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71" r:id="rId2"/>
    <p:sldId id="264" r:id="rId3"/>
    <p:sldId id="259" r:id="rId4"/>
    <p:sldId id="261" r:id="rId5"/>
    <p:sldId id="262" r:id="rId6"/>
    <p:sldId id="256" r:id="rId7"/>
    <p:sldId id="268" r:id="rId8"/>
    <p:sldId id="263" r:id="rId9"/>
    <p:sldId id="266" r:id="rId10"/>
    <p:sldId id="269" r:id="rId11"/>
    <p:sldId id="267" r:id="rId12"/>
    <p:sldId id="270" r:id="rId13"/>
    <p:sldId id="342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AECA2855-A064-42FD-AF05-2357200C54A1}">
          <p14:sldIdLst>
            <p14:sldId id="271"/>
            <p14:sldId id="264"/>
            <p14:sldId id="259"/>
            <p14:sldId id="261"/>
            <p14:sldId id="262"/>
            <p14:sldId id="256"/>
            <p14:sldId id="268"/>
            <p14:sldId id="263"/>
            <p14:sldId id="266"/>
            <p14:sldId id="269"/>
            <p14:sldId id="267"/>
          </p14:sldIdLst>
        </p14:section>
        <p14:section name="作者信息" id="{AFDFAEDA-CFCC-42AE-AB9F-F3F9A6A94B16}">
          <p14:sldIdLst>
            <p14:sldId id="270"/>
            <p14:sldId id="342"/>
          </p14:sldIdLst>
        </p14:section>
      </p14:sectionLst>
    </p:ex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4" orient="horz" pos="379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2375"/>
    <a:srgbClr val="F6DC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25" autoAdjust="0"/>
    <p:restoredTop sz="94660"/>
  </p:normalViewPr>
  <p:slideViewPr>
    <p:cSldViewPr snapToGrid="0" showGuides="1">
      <p:cViewPr varScale="1">
        <p:scale>
          <a:sx n="81" d="100"/>
          <a:sy n="81" d="100"/>
        </p:scale>
        <p:origin x="96" y="156"/>
      </p:cViewPr>
      <p:guideLst>
        <p:guide pos="3840"/>
        <p:guide orient="horz" pos="2160"/>
        <p:guide orient="horz" pos="527"/>
        <p:guide orient="horz" pos="379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183752-F5C2-49F3-98D9-DC137C400271}" type="datetimeFigureOut">
              <a:rPr lang="zh-CN" altLang="en-US" smtClean="0"/>
              <a:t>2024/1/28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71BF1C-D60C-45EE-BF0A-1A1C43EE7A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4950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70298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7B51B98A-503E-316F-DCA0-80F36A007391}"/>
              </a:ext>
            </a:extLst>
          </p:cNvPr>
          <p:cNvGrpSpPr/>
          <p:nvPr userDrawn="1"/>
        </p:nvGrpSpPr>
        <p:grpSpPr>
          <a:xfrm>
            <a:off x="807247" y="3092887"/>
            <a:ext cx="3513983" cy="1204794"/>
            <a:chOff x="870547" y="7238685"/>
            <a:chExt cx="3333750" cy="1143000"/>
          </a:xfrm>
        </p:grpSpPr>
        <p:grpSp>
          <p:nvGrpSpPr>
            <p:cNvPr id="4" name="组合 3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18FFB85A-741C-2741-D4CA-717E3578FB9D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C601A402-BB42-91DC-589C-E2B7A3A61FE9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17B3E5AC-5D92-DA65-CA1F-FC16F14B29B3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33DC8F30-10E1-9CAB-29C6-D51FCF89AA93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BD222CCD-F3AF-21CE-4211-0A71678987AE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7879A514-8CE1-8EED-9F9C-B4EA0BFD6142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1" name="组合 10">
                <a:extLst>
                  <a:ext uri="{FF2B5EF4-FFF2-40B4-BE49-F238E27FC236}">
                    <a16:creationId xmlns:a16="http://schemas.microsoft.com/office/drawing/2014/main" id="{861DF6D3-B803-53BC-43E0-D8B49D86DED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4DDB0AAB-C2C6-52DC-1FF9-63313A16021D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BA13AF93-6F1E-F9CF-1910-E508709D75AE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3843AB75-A85F-24E2-3569-40BFCB42E16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2AA8CD69-FA42-BF3A-EA5F-F99A774205FC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2" name="组合 11">
                <a:extLst>
                  <a:ext uri="{FF2B5EF4-FFF2-40B4-BE49-F238E27FC236}">
                    <a16:creationId xmlns:a16="http://schemas.microsoft.com/office/drawing/2014/main" id="{7D861799-1E1B-3C93-D9FD-80083636DBA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79D28DC6-64F5-ACEA-04F5-5215B7ACEE0A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7C135590-926E-8ED3-5A66-A119E12CCE1A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451C38DC-06A8-4AC9-6A87-A984EEFE589C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E524C67B-2C42-A0BD-C85A-92981D0CFFBD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0357D882-25E3-D7B3-7D1C-F2C64D33A6BB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EC5A4FC2-E307-C647-5514-93FF88935428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311D078F-FFFB-0101-6334-2C87C23F6FB2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EABDBA79-37D6-15FD-DF3C-8D3C1E7D5475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F10E9180-4FE7-8871-9D0E-CA7867882E2B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5FABB74C-57AE-78BF-D9A7-158B1A410204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33A98D86-5C4F-DBD1-C2D0-2B3F5BBC3FE7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528DA878-C469-7066-847C-48676E94A4B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6" name="任意多边形: 形状 15">
                  <a:extLst>
                    <a:ext uri="{FF2B5EF4-FFF2-40B4-BE49-F238E27FC236}">
                      <a16:creationId xmlns:a16="http://schemas.microsoft.com/office/drawing/2014/main" id="{D8EE03AF-F850-33CD-CCB3-A2303FF7D343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17" name="任意多边形: 形状 16">
                  <a:extLst>
                    <a:ext uri="{FF2B5EF4-FFF2-40B4-BE49-F238E27FC236}">
                      <a16:creationId xmlns:a16="http://schemas.microsoft.com/office/drawing/2014/main" id="{6EC5EE2B-1357-13C0-6EC4-2F4BCE247727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18" name="任意多边形: 形状 17">
                  <a:extLst>
                    <a:ext uri="{FF2B5EF4-FFF2-40B4-BE49-F238E27FC236}">
                      <a16:creationId xmlns:a16="http://schemas.microsoft.com/office/drawing/2014/main" id="{D64B6D31-A06A-D01B-84E8-2785835844FD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3DD91EBE-B72D-55E8-B851-6666501224D8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711393E1-0E26-BE2F-2C62-845CC87E5AEF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" name="矩形 4">
              <a:hlinkClick r:id="rId2"/>
              <a:extLst>
                <a:ext uri="{FF2B5EF4-FFF2-40B4-BE49-F238E27FC236}">
                  <a16:creationId xmlns:a16="http://schemas.microsoft.com/office/drawing/2014/main" id="{86B0FF56-ACEB-6A7C-EFEA-191B296A2582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BC38BE6D-ECC1-FC1C-BC65-1C5D3A622E8E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608630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屏幕&#10;&#10;描述已自动生成">
            <a:extLst>
              <a:ext uri="{FF2B5EF4-FFF2-40B4-BE49-F238E27FC236}">
                <a16:creationId xmlns:a16="http://schemas.microsoft.com/office/drawing/2014/main" id="{B7E0E62F-34CF-79C6-ACE6-FDCFB8DB97A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2587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51pptmoban.com/shejishi/wangchiyaodexiaogongz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51pptmoban.com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卡通人物&#10;&#10;中度可信度描述已自动生成">
            <a:extLst>
              <a:ext uri="{FF2B5EF4-FFF2-40B4-BE49-F238E27FC236}">
                <a16:creationId xmlns:a16="http://schemas.microsoft.com/office/drawing/2014/main" id="{E9111CA3-A350-BCEC-FF5D-36A682B500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53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311B2570-EB5D-D4BE-B3CD-0A5ABB725F2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692D680-FEC5-1489-FEC5-57C5014022D4}"/>
              </a:ext>
            </a:extLst>
          </p:cNvPr>
          <p:cNvSpPr txBox="1"/>
          <p:nvPr/>
        </p:nvSpPr>
        <p:spPr>
          <a:xfrm>
            <a:off x="3936997" y="736820"/>
            <a:ext cx="431800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spc="-300">
                <a:solidFill>
                  <a:srgbClr val="F6DCEB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rPr>
              <a:t>Powerpoint Templet</a:t>
            </a:r>
            <a:endParaRPr lang="zh-CN" altLang="en-US" sz="4400" b="1" spc="-300">
              <a:solidFill>
                <a:srgbClr val="F6DCEB"/>
              </a:solidFill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BFCFDB23-7CB7-6F3E-2C1B-AA074B838215}"/>
              </a:ext>
            </a:extLst>
          </p:cNvPr>
          <p:cNvSpPr/>
          <p:nvPr/>
        </p:nvSpPr>
        <p:spPr>
          <a:xfrm>
            <a:off x="5311174" y="1756019"/>
            <a:ext cx="1569652" cy="1093755"/>
          </a:xfrm>
          <a:custGeom>
            <a:avLst/>
            <a:gdLst>
              <a:gd name="connsiteX0" fmla="*/ 837900 w 1569652"/>
              <a:gd name="connsiteY0" fmla="*/ 334369 h 1093755"/>
              <a:gd name="connsiteX1" fmla="*/ 847216 w 1569652"/>
              <a:gd name="connsiteY1" fmla="*/ 354783 h 1093755"/>
              <a:gd name="connsiteX2" fmla="*/ 848974 w 1569652"/>
              <a:gd name="connsiteY2" fmla="*/ 399651 h 1093755"/>
              <a:gd name="connsiteX3" fmla="*/ 847010 w 1569652"/>
              <a:gd name="connsiteY3" fmla="*/ 404788 h 1093755"/>
              <a:gd name="connsiteX4" fmla="*/ 924165 w 1569652"/>
              <a:gd name="connsiteY4" fmla="*/ 422895 h 1093755"/>
              <a:gd name="connsiteX5" fmla="*/ 932088 w 1569652"/>
              <a:gd name="connsiteY5" fmla="*/ 424950 h 1093755"/>
              <a:gd name="connsiteX6" fmla="*/ 953483 w 1569652"/>
              <a:gd name="connsiteY6" fmla="*/ 430727 h 1093755"/>
              <a:gd name="connsiteX7" fmla="*/ 980815 w 1569652"/>
              <a:gd name="connsiteY7" fmla="*/ 438719 h 1093755"/>
              <a:gd name="connsiteX8" fmla="*/ 988806 w 1569652"/>
              <a:gd name="connsiteY8" fmla="*/ 441230 h 1093755"/>
              <a:gd name="connsiteX9" fmla="*/ 988852 w 1569652"/>
              <a:gd name="connsiteY9" fmla="*/ 441253 h 1093755"/>
              <a:gd name="connsiteX10" fmla="*/ 996068 w 1569652"/>
              <a:gd name="connsiteY10" fmla="*/ 443605 h 1093755"/>
              <a:gd name="connsiteX11" fmla="*/ 1004767 w 1569652"/>
              <a:gd name="connsiteY11" fmla="*/ 446459 h 1093755"/>
              <a:gd name="connsiteX12" fmla="*/ 1073588 w 1569652"/>
              <a:gd name="connsiteY12" fmla="*/ 472741 h 1093755"/>
              <a:gd name="connsiteX13" fmla="*/ 1143412 w 1569652"/>
              <a:gd name="connsiteY13" fmla="*/ 507699 h 1093755"/>
              <a:gd name="connsiteX14" fmla="*/ 1157524 w 1569652"/>
              <a:gd name="connsiteY14" fmla="*/ 515759 h 1093755"/>
              <a:gd name="connsiteX15" fmla="*/ 1185746 w 1569652"/>
              <a:gd name="connsiteY15" fmla="*/ 532382 h 1093755"/>
              <a:gd name="connsiteX16" fmla="*/ 1197071 w 1569652"/>
              <a:gd name="connsiteY16" fmla="*/ 539255 h 1093755"/>
              <a:gd name="connsiteX17" fmla="*/ 1201707 w 1569652"/>
              <a:gd name="connsiteY17" fmla="*/ 535990 h 1093755"/>
              <a:gd name="connsiteX18" fmla="*/ 1220590 w 1569652"/>
              <a:gd name="connsiteY18" fmla="*/ 512517 h 1093755"/>
              <a:gd name="connsiteX19" fmla="*/ 1245159 w 1569652"/>
              <a:gd name="connsiteY19" fmla="*/ 490734 h 1093755"/>
              <a:gd name="connsiteX20" fmla="*/ 1293680 w 1569652"/>
              <a:gd name="connsiteY20" fmla="*/ 455524 h 1093755"/>
              <a:gd name="connsiteX21" fmla="*/ 1293634 w 1569652"/>
              <a:gd name="connsiteY21" fmla="*/ 424493 h 1093755"/>
              <a:gd name="connsiteX22" fmla="*/ 1290780 w 1569652"/>
              <a:gd name="connsiteY22" fmla="*/ 390746 h 1093755"/>
              <a:gd name="connsiteX23" fmla="*/ 1302676 w 1569652"/>
              <a:gd name="connsiteY23" fmla="*/ 358025 h 1093755"/>
              <a:gd name="connsiteX24" fmla="*/ 1321423 w 1569652"/>
              <a:gd name="connsiteY24" fmla="*/ 325921 h 1093755"/>
              <a:gd name="connsiteX25" fmla="*/ 1319459 w 1569652"/>
              <a:gd name="connsiteY25" fmla="*/ 286807 h 1093755"/>
              <a:gd name="connsiteX26" fmla="*/ 1321720 w 1569652"/>
              <a:gd name="connsiteY26" fmla="*/ 245867 h 1093755"/>
              <a:gd name="connsiteX27" fmla="*/ 1339553 w 1569652"/>
              <a:gd name="connsiteY27" fmla="*/ 168918 h 1093755"/>
              <a:gd name="connsiteX28" fmla="*/ 1250593 w 1569652"/>
              <a:gd name="connsiteY28" fmla="*/ 76601 h 1093755"/>
              <a:gd name="connsiteX29" fmla="*/ 1165196 w 1569652"/>
              <a:gd name="connsiteY29" fmla="*/ 78520 h 1093755"/>
              <a:gd name="connsiteX30" fmla="*/ 1132681 w 1569652"/>
              <a:gd name="connsiteY30" fmla="*/ 86717 h 1093755"/>
              <a:gd name="connsiteX31" fmla="*/ 837854 w 1569652"/>
              <a:gd name="connsiteY31" fmla="*/ 334278 h 1093755"/>
              <a:gd name="connsiteX32" fmla="*/ 837900 w 1569652"/>
              <a:gd name="connsiteY32" fmla="*/ 334369 h 1093755"/>
              <a:gd name="connsiteX33" fmla="*/ 1155537 w 1569652"/>
              <a:gd name="connsiteY33" fmla="*/ 428512 h 1093755"/>
              <a:gd name="connsiteX34" fmla="*/ 1138275 w 1569652"/>
              <a:gd name="connsiteY34" fmla="*/ 457899 h 1093755"/>
              <a:gd name="connsiteX35" fmla="*/ 1133708 w 1569652"/>
              <a:gd name="connsiteY35" fmla="*/ 449154 h 1093755"/>
              <a:gd name="connsiteX36" fmla="*/ 1141905 w 1569652"/>
              <a:gd name="connsiteY36" fmla="*/ 396637 h 1093755"/>
              <a:gd name="connsiteX37" fmla="*/ 1152363 w 1569652"/>
              <a:gd name="connsiteY37" fmla="*/ 397436 h 1093755"/>
              <a:gd name="connsiteX38" fmla="*/ 1155537 w 1569652"/>
              <a:gd name="connsiteY38" fmla="*/ 428512 h 1093755"/>
              <a:gd name="connsiteX39" fmla="*/ 1238628 w 1569652"/>
              <a:gd name="connsiteY39" fmla="*/ 442418 h 1093755"/>
              <a:gd name="connsiteX40" fmla="*/ 1227417 w 1569652"/>
              <a:gd name="connsiteY40" fmla="*/ 429403 h 1093755"/>
              <a:gd name="connsiteX41" fmla="*/ 1228216 w 1569652"/>
              <a:gd name="connsiteY41" fmla="*/ 383644 h 1093755"/>
              <a:gd name="connsiteX42" fmla="*/ 1243880 w 1569652"/>
              <a:gd name="connsiteY42" fmla="*/ 398897 h 1093755"/>
              <a:gd name="connsiteX43" fmla="*/ 1238628 w 1569652"/>
              <a:gd name="connsiteY43" fmla="*/ 442418 h 1093755"/>
              <a:gd name="connsiteX44" fmla="*/ 1211868 w 1569652"/>
              <a:gd name="connsiteY44" fmla="*/ 166041 h 1093755"/>
              <a:gd name="connsiteX45" fmla="*/ 1238012 w 1569652"/>
              <a:gd name="connsiteY45" fmla="*/ 163940 h 1093755"/>
              <a:gd name="connsiteX46" fmla="*/ 1257078 w 1569652"/>
              <a:gd name="connsiteY46" fmla="*/ 148527 h 1093755"/>
              <a:gd name="connsiteX47" fmla="*/ 1268266 w 1569652"/>
              <a:gd name="connsiteY47" fmla="*/ 140718 h 1093755"/>
              <a:gd name="connsiteX48" fmla="*/ 1259955 w 1569652"/>
              <a:gd name="connsiteY48" fmla="*/ 164945 h 1093755"/>
              <a:gd name="connsiteX49" fmla="*/ 1261987 w 1569652"/>
              <a:gd name="connsiteY49" fmla="*/ 188417 h 1093755"/>
              <a:gd name="connsiteX50" fmla="*/ 1268974 w 1569652"/>
              <a:gd name="connsiteY50" fmla="*/ 200839 h 1093755"/>
              <a:gd name="connsiteX51" fmla="*/ 1266919 w 1569652"/>
              <a:gd name="connsiteY51" fmla="*/ 202255 h 1093755"/>
              <a:gd name="connsiteX52" fmla="*/ 1241597 w 1569652"/>
              <a:gd name="connsiteY52" fmla="*/ 205428 h 1093755"/>
              <a:gd name="connsiteX53" fmla="*/ 1214059 w 1569652"/>
              <a:gd name="connsiteY53" fmla="*/ 226755 h 1093755"/>
              <a:gd name="connsiteX54" fmla="*/ 1220362 w 1569652"/>
              <a:gd name="connsiteY54" fmla="*/ 192482 h 1093755"/>
              <a:gd name="connsiteX55" fmla="*/ 1210520 w 1569652"/>
              <a:gd name="connsiteY55" fmla="*/ 169397 h 1093755"/>
              <a:gd name="connsiteX56" fmla="*/ 1211868 w 1569652"/>
              <a:gd name="connsiteY56" fmla="*/ 166041 h 1093755"/>
              <a:gd name="connsiteX57" fmla="*/ 1101536 w 1569652"/>
              <a:gd name="connsiteY57" fmla="*/ 180266 h 1093755"/>
              <a:gd name="connsiteX58" fmla="*/ 1161268 w 1569652"/>
              <a:gd name="connsiteY58" fmla="*/ 142453 h 1093755"/>
              <a:gd name="connsiteX59" fmla="*/ 1170014 w 1569652"/>
              <a:gd name="connsiteY59" fmla="*/ 153847 h 1093755"/>
              <a:gd name="connsiteX60" fmla="*/ 1203282 w 1569652"/>
              <a:gd name="connsiteY60" fmla="*/ 282081 h 1093755"/>
              <a:gd name="connsiteX61" fmla="*/ 1284136 w 1569652"/>
              <a:gd name="connsiteY61" fmla="*/ 255525 h 1093755"/>
              <a:gd name="connsiteX62" fmla="*/ 1298270 w 1569652"/>
              <a:gd name="connsiteY62" fmla="*/ 261508 h 1093755"/>
              <a:gd name="connsiteX63" fmla="*/ 1122976 w 1569652"/>
              <a:gd name="connsiteY63" fmla="*/ 347453 h 1093755"/>
              <a:gd name="connsiteX64" fmla="*/ 1101536 w 1569652"/>
              <a:gd name="connsiteY64" fmla="*/ 180266 h 1093755"/>
              <a:gd name="connsiteX65" fmla="*/ 1093658 w 1569652"/>
              <a:gd name="connsiteY65" fmla="*/ 371268 h 1093755"/>
              <a:gd name="connsiteX66" fmla="*/ 1086717 w 1569652"/>
              <a:gd name="connsiteY66" fmla="*/ 385950 h 1093755"/>
              <a:gd name="connsiteX67" fmla="*/ 1044315 w 1569652"/>
              <a:gd name="connsiteY67" fmla="*/ 425247 h 1093755"/>
              <a:gd name="connsiteX68" fmla="*/ 1055024 w 1569652"/>
              <a:gd name="connsiteY68" fmla="*/ 390768 h 1093755"/>
              <a:gd name="connsiteX69" fmla="*/ 1093658 w 1569652"/>
              <a:gd name="connsiteY69" fmla="*/ 371268 h 1093755"/>
              <a:gd name="connsiteX70" fmla="*/ 997894 w 1569652"/>
              <a:gd name="connsiteY70" fmla="*/ 228399 h 1093755"/>
              <a:gd name="connsiteX71" fmla="*/ 1026482 w 1569652"/>
              <a:gd name="connsiteY71" fmla="*/ 226618 h 1093755"/>
              <a:gd name="connsiteX72" fmla="*/ 1045959 w 1569652"/>
              <a:gd name="connsiteY72" fmla="*/ 242716 h 1093755"/>
              <a:gd name="connsiteX73" fmla="*/ 1036985 w 1569652"/>
              <a:gd name="connsiteY73" fmla="*/ 247077 h 1093755"/>
              <a:gd name="connsiteX74" fmla="*/ 1007005 w 1569652"/>
              <a:gd name="connsiteY74" fmla="*/ 245798 h 1093755"/>
              <a:gd name="connsiteX75" fmla="*/ 997894 w 1569652"/>
              <a:gd name="connsiteY75" fmla="*/ 228399 h 1093755"/>
              <a:gd name="connsiteX76" fmla="*/ 987825 w 1569652"/>
              <a:gd name="connsiteY76" fmla="*/ 331721 h 1093755"/>
              <a:gd name="connsiteX77" fmla="*/ 1024952 w 1569652"/>
              <a:gd name="connsiteY77" fmla="*/ 310828 h 1093755"/>
              <a:gd name="connsiteX78" fmla="*/ 1041438 w 1569652"/>
              <a:gd name="connsiteY78" fmla="*/ 308202 h 1093755"/>
              <a:gd name="connsiteX79" fmla="*/ 1043995 w 1569652"/>
              <a:gd name="connsiteY79" fmla="*/ 320555 h 1093755"/>
              <a:gd name="connsiteX80" fmla="*/ 1000269 w 1569652"/>
              <a:gd name="connsiteY80" fmla="*/ 342932 h 1093755"/>
              <a:gd name="connsiteX81" fmla="*/ 987825 w 1569652"/>
              <a:gd name="connsiteY81" fmla="*/ 331721 h 1093755"/>
              <a:gd name="connsiteX82" fmla="*/ 1194971 w 1569652"/>
              <a:gd name="connsiteY82" fmla="*/ 555809 h 1093755"/>
              <a:gd name="connsiteX83" fmla="*/ 1217096 w 1569652"/>
              <a:gd name="connsiteY83" fmla="*/ 569806 h 1093755"/>
              <a:gd name="connsiteX84" fmla="*/ 1177275 w 1569652"/>
              <a:gd name="connsiteY84" fmla="*/ 578277 h 1093755"/>
              <a:gd name="connsiteX85" fmla="*/ 1131996 w 1569652"/>
              <a:gd name="connsiteY85" fmla="*/ 581794 h 1093755"/>
              <a:gd name="connsiteX86" fmla="*/ 1106879 w 1569652"/>
              <a:gd name="connsiteY86" fmla="*/ 584968 h 1093755"/>
              <a:gd name="connsiteX87" fmla="*/ 1090941 w 1569652"/>
              <a:gd name="connsiteY87" fmla="*/ 589169 h 1093755"/>
              <a:gd name="connsiteX88" fmla="*/ 1084274 w 1569652"/>
              <a:gd name="connsiteY88" fmla="*/ 575537 h 1093755"/>
              <a:gd name="connsiteX89" fmla="*/ 1075437 w 1569652"/>
              <a:gd name="connsiteY89" fmla="*/ 582913 h 1093755"/>
              <a:gd name="connsiteX90" fmla="*/ 1048630 w 1569652"/>
              <a:gd name="connsiteY90" fmla="*/ 595677 h 1093755"/>
              <a:gd name="connsiteX91" fmla="*/ 959465 w 1569652"/>
              <a:gd name="connsiteY91" fmla="*/ 559508 h 1093755"/>
              <a:gd name="connsiteX92" fmla="*/ 946496 w 1569652"/>
              <a:gd name="connsiteY92" fmla="*/ 509959 h 1093755"/>
              <a:gd name="connsiteX93" fmla="*/ 952113 w 1569652"/>
              <a:gd name="connsiteY93" fmla="*/ 482947 h 1093755"/>
              <a:gd name="connsiteX94" fmla="*/ 959785 w 1569652"/>
              <a:gd name="connsiteY94" fmla="*/ 466850 h 1093755"/>
              <a:gd name="connsiteX95" fmla="*/ 961429 w 1569652"/>
              <a:gd name="connsiteY95" fmla="*/ 463950 h 1093755"/>
              <a:gd name="connsiteX96" fmla="*/ 937865 w 1569652"/>
              <a:gd name="connsiteY96" fmla="*/ 456004 h 1093755"/>
              <a:gd name="connsiteX97" fmla="*/ 933641 w 1569652"/>
              <a:gd name="connsiteY97" fmla="*/ 454839 h 1093755"/>
              <a:gd name="connsiteX98" fmla="*/ 933526 w 1569652"/>
              <a:gd name="connsiteY98" fmla="*/ 451711 h 1093755"/>
              <a:gd name="connsiteX99" fmla="*/ 933253 w 1569652"/>
              <a:gd name="connsiteY99" fmla="*/ 443765 h 1093755"/>
              <a:gd name="connsiteX100" fmla="*/ 933207 w 1569652"/>
              <a:gd name="connsiteY100" fmla="*/ 440043 h 1093755"/>
              <a:gd name="connsiteX101" fmla="*/ 974010 w 1569652"/>
              <a:gd name="connsiteY101" fmla="*/ 451939 h 1093755"/>
              <a:gd name="connsiteX102" fmla="*/ 987254 w 1569652"/>
              <a:gd name="connsiteY102" fmla="*/ 456027 h 1093755"/>
              <a:gd name="connsiteX103" fmla="*/ 977344 w 1569652"/>
              <a:gd name="connsiteY103" fmla="*/ 476577 h 1093755"/>
              <a:gd name="connsiteX104" fmla="*/ 976454 w 1569652"/>
              <a:gd name="connsiteY104" fmla="*/ 478951 h 1093755"/>
              <a:gd name="connsiteX105" fmla="*/ 971955 w 1569652"/>
              <a:gd name="connsiteY105" fmla="*/ 491761 h 1093755"/>
              <a:gd name="connsiteX106" fmla="*/ 969170 w 1569652"/>
              <a:gd name="connsiteY106" fmla="*/ 514983 h 1093755"/>
              <a:gd name="connsiteX107" fmla="*/ 1011640 w 1569652"/>
              <a:gd name="connsiteY107" fmla="*/ 571724 h 1093755"/>
              <a:gd name="connsiteX108" fmla="*/ 1019974 w 1569652"/>
              <a:gd name="connsiteY108" fmla="*/ 573300 h 1093755"/>
              <a:gd name="connsiteX109" fmla="*/ 1061440 w 1569652"/>
              <a:gd name="connsiteY109" fmla="*/ 562865 h 1093755"/>
              <a:gd name="connsiteX110" fmla="*/ 1067011 w 1569652"/>
              <a:gd name="connsiteY110" fmla="*/ 545580 h 1093755"/>
              <a:gd name="connsiteX111" fmla="*/ 1066623 w 1569652"/>
              <a:gd name="connsiteY111" fmla="*/ 545032 h 1093755"/>
              <a:gd name="connsiteX112" fmla="*/ 1068062 w 1569652"/>
              <a:gd name="connsiteY112" fmla="*/ 544141 h 1093755"/>
              <a:gd name="connsiteX113" fmla="*/ 1078771 w 1569652"/>
              <a:gd name="connsiteY113" fmla="*/ 538661 h 1093755"/>
              <a:gd name="connsiteX114" fmla="*/ 1099275 w 1569652"/>
              <a:gd name="connsiteY114" fmla="*/ 532222 h 1093755"/>
              <a:gd name="connsiteX115" fmla="*/ 1139942 w 1569652"/>
              <a:gd name="connsiteY115" fmla="*/ 522929 h 1093755"/>
              <a:gd name="connsiteX116" fmla="*/ 1141517 w 1569652"/>
              <a:gd name="connsiteY116" fmla="*/ 523819 h 1093755"/>
              <a:gd name="connsiteX117" fmla="*/ 1156313 w 1569652"/>
              <a:gd name="connsiteY117" fmla="*/ 532428 h 1093755"/>
              <a:gd name="connsiteX118" fmla="*/ 1164716 w 1569652"/>
              <a:gd name="connsiteY118" fmla="*/ 537360 h 1093755"/>
              <a:gd name="connsiteX119" fmla="*/ 1184992 w 1569652"/>
              <a:gd name="connsiteY119" fmla="*/ 549644 h 1093755"/>
              <a:gd name="connsiteX120" fmla="*/ 1194971 w 1569652"/>
              <a:gd name="connsiteY120" fmla="*/ 555809 h 1093755"/>
              <a:gd name="connsiteX121" fmla="*/ 1319002 w 1569652"/>
              <a:gd name="connsiteY121" fmla="*/ 727997 h 1093755"/>
              <a:gd name="connsiteX122" fmla="*/ 1321902 w 1569652"/>
              <a:gd name="connsiteY122" fmla="*/ 753456 h 1093755"/>
              <a:gd name="connsiteX123" fmla="*/ 1302083 w 1569652"/>
              <a:gd name="connsiteY123" fmla="*/ 771929 h 1093755"/>
              <a:gd name="connsiteX124" fmla="*/ 1301352 w 1569652"/>
              <a:gd name="connsiteY124" fmla="*/ 771678 h 1093755"/>
              <a:gd name="connsiteX125" fmla="*/ 1246049 w 1569652"/>
              <a:gd name="connsiteY125" fmla="*/ 750557 h 1093755"/>
              <a:gd name="connsiteX126" fmla="*/ 1221206 w 1569652"/>
              <a:gd name="connsiteY126" fmla="*/ 736902 h 1093755"/>
              <a:gd name="connsiteX127" fmla="*/ 1202940 w 1569652"/>
              <a:gd name="connsiteY127" fmla="*/ 718179 h 1093755"/>
              <a:gd name="connsiteX128" fmla="*/ 1166063 w 1569652"/>
              <a:gd name="connsiteY128" fmla="*/ 680526 h 1093755"/>
              <a:gd name="connsiteX129" fmla="*/ 1141632 w 1569652"/>
              <a:gd name="connsiteY129" fmla="*/ 664086 h 1093755"/>
              <a:gd name="connsiteX130" fmla="*/ 1118433 w 1569652"/>
              <a:gd name="connsiteY130" fmla="*/ 653765 h 1093755"/>
              <a:gd name="connsiteX131" fmla="*/ 1114140 w 1569652"/>
              <a:gd name="connsiteY131" fmla="*/ 642896 h 1093755"/>
              <a:gd name="connsiteX132" fmla="*/ 1110601 w 1569652"/>
              <a:gd name="connsiteY132" fmla="*/ 634060 h 1093755"/>
              <a:gd name="connsiteX133" fmla="*/ 1124917 w 1569652"/>
              <a:gd name="connsiteY133" fmla="*/ 629059 h 1093755"/>
              <a:gd name="connsiteX134" fmla="*/ 1148801 w 1569652"/>
              <a:gd name="connsiteY134" fmla="*/ 626296 h 1093755"/>
              <a:gd name="connsiteX135" fmla="*/ 1196797 w 1569652"/>
              <a:gd name="connsiteY135" fmla="*/ 635475 h 1093755"/>
              <a:gd name="connsiteX136" fmla="*/ 1242396 w 1569652"/>
              <a:gd name="connsiteY136" fmla="*/ 657145 h 1093755"/>
              <a:gd name="connsiteX137" fmla="*/ 1289547 w 1569652"/>
              <a:gd name="connsiteY137" fmla="*/ 668881 h 1093755"/>
              <a:gd name="connsiteX138" fmla="*/ 1311079 w 1569652"/>
              <a:gd name="connsiteY138" fmla="*/ 666506 h 1093755"/>
              <a:gd name="connsiteX139" fmla="*/ 1318865 w 1569652"/>
              <a:gd name="connsiteY139" fmla="*/ 703017 h 1093755"/>
              <a:gd name="connsiteX140" fmla="*/ 1319002 w 1569652"/>
              <a:gd name="connsiteY140" fmla="*/ 727997 h 1093755"/>
              <a:gd name="connsiteX141" fmla="*/ 1450706 w 1569652"/>
              <a:gd name="connsiteY141" fmla="*/ 118227 h 1093755"/>
              <a:gd name="connsiteX142" fmla="*/ 1405313 w 1569652"/>
              <a:gd name="connsiteY142" fmla="*/ 132886 h 1093755"/>
              <a:gd name="connsiteX143" fmla="*/ 1401934 w 1569652"/>
              <a:gd name="connsiteY143" fmla="*/ 107039 h 1093755"/>
              <a:gd name="connsiteX144" fmla="*/ 1420543 w 1569652"/>
              <a:gd name="connsiteY144" fmla="*/ 87973 h 1093755"/>
              <a:gd name="connsiteX145" fmla="*/ 1450706 w 1569652"/>
              <a:gd name="connsiteY145" fmla="*/ 118227 h 1093755"/>
              <a:gd name="connsiteX146" fmla="*/ 1426754 w 1569652"/>
              <a:gd name="connsiteY146" fmla="*/ 229541 h 1093755"/>
              <a:gd name="connsiteX147" fmla="*/ 1409515 w 1569652"/>
              <a:gd name="connsiteY147" fmla="*/ 255799 h 1093755"/>
              <a:gd name="connsiteX148" fmla="*/ 1387389 w 1569652"/>
              <a:gd name="connsiteY148" fmla="*/ 228262 h 1093755"/>
              <a:gd name="connsiteX149" fmla="*/ 1426754 w 1569652"/>
              <a:gd name="connsiteY149" fmla="*/ 229541 h 1093755"/>
              <a:gd name="connsiteX150" fmla="*/ 1531902 w 1569652"/>
              <a:gd name="connsiteY150" fmla="*/ 10932 h 1093755"/>
              <a:gd name="connsiteX151" fmla="*/ 1443993 w 1569652"/>
              <a:gd name="connsiteY151" fmla="*/ 4402 h 1093755"/>
              <a:gd name="connsiteX152" fmla="*/ 1267033 w 1569652"/>
              <a:gd name="connsiteY152" fmla="*/ 33948 h 1093755"/>
              <a:gd name="connsiteX153" fmla="*/ 1188372 w 1569652"/>
              <a:gd name="connsiteY153" fmla="*/ 61303 h 1093755"/>
              <a:gd name="connsiteX154" fmla="*/ 1189262 w 1569652"/>
              <a:gd name="connsiteY154" fmla="*/ 61212 h 1093755"/>
              <a:gd name="connsiteX155" fmla="*/ 1276486 w 1569652"/>
              <a:gd name="connsiteY155" fmla="*/ 70162 h 1093755"/>
              <a:gd name="connsiteX156" fmla="*/ 1352773 w 1569652"/>
              <a:gd name="connsiteY156" fmla="*/ 182846 h 1093755"/>
              <a:gd name="connsiteX157" fmla="*/ 1333228 w 1569652"/>
              <a:gd name="connsiteY157" fmla="*/ 264225 h 1093755"/>
              <a:gd name="connsiteX158" fmla="*/ 1329483 w 1569652"/>
              <a:gd name="connsiteY158" fmla="*/ 346677 h 1093755"/>
              <a:gd name="connsiteX159" fmla="*/ 1307883 w 1569652"/>
              <a:gd name="connsiteY159" fmla="*/ 378530 h 1093755"/>
              <a:gd name="connsiteX160" fmla="*/ 1306946 w 1569652"/>
              <a:gd name="connsiteY160" fmla="*/ 411113 h 1093755"/>
              <a:gd name="connsiteX161" fmla="*/ 1298110 w 1569652"/>
              <a:gd name="connsiteY161" fmla="*/ 478244 h 1093755"/>
              <a:gd name="connsiteX162" fmla="*/ 1240501 w 1569652"/>
              <a:gd name="connsiteY162" fmla="*/ 512174 h 1093755"/>
              <a:gd name="connsiteX163" fmla="*/ 1210520 w 1569652"/>
              <a:gd name="connsiteY163" fmla="*/ 547589 h 1093755"/>
              <a:gd name="connsiteX164" fmla="*/ 1240318 w 1569652"/>
              <a:gd name="connsiteY164" fmla="*/ 566655 h 1093755"/>
              <a:gd name="connsiteX165" fmla="*/ 1240364 w 1569652"/>
              <a:gd name="connsiteY165" fmla="*/ 566655 h 1093755"/>
              <a:gd name="connsiteX166" fmla="*/ 1248995 w 1569652"/>
              <a:gd name="connsiteY166" fmla="*/ 572432 h 1093755"/>
              <a:gd name="connsiteX167" fmla="*/ 1264590 w 1569652"/>
              <a:gd name="connsiteY167" fmla="*/ 568687 h 1093755"/>
              <a:gd name="connsiteX168" fmla="*/ 1324323 w 1569652"/>
              <a:gd name="connsiteY168" fmla="*/ 545968 h 1093755"/>
              <a:gd name="connsiteX169" fmla="*/ 1389284 w 1569652"/>
              <a:gd name="connsiteY169" fmla="*/ 468311 h 1093755"/>
              <a:gd name="connsiteX170" fmla="*/ 1389101 w 1569652"/>
              <a:gd name="connsiteY170" fmla="*/ 407345 h 1093755"/>
              <a:gd name="connsiteX171" fmla="*/ 1459703 w 1569652"/>
              <a:gd name="connsiteY171" fmla="*/ 313431 h 1093755"/>
              <a:gd name="connsiteX172" fmla="*/ 1461895 w 1569652"/>
              <a:gd name="connsiteY172" fmla="*/ 275482 h 1093755"/>
              <a:gd name="connsiteX173" fmla="*/ 1529551 w 1569652"/>
              <a:gd name="connsiteY173" fmla="*/ 213717 h 1093755"/>
              <a:gd name="connsiteX174" fmla="*/ 1536994 w 1569652"/>
              <a:gd name="connsiteY174" fmla="*/ 136220 h 1093755"/>
              <a:gd name="connsiteX175" fmla="*/ 1568436 w 1569652"/>
              <a:gd name="connsiteY175" fmla="*/ 70802 h 1093755"/>
              <a:gd name="connsiteX176" fmla="*/ 1531902 w 1569652"/>
              <a:gd name="connsiteY176" fmla="*/ 10932 h 1093755"/>
              <a:gd name="connsiteX177" fmla="*/ 1353481 w 1569652"/>
              <a:gd name="connsiteY177" fmla="*/ 493085 h 1093755"/>
              <a:gd name="connsiteX178" fmla="*/ 1316034 w 1569652"/>
              <a:gd name="connsiteY178" fmla="*/ 506649 h 1093755"/>
              <a:gd name="connsiteX179" fmla="*/ 1339461 w 1569652"/>
              <a:gd name="connsiteY179" fmla="*/ 471645 h 1093755"/>
              <a:gd name="connsiteX180" fmla="*/ 1353481 w 1569652"/>
              <a:gd name="connsiteY180" fmla="*/ 493085 h 1093755"/>
              <a:gd name="connsiteX181" fmla="*/ 1341676 w 1569652"/>
              <a:gd name="connsiteY181" fmla="*/ 428284 h 1093755"/>
              <a:gd name="connsiteX182" fmla="*/ 1325168 w 1569652"/>
              <a:gd name="connsiteY182" fmla="*/ 407985 h 1093755"/>
              <a:gd name="connsiteX183" fmla="*/ 1348503 w 1569652"/>
              <a:gd name="connsiteY183" fmla="*/ 396317 h 1093755"/>
              <a:gd name="connsiteX184" fmla="*/ 1341676 w 1569652"/>
              <a:gd name="connsiteY184" fmla="*/ 428284 h 1093755"/>
              <a:gd name="connsiteX185" fmla="*/ 1391225 w 1569652"/>
              <a:gd name="connsiteY185" fmla="*/ 354577 h 1093755"/>
              <a:gd name="connsiteX186" fmla="*/ 1357020 w 1569652"/>
              <a:gd name="connsiteY186" fmla="*/ 323227 h 1093755"/>
              <a:gd name="connsiteX187" fmla="*/ 1378826 w 1569652"/>
              <a:gd name="connsiteY187" fmla="*/ 306467 h 1093755"/>
              <a:gd name="connsiteX188" fmla="*/ 1391225 w 1569652"/>
              <a:gd name="connsiteY188" fmla="*/ 354577 h 1093755"/>
              <a:gd name="connsiteX189" fmla="*/ 1408441 w 1569652"/>
              <a:gd name="connsiteY189" fmla="*/ 268038 h 1093755"/>
              <a:gd name="connsiteX190" fmla="*/ 1380082 w 1569652"/>
              <a:gd name="connsiteY190" fmla="*/ 204721 h 1093755"/>
              <a:gd name="connsiteX191" fmla="*/ 1449519 w 1569652"/>
              <a:gd name="connsiteY191" fmla="*/ 224335 h 1093755"/>
              <a:gd name="connsiteX192" fmla="*/ 1408441 w 1569652"/>
              <a:gd name="connsiteY192" fmla="*/ 268038 h 1093755"/>
              <a:gd name="connsiteX193" fmla="*/ 1484820 w 1569652"/>
              <a:gd name="connsiteY193" fmla="*/ 112701 h 1093755"/>
              <a:gd name="connsiteX194" fmla="*/ 1385539 w 1569652"/>
              <a:gd name="connsiteY194" fmla="*/ 144760 h 1093755"/>
              <a:gd name="connsiteX195" fmla="*/ 1376018 w 1569652"/>
              <a:gd name="connsiteY195" fmla="*/ 93179 h 1093755"/>
              <a:gd name="connsiteX196" fmla="*/ 1418991 w 1569652"/>
              <a:gd name="connsiteY196" fmla="*/ 46598 h 1093755"/>
              <a:gd name="connsiteX197" fmla="*/ 1484820 w 1569652"/>
              <a:gd name="connsiteY197" fmla="*/ 112701 h 1093755"/>
              <a:gd name="connsiteX198" fmla="*/ 939440 w 1569652"/>
              <a:gd name="connsiteY198" fmla="*/ 739482 h 1093755"/>
              <a:gd name="connsiteX199" fmla="*/ 920785 w 1569652"/>
              <a:gd name="connsiteY199" fmla="*/ 776450 h 1093755"/>
              <a:gd name="connsiteX200" fmla="*/ 913113 w 1569652"/>
              <a:gd name="connsiteY200" fmla="*/ 713110 h 1093755"/>
              <a:gd name="connsiteX201" fmla="*/ 901514 w 1569652"/>
              <a:gd name="connsiteY201" fmla="*/ 624127 h 1093755"/>
              <a:gd name="connsiteX202" fmla="*/ 901514 w 1569652"/>
              <a:gd name="connsiteY202" fmla="*/ 624082 h 1093755"/>
              <a:gd name="connsiteX203" fmla="*/ 910419 w 1569652"/>
              <a:gd name="connsiteY203" fmla="*/ 612140 h 1093755"/>
              <a:gd name="connsiteX204" fmla="*/ 921288 w 1569652"/>
              <a:gd name="connsiteY204" fmla="*/ 600061 h 1093755"/>
              <a:gd name="connsiteX205" fmla="*/ 927065 w 1569652"/>
              <a:gd name="connsiteY205" fmla="*/ 594352 h 1093755"/>
              <a:gd name="connsiteX206" fmla="*/ 927521 w 1569652"/>
              <a:gd name="connsiteY206" fmla="*/ 593873 h 1093755"/>
              <a:gd name="connsiteX207" fmla="*/ 989628 w 1569652"/>
              <a:gd name="connsiteY207" fmla="*/ 650500 h 1093755"/>
              <a:gd name="connsiteX208" fmla="*/ 984674 w 1569652"/>
              <a:gd name="connsiteY208" fmla="*/ 656665 h 1093755"/>
              <a:gd name="connsiteX209" fmla="*/ 977801 w 1569652"/>
              <a:gd name="connsiteY209" fmla="*/ 672420 h 1093755"/>
              <a:gd name="connsiteX210" fmla="*/ 965448 w 1569652"/>
              <a:gd name="connsiteY210" fmla="*/ 706785 h 1093755"/>
              <a:gd name="connsiteX211" fmla="*/ 939440 w 1569652"/>
              <a:gd name="connsiteY211" fmla="*/ 739482 h 1093755"/>
              <a:gd name="connsiteX212" fmla="*/ 1053517 w 1569652"/>
              <a:gd name="connsiteY212" fmla="*/ 779076 h 1093755"/>
              <a:gd name="connsiteX213" fmla="*/ 1050343 w 1569652"/>
              <a:gd name="connsiteY213" fmla="*/ 832072 h 1093755"/>
              <a:gd name="connsiteX214" fmla="*/ 1041506 w 1569652"/>
              <a:gd name="connsiteY214" fmla="*/ 887238 h 1093755"/>
              <a:gd name="connsiteX215" fmla="*/ 1040136 w 1569652"/>
              <a:gd name="connsiteY215" fmla="*/ 900413 h 1093755"/>
              <a:gd name="connsiteX216" fmla="*/ 1038310 w 1569652"/>
              <a:gd name="connsiteY216" fmla="*/ 900002 h 1093755"/>
              <a:gd name="connsiteX217" fmla="*/ 943824 w 1569652"/>
              <a:gd name="connsiteY217" fmla="*/ 861185 h 1093755"/>
              <a:gd name="connsiteX218" fmla="*/ 937226 w 1569652"/>
              <a:gd name="connsiteY218" fmla="*/ 824263 h 1093755"/>
              <a:gd name="connsiteX219" fmla="*/ 928960 w 1569652"/>
              <a:gd name="connsiteY219" fmla="*/ 797457 h 1093755"/>
              <a:gd name="connsiteX220" fmla="*/ 932088 w 1569652"/>
              <a:gd name="connsiteY220" fmla="*/ 785560 h 1093755"/>
              <a:gd name="connsiteX221" fmla="*/ 948574 w 1569652"/>
              <a:gd name="connsiteY221" fmla="*/ 749803 h 1093755"/>
              <a:gd name="connsiteX222" fmla="*/ 972595 w 1569652"/>
              <a:gd name="connsiteY222" fmla="*/ 718384 h 1093755"/>
              <a:gd name="connsiteX223" fmla="*/ 986729 w 1569652"/>
              <a:gd name="connsiteY223" fmla="*/ 684705 h 1093755"/>
              <a:gd name="connsiteX224" fmla="*/ 991432 w 1569652"/>
              <a:gd name="connsiteY224" fmla="*/ 666598 h 1093755"/>
              <a:gd name="connsiteX225" fmla="*/ 995451 w 1569652"/>
              <a:gd name="connsiteY225" fmla="*/ 658126 h 1093755"/>
              <a:gd name="connsiteX226" fmla="*/ 997232 w 1569652"/>
              <a:gd name="connsiteY226" fmla="*/ 655295 h 1093755"/>
              <a:gd name="connsiteX227" fmla="*/ 1032259 w 1569652"/>
              <a:gd name="connsiteY227" fmla="*/ 673219 h 1093755"/>
              <a:gd name="connsiteX228" fmla="*/ 1032510 w 1569652"/>
              <a:gd name="connsiteY228" fmla="*/ 674452 h 1093755"/>
              <a:gd name="connsiteX229" fmla="*/ 1040228 w 1569652"/>
              <a:gd name="connsiteY229" fmla="*/ 699638 h 1093755"/>
              <a:gd name="connsiteX230" fmla="*/ 1046964 w 1569652"/>
              <a:gd name="connsiteY230" fmla="*/ 726033 h 1093755"/>
              <a:gd name="connsiteX231" fmla="*/ 1053517 w 1569652"/>
              <a:gd name="connsiteY231" fmla="*/ 779076 h 1093755"/>
              <a:gd name="connsiteX232" fmla="*/ 1220773 w 1569652"/>
              <a:gd name="connsiteY232" fmla="*/ 921329 h 1093755"/>
              <a:gd name="connsiteX233" fmla="*/ 1177001 w 1569652"/>
              <a:gd name="connsiteY233" fmla="*/ 862350 h 1093755"/>
              <a:gd name="connsiteX234" fmla="*/ 1134736 w 1569652"/>
              <a:gd name="connsiteY234" fmla="*/ 803348 h 1093755"/>
              <a:gd name="connsiteX235" fmla="*/ 1100074 w 1569652"/>
              <a:gd name="connsiteY235" fmla="*/ 741994 h 1093755"/>
              <a:gd name="connsiteX236" fmla="*/ 1085096 w 1569652"/>
              <a:gd name="connsiteY236" fmla="*/ 710073 h 1093755"/>
              <a:gd name="connsiteX237" fmla="*/ 1078177 w 1569652"/>
              <a:gd name="connsiteY237" fmla="*/ 693107 h 1093755"/>
              <a:gd name="connsiteX238" fmla="*/ 1076282 w 1569652"/>
              <a:gd name="connsiteY238" fmla="*/ 687696 h 1093755"/>
              <a:gd name="connsiteX239" fmla="*/ 1042534 w 1569652"/>
              <a:gd name="connsiteY239" fmla="*/ 677329 h 1093755"/>
              <a:gd name="connsiteX240" fmla="*/ 1052261 w 1569652"/>
              <a:gd name="connsiteY240" fmla="*/ 699546 h 1093755"/>
              <a:gd name="connsiteX241" fmla="*/ 1060344 w 1569652"/>
              <a:gd name="connsiteY241" fmla="*/ 727974 h 1093755"/>
              <a:gd name="connsiteX242" fmla="*/ 1063746 w 1569652"/>
              <a:gd name="connsiteY242" fmla="*/ 835771 h 1093755"/>
              <a:gd name="connsiteX243" fmla="*/ 1054225 w 1569652"/>
              <a:gd name="connsiteY243" fmla="*/ 904820 h 1093755"/>
              <a:gd name="connsiteX244" fmla="*/ 1120670 w 1569652"/>
              <a:gd name="connsiteY244" fmla="*/ 959986 h 1093755"/>
              <a:gd name="connsiteX245" fmla="*/ 1186522 w 1569652"/>
              <a:gd name="connsiteY245" fmla="*/ 1057325 h 1093755"/>
              <a:gd name="connsiteX246" fmla="*/ 1218626 w 1569652"/>
              <a:gd name="connsiteY246" fmla="*/ 1093494 h 1093755"/>
              <a:gd name="connsiteX247" fmla="*/ 1228399 w 1569652"/>
              <a:gd name="connsiteY247" fmla="*/ 1086027 h 1093755"/>
              <a:gd name="connsiteX248" fmla="*/ 1229769 w 1569652"/>
              <a:gd name="connsiteY248" fmla="*/ 937130 h 1093755"/>
              <a:gd name="connsiteX249" fmla="*/ 1220773 w 1569652"/>
              <a:gd name="connsiteY249" fmla="*/ 921329 h 1093755"/>
              <a:gd name="connsiteX250" fmla="*/ 1070048 w 1569652"/>
              <a:gd name="connsiteY250" fmla="*/ 744894 h 1093755"/>
              <a:gd name="connsiteX251" fmla="*/ 1091238 w 1569652"/>
              <a:gd name="connsiteY251" fmla="*/ 749940 h 1093755"/>
              <a:gd name="connsiteX252" fmla="*/ 1070048 w 1569652"/>
              <a:gd name="connsiteY252" fmla="*/ 744894 h 1093755"/>
              <a:gd name="connsiteX253" fmla="*/ 1094800 w 1569652"/>
              <a:gd name="connsiteY253" fmla="*/ 818669 h 1093755"/>
              <a:gd name="connsiteX254" fmla="*/ 1101330 w 1569652"/>
              <a:gd name="connsiteY254" fmla="*/ 787593 h 1093755"/>
              <a:gd name="connsiteX255" fmla="*/ 1094800 w 1569652"/>
              <a:gd name="connsiteY255" fmla="*/ 818669 h 1093755"/>
              <a:gd name="connsiteX256" fmla="*/ 1103157 w 1569652"/>
              <a:gd name="connsiteY256" fmla="*/ 851412 h 1093755"/>
              <a:gd name="connsiteX257" fmla="*/ 1142065 w 1569652"/>
              <a:gd name="connsiteY257" fmla="*/ 849152 h 1093755"/>
              <a:gd name="connsiteX258" fmla="*/ 1140102 w 1569652"/>
              <a:gd name="connsiteY258" fmla="*/ 865113 h 1093755"/>
              <a:gd name="connsiteX259" fmla="*/ 1128000 w 1569652"/>
              <a:gd name="connsiteY259" fmla="*/ 875045 h 1093755"/>
              <a:gd name="connsiteX260" fmla="*/ 1103157 w 1569652"/>
              <a:gd name="connsiteY260" fmla="*/ 851412 h 1093755"/>
              <a:gd name="connsiteX261" fmla="*/ 1157729 w 1569652"/>
              <a:gd name="connsiteY261" fmla="*/ 943363 h 1093755"/>
              <a:gd name="connsiteX262" fmla="*/ 1168872 w 1569652"/>
              <a:gd name="connsiteY262" fmla="*/ 890412 h 1093755"/>
              <a:gd name="connsiteX263" fmla="*/ 1157729 w 1569652"/>
              <a:gd name="connsiteY263" fmla="*/ 943363 h 1093755"/>
              <a:gd name="connsiteX264" fmla="*/ 901765 w 1569652"/>
              <a:gd name="connsiteY264" fmla="*/ 604057 h 1093755"/>
              <a:gd name="connsiteX265" fmla="*/ 896993 w 1569652"/>
              <a:gd name="connsiteY265" fmla="*/ 609879 h 1093755"/>
              <a:gd name="connsiteX266" fmla="*/ 890257 w 1569652"/>
              <a:gd name="connsiteY266" fmla="*/ 592754 h 1093755"/>
              <a:gd name="connsiteX267" fmla="*/ 858884 w 1569652"/>
              <a:gd name="connsiteY267" fmla="*/ 526445 h 1093755"/>
              <a:gd name="connsiteX268" fmla="*/ 859135 w 1569652"/>
              <a:gd name="connsiteY268" fmla="*/ 526377 h 1093755"/>
              <a:gd name="connsiteX269" fmla="*/ 875210 w 1569652"/>
              <a:gd name="connsiteY269" fmla="*/ 524002 h 1093755"/>
              <a:gd name="connsiteX270" fmla="*/ 884092 w 1569652"/>
              <a:gd name="connsiteY270" fmla="*/ 522929 h 1093755"/>
              <a:gd name="connsiteX271" fmla="*/ 884548 w 1569652"/>
              <a:gd name="connsiteY271" fmla="*/ 523865 h 1093755"/>
              <a:gd name="connsiteX272" fmla="*/ 921082 w 1569652"/>
              <a:gd name="connsiteY272" fmla="*/ 585424 h 1093755"/>
              <a:gd name="connsiteX273" fmla="*/ 920557 w 1569652"/>
              <a:gd name="connsiteY273" fmla="*/ 585835 h 1093755"/>
              <a:gd name="connsiteX274" fmla="*/ 913616 w 1569652"/>
              <a:gd name="connsiteY274" fmla="*/ 591795 h 1093755"/>
              <a:gd name="connsiteX275" fmla="*/ 901765 w 1569652"/>
              <a:gd name="connsiteY275" fmla="*/ 604057 h 1093755"/>
              <a:gd name="connsiteX276" fmla="*/ 828355 w 1569652"/>
              <a:gd name="connsiteY276" fmla="*/ 483724 h 1093755"/>
              <a:gd name="connsiteX277" fmla="*/ 826254 w 1569652"/>
              <a:gd name="connsiteY277" fmla="*/ 438696 h 1093755"/>
              <a:gd name="connsiteX278" fmla="*/ 835388 w 1569652"/>
              <a:gd name="connsiteY278" fmla="*/ 397778 h 1093755"/>
              <a:gd name="connsiteX279" fmla="*/ 834018 w 1569652"/>
              <a:gd name="connsiteY279" fmla="*/ 356404 h 1093755"/>
              <a:gd name="connsiteX280" fmla="*/ 824725 w 1569652"/>
              <a:gd name="connsiteY280" fmla="*/ 322176 h 1093755"/>
              <a:gd name="connsiteX281" fmla="*/ 828035 w 1569652"/>
              <a:gd name="connsiteY281" fmla="*/ 291305 h 1093755"/>
              <a:gd name="connsiteX282" fmla="*/ 825592 w 1569652"/>
              <a:gd name="connsiteY282" fmla="*/ 254132 h 1093755"/>
              <a:gd name="connsiteX283" fmla="*/ 818514 w 1569652"/>
              <a:gd name="connsiteY283" fmla="*/ 238126 h 1093755"/>
              <a:gd name="connsiteX284" fmla="*/ 808010 w 1569652"/>
              <a:gd name="connsiteY284" fmla="*/ 225431 h 1093755"/>
              <a:gd name="connsiteX285" fmla="*/ 842809 w 1569652"/>
              <a:gd name="connsiteY285" fmla="*/ 64112 h 1093755"/>
              <a:gd name="connsiteX286" fmla="*/ 834475 w 1569652"/>
              <a:gd name="connsiteY286" fmla="*/ 16663 h 1093755"/>
              <a:gd name="connsiteX287" fmla="*/ 819610 w 1569652"/>
              <a:gd name="connsiteY287" fmla="*/ 10224 h 1093755"/>
              <a:gd name="connsiteX288" fmla="*/ 822647 w 1569652"/>
              <a:gd name="connsiteY288" fmla="*/ 30957 h 1093755"/>
              <a:gd name="connsiteX289" fmla="*/ 794082 w 1569652"/>
              <a:gd name="connsiteY289" fmla="*/ 218900 h 1093755"/>
              <a:gd name="connsiteX290" fmla="*/ 775016 w 1569652"/>
              <a:gd name="connsiteY290" fmla="*/ 219562 h 1093755"/>
              <a:gd name="connsiteX291" fmla="*/ 761247 w 1569652"/>
              <a:gd name="connsiteY291" fmla="*/ 66989 h 1093755"/>
              <a:gd name="connsiteX292" fmla="*/ 768097 w 1569652"/>
              <a:gd name="connsiteY292" fmla="*/ 53334 h 1093755"/>
              <a:gd name="connsiteX293" fmla="*/ 746908 w 1569652"/>
              <a:gd name="connsiteY293" fmla="*/ 60047 h 1093755"/>
              <a:gd name="connsiteX294" fmla="*/ 761110 w 1569652"/>
              <a:gd name="connsiteY294" fmla="*/ 228011 h 1093755"/>
              <a:gd name="connsiteX295" fmla="*/ 745081 w 1569652"/>
              <a:gd name="connsiteY295" fmla="*/ 298589 h 1093755"/>
              <a:gd name="connsiteX296" fmla="*/ 735971 w 1569652"/>
              <a:gd name="connsiteY296" fmla="*/ 352134 h 1093755"/>
              <a:gd name="connsiteX297" fmla="*/ 733139 w 1569652"/>
              <a:gd name="connsiteY297" fmla="*/ 399696 h 1093755"/>
              <a:gd name="connsiteX298" fmla="*/ 742410 w 1569652"/>
              <a:gd name="connsiteY298" fmla="*/ 447601 h 1093755"/>
              <a:gd name="connsiteX299" fmla="*/ 737523 w 1569652"/>
              <a:gd name="connsiteY299" fmla="*/ 488724 h 1093755"/>
              <a:gd name="connsiteX300" fmla="*/ 724828 w 1569652"/>
              <a:gd name="connsiteY300" fmla="*/ 528363 h 1093755"/>
              <a:gd name="connsiteX301" fmla="*/ 704506 w 1569652"/>
              <a:gd name="connsiteY301" fmla="*/ 642577 h 1093755"/>
              <a:gd name="connsiteX302" fmla="*/ 736610 w 1569652"/>
              <a:gd name="connsiteY302" fmla="*/ 755260 h 1093755"/>
              <a:gd name="connsiteX303" fmla="*/ 750721 w 1569652"/>
              <a:gd name="connsiteY303" fmla="*/ 788734 h 1093755"/>
              <a:gd name="connsiteX304" fmla="*/ 775633 w 1569652"/>
              <a:gd name="connsiteY304" fmla="*/ 826250 h 1093755"/>
              <a:gd name="connsiteX305" fmla="*/ 816002 w 1569652"/>
              <a:gd name="connsiteY305" fmla="*/ 800516 h 1093755"/>
              <a:gd name="connsiteX306" fmla="*/ 843973 w 1569652"/>
              <a:gd name="connsiteY306" fmla="*/ 739300 h 1093755"/>
              <a:gd name="connsiteX307" fmla="*/ 867629 w 1569652"/>
              <a:gd name="connsiteY307" fmla="*/ 635247 h 1093755"/>
              <a:gd name="connsiteX308" fmla="*/ 866898 w 1569652"/>
              <a:gd name="connsiteY308" fmla="*/ 614240 h 1093755"/>
              <a:gd name="connsiteX309" fmla="*/ 828355 w 1569652"/>
              <a:gd name="connsiteY309" fmla="*/ 483724 h 1093755"/>
              <a:gd name="connsiteX310" fmla="*/ 758210 w 1569652"/>
              <a:gd name="connsiteY310" fmla="*/ 272536 h 1093755"/>
              <a:gd name="connsiteX311" fmla="*/ 773966 w 1569652"/>
              <a:gd name="connsiteY311" fmla="*/ 262215 h 1093755"/>
              <a:gd name="connsiteX312" fmla="*/ 768052 w 1569652"/>
              <a:gd name="connsiteY312" fmla="*/ 243971 h 1093755"/>
              <a:gd name="connsiteX313" fmla="*/ 801663 w 1569652"/>
              <a:gd name="connsiteY313" fmla="*/ 240638 h 1093755"/>
              <a:gd name="connsiteX314" fmla="*/ 804563 w 1569652"/>
              <a:gd name="connsiteY314" fmla="*/ 244771 h 1093755"/>
              <a:gd name="connsiteX315" fmla="*/ 813673 w 1569652"/>
              <a:gd name="connsiteY315" fmla="*/ 273290 h 1093755"/>
              <a:gd name="connsiteX316" fmla="*/ 809472 w 1569652"/>
              <a:gd name="connsiteY316" fmla="*/ 317062 h 1093755"/>
              <a:gd name="connsiteX317" fmla="*/ 787529 w 1569652"/>
              <a:gd name="connsiteY317" fmla="*/ 357317 h 1093755"/>
              <a:gd name="connsiteX318" fmla="*/ 762366 w 1569652"/>
              <a:gd name="connsiteY318" fmla="*/ 317336 h 1093755"/>
              <a:gd name="connsiteX319" fmla="*/ 758210 w 1569652"/>
              <a:gd name="connsiteY319" fmla="*/ 272536 h 1093755"/>
              <a:gd name="connsiteX320" fmla="*/ 795954 w 1569652"/>
              <a:gd name="connsiteY320" fmla="*/ 427188 h 1093755"/>
              <a:gd name="connsiteX321" fmla="*/ 782734 w 1569652"/>
              <a:gd name="connsiteY321" fmla="*/ 432668 h 1093755"/>
              <a:gd name="connsiteX322" fmla="*/ 780473 w 1569652"/>
              <a:gd name="connsiteY322" fmla="*/ 427188 h 1093755"/>
              <a:gd name="connsiteX323" fmla="*/ 779332 w 1569652"/>
              <a:gd name="connsiteY323" fmla="*/ 407551 h 1093755"/>
              <a:gd name="connsiteX324" fmla="*/ 787072 w 1569652"/>
              <a:gd name="connsiteY324" fmla="*/ 399810 h 1093755"/>
              <a:gd name="connsiteX325" fmla="*/ 795954 w 1569652"/>
              <a:gd name="connsiteY325" fmla="*/ 427188 h 1093755"/>
              <a:gd name="connsiteX326" fmla="*/ 794219 w 1569652"/>
              <a:gd name="connsiteY326" fmla="*/ 452853 h 1093755"/>
              <a:gd name="connsiteX327" fmla="*/ 778532 w 1569652"/>
              <a:gd name="connsiteY327" fmla="*/ 468539 h 1093755"/>
              <a:gd name="connsiteX328" fmla="*/ 794219 w 1569652"/>
              <a:gd name="connsiteY328" fmla="*/ 452853 h 1093755"/>
              <a:gd name="connsiteX329" fmla="*/ 785497 w 1569652"/>
              <a:gd name="connsiteY329" fmla="*/ 494181 h 1093755"/>
              <a:gd name="connsiteX330" fmla="*/ 785497 w 1569652"/>
              <a:gd name="connsiteY330" fmla="*/ 520714 h 1093755"/>
              <a:gd name="connsiteX331" fmla="*/ 785497 w 1569652"/>
              <a:gd name="connsiteY331" fmla="*/ 494181 h 1093755"/>
              <a:gd name="connsiteX332" fmla="*/ 781090 w 1569652"/>
              <a:gd name="connsiteY332" fmla="*/ 537908 h 1093755"/>
              <a:gd name="connsiteX333" fmla="*/ 794402 w 1569652"/>
              <a:gd name="connsiteY333" fmla="*/ 569190 h 1093755"/>
              <a:gd name="connsiteX334" fmla="*/ 768691 w 1569652"/>
              <a:gd name="connsiteY334" fmla="*/ 556015 h 1093755"/>
              <a:gd name="connsiteX335" fmla="*/ 769308 w 1569652"/>
              <a:gd name="connsiteY335" fmla="*/ 548274 h 1093755"/>
              <a:gd name="connsiteX336" fmla="*/ 781090 w 1569652"/>
              <a:gd name="connsiteY336" fmla="*/ 537908 h 1093755"/>
              <a:gd name="connsiteX337" fmla="*/ 775792 w 1569652"/>
              <a:gd name="connsiteY337" fmla="*/ 777614 h 1093755"/>
              <a:gd name="connsiteX338" fmla="*/ 791593 w 1569652"/>
              <a:gd name="connsiteY338" fmla="*/ 761813 h 1093755"/>
              <a:gd name="connsiteX339" fmla="*/ 775792 w 1569652"/>
              <a:gd name="connsiteY339" fmla="*/ 777614 h 1093755"/>
              <a:gd name="connsiteX340" fmla="*/ 767184 w 1569652"/>
              <a:gd name="connsiteY340" fmla="*/ 730463 h 1093755"/>
              <a:gd name="connsiteX341" fmla="*/ 780838 w 1569652"/>
              <a:gd name="connsiteY341" fmla="*/ 702903 h 1093755"/>
              <a:gd name="connsiteX342" fmla="*/ 799996 w 1569652"/>
              <a:gd name="connsiteY342" fmla="*/ 712128 h 1093755"/>
              <a:gd name="connsiteX343" fmla="*/ 767184 w 1569652"/>
              <a:gd name="connsiteY343" fmla="*/ 730463 h 1093755"/>
              <a:gd name="connsiteX344" fmla="*/ 767664 w 1569652"/>
              <a:gd name="connsiteY344" fmla="*/ 680960 h 1093755"/>
              <a:gd name="connsiteX345" fmla="*/ 756041 w 1569652"/>
              <a:gd name="connsiteY345" fmla="*/ 605290 h 1093755"/>
              <a:gd name="connsiteX346" fmla="*/ 795338 w 1569652"/>
              <a:gd name="connsiteY346" fmla="*/ 593690 h 1093755"/>
              <a:gd name="connsiteX347" fmla="*/ 829474 w 1569652"/>
              <a:gd name="connsiteY347" fmla="*/ 626411 h 1093755"/>
              <a:gd name="connsiteX348" fmla="*/ 767664 w 1569652"/>
              <a:gd name="connsiteY348" fmla="*/ 680960 h 1093755"/>
              <a:gd name="connsiteX349" fmla="*/ 1258631 w 1569652"/>
              <a:gd name="connsiteY349" fmla="*/ 830291 h 1093755"/>
              <a:gd name="connsiteX350" fmla="*/ 1263974 w 1569652"/>
              <a:gd name="connsiteY350" fmla="*/ 842850 h 1093755"/>
              <a:gd name="connsiteX351" fmla="*/ 1240364 w 1569652"/>
              <a:gd name="connsiteY351" fmla="*/ 868903 h 1093755"/>
              <a:gd name="connsiteX352" fmla="*/ 1232486 w 1569652"/>
              <a:gd name="connsiteY352" fmla="*/ 913223 h 1093755"/>
              <a:gd name="connsiteX353" fmla="*/ 1196455 w 1569652"/>
              <a:gd name="connsiteY353" fmla="*/ 863879 h 1093755"/>
              <a:gd name="connsiteX354" fmla="*/ 1115807 w 1569652"/>
              <a:gd name="connsiteY354" fmla="*/ 745236 h 1093755"/>
              <a:gd name="connsiteX355" fmla="*/ 1097882 w 1569652"/>
              <a:gd name="connsiteY355" fmla="*/ 709685 h 1093755"/>
              <a:gd name="connsiteX356" fmla="*/ 1089548 w 1569652"/>
              <a:gd name="connsiteY356" fmla="*/ 691623 h 1093755"/>
              <a:gd name="connsiteX357" fmla="*/ 1088955 w 1569652"/>
              <a:gd name="connsiteY357" fmla="*/ 690276 h 1093755"/>
              <a:gd name="connsiteX358" fmla="*/ 1119825 w 1569652"/>
              <a:gd name="connsiteY358" fmla="*/ 693450 h 1093755"/>
              <a:gd name="connsiteX359" fmla="*/ 1132384 w 1569652"/>
              <a:gd name="connsiteY359" fmla="*/ 711717 h 1093755"/>
              <a:gd name="connsiteX360" fmla="*/ 1168141 w 1569652"/>
              <a:gd name="connsiteY360" fmla="*/ 743889 h 1093755"/>
              <a:gd name="connsiteX361" fmla="*/ 1243629 w 1569652"/>
              <a:gd name="connsiteY361" fmla="*/ 804695 h 1093755"/>
              <a:gd name="connsiteX362" fmla="*/ 1258631 w 1569652"/>
              <a:gd name="connsiteY362" fmla="*/ 830291 h 1093755"/>
              <a:gd name="connsiteX363" fmla="*/ 1035821 w 1569652"/>
              <a:gd name="connsiteY363" fmla="*/ 509069 h 1093755"/>
              <a:gd name="connsiteX364" fmla="*/ 1043744 w 1569652"/>
              <a:gd name="connsiteY364" fmla="*/ 500803 h 1093755"/>
              <a:gd name="connsiteX365" fmla="*/ 1052786 w 1569652"/>
              <a:gd name="connsiteY365" fmla="*/ 491167 h 1093755"/>
              <a:gd name="connsiteX366" fmla="*/ 1060458 w 1569652"/>
              <a:gd name="connsiteY366" fmla="*/ 482947 h 1093755"/>
              <a:gd name="connsiteX367" fmla="*/ 1122908 w 1569652"/>
              <a:gd name="connsiteY367" fmla="*/ 513476 h 1093755"/>
              <a:gd name="connsiteX368" fmla="*/ 1096901 w 1569652"/>
              <a:gd name="connsiteY368" fmla="*/ 518887 h 1093755"/>
              <a:gd name="connsiteX369" fmla="*/ 1071989 w 1569652"/>
              <a:gd name="connsiteY369" fmla="*/ 527085 h 1093755"/>
              <a:gd name="connsiteX370" fmla="*/ 1064660 w 1569652"/>
              <a:gd name="connsiteY370" fmla="*/ 530944 h 1093755"/>
              <a:gd name="connsiteX371" fmla="*/ 1059317 w 1569652"/>
              <a:gd name="connsiteY371" fmla="*/ 534802 h 1093755"/>
              <a:gd name="connsiteX372" fmla="*/ 1055458 w 1569652"/>
              <a:gd name="connsiteY372" fmla="*/ 529870 h 1093755"/>
              <a:gd name="connsiteX373" fmla="*/ 1035821 w 1569652"/>
              <a:gd name="connsiteY373" fmla="*/ 509069 h 1093755"/>
              <a:gd name="connsiteX374" fmla="*/ 1001091 w 1569652"/>
              <a:gd name="connsiteY374" fmla="*/ 460593 h 1093755"/>
              <a:gd name="connsiteX375" fmla="*/ 1047671 w 1569652"/>
              <a:gd name="connsiteY375" fmla="*/ 477696 h 1093755"/>
              <a:gd name="connsiteX376" fmla="*/ 1043447 w 1569652"/>
              <a:gd name="connsiteY376" fmla="*/ 482377 h 1093755"/>
              <a:gd name="connsiteX377" fmla="*/ 1033423 w 1569652"/>
              <a:gd name="connsiteY377" fmla="*/ 493245 h 1093755"/>
              <a:gd name="connsiteX378" fmla="*/ 1026368 w 1569652"/>
              <a:gd name="connsiteY378" fmla="*/ 500986 h 1093755"/>
              <a:gd name="connsiteX379" fmla="*/ 1023651 w 1569652"/>
              <a:gd name="connsiteY379" fmla="*/ 498862 h 1093755"/>
              <a:gd name="connsiteX380" fmla="*/ 1019609 w 1569652"/>
              <a:gd name="connsiteY380" fmla="*/ 495734 h 1093755"/>
              <a:gd name="connsiteX381" fmla="*/ 1015956 w 1569652"/>
              <a:gd name="connsiteY381" fmla="*/ 493108 h 1093755"/>
              <a:gd name="connsiteX382" fmla="*/ 1012485 w 1569652"/>
              <a:gd name="connsiteY382" fmla="*/ 490642 h 1093755"/>
              <a:gd name="connsiteX383" fmla="*/ 1012371 w 1569652"/>
              <a:gd name="connsiteY383" fmla="*/ 490551 h 1093755"/>
              <a:gd name="connsiteX384" fmla="*/ 1008786 w 1569652"/>
              <a:gd name="connsiteY384" fmla="*/ 488176 h 1093755"/>
              <a:gd name="connsiteX385" fmla="*/ 1000680 w 1569652"/>
              <a:gd name="connsiteY385" fmla="*/ 483062 h 1093755"/>
              <a:gd name="connsiteX386" fmla="*/ 991638 w 1569652"/>
              <a:gd name="connsiteY386" fmla="*/ 478700 h 1093755"/>
              <a:gd name="connsiteX387" fmla="*/ 1001091 w 1569652"/>
              <a:gd name="connsiteY387" fmla="*/ 460593 h 1093755"/>
              <a:gd name="connsiteX388" fmla="*/ 1130443 w 1569652"/>
              <a:gd name="connsiteY388" fmla="*/ 595037 h 1093755"/>
              <a:gd name="connsiteX389" fmla="*/ 1108797 w 1569652"/>
              <a:gd name="connsiteY389" fmla="*/ 597617 h 1093755"/>
              <a:gd name="connsiteX390" fmla="*/ 1096307 w 1569652"/>
              <a:gd name="connsiteY390" fmla="*/ 600814 h 1093755"/>
              <a:gd name="connsiteX391" fmla="*/ 1096764 w 1569652"/>
              <a:gd name="connsiteY391" fmla="*/ 601773 h 1093755"/>
              <a:gd name="connsiteX392" fmla="*/ 1105806 w 1569652"/>
              <a:gd name="connsiteY392" fmla="*/ 622460 h 1093755"/>
              <a:gd name="connsiteX393" fmla="*/ 1122223 w 1569652"/>
              <a:gd name="connsiteY393" fmla="*/ 616501 h 1093755"/>
              <a:gd name="connsiteX394" fmla="*/ 1148778 w 1569652"/>
              <a:gd name="connsiteY394" fmla="*/ 612847 h 1093755"/>
              <a:gd name="connsiteX395" fmla="*/ 1244360 w 1569652"/>
              <a:gd name="connsiteY395" fmla="*/ 642782 h 1093755"/>
              <a:gd name="connsiteX396" fmla="*/ 1289502 w 1569652"/>
              <a:gd name="connsiteY396" fmla="*/ 655272 h 1093755"/>
              <a:gd name="connsiteX397" fmla="*/ 1304983 w 1569652"/>
              <a:gd name="connsiteY397" fmla="*/ 653902 h 1093755"/>
              <a:gd name="connsiteX398" fmla="*/ 1262763 w 1569652"/>
              <a:gd name="connsiteY398" fmla="*/ 600677 h 1093755"/>
              <a:gd name="connsiteX399" fmla="*/ 1233765 w 1569652"/>
              <a:gd name="connsiteY399" fmla="*/ 580789 h 1093755"/>
              <a:gd name="connsiteX400" fmla="*/ 1222896 w 1569652"/>
              <a:gd name="connsiteY400" fmla="*/ 582502 h 1093755"/>
              <a:gd name="connsiteX401" fmla="*/ 1175745 w 1569652"/>
              <a:gd name="connsiteY401" fmla="*/ 592137 h 1093755"/>
              <a:gd name="connsiteX402" fmla="*/ 1130443 w 1569652"/>
              <a:gd name="connsiteY402" fmla="*/ 595037 h 1093755"/>
              <a:gd name="connsiteX403" fmla="*/ 1236802 w 1569652"/>
              <a:gd name="connsiteY403" fmla="*/ 614377 h 1093755"/>
              <a:gd name="connsiteX404" fmla="*/ 1215612 w 1569652"/>
              <a:gd name="connsiteY404" fmla="*/ 609308 h 1093755"/>
              <a:gd name="connsiteX405" fmla="*/ 1236802 w 1569652"/>
              <a:gd name="connsiteY405" fmla="*/ 614377 h 1093755"/>
              <a:gd name="connsiteX406" fmla="*/ 1197345 w 1569652"/>
              <a:gd name="connsiteY406" fmla="*/ 599010 h 1093755"/>
              <a:gd name="connsiteX407" fmla="*/ 1201889 w 1569652"/>
              <a:gd name="connsiteY407" fmla="*/ 610199 h 1093755"/>
              <a:gd name="connsiteX408" fmla="*/ 1186271 w 1569652"/>
              <a:gd name="connsiteY408" fmla="*/ 606477 h 1093755"/>
              <a:gd name="connsiteX409" fmla="*/ 1197345 w 1569652"/>
              <a:gd name="connsiteY409" fmla="*/ 599010 h 1093755"/>
              <a:gd name="connsiteX410" fmla="*/ 1289661 w 1569652"/>
              <a:gd name="connsiteY410" fmla="*/ 790104 h 1093755"/>
              <a:gd name="connsiteX411" fmla="*/ 1275664 w 1569652"/>
              <a:gd name="connsiteY411" fmla="*/ 835360 h 1093755"/>
              <a:gd name="connsiteX412" fmla="*/ 1273267 w 1569652"/>
              <a:gd name="connsiteY412" fmla="*/ 829675 h 1093755"/>
              <a:gd name="connsiteX413" fmla="*/ 1261097 w 1569652"/>
              <a:gd name="connsiteY413" fmla="*/ 805905 h 1093755"/>
              <a:gd name="connsiteX414" fmla="*/ 1227371 w 1569652"/>
              <a:gd name="connsiteY414" fmla="*/ 768938 h 1093755"/>
              <a:gd name="connsiteX415" fmla="*/ 1149304 w 1569652"/>
              <a:gd name="connsiteY415" fmla="*/ 711123 h 1093755"/>
              <a:gd name="connsiteX416" fmla="*/ 1132658 w 1569652"/>
              <a:gd name="connsiteY416" fmla="*/ 691189 h 1093755"/>
              <a:gd name="connsiteX417" fmla="*/ 1129667 w 1569652"/>
              <a:gd name="connsiteY417" fmla="*/ 686371 h 1093755"/>
              <a:gd name="connsiteX418" fmla="*/ 1129347 w 1569652"/>
              <a:gd name="connsiteY418" fmla="*/ 684659 h 1093755"/>
              <a:gd name="connsiteX419" fmla="*/ 1123935 w 1569652"/>
              <a:gd name="connsiteY419" fmla="*/ 668287 h 1093755"/>
              <a:gd name="connsiteX420" fmla="*/ 1134393 w 1569652"/>
              <a:gd name="connsiteY420" fmla="*/ 673699 h 1093755"/>
              <a:gd name="connsiteX421" fmla="*/ 1157318 w 1569652"/>
              <a:gd name="connsiteY421" fmla="*/ 689317 h 1093755"/>
              <a:gd name="connsiteX422" fmla="*/ 1194971 w 1569652"/>
              <a:gd name="connsiteY422" fmla="*/ 729344 h 1093755"/>
              <a:gd name="connsiteX423" fmla="*/ 1215064 w 1569652"/>
              <a:gd name="connsiteY423" fmla="*/ 749027 h 1093755"/>
              <a:gd name="connsiteX424" fmla="*/ 1241391 w 1569652"/>
              <a:gd name="connsiteY424" fmla="*/ 763366 h 1093755"/>
              <a:gd name="connsiteX425" fmla="*/ 1290666 w 1569652"/>
              <a:gd name="connsiteY425" fmla="*/ 782318 h 1093755"/>
              <a:gd name="connsiteX426" fmla="*/ 1289661 w 1569652"/>
              <a:gd name="connsiteY426" fmla="*/ 790104 h 1093755"/>
              <a:gd name="connsiteX427" fmla="*/ 920374 w 1569652"/>
              <a:gd name="connsiteY427" fmla="*/ 451437 h 1093755"/>
              <a:gd name="connsiteX428" fmla="*/ 860048 w 1569652"/>
              <a:gd name="connsiteY428" fmla="*/ 444519 h 1093755"/>
              <a:gd name="connsiteX429" fmla="*/ 858610 w 1569652"/>
              <a:gd name="connsiteY429" fmla="*/ 442532 h 1093755"/>
              <a:gd name="connsiteX430" fmla="*/ 848289 w 1569652"/>
              <a:gd name="connsiteY430" fmla="*/ 428558 h 1093755"/>
              <a:gd name="connsiteX431" fmla="*/ 841142 w 1569652"/>
              <a:gd name="connsiteY431" fmla="*/ 419333 h 1093755"/>
              <a:gd name="connsiteX432" fmla="*/ 842352 w 1569652"/>
              <a:gd name="connsiteY432" fmla="*/ 416205 h 1093755"/>
              <a:gd name="connsiteX433" fmla="*/ 919529 w 1569652"/>
              <a:gd name="connsiteY433" fmla="*/ 436276 h 1093755"/>
              <a:gd name="connsiteX434" fmla="*/ 919667 w 1569652"/>
              <a:gd name="connsiteY434" fmla="*/ 444062 h 1093755"/>
              <a:gd name="connsiteX435" fmla="*/ 920374 w 1569652"/>
              <a:gd name="connsiteY435" fmla="*/ 451437 h 1093755"/>
              <a:gd name="connsiteX436" fmla="*/ 856646 w 1569652"/>
              <a:gd name="connsiteY436" fmla="*/ 457397 h 1093755"/>
              <a:gd name="connsiteX437" fmla="*/ 868816 w 1569652"/>
              <a:gd name="connsiteY437" fmla="*/ 488564 h 1093755"/>
              <a:gd name="connsiteX438" fmla="*/ 878794 w 1569652"/>
              <a:gd name="connsiteY438" fmla="*/ 511649 h 1093755"/>
              <a:gd name="connsiteX439" fmla="*/ 872903 w 1569652"/>
              <a:gd name="connsiteY439" fmla="*/ 512129 h 1093755"/>
              <a:gd name="connsiteX440" fmla="*/ 855253 w 1569652"/>
              <a:gd name="connsiteY440" fmla="*/ 514595 h 1093755"/>
              <a:gd name="connsiteX441" fmla="*/ 853678 w 1569652"/>
              <a:gd name="connsiteY441" fmla="*/ 514914 h 1093755"/>
              <a:gd name="connsiteX442" fmla="*/ 842055 w 1569652"/>
              <a:gd name="connsiteY442" fmla="*/ 484774 h 1093755"/>
              <a:gd name="connsiteX443" fmla="*/ 835799 w 1569652"/>
              <a:gd name="connsiteY443" fmla="*/ 440454 h 1093755"/>
              <a:gd name="connsiteX444" fmla="*/ 836552 w 1569652"/>
              <a:gd name="connsiteY444" fmla="*/ 434951 h 1093755"/>
              <a:gd name="connsiteX445" fmla="*/ 847284 w 1569652"/>
              <a:gd name="connsiteY445" fmla="*/ 447441 h 1093755"/>
              <a:gd name="connsiteX446" fmla="*/ 856646 w 1569652"/>
              <a:gd name="connsiteY446" fmla="*/ 457397 h 1093755"/>
              <a:gd name="connsiteX447" fmla="*/ 319053 w 1569652"/>
              <a:gd name="connsiteY447" fmla="*/ 73131 h 1093755"/>
              <a:gd name="connsiteX448" fmla="*/ 230093 w 1569652"/>
              <a:gd name="connsiteY448" fmla="*/ 165447 h 1093755"/>
              <a:gd name="connsiteX449" fmla="*/ 247926 w 1569652"/>
              <a:gd name="connsiteY449" fmla="*/ 242396 h 1093755"/>
              <a:gd name="connsiteX450" fmla="*/ 250187 w 1569652"/>
              <a:gd name="connsiteY450" fmla="*/ 283336 h 1093755"/>
              <a:gd name="connsiteX451" fmla="*/ 248223 w 1569652"/>
              <a:gd name="connsiteY451" fmla="*/ 322450 h 1093755"/>
              <a:gd name="connsiteX452" fmla="*/ 266969 w 1569652"/>
              <a:gd name="connsiteY452" fmla="*/ 354554 h 1093755"/>
              <a:gd name="connsiteX453" fmla="*/ 278866 w 1569652"/>
              <a:gd name="connsiteY453" fmla="*/ 387275 h 1093755"/>
              <a:gd name="connsiteX454" fmla="*/ 276012 w 1569652"/>
              <a:gd name="connsiteY454" fmla="*/ 421023 h 1093755"/>
              <a:gd name="connsiteX455" fmla="*/ 275966 w 1569652"/>
              <a:gd name="connsiteY455" fmla="*/ 452054 h 1093755"/>
              <a:gd name="connsiteX456" fmla="*/ 324487 w 1569652"/>
              <a:gd name="connsiteY456" fmla="*/ 487263 h 1093755"/>
              <a:gd name="connsiteX457" fmla="*/ 349056 w 1569652"/>
              <a:gd name="connsiteY457" fmla="*/ 509046 h 1093755"/>
              <a:gd name="connsiteX458" fmla="*/ 367939 w 1569652"/>
              <a:gd name="connsiteY458" fmla="*/ 532519 h 1093755"/>
              <a:gd name="connsiteX459" fmla="*/ 372575 w 1569652"/>
              <a:gd name="connsiteY459" fmla="*/ 535784 h 1093755"/>
              <a:gd name="connsiteX460" fmla="*/ 383900 w 1569652"/>
              <a:gd name="connsiteY460" fmla="*/ 528911 h 1093755"/>
              <a:gd name="connsiteX461" fmla="*/ 412122 w 1569652"/>
              <a:gd name="connsiteY461" fmla="*/ 512288 h 1093755"/>
              <a:gd name="connsiteX462" fmla="*/ 426233 w 1569652"/>
              <a:gd name="connsiteY462" fmla="*/ 504228 h 1093755"/>
              <a:gd name="connsiteX463" fmla="*/ 496058 w 1569652"/>
              <a:gd name="connsiteY463" fmla="*/ 469270 h 1093755"/>
              <a:gd name="connsiteX464" fmla="*/ 564879 w 1569652"/>
              <a:gd name="connsiteY464" fmla="*/ 442989 h 1093755"/>
              <a:gd name="connsiteX465" fmla="*/ 573578 w 1569652"/>
              <a:gd name="connsiteY465" fmla="*/ 440134 h 1093755"/>
              <a:gd name="connsiteX466" fmla="*/ 580794 w 1569652"/>
              <a:gd name="connsiteY466" fmla="*/ 437783 h 1093755"/>
              <a:gd name="connsiteX467" fmla="*/ 580839 w 1569652"/>
              <a:gd name="connsiteY467" fmla="*/ 437760 h 1093755"/>
              <a:gd name="connsiteX468" fmla="*/ 588831 w 1569652"/>
              <a:gd name="connsiteY468" fmla="*/ 435248 h 1093755"/>
              <a:gd name="connsiteX469" fmla="*/ 616163 w 1569652"/>
              <a:gd name="connsiteY469" fmla="*/ 427256 h 1093755"/>
              <a:gd name="connsiteX470" fmla="*/ 637558 w 1569652"/>
              <a:gd name="connsiteY470" fmla="*/ 421479 h 1093755"/>
              <a:gd name="connsiteX471" fmla="*/ 645481 w 1569652"/>
              <a:gd name="connsiteY471" fmla="*/ 419424 h 1093755"/>
              <a:gd name="connsiteX472" fmla="*/ 722636 w 1569652"/>
              <a:gd name="connsiteY472" fmla="*/ 401317 h 1093755"/>
              <a:gd name="connsiteX473" fmla="*/ 720672 w 1569652"/>
              <a:gd name="connsiteY473" fmla="*/ 396180 h 1093755"/>
              <a:gd name="connsiteX474" fmla="*/ 722430 w 1569652"/>
              <a:gd name="connsiteY474" fmla="*/ 351312 h 1093755"/>
              <a:gd name="connsiteX475" fmla="*/ 731746 w 1569652"/>
              <a:gd name="connsiteY475" fmla="*/ 330899 h 1093755"/>
              <a:gd name="connsiteX476" fmla="*/ 731792 w 1569652"/>
              <a:gd name="connsiteY476" fmla="*/ 330807 h 1093755"/>
              <a:gd name="connsiteX477" fmla="*/ 436965 w 1569652"/>
              <a:gd name="connsiteY477" fmla="*/ 83223 h 1093755"/>
              <a:gd name="connsiteX478" fmla="*/ 404450 w 1569652"/>
              <a:gd name="connsiteY478" fmla="*/ 75026 h 1093755"/>
              <a:gd name="connsiteX479" fmla="*/ 319053 w 1569652"/>
              <a:gd name="connsiteY479" fmla="*/ 73131 h 1093755"/>
              <a:gd name="connsiteX480" fmla="*/ 342252 w 1569652"/>
              <a:gd name="connsiteY480" fmla="*/ 425978 h 1093755"/>
              <a:gd name="connsiteX481" fmla="*/ 331040 w 1569652"/>
              <a:gd name="connsiteY481" fmla="*/ 438993 h 1093755"/>
              <a:gd name="connsiteX482" fmla="*/ 325811 w 1569652"/>
              <a:gd name="connsiteY482" fmla="*/ 395472 h 1093755"/>
              <a:gd name="connsiteX483" fmla="*/ 341475 w 1569652"/>
              <a:gd name="connsiteY483" fmla="*/ 380219 h 1093755"/>
              <a:gd name="connsiteX484" fmla="*/ 342252 w 1569652"/>
              <a:gd name="connsiteY484" fmla="*/ 425978 h 1093755"/>
              <a:gd name="connsiteX485" fmla="*/ 435983 w 1569652"/>
              <a:gd name="connsiteY485" fmla="*/ 445729 h 1093755"/>
              <a:gd name="connsiteX486" fmla="*/ 431417 w 1569652"/>
              <a:gd name="connsiteY486" fmla="*/ 454474 h 1093755"/>
              <a:gd name="connsiteX487" fmla="*/ 414155 w 1569652"/>
              <a:gd name="connsiteY487" fmla="*/ 425087 h 1093755"/>
              <a:gd name="connsiteX488" fmla="*/ 417351 w 1569652"/>
              <a:gd name="connsiteY488" fmla="*/ 394011 h 1093755"/>
              <a:gd name="connsiteX489" fmla="*/ 427809 w 1569652"/>
              <a:gd name="connsiteY489" fmla="*/ 393212 h 1093755"/>
              <a:gd name="connsiteX490" fmla="*/ 435983 w 1569652"/>
              <a:gd name="connsiteY490" fmla="*/ 445729 h 1093755"/>
              <a:gd name="connsiteX491" fmla="*/ 581844 w 1569652"/>
              <a:gd name="connsiteY491" fmla="*/ 328296 h 1093755"/>
              <a:gd name="connsiteX492" fmla="*/ 569423 w 1569652"/>
              <a:gd name="connsiteY492" fmla="*/ 339507 h 1093755"/>
              <a:gd name="connsiteX493" fmla="*/ 525696 w 1569652"/>
              <a:gd name="connsiteY493" fmla="*/ 317130 h 1093755"/>
              <a:gd name="connsiteX494" fmla="*/ 528254 w 1569652"/>
              <a:gd name="connsiteY494" fmla="*/ 304777 h 1093755"/>
              <a:gd name="connsiteX495" fmla="*/ 544740 w 1569652"/>
              <a:gd name="connsiteY495" fmla="*/ 307403 h 1093755"/>
              <a:gd name="connsiteX496" fmla="*/ 581844 w 1569652"/>
              <a:gd name="connsiteY496" fmla="*/ 328296 h 1093755"/>
              <a:gd name="connsiteX497" fmla="*/ 543164 w 1569652"/>
              <a:gd name="connsiteY497" fmla="*/ 223170 h 1093755"/>
              <a:gd name="connsiteX498" fmla="*/ 571752 w 1569652"/>
              <a:gd name="connsiteY498" fmla="*/ 224951 h 1093755"/>
              <a:gd name="connsiteX499" fmla="*/ 562641 w 1569652"/>
              <a:gd name="connsiteY499" fmla="*/ 242373 h 1093755"/>
              <a:gd name="connsiteX500" fmla="*/ 532661 w 1569652"/>
              <a:gd name="connsiteY500" fmla="*/ 243652 h 1093755"/>
              <a:gd name="connsiteX501" fmla="*/ 523687 w 1569652"/>
              <a:gd name="connsiteY501" fmla="*/ 239291 h 1093755"/>
              <a:gd name="connsiteX502" fmla="*/ 543164 w 1569652"/>
              <a:gd name="connsiteY502" fmla="*/ 223170 h 1093755"/>
              <a:gd name="connsiteX503" fmla="*/ 514645 w 1569652"/>
              <a:gd name="connsiteY503" fmla="*/ 387343 h 1093755"/>
              <a:gd name="connsiteX504" fmla="*/ 525354 w 1569652"/>
              <a:gd name="connsiteY504" fmla="*/ 421822 h 1093755"/>
              <a:gd name="connsiteX505" fmla="*/ 482952 w 1569652"/>
              <a:gd name="connsiteY505" fmla="*/ 382525 h 1093755"/>
              <a:gd name="connsiteX506" fmla="*/ 476011 w 1569652"/>
              <a:gd name="connsiteY506" fmla="*/ 367843 h 1093755"/>
              <a:gd name="connsiteX507" fmla="*/ 514645 w 1569652"/>
              <a:gd name="connsiteY507" fmla="*/ 387343 h 1093755"/>
              <a:gd name="connsiteX508" fmla="*/ 399632 w 1569652"/>
              <a:gd name="connsiteY508" fmla="*/ 150400 h 1093755"/>
              <a:gd name="connsiteX509" fmla="*/ 408378 w 1569652"/>
              <a:gd name="connsiteY509" fmla="*/ 139006 h 1093755"/>
              <a:gd name="connsiteX510" fmla="*/ 468110 w 1569652"/>
              <a:gd name="connsiteY510" fmla="*/ 176818 h 1093755"/>
              <a:gd name="connsiteX511" fmla="*/ 446647 w 1569652"/>
              <a:gd name="connsiteY511" fmla="*/ 344005 h 1093755"/>
              <a:gd name="connsiteX512" fmla="*/ 271353 w 1569652"/>
              <a:gd name="connsiteY512" fmla="*/ 258060 h 1093755"/>
              <a:gd name="connsiteX513" fmla="*/ 285487 w 1569652"/>
              <a:gd name="connsiteY513" fmla="*/ 252077 h 1093755"/>
              <a:gd name="connsiteX514" fmla="*/ 366341 w 1569652"/>
              <a:gd name="connsiteY514" fmla="*/ 278633 h 1093755"/>
              <a:gd name="connsiteX515" fmla="*/ 399632 w 1569652"/>
              <a:gd name="connsiteY515" fmla="*/ 150400 h 1093755"/>
              <a:gd name="connsiteX516" fmla="*/ 359148 w 1569652"/>
              <a:gd name="connsiteY516" fmla="*/ 165949 h 1093755"/>
              <a:gd name="connsiteX517" fmla="*/ 349307 w 1569652"/>
              <a:gd name="connsiteY517" fmla="*/ 189034 h 1093755"/>
              <a:gd name="connsiteX518" fmla="*/ 355609 w 1569652"/>
              <a:gd name="connsiteY518" fmla="*/ 223307 h 1093755"/>
              <a:gd name="connsiteX519" fmla="*/ 328072 w 1569652"/>
              <a:gd name="connsiteY519" fmla="*/ 201981 h 1093755"/>
              <a:gd name="connsiteX520" fmla="*/ 302750 w 1569652"/>
              <a:gd name="connsiteY520" fmla="*/ 198807 h 1093755"/>
              <a:gd name="connsiteX521" fmla="*/ 300695 w 1569652"/>
              <a:gd name="connsiteY521" fmla="*/ 197391 h 1093755"/>
              <a:gd name="connsiteX522" fmla="*/ 307682 w 1569652"/>
              <a:gd name="connsiteY522" fmla="*/ 184970 h 1093755"/>
              <a:gd name="connsiteX523" fmla="*/ 309714 w 1569652"/>
              <a:gd name="connsiteY523" fmla="*/ 161497 h 1093755"/>
              <a:gd name="connsiteX524" fmla="*/ 301402 w 1569652"/>
              <a:gd name="connsiteY524" fmla="*/ 137270 h 1093755"/>
              <a:gd name="connsiteX525" fmla="*/ 312591 w 1569652"/>
              <a:gd name="connsiteY525" fmla="*/ 145079 h 1093755"/>
              <a:gd name="connsiteX526" fmla="*/ 331657 w 1569652"/>
              <a:gd name="connsiteY526" fmla="*/ 160492 h 1093755"/>
              <a:gd name="connsiteX527" fmla="*/ 357801 w 1569652"/>
              <a:gd name="connsiteY527" fmla="*/ 162593 h 1093755"/>
              <a:gd name="connsiteX528" fmla="*/ 359148 w 1569652"/>
              <a:gd name="connsiteY528" fmla="*/ 165949 h 1093755"/>
              <a:gd name="connsiteX529" fmla="*/ 631804 w 1569652"/>
              <a:gd name="connsiteY529" fmla="*/ 452533 h 1093755"/>
              <a:gd name="connsiteX530" fmla="*/ 608240 w 1569652"/>
              <a:gd name="connsiteY530" fmla="*/ 460479 h 1093755"/>
              <a:gd name="connsiteX531" fmla="*/ 609884 w 1569652"/>
              <a:gd name="connsiteY531" fmla="*/ 463379 h 1093755"/>
              <a:gd name="connsiteX532" fmla="*/ 617556 w 1569652"/>
              <a:gd name="connsiteY532" fmla="*/ 479477 h 1093755"/>
              <a:gd name="connsiteX533" fmla="*/ 623173 w 1569652"/>
              <a:gd name="connsiteY533" fmla="*/ 506489 h 1093755"/>
              <a:gd name="connsiteX534" fmla="*/ 610203 w 1569652"/>
              <a:gd name="connsiteY534" fmla="*/ 556038 h 1093755"/>
              <a:gd name="connsiteX535" fmla="*/ 521038 w 1569652"/>
              <a:gd name="connsiteY535" fmla="*/ 592206 h 1093755"/>
              <a:gd name="connsiteX536" fmla="*/ 494232 w 1569652"/>
              <a:gd name="connsiteY536" fmla="*/ 579442 h 1093755"/>
              <a:gd name="connsiteX537" fmla="*/ 485395 w 1569652"/>
              <a:gd name="connsiteY537" fmla="*/ 572067 h 1093755"/>
              <a:gd name="connsiteX538" fmla="*/ 478728 w 1569652"/>
              <a:gd name="connsiteY538" fmla="*/ 585698 h 1093755"/>
              <a:gd name="connsiteX539" fmla="*/ 462790 w 1569652"/>
              <a:gd name="connsiteY539" fmla="*/ 581497 h 1093755"/>
              <a:gd name="connsiteX540" fmla="*/ 437673 w 1569652"/>
              <a:gd name="connsiteY540" fmla="*/ 578323 h 1093755"/>
              <a:gd name="connsiteX541" fmla="*/ 392394 w 1569652"/>
              <a:gd name="connsiteY541" fmla="*/ 574807 h 1093755"/>
              <a:gd name="connsiteX542" fmla="*/ 352572 w 1569652"/>
              <a:gd name="connsiteY542" fmla="*/ 566335 h 1093755"/>
              <a:gd name="connsiteX543" fmla="*/ 374698 w 1569652"/>
              <a:gd name="connsiteY543" fmla="*/ 552339 h 1093755"/>
              <a:gd name="connsiteX544" fmla="*/ 384676 w 1569652"/>
              <a:gd name="connsiteY544" fmla="*/ 546173 h 1093755"/>
              <a:gd name="connsiteX545" fmla="*/ 404953 w 1569652"/>
              <a:gd name="connsiteY545" fmla="*/ 533889 h 1093755"/>
              <a:gd name="connsiteX546" fmla="*/ 413355 w 1569652"/>
              <a:gd name="connsiteY546" fmla="*/ 528957 h 1093755"/>
              <a:gd name="connsiteX547" fmla="*/ 428151 w 1569652"/>
              <a:gd name="connsiteY547" fmla="*/ 520349 h 1093755"/>
              <a:gd name="connsiteX548" fmla="*/ 429727 w 1569652"/>
              <a:gd name="connsiteY548" fmla="*/ 519458 h 1093755"/>
              <a:gd name="connsiteX549" fmla="*/ 470394 w 1569652"/>
              <a:gd name="connsiteY549" fmla="*/ 528751 h 1093755"/>
              <a:gd name="connsiteX550" fmla="*/ 490898 w 1569652"/>
              <a:gd name="connsiteY550" fmla="*/ 535191 h 1093755"/>
              <a:gd name="connsiteX551" fmla="*/ 501607 w 1569652"/>
              <a:gd name="connsiteY551" fmla="*/ 540671 h 1093755"/>
              <a:gd name="connsiteX552" fmla="*/ 503046 w 1569652"/>
              <a:gd name="connsiteY552" fmla="*/ 541561 h 1093755"/>
              <a:gd name="connsiteX553" fmla="*/ 502657 w 1569652"/>
              <a:gd name="connsiteY553" fmla="*/ 542109 h 1093755"/>
              <a:gd name="connsiteX554" fmla="*/ 508229 w 1569652"/>
              <a:gd name="connsiteY554" fmla="*/ 559394 h 1093755"/>
              <a:gd name="connsiteX555" fmla="*/ 549694 w 1569652"/>
              <a:gd name="connsiteY555" fmla="*/ 569829 h 1093755"/>
              <a:gd name="connsiteX556" fmla="*/ 558029 w 1569652"/>
              <a:gd name="connsiteY556" fmla="*/ 568254 h 1093755"/>
              <a:gd name="connsiteX557" fmla="*/ 600499 w 1569652"/>
              <a:gd name="connsiteY557" fmla="*/ 511512 h 1093755"/>
              <a:gd name="connsiteX558" fmla="*/ 597713 w 1569652"/>
              <a:gd name="connsiteY558" fmla="*/ 488290 h 1093755"/>
              <a:gd name="connsiteX559" fmla="*/ 593215 w 1569652"/>
              <a:gd name="connsiteY559" fmla="*/ 475481 h 1093755"/>
              <a:gd name="connsiteX560" fmla="*/ 592325 w 1569652"/>
              <a:gd name="connsiteY560" fmla="*/ 473106 h 1093755"/>
              <a:gd name="connsiteX561" fmla="*/ 582415 w 1569652"/>
              <a:gd name="connsiteY561" fmla="*/ 452556 h 1093755"/>
              <a:gd name="connsiteX562" fmla="*/ 595658 w 1569652"/>
              <a:gd name="connsiteY562" fmla="*/ 448469 h 1093755"/>
              <a:gd name="connsiteX563" fmla="*/ 636462 w 1569652"/>
              <a:gd name="connsiteY563" fmla="*/ 436572 h 1093755"/>
              <a:gd name="connsiteX564" fmla="*/ 636416 w 1569652"/>
              <a:gd name="connsiteY564" fmla="*/ 440294 h 1093755"/>
              <a:gd name="connsiteX565" fmla="*/ 636142 w 1569652"/>
              <a:gd name="connsiteY565" fmla="*/ 448240 h 1093755"/>
              <a:gd name="connsiteX566" fmla="*/ 636028 w 1569652"/>
              <a:gd name="connsiteY566" fmla="*/ 451369 h 1093755"/>
              <a:gd name="connsiteX567" fmla="*/ 631804 w 1569652"/>
              <a:gd name="connsiteY567" fmla="*/ 452533 h 1093755"/>
              <a:gd name="connsiteX568" fmla="*/ 323597 w 1569652"/>
              <a:gd name="connsiteY568" fmla="*/ 747132 h 1093755"/>
              <a:gd name="connsiteX569" fmla="*/ 268294 w 1569652"/>
              <a:gd name="connsiteY569" fmla="*/ 768253 h 1093755"/>
              <a:gd name="connsiteX570" fmla="*/ 267563 w 1569652"/>
              <a:gd name="connsiteY570" fmla="*/ 768504 h 1093755"/>
              <a:gd name="connsiteX571" fmla="*/ 247744 w 1569652"/>
              <a:gd name="connsiteY571" fmla="*/ 750031 h 1093755"/>
              <a:gd name="connsiteX572" fmla="*/ 250643 w 1569652"/>
              <a:gd name="connsiteY572" fmla="*/ 724572 h 1093755"/>
              <a:gd name="connsiteX573" fmla="*/ 250826 w 1569652"/>
              <a:gd name="connsiteY573" fmla="*/ 699615 h 1093755"/>
              <a:gd name="connsiteX574" fmla="*/ 258612 w 1569652"/>
              <a:gd name="connsiteY574" fmla="*/ 663104 h 1093755"/>
              <a:gd name="connsiteX575" fmla="*/ 280144 w 1569652"/>
              <a:gd name="connsiteY575" fmla="*/ 665479 h 1093755"/>
              <a:gd name="connsiteX576" fmla="*/ 327296 w 1569652"/>
              <a:gd name="connsiteY576" fmla="*/ 653742 h 1093755"/>
              <a:gd name="connsiteX577" fmla="*/ 372894 w 1569652"/>
              <a:gd name="connsiteY577" fmla="*/ 632073 h 1093755"/>
              <a:gd name="connsiteX578" fmla="*/ 420890 w 1569652"/>
              <a:gd name="connsiteY578" fmla="*/ 622894 h 1093755"/>
              <a:gd name="connsiteX579" fmla="*/ 444774 w 1569652"/>
              <a:gd name="connsiteY579" fmla="*/ 625657 h 1093755"/>
              <a:gd name="connsiteX580" fmla="*/ 459091 w 1569652"/>
              <a:gd name="connsiteY580" fmla="*/ 630658 h 1093755"/>
              <a:gd name="connsiteX581" fmla="*/ 455552 w 1569652"/>
              <a:gd name="connsiteY581" fmla="*/ 639494 h 1093755"/>
              <a:gd name="connsiteX582" fmla="*/ 451259 w 1569652"/>
              <a:gd name="connsiteY582" fmla="*/ 650363 h 1093755"/>
              <a:gd name="connsiteX583" fmla="*/ 428060 w 1569652"/>
              <a:gd name="connsiteY583" fmla="*/ 660684 h 1093755"/>
              <a:gd name="connsiteX584" fmla="*/ 403628 w 1569652"/>
              <a:gd name="connsiteY584" fmla="*/ 677124 h 1093755"/>
              <a:gd name="connsiteX585" fmla="*/ 366752 w 1569652"/>
              <a:gd name="connsiteY585" fmla="*/ 714776 h 1093755"/>
              <a:gd name="connsiteX586" fmla="*/ 348485 w 1569652"/>
              <a:gd name="connsiteY586" fmla="*/ 733500 h 1093755"/>
              <a:gd name="connsiteX587" fmla="*/ 323597 w 1569652"/>
              <a:gd name="connsiteY587" fmla="*/ 747132 h 1093755"/>
              <a:gd name="connsiteX588" fmla="*/ 164355 w 1569652"/>
              <a:gd name="connsiteY588" fmla="*/ 129438 h 1093755"/>
              <a:gd name="connsiteX589" fmla="*/ 118962 w 1569652"/>
              <a:gd name="connsiteY589" fmla="*/ 114779 h 1093755"/>
              <a:gd name="connsiteX590" fmla="*/ 149103 w 1569652"/>
              <a:gd name="connsiteY590" fmla="*/ 84525 h 1093755"/>
              <a:gd name="connsiteX591" fmla="*/ 167712 w 1569652"/>
              <a:gd name="connsiteY591" fmla="*/ 103591 h 1093755"/>
              <a:gd name="connsiteX592" fmla="*/ 164355 w 1569652"/>
              <a:gd name="connsiteY592" fmla="*/ 129438 h 1093755"/>
              <a:gd name="connsiteX593" fmla="*/ 160154 w 1569652"/>
              <a:gd name="connsiteY593" fmla="*/ 252351 h 1093755"/>
              <a:gd name="connsiteX594" fmla="*/ 142915 w 1569652"/>
              <a:gd name="connsiteY594" fmla="*/ 226093 h 1093755"/>
              <a:gd name="connsiteX595" fmla="*/ 182280 w 1569652"/>
              <a:gd name="connsiteY595" fmla="*/ 224814 h 1093755"/>
              <a:gd name="connsiteX596" fmla="*/ 160154 w 1569652"/>
              <a:gd name="connsiteY596" fmla="*/ 252351 h 1093755"/>
              <a:gd name="connsiteX597" fmla="*/ 320674 w 1569652"/>
              <a:gd name="connsiteY597" fmla="*/ 568984 h 1093755"/>
              <a:gd name="connsiteX598" fmla="*/ 329305 w 1569652"/>
              <a:gd name="connsiteY598" fmla="*/ 563207 h 1093755"/>
              <a:gd name="connsiteX599" fmla="*/ 329351 w 1569652"/>
              <a:gd name="connsiteY599" fmla="*/ 563207 h 1093755"/>
              <a:gd name="connsiteX600" fmla="*/ 359148 w 1569652"/>
              <a:gd name="connsiteY600" fmla="*/ 544141 h 1093755"/>
              <a:gd name="connsiteX601" fmla="*/ 329168 w 1569652"/>
              <a:gd name="connsiteY601" fmla="*/ 508726 h 1093755"/>
              <a:gd name="connsiteX602" fmla="*/ 271559 w 1569652"/>
              <a:gd name="connsiteY602" fmla="*/ 474796 h 1093755"/>
              <a:gd name="connsiteX603" fmla="*/ 262722 w 1569652"/>
              <a:gd name="connsiteY603" fmla="*/ 407665 h 1093755"/>
              <a:gd name="connsiteX604" fmla="*/ 261786 w 1569652"/>
              <a:gd name="connsiteY604" fmla="*/ 375082 h 1093755"/>
              <a:gd name="connsiteX605" fmla="*/ 240186 w 1569652"/>
              <a:gd name="connsiteY605" fmla="*/ 343229 h 1093755"/>
              <a:gd name="connsiteX606" fmla="*/ 236441 w 1569652"/>
              <a:gd name="connsiteY606" fmla="*/ 260777 h 1093755"/>
              <a:gd name="connsiteX607" fmla="*/ 216895 w 1569652"/>
              <a:gd name="connsiteY607" fmla="*/ 179398 h 1093755"/>
              <a:gd name="connsiteX608" fmla="*/ 293182 w 1569652"/>
              <a:gd name="connsiteY608" fmla="*/ 66715 h 1093755"/>
              <a:gd name="connsiteX609" fmla="*/ 380407 w 1569652"/>
              <a:gd name="connsiteY609" fmla="*/ 57764 h 1093755"/>
              <a:gd name="connsiteX610" fmla="*/ 381297 w 1569652"/>
              <a:gd name="connsiteY610" fmla="*/ 57855 h 1093755"/>
              <a:gd name="connsiteX611" fmla="*/ 302635 w 1569652"/>
              <a:gd name="connsiteY611" fmla="*/ 30501 h 1093755"/>
              <a:gd name="connsiteX612" fmla="*/ 125675 w 1569652"/>
              <a:gd name="connsiteY612" fmla="*/ 954 h 1093755"/>
              <a:gd name="connsiteX613" fmla="*/ 37743 w 1569652"/>
              <a:gd name="connsiteY613" fmla="*/ 7484 h 1093755"/>
              <a:gd name="connsiteX614" fmla="*/ 1210 w 1569652"/>
              <a:gd name="connsiteY614" fmla="*/ 67354 h 1093755"/>
              <a:gd name="connsiteX615" fmla="*/ 32652 w 1569652"/>
              <a:gd name="connsiteY615" fmla="*/ 132772 h 1093755"/>
              <a:gd name="connsiteX616" fmla="*/ 40095 w 1569652"/>
              <a:gd name="connsiteY616" fmla="*/ 210269 h 1093755"/>
              <a:gd name="connsiteX617" fmla="*/ 107751 w 1569652"/>
              <a:gd name="connsiteY617" fmla="*/ 272034 h 1093755"/>
              <a:gd name="connsiteX618" fmla="*/ 109943 w 1569652"/>
              <a:gd name="connsiteY618" fmla="*/ 309983 h 1093755"/>
              <a:gd name="connsiteX619" fmla="*/ 180544 w 1569652"/>
              <a:gd name="connsiteY619" fmla="*/ 403898 h 1093755"/>
              <a:gd name="connsiteX620" fmla="*/ 180362 w 1569652"/>
              <a:gd name="connsiteY620" fmla="*/ 464863 h 1093755"/>
              <a:gd name="connsiteX621" fmla="*/ 245323 w 1569652"/>
              <a:gd name="connsiteY621" fmla="*/ 542520 h 1093755"/>
              <a:gd name="connsiteX622" fmla="*/ 305056 w 1569652"/>
              <a:gd name="connsiteY622" fmla="*/ 565239 h 1093755"/>
              <a:gd name="connsiteX623" fmla="*/ 320674 w 1569652"/>
              <a:gd name="connsiteY623" fmla="*/ 568984 h 1093755"/>
              <a:gd name="connsiteX624" fmla="*/ 84826 w 1569652"/>
              <a:gd name="connsiteY624" fmla="*/ 109276 h 1093755"/>
              <a:gd name="connsiteX625" fmla="*/ 150655 w 1569652"/>
              <a:gd name="connsiteY625" fmla="*/ 43173 h 1093755"/>
              <a:gd name="connsiteX626" fmla="*/ 193628 w 1569652"/>
              <a:gd name="connsiteY626" fmla="*/ 89754 h 1093755"/>
              <a:gd name="connsiteX627" fmla="*/ 184106 w 1569652"/>
              <a:gd name="connsiteY627" fmla="*/ 141335 h 1093755"/>
              <a:gd name="connsiteX628" fmla="*/ 84826 w 1569652"/>
              <a:gd name="connsiteY628" fmla="*/ 109276 h 1093755"/>
              <a:gd name="connsiteX629" fmla="*/ 120127 w 1569652"/>
              <a:gd name="connsiteY629" fmla="*/ 220887 h 1093755"/>
              <a:gd name="connsiteX630" fmla="*/ 189564 w 1569652"/>
              <a:gd name="connsiteY630" fmla="*/ 201273 h 1093755"/>
              <a:gd name="connsiteX631" fmla="*/ 161204 w 1569652"/>
              <a:gd name="connsiteY631" fmla="*/ 264590 h 1093755"/>
              <a:gd name="connsiteX632" fmla="*/ 120127 w 1569652"/>
              <a:gd name="connsiteY632" fmla="*/ 220887 h 1093755"/>
              <a:gd name="connsiteX633" fmla="*/ 178421 w 1569652"/>
              <a:gd name="connsiteY633" fmla="*/ 351129 h 1093755"/>
              <a:gd name="connsiteX634" fmla="*/ 190820 w 1569652"/>
              <a:gd name="connsiteY634" fmla="*/ 303019 h 1093755"/>
              <a:gd name="connsiteX635" fmla="*/ 212626 w 1569652"/>
              <a:gd name="connsiteY635" fmla="*/ 319779 h 1093755"/>
              <a:gd name="connsiteX636" fmla="*/ 178421 w 1569652"/>
              <a:gd name="connsiteY636" fmla="*/ 351129 h 1093755"/>
              <a:gd name="connsiteX637" fmla="*/ 221165 w 1569652"/>
              <a:gd name="connsiteY637" fmla="*/ 392869 h 1093755"/>
              <a:gd name="connsiteX638" fmla="*/ 244501 w 1569652"/>
              <a:gd name="connsiteY638" fmla="*/ 404537 h 1093755"/>
              <a:gd name="connsiteX639" fmla="*/ 227993 w 1569652"/>
              <a:gd name="connsiteY639" fmla="*/ 424836 h 1093755"/>
              <a:gd name="connsiteX640" fmla="*/ 221165 w 1569652"/>
              <a:gd name="connsiteY640" fmla="*/ 392869 h 1093755"/>
              <a:gd name="connsiteX641" fmla="*/ 253612 w 1569652"/>
              <a:gd name="connsiteY641" fmla="*/ 503201 h 1093755"/>
              <a:gd name="connsiteX642" fmla="*/ 216165 w 1569652"/>
              <a:gd name="connsiteY642" fmla="*/ 489638 h 1093755"/>
              <a:gd name="connsiteX643" fmla="*/ 230162 w 1569652"/>
              <a:gd name="connsiteY643" fmla="*/ 468197 h 1093755"/>
              <a:gd name="connsiteX644" fmla="*/ 253612 w 1569652"/>
              <a:gd name="connsiteY644" fmla="*/ 503201 h 1093755"/>
              <a:gd name="connsiteX645" fmla="*/ 659227 w 1569652"/>
              <a:gd name="connsiteY645" fmla="*/ 608692 h 1093755"/>
              <a:gd name="connsiteX646" fmla="*/ 668132 w 1569652"/>
              <a:gd name="connsiteY646" fmla="*/ 620634 h 1093755"/>
              <a:gd name="connsiteX647" fmla="*/ 668132 w 1569652"/>
              <a:gd name="connsiteY647" fmla="*/ 620679 h 1093755"/>
              <a:gd name="connsiteX648" fmla="*/ 656533 w 1569652"/>
              <a:gd name="connsiteY648" fmla="*/ 709662 h 1093755"/>
              <a:gd name="connsiteX649" fmla="*/ 648861 w 1569652"/>
              <a:gd name="connsiteY649" fmla="*/ 773002 h 1093755"/>
              <a:gd name="connsiteX650" fmla="*/ 630206 w 1569652"/>
              <a:gd name="connsiteY650" fmla="*/ 736034 h 1093755"/>
              <a:gd name="connsiteX651" fmla="*/ 604198 w 1569652"/>
              <a:gd name="connsiteY651" fmla="*/ 703337 h 1093755"/>
              <a:gd name="connsiteX652" fmla="*/ 591845 w 1569652"/>
              <a:gd name="connsiteY652" fmla="*/ 668972 h 1093755"/>
              <a:gd name="connsiteX653" fmla="*/ 584972 w 1569652"/>
              <a:gd name="connsiteY653" fmla="*/ 653217 h 1093755"/>
              <a:gd name="connsiteX654" fmla="*/ 580017 w 1569652"/>
              <a:gd name="connsiteY654" fmla="*/ 647052 h 1093755"/>
              <a:gd name="connsiteX655" fmla="*/ 642125 w 1569652"/>
              <a:gd name="connsiteY655" fmla="*/ 590425 h 1093755"/>
              <a:gd name="connsiteX656" fmla="*/ 642581 w 1569652"/>
              <a:gd name="connsiteY656" fmla="*/ 590904 h 1093755"/>
              <a:gd name="connsiteX657" fmla="*/ 648358 w 1569652"/>
              <a:gd name="connsiteY657" fmla="*/ 596613 h 1093755"/>
              <a:gd name="connsiteX658" fmla="*/ 659227 w 1569652"/>
              <a:gd name="connsiteY658" fmla="*/ 608692 h 1093755"/>
              <a:gd name="connsiteX659" fmla="*/ 637581 w 1569652"/>
              <a:gd name="connsiteY659" fmla="*/ 782113 h 1093755"/>
              <a:gd name="connsiteX660" fmla="*/ 640709 w 1569652"/>
              <a:gd name="connsiteY660" fmla="*/ 794009 h 1093755"/>
              <a:gd name="connsiteX661" fmla="*/ 632443 w 1569652"/>
              <a:gd name="connsiteY661" fmla="*/ 820815 h 1093755"/>
              <a:gd name="connsiteX662" fmla="*/ 625844 w 1569652"/>
              <a:gd name="connsiteY662" fmla="*/ 857737 h 1093755"/>
              <a:gd name="connsiteX663" fmla="*/ 531359 w 1569652"/>
              <a:gd name="connsiteY663" fmla="*/ 896554 h 1093755"/>
              <a:gd name="connsiteX664" fmla="*/ 529532 w 1569652"/>
              <a:gd name="connsiteY664" fmla="*/ 896965 h 1093755"/>
              <a:gd name="connsiteX665" fmla="*/ 528162 w 1569652"/>
              <a:gd name="connsiteY665" fmla="*/ 883790 h 1093755"/>
              <a:gd name="connsiteX666" fmla="*/ 519326 w 1569652"/>
              <a:gd name="connsiteY666" fmla="*/ 828625 h 1093755"/>
              <a:gd name="connsiteX667" fmla="*/ 516152 w 1569652"/>
              <a:gd name="connsiteY667" fmla="*/ 775628 h 1093755"/>
              <a:gd name="connsiteX668" fmla="*/ 522682 w 1569652"/>
              <a:gd name="connsiteY668" fmla="*/ 722608 h 1093755"/>
              <a:gd name="connsiteX669" fmla="*/ 529418 w 1569652"/>
              <a:gd name="connsiteY669" fmla="*/ 696213 h 1093755"/>
              <a:gd name="connsiteX670" fmla="*/ 537136 w 1569652"/>
              <a:gd name="connsiteY670" fmla="*/ 671027 h 1093755"/>
              <a:gd name="connsiteX671" fmla="*/ 537387 w 1569652"/>
              <a:gd name="connsiteY671" fmla="*/ 669794 h 1093755"/>
              <a:gd name="connsiteX672" fmla="*/ 572414 w 1569652"/>
              <a:gd name="connsiteY672" fmla="*/ 651870 h 1093755"/>
              <a:gd name="connsiteX673" fmla="*/ 574195 w 1569652"/>
              <a:gd name="connsiteY673" fmla="*/ 654701 h 1093755"/>
              <a:gd name="connsiteX674" fmla="*/ 578214 w 1569652"/>
              <a:gd name="connsiteY674" fmla="*/ 663173 h 1093755"/>
              <a:gd name="connsiteX675" fmla="*/ 582917 w 1569652"/>
              <a:gd name="connsiteY675" fmla="*/ 681280 h 1093755"/>
              <a:gd name="connsiteX676" fmla="*/ 597051 w 1569652"/>
              <a:gd name="connsiteY676" fmla="*/ 714959 h 1093755"/>
              <a:gd name="connsiteX677" fmla="*/ 621072 w 1569652"/>
              <a:gd name="connsiteY677" fmla="*/ 746378 h 1093755"/>
              <a:gd name="connsiteX678" fmla="*/ 637581 w 1569652"/>
              <a:gd name="connsiteY678" fmla="*/ 782113 h 1093755"/>
              <a:gd name="connsiteX679" fmla="*/ 509279 w 1569652"/>
              <a:gd name="connsiteY679" fmla="*/ 724549 h 1093755"/>
              <a:gd name="connsiteX680" fmla="*/ 517362 w 1569652"/>
              <a:gd name="connsiteY680" fmla="*/ 696121 h 1093755"/>
              <a:gd name="connsiteX681" fmla="*/ 527089 w 1569652"/>
              <a:gd name="connsiteY681" fmla="*/ 673904 h 1093755"/>
              <a:gd name="connsiteX682" fmla="*/ 493341 w 1569652"/>
              <a:gd name="connsiteY682" fmla="*/ 684271 h 1093755"/>
              <a:gd name="connsiteX683" fmla="*/ 491446 w 1569652"/>
              <a:gd name="connsiteY683" fmla="*/ 689682 h 1093755"/>
              <a:gd name="connsiteX684" fmla="*/ 484527 w 1569652"/>
              <a:gd name="connsiteY684" fmla="*/ 706648 h 1093755"/>
              <a:gd name="connsiteX685" fmla="*/ 469549 w 1569652"/>
              <a:gd name="connsiteY685" fmla="*/ 738569 h 1093755"/>
              <a:gd name="connsiteX686" fmla="*/ 434887 w 1569652"/>
              <a:gd name="connsiteY686" fmla="*/ 799923 h 1093755"/>
              <a:gd name="connsiteX687" fmla="*/ 392622 w 1569652"/>
              <a:gd name="connsiteY687" fmla="*/ 858925 h 1093755"/>
              <a:gd name="connsiteX688" fmla="*/ 348851 w 1569652"/>
              <a:gd name="connsiteY688" fmla="*/ 917904 h 1093755"/>
              <a:gd name="connsiteX689" fmla="*/ 339808 w 1569652"/>
              <a:gd name="connsiteY689" fmla="*/ 933727 h 1093755"/>
              <a:gd name="connsiteX690" fmla="*/ 341178 w 1569652"/>
              <a:gd name="connsiteY690" fmla="*/ 1082625 h 1093755"/>
              <a:gd name="connsiteX691" fmla="*/ 350951 w 1569652"/>
              <a:gd name="connsiteY691" fmla="*/ 1090092 h 1093755"/>
              <a:gd name="connsiteX692" fmla="*/ 383055 w 1569652"/>
              <a:gd name="connsiteY692" fmla="*/ 1053923 h 1093755"/>
              <a:gd name="connsiteX693" fmla="*/ 448907 w 1569652"/>
              <a:gd name="connsiteY693" fmla="*/ 956584 h 1093755"/>
              <a:gd name="connsiteX694" fmla="*/ 515353 w 1569652"/>
              <a:gd name="connsiteY694" fmla="*/ 901418 h 1093755"/>
              <a:gd name="connsiteX695" fmla="*/ 505831 w 1569652"/>
              <a:gd name="connsiteY695" fmla="*/ 832369 h 1093755"/>
              <a:gd name="connsiteX696" fmla="*/ 509279 w 1569652"/>
              <a:gd name="connsiteY696" fmla="*/ 724549 h 1093755"/>
              <a:gd name="connsiteX697" fmla="*/ 411917 w 1569652"/>
              <a:gd name="connsiteY697" fmla="*/ 939915 h 1093755"/>
              <a:gd name="connsiteX698" fmla="*/ 400774 w 1569652"/>
              <a:gd name="connsiteY698" fmla="*/ 886964 h 1093755"/>
              <a:gd name="connsiteX699" fmla="*/ 411917 w 1569652"/>
              <a:gd name="connsiteY699" fmla="*/ 939915 h 1093755"/>
              <a:gd name="connsiteX700" fmla="*/ 441646 w 1569652"/>
              <a:gd name="connsiteY700" fmla="*/ 871620 h 1093755"/>
              <a:gd name="connsiteX701" fmla="*/ 429544 w 1569652"/>
              <a:gd name="connsiteY701" fmla="*/ 861687 h 1093755"/>
              <a:gd name="connsiteX702" fmla="*/ 427581 w 1569652"/>
              <a:gd name="connsiteY702" fmla="*/ 845727 h 1093755"/>
              <a:gd name="connsiteX703" fmla="*/ 466489 w 1569652"/>
              <a:gd name="connsiteY703" fmla="*/ 847987 h 1093755"/>
              <a:gd name="connsiteX704" fmla="*/ 441646 w 1569652"/>
              <a:gd name="connsiteY704" fmla="*/ 871620 h 1093755"/>
              <a:gd name="connsiteX705" fmla="*/ 474869 w 1569652"/>
              <a:gd name="connsiteY705" fmla="*/ 815221 h 1093755"/>
              <a:gd name="connsiteX706" fmla="*/ 468339 w 1569652"/>
              <a:gd name="connsiteY706" fmla="*/ 784145 h 1093755"/>
              <a:gd name="connsiteX707" fmla="*/ 474869 w 1569652"/>
              <a:gd name="connsiteY707" fmla="*/ 815221 h 1093755"/>
              <a:gd name="connsiteX708" fmla="*/ 478408 w 1569652"/>
              <a:gd name="connsiteY708" fmla="*/ 746492 h 1093755"/>
              <a:gd name="connsiteX709" fmla="*/ 499598 w 1569652"/>
              <a:gd name="connsiteY709" fmla="*/ 741446 h 1093755"/>
              <a:gd name="connsiteX710" fmla="*/ 478408 w 1569652"/>
              <a:gd name="connsiteY710" fmla="*/ 746492 h 1093755"/>
              <a:gd name="connsiteX711" fmla="*/ 710808 w 1569652"/>
              <a:gd name="connsiteY711" fmla="*/ 522975 h 1093755"/>
              <a:gd name="connsiteX712" fmla="*/ 679435 w 1569652"/>
              <a:gd name="connsiteY712" fmla="*/ 589283 h 1093755"/>
              <a:gd name="connsiteX713" fmla="*/ 672699 w 1569652"/>
              <a:gd name="connsiteY713" fmla="*/ 606408 h 1093755"/>
              <a:gd name="connsiteX714" fmla="*/ 667927 w 1569652"/>
              <a:gd name="connsiteY714" fmla="*/ 600586 h 1093755"/>
              <a:gd name="connsiteX715" fmla="*/ 656122 w 1569652"/>
              <a:gd name="connsiteY715" fmla="*/ 588301 h 1093755"/>
              <a:gd name="connsiteX716" fmla="*/ 649180 w 1569652"/>
              <a:gd name="connsiteY716" fmla="*/ 582342 h 1093755"/>
              <a:gd name="connsiteX717" fmla="*/ 648655 w 1569652"/>
              <a:gd name="connsiteY717" fmla="*/ 581931 h 1093755"/>
              <a:gd name="connsiteX718" fmla="*/ 685189 w 1569652"/>
              <a:gd name="connsiteY718" fmla="*/ 520372 h 1093755"/>
              <a:gd name="connsiteX719" fmla="*/ 685645 w 1569652"/>
              <a:gd name="connsiteY719" fmla="*/ 519435 h 1093755"/>
              <a:gd name="connsiteX720" fmla="*/ 694528 w 1569652"/>
              <a:gd name="connsiteY720" fmla="*/ 520509 h 1093755"/>
              <a:gd name="connsiteX721" fmla="*/ 710603 w 1569652"/>
              <a:gd name="connsiteY721" fmla="*/ 522883 h 1093755"/>
              <a:gd name="connsiteX722" fmla="*/ 710808 w 1569652"/>
              <a:gd name="connsiteY722" fmla="*/ 522975 h 1093755"/>
              <a:gd name="connsiteX723" fmla="*/ 373214 w 1569652"/>
              <a:gd name="connsiteY723" fmla="*/ 860432 h 1093755"/>
              <a:gd name="connsiteX724" fmla="*/ 337183 w 1569652"/>
              <a:gd name="connsiteY724" fmla="*/ 909775 h 1093755"/>
              <a:gd name="connsiteX725" fmla="*/ 329305 w 1569652"/>
              <a:gd name="connsiteY725" fmla="*/ 865455 h 1093755"/>
              <a:gd name="connsiteX726" fmla="*/ 305695 w 1569652"/>
              <a:gd name="connsiteY726" fmla="*/ 839402 h 1093755"/>
              <a:gd name="connsiteX727" fmla="*/ 311038 w 1569652"/>
              <a:gd name="connsiteY727" fmla="*/ 826844 h 1093755"/>
              <a:gd name="connsiteX728" fmla="*/ 326040 w 1569652"/>
              <a:gd name="connsiteY728" fmla="*/ 801247 h 1093755"/>
              <a:gd name="connsiteX729" fmla="*/ 401528 w 1569652"/>
              <a:gd name="connsiteY729" fmla="*/ 740441 h 1093755"/>
              <a:gd name="connsiteX730" fmla="*/ 437285 w 1569652"/>
              <a:gd name="connsiteY730" fmla="*/ 708269 h 1093755"/>
              <a:gd name="connsiteX731" fmla="*/ 449843 w 1569652"/>
              <a:gd name="connsiteY731" fmla="*/ 690002 h 1093755"/>
              <a:gd name="connsiteX732" fmla="*/ 480714 w 1569652"/>
              <a:gd name="connsiteY732" fmla="*/ 686828 h 1093755"/>
              <a:gd name="connsiteX733" fmla="*/ 480121 w 1569652"/>
              <a:gd name="connsiteY733" fmla="*/ 688175 h 1093755"/>
              <a:gd name="connsiteX734" fmla="*/ 471786 w 1569652"/>
              <a:gd name="connsiteY734" fmla="*/ 706237 h 1093755"/>
              <a:gd name="connsiteX735" fmla="*/ 453862 w 1569652"/>
              <a:gd name="connsiteY735" fmla="*/ 741788 h 1093755"/>
              <a:gd name="connsiteX736" fmla="*/ 373214 w 1569652"/>
              <a:gd name="connsiteY736" fmla="*/ 860432 h 1093755"/>
              <a:gd name="connsiteX737" fmla="*/ 516883 w 1569652"/>
              <a:gd name="connsiteY737" fmla="*/ 487742 h 1093755"/>
              <a:gd name="connsiteX738" fmla="*/ 525925 w 1569652"/>
              <a:gd name="connsiteY738" fmla="*/ 497378 h 1093755"/>
              <a:gd name="connsiteX739" fmla="*/ 533848 w 1569652"/>
              <a:gd name="connsiteY739" fmla="*/ 505644 h 1093755"/>
              <a:gd name="connsiteX740" fmla="*/ 514211 w 1569652"/>
              <a:gd name="connsiteY740" fmla="*/ 526422 h 1093755"/>
              <a:gd name="connsiteX741" fmla="*/ 510352 w 1569652"/>
              <a:gd name="connsiteY741" fmla="*/ 531355 h 1093755"/>
              <a:gd name="connsiteX742" fmla="*/ 505009 w 1569652"/>
              <a:gd name="connsiteY742" fmla="*/ 527496 h 1093755"/>
              <a:gd name="connsiteX743" fmla="*/ 497680 w 1569652"/>
              <a:gd name="connsiteY743" fmla="*/ 523637 h 1093755"/>
              <a:gd name="connsiteX744" fmla="*/ 472768 w 1569652"/>
              <a:gd name="connsiteY744" fmla="*/ 515439 h 1093755"/>
              <a:gd name="connsiteX745" fmla="*/ 446761 w 1569652"/>
              <a:gd name="connsiteY745" fmla="*/ 510028 h 1093755"/>
              <a:gd name="connsiteX746" fmla="*/ 509211 w 1569652"/>
              <a:gd name="connsiteY746" fmla="*/ 479499 h 1093755"/>
              <a:gd name="connsiteX747" fmla="*/ 516883 w 1569652"/>
              <a:gd name="connsiteY747" fmla="*/ 487742 h 1093755"/>
              <a:gd name="connsiteX748" fmla="*/ 526199 w 1569652"/>
              <a:gd name="connsiteY748" fmla="*/ 478929 h 1093755"/>
              <a:gd name="connsiteX749" fmla="*/ 521975 w 1569652"/>
              <a:gd name="connsiteY749" fmla="*/ 474248 h 1093755"/>
              <a:gd name="connsiteX750" fmla="*/ 568555 w 1569652"/>
              <a:gd name="connsiteY750" fmla="*/ 457145 h 1093755"/>
              <a:gd name="connsiteX751" fmla="*/ 578008 w 1569652"/>
              <a:gd name="connsiteY751" fmla="*/ 475275 h 1093755"/>
              <a:gd name="connsiteX752" fmla="*/ 568966 w 1569652"/>
              <a:gd name="connsiteY752" fmla="*/ 479637 h 1093755"/>
              <a:gd name="connsiteX753" fmla="*/ 560860 w 1569652"/>
              <a:gd name="connsiteY753" fmla="*/ 484751 h 1093755"/>
              <a:gd name="connsiteX754" fmla="*/ 557275 w 1569652"/>
              <a:gd name="connsiteY754" fmla="*/ 487126 h 1093755"/>
              <a:gd name="connsiteX755" fmla="*/ 557161 w 1569652"/>
              <a:gd name="connsiteY755" fmla="*/ 487217 h 1093755"/>
              <a:gd name="connsiteX756" fmla="*/ 553690 w 1569652"/>
              <a:gd name="connsiteY756" fmla="*/ 489683 h 1093755"/>
              <a:gd name="connsiteX757" fmla="*/ 550037 w 1569652"/>
              <a:gd name="connsiteY757" fmla="*/ 492309 h 1093755"/>
              <a:gd name="connsiteX758" fmla="*/ 545995 w 1569652"/>
              <a:gd name="connsiteY758" fmla="*/ 495437 h 1093755"/>
              <a:gd name="connsiteX759" fmla="*/ 543278 w 1569652"/>
              <a:gd name="connsiteY759" fmla="*/ 497561 h 1093755"/>
              <a:gd name="connsiteX760" fmla="*/ 536223 w 1569652"/>
              <a:gd name="connsiteY760" fmla="*/ 489820 h 1093755"/>
              <a:gd name="connsiteX761" fmla="*/ 526199 w 1569652"/>
              <a:gd name="connsiteY761" fmla="*/ 478929 h 1093755"/>
              <a:gd name="connsiteX762" fmla="*/ 439203 w 1569652"/>
              <a:gd name="connsiteY762" fmla="*/ 591589 h 1093755"/>
              <a:gd name="connsiteX763" fmla="*/ 393878 w 1569652"/>
              <a:gd name="connsiteY763" fmla="*/ 588690 h 1093755"/>
              <a:gd name="connsiteX764" fmla="*/ 346727 w 1569652"/>
              <a:gd name="connsiteY764" fmla="*/ 579054 h 1093755"/>
              <a:gd name="connsiteX765" fmla="*/ 335858 w 1569652"/>
              <a:gd name="connsiteY765" fmla="*/ 577341 h 1093755"/>
              <a:gd name="connsiteX766" fmla="*/ 306860 w 1569652"/>
              <a:gd name="connsiteY766" fmla="*/ 597229 h 1093755"/>
              <a:gd name="connsiteX767" fmla="*/ 264640 w 1569652"/>
              <a:gd name="connsiteY767" fmla="*/ 650454 h 1093755"/>
              <a:gd name="connsiteX768" fmla="*/ 280122 w 1569652"/>
              <a:gd name="connsiteY768" fmla="*/ 651824 h 1093755"/>
              <a:gd name="connsiteX769" fmla="*/ 325263 w 1569652"/>
              <a:gd name="connsiteY769" fmla="*/ 639334 h 1093755"/>
              <a:gd name="connsiteX770" fmla="*/ 420845 w 1569652"/>
              <a:gd name="connsiteY770" fmla="*/ 609400 h 1093755"/>
              <a:gd name="connsiteX771" fmla="*/ 447400 w 1569652"/>
              <a:gd name="connsiteY771" fmla="*/ 613053 h 1093755"/>
              <a:gd name="connsiteX772" fmla="*/ 463817 w 1569652"/>
              <a:gd name="connsiteY772" fmla="*/ 619013 h 1093755"/>
              <a:gd name="connsiteX773" fmla="*/ 472860 w 1569652"/>
              <a:gd name="connsiteY773" fmla="*/ 598325 h 1093755"/>
              <a:gd name="connsiteX774" fmla="*/ 473316 w 1569652"/>
              <a:gd name="connsiteY774" fmla="*/ 597366 h 1093755"/>
              <a:gd name="connsiteX775" fmla="*/ 460826 w 1569652"/>
              <a:gd name="connsiteY775" fmla="*/ 594170 h 1093755"/>
              <a:gd name="connsiteX776" fmla="*/ 439203 w 1569652"/>
              <a:gd name="connsiteY776" fmla="*/ 591589 h 1093755"/>
              <a:gd name="connsiteX777" fmla="*/ 332844 w 1569652"/>
              <a:gd name="connsiteY777" fmla="*/ 610929 h 1093755"/>
              <a:gd name="connsiteX778" fmla="*/ 354034 w 1569652"/>
              <a:gd name="connsiteY778" fmla="*/ 605860 h 1093755"/>
              <a:gd name="connsiteX779" fmla="*/ 332844 w 1569652"/>
              <a:gd name="connsiteY779" fmla="*/ 610929 h 1093755"/>
              <a:gd name="connsiteX780" fmla="*/ 367780 w 1569652"/>
              <a:gd name="connsiteY780" fmla="*/ 606774 h 1093755"/>
              <a:gd name="connsiteX781" fmla="*/ 372323 w 1569652"/>
              <a:gd name="connsiteY781" fmla="*/ 595585 h 1093755"/>
              <a:gd name="connsiteX782" fmla="*/ 383398 w 1569652"/>
              <a:gd name="connsiteY782" fmla="*/ 603052 h 1093755"/>
              <a:gd name="connsiteX783" fmla="*/ 367780 w 1569652"/>
              <a:gd name="connsiteY783" fmla="*/ 606774 h 1093755"/>
              <a:gd name="connsiteX784" fmla="*/ 308595 w 1569652"/>
              <a:gd name="connsiteY784" fmla="*/ 802457 h 1093755"/>
              <a:gd name="connsiteX785" fmla="*/ 296425 w 1569652"/>
              <a:gd name="connsiteY785" fmla="*/ 826227 h 1093755"/>
              <a:gd name="connsiteX786" fmla="*/ 294027 w 1569652"/>
              <a:gd name="connsiteY786" fmla="*/ 831912 h 1093755"/>
              <a:gd name="connsiteX787" fmla="*/ 280030 w 1569652"/>
              <a:gd name="connsiteY787" fmla="*/ 786656 h 1093755"/>
              <a:gd name="connsiteX788" fmla="*/ 279071 w 1569652"/>
              <a:gd name="connsiteY788" fmla="*/ 778870 h 1093755"/>
              <a:gd name="connsiteX789" fmla="*/ 328346 w 1569652"/>
              <a:gd name="connsiteY789" fmla="*/ 759918 h 1093755"/>
              <a:gd name="connsiteX790" fmla="*/ 354673 w 1569652"/>
              <a:gd name="connsiteY790" fmla="*/ 745579 h 1093755"/>
              <a:gd name="connsiteX791" fmla="*/ 374767 w 1569652"/>
              <a:gd name="connsiteY791" fmla="*/ 725896 h 1093755"/>
              <a:gd name="connsiteX792" fmla="*/ 412419 w 1569652"/>
              <a:gd name="connsiteY792" fmla="*/ 685869 h 1093755"/>
              <a:gd name="connsiteX793" fmla="*/ 435344 w 1569652"/>
              <a:gd name="connsiteY793" fmla="*/ 670251 h 1093755"/>
              <a:gd name="connsiteX794" fmla="*/ 445802 w 1569652"/>
              <a:gd name="connsiteY794" fmla="*/ 664839 h 1093755"/>
              <a:gd name="connsiteX795" fmla="*/ 440390 w 1569652"/>
              <a:gd name="connsiteY795" fmla="*/ 681211 h 1093755"/>
              <a:gd name="connsiteX796" fmla="*/ 440071 w 1569652"/>
              <a:gd name="connsiteY796" fmla="*/ 682924 h 1093755"/>
              <a:gd name="connsiteX797" fmla="*/ 437079 w 1569652"/>
              <a:gd name="connsiteY797" fmla="*/ 687742 h 1093755"/>
              <a:gd name="connsiteX798" fmla="*/ 420434 w 1569652"/>
              <a:gd name="connsiteY798" fmla="*/ 707675 h 1093755"/>
              <a:gd name="connsiteX799" fmla="*/ 342366 w 1569652"/>
              <a:gd name="connsiteY799" fmla="*/ 765490 h 1093755"/>
              <a:gd name="connsiteX800" fmla="*/ 308595 w 1569652"/>
              <a:gd name="connsiteY800" fmla="*/ 802457 h 1093755"/>
              <a:gd name="connsiteX801" fmla="*/ 649272 w 1569652"/>
              <a:gd name="connsiteY801" fmla="*/ 447989 h 1093755"/>
              <a:gd name="connsiteX802" fmla="*/ 650002 w 1569652"/>
              <a:gd name="connsiteY802" fmla="*/ 440591 h 1093755"/>
              <a:gd name="connsiteX803" fmla="*/ 650139 w 1569652"/>
              <a:gd name="connsiteY803" fmla="*/ 432805 h 1093755"/>
              <a:gd name="connsiteX804" fmla="*/ 727317 w 1569652"/>
              <a:gd name="connsiteY804" fmla="*/ 412734 h 1093755"/>
              <a:gd name="connsiteX805" fmla="*/ 728527 w 1569652"/>
              <a:gd name="connsiteY805" fmla="*/ 415862 h 1093755"/>
              <a:gd name="connsiteX806" fmla="*/ 721380 w 1569652"/>
              <a:gd name="connsiteY806" fmla="*/ 425087 h 1093755"/>
              <a:gd name="connsiteX807" fmla="*/ 711059 w 1569652"/>
              <a:gd name="connsiteY807" fmla="*/ 439061 h 1093755"/>
              <a:gd name="connsiteX808" fmla="*/ 709621 w 1569652"/>
              <a:gd name="connsiteY808" fmla="*/ 441048 h 1093755"/>
              <a:gd name="connsiteX809" fmla="*/ 649272 w 1569652"/>
              <a:gd name="connsiteY809" fmla="*/ 447989 h 1093755"/>
              <a:gd name="connsiteX810" fmla="*/ 696743 w 1569652"/>
              <a:gd name="connsiteY810" fmla="*/ 508704 h 1093755"/>
              <a:gd name="connsiteX811" fmla="*/ 690851 w 1569652"/>
              <a:gd name="connsiteY811" fmla="*/ 508224 h 1093755"/>
              <a:gd name="connsiteX812" fmla="*/ 700830 w 1569652"/>
              <a:gd name="connsiteY812" fmla="*/ 485139 h 1093755"/>
              <a:gd name="connsiteX813" fmla="*/ 713000 w 1569652"/>
              <a:gd name="connsiteY813" fmla="*/ 453972 h 1093755"/>
              <a:gd name="connsiteX814" fmla="*/ 722362 w 1569652"/>
              <a:gd name="connsiteY814" fmla="*/ 444039 h 1093755"/>
              <a:gd name="connsiteX815" fmla="*/ 733094 w 1569652"/>
              <a:gd name="connsiteY815" fmla="*/ 431549 h 1093755"/>
              <a:gd name="connsiteX816" fmla="*/ 733847 w 1569652"/>
              <a:gd name="connsiteY816" fmla="*/ 437052 h 1093755"/>
              <a:gd name="connsiteX817" fmla="*/ 727591 w 1569652"/>
              <a:gd name="connsiteY817" fmla="*/ 481372 h 1093755"/>
              <a:gd name="connsiteX818" fmla="*/ 715968 w 1569652"/>
              <a:gd name="connsiteY818" fmla="*/ 511512 h 1093755"/>
              <a:gd name="connsiteX819" fmla="*/ 714393 w 1569652"/>
              <a:gd name="connsiteY819" fmla="*/ 511192 h 1093755"/>
              <a:gd name="connsiteX820" fmla="*/ 696743 w 1569652"/>
              <a:gd name="connsiteY820" fmla="*/ 508704 h 1093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</a:cxnLst>
            <a:rect l="l" t="t" r="r" b="b"/>
            <a:pathLst>
              <a:path w="1569652" h="1093755">
                <a:moveTo>
                  <a:pt x="837900" y="334369"/>
                </a:moveTo>
                <a:cubicBezTo>
                  <a:pt x="841028" y="341174"/>
                  <a:pt x="844407" y="347864"/>
                  <a:pt x="847216" y="354783"/>
                </a:cubicBezTo>
                <a:cubicBezTo>
                  <a:pt x="853312" y="369647"/>
                  <a:pt x="854477" y="384398"/>
                  <a:pt x="848974" y="399651"/>
                </a:cubicBezTo>
                <a:cubicBezTo>
                  <a:pt x="848357" y="401363"/>
                  <a:pt x="847695" y="403098"/>
                  <a:pt x="847010" y="404788"/>
                </a:cubicBezTo>
                <a:cubicBezTo>
                  <a:pt x="872858" y="410291"/>
                  <a:pt x="898591" y="416273"/>
                  <a:pt x="924165" y="422895"/>
                </a:cubicBezTo>
                <a:cubicBezTo>
                  <a:pt x="926813" y="423580"/>
                  <a:pt x="929462" y="424265"/>
                  <a:pt x="932088" y="424950"/>
                </a:cubicBezTo>
                <a:cubicBezTo>
                  <a:pt x="939235" y="426845"/>
                  <a:pt x="946359" y="428763"/>
                  <a:pt x="953483" y="430727"/>
                </a:cubicBezTo>
                <a:cubicBezTo>
                  <a:pt x="962594" y="433284"/>
                  <a:pt x="971727" y="435933"/>
                  <a:pt x="980815" y="438719"/>
                </a:cubicBezTo>
                <a:cubicBezTo>
                  <a:pt x="983509" y="439541"/>
                  <a:pt x="986112" y="440363"/>
                  <a:pt x="988806" y="441230"/>
                </a:cubicBezTo>
                <a:cubicBezTo>
                  <a:pt x="988852" y="441253"/>
                  <a:pt x="988852" y="441253"/>
                  <a:pt x="988852" y="441253"/>
                </a:cubicBezTo>
                <a:cubicBezTo>
                  <a:pt x="991250" y="442007"/>
                  <a:pt x="993670" y="442806"/>
                  <a:pt x="996068" y="443605"/>
                </a:cubicBezTo>
                <a:cubicBezTo>
                  <a:pt x="998967" y="444541"/>
                  <a:pt x="1001890" y="445500"/>
                  <a:pt x="1004767" y="446459"/>
                </a:cubicBezTo>
                <a:cubicBezTo>
                  <a:pt x="1028057" y="454268"/>
                  <a:pt x="1051051" y="462968"/>
                  <a:pt x="1073588" y="472741"/>
                </a:cubicBezTo>
                <a:cubicBezTo>
                  <a:pt x="1097494" y="483130"/>
                  <a:pt x="1120670" y="495003"/>
                  <a:pt x="1143412" y="507699"/>
                </a:cubicBezTo>
                <a:cubicBezTo>
                  <a:pt x="1148116" y="510348"/>
                  <a:pt x="1152843" y="513042"/>
                  <a:pt x="1157524" y="515759"/>
                </a:cubicBezTo>
                <a:cubicBezTo>
                  <a:pt x="1166977" y="521194"/>
                  <a:pt x="1176384" y="526765"/>
                  <a:pt x="1185746" y="532382"/>
                </a:cubicBezTo>
                <a:cubicBezTo>
                  <a:pt x="1189536" y="534643"/>
                  <a:pt x="1193327" y="536949"/>
                  <a:pt x="1197071" y="539255"/>
                </a:cubicBezTo>
                <a:cubicBezTo>
                  <a:pt x="1198715" y="538364"/>
                  <a:pt x="1200268" y="537268"/>
                  <a:pt x="1201707" y="535990"/>
                </a:cubicBezTo>
                <a:cubicBezTo>
                  <a:pt x="1209287" y="529277"/>
                  <a:pt x="1214516" y="520463"/>
                  <a:pt x="1220590" y="512517"/>
                </a:cubicBezTo>
                <a:cubicBezTo>
                  <a:pt x="1227463" y="503566"/>
                  <a:pt x="1235112" y="496077"/>
                  <a:pt x="1245159" y="490734"/>
                </a:cubicBezTo>
                <a:cubicBezTo>
                  <a:pt x="1262535" y="481555"/>
                  <a:pt x="1287903" y="477376"/>
                  <a:pt x="1293680" y="455524"/>
                </a:cubicBezTo>
                <a:cubicBezTo>
                  <a:pt x="1296374" y="445478"/>
                  <a:pt x="1294959" y="434632"/>
                  <a:pt x="1293634" y="424493"/>
                </a:cubicBezTo>
                <a:cubicBezTo>
                  <a:pt x="1292196" y="413305"/>
                  <a:pt x="1290187" y="402048"/>
                  <a:pt x="1290780" y="390746"/>
                </a:cubicBezTo>
                <a:cubicBezTo>
                  <a:pt x="1291442" y="378530"/>
                  <a:pt x="1295210" y="367729"/>
                  <a:pt x="1302676" y="358025"/>
                </a:cubicBezTo>
                <a:cubicBezTo>
                  <a:pt x="1310623" y="347727"/>
                  <a:pt x="1319391" y="339347"/>
                  <a:pt x="1321423" y="325921"/>
                </a:cubicBezTo>
                <a:cubicBezTo>
                  <a:pt x="1323409" y="313020"/>
                  <a:pt x="1320761" y="299594"/>
                  <a:pt x="1319459" y="286807"/>
                </a:cubicBezTo>
                <a:cubicBezTo>
                  <a:pt x="1318021" y="272902"/>
                  <a:pt x="1318569" y="259475"/>
                  <a:pt x="1321720" y="245867"/>
                </a:cubicBezTo>
                <a:cubicBezTo>
                  <a:pt x="1327702" y="220362"/>
                  <a:pt x="1340375" y="195656"/>
                  <a:pt x="1339553" y="168918"/>
                </a:cubicBezTo>
                <a:cubicBezTo>
                  <a:pt x="1338114" y="121058"/>
                  <a:pt x="1294274" y="86055"/>
                  <a:pt x="1250593" y="76601"/>
                </a:cubicBezTo>
                <a:cubicBezTo>
                  <a:pt x="1222485" y="70505"/>
                  <a:pt x="1193167" y="72857"/>
                  <a:pt x="1165196" y="78520"/>
                </a:cubicBezTo>
                <a:cubicBezTo>
                  <a:pt x="1154213" y="80757"/>
                  <a:pt x="1143458" y="83657"/>
                  <a:pt x="1132681" y="86717"/>
                </a:cubicBezTo>
                <a:cubicBezTo>
                  <a:pt x="1017097" y="144782"/>
                  <a:pt x="915625" y="230842"/>
                  <a:pt x="837854" y="334278"/>
                </a:cubicBezTo>
                <a:cubicBezTo>
                  <a:pt x="837854" y="334301"/>
                  <a:pt x="837900" y="334347"/>
                  <a:pt x="837900" y="334369"/>
                </a:cubicBezTo>
                <a:close/>
                <a:moveTo>
                  <a:pt x="1155537" y="428512"/>
                </a:moveTo>
                <a:cubicBezTo>
                  <a:pt x="1154532" y="434221"/>
                  <a:pt x="1150400" y="466530"/>
                  <a:pt x="1138275" y="457899"/>
                </a:cubicBezTo>
                <a:cubicBezTo>
                  <a:pt x="1135558" y="455935"/>
                  <a:pt x="1134416" y="452465"/>
                  <a:pt x="1133708" y="449154"/>
                </a:cubicBezTo>
                <a:cubicBezTo>
                  <a:pt x="1130055" y="432508"/>
                  <a:pt x="1131197" y="410748"/>
                  <a:pt x="1141905" y="396637"/>
                </a:cubicBezTo>
                <a:cubicBezTo>
                  <a:pt x="1145582" y="391864"/>
                  <a:pt x="1149372" y="392755"/>
                  <a:pt x="1152363" y="397436"/>
                </a:cubicBezTo>
                <a:cubicBezTo>
                  <a:pt x="1158186" y="406592"/>
                  <a:pt x="1157295" y="418328"/>
                  <a:pt x="1155537" y="428512"/>
                </a:cubicBezTo>
                <a:close/>
                <a:moveTo>
                  <a:pt x="1238628" y="442418"/>
                </a:moveTo>
                <a:cubicBezTo>
                  <a:pt x="1231276" y="442555"/>
                  <a:pt x="1229061" y="435134"/>
                  <a:pt x="1227417" y="429403"/>
                </a:cubicBezTo>
                <a:cubicBezTo>
                  <a:pt x="1225157" y="420018"/>
                  <a:pt x="1216777" y="387800"/>
                  <a:pt x="1228216" y="383644"/>
                </a:cubicBezTo>
                <a:cubicBezTo>
                  <a:pt x="1238126" y="379694"/>
                  <a:pt x="1241528" y="391864"/>
                  <a:pt x="1243880" y="398897"/>
                </a:cubicBezTo>
                <a:cubicBezTo>
                  <a:pt x="1246757" y="408807"/>
                  <a:pt x="1254429" y="441230"/>
                  <a:pt x="1238628" y="442418"/>
                </a:cubicBezTo>
                <a:close/>
                <a:moveTo>
                  <a:pt x="1211868" y="166041"/>
                </a:moveTo>
                <a:cubicBezTo>
                  <a:pt x="1220613" y="166771"/>
                  <a:pt x="1229655" y="167548"/>
                  <a:pt x="1238012" y="163940"/>
                </a:cubicBezTo>
                <a:cubicBezTo>
                  <a:pt x="1245478" y="160606"/>
                  <a:pt x="1251598" y="154555"/>
                  <a:pt x="1257078" y="148527"/>
                </a:cubicBezTo>
                <a:cubicBezTo>
                  <a:pt x="1259042" y="146906"/>
                  <a:pt x="1266942" y="134005"/>
                  <a:pt x="1268266" y="140718"/>
                </a:cubicBezTo>
                <a:cubicBezTo>
                  <a:pt x="1266097" y="148870"/>
                  <a:pt x="1261553" y="156542"/>
                  <a:pt x="1259955" y="164945"/>
                </a:cubicBezTo>
                <a:cubicBezTo>
                  <a:pt x="1257991" y="172754"/>
                  <a:pt x="1258516" y="181225"/>
                  <a:pt x="1261987" y="188417"/>
                </a:cubicBezTo>
                <a:cubicBezTo>
                  <a:pt x="1263951" y="192779"/>
                  <a:pt x="1266463" y="196843"/>
                  <a:pt x="1268974" y="200839"/>
                </a:cubicBezTo>
                <a:cubicBezTo>
                  <a:pt x="1270253" y="202871"/>
                  <a:pt x="1269111" y="203031"/>
                  <a:pt x="1266919" y="202255"/>
                </a:cubicBezTo>
                <a:cubicBezTo>
                  <a:pt x="1257900" y="199012"/>
                  <a:pt x="1249155" y="201181"/>
                  <a:pt x="1241597" y="205428"/>
                </a:cubicBezTo>
                <a:cubicBezTo>
                  <a:pt x="1232235" y="210201"/>
                  <a:pt x="1215795" y="228924"/>
                  <a:pt x="1214059" y="226755"/>
                </a:cubicBezTo>
                <a:cubicBezTo>
                  <a:pt x="1211365" y="226024"/>
                  <a:pt x="1220384" y="203145"/>
                  <a:pt x="1220362" y="192482"/>
                </a:cubicBezTo>
                <a:cubicBezTo>
                  <a:pt x="1220681" y="183851"/>
                  <a:pt x="1216571" y="175288"/>
                  <a:pt x="1210520" y="169397"/>
                </a:cubicBezTo>
                <a:cubicBezTo>
                  <a:pt x="1207689" y="166657"/>
                  <a:pt x="1209493" y="165835"/>
                  <a:pt x="1211868" y="166041"/>
                </a:cubicBezTo>
                <a:close/>
                <a:moveTo>
                  <a:pt x="1101536" y="180266"/>
                </a:moveTo>
                <a:cubicBezTo>
                  <a:pt x="1117154" y="162067"/>
                  <a:pt x="1138526" y="149578"/>
                  <a:pt x="1161268" y="142453"/>
                </a:cubicBezTo>
                <a:cubicBezTo>
                  <a:pt x="1167707" y="140467"/>
                  <a:pt x="1173484" y="148208"/>
                  <a:pt x="1170014" y="153847"/>
                </a:cubicBezTo>
                <a:cubicBezTo>
                  <a:pt x="1141426" y="196272"/>
                  <a:pt x="1152774" y="262512"/>
                  <a:pt x="1203282" y="282081"/>
                </a:cubicBezTo>
                <a:cubicBezTo>
                  <a:pt x="1233126" y="293086"/>
                  <a:pt x="1267696" y="283565"/>
                  <a:pt x="1284136" y="255525"/>
                </a:cubicBezTo>
                <a:cubicBezTo>
                  <a:pt x="1288702" y="247739"/>
                  <a:pt x="1300233" y="253082"/>
                  <a:pt x="1298270" y="261508"/>
                </a:cubicBezTo>
                <a:cubicBezTo>
                  <a:pt x="1280482" y="338868"/>
                  <a:pt x="1195519" y="387412"/>
                  <a:pt x="1122976" y="347453"/>
                </a:cubicBezTo>
                <a:cubicBezTo>
                  <a:pt x="1065482" y="314070"/>
                  <a:pt x="1059248" y="228330"/>
                  <a:pt x="1101536" y="180266"/>
                </a:cubicBezTo>
                <a:close/>
                <a:moveTo>
                  <a:pt x="1093658" y="371268"/>
                </a:moveTo>
                <a:cubicBezTo>
                  <a:pt x="1095713" y="376497"/>
                  <a:pt x="1089502" y="382000"/>
                  <a:pt x="1086717" y="385950"/>
                </a:cubicBezTo>
                <a:cubicBezTo>
                  <a:pt x="1079570" y="396066"/>
                  <a:pt x="1060390" y="433513"/>
                  <a:pt x="1044315" y="425247"/>
                </a:cubicBezTo>
                <a:cubicBezTo>
                  <a:pt x="1028720" y="416570"/>
                  <a:pt x="1049201" y="396956"/>
                  <a:pt x="1055024" y="390768"/>
                </a:cubicBezTo>
                <a:cubicBezTo>
                  <a:pt x="1060047" y="385676"/>
                  <a:pt x="1087836" y="356495"/>
                  <a:pt x="1093658" y="371268"/>
                </a:cubicBezTo>
                <a:close/>
                <a:moveTo>
                  <a:pt x="997894" y="228399"/>
                </a:moveTo>
                <a:cubicBezTo>
                  <a:pt x="1004630" y="222782"/>
                  <a:pt x="1019906" y="224791"/>
                  <a:pt x="1026482" y="226618"/>
                </a:cubicBezTo>
                <a:cubicBezTo>
                  <a:pt x="1031825" y="228102"/>
                  <a:pt x="1052877" y="233331"/>
                  <a:pt x="1045959" y="242716"/>
                </a:cubicBezTo>
                <a:cubicBezTo>
                  <a:pt x="1043927" y="245478"/>
                  <a:pt x="1040342" y="246506"/>
                  <a:pt x="1036985" y="247077"/>
                </a:cubicBezTo>
                <a:cubicBezTo>
                  <a:pt x="1027692" y="248652"/>
                  <a:pt x="1016070" y="248424"/>
                  <a:pt x="1007005" y="245798"/>
                </a:cubicBezTo>
                <a:cubicBezTo>
                  <a:pt x="999767" y="244063"/>
                  <a:pt x="989606" y="235409"/>
                  <a:pt x="997894" y="228399"/>
                </a:cubicBezTo>
                <a:close/>
                <a:moveTo>
                  <a:pt x="987825" y="331721"/>
                </a:moveTo>
                <a:cubicBezTo>
                  <a:pt x="995337" y="320395"/>
                  <a:pt x="1014494" y="314733"/>
                  <a:pt x="1024952" y="310828"/>
                </a:cubicBezTo>
                <a:cubicBezTo>
                  <a:pt x="1029656" y="309184"/>
                  <a:pt x="1036369" y="306627"/>
                  <a:pt x="1041438" y="308202"/>
                </a:cubicBezTo>
                <a:cubicBezTo>
                  <a:pt x="1047763" y="310189"/>
                  <a:pt x="1049041" y="315920"/>
                  <a:pt x="1043995" y="320555"/>
                </a:cubicBezTo>
                <a:cubicBezTo>
                  <a:pt x="1031756" y="331744"/>
                  <a:pt x="1016458" y="339553"/>
                  <a:pt x="1000269" y="342932"/>
                </a:cubicBezTo>
                <a:cubicBezTo>
                  <a:pt x="991889" y="345284"/>
                  <a:pt x="982824" y="340854"/>
                  <a:pt x="987825" y="331721"/>
                </a:cubicBezTo>
                <a:close/>
                <a:moveTo>
                  <a:pt x="1194971" y="555809"/>
                </a:moveTo>
                <a:cubicBezTo>
                  <a:pt x="1202369" y="560422"/>
                  <a:pt x="1209767" y="565103"/>
                  <a:pt x="1217096" y="569806"/>
                </a:cubicBezTo>
                <a:cubicBezTo>
                  <a:pt x="1203807" y="572592"/>
                  <a:pt x="1190746" y="576451"/>
                  <a:pt x="1177275" y="578277"/>
                </a:cubicBezTo>
                <a:cubicBezTo>
                  <a:pt x="1162273" y="580332"/>
                  <a:pt x="1147066" y="580584"/>
                  <a:pt x="1131996" y="581794"/>
                </a:cubicBezTo>
                <a:cubicBezTo>
                  <a:pt x="1123570" y="582456"/>
                  <a:pt x="1115145" y="583369"/>
                  <a:pt x="1106879" y="584968"/>
                </a:cubicBezTo>
                <a:cubicBezTo>
                  <a:pt x="1101650" y="585972"/>
                  <a:pt x="1096101" y="587205"/>
                  <a:pt x="1090941" y="589169"/>
                </a:cubicBezTo>
                <a:cubicBezTo>
                  <a:pt x="1088772" y="584602"/>
                  <a:pt x="1086580" y="580058"/>
                  <a:pt x="1084274" y="575537"/>
                </a:cubicBezTo>
                <a:cubicBezTo>
                  <a:pt x="1081442" y="578392"/>
                  <a:pt x="1078246" y="580903"/>
                  <a:pt x="1075437" y="582913"/>
                </a:cubicBezTo>
                <a:cubicBezTo>
                  <a:pt x="1067217" y="588758"/>
                  <a:pt x="1058380" y="592959"/>
                  <a:pt x="1048630" y="595677"/>
                </a:cubicBezTo>
                <a:cubicBezTo>
                  <a:pt x="1013672" y="605335"/>
                  <a:pt x="978326" y="589854"/>
                  <a:pt x="959465" y="559508"/>
                </a:cubicBezTo>
                <a:cubicBezTo>
                  <a:pt x="950378" y="544895"/>
                  <a:pt x="945811" y="527130"/>
                  <a:pt x="946496" y="509959"/>
                </a:cubicBezTo>
                <a:cubicBezTo>
                  <a:pt x="946838" y="500780"/>
                  <a:pt x="948893" y="491556"/>
                  <a:pt x="952113" y="482947"/>
                </a:cubicBezTo>
                <a:cubicBezTo>
                  <a:pt x="954168" y="477330"/>
                  <a:pt x="956862" y="472033"/>
                  <a:pt x="959785" y="466850"/>
                </a:cubicBezTo>
                <a:cubicBezTo>
                  <a:pt x="960333" y="465891"/>
                  <a:pt x="960881" y="464886"/>
                  <a:pt x="961429" y="463950"/>
                </a:cubicBezTo>
                <a:cubicBezTo>
                  <a:pt x="953688" y="460959"/>
                  <a:pt x="945811" y="458310"/>
                  <a:pt x="937865" y="456004"/>
                </a:cubicBezTo>
                <a:cubicBezTo>
                  <a:pt x="936449" y="455593"/>
                  <a:pt x="935033" y="455205"/>
                  <a:pt x="933641" y="454839"/>
                </a:cubicBezTo>
                <a:cubicBezTo>
                  <a:pt x="933641" y="453766"/>
                  <a:pt x="933595" y="452739"/>
                  <a:pt x="933526" y="451711"/>
                </a:cubicBezTo>
                <a:cubicBezTo>
                  <a:pt x="933412" y="449062"/>
                  <a:pt x="933321" y="446414"/>
                  <a:pt x="933253" y="443765"/>
                </a:cubicBezTo>
                <a:cubicBezTo>
                  <a:pt x="933207" y="442532"/>
                  <a:pt x="933207" y="441276"/>
                  <a:pt x="933207" y="440043"/>
                </a:cubicBezTo>
                <a:cubicBezTo>
                  <a:pt x="946861" y="443833"/>
                  <a:pt x="960470" y="447761"/>
                  <a:pt x="974010" y="451939"/>
                </a:cubicBezTo>
                <a:cubicBezTo>
                  <a:pt x="978417" y="453241"/>
                  <a:pt x="982847" y="454657"/>
                  <a:pt x="987254" y="456027"/>
                </a:cubicBezTo>
                <a:cubicBezTo>
                  <a:pt x="987505" y="456095"/>
                  <a:pt x="977961" y="474887"/>
                  <a:pt x="977344" y="476577"/>
                </a:cubicBezTo>
                <a:cubicBezTo>
                  <a:pt x="977024" y="477376"/>
                  <a:pt x="976728" y="478152"/>
                  <a:pt x="976454" y="478951"/>
                </a:cubicBezTo>
                <a:cubicBezTo>
                  <a:pt x="974832" y="483176"/>
                  <a:pt x="973257" y="487423"/>
                  <a:pt x="971955" y="491761"/>
                </a:cubicBezTo>
                <a:cubicBezTo>
                  <a:pt x="969695" y="499273"/>
                  <a:pt x="968622" y="507082"/>
                  <a:pt x="969170" y="514983"/>
                </a:cubicBezTo>
                <a:cubicBezTo>
                  <a:pt x="970859" y="540419"/>
                  <a:pt x="987208" y="564783"/>
                  <a:pt x="1011640" y="571724"/>
                </a:cubicBezTo>
                <a:cubicBezTo>
                  <a:pt x="1015156" y="572752"/>
                  <a:pt x="1016001" y="572889"/>
                  <a:pt x="1019974" y="573300"/>
                </a:cubicBezTo>
                <a:cubicBezTo>
                  <a:pt x="1035090" y="574921"/>
                  <a:pt x="1048562" y="570537"/>
                  <a:pt x="1061440" y="562865"/>
                </a:cubicBezTo>
                <a:cubicBezTo>
                  <a:pt x="1071144" y="557042"/>
                  <a:pt x="1073382" y="555193"/>
                  <a:pt x="1067011" y="545580"/>
                </a:cubicBezTo>
                <a:cubicBezTo>
                  <a:pt x="1066874" y="545397"/>
                  <a:pt x="1066760" y="545192"/>
                  <a:pt x="1066623" y="545032"/>
                </a:cubicBezTo>
                <a:cubicBezTo>
                  <a:pt x="1067103" y="544712"/>
                  <a:pt x="1067582" y="544415"/>
                  <a:pt x="1068062" y="544141"/>
                </a:cubicBezTo>
                <a:cubicBezTo>
                  <a:pt x="1071601" y="542223"/>
                  <a:pt x="1075117" y="540282"/>
                  <a:pt x="1078771" y="538661"/>
                </a:cubicBezTo>
                <a:cubicBezTo>
                  <a:pt x="1085347" y="535761"/>
                  <a:pt x="1092334" y="533889"/>
                  <a:pt x="1099275" y="532222"/>
                </a:cubicBezTo>
                <a:cubicBezTo>
                  <a:pt x="1112793" y="529048"/>
                  <a:pt x="1126630" y="527016"/>
                  <a:pt x="1139942" y="522929"/>
                </a:cubicBezTo>
                <a:cubicBezTo>
                  <a:pt x="1140467" y="523249"/>
                  <a:pt x="1141015" y="523523"/>
                  <a:pt x="1141517" y="523819"/>
                </a:cubicBezTo>
                <a:cubicBezTo>
                  <a:pt x="1146472" y="526651"/>
                  <a:pt x="1151404" y="529505"/>
                  <a:pt x="1156313" y="532428"/>
                </a:cubicBezTo>
                <a:cubicBezTo>
                  <a:pt x="1159099" y="534003"/>
                  <a:pt x="1161931" y="535693"/>
                  <a:pt x="1164716" y="537360"/>
                </a:cubicBezTo>
                <a:cubicBezTo>
                  <a:pt x="1171498" y="541378"/>
                  <a:pt x="1178279" y="545488"/>
                  <a:pt x="1184992" y="549644"/>
                </a:cubicBezTo>
                <a:cubicBezTo>
                  <a:pt x="1188326" y="551676"/>
                  <a:pt x="1191660" y="553709"/>
                  <a:pt x="1194971" y="555809"/>
                </a:cubicBezTo>
                <a:close/>
                <a:moveTo>
                  <a:pt x="1319002" y="727997"/>
                </a:moveTo>
                <a:cubicBezTo>
                  <a:pt x="1321240" y="736354"/>
                  <a:pt x="1324688" y="744711"/>
                  <a:pt x="1321902" y="753456"/>
                </a:cubicBezTo>
                <a:cubicBezTo>
                  <a:pt x="1318706" y="763412"/>
                  <a:pt x="1310212" y="767362"/>
                  <a:pt x="1302083" y="771929"/>
                </a:cubicBezTo>
                <a:cubicBezTo>
                  <a:pt x="1301832" y="771815"/>
                  <a:pt x="1301603" y="771746"/>
                  <a:pt x="1301352" y="771678"/>
                </a:cubicBezTo>
                <a:cubicBezTo>
                  <a:pt x="1282560" y="765627"/>
                  <a:pt x="1264088" y="758571"/>
                  <a:pt x="1246049" y="750557"/>
                </a:cubicBezTo>
                <a:cubicBezTo>
                  <a:pt x="1237441" y="746766"/>
                  <a:pt x="1228696" y="742679"/>
                  <a:pt x="1221206" y="736902"/>
                </a:cubicBezTo>
                <a:cubicBezTo>
                  <a:pt x="1214288" y="731559"/>
                  <a:pt x="1208511" y="724869"/>
                  <a:pt x="1202940" y="718179"/>
                </a:cubicBezTo>
                <a:cubicBezTo>
                  <a:pt x="1191523" y="704593"/>
                  <a:pt x="1180083" y="691555"/>
                  <a:pt x="1166063" y="680526"/>
                </a:cubicBezTo>
                <a:cubicBezTo>
                  <a:pt x="1158323" y="674475"/>
                  <a:pt x="1150194" y="668927"/>
                  <a:pt x="1141632" y="664086"/>
                </a:cubicBezTo>
                <a:cubicBezTo>
                  <a:pt x="1134690" y="660159"/>
                  <a:pt x="1126561" y="655409"/>
                  <a:pt x="1118433" y="653765"/>
                </a:cubicBezTo>
                <a:cubicBezTo>
                  <a:pt x="1116994" y="650112"/>
                  <a:pt x="1115578" y="646504"/>
                  <a:pt x="1114140" y="642896"/>
                </a:cubicBezTo>
                <a:cubicBezTo>
                  <a:pt x="1112975" y="639928"/>
                  <a:pt x="1111811" y="637005"/>
                  <a:pt x="1110601" y="634060"/>
                </a:cubicBezTo>
                <a:cubicBezTo>
                  <a:pt x="1115304" y="632302"/>
                  <a:pt x="1120031" y="630247"/>
                  <a:pt x="1124917" y="629059"/>
                </a:cubicBezTo>
                <a:cubicBezTo>
                  <a:pt x="1132726" y="627210"/>
                  <a:pt x="1140787" y="626342"/>
                  <a:pt x="1148801" y="626296"/>
                </a:cubicBezTo>
                <a:cubicBezTo>
                  <a:pt x="1165287" y="626159"/>
                  <a:pt x="1181385" y="629881"/>
                  <a:pt x="1196797" y="635475"/>
                </a:cubicBezTo>
                <a:cubicBezTo>
                  <a:pt x="1212735" y="641298"/>
                  <a:pt x="1227212" y="649724"/>
                  <a:pt x="1242396" y="657145"/>
                </a:cubicBezTo>
                <a:cubicBezTo>
                  <a:pt x="1257261" y="664406"/>
                  <a:pt x="1272879" y="668881"/>
                  <a:pt x="1289547" y="668881"/>
                </a:cubicBezTo>
                <a:cubicBezTo>
                  <a:pt x="1296740" y="668835"/>
                  <a:pt x="1304024" y="668127"/>
                  <a:pt x="1311079" y="666506"/>
                </a:cubicBezTo>
                <a:cubicBezTo>
                  <a:pt x="1315760" y="677855"/>
                  <a:pt x="1318592" y="689979"/>
                  <a:pt x="1318865" y="703017"/>
                </a:cubicBezTo>
                <a:cubicBezTo>
                  <a:pt x="1318797" y="711397"/>
                  <a:pt x="1316810" y="719754"/>
                  <a:pt x="1319002" y="727997"/>
                </a:cubicBezTo>
                <a:close/>
                <a:moveTo>
                  <a:pt x="1450706" y="118227"/>
                </a:moveTo>
                <a:cubicBezTo>
                  <a:pt x="1441253" y="132019"/>
                  <a:pt x="1421228" y="147500"/>
                  <a:pt x="1405313" y="132886"/>
                </a:cubicBezTo>
                <a:cubicBezTo>
                  <a:pt x="1397915" y="126173"/>
                  <a:pt x="1397641" y="115464"/>
                  <a:pt x="1401934" y="107039"/>
                </a:cubicBezTo>
                <a:cubicBezTo>
                  <a:pt x="1405953" y="99047"/>
                  <a:pt x="1412917" y="92448"/>
                  <a:pt x="1420543" y="87973"/>
                </a:cubicBezTo>
                <a:cubicBezTo>
                  <a:pt x="1443308" y="75003"/>
                  <a:pt x="1469065" y="94549"/>
                  <a:pt x="1450706" y="118227"/>
                </a:cubicBezTo>
                <a:close/>
                <a:moveTo>
                  <a:pt x="1426754" y="229541"/>
                </a:moveTo>
                <a:cubicBezTo>
                  <a:pt x="1430019" y="240524"/>
                  <a:pt x="1420315" y="251666"/>
                  <a:pt x="1409515" y="255799"/>
                </a:cubicBezTo>
                <a:cubicBezTo>
                  <a:pt x="1390426" y="264225"/>
                  <a:pt x="1374716" y="244793"/>
                  <a:pt x="1387389" y="228262"/>
                </a:cubicBezTo>
                <a:cubicBezTo>
                  <a:pt x="1396500" y="216548"/>
                  <a:pt x="1421936" y="213534"/>
                  <a:pt x="1426754" y="229541"/>
                </a:cubicBezTo>
                <a:close/>
                <a:moveTo>
                  <a:pt x="1531902" y="10932"/>
                </a:moveTo>
                <a:cubicBezTo>
                  <a:pt x="1503954" y="474"/>
                  <a:pt x="1473197" y="3854"/>
                  <a:pt x="1443993" y="4402"/>
                </a:cubicBezTo>
                <a:cubicBezTo>
                  <a:pt x="1384124" y="7233"/>
                  <a:pt x="1324551" y="17280"/>
                  <a:pt x="1267033" y="33948"/>
                </a:cubicBezTo>
                <a:cubicBezTo>
                  <a:pt x="1240295" y="41620"/>
                  <a:pt x="1214037" y="50777"/>
                  <a:pt x="1188372" y="61303"/>
                </a:cubicBezTo>
                <a:cubicBezTo>
                  <a:pt x="1188691" y="61257"/>
                  <a:pt x="1188965" y="61235"/>
                  <a:pt x="1189262" y="61212"/>
                </a:cubicBezTo>
                <a:cubicBezTo>
                  <a:pt x="1218307" y="57764"/>
                  <a:pt x="1249063" y="59294"/>
                  <a:pt x="1276486" y="70162"/>
                </a:cubicBezTo>
                <a:cubicBezTo>
                  <a:pt x="1321537" y="88064"/>
                  <a:pt x="1359030" y="132178"/>
                  <a:pt x="1352773" y="182846"/>
                </a:cubicBezTo>
                <a:cubicBezTo>
                  <a:pt x="1349371" y="210680"/>
                  <a:pt x="1335465" y="236185"/>
                  <a:pt x="1333228" y="264225"/>
                </a:cubicBezTo>
                <a:cubicBezTo>
                  <a:pt x="1331036" y="291694"/>
                  <a:pt x="1343686" y="320783"/>
                  <a:pt x="1329483" y="346677"/>
                </a:cubicBezTo>
                <a:cubicBezTo>
                  <a:pt x="1323318" y="357888"/>
                  <a:pt x="1311901" y="366085"/>
                  <a:pt x="1307883" y="378530"/>
                </a:cubicBezTo>
                <a:cubicBezTo>
                  <a:pt x="1304480" y="389033"/>
                  <a:pt x="1305645" y="400336"/>
                  <a:pt x="1306946" y="411113"/>
                </a:cubicBezTo>
                <a:cubicBezTo>
                  <a:pt x="1309732" y="434038"/>
                  <a:pt x="1314870" y="459178"/>
                  <a:pt x="1298110" y="478244"/>
                </a:cubicBezTo>
                <a:cubicBezTo>
                  <a:pt x="1282766" y="495688"/>
                  <a:pt x="1256850" y="496351"/>
                  <a:pt x="1240501" y="512174"/>
                </a:cubicBezTo>
                <a:cubicBezTo>
                  <a:pt x="1229495" y="522769"/>
                  <a:pt x="1222120" y="537885"/>
                  <a:pt x="1210520" y="547589"/>
                </a:cubicBezTo>
                <a:cubicBezTo>
                  <a:pt x="1220499" y="553846"/>
                  <a:pt x="1230454" y="560216"/>
                  <a:pt x="1240318" y="566655"/>
                </a:cubicBezTo>
                <a:lnTo>
                  <a:pt x="1240364" y="566655"/>
                </a:lnTo>
                <a:cubicBezTo>
                  <a:pt x="1243264" y="568573"/>
                  <a:pt x="1246118" y="570514"/>
                  <a:pt x="1248995" y="572432"/>
                </a:cubicBezTo>
                <a:cubicBezTo>
                  <a:pt x="1254292" y="571496"/>
                  <a:pt x="1259453" y="570194"/>
                  <a:pt x="1264590" y="568687"/>
                </a:cubicBezTo>
                <a:cubicBezTo>
                  <a:pt x="1284958" y="562659"/>
                  <a:pt x="1304229" y="552887"/>
                  <a:pt x="1324323" y="545968"/>
                </a:cubicBezTo>
                <a:cubicBezTo>
                  <a:pt x="1365400" y="530898"/>
                  <a:pt x="1401911" y="521582"/>
                  <a:pt x="1389284" y="468311"/>
                </a:cubicBezTo>
                <a:cubicBezTo>
                  <a:pt x="1385265" y="448332"/>
                  <a:pt x="1376612" y="425818"/>
                  <a:pt x="1389101" y="407345"/>
                </a:cubicBezTo>
                <a:cubicBezTo>
                  <a:pt x="1416251" y="372616"/>
                  <a:pt x="1465251" y="370949"/>
                  <a:pt x="1459703" y="313431"/>
                </a:cubicBezTo>
                <a:cubicBezTo>
                  <a:pt x="1458812" y="301101"/>
                  <a:pt x="1456027" y="287036"/>
                  <a:pt x="1461895" y="275482"/>
                </a:cubicBezTo>
                <a:cubicBezTo>
                  <a:pt x="1477696" y="248310"/>
                  <a:pt x="1516307" y="243492"/>
                  <a:pt x="1529551" y="213717"/>
                </a:cubicBezTo>
                <a:cubicBezTo>
                  <a:pt x="1541173" y="189011"/>
                  <a:pt x="1533090" y="162136"/>
                  <a:pt x="1536994" y="136220"/>
                </a:cubicBezTo>
                <a:cubicBezTo>
                  <a:pt x="1540739" y="111194"/>
                  <a:pt x="1562842" y="95005"/>
                  <a:pt x="1568436" y="70802"/>
                </a:cubicBezTo>
                <a:cubicBezTo>
                  <a:pt x="1574715" y="43927"/>
                  <a:pt x="1555809" y="20568"/>
                  <a:pt x="1531902" y="10932"/>
                </a:cubicBezTo>
                <a:close/>
                <a:moveTo>
                  <a:pt x="1353481" y="493085"/>
                </a:moveTo>
                <a:cubicBezTo>
                  <a:pt x="1349211" y="504822"/>
                  <a:pt x="1326401" y="515896"/>
                  <a:pt x="1316034" y="506649"/>
                </a:cubicBezTo>
                <a:cubicBezTo>
                  <a:pt x="1303499" y="492926"/>
                  <a:pt x="1325487" y="472558"/>
                  <a:pt x="1339461" y="471645"/>
                </a:cubicBezTo>
                <a:cubicBezTo>
                  <a:pt x="1349873" y="471508"/>
                  <a:pt x="1357272" y="483815"/>
                  <a:pt x="1353481" y="493085"/>
                </a:cubicBezTo>
                <a:close/>
                <a:moveTo>
                  <a:pt x="1341676" y="428284"/>
                </a:moveTo>
                <a:cubicBezTo>
                  <a:pt x="1331355" y="428101"/>
                  <a:pt x="1322884" y="418306"/>
                  <a:pt x="1325168" y="407985"/>
                </a:cubicBezTo>
                <a:cubicBezTo>
                  <a:pt x="1327497" y="397253"/>
                  <a:pt x="1338936" y="394285"/>
                  <a:pt x="1348503" y="396317"/>
                </a:cubicBezTo>
                <a:cubicBezTo>
                  <a:pt x="1368391" y="400130"/>
                  <a:pt x="1359098" y="428558"/>
                  <a:pt x="1341676" y="428284"/>
                </a:cubicBezTo>
                <a:close/>
                <a:moveTo>
                  <a:pt x="1391225" y="354577"/>
                </a:moveTo>
                <a:cubicBezTo>
                  <a:pt x="1372296" y="361952"/>
                  <a:pt x="1346220" y="344553"/>
                  <a:pt x="1357020" y="323227"/>
                </a:cubicBezTo>
                <a:cubicBezTo>
                  <a:pt x="1361290" y="314824"/>
                  <a:pt x="1370035" y="309116"/>
                  <a:pt x="1378826" y="306467"/>
                </a:cubicBezTo>
                <a:cubicBezTo>
                  <a:pt x="1415497" y="295552"/>
                  <a:pt x="1423968" y="343252"/>
                  <a:pt x="1391225" y="354577"/>
                </a:cubicBezTo>
                <a:close/>
                <a:moveTo>
                  <a:pt x="1408441" y="268038"/>
                </a:moveTo>
                <a:cubicBezTo>
                  <a:pt x="1368734" y="275893"/>
                  <a:pt x="1352385" y="229837"/>
                  <a:pt x="1380082" y="204721"/>
                </a:cubicBezTo>
                <a:cubicBezTo>
                  <a:pt x="1400929" y="185837"/>
                  <a:pt x="1447327" y="190952"/>
                  <a:pt x="1449519" y="224335"/>
                </a:cubicBezTo>
                <a:cubicBezTo>
                  <a:pt x="1451003" y="247259"/>
                  <a:pt x="1429357" y="264727"/>
                  <a:pt x="1408441" y="268038"/>
                </a:cubicBezTo>
                <a:close/>
                <a:moveTo>
                  <a:pt x="1484820" y="112701"/>
                </a:moveTo>
                <a:cubicBezTo>
                  <a:pt x="1464133" y="142842"/>
                  <a:pt x="1420338" y="176704"/>
                  <a:pt x="1385539" y="144760"/>
                </a:cubicBezTo>
                <a:cubicBezTo>
                  <a:pt x="1370812" y="131265"/>
                  <a:pt x="1368985" y="110875"/>
                  <a:pt x="1376018" y="93179"/>
                </a:cubicBezTo>
                <a:cubicBezTo>
                  <a:pt x="1384169" y="73428"/>
                  <a:pt x="1400724" y="57216"/>
                  <a:pt x="1418991" y="46598"/>
                </a:cubicBezTo>
                <a:cubicBezTo>
                  <a:pt x="1468996" y="18467"/>
                  <a:pt x="1524893" y="60481"/>
                  <a:pt x="1484820" y="112701"/>
                </a:cubicBezTo>
                <a:close/>
                <a:moveTo>
                  <a:pt x="939440" y="739482"/>
                </a:moveTo>
                <a:cubicBezTo>
                  <a:pt x="931563" y="750876"/>
                  <a:pt x="925375" y="763389"/>
                  <a:pt x="920785" y="776450"/>
                </a:cubicBezTo>
                <a:cubicBezTo>
                  <a:pt x="914529" y="755968"/>
                  <a:pt x="913136" y="734779"/>
                  <a:pt x="913113" y="713110"/>
                </a:cubicBezTo>
                <a:cubicBezTo>
                  <a:pt x="913068" y="681828"/>
                  <a:pt x="909939" y="652897"/>
                  <a:pt x="901514" y="624127"/>
                </a:cubicBezTo>
                <a:lnTo>
                  <a:pt x="901514" y="624082"/>
                </a:lnTo>
                <a:cubicBezTo>
                  <a:pt x="904368" y="620017"/>
                  <a:pt x="907291" y="615998"/>
                  <a:pt x="910419" y="612140"/>
                </a:cubicBezTo>
                <a:cubicBezTo>
                  <a:pt x="913821" y="607938"/>
                  <a:pt x="917474" y="603920"/>
                  <a:pt x="921288" y="600061"/>
                </a:cubicBezTo>
                <a:cubicBezTo>
                  <a:pt x="923183" y="598143"/>
                  <a:pt x="925169" y="596316"/>
                  <a:pt x="927065" y="594352"/>
                </a:cubicBezTo>
                <a:cubicBezTo>
                  <a:pt x="927202" y="594170"/>
                  <a:pt x="927384" y="594033"/>
                  <a:pt x="927521" y="593873"/>
                </a:cubicBezTo>
                <a:cubicBezTo>
                  <a:pt x="945286" y="616067"/>
                  <a:pt x="966201" y="635087"/>
                  <a:pt x="989628" y="650500"/>
                </a:cubicBezTo>
                <a:cubicBezTo>
                  <a:pt x="987665" y="652212"/>
                  <a:pt x="986021" y="654587"/>
                  <a:pt x="984674" y="656665"/>
                </a:cubicBezTo>
                <a:cubicBezTo>
                  <a:pt x="981614" y="661437"/>
                  <a:pt x="979445" y="666986"/>
                  <a:pt x="977801" y="672420"/>
                </a:cubicBezTo>
                <a:cubicBezTo>
                  <a:pt x="974216" y="684294"/>
                  <a:pt x="972321" y="696190"/>
                  <a:pt x="965448" y="706785"/>
                </a:cubicBezTo>
                <a:cubicBezTo>
                  <a:pt x="957821" y="718453"/>
                  <a:pt x="947386" y="728020"/>
                  <a:pt x="939440" y="739482"/>
                </a:cubicBezTo>
                <a:close/>
                <a:moveTo>
                  <a:pt x="1053517" y="779076"/>
                </a:moveTo>
                <a:cubicBezTo>
                  <a:pt x="1054110" y="796795"/>
                  <a:pt x="1052992" y="814513"/>
                  <a:pt x="1050343" y="832072"/>
                </a:cubicBezTo>
                <a:cubicBezTo>
                  <a:pt x="1047580" y="850476"/>
                  <a:pt x="1043835" y="868743"/>
                  <a:pt x="1041506" y="887238"/>
                </a:cubicBezTo>
                <a:cubicBezTo>
                  <a:pt x="1040958" y="891645"/>
                  <a:pt x="1040479" y="896006"/>
                  <a:pt x="1040136" y="900413"/>
                </a:cubicBezTo>
                <a:cubicBezTo>
                  <a:pt x="1039520" y="900276"/>
                  <a:pt x="1038926" y="900139"/>
                  <a:pt x="1038310" y="900002"/>
                </a:cubicBezTo>
                <a:cubicBezTo>
                  <a:pt x="1005247" y="894043"/>
                  <a:pt x="961064" y="896554"/>
                  <a:pt x="943824" y="861185"/>
                </a:cubicBezTo>
                <a:cubicBezTo>
                  <a:pt x="938458" y="849494"/>
                  <a:pt x="938618" y="836799"/>
                  <a:pt x="937226" y="824263"/>
                </a:cubicBezTo>
                <a:cubicBezTo>
                  <a:pt x="936130" y="814833"/>
                  <a:pt x="932659" y="806088"/>
                  <a:pt x="928960" y="797457"/>
                </a:cubicBezTo>
                <a:cubicBezTo>
                  <a:pt x="929850" y="793438"/>
                  <a:pt x="930878" y="789465"/>
                  <a:pt x="932088" y="785560"/>
                </a:cubicBezTo>
                <a:cubicBezTo>
                  <a:pt x="935878" y="772934"/>
                  <a:pt x="941450" y="760923"/>
                  <a:pt x="948574" y="749803"/>
                </a:cubicBezTo>
                <a:cubicBezTo>
                  <a:pt x="955721" y="738660"/>
                  <a:pt x="964877" y="729093"/>
                  <a:pt x="972595" y="718384"/>
                </a:cubicBezTo>
                <a:cubicBezTo>
                  <a:pt x="980038" y="708086"/>
                  <a:pt x="983920" y="696921"/>
                  <a:pt x="986729" y="684705"/>
                </a:cubicBezTo>
                <a:cubicBezTo>
                  <a:pt x="988144" y="678654"/>
                  <a:pt x="989423" y="672489"/>
                  <a:pt x="991432" y="666598"/>
                </a:cubicBezTo>
                <a:cubicBezTo>
                  <a:pt x="992460" y="663606"/>
                  <a:pt x="993761" y="660821"/>
                  <a:pt x="995451" y="658126"/>
                </a:cubicBezTo>
                <a:cubicBezTo>
                  <a:pt x="996045" y="657167"/>
                  <a:pt x="996661" y="656277"/>
                  <a:pt x="997232" y="655295"/>
                </a:cubicBezTo>
                <a:cubicBezTo>
                  <a:pt x="1008375" y="662099"/>
                  <a:pt x="1020088" y="668105"/>
                  <a:pt x="1032259" y="673219"/>
                </a:cubicBezTo>
                <a:cubicBezTo>
                  <a:pt x="1032259" y="673630"/>
                  <a:pt x="1032327" y="674041"/>
                  <a:pt x="1032510" y="674452"/>
                </a:cubicBezTo>
                <a:cubicBezTo>
                  <a:pt x="1035570" y="682604"/>
                  <a:pt x="1037716" y="691304"/>
                  <a:pt x="1040228" y="699638"/>
                </a:cubicBezTo>
                <a:cubicBezTo>
                  <a:pt x="1042854" y="708337"/>
                  <a:pt x="1045046" y="717151"/>
                  <a:pt x="1046964" y="726033"/>
                </a:cubicBezTo>
                <a:cubicBezTo>
                  <a:pt x="1050754" y="743478"/>
                  <a:pt x="1052946" y="761266"/>
                  <a:pt x="1053517" y="779076"/>
                </a:cubicBezTo>
                <a:close/>
                <a:moveTo>
                  <a:pt x="1220773" y="921329"/>
                </a:moveTo>
                <a:cubicBezTo>
                  <a:pt x="1207963" y="900299"/>
                  <a:pt x="1192345" y="881507"/>
                  <a:pt x="1177001" y="862350"/>
                </a:cubicBezTo>
                <a:cubicBezTo>
                  <a:pt x="1161885" y="843421"/>
                  <a:pt x="1147728" y="823807"/>
                  <a:pt x="1134736" y="803348"/>
                </a:cubicBezTo>
                <a:cubicBezTo>
                  <a:pt x="1122132" y="783483"/>
                  <a:pt x="1110578" y="763024"/>
                  <a:pt x="1100074" y="741994"/>
                </a:cubicBezTo>
                <a:cubicBezTo>
                  <a:pt x="1094800" y="731491"/>
                  <a:pt x="1089822" y="720827"/>
                  <a:pt x="1085096" y="710073"/>
                </a:cubicBezTo>
                <a:cubicBezTo>
                  <a:pt x="1082652" y="704501"/>
                  <a:pt x="1080392" y="698793"/>
                  <a:pt x="1078177" y="693107"/>
                </a:cubicBezTo>
                <a:cubicBezTo>
                  <a:pt x="1077492" y="691281"/>
                  <a:pt x="1076807" y="689500"/>
                  <a:pt x="1076282" y="687696"/>
                </a:cubicBezTo>
                <a:cubicBezTo>
                  <a:pt x="1064751" y="685001"/>
                  <a:pt x="1053425" y="681462"/>
                  <a:pt x="1042534" y="677329"/>
                </a:cubicBezTo>
                <a:cubicBezTo>
                  <a:pt x="1046119" y="684590"/>
                  <a:pt x="1049544" y="691783"/>
                  <a:pt x="1052261" y="699546"/>
                </a:cubicBezTo>
                <a:cubicBezTo>
                  <a:pt x="1055503" y="708863"/>
                  <a:pt x="1058221" y="718338"/>
                  <a:pt x="1060344" y="727974"/>
                </a:cubicBezTo>
                <a:cubicBezTo>
                  <a:pt x="1068222" y="763526"/>
                  <a:pt x="1068884" y="799786"/>
                  <a:pt x="1063746" y="835771"/>
                </a:cubicBezTo>
                <a:cubicBezTo>
                  <a:pt x="1060504" y="858696"/>
                  <a:pt x="1055595" y="881713"/>
                  <a:pt x="1054225" y="904820"/>
                </a:cubicBezTo>
                <a:cubicBezTo>
                  <a:pt x="1081123" y="915620"/>
                  <a:pt x="1102426" y="937860"/>
                  <a:pt x="1120670" y="959986"/>
                </a:cubicBezTo>
                <a:cubicBezTo>
                  <a:pt x="1145719" y="990195"/>
                  <a:pt x="1167753" y="1022892"/>
                  <a:pt x="1186522" y="1057325"/>
                </a:cubicBezTo>
                <a:cubicBezTo>
                  <a:pt x="1194057" y="1071574"/>
                  <a:pt x="1201661" y="1088904"/>
                  <a:pt x="1218626" y="1093494"/>
                </a:cubicBezTo>
                <a:cubicBezTo>
                  <a:pt x="1223124" y="1094795"/>
                  <a:pt x="1228810" y="1091073"/>
                  <a:pt x="1228399" y="1086027"/>
                </a:cubicBezTo>
                <a:cubicBezTo>
                  <a:pt x="1224472" y="1036478"/>
                  <a:pt x="1224928" y="986610"/>
                  <a:pt x="1229769" y="937130"/>
                </a:cubicBezTo>
                <a:cubicBezTo>
                  <a:pt x="1226960" y="931786"/>
                  <a:pt x="1223946" y="926535"/>
                  <a:pt x="1220773" y="921329"/>
                </a:cubicBezTo>
                <a:close/>
                <a:moveTo>
                  <a:pt x="1070048" y="744894"/>
                </a:moveTo>
                <a:cubicBezTo>
                  <a:pt x="1072629" y="727540"/>
                  <a:pt x="1095964" y="732427"/>
                  <a:pt x="1091238" y="749940"/>
                </a:cubicBezTo>
                <a:cubicBezTo>
                  <a:pt x="1088338" y="762955"/>
                  <a:pt x="1069569" y="756333"/>
                  <a:pt x="1070048" y="744894"/>
                </a:cubicBezTo>
                <a:close/>
                <a:moveTo>
                  <a:pt x="1094800" y="818669"/>
                </a:moveTo>
                <a:cubicBezTo>
                  <a:pt x="1069637" y="815609"/>
                  <a:pt x="1075254" y="781633"/>
                  <a:pt x="1101330" y="787593"/>
                </a:cubicBezTo>
                <a:cubicBezTo>
                  <a:pt x="1120442" y="791337"/>
                  <a:pt x="1111514" y="818943"/>
                  <a:pt x="1094800" y="818669"/>
                </a:cubicBezTo>
                <a:close/>
                <a:moveTo>
                  <a:pt x="1103157" y="851412"/>
                </a:moveTo>
                <a:cubicBezTo>
                  <a:pt x="1110144" y="837096"/>
                  <a:pt x="1136288" y="830291"/>
                  <a:pt x="1142065" y="849152"/>
                </a:cubicBezTo>
                <a:cubicBezTo>
                  <a:pt x="1143641" y="854358"/>
                  <a:pt x="1142887" y="860546"/>
                  <a:pt x="1140102" y="865113"/>
                </a:cubicBezTo>
                <a:cubicBezTo>
                  <a:pt x="1137202" y="869885"/>
                  <a:pt x="1132978" y="873036"/>
                  <a:pt x="1128000" y="875045"/>
                </a:cubicBezTo>
                <a:cubicBezTo>
                  <a:pt x="1114231" y="880639"/>
                  <a:pt x="1095325" y="867487"/>
                  <a:pt x="1103157" y="851412"/>
                </a:cubicBezTo>
                <a:close/>
                <a:moveTo>
                  <a:pt x="1157729" y="943363"/>
                </a:moveTo>
                <a:cubicBezTo>
                  <a:pt x="1116172" y="938956"/>
                  <a:pt x="1122839" y="880594"/>
                  <a:pt x="1168872" y="890412"/>
                </a:cubicBezTo>
                <a:cubicBezTo>
                  <a:pt x="1201410" y="896805"/>
                  <a:pt x="1186225" y="943843"/>
                  <a:pt x="1157729" y="943363"/>
                </a:cubicBezTo>
                <a:close/>
                <a:moveTo>
                  <a:pt x="901765" y="604057"/>
                </a:moveTo>
                <a:cubicBezTo>
                  <a:pt x="900121" y="605952"/>
                  <a:pt x="898500" y="607915"/>
                  <a:pt x="896993" y="609879"/>
                </a:cubicBezTo>
                <a:cubicBezTo>
                  <a:pt x="895006" y="604171"/>
                  <a:pt x="892723" y="598462"/>
                  <a:pt x="890257" y="592754"/>
                </a:cubicBezTo>
                <a:cubicBezTo>
                  <a:pt x="880598" y="570423"/>
                  <a:pt x="869090" y="548617"/>
                  <a:pt x="858884" y="526445"/>
                </a:cubicBezTo>
                <a:cubicBezTo>
                  <a:pt x="858952" y="526422"/>
                  <a:pt x="859066" y="526377"/>
                  <a:pt x="859135" y="526377"/>
                </a:cubicBezTo>
                <a:cubicBezTo>
                  <a:pt x="864478" y="525304"/>
                  <a:pt x="869798" y="524596"/>
                  <a:pt x="875210" y="524002"/>
                </a:cubicBezTo>
                <a:cubicBezTo>
                  <a:pt x="878064" y="523660"/>
                  <a:pt x="881260" y="523660"/>
                  <a:pt x="884092" y="522929"/>
                </a:cubicBezTo>
                <a:cubicBezTo>
                  <a:pt x="884229" y="523249"/>
                  <a:pt x="884412" y="523545"/>
                  <a:pt x="884548" y="523865"/>
                </a:cubicBezTo>
                <a:cubicBezTo>
                  <a:pt x="894938" y="545397"/>
                  <a:pt x="906811" y="566221"/>
                  <a:pt x="921082" y="585424"/>
                </a:cubicBezTo>
                <a:cubicBezTo>
                  <a:pt x="920900" y="585561"/>
                  <a:pt x="920740" y="585698"/>
                  <a:pt x="920557" y="585835"/>
                </a:cubicBezTo>
                <a:cubicBezTo>
                  <a:pt x="918114" y="587685"/>
                  <a:pt x="915853" y="589694"/>
                  <a:pt x="913616" y="591795"/>
                </a:cubicBezTo>
                <a:cubicBezTo>
                  <a:pt x="909437" y="595654"/>
                  <a:pt x="905487" y="599741"/>
                  <a:pt x="901765" y="604057"/>
                </a:cubicBezTo>
                <a:close/>
                <a:moveTo>
                  <a:pt x="828355" y="483724"/>
                </a:moveTo>
                <a:cubicBezTo>
                  <a:pt x="824108" y="468380"/>
                  <a:pt x="822921" y="454405"/>
                  <a:pt x="826254" y="438696"/>
                </a:cubicBezTo>
                <a:cubicBezTo>
                  <a:pt x="829360" y="424950"/>
                  <a:pt x="831940" y="411364"/>
                  <a:pt x="835388" y="397778"/>
                </a:cubicBezTo>
                <a:cubicBezTo>
                  <a:pt x="838859" y="384078"/>
                  <a:pt x="837854" y="368049"/>
                  <a:pt x="834018" y="356404"/>
                </a:cubicBezTo>
                <a:cubicBezTo>
                  <a:pt x="830182" y="344736"/>
                  <a:pt x="828013" y="335465"/>
                  <a:pt x="824725" y="322176"/>
                </a:cubicBezTo>
                <a:cubicBezTo>
                  <a:pt x="822213" y="312038"/>
                  <a:pt x="826688" y="301535"/>
                  <a:pt x="828035" y="291305"/>
                </a:cubicBezTo>
                <a:cubicBezTo>
                  <a:pt x="829679" y="278701"/>
                  <a:pt x="829337" y="266348"/>
                  <a:pt x="825592" y="254132"/>
                </a:cubicBezTo>
                <a:cubicBezTo>
                  <a:pt x="823880" y="248561"/>
                  <a:pt x="821574" y="243127"/>
                  <a:pt x="818514" y="238126"/>
                </a:cubicBezTo>
                <a:cubicBezTo>
                  <a:pt x="817715" y="236779"/>
                  <a:pt x="808010" y="225431"/>
                  <a:pt x="808010" y="225431"/>
                </a:cubicBezTo>
                <a:cubicBezTo>
                  <a:pt x="829451" y="174580"/>
                  <a:pt x="842672" y="119437"/>
                  <a:pt x="842809" y="64112"/>
                </a:cubicBezTo>
                <a:cubicBezTo>
                  <a:pt x="843083" y="47831"/>
                  <a:pt x="839498" y="31939"/>
                  <a:pt x="834475" y="16663"/>
                </a:cubicBezTo>
                <a:cubicBezTo>
                  <a:pt x="832237" y="10407"/>
                  <a:pt x="825501" y="9106"/>
                  <a:pt x="819610" y="10224"/>
                </a:cubicBezTo>
                <a:cubicBezTo>
                  <a:pt x="807166" y="12645"/>
                  <a:pt x="812235" y="29679"/>
                  <a:pt x="822647" y="30957"/>
                </a:cubicBezTo>
                <a:cubicBezTo>
                  <a:pt x="836826" y="85849"/>
                  <a:pt x="815660" y="167251"/>
                  <a:pt x="794082" y="218900"/>
                </a:cubicBezTo>
                <a:cubicBezTo>
                  <a:pt x="787894" y="217462"/>
                  <a:pt x="781181" y="217553"/>
                  <a:pt x="775016" y="219562"/>
                </a:cubicBezTo>
                <a:cubicBezTo>
                  <a:pt x="762983" y="169877"/>
                  <a:pt x="751338" y="117976"/>
                  <a:pt x="761247" y="66989"/>
                </a:cubicBezTo>
                <a:cubicBezTo>
                  <a:pt x="766590" y="65093"/>
                  <a:pt x="770152" y="58997"/>
                  <a:pt x="768097" y="53334"/>
                </a:cubicBezTo>
                <a:cubicBezTo>
                  <a:pt x="763280" y="41232"/>
                  <a:pt x="740537" y="45868"/>
                  <a:pt x="746908" y="60047"/>
                </a:cubicBezTo>
                <a:cubicBezTo>
                  <a:pt x="734897" y="116263"/>
                  <a:pt x="747913" y="173210"/>
                  <a:pt x="761110" y="228011"/>
                </a:cubicBezTo>
                <a:cubicBezTo>
                  <a:pt x="743528" y="246620"/>
                  <a:pt x="739670" y="274249"/>
                  <a:pt x="745081" y="298589"/>
                </a:cubicBezTo>
                <a:cubicBezTo>
                  <a:pt x="749625" y="319025"/>
                  <a:pt x="740925" y="333159"/>
                  <a:pt x="735971" y="352134"/>
                </a:cubicBezTo>
                <a:cubicBezTo>
                  <a:pt x="731929" y="367592"/>
                  <a:pt x="730947" y="383873"/>
                  <a:pt x="733139" y="399696"/>
                </a:cubicBezTo>
                <a:cubicBezTo>
                  <a:pt x="735354" y="415840"/>
                  <a:pt x="741040" y="431275"/>
                  <a:pt x="742410" y="447601"/>
                </a:cubicBezTo>
                <a:cubicBezTo>
                  <a:pt x="743574" y="461438"/>
                  <a:pt x="741131" y="475435"/>
                  <a:pt x="737523" y="488724"/>
                </a:cubicBezTo>
                <a:cubicBezTo>
                  <a:pt x="733870" y="502105"/>
                  <a:pt x="729052" y="515143"/>
                  <a:pt x="724828" y="528363"/>
                </a:cubicBezTo>
                <a:cubicBezTo>
                  <a:pt x="713137" y="564897"/>
                  <a:pt x="701332" y="603372"/>
                  <a:pt x="704506" y="642577"/>
                </a:cubicBezTo>
                <a:cubicBezTo>
                  <a:pt x="707634" y="681051"/>
                  <a:pt x="721882" y="719868"/>
                  <a:pt x="736610" y="755260"/>
                </a:cubicBezTo>
                <a:cubicBezTo>
                  <a:pt x="741177" y="766472"/>
                  <a:pt x="745926" y="777637"/>
                  <a:pt x="750721" y="788734"/>
                </a:cubicBezTo>
                <a:cubicBezTo>
                  <a:pt x="756155" y="801224"/>
                  <a:pt x="761772" y="819537"/>
                  <a:pt x="775633" y="826250"/>
                </a:cubicBezTo>
                <a:cubicBezTo>
                  <a:pt x="795498" y="833785"/>
                  <a:pt x="808079" y="816089"/>
                  <a:pt x="816002" y="800516"/>
                </a:cubicBezTo>
                <a:cubicBezTo>
                  <a:pt x="826026" y="780697"/>
                  <a:pt x="835137" y="759667"/>
                  <a:pt x="843973" y="739300"/>
                </a:cubicBezTo>
                <a:cubicBezTo>
                  <a:pt x="858176" y="706579"/>
                  <a:pt x="866853" y="670982"/>
                  <a:pt x="867629" y="635247"/>
                </a:cubicBezTo>
                <a:cubicBezTo>
                  <a:pt x="867789" y="628100"/>
                  <a:pt x="867515" y="621113"/>
                  <a:pt x="866898" y="614240"/>
                </a:cubicBezTo>
                <a:cubicBezTo>
                  <a:pt x="862674" y="568413"/>
                  <a:pt x="840480" y="527518"/>
                  <a:pt x="828355" y="483724"/>
                </a:cubicBezTo>
                <a:close/>
                <a:moveTo>
                  <a:pt x="758210" y="272536"/>
                </a:moveTo>
                <a:cubicBezTo>
                  <a:pt x="765220" y="274363"/>
                  <a:pt x="772390" y="268997"/>
                  <a:pt x="773966" y="262215"/>
                </a:cubicBezTo>
                <a:cubicBezTo>
                  <a:pt x="774993" y="256050"/>
                  <a:pt x="773851" y="247351"/>
                  <a:pt x="768052" y="243971"/>
                </a:cubicBezTo>
                <a:cubicBezTo>
                  <a:pt x="774445" y="231413"/>
                  <a:pt x="792872" y="229723"/>
                  <a:pt x="801663" y="240638"/>
                </a:cubicBezTo>
                <a:cubicBezTo>
                  <a:pt x="802690" y="241916"/>
                  <a:pt x="803649" y="243332"/>
                  <a:pt x="804563" y="244771"/>
                </a:cubicBezTo>
                <a:cubicBezTo>
                  <a:pt x="793488" y="252488"/>
                  <a:pt x="800749" y="272582"/>
                  <a:pt x="813673" y="273290"/>
                </a:cubicBezTo>
                <a:cubicBezTo>
                  <a:pt x="814564" y="287880"/>
                  <a:pt x="808855" y="302425"/>
                  <a:pt x="809472" y="317062"/>
                </a:cubicBezTo>
                <a:cubicBezTo>
                  <a:pt x="798557" y="328341"/>
                  <a:pt x="792301" y="342727"/>
                  <a:pt x="787529" y="357317"/>
                </a:cubicBezTo>
                <a:cubicBezTo>
                  <a:pt x="782300" y="342133"/>
                  <a:pt x="774833" y="327908"/>
                  <a:pt x="762366" y="317336"/>
                </a:cubicBezTo>
                <a:cubicBezTo>
                  <a:pt x="763120" y="302380"/>
                  <a:pt x="757069" y="287515"/>
                  <a:pt x="758210" y="272536"/>
                </a:cubicBezTo>
                <a:close/>
                <a:moveTo>
                  <a:pt x="795954" y="427188"/>
                </a:moveTo>
                <a:cubicBezTo>
                  <a:pt x="796205" y="433855"/>
                  <a:pt x="787255" y="437554"/>
                  <a:pt x="782734" y="432668"/>
                </a:cubicBezTo>
                <a:cubicBezTo>
                  <a:pt x="781227" y="431184"/>
                  <a:pt x="780565" y="429266"/>
                  <a:pt x="780473" y="427188"/>
                </a:cubicBezTo>
                <a:cubicBezTo>
                  <a:pt x="780085" y="420657"/>
                  <a:pt x="779720" y="414081"/>
                  <a:pt x="779332" y="407551"/>
                </a:cubicBezTo>
                <a:cubicBezTo>
                  <a:pt x="779194" y="403350"/>
                  <a:pt x="782985" y="399742"/>
                  <a:pt x="787072" y="399810"/>
                </a:cubicBezTo>
                <a:cubicBezTo>
                  <a:pt x="798877" y="400130"/>
                  <a:pt x="794196" y="419105"/>
                  <a:pt x="795954" y="427188"/>
                </a:cubicBezTo>
                <a:close/>
                <a:moveTo>
                  <a:pt x="794219" y="452853"/>
                </a:moveTo>
                <a:cubicBezTo>
                  <a:pt x="804266" y="463356"/>
                  <a:pt x="789127" y="478632"/>
                  <a:pt x="778532" y="468539"/>
                </a:cubicBezTo>
                <a:cubicBezTo>
                  <a:pt x="768486" y="458013"/>
                  <a:pt x="783624" y="442737"/>
                  <a:pt x="794219" y="452853"/>
                </a:cubicBezTo>
                <a:close/>
                <a:moveTo>
                  <a:pt x="785497" y="494181"/>
                </a:moveTo>
                <a:cubicBezTo>
                  <a:pt x="802873" y="494866"/>
                  <a:pt x="802987" y="520098"/>
                  <a:pt x="785497" y="520714"/>
                </a:cubicBezTo>
                <a:cubicBezTo>
                  <a:pt x="768120" y="520006"/>
                  <a:pt x="767983" y="494798"/>
                  <a:pt x="785497" y="494181"/>
                </a:cubicBezTo>
                <a:close/>
                <a:moveTo>
                  <a:pt x="781090" y="537908"/>
                </a:moveTo>
                <a:cubicBezTo>
                  <a:pt x="799631" y="533478"/>
                  <a:pt x="810568" y="558892"/>
                  <a:pt x="794402" y="569190"/>
                </a:cubicBezTo>
                <a:cubicBezTo>
                  <a:pt x="783807" y="576040"/>
                  <a:pt x="769034" y="568847"/>
                  <a:pt x="768691" y="556015"/>
                </a:cubicBezTo>
                <a:cubicBezTo>
                  <a:pt x="768737" y="553435"/>
                  <a:pt x="768828" y="550809"/>
                  <a:pt x="769308" y="548274"/>
                </a:cubicBezTo>
                <a:cubicBezTo>
                  <a:pt x="770997" y="543000"/>
                  <a:pt x="775655" y="539186"/>
                  <a:pt x="781090" y="537908"/>
                </a:cubicBezTo>
                <a:close/>
                <a:moveTo>
                  <a:pt x="775792" y="777614"/>
                </a:moveTo>
                <a:cubicBezTo>
                  <a:pt x="765677" y="767020"/>
                  <a:pt x="780930" y="751675"/>
                  <a:pt x="791593" y="761813"/>
                </a:cubicBezTo>
                <a:cubicBezTo>
                  <a:pt x="801708" y="772408"/>
                  <a:pt x="786456" y="787798"/>
                  <a:pt x="775792" y="777614"/>
                </a:cubicBezTo>
                <a:close/>
                <a:moveTo>
                  <a:pt x="767184" y="730463"/>
                </a:moveTo>
                <a:cubicBezTo>
                  <a:pt x="760380" y="719617"/>
                  <a:pt x="767641" y="703382"/>
                  <a:pt x="780838" y="702903"/>
                </a:cubicBezTo>
                <a:cubicBezTo>
                  <a:pt x="788054" y="703314"/>
                  <a:pt x="795954" y="705620"/>
                  <a:pt x="799996" y="712128"/>
                </a:cubicBezTo>
                <a:cubicBezTo>
                  <a:pt x="812646" y="733637"/>
                  <a:pt x="779354" y="752246"/>
                  <a:pt x="767184" y="730463"/>
                </a:cubicBezTo>
                <a:close/>
                <a:moveTo>
                  <a:pt x="767664" y="680960"/>
                </a:moveTo>
                <a:cubicBezTo>
                  <a:pt x="737752" y="668927"/>
                  <a:pt x="732523" y="626205"/>
                  <a:pt x="756041" y="605290"/>
                </a:cubicBezTo>
                <a:cubicBezTo>
                  <a:pt x="766020" y="595973"/>
                  <a:pt x="781820" y="589078"/>
                  <a:pt x="795338" y="593690"/>
                </a:cubicBezTo>
                <a:cubicBezTo>
                  <a:pt x="750150" y="623830"/>
                  <a:pt x="797964" y="669589"/>
                  <a:pt x="829474" y="626411"/>
                </a:cubicBezTo>
                <a:cubicBezTo>
                  <a:pt x="838379" y="660433"/>
                  <a:pt x="801275" y="696784"/>
                  <a:pt x="767664" y="680960"/>
                </a:cubicBezTo>
                <a:close/>
                <a:moveTo>
                  <a:pt x="1258631" y="830291"/>
                </a:moveTo>
                <a:cubicBezTo>
                  <a:pt x="1260526" y="834379"/>
                  <a:pt x="1262215" y="838626"/>
                  <a:pt x="1263974" y="842850"/>
                </a:cubicBezTo>
                <a:cubicBezTo>
                  <a:pt x="1253402" y="848764"/>
                  <a:pt x="1243606" y="856641"/>
                  <a:pt x="1240364" y="868903"/>
                </a:cubicBezTo>
                <a:cubicBezTo>
                  <a:pt x="1235797" y="883014"/>
                  <a:pt x="1234176" y="898381"/>
                  <a:pt x="1232486" y="913223"/>
                </a:cubicBezTo>
                <a:cubicBezTo>
                  <a:pt x="1221754" y="895869"/>
                  <a:pt x="1209356" y="879703"/>
                  <a:pt x="1196455" y="863879"/>
                </a:cubicBezTo>
                <a:cubicBezTo>
                  <a:pt x="1166132" y="826638"/>
                  <a:pt x="1138640" y="787501"/>
                  <a:pt x="1115807" y="745236"/>
                </a:cubicBezTo>
                <a:cubicBezTo>
                  <a:pt x="1109482" y="733568"/>
                  <a:pt x="1103522" y="721695"/>
                  <a:pt x="1097882" y="709685"/>
                </a:cubicBezTo>
                <a:cubicBezTo>
                  <a:pt x="1095097" y="703702"/>
                  <a:pt x="1092311" y="697674"/>
                  <a:pt x="1089548" y="691623"/>
                </a:cubicBezTo>
                <a:cubicBezTo>
                  <a:pt x="1089343" y="691167"/>
                  <a:pt x="1089137" y="690733"/>
                  <a:pt x="1088955" y="690276"/>
                </a:cubicBezTo>
                <a:cubicBezTo>
                  <a:pt x="1099207" y="692103"/>
                  <a:pt x="1109527" y="693199"/>
                  <a:pt x="1119825" y="693450"/>
                </a:cubicBezTo>
                <a:cubicBezTo>
                  <a:pt x="1123205" y="700049"/>
                  <a:pt x="1127634" y="706054"/>
                  <a:pt x="1132384" y="711717"/>
                </a:cubicBezTo>
                <a:cubicBezTo>
                  <a:pt x="1142705" y="724070"/>
                  <a:pt x="1155172" y="734436"/>
                  <a:pt x="1168141" y="743889"/>
                </a:cubicBezTo>
                <a:cubicBezTo>
                  <a:pt x="1194080" y="762772"/>
                  <a:pt x="1224015" y="778573"/>
                  <a:pt x="1243629" y="804695"/>
                </a:cubicBezTo>
                <a:cubicBezTo>
                  <a:pt x="1249566" y="812595"/>
                  <a:pt x="1254384" y="821341"/>
                  <a:pt x="1258631" y="830291"/>
                </a:cubicBezTo>
                <a:close/>
                <a:moveTo>
                  <a:pt x="1035821" y="509069"/>
                </a:moveTo>
                <a:cubicBezTo>
                  <a:pt x="1038469" y="506352"/>
                  <a:pt x="1041118" y="503589"/>
                  <a:pt x="1043744" y="500803"/>
                </a:cubicBezTo>
                <a:cubicBezTo>
                  <a:pt x="1046781" y="497561"/>
                  <a:pt x="1049795" y="494364"/>
                  <a:pt x="1052786" y="491167"/>
                </a:cubicBezTo>
                <a:cubicBezTo>
                  <a:pt x="1055298" y="488473"/>
                  <a:pt x="1058129" y="485870"/>
                  <a:pt x="1060458" y="482947"/>
                </a:cubicBezTo>
                <a:cubicBezTo>
                  <a:pt x="1081830" y="492058"/>
                  <a:pt x="1102586" y="502379"/>
                  <a:pt x="1122908" y="513476"/>
                </a:cubicBezTo>
                <a:cubicBezTo>
                  <a:pt x="1114231" y="515325"/>
                  <a:pt x="1105486" y="516855"/>
                  <a:pt x="1096901" y="518887"/>
                </a:cubicBezTo>
                <a:cubicBezTo>
                  <a:pt x="1088361" y="520874"/>
                  <a:pt x="1080004" y="523431"/>
                  <a:pt x="1071989" y="527085"/>
                </a:cubicBezTo>
                <a:cubicBezTo>
                  <a:pt x="1069820" y="528089"/>
                  <a:pt x="1067240" y="529345"/>
                  <a:pt x="1064660" y="530944"/>
                </a:cubicBezTo>
                <a:cubicBezTo>
                  <a:pt x="1062810" y="532085"/>
                  <a:pt x="1060938" y="533364"/>
                  <a:pt x="1059317" y="534802"/>
                </a:cubicBezTo>
                <a:cubicBezTo>
                  <a:pt x="1058084" y="533158"/>
                  <a:pt x="1056759" y="531492"/>
                  <a:pt x="1055458" y="529870"/>
                </a:cubicBezTo>
                <a:cubicBezTo>
                  <a:pt x="1049452" y="522427"/>
                  <a:pt x="1042876" y="515508"/>
                  <a:pt x="1035821" y="509069"/>
                </a:cubicBezTo>
                <a:close/>
                <a:moveTo>
                  <a:pt x="1001091" y="460593"/>
                </a:moveTo>
                <a:cubicBezTo>
                  <a:pt x="1016755" y="465822"/>
                  <a:pt x="1032304" y="471508"/>
                  <a:pt x="1047671" y="477696"/>
                </a:cubicBezTo>
                <a:cubicBezTo>
                  <a:pt x="1046233" y="479248"/>
                  <a:pt x="1044840" y="480869"/>
                  <a:pt x="1043447" y="482377"/>
                </a:cubicBezTo>
                <a:cubicBezTo>
                  <a:pt x="1040113" y="486030"/>
                  <a:pt x="1036780" y="489638"/>
                  <a:pt x="1033423" y="493245"/>
                </a:cubicBezTo>
                <a:cubicBezTo>
                  <a:pt x="1031094" y="495803"/>
                  <a:pt x="1028674" y="498337"/>
                  <a:pt x="1026368" y="500986"/>
                </a:cubicBezTo>
                <a:cubicBezTo>
                  <a:pt x="1025797" y="500986"/>
                  <a:pt x="1024450" y="499639"/>
                  <a:pt x="1023651" y="498862"/>
                </a:cubicBezTo>
                <a:cubicBezTo>
                  <a:pt x="1022303" y="497812"/>
                  <a:pt x="1020979" y="496739"/>
                  <a:pt x="1019609" y="495734"/>
                </a:cubicBezTo>
                <a:cubicBezTo>
                  <a:pt x="1018399" y="494844"/>
                  <a:pt x="1017166" y="493976"/>
                  <a:pt x="1015956" y="493108"/>
                </a:cubicBezTo>
                <a:cubicBezTo>
                  <a:pt x="1014791" y="492286"/>
                  <a:pt x="1013672" y="491441"/>
                  <a:pt x="1012485" y="490642"/>
                </a:cubicBezTo>
                <a:cubicBezTo>
                  <a:pt x="1012439" y="490619"/>
                  <a:pt x="1012394" y="490597"/>
                  <a:pt x="1012371" y="490551"/>
                </a:cubicBezTo>
                <a:cubicBezTo>
                  <a:pt x="1011183" y="489752"/>
                  <a:pt x="1009973" y="488975"/>
                  <a:pt x="1008786" y="488176"/>
                </a:cubicBezTo>
                <a:cubicBezTo>
                  <a:pt x="1006000" y="486372"/>
                  <a:pt x="1002872" y="484432"/>
                  <a:pt x="1000680" y="483062"/>
                </a:cubicBezTo>
                <a:cubicBezTo>
                  <a:pt x="999698" y="482468"/>
                  <a:pt x="992620" y="479294"/>
                  <a:pt x="991638" y="478700"/>
                </a:cubicBezTo>
                <a:cubicBezTo>
                  <a:pt x="991706" y="478518"/>
                  <a:pt x="1001022" y="460753"/>
                  <a:pt x="1001091" y="460593"/>
                </a:cubicBezTo>
                <a:close/>
                <a:moveTo>
                  <a:pt x="1130443" y="595037"/>
                </a:moveTo>
                <a:cubicBezTo>
                  <a:pt x="1123182" y="595517"/>
                  <a:pt x="1115967" y="596247"/>
                  <a:pt x="1108797" y="597617"/>
                </a:cubicBezTo>
                <a:cubicBezTo>
                  <a:pt x="1104573" y="598439"/>
                  <a:pt x="1100440" y="599650"/>
                  <a:pt x="1096307" y="600814"/>
                </a:cubicBezTo>
                <a:cubicBezTo>
                  <a:pt x="1096490" y="601134"/>
                  <a:pt x="1096627" y="601476"/>
                  <a:pt x="1096764" y="601773"/>
                </a:cubicBezTo>
                <a:cubicBezTo>
                  <a:pt x="1099892" y="608623"/>
                  <a:pt x="1102883" y="615542"/>
                  <a:pt x="1105806" y="622460"/>
                </a:cubicBezTo>
                <a:cubicBezTo>
                  <a:pt x="1111035" y="619697"/>
                  <a:pt x="1117017" y="617962"/>
                  <a:pt x="1122223" y="616501"/>
                </a:cubicBezTo>
                <a:cubicBezTo>
                  <a:pt x="1130854" y="614126"/>
                  <a:pt x="1139850" y="612984"/>
                  <a:pt x="1148778" y="612847"/>
                </a:cubicBezTo>
                <a:cubicBezTo>
                  <a:pt x="1183600" y="612322"/>
                  <a:pt x="1214265" y="627096"/>
                  <a:pt x="1244360" y="642782"/>
                </a:cubicBezTo>
                <a:cubicBezTo>
                  <a:pt x="1258608" y="650226"/>
                  <a:pt x="1273267" y="655272"/>
                  <a:pt x="1289502" y="655272"/>
                </a:cubicBezTo>
                <a:cubicBezTo>
                  <a:pt x="1294708" y="655272"/>
                  <a:pt x="1299868" y="654793"/>
                  <a:pt x="1304983" y="653902"/>
                </a:cubicBezTo>
                <a:cubicBezTo>
                  <a:pt x="1294342" y="634380"/>
                  <a:pt x="1278793" y="617049"/>
                  <a:pt x="1262763" y="600677"/>
                </a:cubicBezTo>
                <a:cubicBezTo>
                  <a:pt x="1253196" y="593896"/>
                  <a:pt x="1243492" y="587297"/>
                  <a:pt x="1233765" y="580789"/>
                </a:cubicBezTo>
                <a:cubicBezTo>
                  <a:pt x="1230180" y="581177"/>
                  <a:pt x="1226572" y="581748"/>
                  <a:pt x="1222896" y="582502"/>
                </a:cubicBezTo>
                <a:cubicBezTo>
                  <a:pt x="1207141" y="585698"/>
                  <a:pt x="1191751" y="590219"/>
                  <a:pt x="1175745" y="592137"/>
                </a:cubicBezTo>
                <a:cubicBezTo>
                  <a:pt x="1160720" y="593987"/>
                  <a:pt x="1145559" y="593964"/>
                  <a:pt x="1130443" y="595037"/>
                </a:cubicBezTo>
                <a:close/>
                <a:moveTo>
                  <a:pt x="1236802" y="614377"/>
                </a:moveTo>
                <a:cubicBezTo>
                  <a:pt x="1233879" y="627415"/>
                  <a:pt x="1215133" y="620816"/>
                  <a:pt x="1215612" y="609308"/>
                </a:cubicBezTo>
                <a:cubicBezTo>
                  <a:pt x="1218192" y="591978"/>
                  <a:pt x="1241528" y="596864"/>
                  <a:pt x="1236802" y="614377"/>
                </a:cubicBezTo>
                <a:close/>
                <a:moveTo>
                  <a:pt x="1197345" y="599010"/>
                </a:moveTo>
                <a:cubicBezTo>
                  <a:pt x="1202026" y="600791"/>
                  <a:pt x="1202894" y="605860"/>
                  <a:pt x="1201889" y="610199"/>
                </a:cubicBezTo>
                <a:cubicBezTo>
                  <a:pt x="1199766" y="619789"/>
                  <a:pt x="1185929" y="614902"/>
                  <a:pt x="1186271" y="606477"/>
                </a:cubicBezTo>
                <a:cubicBezTo>
                  <a:pt x="1186454" y="601111"/>
                  <a:pt x="1192185" y="597024"/>
                  <a:pt x="1197345" y="599010"/>
                </a:cubicBezTo>
                <a:close/>
                <a:moveTo>
                  <a:pt x="1289661" y="790104"/>
                </a:moveTo>
                <a:cubicBezTo>
                  <a:pt x="1292630" y="811431"/>
                  <a:pt x="1290050" y="824103"/>
                  <a:pt x="1275664" y="835360"/>
                </a:cubicBezTo>
                <a:cubicBezTo>
                  <a:pt x="1274911" y="833465"/>
                  <a:pt x="1274089" y="831570"/>
                  <a:pt x="1273267" y="829675"/>
                </a:cubicBezTo>
                <a:cubicBezTo>
                  <a:pt x="1269728" y="821478"/>
                  <a:pt x="1265800" y="813463"/>
                  <a:pt x="1261097" y="805905"/>
                </a:cubicBezTo>
                <a:cubicBezTo>
                  <a:pt x="1252192" y="791588"/>
                  <a:pt x="1240455" y="779487"/>
                  <a:pt x="1227371" y="768938"/>
                </a:cubicBezTo>
                <a:cubicBezTo>
                  <a:pt x="1202118" y="748593"/>
                  <a:pt x="1172594" y="733865"/>
                  <a:pt x="1149304" y="711123"/>
                </a:cubicBezTo>
                <a:cubicBezTo>
                  <a:pt x="1143070" y="705027"/>
                  <a:pt x="1137476" y="698450"/>
                  <a:pt x="1132658" y="691189"/>
                </a:cubicBezTo>
                <a:cubicBezTo>
                  <a:pt x="1131630" y="689637"/>
                  <a:pt x="1130626" y="688015"/>
                  <a:pt x="1129667" y="686371"/>
                </a:cubicBezTo>
                <a:cubicBezTo>
                  <a:pt x="1129621" y="685823"/>
                  <a:pt x="1129530" y="685230"/>
                  <a:pt x="1129347" y="684659"/>
                </a:cubicBezTo>
                <a:cubicBezTo>
                  <a:pt x="1127726" y="679156"/>
                  <a:pt x="1125899" y="673722"/>
                  <a:pt x="1123935" y="668287"/>
                </a:cubicBezTo>
                <a:cubicBezTo>
                  <a:pt x="1127475" y="670068"/>
                  <a:pt x="1131060" y="671758"/>
                  <a:pt x="1134393" y="673699"/>
                </a:cubicBezTo>
                <a:cubicBezTo>
                  <a:pt x="1142385" y="678311"/>
                  <a:pt x="1150126" y="683494"/>
                  <a:pt x="1157318" y="689317"/>
                </a:cubicBezTo>
                <a:cubicBezTo>
                  <a:pt x="1171795" y="701053"/>
                  <a:pt x="1183120" y="715096"/>
                  <a:pt x="1194971" y="729344"/>
                </a:cubicBezTo>
                <a:cubicBezTo>
                  <a:pt x="1200999" y="736605"/>
                  <a:pt x="1207461" y="743387"/>
                  <a:pt x="1215064" y="749027"/>
                </a:cubicBezTo>
                <a:cubicBezTo>
                  <a:pt x="1223124" y="755009"/>
                  <a:pt x="1232235" y="759325"/>
                  <a:pt x="1241391" y="763366"/>
                </a:cubicBezTo>
                <a:cubicBezTo>
                  <a:pt x="1257489" y="770490"/>
                  <a:pt x="1273952" y="776815"/>
                  <a:pt x="1290666" y="782318"/>
                </a:cubicBezTo>
                <a:cubicBezTo>
                  <a:pt x="1289753" y="784624"/>
                  <a:pt x="1289547" y="787250"/>
                  <a:pt x="1289661" y="790104"/>
                </a:cubicBezTo>
                <a:close/>
                <a:moveTo>
                  <a:pt x="920374" y="451437"/>
                </a:moveTo>
                <a:cubicBezTo>
                  <a:pt x="900623" y="446825"/>
                  <a:pt x="880142" y="444039"/>
                  <a:pt x="860048" y="444519"/>
                </a:cubicBezTo>
                <a:cubicBezTo>
                  <a:pt x="859569" y="443856"/>
                  <a:pt x="859089" y="443171"/>
                  <a:pt x="858610" y="442532"/>
                </a:cubicBezTo>
                <a:cubicBezTo>
                  <a:pt x="855207" y="437851"/>
                  <a:pt x="851828" y="433147"/>
                  <a:pt x="848289" y="428558"/>
                </a:cubicBezTo>
                <a:cubicBezTo>
                  <a:pt x="845914" y="425498"/>
                  <a:pt x="843517" y="422393"/>
                  <a:pt x="841142" y="419333"/>
                </a:cubicBezTo>
                <a:cubicBezTo>
                  <a:pt x="841530" y="418260"/>
                  <a:pt x="841941" y="417232"/>
                  <a:pt x="842352" y="416205"/>
                </a:cubicBezTo>
                <a:cubicBezTo>
                  <a:pt x="868086" y="422804"/>
                  <a:pt x="893865" y="429311"/>
                  <a:pt x="919529" y="436276"/>
                </a:cubicBezTo>
                <a:cubicBezTo>
                  <a:pt x="919484" y="438856"/>
                  <a:pt x="919529" y="441482"/>
                  <a:pt x="919667" y="444062"/>
                </a:cubicBezTo>
                <a:cubicBezTo>
                  <a:pt x="919758" y="446528"/>
                  <a:pt x="920032" y="448994"/>
                  <a:pt x="920374" y="451437"/>
                </a:cubicBezTo>
                <a:close/>
                <a:moveTo>
                  <a:pt x="856646" y="457397"/>
                </a:moveTo>
                <a:cubicBezTo>
                  <a:pt x="860162" y="467969"/>
                  <a:pt x="864523" y="478312"/>
                  <a:pt x="868816" y="488564"/>
                </a:cubicBezTo>
                <a:cubicBezTo>
                  <a:pt x="872059" y="496282"/>
                  <a:pt x="875347" y="504023"/>
                  <a:pt x="878794" y="511649"/>
                </a:cubicBezTo>
                <a:cubicBezTo>
                  <a:pt x="876739" y="511718"/>
                  <a:pt x="874662" y="511992"/>
                  <a:pt x="872903" y="512129"/>
                </a:cubicBezTo>
                <a:cubicBezTo>
                  <a:pt x="866990" y="512677"/>
                  <a:pt x="861098" y="513499"/>
                  <a:pt x="855253" y="514595"/>
                </a:cubicBezTo>
                <a:cubicBezTo>
                  <a:pt x="854728" y="514709"/>
                  <a:pt x="854180" y="514800"/>
                  <a:pt x="853678" y="514914"/>
                </a:cubicBezTo>
                <a:cubicBezTo>
                  <a:pt x="849339" y="504959"/>
                  <a:pt x="845389" y="494958"/>
                  <a:pt x="842055" y="484774"/>
                </a:cubicBezTo>
                <a:cubicBezTo>
                  <a:pt x="837374" y="470457"/>
                  <a:pt x="834520" y="455524"/>
                  <a:pt x="835799" y="440454"/>
                </a:cubicBezTo>
                <a:cubicBezTo>
                  <a:pt x="835982" y="438605"/>
                  <a:pt x="836210" y="436732"/>
                  <a:pt x="836552" y="434951"/>
                </a:cubicBezTo>
                <a:cubicBezTo>
                  <a:pt x="840069" y="439175"/>
                  <a:pt x="843676" y="443285"/>
                  <a:pt x="847284" y="447441"/>
                </a:cubicBezTo>
                <a:cubicBezTo>
                  <a:pt x="850207" y="450889"/>
                  <a:pt x="853175" y="454474"/>
                  <a:pt x="856646" y="457397"/>
                </a:cubicBezTo>
                <a:close/>
                <a:moveTo>
                  <a:pt x="319053" y="73131"/>
                </a:moveTo>
                <a:cubicBezTo>
                  <a:pt x="275395" y="82584"/>
                  <a:pt x="231555" y="117588"/>
                  <a:pt x="230093" y="165447"/>
                </a:cubicBezTo>
                <a:cubicBezTo>
                  <a:pt x="229271" y="192185"/>
                  <a:pt x="241921" y="216891"/>
                  <a:pt x="247926" y="242396"/>
                </a:cubicBezTo>
                <a:cubicBezTo>
                  <a:pt x="251100" y="256028"/>
                  <a:pt x="251648" y="269431"/>
                  <a:pt x="250187" y="283336"/>
                </a:cubicBezTo>
                <a:cubicBezTo>
                  <a:pt x="248885" y="296146"/>
                  <a:pt x="246237" y="309549"/>
                  <a:pt x="248223" y="322450"/>
                </a:cubicBezTo>
                <a:cubicBezTo>
                  <a:pt x="250255" y="335876"/>
                  <a:pt x="259023" y="344256"/>
                  <a:pt x="266969" y="354554"/>
                </a:cubicBezTo>
                <a:cubicBezTo>
                  <a:pt x="274436" y="364259"/>
                  <a:pt x="278226" y="375059"/>
                  <a:pt x="278866" y="387275"/>
                </a:cubicBezTo>
                <a:cubicBezTo>
                  <a:pt x="279459" y="398600"/>
                  <a:pt x="277450" y="409857"/>
                  <a:pt x="276012" y="421023"/>
                </a:cubicBezTo>
                <a:cubicBezTo>
                  <a:pt x="274710" y="431184"/>
                  <a:pt x="273294" y="442007"/>
                  <a:pt x="275966" y="452054"/>
                </a:cubicBezTo>
                <a:cubicBezTo>
                  <a:pt x="281743" y="473905"/>
                  <a:pt x="307111" y="478061"/>
                  <a:pt x="324487" y="487263"/>
                </a:cubicBezTo>
                <a:cubicBezTo>
                  <a:pt x="334534" y="492606"/>
                  <a:pt x="342183" y="500095"/>
                  <a:pt x="349056" y="509046"/>
                </a:cubicBezTo>
                <a:cubicBezTo>
                  <a:pt x="355153" y="516992"/>
                  <a:pt x="360381" y="525806"/>
                  <a:pt x="367939" y="532519"/>
                </a:cubicBezTo>
                <a:cubicBezTo>
                  <a:pt x="369378" y="533798"/>
                  <a:pt x="370931" y="534894"/>
                  <a:pt x="372575" y="535784"/>
                </a:cubicBezTo>
                <a:cubicBezTo>
                  <a:pt x="376319" y="533478"/>
                  <a:pt x="380110" y="531172"/>
                  <a:pt x="383900" y="528911"/>
                </a:cubicBezTo>
                <a:cubicBezTo>
                  <a:pt x="393262" y="523294"/>
                  <a:pt x="402646" y="517723"/>
                  <a:pt x="412122" y="512288"/>
                </a:cubicBezTo>
                <a:cubicBezTo>
                  <a:pt x="416803" y="509571"/>
                  <a:pt x="421507" y="506877"/>
                  <a:pt x="426233" y="504228"/>
                </a:cubicBezTo>
                <a:cubicBezTo>
                  <a:pt x="448976" y="491533"/>
                  <a:pt x="472129" y="479659"/>
                  <a:pt x="496058" y="469270"/>
                </a:cubicBezTo>
                <a:cubicBezTo>
                  <a:pt x="518595" y="459497"/>
                  <a:pt x="541589" y="450798"/>
                  <a:pt x="564879" y="442989"/>
                </a:cubicBezTo>
                <a:cubicBezTo>
                  <a:pt x="567779" y="442030"/>
                  <a:pt x="570701" y="441071"/>
                  <a:pt x="573578" y="440134"/>
                </a:cubicBezTo>
                <a:cubicBezTo>
                  <a:pt x="575976" y="439335"/>
                  <a:pt x="578396" y="438559"/>
                  <a:pt x="580794" y="437783"/>
                </a:cubicBezTo>
                <a:cubicBezTo>
                  <a:pt x="580794" y="437783"/>
                  <a:pt x="580794" y="437783"/>
                  <a:pt x="580839" y="437760"/>
                </a:cubicBezTo>
                <a:cubicBezTo>
                  <a:pt x="583534" y="436892"/>
                  <a:pt x="586137" y="436070"/>
                  <a:pt x="588831" y="435248"/>
                </a:cubicBezTo>
                <a:cubicBezTo>
                  <a:pt x="597919" y="432462"/>
                  <a:pt x="607030" y="429814"/>
                  <a:pt x="616163" y="427256"/>
                </a:cubicBezTo>
                <a:cubicBezTo>
                  <a:pt x="623287" y="425293"/>
                  <a:pt x="630411" y="423375"/>
                  <a:pt x="637558" y="421479"/>
                </a:cubicBezTo>
                <a:cubicBezTo>
                  <a:pt x="640184" y="420794"/>
                  <a:pt x="642833" y="420109"/>
                  <a:pt x="645481" y="419424"/>
                </a:cubicBezTo>
                <a:cubicBezTo>
                  <a:pt x="671055" y="412826"/>
                  <a:pt x="696788" y="406820"/>
                  <a:pt x="722636" y="401317"/>
                </a:cubicBezTo>
                <a:cubicBezTo>
                  <a:pt x="721951" y="399628"/>
                  <a:pt x="721289" y="397915"/>
                  <a:pt x="720672" y="396180"/>
                </a:cubicBezTo>
                <a:cubicBezTo>
                  <a:pt x="715169" y="380927"/>
                  <a:pt x="716334" y="366177"/>
                  <a:pt x="722430" y="351312"/>
                </a:cubicBezTo>
                <a:cubicBezTo>
                  <a:pt x="725262" y="344393"/>
                  <a:pt x="728618" y="337726"/>
                  <a:pt x="731746" y="330899"/>
                </a:cubicBezTo>
                <a:cubicBezTo>
                  <a:pt x="731746" y="330876"/>
                  <a:pt x="731792" y="330830"/>
                  <a:pt x="731792" y="330807"/>
                </a:cubicBezTo>
                <a:cubicBezTo>
                  <a:pt x="654021" y="227371"/>
                  <a:pt x="552549" y="141312"/>
                  <a:pt x="436965" y="83223"/>
                </a:cubicBezTo>
                <a:cubicBezTo>
                  <a:pt x="426188" y="80164"/>
                  <a:pt x="415433" y="77264"/>
                  <a:pt x="404450" y="75026"/>
                </a:cubicBezTo>
                <a:cubicBezTo>
                  <a:pt x="376479" y="69386"/>
                  <a:pt x="347161" y="67057"/>
                  <a:pt x="319053" y="73131"/>
                </a:cubicBezTo>
                <a:close/>
                <a:moveTo>
                  <a:pt x="342252" y="425978"/>
                </a:moveTo>
                <a:cubicBezTo>
                  <a:pt x="340608" y="431686"/>
                  <a:pt x="338393" y="439130"/>
                  <a:pt x="331040" y="438993"/>
                </a:cubicBezTo>
                <a:cubicBezTo>
                  <a:pt x="315240" y="437783"/>
                  <a:pt x="322912" y="405382"/>
                  <a:pt x="325811" y="395472"/>
                </a:cubicBezTo>
                <a:cubicBezTo>
                  <a:pt x="328141" y="388462"/>
                  <a:pt x="331566" y="376269"/>
                  <a:pt x="341475" y="380219"/>
                </a:cubicBezTo>
                <a:cubicBezTo>
                  <a:pt x="352869" y="384375"/>
                  <a:pt x="344512" y="416593"/>
                  <a:pt x="342252" y="425978"/>
                </a:cubicBezTo>
                <a:close/>
                <a:moveTo>
                  <a:pt x="435983" y="445729"/>
                </a:moveTo>
                <a:cubicBezTo>
                  <a:pt x="435253" y="449040"/>
                  <a:pt x="434134" y="452510"/>
                  <a:pt x="431417" y="454474"/>
                </a:cubicBezTo>
                <a:cubicBezTo>
                  <a:pt x="419269" y="463105"/>
                  <a:pt x="415136" y="430796"/>
                  <a:pt x="414155" y="425087"/>
                </a:cubicBezTo>
                <a:cubicBezTo>
                  <a:pt x="412396" y="414903"/>
                  <a:pt x="411506" y="403167"/>
                  <a:pt x="417351" y="394011"/>
                </a:cubicBezTo>
                <a:cubicBezTo>
                  <a:pt x="420342" y="389330"/>
                  <a:pt x="424133" y="388439"/>
                  <a:pt x="427809" y="393212"/>
                </a:cubicBezTo>
                <a:cubicBezTo>
                  <a:pt x="438495" y="407323"/>
                  <a:pt x="439614" y="429083"/>
                  <a:pt x="435983" y="445729"/>
                </a:cubicBezTo>
                <a:close/>
                <a:moveTo>
                  <a:pt x="581844" y="328296"/>
                </a:moveTo>
                <a:cubicBezTo>
                  <a:pt x="586845" y="337406"/>
                  <a:pt x="577780" y="341859"/>
                  <a:pt x="569423" y="339507"/>
                </a:cubicBezTo>
                <a:cubicBezTo>
                  <a:pt x="553211" y="336128"/>
                  <a:pt x="537935" y="328319"/>
                  <a:pt x="525696" y="317130"/>
                </a:cubicBezTo>
                <a:cubicBezTo>
                  <a:pt x="520627" y="312495"/>
                  <a:pt x="521906" y="306764"/>
                  <a:pt x="528254" y="304777"/>
                </a:cubicBezTo>
                <a:cubicBezTo>
                  <a:pt x="533323" y="303202"/>
                  <a:pt x="540013" y="305736"/>
                  <a:pt x="544740" y="307403"/>
                </a:cubicBezTo>
                <a:cubicBezTo>
                  <a:pt x="555175" y="311285"/>
                  <a:pt x="574332" y="316970"/>
                  <a:pt x="581844" y="328296"/>
                </a:cubicBezTo>
                <a:close/>
                <a:moveTo>
                  <a:pt x="543164" y="223170"/>
                </a:moveTo>
                <a:cubicBezTo>
                  <a:pt x="549740" y="221343"/>
                  <a:pt x="565016" y="219357"/>
                  <a:pt x="571752" y="224951"/>
                </a:cubicBezTo>
                <a:cubicBezTo>
                  <a:pt x="580040" y="231961"/>
                  <a:pt x="569902" y="240615"/>
                  <a:pt x="562641" y="242373"/>
                </a:cubicBezTo>
                <a:cubicBezTo>
                  <a:pt x="553599" y="244976"/>
                  <a:pt x="541954" y="245227"/>
                  <a:pt x="532661" y="243652"/>
                </a:cubicBezTo>
                <a:cubicBezTo>
                  <a:pt x="529281" y="243058"/>
                  <a:pt x="525719" y="242031"/>
                  <a:pt x="523687" y="239291"/>
                </a:cubicBezTo>
                <a:cubicBezTo>
                  <a:pt x="516768" y="229883"/>
                  <a:pt x="537821" y="224654"/>
                  <a:pt x="543164" y="223170"/>
                </a:cubicBezTo>
                <a:close/>
                <a:moveTo>
                  <a:pt x="514645" y="387343"/>
                </a:moveTo>
                <a:cubicBezTo>
                  <a:pt x="520468" y="393531"/>
                  <a:pt x="540926" y="413145"/>
                  <a:pt x="525354" y="421822"/>
                </a:cubicBezTo>
                <a:cubicBezTo>
                  <a:pt x="509279" y="430088"/>
                  <a:pt x="490122" y="392641"/>
                  <a:pt x="482952" y="382525"/>
                </a:cubicBezTo>
                <a:cubicBezTo>
                  <a:pt x="480166" y="378575"/>
                  <a:pt x="473933" y="373072"/>
                  <a:pt x="476011" y="367843"/>
                </a:cubicBezTo>
                <a:cubicBezTo>
                  <a:pt x="481810" y="353070"/>
                  <a:pt x="509622" y="382251"/>
                  <a:pt x="514645" y="387343"/>
                </a:cubicBezTo>
                <a:close/>
                <a:moveTo>
                  <a:pt x="399632" y="150400"/>
                </a:moveTo>
                <a:cubicBezTo>
                  <a:pt x="396162" y="144737"/>
                  <a:pt x="401939" y="136996"/>
                  <a:pt x="408378" y="139006"/>
                </a:cubicBezTo>
                <a:cubicBezTo>
                  <a:pt x="431120" y="146130"/>
                  <a:pt x="452492" y="158620"/>
                  <a:pt x="468110" y="176818"/>
                </a:cubicBezTo>
                <a:cubicBezTo>
                  <a:pt x="510398" y="224883"/>
                  <a:pt x="504164" y="310645"/>
                  <a:pt x="446647" y="344005"/>
                </a:cubicBezTo>
                <a:cubicBezTo>
                  <a:pt x="374104" y="383964"/>
                  <a:pt x="289164" y="335397"/>
                  <a:pt x="271353" y="258060"/>
                </a:cubicBezTo>
                <a:cubicBezTo>
                  <a:pt x="269390" y="249634"/>
                  <a:pt x="280921" y="244291"/>
                  <a:pt x="285487" y="252077"/>
                </a:cubicBezTo>
                <a:cubicBezTo>
                  <a:pt x="301928" y="280117"/>
                  <a:pt x="336520" y="289661"/>
                  <a:pt x="366341" y="278633"/>
                </a:cubicBezTo>
                <a:cubicBezTo>
                  <a:pt x="416872" y="259064"/>
                  <a:pt x="428243" y="192824"/>
                  <a:pt x="399632" y="150400"/>
                </a:cubicBezTo>
                <a:close/>
                <a:moveTo>
                  <a:pt x="359148" y="165949"/>
                </a:moveTo>
                <a:cubicBezTo>
                  <a:pt x="353098" y="171840"/>
                  <a:pt x="348988" y="180403"/>
                  <a:pt x="349307" y="189034"/>
                </a:cubicBezTo>
                <a:cubicBezTo>
                  <a:pt x="349262" y="199697"/>
                  <a:pt x="358281" y="222576"/>
                  <a:pt x="355609" y="223307"/>
                </a:cubicBezTo>
                <a:cubicBezTo>
                  <a:pt x="353897" y="225476"/>
                  <a:pt x="337434" y="206753"/>
                  <a:pt x="328072" y="201981"/>
                </a:cubicBezTo>
                <a:cubicBezTo>
                  <a:pt x="320491" y="197756"/>
                  <a:pt x="311769" y="195587"/>
                  <a:pt x="302750" y="198807"/>
                </a:cubicBezTo>
                <a:cubicBezTo>
                  <a:pt x="300558" y="199606"/>
                  <a:pt x="299416" y="199423"/>
                  <a:pt x="300695" y="197391"/>
                </a:cubicBezTo>
                <a:cubicBezTo>
                  <a:pt x="303206" y="193395"/>
                  <a:pt x="305718" y="189331"/>
                  <a:pt x="307682" y="184970"/>
                </a:cubicBezTo>
                <a:cubicBezTo>
                  <a:pt x="311152" y="177777"/>
                  <a:pt x="311678" y="169306"/>
                  <a:pt x="309714" y="161497"/>
                </a:cubicBezTo>
                <a:cubicBezTo>
                  <a:pt x="308116" y="153117"/>
                  <a:pt x="303572" y="145445"/>
                  <a:pt x="301402" y="137270"/>
                </a:cubicBezTo>
                <a:cubicBezTo>
                  <a:pt x="302704" y="130557"/>
                  <a:pt x="310627" y="143458"/>
                  <a:pt x="312591" y="145079"/>
                </a:cubicBezTo>
                <a:cubicBezTo>
                  <a:pt x="318071" y="151107"/>
                  <a:pt x="324190" y="157158"/>
                  <a:pt x="331657" y="160492"/>
                </a:cubicBezTo>
                <a:cubicBezTo>
                  <a:pt x="340014" y="164100"/>
                  <a:pt x="349079" y="163323"/>
                  <a:pt x="357801" y="162593"/>
                </a:cubicBezTo>
                <a:cubicBezTo>
                  <a:pt x="360176" y="162387"/>
                  <a:pt x="361957" y="163232"/>
                  <a:pt x="359148" y="165949"/>
                </a:cubicBezTo>
                <a:close/>
                <a:moveTo>
                  <a:pt x="631804" y="452533"/>
                </a:moveTo>
                <a:cubicBezTo>
                  <a:pt x="623858" y="454839"/>
                  <a:pt x="615980" y="457488"/>
                  <a:pt x="608240" y="460479"/>
                </a:cubicBezTo>
                <a:cubicBezTo>
                  <a:pt x="608788" y="461415"/>
                  <a:pt x="609336" y="462397"/>
                  <a:pt x="609884" y="463379"/>
                </a:cubicBezTo>
                <a:cubicBezTo>
                  <a:pt x="612806" y="468585"/>
                  <a:pt x="615501" y="473882"/>
                  <a:pt x="617556" y="479477"/>
                </a:cubicBezTo>
                <a:cubicBezTo>
                  <a:pt x="620753" y="488085"/>
                  <a:pt x="622830" y="497310"/>
                  <a:pt x="623173" y="506489"/>
                </a:cubicBezTo>
                <a:cubicBezTo>
                  <a:pt x="623858" y="523660"/>
                  <a:pt x="619291" y="541424"/>
                  <a:pt x="610203" y="556038"/>
                </a:cubicBezTo>
                <a:cubicBezTo>
                  <a:pt x="591343" y="586383"/>
                  <a:pt x="556019" y="601864"/>
                  <a:pt x="521038" y="592206"/>
                </a:cubicBezTo>
                <a:cubicBezTo>
                  <a:pt x="511311" y="589489"/>
                  <a:pt x="502452" y="585287"/>
                  <a:pt x="494232" y="579442"/>
                </a:cubicBezTo>
                <a:cubicBezTo>
                  <a:pt x="491400" y="577455"/>
                  <a:pt x="488204" y="574944"/>
                  <a:pt x="485395" y="572067"/>
                </a:cubicBezTo>
                <a:cubicBezTo>
                  <a:pt x="483089" y="576565"/>
                  <a:pt x="480897" y="581109"/>
                  <a:pt x="478728" y="585698"/>
                </a:cubicBezTo>
                <a:cubicBezTo>
                  <a:pt x="473567" y="583735"/>
                  <a:pt x="468019" y="582502"/>
                  <a:pt x="462790" y="581497"/>
                </a:cubicBezTo>
                <a:cubicBezTo>
                  <a:pt x="454524" y="579921"/>
                  <a:pt x="446099" y="578985"/>
                  <a:pt x="437673" y="578323"/>
                </a:cubicBezTo>
                <a:cubicBezTo>
                  <a:pt x="422603" y="577113"/>
                  <a:pt x="407396" y="576885"/>
                  <a:pt x="392394" y="574807"/>
                </a:cubicBezTo>
                <a:cubicBezTo>
                  <a:pt x="378945" y="572980"/>
                  <a:pt x="365862" y="569121"/>
                  <a:pt x="352572" y="566335"/>
                </a:cubicBezTo>
                <a:cubicBezTo>
                  <a:pt x="359902" y="561632"/>
                  <a:pt x="367300" y="556951"/>
                  <a:pt x="374698" y="552339"/>
                </a:cubicBezTo>
                <a:cubicBezTo>
                  <a:pt x="378009" y="550238"/>
                  <a:pt x="381343" y="548206"/>
                  <a:pt x="384676" y="546173"/>
                </a:cubicBezTo>
                <a:cubicBezTo>
                  <a:pt x="391389" y="542018"/>
                  <a:pt x="398171" y="537908"/>
                  <a:pt x="404953" y="533889"/>
                </a:cubicBezTo>
                <a:cubicBezTo>
                  <a:pt x="407738" y="532245"/>
                  <a:pt x="410570" y="530555"/>
                  <a:pt x="413355" y="528957"/>
                </a:cubicBezTo>
                <a:cubicBezTo>
                  <a:pt x="418265" y="526034"/>
                  <a:pt x="423197" y="523180"/>
                  <a:pt x="428151" y="520349"/>
                </a:cubicBezTo>
                <a:cubicBezTo>
                  <a:pt x="428677" y="520029"/>
                  <a:pt x="429225" y="519755"/>
                  <a:pt x="429727" y="519458"/>
                </a:cubicBezTo>
                <a:cubicBezTo>
                  <a:pt x="443039" y="523545"/>
                  <a:pt x="456876" y="525578"/>
                  <a:pt x="470394" y="528751"/>
                </a:cubicBezTo>
                <a:cubicBezTo>
                  <a:pt x="477335" y="530395"/>
                  <a:pt x="484322" y="532291"/>
                  <a:pt x="490898" y="535191"/>
                </a:cubicBezTo>
                <a:cubicBezTo>
                  <a:pt x="494551" y="536812"/>
                  <a:pt x="498045" y="538730"/>
                  <a:pt x="501607" y="540671"/>
                </a:cubicBezTo>
                <a:cubicBezTo>
                  <a:pt x="502087" y="540945"/>
                  <a:pt x="502566" y="541264"/>
                  <a:pt x="503046" y="541561"/>
                </a:cubicBezTo>
                <a:cubicBezTo>
                  <a:pt x="502909" y="541744"/>
                  <a:pt x="502794" y="541949"/>
                  <a:pt x="502657" y="542109"/>
                </a:cubicBezTo>
                <a:cubicBezTo>
                  <a:pt x="496287" y="551699"/>
                  <a:pt x="498524" y="553572"/>
                  <a:pt x="508229" y="559394"/>
                </a:cubicBezTo>
                <a:cubicBezTo>
                  <a:pt x="521107" y="567066"/>
                  <a:pt x="534579" y="571427"/>
                  <a:pt x="549694" y="569829"/>
                </a:cubicBezTo>
                <a:cubicBezTo>
                  <a:pt x="553645" y="569418"/>
                  <a:pt x="554512" y="569281"/>
                  <a:pt x="558029" y="568254"/>
                </a:cubicBezTo>
                <a:cubicBezTo>
                  <a:pt x="582461" y="561312"/>
                  <a:pt x="598809" y="536949"/>
                  <a:pt x="600499" y="511512"/>
                </a:cubicBezTo>
                <a:cubicBezTo>
                  <a:pt x="601047" y="503589"/>
                  <a:pt x="599974" y="495780"/>
                  <a:pt x="597713" y="488290"/>
                </a:cubicBezTo>
                <a:cubicBezTo>
                  <a:pt x="596412" y="483952"/>
                  <a:pt x="594814" y="479728"/>
                  <a:pt x="593215" y="475481"/>
                </a:cubicBezTo>
                <a:cubicBezTo>
                  <a:pt x="592941" y="474682"/>
                  <a:pt x="592622" y="473905"/>
                  <a:pt x="592325" y="473106"/>
                </a:cubicBezTo>
                <a:cubicBezTo>
                  <a:pt x="591708" y="471416"/>
                  <a:pt x="582164" y="452624"/>
                  <a:pt x="582415" y="452556"/>
                </a:cubicBezTo>
                <a:cubicBezTo>
                  <a:pt x="586822" y="451186"/>
                  <a:pt x="591252" y="449770"/>
                  <a:pt x="595658" y="448469"/>
                </a:cubicBezTo>
                <a:cubicBezTo>
                  <a:pt x="609222" y="444267"/>
                  <a:pt x="622807" y="440340"/>
                  <a:pt x="636462" y="436572"/>
                </a:cubicBezTo>
                <a:cubicBezTo>
                  <a:pt x="636462" y="437805"/>
                  <a:pt x="636462" y="439038"/>
                  <a:pt x="636416" y="440294"/>
                </a:cubicBezTo>
                <a:cubicBezTo>
                  <a:pt x="636348" y="442943"/>
                  <a:pt x="636234" y="445592"/>
                  <a:pt x="636142" y="448240"/>
                </a:cubicBezTo>
                <a:cubicBezTo>
                  <a:pt x="636074" y="449268"/>
                  <a:pt x="636028" y="450295"/>
                  <a:pt x="636028" y="451369"/>
                </a:cubicBezTo>
                <a:cubicBezTo>
                  <a:pt x="634612" y="451757"/>
                  <a:pt x="633220" y="452122"/>
                  <a:pt x="631804" y="452533"/>
                </a:cubicBezTo>
                <a:close/>
                <a:moveTo>
                  <a:pt x="323597" y="747132"/>
                </a:moveTo>
                <a:cubicBezTo>
                  <a:pt x="305558" y="755146"/>
                  <a:pt x="287086" y="762202"/>
                  <a:pt x="268294" y="768253"/>
                </a:cubicBezTo>
                <a:cubicBezTo>
                  <a:pt x="268043" y="768321"/>
                  <a:pt x="267814" y="768390"/>
                  <a:pt x="267563" y="768504"/>
                </a:cubicBezTo>
                <a:cubicBezTo>
                  <a:pt x="259434" y="763937"/>
                  <a:pt x="250940" y="759964"/>
                  <a:pt x="247744" y="750031"/>
                </a:cubicBezTo>
                <a:cubicBezTo>
                  <a:pt x="244958" y="741286"/>
                  <a:pt x="248406" y="732929"/>
                  <a:pt x="250643" y="724572"/>
                </a:cubicBezTo>
                <a:cubicBezTo>
                  <a:pt x="252835" y="716352"/>
                  <a:pt x="250849" y="707995"/>
                  <a:pt x="250826" y="699615"/>
                </a:cubicBezTo>
                <a:cubicBezTo>
                  <a:pt x="251100" y="686577"/>
                  <a:pt x="253931" y="674452"/>
                  <a:pt x="258612" y="663104"/>
                </a:cubicBezTo>
                <a:cubicBezTo>
                  <a:pt x="265668" y="664725"/>
                  <a:pt x="272952" y="665433"/>
                  <a:pt x="280144" y="665479"/>
                </a:cubicBezTo>
                <a:cubicBezTo>
                  <a:pt x="296790" y="665479"/>
                  <a:pt x="312431" y="661003"/>
                  <a:pt x="327296" y="653742"/>
                </a:cubicBezTo>
                <a:cubicBezTo>
                  <a:pt x="342480" y="646299"/>
                  <a:pt x="356956" y="637873"/>
                  <a:pt x="372894" y="632073"/>
                </a:cubicBezTo>
                <a:cubicBezTo>
                  <a:pt x="388307" y="626456"/>
                  <a:pt x="404405" y="622757"/>
                  <a:pt x="420890" y="622894"/>
                </a:cubicBezTo>
                <a:cubicBezTo>
                  <a:pt x="428905" y="622917"/>
                  <a:pt x="436965" y="623785"/>
                  <a:pt x="444774" y="625657"/>
                </a:cubicBezTo>
                <a:cubicBezTo>
                  <a:pt x="449661" y="626822"/>
                  <a:pt x="454364" y="628899"/>
                  <a:pt x="459091" y="630658"/>
                </a:cubicBezTo>
                <a:cubicBezTo>
                  <a:pt x="457881" y="633626"/>
                  <a:pt x="456716" y="636549"/>
                  <a:pt x="455552" y="639494"/>
                </a:cubicBezTo>
                <a:cubicBezTo>
                  <a:pt x="454113" y="643102"/>
                  <a:pt x="452698" y="646710"/>
                  <a:pt x="451259" y="650363"/>
                </a:cubicBezTo>
                <a:cubicBezTo>
                  <a:pt x="443130" y="652007"/>
                  <a:pt x="435024" y="656756"/>
                  <a:pt x="428060" y="660684"/>
                </a:cubicBezTo>
                <a:cubicBezTo>
                  <a:pt x="419498" y="665524"/>
                  <a:pt x="411369" y="671073"/>
                  <a:pt x="403628" y="677124"/>
                </a:cubicBezTo>
                <a:cubicBezTo>
                  <a:pt x="389586" y="688130"/>
                  <a:pt x="378169" y="701168"/>
                  <a:pt x="366752" y="714776"/>
                </a:cubicBezTo>
                <a:cubicBezTo>
                  <a:pt x="361181" y="721444"/>
                  <a:pt x="355404" y="728157"/>
                  <a:pt x="348485" y="733500"/>
                </a:cubicBezTo>
                <a:cubicBezTo>
                  <a:pt x="340927" y="739231"/>
                  <a:pt x="332205" y="743341"/>
                  <a:pt x="323597" y="747132"/>
                </a:cubicBezTo>
                <a:close/>
                <a:moveTo>
                  <a:pt x="164355" y="129438"/>
                </a:moveTo>
                <a:cubicBezTo>
                  <a:pt x="148440" y="144052"/>
                  <a:pt x="128415" y="128571"/>
                  <a:pt x="118962" y="114779"/>
                </a:cubicBezTo>
                <a:cubicBezTo>
                  <a:pt x="100581" y="91101"/>
                  <a:pt x="126360" y="71555"/>
                  <a:pt x="149103" y="84525"/>
                </a:cubicBezTo>
                <a:cubicBezTo>
                  <a:pt x="156752" y="89000"/>
                  <a:pt x="163693" y="95599"/>
                  <a:pt x="167712" y="103591"/>
                </a:cubicBezTo>
                <a:cubicBezTo>
                  <a:pt x="172028" y="112016"/>
                  <a:pt x="171754" y="122725"/>
                  <a:pt x="164355" y="129438"/>
                </a:cubicBezTo>
                <a:close/>
                <a:moveTo>
                  <a:pt x="160154" y="252351"/>
                </a:moveTo>
                <a:cubicBezTo>
                  <a:pt x="149354" y="248218"/>
                  <a:pt x="139650" y="237076"/>
                  <a:pt x="142915" y="226093"/>
                </a:cubicBezTo>
                <a:cubicBezTo>
                  <a:pt x="147733" y="210086"/>
                  <a:pt x="173146" y="213123"/>
                  <a:pt x="182280" y="224814"/>
                </a:cubicBezTo>
                <a:cubicBezTo>
                  <a:pt x="194930" y="241323"/>
                  <a:pt x="179243" y="260777"/>
                  <a:pt x="160154" y="252351"/>
                </a:cubicBezTo>
                <a:close/>
                <a:moveTo>
                  <a:pt x="320674" y="568984"/>
                </a:moveTo>
                <a:cubicBezTo>
                  <a:pt x="323574" y="567066"/>
                  <a:pt x="326428" y="565125"/>
                  <a:pt x="329305" y="563207"/>
                </a:cubicBezTo>
                <a:lnTo>
                  <a:pt x="329351" y="563207"/>
                </a:lnTo>
                <a:cubicBezTo>
                  <a:pt x="339238" y="556768"/>
                  <a:pt x="349170" y="550398"/>
                  <a:pt x="359148" y="544141"/>
                </a:cubicBezTo>
                <a:cubicBezTo>
                  <a:pt x="347549" y="534437"/>
                  <a:pt x="340197" y="519321"/>
                  <a:pt x="329168" y="508726"/>
                </a:cubicBezTo>
                <a:cubicBezTo>
                  <a:pt x="312819" y="492903"/>
                  <a:pt x="286903" y="492241"/>
                  <a:pt x="271559" y="474796"/>
                </a:cubicBezTo>
                <a:cubicBezTo>
                  <a:pt x="254799" y="455730"/>
                  <a:pt x="259937" y="430590"/>
                  <a:pt x="262722" y="407665"/>
                </a:cubicBezTo>
                <a:cubicBezTo>
                  <a:pt x="264024" y="396888"/>
                  <a:pt x="265188" y="385562"/>
                  <a:pt x="261786" y="375082"/>
                </a:cubicBezTo>
                <a:cubicBezTo>
                  <a:pt x="257767" y="362615"/>
                  <a:pt x="246328" y="354440"/>
                  <a:pt x="240186" y="343229"/>
                </a:cubicBezTo>
                <a:cubicBezTo>
                  <a:pt x="225983" y="317358"/>
                  <a:pt x="238633" y="288246"/>
                  <a:pt x="236441" y="260777"/>
                </a:cubicBezTo>
                <a:cubicBezTo>
                  <a:pt x="234203" y="232737"/>
                  <a:pt x="220298" y="207232"/>
                  <a:pt x="216895" y="179398"/>
                </a:cubicBezTo>
                <a:cubicBezTo>
                  <a:pt x="210639" y="128708"/>
                  <a:pt x="248132" y="84593"/>
                  <a:pt x="293182" y="66715"/>
                </a:cubicBezTo>
                <a:cubicBezTo>
                  <a:pt x="320605" y="55846"/>
                  <a:pt x="351362" y="54339"/>
                  <a:pt x="380407" y="57764"/>
                </a:cubicBezTo>
                <a:cubicBezTo>
                  <a:pt x="380726" y="57787"/>
                  <a:pt x="381000" y="57832"/>
                  <a:pt x="381297" y="57855"/>
                </a:cubicBezTo>
                <a:cubicBezTo>
                  <a:pt x="355632" y="47329"/>
                  <a:pt x="329374" y="38173"/>
                  <a:pt x="302635" y="30501"/>
                </a:cubicBezTo>
                <a:cubicBezTo>
                  <a:pt x="245095" y="13809"/>
                  <a:pt x="185545" y="3762"/>
                  <a:pt x="125675" y="954"/>
                </a:cubicBezTo>
                <a:cubicBezTo>
                  <a:pt x="96448" y="406"/>
                  <a:pt x="65692" y="-2973"/>
                  <a:pt x="37743" y="7484"/>
                </a:cubicBezTo>
                <a:cubicBezTo>
                  <a:pt x="13837" y="17120"/>
                  <a:pt x="-5047" y="40479"/>
                  <a:pt x="1210" y="67354"/>
                </a:cubicBezTo>
                <a:cubicBezTo>
                  <a:pt x="6827" y="91557"/>
                  <a:pt x="28907" y="107746"/>
                  <a:pt x="32652" y="132772"/>
                </a:cubicBezTo>
                <a:cubicBezTo>
                  <a:pt x="36533" y="158688"/>
                  <a:pt x="28450" y="185563"/>
                  <a:pt x="40095" y="210269"/>
                </a:cubicBezTo>
                <a:cubicBezTo>
                  <a:pt x="53339" y="240044"/>
                  <a:pt x="91950" y="244839"/>
                  <a:pt x="107751" y="272034"/>
                </a:cubicBezTo>
                <a:cubicBezTo>
                  <a:pt x="113642" y="283588"/>
                  <a:pt x="110856" y="297676"/>
                  <a:pt x="109943" y="309983"/>
                </a:cubicBezTo>
                <a:cubicBezTo>
                  <a:pt x="104395" y="367478"/>
                  <a:pt x="153395" y="369168"/>
                  <a:pt x="180544" y="403898"/>
                </a:cubicBezTo>
                <a:cubicBezTo>
                  <a:pt x="193034" y="422370"/>
                  <a:pt x="184403" y="444884"/>
                  <a:pt x="180362" y="464863"/>
                </a:cubicBezTo>
                <a:cubicBezTo>
                  <a:pt x="167735" y="518134"/>
                  <a:pt x="204246" y="527450"/>
                  <a:pt x="245323" y="542520"/>
                </a:cubicBezTo>
                <a:cubicBezTo>
                  <a:pt x="265417" y="549439"/>
                  <a:pt x="284688" y="559211"/>
                  <a:pt x="305056" y="565239"/>
                </a:cubicBezTo>
                <a:cubicBezTo>
                  <a:pt x="310216" y="566746"/>
                  <a:pt x="315377" y="568048"/>
                  <a:pt x="320674" y="568984"/>
                </a:cubicBezTo>
                <a:close/>
                <a:moveTo>
                  <a:pt x="84826" y="109276"/>
                </a:moveTo>
                <a:cubicBezTo>
                  <a:pt x="44776" y="57033"/>
                  <a:pt x="100650" y="15019"/>
                  <a:pt x="150655" y="43173"/>
                </a:cubicBezTo>
                <a:cubicBezTo>
                  <a:pt x="168922" y="53814"/>
                  <a:pt x="185476" y="70003"/>
                  <a:pt x="193628" y="89754"/>
                </a:cubicBezTo>
                <a:cubicBezTo>
                  <a:pt x="200638" y="107450"/>
                  <a:pt x="198834" y="127840"/>
                  <a:pt x="184106" y="141335"/>
                </a:cubicBezTo>
                <a:cubicBezTo>
                  <a:pt x="149308" y="173279"/>
                  <a:pt x="105513" y="139417"/>
                  <a:pt x="84826" y="109276"/>
                </a:cubicBezTo>
                <a:close/>
                <a:moveTo>
                  <a:pt x="120127" y="220887"/>
                </a:moveTo>
                <a:cubicBezTo>
                  <a:pt x="122319" y="187504"/>
                  <a:pt x="168717" y="182389"/>
                  <a:pt x="189564" y="201273"/>
                </a:cubicBezTo>
                <a:cubicBezTo>
                  <a:pt x="217261" y="226390"/>
                  <a:pt x="200912" y="272422"/>
                  <a:pt x="161204" y="264590"/>
                </a:cubicBezTo>
                <a:cubicBezTo>
                  <a:pt x="140289" y="261302"/>
                  <a:pt x="118643" y="243812"/>
                  <a:pt x="120127" y="220887"/>
                </a:cubicBezTo>
                <a:close/>
                <a:moveTo>
                  <a:pt x="178421" y="351129"/>
                </a:moveTo>
                <a:cubicBezTo>
                  <a:pt x="145700" y="339804"/>
                  <a:pt x="154172" y="292127"/>
                  <a:pt x="190820" y="303019"/>
                </a:cubicBezTo>
                <a:cubicBezTo>
                  <a:pt x="199633" y="305668"/>
                  <a:pt x="208379" y="311376"/>
                  <a:pt x="212626" y="319779"/>
                </a:cubicBezTo>
                <a:cubicBezTo>
                  <a:pt x="223426" y="341128"/>
                  <a:pt x="197350" y="358505"/>
                  <a:pt x="178421" y="351129"/>
                </a:cubicBezTo>
                <a:close/>
                <a:moveTo>
                  <a:pt x="221165" y="392869"/>
                </a:moveTo>
                <a:cubicBezTo>
                  <a:pt x="230733" y="390837"/>
                  <a:pt x="242149" y="393805"/>
                  <a:pt x="244501" y="404537"/>
                </a:cubicBezTo>
                <a:cubicBezTo>
                  <a:pt x="246762" y="414858"/>
                  <a:pt x="238313" y="424676"/>
                  <a:pt x="227993" y="424836"/>
                </a:cubicBezTo>
                <a:cubicBezTo>
                  <a:pt x="210548" y="425110"/>
                  <a:pt x="201277" y="396705"/>
                  <a:pt x="221165" y="392869"/>
                </a:cubicBezTo>
                <a:close/>
                <a:moveTo>
                  <a:pt x="253612" y="503201"/>
                </a:moveTo>
                <a:cubicBezTo>
                  <a:pt x="243245" y="512448"/>
                  <a:pt x="220435" y="501374"/>
                  <a:pt x="216165" y="489638"/>
                </a:cubicBezTo>
                <a:cubicBezTo>
                  <a:pt x="212374" y="480390"/>
                  <a:pt x="219772" y="468060"/>
                  <a:pt x="230162" y="468197"/>
                </a:cubicBezTo>
                <a:cubicBezTo>
                  <a:pt x="244136" y="469087"/>
                  <a:pt x="266125" y="489455"/>
                  <a:pt x="253612" y="503201"/>
                </a:cubicBezTo>
                <a:close/>
                <a:moveTo>
                  <a:pt x="659227" y="608692"/>
                </a:moveTo>
                <a:cubicBezTo>
                  <a:pt x="662355" y="612551"/>
                  <a:pt x="665278" y="616569"/>
                  <a:pt x="668132" y="620634"/>
                </a:cubicBezTo>
                <a:lnTo>
                  <a:pt x="668132" y="620679"/>
                </a:lnTo>
                <a:cubicBezTo>
                  <a:pt x="659707" y="649450"/>
                  <a:pt x="656578" y="678380"/>
                  <a:pt x="656533" y="709662"/>
                </a:cubicBezTo>
                <a:cubicBezTo>
                  <a:pt x="656510" y="731331"/>
                  <a:pt x="655117" y="752543"/>
                  <a:pt x="648861" y="773002"/>
                </a:cubicBezTo>
                <a:cubicBezTo>
                  <a:pt x="644294" y="759964"/>
                  <a:pt x="638083" y="747428"/>
                  <a:pt x="630206" y="736034"/>
                </a:cubicBezTo>
                <a:cubicBezTo>
                  <a:pt x="622260" y="724572"/>
                  <a:pt x="611825" y="715005"/>
                  <a:pt x="604198" y="703337"/>
                </a:cubicBezTo>
                <a:cubicBezTo>
                  <a:pt x="597325" y="692742"/>
                  <a:pt x="595430" y="680823"/>
                  <a:pt x="591845" y="668972"/>
                </a:cubicBezTo>
                <a:cubicBezTo>
                  <a:pt x="590201" y="663538"/>
                  <a:pt x="588032" y="657989"/>
                  <a:pt x="584972" y="653217"/>
                </a:cubicBezTo>
                <a:cubicBezTo>
                  <a:pt x="583625" y="651162"/>
                  <a:pt x="581981" y="648787"/>
                  <a:pt x="580017" y="647052"/>
                </a:cubicBezTo>
                <a:cubicBezTo>
                  <a:pt x="603445" y="631639"/>
                  <a:pt x="624360" y="612619"/>
                  <a:pt x="642125" y="590425"/>
                </a:cubicBezTo>
                <a:cubicBezTo>
                  <a:pt x="642262" y="590608"/>
                  <a:pt x="642444" y="590745"/>
                  <a:pt x="642581" y="590904"/>
                </a:cubicBezTo>
                <a:cubicBezTo>
                  <a:pt x="644477" y="592868"/>
                  <a:pt x="646463" y="594695"/>
                  <a:pt x="648358" y="596613"/>
                </a:cubicBezTo>
                <a:cubicBezTo>
                  <a:pt x="652171" y="600472"/>
                  <a:pt x="655825" y="604490"/>
                  <a:pt x="659227" y="608692"/>
                </a:cubicBezTo>
                <a:close/>
                <a:moveTo>
                  <a:pt x="637581" y="782113"/>
                </a:moveTo>
                <a:cubicBezTo>
                  <a:pt x="638791" y="786040"/>
                  <a:pt x="639818" y="789990"/>
                  <a:pt x="640709" y="794009"/>
                </a:cubicBezTo>
                <a:cubicBezTo>
                  <a:pt x="637033" y="802640"/>
                  <a:pt x="633562" y="811385"/>
                  <a:pt x="632443" y="820815"/>
                </a:cubicBezTo>
                <a:cubicBezTo>
                  <a:pt x="631028" y="833351"/>
                  <a:pt x="631210" y="846047"/>
                  <a:pt x="625844" y="857737"/>
                </a:cubicBezTo>
                <a:cubicBezTo>
                  <a:pt x="608605" y="893106"/>
                  <a:pt x="564422" y="890595"/>
                  <a:pt x="531359" y="896554"/>
                </a:cubicBezTo>
                <a:cubicBezTo>
                  <a:pt x="530743" y="896691"/>
                  <a:pt x="530149" y="896828"/>
                  <a:pt x="529532" y="896965"/>
                </a:cubicBezTo>
                <a:cubicBezTo>
                  <a:pt x="529190" y="892558"/>
                  <a:pt x="528710" y="888197"/>
                  <a:pt x="528162" y="883790"/>
                </a:cubicBezTo>
                <a:cubicBezTo>
                  <a:pt x="525833" y="865318"/>
                  <a:pt x="522066" y="847051"/>
                  <a:pt x="519326" y="828625"/>
                </a:cubicBezTo>
                <a:cubicBezTo>
                  <a:pt x="516677" y="811065"/>
                  <a:pt x="515581" y="793347"/>
                  <a:pt x="516152" y="775628"/>
                </a:cubicBezTo>
                <a:cubicBezTo>
                  <a:pt x="516700" y="757795"/>
                  <a:pt x="518915" y="740007"/>
                  <a:pt x="522682" y="722608"/>
                </a:cubicBezTo>
                <a:cubicBezTo>
                  <a:pt x="524600" y="713726"/>
                  <a:pt x="526815" y="704912"/>
                  <a:pt x="529418" y="696213"/>
                </a:cubicBezTo>
                <a:cubicBezTo>
                  <a:pt x="531930" y="687878"/>
                  <a:pt x="534053" y="679179"/>
                  <a:pt x="537136" y="671027"/>
                </a:cubicBezTo>
                <a:cubicBezTo>
                  <a:pt x="537319" y="670616"/>
                  <a:pt x="537387" y="670205"/>
                  <a:pt x="537387" y="669794"/>
                </a:cubicBezTo>
                <a:cubicBezTo>
                  <a:pt x="549557" y="664657"/>
                  <a:pt x="561271" y="658674"/>
                  <a:pt x="572414" y="651870"/>
                </a:cubicBezTo>
                <a:cubicBezTo>
                  <a:pt x="573008" y="652829"/>
                  <a:pt x="573624" y="653719"/>
                  <a:pt x="574195" y="654701"/>
                </a:cubicBezTo>
                <a:cubicBezTo>
                  <a:pt x="575885" y="657396"/>
                  <a:pt x="577186" y="660181"/>
                  <a:pt x="578214" y="663173"/>
                </a:cubicBezTo>
                <a:cubicBezTo>
                  <a:pt x="580246" y="669064"/>
                  <a:pt x="581524" y="675206"/>
                  <a:pt x="582917" y="681280"/>
                </a:cubicBezTo>
                <a:cubicBezTo>
                  <a:pt x="585749" y="693496"/>
                  <a:pt x="589630" y="704684"/>
                  <a:pt x="597051" y="714959"/>
                </a:cubicBezTo>
                <a:cubicBezTo>
                  <a:pt x="604769" y="725668"/>
                  <a:pt x="613902" y="735235"/>
                  <a:pt x="621072" y="746378"/>
                </a:cubicBezTo>
                <a:cubicBezTo>
                  <a:pt x="628219" y="757475"/>
                  <a:pt x="633790" y="769486"/>
                  <a:pt x="637581" y="782113"/>
                </a:cubicBezTo>
                <a:close/>
                <a:moveTo>
                  <a:pt x="509279" y="724549"/>
                </a:moveTo>
                <a:cubicBezTo>
                  <a:pt x="511403" y="714913"/>
                  <a:pt x="514120" y="705460"/>
                  <a:pt x="517362" y="696121"/>
                </a:cubicBezTo>
                <a:cubicBezTo>
                  <a:pt x="520079" y="688335"/>
                  <a:pt x="523527" y="681165"/>
                  <a:pt x="527089" y="673904"/>
                </a:cubicBezTo>
                <a:cubicBezTo>
                  <a:pt x="516175" y="678037"/>
                  <a:pt x="504872" y="681576"/>
                  <a:pt x="493341" y="684271"/>
                </a:cubicBezTo>
                <a:cubicBezTo>
                  <a:pt x="492816" y="686052"/>
                  <a:pt x="492131" y="687856"/>
                  <a:pt x="491446" y="689682"/>
                </a:cubicBezTo>
                <a:cubicBezTo>
                  <a:pt x="489254" y="695368"/>
                  <a:pt x="486971" y="701076"/>
                  <a:pt x="484527" y="706648"/>
                </a:cubicBezTo>
                <a:cubicBezTo>
                  <a:pt x="479824" y="717425"/>
                  <a:pt x="474823" y="728088"/>
                  <a:pt x="469549" y="738569"/>
                </a:cubicBezTo>
                <a:cubicBezTo>
                  <a:pt x="459045" y="759599"/>
                  <a:pt x="447491" y="780057"/>
                  <a:pt x="434887" y="799923"/>
                </a:cubicBezTo>
                <a:cubicBezTo>
                  <a:pt x="421918" y="820404"/>
                  <a:pt x="407738" y="840018"/>
                  <a:pt x="392622" y="858925"/>
                </a:cubicBezTo>
                <a:cubicBezTo>
                  <a:pt x="377278" y="878082"/>
                  <a:pt x="361660" y="896874"/>
                  <a:pt x="348851" y="917904"/>
                </a:cubicBezTo>
                <a:cubicBezTo>
                  <a:pt x="345677" y="923110"/>
                  <a:pt x="342663" y="928361"/>
                  <a:pt x="339808" y="933727"/>
                </a:cubicBezTo>
                <a:cubicBezTo>
                  <a:pt x="344649" y="983208"/>
                  <a:pt x="345106" y="1033076"/>
                  <a:pt x="341178" y="1082625"/>
                </a:cubicBezTo>
                <a:cubicBezTo>
                  <a:pt x="340767" y="1087671"/>
                  <a:pt x="346453" y="1091393"/>
                  <a:pt x="350951" y="1090092"/>
                </a:cubicBezTo>
                <a:cubicBezTo>
                  <a:pt x="367917" y="1085525"/>
                  <a:pt x="375520" y="1068171"/>
                  <a:pt x="383055" y="1053923"/>
                </a:cubicBezTo>
                <a:cubicBezTo>
                  <a:pt x="401847" y="1019467"/>
                  <a:pt x="423859" y="986792"/>
                  <a:pt x="448907" y="956584"/>
                </a:cubicBezTo>
                <a:cubicBezTo>
                  <a:pt x="467151" y="934458"/>
                  <a:pt x="488455" y="912218"/>
                  <a:pt x="515353" y="901418"/>
                </a:cubicBezTo>
                <a:cubicBezTo>
                  <a:pt x="513983" y="878287"/>
                  <a:pt x="509051" y="855271"/>
                  <a:pt x="505831" y="832369"/>
                </a:cubicBezTo>
                <a:cubicBezTo>
                  <a:pt x="500739" y="796361"/>
                  <a:pt x="501379" y="760101"/>
                  <a:pt x="509279" y="724549"/>
                </a:cubicBezTo>
                <a:close/>
                <a:moveTo>
                  <a:pt x="411917" y="939915"/>
                </a:moveTo>
                <a:cubicBezTo>
                  <a:pt x="383421" y="940395"/>
                  <a:pt x="368259" y="893358"/>
                  <a:pt x="400774" y="886964"/>
                </a:cubicBezTo>
                <a:cubicBezTo>
                  <a:pt x="446807" y="877146"/>
                  <a:pt x="453497" y="935508"/>
                  <a:pt x="411917" y="939915"/>
                </a:cubicBezTo>
                <a:close/>
                <a:moveTo>
                  <a:pt x="441646" y="871620"/>
                </a:moveTo>
                <a:cubicBezTo>
                  <a:pt x="436646" y="869588"/>
                  <a:pt x="432421" y="866460"/>
                  <a:pt x="429544" y="861687"/>
                </a:cubicBezTo>
                <a:cubicBezTo>
                  <a:pt x="426759" y="857121"/>
                  <a:pt x="426005" y="850910"/>
                  <a:pt x="427581" y="845727"/>
                </a:cubicBezTo>
                <a:cubicBezTo>
                  <a:pt x="433358" y="826866"/>
                  <a:pt x="459502" y="833694"/>
                  <a:pt x="466489" y="847987"/>
                </a:cubicBezTo>
                <a:cubicBezTo>
                  <a:pt x="474344" y="864039"/>
                  <a:pt x="455415" y="877191"/>
                  <a:pt x="441646" y="871620"/>
                </a:cubicBezTo>
                <a:close/>
                <a:moveTo>
                  <a:pt x="474869" y="815221"/>
                </a:moveTo>
                <a:cubicBezTo>
                  <a:pt x="458155" y="815495"/>
                  <a:pt x="449227" y="787889"/>
                  <a:pt x="468339" y="784145"/>
                </a:cubicBezTo>
                <a:cubicBezTo>
                  <a:pt x="494414" y="778185"/>
                  <a:pt x="500009" y="812162"/>
                  <a:pt x="474869" y="815221"/>
                </a:cubicBezTo>
                <a:close/>
                <a:moveTo>
                  <a:pt x="478408" y="746492"/>
                </a:moveTo>
                <a:cubicBezTo>
                  <a:pt x="473704" y="728979"/>
                  <a:pt x="497017" y="724092"/>
                  <a:pt x="499598" y="741446"/>
                </a:cubicBezTo>
                <a:cubicBezTo>
                  <a:pt x="500077" y="752908"/>
                  <a:pt x="481331" y="759507"/>
                  <a:pt x="478408" y="746492"/>
                </a:cubicBezTo>
                <a:close/>
                <a:moveTo>
                  <a:pt x="710808" y="522975"/>
                </a:moveTo>
                <a:cubicBezTo>
                  <a:pt x="700579" y="545123"/>
                  <a:pt x="689093" y="566952"/>
                  <a:pt x="679435" y="589283"/>
                </a:cubicBezTo>
                <a:cubicBezTo>
                  <a:pt x="676969" y="594992"/>
                  <a:pt x="674685" y="600700"/>
                  <a:pt x="672699" y="606408"/>
                </a:cubicBezTo>
                <a:cubicBezTo>
                  <a:pt x="671192" y="604445"/>
                  <a:pt x="669571" y="602481"/>
                  <a:pt x="667927" y="600586"/>
                </a:cubicBezTo>
                <a:cubicBezTo>
                  <a:pt x="664205" y="596293"/>
                  <a:pt x="660255" y="592183"/>
                  <a:pt x="656122" y="588301"/>
                </a:cubicBezTo>
                <a:cubicBezTo>
                  <a:pt x="653884" y="586201"/>
                  <a:pt x="651623" y="584214"/>
                  <a:pt x="649180" y="582342"/>
                </a:cubicBezTo>
                <a:cubicBezTo>
                  <a:pt x="648998" y="582205"/>
                  <a:pt x="648838" y="582068"/>
                  <a:pt x="648655" y="581931"/>
                </a:cubicBezTo>
                <a:cubicBezTo>
                  <a:pt x="662926" y="562728"/>
                  <a:pt x="674799" y="541904"/>
                  <a:pt x="685189" y="520372"/>
                </a:cubicBezTo>
                <a:cubicBezTo>
                  <a:pt x="685326" y="520052"/>
                  <a:pt x="685508" y="519755"/>
                  <a:pt x="685645" y="519435"/>
                </a:cubicBezTo>
                <a:cubicBezTo>
                  <a:pt x="688477" y="520166"/>
                  <a:pt x="691673" y="520166"/>
                  <a:pt x="694528" y="520509"/>
                </a:cubicBezTo>
                <a:cubicBezTo>
                  <a:pt x="699939" y="521102"/>
                  <a:pt x="705259" y="521810"/>
                  <a:pt x="710603" y="522883"/>
                </a:cubicBezTo>
                <a:cubicBezTo>
                  <a:pt x="710625" y="522906"/>
                  <a:pt x="710740" y="522952"/>
                  <a:pt x="710808" y="522975"/>
                </a:cubicBezTo>
                <a:close/>
                <a:moveTo>
                  <a:pt x="373214" y="860432"/>
                </a:moveTo>
                <a:cubicBezTo>
                  <a:pt x="360313" y="876255"/>
                  <a:pt x="347914" y="892444"/>
                  <a:pt x="337183" y="909775"/>
                </a:cubicBezTo>
                <a:cubicBezTo>
                  <a:pt x="335493" y="894933"/>
                  <a:pt x="333872" y="879566"/>
                  <a:pt x="329305" y="865455"/>
                </a:cubicBezTo>
                <a:cubicBezTo>
                  <a:pt x="326063" y="853216"/>
                  <a:pt x="316267" y="845316"/>
                  <a:pt x="305695" y="839402"/>
                </a:cubicBezTo>
                <a:cubicBezTo>
                  <a:pt x="307453" y="835178"/>
                  <a:pt x="309143" y="830931"/>
                  <a:pt x="311038" y="826844"/>
                </a:cubicBezTo>
                <a:cubicBezTo>
                  <a:pt x="315262" y="817893"/>
                  <a:pt x="320080" y="809147"/>
                  <a:pt x="326040" y="801247"/>
                </a:cubicBezTo>
                <a:cubicBezTo>
                  <a:pt x="345654" y="775125"/>
                  <a:pt x="375589" y="759325"/>
                  <a:pt x="401528" y="740441"/>
                </a:cubicBezTo>
                <a:cubicBezTo>
                  <a:pt x="414497" y="730988"/>
                  <a:pt x="426964" y="720622"/>
                  <a:pt x="437285" y="708269"/>
                </a:cubicBezTo>
                <a:cubicBezTo>
                  <a:pt x="442034" y="702583"/>
                  <a:pt x="446464" y="696601"/>
                  <a:pt x="449843" y="690002"/>
                </a:cubicBezTo>
                <a:cubicBezTo>
                  <a:pt x="460141" y="689751"/>
                  <a:pt x="470462" y="688655"/>
                  <a:pt x="480714" y="686828"/>
                </a:cubicBezTo>
                <a:cubicBezTo>
                  <a:pt x="480532" y="687285"/>
                  <a:pt x="480326" y="687719"/>
                  <a:pt x="480121" y="688175"/>
                </a:cubicBezTo>
                <a:cubicBezTo>
                  <a:pt x="477358" y="694226"/>
                  <a:pt x="474572" y="700254"/>
                  <a:pt x="471786" y="706237"/>
                </a:cubicBezTo>
                <a:cubicBezTo>
                  <a:pt x="466147" y="718247"/>
                  <a:pt x="460187" y="730121"/>
                  <a:pt x="453862" y="741788"/>
                </a:cubicBezTo>
                <a:cubicBezTo>
                  <a:pt x="431029" y="784031"/>
                  <a:pt x="403537" y="823190"/>
                  <a:pt x="373214" y="860432"/>
                </a:cubicBezTo>
                <a:close/>
                <a:moveTo>
                  <a:pt x="516883" y="487742"/>
                </a:moveTo>
                <a:cubicBezTo>
                  <a:pt x="519874" y="490939"/>
                  <a:pt x="522911" y="494136"/>
                  <a:pt x="525925" y="497378"/>
                </a:cubicBezTo>
                <a:cubicBezTo>
                  <a:pt x="528551" y="500164"/>
                  <a:pt x="531199" y="502927"/>
                  <a:pt x="533848" y="505644"/>
                </a:cubicBezTo>
                <a:cubicBezTo>
                  <a:pt x="526792" y="512083"/>
                  <a:pt x="520216" y="519002"/>
                  <a:pt x="514211" y="526422"/>
                </a:cubicBezTo>
                <a:cubicBezTo>
                  <a:pt x="512910" y="528044"/>
                  <a:pt x="511585" y="529688"/>
                  <a:pt x="510352" y="531355"/>
                </a:cubicBezTo>
                <a:cubicBezTo>
                  <a:pt x="508731" y="529916"/>
                  <a:pt x="506882" y="528637"/>
                  <a:pt x="505009" y="527496"/>
                </a:cubicBezTo>
                <a:cubicBezTo>
                  <a:pt x="502429" y="525920"/>
                  <a:pt x="499849" y="524641"/>
                  <a:pt x="497680" y="523637"/>
                </a:cubicBezTo>
                <a:cubicBezTo>
                  <a:pt x="489665" y="519983"/>
                  <a:pt x="481308" y="517449"/>
                  <a:pt x="472768" y="515439"/>
                </a:cubicBezTo>
                <a:cubicBezTo>
                  <a:pt x="464160" y="513407"/>
                  <a:pt x="455415" y="511900"/>
                  <a:pt x="446761" y="510028"/>
                </a:cubicBezTo>
                <a:cubicBezTo>
                  <a:pt x="467106" y="498954"/>
                  <a:pt x="487838" y="488633"/>
                  <a:pt x="509211" y="479499"/>
                </a:cubicBezTo>
                <a:cubicBezTo>
                  <a:pt x="511540" y="482445"/>
                  <a:pt x="514371" y="485048"/>
                  <a:pt x="516883" y="487742"/>
                </a:cubicBezTo>
                <a:close/>
                <a:moveTo>
                  <a:pt x="526199" y="478929"/>
                </a:moveTo>
                <a:cubicBezTo>
                  <a:pt x="524783" y="477422"/>
                  <a:pt x="523413" y="475800"/>
                  <a:pt x="521975" y="474248"/>
                </a:cubicBezTo>
                <a:cubicBezTo>
                  <a:pt x="537364" y="468060"/>
                  <a:pt x="552914" y="462374"/>
                  <a:pt x="568555" y="457145"/>
                </a:cubicBezTo>
                <a:cubicBezTo>
                  <a:pt x="568623" y="457328"/>
                  <a:pt x="577940" y="475070"/>
                  <a:pt x="578008" y="475275"/>
                </a:cubicBezTo>
                <a:cubicBezTo>
                  <a:pt x="577026" y="475846"/>
                  <a:pt x="569948" y="479043"/>
                  <a:pt x="568966" y="479637"/>
                </a:cubicBezTo>
                <a:cubicBezTo>
                  <a:pt x="566774" y="481007"/>
                  <a:pt x="563646" y="482947"/>
                  <a:pt x="560860" y="484751"/>
                </a:cubicBezTo>
                <a:cubicBezTo>
                  <a:pt x="559673" y="485550"/>
                  <a:pt x="558440" y="486304"/>
                  <a:pt x="557275" y="487126"/>
                </a:cubicBezTo>
                <a:cubicBezTo>
                  <a:pt x="557230" y="487149"/>
                  <a:pt x="557184" y="487194"/>
                  <a:pt x="557161" y="487217"/>
                </a:cubicBezTo>
                <a:cubicBezTo>
                  <a:pt x="555997" y="488016"/>
                  <a:pt x="554855" y="488861"/>
                  <a:pt x="553690" y="489683"/>
                </a:cubicBezTo>
                <a:cubicBezTo>
                  <a:pt x="552480" y="490551"/>
                  <a:pt x="551247" y="491396"/>
                  <a:pt x="550037" y="492309"/>
                </a:cubicBezTo>
                <a:cubicBezTo>
                  <a:pt x="548667" y="493337"/>
                  <a:pt x="547343" y="494387"/>
                  <a:pt x="545995" y="495437"/>
                </a:cubicBezTo>
                <a:cubicBezTo>
                  <a:pt x="545173" y="496214"/>
                  <a:pt x="543826" y="497561"/>
                  <a:pt x="543278" y="497561"/>
                </a:cubicBezTo>
                <a:cubicBezTo>
                  <a:pt x="540972" y="494912"/>
                  <a:pt x="538575" y="492355"/>
                  <a:pt x="536223" y="489820"/>
                </a:cubicBezTo>
                <a:cubicBezTo>
                  <a:pt x="532866" y="486190"/>
                  <a:pt x="529532" y="482582"/>
                  <a:pt x="526199" y="478929"/>
                </a:cubicBezTo>
                <a:close/>
                <a:moveTo>
                  <a:pt x="439203" y="591589"/>
                </a:moveTo>
                <a:cubicBezTo>
                  <a:pt x="424087" y="590516"/>
                  <a:pt x="408926" y="590562"/>
                  <a:pt x="393878" y="588690"/>
                </a:cubicBezTo>
                <a:cubicBezTo>
                  <a:pt x="377872" y="586772"/>
                  <a:pt x="362505" y="582250"/>
                  <a:pt x="346727" y="579054"/>
                </a:cubicBezTo>
                <a:cubicBezTo>
                  <a:pt x="343051" y="578300"/>
                  <a:pt x="339443" y="577707"/>
                  <a:pt x="335858" y="577341"/>
                </a:cubicBezTo>
                <a:cubicBezTo>
                  <a:pt x="326131" y="583849"/>
                  <a:pt x="316427" y="590448"/>
                  <a:pt x="306860" y="597229"/>
                </a:cubicBezTo>
                <a:cubicBezTo>
                  <a:pt x="290831" y="613601"/>
                  <a:pt x="275281" y="630954"/>
                  <a:pt x="264640" y="650454"/>
                </a:cubicBezTo>
                <a:cubicBezTo>
                  <a:pt x="269778" y="651345"/>
                  <a:pt x="274938" y="651824"/>
                  <a:pt x="280122" y="651824"/>
                </a:cubicBezTo>
                <a:cubicBezTo>
                  <a:pt x="296356" y="651824"/>
                  <a:pt x="311015" y="646755"/>
                  <a:pt x="325263" y="639334"/>
                </a:cubicBezTo>
                <a:cubicBezTo>
                  <a:pt x="355381" y="623648"/>
                  <a:pt x="386024" y="608874"/>
                  <a:pt x="420845" y="609400"/>
                </a:cubicBezTo>
                <a:cubicBezTo>
                  <a:pt x="429795" y="609537"/>
                  <a:pt x="438769" y="610678"/>
                  <a:pt x="447400" y="613053"/>
                </a:cubicBezTo>
                <a:cubicBezTo>
                  <a:pt x="452606" y="614491"/>
                  <a:pt x="458589" y="616250"/>
                  <a:pt x="463817" y="619013"/>
                </a:cubicBezTo>
                <a:cubicBezTo>
                  <a:pt x="466740" y="612094"/>
                  <a:pt x="469731" y="605175"/>
                  <a:pt x="472860" y="598325"/>
                </a:cubicBezTo>
                <a:cubicBezTo>
                  <a:pt x="472997" y="598006"/>
                  <a:pt x="473134" y="597663"/>
                  <a:pt x="473316" y="597366"/>
                </a:cubicBezTo>
                <a:cubicBezTo>
                  <a:pt x="469183" y="596202"/>
                  <a:pt x="465051" y="594992"/>
                  <a:pt x="460826" y="594170"/>
                </a:cubicBezTo>
                <a:cubicBezTo>
                  <a:pt x="453702" y="592800"/>
                  <a:pt x="446464" y="592069"/>
                  <a:pt x="439203" y="591589"/>
                </a:cubicBezTo>
                <a:close/>
                <a:moveTo>
                  <a:pt x="332844" y="610929"/>
                </a:moveTo>
                <a:cubicBezTo>
                  <a:pt x="328141" y="593416"/>
                  <a:pt x="351454" y="588530"/>
                  <a:pt x="354034" y="605860"/>
                </a:cubicBezTo>
                <a:cubicBezTo>
                  <a:pt x="354536" y="617368"/>
                  <a:pt x="335767" y="623967"/>
                  <a:pt x="332844" y="610929"/>
                </a:cubicBezTo>
                <a:close/>
                <a:moveTo>
                  <a:pt x="367780" y="606774"/>
                </a:moveTo>
                <a:cubicBezTo>
                  <a:pt x="366775" y="602435"/>
                  <a:pt x="367643" y="597389"/>
                  <a:pt x="372323" y="595585"/>
                </a:cubicBezTo>
                <a:cubicBezTo>
                  <a:pt x="377484" y="593599"/>
                  <a:pt x="383192" y="597686"/>
                  <a:pt x="383398" y="603052"/>
                </a:cubicBezTo>
                <a:cubicBezTo>
                  <a:pt x="383740" y="611477"/>
                  <a:pt x="369903" y="616364"/>
                  <a:pt x="367780" y="606774"/>
                </a:cubicBezTo>
                <a:close/>
                <a:moveTo>
                  <a:pt x="308595" y="802457"/>
                </a:moveTo>
                <a:cubicBezTo>
                  <a:pt x="303891" y="810015"/>
                  <a:pt x="299964" y="818053"/>
                  <a:pt x="296425" y="826227"/>
                </a:cubicBezTo>
                <a:cubicBezTo>
                  <a:pt x="295603" y="828122"/>
                  <a:pt x="294781" y="830017"/>
                  <a:pt x="294027" y="831912"/>
                </a:cubicBezTo>
                <a:cubicBezTo>
                  <a:pt x="279642" y="820656"/>
                  <a:pt x="277062" y="808006"/>
                  <a:pt x="280030" y="786656"/>
                </a:cubicBezTo>
                <a:cubicBezTo>
                  <a:pt x="280144" y="783802"/>
                  <a:pt x="279916" y="781176"/>
                  <a:pt x="279071" y="778870"/>
                </a:cubicBezTo>
                <a:cubicBezTo>
                  <a:pt x="295785" y="773367"/>
                  <a:pt x="312248" y="767042"/>
                  <a:pt x="328346" y="759918"/>
                </a:cubicBezTo>
                <a:cubicBezTo>
                  <a:pt x="337502" y="755854"/>
                  <a:pt x="346613" y="751561"/>
                  <a:pt x="354673" y="745579"/>
                </a:cubicBezTo>
                <a:cubicBezTo>
                  <a:pt x="362277" y="739939"/>
                  <a:pt x="368739" y="733157"/>
                  <a:pt x="374767" y="725896"/>
                </a:cubicBezTo>
                <a:cubicBezTo>
                  <a:pt x="386594" y="711648"/>
                  <a:pt x="397920" y="697606"/>
                  <a:pt x="412419" y="685869"/>
                </a:cubicBezTo>
                <a:cubicBezTo>
                  <a:pt x="419612" y="680047"/>
                  <a:pt x="427352" y="674863"/>
                  <a:pt x="435344" y="670251"/>
                </a:cubicBezTo>
                <a:cubicBezTo>
                  <a:pt x="438678" y="668333"/>
                  <a:pt x="442263" y="666643"/>
                  <a:pt x="445802" y="664839"/>
                </a:cubicBezTo>
                <a:cubicBezTo>
                  <a:pt x="443838" y="670274"/>
                  <a:pt x="442011" y="675708"/>
                  <a:pt x="440390" y="681211"/>
                </a:cubicBezTo>
                <a:cubicBezTo>
                  <a:pt x="440208" y="681805"/>
                  <a:pt x="440116" y="682376"/>
                  <a:pt x="440071" y="682924"/>
                </a:cubicBezTo>
                <a:cubicBezTo>
                  <a:pt x="439112" y="684568"/>
                  <a:pt x="438107" y="686189"/>
                  <a:pt x="437079" y="687742"/>
                </a:cubicBezTo>
                <a:cubicBezTo>
                  <a:pt x="432262" y="695003"/>
                  <a:pt x="426644" y="701579"/>
                  <a:pt x="420434" y="707675"/>
                </a:cubicBezTo>
                <a:cubicBezTo>
                  <a:pt x="397144" y="730417"/>
                  <a:pt x="367620" y="745145"/>
                  <a:pt x="342366" y="765490"/>
                </a:cubicBezTo>
                <a:cubicBezTo>
                  <a:pt x="329237" y="776016"/>
                  <a:pt x="317500" y="788141"/>
                  <a:pt x="308595" y="802457"/>
                </a:cubicBezTo>
                <a:close/>
                <a:moveTo>
                  <a:pt x="649272" y="447989"/>
                </a:moveTo>
                <a:cubicBezTo>
                  <a:pt x="649614" y="445546"/>
                  <a:pt x="649888" y="443080"/>
                  <a:pt x="650002" y="440591"/>
                </a:cubicBezTo>
                <a:cubicBezTo>
                  <a:pt x="650139" y="438011"/>
                  <a:pt x="650185" y="435385"/>
                  <a:pt x="650139" y="432805"/>
                </a:cubicBezTo>
                <a:cubicBezTo>
                  <a:pt x="675804" y="425863"/>
                  <a:pt x="701583" y="419356"/>
                  <a:pt x="727317" y="412734"/>
                </a:cubicBezTo>
                <a:cubicBezTo>
                  <a:pt x="727728" y="413762"/>
                  <a:pt x="728139" y="414789"/>
                  <a:pt x="728527" y="415862"/>
                </a:cubicBezTo>
                <a:cubicBezTo>
                  <a:pt x="726152" y="418922"/>
                  <a:pt x="723755" y="422027"/>
                  <a:pt x="721380" y="425087"/>
                </a:cubicBezTo>
                <a:cubicBezTo>
                  <a:pt x="717841" y="429654"/>
                  <a:pt x="714461" y="434380"/>
                  <a:pt x="711059" y="439061"/>
                </a:cubicBezTo>
                <a:cubicBezTo>
                  <a:pt x="710580" y="439723"/>
                  <a:pt x="710100" y="440408"/>
                  <a:pt x="709621" y="441048"/>
                </a:cubicBezTo>
                <a:cubicBezTo>
                  <a:pt x="689504" y="440591"/>
                  <a:pt x="669023" y="443377"/>
                  <a:pt x="649272" y="447989"/>
                </a:cubicBezTo>
                <a:close/>
                <a:moveTo>
                  <a:pt x="696743" y="508704"/>
                </a:moveTo>
                <a:cubicBezTo>
                  <a:pt x="694984" y="508567"/>
                  <a:pt x="692929" y="508293"/>
                  <a:pt x="690851" y="508224"/>
                </a:cubicBezTo>
                <a:cubicBezTo>
                  <a:pt x="694299" y="500575"/>
                  <a:pt x="697587" y="492834"/>
                  <a:pt x="700830" y="485139"/>
                </a:cubicBezTo>
                <a:cubicBezTo>
                  <a:pt x="705122" y="474887"/>
                  <a:pt x="709506" y="464521"/>
                  <a:pt x="713000" y="453972"/>
                </a:cubicBezTo>
                <a:cubicBezTo>
                  <a:pt x="716471" y="451049"/>
                  <a:pt x="719439" y="447464"/>
                  <a:pt x="722362" y="444039"/>
                </a:cubicBezTo>
                <a:cubicBezTo>
                  <a:pt x="725970" y="439883"/>
                  <a:pt x="729577" y="435773"/>
                  <a:pt x="733094" y="431549"/>
                </a:cubicBezTo>
                <a:cubicBezTo>
                  <a:pt x="733436" y="433330"/>
                  <a:pt x="733687" y="435202"/>
                  <a:pt x="733847" y="437052"/>
                </a:cubicBezTo>
                <a:cubicBezTo>
                  <a:pt x="735126" y="452122"/>
                  <a:pt x="732272" y="467055"/>
                  <a:pt x="727591" y="481372"/>
                </a:cubicBezTo>
                <a:cubicBezTo>
                  <a:pt x="724257" y="491556"/>
                  <a:pt x="720307" y="501580"/>
                  <a:pt x="715968" y="511512"/>
                </a:cubicBezTo>
                <a:cubicBezTo>
                  <a:pt x="715443" y="511398"/>
                  <a:pt x="714895" y="511307"/>
                  <a:pt x="714393" y="511192"/>
                </a:cubicBezTo>
                <a:cubicBezTo>
                  <a:pt x="708525" y="510074"/>
                  <a:pt x="702656" y="509252"/>
                  <a:pt x="696743" y="508704"/>
                </a:cubicBezTo>
                <a:close/>
              </a:path>
            </a:pathLst>
          </a:custGeom>
          <a:solidFill>
            <a:srgbClr val="F6DCEB"/>
          </a:solidFill>
          <a:ln w="2277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64DD658-C240-96C7-0CC1-E208BCE85E2E}"/>
              </a:ext>
            </a:extLst>
          </p:cNvPr>
          <p:cNvSpPr txBox="1"/>
          <p:nvPr/>
        </p:nvSpPr>
        <p:spPr>
          <a:xfrm>
            <a:off x="2044700" y="3099532"/>
            <a:ext cx="81026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pc="-150">
                <a:solidFill>
                  <a:srgbClr val="F6DCEB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rPr>
              <a:t>Lorem ipsum dolor sit amet, consectetuer adipiscing elit. Maecenas porttitor congue massa.</a:t>
            </a:r>
          </a:p>
          <a:p>
            <a:pPr algn="ctr"/>
            <a:endParaRPr lang="fr-FR" altLang="zh-CN" spc="-150">
              <a:solidFill>
                <a:srgbClr val="F6DCEB"/>
              </a:solidFill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  <a:p>
            <a:pPr algn="ctr"/>
            <a:r>
              <a:rPr lang="fr-FR" altLang="zh-CN" spc="-150">
                <a:solidFill>
                  <a:srgbClr val="F6DCEB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rPr>
              <a:t>magna sed pulvinar ultricies, purus lectus malesuada libero, sit amet commodo magna eros quis urna. Nunc viverra imperdiet enim.</a:t>
            </a:r>
          </a:p>
          <a:p>
            <a:pPr algn="ctr"/>
            <a:endParaRPr lang="fr-FR" altLang="zh-CN" spc="-150">
              <a:solidFill>
                <a:srgbClr val="F6DCEB"/>
              </a:solidFill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  <a:p>
            <a:pPr algn="ctr"/>
            <a:r>
              <a:rPr lang="fr-FR" altLang="zh-CN" spc="-150">
                <a:solidFill>
                  <a:srgbClr val="F6DCEB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rPr>
              <a:t>Fusce est. Vivamus a tellus. Pellentesque habitant morbi tristique senectus et netus et malesuada fames ac turpis egestas. Proin pharetra nonummy pede.</a:t>
            </a:r>
          </a:p>
        </p:txBody>
      </p:sp>
      <p:grpSp>
        <p:nvGrpSpPr>
          <p:cNvPr id="107" name="组合 106">
            <a:extLst>
              <a:ext uri="{FF2B5EF4-FFF2-40B4-BE49-F238E27FC236}">
                <a16:creationId xmlns:a16="http://schemas.microsoft.com/office/drawing/2014/main" id="{A6449FD5-28E6-691B-2817-9164728314E8}"/>
              </a:ext>
            </a:extLst>
          </p:cNvPr>
          <p:cNvGrpSpPr/>
          <p:nvPr/>
        </p:nvGrpSpPr>
        <p:grpSpPr>
          <a:xfrm>
            <a:off x="0" y="6350400"/>
            <a:ext cx="12192000" cy="507600"/>
            <a:chOff x="-48127" y="6348396"/>
            <a:chExt cx="12240127" cy="509604"/>
          </a:xfrm>
        </p:grpSpPr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84F73A8A-90DF-E836-A828-B8E353A2CF08}"/>
                </a:ext>
              </a:extLst>
            </p:cNvPr>
            <p:cNvSpPr/>
            <p:nvPr/>
          </p:nvSpPr>
          <p:spPr>
            <a:xfrm>
              <a:off x="2501900" y="6348396"/>
              <a:ext cx="510005" cy="50960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8A804CAA-F266-70A1-AB8F-67645C385685}"/>
                </a:ext>
              </a:extLst>
            </p:cNvPr>
            <p:cNvSpPr/>
            <p:nvPr/>
          </p:nvSpPr>
          <p:spPr>
            <a:xfrm>
              <a:off x="3011905" y="6348396"/>
              <a:ext cx="510005" cy="50960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0A2BF79F-09F7-C0B4-588D-AA93E5B2D1ED}"/>
                </a:ext>
              </a:extLst>
            </p:cNvPr>
            <p:cNvSpPr/>
            <p:nvPr/>
          </p:nvSpPr>
          <p:spPr>
            <a:xfrm>
              <a:off x="3521911" y="6348396"/>
              <a:ext cx="510005" cy="50960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E4AB7C79-BFDF-1E59-7A67-CBAE44A27649}"/>
                </a:ext>
              </a:extLst>
            </p:cNvPr>
            <p:cNvSpPr/>
            <p:nvPr/>
          </p:nvSpPr>
          <p:spPr>
            <a:xfrm>
              <a:off x="4031916" y="6348396"/>
              <a:ext cx="510005" cy="50960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D64846F7-D79D-B288-C209-B2AA678AEE0F}"/>
                </a:ext>
              </a:extLst>
            </p:cNvPr>
            <p:cNvSpPr/>
            <p:nvPr/>
          </p:nvSpPr>
          <p:spPr>
            <a:xfrm>
              <a:off x="4541921" y="6348396"/>
              <a:ext cx="510005" cy="50960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0DB807C1-CB7E-C56C-7846-2F056A66CED2}"/>
                </a:ext>
              </a:extLst>
            </p:cNvPr>
            <p:cNvSpPr/>
            <p:nvPr/>
          </p:nvSpPr>
          <p:spPr>
            <a:xfrm>
              <a:off x="5051926" y="6348396"/>
              <a:ext cx="510005" cy="50960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1843C9A3-AEC7-B84E-E4B3-AFAE6057F83E}"/>
                </a:ext>
              </a:extLst>
            </p:cNvPr>
            <p:cNvSpPr/>
            <p:nvPr/>
          </p:nvSpPr>
          <p:spPr>
            <a:xfrm>
              <a:off x="5561931" y="6348396"/>
              <a:ext cx="510005" cy="50960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>
              <a:extLst>
                <a:ext uri="{FF2B5EF4-FFF2-40B4-BE49-F238E27FC236}">
                  <a16:creationId xmlns:a16="http://schemas.microsoft.com/office/drawing/2014/main" id="{14A4E0E3-0D41-A720-D0A1-9E3A524EFE76}"/>
                </a:ext>
              </a:extLst>
            </p:cNvPr>
            <p:cNvSpPr/>
            <p:nvPr/>
          </p:nvSpPr>
          <p:spPr>
            <a:xfrm>
              <a:off x="6071937" y="6348396"/>
              <a:ext cx="510005" cy="50960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>
              <a:extLst>
                <a:ext uri="{FF2B5EF4-FFF2-40B4-BE49-F238E27FC236}">
                  <a16:creationId xmlns:a16="http://schemas.microsoft.com/office/drawing/2014/main" id="{FC28F50C-92DF-9472-AE16-A76CBA4D98D3}"/>
                </a:ext>
              </a:extLst>
            </p:cNvPr>
            <p:cNvSpPr/>
            <p:nvPr/>
          </p:nvSpPr>
          <p:spPr>
            <a:xfrm>
              <a:off x="6581942" y="6348396"/>
              <a:ext cx="510005" cy="50960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8130BE03-2CDE-B849-6931-01413F2997E8}"/>
                </a:ext>
              </a:extLst>
            </p:cNvPr>
            <p:cNvSpPr/>
            <p:nvPr/>
          </p:nvSpPr>
          <p:spPr>
            <a:xfrm>
              <a:off x="7091948" y="6348396"/>
              <a:ext cx="510005" cy="50960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>
              <a:extLst>
                <a:ext uri="{FF2B5EF4-FFF2-40B4-BE49-F238E27FC236}">
                  <a16:creationId xmlns:a16="http://schemas.microsoft.com/office/drawing/2014/main" id="{C79E4825-6E9F-8D79-DFC9-5FBD9A93A193}"/>
                </a:ext>
              </a:extLst>
            </p:cNvPr>
            <p:cNvSpPr/>
            <p:nvPr/>
          </p:nvSpPr>
          <p:spPr>
            <a:xfrm>
              <a:off x="7601953" y="6348396"/>
              <a:ext cx="510005" cy="50960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 56">
              <a:extLst>
                <a:ext uri="{FF2B5EF4-FFF2-40B4-BE49-F238E27FC236}">
                  <a16:creationId xmlns:a16="http://schemas.microsoft.com/office/drawing/2014/main" id="{400F7050-D16B-C6C5-C8A6-15642B70092F}"/>
                </a:ext>
              </a:extLst>
            </p:cNvPr>
            <p:cNvSpPr/>
            <p:nvPr/>
          </p:nvSpPr>
          <p:spPr>
            <a:xfrm>
              <a:off x="8111958" y="6348396"/>
              <a:ext cx="510005" cy="50960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57">
              <a:extLst>
                <a:ext uri="{FF2B5EF4-FFF2-40B4-BE49-F238E27FC236}">
                  <a16:creationId xmlns:a16="http://schemas.microsoft.com/office/drawing/2014/main" id="{D6AE23E6-1049-7C46-8D04-96A763CD42E5}"/>
                </a:ext>
              </a:extLst>
            </p:cNvPr>
            <p:cNvSpPr/>
            <p:nvPr/>
          </p:nvSpPr>
          <p:spPr>
            <a:xfrm>
              <a:off x="8621964" y="6348396"/>
              <a:ext cx="510005" cy="50960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矩形 58">
              <a:extLst>
                <a:ext uri="{FF2B5EF4-FFF2-40B4-BE49-F238E27FC236}">
                  <a16:creationId xmlns:a16="http://schemas.microsoft.com/office/drawing/2014/main" id="{F797BD00-AE6D-4C8C-58D4-EBE7916FC52F}"/>
                </a:ext>
              </a:extLst>
            </p:cNvPr>
            <p:cNvSpPr/>
            <p:nvPr/>
          </p:nvSpPr>
          <p:spPr>
            <a:xfrm>
              <a:off x="9131969" y="6348396"/>
              <a:ext cx="510005" cy="50960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 59">
              <a:extLst>
                <a:ext uri="{FF2B5EF4-FFF2-40B4-BE49-F238E27FC236}">
                  <a16:creationId xmlns:a16="http://schemas.microsoft.com/office/drawing/2014/main" id="{8F249503-6696-B15F-A84D-60702944E56B}"/>
                </a:ext>
              </a:extLst>
            </p:cNvPr>
            <p:cNvSpPr/>
            <p:nvPr/>
          </p:nvSpPr>
          <p:spPr>
            <a:xfrm>
              <a:off x="9641974" y="6348396"/>
              <a:ext cx="510005" cy="50960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矩形 60">
              <a:extLst>
                <a:ext uri="{FF2B5EF4-FFF2-40B4-BE49-F238E27FC236}">
                  <a16:creationId xmlns:a16="http://schemas.microsoft.com/office/drawing/2014/main" id="{FE3B9265-8D23-B949-EC15-BAE8559733C5}"/>
                </a:ext>
              </a:extLst>
            </p:cNvPr>
            <p:cNvSpPr/>
            <p:nvPr/>
          </p:nvSpPr>
          <p:spPr>
            <a:xfrm>
              <a:off x="10151979" y="6348396"/>
              <a:ext cx="510005" cy="50960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>
              <a:extLst>
                <a:ext uri="{FF2B5EF4-FFF2-40B4-BE49-F238E27FC236}">
                  <a16:creationId xmlns:a16="http://schemas.microsoft.com/office/drawing/2014/main" id="{B873F324-0B78-525A-A99E-B31E38967073}"/>
                </a:ext>
              </a:extLst>
            </p:cNvPr>
            <p:cNvSpPr/>
            <p:nvPr/>
          </p:nvSpPr>
          <p:spPr>
            <a:xfrm>
              <a:off x="10661984" y="6348396"/>
              <a:ext cx="510005" cy="50960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矩形 62">
              <a:extLst>
                <a:ext uri="{FF2B5EF4-FFF2-40B4-BE49-F238E27FC236}">
                  <a16:creationId xmlns:a16="http://schemas.microsoft.com/office/drawing/2014/main" id="{D588451C-B08C-687C-FC8C-FC92FF52B673}"/>
                </a:ext>
              </a:extLst>
            </p:cNvPr>
            <p:cNvSpPr/>
            <p:nvPr/>
          </p:nvSpPr>
          <p:spPr>
            <a:xfrm>
              <a:off x="11171990" y="6348396"/>
              <a:ext cx="510005" cy="50960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矩形 63">
              <a:extLst>
                <a:ext uri="{FF2B5EF4-FFF2-40B4-BE49-F238E27FC236}">
                  <a16:creationId xmlns:a16="http://schemas.microsoft.com/office/drawing/2014/main" id="{1E010DA3-5666-1FCA-0A80-13595B6A90AC}"/>
                </a:ext>
              </a:extLst>
            </p:cNvPr>
            <p:cNvSpPr/>
            <p:nvPr/>
          </p:nvSpPr>
          <p:spPr>
            <a:xfrm>
              <a:off x="11681995" y="6348396"/>
              <a:ext cx="510005" cy="50960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矩形 100">
              <a:extLst>
                <a:ext uri="{FF2B5EF4-FFF2-40B4-BE49-F238E27FC236}">
                  <a16:creationId xmlns:a16="http://schemas.microsoft.com/office/drawing/2014/main" id="{2CE17722-D4CA-5C1F-37B1-985C5674C7C5}"/>
                </a:ext>
              </a:extLst>
            </p:cNvPr>
            <p:cNvSpPr/>
            <p:nvPr/>
          </p:nvSpPr>
          <p:spPr>
            <a:xfrm>
              <a:off x="-48127" y="6348396"/>
              <a:ext cx="510005" cy="50960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矩形 101">
              <a:extLst>
                <a:ext uri="{FF2B5EF4-FFF2-40B4-BE49-F238E27FC236}">
                  <a16:creationId xmlns:a16="http://schemas.microsoft.com/office/drawing/2014/main" id="{7808EC9E-E70F-8613-5C12-1C0E0B126257}"/>
                </a:ext>
              </a:extLst>
            </p:cNvPr>
            <p:cNvSpPr/>
            <p:nvPr/>
          </p:nvSpPr>
          <p:spPr>
            <a:xfrm>
              <a:off x="461878" y="6348396"/>
              <a:ext cx="510005" cy="50960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矩形 102">
              <a:extLst>
                <a:ext uri="{FF2B5EF4-FFF2-40B4-BE49-F238E27FC236}">
                  <a16:creationId xmlns:a16="http://schemas.microsoft.com/office/drawing/2014/main" id="{5BAF55B8-A239-D41A-F7FB-D8D4E0EE715F}"/>
                </a:ext>
              </a:extLst>
            </p:cNvPr>
            <p:cNvSpPr/>
            <p:nvPr/>
          </p:nvSpPr>
          <p:spPr>
            <a:xfrm>
              <a:off x="971883" y="6348396"/>
              <a:ext cx="510005" cy="50960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0D9E30A9-9FD5-42F7-DAE6-C2B6FD24B3A5}"/>
                </a:ext>
              </a:extLst>
            </p:cNvPr>
            <p:cNvSpPr/>
            <p:nvPr/>
          </p:nvSpPr>
          <p:spPr>
            <a:xfrm>
              <a:off x="1481888" y="6348396"/>
              <a:ext cx="510005" cy="50960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矩形 104">
              <a:extLst>
                <a:ext uri="{FF2B5EF4-FFF2-40B4-BE49-F238E27FC236}">
                  <a16:creationId xmlns:a16="http://schemas.microsoft.com/office/drawing/2014/main" id="{88BDC520-58E6-B940-1640-241A7C8B7CB2}"/>
                </a:ext>
              </a:extLst>
            </p:cNvPr>
            <p:cNvSpPr/>
            <p:nvPr/>
          </p:nvSpPr>
          <p:spPr>
            <a:xfrm>
              <a:off x="1991894" y="6348396"/>
              <a:ext cx="510005" cy="50960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8" name="组合 107">
            <a:extLst>
              <a:ext uri="{FF2B5EF4-FFF2-40B4-BE49-F238E27FC236}">
                <a16:creationId xmlns:a16="http://schemas.microsoft.com/office/drawing/2014/main" id="{6CC170D3-212E-34EF-4B8F-447A77C61542}"/>
              </a:ext>
            </a:extLst>
          </p:cNvPr>
          <p:cNvGrpSpPr/>
          <p:nvPr/>
        </p:nvGrpSpPr>
        <p:grpSpPr>
          <a:xfrm>
            <a:off x="0" y="5842580"/>
            <a:ext cx="11684000" cy="507600"/>
            <a:chOff x="461878" y="6348396"/>
            <a:chExt cx="11730122" cy="509604"/>
          </a:xfrm>
        </p:grpSpPr>
        <p:sp>
          <p:nvSpPr>
            <p:cNvPr id="109" name="矩形 108">
              <a:extLst>
                <a:ext uri="{FF2B5EF4-FFF2-40B4-BE49-F238E27FC236}">
                  <a16:creationId xmlns:a16="http://schemas.microsoft.com/office/drawing/2014/main" id="{7FD153A5-2A43-3287-B3C1-03447B7D2CEA}"/>
                </a:ext>
              </a:extLst>
            </p:cNvPr>
            <p:cNvSpPr/>
            <p:nvPr/>
          </p:nvSpPr>
          <p:spPr>
            <a:xfrm>
              <a:off x="2501900" y="6348396"/>
              <a:ext cx="510005" cy="50960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矩形 109">
              <a:extLst>
                <a:ext uri="{FF2B5EF4-FFF2-40B4-BE49-F238E27FC236}">
                  <a16:creationId xmlns:a16="http://schemas.microsoft.com/office/drawing/2014/main" id="{3AC925F7-95DC-4AFA-D7DA-053692A59CCC}"/>
                </a:ext>
              </a:extLst>
            </p:cNvPr>
            <p:cNvSpPr/>
            <p:nvPr/>
          </p:nvSpPr>
          <p:spPr>
            <a:xfrm>
              <a:off x="3011905" y="6348396"/>
              <a:ext cx="510005" cy="50960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矩形 110">
              <a:extLst>
                <a:ext uri="{FF2B5EF4-FFF2-40B4-BE49-F238E27FC236}">
                  <a16:creationId xmlns:a16="http://schemas.microsoft.com/office/drawing/2014/main" id="{7B706164-9945-B9AF-86C9-E776CA3CDD0B}"/>
                </a:ext>
              </a:extLst>
            </p:cNvPr>
            <p:cNvSpPr/>
            <p:nvPr/>
          </p:nvSpPr>
          <p:spPr>
            <a:xfrm>
              <a:off x="3521911" y="6348396"/>
              <a:ext cx="510005" cy="50960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矩形 111">
              <a:extLst>
                <a:ext uri="{FF2B5EF4-FFF2-40B4-BE49-F238E27FC236}">
                  <a16:creationId xmlns:a16="http://schemas.microsoft.com/office/drawing/2014/main" id="{FF25253F-8D09-2145-C6CA-0F5F6D3D2E0F}"/>
                </a:ext>
              </a:extLst>
            </p:cNvPr>
            <p:cNvSpPr/>
            <p:nvPr/>
          </p:nvSpPr>
          <p:spPr>
            <a:xfrm>
              <a:off x="4031916" y="6348396"/>
              <a:ext cx="510005" cy="50960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id="{56CE5979-1BA9-93E1-1806-1613B2B5AB8A}"/>
                </a:ext>
              </a:extLst>
            </p:cNvPr>
            <p:cNvSpPr/>
            <p:nvPr/>
          </p:nvSpPr>
          <p:spPr>
            <a:xfrm>
              <a:off x="4541921" y="6348396"/>
              <a:ext cx="510005" cy="50960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矩形 113">
              <a:extLst>
                <a:ext uri="{FF2B5EF4-FFF2-40B4-BE49-F238E27FC236}">
                  <a16:creationId xmlns:a16="http://schemas.microsoft.com/office/drawing/2014/main" id="{F16C5F92-A393-5AE2-69A9-67D50D43B54C}"/>
                </a:ext>
              </a:extLst>
            </p:cNvPr>
            <p:cNvSpPr/>
            <p:nvPr/>
          </p:nvSpPr>
          <p:spPr>
            <a:xfrm>
              <a:off x="5051926" y="6348396"/>
              <a:ext cx="510005" cy="50960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矩形 114">
              <a:extLst>
                <a:ext uri="{FF2B5EF4-FFF2-40B4-BE49-F238E27FC236}">
                  <a16:creationId xmlns:a16="http://schemas.microsoft.com/office/drawing/2014/main" id="{645CB76F-860D-E2D9-057C-0290942CA0A6}"/>
                </a:ext>
              </a:extLst>
            </p:cNvPr>
            <p:cNvSpPr/>
            <p:nvPr/>
          </p:nvSpPr>
          <p:spPr>
            <a:xfrm>
              <a:off x="5561931" y="6348396"/>
              <a:ext cx="510005" cy="50960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矩形 115">
              <a:extLst>
                <a:ext uri="{FF2B5EF4-FFF2-40B4-BE49-F238E27FC236}">
                  <a16:creationId xmlns:a16="http://schemas.microsoft.com/office/drawing/2014/main" id="{01886C0C-0B1B-BFFD-3839-A3B2CA7493A0}"/>
                </a:ext>
              </a:extLst>
            </p:cNvPr>
            <p:cNvSpPr/>
            <p:nvPr/>
          </p:nvSpPr>
          <p:spPr>
            <a:xfrm>
              <a:off x="6071937" y="6348396"/>
              <a:ext cx="510005" cy="50960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矩形 116">
              <a:extLst>
                <a:ext uri="{FF2B5EF4-FFF2-40B4-BE49-F238E27FC236}">
                  <a16:creationId xmlns:a16="http://schemas.microsoft.com/office/drawing/2014/main" id="{CBFC3D43-8A09-9624-D46C-2EF25881A89C}"/>
                </a:ext>
              </a:extLst>
            </p:cNvPr>
            <p:cNvSpPr/>
            <p:nvPr/>
          </p:nvSpPr>
          <p:spPr>
            <a:xfrm>
              <a:off x="6581942" y="6348396"/>
              <a:ext cx="510005" cy="50960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F75E1A2C-F444-E76C-390A-A4CEB97DCD19}"/>
                </a:ext>
              </a:extLst>
            </p:cNvPr>
            <p:cNvSpPr/>
            <p:nvPr/>
          </p:nvSpPr>
          <p:spPr>
            <a:xfrm>
              <a:off x="7091948" y="6348396"/>
              <a:ext cx="510005" cy="50960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BD09C1FB-DD52-E53B-C4DF-62721918A404}"/>
                </a:ext>
              </a:extLst>
            </p:cNvPr>
            <p:cNvSpPr/>
            <p:nvPr/>
          </p:nvSpPr>
          <p:spPr>
            <a:xfrm>
              <a:off x="7601953" y="6348396"/>
              <a:ext cx="510005" cy="50960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E2F7899A-8EDF-0398-1152-3A3C6DCB5794}"/>
                </a:ext>
              </a:extLst>
            </p:cNvPr>
            <p:cNvSpPr/>
            <p:nvPr/>
          </p:nvSpPr>
          <p:spPr>
            <a:xfrm>
              <a:off x="8111958" y="6348396"/>
              <a:ext cx="510005" cy="50960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矩形 120">
              <a:extLst>
                <a:ext uri="{FF2B5EF4-FFF2-40B4-BE49-F238E27FC236}">
                  <a16:creationId xmlns:a16="http://schemas.microsoft.com/office/drawing/2014/main" id="{2152AD5A-3977-E793-C779-800919AF49E7}"/>
                </a:ext>
              </a:extLst>
            </p:cNvPr>
            <p:cNvSpPr/>
            <p:nvPr/>
          </p:nvSpPr>
          <p:spPr>
            <a:xfrm>
              <a:off x="8621964" y="6348396"/>
              <a:ext cx="510005" cy="50960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矩形 121">
              <a:extLst>
                <a:ext uri="{FF2B5EF4-FFF2-40B4-BE49-F238E27FC236}">
                  <a16:creationId xmlns:a16="http://schemas.microsoft.com/office/drawing/2014/main" id="{97B0923D-F31A-5671-6A75-15DD18AC4AFE}"/>
                </a:ext>
              </a:extLst>
            </p:cNvPr>
            <p:cNvSpPr/>
            <p:nvPr/>
          </p:nvSpPr>
          <p:spPr>
            <a:xfrm>
              <a:off x="9131969" y="6348396"/>
              <a:ext cx="510005" cy="50960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矩形 122">
              <a:extLst>
                <a:ext uri="{FF2B5EF4-FFF2-40B4-BE49-F238E27FC236}">
                  <a16:creationId xmlns:a16="http://schemas.microsoft.com/office/drawing/2014/main" id="{057AB349-C3A2-74ED-618A-0699841ABB75}"/>
                </a:ext>
              </a:extLst>
            </p:cNvPr>
            <p:cNvSpPr/>
            <p:nvPr/>
          </p:nvSpPr>
          <p:spPr>
            <a:xfrm>
              <a:off x="9641974" y="6348396"/>
              <a:ext cx="510005" cy="50960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矩形 123">
              <a:extLst>
                <a:ext uri="{FF2B5EF4-FFF2-40B4-BE49-F238E27FC236}">
                  <a16:creationId xmlns:a16="http://schemas.microsoft.com/office/drawing/2014/main" id="{90FAB2C6-77AE-60F1-552A-FF626EF97093}"/>
                </a:ext>
              </a:extLst>
            </p:cNvPr>
            <p:cNvSpPr/>
            <p:nvPr/>
          </p:nvSpPr>
          <p:spPr>
            <a:xfrm>
              <a:off x="10151979" y="6348396"/>
              <a:ext cx="510005" cy="50960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矩形 124">
              <a:extLst>
                <a:ext uri="{FF2B5EF4-FFF2-40B4-BE49-F238E27FC236}">
                  <a16:creationId xmlns:a16="http://schemas.microsoft.com/office/drawing/2014/main" id="{F20D4310-C77E-90B5-F2ED-51B3B9A87D03}"/>
                </a:ext>
              </a:extLst>
            </p:cNvPr>
            <p:cNvSpPr/>
            <p:nvPr/>
          </p:nvSpPr>
          <p:spPr>
            <a:xfrm>
              <a:off x="10661984" y="6348396"/>
              <a:ext cx="510005" cy="50960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矩形 125">
              <a:extLst>
                <a:ext uri="{FF2B5EF4-FFF2-40B4-BE49-F238E27FC236}">
                  <a16:creationId xmlns:a16="http://schemas.microsoft.com/office/drawing/2014/main" id="{8CEAEF7B-8809-174D-E081-3E31D52EE803}"/>
                </a:ext>
              </a:extLst>
            </p:cNvPr>
            <p:cNvSpPr/>
            <p:nvPr/>
          </p:nvSpPr>
          <p:spPr>
            <a:xfrm>
              <a:off x="11171990" y="6348396"/>
              <a:ext cx="510005" cy="50960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矩形 126">
              <a:extLst>
                <a:ext uri="{FF2B5EF4-FFF2-40B4-BE49-F238E27FC236}">
                  <a16:creationId xmlns:a16="http://schemas.microsoft.com/office/drawing/2014/main" id="{FF4E4F0E-F3A1-0768-47AE-AA3397B8532B}"/>
                </a:ext>
              </a:extLst>
            </p:cNvPr>
            <p:cNvSpPr/>
            <p:nvPr/>
          </p:nvSpPr>
          <p:spPr>
            <a:xfrm>
              <a:off x="11681995" y="6348396"/>
              <a:ext cx="510005" cy="50960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矩形 128">
              <a:extLst>
                <a:ext uri="{FF2B5EF4-FFF2-40B4-BE49-F238E27FC236}">
                  <a16:creationId xmlns:a16="http://schemas.microsoft.com/office/drawing/2014/main" id="{D7C6301D-C558-218F-5C8D-080D21DD7047}"/>
                </a:ext>
              </a:extLst>
            </p:cNvPr>
            <p:cNvSpPr/>
            <p:nvPr/>
          </p:nvSpPr>
          <p:spPr>
            <a:xfrm>
              <a:off x="461878" y="6348396"/>
              <a:ext cx="510005" cy="50960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id="{7E7FD26E-BB61-EFB8-949D-A8AD310DA2AE}"/>
                </a:ext>
              </a:extLst>
            </p:cNvPr>
            <p:cNvSpPr/>
            <p:nvPr/>
          </p:nvSpPr>
          <p:spPr>
            <a:xfrm>
              <a:off x="971883" y="6348396"/>
              <a:ext cx="510005" cy="50960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矩形 130">
              <a:extLst>
                <a:ext uri="{FF2B5EF4-FFF2-40B4-BE49-F238E27FC236}">
                  <a16:creationId xmlns:a16="http://schemas.microsoft.com/office/drawing/2014/main" id="{561AE17C-5F71-7BAA-41FF-F933EF19EB3E}"/>
                </a:ext>
              </a:extLst>
            </p:cNvPr>
            <p:cNvSpPr/>
            <p:nvPr/>
          </p:nvSpPr>
          <p:spPr>
            <a:xfrm>
              <a:off x="1481888" y="6348396"/>
              <a:ext cx="510005" cy="50960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id="{74CA8155-DD7A-7249-19D9-84C4B55DF6E2}"/>
                </a:ext>
              </a:extLst>
            </p:cNvPr>
            <p:cNvSpPr/>
            <p:nvPr/>
          </p:nvSpPr>
          <p:spPr>
            <a:xfrm>
              <a:off x="1991894" y="6348396"/>
              <a:ext cx="510005" cy="50960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3" name="任意多边形: 形状 132">
            <a:extLst>
              <a:ext uri="{FF2B5EF4-FFF2-40B4-BE49-F238E27FC236}">
                <a16:creationId xmlns:a16="http://schemas.microsoft.com/office/drawing/2014/main" id="{A52CD915-84B1-074A-6F0B-D015CE22C20C}"/>
              </a:ext>
            </a:extLst>
          </p:cNvPr>
          <p:cNvSpPr/>
          <p:nvPr/>
        </p:nvSpPr>
        <p:spPr>
          <a:xfrm>
            <a:off x="9811003" y="1331886"/>
            <a:ext cx="672594" cy="854303"/>
          </a:xfrm>
          <a:custGeom>
            <a:avLst/>
            <a:gdLst>
              <a:gd name="connsiteX0" fmla="*/ 647706 w 672594"/>
              <a:gd name="connsiteY0" fmla="*/ 121804 h 854303"/>
              <a:gd name="connsiteX1" fmla="*/ 576402 w 672594"/>
              <a:gd name="connsiteY1" fmla="*/ 80494 h 854303"/>
              <a:gd name="connsiteX2" fmla="*/ 554694 w 672594"/>
              <a:gd name="connsiteY2" fmla="*/ 78837 h 854303"/>
              <a:gd name="connsiteX3" fmla="*/ 534606 w 672594"/>
              <a:gd name="connsiteY3" fmla="*/ 85428 h 854303"/>
              <a:gd name="connsiteX4" fmla="*/ 419239 w 672594"/>
              <a:gd name="connsiteY4" fmla="*/ 146207 h 854303"/>
              <a:gd name="connsiteX5" fmla="*/ 336210 w 672594"/>
              <a:gd name="connsiteY5" fmla="*/ 230294 h 854303"/>
              <a:gd name="connsiteX6" fmla="*/ 275479 w 672594"/>
              <a:gd name="connsiteY6" fmla="*/ 114803 h 854303"/>
              <a:gd name="connsiteX7" fmla="*/ 74282 w 672594"/>
              <a:gd name="connsiteY7" fmla="*/ 2799 h 854303"/>
              <a:gd name="connsiteX8" fmla="*/ 6902 w 672594"/>
              <a:gd name="connsiteY8" fmla="*/ 87057 h 854303"/>
              <a:gd name="connsiteX9" fmla="*/ 1463 w 672594"/>
              <a:gd name="connsiteY9" fmla="*/ 234294 h 854303"/>
              <a:gd name="connsiteX10" fmla="*/ 63347 w 672594"/>
              <a:gd name="connsiteY10" fmla="*/ 523711 h 854303"/>
              <a:gd name="connsiteX11" fmla="*/ 197078 w 672594"/>
              <a:gd name="connsiteY11" fmla="*/ 837941 h 854303"/>
              <a:gd name="connsiteX12" fmla="*/ 256495 w 672594"/>
              <a:gd name="connsiteY12" fmla="*/ 822901 h 854303"/>
              <a:gd name="connsiteX13" fmla="*/ 278784 w 672594"/>
              <a:gd name="connsiteY13" fmla="*/ 819101 h 854303"/>
              <a:gd name="connsiteX14" fmla="*/ 619969 w 672594"/>
              <a:gd name="connsiteY14" fmla="*/ 395048 h 854303"/>
              <a:gd name="connsiteX15" fmla="*/ 647706 w 672594"/>
              <a:gd name="connsiteY15" fmla="*/ 121804 h 854303"/>
              <a:gd name="connsiteX16" fmla="*/ 418782 w 672594"/>
              <a:gd name="connsiteY16" fmla="*/ 294750 h 854303"/>
              <a:gd name="connsiteX17" fmla="*/ 490115 w 672594"/>
              <a:gd name="connsiteY17" fmla="*/ 203757 h 854303"/>
              <a:gd name="connsiteX18" fmla="*/ 504993 w 672594"/>
              <a:gd name="connsiteY18" fmla="*/ 186603 h 854303"/>
              <a:gd name="connsiteX19" fmla="*/ 336686 w 672594"/>
              <a:gd name="connsiteY19" fmla="*/ 494479 h 854303"/>
              <a:gd name="connsiteX20" fmla="*/ 335972 w 672594"/>
              <a:gd name="connsiteY20" fmla="*/ 460580 h 854303"/>
              <a:gd name="connsiteX21" fmla="*/ 327276 w 672594"/>
              <a:gd name="connsiteY21" fmla="*/ 439530 h 854303"/>
              <a:gd name="connsiteX22" fmla="*/ 418782 w 672594"/>
              <a:gd name="connsiteY22" fmla="*/ 294750 h 854303"/>
              <a:gd name="connsiteX23" fmla="*/ 145862 w 672594"/>
              <a:gd name="connsiteY23" fmla="*/ 155265 h 854303"/>
              <a:gd name="connsiteX24" fmla="*/ 146662 w 672594"/>
              <a:gd name="connsiteY24" fmla="*/ 156256 h 854303"/>
              <a:gd name="connsiteX25" fmla="*/ 162417 w 672594"/>
              <a:gd name="connsiteY25" fmla="*/ 178668 h 854303"/>
              <a:gd name="connsiteX26" fmla="*/ 171313 w 672594"/>
              <a:gd name="connsiteY26" fmla="*/ 192299 h 854303"/>
              <a:gd name="connsiteX27" fmla="*/ 165341 w 672594"/>
              <a:gd name="connsiteY27" fmla="*/ 211625 h 854303"/>
              <a:gd name="connsiteX28" fmla="*/ 170418 w 672594"/>
              <a:gd name="connsiteY28" fmla="*/ 308847 h 854303"/>
              <a:gd name="connsiteX29" fmla="*/ 168256 w 672594"/>
              <a:gd name="connsiteY29" fmla="*/ 298702 h 854303"/>
              <a:gd name="connsiteX30" fmla="*/ 145862 w 672594"/>
              <a:gd name="connsiteY30" fmla="*/ 171534 h 854303"/>
              <a:gd name="connsiteX31" fmla="*/ 145862 w 672594"/>
              <a:gd name="connsiteY31" fmla="*/ 155265 h 854303"/>
              <a:gd name="connsiteX32" fmla="*/ 340677 w 672594"/>
              <a:gd name="connsiteY32" fmla="*/ 683370 h 854303"/>
              <a:gd name="connsiteX33" fmla="*/ 341087 w 672594"/>
              <a:gd name="connsiteY33" fmla="*/ 683503 h 854303"/>
              <a:gd name="connsiteX34" fmla="*/ 340687 w 672594"/>
              <a:gd name="connsiteY34" fmla="*/ 683884 h 854303"/>
              <a:gd name="connsiteX35" fmla="*/ 340677 w 672594"/>
              <a:gd name="connsiteY35" fmla="*/ 683370 h 854303"/>
              <a:gd name="connsiteX36" fmla="*/ 380882 w 672594"/>
              <a:gd name="connsiteY36" fmla="*/ 569289 h 854303"/>
              <a:gd name="connsiteX37" fmla="*/ 484886 w 672594"/>
              <a:gd name="connsiteY37" fmla="*/ 419384 h 854303"/>
              <a:gd name="connsiteX38" fmla="*/ 380882 w 672594"/>
              <a:gd name="connsiteY38" fmla="*/ 569289 h 854303"/>
              <a:gd name="connsiteX39" fmla="*/ 606768 w 672594"/>
              <a:gd name="connsiteY39" fmla="*/ 216406 h 854303"/>
              <a:gd name="connsiteX40" fmla="*/ 576954 w 672594"/>
              <a:gd name="connsiteY40" fmla="*/ 224265 h 854303"/>
              <a:gd name="connsiteX41" fmla="*/ 544484 w 672594"/>
              <a:gd name="connsiteY41" fmla="*/ 255945 h 854303"/>
              <a:gd name="connsiteX42" fmla="*/ 586727 w 672594"/>
              <a:gd name="connsiteY42" fmla="*/ 148931 h 854303"/>
              <a:gd name="connsiteX43" fmla="*/ 598633 w 672594"/>
              <a:gd name="connsiteY43" fmla="*/ 166695 h 854303"/>
              <a:gd name="connsiteX44" fmla="*/ 606768 w 672594"/>
              <a:gd name="connsiteY44" fmla="*/ 216406 h 854303"/>
              <a:gd name="connsiteX45" fmla="*/ 270926 w 672594"/>
              <a:gd name="connsiteY45" fmla="*/ 239733 h 854303"/>
              <a:gd name="connsiteX46" fmla="*/ 216185 w 672594"/>
              <a:gd name="connsiteY46" fmla="*/ 143169 h 854303"/>
              <a:gd name="connsiteX47" fmla="*/ 270926 w 672594"/>
              <a:gd name="connsiteY47" fmla="*/ 239733 h 854303"/>
              <a:gd name="connsiteX48" fmla="*/ 70920 w 672594"/>
              <a:gd name="connsiteY48" fmla="*/ 96210 h 854303"/>
              <a:gd name="connsiteX49" fmla="*/ 88493 w 672594"/>
              <a:gd name="connsiteY49" fmla="*/ 64416 h 854303"/>
              <a:gd name="connsiteX50" fmla="*/ 125784 w 672594"/>
              <a:gd name="connsiteY50" fmla="*/ 69626 h 854303"/>
              <a:gd name="connsiteX51" fmla="*/ 95818 w 672594"/>
              <a:gd name="connsiteY51" fmla="*/ 85323 h 854303"/>
              <a:gd name="connsiteX52" fmla="*/ 85360 w 672594"/>
              <a:gd name="connsiteY52" fmla="*/ 210253 h 854303"/>
              <a:gd name="connsiteX53" fmla="*/ 149730 w 672594"/>
              <a:gd name="connsiteY53" fmla="*/ 524188 h 854303"/>
              <a:gd name="connsiteX54" fmla="*/ 166017 w 672594"/>
              <a:gd name="connsiteY54" fmla="*/ 611846 h 854303"/>
              <a:gd name="connsiteX55" fmla="*/ 80273 w 672594"/>
              <a:gd name="connsiteY55" fmla="*/ 339250 h 854303"/>
              <a:gd name="connsiteX56" fmla="*/ 70920 w 672594"/>
              <a:gd name="connsiteY56" fmla="*/ 96210 h 854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672594" h="854303">
                <a:moveTo>
                  <a:pt x="647706" y="121804"/>
                </a:moveTo>
                <a:cubicBezTo>
                  <a:pt x="628942" y="93420"/>
                  <a:pt x="603796" y="81780"/>
                  <a:pt x="576402" y="80494"/>
                </a:cubicBezTo>
                <a:cubicBezTo>
                  <a:pt x="570077" y="77694"/>
                  <a:pt x="562629" y="76846"/>
                  <a:pt x="554694" y="78837"/>
                </a:cubicBezTo>
                <a:cubicBezTo>
                  <a:pt x="547789" y="80570"/>
                  <a:pt x="541112" y="82799"/>
                  <a:pt x="534606" y="85428"/>
                </a:cubicBezTo>
                <a:cubicBezTo>
                  <a:pt x="492277" y="96477"/>
                  <a:pt x="449415" y="123480"/>
                  <a:pt x="419239" y="146207"/>
                </a:cubicBezTo>
                <a:cubicBezTo>
                  <a:pt x="387397" y="170182"/>
                  <a:pt x="359451" y="198642"/>
                  <a:pt x="336210" y="230294"/>
                </a:cubicBezTo>
                <a:cubicBezTo>
                  <a:pt x="322789" y="188974"/>
                  <a:pt x="302415" y="149798"/>
                  <a:pt x="275479" y="114803"/>
                </a:cubicBezTo>
                <a:cubicBezTo>
                  <a:pt x="232035" y="58377"/>
                  <a:pt x="155225" y="-15327"/>
                  <a:pt x="74282" y="2799"/>
                </a:cubicBezTo>
                <a:cubicBezTo>
                  <a:pt x="31267" y="12429"/>
                  <a:pt x="12436" y="47528"/>
                  <a:pt x="6902" y="87057"/>
                </a:cubicBezTo>
                <a:cubicBezTo>
                  <a:pt x="82" y="135853"/>
                  <a:pt x="-1585" y="185145"/>
                  <a:pt x="1463" y="234294"/>
                </a:cubicBezTo>
                <a:cubicBezTo>
                  <a:pt x="7588" y="333040"/>
                  <a:pt x="31096" y="430090"/>
                  <a:pt x="63347" y="523711"/>
                </a:cubicBezTo>
                <a:cubicBezTo>
                  <a:pt x="100390" y="631258"/>
                  <a:pt x="148548" y="734909"/>
                  <a:pt x="197078" y="837941"/>
                </a:cubicBezTo>
                <a:cubicBezTo>
                  <a:pt x="211709" y="869012"/>
                  <a:pt x="253847" y="851219"/>
                  <a:pt x="256495" y="822901"/>
                </a:cubicBezTo>
                <a:cubicBezTo>
                  <a:pt x="264277" y="824644"/>
                  <a:pt x="272450" y="823835"/>
                  <a:pt x="278784" y="819101"/>
                </a:cubicBezTo>
                <a:cubicBezTo>
                  <a:pt x="427536" y="707858"/>
                  <a:pt x="546141" y="562745"/>
                  <a:pt x="619969" y="395048"/>
                </a:cubicBezTo>
                <a:cubicBezTo>
                  <a:pt x="655345" y="314714"/>
                  <a:pt x="702189" y="204195"/>
                  <a:pt x="647706" y="121804"/>
                </a:cubicBezTo>
                <a:close/>
                <a:moveTo>
                  <a:pt x="418782" y="294750"/>
                </a:moveTo>
                <a:cubicBezTo>
                  <a:pt x="441271" y="263488"/>
                  <a:pt x="464997" y="233085"/>
                  <a:pt x="490115" y="203757"/>
                </a:cubicBezTo>
                <a:cubicBezTo>
                  <a:pt x="494992" y="198071"/>
                  <a:pt x="499916" y="192280"/>
                  <a:pt x="504993" y="186603"/>
                </a:cubicBezTo>
                <a:cubicBezTo>
                  <a:pt x="461864" y="294407"/>
                  <a:pt x="390655" y="390723"/>
                  <a:pt x="336686" y="494479"/>
                </a:cubicBezTo>
                <a:cubicBezTo>
                  <a:pt x="336448" y="483183"/>
                  <a:pt x="336210" y="471876"/>
                  <a:pt x="335972" y="460580"/>
                </a:cubicBezTo>
                <a:cubicBezTo>
                  <a:pt x="335781" y="451560"/>
                  <a:pt x="332400" y="444549"/>
                  <a:pt x="327276" y="439530"/>
                </a:cubicBezTo>
                <a:cubicBezTo>
                  <a:pt x="354898" y="389638"/>
                  <a:pt x="385330" y="341241"/>
                  <a:pt x="418782" y="294750"/>
                </a:cubicBezTo>
                <a:close/>
                <a:moveTo>
                  <a:pt x="145862" y="155265"/>
                </a:moveTo>
                <a:cubicBezTo>
                  <a:pt x="146224" y="155694"/>
                  <a:pt x="146520" y="156056"/>
                  <a:pt x="146662" y="156256"/>
                </a:cubicBezTo>
                <a:cubicBezTo>
                  <a:pt x="152073" y="163619"/>
                  <a:pt x="157321" y="171096"/>
                  <a:pt x="162417" y="178668"/>
                </a:cubicBezTo>
                <a:cubicBezTo>
                  <a:pt x="165446" y="183174"/>
                  <a:pt x="168408" y="187727"/>
                  <a:pt x="171313" y="192299"/>
                </a:cubicBezTo>
                <a:cubicBezTo>
                  <a:pt x="167255" y="197214"/>
                  <a:pt x="164893" y="203691"/>
                  <a:pt x="165341" y="211625"/>
                </a:cubicBezTo>
                <a:cubicBezTo>
                  <a:pt x="167179" y="244048"/>
                  <a:pt x="168808" y="276452"/>
                  <a:pt x="170418" y="308847"/>
                </a:cubicBezTo>
                <a:cubicBezTo>
                  <a:pt x="169703" y="305465"/>
                  <a:pt x="168980" y="302084"/>
                  <a:pt x="168256" y="298702"/>
                </a:cubicBezTo>
                <a:cubicBezTo>
                  <a:pt x="159321" y="256611"/>
                  <a:pt x="149672" y="214416"/>
                  <a:pt x="145862" y="171534"/>
                </a:cubicBezTo>
                <a:cubicBezTo>
                  <a:pt x="145462" y="166876"/>
                  <a:pt x="145748" y="161085"/>
                  <a:pt x="145862" y="155265"/>
                </a:cubicBezTo>
                <a:close/>
                <a:moveTo>
                  <a:pt x="340677" y="683370"/>
                </a:moveTo>
                <a:cubicBezTo>
                  <a:pt x="340811" y="683417"/>
                  <a:pt x="340953" y="683455"/>
                  <a:pt x="341087" y="683503"/>
                </a:cubicBezTo>
                <a:cubicBezTo>
                  <a:pt x="340953" y="683627"/>
                  <a:pt x="340820" y="683751"/>
                  <a:pt x="340687" y="683884"/>
                </a:cubicBezTo>
                <a:cubicBezTo>
                  <a:pt x="340687" y="683712"/>
                  <a:pt x="340677" y="683541"/>
                  <a:pt x="340677" y="683370"/>
                </a:cubicBezTo>
                <a:close/>
                <a:moveTo>
                  <a:pt x="380882" y="569289"/>
                </a:moveTo>
                <a:cubicBezTo>
                  <a:pt x="412277" y="517120"/>
                  <a:pt x="447005" y="467095"/>
                  <a:pt x="484886" y="419384"/>
                </a:cubicBezTo>
                <a:cubicBezTo>
                  <a:pt x="453520" y="471200"/>
                  <a:pt x="417811" y="520787"/>
                  <a:pt x="380882" y="569289"/>
                </a:cubicBezTo>
                <a:close/>
                <a:moveTo>
                  <a:pt x="606768" y="216406"/>
                </a:moveTo>
                <a:cubicBezTo>
                  <a:pt x="596681" y="214149"/>
                  <a:pt x="585536" y="216168"/>
                  <a:pt x="576954" y="224265"/>
                </a:cubicBezTo>
                <a:cubicBezTo>
                  <a:pt x="565943" y="234656"/>
                  <a:pt x="555152" y="245248"/>
                  <a:pt x="544484" y="255945"/>
                </a:cubicBezTo>
                <a:cubicBezTo>
                  <a:pt x="561343" y="221474"/>
                  <a:pt x="575964" y="186041"/>
                  <a:pt x="586727" y="148931"/>
                </a:cubicBezTo>
                <a:cubicBezTo>
                  <a:pt x="591594" y="153075"/>
                  <a:pt x="595404" y="159152"/>
                  <a:pt x="598633" y="166695"/>
                </a:cubicBezTo>
                <a:cubicBezTo>
                  <a:pt x="605377" y="182431"/>
                  <a:pt x="607444" y="199328"/>
                  <a:pt x="606768" y="216406"/>
                </a:cubicBezTo>
                <a:close/>
                <a:moveTo>
                  <a:pt x="270926" y="239733"/>
                </a:moveTo>
                <a:cubicBezTo>
                  <a:pt x="255390" y="206186"/>
                  <a:pt x="237102" y="173849"/>
                  <a:pt x="216185" y="143169"/>
                </a:cubicBezTo>
                <a:cubicBezTo>
                  <a:pt x="240150" y="172087"/>
                  <a:pt x="258524" y="204891"/>
                  <a:pt x="270926" y="239733"/>
                </a:cubicBezTo>
                <a:close/>
                <a:moveTo>
                  <a:pt x="70920" y="96210"/>
                </a:moveTo>
                <a:cubicBezTo>
                  <a:pt x="72853" y="83456"/>
                  <a:pt x="73996" y="68540"/>
                  <a:pt x="88493" y="64416"/>
                </a:cubicBezTo>
                <a:cubicBezTo>
                  <a:pt x="99971" y="61158"/>
                  <a:pt x="114630" y="65264"/>
                  <a:pt x="125784" y="69626"/>
                </a:cubicBezTo>
                <a:cubicBezTo>
                  <a:pt x="115782" y="70474"/>
                  <a:pt x="105648" y="75141"/>
                  <a:pt x="95818" y="85323"/>
                </a:cubicBezTo>
                <a:cubicBezTo>
                  <a:pt x="66100" y="116080"/>
                  <a:pt x="80054" y="173534"/>
                  <a:pt x="85360" y="210253"/>
                </a:cubicBezTo>
                <a:cubicBezTo>
                  <a:pt x="100580" y="315600"/>
                  <a:pt x="127603" y="420032"/>
                  <a:pt x="149730" y="524188"/>
                </a:cubicBezTo>
                <a:cubicBezTo>
                  <a:pt x="155921" y="553344"/>
                  <a:pt x="160636" y="582728"/>
                  <a:pt x="166017" y="611846"/>
                </a:cubicBezTo>
                <a:cubicBezTo>
                  <a:pt x="129508" y="523407"/>
                  <a:pt x="98466" y="433014"/>
                  <a:pt x="80273" y="339250"/>
                </a:cubicBezTo>
                <a:cubicBezTo>
                  <a:pt x="64900" y="260031"/>
                  <a:pt x="58804" y="176287"/>
                  <a:pt x="70920" y="96210"/>
                </a:cubicBezTo>
                <a:close/>
              </a:path>
            </a:pathLst>
          </a:custGeom>
          <a:solidFill>
            <a:srgbClr val="E6237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34" name="组合 133">
            <a:extLst>
              <a:ext uri="{FF2B5EF4-FFF2-40B4-BE49-F238E27FC236}">
                <a16:creationId xmlns:a16="http://schemas.microsoft.com/office/drawing/2014/main" id="{23906158-E187-AFF0-61A4-E345BCCBEF85}"/>
              </a:ext>
            </a:extLst>
          </p:cNvPr>
          <p:cNvGrpSpPr/>
          <p:nvPr/>
        </p:nvGrpSpPr>
        <p:grpSpPr>
          <a:xfrm>
            <a:off x="8626501" y="2136366"/>
            <a:ext cx="582885" cy="767619"/>
            <a:chOff x="-3687902" y="1771345"/>
            <a:chExt cx="582885" cy="767619"/>
          </a:xfrm>
          <a:solidFill>
            <a:srgbClr val="E62375"/>
          </a:solidFill>
        </p:grpSpPr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EE05A23B-4E2F-B1FC-E696-354EA7BF26A0}"/>
                </a:ext>
              </a:extLst>
            </p:cNvPr>
            <p:cNvSpPr/>
            <p:nvPr/>
          </p:nvSpPr>
          <p:spPr>
            <a:xfrm>
              <a:off x="-3687902" y="1771345"/>
              <a:ext cx="582885" cy="767619"/>
            </a:xfrm>
            <a:custGeom>
              <a:avLst/>
              <a:gdLst>
                <a:gd name="connsiteX0" fmla="*/ 283968 w 582885"/>
                <a:gd name="connsiteY0" fmla="*/ 767620 h 767619"/>
                <a:gd name="connsiteX1" fmla="*/ 232628 w 582885"/>
                <a:gd name="connsiteY1" fmla="*/ 596170 h 767619"/>
                <a:gd name="connsiteX2" fmla="*/ 172335 w 582885"/>
                <a:gd name="connsiteY2" fmla="*/ 675799 h 767619"/>
                <a:gd name="connsiteX3" fmla="*/ 148522 w 582885"/>
                <a:gd name="connsiteY3" fmla="*/ 691134 h 767619"/>
                <a:gd name="connsiteX4" fmla="*/ 154714 w 582885"/>
                <a:gd name="connsiteY4" fmla="*/ 663797 h 767619"/>
                <a:gd name="connsiteX5" fmla="*/ 210340 w 582885"/>
                <a:gd name="connsiteY5" fmla="*/ 573977 h 767619"/>
                <a:gd name="connsiteX6" fmla="*/ 216055 w 582885"/>
                <a:gd name="connsiteY6" fmla="*/ 535877 h 767619"/>
                <a:gd name="connsiteX7" fmla="*/ 54892 w 582885"/>
                <a:gd name="connsiteY7" fmla="*/ 284226 h 767619"/>
                <a:gd name="connsiteX8" fmla="*/ 28 w 582885"/>
                <a:gd name="connsiteY8" fmla="*/ 156305 h 767619"/>
                <a:gd name="connsiteX9" fmla="*/ 94611 w 582885"/>
                <a:gd name="connsiteY9" fmla="*/ 50959 h 767619"/>
                <a:gd name="connsiteX10" fmla="*/ 241582 w 582885"/>
                <a:gd name="connsiteY10" fmla="*/ 124301 h 767619"/>
                <a:gd name="connsiteX11" fmla="*/ 267966 w 582885"/>
                <a:gd name="connsiteY11" fmla="*/ 177451 h 767619"/>
                <a:gd name="connsiteX12" fmla="*/ 313114 w 582885"/>
                <a:gd name="connsiteY12" fmla="*/ 104870 h 767619"/>
                <a:gd name="connsiteX13" fmla="*/ 490565 w 582885"/>
                <a:gd name="connsiteY13" fmla="*/ 952 h 767619"/>
                <a:gd name="connsiteX14" fmla="*/ 575338 w 582885"/>
                <a:gd name="connsiteY14" fmla="*/ 120967 h 767619"/>
                <a:gd name="connsiteX15" fmla="*/ 478849 w 582885"/>
                <a:gd name="connsiteY15" fmla="*/ 284321 h 767619"/>
                <a:gd name="connsiteX16" fmla="*/ 324735 w 582885"/>
                <a:gd name="connsiteY16" fmla="*/ 473488 h 767619"/>
                <a:gd name="connsiteX17" fmla="*/ 266918 w 582885"/>
                <a:gd name="connsiteY17" fmla="*/ 550259 h 767619"/>
                <a:gd name="connsiteX18" fmla="*/ 262156 w 582885"/>
                <a:gd name="connsiteY18" fmla="*/ 571024 h 767619"/>
                <a:gd name="connsiteX19" fmla="*/ 286159 w 582885"/>
                <a:gd name="connsiteY19" fmla="*/ 704850 h 767619"/>
                <a:gd name="connsiteX20" fmla="*/ 283968 w 582885"/>
                <a:gd name="connsiteY20" fmla="*/ 767620 h 767619"/>
                <a:gd name="connsiteX21" fmla="*/ 247582 w 582885"/>
                <a:gd name="connsiteY21" fmla="*/ 520446 h 767619"/>
                <a:gd name="connsiteX22" fmla="*/ 303589 w 582885"/>
                <a:gd name="connsiteY22" fmla="*/ 445294 h 767619"/>
                <a:gd name="connsiteX23" fmla="*/ 476468 w 582885"/>
                <a:gd name="connsiteY23" fmla="*/ 236506 h 767619"/>
                <a:gd name="connsiteX24" fmla="*/ 547239 w 582885"/>
                <a:gd name="connsiteY24" fmla="*/ 95440 h 767619"/>
                <a:gd name="connsiteX25" fmla="*/ 496185 w 582885"/>
                <a:gd name="connsiteY25" fmla="*/ 33337 h 767619"/>
                <a:gd name="connsiteX26" fmla="*/ 368455 w 582885"/>
                <a:gd name="connsiteY26" fmla="*/ 92011 h 767619"/>
                <a:gd name="connsiteX27" fmla="*/ 278348 w 582885"/>
                <a:gd name="connsiteY27" fmla="*/ 246697 h 767619"/>
                <a:gd name="connsiteX28" fmla="*/ 261965 w 582885"/>
                <a:gd name="connsiteY28" fmla="*/ 270319 h 767619"/>
                <a:gd name="connsiteX29" fmla="*/ 249964 w 582885"/>
                <a:gd name="connsiteY29" fmla="*/ 244507 h 767619"/>
                <a:gd name="connsiteX30" fmla="*/ 197576 w 582885"/>
                <a:gd name="connsiteY30" fmla="*/ 109252 h 767619"/>
                <a:gd name="connsiteX31" fmla="*/ 138140 w 582885"/>
                <a:gd name="connsiteY31" fmla="*/ 73723 h 767619"/>
                <a:gd name="connsiteX32" fmla="*/ 38890 w 582885"/>
                <a:gd name="connsiteY32" fmla="*/ 135731 h 767619"/>
                <a:gd name="connsiteX33" fmla="*/ 78418 w 582885"/>
                <a:gd name="connsiteY33" fmla="*/ 266700 h 767619"/>
                <a:gd name="connsiteX34" fmla="*/ 224151 w 582885"/>
                <a:gd name="connsiteY34" fmla="*/ 474250 h 767619"/>
                <a:gd name="connsiteX35" fmla="*/ 247582 w 582885"/>
                <a:gd name="connsiteY35" fmla="*/ 520446 h 767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82885" h="767619">
                  <a:moveTo>
                    <a:pt x="283968" y="767620"/>
                  </a:moveTo>
                  <a:cubicBezTo>
                    <a:pt x="250154" y="717137"/>
                    <a:pt x="252631" y="656177"/>
                    <a:pt x="232628" y="596170"/>
                  </a:cubicBezTo>
                  <a:cubicBezTo>
                    <a:pt x="221770" y="610743"/>
                    <a:pt x="183479" y="662845"/>
                    <a:pt x="172335" y="675799"/>
                  </a:cubicBezTo>
                  <a:cubicBezTo>
                    <a:pt x="165316" y="682213"/>
                    <a:pt x="157265" y="687397"/>
                    <a:pt x="148522" y="691134"/>
                  </a:cubicBezTo>
                  <a:cubicBezTo>
                    <a:pt x="149072" y="681744"/>
                    <a:pt x="151164" y="672508"/>
                    <a:pt x="154714" y="663797"/>
                  </a:cubicBezTo>
                  <a:cubicBezTo>
                    <a:pt x="172525" y="633413"/>
                    <a:pt x="190528" y="603028"/>
                    <a:pt x="210340" y="573977"/>
                  </a:cubicBezTo>
                  <a:cubicBezTo>
                    <a:pt x="219632" y="563534"/>
                    <a:pt x="221874" y="548586"/>
                    <a:pt x="216055" y="535877"/>
                  </a:cubicBezTo>
                  <a:cubicBezTo>
                    <a:pt x="177955" y="442150"/>
                    <a:pt x="120805" y="360140"/>
                    <a:pt x="54892" y="284226"/>
                  </a:cubicBezTo>
                  <a:cubicBezTo>
                    <a:pt x="22888" y="248602"/>
                    <a:pt x="-925" y="207931"/>
                    <a:pt x="28" y="156305"/>
                  </a:cubicBezTo>
                  <a:cubicBezTo>
                    <a:pt x="2113" y="103011"/>
                    <a:pt x="41848" y="58753"/>
                    <a:pt x="94611" y="50959"/>
                  </a:cubicBezTo>
                  <a:cubicBezTo>
                    <a:pt x="167287" y="39433"/>
                    <a:pt x="208911" y="63055"/>
                    <a:pt x="241582" y="124301"/>
                  </a:cubicBezTo>
                  <a:cubicBezTo>
                    <a:pt x="251107" y="141732"/>
                    <a:pt x="259203" y="159734"/>
                    <a:pt x="267966" y="177451"/>
                  </a:cubicBezTo>
                  <a:cubicBezTo>
                    <a:pt x="282920" y="153257"/>
                    <a:pt x="296541" y="127825"/>
                    <a:pt x="313114" y="104870"/>
                  </a:cubicBezTo>
                  <a:cubicBezTo>
                    <a:pt x="354809" y="46587"/>
                    <a:pt x="419335" y="8799"/>
                    <a:pt x="490565" y="952"/>
                  </a:cubicBezTo>
                  <a:cubicBezTo>
                    <a:pt x="554668" y="-7525"/>
                    <a:pt x="601912" y="41243"/>
                    <a:pt x="575338" y="120967"/>
                  </a:cubicBezTo>
                  <a:cubicBezTo>
                    <a:pt x="554954" y="182023"/>
                    <a:pt x="519712" y="235267"/>
                    <a:pt x="478849" y="284321"/>
                  </a:cubicBezTo>
                  <a:cubicBezTo>
                    <a:pt x="426970" y="347186"/>
                    <a:pt x="375598" y="410242"/>
                    <a:pt x="324735" y="473488"/>
                  </a:cubicBezTo>
                  <a:cubicBezTo>
                    <a:pt x="304605" y="498443"/>
                    <a:pt x="285333" y="524034"/>
                    <a:pt x="266918" y="550259"/>
                  </a:cubicBezTo>
                  <a:cubicBezTo>
                    <a:pt x="263041" y="556448"/>
                    <a:pt x="261364" y="563764"/>
                    <a:pt x="262156" y="571024"/>
                  </a:cubicBezTo>
                  <a:cubicBezTo>
                    <a:pt x="269585" y="615791"/>
                    <a:pt x="279396" y="660082"/>
                    <a:pt x="286159" y="704850"/>
                  </a:cubicBezTo>
                  <a:cubicBezTo>
                    <a:pt x="289207" y="724853"/>
                    <a:pt x="282444" y="747046"/>
                    <a:pt x="283968" y="767620"/>
                  </a:cubicBezTo>
                  <a:close/>
                  <a:moveTo>
                    <a:pt x="247582" y="520446"/>
                  </a:moveTo>
                  <a:cubicBezTo>
                    <a:pt x="266632" y="494538"/>
                    <a:pt x="284539" y="469392"/>
                    <a:pt x="303589" y="445294"/>
                  </a:cubicBezTo>
                  <a:cubicBezTo>
                    <a:pt x="362359" y="371189"/>
                    <a:pt x="417889" y="310896"/>
                    <a:pt x="476468" y="236506"/>
                  </a:cubicBezTo>
                  <a:cubicBezTo>
                    <a:pt x="506662" y="198406"/>
                    <a:pt x="535333" y="161925"/>
                    <a:pt x="547239" y="95440"/>
                  </a:cubicBezTo>
                  <a:cubicBezTo>
                    <a:pt x="554573" y="54388"/>
                    <a:pt x="536952" y="28765"/>
                    <a:pt x="496185" y="33337"/>
                  </a:cubicBezTo>
                  <a:cubicBezTo>
                    <a:pt x="448163" y="37758"/>
                    <a:pt x="403095" y="58460"/>
                    <a:pt x="368455" y="92011"/>
                  </a:cubicBezTo>
                  <a:cubicBezTo>
                    <a:pt x="325342" y="134755"/>
                    <a:pt x="294262" y="188111"/>
                    <a:pt x="278348" y="246697"/>
                  </a:cubicBezTo>
                  <a:cubicBezTo>
                    <a:pt x="276181" y="256409"/>
                    <a:pt x="270301" y="264887"/>
                    <a:pt x="261965" y="270319"/>
                  </a:cubicBezTo>
                  <a:cubicBezTo>
                    <a:pt x="254852" y="263537"/>
                    <a:pt x="250565" y="254317"/>
                    <a:pt x="249964" y="244507"/>
                  </a:cubicBezTo>
                  <a:cubicBezTo>
                    <a:pt x="246058" y="194024"/>
                    <a:pt x="225103" y="150209"/>
                    <a:pt x="197576" y="109252"/>
                  </a:cubicBezTo>
                  <a:cubicBezTo>
                    <a:pt x="184844" y="88324"/>
                    <a:pt x="162602" y="75029"/>
                    <a:pt x="138140" y="73723"/>
                  </a:cubicBezTo>
                  <a:cubicBezTo>
                    <a:pt x="98230" y="71152"/>
                    <a:pt x="50320" y="87249"/>
                    <a:pt x="38890" y="135731"/>
                  </a:cubicBezTo>
                  <a:cubicBezTo>
                    <a:pt x="26507" y="187738"/>
                    <a:pt x="44128" y="230315"/>
                    <a:pt x="78418" y="266700"/>
                  </a:cubicBezTo>
                  <a:cubicBezTo>
                    <a:pt x="137614" y="327784"/>
                    <a:pt x="186797" y="397829"/>
                    <a:pt x="224151" y="474250"/>
                  </a:cubicBezTo>
                  <a:cubicBezTo>
                    <a:pt x="231771" y="489299"/>
                    <a:pt x="239486" y="504158"/>
                    <a:pt x="247582" y="52044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771E09C8-C481-3FB0-4618-015C09C66CA4}"/>
                </a:ext>
              </a:extLst>
            </p:cNvPr>
            <p:cNvSpPr/>
            <p:nvPr/>
          </p:nvSpPr>
          <p:spPr>
            <a:xfrm>
              <a:off x="-3383288" y="2323714"/>
              <a:ext cx="21503" cy="20959"/>
            </a:xfrm>
            <a:custGeom>
              <a:avLst/>
              <a:gdLst>
                <a:gd name="connsiteX0" fmla="*/ 3072 w 21503"/>
                <a:gd name="connsiteY0" fmla="*/ 3033 h 20959"/>
                <a:gd name="connsiteX1" fmla="*/ 18292 w 21503"/>
                <a:gd name="connsiteY1" fmla="*/ 3274 h 20959"/>
                <a:gd name="connsiteX2" fmla="*/ 19074 w 21503"/>
                <a:gd name="connsiteY2" fmla="*/ 4176 h 20959"/>
                <a:gd name="connsiteX3" fmla="*/ 19074 w 21503"/>
                <a:gd name="connsiteY3" fmla="*/ 18464 h 20959"/>
                <a:gd name="connsiteX4" fmla="*/ 3358 w 21503"/>
                <a:gd name="connsiteY4" fmla="*/ 18464 h 20959"/>
                <a:gd name="connsiteX5" fmla="*/ 2953 w 21503"/>
                <a:gd name="connsiteY5" fmla="*/ 3248 h 20959"/>
                <a:gd name="connsiteX6" fmla="*/ 3358 w 21503"/>
                <a:gd name="connsiteY6" fmla="*/ 2843 h 20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503" h="20959">
                  <a:moveTo>
                    <a:pt x="3072" y="3033"/>
                  </a:moveTo>
                  <a:cubicBezTo>
                    <a:pt x="7341" y="-1103"/>
                    <a:pt x="14155" y="-996"/>
                    <a:pt x="18292" y="3274"/>
                  </a:cubicBezTo>
                  <a:cubicBezTo>
                    <a:pt x="18569" y="3560"/>
                    <a:pt x="18830" y="3861"/>
                    <a:pt x="19074" y="4176"/>
                  </a:cubicBezTo>
                  <a:cubicBezTo>
                    <a:pt x="22314" y="8388"/>
                    <a:pt x="22314" y="14252"/>
                    <a:pt x="19074" y="18464"/>
                  </a:cubicBezTo>
                  <a:cubicBezTo>
                    <a:pt x="14363" y="21791"/>
                    <a:pt x="8068" y="21791"/>
                    <a:pt x="3358" y="18464"/>
                  </a:cubicBezTo>
                  <a:cubicBezTo>
                    <a:pt x="-956" y="14374"/>
                    <a:pt x="-1137" y="7561"/>
                    <a:pt x="2953" y="3248"/>
                  </a:cubicBezTo>
                  <a:cubicBezTo>
                    <a:pt x="3084" y="3109"/>
                    <a:pt x="3219" y="2974"/>
                    <a:pt x="3358" y="28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37" name="任意多边形: 形状 136">
            <a:extLst>
              <a:ext uri="{FF2B5EF4-FFF2-40B4-BE49-F238E27FC236}">
                <a16:creationId xmlns:a16="http://schemas.microsoft.com/office/drawing/2014/main" id="{CE45F493-4F4D-297D-19FF-6857D5E64CC6}"/>
              </a:ext>
            </a:extLst>
          </p:cNvPr>
          <p:cNvSpPr/>
          <p:nvPr/>
        </p:nvSpPr>
        <p:spPr>
          <a:xfrm>
            <a:off x="10464159" y="5098962"/>
            <a:ext cx="336297" cy="427152"/>
          </a:xfrm>
          <a:custGeom>
            <a:avLst/>
            <a:gdLst>
              <a:gd name="connsiteX0" fmla="*/ 647706 w 672594"/>
              <a:gd name="connsiteY0" fmla="*/ 121804 h 854303"/>
              <a:gd name="connsiteX1" fmla="*/ 576402 w 672594"/>
              <a:gd name="connsiteY1" fmla="*/ 80494 h 854303"/>
              <a:gd name="connsiteX2" fmla="*/ 554694 w 672594"/>
              <a:gd name="connsiteY2" fmla="*/ 78837 h 854303"/>
              <a:gd name="connsiteX3" fmla="*/ 534606 w 672594"/>
              <a:gd name="connsiteY3" fmla="*/ 85428 h 854303"/>
              <a:gd name="connsiteX4" fmla="*/ 419239 w 672594"/>
              <a:gd name="connsiteY4" fmla="*/ 146207 h 854303"/>
              <a:gd name="connsiteX5" fmla="*/ 336210 w 672594"/>
              <a:gd name="connsiteY5" fmla="*/ 230294 h 854303"/>
              <a:gd name="connsiteX6" fmla="*/ 275479 w 672594"/>
              <a:gd name="connsiteY6" fmla="*/ 114803 h 854303"/>
              <a:gd name="connsiteX7" fmla="*/ 74282 w 672594"/>
              <a:gd name="connsiteY7" fmla="*/ 2799 h 854303"/>
              <a:gd name="connsiteX8" fmla="*/ 6902 w 672594"/>
              <a:gd name="connsiteY8" fmla="*/ 87057 h 854303"/>
              <a:gd name="connsiteX9" fmla="*/ 1463 w 672594"/>
              <a:gd name="connsiteY9" fmla="*/ 234294 h 854303"/>
              <a:gd name="connsiteX10" fmla="*/ 63347 w 672594"/>
              <a:gd name="connsiteY10" fmla="*/ 523711 h 854303"/>
              <a:gd name="connsiteX11" fmla="*/ 197078 w 672594"/>
              <a:gd name="connsiteY11" fmla="*/ 837941 h 854303"/>
              <a:gd name="connsiteX12" fmla="*/ 256495 w 672594"/>
              <a:gd name="connsiteY12" fmla="*/ 822901 h 854303"/>
              <a:gd name="connsiteX13" fmla="*/ 278784 w 672594"/>
              <a:gd name="connsiteY13" fmla="*/ 819101 h 854303"/>
              <a:gd name="connsiteX14" fmla="*/ 619969 w 672594"/>
              <a:gd name="connsiteY14" fmla="*/ 395048 h 854303"/>
              <a:gd name="connsiteX15" fmla="*/ 647706 w 672594"/>
              <a:gd name="connsiteY15" fmla="*/ 121804 h 854303"/>
              <a:gd name="connsiteX16" fmla="*/ 418782 w 672594"/>
              <a:gd name="connsiteY16" fmla="*/ 294750 h 854303"/>
              <a:gd name="connsiteX17" fmla="*/ 490115 w 672594"/>
              <a:gd name="connsiteY17" fmla="*/ 203757 h 854303"/>
              <a:gd name="connsiteX18" fmla="*/ 504993 w 672594"/>
              <a:gd name="connsiteY18" fmla="*/ 186603 h 854303"/>
              <a:gd name="connsiteX19" fmla="*/ 336686 w 672594"/>
              <a:gd name="connsiteY19" fmla="*/ 494479 h 854303"/>
              <a:gd name="connsiteX20" fmla="*/ 335972 w 672594"/>
              <a:gd name="connsiteY20" fmla="*/ 460580 h 854303"/>
              <a:gd name="connsiteX21" fmla="*/ 327276 w 672594"/>
              <a:gd name="connsiteY21" fmla="*/ 439530 h 854303"/>
              <a:gd name="connsiteX22" fmla="*/ 418782 w 672594"/>
              <a:gd name="connsiteY22" fmla="*/ 294750 h 854303"/>
              <a:gd name="connsiteX23" fmla="*/ 145862 w 672594"/>
              <a:gd name="connsiteY23" fmla="*/ 155265 h 854303"/>
              <a:gd name="connsiteX24" fmla="*/ 146662 w 672594"/>
              <a:gd name="connsiteY24" fmla="*/ 156256 h 854303"/>
              <a:gd name="connsiteX25" fmla="*/ 162417 w 672594"/>
              <a:gd name="connsiteY25" fmla="*/ 178668 h 854303"/>
              <a:gd name="connsiteX26" fmla="*/ 171313 w 672594"/>
              <a:gd name="connsiteY26" fmla="*/ 192299 h 854303"/>
              <a:gd name="connsiteX27" fmla="*/ 165341 w 672594"/>
              <a:gd name="connsiteY27" fmla="*/ 211625 h 854303"/>
              <a:gd name="connsiteX28" fmla="*/ 170418 w 672594"/>
              <a:gd name="connsiteY28" fmla="*/ 308847 h 854303"/>
              <a:gd name="connsiteX29" fmla="*/ 168256 w 672594"/>
              <a:gd name="connsiteY29" fmla="*/ 298702 h 854303"/>
              <a:gd name="connsiteX30" fmla="*/ 145862 w 672594"/>
              <a:gd name="connsiteY30" fmla="*/ 171534 h 854303"/>
              <a:gd name="connsiteX31" fmla="*/ 145862 w 672594"/>
              <a:gd name="connsiteY31" fmla="*/ 155265 h 854303"/>
              <a:gd name="connsiteX32" fmla="*/ 340677 w 672594"/>
              <a:gd name="connsiteY32" fmla="*/ 683370 h 854303"/>
              <a:gd name="connsiteX33" fmla="*/ 341087 w 672594"/>
              <a:gd name="connsiteY33" fmla="*/ 683503 h 854303"/>
              <a:gd name="connsiteX34" fmla="*/ 340687 w 672594"/>
              <a:gd name="connsiteY34" fmla="*/ 683884 h 854303"/>
              <a:gd name="connsiteX35" fmla="*/ 340677 w 672594"/>
              <a:gd name="connsiteY35" fmla="*/ 683370 h 854303"/>
              <a:gd name="connsiteX36" fmla="*/ 380882 w 672594"/>
              <a:gd name="connsiteY36" fmla="*/ 569289 h 854303"/>
              <a:gd name="connsiteX37" fmla="*/ 484886 w 672594"/>
              <a:gd name="connsiteY37" fmla="*/ 419384 h 854303"/>
              <a:gd name="connsiteX38" fmla="*/ 380882 w 672594"/>
              <a:gd name="connsiteY38" fmla="*/ 569289 h 854303"/>
              <a:gd name="connsiteX39" fmla="*/ 606768 w 672594"/>
              <a:gd name="connsiteY39" fmla="*/ 216406 h 854303"/>
              <a:gd name="connsiteX40" fmla="*/ 576954 w 672594"/>
              <a:gd name="connsiteY40" fmla="*/ 224265 h 854303"/>
              <a:gd name="connsiteX41" fmla="*/ 544484 w 672594"/>
              <a:gd name="connsiteY41" fmla="*/ 255945 h 854303"/>
              <a:gd name="connsiteX42" fmla="*/ 586727 w 672594"/>
              <a:gd name="connsiteY42" fmla="*/ 148931 h 854303"/>
              <a:gd name="connsiteX43" fmla="*/ 598633 w 672594"/>
              <a:gd name="connsiteY43" fmla="*/ 166695 h 854303"/>
              <a:gd name="connsiteX44" fmla="*/ 606768 w 672594"/>
              <a:gd name="connsiteY44" fmla="*/ 216406 h 854303"/>
              <a:gd name="connsiteX45" fmla="*/ 270926 w 672594"/>
              <a:gd name="connsiteY45" fmla="*/ 239733 h 854303"/>
              <a:gd name="connsiteX46" fmla="*/ 216185 w 672594"/>
              <a:gd name="connsiteY46" fmla="*/ 143169 h 854303"/>
              <a:gd name="connsiteX47" fmla="*/ 270926 w 672594"/>
              <a:gd name="connsiteY47" fmla="*/ 239733 h 854303"/>
              <a:gd name="connsiteX48" fmla="*/ 70920 w 672594"/>
              <a:gd name="connsiteY48" fmla="*/ 96210 h 854303"/>
              <a:gd name="connsiteX49" fmla="*/ 88493 w 672594"/>
              <a:gd name="connsiteY49" fmla="*/ 64416 h 854303"/>
              <a:gd name="connsiteX50" fmla="*/ 125784 w 672594"/>
              <a:gd name="connsiteY50" fmla="*/ 69626 h 854303"/>
              <a:gd name="connsiteX51" fmla="*/ 95818 w 672594"/>
              <a:gd name="connsiteY51" fmla="*/ 85323 h 854303"/>
              <a:gd name="connsiteX52" fmla="*/ 85360 w 672594"/>
              <a:gd name="connsiteY52" fmla="*/ 210253 h 854303"/>
              <a:gd name="connsiteX53" fmla="*/ 149730 w 672594"/>
              <a:gd name="connsiteY53" fmla="*/ 524188 h 854303"/>
              <a:gd name="connsiteX54" fmla="*/ 166017 w 672594"/>
              <a:gd name="connsiteY54" fmla="*/ 611846 h 854303"/>
              <a:gd name="connsiteX55" fmla="*/ 80273 w 672594"/>
              <a:gd name="connsiteY55" fmla="*/ 339250 h 854303"/>
              <a:gd name="connsiteX56" fmla="*/ 70920 w 672594"/>
              <a:gd name="connsiteY56" fmla="*/ 96210 h 854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672594" h="854303">
                <a:moveTo>
                  <a:pt x="647706" y="121804"/>
                </a:moveTo>
                <a:cubicBezTo>
                  <a:pt x="628942" y="93420"/>
                  <a:pt x="603796" y="81780"/>
                  <a:pt x="576402" y="80494"/>
                </a:cubicBezTo>
                <a:cubicBezTo>
                  <a:pt x="570077" y="77694"/>
                  <a:pt x="562629" y="76846"/>
                  <a:pt x="554694" y="78837"/>
                </a:cubicBezTo>
                <a:cubicBezTo>
                  <a:pt x="547789" y="80570"/>
                  <a:pt x="541112" y="82799"/>
                  <a:pt x="534606" y="85428"/>
                </a:cubicBezTo>
                <a:cubicBezTo>
                  <a:pt x="492277" y="96477"/>
                  <a:pt x="449415" y="123480"/>
                  <a:pt x="419239" y="146207"/>
                </a:cubicBezTo>
                <a:cubicBezTo>
                  <a:pt x="387397" y="170182"/>
                  <a:pt x="359451" y="198642"/>
                  <a:pt x="336210" y="230294"/>
                </a:cubicBezTo>
                <a:cubicBezTo>
                  <a:pt x="322789" y="188974"/>
                  <a:pt x="302415" y="149798"/>
                  <a:pt x="275479" y="114803"/>
                </a:cubicBezTo>
                <a:cubicBezTo>
                  <a:pt x="232035" y="58377"/>
                  <a:pt x="155225" y="-15327"/>
                  <a:pt x="74282" y="2799"/>
                </a:cubicBezTo>
                <a:cubicBezTo>
                  <a:pt x="31267" y="12429"/>
                  <a:pt x="12436" y="47528"/>
                  <a:pt x="6902" y="87057"/>
                </a:cubicBezTo>
                <a:cubicBezTo>
                  <a:pt x="82" y="135853"/>
                  <a:pt x="-1585" y="185145"/>
                  <a:pt x="1463" y="234294"/>
                </a:cubicBezTo>
                <a:cubicBezTo>
                  <a:pt x="7588" y="333040"/>
                  <a:pt x="31096" y="430090"/>
                  <a:pt x="63347" y="523711"/>
                </a:cubicBezTo>
                <a:cubicBezTo>
                  <a:pt x="100390" y="631258"/>
                  <a:pt x="148548" y="734909"/>
                  <a:pt x="197078" y="837941"/>
                </a:cubicBezTo>
                <a:cubicBezTo>
                  <a:pt x="211709" y="869012"/>
                  <a:pt x="253847" y="851219"/>
                  <a:pt x="256495" y="822901"/>
                </a:cubicBezTo>
                <a:cubicBezTo>
                  <a:pt x="264277" y="824644"/>
                  <a:pt x="272450" y="823835"/>
                  <a:pt x="278784" y="819101"/>
                </a:cubicBezTo>
                <a:cubicBezTo>
                  <a:pt x="427536" y="707858"/>
                  <a:pt x="546141" y="562745"/>
                  <a:pt x="619969" y="395048"/>
                </a:cubicBezTo>
                <a:cubicBezTo>
                  <a:pt x="655345" y="314714"/>
                  <a:pt x="702189" y="204195"/>
                  <a:pt x="647706" y="121804"/>
                </a:cubicBezTo>
                <a:close/>
                <a:moveTo>
                  <a:pt x="418782" y="294750"/>
                </a:moveTo>
                <a:cubicBezTo>
                  <a:pt x="441271" y="263488"/>
                  <a:pt x="464997" y="233085"/>
                  <a:pt x="490115" y="203757"/>
                </a:cubicBezTo>
                <a:cubicBezTo>
                  <a:pt x="494992" y="198071"/>
                  <a:pt x="499916" y="192280"/>
                  <a:pt x="504993" y="186603"/>
                </a:cubicBezTo>
                <a:cubicBezTo>
                  <a:pt x="461864" y="294407"/>
                  <a:pt x="390655" y="390723"/>
                  <a:pt x="336686" y="494479"/>
                </a:cubicBezTo>
                <a:cubicBezTo>
                  <a:pt x="336448" y="483183"/>
                  <a:pt x="336210" y="471876"/>
                  <a:pt x="335972" y="460580"/>
                </a:cubicBezTo>
                <a:cubicBezTo>
                  <a:pt x="335781" y="451560"/>
                  <a:pt x="332400" y="444549"/>
                  <a:pt x="327276" y="439530"/>
                </a:cubicBezTo>
                <a:cubicBezTo>
                  <a:pt x="354898" y="389638"/>
                  <a:pt x="385330" y="341241"/>
                  <a:pt x="418782" y="294750"/>
                </a:cubicBezTo>
                <a:close/>
                <a:moveTo>
                  <a:pt x="145862" y="155265"/>
                </a:moveTo>
                <a:cubicBezTo>
                  <a:pt x="146224" y="155694"/>
                  <a:pt x="146520" y="156056"/>
                  <a:pt x="146662" y="156256"/>
                </a:cubicBezTo>
                <a:cubicBezTo>
                  <a:pt x="152073" y="163619"/>
                  <a:pt x="157321" y="171096"/>
                  <a:pt x="162417" y="178668"/>
                </a:cubicBezTo>
                <a:cubicBezTo>
                  <a:pt x="165446" y="183174"/>
                  <a:pt x="168408" y="187727"/>
                  <a:pt x="171313" y="192299"/>
                </a:cubicBezTo>
                <a:cubicBezTo>
                  <a:pt x="167255" y="197214"/>
                  <a:pt x="164893" y="203691"/>
                  <a:pt x="165341" y="211625"/>
                </a:cubicBezTo>
                <a:cubicBezTo>
                  <a:pt x="167179" y="244048"/>
                  <a:pt x="168808" y="276452"/>
                  <a:pt x="170418" y="308847"/>
                </a:cubicBezTo>
                <a:cubicBezTo>
                  <a:pt x="169703" y="305465"/>
                  <a:pt x="168980" y="302084"/>
                  <a:pt x="168256" y="298702"/>
                </a:cubicBezTo>
                <a:cubicBezTo>
                  <a:pt x="159321" y="256611"/>
                  <a:pt x="149672" y="214416"/>
                  <a:pt x="145862" y="171534"/>
                </a:cubicBezTo>
                <a:cubicBezTo>
                  <a:pt x="145462" y="166876"/>
                  <a:pt x="145748" y="161085"/>
                  <a:pt x="145862" y="155265"/>
                </a:cubicBezTo>
                <a:close/>
                <a:moveTo>
                  <a:pt x="340677" y="683370"/>
                </a:moveTo>
                <a:cubicBezTo>
                  <a:pt x="340811" y="683417"/>
                  <a:pt x="340953" y="683455"/>
                  <a:pt x="341087" y="683503"/>
                </a:cubicBezTo>
                <a:cubicBezTo>
                  <a:pt x="340953" y="683627"/>
                  <a:pt x="340820" y="683751"/>
                  <a:pt x="340687" y="683884"/>
                </a:cubicBezTo>
                <a:cubicBezTo>
                  <a:pt x="340687" y="683712"/>
                  <a:pt x="340677" y="683541"/>
                  <a:pt x="340677" y="683370"/>
                </a:cubicBezTo>
                <a:close/>
                <a:moveTo>
                  <a:pt x="380882" y="569289"/>
                </a:moveTo>
                <a:cubicBezTo>
                  <a:pt x="412277" y="517120"/>
                  <a:pt x="447005" y="467095"/>
                  <a:pt x="484886" y="419384"/>
                </a:cubicBezTo>
                <a:cubicBezTo>
                  <a:pt x="453520" y="471200"/>
                  <a:pt x="417811" y="520787"/>
                  <a:pt x="380882" y="569289"/>
                </a:cubicBezTo>
                <a:close/>
                <a:moveTo>
                  <a:pt x="606768" y="216406"/>
                </a:moveTo>
                <a:cubicBezTo>
                  <a:pt x="596681" y="214149"/>
                  <a:pt x="585536" y="216168"/>
                  <a:pt x="576954" y="224265"/>
                </a:cubicBezTo>
                <a:cubicBezTo>
                  <a:pt x="565943" y="234656"/>
                  <a:pt x="555152" y="245248"/>
                  <a:pt x="544484" y="255945"/>
                </a:cubicBezTo>
                <a:cubicBezTo>
                  <a:pt x="561343" y="221474"/>
                  <a:pt x="575964" y="186041"/>
                  <a:pt x="586727" y="148931"/>
                </a:cubicBezTo>
                <a:cubicBezTo>
                  <a:pt x="591594" y="153075"/>
                  <a:pt x="595404" y="159152"/>
                  <a:pt x="598633" y="166695"/>
                </a:cubicBezTo>
                <a:cubicBezTo>
                  <a:pt x="605377" y="182431"/>
                  <a:pt x="607444" y="199328"/>
                  <a:pt x="606768" y="216406"/>
                </a:cubicBezTo>
                <a:close/>
                <a:moveTo>
                  <a:pt x="270926" y="239733"/>
                </a:moveTo>
                <a:cubicBezTo>
                  <a:pt x="255390" y="206186"/>
                  <a:pt x="237102" y="173849"/>
                  <a:pt x="216185" y="143169"/>
                </a:cubicBezTo>
                <a:cubicBezTo>
                  <a:pt x="240150" y="172087"/>
                  <a:pt x="258524" y="204891"/>
                  <a:pt x="270926" y="239733"/>
                </a:cubicBezTo>
                <a:close/>
                <a:moveTo>
                  <a:pt x="70920" y="96210"/>
                </a:moveTo>
                <a:cubicBezTo>
                  <a:pt x="72853" y="83456"/>
                  <a:pt x="73996" y="68540"/>
                  <a:pt x="88493" y="64416"/>
                </a:cubicBezTo>
                <a:cubicBezTo>
                  <a:pt x="99971" y="61158"/>
                  <a:pt x="114630" y="65264"/>
                  <a:pt x="125784" y="69626"/>
                </a:cubicBezTo>
                <a:cubicBezTo>
                  <a:pt x="115782" y="70474"/>
                  <a:pt x="105648" y="75141"/>
                  <a:pt x="95818" y="85323"/>
                </a:cubicBezTo>
                <a:cubicBezTo>
                  <a:pt x="66100" y="116080"/>
                  <a:pt x="80054" y="173534"/>
                  <a:pt x="85360" y="210253"/>
                </a:cubicBezTo>
                <a:cubicBezTo>
                  <a:pt x="100580" y="315600"/>
                  <a:pt x="127603" y="420032"/>
                  <a:pt x="149730" y="524188"/>
                </a:cubicBezTo>
                <a:cubicBezTo>
                  <a:pt x="155921" y="553344"/>
                  <a:pt x="160636" y="582728"/>
                  <a:pt x="166017" y="611846"/>
                </a:cubicBezTo>
                <a:cubicBezTo>
                  <a:pt x="129508" y="523407"/>
                  <a:pt x="98466" y="433014"/>
                  <a:pt x="80273" y="339250"/>
                </a:cubicBezTo>
                <a:cubicBezTo>
                  <a:pt x="64900" y="260031"/>
                  <a:pt x="58804" y="176287"/>
                  <a:pt x="70920" y="96210"/>
                </a:cubicBezTo>
                <a:close/>
              </a:path>
            </a:pathLst>
          </a:custGeom>
          <a:solidFill>
            <a:srgbClr val="F6DCE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8" name="任意多边形: 形状 137">
            <a:extLst>
              <a:ext uri="{FF2B5EF4-FFF2-40B4-BE49-F238E27FC236}">
                <a16:creationId xmlns:a16="http://schemas.microsoft.com/office/drawing/2014/main" id="{0D1E456E-E39D-B14D-3E2A-D806B5EC7BC7}"/>
              </a:ext>
            </a:extLst>
          </p:cNvPr>
          <p:cNvSpPr/>
          <p:nvPr/>
        </p:nvSpPr>
        <p:spPr>
          <a:xfrm>
            <a:off x="2896984" y="5071597"/>
            <a:ext cx="302031" cy="395760"/>
          </a:xfrm>
          <a:custGeom>
            <a:avLst/>
            <a:gdLst>
              <a:gd name="connsiteX0" fmla="*/ 365668 w 715942"/>
              <a:gd name="connsiteY0" fmla="*/ 290172 h 938119"/>
              <a:gd name="connsiteX1" fmla="*/ 482367 w 715942"/>
              <a:gd name="connsiteY1" fmla="*/ 42270 h 938119"/>
              <a:gd name="connsiteX2" fmla="*/ 638866 w 715942"/>
              <a:gd name="connsiteY2" fmla="*/ 12589 h 938119"/>
              <a:gd name="connsiteX3" fmla="*/ 715766 w 715942"/>
              <a:gd name="connsiteY3" fmla="*/ 152223 h 938119"/>
              <a:gd name="connsiteX4" fmla="*/ 466852 w 715942"/>
              <a:gd name="connsiteY4" fmla="*/ 846349 h 938119"/>
              <a:gd name="connsiteX5" fmla="*/ 476296 w 715942"/>
              <a:gd name="connsiteY5" fmla="*/ 926959 h 938119"/>
              <a:gd name="connsiteX6" fmla="*/ 375112 w 715942"/>
              <a:gd name="connsiteY6" fmla="*/ 897953 h 938119"/>
              <a:gd name="connsiteX7" fmla="*/ 99553 w 715942"/>
              <a:gd name="connsiteY7" fmla="*/ 570790 h 938119"/>
              <a:gd name="connsiteX8" fmla="*/ 3090 w 715942"/>
              <a:gd name="connsiteY8" fmla="*/ 402149 h 938119"/>
              <a:gd name="connsiteX9" fmla="*/ 58067 w 715942"/>
              <a:gd name="connsiteY9" fmla="*/ 248011 h 938119"/>
              <a:gd name="connsiteX10" fmla="*/ 365668 w 715942"/>
              <a:gd name="connsiteY10" fmla="*/ 290172 h 938119"/>
              <a:gd name="connsiteX11" fmla="*/ 397372 w 715942"/>
              <a:gd name="connsiteY11" fmla="*/ 769786 h 938119"/>
              <a:gd name="connsiteX12" fmla="*/ 624363 w 715942"/>
              <a:gd name="connsiteY12" fmla="*/ 128951 h 938119"/>
              <a:gd name="connsiteX13" fmla="*/ 514072 w 715942"/>
              <a:gd name="connsiteY13" fmla="*/ 107702 h 938119"/>
              <a:gd name="connsiteX14" fmla="*/ 396698 w 715942"/>
              <a:gd name="connsiteY14" fmla="*/ 438913 h 938119"/>
              <a:gd name="connsiteX15" fmla="*/ 261785 w 715942"/>
              <a:gd name="connsiteY15" fmla="*/ 297592 h 938119"/>
              <a:gd name="connsiteX16" fmla="*/ 123162 w 715942"/>
              <a:gd name="connsiteY16" fmla="*/ 292195 h 938119"/>
              <a:gd name="connsiteX17" fmla="*/ 98541 w 715942"/>
              <a:gd name="connsiteY17" fmla="*/ 416315 h 938119"/>
              <a:gd name="connsiteX18" fmla="*/ 397372 w 715942"/>
              <a:gd name="connsiteY18" fmla="*/ 769786 h 938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15942" h="938119">
                <a:moveTo>
                  <a:pt x="365668" y="290172"/>
                </a:moveTo>
                <a:cubicBezTo>
                  <a:pt x="396698" y="188987"/>
                  <a:pt x="425366" y="109726"/>
                  <a:pt x="482367" y="42270"/>
                </a:cubicBezTo>
                <a:cubicBezTo>
                  <a:pt x="522873" y="27"/>
                  <a:pt x="585706" y="-11890"/>
                  <a:pt x="638866" y="12589"/>
                </a:cubicBezTo>
                <a:cubicBezTo>
                  <a:pt x="688788" y="40900"/>
                  <a:pt x="718526" y="94899"/>
                  <a:pt x="715766" y="152223"/>
                </a:cubicBezTo>
                <a:cubicBezTo>
                  <a:pt x="713405" y="274657"/>
                  <a:pt x="606149" y="595411"/>
                  <a:pt x="466852" y="846349"/>
                </a:cubicBezTo>
                <a:cubicBezTo>
                  <a:pt x="455385" y="867598"/>
                  <a:pt x="472586" y="898627"/>
                  <a:pt x="476296" y="926959"/>
                </a:cubicBezTo>
                <a:cubicBezTo>
                  <a:pt x="432449" y="952593"/>
                  <a:pt x="400745" y="930332"/>
                  <a:pt x="375112" y="897953"/>
                </a:cubicBezTo>
                <a:cubicBezTo>
                  <a:pt x="267182" y="759667"/>
                  <a:pt x="206471" y="710424"/>
                  <a:pt x="99553" y="570790"/>
                </a:cubicBezTo>
                <a:cubicBezTo>
                  <a:pt x="84375" y="550890"/>
                  <a:pt x="12197" y="447345"/>
                  <a:pt x="3090" y="402149"/>
                </a:cubicBezTo>
                <a:cubicBezTo>
                  <a:pt x="-8416" y="344562"/>
                  <a:pt x="12715" y="285318"/>
                  <a:pt x="58067" y="248011"/>
                </a:cubicBezTo>
                <a:cubicBezTo>
                  <a:pt x="159589" y="157620"/>
                  <a:pt x="277637" y="193709"/>
                  <a:pt x="365668" y="290172"/>
                </a:cubicBezTo>
                <a:close/>
                <a:moveTo>
                  <a:pt x="397372" y="769786"/>
                </a:moveTo>
                <a:cubicBezTo>
                  <a:pt x="489113" y="621045"/>
                  <a:pt x="613570" y="340426"/>
                  <a:pt x="624363" y="128951"/>
                </a:cubicBezTo>
                <a:cubicBezTo>
                  <a:pt x="628073" y="59471"/>
                  <a:pt x="542403" y="57110"/>
                  <a:pt x="514072" y="107702"/>
                </a:cubicBezTo>
                <a:cubicBezTo>
                  <a:pt x="453698" y="215632"/>
                  <a:pt x="409514" y="396752"/>
                  <a:pt x="396698" y="438913"/>
                </a:cubicBezTo>
                <a:cubicBezTo>
                  <a:pt x="331602" y="377190"/>
                  <a:pt x="286407" y="321201"/>
                  <a:pt x="261785" y="297592"/>
                </a:cubicBezTo>
                <a:cubicBezTo>
                  <a:pt x="224276" y="259415"/>
                  <a:pt x="163525" y="257050"/>
                  <a:pt x="123162" y="292195"/>
                </a:cubicBezTo>
                <a:cubicBezTo>
                  <a:pt x="86906" y="322700"/>
                  <a:pt x="76675" y="374280"/>
                  <a:pt x="98541" y="416315"/>
                </a:cubicBezTo>
                <a:cubicBezTo>
                  <a:pt x="171228" y="554490"/>
                  <a:pt x="273215" y="675124"/>
                  <a:pt x="397372" y="769786"/>
                </a:cubicBezTo>
                <a:close/>
              </a:path>
            </a:pathLst>
          </a:custGeom>
          <a:solidFill>
            <a:srgbClr val="F6DCEB"/>
          </a:solidFill>
          <a:ln w="3371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9" name="任意多边形: 形状 138">
            <a:extLst>
              <a:ext uri="{FF2B5EF4-FFF2-40B4-BE49-F238E27FC236}">
                <a16:creationId xmlns:a16="http://schemas.microsoft.com/office/drawing/2014/main" id="{76FB2476-B1C9-F0D3-5CF6-1F24B5637B24}"/>
              </a:ext>
            </a:extLst>
          </p:cNvPr>
          <p:cNvSpPr/>
          <p:nvPr/>
        </p:nvSpPr>
        <p:spPr>
          <a:xfrm>
            <a:off x="999604" y="4774055"/>
            <a:ext cx="366539" cy="445702"/>
          </a:xfrm>
          <a:custGeom>
            <a:avLst/>
            <a:gdLst>
              <a:gd name="connsiteX0" fmla="*/ 284370 w 614146"/>
              <a:gd name="connsiteY0" fmla="*/ 214556 h 746786"/>
              <a:gd name="connsiteX1" fmla="*/ 416922 w 614146"/>
              <a:gd name="connsiteY1" fmla="*/ 113372 h 746786"/>
              <a:gd name="connsiteX2" fmla="*/ 560941 w 614146"/>
              <a:gd name="connsiteY2" fmla="*/ 113372 h 746786"/>
              <a:gd name="connsiteX3" fmla="*/ 587586 w 614146"/>
              <a:gd name="connsiteY3" fmla="*/ 296853 h 746786"/>
              <a:gd name="connsiteX4" fmla="*/ 407816 w 614146"/>
              <a:gd name="connsiteY4" fmla="*/ 468529 h 746786"/>
              <a:gd name="connsiteX5" fmla="*/ 90096 w 614146"/>
              <a:gd name="connsiteY5" fmla="*/ 664827 h 746786"/>
              <a:gd name="connsiteX6" fmla="*/ 33096 w 614146"/>
              <a:gd name="connsiteY6" fmla="*/ 746787 h 746786"/>
              <a:gd name="connsiteX7" fmla="*/ 6788 w 614146"/>
              <a:gd name="connsiteY7" fmla="*/ 668200 h 746786"/>
              <a:gd name="connsiteX8" fmla="*/ 10835 w 614146"/>
              <a:gd name="connsiteY8" fmla="*/ 555548 h 746786"/>
              <a:gd name="connsiteX9" fmla="*/ 26013 w 614146"/>
              <a:gd name="connsiteY9" fmla="*/ 94147 h 746786"/>
              <a:gd name="connsiteX10" fmla="*/ 160925 w 614146"/>
              <a:gd name="connsiteY10" fmla="*/ 3755 h 746786"/>
              <a:gd name="connsiteX11" fmla="*/ 284370 w 614146"/>
              <a:gd name="connsiteY11" fmla="*/ 131585 h 746786"/>
              <a:gd name="connsiteX12" fmla="*/ 284370 w 614146"/>
              <a:gd name="connsiteY12" fmla="*/ 214556 h 746786"/>
              <a:gd name="connsiteX13" fmla="*/ 101227 w 614146"/>
              <a:gd name="connsiteY13" fmla="*/ 519796 h 746786"/>
              <a:gd name="connsiteX14" fmla="*/ 533959 w 614146"/>
              <a:gd name="connsiteY14" fmla="*/ 233444 h 746786"/>
              <a:gd name="connsiteX15" fmla="*/ 428052 w 614146"/>
              <a:gd name="connsiteY15" fmla="*/ 187911 h 746786"/>
              <a:gd name="connsiteX16" fmla="*/ 304607 w 614146"/>
              <a:gd name="connsiteY16" fmla="*/ 278302 h 746786"/>
              <a:gd name="connsiteX17" fmla="*/ 211855 w 614146"/>
              <a:gd name="connsiteY17" fmla="*/ 239178 h 746786"/>
              <a:gd name="connsiteX18" fmla="*/ 208482 w 614146"/>
              <a:gd name="connsiteY18" fmla="*/ 148786 h 746786"/>
              <a:gd name="connsiteX19" fmla="*/ 148446 w 614146"/>
              <a:gd name="connsiteY19" fmla="*/ 90437 h 746786"/>
              <a:gd name="connsiteX20" fmla="*/ 90771 w 614146"/>
              <a:gd name="connsiteY20" fmla="*/ 194994 h 746786"/>
              <a:gd name="connsiteX21" fmla="*/ 101227 w 614146"/>
              <a:gd name="connsiteY21" fmla="*/ 519796 h 746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614146" h="746786">
                <a:moveTo>
                  <a:pt x="284370" y="214556"/>
                </a:moveTo>
                <a:cubicBezTo>
                  <a:pt x="324253" y="175538"/>
                  <a:pt x="368769" y="141556"/>
                  <a:pt x="416922" y="113372"/>
                </a:cubicBezTo>
                <a:cubicBezTo>
                  <a:pt x="461327" y="87075"/>
                  <a:pt x="516536" y="87075"/>
                  <a:pt x="560941" y="113372"/>
                </a:cubicBezTo>
                <a:cubicBezTo>
                  <a:pt x="613220" y="144064"/>
                  <a:pt x="635818" y="180828"/>
                  <a:pt x="587586" y="296853"/>
                </a:cubicBezTo>
                <a:cubicBezTo>
                  <a:pt x="558918" y="365996"/>
                  <a:pt x="468189" y="424008"/>
                  <a:pt x="407816" y="468529"/>
                </a:cubicBezTo>
                <a:cubicBezTo>
                  <a:pt x="309329" y="540708"/>
                  <a:pt x="111345" y="583542"/>
                  <a:pt x="90096" y="664827"/>
                </a:cubicBezTo>
                <a:cubicBezTo>
                  <a:pt x="76942" y="714407"/>
                  <a:pt x="60753" y="739366"/>
                  <a:pt x="33096" y="746787"/>
                </a:cubicBezTo>
                <a:cubicBezTo>
                  <a:pt x="15703" y="724314"/>
                  <a:pt x="6430" y="696615"/>
                  <a:pt x="6788" y="668200"/>
                </a:cubicBezTo>
                <a:cubicBezTo>
                  <a:pt x="13693" y="631055"/>
                  <a:pt x="15058" y="593092"/>
                  <a:pt x="10835" y="555548"/>
                </a:cubicBezTo>
                <a:cubicBezTo>
                  <a:pt x="-6366" y="420635"/>
                  <a:pt x="-4342" y="159917"/>
                  <a:pt x="26013" y="94147"/>
                </a:cubicBezTo>
                <a:cubicBezTo>
                  <a:pt x="52658" y="36472"/>
                  <a:pt x="96167" y="-14458"/>
                  <a:pt x="160925" y="3755"/>
                </a:cubicBezTo>
                <a:cubicBezTo>
                  <a:pt x="224334" y="17128"/>
                  <a:pt x="273218" y="67749"/>
                  <a:pt x="284370" y="131585"/>
                </a:cubicBezTo>
                <a:cubicBezTo>
                  <a:pt x="284370" y="145414"/>
                  <a:pt x="284370" y="203426"/>
                  <a:pt x="284370" y="214556"/>
                </a:cubicBezTo>
                <a:close/>
                <a:moveTo>
                  <a:pt x="101227" y="519796"/>
                </a:moveTo>
                <a:cubicBezTo>
                  <a:pt x="253341" y="454701"/>
                  <a:pt x="472236" y="386907"/>
                  <a:pt x="533959" y="233444"/>
                </a:cubicBezTo>
                <a:cubicBezTo>
                  <a:pt x="551835" y="189935"/>
                  <a:pt x="488088" y="157893"/>
                  <a:pt x="428052" y="187911"/>
                </a:cubicBezTo>
                <a:cubicBezTo>
                  <a:pt x="383761" y="213496"/>
                  <a:pt x="342371" y="243803"/>
                  <a:pt x="304607" y="278302"/>
                </a:cubicBezTo>
                <a:cubicBezTo>
                  <a:pt x="251654" y="323161"/>
                  <a:pt x="219275" y="312031"/>
                  <a:pt x="211855" y="239178"/>
                </a:cubicBezTo>
                <a:cubicBezTo>
                  <a:pt x="208819" y="209497"/>
                  <a:pt x="209494" y="179142"/>
                  <a:pt x="208482" y="148786"/>
                </a:cubicBezTo>
                <a:cubicBezTo>
                  <a:pt x="208482" y="109662"/>
                  <a:pt x="183523" y="81330"/>
                  <a:pt x="148446" y="90437"/>
                </a:cubicBezTo>
                <a:cubicBezTo>
                  <a:pt x="129895" y="94147"/>
                  <a:pt x="97516" y="124165"/>
                  <a:pt x="90771" y="194994"/>
                </a:cubicBezTo>
                <a:cubicBezTo>
                  <a:pt x="77734" y="303164"/>
                  <a:pt x="81259" y="412689"/>
                  <a:pt x="101227" y="519796"/>
                </a:cubicBezTo>
                <a:close/>
              </a:path>
            </a:pathLst>
          </a:custGeom>
          <a:solidFill>
            <a:srgbClr val="E62375"/>
          </a:solidFill>
          <a:ln w="3371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0" name="任意多边形: 形状 139">
            <a:extLst>
              <a:ext uri="{FF2B5EF4-FFF2-40B4-BE49-F238E27FC236}">
                <a16:creationId xmlns:a16="http://schemas.microsoft.com/office/drawing/2014/main" id="{CAEE2631-24A1-9879-F19C-1573A9248180}"/>
              </a:ext>
            </a:extLst>
          </p:cNvPr>
          <p:cNvSpPr/>
          <p:nvPr/>
        </p:nvSpPr>
        <p:spPr>
          <a:xfrm>
            <a:off x="1908270" y="2271952"/>
            <a:ext cx="524911" cy="666722"/>
          </a:xfrm>
          <a:custGeom>
            <a:avLst/>
            <a:gdLst>
              <a:gd name="connsiteX0" fmla="*/ 647706 w 672594"/>
              <a:gd name="connsiteY0" fmla="*/ 121804 h 854303"/>
              <a:gd name="connsiteX1" fmla="*/ 576402 w 672594"/>
              <a:gd name="connsiteY1" fmla="*/ 80494 h 854303"/>
              <a:gd name="connsiteX2" fmla="*/ 554694 w 672594"/>
              <a:gd name="connsiteY2" fmla="*/ 78837 h 854303"/>
              <a:gd name="connsiteX3" fmla="*/ 534606 w 672594"/>
              <a:gd name="connsiteY3" fmla="*/ 85428 h 854303"/>
              <a:gd name="connsiteX4" fmla="*/ 419239 w 672594"/>
              <a:gd name="connsiteY4" fmla="*/ 146207 h 854303"/>
              <a:gd name="connsiteX5" fmla="*/ 336210 w 672594"/>
              <a:gd name="connsiteY5" fmla="*/ 230294 h 854303"/>
              <a:gd name="connsiteX6" fmla="*/ 275479 w 672594"/>
              <a:gd name="connsiteY6" fmla="*/ 114803 h 854303"/>
              <a:gd name="connsiteX7" fmla="*/ 74282 w 672594"/>
              <a:gd name="connsiteY7" fmla="*/ 2799 h 854303"/>
              <a:gd name="connsiteX8" fmla="*/ 6902 w 672594"/>
              <a:gd name="connsiteY8" fmla="*/ 87057 h 854303"/>
              <a:gd name="connsiteX9" fmla="*/ 1463 w 672594"/>
              <a:gd name="connsiteY9" fmla="*/ 234294 h 854303"/>
              <a:gd name="connsiteX10" fmla="*/ 63347 w 672594"/>
              <a:gd name="connsiteY10" fmla="*/ 523711 h 854303"/>
              <a:gd name="connsiteX11" fmla="*/ 197078 w 672594"/>
              <a:gd name="connsiteY11" fmla="*/ 837941 h 854303"/>
              <a:gd name="connsiteX12" fmla="*/ 256495 w 672594"/>
              <a:gd name="connsiteY12" fmla="*/ 822901 h 854303"/>
              <a:gd name="connsiteX13" fmla="*/ 278784 w 672594"/>
              <a:gd name="connsiteY13" fmla="*/ 819101 h 854303"/>
              <a:gd name="connsiteX14" fmla="*/ 619969 w 672594"/>
              <a:gd name="connsiteY14" fmla="*/ 395048 h 854303"/>
              <a:gd name="connsiteX15" fmla="*/ 647706 w 672594"/>
              <a:gd name="connsiteY15" fmla="*/ 121804 h 854303"/>
              <a:gd name="connsiteX16" fmla="*/ 418782 w 672594"/>
              <a:gd name="connsiteY16" fmla="*/ 294750 h 854303"/>
              <a:gd name="connsiteX17" fmla="*/ 490115 w 672594"/>
              <a:gd name="connsiteY17" fmla="*/ 203757 h 854303"/>
              <a:gd name="connsiteX18" fmla="*/ 504993 w 672594"/>
              <a:gd name="connsiteY18" fmla="*/ 186603 h 854303"/>
              <a:gd name="connsiteX19" fmla="*/ 336686 w 672594"/>
              <a:gd name="connsiteY19" fmla="*/ 494479 h 854303"/>
              <a:gd name="connsiteX20" fmla="*/ 335972 w 672594"/>
              <a:gd name="connsiteY20" fmla="*/ 460580 h 854303"/>
              <a:gd name="connsiteX21" fmla="*/ 327276 w 672594"/>
              <a:gd name="connsiteY21" fmla="*/ 439530 h 854303"/>
              <a:gd name="connsiteX22" fmla="*/ 418782 w 672594"/>
              <a:gd name="connsiteY22" fmla="*/ 294750 h 854303"/>
              <a:gd name="connsiteX23" fmla="*/ 145862 w 672594"/>
              <a:gd name="connsiteY23" fmla="*/ 155265 h 854303"/>
              <a:gd name="connsiteX24" fmla="*/ 146662 w 672594"/>
              <a:gd name="connsiteY24" fmla="*/ 156256 h 854303"/>
              <a:gd name="connsiteX25" fmla="*/ 162417 w 672594"/>
              <a:gd name="connsiteY25" fmla="*/ 178668 h 854303"/>
              <a:gd name="connsiteX26" fmla="*/ 171313 w 672594"/>
              <a:gd name="connsiteY26" fmla="*/ 192299 h 854303"/>
              <a:gd name="connsiteX27" fmla="*/ 165341 w 672594"/>
              <a:gd name="connsiteY27" fmla="*/ 211625 h 854303"/>
              <a:gd name="connsiteX28" fmla="*/ 170418 w 672594"/>
              <a:gd name="connsiteY28" fmla="*/ 308847 h 854303"/>
              <a:gd name="connsiteX29" fmla="*/ 168256 w 672594"/>
              <a:gd name="connsiteY29" fmla="*/ 298702 h 854303"/>
              <a:gd name="connsiteX30" fmla="*/ 145862 w 672594"/>
              <a:gd name="connsiteY30" fmla="*/ 171534 h 854303"/>
              <a:gd name="connsiteX31" fmla="*/ 145862 w 672594"/>
              <a:gd name="connsiteY31" fmla="*/ 155265 h 854303"/>
              <a:gd name="connsiteX32" fmla="*/ 340677 w 672594"/>
              <a:gd name="connsiteY32" fmla="*/ 683370 h 854303"/>
              <a:gd name="connsiteX33" fmla="*/ 341087 w 672594"/>
              <a:gd name="connsiteY33" fmla="*/ 683503 h 854303"/>
              <a:gd name="connsiteX34" fmla="*/ 340687 w 672594"/>
              <a:gd name="connsiteY34" fmla="*/ 683884 h 854303"/>
              <a:gd name="connsiteX35" fmla="*/ 340677 w 672594"/>
              <a:gd name="connsiteY35" fmla="*/ 683370 h 854303"/>
              <a:gd name="connsiteX36" fmla="*/ 380882 w 672594"/>
              <a:gd name="connsiteY36" fmla="*/ 569289 h 854303"/>
              <a:gd name="connsiteX37" fmla="*/ 484886 w 672594"/>
              <a:gd name="connsiteY37" fmla="*/ 419384 h 854303"/>
              <a:gd name="connsiteX38" fmla="*/ 380882 w 672594"/>
              <a:gd name="connsiteY38" fmla="*/ 569289 h 854303"/>
              <a:gd name="connsiteX39" fmla="*/ 606768 w 672594"/>
              <a:gd name="connsiteY39" fmla="*/ 216406 h 854303"/>
              <a:gd name="connsiteX40" fmla="*/ 576954 w 672594"/>
              <a:gd name="connsiteY40" fmla="*/ 224265 h 854303"/>
              <a:gd name="connsiteX41" fmla="*/ 544484 w 672594"/>
              <a:gd name="connsiteY41" fmla="*/ 255945 h 854303"/>
              <a:gd name="connsiteX42" fmla="*/ 586727 w 672594"/>
              <a:gd name="connsiteY42" fmla="*/ 148931 h 854303"/>
              <a:gd name="connsiteX43" fmla="*/ 598633 w 672594"/>
              <a:gd name="connsiteY43" fmla="*/ 166695 h 854303"/>
              <a:gd name="connsiteX44" fmla="*/ 606768 w 672594"/>
              <a:gd name="connsiteY44" fmla="*/ 216406 h 854303"/>
              <a:gd name="connsiteX45" fmla="*/ 270926 w 672594"/>
              <a:gd name="connsiteY45" fmla="*/ 239733 h 854303"/>
              <a:gd name="connsiteX46" fmla="*/ 216185 w 672594"/>
              <a:gd name="connsiteY46" fmla="*/ 143169 h 854303"/>
              <a:gd name="connsiteX47" fmla="*/ 270926 w 672594"/>
              <a:gd name="connsiteY47" fmla="*/ 239733 h 854303"/>
              <a:gd name="connsiteX48" fmla="*/ 70920 w 672594"/>
              <a:gd name="connsiteY48" fmla="*/ 96210 h 854303"/>
              <a:gd name="connsiteX49" fmla="*/ 88493 w 672594"/>
              <a:gd name="connsiteY49" fmla="*/ 64416 h 854303"/>
              <a:gd name="connsiteX50" fmla="*/ 125784 w 672594"/>
              <a:gd name="connsiteY50" fmla="*/ 69626 h 854303"/>
              <a:gd name="connsiteX51" fmla="*/ 95818 w 672594"/>
              <a:gd name="connsiteY51" fmla="*/ 85323 h 854303"/>
              <a:gd name="connsiteX52" fmla="*/ 85360 w 672594"/>
              <a:gd name="connsiteY52" fmla="*/ 210253 h 854303"/>
              <a:gd name="connsiteX53" fmla="*/ 149730 w 672594"/>
              <a:gd name="connsiteY53" fmla="*/ 524188 h 854303"/>
              <a:gd name="connsiteX54" fmla="*/ 166017 w 672594"/>
              <a:gd name="connsiteY54" fmla="*/ 611846 h 854303"/>
              <a:gd name="connsiteX55" fmla="*/ 80273 w 672594"/>
              <a:gd name="connsiteY55" fmla="*/ 339250 h 854303"/>
              <a:gd name="connsiteX56" fmla="*/ 70920 w 672594"/>
              <a:gd name="connsiteY56" fmla="*/ 96210 h 854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672594" h="854303">
                <a:moveTo>
                  <a:pt x="647706" y="121804"/>
                </a:moveTo>
                <a:cubicBezTo>
                  <a:pt x="628942" y="93420"/>
                  <a:pt x="603796" y="81780"/>
                  <a:pt x="576402" y="80494"/>
                </a:cubicBezTo>
                <a:cubicBezTo>
                  <a:pt x="570077" y="77694"/>
                  <a:pt x="562629" y="76846"/>
                  <a:pt x="554694" y="78837"/>
                </a:cubicBezTo>
                <a:cubicBezTo>
                  <a:pt x="547789" y="80570"/>
                  <a:pt x="541112" y="82799"/>
                  <a:pt x="534606" y="85428"/>
                </a:cubicBezTo>
                <a:cubicBezTo>
                  <a:pt x="492277" y="96477"/>
                  <a:pt x="449415" y="123480"/>
                  <a:pt x="419239" y="146207"/>
                </a:cubicBezTo>
                <a:cubicBezTo>
                  <a:pt x="387397" y="170182"/>
                  <a:pt x="359451" y="198642"/>
                  <a:pt x="336210" y="230294"/>
                </a:cubicBezTo>
                <a:cubicBezTo>
                  <a:pt x="322789" y="188974"/>
                  <a:pt x="302415" y="149798"/>
                  <a:pt x="275479" y="114803"/>
                </a:cubicBezTo>
                <a:cubicBezTo>
                  <a:pt x="232035" y="58377"/>
                  <a:pt x="155225" y="-15327"/>
                  <a:pt x="74282" y="2799"/>
                </a:cubicBezTo>
                <a:cubicBezTo>
                  <a:pt x="31267" y="12429"/>
                  <a:pt x="12436" y="47528"/>
                  <a:pt x="6902" y="87057"/>
                </a:cubicBezTo>
                <a:cubicBezTo>
                  <a:pt x="82" y="135853"/>
                  <a:pt x="-1585" y="185145"/>
                  <a:pt x="1463" y="234294"/>
                </a:cubicBezTo>
                <a:cubicBezTo>
                  <a:pt x="7588" y="333040"/>
                  <a:pt x="31096" y="430090"/>
                  <a:pt x="63347" y="523711"/>
                </a:cubicBezTo>
                <a:cubicBezTo>
                  <a:pt x="100390" y="631258"/>
                  <a:pt x="148548" y="734909"/>
                  <a:pt x="197078" y="837941"/>
                </a:cubicBezTo>
                <a:cubicBezTo>
                  <a:pt x="211709" y="869012"/>
                  <a:pt x="253847" y="851219"/>
                  <a:pt x="256495" y="822901"/>
                </a:cubicBezTo>
                <a:cubicBezTo>
                  <a:pt x="264277" y="824644"/>
                  <a:pt x="272450" y="823835"/>
                  <a:pt x="278784" y="819101"/>
                </a:cubicBezTo>
                <a:cubicBezTo>
                  <a:pt x="427536" y="707858"/>
                  <a:pt x="546141" y="562745"/>
                  <a:pt x="619969" y="395048"/>
                </a:cubicBezTo>
                <a:cubicBezTo>
                  <a:pt x="655345" y="314714"/>
                  <a:pt x="702189" y="204195"/>
                  <a:pt x="647706" y="121804"/>
                </a:cubicBezTo>
                <a:close/>
                <a:moveTo>
                  <a:pt x="418782" y="294750"/>
                </a:moveTo>
                <a:cubicBezTo>
                  <a:pt x="441271" y="263488"/>
                  <a:pt x="464997" y="233085"/>
                  <a:pt x="490115" y="203757"/>
                </a:cubicBezTo>
                <a:cubicBezTo>
                  <a:pt x="494992" y="198071"/>
                  <a:pt x="499916" y="192280"/>
                  <a:pt x="504993" y="186603"/>
                </a:cubicBezTo>
                <a:cubicBezTo>
                  <a:pt x="461864" y="294407"/>
                  <a:pt x="390655" y="390723"/>
                  <a:pt x="336686" y="494479"/>
                </a:cubicBezTo>
                <a:cubicBezTo>
                  <a:pt x="336448" y="483183"/>
                  <a:pt x="336210" y="471876"/>
                  <a:pt x="335972" y="460580"/>
                </a:cubicBezTo>
                <a:cubicBezTo>
                  <a:pt x="335781" y="451560"/>
                  <a:pt x="332400" y="444549"/>
                  <a:pt x="327276" y="439530"/>
                </a:cubicBezTo>
                <a:cubicBezTo>
                  <a:pt x="354898" y="389638"/>
                  <a:pt x="385330" y="341241"/>
                  <a:pt x="418782" y="294750"/>
                </a:cubicBezTo>
                <a:close/>
                <a:moveTo>
                  <a:pt x="145862" y="155265"/>
                </a:moveTo>
                <a:cubicBezTo>
                  <a:pt x="146224" y="155694"/>
                  <a:pt x="146520" y="156056"/>
                  <a:pt x="146662" y="156256"/>
                </a:cubicBezTo>
                <a:cubicBezTo>
                  <a:pt x="152073" y="163619"/>
                  <a:pt x="157321" y="171096"/>
                  <a:pt x="162417" y="178668"/>
                </a:cubicBezTo>
                <a:cubicBezTo>
                  <a:pt x="165446" y="183174"/>
                  <a:pt x="168408" y="187727"/>
                  <a:pt x="171313" y="192299"/>
                </a:cubicBezTo>
                <a:cubicBezTo>
                  <a:pt x="167255" y="197214"/>
                  <a:pt x="164893" y="203691"/>
                  <a:pt x="165341" y="211625"/>
                </a:cubicBezTo>
                <a:cubicBezTo>
                  <a:pt x="167179" y="244048"/>
                  <a:pt x="168808" y="276452"/>
                  <a:pt x="170418" y="308847"/>
                </a:cubicBezTo>
                <a:cubicBezTo>
                  <a:pt x="169703" y="305465"/>
                  <a:pt x="168980" y="302084"/>
                  <a:pt x="168256" y="298702"/>
                </a:cubicBezTo>
                <a:cubicBezTo>
                  <a:pt x="159321" y="256611"/>
                  <a:pt x="149672" y="214416"/>
                  <a:pt x="145862" y="171534"/>
                </a:cubicBezTo>
                <a:cubicBezTo>
                  <a:pt x="145462" y="166876"/>
                  <a:pt x="145748" y="161085"/>
                  <a:pt x="145862" y="155265"/>
                </a:cubicBezTo>
                <a:close/>
                <a:moveTo>
                  <a:pt x="340677" y="683370"/>
                </a:moveTo>
                <a:cubicBezTo>
                  <a:pt x="340811" y="683417"/>
                  <a:pt x="340953" y="683455"/>
                  <a:pt x="341087" y="683503"/>
                </a:cubicBezTo>
                <a:cubicBezTo>
                  <a:pt x="340953" y="683627"/>
                  <a:pt x="340820" y="683751"/>
                  <a:pt x="340687" y="683884"/>
                </a:cubicBezTo>
                <a:cubicBezTo>
                  <a:pt x="340687" y="683712"/>
                  <a:pt x="340677" y="683541"/>
                  <a:pt x="340677" y="683370"/>
                </a:cubicBezTo>
                <a:close/>
                <a:moveTo>
                  <a:pt x="380882" y="569289"/>
                </a:moveTo>
                <a:cubicBezTo>
                  <a:pt x="412277" y="517120"/>
                  <a:pt x="447005" y="467095"/>
                  <a:pt x="484886" y="419384"/>
                </a:cubicBezTo>
                <a:cubicBezTo>
                  <a:pt x="453520" y="471200"/>
                  <a:pt x="417811" y="520787"/>
                  <a:pt x="380882" y="569289"/>
                </a:cubicBezTo>
                <a:close/>
                <a:moveTo>
                  <a:pt x="606768" y="216406"/>
                </a:moveTo>
                <a:cubicBezTo>
                  <a:pt x="596681" y="214149"/>
                  <a:pt x="585536" y="216168"/>
                  <a:pt x="576954" y="224265"/>
                </a:cubicBezTo>
                <a:cubicBezTo>
                  <a:pt x="565943" y="234656"/>
                  <a:pt x="555152" y="245248"/>
                  <a:pt x="544484" y="255945"/>
                </a:cubicBezTo>
                <a:cubicBezTo>
                  <a:pt x="561343" y="221474"/>
                  <a:pt x="575964" y="186041"/>
                  <a:pt x="586727" y="148931"/>
                </a:cubicBezTo>
                <a:cubicBezTo>
                  <a:pt x="591594" y="153075"/>
                  <a:pt x="595404" y="159152"/>
                  <a:pt x="598633" y="166695"/>
                </a:cubicBezTo>
                <a:cubicBezTo>
                  <a:pt x="605377" y="182431"/>
                  <a:pt x="607444" y="199328"/>
                  <a:pt x="606768" y="216406"/>
                </a:cubicBezTo>
                <a:close/>
                <a:moveTo>
                  <a:pt x="270926" y="239733"/>
                </a:moveTo>
                <a:cubicBezTo>
                  <a:pt x="255390" y="206186"/>
                  <a:pt x="237102" y="173849"/>
                  <a:pt x="216185" y="143169"/>
                </a:cubicBezTo>
                <a:cubicBezTo>
                  <a:pt x="240150" y="172087"/>
                  <a:pt x="258524" y="204891"/>
                  <a:pt x="270926" y="239733"/>
                </a:cubicBezTo>
                <a:close/>
                <a:moveTo>
                  <a:pt x="70920" y="96210"/>
                </a:moveTo>
                <a:cubicBezTo>
                  <a:pt x="72853" y="83456"/>
                  <a:pt x="73996" y="68540"/>
                  <a:pt x="88493" y="64416"/>
                </a:cubicBezTo>
                <a:cubicBezTo>
                  <a:pt x="99971" y="61158"/>
                  <a:pt x="114630" y="65264"/>
                  <a:pt x="125784" y="69626"/>
                </a:cubicBezTo>
                <a:cubicBezTo>
                  <a:pt x="115782" y="70474"/>
                  <a:pt x="105648" y="75141"/>
                  <a:pt x="95818" y="85323"/>
                </a:cubicBezTo>
                <a:cubicBezTo>
                  <a:pt x="66100" y="116080"/>
                  <a:pt x="80054" y="173534"/>
                  <a:pt x="85360" y="210253"/>
                </a:cubicBezTo>
                <a:cubicBezTo>
                  <a:pt x="100580" y="315600"/>
                  <a:pt x="127603" y="420032"/>
                  <a:pt x="149730" y="524188"/>
                </a:cubicBezTo>
                <a:cubicBezTo>
                  <a:pt x="155921" y="553344"/>
                  <a:pt x="160636" y="582728"/>
                  <a:pt x="166017" y="611846"/>
                </a:cubicBezTo>
                <a:cubicBezTo>
                  <a:pt x="129508" y="523407"/>
                  <a:pt x="98466" y="433014"/>
                  <a:pt x="80273" y="339250"/>
                </a:cubicBezTo>
                <a:cubicBezTo>
                  <a:pt x="64900" y="260031"/>
                  <a:pt x="58804" y="176287"/>
                  <a:pt x="70920" y="96210"/>
                </a:cubicBezTo>
                <a:close/>
              </a:path>
            </a:pathLst>
          </a:custGeom>
          <a:solidFill>
            <a:srgbClr val="E6237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69924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EF3F9FF-4DD6-734B-04DF-40BD192AB52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图形 8">
            <a:extLst>
              <a:ext uri="{FF2B5EF4-FFF2-40B4-BE49-F238E27FC236}">
                <a16:creationId xmlns:a16="http://schemas.microsoft.com/office/drawing/2014/main" id="{63BF687E-52CE-7FAD-59B7-F52CE2B44BFF}"/>
              </a:ext>
            </a:extLst>
          </p:cNvPr>
          <p:cNvGrpSpPr/>
          <p:nvPr/>
        </p:nvGrpSpPr>
        <p:grpSpPr>
          <a:xfrm>
            <a:off x="4508500" y="1076790"/>
            <a:ext cx="3175000" cy="4704420"/>
            <a:chOff x="5817392" y="2897122"/>
            <a:chExt cx="557214" cy="825628"/>
          </a:xfrm>
          <a:solidFill>
            <a:srgbClr val="E62375"/>
          </a:solidFill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CE16C85E-F8A5-8F5F-534D-387B3E81EBE3}"/>
                </a:ext>
              </a:extLst>
            </p:cNvPr>
            <p:cNvSpPr/>
            <p:nvPr/>
          </p:nvSpPr>
          <p:spPr>
            <a:xfrm>
              <a:off x="5967355" y="3025411"/>
              <a:ext cx="39506" cy="92885"/>
            </a:xfrm>
            <a:custGeom>
              <a:avLst/>
              <a:gdLst>
                <a:gd name="connsiteX0" fmla="*/ 28909 w 39506"/>
                <a:gd name="connsiteY0" fmla="*/ 38113 h 92885"/>
                <a:gd name="connsiteX1" fmla="*/ 34082 w 39506"/>
                <a:gd name="connsiteY1" fmla="*/ 27326 h 92885"/>
                <a:gd name="connsiteX2" fmla="*/ 37807 w 39506"/>
                <a:gd name="connsiteY2" fmla="*/ 18543 h 92885"/>
                <a:gd name="connsiteX3" fmla="*/ 39266 w 39506"/>
                <a:gd name="connsiteY3" fmla="*/ 13291 h 92885"/>
                <a:gd name="connsiteX4" fmla="*/ 39479 w 39506"/>
                <a:gd name="connsiteY4" fmla="*/ 8755 h 92885"/>
                <a:gd name="connsiteX5" fmla="*/ 39294 w 39506"/>
                <a:gd name="connsiteY5" fmla="*/ 7293 h 92885"/>
                <a:gd name="connsiteX6" fmla="*/ 38452 w 39506"/>
                <a:gd name="connsiteY6" fmla="*/ 1941 h 92885"/>
                <a:gd name="connsiteX7" fmla="*/ 36334 w 39506"/>
                <a:gd name="connsiteY7" fmla="*/ 155 h 92885"/>
                <a:gd name="connsiteX8" fmla="*/ 36716 w 39506"/>
                <a:gd name="connsiteY8" fmla="*/ 41 h 92885"/>
                <a:gd name="connsiteX9" fmla="*/ 35874 w 39506"/>
                <a:gd name="connsiteY9" fmla="*/ 38 h 92885"/>
                <a:gd name="connsiteX10" fmla="*/ 34444 w 39506"/>
                <a:gd name="connsiteY10" fmla="*/ 38 h 92885"/>
                <a:gd name="connsiteX11" fmla="*/ 32224 w 39506"/>
                <a:gd name="connsiteY11" fmla="*/ 852 h 92885"/>
                <a:gd name="connsiteX12" fmla="*/ 28009 w 39506"/>
                <a:gd name="connsiteY12" fmla="*/ 2809 h 92885"/>
                <a:gd name="connsiteX13" fmla="*/ 23158 w 39506"/>
                <a:gd name="connsiteY13" fmla="*/ 6607 h 92885"/>
                <a:gd name="connsiteX14" fmla="*/ 17945 w 39506"/>
                <a:gd name="connsiteY14" fmla="*/ 12537 h 92885"/>
                <a:gd name="connsiteX15" fmla="*/ 13742 w 39506"/>
                <a:gd name="connsiteY15" fmla="*/ 18941 h 92885"/>
                <a:gd name="connsiteX16" fmla="*/ 11007 w 39506"/>
                <a:gd name="connsiteY16" fmla="*/ 24879 h 92885"/>
                <a:gd name="connsiteX17" fmla="*/ 9830 w 39506"/>
                <a:gd name="connsiteY17" fmla="*/ 28456 h 92885"/>
                <a:gd name="connsiteX18" fmla="*/ 9095 w 39506"/>
                <a:gd name="connsiteY18" fmla="*/ 31080 h 92885"/>
                <a:gd name="connsiteX19" fmla="*/ 8253 w 39506"/>
                <a:gd name="connsiteY19" fmla="*/ 35107 h 92885"/>
                <a:gd name="connsiteX20" fmla="*/ 6207 w 39506"/>
                <a:gd name="connsiteY20" fmla="*/ 45837 h 92885"/>
                <a:gd name="connsiteX21" fmla="*/ 3680 w 39506"/>
                <a:gd name="connsiteY21" fmla="*/ 57847 h 92885"/>
                <a:gd name="connsiteX22" fmla="*/ 1314 w 39506"/>
                <a:gd name="connsiteY22" fmla="*/ 68073 h 92885"/>
                <a:gd name="connsiteX23" fmla="*/ 373 w 39506"/>
                <a:gd name="connsiteY23" fmla="*/ 72681 h 92885"/>
                <a:gd name="connsiteX24" fmla="*/ 52 w 39506"/>
                <a:gd name="connsiteY24" fmla="*/ 75820 h 92885"/>
                <a:gd name="connsiteX25" fmla="*/ 32 w 39506"/>
                <a:gd name="connsiteY25" fmla="*/ 79255 h 92885"/>
                <a:gd name="connsiteX26" fmla="*/ 660 w 39506"/>
                <a:gd name="connsiteY26" fmla="*/ 83968 h 92885"/>
                <a:gd name="connsiteX27" fmla="*/ 2391 w 39506"/>
                <a:gd name="connsiteY27" fmla="*/ 88226 h 92885"/>
                <a:gd name="connsiteX28" fmla="*/ 5336 w 39506"/>
                <a:gd name="connsiteY28" fmla="*/ 91361 h 92885"/>
                <a:gd name="connsiteX29" fmla="*/ 9071 w 39506"/>
                <a:gd name="connsiteY29" fmla="*/ 92833 h 92885"/>
                <a:gd name="connsiteX30" fmla="*/ 12903 w 39506"/>
                <a:gd name="connsiteY30" fmla="*/ 92259 h 92885"/>
                <a:gd name="connsiteX31" fmla="*/ 16275 w 39506"/>
                <a:gd name="connsiteY31" fmla="*/ 89884 h 92885"/>
                <a:gd name="connsiteX32" fmla="*/ 18672 w 39506"/>
                <a:gd name="connsiteY32" fmla="*/ 86824 h 92885"/>
                <a:gd name="connsiteX33" fmla="*/ 20345 w 39506"/>
                <a:gd name="connsiteY33" fmla="*/ 83600 h 92885"/>
                <a:gd name="connsiteX34" fmla="*/ 21382 w 39506"/>
                <a:gd name="connsiteY34" fmla="*/ 80271 h 92885"/>
                <a:gd name="connsiteX35" fmla="*/ 21757 w 39506"/>
                <a:gd name="connsiteY35" fmla="*/ 77752 h 92885"/>
                <a:gd name="connsiteX36" fmla="*/ 21912 w 39506"/>
                <a:gd name="connsiteY36" fmla="*/ 75885 h 92885"/>
                <a:gd name="connsiteX37" fmla="*/ 21861 w 39506"/>
                <a:gd name="connsiteY37" fmla="*/ 73676 h 92885"/>
                <a:gd name="connsiteX38" fmla="*/ 21535 w 39506"/>
                <a:gd name="connsiteY38" fmla="*/ 69377 h 92885"/>
                <a:gd name="connsiteX39" fmla="*/ 21400 w 39506"/>
                <a:gd name="connsiteY39" fmla="*/ 65154 h 92885"/>
                <a:gd name="connsiteX40" fmla="*/ 21528 w 39506"/>
                <a:gd name="connsiteY40" fmla="*/ 61668 h 92885"/>
                <a:gd name="connsiteX41" fmla="*/ 21917 w 39506"/>
                <a:gd name="connsiteY41" fmla="*/ 58658 h 92885"/>
                <a:gd name="connsiteX42" fmla="*/ 22728 w 39506"/>
                <a:gd name="connsiteY42" fmla="*/ 54993 h 92885"/>
                <a:gd name="connsiteX43" fmla="*/ 23926 w 39506"/>
                <a:gd name="connsiteY43" fmla="*/ 50750 h 92885"/>
                <a:gd name="connsiteX44" fmla="*/ 25183 w 39506"/>
                <a:gd name="connsiteY44" fmla="*/ 46978 h 92885"/>
                <a:gd name="connsiteX45" fmla="*/ 26524 w 39506"/>
                <a:gd name="connsiteY45" fmla="*/ 43392 h 92885"/>
                <a:gd name="connsiteX46" fmla="*/ 28909 w 39506"/>
                <a:gd name="connsiteY46" fmla="*/ 38113 h 92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39506" h="92885">
                  <a:moveTo>
                    <a:pt x="28909" y="38113"/>
                  </a:moveTo>
                  <a:cubicBezTo>
                    <a:pt x="30334" y="35224"/>
                    <a:pt x="32425" y="30935"/>
                    <a:pt x="34082" y="27326"/>
                  </a:cubicBezTo>
                  <a:cubicBezTo>
                    <a:pt x="35739" y="23717"/>
                    <a:pt x="36977" y="20791"/>
                    <a:pt x="37807" y="18543"/>
                  </a:cubicBezTo>
                  <a:cubicBezTo>
                    <a:pt x="38636" y="16295"/>
                    <a:pt x="39074" y="14702"/>
                    <a:pt x="39266" y="13291"/>
                  </a:cubicBezTo>
                  <a:cubicBezTo>
                    <a:pt x="39459" y="11878"/>
                    <a:pt x="39560" y="10241"/>
                    <a:pt x="39479" y="8755"/>
                  </a:cubicBezTo>
                  <a:cubicBezTo>
                    <a:pt x="39451" y="8240"/>
                    <a:pt x="39369" y="7769"/>
                    <a:pt x="39294" y="7293"/>
                  </a:cubicBezTo>
                  <a:cubicBezTo>
                    <a:pt x="39384" y="4880"/>
                    <a:pt x="39118" y="3071"/>
                    <a:pt x="38452" y="1941"/>
                  </a:cubicBezTo>
                  <a:cubicBezTo>
                    <a:pt x="38110" y="968"/>
                    <a:pt x="37380" y="398"/>
                    <a:pt x="36334" y="155"/>
                  </a:cubicBezTo>
                  <a:cubicBezTo>
                    <a:pt x="36384" y="116"/>
                    <a:pt x="36463" y="86"/>
                    <a:pt x="36716" y="41"/>
                  </a:cubicBezTo>
                  <a:cubicBezTo>
                    <a:pt x="36491" y="14"/>
                    <a:pt x="36199" y="16"/>
                    <a:pt x="35874" y="38"/>
                  </a:cubicBezTo>
                  <a:cubicBezTo>
                    <a:pt x="35445" y="-11"/>
                    <a:pt x="34971" y="-14"/>
                    <a:pt x="34444" y="38"/>
                  </a:cubicBezTo>
                  <a:cubicBezTo>
                    <a:pt x="34019" y="-73"/>
                    <a:pt x="33258" y="224"/>
                    <a:pt x="32224" y="852"/>
                  </a:cubicBezTo>
                  <a:cubicBezTo>
                    <a:pt x="30807" y="1332"/>
                    <a:pt x="29399" y="1969"/>
                    <a:pt x="28009" y="2809"/>
                  </a:cubicBezTo>
                  <a:cubicBezTo>
                    <a:pt x="26458" y="3748"/>
                    <a:pt x="24927" y="4896"/>
                    <a:pt x="23158" y="6607"/>
                  </a:cubicBezTo>
                  <a:cubicBezTo>
                    <a:pt x="21389" y="8319"/>
                    <a:pt x="19559" y="10418"/>
                    <a:pt x="17945" y="12537"/>
                  </a:cubicBezTo>
                  <a:cubicBezTo>
                    <a:pt x="16331" y="14656"/>
                    <a:pt x="14927" y="16789"/>
                    <a:pt x="13742" y="18941"/>
                  </a:cubicBezTo>
                  <a:cubicBezTo>
                    <a:pt x="12558" y="21092"/>
                    <a:pt x="11589" y="23259"/>
                    <a:pt x="11007" y="24879"/>
                  </a:cubicBezTo>
                  <a:cubicBezTo>
                    <a:pt x="10426" y="26499"/>
                    <a:pt x="10110" y="27512"/>
                    <a:pt x="9830" y="28456"/>
                  </a:cubicBezTo>
                  <a:cubicBezTo>
                    <a:pt x="9549" y="29400"/>
                    <a:pt x="9305" y="30274"/>
                    <a:pt x="9095" y="31080"/>
                  </a:cubicBezTo>
                  <a:cubicBezTo>
                    <a:pt x="8886" y="31885"/>
                    <a:pt x="8712" y="32624"/>
                    <a:pt x="8253" y="35107"/>
                  </a:cubicBezTo>
                  <a:cubicBezTo>
                    <a:pt x="7795" y="37590"/>
                    <a:pt x="7017" y="41754"/>
                    <a:pt x="6207" y="45837"/>
                  </a:cubicBezTo>
                  <a:cubicBezTo>
                    <a:pt x="5397" y="49921"/>
                    <a:pt x="4555" y="53924"/>
                    <a:pt x="3680" y="57847"/>
                  </a:cubicBezTo>
                  <a:cubicBezTo>
                    <a:pt x="2806" y="61769"/>
                    <a:pt x="1899" y="65611"/>
                    <a:pt x="1314" y="68073"/>
                  </a:cubicBezTo>
                  <a:cubicBezTo>
                    <a:pt x="729" y="70535"/>
                    <a:pt x="528" y="71617"/>
                    <a:pt x="373" y="72681"/>
                  </a:cubicBezTo>
                  <a:cubicBezTo>
                    <a:pt x="219" y="73746"/>
                    <a:pt x="112" y="74792"/>
                    <a:pt x="52" y="75820"/>
                  </a:cubicBezTo>
                  <a:cubicBezTo>
                    <a:pt x="-7" y="76848"/>
                    <a:pt x="-19" y="77859"/>
                    <a:pt x="32" y="79255"/>
                  </a:cubicBezTo>
                  <a:cubicBezTo>
                    <a:pt x="82" y="80651"/>
                    <a:pt x="280" y="82386"/>
                    <a:pt x="660" y="83968"/>
                  </a:cubicBezTo>
                  <a:cubicBezTo>
                    <a:pt x="1040" y="85549"/>
                    <a:pt x="1613" y="86973"/>
                    <a:pt x="2391" y="88226"/>
                  </a:cubicBezTo>
                  <a:cubicBezTo>
                    <a:pt x="3169" y="89478"/>
                    <a:pt x="4153" y="90539"/>
                    <a:pt x="5336" y="91361"/>
                  </a:cubicBezTo>
                  <a:cubicBezTo>
                    <a:pt x="6519" y="92184"/>
                    <a:pt x="7769" y="92676"/>
                    <a:pt x="9071" y="92833"/>
                  </a:cubicBezTo>
                  <a:cubicBezTo>
                    <a:pt x="10373" y="92990"/>
                    <a:pt x="11672" y="92790"/>
                    <a:pt x="12903" y="92259"/>
                  </a:cubicBezTo>
                  <a:cubicBezTo>
                    <a:pt x="14133" y="91729"/>
                    <a:pt x="15280" y="90909"/>
                    <a:pt x="16275" y="89884"/>
                  </a:cubicBezTo>
                  <a:cubicBezTo>
                    <a:pt x="17270" y="88858"/>
                    <a:pt x="18018" y="87860"/>
                    <a:pt x="18672" y="86824"/>
                  </a:cubicBezTo>
                  <a:cubicBezTo>
                    <a:pt x="19325" y="85787"/>
                    <a:pt x="19884" y="84712"/>
                    <a:pt x="20345" y="83600"/>
                  </a:cubicBezTo>
                  <a:cubicBezTo>
                    <a:pt x="20805" y="82488"/>
                    <a:pt x="21167" y="81340"/>
                    <a:pt x="21382" y="80271"/>
                  </a:cubicBezTo>
                  <a:cubicBezTo>
                    <a:pt x="21596" y="79201"/>
                    <a:pt x="21686" y="78442"/>
                    <a:pt x="21757" y="77752"/>
                  </a:cubicBezTo>
                  <a:cubicBezTo>
                    <a:pt x="21828" y="77063"/>
                    <a:pt x="21880" y="76441"/>
                    <a:pt x="21912" y="75885"/>
                  </a:cubicBezTo>
                  <a:cubicBezTo>
                    <a:pt x="21944" y="75329"/>
                    <a:pt x="21955" y="74833"/>
                    <a:pt x="21861" y="73676"/>
                  </a:cubicBezTo>
                  <a:cubicBezTo>
                    <a:pt x="21768" y="72518"/>
                    <a:pt x="21627" y="70894"/>
                    <a:pt x="21535" y="69377"/>
                  </a:cubicBezTo>
                  <a:cubicBezTo>
                    <a:pt x="21442" y="67861"/>
                    <a:pt x="21397" y="66452"/>
                    <a:pt x="21400" y="65154"/>
                  </a:cubicBezTo>
                  <a:cubicBezTo>
                    <a:pt x="21402" y="63855"/>
                    <a:pt x="21452" y="62667"/>
                    <a:pt x="21528" y="61668"/>
                  </a:cubicBezTo>
                  <a:cubicBezTo>
                    <a:pt x="21605" y="60670"/>
                    <a:pt x="21724" y="59738"/>
                    <a:pt x="21917" y="58658"/>
                  </a:cubicBezTo>
                  <a:cubicBezTo>
                    <a:pt x="22111" y="57577"/>
                    <a:pt x="22381" y="56355"/>
                    <a:pt x="22728" y="54993"/>
                  </a:cubicBezTo>
                  <a:cubicBezTo>
                    <a:pt x="23074" y="53631"/>
                    <a:pt x="23497" y="52132"/>
                    <a:pt x="23926" y="50750"/>
                  </a:cubicBezTo>
                  <a:cubicBezTo>
                    <a:pt x="24354" y="49369"/>
                    <a:pt x="24758" y="48173"/>
                    <a:pt x="25183" y="46978"/>
                  </a:cubicBezTo>
                  <a:cubicBezTo>
                    <a:pt x="25609" y="45782"/>
                    <a:pt x="26055" y="44587"/>
                    <a:pt x="26524" y="43392"/>
                  </a:cubicBezTo>
                  <a:cubicBezTo>
                    <a:pt x="26992" y="42197"/>
                    <a:pt x="27483" y="41002"/>
                    <a:pt x="28909" y="381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EEFC7E84-7A93-1CFC-1885-686FC9A9A7FB}"/>
                </a:ext>
              </a:extLst>
            </p:cNvPr>
            <p:cNvSpPr/>
            <p:nvPr/>
          </p:nvSpPr>
          <p:spPr>
            <a:xfrm>
              <a:off x="6314365" y="3078655"/>
              <a:ext cx="17237" cy="53986"/>
            </a:xfrm>
            <a:custGeom>
              <a:avLst/>
              <a:gdLst>
                <a:gd name="connsiteX0" fmla="*/ 206 w 17237"/>
                <a:gd name="connsiteY0" fmla="*/ 26054 h 53986"/>
                <a:gd name="connsiteX1" fmla="*/ 124 w 17237"/>
                <a:gd name="connsiteY1" fmla="*/ 34699 h 53986"/>
                <a:gd name="connsiteX2" fmla="*/ 1402 w 17237"/>
                <a:gd name="connsiteY2" fmla="*/ 41456 h 53986"/>
                <a:gd name="connsiteX3" fmla="*/ 2405 w 17237"/>
                <a:gd name="connsiteY3" fmla="*/ 45826 h 53986"/>
                <a:gd name="connsiteX4" fmla="*/ 4250 w 17237"/>
                <a:gd name="connsiteY4" fmla="*/ 49681 h 53986"/>
                <a:gd name="connsiteX5" fmla="*/ 6876 w 17237"/>
                <a:gd name="connsiteY5" fmla="*/ 52679 h 53986"/>
                <a:gd name="connsiteX6" fmla="*/ 10102 w 17237"/>
                <a:gd name="connsiteY6" fmla="*/ 53984 h 53986"/>
                <a:gd name="connsiteX7" fmla="*/ 13028 w 17237"/>
                <a:gd name="connsiteY7" fmla="*/ 52299 h 53986"/>
                <a:gd name="connsiteX8" fmla="*/ 14376 w 17237"/>
                <a:gd name="connsiteY8" fmla="*/ 49237 h 53986"/>
                <a:gd name="connsiteX9" fmla="*/ 14980 w 17237"/>
                <a:gd name="connsiteY9" fmla="*/ 45964 h 53986"/>
                <a:gd name="connsiteX10" fmla="*/ 15270 w 17237"/>
                <a:gd name="connsiteY10" fmla="*/ 42173 h 53986"/>
                <a:gd name="connsiteX11" fmla="*/ 15266 w 17237"/>
                <a:gd name="connsiteY11" fmla="*/ 39915 h 53986"/>
                <a:gd name="connsiteX12" fmla="*/ 15126 w 17237"/>
                <a:gd name="connsiteY12" fmla="*/ 38473 h 53986"/>
                <a:gd name="connsiteX13" fmla="*/ 14897 w 17237"/>
                <a:gd name="connsiteY13" fmla="*/ 36742 h 53986"/>
                <a:gd name="connsiteX14" fmla="*/ 14227 w 17237"/>
                <a:gd name="connsiteY14" fmla="*/ 33598 h 53986"/>
                <a:gd name="connsiteX15" fmla="*/ 13607 w 17237"/>
                <a:gd name="connsiteY15" fmla="*/ 30752 h 53986"/>
                <a:gd name="connsiteX16" fmla="*/ 13290 w 17237"/>
                <a:gd name="connsiteY16" fmla="*/ 29056 h 53986"/>
                <a:gd name="connsiteX17" fmla="*/ 12959 w 17237"/>
                <a:gd name="connsiteY17" fmla="*/ 26822 h 53986"/>
                <a:gd name="connsiteX18" fmla="*/ 12712 w 17237"/>
                <a:gd name="connsiteY18" fmla="*/ 24758 h 53986"/>
                <a:gd name="connsiteX19" fmla="*/ 12669 w 17237"/>
                <a:gd name="connsiteY19" fmla="*/ 23683 h 53986"/>
                <a:gd name="connsiteX20" fmla="*/ 12811 w 17237"/>
                <a:gd name="connsiteY20" fmla="*/ 22179 h 53986"/>
                <a:gd name="connsiteX21" fmla="*/ 13044 w 17237"/>
                <a:gd name="connsiteY21" fmla="*/ 20507 h 53986"/>
                <a:gd name="connsiteX22" fmla="*/ 13340 w 17237"/>
                <a:gd name="connsiteY22" fmla="*/ 19130 h 53986"/>
                <a:gd name="connsiteX23" fmla="*/ 13649 w 17237"/>
                <a:gd name="connsiteY23" fmla="*/ 18024 h 53986"/>
                <a:gd name="connsiteX24" fmla="*/ 14393 w 17237"/>
                <a:gd name="connsiteY24" fmla="*/ 15872 h 53986"/>
                <a:gd name="connsiteX25" fmla="*/ 15753 w 17237"/>
                <a:gd name="connsiteY25" fmla="*/ 12172 h 53986"/>
                <a:gd name="connsiteX26" fmla="*/ 16543 w 17237"/>
                <a:gd name="connsiteY26" fmla="*/ 9937 h 53986"/>
                <a:gd name="connsiteX27" fmla="*/ 16813 w 17237"/>
                <a:gd name="connsiteY27" fmla="*/ 8988 h 53986"/>
                <a:gd name="connsiteX28" fmla="*/ 17029 w 17237"/>
                <a:gd name="connsiteY28" fmla="*/ 8092 h 53986"/>
                <a:gd name="connsiteX29" fmla="*/ 17222 w 17237"/>
                <a:gd name="connsiteY29" fmla="*/ 6475 h 53986"/>
                <a:gd name="connsiteX30" fmla="*/ 17146 w 17237"/>
                <a:gd name="connsiteY30" fmla="*/ 4521 h 53986"/>
                <a:gd name="connsiteX31" fmla="*/ 16679 w 17237"/>
                <a:gd name="connsiteY31" fmla="*/ 2586 h 53986"/>
                <a:gd name="connsiteX32" fmla="*/ 15507 w 17237"/>
                <a:gd name="connsiteY32" fmla="*/ 774 h 53986"/>
                <a:gd name="connsiteX33" fmla="*/ 13395 w 17237"/>
                <a:gd name="connsiteY33" fmla="*/ 3 h 53986"/>
                <a:gd name="connsiteX34" fmla="*/ 11414 w 17237"/>
                <a:gd name="connsiteY34" fmla="*/ 769 h 53986"/>
                <a:gd name="connsiteX35" fmla="*/ 9849 w 17237"/>
                <a:gd name="connsiteY35" fmla="*/ 2400 h 53986"/>
                <a:gd name="connsiteX36" fmla="*/ 8049 w 17237"/>
                <a:gd name="connsiteY36" fmla="*/ 4936 h 53986"/>
                <a:gd name="connsiteX37" fmla="*/ 5998 w 17237"/>
                <a:gd name="connsiteY37" fmla="*/ 8397 h 53986"/>
                <a:gd name="connsiteX38" fmla="*/ 3294 w 17237"/>
                <a:gd name="connsiteY38" fmla="*/ 14086 h 53986"/>
                <a:gd name="connsiteX39" fmla="*/ 1178 w 17237"/>
                <a:gd name="connsiteY39" fmla="*/ 20306 h 53986"/>
                <a:gd name="connsiteX40" fmla="*/ 206 w 17237"/>
                <a:gd name="connsiteY40" fmla="*/ 26054 h 53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7237" h="53986">
                  <a:moveTo>
                    <a:pt x="206" y="26054"/>
                  </a:moveTo>
                  <a:cubicBezTo>
                    <a:pt x="69" y="27867"/>
                    <a:pt x="-134" y="31354"/>
                    <a:pt x="124" y="34699"/>
                  </a:cubicBezTo>
                  <a:cubicBezTo>
                    <a:pt x="308" y="37074"/>
                    <a:pt x="741" y="39325"/>
                    <a:pt x="1402" y="41456"/>
                  </a:cubicBezTo>
                  <a:cubicBezTo>
                    <a:pt x="1662" y="43079"/>
                    <a:pt x="1986" y="44568"/>
                    <a:pt x="2405" y="45826"/>
                  </a:cubicBezTo>
                  <a:cubicBezTo>
                    <a:pt x="2924" y="47387"/>
                    <a:pt x="3542" y="48685"/>
                    <a:pt x="4250" y="49681"/>
                  </a:cubicBezTo>
                  <a:cubicBezTo>
                    <a:pt x="4959" y="50679"/>
                    <a:pt x="5893" y="51829"/>
                    <a:pt x="6876" y="52679"/>
                  </a:cubicBezTo>
                  <a:cubicBezTo>
                    <a:pt x="7859" y="53530"/>
                    <a:pt x="8928" y="54025"/>
                    <a:pt x="10102" y="53984"/>
                  </a:cubicBezTo>
                  <a:cubicBezTo>
                    <a:pt x="11275" y="53943"/>
                    <a:pt x="12291" y="53309"/>
                    <a:pt x="13028" y="52299"/>
                  </a:cubicBezTo>
                  <a:cubicBezTo>
                    <a:pt x="13764" y="51288"/>
                    <a:pt x="14123" y="50243"/>
                    <a:pt x="14376" y="49237"/>
                  </a:cubicBezTo>
                  <a:cubicBezTo>
                    <a:pt x="14629" y="48231"/>
                    <a:pt x="14832" y="47141"/>
                    <a:pt x="14980" y="45964"/>
                  </a:cubicBezTo>
                  <a:cubicBezTo>
                    <a:pt x="15129" y="44787"/>
                    <a:pt x="15225" y="43525"/>
                    <a:pt x="15270" y="42173"/>
                  </a:cubicBezTo>
                  <a:cubicBezTo>
                    <a:pt x="15316" y="40822"/>
                    <a:pt x="15296" y="40355"/>
                    <a:pt x="15266" y="39915"/>
                  </a:cubicBezTo>
                  <a:cubicBezTo>
                    <a:pt x="15236" y="39475"/>
                    <a:pt x="15189" y="38995"/>
                    <a:pt x="15126" y="38473"/>
                  </a:cubicBezTo>
                  <a:cubicBezTo>
                    <a:pt x="15064" y="37952"/>
                    <a:pt x="14994" y="37385"/>
                    <a:pt x="14897" y="36742"/>
                  </a:cubicBezTo>
                  <a:cubicBezTo>
                    <a:pt x="14801" y="36100"/>
                    <a:pt x="14484" y="34736"/>
                    <a:pt x="14227" y="33598"/>
                  </a:cubicBezTo>
                  <a:cubicBezTo>
                    <a:pt x="13970" y="32459"/>
                    <a:pt x="13762" y="31509"/>
                    <a:pt x="13607" y="30752"/>
                  </a:cubicBezTo>
                  <a:cubicBezTo>
                    <a:pt x="13451" y="29994"/>
                    <a:pt x="13347" y="29435"/>
                    <a:pt x="13290" y="29056"/>
                  </a:cubicBezTo>
                  <a:cubicBezTo>
                    <a:pt x="13235" y="28677"/>
                    <a:pt x="13077" y="27665"/>
                    <a:pt x="12959" y="26822"/>
                  </a:cubicBezTo>
                  <a:cubicBezTo>
                    <a:pt x="12840" y="25979"/>
                    <a:pt x="12758" y="25288"/>
                    <a:pt x="12712" y="24758"/>
                  </a:cubicBezTo>
                  <a:cubicBezTo>
                    <a:pt x="12665" y="24229"/>
                    <a:pt x="12653" y="23879"/>
                    <a:pt x="12669" y="23683"/>
                  </a:cubicBezTo>
                  <a:cubicBezTo>
                    <a:pt x="12684" y="23487"/>
                    <a:pt x="12744" y="22790"/>
                    <a:pt x="12811" y="22179"/>
                  </a:cubicBezTo>
                  <a:cubicBezTo>
                    <a:pt x="12878" y="21569"/>
                    <a:pt x="12956" y="21011"/>
                    <a:pt x="13044" y="20507"/>
                  </a:cubicBezTo>
                  <a:cubicBezTo>
                    <a:pt x="13131" y="20003"/>
                    <a:pt x="13228" y="19553"/>
                    <a:pt x="13340" y="19130"/>
                  </a:cubicBezTo>
                  <a:cubicBezTo>
                    <a:pt x="13453" y="18705"/>
                    <a:pt x="13507" y="18472"/>
                    <a:pt x="13649" y="18024"/>
                  </a:cubicBezTo>
                  <a:cubicBezTo>
                    <a:pt x="13791" y="17577"/>
                    <a:pt x="14041" y="16852"/>
                    <a:pt x="14393" y="15872"/>
                  </a:cubicBezTo>
                  <a:cubicBezTo>
                    <a:pt x="14745" y="14892"/>
                    <a:pt x="15197" y="13661"/>
                    <a:pt x="15753" y="12172"/>
                  </a:cubicBezTo>
                  <a:cubicBezTo>
                    <a:pt x="16308" y="10684"/>
                    <a:pt x="16442" y="10269"/>
                    <a:pt x="16543" y="9937"/>
                  </a:cubicBezTo>
                  <a:cubicBezTo>
                    <a:pt x="16643" y="9605"/>
                    <a:pt x="16733" y="9288"/>
                    <a:pt x="16813" y="8988"/>
                  </a:cubicBezTo>
                  <a:cubicBezTo>
                    <a:pt x="16894" y="8687"/>
                    <a:pt x="16963" y="8400"/>
                    <a:pt x="17029" y="8092"/>
                  </a:cubicBezTo>
                  <a:cubicBezTo>
                    <a:pt x="17095" y="7785"/>
                    <a:pt x="17187" y="7134"/>
                    <a:pt x="17222" y="6475"/>
                  </a:cubicBezTo>
                  <a:cubicBezTo>
                    <a:pt x="17257" y="5815"/>
                    <a:pt x="17232" y="5162"/>
                    <a:pt x="17146" y="4521"/>
                  </a:cubicBezTo>
                  <a:cubicBezTo>
                    <a:pt x="17060" y="3879"/>
                    <a:pt x="16912" y="3250"/>
                    <a:pt x="16679" y="2586"/>
                  </a:cubicBezTo>
                  <a:cubicBezTo>
                    <a:pt x="16446" y="1922"/>
                    <a:pt x="16034" y="1264"/>
                    <a:pt x="15507" y="774"/>
                  </a:cubicBezTo>
                  <a:cubicBezTo>
                    <a:pt x="14979" y="283"/>
                    <a:pt x="14219" y="-34"/>
                    <a:pt x="13395" y="3"/>
                  </a:cubicBezTo>
                  <a:cubicBezTo>
                    <a:pt x="12571" y="41"/>
                    <a:pt x="11901" y="360"/>
                    <a:pt x="11414" y="769"/>
                  </a:cubicBezTo>
                  <a:cubicBezTo>
                    <a:pt x="10927" y="1178"/>
                    <a:pt x="10417" y="1698"/>
                    <a:pt x="9849" y="2400"/>
                  </a:cubicBezTo>
                  <a:cubicBezTo>
                    <a:pt x="9281" y="3101"/>
                    <a:pt x="8685" y="3944"/>
                    <a:pt x="8049" y="4936"/>
                  </a:cubicBezTo>
                  <a:cubicBezTo>
                    <a:pt x="7414" y="5928"/>
                    <a:pt x="6734" y="7074"/>
                    <a:pt x="5998" y="8397"/>
                  </a:cubicBezTo>
                  <a:cubicBezTo>
                    <a:pt x="5261" y="9720"/>
                    <a:pt x="4189" y="11943"/>
                    <a:pt x="3294" y="14086"/>
                  </a:cubicBezTo>
                  <a:cubicBezTo>
                    <a:pt x="2399" y="16229"/>
                    <a:pt x="1686" y="18300"/>
                    <a:pt x="1178" y="20306"/>
                  </a:cubicBezTo>
                  <a:cubicBezTo>
                    <a:pt x="670" y="22311"/>
                    <a:pt x="344" y="24241"/>
                    <a:pt x="206" y="260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92A5FCCA-0301-2091-7953-8B443E632E87}"/>
                </a:ext>
              </a:extLst>
            </p:cNvPr>
            <p:cNvSpPr/>
            <p:nvPr/>
          </p:nvSpPr>
          <p:spPr>
            <a:xfrm>
              <a:off x="5817392" y="2897122"/>
              <a:ext cx="557214" cy="825628"/>
            </a:xfrm>
            <a:custGeom>
              <a:avLst/>
              <a:gdLst>
                <a:gd name="connsiteX0" fmla="*/ 556482 w 557214"/>
                <a:gd name="connsiteY0" fmla="*/ 269972 h 825628"/>
                <a:gd name="connsiteX1" fmla="*/ 555804 w 557214"/>
                <a:gd name="connsiteY1" fmla="*/ 267312 h 825628"/>
                <a:gd name="connsiteX2" fmla="*/ 555716 w 557214"/>
                <a:gd name="connsiteY2" fmla="*/ 265118 h 825628"/>
                <a:gd name="connsiteX3" fmla="*/ 555723 w 557214"/>
                <a:gd name="connsiteY3" fmla="*/ 265087 h 825628"/>
                <a:gd name="connsiteX4" fmla="*/ 555714 w 557214"/>
                <a:gd name="connsiteY4" fmla="*/ 265085 h 825628"/>
                <a:gd name="connsiteX5" fmla="*/ 555605 w 557214"/>
                <a:gd name="connsiteY5" fmla="*/ 263143 h 825628"/>
                <a:gd name="connsiteX6" fmla="*/ 554900 w 557214"/>
                <a:gd name="connsiteY6" fmla="*/ 255927 h 825628"/>
                <a:gd name="connsiteX7" fmla="*/ 553669 w 557214"/>
                <a:gd name="connsiteY7" fmla="*/ 251059 h 825628"/>
                <a:gd name="connsiteX8" fmla="*/ 551544 w 557214"/>
                <a:gd name="connsiteY8" fmla="*/ 247919 h 825628"/>
                <a:gd name="connsiteX9" fmla="*/ 547856 w 557214"/>
                <a:gd name="connsiteY9" fmla="*/ 246213 h 825628"/>
                <a:gd name="connsiteX10" fmla="*/ 543310 w 557214"/>
                <a:gd name="connsiteY10" fmla="*/ 245653 h 825628"/>
                <a:gd name="connsiteX11" fmla="*/ 538360 w 557214"/>
                <a:gd name="connsiteY11" fmla="*/ 246130 h 825628"/>
                <a:gd name="connsiteX12" fmla="*/ 533484 w 557214"/>
                <a:gd name="connsiteY12" fmla="*/ 247455 h 825628"/>
                <a:gd name="connsiteX13" fmla="*/ 533669 w 557214"/>
                <a:gd name="connsiteY13" fmla="*/ 247288 h 825628"/>
                <a:gd name="connsiteX14" fmla="*/ 540080 w 557214"/>
                <a:gd name="connsiteY14" fmla="*/ 240698 h 825628"/>
                <a:gd name="connsiteX15" fmla="*/ 543036 w 557214"/>
                <a:gd name="connsiteY15" fmla="*/ 235745 h 825628"/>
                <a:gd name="connsiteX16" fmla="*/ 543260 w 557214"/>
                <a:gd name="connsiteY16" fmla="*/ 231939 h 825628"/>
                <a:gd name="connsiteX17" fmla="*/ 540764 w 557214"/>
                <a:gd name="connsiteY17" fmla="*/ 227480 h 825628"/>
                <a:gd name="connsiteX18" fmla="*/ 535606 w 557214"/>
                <a:gd name="connsiteY18" fmla="*/ 222217 h 825628"/>
                <a:gd name="connsiteX19" fmla="*/ 531405 w 557214"/>
                <a:gd name="connsiteY19" fmla="*/ 219173 h 825628"/>
                <a:gd name="connsiteX20" fmla="*/ 527609 w 557214"/>
                <a:gd name="connsiteY20" fmla="*/ 219363 h 825628"/>
                <a:gd name="connsiteX21" fmla="*/ 523713 w 557214"/>
                <a:gd name="connsiteY21" fmla="*/ 221824 h 825628"/>
                <a:gd name="connsiteX22" fmla="*/ 521490 w 557214"/>
                <a:gd name="connsiteY22" fmla="*/ 223861 h 825628"/>
                <a:gd name="connsiteX23" fmla="*/ 520237 w 557214"/>
                <a:gd name="connsiteY23" fmla="*/ 225272 h 825628"/>
                <a:gd name="connsiteX24" fmla="*/ 519006 w 557214"/>
                <a:gd name="connsiteY24" fmla="*/ 226842 h 825628"/>
                <a:gd name="connsiteX25" fmla="*/ 516741 w 557214"/>
                <a:gd name="connsiteY25" fmla="*/ 230751 h 825628"/>
                <a:gd name="connsiteX26" fmla="*/ 517109 w 557214"/>
                <a:gd name="connsiteY26" fmla="*/ 228090 h 825628"/>
                <a:gd name="connsiteX27" fmla="*/ 517257 w 557214"/>
                <a:gd name="connsiteY27" fmla="*/ 222621 h 825628"/>
                <a:gd name="connsiteX28" fmla="*/ 516459 w 557214"/>
                <a:gd name="connsiteY28" fmla="*/ 215505 h 825628"/>
                <a:gd name="connsiteX29" fmla="*/ 515780 w 557214"/>
                <a:gd name="connsiteY29" fmla="*/ 212089 h 825628"/>
                <a:gd name="connsiteX30" fmla="*/ 516122 w 557214"/>
                <a:gd name="connsiteY30" fmla="*/ 205968 h 825628"/>
                <a:gd name="connsiteX31" fmla="*/ 516511 w 557214"/>
                <a:gd name="connsiteY31" fmla="*/ 202623 h 825628"/>
                <a:gd name="connsiteX32" fmla="*/ 516836 w 557214"/>
                <a:gd name="connsiteY32" fmla="*/ 200820 h 825628"/>
                <a:gd name="connsiteX33" fmla="*/ 517195 w 557214"/>
                <a:gd name="connsiteY33" fmla="*/ 199232 h 825628"/>
                <a:gd name="connsiteX34" fmla="*/ 518747 w 557214"/>
                <a:gd name="connsiteY34" fmla="*/ 194798 h 825628"/>
                <a:gd name="connsiteX35" fmla="*/ 520262 w 557214"/>
                <a:gd name="connsiteY35" fmla="*/ 189933 h 825628"/>
                <a:gd name="connsiteX36" fmla="*/ 520969 w 557214"/>
                <a:gd name="connsiteY36" fmla="*/ 186556 h 825628"/>
                <a:gd name="connsiteX37" fmla="*/ 521023 w 557214"/>
                <a:gd name="connsiteY37" fmla="*/ 183989 h 825628"/>
                <a:gd name="connsiteX38" fmla="*/ 520576 w 557214"/>
                <a:gd name="connsiteY38" fmla="*/ 181579 h 825628"/>
                <a:gd name="connsiteX39" fmla="*/ 519439 w 557214"/>
                <a:gd name="connsiteY39" fmla="*/ 179239 h 825628"/>
                <a:gd name="connsiteX40" fmla="*/ 512669 w 557214"/>
                <a:gd name="connsiteY40" fmla="*/ 175718 h 825628"/>
                <a:gd name="connsiteX41" fmla="*/ 500433 w 557214"/>
                <a:gd name="connsiteY41" fmla="*/ 177025 h 825628"/>
                <a:gd name="connsiteX42" fmla="*/ 490395 w 557214"/>
                <a:gd name="connsiteY42" fmla="*/ 181702 h 825628"/>
                <a:gd name="connsiteX43" fmla="*/ 490925 w 557214"/>
                <a:gd name="connsiteY43" fmla="*/ 181221 h 825628"/>
                <a:gd name="connsiteX44" fmla="*/ 493157 w 557214"/>
                <a:gd name="connsiteY44" fmla="*/ 179029 h 825628"/>
                <a:gd name="connsiteX45" fmla="*/ 494851 w 557214"/>
                <a:gd name="connsiteY45" fmla="*/ 177239 h 825628"/>
                <a:gd name="connsiteX46" fmla="*/ 498526 w 557214"/>
                <a:gd name="connsiteY46" fmla="*/ 173055 h 825628"/>
                <a:gd name="connsiteX47" fmla="*/ 501043 w 557214"/>
                <a:gd name="connsiteY47" fmla="*/ 169990 h 825628"/>
                <a:gd name="connsiteX48" fmla="*/ 503127 w 557214"/>
                <a:gd name="connsiteY48" fmla="*/ 168253 h 825628"/>
                <a:gd name="connsiteX49" fmla="*/ 504945 w 557214"/>
                <a:gd name="connsiteY49" fmla="*/ 165598 h 825628"/>
                <a:gd name="connsiteX50" fmla="*/ 505176 w 557214"/>
                <a:gd name="connsiteY50" fmla="*/ 163630 h 825628"/>
                <a:gd name="connsiteX51" fmla="*/ 505334 w 557214"/>
                <a:gd name="connsiteY51" fmla="*/ 163366 h 825628"/>
                <a:gd name="connsiteX52" fmla="*/ 505164 w 557214"/>
                <a:gd name="connsiteY52" fmla="*/ 163506 h 825628"/>
                <a:gd name="connsiteX53" fmla="*/ 505123 w 557214"/>
                <a:gd name="connsiteY53" fmla="*/ 163070 h 825628"/>
                <a:gd name="connsiteX54" fmla="*/ 503651 w 557214"/>
                <a:gd name="connsiteY54" fmla="*/ 160822 h 825628"/>
                <a:gd name="connsiteX55" fmla="*/ 500371 w 557214"/>
                <a:gd name="connsiteY55" fmla="*/ 158254 h 825628"/>
                <a:gd name="connsiteX56" fmla="*/ 495774 w 557214"/>
                <a:gd name="connsiteY56" fmla="*/ 155585 h 825628"/>
                <a:gd name="connsiteX57" fmla="*/ 492646 w 557214"/>
                <a:gd name="connsiteY57" fmla="*/ 154623 h 825628"/>
                <a:gd name="connsiteX58" fmla="*/ 490029 w 557214"/>
                <a:gd name="connsiteY58" fmla="*/ 154663 h 825628"/>
                <a:gd name="connsiteX59" fmla="*/ 487533 w 557214"/>
                <a:gd name="connsiteY59" fmla="*/ 155241 h 825628"/>
                <a:gd name="connsiteX60" fmla="*/ 486016 w 557214"/>
                <a:gd name="connsiteY60" fmla="*/ 155834 h 825628"/>
                <a:gd name="connsiteX61" fmla="*/ 484887 w 557214"/>
                <a:gd name="connsiteY61" fmla="*/ 156389 h 825628"/>
                <a:gd name="connsiteX62" fmla="*/ 484040 w 557214"/>
                <a:gd name="connsiteY62" fmla="*/ 156896 h 825628"/>
                <a:gd name="connsiteX63" fmla="*/ 481790 w 557214"/>
                <a:gd name="connsiteY63" fmla="*/ 157913 h 825628"/>
                <a:gd name="connsiteX64" fmla="*/ 477471 w 557214"/>
                <a:gd name="connsiteY64" fmla="*/ 160304 h 825628"/>
                <a:gd name="connsiteX65" fmla="*/ 474363 w 557214"/>
                <a:gd name="connsiteY65" fmla="*/ 162842 h 825628"/>
                <a:gd name="connsiteX66" fmla="*/ 469113 w 557214"/>
                <a:gd name="connsiteY66" fmla="*/ 168646 h 825628"/>
                <a:gd name="connsiteX67" fmla="*/ 462431 w 557214"/>
                <a:gd name="connsiteY67" fmla="*/ 176643 h 825628"/>
                <a:gd name="connsiteX68" fmla="*/ 459707 w 557214"/>
                <a:gd name="connsiteY68" fmla="*/ 179683 h 825628"/>
                <a:gd name="connsiteX69" fmla="*/ 458058 w 557214"/>
                <a:gd name="connsiteY69" fmla="*/ 180935 h 825628"/>
                <a:gd name="connsiteX70" fmla="*/ 455595 w 557214"/>
                <a:gd name="connsiteY70" fmla="*/ 182244 h 825628"/>
                <a:gd name="connsiteX71" fmla="*/ 450594 w 557214"/>
                <a:gd name="connsiteY71" fmla="*/ 184354 h 825628"/>
                <a:gd name="connsiteX72" fmla="*/ 445448 w 557214"/>
                <a:gd name="connsiteY72" fmla="*/ 186286 h 825628"/>
                <a:gd name="connsiteX73" fmla="*/ 438681 w 557214"/>
                <a:gd name="connsiteY73" fmla="*/ 188135 h 825628"/>
                <a:gd name="connsiteX74" fmla="*/ 425125 w 557214"/>
                <a:gd name="connsiteY74" fmla="*/ 191088 h 825628"/>
                <a:gd name="connsiteX75" fmla="*/ 414138 w 557214"/>
                <a:gd name="connsiteY75" fmla="*/ 193773 h 825628"/>
                <a:gd name="connsiteX76" fmla="*/ 406421 w 557214"/>
                <a:gd name="connsiteY76" fmla="*/ 196491 h 825628"/>
                <a:gd name="connsiteX77" fmla="*/ 403461 w 557214"/>
                <a:gd name="connsiteY77" fmla="*/ 197807 h 825628"/>
                <a:gd name="connsiteX78" fmla="*/ 390006 w 557214"/>
                <a:gd name="connsiteY78" fmla="*/ 181105 h 825628"/>
                <a:gd name="connsiteX79" fmla="*/ 379793 w 557214"/>
                <a:gd name="connsiteY79" fmla="*/ 170183 h 825628"/>
                <a:gd name="connsiteX80" fmla="*/ 379343 w 557214"/>
                <a:gd name="connsiteY80" fmla="*/ 169279 h 825628"/>
                <a:gd name="connsiteX81" fmla="*/ 378418 w 557214"/>
                <a:gd name="connsiteY81" fmla="*/ 168912 h 825628"/>
                <a:gd name="connsiteX82" fmla="*/ 377419 w 557214"/>
                <a:gd name="connsiteY82" fmla="*/ 167990 h 825628"/>
                <a:gd name="connsiteX83" fmla="*/ 364253 w 557214"/>
                <a:gd name="connsiteY83" fmla="*/ 158247 h 825628"/>
                <a:gd name="connsiteX84" fmla="*/ 348481 w 557214"/>
                <a:gd name="connsiteY84" fmla="*/ 150412 h 825628"/>
                <a:gd name="connsiteX85" fmla="*/ 336253 w 557214"/>
                <a:gd name="connsiteY85" fmla="*/ 146236 h 825628"/>
                <a:gd name="connsiteX86" fmla="*/ 324212 w 557214"/>
                <a:gd name="connsiteY86" fmla="*/ 142173 h 825628"/>
                <a:gd name="connsiteX87" fmla="*/ 313390 w 557214"/>
                <a:gd name="connsiteY87" fmla="*/ 139868 h 825628"/>
                <a:gd name="connsiteX88" fmla="*/ 312590 w 557214"/>
                <a:gd name="connsiteY88" fmla="*/ 139622 h 825628"/>
                <a:gd name="connsiteX89" fmla="*/ 311746 w 557214"/>
                <a:gd name="connsiteY89" fmla="*/ 139335 h 825628"/>
                <a:gd name="connsiteX90" fmla="*/ 311173 w 557214"/>
                <a:gd name="connsiteY90" fmla="*/ 134398 h 825628"/>
                <a:gd name="connsiteX91" fmla="*/ 312268 w 557214"/>
                <a:gd name="connsiteY91" fmla="*/ 121950 h 825628"/>
                <a:gd name="connsiteX92" fmla="*/ 314826 w 557214"/>
                <a:gd name="connsiteY92" fmla="*/ 111946 h 825628"/>
                <a:gd name="connsiteX93" fmla="*/ 320019 w 557214"/>
                <a:gd name="connsiteY93" fmla="*/ 100565 h 825628"/>
                <a:gd name="connsiteX94" fmla="*/ 325765 w 557214"/>
                <a:gd name="connsiteY94" fmla="*/ 91237 h 825628"/>
                <a:gd name="connsiteX95" fmla="*/ 333833 w 557214"/>
                <a:gd name="connsiteY95" fmla="*/ 82719 h 825628"/>
                <a:gd name="connsiteX96" fmla="*/ 341534 w 557214"/>
                <a:gd name="connsiteY96" fmla="*/ 76556 h 825628"/>
                <a:gd name="connsiteX97" fmla="*/ 346599 w 557214"/>
                <a:gd name="connsiteY97" fmla="*/ 74367 h 825628"/>
                <a:gd name="connsiteX98" fmla="*/ 351757 w 557214"/>
                <a:gd name="connsiteY98" fmla="*/ 72622 h 825628"/>
                <a:gd name="connsiteX99" fmla="*/ 358263 w 557214"/>
                <a:gd name="connsiteY99" fmla="*/ 70827 h 825628"/>
                <a:gd name="connsiteX100" fmla="*/ 363641 w 557214"/>
                <a:gd name="connsiteY100" fmla="*/ 70069 h 825628"/>
                <a:gd name="connsiteX101" fmla="*/ 367996 w 557214"/>
                <a:gd name="connsiteY101" fmla="*/ 70216 h 825628"/>
                <a:gd name="connsiteX102" fmla="*/ 371769 w 557214"/>
                <a:gd name="connsiteY102" fmla="*/ 70991 h 825628"/>
                <a:gd name="connsiteX103" fmla="*/ 375147 w 557214"/>
                <a:gd name="connsiteY103" fmla="*/ 72266 h 825628"/>
                <a:gd name="connsiteX104" fmla="*/ 377645 w 557214"/>
                <a:gd name="connsiteY104" fmla="*/ 73675 h 825628"/>
                <a:gd name="connsiteX105" fmla="*/ 378894 w 557214"/>
                <a:gd name="connsiteY105" fmla="*/ 74669 h 825628"/>
                <a:gd name="connsiteX106" fmla="*/ 380032 w 557214"/>
                <a:gd name="connsiteY106" fmla="*/ 75794 h 825628"/>
                <a:gd name="connsiteX107" fmla="*/ 383673 w 557214"/>
                <a:gd name="connsiteY107" fmla="*/ 81220 h 825628"/>
                <a:gd name="connsiteX108" fmla="*/ 388944 w 557214"/>
                <a:gd name="connsiteY108" fmla="*/ 87258 h 825628"/>
                <a:gd name="connsiteX109" fmla="*/ 391406 w 557214"/>
                <a:gd name="connsiteY109" fmla="*/ 87920 h 825628"/>
                <a:gd name="connsiteX110" fmla="*/ 393739 w 557214"/>
                <a:gd name="connsiteY110" fmla="*/ 87787 h 825628"/>
                <a:gd name="connsiteX111" fmla="*/ 395749 w 557214"/>
                <a:gd name="connsiteY111" fmla="*/ 86902 h 825628"/>
                <a:gd name="connsiteX112" fmla="*/ 397253 w 557214"/>
                <a:gd name="connsiteY112" fmla="*/ 85284 h 825628"/>
                <a:gd name="connsiteX113" fmla="*/ 397921 w 557214"/>
                <a:gd name="connsiteY113" fmla="*/ 83195 h 825628"/>
                <a:gd name="connsiteX114" fmla="*/ 398022 w 557214"/>
                <a:gd name="connsiteY114" fmla="*/ 81925 h 825628"/>
                <a:gd name="connsiteX115" fmla="*/ 397974 w 557214"/>
                <a:gd name="connsiteY115" fmla="*/ 81018 h 825628"/>
                <a:gd name="connsiteX116" fmla="*/ 397821 w 557214"/>
                <a:gd name="connsiteY116" fmla="*/ 80010 h 825628"/>
                <a:gd name="connsiteX117" fmla="*/ 396692 w 557214"/>
                <a:gd name="connsiteY117" fmla="*/ 76303 h 825628"/>
                <a:gd name="connsiteX118" fmla="*/ 395986 w 557214"/>
                <a:gd name="connsiteY118" fmla="*/ 73925 h 825628"/>
                <a:gd name="connsiteX119" fmla="*/ 398282 w 557214"/>
                <a:gd name="connsiteY119" fmla="*/ 74794 h 825628"/>
                <a:gd name="connsiteX120" fmla="*/ 398413 w 557214"/>
                <a:gd name="connsiteY120" fmla="*/ 74823 h 825628"/>
                <a:gd name="connsiteX121" fmla="*/ 402223 w 557214"/>
                <a:gd name="connsiteY121" fmla="*/ 76378 h 825628"/>
                <a:gd name="connsiteX122" fmla="*/ 405572 w 557214"/>
                <a:gd name="connsiteY122" fmla="*/ 77148 h 825628"/>
                <a:gd name="connsiteX123" fmla="*/ 408265 w 557214"/>
                <a:gd name="connsiteY123" fmla="*/ 76973 h 825628"/>
                <a:gd name="connsiteX124" fmla="*/ 410546 w 557214"/>
                <a:gd name="connsiteY124" fmla="*/ 75931 h 825628"/>
                <a:gd name="connsiteX125" fmla="*/ 412661 w 557214"/>
                <a:gd name="connsiteY125" fmla="*/ 74100 h 825628"/>
                <a:gd name="connsiteX126" fmla="*/ 415566 w 557214"/>
                <a:gd name="connsiteY126" fmla="*/ 69348 h 825628"/>
                <a:gd name="connsiteX127" fmla="*/ 418070 w 557214"/>
                <a:gd name="connsiteY127" fmla="*/ 63862 h 825628"/>
                <a:gd name="connsiteX128" fmla="*/ 419553 w 557214"/>
                <a:gd name="connsiteY128" fmla="*/ 58950 h 825628"/>
                <a:gd name="connsiteX129" fmla="*/ 420310 w 557214"/>
                <a:gd name="connsiteY129" fmla="*/ 53556 h 825628"/>
                <a:gd name="connsiteX130" fmla="*/ 420059 w 557214"/>
                <a:gd name="connsiteY130" fmla="*/ 48605 h 825628"/>
                <a:gd name="connsiteX131" fmla="*/ 418491 w 557214"/>
                <a:gd name="connsiteY131" fmla="*/ 44849 h 825628"/>
                <a:gd name="connsiteX132" fmla="*/ 415955 w 557214"/>
                <a:gd name="connsiteY132" fmla="*/ 42306 h 825628"/>
                <a:gd name="connsiteX133" fmla="*/ 412660 w 557214"/>
                <a:gd name="connsiteY133" fmla="*/ 40289 h 825628"/>
                <a:gd name="connsiteX134" fmla="*/ 408602 w 557214"/>
                <a:gd name="connsiteY134" fmla="*/ 38643 h 825628"/>
                <a:gd name="connsiteX135" fmla="*/ 401974 w 557214"/>
                <a:gd name="connsiteY135" fmla="*/ 36739 h 825628"/>
                <a:gd name="connsiteX136" fmla="*/ 393393 w 557214"/>
                <a:gd name="connsiteY136" fmla="*/ 34836 h 825628"/>
                <a:gd name="connsiteX137" fmla="*/ 383719 w 557214"/>
                <a:gd name="connsiteY137" fmla="*/ 33228 h 825628"/>
                <a:gd name="connsiteX138" fmla="*/ 379452 w 557214"/>
                <a:gd name="connsiteY138" fmla="*/ 32488 h 825628"/>
                <a:gd name="connsiteX139" fmla="*/ 378192 w 557214"/>
                <a:gd name="connsiteY139" fmla="*/ 32004 h 825628"/>
                <a:gd name="connsiteX140" fmla="*/ 377246 w 557214"/>
                <a:gd name="connsiteY140" fmla="*/ 31448 h 825628"/>
                <a:gd name="connsiteX141" fmla="*/ 377009 w 557214"/>
                <a:gd name="connsiteY141" fmla="*/ 31270 h 825628"/>
                <a:gd name="connsiteX142" fmla="*/ 378500 w 557214"/>
                <a:gd name="connsiteY142" fmla="*/ 26484 h 825628"/>
                <a:gd name="connsiteX143" fmla="*/ 380177 w 557214"/>
                <a:gd name="connsiteY143" fmla="*/ 20469 h 825628"/>
                <a:gd name="connsiteX144" fmla="*/ 380783 w 557214"/>
                <a:gd name="connsiteY144" fmla="*/ 16944 h 825628"/>
                <a:gd name="connsiteX145" fmla="*/ 380523 w 557214"/>
                <a:gd name="connsiteY145" fmla="*/ 13891 h 825628"/>
                <a:gd name="connsiteX146" fmla="*/ 379341 w 557214"/>
                <a:gd name="connsiteY146" fmla="*/ 10882 h 825628"/>
                <a:gd name="connsiteX147" fmla="*/ 376915 w 557214"/>
                <a:gd name="connsiteY147" fmla="*/ 8882 h 825628"/>
                <a:gd name="connsiteX148" fmla="*/ 370194 w 557214"/>
                <a:gd name="connsiteY148" fmla="*/ 8016 h 825628"/>
                <a:gd name="connsiteX149" fmla="*/ 363635 w 557214"/>
                <a:gd name="connsiteY149" fmla="*/ 8211 h 825628"/>
                <a:gd name="connsiteX150" fmla="*/ 359447 w 557214"/>
                <a:gd name="connsiteY150" fmla="*/ 9650 h 825628"/>
                <a:gd name="connsiteX151" fmla="*/ 357917 w 557214"/>
                <a:gd name="connsiteY151" fmla="*/ 11126 h 825628"/>
                <a:gd name="connsiteX152" fmla="*/ 357313 w 557214"/>
                <a:gd name="connsiteY152" fmla="*/ 12356 h 825628"/>
                <a:gd name="connsiteX153" fmla="*/ 356919 w 557214"/>
                <a:gd name="connsiteY153" fmla="*/ 13819 h 825628"/>
                <a:gd name="connsiteX154" fmla="*/ 356677 w 557214"/>
                <a:gd name="connsiteY154" fmla="*/ 20037 h 825628"/>
                <a:gd name="connsiteX155" fmla="*/ 356239 w 557214"/>
                <a:gd name="connsiteY155" fmla="*/ 23507 h 825628"/>
                <a:gd name="connsiteX156" fmla="*/ 356157 w 557214"/>
                <a:gd name="connsiteY156" fmla="*/ 25188 h 825628"/>
                <a:gd name="connsiteX157" fmla="*/ 356077 w 557214"/>
                <a:gd name="connsiteY157" fmla="*/ 25625 h 825628"/>
                <a:gd name="connsiteX158" fmla="*/ 355439 w 557214"/>
                <a:gd name="connsiteY158" fmla="*/ 27733 h 825628"/>
                <a:gd name="connsiteX159" fmla="*/ 354645 w 557214"/>
                <a:gd name="connsiteY159" fmla="*/ 29155 h 825628"/>
                <a:gd name="connsiteX160" fmla="*/ 353700 w 557214"/>
                <a:gd name="connsiteY160" fmla="*/ 29915 h 825628"/>
                <a:gd name="connsiteX161" fmla="*/ 351385 w 557214"/>
                <a:gd name="connsiteY161" fmla="*/ 30596 h 825628"/>
                <a:gd name="connsiteX162" fmla="*/ 347829 w 557214"/>
                <a:gd name="connsiteY162" fmla="*/ 31360 h 825628"/>
                <a:gd name="connsiteX163" fmla="*/ 347100 w 557214"/>
                <a:gd name="connsiteY163" fmla="*/ 31444 h 825628"/>
                <a:gd name="connsiteX164" fmla="*/ 347200 w 557214"/>
                <a:gd name="connsiteY164" fmla="*/ 31111 h 825628"/>
                <a:gd name="connsiteX165" fmla="*/ 347943 w 557214"/>
                <a:gd name="connsiteY165" fmla="*/ 25536 h 825628"/>
                <a:gd name="connsiteX166" fmla="*/ 347305 w 557214"/>
                <a:gd name="connsiteY166" fmla="*/ 21130 h 825628"/>
                <a:gd name="connsiteX167" fmla="*/ 345593 w 557214"/>
                <a:gd name="connsiteY167" fmla="*/ 18682 h 825628"/>
                <a:gd name="connsiteX168" fmla="*/ 344652 w 557214"/>
                <a:gd name="connsiteY168" fmla="*/ 18278 h 825628"/>
                <a:gd name="connsiteX169" fmla="*/ 343971 w 557214"/>
                <a:gd name="connsiteY169" fmla="*/ 18207 h 825628"/>
                <a:gd name="connsiteX170" fmla="*/ 339207 w 557214"/>
                <a:gd name="connsiteY170" fmla="*/ 18437 h 825628"/>
                <a:gd name="connsiteX171" fmla="*/ 334058 w 557214"/>
                <a:gd name="connsiteY171" fmla="*/ 18764 h 825628"/>
                <a:gd name="connsiteX172" fmla="*/ 333041 w 557214"/>
                <a:gd name="connsiteY172" fmla="*/ 18972 h 825628"/>
                <a:gd name="connsiteX173" fmla="*/ 332075 w 557214"/>
                <a:gd name="connsiteY173" fmla="*/ 19390 h 825628"/>
                <a:gd name="connsiteX174" fmla="*/ 331224 w 557214"/>
                <a:gd name="connsiteY174" fmla="*/ 20230 h 825628"/>
                <a:gd name="connsiteX175" fmla="*/ 330715 w 557214"/>
                <a:gd name="connsiteY175" fmla="*/ 21240 h 825628"/>
                <a:gd name="connsiteX176" fmla="*/ 330313 w 557214"/>
                <a:gd name="connsiteY176" fmla="*/ 22540 h 825628"/>
                <a:gd name="connsiteX177" fmla="*/ 329848 w 557214"/>
                <a:gd name="connsiteY177" fmla="*/ 26700 h 825628"/>
                <a:gd name="connsiteX178" fmla="*/ 329290 w 557214"/>
                <a:gd name="connsiteY178" fmla="*/ 30910 h 825628"/>
                <a:gd name="connsiteX179" fmla="*/ 328637 w 557214"/>
                <a:gd name="connsiteY179" fmla="*/ 33578 h 825628"/>
                <a:gd name="connsiteX180" fmla="*/ 328556 w 557214"/>
                <a:gd name="connsiteY180" fmla="*/ 33792 h 825628"/>
                <a:gd name="connsiteX181" fmla="*/ 327641 w 557214"/>
                <a:gd name="connsiteY181" fmla="*/ 35456 h 825628"/>
                <a:gd name="connsiteX182" fmla="*/ 322663 w 557214"/>
                <a:gd name="connsiteY182" fmla="*/ 42123 h 825628"/>
                <a:gd name="connsiteX183" fmla="*/ 322579 w 557214"/>
                <a:gd name="connsiteY183" fmla="*/ 42215 h 825628"/>
                <a:gd name="connsiteX184" fmla="*/ 319668 w 557214"/>
                <a:gd name="connsiteY184" fmla="*/ 44974 h 825628"/>
                <a:gd name="connsiteX185" fmla="*/ 312471 w 557214"/>
                <a:gd name="connsiteY185" fmla="*/ 51569 h 825628"/>
                <a:gd name="connsiteX186" fmla="*/ 306234 w 557214"/>
                <a:gd name="connsiteY186" fmla="*/ 57808 h 825628"/>
                <a:gd name="connsiteX187" fmla="*/ 297355 w 557214"/>
                <a:gd name="connsiteY187" fmla="*/ 68337 h 825628"/>
                <a:gd name="connsiteX188" fmla="*/ 280325 w 557214"/>
                <a:gd name="connsiteY188" fmla="*/ 89224 h 825628"/>
                <a:gd name="connsiteX189" fmla="*/ 278724 w 557214"/>
                <a:gd name="connsiteY189" fmla="*/ 91518 h 825628"/>
                <a:gd name="connsiteX190" fmla="*/ 276662 w 557214"/>
                <a:gd name="connsiteY190" fmla="*/ 94833 h 825628"/>
                <a:gd name="connsiteX191" fmla="*/ 274345 w 557214"/>
                <a:gd name="connsiteY191" fmla="*/ 98915 h 825628"/>
                <a:gd name="connsiteX192" fmla="*/ 272371 w 557214"/>
                <a:gd name="connsiteY192" fmla="*/ 103096 h 825628"/>
                <a:gd name="connsiteX193" fmla="*/ 270563 w 557214"/>
                <a:gd name="connsiteY193" fmla="*/ 107687 h 825628"/>
                <a:gd name="connsiteX194" fmla="*/ 268749 w 557214"/>
                <a:gd name="connsiteY194" fmla="*/ 113490 h 825628"/>
                <a:gd name="connsiteX195" fmla="*/ 266535 w 557214"/>
                <a:gd name="connsiteY195" fmla="*/ 122107 h 825628"/>
                <a:gd name="connsiteX196" fmla="*/ 263954 w 557214"/>
                <a:gd name="connsiteY196" fmla="*/ 133014 h 825628"/>
                <a:gd name="connsiteX197" fmla="*/ 263623 w 557214"/>
                <a:gd name="connsiteY197" fmla="*/ 134460 h 825628"/>
                <a:gd name="connsiteX198" fmla="*/ 263623 w 557214"/>
                <a:gd name="connsiteY198" fmla="*/ 133601 h 825628"/>
                <a:gd name="connsiteX199" fmla="*/ 264308 w 557214"/>
                <a:gd name="connsiteY199" fmla="*/ 116344 h 825628"/>
                <a:gd name="connsiteX200" fmla="*/ 265778 w 557214"/>
                <a:gd name="connsiteY200" fmla="*/ 96627 h 825628"/>
                <a:gd name="connsiteX201" fmla="*/ 267921 w 557214"/>
                <a:gd name="connsiteY201" fmla="*/ 81599 h 825628"/>
                <a:gd name="connsiteX202" fmla="*/ 269879 w 557214"/>
                <a:gd name="connsiteY202" fmla="*/ 66100 h 825628"/>
                <a:gd name="connsiteX203" fmla="*/ 270079 w 557214"/>
                <a:gd name="connsiteY203" fmla="*/ 64143 h 825628"/>
                <a:gd name="connsiteX204" fmla="*/ 271197 w 557214"/>
                <a:gd name="connsiteY204" fmla="*/ 57885 h 825628"/>
                <a:gd name="connsiteX205" fmla="*/ 273350 w 557214"/>
                <a:gd name="connsiteY205" fmla="*/ 45907 h 825628"/>
                <a:gd name="connsiteX206" fmla="*/ 274628 w 557214"/>
                <a:gd name="connsiteY206" fmla="*/ 39338 h 825628"/>
                <a:gd name="connsiteX207" fmla="*/ 275869 w 557214"/>
                <a:gd name="connsiteY207" fmla="*/ 34171 h 825628"/>
                <a:gd name="connsiteX208" fmla="*/ 277759 w 557214"/>
                <a:gd name="connsiteY208" fmla="*/ 26926 h 825628"/>
                <a:gd name="connsiteX209" fmla="*/ 278811 w 557214"/>
                <a:gd name="connsiteY209" fmla="*/ 22812 h 825628"/>
                <a:gd name="connsiteX210" fmla="*/ 279196 w 557214"/>
                <a:gd name="connsiteY210" fmla="*/ 20943 h 825628"/>
                <a:gd name="connsiteX211" fmla="*/ 279493 w 557214"/>
                <a:gd name="connsiteY211" fmla="*/ 19212 h 825628"/>
                <a:gd name="connsiteX212" fmla="*/ 279772 w 557214"/>
                <a:gd name="connsiteY212" fmla="*/ 17187 h 825628"/>
                <a:gd name="connsiteX213" fmla="*/ 280074 w 557214"/>
                <a:gd name="connsiteY213" fmla="*/ 13989 h 825628"/>
                <a:gd name="connsiteX214" fmla="*/ 280382 w 557214"/>
                <a:gd name="connsiteY214" fmla="*/ 9500 h 825628"/>
                <a:gd name="connsiteX215" fmla="*/ 280468 w 557214"/>
                <a:gd name="connsiteY215" fmla="*/ 7065 h 825628"/>
                <a:gd name="connsiteX216" fmla="*/ 280186 w 557214"/>
                <a:gd name="connsiteY216" fmla="*/ 5927 h 825628"/>
                <a:gd name="connsiteX217" fmla="*/ 279276 w 557214"/>
                <a:gd name="connsiteY217" fmla="*/ 4807 h 825628"/>
                <a:gd name="connsiteX218" fmla="*/ 275033 w 557214"/>
                <a:gd name="connsiteY218" fmla="*/ 3080 h 825628"/>
                <a:gd name="connsiteX219" fmla="*/ 269829 w 557214"/>
                <a:gd name="connsiteY219" fmla="*/ 1627 h 825628"/>
                <a:gd name="connsiteX220" fmla="*/ 265216 w 557214"/>
                <a:gd name="connsiteY220" fmla="*/ 973 h 825628"/>
                <a:gd name="connsiteX221" fmla="*/ 257662 w 557214"/>
                <a:gd name="connsiteY221" fmla="*/ 722 h 825628"/>
                <a:gd name="connsiteX222" fmla="*/ 256405 w 557214"/>
                <a:gd name="connsiteY222" fmla="*/ 735 h 825628"/>
                <a:gd name="connsiteX223" fmla="*/ 255076 w 557214"/>
                <a:gd name="connsiteY223" fmla="*/ 658 h 825628"/>
                <a:gd name="connsiteX224" fmla="*/ 251065 w 557214"/>
                <a:gd name="connsiteY224" fmla="*/ 26 h 825628"/>
                <a:gd name="connsiteX225" fmla="*/ 244485 w 557214"/>
                <a:gd name="connsiteY225" fmla="*/ 885 h 825628"/>
                <a:gd name="connsiteX226" fmla="*/ 242190 w 557214"/>
                <a:gd name="connsiteY226" fmla="*/ 2628 h 825628"/>
                <a:gd name="connsiteX227" fmla="*/ 241191 w 557214"/>
                <a:gd name="connsiteY227" fmla="*/ 3387 h 825628"/>
                <a:gd name="connsiteX228" fmla="*/ 240693 w 557214"/>
                <a:gd name="connsiteY228" fmla="*/ 4468 h 825628"/>
                <a:gd name="connsiteX229" fmla="*/ 240373 w 557214"/>
                <a:gd name="connsiteY229" fmla="*/ 5709 h 825628"/>
                <a:gd name="connsiteX230" fmla="*/ 238288 w 557214"/>
                <a:gd name="connsiteY230" fmla="*/ 17834 h 825628"/>
                <a:gd name="connsiteX231" fmla="*/ 235624 w 557214"/>
                <a:gd name="connsiteY231" fmla="*/ 33960 h 825628"/>
                <a:gd name="connsiteX232" fmla="*/ 234689 w 557214"/>
                <a:gd name="connsiteY232" fmla="*/ 39799 h 825628"/>
                <a:gd name="connsiteX233" fmla="*/ 234008 w 557214"/>
                <a:gd name="connsiteY233" fmla="*/ 42209 h 825628"/>
                <a:gd name="connsiteX234" fmla="*/ 231934 w 557214"/>
                <a:gd name="connsiteY234" fmla="*/ 50844 h 825628"/>
                <a:gd name="connsiteX235" fmla="*/ 230669 w 557214"/>
                <a:gd name="connsiteY235" fmla="*/ 56802 h 825628"/>
                <a:gd name="connsiteX236" fmla="*/ 229476 w 557214"/>
                <a:gd name="connsiteY236" fmla="*/ 63606 h 825628"/>
                <a:gd name="connsiteX237" fmla="*/ 227969 w 557214"/>
                <a:gd name="connsiteY237" fmla="*/ 73803 h 825628"/>
                <a:gd name="connsiteX238" fmla="*/ 227051 w 557214"/>
                <a:gd name="connsiteY238" fmla="*/ 81296 h 825628"/>
                <a:gd name="connsiteX239" fmla="*/ 226530 w 557214"/>
                <a:gd name="connsiteY239" fmla="*/ 86797 h 825628"/>
                <a:gd name="connsiteX240" fmla="*/ 226105 w 557214"/>
                <a:gd name="connsiteY240" fmla="*/ 92636 h 825628"/>
                <a:gd name="connsiteX241" fmla="*/ 225905 w 557214"/>
                <a:gd name="connsiteY241" fmla="*/ 97914 h 825628"/>
                <a:gd name="connsiteX242" fmla="*/ 225831 w 557214"/>
                <a:gd name="connsiteY242" fmla="*/ 103564 h 825628"/>
                <a:gd name="connsiteX243" fmla="*/ 225859 w 557214"/>
                <a:gd name="connsiteY243" fmla="*/ 110221 h 825628"/>
                <a:gd name="connsiteX244" fmla="*/ 225891 w 557214"/>
                <a:gd name="connsiteY244" fmla="*/ 115272 h 825628"/>
                <a:gd name="connsiteX245" fmla="*/ 225892 w 557214"/>
                <a:gd name="connsiteY245" fmla="*/ 115577 h 825628"/>
                <a:gd name="connsiteX246" fmla="*/ 224838 w 557214"/>
                <a:gd name="connsiteY246" fmla="*/ 121793 h 825628"/>
                <a:gd name="connsiteX247" fmla="*/ 223906 w 557214"/>
                <a:gd name="connsiteY247" fmla="*/ 128952 h 825628"/>
                <a:gd name="connsiteX248" fmla="*/ 223442 w 557214"/>
                <a:gd name="connsiteY248" fmla="*/ 135177 h 825628"/>
                <a:gd name="connsiteX249" fmla="*/ 223225 w 557214"/>
                <a:gd name="connsiteY249" fmla="*/ 139471 h 825628"/>
                <a:gd name="connsiteX250" fmla="*/ 223153 w 557214"/>
                <a:gd name="connsiteY250" fmla="*/ 141475 h 825628"/>
                <a:gd name="connsiteX251" fmla="*/ 223317 w 557214"/>
                <a:gd name="connsiteY251" fmla="*/ 146362 h 825628"/>
                <a:gd name="connsiteX252" fmla="*/ 223483 w 557214"/>
                <a:gd name="connsiteY252" fmla="*/ 151760 h 825628"/>
                <a:gd name="connsiteX253" fmla="*/ 223452 w 557214"/>
                <a:gd name="connsiteY253" fmla="*/ 155171 h 825628"/>
                <a:gd name="connsiteX254" fmla="*/ 223272 w 557214"/>
                <a:gd name="connsiteY254" fmla="*/ 157199 h 825628"/>
                <a:gd name="connsiteX255" fmla="*/ 222881 w 557214"/>
                <a:gd name="connsiteY255" fmla="*/ 158935 h 825628"/>
                <a:gd name="connsiteX256" fmla="*/ 222249 w 557214"/>
                <a:gd name="connsiteY256" fmla="*/ 160601 h 825628"/>
                <a:gd name="connsiteX257" fmla="*/ 221696 w 557214"/>
                <a:gd name="connsiteY257" fmla="*/ 161580 h 825628"/>
                <a:gd name="connsiteX258" fmla="*/ 212913 w 557214"/>
                <a:gd name="connsiteY258" fmla="*/ 151084 h 825628"/>
                <a:gd name="connsiteX259" fmla="*/ 195460 w 557214"/>
                <a:gd name="connsiteY259" fmla="*/ 108419 h 825628"/>
                <a:gd name="connsiteX260" fmla="*/ 177033 w 557214"/>
                <a:gd name="connsiteY260" fmla="*/ 64365 h 825628"/>
                <a:gd name="connsiteX261" fmla="*/ 172513 w 557214"/>
                <a:gd name="connsiteY261" fmla="*/ 55485 h 825628"/>
                <a:gd name="connsiteX262" fmla="*/ 166395 w 557214"/>
                <a:gd name="connsiteY262" fmla="*/ 43966 h 825628"/>
                <a:gd name="connsiteX263" fmla="*/ 160797 w 557214"/>
                <a:gd name="connsiteY263" fmla="*/ 31433 h 825628"/>
                <a:gd name="connsiteX264" fmla="*/ 156578 w 557214"/>
                <a:gd name="connsiteY264" fmla="*/ 21665 h 825628"/>
                <a:gd name="connsiteX265" fmla="*/ 153586 w 557214"/>
                <a:gd name="connsiteY265" fmla="*/ 15620 h 825628"/>
                <a:gd name="connsiteX266" fmla="*/ 153095 w 557214"/>
                <a:gd name="connsiteY266" fmla="*/ 14759 h 825628"/>
                <a:gd name="connsiteX267" fmla="*/ 151507 w 557214"/>
                <a:gd name="connsiteY267" fmla="*/ 11130 h 825628"/>
                <a:gd name="connsiteX268" fmla="*/ 148404 w 557214"/>
                <a:gd name="connsiteY268" fmla="*/ 5622 h 825628"/>
                <a:gd name="connsiteX269" fmla="*/ 145399 w 557214"/>
                <a:gd name="connsiteY269" fmla="*/ 3291 h 825628"/>
                <a:gd name="connsiteX270" fmla="*/ 139840 w 557214"/>
                <a:gd name="connsiteY270" fmla="*/ 2406 h 825628"/>
                <a:gd name="connsiteX271" fmla="*/ 131607 w 557214"/>
                <a:gd name="connsiteY271" fmla="*/ 3116 h 825628"/>
                <a:gd name="connsiteX272" fmla="*/ 122670 w 557214"/>
                <a:gd name="connsiteY272" fmla="*/ 5415 h 825628"/>
                <a:gd name="connsiteX273" fmla="*/ 116507 w 557214"/>
                <a:gd name="connsiteY273" fmla="*/ 9690 h 825628"/>
                <a:gd name="connsiteX274" fmla="*/ 114000 w 557214"/>
                <a:gd name="connsiteY274" fmla="*/ 15964 h 825628"/>
                <a:gd name="connsiteX275" fmla="*/ 114256 w 557214"/>
                <a:gd name="connsiteY275" fmla="*/ 20783 h 825628"/>
                <a:gd name="connsiteX276" fmla="*/ 115178 w 557214"/>
                <a:gd name="connsiteY276" fmla="*/ 24404 h 825628"/>
                <a:gd name="connsiteX277" fmla="*/ 116516 w 557214"/>
                <a:gd name="connsiteY277" fmla="*/ 28128 h 825628"/>
                <a:gd name="connsiteX278" fmla="*/ 122358 w 557214"/>
                <a:gd name="connsiteY278" fmla="*/ 40413 h 825628"/>
                <a:gd name="connsiteX279" fmla="*/ 128391 w 557214"/>
                <a:gd name="connsiteY279" fmla="*/ 53184 h 825628"/>
                <a:gd name="connsiteX280" fmla="*/ 131826 w 557214"/>
                <a:gd name="connsiteY280" fmla="*/ 60949 h 825628"/>
                <a:gd name="connsiteX281" fmla="*/ 133450 w 557214"/>
                <a:gd name="connsiteY281" fmla="*/ 65304 h 825628"/>
                <a:gd name="connsiteX282" fmla="*/ 133639 w 557214"/>
                <a:gd name="connsiteY282" fmla="*/ 65919 h 825628"/>
                <a:gd name="connsiteX283" fmla="*/ 131853 w 557214"/>
                <a:gd name="connsiteY283" fmla="*/ 64613 h 825628"/>
                <a:gd name="connsiteX284" fmla="*/ 124271 w 557214"/>
                <a:gd name="connsiteY284" fmla="*/ 59676 h 825628"/>
                <a:gd name="connsiteX285" fmla="*/ 117432 w 557214"/>
                <a:gd name="connsiteY285" fmla="*/ 56241 h 825628"/>
                <a:gd name="connsiteX286" fmla="*/ 111218 w 557214"/>
                <a:gd name="connsiteY286" fmla="*/ 53935 h 825628"/>
                <a:gd name="connsiteX287" fmla="*/ 102187 w 557214"/>
                <a:gd name="connsiteY287" fmla="*/ 51407 h 825628"/>
                <a:gd name="connsiteX288" fmla="*/ 99160 w 557214"/>
                <a:gd name="connsiteY288" fmla="*/ 50678 h 825628"/>
                <a:gd name="connsiteX289" fmla="*/ 97219 w 557214"/>
                <a:gd name="connsiteY289" fmla="*/ 49684 h 825628"/>
                <a:gd name="connsiteX290" fmla="*/ 95056 w 557214"/>
                <a:gd name="connsiteY290" fmla="*/ 48802 h 825628"/>
                <a:gd name="connsiteX291" fmla="*/ 92915 w 557214"/>
                <a:gd name="connsiteY291" fmla="*/ 48314 h 825628"/>
                <a:gd name="connsiteX292" fmla="*/ 89778 w 557214"/>
                <a:gd name="connsiteY292" fmla="*/ 47933 h 825628"/>
                <a:gd name="connsiteX293" fmla="*/ 86108 w 557214"/>
                <a:gd name="connsiteY293" fmla="*/ 47858 h 825628"/>
                <a:gd name="connsiteX294" fmla="*/ 84725 w 557214"/>
                <a:gd name="connsiteY294" fmla="*/ 47843 h 825628"/>
                <a:gd name="connsiteX295" fmla="*/ 84432 w 557214"/>
                <a:gd name="connsiteY295" fmla="*/ 47763 h 825628"/>
                <a:gd name="connsiteX296" fmla="*/ 84239 w 557214"/>
                <a:gd name="connsiteY296" fmla="*/ 47673 h 825628"/>
                <a:gd name="connsiteX297" fmla="*/ 84141 w 557214"/>
                <a:gd name="connsiteY297" fmla="*/ 47605 h 825628"/>
                <a:gd name="connsiteX298" fmla="*/ 84091 w 557214"/>
                <a:gd name="connsiteY298" fmla="*/ 47486 h 825628"/>
                <a:gd name="connsiteX299" fmla="*/ 83938 w 557214"/>
                <a:gd name="connsiteY299" fmla="*/ 47043 h 825628"/>
                <a:gd name="connsiteX300" fmla="*/ 83829 w 557214"/>
                <a:gd name="connsiteY300" fmla="*/ 46599 h 825628"/>
                <a:gd name="connsiteX301" fmla="*/ 83630 w 557214"/>
                <a:gd name="connsiteY301" fmla="*/ 45096 h 825628"/>
                <a:gd name="connsiteX302" fmla="*/ 83255 w 557214"/>
                <a:gd name="connsiteY302" fmla="*/ 42010 h 825628"/>
                <a:gd name="connsiteX303" fmla="*/ 82986 w 557214"/>
                <a:gd name="connsiteY303" fmla="*/ 40147 h 825628"/>
                <a:gd name="connsiteX304" fmla="*/ 82768 w 557214"/>
                <a:gd name="connsiteY304" fmla="*/ 39406 h 825628"/>
                <a:gd name="connsiteX305" fmla="*/ 82488 w 557214"/>
                <a:gd name="connsiteY305" fmla="*/ 38737 h 825628"/>
                <a:gd name="connsiteX306" fmla="*/ 81645 w 557214"/>
                <a:gd name="connsiteY306" fmla="*/ 37564 h 825628"/>
                <a:gd name="connsiteX307" fmla="*/ 79893 w 557214"/>
                <a:gd name="connsiteY307" fmla="*/ 36461 h 825628"/>
                <a:gd name="connsiteX308" fmla="*/ 77725 w 557214"/>
                <a:gd name="connsiteY308" fmla="*/ 35970 h 825628"/>
                <a:gd name="connsiteX309" fmla="*/ 75224 w 557214"/>
                <a:gd name="connsiteY309" fmla="*/ 35932 h 825628"/>
                <a:gd name="connsiteX310" fmla="*/ 72940 w 557214"/>
                <a:gd name="connsiteY310" fmla="*/ 36525 h 825628"/>
                <a:gd name="connsiteX311" fmla="*/ 71292 w 557214"/>
                <a:gd name="connsiteY311" fmla="*/ 37791 h 825628"/>
                <a:gd name="connsiteX312" fmla="*/ 70495 w 557214"/>
                <a:gd name="connsiteY312" fmla="*/ 39012 h 825628"/>
                <a:gd name="connsiteX313" fmla="*/ 69735 w 557214"/>
                <a:gd name="connsiteY313" fmla="*/ 41649 h 825628"/>
                <a:gd name="connsiteX314" fmla="*/ 69105 w 557214"/>
                <a:gd name="connsiteY314" fmla="*/ 45791 h 825628"/>
                <a:gd name="connsiteX315" fmla="*/ 68734 w 557214"/>
                <a:gd name="connsiteY315" fmla="*/ 47968 h 825628"/>
                <a:gd name="connsiteX316" fmla="*/ 68478 w 557214"/>
                <a:gd name="connsiteY316" fmla="*/ 48706 h 825628"/>
                <a:gd name="connsiteX317" fmla="*/ 68349 w 557214"/>
                <a:gd name="connsiteY317" fmla="*/ 48999 h 825628"/>
                <a:gd name="connsiteX318" fmla="*/ 67631 w 557214"/>
                <a:gd name="connsiteY318" fmla="*/ 49638 h 825628"/>
                <a:gd name="connsiteX319" fmla="*/ 66694 w 557214"/>
                <a:gd name="connsiteY319" fmla="*/ 50147 h 825628"/>
                <a:gd name="connsiteX320" fmla="*/ 65870 w 557214"/>
                <a:gd name="connsiteY320" fmla="*/ 50252 h 825628"/>
                <a:gd name="connsiteX321" fmla="*/ 65337 w 557214"/>
                <a:gd name="connsiteY321" fmla="*/ 50014 h 825628"/>
                <a:gd name="connsiteX322" fmla="*/ 64612 w 557214"/>
                <a:gd name="connsiteY322" fmla="*/ 49222 h 825628"/>
                <a:gd name="connsiteX323" fmla="*/ 63887 w 557214"/>
                <a:gd name="connsiteY323" fmla="*/ 48006 h 825628"/>
                <a:gd name="connsiteX324" fmla="*/ 62683 w 557214"/>
                <a:gd name="connsiteY324" fmla="*/ 43709 h 825628"/>
                <a:gd name="connsiteX325" fmla="*/ 61492 w 557214"/>
                <a:gd name="connsiteY325" fmla="*/ 39535 h 825628"/>
                <a:gd name="connsiteX326" fmla="*/ 60718 w 557214"/>
                <a:gd name="connsiteY326" fmla="*/ 37551 h 825628"/>
                <a:gd name="connsiteX327" fmla="*/ 59835 w 557214"/>
                <a:gd name="connsiteY327" fmla="*/ 36203 h 825628"/>
                <a:gd name="connsiteX328" fmla="*/ 59121 w 557214"/>
                <a:gd name="connsiteY328" fmla="*/ 35057 h 825628"/>
                <a:gd name="connsiteX329" fmla="*/ 57396 w 557214"/>
                <a:gd name="connsiteY329" fmla="*/ 33712 h 825628"/>
                <a:gd name="connsiteX330" fmla="*/ 54959 w 557214"/>
                <a:gd name="connsiteY330" fmla="*/ 33216 h 825628"/>
                <a:gd name="connsiteX331" fmla="*/ 52122 w 557214"/>
                <a:gd name="connsiteY331" fmla="*/ 33501 h 825628"/>
                <a:gd name="connsiteX332" fmla="*/ 49280 w 557214"/>
                <a:gd name="connsiteY332" fmla="*/ 34436 h 825628"/>
                <a:gd name="connsiteX333" fmla="*/ 47966 w 557214"/>
                <a:gd name="connsiteY333" fmla="*/ 35357 h 825628"/>
                <a:gd name="connsiteX334" fmla="*/ 47341 w 557214"/>
                <a:gd name="connsiteY334" fmla="*/ 36315 h 825628"/>
                <a:gd name="connsiteX335" fmla="*/ 46629 w 557214"/>
                <a:gd name="connsiteY335" fmla="*/ 39307 h 825628"/>
                <a:gd name="connsiteX336" fmla="*/ 45509 w 557214"/>
                <a:gd name="connsiteY336" fmla="*/ 45942 h 825628"/>
                <a:gd name="connsiteX337" fmla="*/ 45007 w 557214"/>
                <a:gd name="connsiteY337" fmla="*/ 47286 h 825628"/>
                <a:gd name="connsiteX338" fmla="*/ 44362 w 557214"/>
                <a:gd name="connsiteY338" fmla="*/ 48595 h 825628"/>
                <a:gd name="connsiteX339" fmla="*/ 43730 w 557214"/>
                <a:gd name="connsiteY339" fmla="*/ 49578 h 825628"/>
                <a:gd name="connsiteX340" fmla="*/ 43045 w 557214"/>
                <a:gd name="connsiteY340" fmla="*/ 50276 h 825628"/>
                <a:gd name="connsiteX341" fmla="*/ 41909 w 557214"/>
                <a:gd name="connsiteY341" fmla="*/ 51257 h 825628"/>
                <a:gd name="connsiteX342" fmla="*/ 39500 w 557214"/>
                <a:gd name="connsiteY342" fmla="*/ 52716 h 825628"/>
                <a:gd name="connsiteX343" fmla="*/ 35148 w 557214"/>
                <a:gd name="connsiteY343" fmla="*/ 55050 h 825628"/>
                <a:gd name="connsiteX344" fmla="*/ 32362 w 557214"/>
                <a:gd name="connsiteY344" fmla="*/ 57140 h 825628"/>
                <a:gd name="connsiteX345" fmla="*/ 31021 w 557214"/>
                <a:gd name="connsiteY345" fmla="*/ 59066 h 825628"/>
                <a:gd name="connsiteX346" fmla="*/ 30223 w 557214"/>
                <a:gd name="connsiteY346" fmla="*/ 61342 h 825628"/>
                <a:gd name="connsiteX347" fmla="*/ 29977 w 557214"/>
                <a:gd name="connsiteY347" fmla="*/ 63996 h 825628"/>
                <a:gd name="connsiteX348" fmla="*/ 30511 w 557214"/>
                <a:gd name="connsiteY348" fmla="*/ 68316 h 825628"/>
                <a:gd name="connsiteX349" fmla="*/ 31874 w 557214"/>
                <a:gd name="connsiteY349" fmla="*/ 74277 h 825628"/>
                <a:gd name="connsiteX350" fmla="*/ 32636 w 557214"/>
                <a:gd name="connsiteY350" fmla="*/ 76461 h 825628"/>
                <a:gd name="connsiteX351" fmla="*/ 34428 w 557214"/>
                <a:gd name="connsiteY351" fmla="*/ 81238 h 825628"/>
                <a:gd name="connsiteX352" fmla="*/ 36681 w 557214"/>
                <a:gd name="connsiteY352" fmla="*/ 85384 h 825628"/>
                <a:gd name="connsiteX353" fmla="*/ 40057 w 557214"/>
                <a:gd name="connsiteY353" fmla="*/ 89753 h 825628"/>
                <a:gd name="connsiteX354" fmla="*/ 45886 w 557214"/>
                <a:gd name="connsiteY354" fmla="*/ 92540 h 825628"/>
                <a:gd name="connsiteX355" fmla="*/ 47089 w 557214"/>
                <a:gd name="connsiteY355" fmla="*/ 92619 h 825628"/>
                <a:gd name="connsiteX356" fmla="*/ 47524 w 557214"/>
                <a:gd name="connsiteY356" fmla="*/ 93075 h 825628"/>
                <a:gd name="connsiteX357" fmla="*/ 47090 w 557214"/>
                <a:gd name="connsiteY357" fmla="*/ 92619 h 825628"/>
                <a:gd name="connsiteX358" fmla="*/ 50440 w 557214"/>
                <a:gd name="connsiteY358" fmla="*/ 91900 h 825628"/>
                <a:gd name="connsiteX359" fmla="*/ 51767 w 557214"/>
                <a:gd name="connsiteY359" fmla="*/ 91114 h 825628"/>
                <a:gd name="connsiteX360" fmla="*/ 52486 w 557214"/>
                <a:gd name="connsiteY360" fmla="*/ 90560 h 825628"/>
                <a:gd name="connsiteX361" fmla="*/ 56086 w 557214"/>
                <a:gd name="connsiteY361" fmla="*/ 88953 h 825628"/>
                <a:gd name="connsiteX362" fmla="*/ 61500 w 557214"/>
                <a:gd name="connsiteY362" fmla="*/ 86360 h 825628"/>
                <a:gd name="connsiteX363" fmla="*/ 63615 w 557214"/>
                <a:gd name="connsiteY363" fmla="*/ 85541 h 825628"/>
                <a:gd name="connsiteX364" fmla="*/ 65031 w 557214"/>
                <a:gd name="connsiteY364" fmla="*/ 85365 h 825628"/>
                <a:gd name="connsiteX365" fmla="*/ 66862 w 557214"/>
                <a:gd name="connsiteY365" fmla="*/ 85277 h 825628"/>
                <a:gd name="connsiteX366" fmla="*/ 70966 w 557214"/>
                <a:gd name="connsiteY366" fmla="*/ 85750 h 825628"/>
                <a:gd name="connsiteX367" fmla="*/ 80282 w 557214"/>
                <a:gd name="connsiteY367" fmla="*/ 88004 h 825628"/>
                <a:gd name="connsiteX368" fmla="*/ 94241 w 557214"/>
                <a:gd name="connsiteY368" fmla="*/ 92349 h 825628"/>
                <a:gd name="connsiteX369" fmla="*/ 108400 w 557214"/>
                <a:gd name="connsiteY369" fmla="*/ 98798 h 825628"/>
                <a:gd name="connsiteX370" fmla="*/ 120872 w 557214"/>
                <a:gd name="connsiteY370" fmla="*/ 106190 h 825628"/>
                <a:gd name="connsiteX371" fmla="*/ 131529 w 557214"/>
                <a:gd name="connsiteY371" fmla="*/ 113716 h 825628"/>
                <a:gd name="connsiteX372" fmla="*/ 139325 w 557214"/>
                <a:gd name="connsiteY372" fmla="*/ 120193 h 825628"/>
                <a:gd name="connsiteX373" fmla="*/ 145723 w 557214"/>
                <a:gd name="connsiteY373" fmla="*/ 126860 h 825628"/>
                <a:gd name="connsiteX374" fmla="*/ 149463 w 557214"/>
                <a:gd name="connsiteY374" fmla="*/ 131464 h 825628"/>
                <a:gd name="connsiteX375" fmla="*/ 150246 w 557214"/>
                <a:gd name="connsiteY375" fmla="*/ 132839 h 825628"/>
                <a:gd name="connsiteX376" fmla="*/ 131377 w 557214"/>
                <a:gd name="connsiteY376" fmla="*/ 145922 h 825628"/>
                <a:gd name="connsiteX377" fmla="*/ 109232 w 557214"/>
                <a:gd name="connsiteY377" fmla="*/ 167802 h 825628"/>
                <a:gd name="connsiteX378" fmla="*/ 97727 w 557214"/>
                <a:gd name="connsiteY378" fmla="*/ 182851 h 825628"/>
                <a:gd name="connsiteX379" fmla="*/ 90606 w 557214"/>
                <a:gd name="connsiteY379" fmla="*/ 194278 h 825628"/>
                <a:gd name="connsiteX380" fmla="*/ 85458 w 557214"/>
                <a:gd name="connsiteY380" fmla="*/ 204745 h 825628"/>
                <a:gd name="connsiteX381" fmla="*/ 80608 w 557214"/>
                <a:gd name="connsiteY381" fmla="*/ 217864 h 825628"/>
                <a:gd name="connsiteX382" fmla="*/ 75395 w 557214"/>
                <a:gd name="connsiteY382" fmla="*/ 235955 h 825628"/>
                <a:gd name="connsiteX383" fmla="*/ 71018 w 557214"/>
                <a:gd name="connsiteY383" fmla="*/ 255317 h 825628"/>
                <a:gd name="connsiteX384" fmla="*/ 69182 w 557214"/>
                <a:gd name="connsiteY384" fmla="*/ 262620 h 825628"/>
                <a:gd name="connsiteX385" fmla="*/ 67931 w 557214"/>
                <a:gd name="connsiteY385" fmla="*/ 265918 h 825628"/>
                <a:gd name="connsiteX386" fmla="*/ 59781 w 557214"/>
                <a:gd name="connsiteY386" fmla="*/ 271117 h 825628"/>
                <a:gd name="connsiteX387" fmla="*/ 56193 w 557214"/>
                <a:gd name="connsiteY387" fmla="*/ 273906 h 825628"/>
                <a:gd name="connsiteX388" fmla="*/ 51732 w 557214"/>
                <a:gd name="connsiteY388" fmla="*/ 278202 h 825628"/>
                <a:gd name="connsiteX389" fmla="*/ 43073 w 557214"/>
                <a:gd name="connsiteY389" fmla="*/ 288000 h 825628"/>
                <a:gd name="connsiteX390" fmla="*/ 37344 w 557214"/>
                <a:gd name="connsiteY390" fmla="*/ 295109 h 825628"/>
                <a:gd name="connsiteX391" fmla="*/ 34530 w 557214"/>
                <a:gd name="connsiteY391" fmla="*/ 298405 h 825628"/>
                <a:gd name="connsiteX392" fmla="*/ 27899 w 557214"/>
                <a:gd name="connsiteY392" fmla="*/ 306955 h 825628"/>
                <a:gd name="connsiteX393" fmla="*/ 23646 w 557214"/>
                <a:gd name="connsiteY393" fmla="*/ 313894 h 825628"/>
                <a:gd name="connsiteX394" fmla="*/ 20573 w 557214"/>
                <a:gd name="connsiteY394" fmla="*/ 320324 h 825628"/>
                <a:gd name="connsiteX395" fmla="*/ 18557 w 557214"/>
                <a:gd name="connsiteY395" fmla="*/ 325538 h 825628"/>
                <a:gd name="connsiteX396" fmla="*/ 16616 w 557214"/>
                <a:gd name="connsiteY396" fmla="*/ 331836 h 825628"/>
                <a:gd name="connsiteX397" fmla="*/ 14532 w 557214"/>
                <a:gd name="connsiteY397" fmla="*/ 340797 h 825628"/>
                <a:gd name="connsiteX398" fmla="*/ 12089 w 557214"/>
                <a:gd name="connsiteY398" fmla="*/ 354460 h 825628"/>
                <a:gd name="connsiteX399" fmla="*/ 9244 w 557214"/>
                <a:gd name="connsiteY399" fmla="*/ 368558 h 825628"/>
                <a:gd name="connsiteX400" fmla="*/ 7840 w 557214"/>
                <a:gd name="connsiteY400" fmla="*/ 375405 h 825628"/>
                <a:gd name="connsiteX401" fmla="*/ 7289 w 557214"/>
                <a:gd name="connsiteY401" fmla="*/ 377378 h 825628"/>
                <a:gd name="connsiteX402" fmla="*/ 6091 w 557214"/>
                <a:gd name="connsiteY402" fmla="*/ 383413 h 825628"/>
                <a:gd name="connsiteX403" fmla="*/ 5646 w 557214"/>
                <a:gd name="connsiteY403" fmla="*/ 388344 h 825628"/>
                <a:gd name="connsiteX404" fmla="*/ 5324 w 557214"/>
                <a:gd name="connsiteY404" fmla="*/ 395805 h 825628"/>
                <a:gd name="connsiteX405" fmla="*/ 5119 w 557214"/>
                <a:gd name="connsiteY405" fmla="*/ 396790 h 825628"/>
                <a:gd name="connsiteX406" fmla="*/ 4658 w 557214"/>
                <a:gd name="connsiteY406" fmla="*/ 399266 h 825628"/>
                <a:gd name="connsiteX407" fmla="*/ 1400 w 557214"/>
                <a:gd name="connsiteY407" fmla="*/ 416419 h 825628"/>
                <a:gd name="connsiteX408" fmla="*/ 0 w 557214"/>
                <a:gd name="connsiteY408" fmla="*/ 436386 h 825628"/>
                <a:gd name="connsiteX409" fmla="*/ 1535 w 557214"/>
                <a:gd name="connsiteY409" fmla="*/ 445093 h 825628"/>
                <a:gd name="connsiteX410" fmla="*/ 11495 w 557214"/>
                <a:gd name="connsiteY410" fmla="*/ 468739 h 825628"/>
                <a:gd name="connsiteX411" fmla="*/ 12459 w 557214"/>
                <a:gd name="connsiteY411" fmla="*/ 474425 h 825628"/>
                <a:gd name="connsiteX412" fmla="*/ 13411 w 557214"/>
                <a:gd name="connsiteY412" fmla="*/ 489893 h 825628"/>
                <a:gd name="connsiteX413" fmla="*/ 15710 w 557214"/>
                <a:gd name="connsiteY413" fmla="*/ 498707 h 825628"/>
                <a:gd name="connsiteX414" fmla="*/ 32230 w 557214"/>
                <a:gd name="connsiteY414" fmla="*/ 512500 h 825628"/>
                <a:gd name="connsiteX415" fmla="*/ 30045 w 557214"/>
                <a:gd name="connsiteY415" fmla="*/ 515750 h 825628"/>
                <a:gd name="connsiteX416" fmla="*/ 28438 w 557214"/>
                <a:gd name="connsiteY416" fmla="*/ 518864 h 825628"/>
                <a:gd name="connsiteX417" fmla="*/ 27049 w 557214"/>
                <a:gd name="connsiteY417" fmla="*/ 522853 h 825628"/>
                <a:gd name="connsiteX418" fmla="*/ 25909 w 557214"/>
                <a:gd name="connsiteY418" fmla="*/ 530752 h 825628"/>
                <a:gd name="connsiteX419" fmla="*/ 26469 w 557214"/>
                <a:gd name="connsiteY419" fmla="*/ 539761 h 825628"/>
                <a:gd name="connsiteX420" fmla="*/ 29184 w 557214"/>
                <a:gd name="connsiteY420" fmla="*/ 549256 h 825628"/>
                <a:gd name="connsiteX421" fmla="*/ 35713 w 557214"/>
                <a:gd name="connsiteY421" fmla="*/ 562073 h 825628"/>
                <a:gd name="connsiteX422" fmla="*/ 47054 w 557214"/>
                <a:gd name="connsiteY422" fmla="*/ 580022 h 825628"/>
                <a:gd name="connsiteX423" fmla="*/ 60865 w 557214"/>
                <a:gd name="connsiteY423" fmla="*/ 599945 h 825628"/>
                <a:gd name="connsiteX424" fmla="*/ 69616 w 557214"/>
                <a:gd name="connsiteY424" fmla="*/ 611109 h 825628"/>
                <a:gd name="connsiteX425" fmla="*/ 79507 w 557214"/>
                <a:gd name="connsiteY425" fmla="*/ 621531 h 825628"/>
                <a:gd name="connsiteX426" fmla="*/ 89471 w 557214"/>
                <a:gd name="connsiteY426" fmla="*/ 631122 h 825628"/>
                <a:gd name="connsiteX427" fmla="*/ 97978 w 557214"/>
                <a:gd name="connsiteY427" fmla="*/ 642057 h 825628"/>
                <a:gd name="connsiteX428" fmla="*/ 99601 w 557214"/>
                <a:gd name="connsiteY428" fmla="*/ 644179 h 825628"/>
                <a:gd name="connsiteX429" fmla="*/ 101372 w 557214"/>
                <a:gd name="connsiteY429" fmla="*/ 646646 h 825628"/>
                <a:gd name="connsiteX430" fmla="*/ 104270 w 557214"/>
                <a:gd name="connsiteY430" fmla="*/ 651098 h 825628"/>
                <a:gd name="connsiteX431" fmla="*/ 108629 w 557214"/>
                <a:gd name="connsiteY431" fmla="*/ 657919 h 825628"/>
                <a:gd name="connsiteX432" fmla="*/ 111483 w 557214"/>
                <a:gd name="connsiteY432" fmla="*/ 662019 h 825628"/>
                <a:gd name="connsiteX433" fmla="*/ 117445 w 557214"/>
                <a:gd name="connsiteY433" fmla="*/ 668857 h 825628"/>
                <a:gd name="connsiteX434" fmla="*/ 121302 w 557214"/>
                <a:gd name="connsiteY434" fmla="*/ 674361 h 825628"/>
                <a:gd name="connsiteX435" fmla="*/ 138619 w 557214"/>
                <a:gd name="connsiteY435" fmla="*/ 696365 h 825628"/>
                <a:gd name="connsiteX436" fmla="*/ 149317 w 557214"/>
                <a:gd name="connsiteY436" fmla="*/ 708424 h 825628"/>
                <a:gd name="connsiteX437" fmla="*/ 158371 w 557214"/>
                <a:gd name="connsiteY437" fmla="*/ 716949 h 825628"/>
                <a:gd name="connsiteX438" fmla="*/ 174894 w 557214"/>
                <a:gd name="connsiteY438" fmla="*/ 730952 h 825628"/>
                <a:gd name="connsiteX439" fmla="*/ 196737 w 557214"/>
                <a:gd name="connsiteY439" fmla="*/ 749904 h 825628"/>
                <a:gd name="connsiteX440" fmla="*/ 205901 w 557214"/>
                <a:gd name="connsiteY440" fmla="*/ 758832 h 825628"/>
                <a:gd name="connsiteX441" fmla="*/ 211173 w 557214"/>
                <a:gd name="connsiteY441" fmla="*/ 765826 h 825628"/>
                <a:gd name="connsiteX442" fmla="*/ 215555 w 557214"/>
                <a:gd name="connsiteY442" fmla="*/ 772208 h 825628"/>
                <a:gd name="connsiteX443" fmla="*/ 219446 w 557214"/>
                <a:gd name="connsiteY443" fmla="*/ 779993 h 825628"/>
                <a:gd name="connsiteX444" fmla="*/ 229641 w 557214"/>
                <a:gd name="connsiteY444" fmla="*/ 793287 h 825628"/>
                <a:gd name="connsiteX445" fmla="*/ 240524 w 557214"/>
                <a:gd name="connsiteY445" fmla="*/ 800804 h 825628"/>
                <a:gd name="connsiteX446" fmla="*/ 249134 w 557214"/>
                <a:gd name="connsiteY446" fmla="*/ 803988 h 825628"/>
                <a:gd name="connsiteX447" fmla="*/ 258179 w 557214"/>
                <a:gd name="connsiteY447" fmla="*/ 810245 h 825628"/>
                <a:gd name="connsiteX448" fmla="*/ 264386 w 557214"/>
                <a:gd name="connsiteY448" fmla="*/ 813678 h 825628"/>
                <a:gd name="connsiteX449" fmla="*/ 269283 w 557214"/>
                <a:gd name="connsiteY449" fmla="*/ 815609 h 825628"/>
                <a:gd name="connsiteX450" fmla="*/ 280600 w 557214"/>
                <a:gd name="connsiteY450" fmla="*/ 818633 h 825628"/>
                <a:gd name="connsiteX451" fmla="*/ 294168 w 557214"/>
                <a:gd name="connsiteY451" fmla="*/ 822884 h 825628"/>
                <a:gd name="connsiteX452" fmla="*/ 307940 w 557214"/>
                <a:gd name="connsiteY452" fmla="*/ 823367 h 825628"/>
                <a:gd name="connsiteX453" fmla="*/ 335461 w 557214"/>
                <a:gd name="connsiteY453" fmla="*/ 825536 h 825628"/>
                <a:gd name="connsiteX454" fmla="*/ 341411 w 557214"/>
                <a:gd name="connsiteY454" fmla="*/ 825500 h 825628"/>
                <a:gd name="connsiteX455" fmla="*/ 359955 w 557214"/>
                <a:gd name="connsiteY455" fmla="*/ 820766 h 825628"/>
                <a:gd name="connsiteX456" fmla="*/ 368476 w 557214"/>
                <a:gd name="connsiteY456" fmla="*/ 816634 h 825628"/>
                <a:gd name="connsiteX457" fmla="*/ 376091 w 557214"/>
                <a:gd name="connsiteY457" fmla="*/ 810063 h 825628"/>
                <a:gd name="connsiteX458" fmla="*/ 385216 w 557214"/>
                <a:gd name="connsiteY458" fmla="*/ 799750 h 825628"/>
                <a:gd name="connsiteX459" fmla="*/ 389445 w 557214"/>
                <a:gd name="connsiteY459" fmla="*/ 795892 h 825628"/>
                <a:gd name="connsiteX460" fmla="*/ 397046 w 557214"/>
                <a:gd name="connsiteY460" fmla="*/ 788221 h 825628"/>
                <a:gd name="connsiteX461" fmla="*/ 398861 w 557214"/>
                <a:gd name="connsiteY461" fmla="*/ 785605 h 825628"/>
                <a:gd name="connsiteX462" fmla="*/ 402743 w 557214"/>
                <a:gd name="connsiteY462" fmla="*/ 780827 h 825628"/>
                <a:gd name="connsiteX463" fmla="*/ 415481 w 557214"/>
                <a:gd name="connsiteY463" fmla="*/ 762027 h 825628"/>
                <a:gd name="connsiteX464" fmla="*/ 422290 w 557214"/>
                <a:gd name="connsiteY464" fmla="*/ 749726 h 825628"/>
                <a:gd name="connsiteX465" fmla="*/ 425652 w 557214"/>
                <a:gd name="connsiteY465" fmla="*/ 742143 h 825628"/>
                <a:gd name="connsiteX466" fmla="*/ 427858 w 557214"/>
                <a:gd name="connsiteY466" fmla="*/ 737695 h 825628"/>
                <a:gd name="connsiteX467" fmla="*/ 439228 w 557214"/>
                <a:gd name="connsiteY467" fmla="*/ 709545 h 825628"/>
                <a:gd name="connsiteX468" fmla="*/ 442754 w 557214"/>
                <a:gd name="connsiteY468" fmla="*/ 700273 h 825628"/>
                <a:gd name="connsiteX469" fmla="*/ 447104 w 557214"/>
                <a:gd name="connsiteY469" fmla="*/ 687667 h 825628"/>
                <a:gd name="connsiteX470" fmla="*/ 451152 w 557214"/>
                <a:gd name="connsiteY470" fmla="*/ 674696 h 825628"/>
                <a:gd name="connsiteX471" fmla="*/ 453635 w 557214"/>
                <a:gd name="connsiteY471" fmla="*/ 667340 h 825628"/>
                <a:gd name="connsiteX472" fmla="*/ 457078 w 557214"/>
                <a:gd name="connsiteY472" fmla="*/ 658211 h 825628"/>
                <a:gd name="connsiteX473" fmla="*/ 461213 w 557214"/>
                <a:gd name="connsiteY473" fmla="*/ 647028 h 825628"/>
                <a:gd name="connsiteX474" fmla="*/ 478011 w 557214"/>
                <a:gd name="connsiteY474" fmla="*/ 613995 h 825628"/>
                <a:gd name="connsiteX475" fmla="*/ 483383 w 557214"/>
                <a:gd name="connsiteY475" fmla="*/ 601265 h 825628"/>
                <a:gd name="connsiteX476" fmla="*/ 489439 w 557214"/>
                <a:gd name="connsiteY476" fmla="*/ 578917 h 825628"/>
                <a:gd name="connsiteX477" fmla="*/ 489750 w 557214"/>
                <a:gd name="connsiteY477" fmla="*/ 577633 h 825628"/>
                <a:gd name="connsiteX478" fmla="*/ 491362 w 557214"/>
                <a:gd name="connsiteY478" fmla="*/ 570629 h 825628"/>
                <a:gd name="connsiteX479" fmla="*/ 492519 w 557214"/>
                <a:gd name="connsiteY479" fmla="*/ 564862 h 825628"/>
                <a:gd name="connsiteX480" fmla="*/ 493207 w 557214"/>
                <a:gd name="connsiteY480" fmla="*/ 560357 h 825628"/>
                <a:gd name="connsiteX481" fmla="*/ 493507 w 557214"/>
                <a:gd name="connsiteY481" fmla="*/ 556264 h 825628"/>
                <a:gd name="connsiteX482" fmla="*/ 493543 w 557214"/>
                <a:gd name="connsiteY482" fmla="*/ 551614 h 825628"/>
                <a:gd name="connsiteX483" fmla="*/ 493439 w 557214"/>
                <a:gd name="connsiteY483" fmla="*/ 547924 h 825628"/>
                <a:gd name="connsiteX484" fmla="*/ 493230 w 557214"/>
                <a:gd name="connsiteY484" fmla="*/ 545251 h 825628"/>
                <a:gd name="connsiteX485" fmla="*/ 492614 w 557214"/>
                <a:gd name="connsiteY485" fmla="*/ 539370 h 825628"/>
                <a:gd name="connsiteX486" fmla="*/ 490910 w 557214"/>
                <a:gd name="connsiteY486" fmla="*/ 527594 h 825628"/>
                <a:gd name="connsiteX487" fmla="*/ 489171 w 557214"/>
                <a:gd name="connsiteY487" fmla="*/ 518964 h 825628"/>
                <a:gd name="connsiteX488" fmla="*/ 488170 w 557214"/>
                <a:gd name="connsiteY488" fmla="*/ 514893 h 825628"/>
                <a:gd name="connsiteX489" fmla="*/ 487193 w 557214"/>
                <a:gd name="connsiteY489" fmla="*/ 510451 h 825628"/>
                <a:gd name="connsiteX490" fmla="*/ 487102 w 557214"/>
                <a:gd name="connsiteY490" fmla="*/ 509717 h 825628"/>
                <a:gd name="connsiteX491" fmla="*/ 485911 w 557214"/>
                <a:gd name="connsiteY491" fmla="*/ 504507 h 825628"/>
                <a:gd name="connsiteX492" fmla="*/ 483593 w 557214"/>
                <a:gd name="connsiteY492" fmla="*/ 497788 h 825628"/>
                <a:gd name="connsiteX493" fmla="*/ 481889 w 557214"/>
                <a:gd name="connsiteY493" fmla="*/ 493717 h 825628"/>
                <a:gd name="connsiteX494" fmla="*/ 480614 w 557214"/>
                <a:gd name="connsiteY494" fmla="*/ 491515 h 825628"/>
                <a:gd name="connsiteX495" fmla="*/ 479236 w 557214"/>
                <a:gd name="connsiteY495" fmla="*/ 489453 h 825628"/>
                <a:gd name="connsiteX496" fmla="*/ 478016 w 557214"/>
                <a:gd name="connsiteY496" fmla="*/ 487763 h 825628"/>
                <a:gd name="connsiteX497" fmla="*/ 473508 w 557214"/>
                <a:gd name="connsiteY497" fmla="*/ 481104 h 825628"/>
                <a:gd name="connsiteX498" fmla="*/ 477564 w 557214"/>
                <a:gd name="connsiteY498" fmla="*/ 474332 h 825628"/>
                <a:gd name="connsiteX499" fmla="*/ 482815 w 557214"/>
                <a:gd name="connsiteY499" fmla="*/ 461059 h 825628"/>
                <a:gd name="connsiteX500" fmla="*/ 484651 w 557214"/>
                <a:gd name="connsiteY500" fmla="*/ 448309 h 825628"/>
                <a:gd name="connsiteX501" fmla="*/ 484673 w 557214"/>
                <a:gd name="connsiteY501" fmla="*/ 447545 h 825628"/>
                <a:gd name="connsiteX502" fmla="*/ 485189 w 557214"/>
                <a:gd name="connsiteY502" fmla="*/ 444689 h 825628"/>
                <a:gd name="connsiteX503" fmla="*/ 486428 w 557214"/>
                <a:gd name="connsiteY503" fmla="*/ 429038 h 825628"/>
                <a:gd name="connsiteX504" fmla="*/ 484302 w 557214"/>
                <a:gd name="connsiteY504" fmla="*/ 419357 h 825628"/>
                <a:gd name="connsiteX505" fmla="*/ 482596 w 557214"/>
                <a:gd name="connsiteY505" fmla="*/ 415238 h 825628"/>
                <a:gd name="connsiteX506" fmla="*/ 478205 w 557214"/>
                <a:gd name="connsiteY506" fmla="*/ 406599 h 825628"/>
                <a:gd name="connsiteX507" fmla="*/ 478487 w 557214"/>
                <a:gd name="connsiteY507" fmla="*/ 404655 h 825628"/>
                <a:gd name="connsiteX508" fmla="*/ 478816 w 557214"/>
                <a:gd name="connsiteY508" fmla="*/ 403141 h 825628"/>
                <a:gd name="connsiteX509" fmla="*/ 479202 w 557214"/>
                <a:gd name="connsiteY509" fmla="*/ 401602 h 825628"/>
                <a:gd name="connsiteX510" fmla="*/ 481095 w 557214"/>
                <a:gd name="connsiteY510" fmla="*/ 395544 h 825628"/>
                <a:gd name="connsiteX511" fmla="*/ 483207 w 557214"/>
                <a:gd name="connsiteY511" fmla="*/ 388254 h 825628"/>
                <a:gd name="connsiteX512" fmla="*/ 484647 w 557214"/>
                <a:gd name="connsiteY512" fmla="*/ 382369 h 825628"/>
                <a:gd name="connsiteX513" fmla="*/ 485525 w 557214"/>
                <a:gd name="connsiteY513" fmla="*/ 377494 h 825628"/>
                <a:gd name="connsiteX514" fmla="*/ 486066 w 557214"/>
                <a:gd name="connsiteY514" fmla="*/ 372559 h 825628"/>
                <a:gd name="connsiteX515" fmla="*/ 486381 w 557214"/>
                <a:gd name="connsiteY515" fmla="*/ 367336 h 825628"/>
                <a:gd name="connsiteX516" fmla="*/ 486434 w 557214"/>
                <a:gd name="connsiteY516" fmla="*/ 362024 h 825628"/>
                <a:gd name="connsiteX517" fmla="*/ 486235 w 557214"/>
                <a:gd name="connsiteY517" fmla="*/ 355917 h 825628"/>
                <a:gd name="connsiteX518" fmla="*/ 485719 w 557214"/>
                <a:gd name="connsiteY518" fmla="*/ 348687 h 825628"/>
                <a:gd name="connsiteX519" fmla="*/ 485315 w 557214"/>
                <a:gd name="connsiteY519" fmla="*/ 344902 h 825628"/>
                <a:gd name="connsiteX520" fmla="*/ 485008 w 557214"/>
                <a:gd name="connsiteY520" fmla="*/ 343131 h 825628"/>
                <a:gd name="connsiteX521" fmla="*/ 484624 w 557214"/>
                <a:gd name="connsiteY521" fmla="*/ 341225 h 825628"/>
                <a:gd name="connsiteX522" fmla="*/ 484018 w 557214"/>
                <a:gd name="connsiteY522" fmla="*/ 339090 h 825628"/>
                <a:gd name="connsiteX523" fmla="*/ 483969 w 557214"/>
                <a:gd name="connsiteY523" fmla="*/ 338791 h 825628"/>
                <a:gd name="connsiteX524" fmla="*/ 482261 w 557214"/>
                <a:gd name="connsiteY524" fmla="*/ 330208 h 825628"/>
                <a:gd name="connsiteX525" fmla="*/ 481833 w 557214"/>
                <a:gd name="connsiteY525" fmla="*/ 326958 h 825628"/>
                <a:gd name="connsiteX526" fmla="*/ 481846 w 557214"/>
                <a:gd name="connsiteY526" fmla="*/ 324219 h 825628"/>
                <a:gd name="connsiteX527" fmla="*/ 482586 w 557214"/>
                <a:gd name="connsiteY527" fmla="*/ 319584 h 825628"/>
                <a:gd name="connsiteX528" fmla="*/ 484320 w 557214"/>
                <a:gd name="connsiteY528" fmla="*/ 313729 h 825628"/>
                <a:gd name="connsiteX529" fmla="*/ 486397 w 557214"/>
                <a:gd name="connsiteY529" fmla="*/ 309868 h 825628"/>
                <a:gd name="connsiteX530" fmla="*/ 488363 w 557214"/>
                <a:gd name="connsiteY530" fmla="*/ 307963 h 825628"/>
                <a:gd name="connsiteX531" fmla="*/ 489979 w 557214"/>
                <a:gd name="connsiteY531" fmla="*/ 307534 h 825628"/>
                <a:gd name="connsiteX532" fmla="*/ 492529 w 557214"/>
                <a:gd name="connsiteY532" fmla="*/ 307930 h 825628"/>
                <a:gd name="connsiteX533" fmla="*/ 495312 w 557214"/>
                <a:gd name="connsiteY533" fmla="*/ 308974 h 825628"/>
                <a:gd name="connsiteX534" fmla="*/ 496908 w 557214"/>
                <a:gd name="connsiteY534" fmla="*/ 309820 h 825628"/>
                <a:gd name="connsiteX535" fmla="*/ 498320 w 557214"/>
                <a:gd name="connsiteY535" fmla="*/ 310703 h 825628"/>
                <a:gd name="connsiteX536" fmla="*/ 502932 w 557214"/>
                <a:gd name="connsiteY536" fmla="*/ 314577 h 825628"/>
                <a:gd name="connsiteX537" fmla="*/ 508124 w 557214"/>
                <a:gd name="connsiteY537" fmla="*/ 318707 h 825628"/>
                <a:gd name="connsiteX538" fmla="*/ 509951 w 557214"/>
                <a:gd name="connsiteY538" fmla="*/ 319522 h 825628"/>
                <a:gd name="connsiteX539" fmla="*/ 511811 w 557214"/>
                <a:gd name="connsiteY539" fmla="*/ 320027 h 825628"/>
                <a:gd name="connsiteX540" fmla="*/ 515594 w 557214"/>
                <a:gd name="connsiteY540" fmla="*/ 319858 h 825628"/>
                <a:gd name="connsiteX541" fmla="*/ 519630 w 557214"/>
                <a:gd name="connsiteY541" fmla="*/ 318019 h 825628"/>
                <a:gd name="connsiteX542" fmla="*/ 520716 w 557214"/>
                <a:gd name="connsiteY542" fmla="*/ 317003 h 825628"/>
                <a:gd name="connsiteX543" fmla="*/ 520741 w 557214"/>
                <a:gd name="connsiteY543" fmla="*/ 316987 h 825628"/>
                <a:gd name="connsiteX544" fmla="*/ 522305 w 557214"/>
                <a:gd name="connsiteY544" fmla="*/ 315347 h 825628"/>
                <a:gd name="connsiteX545" fmla="*/ 523574 w 557214"/>
                <a:gd name="connsiteY545" fmla="*/ 317545 h 825628"/>
                <a:gd name="connsiteX546" fmla="*/ 526139 w 557214"/>
                <a:gd name="connsiteY546" fmla="*/ 321733 h 825628"/>
                <a:gd name="connsiteX547" fmla="*/ 527434 w 557214"/>
                <a:gd name="connsiteY547" fmla="*/ 323370 h 825628"/>
                <a:gd name="connsiteX548" fmla="*/ 528667 w 557214"/>
                <a:gd name="connsiteY548" fmla="*/ 324544 h 825628"/>
                <a:gd name="connsiteX549" fmla="*/ 531802 w 557214"/>
                <a:gd name="connsiteY549" fmla="*/ 326444 h 825628"/>
                <a:gd name="connsiteX550" fmla="*/ 536077 w 557214"/>
                <a:gd name="connsiteY550" fmla="*/ 327516 h 825628"/>
                <a:gd name="connsiteX551" fmla="*/ 540096 w 557214"/>
                <a:gd name="connsiteY551" fmla="*/ 326567 h 825628"/>
                <a:gd name="connsiteX552" fmla="*/ 543734 w 557214"/>
                <a:gd name="connsiteY552" fmla="*/ 324442 h 825628"/>
                <a:gd name="connsiteX553" fmla="*/ 547493 w 557214"/>
                <a:gd name="connsiteY553" fmla="*/ 321296 h 825628"/>
                <a:gd name="connsiteX554" fmla="*/ 551163 w 557214"/>
                <a:gd name="connsiteY554" fmla="*/ 317103 h 825628"/>
                <a:gd name="connsiteX555" fmla="*/ 553422 w 557214"/>
                <a:gd name="connsiteY555" fmla="*/ 313482 h 825628"/>
                <a:gd name="connsiteX556" fmla="*/ 554024 w 557214"/>
                <a:gd name="connsiteY556" fmla="*/ 310248 h 825628"/>
                <a:gd name="connsiteX557" fmla="*/ 553251 w 557214"/>
                <a:gd name="connsiteY557" fmla="*/ 306975 h 825628"/>
                <a:gd name="connsiteX558" fmla="*/ 547631 w 557214"/>
                <a:gd name="connsiteY558" fmla="*/ 298642 h 825628"/>
                <a:gd name="connsiteX559" fmla="*/ 540897 w 557214"/>
                <a:gd name="connsiteY559" fmla="*/ 289861 h 825628"/>
                <a:gd name="connsiteX560" fmla="*/ 537035 w 557214"/>
                <a:gd name="connsiteY560" fmla="*/ 285461 h 825628"/>
                <a:gd name="connsiteX561" fmla="*/ 540970 w 557214"/>
                <a:gd name="connsiteY561" fmla="*/ 286480 h 825628"/>
                <a:gd name="connsiteX562" fmla="*/ 545517 w 557214"/>
                <a:gd name="connsiteY562" fmla="*/ 286954 h 825628"/>
                <a:gd name="connsiteX563" fmla="*/ 549740 w 557214"/>
                <a:gd name="connsiteY563" fmla="*/ 286730 h 825628"/>
                <a:gd name="connsiteX564" fmla="*/ 553436 w 557214"/>
                <a:gd name="connsiteY564" fmla="*/ 285705 h 825628"/>
                <a:gd name="connsiteX565" fmla="*/ 555488 w 557214"/>
                <a:gd name="connsiteY565" fmla="*/ 284079 h 825628"/>
                <a:gd name="connsiteX566" fmla="*/ 556618 w 557214"/>
                <a:gd name="connsiteY566" fmla="*/ 281984 h 825628"/>
                <a:gd name="connsiteX567" fmla="*/ 557204 w 557214"/>
                <a:gd name="connsiteY567" fmla="*/ 277974 h 825628"/>
                <a:gd name="connsiteX568" fmla="*/ 556482 w 557214"/>
                <a:gd name="connsiteY568" fmla="*/ 269972 h 825628"/>
                <a:gd name="connsiteX569" fmla="*/ 551237 w 557214"/>
                <a:gd name="connsiteY569" fmla="*/ 253571 h 825628"/>
                <a:gd name="connsiteX570" fmla="*/ 547707 w 557214"/>
                <a:gd name="connsiteY570" fmla="*/ 253552 h 825628"/>
                <a:gd name="connsiteX571" fmla="*/ 536838 w 557214"/>
                <a:gd name="connsiteY571" fmla="*/ 254308 h 825628"/>
                <a:gd name="connsiteX572" fmla="*/ 539399 w 557214"/>
                <a:gd name="connsiteY572" fmla="*/ 254263 h 825628"/>
                <a:gd name="connsiteX573" fmla="*/ 535738 w 557214"/>
                <a:gd name="connsiteY573" fmla="*/ 254487 h 825628"/>
                <a:gd name="connsiteX574" fmla="*/ 532894 w 557214"/>
                <a:gd name="connsiteY574" fmla="*/ 254857 h 825628"/>
                <a:gd name="connsiteX575" fmla="*/ 530110 w 557214"/>
                <a:gd name="connsiteY575" fmla="*/ 255348 h 825628"/>
                <a:gd name="connsiteX576" fmla="*/ 524794 w 557214"/>
                <a:gd name="connsiteY576" fmla="*/ 256768 h 825628"/>
                <a:gd name="connsiteX577" fmla="*/ 520060 w 557214"/>
                <a:gd name="connsiteY577" fmla="*/ 258496 h 825628"/>
                <a:gd name="connsiteX578" fmla="*/ 523708 w 557214"/>
                <a:gd name="connsiteY578" fmla="*/ 255724 h 825628"/>
                <a:gd name="connsiteX579" fmla="*/ 527509 w 557214"/>
                <a:gd name="connsiteY579" fmla="*/ 254709 h 825628"/>
                <a:gd name="connsiteX580" fmla="*/ 533225 w 557214"/>
                <a:gd name="connsiteY580" fmla="*/ 253459 h 825628"/>
                <a:gd name="connsiteX581" fmla="*/ 536391 w 557214"/>
                <a:gd name="connsiteY581" fmla="*/ 252840 h 825628"/>
                <a:gd name="connsiteX582" fmla="*/ 538990 w 557214"/>
                <a:gd name="connsiteY582" fmla="*/ 252402 h 825628"/>
                <a:gd name="connsiteX583" fmla="*/ 541934 w 557214"/>
                <a:gd name="connsiteY583" fmla="*/ 251998 h 825628"/>
                <a:gd name="connsiteX584" fmla="*/ 543352 w 557214"/>
                <a:gd name="connsiteY584" fmla="*/ 251854 h 825628"/>
                <a:gd name="connsiteX585" fmla="*/ 548942 w 557214"/>
                <a:gd name="connsiteY585" fmla="*/ 252688 h 825628"/>
                <a:gd name="connsiteX586" fmla="*/ 551074 w 557214"/>
                <a:gd name="connsiteY586" fmla="*/ 253126 h 825628"/>
                <a:gd name="connsiteX587" fmla="*/ 551237 w 557214"/>
                <a:gd name="connsiteY587" fmla="*/ 253571 h 825628"/>
                <a:gd name="connsiteX588" fmla="*/ 536982 w 557214"/>
                <a:gd name="connsiteY588" fmla="*/ 249220 h 825628"/>
                <a:gd name="connsiteX589" fmla="*/ 541795 w 557214"/>
                <a:gd name="connsiteY589" fmla="*/ 248755 h 825628"/>
                <a:gd name="connsiteX590" fmla="*/ 545753 w 557214"/>
                <a:gd name="connsiteY590" fmla="*/ 249158 h 825628"/>
                <a:gd name="connsiteX591" fmla="*/ 548794 w 557214"/>
                <a:gd name="connsiteY591" fmla="*/ 250130 h 825628"/>
                <a:gd name="connsiteX592" fmla="*/ 549234 w 557214"/>
                <a:gd name="connsiteY592" fmla="*/ 250349 h 825628"/>
                <a:gd name="connsiteX593" fmla="*/ 549040 w 557214"/>
                <a:gd name="connsiteY593" fmla="*/ 250347 h 825628"/>
                <a:gd name="connsiteX594" fmla="*/ 543042 w 557214"/>
                <a:gd name="connsiteY594" fmla="*/ 250646 h 825628"/>
                <a:gd name="connsiteX595" fmla="*/ 542959 w 557214"/>
                <a:gd name="connsiteY595" fmla="*/ 250654 h 825628"/>
                <a:gd name="connsiteX596" fmla="*/ 542934 w 557214"/>
                <a:gd name="connsiteY596" fmla="*/ 250653 h 825628"/>
                <a:gd name="connsiteX597" fmla="*/ 539743 w 557214"/>
                <a:gd name="connsiteY597" fmla="*/ 250772 h 825628"/>
                <a:gd name="connsiteX598" fmla="*/ 536995 w 557214"/>
                <a:gd name="connsiteY598" fmla="*/ 251023 h 825628"/>
                <a:gd name="connsiteX599" fmla="*/ 534455 w 557214"/>
                <a:gd name="connsiteY599" fmla="*/ 251353 h 825628"/>
                <a:gd name="connsiteX600" fmla="*/ 529157 w 557214"/>
                <a:gd name="connsiteY600" fmla="*/ 252683 h 825628"/>
                <a:gd name="connsiteX601" fmla="*/ 526484 w 557214"/>
                <a:gd name="connsiteY601" fmla="*/ 253524 h 825628"/>
                <a:gd name="connsiteX602" fmla="*/ 529280 w 557214"/>
                <a:gd name="connsiteY602" fmla="*/ 251187 h 825628"/>
                <a:gd name="connsiteX603" fmla="*/ 531169 w 557214"/>
                <a:gd name="connsiteY603" fmla="*/ 250584 h 825628"/>
                <a:gd name="connsiteX604" fmla="*/ 536982 w 557214"/>
                <a:gd name="connsiteY604" fmla="*/ 249220 h 825628"/>
                <a:gd name="connsiteX605" fmla="*/ 527618 w 557214"/>
                <a:gd name="connsiteY605" fmla="*/ 222991 h 825628"/>
                <a:gd name="connsiteX606" fmla="*/ 527628 w 557214"/>
                <a:gd name="connsiteY606" fmla="*/ 223009 h 825628"/>
                <a:gd name="connsiteX607" fmla="*/ 527603 w 557214"/>
                <a:gd name="connsiteY607" fmla="*/ 223000 h 825628"/>
                <a:gd name="connsiteX608" fmla="*/ 527618 w 557214"/>
                <a:gd name="connsiteY608" fmla="*/ 222991 h 825628"/>
                <a:gd name="connsiteX609" fmla="*/ 395685 w 557214"/>
                <a:gd name="connsiteY609" fmla="*/ 193702 h 825628"/>
                <a:gd name="connsiteX610" fmla="*/ 395653 w 557214"/>
                <a:gd name="connsiteY610" fmla="*/ 193716 h 825628"/>
                <a:gd name="connsiteX611" fmla="*/ 395649 w 557214"/>
                <a:gd name="connsiteY611" fmla="*/ 193646 h 825628"/>
                <a:gd name="connsiteX612" fmla="*/ 395685 w 557214"/>
                <a:gd name="connsiteY612" fmla="*/ 193702 h 825628"/>
                <a:gd name="connsiteX613" fmla="*/ 395426 w 557214"/>
                <a:gd name="connsiteY613" fmla="*/ 198401 h 825628"/>
                <a:gd name="connsiteX614" fmla="*/ 395688 w 557214"/>
                <a:gd name="connsiteY614" fmla="*/ 197667 h 825628"/>
                <a:gd name="connsiteX615" fmla="*/ 395642 w 557214"/>
                <a:gd name="connsiteY615" fmla="*/ 198444 h 825628"/>
                <a:gd name="connsiteX616" fmla="*/ 395321 w 557214"/>
                <a:gd name="connsiteY616" fmla="*/ 199005 h 825628"/>
                <a:gd name="connsiteX617" fmla="*/ 395426 w 557214"/>
                <a:gd name="connsiteY617" fmla="*/ 198401 h 825628"/>
                <a:gd name="connsiteX618" fmla="*/ 370642 w 557214"/>
                <a:gd name="connsiteY618" fmla="*/ 66854 h 825628"/>
                <a:gd name="connsiteX619" fmla="*/ 370546 w 557214"/>
                <a:gd name="connsiteY619" fmla="*/ 66684 h 825628"/>
                <a:gd name="connsiteX620" fmla="*/ 370863 w 557214"/>
                <a:gd name="connsiteY620" fmla="*/ 66902 h 825628"/>
                <a:gd name="connsiteX621" fmla="*/ 370642 w 557214"/>
                <a:gd name="connsiteY621" fmla="*/ 66854 h 825628"/>
                <a:gd name="connsiteX622" fmla="*/ 288155 w 557214"/>
                <a:gd name="connsiteY622" fmla="*/ 100890 h 825628"/>
                <a:gd name="connsiteX623" fmla="*/ 288159 w 557214"/>
                <a:gd name="connsiteY623" fmla="*/ 100845 h 825628"/>
                <a:gd name="connsiteX624" fmla="*/ 289838 w 557214"/>
                <a:gd name="connsiteY624" fmla="*/ 100927 h 825628"/>
                <a:gd name="connsiteX625" fmla="*/ 288916 w 557214"/>
                <a:gd name="connsiteY625" fmla="*/ 100971 h 825628"/>
                <a:gd name="connsiteX626" fmla="*/ 288081 w 557214"/>
                <a:gd name="connsiteY626" fmla="*/ 101042 h 825628"/>
                <a:gd name="connsiteX627" fmla="*/ 288155 w 557214"/>
                <a:gd name="connsiteY627" fmla="*/ 100890 h 825628"/>
                <a:gd name="connsiteX628" fmla="*/ 267547 w 557214"/>
                <a:gd name="connsiteY628" fmla="*/ 151226 h 825628"/>
                <a:gd name="connsiteX629" fmla="*/ 267558 w 557214"/>
                <a:gd name="connsiteY629" fmla="*/ 151232 h 825628"/>
                <a:gd name="connsiteX630" fmla="*/ 267528 w 557214"/>
                <a:gd name="connsiteY630" fmla="*/ 151222 h 825628"/>
                <a:gd name="connsiteX631" fmla="*/ 267547 w 557214"/>
                <a:gd name="connsiteY631" fmla="*/ 151226 h 825628"/>
                <a:gd name="connsiteX632" fmla="*/ 246537 w 557214"/>
                <a:gd name="connsiteY632" fmla="*/ 12088 h 825628"/>
                <a:gd name="connsiteX633" fmla="*/ 246907 w 557214"/>
                <a:gd name="connsiteY633" fmla="*/ 12180 h 825628"/>
                <a:gd name="connsiteX634" fmla="*/ 246522 w 557214"/>
                <a:gd name="connsiteY634" fmla="*/ 12164 h 825628"/>
                <a:gd name="connsiteX635" fmla="*/ 246537 w 557214"/>
                <a:gd name="connsiteY635" fmla="*/ 12088 h 825628"/>
                <a:gd name="connsiteX636" fmla="*/ 147496 w 557214"/>
                <a:gd name="connsiteY636" fmla="*/ 109349 h 825628"/>
                <a:gd name="connsiteX637" fmla="*/ 146565 w 557214"/>
                <a:gd name="connsiteY637" fmla="*/ 109078 h 825628"/>
                <a:gd name="connsiteX638" fmla="*/ 151634 w 557214"/>
                <a:gd name="connsiteY638" fmla="*/ 104587 h 825628"/>
                <a:gd name="connsiteX639" fmla="*/ 151970 w 557214"/>
                <a:gd name="connsiteY639" fmla="*/ 103713 h 825628"/>
                <a:gd name="connsiteX640" fmla="*/ 149959 w 557214"/>
                <a:gd name="connsiteY640" fmla="*/ 103916 h 825628"/>
                <a:gd name="connsiteX641" fmla="*/ 138801 w 557214"/>
                <a:gd name="connsiteY641" fmla="*/ 106734 h 825628"/>
                <a:gd name="connsiteX642" fmla="*/ 138280 w 557214"/>
                <a:gd name="connsiteY642" fmla="*/ 106346 h 825628"/>
                <a:gd name="connsiteX643" fmla="*/ 140307 w 557214"/>
                <a:gd name="connsiteY643" fmla="*/ 102978 h 825628"/>
                <a:gd name="connsiteX644" fmla="*/ 136602 w 557214"/>
                <a:gd name="connsiteY644" fmla="*/ 104314 h 825628"/>
                <a:gd name="connsiteX645" fmla="*/ 135719 w 557214"/>
                <a:gd name="connsiteY645" fmla="*/ 104359 h 825628"/>
                <a:gd name="connsiteX646" fmla="*/ 135808 w 557214"/>
                <a:gd name="connsiteY646" fmla="*/ 103572 h 825628"/>
                <a:gd name="connsiteX647" fmla="*/ 139533 w 557214"/>
                <a:gd name="connsiteY647" fmla="*/ 98709 h 825628"/>
                <a:gd name="connsiteX648" fmla="*/ 139847 w 557214"/>
                <a:gd name="connsiteY648" fmla="*/ 97765 h 825628"/>
                <a:gd name="connsiteX649" fmla="*/ 138989 w 557214"/>
                <a:gd name="connsiteY649" fmla="*/ 97696 h 825628"/>
                <a:gd name="connsiteX650" fmla="*/ 132028 w 557214"/>
                <a:gd name="connsiteY650" fmla="*/ 100007 h 825628"/>
                <a:gd name="connsiteX651" fmla="*/ 131455 w 557214"/>
                <a:gd name="connsiteY651" fmla="*/ 99699 h 825628"/>
                <a:gd name="connsiteX652" fmla="*/ 138856 w 557214"/>
                <a:gd name="connsiteY652" fmla="*/ 91003 h 825628"/>
                <a:gd name="connsiteX653" fmla="*/ 139574 w 557214"/>
                <a:gd name="connsiteY653" fmla="*/ 89742 h 825628"/>
                <a:gd name="connsiteX654" fmla="*/ 139867 w 557214"/>
                <a:gd name="connsiteY654" fmla="*/ 89708 h 825628"/>
                <a:gd name="connsiteX655" fmla="*/ 140862 w 557214"/>
                <a:gd name="connsiteY655" fmla="*/ 89488 h 825628"/>
                <a:gd name="connsiteX656" fmla="*/ 141460 w 557214"/>
                <a:gd name="connsiteY656" fmla="*/ 89220 h 825628"/>
                <a:gd name="connsiteX657" fmla="*/ 143004 w 557214"/>
                <a:gd name="connsiteY657" fmla="*/ 88314 h 825628"/>
                <a:gd name="connsiteX658" fmla="*/ 143302 w 557214"/>
                <a:gd name="connsiteY658" fmla="*/ 88168 h 825628"/>
                <a:gd name="connsiteX659" fmla="*/ 143892 w 557214"/>
                <a:gd name="connsiteY659" fmla="*/ 87906 h 825628"/>
                <a:gd name="connsiteX660" fmla="*/ 143885 w 557214"/>
                <a:gd name="connsiteY660" fmla="*/ 87909 h 825628"/>
                <a:gd name="connsiteX661" fmla="*/ 142487 w 557214"/>
                <a:gd name="connsiteY661" fmla="*/ 88353 h 825628"/>
                <a:gd name="connsiteX662" fmla="*/ 141938 w 557214"/>
                <a:gd name="connsiteY662" fmla="*/ 88473 h 825628"/>
                <a:gd name="connsiteX663" fmla="*/ 140910 w 557214"/>
                <a:gd name="connsiteY663" fmla="*/ 88649 h 825628"/>
                <a:gd name="connsiteX664" fmla="*/ 140602 w 557214"/>
                <a:gd name="connsiteY664" fmla="*/ 88721 h 825628"/>
                <a:gd name="connsiteX665" fmla="*/ 140457 w 557214"/>
                <a:gd name="connsiteY665" fmla="*/ 88766 h 825628"/>
                <a:gd name="connsiteX666" fmla="*/ 140184 w 557214"/>
                <a:gd name="connsiteY666" fmla="*/ 88876 h 825628"/>
                <a:gd name="connsiteX667" fmla="*/ 139209 w 557214"/>
                <a:gd name="connsiteY667" fmla="*/ 89354 h 825628"/>
                <a:gd name="connsiteX668" fmla="*/ 138931 w 557214"/>
                <a:gd name="connsiteY668" fmla="*/ 89500 h 825628"/>
                <a:gd name="connsiteX669" fmla="*/ 138899 w 557214"/>
                <a:gd name="connsiteY669" fmla="*/ 89523 h 825628"/>
                <a:gd name="connsiteX670" fmla="*/ 138179 w 557214"/>
                <a:gd name="connsiteY670" fmla="*/ 89742 h 825628"/>
                <a:gd name="connsiteX671" fmla="*/ 129629 w 557214"/>
                <a:gd name="connsiteY671" fmla="*/ 92907 h 825628"/>
                <a:gd name="connsiteX672" fmla="*/ 129930 w 557214"/>
                <a:gd name="connsiteY672" fmla="*/ 92702 h 825628"/>
                <a:gd name="connsiteX673" fmla="*/ 132105 w 557214"/>
                <a:gd name="connsiteY673" fmla="*/ 91075 h 825628"/>
                <a:gd name="connsiteX674" fmla="*/ 137268 w 557214"/>
                <a:gd name="connsiteY674" fmla="*/ 86550 h 825628"/>
                <a:gd name="connsiteX675" fmla="*/ 137083 w 557214"/>
                <a:gd name="connsiteY675" fmla="*/ 86597 h 825628"/>
                <a:gd name="connsiteX676" fmla="*/ 131703 w 557214"/>
                <a:gd name="connsiteY676" fmla="*/ 89135 h 825628"/>
                <a:gd name="connsiteX677" fmla="*/ 128835 w 557214"/>
                <a:gd name="connsiteY677" fmla="*/ 90924 h 825628"/>
                <a:gd name="connsiteX678" fmla="*/ 130076 w 557214"/>
                <a:gd name="connsiteY678" fmla="*/ 88488 h 825628"/>
                <a:gd name="connsiteX679" fmla="*/ 131271 w 557214"/>
                <a:gd name="connsiteY679" fmla="*/ 86281 h 825628"/>
                <a:gd name="connsiteX680" fmla="*/ 134120 w 557214"/>
                <a:gd name="connsiteY680" fmla="*/ 81397 h 825628"/>
                <a:gd name="connsiteX681" fmla="*/ 134384 w 557214"/>
                <a:gd name="connsiteY681" fmla="*/ 80659 h 825628"/>
                <a:gd name="connsiteX682" fmla="*/ 134651 w 557214"/>
                <a:gd name="connsiteY682" fmla="*/ 80320 h 825628"/>
                <a:gd name="connsiteX683" fmla="*/ 134420 w 557214"/>
                <a:gd name="connsiteY683" fmla="*/ 80462 h 825628"/>
                <a:gd name="connsiteX684" fmla="*/ 129110 w 557214"/>
                <a:gd name="connsiteY684" fmla="*/ 85909 h 825628"/>
                <a:gd name="connsiteX685" fmla="*/ 127179 w 557214"/>
                <a:gd name="connsiteY685" fmla="*/ 88865 h 825628"/>
                <a:gd name="connsiteX686" fmla="*/ 127339 w 557214"/>
                <a:gd name="connsiteY686" fmla="*/ 88342 h 825628"/>
                <a:gd name="connsiteX687" fmla="*/ 127599 w 557214"/>
                <a:gd name="connsiteY687" fmla="*/ 87570 h 825628"/>
                <a:gd name="connsiteX688" fmla="*/ 128720 w 557214"/>
                <a:gd name="connsiteY688" fmla="*/ 84451 h 825628"/>
                <a:gd name="connsiteX689" fmla="*/ 129064 w 557214"/>
                <a:gd name="connsiteY689" fmla="*/ 83179 h 825628"/>
                <a:gd name="connsiteX690" fmla="*/ 129049 w 557214"/>
                <a:gd name="connsiteY690" fmla="*/ 82694 h 825628"/>
                <a:gd name="connsiteX691" fmla="*/ 129060 w 557214"/>
                <a:gd name="connsiteY691" fmla="*/ 82638 h 825628"/>
                <a:gd name="connsiteX692" fmla="*/ 129139 w 557214"/>
                <a:gd name="connsiteY692" fmla="*/ 82450 h 825628"/>
                <a:gd name="connsiteX693" fmla="*/ 129025 w 557214"/>
                <a:gd name="connsiteY693" fmla="*/ 82567 h 825628"/>
                <a:gd name="connsiteX694" fmla="*/ 125875 w 557214"/>
                <a:gd name="connsiteY694" fmla="*/ 87294 h 825628"/>
                <a:gd name="connsiteX695" fmla="*/ 124494 w 557214"/>
                <a:gd name="connsiteY695" fmla="*/ 90208 h 825628"/>
                <a:gd name="connsiteX696" fmla="*/ 123940 w 557214"/>
                <a:gd name="connsiteY696" fmla="*/ 91860 h 825628"/>
                <a:gd name="connsiteX697" fmla="*/ 123932 w 557214"/>
                <a:gd name="connsiteY697" fmla="*/ 91906 h 825628"/>
                <a:gd name="connsiteX698" fmla="*/ 121488 w 557214"/>
                <a:gd name="connsiteY698" fmla="*/ 92867 h 825628"/>
                <a:gd name="connsiteX699" fmla="*/ 120870 w 557214"/>
                <a:gd name="connsiteY699" fmla="*/ 92855 h 825628"/>
                <a:gd name="connsiteX700" fmla="*/ 122286 w 557214"/>
                <a:gd name="connsiteY700" fmla="*/ 89084 h 825628"/>
                <a:gd name="connsiteX701" fmla="*/ 121899 w 557214"/>
                <a:gd name="connsiteY701" fmla="*/ 88412 h 825628"/>
                <a:gd name="connsiteX702" fmla="*/ 115373 w 557214"/>
                <a:gd name="connsiteY702" fmla="*/ 92072 h 825628"/>
                <a:gd name="connsiteX703" fmla="*/ 121531 w 557214"/>
                <a:gd name="connsiteY703" fmla="*/ 78081 h 825628"/>
                <a:gd name="connsiteX704" fmla="*/ 110162 w 557214"/>
                <a:gd name="connsiteY704" fmla="*/ 87497 h 825628"/>
                <a:gd name="connsiteX705" fmla="*/ 109770 w 557214"/>
                <a:gd name="connsiteY705" fmla="*/ 87379 h 825628"/>
                <a:gd name="connsiteX706" fmla="*/ 111348 w 557214"/>
                <a:gd name="connsiteY706" fmla="*/ 83911 h 825628"/>
                <a:gd name="connsiteX707" fmla="*/ 111369 w 557214"/>
                <a:gd name="connsiteY707" fmla="*/ 83271 h 825628"/>
                <a:gd name="connsiteX708" fmla="*/ 107797 w 557214"/>
                <a:gd name="connsiteY708" fmla="*/ 85733 h 825628"/>
                <a:gd name="connsiteX709" fmla="*/ 106908 w 557214"/>
                <a:gd name="connsiteY709" fmla="*/ 86085 h 825628"/>
                <a:gd name="connsiteX710" fmla="*/ 113926 w 557214"/>
                <a:gd name="connsiteY710" fmla="*/ 73721 h 825628"/>
                <a:gd name="connsiteX711" fmla="*/ 101121 w 557214"/>
                <a:gd name="connsiteY711" fmla="*/ 87561 h 825628"/>
                <a:gd name="connsiteX712" fmla="*/ 100590 w 557214"/>
                <a:gd name="connsiteY712" fmla="*/ 87345 h 825628"/>
                <a:gd name="connsiteX713" fmla="*/ 103417 w 557214"/>
                <a:gd name="connsiteY713" fmla="*/ 82672 h 825628"/>
                <a:gd name="connsiteX714" fmla="*/ 106416 w 557214"/>
                <a:gd name="connsiteY714" fmla="*/ 77338 h 825628"/>
                <a:gd name="connsiteX715" fmla="*/ 109242 w 557214"/>
                <a:gd name="connsiteY715" fmla="*/ 72582 h 825628"/>
                <a:gd name="connsiteX716" fmla="*/ 109532 w 557214"/>
                <a:gd name="connsiteY716" fmla="*/ 71842 h 825628"/>
                <a:gd name="connsiteX717" fmla="*/ 109800 w 557214"/>
                <a:gd name="connsiteY717" fmla="*/ 71529 h 825628"/>
                <a:gd name="connsiteX718" fmla="*/ 109571 w 557214"/>
                <a:gd name="connsiteY718" fmla="*/ 71659 h 825628"/>
                <a:gd name="connsiteX719" fmla="*/ 103753 w 557214"/>
                <a:gd name="connsiteY719" fmla="*/ 77680 h 825628"/>
                <a:gd name="connsiteX720" fmla="*/ 101503 w 557214"/>
                <a:gd name="connsiteY720" fmla="*/ 81247 h 825628"/>
                <a:gd name="connsiteX721" fmla="*/ 106499 w 557214"/>
                <a:gd name="connsiteY721" fmla="*/ 69109 h 825628"/>
                <a:gd name="connsiteX722" fmla="*/ 93743 w 557214"/>
                <a:gd name="connsiteY722" fmla="*/ 83792 h 825628"/>
                <a:gd name="connsiteX723" fmla="*/ 93407 w 557214"/>
                <a:gd name="connsiteY723" fmla="*/ 81874 h 825628"/>
                <a:gd name="connsiteX724" fmla="*/ 93266 w 557214"/>
                <a:gd name="connsiteY724" fmla="*/ 79784 h 825628"/>
                <a:gd name="connsiteX725" fmla="*/ 93175 w 557214"/>
                <a:gd name="connsiteY725" fmla="*/ 74893 h 825628"/>
                <a:gd name="connsiteX726" fmla="*/ 93302 w 557214"/>
                <a:gd name="connsiteY726" fmla="*/ 72204 h 825628"/>
                <a:gd name="connsiteX727" fmla="*/ 93947 w 557214"/>
                <a:gd name="connsiteY727" fmla="*/ 68887 h 825628"/>
                <a:gd name="connsiteX728" fmla="*/ 94393 w 557214"/>
                <a:gd name="connsiteY728" fmla="*/ 67409 h 825628"/>
                <a:gd name="connsiteX729" fmla="*/ 95405 w 557214"/>
                <a:gd name="connsiteY729" fmla="*/ 64527 h 825628"/>
                <a:gd name="connsiteX730" fmla="*/ 95408 w 557214"/>
                <a:gd name="connsiteY730" fmla="*/ 64111 h 825628"/>
                <a:gd name="connsiteX731" fmla="*/ 95495 w 557214"/>
                <a:gd name="connsiteY731" fmla="*/ 63925 h 825628"/>
                <a:gd name="connsiteX732" fmla="*/ 95394 w 557214"/>
                <a:gd name="connsiteY732" fmla="*/ 64008 h 825628"/>
                <a:gd name="connsiteX733" fmla="*/ 91565 w 557214"/>
                <a:gd name="connsiteY733" fmla="*/ 70503 h 825628"/>
                <a:gd name="connsiteX734" fmla="*/ 90711 w 557214"/>
                <a:gd name="connsiteY734" fmla="*/ 74280 h 825628"/>
                <a:gd name="connsiteX735" fmla="*/ 90610 w 557214"/>
                <a:gd name="connsiteY735" fmla="*/ 78153 h 825628"/>
                <a:gd name="connsiteX736" fmla="*/ 91200 w 557214"/>
                <a:gd name="connsiteY736" fmla="*/ 81646 h 825628"/>
                <a:gd name="connsiteX737" fmla="*/ 89553 w 557214"/>
                <a:gd name="connsiteY737" fmla="*/ 75699 h 825628"/>
                <a:gd name="connsiteX738" fmla="*/ 89368 w 557214"/>
                <a:gd name="connsiteY738" fmla="*/ 73352 h 825628"/>
                <a:gd name="connsiteX739" fmla="*/ 89383 w 557214"/>
                <a:gd name="connsiteY739" fmla="*/ 70164 h 825628"/>
                <a:gd name="connsiteX740" fmla="*/ 89439 w 557214"/>
                <a:gd name="connsiteY740" fmla="*/ 69400 h 825628"/>
                <a:gd name="connsiteX741" fmla="*/ 89335 w 557214"/>
                <a:gd name="connsiteY741" fmla="*/ 68962 h 825628"/>
                <a:gd name="connsiteX742" fmla="*/ 89408 w 557214"/>
                <a:gd name="connsiteY742" fmla="*/ 68629 h 825628"/>
                <a:gd name="connsiteX743" fmla="*/ 89288 w 557214"/>
                <a:gd name="connsiteY743" fmla="*/ 68809 h 825628"/>
                <a:gd name="connsiteX744" fmla="*/ 87604 w 557214"/>
                <a:gd name="connsiteY744" fmla="*/ 75098 h 825628"/>
                <a:gd name="connsiteX745" fmla="*/ 87773 w 557214"/>
                <a:gd name="connsiteY745" fmla="*/ 78452 h 825628"/>
                <a:gd name="connsiteX746" fmla="*/ 88499 w 557214"/>
                <a:gd name="connsiteY746" fmla="*/ 81053 h 825628"/>
                <a:gd name="connsiteX747" fmla="*/ 89202 w 557214"/>
                <a:gd name="connsiteY747" fmla="*/ 82536 h 825628"/>
                <a:gd name="connsiteX748" fmla="*/ 88026 w 557214"/>
                <a:gd name="connsiteY748" fmla="*/ 82967 h 825628"/>
                <a:gd name="connsiteX749" fmla="*/ 87478 w 557214"/>
                <a:gd name="connsiteY749" fmla="*/ 82821 h 825628"/>
                <a:gd name="connsiteX750" fmla="*/ 86076 w 557214"/>
                <a:gd name="connsiteY750" fmla="*/ 78150 h 825628"/>
                <a:gd name="connsiteX751" fmla="*/ 85521 w 557214"/>
                <a:gd name="connsiteY751" fmla="*/ 78120 h 825628"/>
                <a:gd name="connsiteX752" fmla="*/ 82711 w 557214"/>
                <a:gd name="connsiteY752" fmla="*/ 80016 h 825628"/>
                <a:gd name="connsiteX753" fmla="*/ 80949 w 557214"/>
                <a:gd name="connsiteY753" fmla="*/ 73625 h 825628"/>
                <a:gd name="connsiteX754" fmla="*/ 80428 w 557214"/>
                <a:gd name="connsiteY754" fmla="*/ 74311 h 825628"/>
                <a:gd name="connsiteX755" fmla="*/ 78498 w 557214"/>
                <a:gd name="connsiteY755" fmla="*/ 79103 h 825628"/>
                <a:gd name="connsiteX756" fmla="*/ 78024 w 557214"/>
                <a:gd name="connsiteY756" fmla="*/ 79138 h 825628"/>
                <a:gd name="connsiteX757" fmla="*/ 78721 w 557214"/>
                <a:gd name="connsiteY757" fmla="*/ 60630 h 825628"/>
                <a:gd name="connsiteX758" fmla="*/ 72205 w 557214"/>
                <a:gd name="connsiteY758" fmla="*/ 80128 h 825628"/>
                <a:gd name="connsiteX759" fmla="*/ 71962 w 557214"/>
                <a:gd name="connsiteY759" fmla="*/ 79719 h 825628"/>
                <a:gd name="connsiteX760" fmla="*/ 71390 w 557214"/>
                <a:gd name="connsiteY760" fmla="*/ 76916 h 825628"/>
                <a:gd name="connsiteX761" fmla="*/ 71210 w 557214"/>
                <a:gd name="connsiteY761" fmla="*/ 73676 h 825628"/>
                <a:gd name="connsiteX762" fmla="*/ 71434 w 557214"/>
                <a:gd name="connsiteY762" fmla="*/ 70635 h 825628"/>
                <a:gd name="connsiteX763" fmla="*/ 71547 w 557214"/>
                <a:gd name="connsiteY763" fmla="*/ 69826 h 825628"/>
                <a:gd name="connsiteX764" fmla="*/ 71829 w 557214"/>
                <a:gd name="connsiteY764" fmla="*/ 68092 h 825628"/>
                <a:gd name="connsiteX765" fmla="*/ 72217 w 557214"/>
                <a:gd name="connsiteY765" fmla="*/ 65414 h 825628"/>
                <a:gd name="connsiteX766" fmla="*/ 74468 w 557214"/>
                <a:gd name="connsiteY766" fmla="*/ 55129 h 825628"/>
                <a:gd name="connsiteX767" fmla="*/ 74655 w 557214"/>
                <a:gd name="connsiteY767" fmla="*/ 54124 h 825628"/>
                <a:gd name="connsiteX768" fmla="*/ 74597 w 557214"/>
                <a:gd name="connsiteY768" fmla="*/ 53702 h 825628"/>
                <a:gd name="connsiteX769" fmla="*/ 74650 w 557214"/>
                <a:gd name="connsiteY769" fmla="*/ 53510 h 825628"/>
                <a:gd name="connsiteX770" fmla="*/ 74565 w 557214"/>
                <a:gd name="connsiteY770" fmla="*/ 53606 h 825628"/>
                <a:gd name="connsiteX771" fmla="*/ 70456 w 557214"/>
                <a:gd name="connsiteY771" fmla="*/ 62459 h 825628"/>
                <a:gd name="connsiteX772" fmla="*/ 69091 w 557214"/>
                <a:gd name="connsiteY772" fmla="*/ 67145 h 825628"/>
                <a:gd name="connsiteX773" fmla="*/ 68809 w 557214"/>
                <a:gd name="connsiteY773" fmla="*/ 69325 h 825628"/>
                <a:gd name="connsiteX774" fmla="*/ 68027 w 557214"/>
                <a:gd name="connsiteY774" fmla="*/ 70523 h 825628"/>
                <a:gd name="connsiteX775" fmla="*/ 65647 w 557214"/>
                <a:gd name="connsiteY775" fmla="*/ 75308 h 825628"/>
                <a:gd name="connsiteX776" fmla="*/ 63392 w 557214"/>
                <a:gd name="connsiteY776" fmla="*/ 65821 h 825628"/>
                <a:gd name="connsiteX777" fmla="*/ 62855 w 557214"/>
                <a:gd name="connsiteY777" fmla="*/ 62313 h 825628"/>
                <a:gd name="connsiteX778" fmla="*/ 62535 w 557214"/>
                <a:gd name="connsiteY778" fmla="*/ 59103 h 825628"/>
                <a:gd name="connsiteX779" fmla="*/ 62524 w 557214"/>
                <a:gd name="connsiteY779" fmla="*/ 58258 h 825628"/>
                <a:gd name="connsiteX780" fmla="*/ 62379 w 557214"/>
                <a:gd name="connsiteY780" fmla="*/ 57780 h 825628"/>
                <a:gd name="connsiteX781" fmla="*/ 62432 w 557214"/>
                <a:gd name="connsiteY781" fmla="*/ 57424 h 825628"/>
                <a:gd name="connsiteX782" fmla="*/ 62320 w 557214"/>
                <a:gd name="connsiteY782" fmla="*/ 57627 h 825628"/>
                <a:gd name="connsiteX783" fmla="*/ 61252 w 557214"/>
                <a:gd name="connsiteY783" fmla="*/ 66098 h 825628"/>
                <a:gd name="connsiteX784" fmla="*/ 61831 w 557214"/>
                <a:gd name="connsiteY784" fmla="*/ 70601 h 825628"/>
                <a:gd name="connsiteX785" fmla="*/ 59574 w 557214"/>
                <a:gd name="connsiteY785" fmla="*/ 77341 h 825628"/>
                <a:gd name="connsiteX786" fmla="*/ 58331 w 557214"/>
                <a:gd name="connsiteY786" fmla="*/ 75173 h 825628"/>
                <a:gd name="connsiteX787" fmla="*/ 57459 w 557214"/>
                <a:gd name="connsiteY787" fmla="*/ 72447 h 825628"/>
                <a:gd name="connsiteX788" fmla="*/ 56320 w 557214"/>
                <a:gd name="connsiteY788" fmla="*/ 67424 h 825628"/>
                <a:gd name="connsiteX789" fmla="*/ 55923 w 557214"/>
                <a:gd name="connsiteY789" fmla="*/ 64676 h 825628"/>
                <a:gd name="connsiteX790" fmla="*/ 55534 w 557214"/>
                <a:gd name="connsiteY790" fmla="*/ 60470 h 825628"/>
                <a:gd name="connsiteX791" fmla="*/ 55500 w 557214"/>
                <a:gd name="connsiteY791" fmla="*/ 59495 h 825628"/>
                <a:gd name="connsiteX792" fmla="*/ 55339 w 557214"/>
                <a:gd name="connsiteY792" fmla="*/ 58961 h 825628"/>
                <a:gd name="connsiteX793" fmla="*/ 55384 w 557214"/>
                <a:gd name="connsiteY793" fmla="*/ 58532 h 825628"/>
                <a:gd name="connsiteX794" fmla="*/ 55265 w 557214"/>
                <a:gd name="connsiteY794" fmla="*/ 58777 h 825628"/>
                <a:gd name="connsiteX795" fmla="*/ 54053 w 557214"/>
                <a:gd name="connsiteY795" fmla="*/ 66708 h 825628"/>
                <a:gd name="connsiteX796" fmla="*/ 55624 w 557214"/>
                <a:gd name="connsiteY796" fmla="*/ 74436 h 825628"/>
                <a:gd name="connsiteX797" fmla="*/ 56484 w 557214"/>
                <a:gd name="connsiteY797" fmla="*/ 76120 h 825628"/>
                <a:gd name="connsiteX798" fmla="*/ 55665 w 557214"/>
                <a:gd name="connsiteY798" fmla="*/ 79366 h 825628"/>
                <a:gd name="connsiteX799" fmla="*/ 55111 w 557214"/>
                <a:gd name="connsiteY799" fmla="*/ 79664 h 825628"/>
                <a:gd name="connsiteX800" fmla="*/ 53331 w 557214"/>
                <a:gd name="connsiteY800" fmla="*/ 77024 h 825628"/>
                <a:gd name="connsiteX801" fmla="*/ 53081 w 557214"/>
                <a:gd name="connsiteY801" fmla="*/ 75884 h 825628"/>
                <a:gd name="connsiteX802" fmla="*/ 52139 w 557214"/>
                <a:gd name="connsiteY802" fmla="*/ 70458 h 825628"/>
                <a:gd name="connsiteX803" fmla="*/ 51924 w 557214"/>
                <a:gd name="connsiteY803" fmla="*/ 69336 h 825628"/>
                <a:gd name="connsiteX804" fmla="*/ 50331 w 557214"/>
                <a:gd name="connsiteY804" fmla="*/ 62153 h 825628"/>
                <a:gd name="connsiteX805" fmla="*/ 49309 w 557214"/>
                <a:gd name="connsiteY805" fmla="*/ 56789 h 825628"/>
                <a:gd name="connsiteX806" fmla="*/ 49079 w 557214"/>
                <a:gd name="connsiteY806" fmla="*/ 56393 h 825628"/>
                <a:gd name="connsiteX807" fmla="*/ 49069 w 557214"/>
                <a:gd name="connsiteY807" fmla="*/ 56287 h 825628"/>
                <a:gd name="connsiteX808" fmla="*/ 49039 w 557214"/>
                <a:gd name="connsiteY808" fmla="*/ 56371 h 825628"/>
                <a:gd name="connsiteX809" fmla="*/ 48655 w 557214"/>
                <a:gd name="connsiteY809" fmla="*/ 62935 h 825628"/>
                <a:gd name="connsiteX810" fmla="*/ 49121 w 557214"/>
                <a:gd name="connsiteY810" fmla="*/ 68620 h 825628"/>
                <a:gd name="connsiteX811" fmla="*/ 49713 w 557214"/>
                <a:gd name="connsiteY811" fmla="*/ 71814 h 825628"/>
                <a:gd name="connsiteX812" fmla="*/ 51626 w 557214"/>
                <a:gd name="connsiteY812" fmla="*/ 77564 h 825628"/>
                <a:gd name="connsiteX813" fmla="*/ 51144 w 557214"/>
                <a:gd name="connsiteY813" fmla="*/ 80753 h 825628"/>
                <a:gd name="connsiteX814" fmla="*/ 50581 w 557214"/>
                <a:gd name="connsiteY814" fmla="*/ 80483 h 825628"/>
                <a:gd name="connsiteX815" fmla="*/ 47744 w 557214"/>
                <a:gd name="connsiteY815" fmla="*/ 76580 h 825628"/>
                <a:gd name="connsiteX816" fmla="*/ 47553 w 557214"/>
                <a:gd name="connsiteY816" fmla="*/ 77120 h 825628"/>
                <a:gd name="connsiteX817" fmla="*/ 48373 w 557214"/>
                <a:gd name="connsiteY817" fmla="*/ 80767 h 825628"/>
                <a:gd name="connsiteX818" fmla="*/ 48037 w 557214"/>
                <a:gd name="connsiteY818" fmla="*/ 81001 h 825628"/>
                <a:gd name="connsiteX819" fmla="*/ 43313 w 557214"/>
                <a:gd name="connsiteY819" fmla="*/ 73543 h 825628"/>
                <a:gd name="connsiteX820" fmla="*/ 46874 w 557214"/>
                <a:gd name="connsiteY820" fmla="*/ 85357 h 825628"/>
                <a:gd name="connsiteX821" fmla="*/ 36445 w 557214"/>
                <a:gd name="connsiteY821" fmla="*/ 75762 h 825628"/>
                <a:gd name="connsiteX822" fmla="*/ 42131 w 557214"/>
                <a:gd name="connsiteY822" fmla="*/ 86777 h 825628"/>
                <a:gd name="connsiteX823" fmla="*/ 41579 w 557214"/>
                <a:gd name="connsiteY823" fmla="*/ 86521 h 825628"/>
                <a:gd name="connsiteX824" fmla="*/ 38694 w 557214"/>
                <a:gd name="connsiteY824" fmla="*/ 82681 h 825628"/>
                <a:gd name="connsiteX825" fmla="*/ 34425 w 557214"/>
                <a:gd name="connsiteY825" fmla="*/ 73981 h 825628"/>
                <a:gd name="connsiteX826" fmla="*/ 32480 w 557214"/>
                <a:gd name="connsiteY826" fmla="*/ 67044 h 825628"/>
                <a:gd name="connsiteX827" fmla="*/ 32396 w 557214"/>
                <a:gd name="connsiteY827" fmla="*/ 64885 h 825628"/>
                <a:gd name="connsiteX828" fmla="*/ 32637 w 557214"/>
                <a:gd name="connsiteY828" fmla="*/ 62631 h 825628"/>
                <a:gd name="connsiteX829" fmla="*/ 33230 w 557214"/>
                <a:gd name="connsiteY829" fmla="*/ 60896 h 825628"/>
                <a:gd name="connsiteX830" fmla="*/ 34081 w 557214"/>
                <a:gd name="connsiteY830" fmla="*/ 59585 h 825628"/>
                <a:gd name="connsiteX831" fmla="*/ 35745 w 557214"/>
                <a:gd name="connsiteY831" fmla="*/ 58341 h 825628"/>
                <a:gd name="connsiteX832" fmla="*/ 39357 w 557214"/>
                <a:gd name="connsiteY832" fmla="*/ 56521 h 825628"/>
                <a:gd name="connsiteX833" fmla="*/ 43503 w 557214"/>
                <a:gd name="connsiteY833" fmla="*/ 54534 h 825628"/>
                <a:gd name="connsiteX834" fmla="*/ 45126 w 557214"/>
                <a:gd name="connsiteY834" fmla="*/ 53246 h 825628"/>
                <a:gd name="connsiteX835" fmla="*/ 46244 w 557214"/>
                <a:gd name="connsiteY835" fmla="*/ 52081 h 825628"/>
                <a:gd name="connsiteX836" fmla="*/ 47133 w 557214"/>
                <a:gd name="connsiteY836" fmla="*/ 50762 h 825628"/>
                <a:gd name="connsiteX837" fmla="*/ 47930 w 557214"/>
                <a:gd name="connsiteY837" fmla="*/ 49094 h 825628"/>
                <a:gd name="connsiteX838" fmla="*/ 48533 w 557214"/>
                <a:gd name="connsiteY838" fmla="*/ 47334 h 825628"/>
                <a:gd name="connsiteX839" fmla="*/ 49210 w 557214"/>
                <a:gd name="connsiteY839" fmla="*/ 41954 h 825628"/>
                <a:gd name="connsiteX840" fmla="*/ 49654 w 557214"/>
                <a:gd name="connsiteY840" fmla="*/ 37635 h 825628"/>
                <a:gd name="connsiteX841" fmla="*/ 49886 w 557214"/>
                <a:gd name="connsiteY841" fmla="*/ 37086 h 825628"/>
                <a:gd name="connsiteX842" fmla="*/ 50064 w 557214"/>
                <a:gd name="connsiteY842" fmla="*/ 36776 h 825628"/>
                <a:gd name="connsiteX843" fmla="*/ 51843 w 557214"/>
                <a:gd name="connsiteY843" fmla="*/ 35940 h 825628"/>
                <a:gd name="connsiteX844" fmla="*/ 54264 w 557214"/>
                <a:gd name="connsiteY844" fmla="*/ 35236 h 825628"/>
                <a:gd name="connsiteX845" fmla="*/ 56317 w 557214"/>
                <a:gd name="connsiteY845" fmla="*/ 35160 h 825628"/>
                <a:gd name="connsiteX846" fmla="*/ 57687 w 557214"/>
                <a:gd name="connsiteY846" fmla="*/ 35658 h 825628"/>
                <a:gd name="connsiteX847" fmla="*/ 58998 w 557214"/>
                <a:gd name="connsiteY847" fmla="*/ 37046 h 825628"/>
                <a:gd name="connsiteX848" fmla="*/ 59123 w 557214"/>
                <a:gd name="connsiteY848" fmla="*/ 37224 h 825628"/>
                <a:gd name="connsiteX849" fmla="*/ 59307 w 557214"/>
                <a:gd name="connsiteY849" fmla="*/ 37626 h 825628"/>
                <a:gd name="connsiteX850" fmla="*/ 59730 w 557214"/>
                <a:gd name="connsiteY850" fmla="*/ 39066 h 825628"/>
                <a:gd name="connsiteX851" fmla="*/ 60325 w 557214"/>
                <a:gd name="connsiteY851" fmla="*/ 42488 h 825628"/>
                <a:gd name="connsiteX852" fmla="*/ 61177 w 557214"/>
                <a:gd name="connsiteY852" fmla="*/ 47454 h 825628"/>
                <a:gd name="connsiteX853" fmla="*/ 62043 w 557214"/>
                <a:gd name="connsiteY853" fmla="*/ 50175 h 825628"/>
                <a:gd name="connsiteX854" fmla="*/ 63072 w 557214"/>
                <a:gd name="connsiteY854" fmla="*/ 51702 h 825628"/>
                <a:gd name="connsiteX855" fmla="*/ 64627 w 557214"/>
                <a:gd name="connsiteY855" fmla="*/ 52832 h 825628"/>
                <a:gd name="connsiteX856" fmla="*/ 66733 w 557214"/>
                <a:gd name="connsiteY856" fmla="*/ 53167 h 825628"/>
                <a:gd name="connsiteX857" fmla="*/ 68747 w 557214"/>
                <a:gd name="connsiteY857" fmla="*/ 52579 h 825628"/>
                <a:gd name="connsiteX858" fmla="*/ 70414 w 557214"/>
                <a:gd name="connsiteY858" fmla="*/ 51428 h 825628"/>
                <a:gd name="connsiteX859" fmla="*/ 71224 w 557214"/>
                <a:gd name="connsiteY859" fmla="*/ 50442 h 825628"/>
                <a:gd name="connsiteX860" fmla="*/ 71715 w 557214"/>
                <a:gd name="connsiteY860" fmla="*/ 49432 h 825628"/>
                <a:gd name="connsiteX861" fmla="*/ 72263 w 557214"/>
                <a:gd name="connsiteY861" fmla="*/ 47448 h 825628"/>
                <a:gd name="connsiteX862" fmla="*/ 73046 w 557214"/>
                <a:gd name="connsiteY862" fmla="*/ 43496 h 825628"/>
                <a:gd name="connsiteX863" fmla="*/ 73654 w 557214"/>
                <a:gd name="connsiteY863" fmla="*/ 40974 h 825628"/>
                <a:gd name="connsiteX864" fmla="*/ 73908 w 557214"/>
                <a:gd name="connsiteY864" fmla="*/ 40420 h 825628"/>
                <a:gd name="connsiteX865" fmla="*/ 74347 w 557214"/>
                <a:gd name="connsiteY865" fmla="*/ 39992 h 825628"/>
                <a:gd name="connsiteX866" fmla="*/ 75161 w 557214"/>
                <a:gd name="connsiteY866" fmla="*/ 39735 h 825628"/>
                <a:gd name="connsiteX867" fmla="*/ 76760 w 557214"/>
                <a:gd name="connsiteY867" fmla="*/ 39633 h 825628"/>
                <a:gd name="connsiteX868" fmla="*/ 78324 w 557214"/>
                <a:gd name="connsiteY868" fmla="*/ 39783 h 825628"/>
                <a:gd name="connsiteX869" fmla="*/ 79070 w 557214"/>
                <a:gd name="connsiteY869" fmla="*/ 40009 h 825628"/>
                <a:gd name="connsiteX870" fmla="*/ 79252 w 557214"/>
                <a:gd name="connsiteY870" fmla="*/ 40198 h 825628"/>
                <a:gd name="connsiteX871" fmla="*/ 79423 w 557214"/>
                <a:gd name="connsiteY871" fmla="*/ 40528 h 825628"/>
                <a:gd name="connsiteX872" fmla="*/ 79555 w 557214"/>
                <a:gd name="connsiteY872" fmla="*/ 40878 h 825628"/>
                <a:gd name="connsiteX873" fmla="*/ 79765 w 557214"/>
                <a:gd name="connsiteY873" fmla="*/ 41871 h 825628"/>
                <a:gd name="connsiteX874" fmla="*/ 80265 w 557214"/>
                <a:gd name="connsiteY874" fmla="*/ 44728 h 825628"/>
                <a:gd name="connsiteX875" fmla="*/ 80672 w 557214"/>
                <a:gd name="connsiteY875" fmla="*/ 46886 h 825628"/>
                <a:gd name="connsiteX876" fmla="*/ 80942 w 557214"/>
                <a:gd name="connsiteY876" fmla="*/ 47914 h 825628"/>
                <a:gd name="connsiteX877" fmla="*/ 81301 w 557214"/>
                <a:gd name="connsiteY877" fmla="*/ 48737 h 825628"/>
                <a:gd name="connsiteX878" fmla="*/ 81916 w 557214"/>
                <a:gd name="connsiteY878" fmla="*/ 49616 h 825628"/>
                <a:gd name="connsiteX879" fmla="*/ 82692 w 557214"/>
                <a:gd name="connsiteY879" fmla="*/ 50227 h 825628"/>
                <a:gd name="connsiteX880" fmla="*/ 83361 w 557214"/>
                <a:gd name="connsiteY880" fmla="*/ 50519 h 825628"/>
                <a:gd name="connsiteX881" fmla="*/ 84056 w 557214"/>
                <a:gd name="connsiteY881" fmla="*/ 50691 h 825628"/>
                <a:gd name="connsiteX882" fmla="*/ 85406 w 557214"/>
                <a:gd name="connsiteY882" fmla="*/ 50692 h 825628"/>
                <a:gd name="connsiteX883" fmla="*/ 88623 w 557214"/>
                <a:gd name="connsiteY883" fmla="*/ 50468 h 825628"/>
                <a:gd name="connsiteX884" fmla="*/ 90902 w 557214"/>
                <a:gd name="connsiteY884" fmla="*/ 50435 h 825628"/>
                <a:gd name="connsiteX885" fmla="*/ 97661 w 557214"/>
                <a:gd name="connsiteY885" fmla="*/ 52775 h 825628"/>
                <a:gd name="connsiteX886" fmla="*/ 100327 w 557214"/>
                <a:gd name="connsiteY886" fmla="*/ 53660 h 825628"/>
                <a:gd name="connsiteX887" fmla="*/ 100126 w 557214"/>
                <a:gd name="connsiteY887" fmla="*/ 53763 h 825628"/>
                <a:gd name="connsiteX888" fmla="*/ 97309 w 557214"/>
                <a:gd name="connsiteY888" fmla="*/ 54996 h 825628"/>
                <a:gd name="connsiteX889" fmla="*/ 96254 w 557214"/>
                <a:gd name="connsiteY889" fmla="*/ 55532 h 825628"/>
                <a:gd name="connsiteX890" fmla="*/ 93586 w 557214"/>
                <a:gd name="connsiteY890" fmla="*/ 57370 h 825628"/>
                <a:gd name="connsiteX891" fmla="*/ 91175 w 557214"/>
                <a:gd name="connsiteY891" fmla="*/ 59998 h 825628"/>
                <a:gd name="connsiteX892" fmla="*/ 90236 w 557214"/>
                <a:gd name="connsiteY892" fmla="*/ 61599 h 825628"/>
                <a:gd name="connsiteX893" fmla="*/ 90013 w 557214"/>
                <a:gd name="connsiteY893" fmla="*/ 62306 h 825628"/>
                <a:gd name="connsiteX894" fmla="*/ 89786 w 557214"/>
                <a:gd name="connsiteY894" fmla="*/ 62647 h 825628"/>
                <a:gd name="connsiteX895" fmla="*/ 93736 w 557214"/>
                <a:gd name="connsiteY895" fmla="*/ 59348 h 825628"/>
                <a:gd name="connsiteX896" fmla="*/ 96581 w 557214"/>
                <a:gd name="connsiteY896" fmla="*/ 56614 h 825628"/>
                <a:gd name="connsiteX897" fmla="*/ 97992 w 557214"/>
                <a:gd name="connsiteY897" fmla="*/ 55362 h 825628"/>
                <a:gd name="connsiteX898" fmla="*/ 100362 w 557214"/>
                <a:gd name="connsiteY898" fmla="*/ 53671 h 825628"/>
                <a:gd name="connsiteX899" fmla="*/ 107635 w 557214"/>
                <a:gd name="connsiteY899" fmla="*/ 56173 h 825628"/>
                <a:gd name="connsiteX900" fmla="*/ 114124 w 557214"/>
                <a:gd name="connsiteY900" fmla="*/ 58718 h 825628"/>
                <a:gd name="connsiteX901" fmla="*/ 120133 w 557214"/>
                <a:gd name="connsiteY901" fmla="*/ 61664 h 825628"/>
                <a:gd name="connsiteX902" fmla="*/ 127141 w 557214"/>
                <a:gd name="connsiteY902" fmla="*/ 65946 h 825628"/>
                <a:gd name="connsiteX903" fmla="*/ 129451 w 557214"/>
                <a:gd name="connsiteY903" fmla="*/ 67478 h 825628"/>
                <a:gd name="connsiteX904" fmla="*/ 130026 w 557214"/>
                <a:gd name="connsiteY904" fmla="*/ 67987 h 825628"/>
                <a:gd name="connsiteX905" fmla="*/ 142362 w 557214"/>
                <a:gd name="connsiteY905" fmla="*/ 79236 h 825628"/>
                <a:gd name="connsiteX906" fmla="*/ 142075 w 557214"/>
                <a:gd name="connsiteY906" fmla="*/ 80393 h 825628"/>
                <a:gd name="connsiteX907" fmla="*/ 142142 w 557214"/>
                <a:gd name="connsiteY907" fmla="*/ 81845 h 825628"/>
                <a:gd name="connsiteX908" fmla="*/ 143215 w 557214"/>
                <a:gd name="connsiteY908" fmla="*/ 82724 h 825628"/>
                <a:gd name="connsiteX909" fmla="*/ 143787 w 557214"/>
                <a:gd name="connsiteY909" fmla="*/ 82946 h 825628"/>
                <a:gd name="connsiteX910" fmla="*/ 145272 w 557214"/>
                <a:gd name="connsiteY910" fmla="*/ 83388 h 825628"/>
                <a:gd name="connsiteX911" fmla="*/ 145397 w 557214"/>
                <a:gd name="connsiteY911" fmla="*/ 83667 h 825628"/>
                <a:gd name="connsiteX912" fmla="*/ 146853 w 557214"/>
                <a:gd name="connsiteY912" fmla="*/ 85550 h 825628"/>
                <a:gd name="connsiteX913" fmla="*/ 147121 w 557214"/>
                <a:gd name="connsiteY913" fmla="*/ 86072 h 825628"/>
                <a:gd name="connsiteX914" fmla="*/ 148364 w 557214"/>
                <a:gd name="connsiteY914" fmla="*/ 89162 h 825628"/>
                <a:gd name="connsiteX915" fmla="*/ 149789 w 557214"/>
                <a:gd name="connsiteY915" fmla="*/ 91298 h 825628"/>
                <a:gd name="connsiteX916" fmla="*/ 149628 w 557214"/>
                <a:gd name="connsiteY916" fmla="*/ 91664 h 825628"/>
                <a:gd name="connsiteX917" fmla="*/ 149501 w 557214"/>
                <a:gd name="connsiteY917" fmla="*/ 92436 h 825628"/>
                <a:gd name="connsiteX918" fmla="*/ 149718 w 557214"/>
                <a:gd name="connsiteY918" fmla="*/ 92693 h 825628"/>
                <a:gd name="connsiteX919" fmla="*/ 150635 w 557214"/>
                <a:gd name="connsiteY919" fmla="*/ 93243 h 825628"/>
                <a:gd name="connsiteX920" fmla="*/ 150659 w 557214"/>
                <a:gd name="connsiteY920" fmla="*/ 93705 h 825628"/>
                <a:gd name="connsiteX921" fmla="*/ 150420 w 557214"/>
                <a:gd name="connsiteY921" fmla="*/ 94966 h 825628"/>
                <a:gd name="connsiteX922" fmla="*/ 150501 w 557214"/>
                <a:gd name="connsiteY922" fmla="*/ 95400 h 825628"/>
                <a:gd name="connsiteX923" fmla="*/ 150771 w 557214"/>
                <a:gd name="connsiteY923" fmla="*/ 95671 h 825628"/>
                <a:gd name="connsiteX924" fmla="*/ 151984 w 557214"/>
                <a:gd name="connsiteY924" fmla="*/ 96406 h 825628"/>
                <a:gd name="connsiteX925" fmla="*/ 152480 w 557214"/>
                <a:gd name="connsiteY925" fmla="*/ 97517 h 825628"/>
                <a:gd name="connsiteX926" fmla="*/ 154335 w 557214"/>
                <a:gd name="connsiteY926" fmla="*/ 100511 h 825628"/>
                <a:gd name="connsiteX927" fmla="*/ 154666 w 557214"/>
                <a:gd name="connsiteY927" fmla="*/ 100765 h 825628"/>
                <a:gd name="connsiteX928" fmla="*/ 155243 w 557214"/>
                <a:gd name="connsiteY928" fmla="*/ 100716 h 825628"/>
                <a:gd name="connsiteX929" fmla="*/ 155692 w 557214"/>
                <a:gd name="connsiteY929" fmla="*/ 101090 h 825628"/>
                <a:gd name="connsiteX930" fmla="*/ 157494 w 557214"/>
                <a:gd name="connsiteY930" fmla="*/ 103954 h 825628"/>
                <a:gd name="connsiteX931" fmla="*/ 157677 w 557214"/>
                <a:gd name="connsiteY931" fmla="*/ 103988 h 825628"/>
                <a:gd name="connsiteX932" fmla="*/ 157524 w 557214"/>
                <a:gd name="connsiteY932" fmla="*/ 103050 h 825628"/>
                <a:gd name="connsiteX933" fmla="*/ 155795 w 557214"/>
                <a:gd name="connsiteY933" fmla="*/ 96956 h 825628"/>
                <a:gd name="connsiteX934" fmla="*/ 155773 w 557214"/>
                <a:gd name="connsiteY934" fmla="*/ 96887 h 825628"/>
                <a:gd name="connsiteX935" fmla="*/ 155882 w 557214"/>
                <a:gd name="connsiteY935" fmla="*/ 96466 h 825628"/>
                <a:gd name="connsiteX936" fmla="*/ 156197 w 557214"/>
                <a:gd name="connsiteY936" fmla="*/ 95617 h 825628"/>
                <a:gd name="connsiteX937" fmla="*/ 157025 w 557214"/>
                <a:gd name="connsiteY937" fmla="*/ 94070 h 825628"/>
                <a:gd name="connsiteX938" fmla="*/ 157122 w 557214"/>
                <a:gd name="connsiteY938" fmla="*/ 93710 h 825628"/>
                <a:gd name="connsiteX939" fmla="*/ 156821 w 557214"/>
                <a:gd name="connsiteY939" fmla="*/ 93519 h 825628"/>
                <a:gd name="connsiteX940" fmla="*/ 155026 w 557214"/>
                <a:gd name="connsiteY940" fmla="*/ 93413 h 825628"/>
                <a:gd name="connsiteX941" fmla="*/ 154340 w 557214"/>
                <a:gd name="connsiteY941" fmla="*/ 93086 h 825628"/>
                <a:gd name="connsiteX942" fmla="*/ 154244 w 557214"/>
                <a:gd name="connsiteY942" fmla="*/ 92687 h 825628"/>
                <a:gd name="connsiteX943" fmla="*/ 154985 w 557214"/>
                <a:gd name="connsiteY943" fmla="*/ 90907 h 825628"/>
                <a:gd name="connsiteX944" fmla="*/ 155053 w 557214"/>
                <a:gd name="connsiteY944" fmla="*/ 90366 h 825628"/>
                <a:gd name="connsiteX945" fmla="*/ 154802 w 557214"/>
                <a:gd name="connsiteY945" fmla="*/ 90106 h 825628"/>
                <a:gd name="connsiteX946" fmla="*/ 153519 w 557214"/>
                <a:gd name="connsiteY946" fmla="*/ 89684 h 825628"/>
                <a:gd name="connsiteX947" fmla="*/ 153283 w 557214"/>
                <a:gd name="connsiteY947" fmla="*/ 89411 h 825628"/>
                <a:gd name="connsiteX948" fmla="*/ 153518 w 557214"/>
                <a:gd name="connsiteY948" fmla="*/ 88896 h 825628"/>
                <a:gd name="connsiteX949" fmla="*/ 155068 w 557214"/>
                <a:gd name="connsiteY949" fmla="*/ 86793 h 825628"/>
                <a:gd name="connsiteX950" fmla="*/ 155219 w 557214"/>
                <a:gd name="connsiteY950" fmla="*/ 86338 h 825628"/>
                <a:gd name="connsiteX951" fmla="*/ 154891 w 557214"/>
                <a:gd name="connsiteY951" fmla="*/ 86218 h 825628"/>
                <a:gd name="connsiteX952" fmla="*/ 151192 w 557214"/>
                <a:gd name="connsiteY952" fmla="*/ 86874 h 825628"/>
                <a:gd name="connsiteX953" fmla="*/ 150831 w 557214"/>
                <a:gd name="connsiteY953" fmla="*/ 86319 h 825628"/>
                <a:gd name="connsiteX954" fmla="*/ 150689 w 557214"/>
                <a:gd name="connsiteY954" fmla="*/ 86166 h 825628"/>
                <a:gd name="connsiteX955" fmla="*/ 152224 w 557214"/>
                <a:gd name="connsiteY955" fmla="*/ 85268 h 825628"/>
                <a:gd name="connsiteX956" fmla="*/ 153607 w 557214"/>
                <a:gd name="connsiteY956" fmla="*/ 84215 h 825628"/>
                <a:gd name="connsiteX957" fmla="*/ 156625 w 557214"/>
                <a:gd name="connsiteY957" fmla="*/ 80276 h 825628"/>
                <a:gd name="connsiteX958" fmla="*/ 156252 w 557214"/>
                <a:gd name="connsiteY958" fmla="*/ 80287 h 825628"/>
                <a:gd name="connsiteX959" fmla="*/ 151297 w 557214"/>
                <a:gd name="connsiteY959" fmla="*/ 82871 h 825628"/>
                <a:gd name="connsiteX960" fmla="*/ 149842 w 557214"/>
                <a:gd name="connsiteY960" fmla="*/ 83466 h 825628"/>
                <a:gd name="connsiteX961" fmla="*/ 151454 w 557214"/>
                <a:gd name="connsiteY961" fmla="*/ 80131 h 825628"/>
                <a:gd name="connsiteX962" fmla="*/ 151611 w 557214"/>
                <a:gd name="connsiteY962" fmla="*/ 79033 h 825628"/>
                <a:gd name="connsiteX963" fmla="*/ 151368 w 557214"/>
                <a:gd name="connsiteY963" fmla="*/ 78638 h 825628"/>
                <a:gd name="connsiteX964" fmla="*/ 157965 w 557214"/>
                <a:gd name="connsiteY964" fmla="*/ 75843 h 825628"/>
                <a:gd name="connsiteX965" fmla="*/ 162294 w 557214"/>
                <a:gd name="connsiteY965" fmla="*/ 73117 h 825628"/>
                <a:gd name="connsiteX966" fmla="*/ 166415 w 557214"/>
                <a:gd name="connsiteY966" fmla="*/ 69969 h 825628"/>
                <a:gd name="connsiteX967" fmla="*/ 166411 w 557214"/>
                <a:gd name="connsiteY967" fmla="*/ 69970 h 825628"/>
                <a:gd name="connsiteX968" fmla="*/ 166261 w 557214"/>
                <a:gd name="connsiteY968" fmla="*/ 70051 h 825628"/>
                <a:gd name="connsiteX969" fmla="*/ 163975 w 557214"/>
                <a:gd name="connsiteY969" fmla="*/ 70900 h 825628"/>
                <a:gd name="connsiteX970" fmla="*/ 160849 w 557214"/>
                <a:gd name="connsiteY970" fmla="*/ 72237 h 825628"/>
                <a:gd name="connsiteX971" fmla="*/ 158039 w 557214"/>
                <a:gd name="connsiteY971" fmla="*/ 73390 h 825628"/>
                <a:gd name="connsiteX972" fmla="*/ 155857 w 557214"/>
                <a:gd name="connsiteY972" fmla="*/ 74436 h 825628"/>
                <a:gd name="connsiteX973" fmla="*/ 154965 w 557214"/>
                <a:gd name="connsiteY973" fmla="*/ 75017 h 825628"/>
                <a:gd name="connsiteX974" fmla="*/ 153373 w 557214"/>
                <a:gd name="connsiteY974" fmla="*/ 76425 h 825628"/>
                <a:gd name="connsiteX975" fmla="*/ 151655 w 557214"/>
                <a:gd name="connsiteY975" fmla="*/ 77735 h 825628"/>
                <a:gd name="connsiteX976" fmla="*/ 150998 w 557214"/>
                <a:gd name="connsiteY976" fmla="*/ 78394 h 825628"/>
                <a:gd name="connsiteX977" fmla="*/ 148350 w 557214"/>
                <a:gd name="connsiteY977" fmla="*/ 77343 h 825628"/>
                <a:gd name="connsiteX978" fmla="*/ 147935 w 557214"/>
                <a:gd name="connsiteY978" fmla="*/ 77205 h 825628"/>
                <a:gd name="connsiteX979" fmla="*/ 148719 w 557214"/>
                <a:gd name="connsiteY979" fmla="*/ 74691 h 825628"/>
                <a:gd name="connsiteX980" fmla="*/ 147842 w 557214"/>
                <a:gd name="connsiteY980" fmla="*/ 72307 h 825628"/>
                <a:gd name="connsiteX981" fmla="*/ 147927 w 557214"/>
                <a:gd name="connsiteY981" fmla="*/ 71618 h 825628"/>
                <a:gd name="connsiteX982" fmla="*/ 149129 w 557214"/>
                <a:gd name="connsiteY982" fmla="*/ 70236 h 825628"/>
                <a:gd name="connsiteX983" fmla="*/ 154644 w 557214"/>
                <a:gd name="connsiteY983" fmla="*/ 65774 h 825628"/>
                <a:gd name="connsiteX984" fmla="*/ 154157 w 557214"/>
                <a:gd name="connsiteY984" fmla="*/ 65512 h 825628"/>
                <a:gd name="connsiteX985" fmla="*/ 147739 w 557214"/>
                <a:gd name="connsiteY985" fmla="*/ 65757 h 825628"/>
                <a:gd name="connsiteX986" fmla="*/ 148174 w 557214"/>
                <a:gd name="connsiteY986" fmla="*/ 64961 h 825628"/>
                <a:gd name="connsiteX987" fmla="*/ 152441 w 557214"/>
                <a:gd name="connsiteY987" fmla="*/ 61754 h 825628"/>
                <a:gd name="connsiteX988" fmla="*/ 152828 w 557214"/>
                <a:gd name="connsiteY988" fmla="*/ 60653 h 825628"/>
                <a:gd name="connsiteX989" fmla="*/ 146460 w 557214"/>
                <a:gd name="connsiteY989" fmla="*/ 61043 h 825628"/>
                <a:gd name="connsiteX990" fmla="*/ 157492 w 557214"/>
                <a:gd name="connsiteY990" fmla="*/ 53506 h 825628"/>
                <a:gd name="connsiteX991" fmla="*/ 147994 w 557214"/>
                <a:gd name="connsiteY991" fmla="*/ 56946 h 825628"/>
                <a:gd name="connsiteX992" fmla="*/ 144585 w 557214"/>
                <a:gd name="connsiteY992" fmla="*/ 58462 h 825628"/>
                <a:gd name="connsiteX993" fmla="*/ 141778 w 557214"/>
                <a:gd name="connsiteY993" fmla="*/ 59866 h 825628"/>
                <a:gd name="connsiteX994" fmla="*/ 144202 w 557214"/>
                <a:gd name="connsiteY994" fmla="*/ 57018 h 825628"/>
                <a:gd name="connsiteX995" fmla="*/ 146464 w 557214"/>
                <a:gd name="connsiteY995" fmla="*/ 54868 h 825628"/>
                <a:gd name="connsiteX996" fmla="*/ 149775 w 557214"/>
                <a:gd name="connsiteY996" fmla="*/ 52230 h 825628"/>
                <a:gd name="connsiteX997" fmla="*/ 155625 w 557214"/>
                <a:gd name="connsiteY997" fmla="*/ 48152 h 825628"/>
                <a:gd name="connsiteX998" fmla="*/ 154975 w 557214"/>
                <a:gd name="connsiteY998" fmla="*/ 48144 h 825628"/>
                <a:gd name="connsiteX999" fmla="*/ 150415 w 557214"/>
                <a:gd name="connsiteY999" fmla="*/ 49445 h 825628"/>
                <a:gd name="connsiteX1000" fmla="*/ 142960 w 557214"/>
                <a:gd name="connsiteY1000" fmla="*/ 51891 h 825628"/>
                <a:gd name="connsiteX1001" fmla="*/ 140792 w 557214"/>
                <a:gd name="connsiteY1001" fmla="*/ 52743 h 825628"/>
                <a:gd name="connsiteX1002" fmla="*/ 141859 w 557214"/>
                <a:gd name="connsiteY1002" fmla="*/ 51776 h 825628"/>
                <a:gd name="connsiteX1003" fmla="*/ 145475 w 557214"/>
                <a:gd name="connsiteY1003" fmla="*/ 48901 h 825628"/>
                <a:gd name="connsiteX1004" fmla="*/ 149433 w 557214"/>
                <a:gd name="connsiteY1004" fmla="*/ 46108 h 825628"/>
                <a:gd name="connsiteX1005" fmla="*/ 154389 w 557214"/>
                <a:gd name="connsiteY1005" fmla="*/ 43436 h 825628"/>
                <a:gd name="connsiteX1006" fmla="*/ 155605 w 557214"/>
                <a:gd name="connsiteY1006" fmla="*/ 42580 h 825628"/>
                <a:gd name="connsiteX1007" fmla="*/ 155326 w 557214"/>
                <a:gd name="connsiteY1007" fmla="*/ 42398 h 825628"/>
                <a:gd name="connsiteX1008" fmla="*/ 153627 w 557214"/>
                <a:gd name="connsiteY1008" fmla="*/ 42742 h 825628"/>
                <a:gd name="connsiteX1009" fmla="*/ 147490 w 557214"/>
                <a:gd name="connsiteY1009" fmla="*/ 44457 h 825628"/>
                <a:gd name="connsiteX1010" fmla="*/ 144273 w 557214"/>
                <a:gd name="connsiteY1010" fmla="*/ 45904 h 825628"/>
                <a:gd name="connsiteX1011" fmla="*/ 149327 w 557214"/>
                <a:gd name="connsiteY1011" fmla="*/ 41306 h 825628"/>
                <a:gd name="connsiteX1012" fmla="*/ 149968 w 557214"/>
                <a:gd name="connsiteY1012" fmla="*/ 40518 h 825628"/>
                <a:gd name="connsiteX1013" fmla="*/ 138067 w 557214"/>
                <a:gd name="connsiteY1013" fmla="*/ 45311 h 825628"/>
                <a:gd name="connsiteX1014" fmla="*/ 139330 w 557214"/>
                <a:gd name="connsiteY1014" fmla="*/ 44038 h 825628"/>
                <a:gd name="connsiteX1015" fmla="*/ 147801 w 557214"/>
                <a:gd name="connsiteY1015" fmla="*/ 36729 h 825628"/>
                <a:gd name="connsiteX1016" fmla="*/ 148228 w 557214"/>
                <a:gd name="connsiteY1016" fmla="*/ 36112 h 825628"/>
                <a:gd name="connsiteX1017" fmla="*/ 147733 w 557214"/>
                <a:gd name="connsiteY1017" fmla="*/ 36124 h 825628"/>
                <a:gd name="connsiteX1018" fmla="*/ 145605 w 557214"/>
                <a:gd name="connsiteY1018" fmla="*/ 36958 h 825628"/>
                <a:gd name="connsiteX1019" fmla="*/ 142227 w 557214"/>
                <a:gd name="connsiteY1019" fmla="*/ 38439 h 825628"/>
                <a:gd name="connsiteX1020" fmla="*/ 142591 w 557214"/>
                <a:gd name="connsiteY1020" fmla="*/ 38090 h 825628"/>
                <a:gd name="connsiteX1021" fmla="*/ 143555 w 557214"/>
                <a:gd name="connsiteY1021" fmla="*/ 36663 h 825628"/>
                <a:gd name="connsiteX1022" fmla="*/ 142832 w 557214"/>
                <a:gd name="connsiteY1022" fmla="*/ 36703 h 825628"/>
                <a:gd name="connsiteX1023" fmla="*/ 138233 w 557214"/>
                <a:gd name="connsiteY1023" fmla="*/ 38641 h 825628"/>
                <a:gd name="connsiteX1024" fmla="*/ 135205 w 557214"/>
                <a:gd name="connsiteY1024" fmla="*/ 40009 h 825628"/>
                <a:gd name="connsiteX1025" fmla="*/ 134720 w 557214"/>
                <a:gd name="connsiteY1025" fmla="*/ 39772 h 825628"/>
                <a:gd name="connsiteX1026" fmla="*/ 134418 w 557214"/>
                <a:gd name="connsiteY1026" fmla="*/ 38740 h 825628"/>
                <a:gd name="connsiteX1027" fmla="*/ 143771 w 557214"/>
                <a:gd name="connsiteY1027" fmla="*/ 32156 h 825628"/>
                <a:gd name="connsiteX1028" fmla="*/ 144905 w 557214"/>
                <a:gd name="connsiteY1028" fmla="*/ 30685 h 825628"/>
                <a:gd name="connsiteX1029" fmla="*/ 143073 w 557214"/>
                <a:gd name="connsiteY1029" fmla="*/ 30194 h 825628"/>
                <a:gd name="connsiteX1030" fmla="*/ 131582 w 557214"/>
                <a:gd name="connsiteY1030" fmla="*/ 30102 h 825628"/>
                <a:gd name="connsiteX1031" fmla="*/ 131607 w 557214"/>
                <a:gd name="connsiteY1031" fmla="*/ 29251 h 825628"/>
                <a:gd name="connsiteX1032" fmla="*/ 134433 w 557214"/>
                <a:gd name="connsiteY1032" fmla="*/ 26378 h 825628"/>
                <a:gd name="connsiteX1033" fmla="*/ 136030 w 557214"/>
                <a:gd name="connsiteY1033" fmla="*/ 25892 h 825628"/>
                <a:gd name="connsiteX1034" fmla="*/ 137671 w 557214"/>
                <a:gd name="connsiteY1034" fmla="*/ 25274 h 825628"/>
                <a:gd name="connsiteX1035" fmla="*/ 143073 w 557214"/>
                <a:gd name="connsiteY1035" fmla="*/ 22946 h 825628"/>
                <a:gd name="connsiteX1036" fmla="*/ 146192 w 557214"/>
                <a:gd name="connsiteY1036" fmla="*/ 21827 h 825628"/>
                <a:gd name="connsiteX1037" fmla="*/ 147851 w 557214"/>
                <a:gd name="connsiteY1037" fmla="*/ 21416 h 825628"/>
                <a:gd name="connsiteX1038" fmla="*/ 147845 w 557214"/>
                <a:gd name="connsiteY1038" fmla="*/ 21417 h 825628"/>
                <a:gd name="connsiteX1039" fmla="*/ 146591 w 557214"/>
                <a:gd name="connsiteY1039" fmla="*/ 21540 h 825628"/>
                <a:gd name="connsiteX1040" fmla="*/ 143999 w 557214"/>
                <a:gd name="connsiteY1040" fmla="*/ 21676 h 825628"/>
                <a:gd name="connsiteX1041" fmla="*/ 142006 w 557214"/>
                <a:gd name="connsiteY1041" fmla="*/ 21928 h 825628"/>
                <a:gd name="connsiteX1042" fmla="*/ 136984 w 557214"/>
                <a:gd name="connsiteY1042" fmla="*/ 23277 h 825628"/>
                <a:gd name="connsiteX1043" fmla="*/ 133978 w 557214"/>
                <a:gd name="connsiteY1043" fmla="*/ 24461 h 825628"/>
                <a:gd name="connsiteX1044" fmla="*/ 127892 w 557214"/>
                <a:gd name="connsiteY1044" fmla="*/ 23419 h 825628"/>
                <a:gd name="connsiteX1045" fmla="*/ 127848 w 557214"/>
                <a:gd name="connsiteY1045" fmla="*/ 23279 h 825628"/>
                <a:gd name="connsiteX1046" fmla="*/ 129610 w 557214"/>
                <a:gd name="connsiteY1046" fmla="*/ 22485 h 825628"/>
                <a:gd name="connsiteX1047" fmla="*/ 132330 w 557214"/>
                <a:gd name="connsiteY1047" fmla="*/ 21418 h 825628"/>
                <a:gd name="connsiteX1048" fmla="*/ 133653 w 557214"/>
                <a:gd name="connsiteY1048" fmla="*/ 20994 h 825628"/>
                <a:gd name="connsiteX1049" fmla="*/ 134203 w 557214"/>
                <a:gd name="connsiteY1049" fmla="*/ 20788 h 825628"/>
                <a:gd name="connsiteX1050" fmla="*/ 137512 w 557214"/>
                <a:gd name="connsiteY1050" fmla="*/ 19363 h 825628"/>
                <a:gd name="connsiteX1051" fmla="*/ 142549 w 557214"/>
                <a:gd name="connsiteY1051" fmla="*/ 17147 h 825628"/>
                <a:gd name="connsiteX1052" fmla="*/ 144321 w 557214"/>
                <a:gd name="connsiteY1052" fmla="*/ 16546 h 825628"/>
                <a:gd name="connsiteX1053" fmla="*/ 144255 w 557214"/>
                <a:gd name="connsiteY1053" fmla="*/ 16557 h 825628"/>
                <a:gd name="connsiteX1054" fmla="*/ 141968 w 557214"/>
                <a:gd name="connsiteY1054" fmla="*/ 16779 h 825628"/>
                <a:gd name="connsiteX1055" fmla="*/ 141057 w 557214"/>
                <a:gd name="connsiteY1055" fmla="*/ 16889 h 825628"/>
                <a:gd name="connsiteX1056" fmla="*/ 139316 w 557214"/>
                <a:gd name="connsiteY1056" fmla="*/ 17219 h 825628"/>
                <a:gd name="connsiteX1057" fmla="*/ 137674 w 557214"/>
                <a:gd name="connsiteY1057" fmla="*/ 17590 h 825628"/>
                <a:gd name="connsiteX1058" fmla="*/ 137210 w 557214"/>
                <a:gd name="connsiteY1058" fmla="*/ 17545 h 825628"/>
                <a:gd name="connsiteX1059" fmla="*/ 135817 w 557214"/>
                <a:gd name="connsiteY1059" fmla="*/ 17466 h 825628"/>
                <a:gd name="connsiteX1060" fmla="*/ 135769 w 557214"/>
                <a:gd name="connsiteY1060" fmla="*/ 17466 h 825628"/>
                <a:gd name="connsiteX1061" fmla="*/ 131358 w 557214"/>
                <a:gd name="connsiteY1061" fmla="*/ 17766 h 825628"/>
                <a:gd name="connsiteX1062" fmla="*/ 129050 w 557214"/>
                <a:gd name="connsiteY1062" fmla="*/ 18294 h 825628"/>
                <a:gd name="connsiteX1063" fmla="*/ 127420 w 557214"/>
                <a:gd name="connsiteY1063" fmla="*/ 18935 h 825628"/>
                <a:gd name="connsiteX1064" fmla="*/ 124783 w 557214"/>
                <a:gd name="connsiteY1064" fmla="*/ 18388 h 825628"/>
                <a:gd name="connsiteX1065" fmla="*/ 125628 w 557214"/>
                <a:gd name="connsiteY1065" fmla="*/ 17135 h 825628"/>
                <a:gd name="connsiteX1066" fmla="*/ 133470 w 557214"/>
                <a:gd name="connsiteY1066" fmla="*/ 10331 h 825628"/>
                <a:gd name="connsiteX1067" fmla="*/ 134096 w 557214"/>
                <a:gd name="connsiteY1067" fmla="*/ 9025 h 825628"/>
                <a:gd name="connsiteX1068" fmla="*/ 123162 w 557214"/>
                <a:gd name="connsiteY1068" fmla="*/ 12551 h 825628"/>
                <a:gd name="connsiteX1069" fmla="*/ 123683 w 557214"/>
                <a:gd name="connsiteY1069" fmla="*/ 11403 h 825628"/>
                <a:gd name="connsiteX1070" fmla="*/ 126150 w 557214"/>
                <a:gd name="connsiteY1070" fmla="*/ 8384 h 825628"/>
                <a:gd name="connsiteX1071" fmla="*/ 126193 w 557214"/>
                <a:gd name="connsiteY1071" fmla="*/ 8165 h 825628"/>
                <a:gd name="connsiteX1072" fmla="*/ 129330 w 557214"/>
                <a:gd name="connsiteY1072" fmla="*/ 7375 h 825628"/>
                <a:gd name="connsiteX1073" fmla="*/ 137645 w 557214"/>
                <a:gd name="connsiteY1073" fmla="*/ 6220 h 825628"/>
                <a:gd name="connsiteX1074" fmla="*/ 143052 w 557214"/>
                <a:gd name="connsiteY1074" fmla="*/ 6247 h 825628"/>
                <a:gd name="connsiteX1075" fmla="*/ 145285 w 557214"/>
                <a:gd name="connsiteY1075" fmla="*/ 7106 h 825628"/>
                <a:gd name="connsiteX1076" fmla="*/ 147575 w 557214"/>
                <a:gd name="connsiteY1076" fmla="*/ 10281 h 825628"/>
                <a:gd name="connsiteX1077" fmla="*/ 152174 w 557214"/>
                <a:gd name="connsiteY1077" fmla="*/ 18864 h 825628"/>
                <a:gd name="connsiteX1078" fmla="*/ 153106 w 557214"/>
                <a:gd name="connsiteY1078" fmla="*/ 20698 h 825628"/>
                <a:gd name="connsiteX1079" fmla="*/ 156180 w 557214"/>
                <a:gd name="connsiteY1079" fmla="*/ 28976 h 825628"/>
                <a:gd name="connsiteX1080" fmla="*/ 161039 w 557214"/>
                <a:gd name="connsiteY1080" fmla="*/ 41239 h 825628"/>
                <a:gd name="connsiteX1081" fmla="*/ 167304 w 557214"/>
                <a:gd name="connsiteY1081" fmla="*/ 53689 h 825628"/>
                <a:gd name="connsiteX1082" fmla="*/ 172332 w 557214"/>
                <a:gd name="connsiteY1082" fmla="*/ 63399 h 825628"/>
                <a:gd name="connsiteX1083" fmla="*/ 183518 w 557214"/>
                <a:gd name="connsiteY1083" fmla="*/ 89147 h 825628"/>
                <a:gd name="connsiteX1084" fmla="*/ 210260 w 557214"/>
                <a:gd name="connsiteY1084" fmla="*/ 151589 h 825628"/>
                <a:gd name="connsiteX1085" fmla="*/ 211812 w 557214"/>
                <a:gd name="connsiteY1085" fmla="*/ 154680 h 825628"/>
                <a:gd name="connsiteX1086" fmla="*/ 213621 w 557214"/>
                <a:gd name="connsiteY1086" fmla="*/ 159619 h 825628"/>
                <a:gd name="connsiteX1087" fmla="*/ 216480 w 557214"/>
                <a:gd name="connsiteY1087" fmla="*/ 168407 h 825628"/>
                <a:gd name="connsiteX1088" fmla="*/ 212336 w 557214"/>
                <a:gd name="connsiteY1088" fmla="*/ 172245 h 825628"/>
                <a:gd name="connsiteX1089" fmla="*/ 209148 w 557214"/>
                <a:gd name="connsiteY1089" fmla="*/ 174744 h 825628"/>
                <a:gd name="connsiteX1090" fmla="*/ 203670 w 557214"/>
                <a:gd name="connsiteY1090" fmla="*/ 177691 h 825628"/>
                <a:gd name="connsiteX1091" fmla="*/ 194114 w 557214"/>
                <a:gd name="connsiteY1091" fmla="*/ 182284 h 825628"/>
                <a:gd name="connsiteX1092" fmla="*/ 188818 w 557214"/>
                <a:gd name="connsiteY1092" fmla="*/ 185025 h 825628"/>
                <a:gd name="connsiteX1093" fmla="*/ 187024 w 557214"/>
                <a:gd name="connsiteY1093" fmla="*/ 186332 h 825628"/>
                <a:gd name="connsiteX1094" fmla="*/ 185464 w 557214"/>
                <a:gd name="connsiteY1094" fmla="*/ 187653 h 825628"/>
                <a:gd name="connsiteX1095" fmla="*/ 182329 w 557214"/>
                <a:gd name="connsiteY1095" fmla="*/ 190937 h 825628"/>
                <a:gd name="connsiteX1096" fmla="*/ 181167 w 557214"/>
                <a:gd name="connsiteY1096" fmla="*/ 192531 h 825628"/>
                <a:gd name="connsiteX1097" fmla="*/ 183848 w 557214"/>
                <a:gd name="connsiteY1097" fmla="*/ 187817 h 825628"/>
                <a:gd name="connsiteX1098" fmla="*/ 192761 w 557214"/>
                <a:gd name="connsiteY1098" fmla="*/ 177379 h 825628"/>
                <a:gd name="connsiteX1099" fmla="*/ 180140 w 557214"/>
                <a:gd name="connsiteY1099" fmla="*/ 187609 h 825628"/>
                <a:gd name="connsiteX1100" fmla="*/ 183060 w 557214"/>
                <a:gd name="connsiteY1100" fmla="*/ 182519 h 825628"/>
                <a:gd name="connsiteX1101" fmla="*/ 190481 w 557214"/>
                <a:gd name="connsiteY1101" fmla="*/ 173570 h 825628"/>
                <a:gd name="connsiteX1102" fmla="*/ 182094 w 557214"/>
                <a:gd name="connsiteY1102" fmla="*/ 180745 h 825628"/>
                <a:gd name="connsiteX1103" fmla="*/ 186463 w 557214"/>
                <a:gd name="connsiteY1103" fmla="*/ 174501 h 825628"/>
                <a:gd name="connsiteX1104" fmla="*/ 197119 w 557214"/>
                <a:gd name="connsiteY1104" fmla="*/ 165283 h 825628"/>
                <a:gd name="connsiteX1105" fmla="*/ 186714 w 557214"/>
                <a:gd name="connsiteY1105" fmla="*/ 171492 h 825628"/>
                <a:gd name="connsiteX1106" fmla="*/ 188958 w 557214"/>
                <a:gd name="connsiteY1106" fmla="*/ 168937 h 825628"/>
                <a:gd name="connsiteX1107" fmla="*/ 198335 w 557214"/>
                <a:gd name="connsiteY1107" fmla="*/ 160940 h 825628"/>
                <a:gd name="connsiteX1108" fmla="*/ 190219 w 557214"/>
                <a:gd name="connsiteY1108" fmla="*/ 164951 h 825628"/>
                <a:gd name="connsiteX1109" fmla="*/ 189747 w 557214"/>
                <a:gd name="connsiteY1109" fmla="*/ 165266 h 825628"/>
                <a:gd name="connsiteX1110" fmla="*/ 195751 w 557214"/>
                <a:gd name="connsiteY1110" fmla="*/ 158390 h 825628"/>
                <a:gd name="connsiteX1111" fmla="*/ 195049 w 557214"/>
                <a:gd name="connsiteY1111" fmla="*/ 158610 h 825628"/>
                <a:gd name="connsiteX1112" fmla="*/ 190398 w 557214"/>
                <a:gd name="connsiteY1112" fmla="*/ 161672 h 825628"/>
                <a:gd name="connsiteX1113" fmla="*/ 189923 w 557214"/>
                <a:gd name="connsiteY1113" fmla="*/ 162041 h 825628"/>
                <a:gd name="connsiteX1114" fmla="*/ 191903 w 557214"/>
                <a:gd name="connsiteY1114" fmla="*/ 159467 h 825628"/>
                <a:gd name="connsiteX1115" fmla="*/ 196705 w 557214"/>
                <a:gd name="connsiteY1115" fmla="*/ 154169 h 825628"/>
                <a:gd name="connsiteX1116" fmla="*/ 196575 w 557214"/>
                <a:gd name="connsiteY1116" fmla="*/ 153823 h 825628"/>
                <a:gd name="connsiteX1117" fmla="*/ 193693 w 557214"/>
                <a:gd name="connsiteY1117" fmla="*/ 155839 h 825628"/>
                <a:gd name="connsiteX1118" fmla="*/ 192623 w 557214"/>
                <a:gd name="connsiteY1118" fmla="*/ 156702 h 825628"/>
                <a:gd name="connsiteX1119" fmla="*/ 195605 w 557214"/>
                <a:gd name="connsiteY1119" fmla="*/ 153042 h 825628"/>
                <a:gd name="connsiteX1120" fmla="*/ 196983 w 557214"/>
                <a:gd name="connsiteY1120" fmla="*/ 151066 h 825628"/>
                <a:gd name="connsiteX1121" fmla="*/ 196480 w 557214"/>
                <a:gd name="connsiteY1121" fmla="*/ 150622 h 825628"/>
                <a:gd name="connsiteX1122" fmla="*/ 193785 w 557214"/>
                <a:gd name="connsiteY1122" fmla="*/ 152805 h 825628"/>
                <a:gd name="connsiteX1123" fmla="*/ 194858 w 557214"/>
                <a:gd name="connsiteY1123" fmla="*/ 149553 h 825628"/>
                <a:gd name="connsiteX1124" fmla="*/ 195738 w 557214"/>
                <a:gd name="connsiteY1124" fmla="*/ 145689 h 825628"/>
                <a:gd name="connsiteX1125" fmla="*/ 196228 w 557214"/>
                <a:gd name="connsiteY1125" fmla="*/ 141679 h 825628"/>
                <a:gd name="connsiteX1126" fmla="*/ 195959 w 557214"/>
                <a:gd name="connsiteY1126" fmla="*/ 133064 h 825628"/>
                <a:gd name="connsiteX1127" fmla="*/ 195015 w 557214"/>
                <a:gd name="connsiteY1127" fmla="*/ 128947 h 825628"/>
                <a:gd name="connsiteX1128" fmla="*/ 195021 w 557214"/>
                <a:gd name="connsiteY1128" fmla="*/ 128739 h 825628"/>
                <a:gd name="connsiteX1129" fmla="*/ 183450 w 557214"/>
                <a:gd name="connsiteY1129" fmla="*/ 118752 h 825628"/>
                <a:gd name="connsiteX1130" fmla="*/ 175102 w 557214"/>
                <a:gd name="connsiteY1130" fmla="*/ 120836 h 825628"/>
                <a:gd name="connsiteX1131" fmla="*/ 172360 w 557214"/>
                <a:gd name="connsiteY1131" fmla="*/ 122275 h 825628"/>
                <a:gd name="connsiteX1132" fmla="*/ 161016 w 557214"/>
                <a:gd name="connsiteY1132" fmla="*/ 127462 h 825628"/>
                <a:gd name="connsiteX1133" fmla="*/ 160856 w 557214"/>
                <a:gd name="connsiteY1133" fmla="*/ 127570 h 825628"/>
                <a:gd name="connsiteX1134" fmla="*/ 160055 w 557214"/>
                <a:gd name="connsiteY1134" fmla="*/ 127788 h 825628"/>
                <a:gd name="connsiteX1135" fmla="*/ 159344 w 557214"/>
                <a:gd name="connsiteY1135" fmla="*/ 127917 h 825628"/>
                <a:gd name="connsiteX1136" fmla="*/ 159336 w 557214"/>
                <a:gd name="connsiteY1136" fmla="*/ 127856 h 825628"/>
                <a:gd name="connsiteX1137" fmla="*/ 159165 w 557214"/>
                <a:gd name="connsiteY1137" fmla="*/ 127697 h 825628"/>
                <a:gd name="connsiteX1138" fmla="*/ 166354 w 557214"/>
                <a:gd name="connsiteY1138" fmla="*/ 123512 h 825628"/>
                <a:gd name="connsiteX1139" fmla="*/ 170006 w 557214"/>
                <a:gd name="connsiteY1139" fmla="*/ 121250 h 825628"/>
                <a:gd name="connsiteX1140" fmla="*/ 173251 w 557214"/>
                <a:gd name="connsiteY1140" fmla="*/ 119031 h 825628"/>
                <a:gd name="connsiteX1141" fmla="*/ 177327 w 557214"/>
                <a:gd name="connsiteY1141" fmla="*/ 115974 h 825628"/>
                <a:gd name="connsiteX1142" fmla="*/ 178393 w 557214"/>
                <a:gd name="connsiteY1142" fmla="*/ 114992 h 825628"/>
                <a:gd name="connsiteX1143" fmla="*/ 179488 w 557214"/>
                <a:gd name="connsiteY1143" fmla="*/ 114362 h 825628"/>
                <a:gd name="connsiteX1144" fmla="*/ 178746 w 557214"/>
                <a:gd name="connsiteY1144" fmla="*/ 114568 h 825628"/>
                <a:gd name="connsiteX1145" fmla="*/ 164816 w 557214"/>
                <a:gd name="connsiteY1145" fmla="*/ 121329 h 825628"/>
                <a:gd name="connsiteX1146" fmla="*/ 167637 w 557214"/>
                <a:gd name="connsiteY1146" fmla="*/ 118227 h 825628"/>
                <a:gd name="connsiteX1147" fmla="*/ 172491 w 557214"/>
                <a:gd name="connsiteY1147" fmla="*/ 115581 h 825628"/>
                <a:gd name="connsiteX1148" fmla="*/ 173670 w 557214"/>
                <a:gd name="connsiteY1148" fmla="*/ 115194 h 825628"/>
                <a:gd name="connsiteX1149" fmla="*/ 176308 w 557214"/>
                <a:gd name="connsiteY1149" fmla="*/ 114221 h 825628"/>
                <a:gd name="connsiteX1150" fmla="*/ 177628 w 557214"/>
                <a:gd name="connsiteY1150" fmla="*/ 113767 h 825628"/>
                <a:gd name="connsiteX1151" fmla="*/ 178561 w 557214"/>
                <a:gd name="connsiteY1151" fmla="*/ 113487 h 825628"/>
                <a:gd name="connsiteX1152" fmla="*/ 179898 w 557214"/>
                <a:gd name="connsiteY1152" fmla="*/ 113169 h 825628"/>
                <a:gd name="connsiteX1153" fmla="*/ 180012 w 557214"/>
                <a:gd name="connsiteY1153" fmla="*/ 113134 h 825628"/>
                <a:gd name="connsiteX1154" fmla="*/ 179999 w 557214"/>
                <a:gd name="connsiteY1154" fmla="*/ 113135 h 825628"/>
                <a:gd name="connsiteX1155" fmla="*/ 179497 w 557214"/>
                <a:gd name="connsiteY1155" fmla="*/ 113211 h 825628"/>
                <a:gd name="connsiteX1156" fmla="*/ 176626 w 557214"/>
                <a:gd name="connsiteY1156" fmla="*/ 113393 h 825628"/>
                <a:gd name="connsiteX1157" fmla="*/ 179082 w 557214"/>
                <a:gd name="connsiteY1157" fmla="*/ 112164 h 825628"/>
                <a:gd name="connsiteX1158" fmla="*/ 182542 w 557214"/>
                <a:gd name="connsiteY1158" fmla="*/ 110584 h 825628"/>
                <a:gd name="connsiteX1159" fmla="*/ 182523 w 557214"/>
                <a:gd name="connsiteY1159" fmla="*/ 110587 h 825628"/>
                <a:gd name="connsiteX1160" fmla="*/ 181505 w 557214"/>
                <a:gd name="connsiteY1160" fmla="*/ 110921 h 825628"/>
                <a:gd name="connsiteX1161" fmla="*/ 176778 w 557214"/>
                <a:gd name="connsiteY1161" fmla="*/ 112060 h 825628"/>
                <a:gd name="connsiteX1162" fmla="*/ 173606 w 557214"/>
                <a:gd name="connsiteY1162" fmla="*/ 113003 h 825628"/>
                <a:gd name="connsiteX1163" fmla="*/ 167390 w 557214"/>
                <a:gd name="connsiteY1163" fmla="*/ 115508 h 825628"/>
                <a:gd name="connsiteX1164" fmla="*/ 155645 w 557214"/>
                <a:gd name="connsiteY1164" fmla="*/ 118050 h 825628"/>
                <a:gd name="connsiteX1165" fmla="*/ 154057 w 557214"/>
                <a:gd name="connsiteY1165" fmla="*/ 118165 h 825628"/>
                <a:gd name="connsiteX1166" fmla="*/ 154131 w 557214"/>
                <a:gd name="connsiteY1166" fmla="*/ 117395 h 825628"/>
                <a:gd name="connsiteX1167" fmla="*/ 158751 w 557214"/>
                <a:gd name="connsiteY1167" fmla="*/ 113119 h 825628"/>
                <a:gd name="connsiteX1168" fmla="*/ 158311 w 557214"/>
                <a:gd name="connsiteY1168" fmla="*/ 112710 h 825628"/>
                <a:gd name="connsiteX1169" fmla="*/ 152690 w 557214"/>
                <a:gd name="connsiteY1169" fmla="*/ 113597 h 825628"/>
                <a:gd name="connsiteX1170" fmla="*/ 151586 w 557214"/>
                <a:gd name="connsiteY1170" fmla="*/ 113478 h 825628"/>
                <a:gd name="connsiteX1171" fmla="*/ 155579 w 557214"/>
                <a:gd name="connsiteY1171" fmla="*/ 108699 h 825628"/>
                <a:gd name="connsiteX1172" fmla="*/ 155795 w 557214"/>
                <a:gd name="connsiteY1172" fmla="*/ 107901 h 825628"/>
                <a:gd name="connsiteX1173" fmla="*/ 155677 w 557214"/>
                <a:gd name="connsiteY1173" fmla="*/ 107848 h 825628"/>
                <a:gd name="connsiteX1174" fmla="*/ 156709 w 557214"/>
                <a:gd name="connsiteY1174" fmla="*/ 107377 h 825628"/>
                <a:gd name="connsiteX1175" fmla="*/ 157411 w 557214"/>
                <a:gd name="connsiteY1175" fmla="*/ 107010 h 825628"/>
                <a:gd name="connsiteX1176" fmla="*/ 157763 w 557214"/>
                <a:gd name="connsiteY1176" fmla="*/ 106810 h 825628"/>
                <a:gd name="connsiteX1177" fmla="*/ 160974 w 557214"/>
                <a:gd name="connsiteY1177" fmla="*/ 104854 h 825628"/>
                <a:gd name="connsiteX1178" fmla="*/ 161986 w 557214"/>
                <a:gd name="connsiteY1178" fmla="*/ 104291 h 825628"/>
                <a:gd name="connsiteX1179" fmla="*/ 163296 w 557214"/>
                <a:gd name="connsiteY1179" fmla="*/ 103603 h 825628"/>
                <a:gd name="connsiteX1180" fmla="*/ 163285 w 557214"/>
                <a:gd name="connsiteY1180" fmla="*/ 103606 h 825628"/>
                <a:gd name="connsiteX1181" fmla="*/ 162695 w 557214"/>
                <a:gd name="connsiteY1181" fmla="*/ 103848 h 825628"/>
                <a:gd name="connsiteX1182" fmla="*/ 158364 w 557214"/>
                <a:gd name="connsiteY1182" fmla="*/ 105132 h 825628"/>
                <a:gd name="connsiteX1183" fmla="*/ 157160 w 557214"/>
                <a:gd name="connsiteY1183" fmla="*/ 105517 h 825628"/>
                <a:gd name="connsiteX1184" fmla="*/ 155318 w 557214"/>
                <a:gd name="connsiteY1184" fmla="*/ 106271 h 825628"/>
                <a:gd name="connsiteX1185" fmla="*/ 152237 w 557214"/>
                <a:gd name="connsiteY1185" fmla="*/ 108278 h 825628"/>
                <a:gd name="connsiteX1186" fmla="*/ 152088 w 557214"/>
                <a:gd name="connsiteY1186" fmla="*/ 108406 h 825628"/>
                <a:gd name="connsiteX1187" fmla="*/ 147496 w 557214"/>
                <a:gd name="connsiteY1187" fmla="*/ 109349 h 825628"/>
                <a:gd name="connsiteX1188" fmla="*/ 130299 w 557214"/>
                <a:gd name="connsiteY1188" fmla="*/ 20187 h 825628"/>
                <a:gd name="connsiteX1189" fmla="*/ 130425 w 557214"/>
                <a:gd name="connsiteY1189" fmla="*/ 20058 h 825628"/>
                <a:gd name="connsiteX1190" fmla="*/ 130570 w 557214"/>
                <a:gd name="connsiteY1190" fmla="*/ 20030 h 825628"/>
                <a:gd name="connsiteX1191" fmla="*/ 130299 w 557214"/>
                <a:gd name="connsiteY1191" fmla="*/ 20187 h 825628"/>
                <a:gd name="connsiteX1192" fmla="*/ 186741 w 557214"/>
                <a:gd name="connsiteY1192" fmla="*/ 190093 h 825628"/>
                <a:gd name="connsiteX1193" fmla="*/ 186685 w 557214"/>
                <a:gd name="connsiteY1193" fmla="*/ 190286 h 825628"/>
                <a:gd name="connsiteX1194" fmla="*/ 186476 w 557214"/>
                <a:gd name="connsiteY1194" fmla="*/ 190303 h 825628"/>
                <a:gd name="connsiteX1195" fmla="*/ 186741 w 557214"/>
                <a:gd name="connsiteY1195" fmla="*/ 190093 h 825628"/>
                <a:gd name="connsiteX1196" fmla="*/ 175919 w 557214"/>
                <a:gd name="connsiteY1196" fmla="*/ 194939 h 825628"/>
                <a:gd name="connsiteX1197" fmla="*/ 177146 w 557214"/>
                <a:gd name="connsiteY1197" fmla="*/ 205579 h 825628"/>
                <a:gd name="connsiteX1198" fmla="*/ 176996 w 557214"/>
                <a:gd name="connsiteY1198" fmla="*/ 207149 h 825628"/>
                <a:gd name="connsiteX1199" fmla="*/ 176650 w 557214"/>
                <a:gd name="connsiteY1199" fmla="*/ 209093 h 825628"/>
                <a:gd name="connsiteX1200" fmla="*/ 176100 w 557214"/>
                <a:gd name="connsiteY1200" fmla="*/ 211134 h 825628"/>
                <a:gd name="connsiteX1201" fmla="*/ 172680 w 557214"/>
                <a:gd name="connsiteY1201" fmla="*/ 218281 h 825628"/>
                <a:gd name="connsiteX1202" fmla="*/ 170033 w 557214"/>
                <a:gd name="connsiteY1202" fmla="*/ 221487 h 825628"/>
                <a:gd name="connsiteX1203" fmla="*/ 165768 w 557214"/>
                <a:gd name="connsiteY1203" fmla="*/ 224682 h 825628"/>
                <a:gd name="connsiteX1204" fmla="*/ 161484 w 557214"/>
                <a:gd name="connsiteY1204" fmla="*/ 226192 h 825628"/>
                <a:gd name="connsiteX1205" fmla="*/ 157942 w 557214"/>
                <a:gd name="connsiteY1205" fmla="*/ 226496 h 825628"/>
                <a:gd name="connsiteX1206" fmla="*/ 155161 w 557214"/>
                <a:gd name="connsiteY1206" fmla="*/ 225837 h 825628"/>
                <a:gd name="connsiteX1207" fmla="*/ 153165 w 557214"/>
                <a:gd name="connsiteY1207" fmla="*/ 224609 h 825628"/>
                <a:gd name="connsiteX1208" fmla="*/ 151247 w 557214"/>
                <a:gd name="connsiteY1208" fmla="*/ 222368 h 825628"/>
                <a:gd name="connsiteX1209" fmla="*/ 149200 w 557214"/>
                <a:gd name="connsiteY1209" fmla="*/ 218623 h 825628"/>
                <a:gd name="connsiteX1210" fmla="*/ 147290 w 557214"/>
                <a:gd name="connsiteY1210" fmla="*/ 213952 h 825628"/>
                <a:gd name="connsiteX1211" fmla="*/ 146348 w 557214"/>
                <a:gd name="connsiteY1211" fmla="*/ 210009 h 825628"/>
                <a:gd name="connsiteX1212" fmla="*/ 146207 w 557214"/>
                <a:gd name="connsiteY1212" fmla="*/ 206479 h 825628"/>
                <a:gd name="connsiteX1213" fmla="*/ 146384 w 557214"/>
                <a:gd name="connsiteY1213" fmla="*/ 202938 h 825628"/>
                <a:gd name="connsiteX1214" fmla="*/ 146765 w 557214"/>
                <a:gd name="connsiteY1214" fmla="*/ 199608 h 825628"/>
                <a:gd name="connsiteX1215" fmla="*/ 151224 w 557214"/>
                <a:gd name="connsiteY1215" fmla="*/ 178742 h 825628"/>
                <a:gd name="connsiteX1216" fmla="*/ 160718 w 557214"/>
                <a:gd name="connsiteY1216" fmla="*/ 146023 h 825628"/>
                <a:gd name="connsiteX1217" fmla="*/ 170355 w 557214"/>
                <a:gd name="connsiteY1217" fmla="*/ 130557 h 825628"/>
                <a:gd name="connsiteX1218" fmla="*/ 179630 w 557214"/>
                <a:gd name="connsiteY1218" fmla="*/ 122722 h 825628"/>
                <a:gd name="connsiteX1219" fmla="*/ 185561 w 557214"/>
                <a:gd name="connsiteY1219" fmla="*/ 123109 h 825628"/>
                <a:gd name="connsiteX1220" fmla="*/ 192604 w 557214"/>
                <a:gd name="connsiteY1220" fmla="*/ 129030 h 825628"/>
                <a:gd name="connsiteX1221" fmla="*/ 192928 w 557214"/>
                <a:gd name="connsiteY1221" fmla="*/ 130404 h 825628"/>
                <a:gd name="connsiteX1222" fmla="*/ 193199 w 557214"/>
                <a:gd name="connsiteY1222" fmla="*/ 138894 h 825628"/>
                <a:gd name="connsiteX1223" fmla="*/ 192560 w 557214"/>
                <a:gd name="connsiteY1223" fmla="*/ 143813 h 825628"/>
                <a:gd name="connsiteX1224" fmla="*/ 191713 w 557214"/>
                <a:gd name="connsiteY1224" fmla="*/ 147351 h 825628"/>
                <a:gd name="connsiteX1225" fmla="*/ 190519 w 557214"/>
                <a:gd name="connsiteY1225" fmla="*/ 150873 h 825628"/>
                <a:gd name="connsiteX1226" fmla="*/ 188466 w 557214"/>
                <a:gd name="connsiteY1226" fmla="*/ 155827 h 825628"/>
                <a:gd name="connsiteX1227" fmla="*/ 185047 w 557214"/>
                <a:gd name="connsiteY1227" fmla="*/ 163225 h 825628"/>
                <a:gd name="connsiteX1228" fmla="*/ 180866 w 557214"/>
                <a:gd name="connsiteY1228" fmla="*/ 171859 h 825628"/>
                <a:gd name="connsiteX1229" fmla="*/ 178604 w 557214"/>
                <a:gd name="connsiteY1229" fmla="*/ 176943 h 825628"/>
                <a:gd name="connsiteX1230" fmla="*/ 177273 w 557214"/>
                <a:gd name="connsiteY1230" fmla="*/ 180591 h 825628"/>
                <a:gd name="connsiteX1231" fmla="*/ 176316 w 557214"/>
                <a:gd name="connsiteY1231" fmla="*/ 183898 h 825628"/>
                <a:gd name="connsiteX1232" fmla="*/ 175779 w 557214"/>
                <a:gd name="connsiteY1232" fmla="*/ 186771 h 825628"/>
                <a:gd name="connsiteX1233" fmla="*/ 175529 w 557214"/>
                <a:gd name="connsiteY1233" fmla="*/ 189454 h 825628"/>
                <a:gd name="connsiteX1234" fmla="*/ 175919 w 557214"/>
                <a:gd name="connsiteY1234" fmla="*/ 194939 h 825628"/>
                <a:gd name="connsiteX1235" fmla="*/ 154425 w 557214"/>
                <a:gd name="connsiteY1235" fmla="*/ 130619 h 825628"/>
                <a:gd name="connsiteX1236" fmla="*/ 154282 w 557214"/>
                <a:gd name="connsiteY1236" fmla="*/ 130689 h 825628"/>
                <a:gd name="connsiteX1237" fmla="*/ 154274 w 557214"/>
                <a:gd name="connsiteY1237" fmla="*/ 130673 h 825628"/>
                <a:gd name="connsiteX1238" fmla="*/ 154311 w 557214"/>
                <a:gd name="connsiteY1238" fmla="*/ 130649 h 825628"/>
                <a:gd name="connsiteX1239" fmla="*/ 154425 w 557214"/>
                <a:gd name="connsiteY1239" fmla="*/ 130619 h 825628"/>
                <a:gd name="connsiteX1240" fmla="*/ 96285 w 557214"/>
                <a:gd name="connsiteY1240" fmla="*/ 202947 h 825628"/>
                <a:gd name="connsiteX1241" fmla="*/ 113835 w 557214"/>
                <a:gd name="connsiteY1241" fmla="*/ 174657 h 825628"/>
                <a:gd name="connsiteX1242" fmla="*/ 102070 w 557214"/>
                <a:gd name="connsiteY1242" fmla="*/ 188448 h 825628"/>
                <a:gd name="connsiteX1243" fmla="*/ 86118 w 557214"/>
                <a:gd name="connsiteY1243" fmla="*/ 213472 h 825628"/>
                <a:gd name="connsiteX1244" fmla="*/ 87456 w 557214"/>
                <a:gd name="connsiteY1244" fmla="*/ 209915 h 825628"/>
                <a:gd name="connsiteX1245" fmla="*/ 92079 w 557214"/>
                <a:gd name="connsiteY1245" fmla="*/ 199507 h 825628"/>
                <a:gd name="connsiteX1246" fmla="*/ 98290 w 557214"/>
                <a:gd name="connsiteY1246" fmla="*/ 188846 h 825628"/>
                <a:gd name="connsiteX1247" fmla="*/ 106698 w 557214"/>
                <a:gd name="connsiteY1247" fmla="*/ 176760 h 825628"/>
                <a:gd name="connsiteX1248" fmla="*/ 125681 w 557214"/>
                <a:gd name="connsiteY1248" fmla="*/ 156014 h 825628"/>
                <a:gd name="connsiteX1249" fmla="*/ 150347 w 557214"/>
                <a:gd name="connsiteY1249" fmla="*/ 136917 h 825628"/>
                <a:gd name="connsiteX1250" fmla="*/ 161446 w 557214"/>
                <a:gd name="connsiteY1250" fmla="*/ 130659 h 825628"/>
                <a:gd name="connsiteX1251" fmla="*/ 169651 w 557214"/>
                <a:gd name="connsiteY1251" fmla="*/ 127395 h 825628"/>
                <a:gd name="connsiteX1252" fmla="*/ 169061 w 557214"/>
                <a:gd name="connsiteY1252" fmla="*/ 127917 h 825628"/>
                <a:gd name="connsiteX1253" fmla="*/ 161778 w 557214"/>
                <a:gd name="connsiteY1253" fmla="*/ 131928 h 825628"/>
                <a:gd name="connsiteX1254" fmla="*/ 144893 w 557214"/>
                <a:gd name="connsiteY1254" fmla="*/ 143345 h 825628"/>
                <a:gd name="connsiteX1255" fmla="*/ 126124 w 557214"/>
                <a:gd name="connsiteY1255" fmla="*/ 160966 h 825628"/>
                <a:gd name="connsiteX1256" fmla="*/ 126336 w 557214"/>
                <a:gd name="connsiteY1256" fmla="*/ 161093 h 825628"/>
                <a:gd name="connsiteX1257" fmla="*/ 137208 w 557214"/>
                <a:gd name="connsiteY1257" fmla="*/ 152505 h 825628"/>
                <a:gd name="connsiteX1258" fmla="*/ 143504 w 557214"/>
                <a:gd name="connsiteY1258" fmla="*/ 148186 h 825628"/>
                <a:gd name="connsiteX1259" fmla="*/ 160275 w 557214"/>
                <a:gd name="connsiteY1259" fmla="*/ 138986 h 825628"/>
                <a:gd name="connsiteX1260" fmla="*/ 158896 w 557214"/>
                <a:gd name="connsiteY1260" fmla="*/ 141471 h 825628"/>
                <a:gd name="connsiteX1261" fmla="*/ 127895 w 557214"/>
                <a:gd name="connsiteY1261" fmla="*/ 168752 h 825628"/>
                <a:gd name="connsiteX1262" fmla="*/ 128306 w 557214"/>
                <a:gd name="connsiteY1262" fmla="*/ 168629 h 825628"/>
                <a:gd name="connsiteX1263" fmla="*/ 135708 w 557214"/>
                <a:gd name="connsiteY1263" fmla="*/ 162880 h 825628"/>
                <a:gd name="connsiteX1264" fmla="*/ 141326 w 557214"/>
                <a:gd name="connsiteY1264" fmla="*/ 159021 h 825628"/>
                <a:gd name="connsiteX1265" fmla="*/ 149107 w 557214"/>
                <a:gd name="connsiteY1265" fmla="*/ 154141 h 825628"/>
                <a:gd name="connsiteX1266" fmla="*/ 129903 w 557214"/>
                <a:gd name="connsiteY1266" fmla="*/ 175774 h 825628"/>
                <a:gd name="connsiteX1267" fmla="*/ 129827 w 557214"/>
                <a:gd name="connsiteY1267" fmla="*/ 176570 h 825628"/>
                <a:gd name="connsiteX1268" fmla="*/ 144603 w 557214"/>
                <a:gd name="connsiteY1268" fmla="*/ 164829 h 825628"/>
                <a:gd name="connsiteX1269" fmla="*/ 152013 w 557214"/>
                <a:gd name="connsiteY1269" fmla="*/ 160312 h 825628"/>
                <a:gd name="connsiteX1270" fmla="*/ 151826 w 557214"/>
                <a:gd name="connsiteY1270" fmla="*/ 161009 h 825628"/>
                <a:gd name="connsiteX1271" fmla="*/ 131597 w 557214"/>
                <a:gd name="connsiteY1271" fmla="*/ 180372 h 825628"/>
                <a:gd name="connsiteX1272" fmla="*/ 132136 w 557214"/>
                <a:gd name="connsiteY1272" fmla="*/ 180480 h 825628"/>
                <a:gd name="connsiteX1273" fmla="*/ 142251 w 557214"/>
                <a:gd name="connsiteY1273" fmla="*/ 174065 h 825628"/>
                <a:gd name="connsiteX1274" fmla="*/ 137782 w 557214"/>
                <a:gd name="connsiteY1274" fmla="*/ 177817 h 825628"/>
                <a:gd name="connsiteX1275" fmla="*/ 141834 w 557214"/>
                <a:gd name="connsiteY1275" fmla="*/ 176360 h 825628"/>
                <a:gd name="connsiteX1276" fmla="*/ 141864 w 557214"/>
                <a:gd name="connsiteY1276" fmla="*/ 176651 h 825628"/>
                <a:gd name="connsiteX1277" fmla="*/ 122994 w 557214"/>
                <a:gd name="connsiteY1277" fmla="*/ 195210 h 825628"/>
                <a:gd name="connsiteX1278" fmla="*/ 123701 w 557214"/>
                <a:gd name="connsiteY1278" fmla="*/ 195149 h 825628"/>
                <a:gd name="connsiteX1279" fmla="*/ 140844 w 557214"/>
                <a:gd name="connsiteY1279" fmla="*/ 183098 h 825628"/>
                <a:gd name="connsiteX1280" fmla="*/ 140468 w 557214"/>
                <a:gd name="connsiteY1280" fmla="*/ 184018 h 825628"/>
                <a:gd name="connsiteX1281" fmla="*/ 135374 w 557214"/>
                <a:gd name="connsiteY1281" fmla="*/ 188890 h 825628"/>
                <a:gd name="connsiteX1282" fmla="*/ 142356 w 557214"/>
                <a:gd name="connsiteY1282" fmla="*/ 185112 h 825628"/>
                <a:gd name="connsiteX1283" fmla="*/ 141802 w 557214"/>
                <a:gd name="connsiteY1283" fmla="*/ 186021 h 825628"/>
                <a:gd name="connsiteX1284" fmla="*/ 137424 w 557214"/>
                <a:gd name="connsiteY1284" fmla="*/ 189970 h 825628"/>
                <a:gd name="connsiteX1285" fmla="*/ 140172 w 557214"/>
                <a:gd name="connsiteY1285" fmla="*/ 188912 h 825628"/>
                <a:gd name="connsiteX1286" fmla="*/ 140389 w 557214"/>
                <a:gd name="connsiteY1286" fmla="*/ 189055 h 825628"/>
                <a:gd name="connsiteX1287" fmla="*/ 129563 w 557214"/>
                <a:gd name="connsiteY1287" fmla="*/ 199545 h 825628"/>
                <a:gd name="connsiteX1288" fmla="*/ 136970 w 557214"/>
                <a:gd name="connsiteY1288" fmla="*/ 194827 h 825628"/>
                <a:gd name="connsiteX1289" fmla="*/ 136449 w 557214"/>
                <a:gd name="connsiteY1289" fmla="*/ 196169 h 825628"/>
                <a:gd name="connsiteX1290" fmla="*/ 132493 w 557214"/>
                <a:gd name="connsiteY1290" fmla="*/ 200231 h 825628"/>
                <a:gd name="connsiteX1291" fmla="*/ 138487 w 557214"/>
                <a:gd name="connsiteY1291" fmla="*/ 197028 h 825628"/>
                <a:gd name="connsiteX1292" fmla="*/ 138818 w 557214"/>
                <a:gd name="connsiteY1292" fmla="*/ 197301 h 825628"/>
                <a:gd name="connsiteX1293" fmla="*/ 136227 w 557214"/>
                <a:gd name="connsiteY1293" fmla="*/ 199909 h 825628"/>
                <a:gd name="connsiteX1294" fmla="*/ 136295 w 557214"/>
                <a:gd name="connsiteY1294" fmla="*/ 200338 h 825628"/>
                <a:gd name="connsiteX1295" fmla="*/ 139743 w 557214"/>
                <a:gd name="connsiteY1295" fmla="*/ 198822 h 825628"/>
                <a:gd name="connsiteX1296" fmla="*/ 133695 w 557214"/>
                <a:gd name="connsiteY1296" fmla="*/ 205048 h 825628"/>
                <a:gd name="connsiteX1297" fmla="*/ 126006 w 557214"/>
                <a:gd name="connsiteY1297" fmla="*/ 215608 h 825628"/>
                <a:gd name="connsiteX1298" fmla="*/ 126846 w 557214"/>
                <a:gd name="connsiteY1298" fmla="*/ 215258 h 825628"/>
                <a:gd name="connsiteX1299" fmla="*/ 134735 w 557214"/>
                <a:gd name="connsiteY1299" fmla="*/ 208529 h 825628"/>
                <a:gd name="connsiteX1300" fmla="*/ 142077 w 557214"/>
                <a:gd name="connsiteY1300" fmla="*/ 203975 h 825628"/>
                <a:gd name="connsiteX1301" fmla="*/ 142140 w 557214"/>
                <a:gd name="connsiteY1301" fmla="*/ 203928 h 825628"/>
                <a:gd name="connsiteX1302" fmla="*/ 136191 w 557214"/>
                <a:gd name="connsiteY1302" fmla="*/ 215521 h 825628"/>
                <a:gd name="connsiteX1303" fmla="*/ 136616 w 557214"/>
                <a:gd name="connsiteY1303" fmla="*/ 215504 h 825628"/>
                <a:gd name="connsiteX1304" fmla="*/ 141982 w 557214"/>
                <a:gd name="connsiteY1304" fmla="*/ 209546 h 825628"/>
                <a:gd name="connsiteX1305" fmla="*/ 142479 w 557214"/>
                <a:gd name="connsiteY1305" fmla="*/ 209002 h 825628"/>
                <a:gd name="connsiteX1306" fmla="*/ 142479 w 557214"/>
                <a:gd name="connsiteY1306" fmla="*/ 209076 h 825628"/>
                <a:gd name="connsiteX1307" fmla="*/ 142617 w 557214"/>
                <a:gd name="connsiteY1307" fmla="*/ 210301 h 825628"/>
                <a:gd name="connsiteX1308" fmla="*/ 138087 w 557214"/>
                <a:gd name="connsiteY1308" fmla="*/ 220515 h 825628"/>
                <a:gd name="connsiteX1309" fmla="*/ 138679 w 557214"/>
                <a:gd name="connsiteY1309" fmla="*/ 220134 h 825628"/>
                <a:gd name="connsiteX1310" fmla="*/ 141941 w 557214"/>
                <a:gd name="connsiteY1310" fmla="*/ 216093 h 825628"/>
                <a:gd name="connsiteX1311" fmla="*/ 142669 w 557214"/>
                <a:gd name="connsiteY1311" fmla="*/ 215338 h 825628"/>
                <a:gd name="connsiteX1312" fmla="*/ 142304 w 557214"/>
                <a:gd name="connsiteY1312" fmla="*/ 216435 h 825628"/>
                <a:gd name="connsiteX1313" fmla="*/ 140090 w 557214"/>
                <a:gd name="connsiteY1313" fmla="*/ 220964 h 825628"/>
                <a:gd name="connsiteX1314" fmla="*/ 140600 w 557214"/>
                <a:gd name="connsiteY1314" fmla="*/ 220968 h 825628"/>
                <a:gd name="connsiteX1315" fmla="*/ 142143 w 557214"/>
                <a:gd name="connsiteY1315" fmla="*/ 219867 h 825628"/>
                <a:gd name="connsiteX1316" fmla="*/ 142537 w 557214"/>
                <a:gd name="connsiteY1316" fmla="*/ 219809 h 825628"/>
                <a:gd name="connsiteX1317" fmla="*/ 142665 w 557214"/>
                <a:gd name="connsiteY1317" fmla="*/ 220165 h 825628"/>
                <a:gd name="connsiteX1318" fmla="*/ 142413 w 557214"/>
                <a:gd name="connsiteY1318" fmla="*/ 222127 h 825628"/>
                <a:gd name="connsiteX1319" fmla="*/ 143021 w 557214"/>
                <a:gd name="connsiteY1319" fmla="*/ 222624 h 825628"/>
                <a:gd name="connsiteX1320" fmla="*/ 143058 w 557214"/>
                <a:gd name="connsiteY1320" fmla="*/ 223241 h 825628"/>
                <a:gd name="connsiteX1321" fmla="*/ 140125 w 557214"/>
                <a:gd name="connsiteY1321" fmla="*/ 231580 h 825628"/>
                <a:gd name="connsiteX1322" fmla="*/ 139680 w 557214"/>
                <a:gd name="connsiteY1322" fmla="*/ 233042 h 825628"/>
                <a:gd name="connsiteX1323" fmla="*/ 139701 w 557214"/>
                <a:gd name="connsiteY1323" fmla="*/ 233277 h 825628"/>
                <a:gd name="connsiteX1324" fmla="*/ 146061 w 557214"/>
                <a:gd name="connsiteY1324" fmla="*/ 223607 h 825628"/>
                <a:gd name="connsiteX1325" fmla="*/ 146366 w 557214"/>
                <a:gd name="connsiteY1325" fmla="*/ 222991 h 825628"/>
                <a:gd name="connsiteX1326" fmla="*/ 144528 w 557214"/>
                <a:gd name="connsiteY1326" fmla="*/ 229128 h 825628"/>
                <a:gd name="connsiteX1327" fmla="*/ 144289 w 557214"/>
                <a:gd name="connsiteY1327" fmla="*/ 230476 h 825628"/>
                <a:gd name="connsiteX1328" fmla="*/ 144865 w 557214"/>
                <a:gd name="connsiteY1328" fmla="*/ 230900 h 825628"/>
                <a:gd name="connsiteX1329" fmla="*/ 147031 w 557214"/>
                <a:gd name="connsiteY1329" fmla="*/ 229983 h 825628"/>
                <a:gd name="connsiteX1330" fmla="*/ 147207 w 557214"/>
                <a:gd name="connsiteY1330" fmla="*/ 230429 h 825628"/>
                <a:gd name="connsiteX1331" fmla="*/ 147101 w 557214"/>
                <a:gd name="connsiteY1331" fmla="*/ 231648 h 825628"/>
                <a:gd name="connsiteX1332" fmla="*/ 147161 w 557214"/>
                <a:gd name="connsiteY1332" fmla="*/ 231839 h 825628"/>
                <a:gd name="connsiteX1333" fmla="*/ 148532 w 557214"/>
                <a:gd name="connsiteY1333" fmla="*/ 231158 h 825628"/>
                <a:gd name="connsiteX1334" fmla="*/ 148675 w 557214"/>
                <a:gd name="connsiteY1334" fmla="*/ 231575 h 825628"/>
                <a:gd name="connsiteX1335" fmla="*/ 148486 w 557214"/>
                <a:gd name="connsiteY1335" fmla="*/ 232207 h 825628"/>
                <a:gd name="connsiteX1336" fmla="*/ 145489 w 557214"/>
                <a:gd name="connsiteY1336" fmla="*/ 239169 h 825628"/>
                <a:gd name="connsiteX1337" fmla="*/ 145468 w 557214"/>
                <a:gd name="connsiteY1337" fmla="*/ 239784 h 825628"/>
                <a:gd name="connsiteX1338" fmla="*/ 146281 w 557214"/>
                <a:gd name="connsiteY1338" fmla="*/ 239216 h 825628"/>
                <a:gd name="connsiteX1339" fmla="*/ 154316 w 557214"/>
                <a:gd name="connsiteY1339" fmla="*/ 230294 h 825628"/>
                <a:gd name="connsiteX1340" fmla="*/ 154934 w 557214"/>
                <a:gd name="connsiteY1340" fmla="*/ 229690 h 825628"/>
                <a:gd name="connsiteX1341" fmla="*/ 154962 w 557214"/>
                <a:gd name="connsiteY1341" fmla="*/ 229698 h 825628"/>
                <a:gd name="connsiteX1342" fmla="*/ 147361 w 557214"/>
                <a:gd name="connsiteY1342" fmla="*/ 244650 h 825628"/>
                <a:gd name="connsiteX1343" fmla="*/ 142231 w 557214"/>
                <a:gd name="connsiteY1343" fmla="*/ 264260 h 825628"/>
                <a:gd name="connsiteX1344" fmla="*/ 141326 w 557214"/>
                <a:gd name="connsiteY1344" fmla="*/ 276287 h 825628"/>
                <a:gd name="connsiteX1345" fmla="*/ 141658 w 557214"/>
                <a:gd name="connsiteY1345" fmla="*/ 282322 h 825628"/>
                <a:gd name="connsiteX1346" fmla="*/ 140815 w 557214"/>
                <a:gd name="connsiteY1346" fmla="*/ 278371 h 825628"/>
                <a:gd name="connsiteX1347" fmla="*/ 140248 w 557214"/>
                <a:gd name="connsiteY1347" fmla="*/ 271448 h 825628"/>
                <a:gd name="connsiteX1348" fmla="*/ 140764 w 557214"/>
                <a:gd name="connsiteY1348" fmla="*/ 261395 h 825628"/>
                <a:gd name="connsiteX1349" fmla="*/ 141068 w 557214"/>
                <a:gd name="connsiteY1349" fmla="*/ 258728 h 825628"/>
                <a:gd name="connsiteX1350" fmla="*/ 142355 w 557214"/>
                <a:gd name="connsiteY1350" fmla="*/ 249613 h 825628"/>
                <a:gd name="connsiteX1351" fmla="*/ 137783 w 557214"/>
                <a:gd name="connsiteY1351" fmla="*/ 267835 h 825628"/>
                <a:gd name="connsiteX1352" fmla="*/ 136489 w 557214"/>
                <a:gd name="connsiteY1352" fmla="*/ 280972 h 825628"/>
                <a:gd name="connsiteX1353" fmla="*/ 136278 w 557214"/>
                <a:gd name="connsiteY1353" fmla="*/ 280821 h 825628"/>
                <a:gd name="connsiteX1354" fmla="*/ 135150 w 557214"/>
                <a:gd name="connsiteY1354" fmla="*/ 276202 h 825628"/>
                <a:gd name="connsiteX1355" fmla="*/ 135441 w 557214"/>
                <a:gd name="connsiteY1355" fmla="*/ 273331 h 825628"/>
                <a:gd name="connsiteX1356" fmla="*/ 137947 w 557214"/>
                <a:gd name="connsiteY1356" fmla="*/ 256858 h 825628"/>
                <a:gd name="connsiteX1357" fmla="*/ 143042 w 557214"/>
                <a:gd name="connsiteY1357" fmla="*/ 235450 h 825628"/>
                <a:gd name="connsiteX1358" fmla="*/ 142434 w 557214"/>
                <a:gd name="connsiteY1358" fmla="*/ 236160 h 825628"/>
                <a:gd name="connsiteX1359" fmla="*/ 136639 w 557214"/>
                <a:gd name="connsiteY1359" fmla="*/ 248133 h 825628"/>
                <a:gd name="connsiteX1360" fmla="*/ 134985 w 557214"/>
                <a:gd name="connsiteY1360" fmla="*/ 252032 h 825628"/>
                <a:gd name="connsiteX1361" fmla="*/ 134989 w 557214"/>
                <a:gd name="connsiteY1361" fmla="*/ 250417 h 825628"/>
                <a:gd name="connsiteX1362" fmla="*/ 136771 w 557214"/>
                <a:gd name="connsiteY1362" fmla="*/ 239341 h 825628"/>
                <a:gd name="connsiteX1363" fmla="*/ 136477 w 557214"/>
                <a:gd name="connsiteY1363" fmla="*/ 237918 h 825628"/>
                <a:gd name="connsiteX1364" fmla="*/ 139490 w 557214"/>
                <a:gd name="connsiteY1364" fmla="*/ 227865 h 825628"/>
                <a:gd name="connsiteX1365" fmla="*/ 140268 w 557214"/>
                <a:gd name="connsiteY1365" fmla="*/ 224870 h 825628"/>
                <a:gd name="connsiteX1366" fmla="*/ 140319 w 557214"/>
                <a:gd name="connsiteY1366" fmla="*/ 224136 h 825628"/>
                <a:gd name="connsiteX1367" fmla="*/ 139421 w 557214"/>
                <a:gd name="connsiteY1367" fmla="*/ 224302 h 825628"/>
                <a:gd name="connsiteX1368" fmla="*/ 135523 w 557214"/>
                <a:gd name="connsiteY1368" fmla="*/ 230191 h 825628"/>
                <a:gd name="connsiteX1369" fmla="*/ 134156 w 557214"/>
                <a:gd name="connsiteY1369" fmla="*/ 232428 h 825628"/>
                <a:gd name="connsiteX1370" fmla="*/ 133905 w 557214"/>
                <a:gd name="connsiteY1370" fmla="*/ 232366 h 825628"/>
                <a:gd name="connsiteX1371" fmla="*/ 132367 w 557214"/>
                <a:gd name="connsiteY1371" fmla="*/ 233891 h 825628"/>
                <a:gd name="connsiteX1372" fmla="*/ 135428 w 557214"/>
                <a:gd name="connsiteY1372" fmla="*/ 222292 h 825628"/>
                <a:gd name="connsiteX1373" fmla="*/ 135506 w 557214"/>
                <a:gd name="connsiteY1373" fmla="*/ 220360 h 825628"/>
                <a:gd name="connsiteX1374" fmla="*/ 134716 w 557214"/>
                <a:gd name="connsiteY1374" fmla="*/ 220802 h 825628"/>
                <a:gd name="connsiteX1375" fmla="*/ 130387 w 557214"/>
                <a:gd name="connsiteY1375" fmla="*/ 227541 h 825628"/>
                <a:gd name="connsiteX1376" fmla="*/ 125877 w 557214"/>
                <a:gd name="connsiteY1376" fmla="*/ 235732 h 825628"/>
                <a:gd name="connsiteX1377" fmla="*/ 125838 w 557214"/>
                <a:gd name="connsiteY1377" fmla="*/ 235685 h 825628"/>
                <a:gd name="connsiteX1378" fmla="*/ 125618 w 557214"/>
                <a:gd name="connsiteY1378" fmla="*/ 235475 h 825628"/>
                <a:gd name="connsiteX1379" fmla="*/ 128543 w 557214"/>
                <a:gd name="connsiteY1379" fmla="*/ 227689 h 825628"/>
                <a:gd name="connsiteX1380" fmla="*/ 134968 w 557214"/>
                <a:gd name="connsiteY1380" fmla="*/ 213687 h 825628"/>
                <a:gd name="connsiteX1381" fmla="*/ 135470 w 557214"/>
                <a:gd name="connsiteY1381" fmla="*/ 211910 h 825628"/>
                <a:gd name="connsiteX1382" fmla="*/ 119952 w 557214"/>
                <a:gd name="connsiteY1382" fmla="*/ 231563 h 825628"/>
                <a:gd name="connsiteX1383" fmla="*/ 119194 w 557214"/>
                <a:gd name="connsiteY1383" fmla="*/ 231251 h 825628"/>
                <a:gd name="connsiteX1384" fmla="*/ 123219 w 557214"/>
                <a:gd name="connsiteY1384" fmla="*/ 221610 h 825628"/>
                <a:gd name="connsiteX1385" fmla="*/ 123378 w 557214"/>
                <a:gd name="connsiteY1385" fmla="*/ 219976 h 825628"/>
                <a:gd name="connsiteX1386" fmla="*/ 113757 w 557214"/>
                <a:gd name="connsiteY1386" fmla="*/ 230503 h 825628"/>
                <a:gd name="connsiteX1387" fmla="*/ 113617 w 557214"/>
                <a:gd name="connsiteY1387" fmla="*/ 230515 h 825628"/>
                <a:gd name="connsiteX1388" fmla="*/ 115085 w 557214"/>
                <a:gd name="connsiteY1388" fmla="*/ 228011 h 825628"/>
                <a:gd name="connsiteX1389" fmla="*/ 124646 w 557214"/>
                <a:gd name="connsiteY1389" fmla="*/ 209008 h 825628"/>
                <a:gd name="connsiteX1390" fmla="*/ 124874 w 557214"/>
                <a:gd name="connsiteY1390" fmla="*/ 207304 h 825628"/>
                <a:gd name="connsiteX1391" fmla="*/ 106219 w 557214"/>
                <a:gd name="connsiteY1391" fmla="*/ 231609 h 825628"/>
                <a:gd name="connsiteX1392" fmla="*/ 106212 w 557214"/>
                <a:gd name="connsiteY1392" fmla="*/ 231614 h 825628"/>
                <a:gd name="connsiteX1393" fmla="*/ 102283 w 557214"/>
                <a:gd name="connsiteY1393" fmla="*/ 236192 h 825628"/>
                <a:gd name="connsiteX1394" fmla="*/ 100889 w 557214"/>
                <a:gd name="connsiteY1394" fmla="*/ 237741 h 825628"/>
                <a:gd name="connsiteX1395" fmla="*/ 99724 w 557214"/>
                <a:gd name="connsiteY1395" fmla="*/ 239101 h 825628"/>
                <a:gd name="connsiteX1396" fmla="*/ 99740 w 557214"/>
                <a:gd name="connsiteY1396" fmla="*/ 238736 h 825628"/>
                <a:gd name="connsiteX1397" fmla="*/ 105783 w 557214"/>
                <a:gd name="connsiteY1397" fmla="*/ 227051 h 825628"/>
                <a:gd name="connsiteX1398" fmla="*/ 116407 w 557214"/>
                <a:gd name="connsiteY1398" fmla="*/ 209524 h 825628"/>
                <a:gd name="connsiteX1399" fmla="*/ 116979 w 557214"/>
                <a:gd name="connsiteY1399" fmla="*/ 207733 h 825628"/>
                <a:gd name="connsiteX1400" fmla="*/ 92136 w 557214"/>
                <a:gd name="connsiteY1400" fmla="*/ 237984 h 825628"/>
                <a:gd name="connsiteX1401" fmla="*/ 105351 w 557214"/>
                <a:gd name="connsiteY1401" fmla="*/ 212195 h 825628"/>
                <a:gd name="connsiteX1402" fmla="*/ 106112 w 557214"/>
                <a:gd name="connsiteY1402" fmla="*/ 209376 h 825628"/>
                <a:gd name="connsiteX1403" fmla="*/ 100200 w 557214"/>
                <a:gd name="connsiteY1403" fmla="*/ 217072 h 825628"/>
                <a:gd name="connsiteX1404" fmla="*/ 88771 w 557214"/>
                <a:gd name="connsiteY1404" fmla="*/ 234086 h 825628"/>
                <a:gd name="connsiteX1405" fmla="*/ 87517 w 557214"/>
                <a:gd name="connsiteY1405" fmla="*/ 235297 h 825628"/>
                <a:gd name="connsiteX1406" fmla="*/ 123516 w 557214"/>
                <a:gd name="connsiteY1406" fmla="*/ 174546 h 825628"/>
                <a:gd name="connsiteX1407" fmla="*/ 84579 w 557214"/>
                <a:gd name="connsiteY1407" fmla="*/ 229597 h 825628"/>
                <a:gd name="connsiteX1408" fmla="*/ 96285 w 557214"/>
                <a:gd name="connsiteY1408" fmla="*/ 202947 h 825628"/>
                <a:gd name="connsiteX1409" fmla="*/ 142603 w 557214"/>
                <a:gd name="connsiteY1409" fmla="*/ 203241 h 825628"/>
                <a:gd name="connsiteX1410" fmla="*/ 142594 w 557214"/>
                <a:gd name="connsiteY1410" fmla="*/ 203366 h 825628"/>
                <a:gd name="connsiteX1411" fmla="*/ 142434 w 557214"/>
                <a:gd name="connsiteY1411" fmla="*/ 203564 h 825628"/>
                <a:gd name="connsiteX1412" fmla="*/ 142603 w 557214"/>
                <a:gd name="connsiteY1412" fmla="*/ 203241 h 825628"/>
                <a:gd name="connsiteX1413" fmla="*/ 67896 w 557214"/>
                <a:gd name="connsiteY1413" fmla="*/ 603137 h 825628"/>
                <a:gd name="connsiteX1414" fmla="*/ 66140 w 557214"/>
                <a:gd name="connsiteY1414" fmla="*/ 600766 h 825628"/>
                <a:gd name="connsiteX1415" fmla="*/ 74860 w 557214"/>
                <a:gd name="connsiteY1415" fmla="*/ 611271 h 825628"/>
                <a:gd name="connsiteX1416" fmla="*/ 67896 w 557214"/>
                <a:gd name="connsiteY1416" fmla="*/ 603137 h 825628"/>
                <a:gd name="connsiteX1417" fmla="*/ 478885 w 557214"/>
                <a:gd name="connsiteY1417" fmla="*/ 418243 h 825628"/>
                <a:gd name="connsiteX1418" fmla="*/ 480796 w 557214"/>
                <a:gd name="connsiteY1418" fmla="*/ 424495 h 825628"/>
                <a:gd name="connsiteX1419" fmla="*/ 481341 w 557214"/>
                <a:gd name="connsiteY1419" fmla="*/ 426972 h 825628"/>
                <a:gd name="connsiteX1420" fmla="*/ 481753 w 557214"/>
                <a:gd name="connsiteY1420" fmla="*/ 431012 h 825628"/>
                <a:gd name="connsiteX1421" fmla="*/ 481971 w 557214"/>
                <a:gd name="connsiteY1421" fmla="*/ 434269 h 825628"/>
                <a:gd name="connsiteX1422" fmla="*/ 481975 w 557214"/>
                <a:gd name="connsiteY1422" fmla="*/ 436634 h 825628"/>
                <a:gd name="connsiteX1423" fmla="*/ 481672 w 557214"/>
                <a:gd name="connsiteY1423" fmla="*/ 439987 h 825628"/>
                <a:gd name="connsiteX1424" fmla="*/ 481208 w 557214"/>
                <a:gd name="connsiteY1424" fmla="*/ 443929 h 825628"/>
                <a:gd name="connsiteX1425" fmla="*/ 480725 w 557214"/>
                <a:gd name="connsiteY1425" fmla="*/ 446693 h 825628"/>
                <a:gd name="connsiteX1426" fmla="*/ 479115 w 557214"/>
                <a:gd name="connsiteY1426" fmla="*/ 452677 h 825628"/>
                <a:gd name="connsiteX1427" fmla="*/ 476706 w 557214"/>
                <a:gd name="connsiteY1427" fmla="*/ 461256 h 825628"/>
                <a:gd name="connsiteX1428" fmla="*/ 475305 w 557214"/>
                <a:gd name="connsiteY1428" fmla="*/ 466069 h 825628"/>
                <a:gd name="connsiteX1429" fmla="*/ 474201 w 557214"/>
                <a:gd name="connsiteY1429" fmla="*/ 469463 h 825628"/>
                <a:gd name="connsiteX1430" fmla="*/ 473179 w 557214"/>
                <a:gd name="connsiteY1430" fmla="*/ 472196 h 825628"/>
                <a:gd name="connsiteX1431" fmla="*/ 468142 w 557214"/>
                <a:gd name="connsiteY1431" fmla="*/ 477586 h 825628"/>
                <a:gd name="connsiteX1432" fmla="*/ 453226 w 557214"/>
                <a:gd name="connsiteY1432" fmla="*/ 485604 h 825628"/>
                <a:gd name="connsiteX1433" fmla="*/ 446368 w 557214"/>
                <a:gd name="connsiteY1433" fmla="*/ 485962 h 825628"/>
                <a:gd name="connsiteX1434" fmla="*/ 445717 w 557214"/>
                <a:gd name="connsiteY1434" fmla="*/ 485858 h 825628"/>
                <a:gd name="connsiteX1435" fmla="*/ 443789 w 557214"/>
                <a:gd name="connsiteY1435" fmla="*/ 485405 h 825628"/>
                <a:gd name="connsiteX1436" fmla="*/ 442174 w 557214"/>
                <a:gd name="connsiteY1436" fmla="*/ 484943 h 825628"/>
                <a:gd name="connsiteX1437" fmla="*/ 440244 w 557214"/>
                <a:gd name="connsiteY1437" fmla="*/ 484382 h 825628"/>
                <a:gd name="connsiteX1438" fmla="*/ 435394 w 557214"/>
                <a:gd name="connsiteY1438" fmla="*/ 482764 h 825628"/>
                <a:gd name="connsiteX1439" fmla="*/ 431073 w 557214"/>
                <a:gd name="connsiteY1439" fmla="*/ 481268 h 825628"/>
                <a:gd name="connsiteX1440" fmla="*/ 429403 w 557214"/>
                <a:gd name="connsiteY1440" fmla="*/ 480588 h 825628"/>
                <a:gd name="connsiteX1441" fmla="*/ 429115 w 557214"/>
                <a:gd name="connsiteY1441" fmla="*/ 480396 h 825628"/>
                <a:gd name="connsiteX1442" fmla="*/ 427908 w 557214"/>
                <a:gd name="connsiteY1442" fmla="*/ 478387 h 825628"/>
                <a:gd name="connsiteX1443" fmla="*/ 427392 w 557214"/>
                <a:gd name="connsiteY1443" fmla="*/ 476024 h 825628"/>
                <a:gd name="connsiteX1444" fmla="*/ 427728 w 557214"/>
                <a:gd name="connsiteY1444" fmla="*/ 473631 h 825628"/>
                <a:gd name="connsiteX1445" fmla="*/ 428966 w 557214"/>
                <a:gd name="connsiteY1445" fmla="*/ 472723 h 825628"/>
                <a:gd name="connsiteX1446" fmla="*/ 430292 w 557214"/>
                <a:gd name="connsiteY1446" fmla="*/ 471573 h 825628"/>
                <a:gd name="connsiteX1447" fmla="*/ 431248 w 557214"/>
                <a:gd name="connsiteY1447" fmla="*/ 470625 h 825628"/>
                <a:gd name="connsiteX1448" fmla="*/ 432705 w 557214"/>
                <a:gd name="connsiteY1448" fmla="*/ 468911 h 825628"/>
                <a:gd name="connsiteX1449" fmla="*/ 435837 w 557214"/>
                <a:gd name="connsiteY1449" fmla="*/ 464858 h 825628"/>
                <a:gd name="connsiteX1450" fmla="*/ 438060 w 557214"/>
                <a:gd name="connsiteY1450" fmla="*/ 461726 h 825628"/>
                <a:gd name="connsiteX1451" fmla="*/ 438974 w 557214"/>
                <a:gd name="connsiteY1451" fmla="*/ 460482 h 825628"/>
                <a:gd name="connsiteX1452" fmla="*/ 439014 w 557214"/>
                <a:gd name="connsiteY1452" fmla="*/ 460443 h 825628"/>
                <a:gd name="connsiteX1453" fmla="*/ 438372 w 557214"/>
                <a:gd name="connsiteY1453" fmla="*/ 460999 h 825628"/>
                <a:gd name="connsiteX1454" fmla="*/ 436053 w 557214"/>
                <a:gd name="connsiteY1454" fmla="*/ 462995 h 825628"/>
                <a:gd name="connsiteX1455" fmla="*/ 432149 w 557214"/>
                <a:gd name="connsiteY1455" fmla="*/ 466735 h 825628"/>
                <a:gd name="connsiteX1456" fmla="*/ 430044 w 557214"/>
                <a:gd name="connsiteY1456" fmla="*/ 468778 h 825628"/>
                <a:gd name="connsiteX1457" fmla="*/ 429113 w 557214"/>
                <a:gd name="connsiteY1457" fmla="*/ 469557 h 825628"/>
                <a:gd name="connsiteX1458" fmla="*/ 428100 w 557214"/>
                <a:gd name="connsiteY1458" fmla="*/ 470335 h 825628"/>
                <a:gd name="connsiteX1459" fmla="*/ 426059 w 557214"/>
                <a:gd name="connsiteY1459" fmla="*/ 471611 h 825628"/>
                <a:gd name="connsiteX1460" fmla="*/ 423535 w 557214"/>
                <a:gd name="connsiteY1460" fmla="*/ 472668 h 825628"/>
                <a:gd name="connsiteX1461" fmla="*/ 421016 w 557214"/>
                <a:gd name="connsiteY1461" fmla="*/ 473199 h 825628"/>
                <a:gd name="connsiteX1462" fmla="*/ 418090 w 557214"/>
                <a:gd name="connsiteY1462" fmla="*/ 473153 h 825628"/>
                <a:gd name="connsiteX1463" fmla="*/ 415401 w 557214"/>
                <a:gd name="connsiteY1463" fmla="*/ 472139 h 825628"/>
                <a:gd name="connsiteX1464" fmla="*/ 413471 w 557214"/>
                <a:gd name="connsiteY1464" fmla="*/ 470386 h 825628"/>
                <a:gd name="connsiteX1465" fmla="*/ 413199 w 557214"/>
                <a:gd name="connsiteY1465" fmla="*/ 468101 h 825628"/>
                <a:gd name="connsiteX1466" fmla="*/ 413845 w 557214"/>
                <a:gd name="connsiteY1466" fmla="*/ 465109 h 825628"/>
                <a:gd name="connsiteX1467" fmla="*/ 415161 w 557214"/>
                <a:gd name="connsiteY1467" fmla="*/ 462617 h 825628"/>
                <a:gd name="connsiteX1468" fmla="*/ 416202 w 557214"/>
                <a:gd name="connsiteY1468" fmla="*/ 462066 h 825628"/>
                <a:gd name="connsiteX1469" fmla="*/ 417859 w 557214"/>
                <a:gd name="connsiteY1469" fmla="*/ 460810 h 825628"/>
                <a:gd name="connsiteX1470" fmla="*/ 419494 w 557214"/>
                <a:gd name="connsiteY1470" fmla="*/ 459174 h 825628"/>
                <a:gd name="connsiteX1471" fmla="*/ 422838 w 557214"/>
                <a:gd name="connsiteY1471" fmla="*/ 455455 h 825628"/>
                <a:gd name="connsiteX1472" fmla="*/ 427208 w 557214"/>
                <a:gd name="connsiteY1472" fmla="*/ 450404 h 825628"/>
                <a:gd name="connsiteX1473" fmla="*/ 429286 w 557214"/>
                <a:gd name="connsiteY1473" fmla="*/ 448042 h 825628"/>
                <a:gd name="connsiteX1474" fmla="*/ 431326 w 557214"/>
                <a:gd name="connsiteY1474" fmla="*/ 445856 h 825628"/>
                <a:gd name="connsiteX1475" fmla="*/ 433861 w 557214"/>
                <a:gd name="connsiteY1475" fmla="*/ 443098 h 825628"/>
                <a:gd name="connsiteX1476" fmla="*/ 434091 w 557214"/>
                <a:gd name="connsiteY1476" fmla="*/ 442783 h 825628"/>
                <a:gd name="connsiteX1477" fmla="*/ 431718 w 557214"/>
                <a:gd name="connsiteY1477" fmla="*/ 444397 h 825628"/>
                <a:gd name="connsiteX1478" fmla="*/ 428944 w 557214"/>
                <a:gd name="connsiteY1478" fmla="*/ 446387 h 825628"/>
                <a:gd name="connsiteX1479" fmla="*/ 427194 w 557214"/>
                <a:gd name="connsiteY1479" fmla="*/ 447803 h 825628"/>
                <a:gd name="connsiteX1480" fmla="*/ 422691 w 557214"/>
                <a:gd name="connsiteY1480" fmla="*/ 452041 h 825628"/>
                <a:gd name="connsiteX1481" fmla="*/ 418345 w 557214"/>
                <a:gd name="connsiteY1481" fmla="*/ 456196 h 825628"/>
                <a:gd name="connsiteX1482" fmla="*/ 416328 w 557214"/>
                <a:gd name="connsiteY1482" fmla="*/ 458050 h 825628"/>
                <a:gd name="connsiteX1483" fmla="*/ 414983 w 557214"/>
                <a:gd name="connsiteY1483" fmla="*/ 459099 h 825628"/>
                <a:gd name="connsiteX1484" fmla="*/ 413382 w 557214"/>
                <a:gd name="connsiteY1484" fmla="*/ 460170 h 825628"/>
                <a:gd name="connsiteX1485" fmla="*/ 411639 w 557214"/>
                <a:gd name="connsiteY1485" fmla="*/ 461037 h 825628"/>
                <a:gd name="connsiteX1486" fmla="*/ 408467 w 557214"/>
                <a:gd name="connsiteY1486" fmla="*/ 461795 h 825628"/>
                <a:gd name="connsiteX1487" fmla="*/ 405422 w 557214"/>
                <a:gd name="connsiteY1487" fmla="*/ 461893 h 825628"/>
                <a:gd name="connsiteX1488" fmla="*/ 403505 w 557214"/>
                <a:gd name="connsiteY1488" fmla="*/ 461219 h 825628"/>
                <a:gd name="connsiteX1489" fmla="*/ 403027 w 557214"/>
                <a:gd name="connsiteY1489" fmla="*/ 460713 h 825628"/>
                <a:gd name="connsiteX1490" fmla="*/ 402559 w 557214"/>
                <a:gd name="connsiteY1490" fmla="*/ 459074 h 825628"/>
                <a:gd name="connsiteX1491" fmla="*/ 402682 w 557214"/>
                <a:gd name="connsiteY1491" fmla="*/ 458164 h 825628"/>
                <a:gd name="connsiteX1492" fmla="*/ 403519 w 557214"/>
                <a:gd name="connsiteY1492" fmla="*/ 455802 h 825628"/>
                <a:gd name="connsiteX1493" fmla="*/ 404667 w 557214"/>
                <a:gd name="connsiteY1493" fmla="*/ 453983 h 825628"/>
                <a:gd name="connsiteX1494" fmla="*/ 408025 w 557214"/>
                <a:gd name="connsiteY1494" fmla="*/ 452625 h 825628"/>
                <a:gd name="connsiteX1495" fmla="*/ 411604 w 557214"/>
                <a:gd name="connsiteY1495" fmla="*/ 450416 h 825628"/>
                <a:gd name="connsiteX1496" fmla="*/ 414463 w 557214"/>
                <a:gd name="connsiteY1496" fmla="*/ 447686 h 825628"/>
                <a:gd name="connsiteX1497" fmla="*/ 418651 w 557214"/>
                <a:gd name="connsiteY1497" fmla="*/ 442631 h 825628"/>
                <a:gd name="connsiteX1498" fmla="*/ 423954 w 557214"/>
                <a:gd name="connsiteY1498" fmla="*/ 435536 h 825628"/>
                <a:gd name="connsiteX1499" fmla="*/ 424383 w 557214"/>
                <a:gd name="connsiteY1499" fmla="*/ 434686 h 825628"/>
                <a:gd name="connsiteX1500" fmla="*/ 419380 w 557214"/>
                <a:gd name="connsiteY1500" fmla="*/ 439357 h 825628"/>
                <a:gd name="connsiteX1501" fmla="*/ 413940 w 557214"/>
                <a:gd name="connsiteY1501" fmla="*/ 444706 h 825628"/>
                <a:gd name="connsiteX1502" fmla="*/ 410971 w 557214"/>
                <a:gd name="connsiteY1502" fmla="*/ 447458 h 825628"/>
                <a:gd name="connsiteX1503" fmla="*/ 407884 w 557214"/>
                <a:gd name="connsiteY1503" fmla="*/ 449277 h 825628"/>
                <a:gd name="connsiteX1504" fmla="*/ 404508 w 557214"/>
                <a:gd name="connsiteY1504" fmla="*/ 450669 h 825628"/>
                <a:gd name="connsiteX1505" fmla="*/ 401760 w 557214"/>
                <a:gd name="connsiteY1505" fmla="*/ 451313 h 825628"/>
                <a:gd name="connsiteX1506" fmla="*/ 398476 w 557214"/>
                <a:gd name="connsiteY1506" fmla="*/ 451050 h 825628"/>
                <a:gd name="connsiteX1507" fmla="*/ 395700 w 557214"/>
                <a:gd name="connsiteY1507" fmla="*/ 449879 h 825628"/>
                <a:gd name="connsiteX1508" fmla="*/ 393981 w 557214"/>
                <a:gd name="connsiteY1508" fmla="*/ 447782 h 825628"/>
                <a:gd name="connsiteX1509" fmla="*/ 392952 w 557214"/>
                <a:gd name="connsiteY1509" fmla="*/ 445043 h 825628"/>
                <a:gd name="connsiteX1510" fmla="*/ 393224 w 557214"/>
                <a:gd name="connsiteY1510" fmla="*/ 443525 h 825628"/>
                <a:gd name="connsiteX1511" fmla="*/ 394152 w 557214"/>
                <a:gd name="connsiteY1511" fmla="*/ 441536 h 825628"/>
                <a:gd name="connsiteX1512" fmla="*/ 396678 w 557214"/>
                <a:gd name="connsiteY1512" fmla="*/ 439112 h 825628"/>
                <a:gd name="connsiteX1513" fmla="*/ 396744 w 557214"/>
                <a:gd name="connsiteY1513" fmla="*/ 438966 h 825628"/>
                <a:gd name="connsiteX1514" fmla="*/ 399669 w 557214"/>
                <a:gd name="connsiteY1514" fmla="*/ 439484 h 825628"/>
                <a:gd name="connsiteX1515" fmla="*/ 404013 w 557214"/>
                <a:gd name="connsiteY1515" fmla="*/ 439039 h 825628"/>
                <a:gd name="connsiteX1516" fmla="*/ 408556 w 557214"/>
                <a:gd name="connsiteY1516" fmla="*/ 437617 h 825628"/>
                <a:gd name="connsiteX1517" fmla="*/ 412514 w 557214"/>
                <a:gd name="connsiteY1517" fmla="*/ 435671 h 825628"/>
                <a:gd name="connsiteX1518" fmla="*/ 416232 w 557214"/>
                <a:gd name="connsiteY1518" fmla="*/ 432845 h 825628"/>
                <a:gd name="connsiteX1519" fmla="*/ 419522 w 557214"/>
                <a:gd name="connsiteY1519" fmla="*/ 429411 h 825628"/>
                <a:gd name="connsiteX1520" fmla="*/ 419777 w 557214"/>
                <a:gd name="connsiteY1520" fmla="*/ 429022 h 825628"/>
                <a:gd name="connsiteX1521" fmla="*/ 416912 w 557214"/>
                <a:gd name="connsiteY1521" fmla="*/ 431019 h 825628"/>
                <a:gd name="connsiteX1522" fmla="*/ 412906 w 557214"/>
                <a:gd name="connsiteY1522" fmla="*/ 433414 h 825628"/>
                <a:gd name="connsiteX1523" fmla="*/ 409208 w 557214"/>
                <a:gd name="connsiteY1523" fmla="*/ 434989 h 825628"/>
                <a:gd name="connsiteX1524" fmla="*/ 404949 w 557214"/>
                <a:gd name="connsiteY1524" fmla="*/ 436138 h 825628"/>
                <a:gd name="connsiteX1525" fmla="*/ 401005 w 557214"/>
                <a:gd name="connsiteY1525" fmla="*/ 436562 h 825628"/>
                <a:gd name="connsiteX1526" fmla="*/ 397886 w 557214"/>
                <a:gd name="connsiteY1526" fmla="*/ 436137 h 825628"/>
                <a:gd name="connsiteX1527" fmla="*/ 395838 w 557214"/>
                <a:gd name="connsiteY1527" fmla="*/ 435189 h 825628"/>
                <a:gd name="connsiteX1528" fmla="*/ 395258 w 557214"/>
                <a:gd name="connsiteY1528" fmla="*/ 434271 h 825628"/>
                <a:gd name="connsiteX1529" fmla="*/ 395906 w 557214"/>
                <a:gd name="connsiteY1529" fmla="*/ 432669 h 825628"/>
                <a:gd name="connsiteX1530" fmla="*/ 398223 w 557214"/>
                <a:gd name="connsiteY1530" fmla="*/ 430590 h 825628"/>
                <a:gd name="connsiteX1531" fmla="*/ 402289 w 557214"/>
                <a:gd name="connsiteY1531" fmla="*/ 428336 h 825628"/>
                <a:gd name="connsiteX1532" fmla="*/ 406737 w 557214"/>
                <a:gd name="connsiteY1532" fmla="*/ 426129 h 825628"/>
                <a:gd name="connsiteX1533" fmla="*/ 408800 w 557214"/>
                <a:gd name="connsiteY1533" fmla="*/ 425063 h 825628"/>
                <a:gd name="connsiteX1534" fmla="*/ 403445 w 557214"/>
                <a:gd name="connsiteY1534" fmla="*/ 426099 h 825628"/>
                <a:gd name="connsiteX1535" fmla="*/ 398388 w 557214"/>
                <a:gd name="connsiteY1535" fmla="*/ 427935 h 825628"/>
                <a:gd name="connsiteX1536" fmla="*/ 394705 w 557214"/>
                <a:gd name="connsiteY1536" fmla="*/ 430219 h 825628"/>
                <a:gd name="connsiteX1537" fmla="*/ 392687 w 557214"/>
                <a:gd name="connsiteY1537" fmla="*/ 433221 h 825628"/>
                <a:gd name="connsiteX1538" fmla="*/ 393089 w 557214"/>
                <a:gd name="connsiteY1538" fmla="*/ 436398 h 825628"/>
                <a:gd name="connsiteX1539" fmla="*/ 393350 w 557214"/>
                <a:gd name="connsiteY1539" fmla="*/ 436695 h 825628"/>
                <a:gd name="connsiteX1540" fmla="*/ 393318 w 557214"/>
                <a:gd name="connsiteY1540" fmla="*/ 436751 h 825628"/>
                <a:gd name="connsiteX1541" fmla="*/ 391846 w 557214"/>
                <a:gd name="connsiteY1541" fmla="*/ 439048 h 825628"/>
                <a:gd name="connsiteX1542" fmla="*/ 390808 w 557214"/>
                <a:gd name="connsiteY1542" fmla="*/ 443236 h 825628"/>
                <a:gd name="connsiteX1543" fmla="*/ 391373 w 557214"/>
                <a:gd name="connsiteY1543" fmla="*/ 447495 h 825628"/>
                <a:gd name="connsiteX1544" fmla="*/ 393142 w 557214"/>
                <a:gd name="connsiteY1544" fmla="*/ 450999 h 825628"/>
                <a:gd name="connsiteX1545" fmla="*/ 393635 w 557214"/>
                <a:gd name="connsiteY1545" fmla="*/ 451462 h 825628"/>
                <a:gd name="connsiteX1546" fmla="*/ 393434 w 557214"/>
                <a:gd name="connsiteY1546" fmla="*/ 452162 h 825628"/>
                <a:gd name="connsiteX1547" fmla="*/ 392517 w 557214"/>
                <a:gd name="connsiteY1547" fmla="*/ 455755 h 825628"/>
                <a:gd name="connsiteX1548" fmla="*/ 391951 w 557214"/>
                <a:gd name="connsiteY1548" fmla="*/ 458630 h 825628"/>
                <a:gd name="connsiteX1549" fmla="*/ 391634 w 557214"/>
                <a:gd name="connsiteY1549" fmla="*/ 460825 h 825628"/>
                <a:gd name="connsiteX1550" fmla="*/ 391377 w 557214"/>
                <a:gd name="connsiteY1550" fmla="*/ 463707 h 825628"/>
                <a:gd name="connsiteX1551" fmla="*/ 391137 w 557214"/>
                <a:gd name="connsiteY1551" fmla="*/ 467713 h 825628"/>
                <a:gd name="connsiteX1552" fmla="*/ 390991 w 557214"/>
                <a:gd name="connsiteY1552" fmla="*/ 469876 h 825628"/>
                <a:gd name="connsiteX1553" fmla="*/ 390867 w 557214"/>
                <a:gd name="connsiteY1553" fmla="*/ 470862 h 825628"/>
                <a:gd name="connsiteX1554" fmla="*/ 390713 w 557214"/>
                <a:gd name="connsiteY1554" fmla="*/ 471787 h 825628"/>
                <a:gd name="connsiteX1555" fmla="*/ 390451 w 557214"/>
                <a:gd name="connsiteY1555" fmla="*/ 472929 h 825628"/>
                <a:gd name="connsiteX1556" fmla="*/ 388689 w 557214"/>
                <a:gd name="connsiteY1556" fmla="*/ 471688 h 825628"/>
                <a:gd name="connsiteX1557" fmla="*/ 386293 w 557214"/>
                <a:gd name="connsiteY1557" fmla="*/ 469798 h 825628"/>
                <a:gd name="connsiteX1558" fmla="*/ 384851 w 557214"/>
                <a:gd name="connsiteY1558" fmla="*/ 468326 h 825628"/>
                <a:gd name="connsiteX1559" fmla="*/ 383605 w 557214"/>
                <a:gd name="connsiteY1559" fmla="*/ 466800 h 825628"/>
                <a:gd name="connsiteX1560" fmla="*/ 381852 w 557214"/>
                <a:gd name="connsiteY1560" fmla="*/ 464324 h 825628"/>
                <a:gd name="connsiteX1561" fmla="*/ 379420 w 557214"/>
                <a:gd name="connsiteY1561" fmla="*/ 460587 h 825628"/>
                <a:gd name="connsiteX1562" fmla="*/ 376705 w 557214"/>
                <a:gd name="connsiteY1562" fmla="*/ 456948 h 825628"/>
                <a:gd name="connsiteX1563" fmla="*/ 374754 w 557214"/>
                <a:gd name="connsiteY1563" fmla="*/ 454499 h 825628"/>
                <a:gd name="connsiteX1564" fmla="*/ 373680 w 557214"/>
                <a:gd name="connsiteY1564" fmla="*/ 453030 h 825628"/>
                <a:gd name="connsiteX1565" fmla="*/ 372420 w 557214"/>
                <a:gd name="connsiteY1565" fmla="*/ 449795 h 825628"/>
                <a:gd name="connsiteX1566" fmla="*/ 371559 w 557214"/>
                <a:gd name="connsiteY1566" fmla="*/ 445571 h 825628"/>
                <a:gd name="connsiteX1567" fmla="*/ 371417 w 557214"/>
                <a:gd name="connsiteY1567" fmla="*/ 442465 h 825628"/>
                <a:gd name="connsiteX1568" fmla="*/ 372359 w 557214"/>
                <a:gd name="connsiteY1568" fmla="*/ 441585 h 825628"/>
                <a:gd name="connsiteX1569" fmla="*/ 373230 w 557214"/>
                <a:gd name="connsiteY1569" fmla="*/ 440606 h 825628"/>
                <a:gd name="connsiteX1570" fmla="*/ 373909 w 557214"/>
                <a:gd name="connsiteY1570" fmla="*/ 439740 h 825628"/>
                <a:gd name="connsiteX1571" fmla="*/ 374942 w 557214"/>
                <a:gd name="connsiteY1571" fmla="*/ 438173 h 825628"/>
                <a:gd name="connsiteX1572" fmla="*/ 377062 w 557214"/>
                <a:gd name="connsiteY1572" fmla="*/ 434718 h 825628"/>
                <a:gd name="connsiteX1573" fmla="*/ 378874 w 557214"/>
                <a:gd name="connsiteY1573" fmla="*/ 431855 h 825628"/>
                <a:gd name="connsiteX1574" fmla="*/ 380136 w 557214"/>
                <a:gd name="connsiteY1574" fmla="*/ 430049 h 825628"/>
                <a:gd name="connsiteX1575" fmla="*/ 381622 w 557214"/>
                <a:gd name="connsiteY1575" fmla="*/ 428160 h 825628"/>
                <a:gd name="connsiteX1576" fmla="*/ 383677 w 557214"/>
                <a:gd name="connsiteY1576" fmla="*/ 425721 h 825628"/>
                <a:gd name="connsiteX1577" fmla="*/ 385999 w 557214"/>
                <a:gd name="connsiteY1577" fmla="*/ 423056 h 825628"/>
                <a:gd name="connsiteX1578" fmla="*/ 386206 w 557214"/>
                <a:gd name="connsiteY1578" fmla="*/ 422769 h 825628"/>
                <a:gd name="connsiteX1579" fmla="*/ 384031 w 557214"/>
                <a:gd name="connsiteY1579" fmla="*/ 424314 h 825628"/>
                <a:gd name="connsiteX1580" fmla="*/ 381283 w 557214"/>
                <a:gd name="connsiteY1580" fmla="*/ 426451 h 825628"/>
                <a:gd name="connsiteX1581" fmla="*/ 379231 w 557214"/>
                <a:gd name="connsiteY1581" fmla="*/ 428356 h 825628"/>
                <a:gd name="connsiteX1582" fmla="*/ 377751 w 557214"/>
                <a:gd name="connsiteY1582" fmla="*/ 429944 h 825628"/>
                <a:gd name="connsiteX1583" fmla="*/ 375848 w 557214"/>
                <a:gd name="connsiteY1583" fmla="*/ 432311 h 825628"/>
                <a:gd name="connsiteX1584" fmla="*/ 373255 w 557214"/>
                <a:gd name="connsiteY1584" fmla="*/ 435814 h 825628"/>
                <a:gd name="connsiteX1585" fmla="*/ 371858 w 557214"/>
                <a:gd name="connsiteY1585" fmla="*/ 437675 h 825628"/>
                <a:gd name="connsiteX1586" fmla="*/ 371212 w 557214"/>
                <a:gd name="connsiteY1586" fmla="*/ 438421 h 825628"/>
                <a:gd name="connsiteX1587" fmla="*/ 370599 w 557214"/>
                <a:gd name="connsiteY1587" fmla="*/ 439056 h 825628"/>
                <a:gd name="connsiteX1588" fmla="*/ 369376 w 557214"/>
                <a:gd name="connsiteY1588" fmla="*/ 440120 h 825628"/>
                <a:gd name="connsiteX1589" fmla="*/ 368389 w 557214"/>
                <a:gd name="connsiteY1589" fmla="*/ 440679 h 825628"/>
                <a:gd name="connsiteX1590" fmla="*/ 368143 w 557214"/>
                <a:gd name="connsiteY1590" fmla="*/ 440694 h 825628"/>
                <a:gd name="connsiteX1591" fmla="*/ 367426 w 557214"/>
                <a:gd name="connsiteY1591" fmla="*/ 439894 h 825628"/>
                <a:gd name="connsiteX1592" fmla="*/ 366336 w 557214"/>
                <a:gd name="connsiteY1592" fmla="*/ 438127 h 825628"/>
                <a:gd name="connsiteX1593" fmla="*/ 365268 w 557214"/>
                <a:gd name="connsiteY1593" fmla="*/ 435565 h 825628"/>
                <a:gd name="connsiteX1594" fmla="*/ 364557 w 557214"/>
                <a:gd name="connsiteY1594" fmla="*/ 432606 h 825628"/>
                <a:gd name="connsiteX1595" fmla="*/ 364307 w 557214"/>
                <a:gd name="connsiteY1595" fmla="*/ 429620 h 825628"/>
                <a:gd name="connsiteX1596" fmla="*/ 364516 w 557214"/>
                <a:gd name="connsiteY1596" fmla="*/ 426628 h 825628"/>
                <a:gd name="connsiteX1597" fmla="*/ 365473 w 557214"/>
                <a:gd name="connsiteY1597" fmla="*/ 422942 h 825628"/>
                <a:gd name="connsiteX1598" fmla="*/ 367910 w 557214"/>
                <a:gd name="connsiteY1598" fmla="*/ 419420 h 825628"/>
                <a:gd name="connsiteX1599" fmla="*/ 371149 w 557214"/>
                <a:gd name="connsiteY1599" fmla="*/ 416648 h 825628"/>
                <a:gd name="connsiteX1600" fmla="*/ 371654 w 557214"/>
                <a:gd name="connsiteY1600" fmla="*/ 416331 h 825628"/>
                <a:gd name="connsiteX1601" fmla="*/ 375463 w 557214"/>
                <a:gd name="connsiteY1601" fmla="*/ 416738 h 825628"/>
                <a:gd name="connsiteX1602" fmla="*/ 376226 w 557214"/>
                <a:gd name="connsiteY1602" fmla="*/ 416667 h 825628"/>
                <a:gd name="connsiteX1603" fmla="*/ 372658 w 557214"/>
                <a:gd name="connsiteY1603" fmla="*/ 415565 h 825628"/>
                <a:gd name="connsiteX1604" fmla="*/ 372801 w 557214"/>
                <a:gd name="connsiteY1604" fmla="*/ 415506 h 825628"/>
                <a:gd name="connsiteX1605" fmla="*/ 372594 w 557214"/>
                <a:gd name="connsiteY1605" fmla="*/ 415545 h 825628"/>
                <a:gd name="connsiteX1606" fmla="*/ 371133 w 557214"/>
                <a:gd name="connsiteY1606" fmla="*/ 415047 h 825628"/>
                <a:gd name="connsiteX1607" fmla="*/ 366242 w 557214"/>
                <a:gd name="connsiteY1607" fmla="*/ 412573 h 825628"/>
                <a:gd name="connsiteX1608" fmla="*/ 364807 w 557214"/>
                <a:gd name="connsiteY1608" fmla="*/ 409989 h 825628"/>
                <a:gd name="connsiteX1609" fmla="*/ 364848 w 557214"/>
                <a:gd name="connsiteY1609" fmla="*/ 409132 h 825628"/>
                <a:gd name="connsiteX1610" fmla="*/ 365053 w 557214"/>
                <a:gd name="connsiteY1610" fmla="*/ 408753 h 825628"/>
                <a:gd name="connsiteX1611" fmla="*/ 365321 w 557214"/>
                <a:gd name="connsiteY1611" fmla="*/ 408320 h 825628"/>
                <a:gd name="connsiteX1612" fmla="*/ 366953 w 557214"/>
                <a:gd name="connsiteY1612" fmla="*/ 406318 h 825628"/>
                <a:gd name="connsiteX1613" fmla="*/ 368779 w 557214"/>
                <a:gd name="connsiteY1613" fmla="*/ 403930 h 825628"/>
                <a:gd name="connsiteX1614" fmla="*/ 369901 w 557214"/>
                <a:gd name="connsiteY1614" fmla="*/ 402197 h 825628"/>
                <a:gd name="connsiteX1615" fmla="*/ 370427 w 557214"/>
                <a:gd name="connsiteY1615" fmla="*/ 401261 h 825628"/>
                <a:gd name="connsiteX1616" fmla="*/ 371522 w 557214"/>
                <a:gd name="connsiteY1616" fmla="*/ 398526 h 825628"/>
                <a:gd name="connsiteX1617" fmla="*/ 373136 w 557214"/>
                <a:gd name="connsiteY1617" fmla="*/ 393437 h 825628"/>
                <a:gd name="connsiteX1618" fmla="*/ 374095 w 557214"/>
                <a:gd name="connsiteY1618" fmla="*/ 390545 h 825628"/>
                <a:gd name="connsiteX1619" fmla="*/ 374703 w 557214"/>
                <a:gd name="connsiteY1619" fmla="*/ 389310 h 825628"/>
                <a:gd name="connsiteX1620" fmla="*/ 375416 w 557214"/>
                <a:gd name="connsiteY1620" fmla="*/ 388147 h 825628"/>
                <a:gd name="connsiteX1621" fmla="*/ 377845 w 557214"/>
                <a:gd name="connsiteY1621" fmla="*/ 385148 h 825628"/>
                <a:gd name="connsiteX1622" fmla="*/ 381133 w 557214"/>
                <a:gd name="connsiteY1622" fmla="*/ 382092 h 825628"/>
                <a:gd name="connsiteX1623" fmla="*/ 383229 w 557214"/>
                <a:gd name="connsiteY1623" fmla="*/ 381215 h 825628"/>
                <a:gd name="connsiteX1624" fmla="*/ 384894 w 557214"/>
                <a:gd name="connsiteY1624" fmla="*/ 380711 h 825628"/>
                <a:gd name="connsiteX1625" fmla="*/ 387544 w 557214"/>
                <a:gd name="connsiteY1625" fmla="*/ 380354 h 825628"/>
                <a:gd name="connsiteX1626" fmla="*/ 387652 w 557214"/>
                <a:gd name="connsiteY1626" fmla="*/ 380312 h 825628"/>
                <a:gd name="connsiteX1627" fmla="*/ 389200 w 557214"/>
                <a:gd name="connsiteY1627" fmla="*/ 381706 h 825628"/>
                <a:gd name="connsiteX1628" fmla="*/ 390880 w 557214"/>
                <a:gd name="connsiteY1628" fmla="*/ 381974 h 825628"/>
                <a:gd name="connsiteX1629" fmla="*/ 392488 w 557214"/>
                <a:gd name="connsiteY1629" fmla="*/ 382256 h 825628"/>
                <a:gd name="connsiteX1630" fmla="*/ 396350 w 557214"/>
                <a:gd name="connsiteY1630" fmla="*/ 382473 h 825628"/>
                <a:gd name="connsiteX1631" fmla="*/ 397482 w 557214"/>
                <a:gd name="connsiteY1631" fmla="*/ 382508 h 825628"/>
                <a:gd name="connsiteX1632" fmla="*/ 401503 w 557214"/>
                <a:gd name="connsiteY1632" fmla="*/ 383637 h 825628"/>
                <a:gd name="connsiteX1633" fmla="*/ 406110 w 557214"/>
                <a:gd name="connsiteY1633" fmla="*/ 385267 h 825628"/>
                <a:gd name="connsiteX1634" fmla="*/ 410314 w 557214"/>
                <a:gd name="connsiteY1634" fmla="*/ 387120 h 825628"/>
                <a:gd name="connsiteX1635" fmla="*/ 413750 w 557214"/>
                <a:gd name="connsiteY1635" fmla="*/ 389004 h 825628"/>
                <a:gd name="connsiteX1636" fmla="*/ 414067 w 557214"/>
                <a:gd name="connsiteY1636" fmla="*/ 389157 h 825628"/>
                <a:gd name="connsiteX1637" fmla="*/ 411982 w 557214"/>
                <a:gd name="connsiteY1637" fmla="*/ 387204 h 825628"/>
                <a:gd name="connsiteX1638" fmla="*/ 408271 w 557214"/>
                <a:gd name="connsiteY1638" fmla="*/ 384492 h 825628"/>
                <a:gd name="connsiteX1639" fmla="*/ 403778 w 557214"/>
                <a:gd name="connsiteY1639" fmla="*/ 382128 h 825628"/>
                <a:gd name="connsiteX1640" fmla="*/ 402025 w 557214"/>
                <a:gd name="connsiteY1640" fmla="*/ 381470 h 825628"/>
                <a:gd name="connsiteX1641" fmla="*/ 400766 w 557214"/>
                <a:gd name="connsiteY1641" fmla="*/ 380854 h 825628"/>
                <a:gd name="connsiteX1642" fmla="*/ 399202 w 557214"/>
                <a:gd name="connsiteY1642" fmla="*/ 380327 h 825628"/>
                <a:gd name="connsiteX1643" fmla="*/ 395947 w 557214"/>
                <a:gd name="connsiteY1643" fmla="*/ 379481 h 825628"/>
                <a:gd name="connsiteX1644" fmla="*/ 393884 w 557214"/>
                <a:gd name="connsiteY1644" fmla="*/ 379285 h 825628"/>
                <a:gd name="connsiteX1645" fmla="*/ 394111 w 557214"/>
                <a:gd name="connsiteY1645" fmla="*/ 378379 h 825628"/>
                <a:gd name="connsiteX1646" fmla="*/ 394197 w 557214"/>
                <a:gd name="connsiteY1646" fmla="*/ 375525 h 825628"/>
                <a:gd name="connsiteX1647" fmla="*/ 394068 w 557214"/>
                <a:gd name="connsiteY1647" fmla="*/ 374648 h 825628"/>
                <a:gd name="connsiteX1648" fmla="*/ 393677 w 557214"/>
                <a:gd name="connsiteY1648" fmla="*/ 371763 h 825628"/>
                <a:gd name="connsiteX1649" fmla="*/ 392266 w 557214"/>
                <a:gd name="connsiteY1649" fmla="*/ 369776 h 825628"/>
                <a:gd name="connsiteX1650" fmla="*/ 392044 w 557214"/>
                <a:gd name="connsiteY1650" fmla="*/ 369671 h 825628"/>
                <a:gd name="connsiteX1651" fmla="*/ 392782 w 557214"/>
                <a:gd name="connsiteY1651" fmla="*/ 369302 h 825628"/>
                <a:gd name="connsiteX1652" fmla="*/ 395935 w 557214"/>
                <a:gd name="connsiteY1652" fmla="*/ 368076 h 825628"/>
                <a:gd name="connsiteX1653" fmla="*/ 399399 w 557214"/>
                <a:gd name="connsiteY1653" fmla="*/ 367030 h 825628"/>
                <a:gd name="connsiteX1654" fmla="*/ 399763 w 557214"/>
                <a:gd name="connsiteY1654" fmla="*/ 366945 h 825628"/>
                <a:gd name="connsiteX1655" fmla="*/ 402755 w 557214"/>
                <a:gd name="connsiteY1655" fmla="*/ 366486 h 825628"/>
                <a:gd name="connsiteX1656" fmla="*/ 404161 w 557214"/>
                <a:gd name="connsiteY1656" fmla="*/ 366368 h 825628"/>
                <a:gd name="connsiteX1657" fmla="*/ 408359 w 557214"/>
                <a:gd name="connsiteY1657" fmla="*/ 366286 h 825628"/>
                <a:gd name="connsiteX1658" fmla="*/ 409156 w 557214"/>
                <a:gd name="connsiteY1658" fmla="*/ 366686 h 825628"/>
                <a:gd name="connsiteX1659" fmla="*/ 411462 w 557214"/>
                <a:gd name="connsiteY1659" fmla="*/ 367449 h 825628"/>
                <a:gd name="connsiteX1660" fmla="*/ 407608 w 557214"/>
                <a:gd name="connsiteY1660" fmla="*/ 363724 h 825628"/>
                <a:gd name="connsiteX1661" fmla="*/ 405438 w 557214"/>
                <a:gd name="connsiteY1661" fmla="*/ 358238 h 825628"/>
                <a:gd name="connsiteX1662" fmla="*/ 405903 w 557214"/>
                <a:gd name="connsiteY1662" fmla="*/ 351741 h 825628"/>
                <a:gd name="connsiteX1663" fmla="*/ 407793 w 557214"/>
                <a:gd name="connsiteY1663" fmla="*/ 347493 h 825628"/>
                <a:gd name="connsiteX1664" fmla="*/ 410064 w 557214"/>
                <a:gd name="connsiteY1664" fmla="*/ 344713 h 825628"/>
                <a:gd name="connsiteX1665" fmla="*/ 412704 w 557214"/>
                <a:gd name="connsiteY1665" fmla="*/ 342692 h 825628"/>
                <a:gd name="connsiteX1666" fmla="*/ 415439 w 557214"/>
                <a:gd name="connsiteY1666" fmla="*/ 341256 h 825628"/>
                <a:gd name="connsiteX1667" fmla="*/ 418366 w 557214"/>
                <a:gd name="connsiteY1667" fmla="*/ 340585 h 825628"/>
                <a:gd name="connsiteX1668" fmla="*/ 421309 w 557214"/>
                <a:gd name="connsiteY1668" fmla="*/ 340609 h 825628"/>
                <a:gd name="connsiteX1669" fmla="*/ 423028 w 557214"/>
                <a:gd name="connsiteY1669" fmla="*/ 341008 h 825628"/>
                <a:gd name="connsiteX1670" fmla="*/ 424991 w 557214"/>
                <a:gd name="connsiteY1670" fmla="*/ 341837 h 825628"/>
                <a:gd name="connsiteX1671" fmla="*/ 428070 w 557214"/>
                <a:gd name="connsiteY1671" fmla="*/ 343404 h 825628"/>
                <a:gd name="connsiteX1672" fmla="*/ 432625 w 557214"/>
                <a:gd name="connsiteY1672" fmla="*/ 345864 h 825628"/>
                <a:gd name="connsiteX1673" fmla="*/ 435645 w 557214"/>
                <a:gd name="connsiteY1673" fmla="*/ 347682 h 825628"/>
                <a:gd name="connsiteX1674" fmla="*/ 436720 w 557214"/>
                <a:gd name="connsiteY1674" fmla="*/ 348594 h 825628"/>
                <a:gd name="connsiteX1675" fmla="*/ 437601 w 557214"/>
                <a:gd name="connsiteY1675" fmla="*/ 349588 h 825628"/>
                <a:gd name="connsiteX1676" fmla="*/ 438373 w 557214"/>
                <a:gd name="connsiteY1676" fmla="*/ 350542 h 825628"/>
                <a:gd name="connsiteX1677" fmla="*/ 439576 w 557214"/>
                <a:gd name="connsiteY1677" fmla="*/ 352673 h 825628"/>
                <a:gd name="connsiteX1678" fmla="*/ 442843 w 557214"/>
                <a:gd name="connsiteY1678" fmla="*/ 359022 h 825628"/>
                <a:gd name="connsiteX1679" fmla="*/ 446023 w 557214"/>
                <a:gd name="connsiteY1679" fmla="*/ 364518 h 825628"/>
                <a:gd name="connsiteX1680" fmla="*/ 448346 w 557214"/>
                <a:gd name="connsiteY1680" fmla="*/ 367734 h 825628"/>
                <a:gd name="connsiteX1681" fmla="*/ 450680 w 557214"/>
                <a:gd name="connsiteY1681" fmla="*/ 369991 h 825628"/>
                <a:gd name="connsiteX1682" fmla="*/ 454548 w 557214"/>
                <a:gd name="connsiteY1682" fmla="*/ 372631 h 825628"/>
                <a:gd name="connsiteX1683" fmla="*/ 455308 w 557214"/>
                <a:gd name="connsiteY1683" fmla="*/ 373080 h 825628"/>
                <a:gd name="connsiteX1684" fmla="*/ 458734 w 557214"/>
                <a:gd name="connsiteY1684" fmla="*/ 376048 h 825628"/>
                <a:gd name="connsiteX1685" fmla="*/ 463401 w 557214"/>
                <a:gd name="connsiteY1685" fmla="*/ 381065 h 825628"/>
                <a:gd name="connsiteX1686" fmla="*/ 465847 w 557214"/>
                <a:gd name="connsiteY1686" fmla="*/ 385359 h 825628"/>
                <a:gd name="connsiteX1687" fmla="*/ 467005 w 557214"/>
                <a:gd name="connsiteY1687" fmla="*/ 388537 h 825628"/>
                <a:gd name="connsiteX1688" fmla="*/ 468531 w 557214"/>
                <a:gd name="connsiteY1688" fmla="*/ 393860 h 825628"/>
                <a:gd name="connsiteX1689" fmla="*/ 470519 w 557214"/>
                <a:gd name="connsiteY1689" fmla="*/ 400901 h 825628"/>
                <a:gd name="connsiteX1690" fmla="*/ 472155 w 557214"/>
                <a:gd name="connsiteY1690" fmla="*/ 404844 h 825628"/>
                <a:gd name="connsiteX1691" fmla="*/ 473929 w 557214"/>
                <a:gd name="connsiteY1691" fmla="*/ 407965 h 825628"/>
                <a:gd name="connsiteX1692" fmla="*/ 475857 w 557214"/>
                <a:gd name="connsiteY1692" fmla="*/ 411156 h 825628"/>
                <a:gd name="connsiteX1693" fmla="*/ 477053 w 557214"/>
                <a:gd name="connsiteY1693" fmla="*/ 413502 h 825628"/>
                <a:gd name="connsiteX1694" fmla="*/ 477899 w 557214"/>
                <a:gd name="connsiteY1694" fmla="*/ 415466 h 825628"/>
                <a:gd name="connsiteX1695" fmla="*/ 478885 w 557214"/>
                <a:gd name="connsiteY1695" fmla="*/ 418243 h 825628"/>
                <a:gd name="connsiteX1696" fmla="*/ 435868 w 557214"/>
                <a:gd name="connsiteY1696" fmla="*/ 486469 h 825628"/>
                <a:gd name="connsiteX1697" fmla="*/ 435746 w 557214"/>
                <a:gd name="connsiteY1697" fmla="*/ 486588 h 825628"/>
                <a:gd name="connsiteX1698" fmla="*/ 435865 w 557214"/>
                <a:gd name="connsiteY1698" fmla="*/ 486467 h 825628"/>
                <a:gd name="connsiteX1699" fmla="*/ 435868 w 557214"/>
                <a:gd name="connsiteY1699" fmla="*/ 486469 h 825628"/>
                <a:gd name="connsiteX1700" fmla="*/ 398788 w 557214"/>
                <a:gd name="connsiteY1700" fmla="*/ 468788 h 825628"/>
                <a:gd name="connsiteX1701" fmla="*/ 398765 w 557214"/>
                <a:gd name="connsiteY1701" fmla="*/ 471918 h 825628"/>
                <a:gd name="connsiteX1702" fmla="*/ 398721 w 557214"/>
                <a:gd name="connsiteY1702" fmla="*/ 472154 h 825628"/>
                <a:gd name="connsiteX1703" fmla="*/ 398264 w 557214"/>
                <a:gd name="connsiteY1703" fmla="*/ 474721 h 825628"/>
                <a:gd name="connsiteX1704" fmla="*/ 397797 w 557214"/>
                <a:gd name="connsiteY1704" fmla="*/ 476533 h 825628"/>
                <a:gd name="connsiteX1705" fmla="*/ 397459 w 557214"/>
                <a:gd name="connsiteY1705" fmla="*/ 477654 h 825628"/>
                <a:gd name="connsiteX1706" fmla="*/ 397264 w 557214"/>
                <a:gd name="connsiteY1706" fmla="*/ 478120 h 825628"/>
                <a:gd name="connsiteX1707" fmla="*/ 397067 w 557214"/>
                <a:gd name="connsiteY1707" fmla="*/ 478309 h 825628"/>
                <a:gd name="connsiteX1708" fmla="*/ 396819 w 557214"/>
                <a:gd name="connsiteY1708" fmla="*/ 478370 h 825628"/>
                <a:gd name="connsiteX1709" fmla="*/ 396261 w 557214"/>
                <a:gd name="connsiteY1709" fmla="*/ 478225 h 825628"/>
                <a:gd name="connsiteX1710" fmla="*/ 395905 w 557214"/>
                <a:gd name="connsiteY1710" fmla="*/ 478059 h 825628"/>
                <a:gd name="connsiteX1711" fmla="*/ 395652 w 557214"/>
                <a:gd name="connsiteY1711" fmla="*/ 477884 h 825628"/>
                <a:gd name="connsiteX1712" fmla="*/ 395348 w 557214"/>
                <a:gd name="connsiteY1712" fmla="*/ 477655 h 825628"/>
                <a:gd name="connsiteX1713" fmla="*/ 394552 w 557214"/>
                <a:gd name="connsiteY1713" fmla="*/ 476538 h 825628"/>
                <a:gd name="connsiteX1714" fmla="*/ 393838 w 557214"/>
                <a:gd name="connsiteY1714" fmla="*/ 474918 h 825628"/>
                <a:gd name="connsiteX1715" fmla="*/ 393471 w 557214"/>
                <a:gd name="connsiteY1715" fmla="*/ 473549 h 825628"/>
                <a:gd name="connsiteX1716" fmla="*/ 393628 w 557214"/>
                <a:gd name="connsiteY1716" fmla="*/ 472755 h 825628"/>
                <a:gd name="connsiteX1717" fmla="*/ 393764 w 557214"/>
                <a:gd name="connsiteY1717" fmla="*/ 471539 h 825628"/>
                <a:gd name="connsiteX1718" fmla="*/ 393842 w 557214"/>
                <a:gd name="connsiteY1718" fmla="*/ 470457 h 825628"/>
                <a:gd name="connsiteX1719" fmla="*/ 393853 w 557214"/>
                <a:gd name="connsiteY1719" fmla="*/ 468697 h 825628"/>
                <a:gd name="connsiteX1720" fmla="*/ 393760 w 557214"/>
                <a:gd name="connsiteY1720" fmla="*/ 464969 h 825628"/>
                <a:gd name="connsiteX1721" fmla="*/ 393703 w 557214"/>
                <a:gd name="connsiteY1721" fmla="*/ 461763 h 825628"/>
                <a:gd name="connsiteX1722" fmla="*/ 393736 w 557214"/>
                <a:gd name="connsiteY1722" fmla="*/ 459542 h 825628"/>
                <a:gd name="connsiteX1723" fmla="*/ 393868 w 557214"/>
                <a:gd name="connsiteY1723" fmla="*/ 456999 h 825628"/>
                <a:gd name="connsiteX1724" fmla="*/ 393892 w 557214"/>
                <a:gd name="connsiteY1724" fmla="*/ 456619 h 825628"/>
                <a:gd name="connsiteX1725" fmla="*/ 393902 w 557214"/>
                <a:gd name="connsiteY1725" fmla="*/ 456588 h 825628"/>
                <a:gd name="connsiteX1726" fmla="*/ 395208 w 557214"/>
                <a:gd name="connsiteY1726" fmla="*/ 454258 h 825628"/>
                <a:gd name="connsiteX1727" fmla="*/ 395677 w 557214"/>
                <a:gd name="connsiteY1727" fmla="*/ 453803 h 825628"/>
                <a:gd name="connsiteX1728" fmla="*/ 396411 w 557214"/>
                <a:gd name="connsiteY1728" fmla="*/ 453379 h 825628"/>
                <a:gd name="connsiteX1729" fmla="*/ 400544 w 557214"/>
                <a:gd name="connsiteY1729" fmla="*/ 454410 h 825628"/>
                <a:gd name="connsiteX1730" fmla="*/ 401381 w 557214"/>
                <a:gd name="connsiteY1730" fmla="*/ 454412 h 825628"/>
                <a:gd name="connsiteX1731" fmla="*/ 401306 w 557214"/>
                <a:gd name="connsiteY1731" fmla="*/ 454687 h 825628"/>
                <a:gd name="connsiteX1732" fmla="*/ 401298 w 557214"/>
                <a:gd name="connsiteY1732" fmla="*/ 454658 h 825628"/>
                <a:gd name="connsiteX1733" fmla="*/ 399538 w 557214"/>
                <a:gd name="connsiteY1733" fmla="*/ 458334 h 825628"/>
                <a:gd name="connsiteX1734" fmla="*/ 398737 w 557214"/>
                <a:gd name="connsiteY1734" fmla="*/ 461508 h 825628"/>
                <a:gd name="connsiteX1735" fmla="*/ 398592 w 557214"/>
                <a:gd name="connsiteY1735" fmla="*/ 463978 h 825628"/>
                <a:gd name="connsiteX1736" fmla="*/ 398788 w 557214"/>
                <a:gd name="connsiteY1736" fmla="*/ 468788 h 825628"/>
                <a:gd name="connsiteX1737" fmla="*/ 543709 w 557214"/>
                <a:gd name="connsiteY1737" fmla="*/ 310304 h 825628"/>
                <a:gd name="connsiteX1738" fmla="*/ 541113 w 557214"/>
                <a:gd name="connsiteY1738" fmla="*/ 304361 h 825628"/>
                <a:gd name="connsiteX1739" fmla="*/ 542416 w 557214"/>
                <a:gd name="connsiteY1739" fmla="*/ 307016 h 825628"/>
                <a:gd name="connsiteX1740" fmla="*/ 543963 w 557214"/>
                <a:gd name="connsiteY1740" fmla="*/ 310709 h 825628"/>
                <a:gd name="connsiteX1741" fmla="*/ 543709 w 557214"/>
                <a:gd name="connsiteY1741" fmla="*/ 310304 h 825628"/>
                <a:gd name="connsiteX1742" fmla="*/ 543704 w 557214"/>
                <a:gd name="connsiteY1742" fmla="*/ 269689 h 825628"/>
                <a:gd name="connsiteX1743" fmla="*/ 547729 w 557214"/>
                <a:gd name="connsiteY1743" fmla="*/ 270356 h 825628"/>
                <a:gd name="connsiteX1744" fmla="*/ 551741 w 557214"/>
                <a:gd name="connsiteY1744" fmla="*/ 271502 h 825628"/>
                <a:gd name="connsiteX1745" fmla="*/ 551481 w 557214"/>
                <a:gd name="connsiteY1745" fmla="*/ 271616 h 825628"/>
                <a:gd name="connsiteX1746" fmla="*/ 550664 w 557214"/>
                <a:gd name="connsiteY1746" fmla="*/ 271784 h 825628"/>
                <a:gd name="connsiteX1747" fmla="*/ 549959 w 557214"/>
                <a:gd name="connsiteY1747" fmla="*/ 271796 h 825628"/>
                <a:gd name="connsiteX1748" fmla="*/ 545829 w 557214"/>
                <a:gd name="connsiteY1748" fmla="*/ 271609 h 825628"/>
                <a:gd name="connsiteX1749" fmla="*/ 542298 w 557214"/>
                <a:gd name="connsiteY1749" fmla="*/ 271737 h 825628"/>
                <a:gd name="connsiteX1750" fmla="*/ 535422 w 557214"/>
                <a:gd name="connsiteY1750" fmla="*/ 272754 h 825628"/>
                <a:gd name="connsiteX1751" fmla="*/ 536514 w 557214"/>
                <a:gd name="connsiteY1751" fmla="*/ 273061 h 825628"/>
                <a:gd name="connsiteX1752" fmla="*/ 543437 w 557214"/>
                <a:gd name="connsiteY1752" fmla="*/ 273118 h 825628"/>
                <a:gd name="connsiteX1753" fmla="*/ 548496 w 557214"/>
                <a:gd name="connsiteY1753" fmla="*/ 274057 h 825628"/>
                <a:gd name="connsiteX1754" fmla="*/ 552750 w 557214"/>
                <a:gd name="connsiteY1754" fmla="*/ 275850 h 825628"/>
                <a:gd name="connsiteX1755" fmla="*/ 553996 w 557214"/>
                <a:gd name="connsiteY1755" fmla="*/ 276796 h 825628"/>
                <a:gd name="connsiteX1756" fmla="*/ 549332 w 557214"/>
                <a:gd name="connsiteY1756" fmla="*/ 275807 h 825628"/>
                <a:gd name="connsiteX1757" fmla="*/ 543443 w 557214"/>
                <a:gd name="connsiteY1757" fmla="*/ 275738 h 825628"/>
                <a:gd name="connsiteX1758" fmla="*/ 533254 w 557214"/>
                <a:gd name="connsiteY1758" fmla="*/ 276566 h 825628"/>
                <a:gd name="connsiteX1759" fmla="*/ 543435 w 557214"/>
                <a:gd name="connsiteY1759" fmla="*/ 276758 h 825628"/>
                <a:gd name="connsiteX1760" fmla="*/ 551206 w 557214"/>
                <a:gd name="connsiteY1760" fmla="*/ 278307 h 825628"/>
                <a:gd name="connsiteX1761" fmla="*/ 552417 w 557214"/>
                <a:gd name="connsiteY1761" fmla="*/ 278777 h 825628"/>
                <a:gd name="connsiteX1762" fmla="*/ 550902 w 557214"/>
                <a:gd name="connsiteY1762" fmla="*/ 278647 h 825628"/>
                <a:gd name="connsiteX1763" fmla="*/ 548574 w 557214"/>
                <a:gd name="connsiteY1763" fmla="*/ 278531 h 825628"/>
                <a:gd name="connsiteX1764" fmla="*/ 548249 w 557214"/>
                <a:gd name="connsiteY1764" fmla="*/ 278720 h 825628"/>
                <a:gd name="connsiteX1765" fmla="*/ 550076 w 557214"/>
                <a:gd name="connsiteY1765" fmla="*/ 279948 h 825628"/>
                <a:gd name="connsiteX1766" fmla="*/ 550442 w 557214"/>
                <a:gd name="connsiteY1766" fmla="*/ 280099 h 825628"/>
                <a:gd name="connsiteX1767" fmla="*/ 541366 w 557214"/>
                <a:gd name="connsiteY1767" fmla="*/ 278795 h 825628"/>
                <a:gd name="connsiteX1768" fmla="*/ 538688 w 557214"/>
                <a:gd name="connsiteY1768" fmla="*/ 278342 h 825628"/>
                <a:gd name="connsiteX1769" fmla="*/ 538396 w 557214"/>
                <a:gd name="connsiteY1769" fmla="*/ 278348 h 825628"/>
                <a:gd name="connsiteX1770" fmla="*/ 538946 w 557214"/>
                <a:gd name="connsiteY1770" fmla="*/ 278677 h 825628"/>
                <a:gd name="connsiteX1771" fmla="*/ 545817 w 557214"/>
                <a:gd name="connsiteY1771" fmla="*/ 281440 h 825628"/>
                <a:gd name="connsiteX1772" fmla="*/ 549289 w 557214"/>
                <a:gd name="connsiteY1772" fmla="*/ 282325 h 825628"/>
                <a:gd name="connsiteX1773" fmla="*/ 550749 w 557214"/>
                <a:gd name="connsiteY1773" fmla="*/ 282477 h 825628"/>
                <a:gd name="connsiteX1774" fmla="*/ 550558 w 557214"/>
                <a:gd name="connsiteY1774" fmla="*/ 282488 h 825628"/>
                <a:gd name="connsiteX1775" fmla="*/ 546677 w 557214"/>
                <a:gd name="connsiteY1775" fmla="*/ 282287 h 825628"/>
                <a:gd name="connsiteX1776" fmla="*/ 537131 w 557214"/>
                <a:gd name="connsiteY1776" fmla="*/ 280723 h 825628"/>
                <a:gd name="connsiteX1777" fmla="*/ 536802 w 557214"/>
                <a:gd name="connsiteY1777" fmla="*/ 280855 h 825628"/>
                <a:gd name="connsiteX1778" fmla="*/ 541697 w 557214"/>
                <a:gd name="connsiteY1778" fmla="*/ 283462 h 825628"/>
                <a:gd name="connsiteX1779" fmla="*/ 539394 w 557214"/>
                <a:gd name="connsiteY1779" fmla="*/ 282756 h 825628"/>
                <a:gd name="connsiteX1780" fmla="*/ 532632 w 557214"/>
                <a:gd name="connsiteY1780" fmla="*/ 280007 h 825628"/>
                <a:gd name="connsiteX1781" fmla="*/ 528636 w 557214"/>
                <a:gd name="connsiteY1781" fmla="*/ 278009 h 825628"/>
                <a:gd name="connsiteX1782" fmla="*/ 524109 w 557214"/>
                <a:gd name="connsiteY1782" fmla="*/ 275011 h 825628"/>
                <a:gd name="connsiteX1783" fmla="*/ 518246 w 557214"/>
                <a:gd name="connsiteY1783" fmla="*/ 272191 h 825628"/>
                <a:gd name="connsiteX1784" fmla="*/ 515644 w 557214"/>
                <a:gd name="connsiteY1784" fmla="*/ 271337 h 825628"/>
                <a:gd name="connsiteX1785" fmla="*/ 520959 w 557214"/>
                <a:gd name="connsiteY1785" fmla="*/ 275223 h 825628"/>
                <a:gd name="connsiteX1786" fmla="*/ 526737 w 557214"/>
                <a:gd name="connsiteY1786" fmla="*/ 279681 h 825628"/>
                <a:gd name="connsiteX1787" fmla="*/ 531593 w 557214"/>
                <a:gd name="connsiteY1787" fmla="*/ 284288 h 825628"/>
                <a:gd name="connsiteX1788" fmla="*/ 536281 w 557214"/>
                <a:gd name="connsiteY1788" fmla="*/ 289752 h 825628"/>
                <a:gd name="connsiteX1789" fmla="*/ 542244 w 557214"/>
                <a:gd name="connsiteY1789" fmla="*/ 297644 h 825628"/>
                <a:gd name="connsiteX1790" fmla="*/ 547028 w 557214"/>
                <a:gd name="connsiteY1790" fmla="*/ 304317 h 825628"/>
                <a:gd name="connsiteX1791" fmla="*/ 544456 w 557214"/>
                <a:gd name="connsiteY1791" fmla="*/ 301493 h 825628"/>
                <a:gd name="connsiteX1792" fmla="*/ 547570 w 557214"/>
                <a:gd name="connsiteY1792" fmla="*/ 307323 h 825628"/>
                <a:gd name="connsiteX1793" fmla="*/ 541812 w 557214"/>
                <a:gd name="connsiteY1793" fmla="*/ 299669 h 825628"/>
                <a:gd name="connsiteX1794" fmla="*/ 540747 w 557214"/>
                <a:gd name="connsiteY1794" fmla="*/ 298387 h 825628"/>
                <a:gd name="connsiteX1795" fmla="*/ 537411 w 557214"/>
                <a:gd name="connsiteY1795" fmla="*/ 293005 h 825628"/>
                <a:gd name="connsiteX1796" fmla="*/ 532073 w 557214"/>
                <a:gd name="connsiteY1796" fmla="*/ 286386 h 825628"/>
                <a:gd name="connsiteX1797" fmla="*/ 524553 w 557214"/>
                <a:gd name="connsiteY1797" fmla="*/ 280177 h 825628"/>
                <a:gd name="connsiteX1798" fmla="*/ 516509 w 557214"/>
                <a:gd name="connsiteY1798" fmla="*/ 275277 h 825628"/>
                <a:gd name="connsiteX1799" fmla="*/ 510193 w 557214"/>
                <a:gd name="connsiteY1799" fmla="*/ 272704 h 825628"/>
                <a:gd name="connsiteX1800" fmla="*/ 507794 w 557214"/>
                <a:gd name="connsiteY1800" fmla="*/ 272154 h 825628"/>
                <a:gd name="connsiteX1801" fmla="*/ 513393 w 557214"/>
                <a:gd name="connsiteY1801" fmla="*/ 275183 h 825628"/>
                <a:gd name="connsiteX1802" fmla="*/ 520784 w 557214"/>
                <a:gd name="connsiteY1802" fmla="*/ 279864 h 825628"/>
                <a:gd name="connsiteX1803" fmla="*/ 528370 w 557214"/>
                <a:gd name="connsiteY1803" fmla="*/ 285716 h 825628"/>
                <a:gd name="connsiteX1804" fmla="*/ 533977 w 557214"/>
                <a:gd name="connsiteY1804" fmla="*/ 291600 h 825628"/>
                <a:gd name="connsiteX1805" fmla="*/ 530615 w 557214"/>
                <a:gd name="connsiteY1805" fmla="*/ 288494 h 825628"/>
                <a:gd name="connsiteX1806" fmla="*/ 541376 w 557214"/>
                <a:gd name="connsiteY1806" fmla="*/ 302010 h 825628"/>
                <a:gd name="connsiteX1807" fmla="*/ 543444 w 557214"/>
                <a:gd name="connsiteY1807" fmla="*/ 305755 h 825628"/>
                <a:gd name="connsiteX1808" fmla="*/ 537107 w 557214"/>
                <a:gd name="connsiteY1808" fmla="*/ 297172 h 825628"/>
                <a:gd name="connsiteX1809" fmla="*/ 538726 w 557214"/>
                <a:gd name="connsiteY1809" fmla="*/ 300051 h 825628"/>
                <a:gd name="connsiteX1810" fmla="*/ 531164 w 557214"/>
                <a:gd name="connsiteY1810" fmla="*/ 290422 h 825628"/>
                <a:gd name="connsiteX1811" fmla="*/ 520629 w 557214"/>
                <a:gd name="connsiteY1811" fmla="*/ 282625 h 825628"/>
                <a:gd name="connsiteX1812" fmla="*/ 515802 w 557214"/>
                <a:gd name="connsiteY1812" fmla="*/ 280570 h 825628"/>
                <a:gd name="connsiteX1813" fmla="*/ 526066 w 557214"/>
                <a:gd name="connsiteY1813" fmla="*/ 288244 h 825628"/>
                <a:gd name="connsiteX1814" fmla="*/ 536545 w 557214"/>
                <a:gd name="connsiteY1814" fmla="*/ 299964 h 825628"/>
                <a:gd name="connsiteX1815" fmla="*/ 539624 w 557214"/>
                <a:gd name="connsiteY1815" fmla="*/ 304732 h 825628"/>
                <a:gd name="connsiteX1816" fmla="*/ 534554 w 557214"/>
                <a:gd name="connsiteY1816" fmla="*/ 298707 h 825628"/>
                <a:gd name="connsiteX1817" fmla="*/ 541989 w 557214"/>
                <a:gd name="connsiteY1817" fmla="*/ 311709 h 825628"/>
                <a:gd name="connsiteX1818" fmla="*/ 535175 w 557214"/>
                <a:gd name="connsiteY1818" fmla="*/ 300498 h 825628"/>
                <a:gd name="connsiteX1819" fmla="*/ 541091 w 557214"/>
                <a:gd name="connsiteY1819" fmla="*/ 315089 h 825628"/>
                <a:gd name="connsiteX1820" fmla="*/ 536385 w 557214"/>
                <a:gd name="connsiteY1820" fmla="*/ 307409 h 825628"/>
                <a:gd name="connsiteX1821" fmla="*/ 528349 w 557214"/>
                <a:gd name="connsiteY1821" fmla="*/ 297151 h 825628"/>
                <a:gd name="connsiteX1822" fmla="*/ 537041 w 557214"/>
                <a:gd name="connsiteY1822" fmla="*/ 313458 h 825628"/>
                <a:gd name="connsiteX1823" fmla="*/ 535363 w 557214"/>
                <a:gd name="connsiteY1823" fmla="*/ 310480 h 825628"/>
                <a:gd name="connsiteX1824" fmla="*/ 534884 w 557214"/>
                <a:gd name="connsiteY1824" fmla="*/ 309882 h 825628"/>
                <a:gd name="connsiteX1825" fmla="*/ 535116 w 557214"/>
                <a:gd name="connsiteY1825" fmla="*/ 311142 h 825628"/>
                <a:gd name="connsiteX1826" fmla="*/ 537814 w 557214"/>
                <a:gd name="connsiteY1826" fmla="*/ 318810 h 825628"/>
                <a:gd name="connsiteX1827" fmla="*/ 527593 w 557214"/>
                <a:gd name="connsiteY1827" fmla="*/ 303908 h 825628"/>
                <a:gd name="connsiteX1828" fmla="*/ 532584 w 557214"/>
                <a:gd name="connsiteY1828" fmla="*/ 313639 h 825628"/>
                <a:gd name="connsiteX1829" fmla="*/ 534774 w 557214"/>
                <a:gd name="connsiteY1829" fmla="*/ 319885 h 825628"/>
                <a:gd name="connsiteX1830" fmla="*/ 535823 w 557214"/>
                <a:gd name="connsiteY1830" fmla="*/ 323762 h 825628"/>
                <a:gd name="connsiteX1831" fmla="*/ 535464 w 557214"/>
                <a:gd name="connsiteY1831" fmla="*/ 323709 h 825628"/>
                <a:gd name="connsiteX1832" fmla="*/ 522879 w 557214"/>
                <a:gd name="connsiteY1832" fmla="*/ 302251 h 825628"/>
                <a:gd name="connsiteX1833" fmla="*/ 523162 w 557214"/>
                <a:gd name="connsiteY1833" fmla="*/ 303284 h 825628"/>
                <a:gd name="connsiteX1834" fmla="*/ 525102 w 557214"/>
                <a:gd name="connsiteY1834" fmla="*/ 307808 h 825628"/>
                <a:gd name="connsiteX1835" fmla="*/ 520448 w 557214"/>
                <a:gd name="connsiteY1835" fmla="*/ 300522 h 825628"/>
                <a:gd name="connsiteX1836" fmla="*/ 519419 w 557214"/>
                <a:gd name="connsiteY1836" fmla="*/ 298636 h 825628"/>
                <a:gd name="connsiteX1837" fmla="*/ 517388 w 557214"/>
                <a:gd name="connsiteY1837" fmla="*/ 295569 h 825628"/>
                <a:gd name="connsiteX1838" fmla="*/ 515470 w 557214"/>
                <a:gd name="connsiteY1838" fmla="*/ 293461 h 825628"/>
                <a:gd name="connsiteX1839" fmla="*/ 510133 w 557214"/>
                <a:gd name="connsiteY1839" fmla="*/ 289660 h 825628"/>
                <a:gd name="connsiteX1840" fmla="*/ 502494 w 557214"/>
                <a:gd name="connsiteY1840" fmla="*/ 285872 h 825628"/>
                <a:gd name="connsiteX1841" fmla="*/ 495626 w 557214"/>
                <a:gd name="connsiteY1841" fmla="*/ 284006 h 825628"/>
                <a:gd name="connsiteX1842" fmla="*/ 492747 w 557214"/>
                <a:gd name="connsiteY1842" fmla="*/ 283679 h 825628"/>
                <a:gd name="connsiteX1843" fmla="*/ 499343 w 557214"/>
                <a:gd name="connsiteY1843" fmla="*/ 286213 h 825628"/>
                <a:gd name="connsiteX1844" fmla="*/ 506742 w 557214"/>
                <a:gd name="connsiteY1844" fmla="*/ 289854 h 825628"/>
                <a:gd name="connsiteX1845" fmla="*/ 512612 w 557214"/>
                <a:gd name="connsiteY1845" fmla="*/ 293758 h 825628"/>
                <a:gd name="connsiteX1846" fmla="*/ 516481 w 557214"/>
                <a:gd name="connsiteY1846" fmla="*/ 298227 h 825628"/>
                <a:gd name="connsiteX1847" fmla="*/ 518380 w 557214"/>
                <a:gd name="connsiteY1847" fmla="*/ 300732 h 825628"/>
                <a:gd name="connsiteX1848" fmla="*/ 519859 w 557214"/>
                <a:gd name="connsiteY1848" fmla="*/ 303692 h 825628"/>
                <a:gd name="connsiteX1849" fmla="*/ 520410 w 557214"/>
                <a:gd name="connsiteY1849" fmla="*/ 304884 h 825628"/>
                <a:gd name="connsiteX1850" fmla="*/ 519511 w 557214"/>
                <a:gd name="connsiteY1850" fmla="*/ 303714 h 825628"/>
                <a:gd name="connsiteX1851" fmla="*/ 517078 w 557214"/>
                <a:gd name="connsiteY1851" fmla="*/ 300826 h 825628"/>
                <a:gd name="connsiteX1852" fmla="*/ 514363 w 557214"/>
                <a:gd name="connsiteY1852" fmla="*/ 297944 h 825628"/>
                <a:gd name="connsiteX1853" fmla="*/ 511179 w 557214"/>
                <a:gd name="connsiteY1853" fmla="*/ 295189 h 825628"/>
                <a:gd name="connsiteX1854" fmla="*/ 505085 w 557214"/>
                <a:gd name="connsiteY1854" fmla="*/ 291182 h 825628"/>
                <a:gd name="connsiteX1855" fmla="*/ 497196 w 557214"/>
                <a:gd name="connsiteY1855" fmla="*/ 287573 h 825628"/>
                <a:gd name="connsiteX1856" fmla="*/ 488930 w 557214"/>
                <a:gd name="connsiteY1856" fmla="*/ 285164 h 825628"/>
                <a:gd name="connsiteX1857" fmla="*/ 488094 w 557214"/>
                <a:gd name="connsiteY1857" fmla="*/ 285107 h 825628"/>
                <a:gd name="connsiteX1858" fmla="*/ 493784 w 557214"/>
                <a:gd name="connsiteY1858" fmla="*/ 287842 h 825628"/>
                <a:gd name="connsiteX1859" fmla="*/ 501425 w 557214"/>
                <a:gd name="connsiteY1859" fmla="*/ 291968 h 825628"/>
                <a:gd name="connsiteX1860" fmla="*/ 507810 w 557214"/>
                <a:gd name="connsiteY1860" fmla="*/ 296499 h 825628"/>
                <a:gd name="connsiteX1861" fmla="*/ 511188 w 557214"/>
                <a:gd name="connsiteY1861" fmla="*/ 299506 h 825628"/>
                <a:gd name="connsiteX1862" fmla="*/ 513522 w 557214"/>
                <a:gd name="connsiteY1862" fmla="*/ 302111 h 825628"/>
                <a:gd name="connsiteX1863" fmla="*/ 516080 w 557214"/>
                <a:gd name="connsiteY1863" fmla="*/ 305369 h 825628"/>
                <a:gd name="connsiteX1864" fmla="*/ 517517 w 557214"/>
                <a:gd name="connsiteY1864" fmla="*/ 307311 h 825628"/>
                <a:gd name="connsiteX1865" fmla="*/ 519637 w 557214"/>
                <a:gd name="connsiteY1865" fmla="*/ 310785 h 825628"/>
                <a:gd name="connsiteX1866" fmla="*/ 520482 w 557214"/>
                <a:gd name="connsiteY1866" fmla="*/ 312216 h 825628"/>
                <a:gd name="connsiteX1867" fmla="*/ 519843 w 557214"/>
                <a:gd name="connsiteY1867" fmla="*/ 314371 h 825628"/>
                <a:gd name="connsiteX1868" fmla="*/ 518488 w 557214"/>
                <a:gd name="connsiteY1868" fmla="*/ 316277 h 825628"/>
                <a:gd name="connsiteX1869" fmla="*/ 517229 w 557214"/>
                <a:gd name="connsiteY1869" fmla="*/ 317452 h 825628"/>
                <a:gd name="connsiteX1870" fmla="*/ 516538 w 557214"/>
                <a:gd name="connsiteY1870" fmla="*/ 317697 h 825628"/>
                <a:gd name="connsiteX1871" fmla="*/ 513183 w 557214"/>
                <a:gd name="connsiteY1871" fmla="*/ 317871 h 825628"/>
                <a:gd name="connsiteX1872" fmla="*/ 511369 w 557214"/>
                <a:gd name="connsiteY1872" fmla="*/ 317401 h 825628"/>
                <a:gd name="connsiteX1873" fmla="*/ 509939 w 557214"/>
                <a:gd name="connsiteY1873" fmla="*/ 316695 h 825628"/>
                <a:gd name="connsiteX1874" fmla="*/ 506993 w 557214"/>
                <a:gd name="connsiteY1874" fmla="*/ 314186 h 825628"/>
                <a:gd name="connsiteX1875" fmla="*/ 500879 w 557214"/>
                <a:gd name="connsiteY1875" fmla="*/ 308320 h 825628"/>
                <a:gd name="connsiteX1876" fmla="*/ 499308 w 557214"/>
                <a:gd name="connsiteY1876" fmla="*/ 307154 h 825628"/>
                <a:gd name="connsiteX1877" fmla="*/ 497569 w 557214"/>
                <a:gd name="connsiteY1877" fmla="*/ 306079 h 825628"/>
                <a:gd name="connsiteX1878" fmla="*/ 494904 w 557214"/>
                <a:gd name="connsiteY1878" fmla="*/ 304822 h 825628"/>
                <a:gd name="connsiteX1879" fmla="*/ 491016 w 557214"/>
                <a:gd name="connsiteY1879" fmla="*/ 303826 h 825628"/>
                <a:gd name="connsiteX1880" fmla="*/ 487505 w 557214"/>
                <a:gd name="connsiteY1880" fmla="*/ 304259 h 825628"/>
                <a:gd name="connsiteX1881" fmla="*/ 484472 w 557214"/>
                <a:gd name="connsiteY1881" fmla="*/ 306453 h 825628"/>
                <a:gd name="connsiteX1882" fmla="*/ 481790 w 557214"/>
                <a:gd name="connsiteY1882" fmla="*/ 310718 h 825628"/>
                <a:gd name="connsiteX1883" fmla="*/ 481356 w 557214"/>
                <a:gd name="connsiteY1883" fmla="*/ 311907 h 825628"/>
                <a:gd name="connsiteX1884" fmla="*/ 478222 w 557214"/>
                <a:gd name="connsiteY1884" fmla="*/ 317842 h 825628"/>
                <a:gd name="connsiteX1885" fmla="*/ 476539 w 557214"/>
                <a:gd name="connsiteY1885" fmla="*/ 327673 h 825628"/>
                <a:gd name="connsiteX1886" fmla="*/ 477299 w 557214"/>
                <a:gd name="connsiteY1886" fmla="*/ 332736 h 825628"/>
                <a:gd name="connsiteX1887" fmla="*/ 479969 w 557214"/>
                <a:gd name="connsiteY1887" fmla="*/ 345074 h 825628"/>
                <a:gd name="connsiteX1888" fmla="*/ 481018 w 557214"/>
                <a:gd name="connsiteY1888" fmla="*/ 352210 h 825628"/>
                <a:gd name="connsiteX1889" fmla="*/ 481324 w 557214"/>
                <a:gd name="connsiteY1889" fmla="*/ 356692 h 825628"/>
                <a:gd name="connsiteX1890" fmla="*/ 481230 w 557214"/>
                <a:gd name="connsiteY1890" fmla="*/ 370246 h 825628"/>
                <a:gd name="connsiteX1891" fmla="*/ 480833 w 557214"/>
                <a:gd name="connsiteY1891" fmla="*/ 374195 h 825628"/>
                <a:gd name="connsiteX1892" fmla="*/ 479856 w 557214"/>
                <a:gd name="connsiteY1892" fmla="*/ 379089 h 825628"/>
                <a:gd name="connsiteX1893" fmla="*/ 479865 w 557214"/>
                <a:gd name="connsiteY1893" fmla="*/ 378950 h 825628"/>
                <a:gd name="connsiteX1894" fmla="*/ 480082 w 557214"/>
                <a:gd name="connsiteY1894" fmla="*/ 371107 h 825628"/>
                <a:gd name="connsiteX1895" fmla="*/ 479996 w 557214"/>
                <a:gd name="connsiteY1895" fmla="*/ 367183 h 825628"/>
                <a:gd name="connsiteX1896" fmla="*/ 479904 w 557214"/>
                <a:gd name="connsiteY1896" fmla="*/ 365244 h 825628"/>
                <a:gd name="connsiteX1897" fmla="*/ 479626 w 557214"/>
                <a:gd name="connsiteY1897" fmla="*/ 361408 h 825628"/>
                <a:gd name="connsiteX1898" fmla="*/ 476552 w 557214"/>
                <a:gd name="connsiteY1898" fmla="*/ 342111 h 825628"/>
                <a:gd name="connsiteX1899" fmla="*/ 477037 w 557214"/>
                <a:gd name="connsiteY1899" fmla="*/ 344595 h 825628"/>
                <a:gd name="connsiteX1900" fmla="*/ 477785 w 557214"/>
                <a:gd name="connsiteY1900" fmla="*/ 349696 h 825628"/>
                <a:gd name="connsiteX1901" fmla="*/ 478236 w 557214"/>
                <a:gd name="connsiteY1901" fmla="*/ 354973 h 825628"/>
                <a:gd name="connsiteX1902" fmla="*/ 478350 w 557214"/>
                <a:gd name="connsiteY1902" fmla="*/ 357678 h 825628"/>
                <a:gd name="connsiteX1903" fmla="*/ 478045 w 557214"/>
                <a:gd name="connsiteY1903" fmla="*/ 369350 h 825628"/>
                <a:gd name="connsiteX1904" fmla="*/ 476828 w 557214"/>
                <a:gd name="connsiteY1904" fmla="*/ 379946 h 825628"/>
                <a:gd name="connsiteX1905" fmla="*/ 474688 w 557214"/>
                <a:gd name="connsiteY1905" fmla="*/ 389540 h 825628"/>
                <a:gd name="connsiteX1906" fmla="*/ 475444 w 557214"/>
                <a:gd name="connsiteY1906" fmla="*/ 380267 h 825628"/>
                <a:gd name="connsiteX1907" fmla="*/ 475273 w 557214"/>
                <a:gd name="connsiteY1907" fmla="*/ 364617 h 825628"/>
                <a:gd name="connsiteX1908" fmla="*/ 474157 w 557214"/>
                <a:gd name="connsiteY1908" fmla="*/ 354878 h 825628"/>
                <a:gd name="connsiteX1909" fmla="*/ 473776 w 557214"/>
                <a:gd name="connsiteY1909" fmla="*/ 354851 h 825628"/>
                <a:gd name="connsiteX1910" fmla="*/ 472598 w 557214"/>
                <a:gd name="connsiteY1910" fmla="*/ 370494 h 825628"/>
                <a:gd name="connsiteX1911" fmla="*/ 471669 w 557214"/>
                <a:gd name="connsiteY1911" fmla="*/ 375931 h 825628"/>
                <a:gd name="connsiteX1912" fmla="*/ 469506 w 557214"/>
                <a:gd name="connsiteY1912" fmla="*/ 386247 h 825628"/>
                <a:gd name="connsiteX1913" fmla="*/ 469233 w 557214"/>
                <a:gd name="connsiteY1913" fmla="*/ 385642 h 825628"/>
                <a:gd name="connsiteX1914" fmla="*/ 469485 w 557214"/>
                <a:gd name="connsiteY1914" fmla="*/ 380166 h 825628"/>
                <a:gd name="connsiteX1915" fmla="*/ 469074 w 557214"/>
                <a:gd name="connsiteY1915" fmla="*/ 366413 h 825628"/>
                <a:gd name="connsiteX1916" fmla="*/ 464205 w 557214"/>
                <a:gd name="connsiteY1916" fmla="*/ 342522 h 825628"/>
                <a:gd name="connsiteX1917" fmla="*/ 464097 w 557214"/>
                <a:gd name="connsiteY1917" fmla="*/ 342539 h 825628"/>
                <a:gd name="connsiteX1918" fmla="*/ 465502 w 557214"/>
                <a:gd name="connsiteY1918" fmla="*/ 352832 h 825628"/>
                <a:gd name="connsiteX1919" fmla="*/ 466036 w 557214"/>
                <a:gd name="connsiteY1919" fmla="*/ 362720 h 825628"/>
                <a:gd name="connsiteX1920" fmla="*/ 465076 w 557214"/>
                <a:gd name="connsiteY1920" fmla="*/ 379161 h 825628"/>
                <a:gd name="connsiteX1921" fmla="*/ 464408 w 557214"/>
                <a:gd name="connsiteY1921" fmla="*/ 378442 h 825628"/>
                <a:gd name="connsiteX1922" fmla="*/ 464175 w 557214"/>
                <a:gd name="connsiteY1922" fmla="*/ 373439 h 825628"/>
                <a:gd name="connsiteX1923" fmla="*/ 463621 w 557214"/>
                <a:gd name="connsiteY1923" fmla="*/ 367329 h 825628"/>
                <a:gd name="connsiteX1924" fmla="*/ 462078 w 557214"/>
                <a:gd name="connsiteY1924" fmla="*/ 356861 h 825628"/>
                <a:gd name="connsiteX1925" fmla="*/ 461993 w 557214"/>
                <a:gd name="connsiteY1925" fmla="*/ 357011 h 825628"/>
                <a:gd name="connsiteX1926" fmla="*/ 461935 w 557214"/>
                <a:gd name="connsiteY1926" fmla="*/ 367009 h 825628"/>
                <a:gd name="connsiteX1927" fmla="*/ 461250 w 557214"/>
                <a:gd name="connsiteY1927" fmla="*/ 375396 h 825628"/>
                <a:gd name="connsiteX1928" fmla="*/ 461501 w 557214"/>
                <a:gd name="connsiteY1928" fmla="*/ 375855 h 825628"/>
                <a:gd name="connsiteX1929" fmla="*/ 461409 w 557214"/>
                <a:gd name="connsiteY1929" fmla="*/ 375784 h 825628"/>
                <a:gd name="connsiteX1930" fmla="*/ 460971 w 557214"/>
                <a:gd name="connsiteY1930" fmla="*/ 375266 h 825628"/>
                <a:gd name="connsiteX1931" fmla="*/ 459914 w 557214"/>
                <a:gd name="connsiteY1931" fmla="*/ 374376 h 825628"/>
                <a:gd name="connsiteX1932" fmla="*/ 459796 w 557214"/>
                <a:gd name="connsiteY1932" fmla="*/ 373129 h 825628"/>
                <a:gd name="connsiteX1933" fmla="*/ 459078 w 557214"/>
                <a:gd name="connsiteY1933" fmla="*/ 367712 h 825628"/>
                <a:gd name="connsiteX1934" fmla="*/ 458269 w 557214"/>
                <a:gd name="connsiteY1934" fmla="*/ 360271 h 825628"/>
                <a:gd name="connsiteX1935" fmla="*/ 458054 w 557214"/>
                <a:gd name="connsiteY1935" fmla="*/ 358924 h 825628"/>
                <a:gd name="connsiteX1936" fmla="*/ 457830 w 557214"/>
                <a:gd name="connsiteY1936" fmla="*/ 359117 h 825628"/>
                <a:gd name="connsiteX1937" fmla="*/ 457631 w 557214"/>
                <a:gd name="connsiteY1937" fmla="*/ 361014 h 825628"/>
                <a:gd name="connsiteX1938" fmla="*/ 457514 w 557214"/>
                <a:gd name="connsiteY1938" fmla="*/ 363415 h 825628"/>
                <a:gd name="connsiteX1939" fmla="*/ 457359 w 557214"/>
                <a:gd name="connsiteY1939" fmla="*/ 369655 h 825628"/>
                <a:gd name="connsiteX1940" fmla="*/ 457215 w 557214"/>
                <a:gd name="connsiteY1940" fmla="*/ 372311 h 825628"/>
                <a:gd name="connsiteX1941" fmla="*/ 457127 w 557214"/>
                <a:gd name="connsiteY1941" fmla="*/ 372244 h 825628"/>
                <a:gd name="connsiteX1942" fmla="*/ 455935 w 557214"/>
                <a:gd name="connsiteY1942" fmla="*/ 371320 h 825628"/>
                <a:gd name="connsiteX1943" fmla="*/ 455047 w 557214"/>
                <a:gd name="connsiteY1943" fmla="*/ 366662 h 825628"/>
                <a:gd name="connsiteX1944" fmla="*/ 453032 w 557214"/>
                <a:gd name="connsiteY1944" fmla="*/ 353433 h 825628"/>
                <a:gd name="connsiteX1945" fmla="*/ 452742 w 557214"/>
                <a:gd name="connsiteY1945" fmla="*/ 352082 h 825628"/>
                <a:gd name="connsiteX1946" fmla="*/ 452204 w 557214"/>
                <a:gd name="connsiteY1946" fmla="*/ 355810 h 825628"/>
                <a:gd name="connsiteX1947" fmla="*/ 452502 w 557214"/>
                <a:gd name="connsiteY1947" fmla="*/ 368446 h 825628"/>
                <a:gd name="connsiteX1948" fmla="*/ 450967 w 557214"/>
                <a:gd name="connsiteY1948" fmla="*/ 366815 h 825628"/>
                <a:gd name="connsiteX1949" fmla="*/ 450816 w 557214"/>
                <a:gd name="connsiteY1949" fmla="*/ 366607 h 825628"/>
                <a:gd name="connsiteX1950" fmla="*/ 450384 w 557214"/>
                <a:gd name="connsiteY1950" fmla="*/ 364593 h 825628"/>
                <a:gd name="connsiteX1951" fmla="*/ 448368 w 557214"/>
                <a:gd name="connsiteY1951" fmla="*/ 350497 h 825628"/>
                <a:gd name="connsiteX1952" fmla="*/ 448059 w 557214"/>
                <a:gd name="connsiteY1952" fmla="*/ 349066 h 825628"/>
                <a:gd name="connsiteX1953" fmla="*/ 447424 w 557214"/>
                <a:gd name="connsiteY1953" fmla="*/ 350455 h 825628"/>
                <a:gd name="connsiteX1954" fmla="*/ 447090 w 557214"/>
                <a:gd name="connsiteY1954" fmla="*/ 354265 h 825628"/>
                <a:gd name="connsiteX1955" fmla="*/ 447565 w 557214"/>
                <a:gd name="connsiteY1955" fmla="*/ 361193 h 825628"/>
                <a:gd name="connsiteX1956" fmla="*/ 446793 w 557214"/>
                <a:gd name="connsiteY1956" fmla="*/ 359637 h 825628"/>
                <a:gd name="connsiteX1957" fmla="*/ 443517 w 557214"/>
                <a:gd name="connsiteY1957" fmla="*/ 352524 h 825628"/>
                <a:gd name="connsiteX1958" fmla="*/ 441702 w 557214"/>
                <a:gd name="connsiteY1958" fmla="*/ 348766 h 825628"/>
                <a:gd name="connsiteX1959" fmla="*/ 440793 w 557214"/>
                <a:gd name="connsiteY1959" fmla="*/ 347516 h 825628"/>
                <a:gd name="connsiteX1960" fmla="*/ 439775 w 557214"/>
                <a:gd name="connsiteY1960" fmla="*/ 346377 h 825628"/>
                <a:gd name="connsiteX1961" fmla="*/ 438594 w 557214"/>
                <a:gd name="connsiteY1961" fmla="*/ 345197 h 825628"/>
                <a:gd name="connsiteX1962" fmla="*/ 435805 w 557214"/>
                <a:gd name="connsiteY1962" fmla="*/ 343336 h 825628"/>
                <a:gd name="connsiteX1963" fmla="*/ 431186 w 557214"/>
                <a:gd name="connsiteY1963" fmla="*/ 340787 h 825628"/>
                <a:gd name="connsiteX1964" fmla="*/ 427466 w 557214"/>
                <a:gd name="connsiteY1964" fmla="*/ 338842 h 825628"/>
                <a:gd name="connsiteX1965" fmla="*/ 424999 w 557214"/>
                <a:gd name="connsiteY1965" fmla="*/ 337720 h 825628"/>
                <a:gd name="connsiteX1966" fmla="*/ 422909 w 557214"/>
                <a:gd name="connsiteY1966" fmla="*/ 337047 h 825628"/>
                <a:gd name="connsiteX1967" fmla="*/ 419392 w 557214"/>
                <a:gd name="connsiteY1967" fmla="*/ 336764 h 825628"/>
                <a:gd name="connsiteX1968" fmla="*/ 415330 w 557214"/>
                <a:gd name="connsiteY1968" fmla="*/ 337350 h 825628"/>
                <a:gd name="connsiteX1969" fmla="*/ 411780 w 557214"/>
                <a:gd name="connsiteY1969" fmla="*/ 338997 h 825628"/>
                <a:gd name="connsiteX1970" fmla="*/ 408636 w 557214"/>
                <a:gd name="connsiteY1970" fmla="*/ 341303 h 825628"/>
                <a:gd name="connsiteX1971" fmla="*/ 405825 w 557214"/>
                <a:gd name="connsiteY1971" fmla="*/ 344529 h 825628"/>
                <a:gd name="connsiteX1972" fmla="*/ 403635 w 557214"/>
                <a:gd name="connsiteY1972" fmla="*/ 348720 h 825628"/>
                <a:gd name="connsiteX1973" fmla="*/ 402814 w 557214"/>
                <a:gd name="connsiteY1973" fmla="*/ 356073 h 825628"/>
                <a:gd name="connsiteX1974" fmla="*/ 404982 w 557214"/>
                <a:gd name="connsiteY1974" fmla="*/ 362966 h 825628"/>
                <a:gd name="connsiteX1975" fmla="*/ 405160 w 557214"/>
                <a:gd name="connsiteY1975" fmla="*/ 363195 h 825628"/>
                <a:gd name="connsiteX1976" fmla="*/ 395098 w 557214"/>
                <a:gd name="connsiteY1976" fmla="*/ 365802 h 825628"/>
                <a:gd name="connsiteX1977" fmla="*/ 393959 w 557214"/>
                <a:gd name="connsiteY1977" fmla="*/ 366275 h 825628"/>
                <a:gd name="connsiteX1978" fmla="*/ 392865 w 557214"/>
                <a:gd name="connsiteY1978" fmla="*/ 366580 h 825628"/>
                <a:gd name="connsiteX1979" fmla="*/ 390008 w 557214"/>
                <a:gd name="connsiteY1979" fmla="*/ 367697 h 825628"/>
                <a:gd name="connsiteX1980" fmla="*/ 387997 w 557214"/>
                <a:gd name="connsiteY1980" fmla="*/ 369126 h 825628"/>
                <a:gd name="connsiteX1981" fmla="*/ 386561 w 557214"/>
                <a:gd name="connsiteY1981" fmla="*/ 371300 h 825628"/>
                <a:gd name="connsiteX1982" fmla="*/ 386010 w 557214"/>
                <a:gd name="connsiteY1982" fmla="*/ 374111 h 825628"/>
                <a:gd name="connsiteX1983" fmla="*/ 386356 w 557214"/>
                <a:gd name="connsiteY1983" fmla="*/ 377267 h 825628"/>
                <a:gd name="connsiteX1984" fmla="*/ 386485 w 557214"/>
                <a:gd name="connsiteY1984" fmla="*/ 377697 h 825628"/>
                <a:gd name="connsiteX1985" fmla="*/ 385453 w 557214"/>
                <a:gd name="connsiteY1985" fmla="*/ 378179 h 825628"/>
                <a:gd name="connsiteX1986" fmla="*/ 382360 w 557214"/>
                <a:gd name="connsiteY1986" fmla="*/ 379400 h 825628"/>
                <a:gd name="connsiteX1987" fmla="*/ 377643 w 557214"/>
                <a:gd name="connsiteY1987" fmla="*/ 382355 h 825628"/>
                <a:gd name="connsiteX1988" fmla="*/ 374080 w 557214"/>
                <a:gd name="connsiteY1988" fmla="*/ 385670 h 825628"/>
                <a:gd name="connsiteX1989" fmla="*/ 372651 w 557214"/>
                <a:gd name="connsiteY1989" fmla="*/ 387433 h 825628"/>
                <a:gd name="connsiteX1990" fmla="*/ 371781 w 557214"/>
                <a:gd name="connsiteY1990" fmla="*/ 388812 h 825628"/>
                <a:gd name="connsiteX1991" fmla="*/ 370713 w 557214"/>
                <a:gd name="connsiteY1991" fmla="*/ 391178 h 825628"/>
                <a:gd name="connsiteX1992" fmla="*/ 370579 w 557214"/>
                <a:gd name="connsiteY1992" fmla="*/ 391529 h 825628"/>
                <a:gd name="connsiteX1993" fmla="*/ 370716 w 557214"/>
                <a:gd name="connsiteY1993" fmla="*/ 390496 h 825628"/>
                <a:gd name="connsiteX1994" fmla="*/ 371871 w 557214"/>
                <a:gd name="connsiteY1994" fmla="*/ 380225 h 825628"/>
                <a:gd name="connsiteX1995" fmla="*/ 371683 w 557214"/>
                <a:gd name="connsiteY1995" fmla="*/ 379648 h 825628"/>
                <a:gd name="connsiteX1996" fmla="*/ 368872 w 557214"/>
                <a:gd name="connsiteY1996" fmla="*/ 386352 h 825628"/>
                <a:gd name="connsiteX1997" fmla="*/ 363449 w 557214"/>
                <a:gd name="connsiteY1997" fmla="*/ 400757 h 825628"/>
                <a:gd name="connsiteX1998" fmla="*/ 362159 w 557214"/>
                <a:gd name="connsiteY1998" fmla="*/ 405699 h 825628"/>
                <a:gd name="connsiteX1999" fmla="*/ 362580 w 557214"/>
                <a:gd name="connsiteY1999" fmla="*/ 398759 h 825628"/>
                <a:gd name="connsiteX2000" fmla="*/ 363391 w 557214"/>
                <a:gd name="connsiteY2000" fmla="*/ 395196 h 825628"/>
                <a:gd name="connsiteX2001" fmla="*/ 365504 w 557214"/>
                <a:gd name="connsiteY2001" fmla="*/ 388142 h 825628"/>
                <a:gd name="connsiteX2002" fmla="*/ 365484 w 557214"/>
                <a:gd name="connsiteY2002" fmla="*/ 387970 h 825628"/>
                <a:gd name="connsiteX2003" fmla="*/ 359591 w 557214"/>
                <a:gd name="connsiteY2003" fmla="*/ 405324 h 825628"/>
                <a:gd name="connsiteX2004" fmla="*/ 359721 w 557214"/>
                <a:gd name="connsiteY2004" fmla="*/ 412458 h 825628"/>
                <a:gd name="connsiteX2005" fmla="*/ 359243 w 557214"/>
                <a:gd name="connsiteY2005" fmla="*/ 411353 h 825628"/>
                <a:gd name="connsiteX2006" fmla="*/ 358099 w 557214"/>
                <a:gd name="connsiteY2006" fmla="*/ 405616 h 825628"/>
                <a:gd name="connsiteX2007" fmla="*/ 359408 w 557214"/>
                <a:gd name="connsiteY2007" fmla="*/ 401379 h 825628"/>
                <a:gd name="connsiteX2008" fmla="*/ 361851 w 557214"/>
                <a:gd name="connsiteY2008" fmla="*/ 395635 h 825628"/>
                <a:gd name="connsiteX2009" fmla="*/ 362432 w 557214"/>
                <a:gd name="connsiteY2009" fmla="*/ 394134 h 825628"/>
                <a:gd name="connsiteX2010" fmla="*/ 363046 w 557214"/>
                <a:gd name="connsiteY2010" fmla="*/ 392271 h 825628"/>
                <a:gd name="connsiteX2011" fmla="*/ 368701 w 557214"/>
                <a:gd name="connsiteY2011" fmla="*/ 378844 h 825628"/>
                <a:gd name="connsiteX2012" fmla="*/ 371559 w 557214"/>
                <a:gd name="connsiteY2012" fmla="*/ 370159 h 825628"/>
                <a:gd name="connsiteX2013" fmla="*/ 372810 w 557214"/>
                <a:gd name="connsiteY2013" fmla="*/ 364983 h 825628"/>
                <a:gd name="connsiteX2014" fmla="*/ 361869 w 557214"/>
                <a:gd name="connsiteY2014" fmla="*/ 391768 h 825628"/>
                <a:gd name="connsiteX2015" fmla="*/ 361598 w 557214"/>
                <a:gd name="connsiteY2015" fmla="*/ 392368 h 825628"/>
                <a:gd name="connsiteX2016" fmla="*/ 361166 w 557214"/>
                <a:gd name="connsiteY2016" fmla="*/ 393489 h 825628"/>
                <a:gd name="connsiteX2017" fmla="*/ 361050 w 557214"/>
                <a:gd name="connsiteY2017" fmla="*/ 393773 h 825628"/>
                <a:gd name="connsiteX2018" fmla="*/ 361071 w 557214"/>
                <a:gd name="connsiteY2018" fmla="*/ 393765 h 825628"/>
                <a:gd name="connsiteX2019" fmla="*/ 360899 w 557214"/>
                <a:gd name="connsiteY2019" fmla="*/ 394266 h 825628"/>
                <a:gd name="connsiteX2020" fmla="*/ 358092 w 557214"/>
                <a:gd name="connsiteY2020" fmla="*/ 405582 h 825628"/>
                <a:gd name="connsiteX2021" fmla="*/ 357919 w 557214"/>
                <a:gd name="connsiteY2021" fmla="*/ 404713 h 825628"/>
                <a:gd name="connsiteX2022" fmla="*/ 361602 w 557214"/>
                <a:gd name="connsiteY2022" fmla="*/ 386872 h 825628"/>
                <a:gd name="connsiteX2023" fmla="*/ 356054 w 557214"/>
                <a:gd name="connsiteY2023" fmla="*/ 398689 h 825628"/>
                <a:gd name="connsiteX2024" fmla="*/ 354613 w 557214"/>
                <a:gd name="connsiteY2024" fmla="*/ 406682 h 825628"/>
                <a:gd name="connsiteX2025" fmla="*/ 356241 w 557214"/>
                <a:gd name="connsiteY2025" fmla="*/ 414119 h 825628"/>
                <a:gd name="connsiteX2026" fmla="*/ 356724 w 557214"/>
                <a:gd name="connsiteY2026" fmla="*/ 415273 h 825628"/>
                <a:gd name="connsiteX2027" fmla="*/ 354986 w 557214"/>
                <a:gd name="connsiteY2027" fmla="*/ 412331 h 825628"/>
                <a:gd name="connsiteX2028" fmla="*/ 352738 w 557214"/>
                <a:gd name="connsiteY2028" fmla="*/ 405202 h 825628"/>
                <a:gd name="connsiteX2029" fmla="*/ 355754 w 557214"/>
                <a:gd name="connsiteY2029" fmla="*/ 387045 h 825628"/>
                <a:gd name="connsiteX2030" fmla="*/ 349851 w 557214"/>
                <a:gd name="connsiteY2030" fmla="*/ 399938 h 825628"/>
                <a:gd name="connsiteX2031" fmla="*/ 349007 w 557214"/>
                <a:gd name="connsiteY2031" fmla="*/ 406128 h 825628"/>
                <a:gd name="connsiteX2032" fmla="*/ 347769 w 557214"/>
                <a:gd name="connsiteY2032" fmla="*/ 398432 h 825628"/>
                <a:gd name="connsiteX2033" fmla="*/ 353209 w 557214"/>
                <a:gd name="connsiteY2033" fmla="*/ 377626 h 825628"/>
                <a:gd name="connsiteX2034" fmla="*/ 345623 w 557214"/>
                <a:gd name="connsiteY2034" fmla="*/ 392052 h 825628"/>
                <a:gd name="connsiteX2035" fmla="*/ 343296 w 557214"/>
                <a:gd name="connsiteY2035" fmla="*/ 400423 h 825628"/>
                <a:gd name="connsiteX2036" fmla="*/ 345625 w 557214"/>
                <a:gd name="connsiteY2036" fmla="*/ 409220 h 825628"/>
                <a:gd name="connsiteX2037" fmla="*/ 350125 w 557214"/>
                <a:gd name="connsiteY2037" fmla="*/ 414831 h 825628"/>
                <a:gd name="connsiteX2038" fmla="*/ 351509 w 557214"/>
                <a:gd name="connsiteY2038" fmla="*/ 416532 h 825628"/>
                <a:gd name="connsiteX2039" fmla="*/ 353627 w 557214"/>
                <a:gd name="connsiteY2039" fmla="*/ 419107 h 825628"/>
                <a:gd name="connsiteX2040" fmla="*/ 354811 w 557214"/>
                <a:gd name="connsiteY2040" fmla="*/ 420549 h 825628"/>
                <a:gd name="connsiteX2041" fmla="*/ 355756 w 557214"/>
                <a:gd name="connsiteY2041" fmla="*/ 421806 h 825628"/>
                <a:gd name="connsiteX2042" fmla="*/ 357184 w 557214"/>
                <a:gd name="connsiteY2042" fmla="*/ 423628 h 825628"/>
                <a:gd name="connsiteX2043" fmla="*/ 359082 w 557214"/>
                <a:gd name="connsiteY2043" fmla="*/ 426018 h 825628"/>
                <a:gd name="connsiteX2044" fmla="*/ 360968 w 557214"/>
                <a:gd name="connsiteY2044" fmla="*/ 428793 h 825628"/>
                <a:gd name="connsiteX2045" fmla="*/ 361484 w 557214"/>
                <a:gd name="connsiteY2045" fmla="*/ 429606 h 825628"/>
                <a:gd name="connsiteX2046" fmla="*/ 361446 w 557214"/>
                <a:gd name="connsiteY2046" fmla="*/ 431821 h 825628"/>
                <a:gd name="connsiteX2047" fmla="*/ 361874 w 557214"/>
                <a:gd name="connsiteY2047" fmla="*/ 435339 h 825628"/>
                <a:gd name="connsiteX2048" fmla="*/ 362853 w 557214"/>
                <a:gd name="connsiteY2048" fmla="*/ 438676 h 825628"/>
                <a:gd name="connsiteX2049" fmla="*/ 364256 w 557214"/>
                <a:gd name="connsiteY2049" fmla="*/ 441359 h 825628"/>
                <a:gd name="connsiteX2050" fmla="*/ 365679 w 557214"/>
                <a:gd name="connsiteY2050" fmla="*/ 442866 h 825628"/>
                <a:gd name="connsiteX2051" fmla="*/ 366151 w 557214"/>
                <a:gd name="connsiteY2051" fmla="*/ 444451 h 825628"/>
                <a:gd name="connsiteX2052" fmla="*/ 367521 w 557214"/>
                <a:gd name="connsiteY2052" fmla="*/ 450674 h 825628"/>
                <a:gd name="connsiteX2053" fmla="*/ 367868 w 557214"/>
                <a:gd name="connsiteY2053" fmla="*/ 456701 h 825628"/>
                <a:gd name="connsiteX2054" fmla="*/ 367517 w 557214"/>
                <a:gd name="connsiteY2054" fmla="*/ 463821 h 825628"/>
                <a:gd name="connsiteX2055" fmla="*/ 366822 w 557214"/>
                <a:gd name="connsiteY2055" fmla="*/ 471902 h 825628"/>
                <a:gd name="connsiteX2056" fmla="*/ 365845 w 557214"/>
                <a:gd name="connsiteY2056" fmla="*/ 481009 h 825628"/>
                <a:gd name="connsiteX2057" fmla="*/ 364582 w 557214"/>
                <a:gd name="connsiteY2057" fmla="*/ 490832 h 825628"/>
                <a:gd name="connsiteX2058" fmla="*/ 363423 w 557214"/>
                <a:gd name="connsiteY2058" fmla="*/ 499039 h 825628"/>
                <a:gd name="connsiteX2059" fmla="*/ 362542 w 557214"/>
                <a:gd name="connsiteY2059" fmla="*/ 504983 h 825628"/>
                <a:gd name="connsiteX2060" fmla="*/ 362305 w 557214"/>
                <a:gd name="connsiteY2060" fmla="*/ 508353 h 825628"/>
                <a:gd name="connsiteX2061" fmla="*/ 362441 w 557214"/>
                <a:gd name="connsiteY2061" fmla="*/ 510921 h 825628"/>
                <a:gd name="connsiteX2062" fmla="*/ 362801 w 557214"/>
                <a:gd name="connsiteY2062" fmla="*/ 513155 h 825628"/>
                <a:gd name="connsiteX2063" fmla="*/ 363418 w 557214"/>
                <a:gd name="connsiteY2063" fmla="*/ 515181 h 825628"/>
                <a:gd name="connsiteX2064" fmla="*/ 364381 w 557214"/>
                <a:gd name="connsiteY2064" fmla="*/ 517109 h 825628"/>
                <a:gd name="connsiteX2065" fmla="*/ 368508 w 557214"/>
                <a:gd name="connsiteY2065" fmla="*/ 521683 h 825628"/>
                <a:gd name="connsiteX2066" fmla="*/ 374022 w 557214"/>
                <a:gd name="connsiteY2066" fmla="*/ 527135 h 825628"/>
                <a:gd name="connsiteX2067" fmla="*/ 385654 w 557214"/>
                <a:gd name="connsiteY2067" fmla="*/ 545252 h 825628"/>
                <a:gd name="connsiteX2068" fmla="*/ 385954 w 557214"/>
                <a:gd name="connsiteY2068" fmla="*/ 546753 h 825628"/>
                <a:gd name="connsiteX2069" fmla="*/ 386471 w 557214"/>
                <a:gd name="connsiteY2069" fmla="*/ 548767 h 825628"/>
                <a:gd name="connsiteX2070" fmla="*/ 387049 w 557214"/>
                <a:gd name="connsiteY2070" fmla="*/ 550648 h 825628"/>
                <a:gd name="connsiteX2071" fmla="*/ 387803 w 557214"/>
                <a:gd name="connsiteY2071" fmla="*/ 552655 h 825628"/>
                <a:gd name="connsiteX2072" fmla="*/ 388737 w 557214"/>
                <a:gd name="connsiteY2072" fmla="*/ 554697 h 825628"/>
                <a:gd name="connsiteX2073" fmla="*/ 390259 w 557214"/>
                <a:gd name="connsiteY2073" fmla="*/ 556987 h 825628"/>
                <a:gd name="connsiteX2074" fmla="*/ 393000 w 557214"/>
                <a:gd name="connsiteY2074" fmla="*/ 560294 h 825628"/>
                <a:gd name="connsiteX2075" fmla="*/ 395569 w 557214"/>
                <a:gd name="connsiteY2075" fmla="*/ 562922 h 825628"/>
                <a:gd name="connsiteX2076" fmla="*/ 398858 w 557214"/>
                <a:gd name="connsiteY2076" fmla="*/ 567203 h 825628"/>
                <a:gd name="connsiteX2077" fmla="*/ 402305 w 557214"/>
                <a:gd name="connsiteY2077" fmla="*/ 572297 h 825628"/>
                <a:gd name="connsiteX2078" fmla="*/ 402771 w 557214"/>
                <a:gd name="connsiteY2078" fmla="*/ 573144 h 825628"/>
                <a:gd name="connsiteX2079" fmla="*/ 402824 w 557214"/>
                <a:gd name="connsiteY2079" fmla="*/ 573262 h 825628"/>
                <a:gd name="connsiteX2080" fmla="*/ 404346 w 557214"/>
                <a:gd name="connsiteY2080" fmla="*/ 577598 h 825628"/>
                <a:gd name="connsiteX2081" fmla="*/ 405101 w 557214"/>
                <a:gd name="connsiteY2081" fmla="*/ 580488 h 825628"/>
                <a:gd name="connsiteX2082" fmla="*/ 405539 w 557214"/>
                <a:gd name="connsiteY2082" fmla="*/ 582125 h 825628"/>
                <a:gd name="connsiteX2083" fmla="*/ 405676 w 557214"/>
                <a:gd name="connsiteY2083" fmla="*/ 582861 h 825628"/>
                <a:gd name="connsiteX2084" fmla="*/ 405729 w 557214"/>
                <a:gd name="connsiteY2084" fmla="*/ 583447 h 825628"/>
                <a:gd name="connsiteX2085" fmla="*/ 405779 w 557214"/>
                <a:gd name="connsiteY2085" fmla="*/ 584126 h 825628"/>
                <a:gd name="connsiteX2086" fmla="*/ 405816 w 557214"/>
                <a:gd name="connsiteY2086" fmla="*/ 584837 h 825628"/>
                <a:gd name="connsiteX2087" fmla="*/ 405835 w 557214"/>
                <a:gd name="connsiteY2087" fmla="*/ 585474 h 825628"/>
                <a:gd name="connsiteX2088" fmla="*/ 405824 w 557214"/>
                <a:gd name="connsiteY2088" fmla="*/ 586695 h 825628"/>
                <a:gd name="connsiteX2089" fmla="*/ 405796 w 557214"/>
                <a:gd name="connsiteY2089" fmla="*/ 588339 h 825628"/>
                <a:gd name="connsiteX2090" fmla="*/ 405816 w 557214"/>
                <a:gd name="connsiteY2090" fmla="*/ 589248 h 825628"/>
                <a:gd name="connsiteX2091" fmla="*/ 405837 w 557214"/>
                <a:gd name="connsiteY2091" fmla="*/ 589509 h 825628"/>
                <a:gd name="connsiteX2092" fmla="*/ 405719 w 557214"/>
                <a:gd name="connsiteY2092" fmla="*/ 590746 h 825628"/>
                <a:gd name="connsiteX2093" fmla="*/ 405739 w 557214"/>
                <a:gd name="connsiteY2093" fmla="*/ 595691 h 825628"/>
                <a:gd name="connsiteX2094" fmla="*/ 406340 w 557214"/>
                <a:gd name="connsiteY2094" fmla="*/ 599647 h 825628"/>
                <a:gd name="connsiteX2095" fmla="*/ 406768 w 557214"/>
                <a:gd name="connsiteY2095" fmla="*/ 601269 h 825628"/>
                <a:gd name="connsiteX2096" fmla="*/ 407155 w 557214"/>
                <a:gd name="connsiteY2096" fmla="*/ 602338 h 825628"/>
                <a:gd name="connsiteX2097" fmla="*/ 408000 w 557214"/>
                <a:gd name="connsiteY2097" fmla="*/ 604157 h 825628"/>
                <a:gd name="connsiteX2098" fmla="*/ 410193 w 557214"/>
                <a:gd name="connsiteY2098" fmla="*/ 608584 h 825628"/>
                <a:gd name="connsiteX2099" fmla="*/ 412218 w 557214"/>
                <a:gd name="connsiteY2099" fmla="*/ 612467 h 825628"/>
                <a:gd name="connsiteX2100" fmla="*/ 413586 w 557214"/>
                <a:gd name="connsiteY2100" fmla="*/ 614826 h 825628"/>
                <a:gd name="connsiteX2101" fmla="*/ 414312 w 557214"/>
                <a:gd name="connsiteY2101" fmla="*/ 616345 h 825628"/>
                <a:gd name="connsiteX2102" fmla="*/ 414853 w 557214"/>
                <a:gd name="connsiteY2102" fmla="*/ 617858 h 825628"/>
                <a:gd name="connsiteX2103" fmla="*/ 415244 w 557214"/>
                <a:gd name="connsiteY2103" fmla="*/ 619358 h 825628"/>
                <a:gd name="connsiteX2104" fmla="*/ 415553 w 557214"/>
                <a:gd name="connsiteY2104" fmla="*/ 621051 h 825628"/>
                <a:gd name="connsiteX2105" fmla="*/ 415819 w 557214"/>
                <a:gd name="connsiteY2105" fmla="*/ 622984 h 825628"/>
                <a:gd name="connsiteX2106" fmla="*/ 416016 w 557214"/>
                <a:gd name="connsiteY2106" fmla="*/ 624844 h 825628"/>
                <a:gd name="connsiteX2107" fmla="*/ 416093 w 557214"/>
                <a:gd name="connsiteY2107" fmla="*/ 625921 h 825628"/>
                <a:gd name="connsiteX2108" fmla="*/ 416125 w 557214"/>
                <a:gd name="connsiteY2108" fmla="*/ 627050 h 825628"/>
                <a:gd name="connsiteX2109" fmla="*/ 415851 w 557214"/>
                <a:gd name="connsiteY2109" fmla="*/ 625924 h 825628"/>
                <a:gd name="connsiteX2110" fmla="*/ 414399 w 557214"/>
                <a:gd name="connsiteY2110" fmla="*/ 620349 h 825628"/>
                <a:gd name="connsiteX2111" fmla="*/ 413326 w 557214"/>
                <a:gd name="connsiteY2111" fmla="*/ 617138 h 825628"/>
                <a:gd name="connsiteX2112" fmla="*/ 412661 w 557214"/>
                <a:gd name="connsiteY2112" fmla="*/ 616005 h 825628"/>
                <a:gd name="connsiteX2113" fmla="*/ 411917 w 557214"/>
                <a:gd name="connsiteY2113" fmla="*/ 614952 h 825628"/>
                <a:gd name="connsiteX2114" fmla="*/ 409567 w 557214"/>
                <a:gd name="connsiteY2114" fmla="*/ 612101 h 825628"/>
                <a:gd name="connsiteX2115" fmla="*/ 406882 w 557214"/>
                <a:gd name="connsiteY2115" fmla="*/ 609053 h 825628"/>
                <a:gd name="connsiteX2116" fmla="*/ 404885 w 557214"/>
                <a:gd name="connsiteY2116" fmla="*/ 607038 h 825628"/>
                <a:gd name="connsiteX2117" fmla="*/ 402735 w 557214"/>
                <a:gd name="connsiteY2117" fmla="*/ 602826 h 825628"/>
                <a:gd name="connsiteX2118" fmla="*/ 401978 w 557214"/>
                <a:gd name="connsiteY2118" fmla="*/ 600605 h 825628"/>
                <a:gd name="connsiteX2119" fmla="*/ 400414 w 557214"/>
                <a:gd name="connsiteY2119" fmla="*/ 594775 h 825628"/>
                <a:gd name="connsiteX2120" fmla="*/ 400403 w 557214"/>
                <a:gd name="connsiteY2120" fmla="*/ 593913 h 825628"/>
                <a:gd name="connsiteX2121" fmla="*/ 400400 w 557214"/>
                <a:gd name="connsiteY2121" fmla="*/ 593626 h 825628"/>
                <a:gd name="connsiteX2122" fmla="*/ 400410 w 557214"/>
                <a:gd name="connsiteY2122" fmla="*/ 593631 h 825628"/>
                <a:gd name="connsiteX2123" fmla="*/ 400841 w 557214"/>
                <a:gd name="connsiteY2123" fmla="*/ 587970 h 825628"/>
                <a:gd name="connsiteX2124" fmla="*/ 399711 w 557214"/>
                <a:gd name="connsiteY2124" fmla="*/ 582279 h 825628"/>
                <a:gd name="connsiteX2125" fmla="*/ 394433 w 557214"/>
                <a:gd name="connsiteY2125" fmla="*/ 572132 h 825628"/>
                <a:gd name="connsiteX2126" fmla="*/ 392634 w 557214"/>
                <a:gd name="connsiteY2126" fmla="*/ 568826 h 825628"/>
                <a:gd name="connsiteX2127" fmla="*/ 390120 w 557214"/>
                <a:gd name="connsiteY2127" fmla="*/ 563643 h 825628"/>
                <a:gd name="connsiteX2128" fmla="*/ 386997 w 557214"/>
                <a:gd name="connsiteY2128" fmla="*/ 557650 h 825628"/>
                <a:gd name="connsiteX2129" fmla="*/ 384142 w 557214"/>
                <a:gd name="connsiteY2129" fmla="*/ 553240 h 825628"/>
                <a:gd name="connsiteX2130" fmla="*/ 382094 w 557214"/>
                <a:gd name="connsiteY2130" fmla="*/ 549766 h 825628"/>
                <a:gd name="connsiteX2131" fmla="*/ 377325 w 557214"/>
                <a:gd name="connsiteY2131" fmla="*/ 543152 h 825628"/>
                <a:gd name="connsiteX2132" fmla="*/ 369450 w 557214"/>
                <a:gd name="connsiteY2132" fmla="*/ 534415 h 825628"/>
                <a:gd name="connsiteX2133" fmla="*/ 365107 w 557214"/>
                <a:gd name="connsiteY2133" fmla="*/ 529950 h 825628"/>
                <a:gd name="connsiteX2134" fmla="*/ 363453 w 557214"/>
                <a:gd name="connsiteY2134" fmla="*/ 527910 h 825628"/>
                <a:gd name="connsiteX2135" fmla="*/ 362255 w 557214"/>
                <a:gd name="connsiteY2135" fmla="*/ 525897 h 825628"/>
                <a:gd name="connsiteX2136" fmla="*/ 361561 w 557214"/>
                <a:gd name="connsiteY2136" fmla="*/ 523155 h 825628"/>
                <a:gd name="connsiteX2137" fmla="*/ 361626 w 557214"/>
                <a:gd name="connsiteY2137" fmla="*/ 520350 h 825628"/>
                <a:gd name="connsiteX2138" fmla="*/ 361779 w 557214"/>
                <a:gd name="connsiteY2138" fmla="*/ 519019 h 825628"/>
                <a:gd name="connsiteX2139" fmla="*/ 360474 w 557214"/>
                <a:gd name="connsiteY2139" fmla="*/ 521964 h 825628"/>
                <a:gd name="connsiteX2140" fmla="*/ 360351 w 557214"/>
                <a:gd name="connsiteY2140" fmla="*/ 525458 h 825628"/>
                <a:gd name="connsiteX2141" fmla="*/ 360717 w 557214"/>
                <a:gd name="connsiteY2141" fmla="*/ 526805 h 825628"/>
                <a:gd name="connsiteX2142" fmla="*/ 359579 w 557214"/>
                <a:gd name="connsiteY2142" fmla="*/ 530032 h 825628"/>
                <a:gd name="connsiteX2143" fmla="*/ 358318 w 557214"/>
                <a:gd name="connsiteY2143" fmla="*/ 533334 h 825628"/>
                <a:gd name="connsiteX2144" fmla="*/ 356829 w 557214"/>
                <a:gd name="connsiteY2144" fmla="*/ 535927 h 825628"/>
                <a:gd name="connsiteX2145" fmla="*/ 354347 w 557214"/>
                <a:gd name="connsiteY2145" fmla="*/ 539540 h 825628"/>
                <a:gd name="connsiteX2146" fmla="*/ 351000 w 557214"/>
                <a:gd name="connsiteY2146" fmla="*/ 544768 h 825628"/>
                <a:gd name="connsiteX2147" fmla="*/ 347554 w 557214"/>
                <a:gd name="connsiteY2147" fmla="*/ 550415 h 825628"/>
                <a:gd name="connsiteX2148" fmla="*/ 345765 w 557214"/>
                <a:gd name="connsiteY2148" fmla="*/ 553095 h 825628"/>
                <a:gd name="connsiteX2149" fmla="*/ 343766 w 557214"/>
                <a:gd name="connsiteY2149" fmla="*/ 555630 h 825628"/>
                <a:gd name="connsiteX2150" fmla="*/ 341427 w 557214"/>
                <a:gd name="connsiteY2150" fmla="*/ 558627 h 825628"/>
                <a:gd name="connsiteX2151" fmla="*/ 340275 w 557214"/>
                <a:gd name="connsiteY2151" fmla="*/ 560308 h 825628"/>
                <a:gd name="connsiteX2152" fmla="*/ 339566 w 557214"/>
                <a:gd name="connsiteY2152" fmla="*/ 561586 h 825628"/>
                <a:gd name="connsiteX2153" fmla="*/ 337460 w 557214"/>
                <a:gd name="connsiteY2153" fmla="*/ 566350 h 825628"/>
                <a:gd name="connsiteX2154" fmla="*/ 332265 w 557214"/>
                <a:gd name="connsiteY2154" fmla="*/ 579230 h 825628"/>
                <a:gd name="connsiteX2155" fmla="*/ 331522 w 557214"/>
                <a:gd name="connsiteY2155" fmla="*/ 582005 h 825628"/>
                <a:gd name="connsiteX2156" fmla="*/ 331136 w 557214"/>
                <a:gd name="connsiteY2156" fmla="*/ 582841 h 825628"/>
                <a:gd name="connsiteX2157" fmla="*/ 329658 w 557214"/>
                <a:gd name="connsiteY2157" fmla="*/ 586762 h 825628"/>
                <a:gd name="connsiteX2158" fmla="*/ 328139 w 557214"/>
                <a:gd name="connsiteY2158" fmla="*/ 591597 h 825628"/>
                <a:gd name="connsiteX2159" fmla="*/ 326746 w 557214"/>
                <a:gd name="connsiteY2159" fmla="*/ 596621 h 825628"/>
                <a:gd name="connsiteX2160" fmla="*/ 325862 w 557214"/>
                <a:gd name="connsiteY2160" fmla="*/ 599377 h 825628"/>
                <a:gd name="connsiteX2161" fmla="*/ 325089 w 557214"/>
                <a:gd name="connsiteY2161" fmla="*/ 601305 h 825628"/>
                <a:gd name="connsiteX2162" fmla="*/ 322207 w 557214"/>
                <a:gd name="connsiteY2162" fmla="*/ 607106 h 825628"/>
                <a:gd name="connsiteX2163" fmla="*/ 313044 w 557214"/>
                <a:gd name="connsiteY2163" fmla="*/ 623653 h 825628"/>
                <a:gd name="connsiteX2164" fmla="*/ 306188 w 557214"/>
                <a:gd name="connsiteY2164" fmla="*/ 632999 h 825628"/>
                <a:gd name="connsiteX2165" fmla="*/ 300799 w 557214"/>
                <a:gd name="connsiteY2165" fmla="*/ 641690 h 825628"/>
                <a:gd name="connsiteX2166" fmla="*/ 297796 w 557214"/>
                <a:gd name="connsiteY2166" fmla="*/ 647632 h 825628"/>
                <a:gd name="connsiteX2167" fmla="*/ 296984 w 557214"/>
                <a:gd name="connsiteY2167" fmla="*/ 649452 h 825628"/>
                <a:gd name="connsiteX2168" fmla="*/ 296127 w 557214"/>
                <a:gd name="connsiteY2168" fmla="*/ 651592 h 825628"/>
                <a:gd name="connsiteX2169" fmla="*/ 292611 w 557214"/>
                <a:gd name="connsiteY2169" fmla="*/ 663190 h 825628"/>
                <a:gd name="connsiteX2170" fmla="*/ 292154 w 557214"/>
                <a:gd name="connsiteY2170" fmla="*/ 666722 h 825628"/>
                <a:gd name="connsiteX2171" fmla="*/ 298952 w 557214"/>
                <a:gd name="connsiteY2171" fmla="*/ 653617 h 825628"/>
                <a:gd name="connsiteX2172" fmla="*/ 299890 w 557214"/>
                <a:gd name="connsiteY2172" fmla="*/ 651521 h 825628"/>
                <a:gd name="connsiteX2173" fmla="*/ 300750 w 557214"/>
                <a:gd name="connsiteY2173" fmla="*/ 649742 h 825628"/>
                <a:gd name="connsiteX2174" fmla="*/ 302654 w 557214"/>
                <a:gd name="connsiteY2174" fmla="*/ 646124 h 825628"/>
                <a:gd name="connsiteX2175" fmla="*/ 307398 w 557214"/>
                <a:gd name="connsiteY2175" fmla="*/ 638015 h 825628"/>
                <a:gd name="connsiteX2176" fmla="*/ 313667 w 557214"/>
                <a:gd name="connsiteY2176" fmla="*/ 629037 h 825628"/>
                <a:gd name="connsiteX2177" fmla="*/ 323152 w 557214"/>
                <a:gd name="connsiteY2177" fmla="*/ 613458 h 825628"/>
                <a:gd name="connsiteX2178" fmla="*/ 328045 w 557214"/>
                <a:gd name="connsiteY2178" fmla="*/ 603269 h 825628"/>
                <a:gd name="connsiteX2179" fmla="*/ 328800 w 557214"/>
                <a:gd name="connsiteY2179" fmla="*/ 601206 h 825628"/>
                <a:gd name="connsiteX2180" fmla="*/ 329507 w 557214"/>
                <a:gd name="connsiteY2180" fmla="*/ 598875 h 825628"/>
                <a:gd name="connsiteX2181" fmla="*/ 330517 w 557214"/>
                <a:gd name="connsiteY2181" fmla="*/ 594104 h 825628"/>
                <a:gd name="connsiteX2182" fmla="*/ 331629 w 557214"/>
                <a:gd name="connsiteY2182" fmla="*/ 588958 h 825628"/>
                <a:gd name="connsiteX2183" fmla="*/ 332695 w 557214"/>
                <a:gd name="connsiteY2183" fmla="*/ 584733 h 825628"/>
                <a:gd name="connsiteX2184" fmla="*/ 333691 w 557214"/>
                <a:gd name="connsiteY2184" fmla="*/ 581415 h 825628"/>
                <a:gd name="connsiteX2185" fmla="*/ 338451 w 557214"/>
                <a:gd name="connsiteY2185" fmla="*/ 571440 h 825628"/>
                <a:gd name="connsiteX2186" fmla="*/ 342420 w 557214"/>
                <a:gd name="connsiteY2186" fmla="*/ 563642 h 825628"/>
                <a:gd name="connsiteX2187" fmla="*/ 343074 w 557214"/>
                <a:gd name="connsiteY2187" fmla="*/ 562535 h 825628"/>
                <a:gd name="connsiteX2188" fmla="*/ 343726 w 557214"/>
                <a:gd name="connsiteY2188" fmla="*/ 561549 h 825628"/>
                <a:gd name="connsiteX2189" fmla="*/ 343889 w 557214"/>
                <a:gd name="connsiteY2189" fmla="*/ 561340 h 825628"/>
                <a:gd name="connsiteX2190" fmla="*/ 342997 w 557214"/>
                <a:gd name="connsiteY2190" fmla="*/ 563248 h 825628"/>
                <a:gd name="connsiteX2191" fmla="*/ 342305 w 557214"/>
                <a:gd name="connsiteY2191" fmla="*/ 565152 h 825628"/>
                <a:gd name="connsiteX2192" fmla="*/ 341954 w 557214"/>
                <a:gd name="connsiteY2192" fmla="*/ 566373 h 825628"/>
                <a:gd name="connsiteX2193" fmla="*/ 341630 w 557214"/>
                <a:gd name="connsiteY2193" fmla="*/ 567656 h 825628"/>
                <a:gd name="connsiteX2194" fmla="*/ 341233 w 557214"/>
                <a:gd name="connsiteY2194" fmla="*/ 569506 h 825628"/>
                <a:gd name="connsiteX2195" fmla="*/ 340590 w 557214"/>
                <a:gd name="connsiteY2195" fmla="*/ 572864 h 825628"/>
                <a:gd name="connsiteX2196" fmla="*/ 339990 w 557214"/>
                <a:gd name="connsiteY2196" fmla="*/ 576470 h 825628"/>
                <a:gd name="connsiteX2197" fmla="*/ 339518 w 557214"/>
                <a:gd name="connsiteY2197" fmla="*/ 579608 h 825628"/>
                <a:gd name="connsiteX2198" fmla="*/ 339231 w 557214"/>
                <a:gd name="connsiteY2198" fmla="*/ 581355 h 825628"/>
                <a:gd name="connsiteX2199" fmla="*/ 338972 w 557214"/>
                <a:gd name="connsiteY2199" fmla="*/ 582651 h 825628"/>
                <a:gd name="connsiteX2200" fmla="*/ 338680 w 557214"/>
                <a:gd name="connsiteY2200" fmla="*/ 583875 h 825628"/>
                <a:gd name="connsiteX2201" fmla="*/ 338116 w 557214"/>
                <a:gd name="connsiteY2201" fmla="*/ 585847 h 825628"/>
                <a:gd name="connsiteX2202" fmla="*/ 337082 w 557214"/>
                <a:gd name="connsiteY2202" fmla="*/ 589078 h 825628"/>
                <a:gd name="connsiteX2203" fmla="*/ 335855 w 557214"/>
                <a:gd name="connsiteY2203" fmla="*/ 592842 h 825628"/>
                <a:gd name="connsiteX2204" fmla="*/ 335399 w 557214"/>
                <a:gd name="connsiteY2204" fmla="*/ 594657 h 825628"/>
                <a:gd name="connsiteX2205" fmla="*/ 335202 w 557214"/>
                <a:gd name="connsiteY2205" fmla="*/ 596247 h 825628"/>
                <a:gd name="connsiteX2206" fmla="*/ 335039 w 557214"/>
                <a:gd name="connsiteY2206" fmla="*/ 598017 h 825628"/>
                <a:gd name="connsiteX2207" fmla="*/ 334945 w 557214"/>
                <a:gd name="connsiteY2207" fmla="*/ 598822 h 825628"/>
                <a:gd name="connsiteX2208" fmla="*/ 334859 w 557214"/>
                <a:gd name="connsiteY2208" fmla="*/ 599315 h 825628"/>
                <a:gd name="connsiteX2209" fmla="*/ 334129 w 557214"/>
                <a:gd name="connsiteY2209" fmla="*/ 601584 h 825628"/>
                <a:gd name="connsiteX2210" fmla="*/ 331994 w 557214"/>
                <a:gd name="connsiteY2210" fmla="*/ 608032 h 825628"/>
                <a:gd name="connsiteX2211" fmla="*/ 331650 w 557214"/>
                <a:gd name="connsiteY2211" fmla="*/ 609575 h 825628"/>
                <a:gd name="connsiteX2212" fmla="*/ 331364 w 557214"/>
                <a:gd name="connsiteY2212" fmla="*/ 611382 h 825628"/>
                <a:gd name="connsiteX2213" fmla="*/ 331174 w 557214"/>
                <a:gd name="connsiteY2213" fmla="*/ 613095 h 825628"/>
                <a:gd name="connsiteX2214" fmla="*/ 331255 w 557214"/>
                <a:gd name="connsiteY2214" fmla="*/ 614117 h 825628"/>
                <a:gd name="connsiteX2215" fmla="*/ 331590 w 557214"/>
                <a:gd name="connsiteY2215" fmla="*/ 615067 h 825628"/>
                <a:gd name="connsiteX2216" fmla="*/ 332862 w 557214"/>
                <a:gd name="connsiteY2216" fmla="*/ 616563 h 825628"/>
                <a:gd name="connsiteX2217" fmla="*/ 334988 w 557214"/>
                <a:gd name="connsiteY2217" fmla="*/ 618767 h 825628"/>
                <a:gd name="connsiteX2218" fmla="*/ 336191 w 557214"/>
                <a:gd name="connsiteY2218" fmla="*/ 620200 h 825628"/>
                <a:gd name="connsiteX2219" fmla="*/ 336914 w 557214"/>
                <a:gd name="connsiteY2219" fmla="*/ 621570 h 825628"/>
                <a:gd name="connsiteX2220" fmla="*/ 337918 w 557214"/>
                <a:gd name="connsiteY2220" fmla="*/ 623985 h 825628"/>
                <a:gd name="connsiteX2221" fmla="*/ 338386 w 557214"/>
                <a:gd name="connsiteY2221" fmla="*/ 625245 h 825628"/>
                <a:gd name="connsiteX2222" fmla="*/ 338687 w 557214"/>
                <a:gd name="connsiteY2222" fmla="*/ 628757 h 825628"/>
                <a:gd name="connsiteX2223" fmla="*/ 341845 w 557214"/>
                <a:gd name="connsiteY2223" fmla="*/ 645860 h 825628"/>
                <a:gd name="connsiteX2224" fmla="*/ 342359 w 557214"/>
                <a:gd name="connsiteY2224" fmla="*/ 647384 h 825628"/>
                <a:gd name="connsiteX2225" fmla="*/ 342331 w 557214"/>
                <a:gd name="connsiteY2225" fmla="*/ 648030 h 825628"/>
                <a:gd name="connsiteX2226" fmla="*/ 342260 w 557214"/>
                <a:gd name="connsiteY2226" fmla="*/ 649093 h 825628"/>
                <a:gd name="connsiteX2227" fmla="*/ 342161 w 557214"/>
                <a:gd name="connsiteY2227" fmla="*/ 649963 h 825628"/>
                <a:gd name="connsiteX2228" fmla="*/ 342062 w 557214"/>
                <a:gd name="connsiteY2228" fmla="*/ 650607 h 825628"/>
                <a:gd name="connsiteX2229" fmla="*/ 341935 w 557214"/>
                <a:gd name="connsiteY2229" fmla="*/ 651188 h 825628"/>
                <a:gd name="connsiteX2230" fmla="*/ 341626 w 557214"/>
                <a:gd name="connsiteY2230" fmla="*/ 652148 h 825628"/>
                <a:gd name="connsiteX2231" fmla="*/ 340838 w 557214"/>
                <a:gd name="connsiteY2231" fmla="*/ 654363 h 825628"/>
                <a:gd name="connsiteX2232" fmla="*/ 340263 w 557214"/>
                <a:gd name="connsiteY2232" fmla="*/ 656075 h 825628"/>
                <a:gd name="connsiteX2233" fmla="*/ 340048 w 557214"/>
                <a:gd name="connsiteY2233" fmla="*/ 656807 h 825628"/>
                <a:gd name="connsiteX2234" fmla="*/ 339939 w 557214"/>
                <a:gd name="connsiteY2234" fmla="*/ 655512 h 825628"/>
                <a:gd name="connsiteX2235" fmla="*/ 337702 w 557214"/>
                <a:gd name="connsiteY2235" fmla="*/ 641343 h 825628"/>
                <a:gd name="connsiteX2236" fmla="*/ 335388 w 557214"/>
                <a:gd name="connsiteY2236" fmla="*/ 634222 h 825628"/>
                <a:gd name="connsiteX2237" fmla="*/ 333834 w 557214"/>
                <a:gd name="connsiteY2237" fmla="*/ 629076 h 825628"/>
                <a:gd name="connsiteX2238" fmla="*/ 332872 w 557214"/>
                <a:gd name="connsiteY2238" fmla="*/ 625829 h 825628"/>
                <a:gd name="connsiteX2239" fmla="*/ 332108 w 557214"/>
                <a:gd name="connsiteY2239" fmla="*/ 624127 h 825628"/>
                <a:gd name="connsiteX2240" fmla="*/ 331310 w 557214"/>
                <a:gd name="connsiteY2240" fmla="*/ 622726 h 825628"/>
                <a:gd name="connsiteX2241" fmla="*/ 329614 w 557214"/>
                <a:gd name="connsiteY2241" fmla="*/ 621120 h 825628"/>
                <a:gd name="connsiteX2242" fmla="*/ 326441 w 557214"/>
                <a:gd name="connsiteY2242" fmla="*/ 620675 h 825628"/>
                <a:gd name="connsiteX2243" fmla="*/ 323472 w 557214"/>
                <a:gd name="connsiteY2243" fmla="*/ 622399 h 825628"/>
                <a:gd name="connsiteX2244" fmla="*/ 315567 w 557214"/>
                <a:gd name="connsiteY2244" fmla="*/ 633393 h 825628"/>
                <a:gd name="connsiteX2245" fmla="*/ 313136 w 557214"/>
                <a:gd name="connsiteY2245" fmla="*/ 637049 h 825628"/>
                <a:gd name="connsiteX2246" fmla="*/ 310562 w 557214"/>
                <a:gd name="connsiteY2246" fmla="*/ 640358 h 825628"/>
                <a:gd name="connsiteX2247" fmla="*/ 307405 w 557214"/>
                <a:gd name="connsiteY2247" fmla="*/ 645388 h 825628"/>
                <a:gd name="connsiteX2248" fmla="*/ 302730 w 557214"/>
                <a:gd name="connsiteY2248" fmla="*/ 655212 h 825628"/>
                <a:gd name="connsiteX2249" fmla="*/ 297066 w 557214"/>
                <a:gd name="connsiteY2249" fmla="*/ 668248 h 825628"/>
                <a:gd name="connsiteX2250" fmla="*/ 294539 w 557214"/>
                <a:gd name="connsiteY2250" fmla="*/ 673443 h 825628"/>
                <a:gd name="connsiteX2251" fmla="*/ 291462 w 557214"/>
                <a:gd name="connsiteY2251" fmla="*/ 678151 h 825628"/>
                <a:gd name="connsiteX2252" fmla="*/ 287338 w 557214"/>
                <a:gd name="connsiteY2252" fmla="*/ 684199 h 825628"/>
                <a:gd name="connsiteX2253" fmla="*/ 285341 w 557214"/>
                <a:gd name="connsiteY2253" fmla="*/ 687398 h 825628"/>
                <a:gd name="connsiteX2254" fmla="*/ 284209 w 557214"/>
                <a:gd name="connsiteY2254" fmla="*/ 689560 h 825628"/>
                <a:gd name="connsiteX2255" fmla="*/ 283188 w 557214"/>
                <a:gd name="connsiteY2255" fmla="*/ 691629 h 825628"/>
                <a:gd name="connsiteX2256" fmla="*/ 281795 w 557214"/>
                <a:gd name="connsiteY2256" fmla="*/ 695271 h 825628"/>
                <a:gd name="connsiteX2257" fmla="*/ 279987 w 557214"/>
                <a:gd name="connsiteY2257" fmla="*/ 702250 h 825628"/>
                <a:gd name="connsiteX2258" fmla="*/ 277092 w 557214"/>
                <a:gd name="connsiteY2258" fmla="*/ 713716 h 825628"/>
                <a:gd name="connsiteX2259" fmla="*/ 272717 w 557214"/>
                <a:gd name="connsiteY2259" fmla="*/ 728284 h 825628"/>
                <a:gd name="connsiteX2260" fmla="*/ 272076 w 557214"/>
                <a:gd name="connsiteY2260" fmla="*/ 735930 h 825628"/>
                <a:gd name="connsiteX2261" fmla="*/ 272778 w 557214"/>
                <a:gd name="connsiteY2261" fmla="*/ 741004 h 825628"/>
                <a:gd name="connsiteX2262" fmla="*/ 273276 w 557214"/>
                <a:gd name="connsiteY2262" fmla="*/ 742788 h 825628"/>
                <a:gd name="connsiteX2263" fmla="*/ 274707 w 557214"/>
                <a:gd name="connsiteY2263" fmla="*/ 745538 h 825628"/>
                <a:gd name="connsiteX2264" fmla="*/ 278032 w 557214"/>
                <a:gd name="connsiteY2264" fmla="*/ 748516 h 825628"/>
                <a:gd name="connsiteX2265" fmla="*/ 278718 w 557214"/>
                <a:gd name="connsiteY2265" fmla="*/ 749528 h 825628"/>
                <a:gd name="connsiteX2266" fmla="*/ 279042 w 557214"/>
                <a:gd name="connsiteY2266" fmla="*/ 751883 h 825628"/>
                <a:gd name="connsiteX2267" fmla="*/ 280135 w 557214"/>
                <a:gd name="connsiteY2267" fmla="*/ 755174 h 825628"/>
                <a:gd name="connsiteX2268" fmla="*/ 280725 w 557214"/>
                <a:gd name="connsiteY2268" fmla="*/ 761001 h 825628"/>
                <a:gd name="connsiteX2269" fmla="*/ 284408 w 557214"/>
                <a:gd name="connsiteY2269" fmla="*/ 768363 h 825628"/>
                <a:gd name="connsiteX2270" fmla="*/ 291043 w 557214"/>
                <a:gd name="connsiteY2270" fmla="*/ 777694 h 825628"/>
                <a:gd name="connsiteX2271" fmla="*/ 283327 w 557214"/>
                <a:gd name="connsiteY2271" fmla="*/ 764160 h 825628"/>
                <a:gd name="connsiteX2272" fmla="*/ 282495 w 557214"/>
                <a:gd name="connsiteY2272" fmla="*/ 760304 h 825628"/>
                <a:gd name="connsiteX2273" fmla="*/ 282360 w 557214"/>
                <a:gd name="connsiteY2273" fmla="*/ 753867 h 825628"/>
                <a:gd name="connsiteX2274" fmla="*/ 281675 w 557214"/>
                <a:gd name="connsiteY2274" fmla="*/ 751720 h 825628"/>
                <a:gd name="connsiteX2275" fmla="*/ 281228 w 557214"/>
                <a:gd name="connsiteY2275" fmla="*/ 748565 h 825628"/>
                <a:gd name="connsiteX2276" fmla="*/ 280646 w 557214"/>
                <a:gd name="connsiteY2276" fmla="*/ 747690 h 825628"/>
                <a:gd name="connsiteX2277" fmla="*/ 278995 w 557214"/>
                <a:gd name="connsiteY2277" fmla="*/ 746317 h 825628"/>
                <a:gd name="connsiteX2278" fmla="*/ 287946 w 557214"/>
                <a:gd name="connsiteY2278" fmla="*/ 748466 h 825628"/>
                <a:gd name="connsiteX2279" fmla="*/ 292258 w 557214"/>
                <a:gd name="connsiteY2279" fmla="*/ 752262 h 825628"/>
                <a:gd name="connsiteX2280" fmla="*/ 294582 w 557214"/>
                <a:gd name="connsiteY2280" fmla="*/ 753622 h 825628"/>
                <a:gd name="connsiteX2281" fmla="*/ 299575 w 557214"/>
                <a:gd name="connsiteY2281" fmla="*/ 754632 h 825628"/>
                <a:gd name="connsiteX2282" fmla="*/ 305455 w 557214"/>
                <a:gd name="connsiteY2282" fmla="*/ 757382 h 825628"/>
                <a:gd name="connsiteX2283" fmla="*/ 313835 w 557214"/>
                <a:gd name="connsiteY2283" fmla="*/ 759611 h 825628"/>
                <a:gd name="connsiteX2284" fmla="*/ 303072 w 557214"/>
                <a:gd name="connsiteY2284" fmla="*/ 755497 h 825628"/>
                <a:gd name="connsiteX2285" fmla="*/ 293389 w 557214"/>
                <a:gd name="connsiteY2285" fmla="*/ 749542 h 825628"/>
                <a:gd name="connsiteX2286" fmla="*/ 292050 w 557214"/>
                <a:gd name="connsiteY2286" fmla="*/ 748399 h 825628"/>
                <a:gd name="connsiteX2287" fmla="*/ 291000 w 557214"/>
                <a:gd name="connsiteY2287" fmla="*/ 744522 h 825628"/>
                <a:gd name="connsiteX2288" fmla="*/ 294089 w 557214"/>
                <a:gd name="connsiteY2288" fmla="*/ 740644 h 825628"/>
                <a:gd name="connsiteX2289" fmla="*/ 294894 w 557214"/>
                <a:gd name="connsiteY2289" fmla="*/ 739192 h 825628"/>
                <a:gd name="connsiteX2290" fmla="*/ 285058 w 557214"/>
                <a:gd name="connsiteY2290" fmla="*/ 745259 h 825628"/>
                <a:gd name="connsiteX2291" fmla="*/ 277063 w 557214"/>
                <a:gd name="connsiteY2291" fmla="*/ 741868 h 825628"/>
                <a:gd name="connsiteX2292" fmla="*/ 275417 w 557214"/>
                <a:gd name="connsiteY2292" fmla="*/ 740283 h 825628"/>
                <a:gd name="connsiteX2293" fmla="*/ 274155 w 557214"/>
                <a:gd name="connsiteY2293" fmla="*/ 735483 h 825628"/>
                <a:gd name="connsiteX2294" fmla="*/ 274050 w 557214"/>
                <a:gd name="connsiteY2294" fmla="*/ 733984 h 825628"/>
                <a:gd name="connsiteX2295" fmla="*/ 274510 w 557214"/>
                <a:gd name="connsiteY2295" fmla="*/ 731445 h 825628"/>
                <a:gd name="connsiteX2296" fmla="*/ 278532 w 557214"/>
                <a:gd name="connsiteY2296" fmla="*/ 719860 h 825628"/>
                <a:gd name="connsiteX2297" fmla="*/ 282968 w 557214"/>
                <a:gd name="connsiteY2297" fmla="*/ 706156 h 825628"/>
                <a:gd name="connsiteX2298" fmla="*/ 284872 w 557214"/>
                <a:gd name="connsiteY2298" fmla="*/ 698224 h 825628"/>
                <a:gd name="connsiteX2299" fmla="*/ 286251 w 557214"/>
                <a:gd name="connsiteY2299" fmla="*/ 694062 h 825628"/>
                <a:gd name="connsiteX2300" fmla="*/ 287273 w 557214"/>
                <a:gd name="connsiteY2300" fmla="*/ 691895 h 825628"/>
                <a:gd name="connsiteX2301" fmla="*/ 288281 w 557214"/>
                <a:gd name="connsiteY2301" fmla="*/ 689900 h 825628"/>
                <a:gd name="connsiteX2302" fmla="*/ 289409 w 557214"/>
                <a:gd name="connsiteY2302" fmla="*/ 687878 h 825628"/>
                <a:gd name="connsiteX2303" fmla="*/ 293150 w 557214"/>
                <a:gd name="connsiteY2303" fmla="*/ 682381 h 825628"/>
                <a:gd name="connsiteX2304" fmla="*/ 296899 w 557214"/>
                <a:gd name="connsiteY2304" fmla="*/ 676779 h 825628"/>
                <a:gd name="connsiteX2305" fmla="*/ 298938 w 557214"/>
                <a:gd name="connsiteY2305" fmla="*/ 673354 h 825628"/>
                <a:gd name="connsiteX2306" fmla="*/ 304129 w 557214"/>
                <a:gd name="connsiteY2306" fmla="*/ 661417 h 825628"/>
                <a:gd name="connsiteX2307" fmla="*/ 309375 w 557214"/>
                <a:gd name="connsiteY2307" fmla="*/ 649515 h 825628"/>
                <a:gd name="connsiteX2308" fmla="*/ 312021 w 557214"/>
                <a:gd name="connsiteY2308" fmla="*/ 644104 h 825628"/>
                <a:gd name="connsiteX2309" fmla="*/ 316049 w 557214"/>
                <a:gd name="connsiteY2309" fmla="*/ 638006 h 825628"/>
                <a:gd name="connsiteX2310" fmla="*/ 321320 w 557214"/>
                <a:gd name="connsiteY2310" fmla="*/ 630683 h 825628"/>
                <a:gd name="connsiteX2311" fmla="*/ 325238 w 557214"/>
                <a:gd name="connsiteY2311" fmla="*/ 625503 h 825628"/>
                <a:gd name="connsiteX2312" fmla="*/ 326867 w 557214"/>
                <a:gd name="connsiteY2312" fmla="*/ 624266 h 825628"/>
                <a:gd name="connsiteX2313" fmla="*/ 327624 w 557214"/>
                <a:gd name="connsiteY2313" fmla="*/ 624086 h 825628"/>
                <a:gd name="connsiteX2314" fmla="*/ 328035 w 557214"/>
                <a:gd name="connsiteY2314" fmla="*/ 624511 h 825628"/>
                <a:gd name="connsiteX2315" fmla="*/ 328530 w 557214"/>
                <a:gd name="connsiteY2315" fmla="*/ 625420 h 825628"/>
                <a:gd name="connsiteX2316" fmla="*/ 329149 w 557214"/>
                <a:gd name="connsiteY2316" fmla="*/ 626711 h 825628"/>
                <a:gd name="connsiteX2317" fmla="*/ 329839 w 557214"/>
                <a:gd name="connsiteY2317" fmla="*/ 628783 h 825628"/>
                <a:gd name="connsiteX2318" fmla="*/ 331177 w 557214"/>
                <a:gd name="connsiteY2318" fmla="*/ 633404 h 825628"/>
                <a:gd name="connsiteX2319" fmla="*/ 333240 w 557214"/>
                <a:gd name="connsiteY2319" fmla="*/ 639861 h 825628"/>
                <a:gd name="connsiteX2320" fmla="*/ 335785 w 557214"/>
                <a:gd name="connsiteY2320" fmla="*/ 651463 h 825628"/>
                <a:gd name="connsiteX2321" fmla="*/ 336703 w 557214"/>
                <a:gd name="connsiteY2321" fmla="*/ 661874 h 825628"/>
                <a:gd name="connsiteX2322" fmla="*/ 336844 w 557214"/>
                <a:gd name="connsiteY2322" fmla="*/ 666480 h 825628"/>
                <a:gd name="connsiteX2323" fmla="*/ 337096 w 557214"/>
                <a:gd name="connsiteY2323" fmla="*/ 669378 h 825628"/>
                <a:gd name="connsiteX2324" fmla="*/ 338413 w 557214"/>
                <a:gd name="connsiteY2324" fmla="*/ 674510 h 825628"/>
                <a:gd name="connsiteX2325" fmla="*/ 338951 w 557214"/>
                <a:gd name="connsiteY2325" fmla="*/ 676573 h 825628"/>
                <a:gd name="connsiteX2326" fmla="*/ 338955 w 557214"/>
                <a:gd name="connsiteY2326" fmla="*/ 676600 h 825628"/>
                <a:gd name="connsiteX2327" fmla="*/ 339598 w 557214"/>
                <a:gd name="connsiteY2327" fmla="*/ 679507 h 825628"/>
                <a:gd name="connsiteX2328" fmla="*/ 340307 w 557214"/>
                <a:gd name="connsiteY2328" fmla="*/ 682403 h 825628"/>
                <a:gd name="connsiteX2329" fmla="*/ 340902 w 557214"/>
                <a:gd name="connsiteY2329" fmla="*/ 684941 h 825628"/>
                <a:gd name="connsiteX2330" fmla="*/ 341112 w 557214"/>
                <a:gd name="connsiteY2330" fmla="*/ 685920 h 825628"/>
                <a:gd name="connsiteX2331" fmla="*/ 341416 w 557214"/>
                <a:gd name="connsiteY2331" fmla="*/ 687706 h 825628"/>
                <a:gd name="connsiteX2332" fmla="*/ 341915 w 557214"/>
                <a:gd name="connsiteY2332" fmla="*/ 690582 h 825628"/>
                <a:gd name="connsiteX2333" fmla="*/ 342387 w 557214"/>
                <a:gd name="connsiteY2333" fmla="*/ 692806 h 825628"/>
                <a:gd name="connsiteX2334" fmla="*/ 342663 w 557214"/>
                <a:gd name="connsiteY2334" fmla="*/ 694062 h 825628"/>
                <a:gd name="connsiteX2335" fmla="*/ 343049 w 557214"/>
                <a:gd name="connsiteY2335" fmla="*/ 696755 h 825628"/>
                <a:gd name="connsiteX2336" fmla="*/ 344139 w 557214"/>
                <a:gd name="connsiteY2336" fmla="*/ 704253 h 825628"/>
                <a:gd name="connsiteX2337" fmla="*/ 344567 w 557214"/>
                <a:gd name="connsiteY2337" fmla="*/ 706337 h 825628"/>
                <a:gd name="connsiteX2338" fmla="*/ 344861 w 557214"/>
                <a:gd name="connsiteY2338" fmla="*/ 707875 h 825628"/>
                <a:gd name="connsiteX2339" fmla="*/ 345062 w 557214"/>
                <a:gd name="connsiteY2339" fmla="*/ 709102 h 825628"/>
                <a:gd name="connsiteX2340" fmla="*/ 345303 w 557214"/>
                <a:gd name="connsiteY2340" fmla="*/ 710937 h 825628"/>
                <a:gd name="connsiteX2341" fmla="*/ 345725 w 557214"/>
                <a:gd name="connsiteY2341" fmla="*/ 713473 h 825628"/>
                <a:gd name="connsiteX2342" fmla="*/ 345949 w 557214"/>
                <a:gd name="connsiteY2342" fmla="*/ 713739 h 825628"/>
                <a:gd name="connsiteX2343" fmla="*/ 346468 w 557214"/>
                <a:gd name="connsiteY2343" fmla="*/ 711757 h 825628"/>
                <a:gd name="connsiteX2344" fmla="*/ 346588 w 557214"/>
                <a:gd name="connsiteY2344" fmla="*/ 709510 h 825628"/>
                <a:gd name="connsiteX2345" fmla="*/ 346571 w 557214"/>
                <a:gd name="connsiteY2345" fmla="*/ 708115 h 825628"/>
                <a:gd name="connsiteX2346" fmla="*/ 346496 w 557214"/>
                <a:gd name="connsiteY2346" fmla="*/ 706670 h 825628"/>
                <a:gd name="connsiteX2347" fmla="*/ 346328 w 557214"/>
                <a:gd name="connsiteY2347" fmla="*/ 704715 h 825628"/>
                <a:gd name="connsiteX2348" fmla="*/ 345936 w 557214"/>
                <a:gd name="connsiteY2348" fmla="*/ 698766 h 825628"/>
                <a:gd name="connsiteX2349" fmla="*/ 345659 w 557214"/>
                <a:gd name="connsiteY2349" fmla="*/ 693889 h 825628"/>
                <a:gd name="connsiteX2350" fmla="*/ 345496 w 557214"/>
                <a:gd name="connsiteY2350" fmla="*/ 692748 h 825628"/>
                <a:gd name="connsiteX2351" fmla="*/ 345209 w 557214"/>
                <a:gd name="connsiteY2351" fmla="*/ 690970 h 825628"/>
                <a:gd name="connsiteX2352" fmla="*/ 344864 w 557214"/>
                <a:gd name="connsiteY2352" fmla="*/ 688148 h 825628"/>
                <a:gd name="connsiteX2353" fmla="*/ 344605 w 557214"/>
                <a:gd name="connsiteY2353" fmla="*/ 685858 h 825628"/>
                <a:gd name="connsiteX2354" fmla="*/ 344462 w 557214"/>
                <a:gd name="connsiteY2354" fmla="*/ 684826 h 825628"/>
                <a:gd name="connsiteX2355" fmla="*/ 344054 w 557214"/>
                <a:gd name="connsiteY2355" fmla="*/ 682648 h 825628"/>
                <a:gd name="connsiteX2356" fmla="*/ 343455 w 557214"/>
                <a:gd name="connsiteY2356" fmla="*/ 679636 h 825628"/>
                <a:gd name="connsiteX2357" fmla="*/ 342806 w 557214"/>
                <a:gd name="connsiteY2357" fmla="*/ 676788 h 825628"/>
                <a:gd name="connsiteX2358" fmla="*/ 342332 w 557214"/>
                <a:gd name="connsiteY2358" fmla="*/ 674266 h 825628"/>
                <a:gd name="connsiteX2359" fmla="*/ 342038 w 557214"/>
                <a:gd name="connsiteY2359" fmla="*/ 672183 h 825628"/>
                <a:gd name="connsiteX2360" fmla="*/ 341887 w 557214"/>
                <a:gd name="connsiteY2360" fmla="*/ 670790 h 825628"/>
                <a:gd name="connsiteX2361" fmla="*/ 341795 w 557214"/>
                <a:gd name="connsiteY2361" fmla="*/ 668597 h 825628"/>
                <a:gd name="connsiteX2362" fmla="*/ 341809 w 557214"/>
                <a:gd name="connsiteY2362" fmla="*/ 665658 h 825628"/>
                <a:gd name="connsiteX2363" fmla="*/ 341970 w 557214"/>
                <a:gd name="connsiteY2363" fmla="*/ 662474 h 825628"/>
                <a:gd name="connsiteX2364" fmla="*/ 342137 w 557214"/>
                <a:gd name="connsiteY2364" fmla="*/ 660623 h 825628"/>
                <a:gd name="connsiteX2365" fmla="*/ 342323 w 557214"/>
                <a:gd name="connsiteY2365" fmla="*/ 659343 h 825628"/>
                <a:gd name="connsiteX2366" fmla="*/ 342572 w 557214"/>
                <a:gd name="connsiteY2366" fmla="*/ 657920 h 825628"/>
                <a:gd name="connsiteX2367" fmla="*/ 342729 w 557214"/>
                <a:gd name="connsiteY2367" fmla="*/ 657060 h 825628"/>
                <a:gd name="connsiteX2368" fmla="*/ 343038 w 557214"/>
                <a:gd name="connsiteY2368" fmla="*/ 655757 h 825628"/>
                <a:gd name="connsiteX2369" fmla="*/ 343648 w 557214"/>
                <a:gd name="connsiteY2369" fmla="*/ 653341 h 825628"/>
                <a:gd name="connsiteX2370" fmla="*/ 343998 w 557214"/>
                <a:gd name="connsiteY2370" fmla="*/ 651838 h 825628"/>
                <a:gd name="connsiteX2371" fmla="*/ 344023 w 557214"/>
                <a:gd name="connsiteY2371" fmla="*/ 651656 h 825628"/>
                <a:gd name="connsiteX2372" fmla="*/ 351262 w 557214"/>
                <a:gd name="connsiteY2372" fmla="*/ 664457 h 825628"/>
                <a:gd name="connsiteX2373" fmla="*/ 351529 w 557214"/>
                <a:gd name="connsiteY2373" fmla="*/ 665229 h 825628"/>
                <a:gd name="connsiteX2374" fmla="*/ 351787 w 557214"/>
                <a:gd name="connsiteY2374" fmla="*/ 666114 h 825628"/>
                <a:gd name="connsiteX2375" fmla="*/ 351969 w 557214"/>
                <a:gd name="connsiteY2375" fmla="*/ 666914 h 825628"/>
                <a:gd name="connsiteX2376" fmla="*/ 352119 w 557214"/>
                <a:gd name="connsiteY2376" fmla="*/ 667741 h 825628"/>
                <a:gd name="connsiteX2377" fmla="*/ 352228 w 557214"/>
                <a:gd name="connsiteY2377" fmla="*/ 668530 h 825628"/>
                <a:gd name="connsiteX2378" fmla="*/ 352296 w 557214"/>
                <a:gd name="connsiteY2378" fmla="*/ 670409 h 825628"/>
                <a:gd name="connsiteX2379" fmla="*/ 352389 w 557214"/>
                <a:gd name="connsiteY2379" fmla="*/ 674687 h 825628"/>
                <a:gd name="connsiteX2380" fmla="*/ 352488 w 557214"/>
                <a:gd name="connsiteY2380" fmla="*/ 675731 h 825628"/>
                <a:gd name="connsiteX2381" fmla="*/ 352655 w 557214"/>
                <a:gd name="connsiteY2381" fmla="*/ 677048 h 825628"/>
                <a:gd name="connsiteX2382" fmla="*/ 352844 w 557214"/>
                <a:gd name="connsiteY2382" fmla="*/ 678397 h 825628"/>
                <a:gd name="connsiteX2383" fmla="*/ 353262 w 557214"/>
                <a:gd name="connsiteY2383" fmla="*/ 680208 h 825628"/>
                <a:gd name="connsiteX2384" fmla="*/ 354202 w 557214"/>
                <a:gd name="connsiteY2384" fmla="*/ 683397 h 825628"/>
                <a:gd name="connsiteX2385" fmla="*/ 355340 w 557214"/>
                <a:gd name="connsiteY2385" fmla="*/ 686703 h 825628"/>
                <a:gd name="connsiteX2386" fmla="*/ 355792 w 557214"/>
                <a:gd name="connsiteY2386" fmla="*/ 688152 h 825628"/>
                <a:gd name="connsiteX2387" fmla="*/ 356121 w 557214"/>
                <a:gd name="connsiteY2387" fmla="*/ 689302 h 825628"/>
                <a:gd name="connsiteX2388" fmla="*/ 356341 w 557214"/>
                <a:gd name="connsiteY2388" fmla="*/ 690204 h 825628"/>
                <a:gd name="connsiteX2389" fmla="*/ 356549 w 557214"/>
                <a:gd name="connsiteY2389" fmla="*/ 691285 h 825628"/>
                <a:gd name="connsiteX2390" fmla="*/ 356788 w 557214"/>
                <a:gd name="connsiteY2390" fmla="*/ 692807 h 825628"/>
                <a:gd name="connsiteX2391" fmla="*/ 358217 w 557214"/>
                <a:gd name="connsiteY2391" fmla="*/ 700782 h 825628"/>
                <a:gd name="connsiteX2392" fmla="*/ 359079 w 557214"/>
                <a:gd name="connsiteY2392" fmla="*/ 702994 h 825628"/>
                <a:gd name="connsiteX2393" fmla="*/ 359593 w 557214"/>
                <a:gd name="connsiteY2393" fmla="*/ 693146 h 825628"/>
                <a:gd name="connsiteX2394" fmla="*/ 359470 w 557214"/>
                <a:gd name="connsiteY2394" fmla="*/ 691392 h 825628"/>
                <a:gd name="connsiteX2395" fmla="*/ 359322 w 557214"/>
                <a:gd name="connsiteY2395" fmla="*/ 690030 h 825628"/>
                <a:gd name="connsiteX2396" fmla="*/ 359156 w 557214"/>
                <a:gd name="connsiteY2396" fmla="*/ 688984 h 825628"/>
                <a:gd name="connsiteX2397" fmla="*/ 358918 w 557214"/>
                <a:gd name="connsiteY2397" fmla="*/ 687810 h 825628"/>
                <a:gd name="connsiteX2398" fmla="*/ 358572 w 557214"/>
                <a:gd name="connsiteY2398" fmla="*/ 686340 h 825628"/>
                <a:gd name="connsiteX2399" fmla="*/ 357765 w 557214"/>
                <a:gd name="connsiteY2399" fmla="*/ 683710 h 825628"/>
                <a:gd name="connsiteX2400" fmla="*/ 356504 w 557214"/>
                <a:gd name="connsiteY2400" fmla="*/ 680162 h 825628"/>
                <a:gd name="connsiteX2401" fmla="*/ 355842 w 557214"/>
                <a:gd name="connsiteY2401" fmla="*/ 678175 h 825628"/>
                <a:gd name="connsiteX2402" fmla="*/ 355592 w 557214"/>
                <a:gd name="connsiteY2402" fmla="*/ 677055 h 825628"/>
                <a:gd name="connsiteX2403" fmla="*/ 355304 w 557214"/>
                <a:gd name="connsiteY2403" fmla="*/ 675697 h 825628"/>
                <a:gd name="connsiteX2404" fmla="*/ 355120 w 557214"/>
                <a:gd name="connsiteY2404" fmla="*/ 674688 h 825628"/>
                <a:gd name="connsiteX2405" fmla="*/ 354773 w 557214"/>
                <a:gd name="connsiteY2405" fmla="*/ 671639 h 825628"/>
                <a:gd name="connsiteX2406" fmla="*/ 354496 w 557214"/>
                <a:gd name="connsiteY2406" fmla="*/ 669140 h 825628"/>
                <a:gd name="connsiteX2407" fmla="*/ 357308 w 557214"/>
                <a:gd name="connsiteY2407" fmla="*/ 672765 h 825628"/>
                <a:gd name="connsiteX2408" fmla="*/ 360026 w 557214"/>
                <a:gd name="connsiteY2408" fmla="*/ 675317 h 825628"/>
                <a:gd name="connsiteX2409" fmla="*/ 363305 w 557214"/>
                <a:gd name="connsiteY2409" fmla="*/ 678616 h 825628"/>
                <a:gd name="connsiteX2410" fmla="*/ 365611 w 557214"/>
                <a:gd name="connsiteY2410" fmla="*/ 683561 h 825628"/>
                <a:gd name="connsiteX2411" fmla="*/ 368319 w 557214"/>
                <a:gd name="connsiteY2411" fmla="*/ 689374 h 825628"/>
                <a:gd name="connsiteX2412" fmla="*/ 371436 w 557214"/>
                <a:gd name="connsiteY2412" fmla="*/ 694858 h 825628"/>
                <a:gd name="connsiteX2413" fmla="*/ 371824 w 557214"/>
                <a:gd name="connsiteY2413" fmla="*/ 695326 h 825628"/>
                <a:gd name="connsiteX2414" fmla="*/ 370359 w 557214"/>
                <a:gd name="connsiteY2414" fmla="*/ 690929 h 825628"/>
                <a:gd name="connsiteX2415" fmla="*/ 368319 w 557214"/>
                <a:gd name="connsiteY2415" fmla="*/ 684760 h 825628"/>
                <a:gd name="connsiteX2416" fmla="*/ 366570 w 557214"/>
                <a:gd name="connsiteY2416" fmla="*/ 678884 h 825628"/>
                <a:gd name="connsiteX2417" fmla="*/ 363244 w 557214"/>
                <a:gd name="connsiteY2417" fmla="*/ 674139 h 825628"/>
                <a:gd name="connsiteX2418" fmla="*/ 360408 w 557214"/>
                <a:gd name="connsiteY2418" fmla="*/ 671252 h 825628"/>
                <a:gd name="connsiteX2419" fmla="*/ 358872 w 557214"/>
                <a:gd name="connsiteY2419" fmla="*/ 669442 h 825628"/>
                <a:gd name="connsiteX2420" fmla="*/ 348910 w 557214"/>
                <a:gd name="connsiteY2420" fmla="*/ 652643 h 825628"/>
                <a:gd name="connsiteX2421" fmla="*/ 340881 w 557214"/>
                <a:gd name="connsiteY2421" fmla="*/ 631555 h 825628"/>
                <a:gd name="connsiteX2422" fmla="*/ 339425 w 557214"/>
                <a:gd name="connsiteY2422" fmla="*/ 624885 h 825628"/>
                <a:gd name="connsiteX2423" fmla="*/ 338864 w 557214"/>
                <a:gd name="connsiteY2423" fmla="*/ 623432 h 825628"/>
                <a:gd name="connsiteX2424" fmla="*/ 338826 w 557214"/>
                <a:gd name="connsiteY2424" fmla="*/ 623353 h 825628"/>
                <a:gd name="connsiteX2425" fmla="*/ 338568 w 557214"/>
                <a:gd name="connsiteY2425" fmla="*/ 621934 h 825628"/>
                <a:gd name="connsiteX2426" fmla="*/ 337899 w 557214"/>
                <a:gd name="connsiteY2426" fmla="*/ 619762 h 825628"/>
                <a:gd name="connsiteX2427" fmla="*/ 336998 w 557214"/>
                <a:gd name="connsiteY2427" fmla="*/ 618195 h 825628"/>
                <a:gd name="connsiteX2428" fmla="*/ 335313 w 557214"/>
                <a:gd name="connsiteY2428" fmla="*/ 615945 h 825628"/>
                <a:gd name="connsiteX2429" fmla="*/ 333792 w 557214"/>
                <a:gd name="connsiteY2429" fmla="*/ 614049 h 825628"/>
                <a:gd name="connsiteX2430" fmla="*/ 333728 w 557214"/>
                <a:gd name="connsiteY2430" fmla="*/ 613798 h 825628"/>
                <a:gd name="connsiteX2431" fmla="*/ 333716 w 557214"/>
                <a:gd name="connsiteY2431" fmla="*/ 613426 h 825628"/>
                <a:gd name="connsiteX2432" fmla="*/ 333888 w 557214"/>
                <a:gd name="connsiteY2432" fmla="*/ 612475 h 825628"/>
                <a:gd name="connsiteX2433" fmla="*/ 334287 w 557214"/>
                <a:gd name="connsiteY2433" fmla="*/ 610713 h 825628"/>
                <a:gd name="connsiteX2434" fmla="*/ 334677 w 557214"/>
                <a:gd name="connsiteY2434" fmla="*/ 609290 h 825628"/>
                <a:gd name="connsiteX2435" fmla="*/ 336488 w 557214"/>
                <a:gd name="connsiteY2435" fmla="*/ 604681 h 825628"/>
                <a:gd name="connsiteX2436" fmla="*/ 338208 w 557214"/>
                <a:gd name="connsiteY2436" fmla="*/ 600282 h 825628"/>
                <a:gd name="connsiteX2437" fmla="*/ 338356 w 557214"/>
                <a:gd name="connsiteY2437" fmla="*/ 599677 h 825628"/>
                <a:gd name="connsiteX2438" fmla="*/ 338490 w 557214"/>
                <a:gd name="connsiteY2438" fmla="*/ 598985 h 825628"/>
                <a:gd name="connsiteX2439" fmla="*/ 338718 w 557214"/>
                <a:gd name="connsiteY2439" fmla="*/ 597300 h 825628"/>
                <a:gd name="connsiteX2440" fmla="*/ 338957 w 557214"/>
                <a:gd name="connsiteY2440" fmla="*/ 595683 h 825628"/>
                <a:gd name="connsiteX2441" fmla="*/ 339142 w 557214"/>
                <a:gd name="connsiteY2441" fmla="*/ 594773 h 825628"/>
                <a:gd name="connsiteX2442" fmla="*/ 340125 w 557214"/>
                <a:gd name="connsiteY2442" fmla="*/ 591515 h 825628"/>
                <a:gd name="connsiteX2443" fmla="*/ 341176 w 557214"/>
                <a:gd name="connsiteY2443" fmla="*/ 587753 h 825628"/>
                <a:gd name="connsiteX2444" fmla="*/ 341808 w 557214"/>
                <a:gd name="connsiteY2444" fmla="*/ 585175 h 825628"/>
                <a:gd name="connsiteX2445" fmla="*/ 342094 w 557214"/>
                <a:gd name="connsiteY2445" fmla="*/ 583685 h 825628"/>
                <a:gd name="connsiteX2446" fmla="*/ 342301 w 557214"/>
                <a:gd name="connsiteY2446" fmla="*/ 582331 h 825628"/>
                <a:gd name="connsiteX2447" fmla="*/ 342487 w 557214"/>
                <a:gd name="connsiteY2447" fmla="*/ 580818 h 825628"/>
                <a:gd name="connsiteX2448" fmla="*/ 342717 w 557214"/>
                <a:gd name="connsiteY2448" fmla="*/ 577968 h 825628"/>
                <a:gd name="connsiteX2449" fmla="*/ 343009 w 557214"/>
                <a:gd name="connsiteY2449" fmla="*/ 574423 h 825628"/>
                <a:gd name="connsiteX2450" fmla="*/ 343360 w 557214"/>
                <a:gd name="connsiteY2450" fmla="*/ 570729 h 825628"/>
                <a:gd name="connsiteX2451" fmla="*/ 343595 w 557214"/>
                <a:gd name="connsiteY2451" fmla="*/ 568487 h 825628"/>
                <a:gd name="connsiteX2452" fmla="*/ 343767 w 557214"/>
                <a:gd name="connsiteY2452" fmla="*/ 567163 h 825628"/>
                <a:gd name="connsiteX2453" fmla="*/ 343938 w 557214"/>
                <a:gd name="connsiteY2453" fmla="*/ 566046 h 825628"/>
                <a:gd name="connsiteX2454" fmla="*/ 344252 w 557214"/>
                <a:gd name="connsiteY2454" fmla="*/ 564429 h 825628"/>
                <a:gd name="connsiteX2455" fmla="*/ 344860 w 557214"/>
                <a:gd name="connsiteY2455" fmla="*/ 562045 h 825628"/>
                <a:gd name="connsiteX2456" fmla="*/ 345473 w 557214"/>
                <a:gd name="connsiteY2456" fmla="*/ 559533 h 825628"/>
                <a:gd name="connsiteX2457" fmla="*/ 345520 w 557214"/>
                <a:gd name="connsiteY2457" fmla="*/ 559339 h 825628"/>
                <a:gd name="connsiteX2458" fmla="*/ 345825 w 557214"/>
                <a:gd name="connsiteY2458" fmla="*/ 558963 h 825628"/>
                <a:gd name="connsiteX2459" fmla="*/ 348069 w 557214"/>
                <a:gd name="connsiteY2459" fmla="*/ 555994 h 825628"/>
                <a:gd name="connsiteX2460" fmla="*/ 349587 w 557214"/>
                <a:gd name="connsiteY2460" fmla="*/ 553747 h 825628"/>
                <a:gd name="connsiteX2461" fmla="*/ 352462 w 557214"/>
                <a:gd name="connsiteY2461" fmla="*/ 548399 h 825628"/>
                <a:gd name="connsiteX2462" fmla="*/ 355615 w 557214"/>
                <a:gd name="connsiteY2462" fmla="*/ 542485 h 825628"/>
                <a:gd name="connsiteX2463" fmla="*/ 356200 w 557214"/>
                <a:gd name="connsiteY2463" fmla="*/ 541414 h 825628"/>
                <a:gd name="connsiteX2464" fmla="*/ 357700 w 557214"/>
                <a:gd name="connsiteY2464" fmla="*/ 539186 h 825628"/>
                <a:gd name="connsiteX2465" fmla="*/ 361265 w 557214"/>
                <a:gd name="connsiteY2465" fmla="*/ 534823 h 825628"/>
                <a:gd name="connsiteX2466" fmla="*/ 362560 w 557214"/>
                <a:gd name="connsiteY2466" fmla="*/ 532508 h 825628"/>
                <a:gd name="connsiteX2467" fmla="*/ 362802 w 557214"/>
                <a:gd name="connsiteY2467" fmla="*/ 530753 h 825628"/>
                <a:gd name="connsiteX2468" fmla="*/ 365737 w 557214"/>
                <a:gd name="connsiteY2468" fmla="*/ 534444 h 825628"/>
                <a:gd name="connsiteX2469" fmla="*/ 371834 w 557214"/>
                <a:gd name="connsiteY2469" fmla="*/ 541843 h 825628"/>
                <a:gd name="connsiteX2470" fmla="*/ 378316 w 557214"/>
                <a:gd name="connsiteY2470" fmla="*/ 550693 h 825628"/>
                <a:gd name="connsiteX2471" fmla="*/ 380222 w 557214"/>
                <a:gd name="connsiteY2471" fmla="*/ 553943 h 825628"/>
                <a:gd name="connsiteX2472" fmla="*/ 383042 w 557214"/>
                <a:gd name="connsiteY2472" fmla="*/ 558029 h 825628"/>
                <a:gd name="connsiteX2473" fmla="*/ 386344 w 557214"/>
                <a:gd name="connsiteY2473" fmla="*/ 563046 h 825628"/>
                <a:gd name="connsiteX2474" fmla="*/ 389445 w 557214"/>
                <a:gd name="connsiteY2474" fmla="*/ 568580 h 825628"/>
                <a:gd name="connsiteX2475" fmla="*/ 392029 w 557214"/>
                <a:gd name="connsiteY2475" fmla="*/ 572661 h 825628"/>
                <a:gd name="connsiteX2476" fmla="*/ 393890 w 557214"/>
                <a:gd name="connsiteY2476" fmla="*/ 575349 h 825628"/>
                <a:gd name="connsiteX2477" fmla="*/ 395490 w 557214"/>
                <a:gd name="connsiteY2477" fmla="*/ 578195 h 825628"/>
                <a:gd name="connsiteX2478" fmla="*/ 396381 w 557214"/>
                <a:gd name="connsiteY2478" fmla="*/ 579796 h 825628"/>
                <a:gd name="connsiteX2479" fmla="*/ 397060 w 557214"/>
                <a:gd name="connsiteY2479" fmla="*/ 582933 h 825628"/>
                <a:gd name="connsiteX2480" fmla="*/ 397720 w 557214"/>
                <a:gd name="connsiteY2480" fmla="*/ 587029 h 825628"/>
                <a:gd name="connsiteX2481" fmla="*/ 397854 w 557214"/>
                <a:gd name="connsiteY2481" fmla="*/ 588552 h 825628"/>
                <a:gd name="connsiteX2482" fmla="*/ 397854 w 557214"/>
                <a:gd name="connsiteY2482" fmla="*/ 589416 h 825628"/>
                <a:gd name="connsiteX2483" fmla="*/ 397730 w 557214"/>
                <a:gd name="connsiteY2483" fmla="*/ 591926 h 825628"/>
                <a:gd name="connsiteX2484" fmla="*/ 397399 w 557214"/>
                <a:gd name="connsiteY2484" fmla="*/ 597662 h 825628"/>
                <a:gd name="connsiteX2485" fmla="*/ 397423 w 557214"/>
                <a:gd name="connsiteY2485" fmla="*/ 598440 h 825628"/>
                <a:gd name="connsiteX2486" fmla="*/ 397512 w 557214"/>
                <a:gd name="connsiteY2486" fmla="*/ 599479 h 825628"/>
                <a:gd name="connsiteX2487" fmla="*/ 397598 w 557214"/>
                <a:gd name="connsiteY2487" fmla="*/ 600348 h 825628"/>
                <a:gd name="connsiteX2488" fmla="*/ 397601 w 557214"/>
                <a:gd name="connsiteY2488" fmla="*/ 600535 h 825628"/>
                <a:gd name="connsiteX2489" fmla="*/ 397594 w 557214"/>
                <a:gd name="connsiteY2489" fmla="*/ 600723 h 825628"/>
                <a:gd name="connsiteX2490" fmla="*/ 397576 w 557214"/>
                <a:gd name="connsiteY2490" fmla="*/ 600929 h 825628"/>
                <a:gd name="connsiteX2491" fmla="*/ 397543 w 557214"/>
                <a:gd name="connsiteY2491" fmla="*/ 601202 h 825628"/>
                <a:gd name="connsiteX2492" fmla="*/ 397501 w 557214"/>
                <a:gd name="connsiteY2492" fmla="*/ 601456 h 825628"/>
                <a:gd name="connsiteX2493" fmla="*/ 397300 w 557214"/>
                <a:gd name="connsiteY2493" fmla="*/ 602533 h 825628"/>
                <a:gd name="connsiteX2494" fmla="*/ 396866 w 557214"/>
                <a:gd name="connsiteY2494" fmla="*/ 605091 h 825628"/>
                <a:gd name="connsiteX2495" fmla="*/ 396612 w 557214"/>
                <a:gd name="connsiteY2495" fmla="*/ 606965 h 825628"/>
                <a:gd name="connsiteX2496" fmla="*/ 396505 w 557214"/>
                <a:gd name="connsiteY2496" fmla="*/ 608259 h 825628"/>
                <a:gd name="connsiteX2497" fmla="*/ 396462 w 557214"/>
                <a:gd name="connsiteY2497" fmla="*/ 609667 h 825628"/>
                <a:gd name="connsiteX2498" fmla="*/ 396500 w 557214"/>
                <a:gd name="connsiteY2498" fmla="*/ 611416 h 825628"/>
                <a:gd name="connsiteX2499" fmla="*/ 396593 w 557214"/>
                <a:gd name="connsiteY2499" fmla="*/ 613116 h 825628"/>
                <a:gd name="connsiteX2500" fmla="*/ 396712 w 557214"/>
                <a:gd name="connsiteY2500" fmla="*/ 614102 h 825628"/>
                <a:gd name="connsiteX2501" fmla="*/ 396863 w 557214"/>
                <a:gd name="connsiteY2501" fmla="*/ 614963 h 825628"/>
                <a:gd name="connsiteX2502" fmla="*/ 397293 w 557214"/>
                <a:gd name="connsiteY2502" fmla="*/ 616426 h 825628"/>
                <a:gd name="connsiteX2503" fmla="*/ 398045 w 557214"/>
                <a:gd name="connsiteY2503" fmla="*/ 618732 h 825628"/>
                <a:gd name="connsiteX2504" fmla="*/ 398507 w 557214"/>
                <a:gd name="connsiteY2504" fmla="*/ 620309 h 825628"/>
                <a:gd name="connsiteX2505" fmla="*/ 398727 w 557214"/>
                <a:gd name="connsiteY2505" fmla="*/ 621273 h 825628"/>
                <a:gd name="connsiteX2506" fmla="*/ 399035 w 557214"/>
                <a:gd name="connsiteY2506" fmla="*/ 622931 h 825628"/>
                <a:gd name="connsiteX2507" fmla="*/ 399780 w 557214"/>
                <a:gd name="connsiteY2507" fmla="*/ 625937 h 825628"/>
                <a:gd name="connsiteX2508" fmla="*/ 400093 w 557214"/>
                <a:gd name="connsiteY2508" fmla="*/ 626251 h 825628"/>
                <a:gd name="connsiteX2509" fmla="*/ 400512 w 557214"/>
                <a:gd name="connsiteY2509" fmla="*/ 623757 h 825628"/>
                <a:gd name="connsiteX2510" fmla="*/ 400445 w 557214"/>
                <a:gd name="connsiteY2510" fmla="*/ 621417 h 825628"/>
                <a:gd name="connsiteX2511" fmla="*/ 400362 w 557214"/>
                <a:gd name="connsiteY2511" fmla="*/ 620384 h 825628"/>
                <a:gd name="connsiteX2512" fmla="*/ 400140 w 557214"/>
                <a:gd name="connsiteY2512" fmla="*/ 618888 h 825628"/>
                <a:gd name="connsiteX2513" fmla="*/ 399690 w 557214"/>
                <a:gd name="connsiteY2513" fmla="*/ 616700 h 825628"/>
                <a:gd name="connsiteX2514" fmla="*/ 399258 w 557214"/>
                <a:gd name="connsiteY2514" fmla="*/ 614739 h 825628"/>
                <a:gd name="connsiteX2515" fmla="*/ 399195 w 557214"/>
                <a:gd name="connsiteY2515" fmla="*/ 614098 h 825628"/>
                <a:gd name="connsiteX2516" fmla="*/ 399155 w 557214"/>
                <a:gd name="connsiteY2516" fmla="*/ 613285 h 825628"/>
                <a:gd name="connsiteX2517" fmla="*/ 399171 w 557214"/>
                <a:gd name="connsiteY2517" fmla="*/ 612048 h 825628"/>
                <a:gd name="connsiteX2518" fmla="*/ 399254 w 557214"/>
                <a:gd name="connsiteY2518" fmla="*/ 610283 h 825628"/>
                <a:gd name="connsiteX2519" fmla="*/ 399372 w 557214"/>
                <a:gd name="connsiteY2519" fmla="*/ 608905 h 825628"/>
                <a:gd name="connsiteX2520" fmla="*/ 399522 w 557214"/>
                <a:gd name="connsiteY2520" fmla="*/ 607789 h 825628"/>
                <a:gd name="connsiteX2521" fmla="*/ 399798 w 557214"/>
                <a:gd name="connsiteY2521" fmla="*/ 606318 h 825628"/>
                <a:gd name="connsiteX2522" fmla="*/ 400297 w 557214"/>
                <a:gd name="connsiteY2522" fmla="*/ 604102 h 825628"/>
                <a:gd name="connsiteX2523" fmla="*/ 400597 w 557214"/>
                <a:gd name="connsiteY2523" fmla="*/ 602822 h 825628"/>
                <a:gd name="connsiteX2524" fmla="*/ 400909 w 557214"/>
                <a:gd name="connsiteY2524" fmla="*/ 603906 h 825628"/>
                <a:gd name="connsiteX2525" fmla="*/ 401552 w 557214"/>
                <a:gd name="connsiteY2525" fmla="*/ 605284 h 825628"/>
                <a:gd name="connsiteX2526" fmla="*/ 402123 w 557214"/>
                <a:gd name="connsiteY2526" fmla="*/ 606276 h 825628"/>
                <a:gd name="connsiteX2527" fmla="*/ 402584 w 557214"/>
                <a:gd name="connsiteY2527" fmla="*/ 607025 h 825628"/>
                <a:gd name="connsiteX2528" fmla="*/ 403160 w 557214"/>
                <a:gd name="connsiteY2528" fmla="*/ 607794 h 825628"/>
                <a:gd name="connsiteX2529" fmla="*/ 404607 w 557214"/>
                <a:gd name="connsiteY2529" fmla="*/ 609572 h 825628"/>
                <a:gd name="connsiteX2530" fmla="*/ 406745 w 557214"/>
                <a:gd name="connsiteY2530" fmla="*/ 612452 h 825628"/>
                <a:gd name="connsiteX2531" fmla="*/ 409058 w 557214"/>
                <a:gd name="connsiteY2531" fmla="*/ 615729 h 825628"/>
                <a:gd name="connsiteX2532" fmla="*/ 410013 w 557214"/>
                <a:gd name="connsiteY2532" fmla="*/ 617180 h 825628"/>
                <a:gd name="connsiteX2533" fmla="*/ 410506 w 557214"/>
                <a:gd name="connsiteY2533" fmla="*/ 618116 h 825628"/>
                <a:gd name="connsiteX2534" fmla="*/ 411218 w 557214"/>
                <a:gd name="connsiteY2534" fmla="*/ 620060 h 825628"/>
                <a:gd name="connsiteX2535" fmla="*/ 412919 w 557214"/>
                <a:gd name="connsiteY2535" fmla="*/ 625106 h 825628"/>
                <a:gd name="connsiteX2536" fmla="*/ 414160 w 557214"/>
                <a:gd name="connsiteY2536" fmla="*/ 628800 h 825628"/>
                <a:gd name="connsiteX2537" fmla="*/ 414555 w 557214"/>
                <a:gd name="connsiteY2537" fmla="*/ 630090 h 825628"/>
                <a:gd name="connsiteX2538" fmla="*/ 414827 w 557214"/>
                <a:gd name="connsiteY2538" fmla="*/ 631239 h 825628"/>
                <a:gd name="connsiteX2539" fmla="*/ 415415 w 557214"/>
                <a:gd name="connsiteY2539" fmla="*/ 634184 h 825628"/>
                <a:gd name="connsiteX2540" fmla="*/ 416239 w 557214"/>
                <a:gd name="connsiteY2540" fmla="*/ 638189 h 825628"/>
                <a:gd name="connsiteX2541" fmla="*/ 416720 w 557214"/>
                <a:gd name="connsiteY2541" fmla="*/ 640051 h 825628"/>
                <a:gd name="connsiteX2542" fmla="*/ 417108 w 557214"/>
                <a:gd name="connsiteY2542" fmla="*/ 641184 h 825628"/>
                <a:gd name="connsiteX2543" fmla="*/ 417450 w 557214"/>
                <a:gd name="connsiteY2543" fmla="*/ 642227 h 825628"/>
                <a:gd name="connsiteX2544" fmla="*/ 417472 w 557214"/>
                <a:gd name="connsiteY2544" fmla="*/ 642324 h 825628"/>
                <a:gd name="connsiteX2545" fmla="*/ 417365 w 557214"/>
                <a:gd name="connsiteY2545" fmla="*/ 641536 h 825628"/>
                <a:gd name="connsiteX2546" fmla="*/ 417354 w 557214"/>
                <a:gd name="connsiteY2546" fmla="*/ 641269 h 825628"/>
                <a:gd name="connsiteX2547" fmla="*/ 417372 w 557214"/>
                <a:gd name="connsiteY2547" fmla="*/ 641348 h 825628"/>
                <a:gd name="connsiteX2548" fmla="*/ 417619 w 557214"/>
                <a:gd name="connsiteY2548" fmla="*/ 642309 h 825628"/>
                <a:gd name="connsiteX2549" fmla="*/ 417634 w 557214"/>
                <a:gd name="connsiteY2549" fmla="*/ 642387 h 825628"/>
                <a:gd name="connsiteX2550" fmla="*/ 417570 w 557214"/>
                <a:gd name="connsiteY2550" fmla="*/ 641708 h 825628"/>
                <a:gd name="connsiteX2551" fmla="*/ 417623 w 557214"/>
                <a:gd name="connsiteY2551" fmla="*/ 640474 h 825628"/>
                <a:gd name="connsiteX2552" fmla="*/ 417746 w 557214"/>
                <a:gd name="connsiteY2552" fmla="*/ 638977 h 825628"/>
                <a:gd name="connsiteX2553" fmla="*/ 418001 w 557214"/>
                <a:gd name="connsiteY2553" fmla="*/ 636347 h 825628"/>
                <a:gd name="connsiteX2554" fmla="*/ 418207 w 557214"/>
                <a:gd name="connsiteY2554" fmla="*/ 633406 h 825628"/>
                <a:gd name="connsiteX2555" fmla="*/ 418320 w 557214"/>
                <a:gd name="connsiteY2555" fmla="*/ 630755 h 825628"/>
                <a:gd name="connsiteX2556" fmla="*/ 418476 w 557214"/>
                <a:gd name="connsiteY2556" fmla="*/ 628293 h 825628"/>
                <a:gd name="connsiteX2557" fmla="*/ 418606 w 557214"/>
                <a:gd name="connsiteY2557" fmla="*/ 626385 h 825628"/>
                <a:gd name="connsiteX2558" fmla="*/ 418648 w 557214"/>
                <a:gd name="connsiteY2558" fmla="*/ 625250 h 825628"/>
                <a:gd name="connsiteX2559" fmla="*/ 418618 w 557214"/>
                <a:gd name="connsiteY2559" fmla="*/ 623496 h 825628"/>
                <a:gd name="connsiteX2560" fmla="*/ 418519 w 557214"/>
                <a:gd name="connsiteY2560" fmla="*/ 621363 h 825628"/>
                <a:gd name="connsiteX2561" fmla="*/ 418329 w 557214"/>
                <a:gd name="connsiteY2561" fmla="*/ 619418 h 825628"/>
                <a:gd name="connsiteX2562" fmla="*/ 418037 w 557214"/>
                <a:gd name="connsiteY2562" fmla="*/ 617625 h 825628"/>
                <a:gd name="connsiteX2563" fmla="*/ 417573 w 557214"/>
                <a:gd name="connsiteY2563" fmla="*/ 615824 h 825628"/>
                <a:gd name="connsiteX2564" fmla="*/ 416898 w 557214"/>
                <a:gd name="connsiteY2564" fmla="*/ 613943 h 825628"/>
                <a:gd name="connsiteX2565" fmla="*/ 415682 w 557214"/>
                <a:gd name="connsiteY2565" fmla="*/ 611706 h 825628"/>
                <a:gd name="connsiteX2566" fmla="*/ 413743 w 557214"/>
                <a:gd name="connsiteY2566" fmla="*/ 608477 h 825628"/>
                <a:gd name="connsiteX2567" fmla="*/ 411031 w 557214"/>
                <a:gd name="connsiteY2567" fmla="*/ 603853 h 825628"/>
                <a:gd name="connsiteX2568" fmla="*/ 409686 w 557214"/>
                <a:gd name="connsiteY2568" fmla="*/ 601531 h 825628"/>
                <a:gd name="connsiteX2569" fmla="*/ 409275 w 557214"/>
                <a:gd name="connsiteY2569" fmla="*/ 600697 h 825628"/>
                <a:gd name="connsiteX2570" fmla="*/ 408920 w 557214"/>
                <a:gd name="connsiteY2570" fmla="*/ 599809 h 825628"/>
                <a:gd name="connsiteX2571" fmla="*/ 408033 w 557214"/>
                <a:gd name="connsiteY2571" fmla="*/ 596817 h 825628"/>
                <a:gd name="connsiteX2572" fmla="*/ 407330 w 557214"/>
                <a:gd name="connsiteY2572" fmla="*/ 592951 h 825628"/>
                <a:gd name="connsiteX2573" fmla="*/ 407354 w 557214"/>
                <a:gd name="connsiteY2573" fmla="*/ 591483 h 825628"/>
                <a:gd name="connsiteX2574" fmla="*/ 407404 w 557214"/>
                <a:gd name="connsiteY2574" fmla="*/ 590244 h 825628"/>
                <a:gd name="connsiteX2575" fmla="*/ 407443 w 557214"/>
                <a:gd name="connsiteY2575" fmla="*/ 589470 h 825628"/>
                <a:gd name="connsiteX2576" fmla="*/ 407487 w 557214"/>
                <a:gd name="connsiteY2576" fmla="*/ 588879 h 825628"/>
                <a:gd name="connsiteX2577" fmla="*/ 407691 w 557214"/>
                <a:gd name="connsiteY2577" fmla="*/ 587406 h 825628"/>
                <a:gd name="connsiteX2578" fmla="*/ 407878 w 557214"/>
                <a:gd name="connsiteY2578" fmla="*/ 585921 h 825628"/>
                <a:gd name="connsiteX2579" fmla="*/ 407950 w 557214"/>
                <a:gd name="connsiteY2579" fmla="*/ 585170 h 825628"/>
                <a:gd name="connsiteX2580" fmla="*/ 408238 w 557214"/>
                <a:gd name="connsiteY2580" fmla="*/ 585414 h 825628"/>
                <a:gd name="connsiteX2581" fmla="*/ 409211 w 557214"/>
                <a:gd name="connsiteY2581" fmla="*/ 585982 h 825628"/>
                <a:gd name="connsiteX2582" fmla="*/ 409379 w 557214"/>
                <a:gd name="connsiteY2582" fmla="*/ 586067 h 825628"/>
                <a:gd name="connsiteX2583" fmla="*/ 409780 w 557214"/>
                <a:gd name="connsiteY2583" fmla="*/ 586439 h 825628"/>
                <a:gd name="connsiteX2584" fmla="*/ 412449 w 557214"/>
                <a:gd name="connsiteY2584" fmla="*/ 588491 h 825628"/>
                <a:gd name="connsiteX2585" fmla="*/ 413007 w 557214"/>
                <a:gd name="connsiteY2585" fmla="*/ 589011 h 825628"/>
                <a:gd name="connsiteX2586" fmla="*/ 413215 w 557214"/>
                <a:gd name="connsiteY2586" fmla="*/ 589226 h 825628"/>
                <a:gd name="connsiteX2587" fmla="*/ 413738 w 557214"/>
                <a:gd name="connsiteY2587" fmla="*/ 589963 h 825628"/>
                <a:gd name="connsiteX2588" fmla="*/ 414615 w 557214"/>
                <a:gd name="connsiteY2588" fmla="*/ 591350 h 825628"/>
                <a:gd name="connsiteX2589" fmla="*/ 415655 w 557214"/>
                <a:gd name="connsiteY2589" fmla="*/ 593083 h 825628"/>
                <a:gd name="connsiteX2590" fmla="*/ 417096 w 557214"/>
                <a:gd name="connsiteY2590" fmla="*/ 595331 h 825628"/>
                <a:gd name="connsiteX2591" fmla="*/ 419128 w 557214"/>
                <a:gd name="connsiteY2591" fmla="*/ 597885 h 825628"/>
                <a:gd name="connsiteX2592" fmla="*/ 420445 w 557214"/>
                <a:gd name="connsiteY2592" fmla="*/ 599478 h 825628"/>
                <a:gd name="connsiteX2593" fmla="*/ 420788 w 557214"/>
                <a:gd name="connsiteY2593" fmla="*/ 599796 h 825628"/>
                <a:gd name="connsiteX2594" fmla="*/ 421124 w 557214"/>
                <a:gd name="connsiteY2594" fmla="*/ 600122 h 825628"/>
                <a:gd name="connsiteX2595" fmla="*/ 425279 w 557214"/>
                <a:gd name="connsiteY2595" fmla="*/ 603633 h 825628"/>
                <a:gd name="connsiteX2596" fmla="*/ 428395 w 557214"/>
                <a:gd name="connsiteY2596" fmla="*/ 608255 h 825628"/>
                <a:gd name="connsiteX2597" fmla="*/ 425111 w 557214"/>
                <a:gd name="connsiteY2597" fmla="*/ 601483 h 825628"/>
                <a:gd name="connsiteX2598" fmla="*/ 423672 w 557214"/>
                <a:gd name="connsiteY2598" fmla="*/ 599701 h 825628"/>
                <a:gd name="connsiteX2599" fmla="*/ 422395 w 557214"/>
                <a:gd name="connsiteY2599" fmla="*/ 598485 h 825628"/>
                <a:gd name="connsiteX2600" fmla="*/ 421518 w 557214"/>
                <a:gd name="connsiteY2600" fmla="*/ 597157 h 825628"/>
                <a:gd name="connsiteX2601" fmla="*/ 419756 w 557214"/>
                <a:gd name="connsiteY2601" fmla="*/ 594651 h 825628"/>
                <a:gd name="connsiteX2602" fmla="*/ 418135 w 557214"/>
                <a:gd name="connsiteY2602" fmla="*/ 592374 h 825628"/>
                <a:gd name="connsiteX2603" fmla="*/ 416850 w 557214"/>
                <a:gd name="connsiteY2603" fmla="*/ 590607 h 825628"/>
                <a:gd name="connsiteX2604" fmla="*/ 415730 w 557214"/>
                <a:gd name="connsiteY2604" fmla="*/ 589143 h 825628"/>
                <a:gd name="connsiteX2605" fmla="*/ 414748 w 557214"/>
                <a:gd name="connsiteY2605" fmla="*/ 587981 h 825628"/>
                <a:gd name="connsiteX2606" fmla="*/ 414125 w 557214"/>
                <a:gd name="connsiteY2606" fmla="*/ 587366 h 825628"/>
                <a:gd name="connsiteX2607" fmla="*/ 414007 w 557214"/>
                <a:gd name="connsiteY2607" fmla="*/ 587222 h 825628"/>
                <a:gd name="connsiteX2608" fmla="*/ 412043 w 557214"/>
                <a:gd name="connsiteY2608" fmla="*/ 585532 h 825628"/>
                <a:gd name="connsiteX2609" fmla="*/ 410333 w 557214"/>
                <a:gd name="connsiteY2609" fmla="*/ 584105 h 825628"/>
                <a:gd name="connsiteX2610" fmla="*/ 409860 w 557214"/>
                <a:gd name="connsiteY2610" fmla="*/ 583540 h 825628"/>
                <a:gd name="connsiteX2611" fmla="*/ 409257 w 557214"/>
                <a:gd name="connsiteY2611" fmla="*/ 582736 h 825628"/>
                <a:gd name="connsiteX2612" fmla="*/ 408334 w 557214"/>
                <a:gd name="connsiteY2612" fmla="*/ 581361 h 825628"/>
                <a:gd name="connsiteX2613" fmla="*/ 407537 w 557214"/>
                <a:gd name="connsiteY2613" fmla="*/ 579772 h 825628"/>
                <a:gd name="connsiteX2614" fmla="*/ 407346 w 557214"/>
                <a:gd name="connsiteY2614" fmla="*/ 579100 h 825628"/>
                <a:gd name="connsiteX2615" fmla="*/ 401629 w 557214"/>
                <a:gd name="connsiteY2615" fmla="*/ 565461 h 825628"/>
                <a:gd name="connsiteX2616" fmla="*/ 393615 w 557214"/>
                <a:gd name="connsiteY2616" fmla="*/ 556652 h 825628"/>
                <a:gd name="connsiteX2617" fmla="*/ 393324 w 557214"/>
                <a:gd name="connsiteY2617" fmla="*/ 556244 h 825628"/>
                <a:gd name="connsiteX2618" fmla="*/ 391809 w 557214"/>
                <a:gd name="connsiteY2618" fmla="*/ 553868 h 825628"/>
                <a:gd name="connsiteX2619" fmla="*/ 390852 w 557214"/>
                <a:gd name="connsiteY2619" fmla="*/ 552048 h 825628"/>
                <a:gd name="connsiteX2620" fmla="*/ 389971 w 557214"/>
                <a:gd name="connsiteY2620" fmla="*/ 550221 h 825628"/>
                <a:gd name="connsiteX2621" fmla="*/ 389265 w 557214"/>
                <a:gd name="connsiteY2621" fmla="*/ 548503 h 825628"/>
                <a:gd name="connsiteX2622" fmla="*/ 388666 w 557214"/>
                <a:gd name="connsiteY2622" fmla="*/ 546838 h 825628"/>
                <a:gd name="connsiteX2623" fmla="*/ 389097 w 557214"/>
                <a:gd name="connsiteY2623" fmla="*/ 547273 h 825628"/>
                <a:gd name="connsiteX2624" fmla="*/ 392116 w 557214"/>
                <a:gd name="connsiteY2624" fmla="*/ 549368 h 825628"/>
                <a:gd name="connsiteX2625" fmla="*/ 398896 w 557214"/>
                <a:gd name="connsiteY2625" fmla="*/ 553579 h 825628"/>
                <a:gd name="connsiteX2626" fmla="*/ 400884 w 557214"/>
                <a:gd name="connsiteY2626" fmla="*/ 553989 h 825628"/>
                <a:gd name="connsiteX2627" fmla="*/ 404430 w 557214"/>
                <a:gd name="connsiteY2627" fmla="*/ 554243 h 825628"/>
                <a:gd name="connsiteX2628" fmla="*/ 407995 w 557214"/>
                <a:gd name="connsiteY2628" fmla="*/ 554437 h 825628"/>
                <a:gd name="connsiteX2629" fmla="*/ 409147 w 557214"/>
                <a:gd name="connsiteY2629" fmla="*/ 554675 h 825628"/>
                <a:gd name="connsiteX2630" fmla="*/ 410448 w 557214"/>
                <a:gd name="connsiteY2630" fmla="*/ 555052 h 825628"/>
                <a:gd name="connsiteX2631" fmla="*/ 411655 w 557214"/>
                <a:gd name="connsiteY2631" fmla="*/ 555463 h 825628"/>
                <a:gd name="connsiteX2632" fmla="*/ 412974 w 557214"/>
                <a:gd name="connsiteY2632" fmla="*/ 556127 h 825628"/>
                <a:gd name="connsiteX2633" fmla="*/ 415536 w 557214"/>
                <a:gd name="connsiteY2633" fmla="*/ 557688 h 825628"/>
                <a:gd name="connsiteX2634" fmla="*/ 419215 w 557214"/>
                <a:gd name="connsiteY2634" fmla="*/ 559769 h 825628"/>
                <a:gd name="connsiteX2635" fmla="*/ 422454 w 557214"/>
                <a:gd name="connsiteY2635" fmla="*/ 561151 h 825628"/>
                <a:gd name="connsiteX2636" fmla="*/ 424228 w 557214"/>
                <a:gd name="connsiteY2636" fmla="*/ 561897 h 825628"/>
                <a:gd name="connsiteX2637" fmla="*/ 424350 w 557214"/>
                <a:gd name="connsiteY2637" fmla="*/ 561928 h 825628"/>
                <a:gd name="connsiteX2638" fmla="*/ 423410 w 557214"/>
                <a:gd name="connsiteY2638" fmla="*/ 561130 h 825628"/>
                <a:gd name="connsiteX2639" fmla="*/ 420990 w 557214"/>
                <a:gd name="connsiteY2639" fmla="*/ 559354 h 825628"/>
                <a:gd name="connsiteX2640" fmla="*/ 417659 w 557214"/>
                <a:gd name="connsiteY2640" fmla="*/ 556968 h 825628"/>
                <a:gd name="connsiteX2641" fmla="*/ 414889 w 557214"/>
                <a:gd name="connsiteY2641" fmla="*/ 554762 h 825628"/>
                <a:gd name="connsiteX2642" fmla="*/ 413013 w 557214"/>
                <a:gd name="connsiteY2642" fmla="*/ 553486 h 825628"/>
                <a:gd name="connsiteX2643" fmla="*/ 411798 w 557214"/>
                <a:gd name="connsiteY2643" fmla="*/ 552909 h 825628"/>
                <a:gd name="connsiteX2644" fmla="*/ 410365 w 557214"/>
                <a:gd name="connsiteY2644" fmla="*/ 552318 h 825628"/>
                <a:gd name="connsiteX2645" fmla="*/ 408947 w 557214"/>
                <a:gd name="connsiteY2645" fmla="*/ 551865 h 825628"/>
                <a:gd name="connsiteX2646" fmla="*/ 406255 w 557214"/>
                <a:gd name="connsiteY2646" fmla="*/ 551431 h 825628"/>
                <a:gd name="connsiteX2647" fmla="*/ 402211 w 557214"/>
                <a:gd name="connsiteY2647" fmla="*/ 550930 h 825628"/>
                <a:gd name="connsiteX2648" fmla="*/ 400183 w 557214"/>
                <a:gd name="connsiteY2648" fmla="*/ 550668 h 825628"/>
                <a:gd name="connsiteX2649" fmla="*/ 395803 w 557214"/>
                <a:gd name="connsiteY2649" fmla="*/ 548404 h 825628"/>
                <a:gd name="connsiteX2650" fmla="*/ 390872 w 557214"/>
                <a:gd name="connsiteY2650" fmla="*/ 545690 h 825628"/>
                <a:gd name="connsiteX2651" fmla="*/ 390010 w 557214"/>
                <a:gd name="connsiteY2651" fmla="*/ 545055 h 825628"/>
                <a:gd name="connsiteX2652" fmla="*/ 389518 w 557214"/>
                <a:gd name="connsiteY2652" fmla="*/ 544566 h 825628"/>
                <a:gd name="connsiteX2653" fmla="*/ 387505 w 557214"/>
                <a:gd name="connsiteY2653" fmla="*/ 540865 h 825628"/>
                <a:gd name="connsiteX2654" fmla="*/ 385173 w 557214"/>
                <a:gd name="connsiteY2654" fmla="*/ 537034 h 825628"/>
                <a:gd name="connsiteX2655" fmla="*/ 383773 w 557214"/>
                <a:gd name="connsiteY2655" fmla="*/ 535343 h 825628"/>
                <a:gd name="connsiteX2656" fmla="*/ 383561 w 557214"/>
                <a:gd name="connsiteY2656" fmla="*/ 535222 h 825628"/>
                <a:gd name="connsiteX2657" fmla="*/ 383259 w 557214"/>
                <a:gd name="connsiteY2657" fmla="*/ 534877 h 825628"/>
                <a:gd name="connsiteX2658" fmla="*/ 375967 w 557214"/>
                <a:gd name="connsiteY2658" fmla="*/ 525534 h 825628"/>
                <a:gd name="connsiteX2659" fmla="*/ 375631 w 557214"/>
                <a:gd name="connsiteY2659" fmla="*/ 525316 h 825628"/>
                <a:gd name="connsiteX2660" fmla="*/ 373786 w 557214"/>
                <a:gd name="connsiteY2660" fmla="*/ 523198 h 825628"/>
                <a:gd name="connsiteX2661" fmla="*/ 367607 w 557214"/>
                <a:gd name="connsiteY2661" fmla="*/ 515890 h 825628"/>
                <a:gd name="connsiteX2662" fmla="*/ 366878 w 557214"/>
                <a:gd name="connsiteY2662" fmla="*/ 514447 h 825628"/>
                <a:gd name="connsiteX2663" fmla="*/ 366418 w 557214"/>
                <a:gd name="connsiteY2663" fmla="*/ 512967 h 825628"/>
                <a:gd name="connsiteX2664" fmla="*/ 366145 w 557214"/>
                <a:gd name="connsiteY2664" fmla="*/ 511250 h 825628"/>
                <a:gd name="connsiteX2665" fmla="*/ 366049 w 557214"/>
                <a:gd name="connsiteY2665" fmla="*/ 509164 h 825628"/>
                <a:gd name="connsiteX2666" fmla="*/ 366121 w 557214"/>
                <a:gd name="connsiteY2666" fmla="*/ 506726 h 825628"/>
                <a:gd name="connsiteX2667" fmla="*/ 366808 w 557214"/>
                <a:gd name="connsiteY2667" fmla="*/ 501901 h 825628"/>
                <a:gd name="connsiteX2668" fmla="*/ 367917 w 557214"/>
                <a:gd name="connsiteY2668" fmla="*/ 494316 h 825628"/>
                <a:gd name="connsiteX2669" fmla="*/ 369200 w 557214"/>
                <a:gd name="connsiteY2669" fmla="*/ 484706 h 825628"/>
                <a:gd name="connsiteX2670" fmla="*/ 370261 w 557214"/>
                <a:gd name="connsiteY2670" fmla="*/ 475119 h 825628"/>
                <a:gd name="connsiteX2671" fmla="*/ 370773 w 557214"/>
                <a:gd name="connsiteY2671" fmla="*/ 466626 h 825628"/>
                <a:gd name="connsiteX2672" fmla="*/ 370841 w 557214"/>
                <a:gd name="connsiteY2672" fmla="*/ 461545 h 825628"/>
                <a:gd name="connsiteX2673" fmla="*/ 372108 w 557214"/>
                <a:gd name="connsiteY2673" fmla="*/ 480510 h 825628"/>
                <a:gd name="connsiteX2674" fmla="*/ 372920 w 557214"/>
                <a:gd name="connsiteY2674" fmla="*/ 475124 h 825628"/>
                <a:gd name="connsiteX2675" fmla="*/ 373060 w 557214"/>
                <a:gd name="connsiteY2675" fmla="*/ 461924 h 825628"/>
                <a:gd name="connsiteX2676" fmla="*/ 373334 w 557214"/>
                <a:gd name="connsiteY2676" fmla="*/ 458231 h 825628"/>
                <a:gd name="connsiteX2677" fmla="*/ 374348 w 557214"/>
                <a:gd name="connsiteY2677" fmla="*/ 463385 h 825628"/>
                <a:gd name="connsiteX2678" fmla="*/ 376893 w 557214"/>
                <a:gd name="connsiteY2678" fmla="*/ 482422 h 825628"/>
                <a:gd name="connsiteX2679" fmla="*/ 377068 w 557214"/>
                <a:gd name="connsiteY2679" fmla="*/ 478961 h 825628"/>
                <a:gd name="connsiteX2680" fmla="*/ 376717 w 557214"/>
                <a:gd name="connsiteY2680" fmla="*/ 465941 h 825628"/>
                <a:gd name="connsiteX2681" fmla="*/ 377339 w 557214"/>
                <a:gd name="connsiteY2681" fmla="*/ 468424 h 825628"/>
                <a:gd name="connsiteX2682" fmla="*/ 379784 w 557214"/>
                <a:gd name="connsiteY2682" fmla="*/ 485428 h 825628"/>
                <a:gd name="connsiteX2683" fmla="*/ 379733 w 557214"/>
                <a:gd name="connsiteY2683" fmla="*/ 482894 h 825628"/>
                <a:gd name="connsiteX2684" fmla="*/ 378837 w 557214"/>
                <a:gd name="connsiteY2684" fmla="*/ 470847 h 825628"/>
                <a:gd name="connsiteX2685" fmla="*/ 378930 w 557214"/>
                <a:gd name="connsiteY2685" fmla="*/ 470463 h 825628"/>
                <a:gd name="connsiteX2686" fmla="*/ 379526 w 557214"/>
                <a:gd name="connsiteY2686" fmla="*/ 472574 h 825628"/>
                <a:gd name="connsiteX2687" fmla="*/ 382212 w 557214"/>
                <a:gd name="connsiteY2687" fmla="*/ 487070 h 825628"/>
                <a:gd name="connsiteX2688" fmla="*/ 382252 w 557214"/>
                <a:gd name="connsiteY2688" fmla="*/ 484019 h 825628"/>
                <a:gd name="connsiteX2689" fmla="*/ 381583 w 557214"/>
                <a:gd name="connsiteY2689" fmla="*/ 472663 h 825628"/>
                <a:gd name="connsiteX2690" fmla="*/ 383399 w 557214"/>
                <a:gd name="connsiteY2690" fmla="*/ 479966 h 825628"/>
                <a:gd name="connsiteX2691" fmla="*/ 383507 w 557214"/>
                <a:gd name="connsiteY2691" fmla="*/ 479436 h 825628"/>
                <a:gd name="connsiteX2692" fmla="*/ 383443 w 557214"/>
                <a:gd name="connsiteY2692" fmla="*/ 475629 h 825628"/>
                <a:gd name="connsiteX2693" fmla="*/ 383776 w 557214"/>
                <a:gd name="connsiteY2693" fmla="*/ 475956 h 825628"/>
                <a:gd name="connsiteX2694" fmla="*/ 386131 w 557214"/>
                <a:gd name="connsiteY2694" fmla="*/ 486494 h 825628"/>
                <a:gd name="connsiteX2695" fmla="*/ 386189 w 557214"/>
                <a:gd name="connsiteY2695" fmla="*/ 485054 h 825628"/>
                <a:gd name="connsiteX2696" fmla="*/ 385770 w 557214"/>
                <a:gd name="connsiteY2696" fmla="*/ 478602 h 825628"/>
                <a:gd name="connsiteX2697" fmla="*/ 386287 w 557214"/>
                <a:gd name="connsiteY2697" fmla="*/ 479633 h 825628"/>
                <a:gd name="connsiteX2698" fmla="*/ 387826 w 557214"/>
                <a:gd name="connsiteY2698" fmla="*/ 485335 h 825628"/>
                <a:gd name="connsiteX2699" fmla="*/ 388052 w 557214"/>
                <a:gd name="connsiteY2699" fmla="*/ 484555 h 825628"/>
                <a:gd name="connsiteX2700" fmla="*/ 388230 w 557214"/>
                <a:gd name="connsiteY2700" fmla="*/ 480534 h 825628"/>
                <a:gd name="connsiteX2701" fmla="*/ 389369 w 557214"/>
                <a:gd name="connsiteY2701" fmla="*/ 483454 h 825628"/>
                <a:gd name="connsiteX2702" fmla="*/ 389543 w 557214"/>
                <a:gd name="connsiteY2702" fmla="*/ 483362 h 825628"/>
                <a:gd name="connsiteX2703" fmla="*/ 389747 w 557214"/>
                <a:gd name="connsiteY2703" fmla="*/ 478805 h 825628"/>
                <a:gd name="connsiteX2704" fmla="*/ 389922 w 557214"/>
                <a:gd name="connsiteY2704" fmla="*/ 478523 h 825628"/>
                <a:gd name="connsiteX2705" fmla="*/ 390572 w 557214"/>
                <a:gd name="connsiteY2705" fmla="*/ 480009 h 825628"/>
                <a:gd name="connsiteX2706" fmla="*/ 392491 w 557214"/>
                <a:gd name="connsiteY2706" fmla="*/ 486797 h 825628"/>
                <a:gd name="connsiteX2707" fmla="*/ 392556 w 557214"/>
                <a:gd name="connsiteY2707" fmla="*/ 486568 h 825628"/>
                <a:gd name="connsiteX2708" fmla="*/ 391937 w 557214"/>
                <a:gd name="connsiteY2708" fmla="*/ 481885 h 825628"/>
                <a:gd name="connsiteX2709" fmla="*/ 395444 w 557214"/>
                <a:gd name="connsiteY2709" fmla="*/ 490760 h 825628"/>
                <a:gd name="connsiteX2710" fmla="*/ 393961 w 557214"/>
                <a:gd name="connsiteY2710" fmla="*/ 484861 h 825628"/>
                <a:gd name="connsiteX2711" fmla="*/ 393334 w 557214"/>
                <a:gd name="connsiteY2711" fmla="*/ 477781 h 825628"/>
                <a:gd name="connsiteX2712" fmla="*/ 393514 w 557214"/>
                <a:gd name="connsiteY2712" fmla="*/ 478004 h 825628"/>
                <a:gd name="connsiteX2713" fmla="*/ 395042 w 557214"/>
                <a:gd name="connsiteY2713" fmla="*/ 484852 h 825628"/>
                <a:gd name="connsiteX2714" fmla="*/ 399248 w 557214"/>
                <a:gd name="connsiteY2714" fmla="*/ 494340 h 825628"/>
                <a:gd name="connsiteX2715" fmla="*/ 399227 w 557214"/>
                <a:gd name="connsiteY2715" fmla="*/ 494156 h 825628"/>
                <a:gd name="connsiteX2716" fmla="*/ 397762 w 557214"/>
                <a:gd name="connsiteY2716" fmla="*/ 489915 h 825628"/>
                <a:gd name="connsiteX2717" fmla="*/ 396933 w 557214"/>
                <a:gd name="connsiteY2717" fmla="*/ 486842 h 825628"/>
                <a:gd name="connsiteX2718" fmla="*/ 396038 w 557214"/>
                <a:gd name="connsiteY2718" fmla="*/ 480305 h 825628"/>
                <a:gd name="connsiteX2719" fmla="*/ 396782 w 557214"/>
                <a:gd name="connsiteY2719" fmla="*/ 483290 h 825628"/>
                <a:gd name="connsiteX2720" fmla="*/ 398771 w 557214"/>
                <a:gd name="connsiteY2720" fmla="*/ 488123 h 825628"/>
                <a:gd name="connsiteX2721" fmla="*/ 399449 w 557214"/>
                <a:gd name="connsiteY2721" fmla="*/ 491171 h 825628"/>
                <a:gd name="connsiteX2722" fmla="*/ 401526 w 557214"/>
                <a:gd name="connsiteY2722" fmla="*/ 498187 h 825628"/>
                <a:gd name="connsiteX2723" fmla="*/ 403896 w 557214"/>
                <a:gd name="connsiteY2723" fmla="*/ 504732 h 825628"/>
                <a:gd name="connsiteX2724" fmla="*/ 403851 w 557214"/>
                <a:gd name="connsiteY2724" fmla="*/ 504494 h 825628"/>
                <a:gd name="connsiteX2725" fmla="*/ 403781 w 557214"/>
                <a:gd name="connsiteY2725" fmla="*/ 502208 h 825628"/>
                <a:gd name="connsiteX2726" fmla="*/ 403403 w 557214"/>
                <a:gd name="connsiteY2726" fmla="*/ 498907 h 825628"/>
                <a:gd name="connsiteX2727" fmla="*/ 401761 w 557214"/>
                <a:gd name="connsiteY2727" fmla="*/ 491036 h 825628"/>
                <a:gd name="connsiteX2728" fmla="*/ 401035 w 557214"/>
                <a:gd name="connsiteY2728" fmla="*/ 488288 h 825628"/>
                <a:gd name="connsiteX2729" fmla="*/ 402488 w 557214"/>
                <a:gd name="connsiteY2729" fmla="*/ 491408 h 825628"/>
                <a:gd name="connsiteX2730" fmla="*/ 400546 w 557214"/>
                <a:gd name="connsiteY2730" fmla="*/ 485205 h 825628"/>
                <a:gd name="connsiteX2731" fmla="*/ 399538 w 557214"/>
                <a:gd name="connsiteY2731" fmla="*/ 478219 h 825628"/>
                <a:gd name="connsiteX2732" fmla="*/ 399672 w 557214"/>
                <a:gd name="connsiteY2732" fmla="*/ 477897 h 825628"/>
                <a:gd name="connsiteX2733" fmla="*/ 399715 w 557214"/>
                <a:gd name="connsiteY2733" fmla="*/ 478165 h 825628"/>
                <a:gd name="connsiteX2734" fmla="*/ 400455 w 557214"/>
                <a:gd name="connsiteY2734" fmla="*/ 481195 h 825628"/>
                <a:gd name="connsiteX2735" fmla="*/ 401574 w 557214"/>
                <a:gd name="connsiteY2735" fmla="*/ 484488 h 825628"/>
                <a:gd name="connsiteX2736" fmla="*/ 402230 w 557214"/>
                <a:gd name="connsiteY2736" fmla="*/ 489920 h 825628"/>
                <a:gd name="connsiteX2737" fmla="*/ 406532 w 557214"/>
                <a:gd name="connsiteY2737" fmla="*/ 506359 h 825628"/>
                <a:gd name="connsiteX2738" fmla="*/ 408011 w 557214"/>
                <a:gd name="connsiteY2738" fmla="*/ 511086 h 825628"/>
                <a:gd name="connsiteX2739" fmla="*/ 408315 w 557214"/>
                <a:gd name="connsiteY2739" fmla="*/ 511888 h 825628"/>
                <a:gd name="connsiteX2740" fmla="*/ 409347 w 557214"/>
                <a:gd name="connsiteY2740" fmla="*/ 514312 h 825628"/>
                <a:gd name="connsiteX2741" fmla="*/ 409086 w 557214"/>
                <a:gd name="connsiteY2741" fmla="*/ 512904 h 825628"/>
                <a:gd name="connsiteX2742" fmla="*/ 408513 w 557214"/>
                <a:gd name="connsiteY2742" fmla="*/ 507235 h 825628"/>
                <a:gd name="connsiteX2743" fmla="*/ 408041 w 557214"/>
                <a:gd name="connsiteY2743" fmla="*/ 503518 h 825628"/>
                <a:gd name="connsiteX2744" fmla="*/ 407492 w 557214"/>
                <a:gd name="connsiteY2744" fmla="*/ 499934 h 825628"/>
                <a:gd name="connsiteX2745" fmla="*/ 406473 w 557214"/>
                <a:gd name="connsiteY2745" fmla="*/ 493867 h 825628"/>
                <a:gd name="connsiteX2746" fmla="*/ 405969 w 557214"/>
                <a:gd name="connsiteY2746" fmla="*/ 490325 h 825628"/>
                <a:gd name="connsiteX2747" fmla="*/ 405734 w 557214"/>
                <a:gd name="connsiteY2747" fmla="*/ 489056 h 825628"/>
                <a:gd name="connsiteX2748" fmla="*/ 403450 w 557214"/>
                <a:gd name="connsiteY2748" fmla="*/ 477766 h 825628"/>
                <a:gd name="connsiteX2749" fmla="*/ 403233 w 557214"/>
                <a:gd name="connsiteY2749" fmla="*/ 476581 h 825628"/>
                <a:gd name="connsiteX2750" fmla="*/ 403189 w 557214"/>
                <a:gd name="connsiteY2750" fmla="*/ 471750 h 825628"/>
                <a:gd name="connsiteX2751" fmla="*/ 403428 w 557214"/>
                <a:gd name="connsiteY2751" fmla="*/ 469080 h 825628"/>
                <a:gd name="connsiteX2752" fmla="*/ 403425 w 557214"/>
                <a:gd name="connsiteY2752" fmla="*/ 472606 h 825628"/>
                <a:gd name="connsiteX2753" fmla="*/ 403752 w 557214"/>
                <a:gd name="connsiteY2753" fmla="*/ 476310 h 825628"/>
                <a:gd name="connsiteX2754" fmla="*/ 404482 w 557214"/>
                <a:gd name="connsiteY2754" fmla="*/ 481297 h 825628"/>
                <a:gd name="connsiteX2755" fmla="*/ 406204 w 557214"/>
                <a:gd name="connsiteY2755" fmla="*/ 488925 h 825628"/>
                <a:gd name="connsiteX2756" fmla="*/ 408168 w 557214"/>
                <a:gd name="connsiteY2756" fmla="*/ 495034 h 825628"/>
                <a:gd name="connsiteX2757" fmla="*/ 408874 w 557214"/>
                <a:gd name="connsiteY2757" fmla="*/ 496990 h 825628"/>
                <a:gd name="connsiteX2758" fmla="*/ 410333 w 557214"/>
                <a:gd name="connsiteY2758" fmla="*/ 500833 h 825628"/>
                <a:gd name="connsiteX2759" fmla="*/ 408510 w 557214"/>
                <a:gd name="connsiteY2759" fmla="*/ 487544 h 825628"/>
                <a:gd name="connsiteX2760" fmla="*/ 405387 w 557214"/>
                <a:gd name="connsiteY2760" fmla="*/ 472818 h 825628"/>
                <a:gd name="connsiteX2761" fmla="*/ 405828 w 557214"/>
                <a:gd name="connsiteY2761" fmla="*/ 470693 h 825628"/>
                <a:gd name="connsiteX2762" fmla="*/ 406317 w 557214"/>
                <a:gd name="connsiteY2762" fmla="*/ 469125 h 825628"/>
                <a:gd name="connsiteX2763" fmla="*/ 407089 w 557214"/>
                <a:gd name="connsiteY2763" fmla="*/ 466962 h 825628"/>
                <a:gd name="connsiteX2764" fmla="*/ 407055 w 557214"/>
                <a:gd name="connsiteY2764" fmla="*/ 467099 h 825628"/>
                <a:gd name="connsiteX2765" fmla="*/ 405943 w 557214"/>
                <a:gd name="connsiteY2765" fmla="*/ 472220 h 825628"/>
                <a:gd name="connsiteX2766" fmla="*/ 406250 w 557214"/>
                <a:gd name="connsiteY2766" fmla="*/ 476176 h 825628"/>
                <a:gd name="connsiteX2767" fmla="*/ 407472 w 557214"/>
                <a:gd name="connsiteY2767" fmla="*/ 480302 h 825628"/>
                <a:gd name="connsiteX2768" fmla="*/ 407570 w 557214"/>
                <a:gd name="connsiteY2768" fmla="*/ 480135 h 825628"/>
                <a:gd name="connsiteX2769" fmla="*/ 407462 w 557214"/>
                <a:gd name="connsiteY2769" fmla="*/ 476234 h 825628"/>
                <a:gd name="connsiteX2770" fmla="*/ 407770 w 557214"/>
                <a:gd name="connsiteY2770" fmla="*/ 474057 h 825628"/>
                <a:gd name="connsiteX2771" fmla="*/ 407870 w 557214"/>
                <a:gd name="connsiteY2771" fmla="*/ 473670 h 825628"/>
                <a:gd name="connsiteX2772" fmla="*/ 409123 w 557214"/>
                <a:gd name="connsiteY2772" fmla="*/ 480628 h 825628"/>
                <a:gd name="connsiteX2773" fmla="*/ 413437 w 557214"/>
                <a:gd name="connsiteY2773" fmla="*/ 489211 h 825628"/>
                <a:gd name="connsiteX2774" fmla="*/ 410624 w 557214"/>
                <a:gd name="connsiteY2774" fmla="*/ 479027 h 825628"/>
                <a:gd name="connsiteX2775" fmla="*/ 410353 w 557214"/>
                <a:gd name="connsiteY2775" fmla="*/ 474474 h 825628"/>
                <a:gd name="connsiteX2776" fmla="*/ 410372 w 557214"/>
                <a:gd name="connsiteY2776" fmla="*/ 474623 h 825628"/>
                <a:gd name="connsiteX2777" fmla="*/ 411489 w 557214"/>
                <a:gd name="connsiteY2777" fmla="*/ 479168 h 825628"/>
                <a:gd name="connsiteX2778" fmla="*/ 419364 w 557214"/>
                <a:gd name="connsiteY2778" fmla="*/ 492794 h 825628"/>
                <a:gd name="connsiteX2779" fmla="*/ 415748 w 557214"/>
                <a:gd name="connsiteY2779" fmla="*/ 484940 h 825628"/>
                <a:gd name="connsiteX2780" fmla="*/ 414193 w 557214"/>
                <a:gd name="connsiteY2780" fmla="*/ 475398 h 825628"/>
                <a:gd name="connsiteX2781" fmla="*/ 417071 w 557214"/>
                <a:gd name="connsiteY2781" fmla="*/ 482790 h 825628"/>
                <a:gd name="connsiteX2782" fmla="*/ 422264 w 557214"/>
                <a:gd name="connsiteY2782" fmla="*/ 490470 h 825628"/>
                <a:gd name="connsiteX2783" fmla="*/ 422221 w 557214"/>
                <a:gd name="connsiteY2783" fmla="*/ 490094 h 825628"/>
                <a:gd name="connsiteX2784" fmla="*/ 418975 w 557214"/>
                <a:gd name="connsiteY2784" fmla="*/ 482574 h 825628"/>
                <a:gd name="connsiteX2785" fmla="*/ 417736 w 557214"/>
                <a:gd name="connsiteY2785" fmla="*/ 476466 h 825628"/>
                <a:gd name="connsiteX2786" fmla="*/ 417894 w 557214"/>
                <a:gd name="connsiteY2786" fmla="*/ 476719 h 825628"/>
                <a:gd name="connsiteX2787" fmla="*/ 419209 w 557214"/>
                <a:gd name="connsiteY2787" fmla="*/ 480375 h 825628"/>
                <a:gd name="connsiteX2788" fmla="*/ 420632 w 557214"/>
                <a:gd name="connsiteY2788" fmla="*/ 483331 h 825628"/>
                <a:gd name="connsiteX2789" fmla="*/ 423313 w 557214"/>
                <a:gd name="connsiteY2789" fmla="*/ 487398 h 825628"/>
                <a:gd name="connsiteX2790" fmla="*/ 421875 w 557214"/>
                <a:gd name="connsiteY2790" fmla="*/ 484327 h 825628"/>
                <a:gd name="connsiteX2791" fmla="*/ 420882 w 557214"/>
                <a:gd name="connsiteY2791" fmla="*/ 480710 h 825628"/>
                <a:gd name="connsiteX2792" fmla="*/ 420839 w 557214"/>
                <a:gd name="connsiteY2792" fmla="*/ 479908 h 825628"/>
                <a:gd name="connsiteX2793" fmla="*/ 422928 w 557214"/>
                <a:gd name="connsiteY2793" fmla="*/ 485337 h 825628"/>
                <a:gd name="connsiteX2794" fmla="*/ 427156 w 557214"/>
                <a:gd name="connsiteY2794" fmla="*/ 491206 h 825628"/>
                <a:gd name="connsiteX2795" fmla="*/ 427204 w 557214"/>
                <a:gd name="connsiteY2795" fmla="*/ 490631 h 825628"/>
                <a:gd name="connsiteX2796" fmla="*/ 425240 w 557214"/>
                <a:gd name="connsiteY2796" fmla="*/ 480810 h 825628"/>
                <a:gd name="connsiteX2797" fmla="*/ 426064 w 557214"/>
                <a:gd name="connsiteY2797" fmla="*/ 483160 h 825628"/>
                <a:gd name="connsiteX2798" fmla="*/ 429088 w 557214"/>
                <a:gd name="connsiteY2798" fmla="*/ 489260 h 825628"/>
                <a:gd name="connsiteX2799" fmla="*/ 429333 w 557214"/>
                <a:gd name="connsiteY2799" fmla="*/ 488941 h 825628"/>
                <a:gd name="connsiteX2800" fmla="*/ 429053 w 557214"/>
                <a:gd name="connsiteY2800" fmla="*/ 485979 h 825628"/>
                <a:gd name="connsiteX2801" fmla="*/ 429137 w 557214"/>
                <a:gd name="connsiteY2801" fmla="*/ 486046 h 825628"/>
                <a:gd name="connsiteX2802" fmla="*/ 429615 w 557214"/>
                <a:gd name="connsiteY2802" fmla="*/ 489026 h 825628"/>
                <a:gd name="connsiteX2803" fmla="*/ 429882 w 557214"/>
                <a:gd name="connsiteY2803" fmla="*/ 492646 h 825628"/>
                <a:gd name="connsiteX2804" fmla="*/ 430016 w 557214"/>
                <a:gd name="connsiteY2804" fmla="*/ 492824 h 825628"/>
                <a:gd name="connsiteX2805" fmla="*/ 432320 w 557214"/>
                <a:gd name="connsiteY2805" fmla="*/ 488261 h 825628"/>
                <a:gd name="connsiteX2806" fmla="*/ 432310 w 557214"/>
                <a:gd name="connsiteY2806" fmla="*/ 488639 h 825628"/>
                <a:gd name="connsiteX2807" fmla="*/ 431601 w 557214"/>
                <a:gd name="connsiteY2807" fmla="*/ 491421 h 825628"/>
                <a:gd name="connsiteX2808" fmla="*/ 431807 w 557214"/>
                <a:gd name="connsiteY2808" fmla="*/ 494323 h 825628"/>
                <a:gd name="connsiteX2809" fmla="*/ 432064 w 557214"/>
                <a:gd name="connsiteY2809" fmla="*/ 494118 h 825628"/>
                <a:gd name="connsiteX2810" fmla="*/ 434309 w 557214"/>
                <a:gd name="connsiteY2810" fmla="*/ 488628 h 825628"/>
                <a:gd name="connsiteX2811" fmla="*/ 434778 w 557214"/>
                <a:gd name="connsiteY2811" fmla="*/ 487951 h 825628"/>
                <a:gd name="connsiteX2812" fmla="*/ 434522 w 557214"/>
                <a:gd name="connsiteY2812" fmla="*/ 488573 h 825628"/>
                <a:gd name="connsiteX2813" fmla="*/ 434153 w 557214"/>
                <a:gd name="connsiteY2813" fmla="*/ 491369 h 825628"/>
                <a:gd name="connsiteX2814" fmla="*/ 434498 w 557214"/>
                <a:gd name="connsiteY2814" fmla="*/ 494412 h 825628"/>
                <a:gd name="connsiteX2815" fmla="*/ 434705 w 557214"/>
                <a:gd name="connsiteY2815" fmla="*/ 494213 h 825628"/>
                <a:gd name="connsiteX2816" fmla="*/ 437218 w 557214"/>
                <a:gd name="connsiteY2816" fmla="*/ 488373 h 825628"/>
                <a:gd name="connsiteX2817" fmla="*/ 437942 w 557214"/>
                <a:gd name="connsiteY2817" fmla="*/ 487265 h 825628"/>
                <a:gd name="connsiteX2818" fmla="*/ 437037 w 557214"/>
                <a:gd name="connsiteY2818" fmla="*/ 489883 h 825628"/>
                <a:gd name="connsiteX2819" fmla="*/ 436611 w 557214"/>
                <a:gd name="connsiteY2819" fmla="*/ 493450 h 825628"/>
                <a:gd name="connsiteX2820" fmla="*/ 436830 w 557214"/>
                <a:gd name="connsiteY2820" fmla="*/ 496744 h 825628"/>
                <a:gd name="connsiteX2821" fmla="*/ 437021 w 557214"/>
                <a:gd name="connsiteY2821" fmla="*/ 496572 h 825628"/>
                <a:gd name="connsiteX2822" fmla="*/ 437714 w 557214"/>
                <a:gd name="connsiteY2822" fmla="*/ 493436 h 825628"/>
                <a:gd name="connsiteX2823" fmla="*/ 437581 w 557214"/>
                <a:gd name="connsiteY2823" fmla="*/ 494679 h 825628"/>
                <a:gd name="connsiteX2824" fmla="*/ 437397 w 557214"/>
                <a:gd name="connsiteY2824" fmla="*/ 499257 h 825628"/>
                <a:gd name="connsiteX2825" fmla="*/ 437545 w 557214"/>
                <a:gd name="connsiteY2825" fmla="*/ 504312 h 825628"/>
                <a:gd name="connsiteX2826" fmla="*/ 437730 w 557214"/>
                <a:gd name="connsiteY2826" fmla="*/ 507073 h 825628"/>
                <a:gd name="connsiteX2827" fmla="*/ 437868 w 557214"/>
                <a:gd name="connsiteY2827" fmla="*/ 508431 h 825628"/>
                <a:gd name="connsiteX2828" fmla="*/ 438014 w 557214"/>
                <a:gd name="connsiteY2828" fmla="*/ 509625 h 825628"/>
                <a:gd name="connsiteX2829" fmla="*/ 438770 w 557214"/>
                <a:gd name="connsiteY2829" fmla="*/ 514266 h 825628"/>
                <a:gd name="connsiteX2830" fmla="*/ 439795 w 557214"/>
                <a:gd name="connsiteY2830" fmla="*/ 519661 h 825628"/>
                <a:gd name="connsiteX2831" fmla="*/ 440636 w 557214"/>
                <a:gd name="connsiteY2831" fmla="*/ 523722 h 825628"/>
                <a:gd name="connsiteX2832" fmla="*/ 441198 w 557214"/>
                <a:gd name="connsiteY2832" fmla="*/ 526393 h 825628"/>
                <a:gd name="connsiteX2833" fmla="*/ 441605 w 557214"/>
                <a:gd name="connsiteY2833" fmla="*/ 528321 h 825628"/>
                <a:gd name="connsiteX2834" fmla="*/ 441917 w 557214"/>
                <a:gd name="connsiteY2834" fmla="*/ 529546 h 825628"/>
                <a:gd name="connsiteX2835" fmla="*/ 442081 w 557214"/>
                <a:gd name="connsiteY2835" fmla="*/ 529923 h 825628"/>
                <a:gd name="connsiteX2836" fmla="*/ 442156 w 557214"/>
                <a:gd name="connsiteY2836" fmla="*/ 528799 h 825628"/>
                <a:gd name="connsiteX2837" fmla="*/ 442103 w 557214"/>
                <a:gd name="connsiteY2837" fmla="*/ 526995 h 825628"/>
                <a:gd name="connsiteX2838" fmla="*/ 441910 w 557214"/>
                <a:gd name="connsiteY2838" fmla="*/ 524566 h 825628"/>
                <a:gd name="connsiteX2839" fmla="*/ 441491 w 557214"/>
                <a:gd name="connsiteY2839" fmla="*/ 520936 h 825628"/>
                <a:gd name="connsiteX2840" fmla="*/ 440858 w 557214"/>
                <a:gd name="connsiteY2840" fmla="*/ 515938 h 825628"/>
                <a:gd name="connsiteX2841" fmla="*/ 440114 w 557214"/>
                <a:gd name="connsiteY2841" fmla="*/ 510645 h 825628"/>
                <a:gd name="connsiteX2842" fmla="*/ 439770 w 557214"/>
                <a:gd name="connsiteY2842" fmla="*/ 508586 h 825628"/>
                <a:gd name="connsiteX2843" fmla="*/ 439571 w 557214"/>
                <a:gd name="connsiteY2843" fmla="*/ 507320 h 825628"/>
                <a:gd name="connsiteX2844" fmla="*/ 439290 w 557214"/>
                <a:gd name="connsiteY2844" fmla="*/ 505268 h 825628"/>
                <a:gd name="connsiteX2845" fmla="*/ 438773 w 557214"/>
                <a:gd name="connsiteY2845" fmla="*/ 500804 h 825628"/>
                <a:gd name="connsiteX2846" fmla="*/ 438328 w 557214"/>
                <a:gd name="connsiteY2846" fmla="*/ 496133 h 825628"/>
                <a:gd name="connsiteX2847" fmla="*/ 438007 w 557214"/>
                <a:gd name="connsiteY2847" fmla="*/ 492329 h 825628"/>
                <a:gd name="connsiteX2848" fmla="*/ 438375 w 557214"/>
                <a:gd name="connsiteY2848" fmla="*/ 491161 h 825628"/>
                <a:gd name="connsiteX2849" fmla="*/ 438893 w 557214"/>
                <a:gd name="connsiteY2849" fmla="*/ 489847 h 825628"/>
                <a:gd name="connsiteX2850" fmla="*/ 438791 w 557214"/>
                <a:gd name="connsiteY2850" fmla="*/ 491120 h 825628"/>
                <a:gd name="connsiteX2851" fmla="*/ 439209 w 557214"/>
                <a:gd name="connsiteY2851" fmla="*/ 496440 h 825628"/>
                <a:gd name="connsiteX2852" fmla="*/ 440198 w 557214"/>
                <a:gd name="connsiteY2852" fmla="*/ 499882 h 825628"/>
                <a:gd name="connsiteX2853" fmla="*/ 440475 w 557214"/>
                <a:gd name="connsiteY2853" fmla="*/ 499565 h 825628"/>
                <a:gd name="connsiteX2854" fmla="*/ 440749 w 557214"/>
                <a:gd name="connsiteY2854" fmla="*/ 494614 h 825628"/>
                <a:gd name="connsiteX2855" fmla="*/ 441498 w 557214"/>
                <a:gd name="connsiteY2855" fmla="*/ 499546 h 825628"/>
                <a:gd name="connsiteX2856" fmla="*/ 441968 w 557214"/>
                <a:gd name="connsiteY2856" fmla="*/ 500796 h 825628"/>
                <a:gd name="connsiteX2857" fmla="*/ 441982 w 557214"/>
                <a:gd name="connsiteY2857" fmla="*/ 500277 h 825628"/>
                <a:gd name="connsiteX2858" fmla="*/ 441990 w 557214"/>
                <a:gd name="connsiteY2858" fmla="*/ 498971 h 825628"/>
                <a:gd name="connsiteX2859" fmla="*/ 442158 w 557214"/>
                <a:gd name="connsiteY2859" fmla="*/ 499945 h 825628"/>
                <a:gd name="connsiteX2860" fmla="*/ 442709 w 557214"/>
                <a:gd name="connsiteY2860" fmla="*/ 503525 h 825628"/>
                <a:gd name="connsiteX2861" fmla="*/ 443532 w 557214"/>
                <a:gd name="connsiteY2861" fmla="*/ 508427 h 825628"/>
                <a:gd name="connsiteX2862" fmla="*/ 444750 w 557214"/>
                <a:gd name="connsiteY2862" fmla="*/ 514625 h 825628"/>
                <a:gd name="connsiteX2863" fmla="*/ 445440 w 557214"/>
                <a:gd name="connsiteY2863" fmla="*/ 518059 h 825628"/>
                <a:gd name="connsiteX2864" fmla="*/ 445730 w 557214"/>
                <a:gd name="connsiteY2864" fmla="*/ 519695 h 825628"/>
                <a:gd name="connsiteX2865" fmla="*/ 445983 w 557214"/>
                <a:gd name="connsiteY2865" fmla="*/ 521180 h 825628"/>
                <a:gd name="connsiteX2866" fmla="*/ 446384 w 557214"/>
                <a:gd name="connsiteY2866" fmla="*/ 523944 h 825628"/>
                <a:gd name="connsiteX2867" fmla="*/ 446799 w 557214"/>
                <a:gd name="connsiteY2867" fmla="*/ 527474 h 825628"/>
                <a:gd name="connsiteX2868" fmla="*/ 447127 w 557214"/>
                <a:gd name="connsiteY2868" fmla="*/ 531126 h 825628"/>
                <a:gd name="connsiteX2869" fmla="*/ 447340 w 557214"/>
                <a:gd name="connsiteY2869" fmla="*/ 534436 h 825628"/>
                <a:gd name="connsiteX2870" fmla="*/ 447438 w 557214"/>
                <a:gd name="connsiteY2870" fmla="*/ 537071 h 825628"/>
                <a:gd name="connsiteX2871" fmla="*/ 447499 w 557214"/>
                <a:gd name="connsiteY2871" fmla="*/ 538824 h 825628"/>
                <a:gd name="connsiteX2872" fmla="*/ 447562 w 557214"/>
                <a:gd name="connsiteY2872" fmla="*/ 539410 h 825628"/>
                <a:gd name="connsiteX2873" fmla="*/ 447999 w 557214"/>
                <a:gd name="connsiteY2873" fmla="*/ 537857 h 825628"/>
                <a:gd name="connsiteX2874" fmla="*/ 448316 w 557214"/>
                <a:gd name="connsiteY2874" fmla="*/ 535405 h 825628"/>
                <a:gd name="connsiteX2875" fmla="*/ 448474 w 557214"/>
                <a:gd name="connsiteY2875" fmla="*/ 532258 h 825628"/>
                <a:gd name="connsiteX2876" fmla="*/ 448472 w 557214"/>
                <a:gd name="connsiteY2876" fmla="*/ 528586 h 825628"/>
                <a:gd name="connsiteX2877" fmla="*/ 448306 w 557214"/>
                <a:gd name="connsiteY2877" fmla="*/ 524937 h 825628"/>
                <a:gd name="connsiteX2878" fmla="*/ 448024 w 557214"/>
                <a:gd name="connsiteY2878" fmla="*/ 521732 h 825628"/>
                <a:gd name="connsiteX2879" fmla="*/ 447791 w 557214"/>
                <a:gd name="connsiteY2879" fmla="*/ 519892 h 825628"/>
                <a:gd name="connsiteX2880" fmla="*/ 447523 w 557214"/>
                <a:gd name="connsiteY2880" fmla="*/ 518268 h 825628"/>
                <a:gd name="connsiteX2881" fmla="*/ 447009 w 557214"/>
                <a:gd name="connsiteY2881" fmla="*/ 515630 h 825628"/>
                <a:gd name="connsiteX2882" fmla="*/ 445821 w 557214"/>
                <a:gd name="connsiteY2882" fmla="*/ 509959 h 825628"/>
                <a:gd name="connsiteX2883" fmla="*/ 444663 w 557214"/>
                <a:gd name="connsiteY2883" fmla="*/ 504683 h 825628"/>
                <a:gd name="connsiteX2884" fmla="*/ 444058 w 557214"/>
                <a:gd name="connsiteY2884" fmla="*/ 501964 h 825628"/>
                <a:gd name="connsiteX2885" fmla="*/ 443874 w 557214"/>
                <a:gd name="connsiteY2885" fmla="*/ 496645 h 825628"/>
                <a:gd name="connsiteX2886" fmla="*/ 443890 w 557214"/>
                <a:gd name="connsiteY2886" fmla="*/ 489863 h 825628"/>
                <a:gd name="connsiteX2887" fmla="*/ 446211 w 557214"/>
                <a:gd name="connsiteY2887" fmla="*/ 497576 h 825628"/>
                <a:gd name="connsiteX2888" fmla="*/ 447771 w 557214"/>
                <a:gd name="connsiteY2888" fmla="*/ 501533 h 825628"/>
                <a:gd name="connsiteX2889" fmla="*/ 448286 w 557214"/>
                <a:gd name="connsiteY2889" fmla="*/ 503869 h 825628"/>
                <a:gd name="connsiteX2890" fmla="*/ 449458 w 557214"/>
                <a:gd name="connsiteY2890" fmla="*/ 508906 h 825628"/>
                <a:gd name="connsiteX2891" fmla="*/ 450631 w 557214"/>
                <a:gd name="connsiteY2891" fmla="*/ 514240 h 825628"/>
                <a:gd name="connsiteX2892" fmla="*/ 451422 w 557214"/>
                <a:gd name="connsiteY2892" fmla="*/ 518385 h 825628"/>
                <a:gd name="connsiteX2893" fmla="*/ 451985 w 557214"/>
                <a:gd name="connsiteY2893" fmla="*/ 522141 h 825628"/>
                <a:gd name="connsiteX2894" fmla="*/ 452475 w 557214"/>
                <a:gd name="connsiteY2894" fmla="*/ 526274 h 825628"/>
                <a:gd name="connsiteX2895" fmla="*/ 452869 w 557214"/>
                <a:gd name="connsiteY2895" fmla="*/ 531143 h 825628"/>
                <a:gd name="connsiteX2896" fmla="*/ 453072 w 557214"/>
                <a:gd name="connsiteY2896" fmla="*/ 536433 h 825628"/>
                <a:gd name="connsiteX2897" fmla="*/ 453112 w 557214"/>
                <a:gd name="connsiteY2897" fmla="*/ 541944 h 825628"/>
                <a:gd name="connsiteX2898" fmla="*/ 453040 w 557214"/>
                <a:gd name="connsiteY2898" fmla="*/ 546332 h 825628"/>
                <a:gd name="connsiteX2899" fmla="*/ 452778 w 557214"/>
                <a:gd name="connsiteY2899" fmla="*/ 550142 h 825628"/>
                <a:gd name="connsiteX2900" fmla="*/ 452514 w 557214"/>
                <a:gd name="connsiteY2900" fmla="*/ 553412 h 825628"/>
                <a:gd name="connsiteX2901" fmla="*/ 452440 w 557214"/>
                <a:gd name="connsiteY2901" fmla="*/ 554763 h 825628"/>
                <a:gd name="connsiteX2902" fmla="*/ 453515 w 557214"/>
                <a:gd name="connsiteY2902" fmla="*/ 551586 h 825628"/>
                <a:gd name="connsiteX2903" fmla="*/ 454279 w 557214"/>
                <a:gd name="connsiteY2903" fmla="*/ 547725 h 825628"/>
                <a:gd name="connsiteX2904" fmla="*/ 454725 w 557214"/>
                <a:gd name="connsiteY2904" fmla="*/ 543575 h 825628"/>
                <a:gd name="connsiteX2905" fmla="*/ 455007 w 557214"/>
                <a:gd name="connsiteY2905" fmla="*/ 538256 h 825628"/>
                <a:gd name="connsiteX2906" fmla="*/ 454969 w 557214"/>
                <a:gd name="connsiteY2906" fmla="*/ 532797 h 825628"/>
                <a:gd name="connsiteX2907" fmla="*/ 454629 w 557214"/>
                <a:gd name="connsiteY2907" fmla="*/ 527656 h 825628"/>
                <a:gd name="connsiteX2908" fmla="*/ 454159 w 557214"/>
                <a:gd name="connsiteY2908" fmla="*/ 523225 h 825628"/>
                <a:gd name="connsiteX2909" fmla="*/ 453559 w 557214"/>
                <a:gd name="connsiteY2909" fmla="*/ 519267 h 825628"/>
                <a:gd name="connsiteX2910" fmla="*/ 452688 w 557214"/>
                <a:gd name="connsiteY2910" fmla="*/ 515319 h 825628"/>
                <a:gd name="connsiteX2911" fmla="*/ 451270 w 557214"/>
                <a:gd name="connsiteY2911" fmla="*/ 510276 h 825628"/>
                <a:gd name="connsiteX2912" fmla="*/ 449574 w 557214"/>
                <a:gd name="connsiteY2912" fmla="*/ 505245 h 825628"/>
                <a:gd name="connsiteX2913" fmla="*/ 448555 w 557214"/>
                <a:gd name="connsiteY2913" fmla="*/ 502703 h 825628"/>
                <a:gd name="connsiteX2914" fmla="*/ 448574 w 557214"/>
                <a:gd name="connsiteY2914" fmla="*/ 502714 h 825628"/>
                <a:gd name="connsiteX2915" fmla="*/ 448616 w 557214"/>
                <a:gd name="connsiteY2915" fmla="*/ 502214 h 825628"/>
                <a:gd name="connsiteX2916" fmla="*/ 447816 w 557214"/>
                <a:gd name="connsiteY2916" fmla="*/ 496792 h 825628"/>
                <a:gd name="connsiteX2917" fmla="*/ 447109 w 557214"/>
                <a:gd name="connsiteY2917" fmla="*/ 492512 h 825628"/>
                <a:gd name="connsiteX2918" fmla="*/ 454851 w 557214"/>
                <a:gd name="connsiteY2918" fmla="*/ 507867 h 825628"/>
                <a:gd name="connsiteX2919" fmla="*/ 455645 w 557214"/>
                <a:gd name="connsiteY2919" fmla="*/ 509085 h 825628"/>
                <a:gd name="connsiteX2920" fmla="*/ 451750 w 557214"/>
                <a:gd name="connsiteY2920" fmla="*/ 495384 h 825628"/>
                <a:gd name="connsiteX2921" fmla="*/ 454137 w 557214"/>
                <a:gd name="connsiteY2921" fmla="*/ 498618 h 825628"/>
                <a:gd name="connsiteX2922" fmla="*/ 451534 w 557214"/>
                <a:gd name="connsiteY2922" fmla="*/ 492980 h 825628"/>
                <a:gd name="connsiteX2923" fmla="*/ 462794 w 557214"/>
                <a:gd name="connsiteY2923" fmla="*/ 511214 h 825628"/>
                <a:gd name="connsiteX2924" fmla="*/ 466776 w 557214"/>
                <a:gd name="connsiteY2924" fmla="*/ 523314 h 825628"/>
                <a:gd name="connsiteX2925" fmla="*/ 468034 w 557214"/>
                <a:gd name="connsiteY2925" fmla="*/ 529274 h 825628"/>
                <a:gd name="connsiteX2926" fmla="*/ 469348 w 557214"/>
                <a:gd name="connsiteY2926" fmla="*/ 538709 h 825628"/>
                <a:gd name="connsiteX2927" fmla="*/ 469592 w 557214"/>
                <a:gd name="connsiteY2927" fmla="*/ 539305 h 825628"/>
                <a:gd name="connsiteX2928" fmla="*/ 468917 w 557214"/>
                <a:gd name="connsiteY2928" fmla="*/ 514212 h 825628"/>
                <a:gd name="connsiteX2929" fmla="*/ 467401 w 557214"/>
                <a:gd name="connsiteY2929" fmla="*/ 509484 h 825628"/>
                <a:gd name="connsiteX2930" fmla="*/ 463022 w 557214"/>
                <a:gd name="connsiteY2930" fmla="*/ 497455 h 825628"/>
                <a:gd name="connsiteX2931" fmla="*/ 458304 w 557214"/>
                <a:gd name="connsiteY2931" fmla="*/ 490570 h 825628"/>
                <a:gd name="connsiteX2932" fmla="*/ 456724 w 557214"/>
                <a:gd name="connsiteY2932" fmla="*/ 488274 h 825628"/>
                <a:gd name="connsiteX2933" fmla="*/ 458777 w 557214"/>
                <a:gd name="connsiteY2933" fmla="*/ 489963 h 825628"/>
                <a:gd name="connsiteX2934" fmla="*/ 473211 w 557214"/>
                <a:gd name="connsiteY2934" fmla="*/ 517151 h 825628"/>
                <a:gd name="connsiteX2935" fmla="*/ 473116 w 557214"/>
                <a:gd name="connsiteY2935" fmla="*/ 556234 h 825628"/>
                <a:gd name="connsiteX2936" fmla="*/ 477882 w 557214"/>
                <a:gd name="connsiteY2936" fmla="*/ 525311 h 825628"/>
                <a:gd name="connsiteX2937" fmla="*/ 478110 w 557214"/>
                <a:gd name="connsiteY2937" fmla="*/ 527713 h 825628"/>
                <a:gd name="connsiteX2938" fmla="*/ 478421 w 557214"/>
                <a:gd name="connsiteY2938" fmla="*/ 533201 h 825628"/>
                <a:gd name="connsiteX2939" fmla="*/ 478728 w 557214"/>
                <a:gd name="connsiteY2939" fmla="*/ 545658 h 825628"/>
                <a:gd name="connsiteX2940" fmla="*/ 479286 w 557214"/>
                <a:gd name="connsiteY2940" fmla="*/ 549608 h 825628"/>
                <a:gd name="connsiteX2941" fmla="*/ 479812 w 557214"/>
                <a:gd name="connsiteY2941" fmla="*/ 548877 h 825628"/>
                <a:gd name="connsiteX2942" fmla="*/ 480933 w 557214"/>
                <a:gd name="connsiteY2942" fmla="*/ 538196 h 825628"/>
                <a:gd name="connsiteX2943" fmla="*/ 481003 w 557214"/>
                <a:gd name="connsiteY2943" fmla="*/ 536431 h 825628"/>
                <a:gd name="connsiteX2944" fmla="*/ 481843 w 557214"/>
                <a:gd name="connsiteY2944" fmla="*/ 542261 h 825628"/>
                <a:gd name="connsiteX2945" fmla="*/ 482351 w 557214"/>
                <a:gd name="connsiteY2945" fmla="*/ 545306 h 825628"/>
                <a:gd name="connsiteX2946" fmla="*/ 482066 w 557214"/>
                <a:gd name="connsiteY2946" fmla="*/ 548277 h 825628"/>
                <a:gd name="connsiteX2947" fmla="*/ 481660 w 557214"/>
                <a:gd name="connsiteY2947" fmla="*/ 553572 h 825628"/>
                <a:gd name="connsiteX2948" fmla="*/ 480204 w 557214"/>
                <a:gd name="connsiteY2948" fmla="*/ 578232 h 825628"/>
                <a:gd name="connsiteX2949" fmla="*/ 480077 w 557214"/>
                <a:gd name="connsiteY2949" fmla="*/ 579988 h 825628"/>
                <a:gd name="connsiteX2950" fmla="*/ 473088 w 557214"/>
                <a:gd name="connsiteY2950" fmla="*/ 601072 h 825628"/>
                <a:gd name="connsiteX2951" fmla="*/ 464179 w 557214"/>
                <a:gd name="connsiteY2951" fmla="*/ 621759 h 825628"/>
                <a:gd name="connsiteX2952" fmla="*/ 447710 w 557214"/>
                <a:gd name="connsiteY2952" fmla="*/ 656549 h 825628"/>
                <a:gd name="connsiteX2953" fmla="*/ 428755 w 557214"/>
                <a:gd name="connsiteY2953" fmla="*/ 714702 h 825628"/>
                <a:gd name="connsiteX2954" fmla="*/ 426507 w 557214"/>
                <a:gd name="connsiteY2954" fmla="*/ 723018 h 825628"/>
                <a:gd name="connsiteX2955" fmla="*/ 419739 w 557214"/>
                <a:gd name="connsiteY2955" fmla="*/ 739000 h 825628"/>
                <a:gd name="connsiteX2956" fmla="*/ 412420 w 557214"/>
                <a:gd name="connsiteY2956" fmla="*/ 753609 h 825628"/>
                <a:gd name="connsiteX2957" fmla="*/ 400244 w 557214"/>
                <a:gd name="connsiteY2957" fmla="*/ 771958 h 825628"/>
                <a:gd name="connsiteX2958" fmla="*/ 384954 w 557214"/>
                <a:gd name="connsiteY2958" fmla="*/ 790989 h 825628"/>
                <a:gd name="connsiteX2959" fmla="*/ 358183 w 557214"/>
                <a:gd name="connsiteY2959" fmla="*/ 811054 h 825628"/>
                <a:gd name="connsiteX2960" fmla="*/ 338743 w 557214"/>
                <a:gd name="connsiteY2960" fmla="*/ 818172 h 825628"/>
                <a:gd name="connsiteX2961" fmla="*/ 336541 w 557214"/>
                <a:gd name="connsiteY2961" fmla="*/ 818199 h 825628"/>
                <a:gd name="connsiteX2962" fmla="*/ 316060 w 557214"/>
                <a:gd name="connsiteY2962" fmla="*/ 817195 h 825628"/>
                <a:gd name="connsiteX2963" fmla="*/ 297066 w 557214"/>
                <a:gd name="connsiteY2963" fmla="*/ 816154 h 825628"/>
                <a:gd name="connsiteX2964" fmla="*/ 294411 w 557214"/>
                <a:gd name="connsiteY2964" fmla="*/ 815896 h 825628"/>
                <a:gd name="connsiteX2965" fmla="*/ 292340 w 557214"/>
                <a:gd name="connsiteY2965" fmla="*/ 815606 h 825628"/>
                <a:gd name="connsiteX2966" fmla="*/ 289275 w 557214"/>
                <a:gd name="connsiteY2966" fmla="*/ 814937 h 825628"/>
                <a:gd name="connsiteX2967" fmla="*/ 285270 w 557214"/>
                <a:gd name="connsiteY2967" fmla="*/ 813816 h 825628"/>
                <a:gd name="connsiteX2968" fmla="*/ 280912 w 557214"/>
                <a:gd name="connsiteY2968" fmla="*/ 812350 h 825628"/>
                <a:gd name="connsiteX2969" fmla="*/ 276733 w 557214"/>
                <a:gd name="connsiteY2969" fmla="*/ 810637 h 825628"/>
                <a:gd name="connsiteX2970" fmla="*/ 234582 w 557214"/>
                <a:gd name="connsiteY2970" fmla="*/ 787478 h 825628"/>
                <a:gd name="connsiteX2971" fmla="*/ 233235 w 557214"/>
                <a:gd name="connsiteY2971" fmla="*/ 786149 h 825628"/>
                <a:gd name="connsiteX2972" fmla="*/ 228945 w 557214"/>
                <a:gd name="connsiteY2972" fmla="*/ 781120 h 825628"/>
                <a:gd name="connsiteX2973" fmla="*/ 224006 w 557214"/>
                <a:gd name="connsiteY2973" fmla="*/ 763265 h 825628"/>
                <a:gd name="connsiteX2974" fmla="*/ 225135 w 557214"/>
                <a:gd name="connsiteY2974" fmla="*/ 748641 h 825628"/>
                <a:gd name="connsiteX2975" fmla="*/ 228783 w 557214"/>
                <a:gd name="connsiteY2975" fmla="*/ 737867 h 825628"/>
                <a:gd name="connsiteX2976" fmla="*/ 229205 w 557214"/>
                <a:gd name="connsiteY2976" fmla="*/ 737099 h 825628"/>
                <a:gd name="connsiteX2977" fmla="*/ 232563 w 557214"/>
                <a:gd name="connsiteY2977" fmla="*/ 732086 h 825628"/>
                <a:gd name="connsiteX2978" fmla="*/ 234119 w 557214"/>
                <a:gd name="connsiteY2978" fmla="*/ 730494 h 825628"/>
                <a:gd name="connsiteX2979" fmla="*/ 236374 w 557214"/>
                <a:gd name="connsiteY2979" fmla="*/ 728664 h 825628"/>
                <a:gd name="connsiteX2980" fmla="*/ 240364 w 557214"/>
                <a:gd name="connsiteY2980" fmla="*/ 725507 h 825628"/>
                <a:gd name="connsiteX2981" fmla="*/ 249716 w 557214"/>
                <a:gd name="connsiteY2981" fmla="*/ 719083 h 825628"/>
                <a:gd name="connsiteX2982" fmla="*/ 258235 w 557214"/>
                <a:gd name="connsiteY2982" fmla="*/ 713072 h 825628"/>
                <a:gd name="connsiteX2983" fmla="*/ 258569 w 557214"/>
                <a:gd name="connsiteY2983" fmla="*/ 712817 h 825628"/>
                <a:gd name="connsiteX2984" fmla="*/ 258071 w 557214"/>
                <a:gd name="connsiteY2984" fmla="*/ 713804 h 825628"/>
                <a:gd name="connsiteX2985" fmla="*/ 257761 w 557214"/>
                <a:gd name="connsiteY2985" fmla="*/ 714244 h 825628"/>
                <a:gd name="connsiteX2986" fmla="*/ 255420 w 557214"/>
                <a:gd name="connsiteY2986" fmla="*/ 718632 h 825628"/>
                <a:gd name="connsiteX2987" fmla="*/ 254150 w 557214"/>
                <a:gd name="connsiteY2987" fmla="*/ 722676 h 825628"/>
                <a:gd name="connsiteX2988" fmla="*/ 253836 w 557214"/>
                <a:gd name="connsiteY2988" fmla="*/ 724693 h 825628"/>
                <a:gd name="connsiteX2989" fmla="*/ 253755 w 557214"/>
                <a:gd name="connsiteY2989" fmla="*/ 726263 h 825628"/>
                <a:gd name="connsiteX2990" fmla="*/ 253951 w 557214"/>
                <a:gd name="connsiteY2990" fmla="*/ 730388 h 825628"/>
                <a:gd name="connsiteX2991" fmla="*/ 254866 w 557214"/>
                <a:gd name="connsiteY2991" fmla="*/ 739247 h 825628"/>
                <a:gd name="connsiteX2992" fmla="*/ 255000 w 557214"/>
                <a:gd name="connsiteY2992" fmla="*/ 740567 h 825628"/>
                <a:gd name="connsiteX2993" fmla="*/ 255100 w 557214"/>
                <a:gd name="connsiteY2993" fmla="*/ 741937 h 825628"/>
                <a:gd name="connsiteX2994" fmla="*/ 255190 w 557214"/>
                <a:gd name="connsiteY2994" fmla="*/ 744330 h 825628"/>
                <a:gd name="connsiteX2995" fmla="*/ 255207 w 557214"/>
                <a:gd name="connsiteY2995" fmla="*/ 749342 h 825628"/>
                <a:gd name="connsiteX2996" fmla="*/ 255357 w 557214"/>
                <a:gd name="connsiteY2996" fmla="*/ 755046 h 825628"/>
                <a:gd name="connsiteX2997" fmla="*/ 255685 w 557214"/>
                <a:gd name="connsiteY2997" fmla="*/ 755641 h 825628"/>
                <a:gd name="connsiteX2998" fmla="*/ 256885 w 557214"/>
                <a:gd name="connsiteY2998" fmla="*/ 751861 h 825628"/>
                <a:gd name="connsiteX2999" fmla="*/ 257182 w 557214"/>
                <a:gd name="connsiteY2999" fmla="*/ 751113 h 825628"/>
                <a:gd name="connsiteX3000" fmla="*/ 257560 w 557214"/>
                <a:gd name="connsiteY3000" fmla="*/ 749836 h 825628"/>
                <a:gd name="connsiteX3001" fmla="*/ 260252 w 557214"/>
                <a:gd name="connsiteY3001" fmla="*/ 740161 h 825628"/>
                <a:gd name="connsiteX3002" fmla="*/ 263308 w 557214"/>
                <a:gd name="connsiteY3002" fmla="*/ 729202 h 825628"/>
                <a:gd name="connsiteX3003" fmla="*/ 264282 w 557214"/>
                <a:gd name="connsiteY3003" fmla="*/ 726188 h 825628"/>
                <a:gd name="connsiteX3004" fmla="*/ 265390 w 557214"/>
                <a:gd name="connsiteY3004" fmla="*/ 723167 h 825628"/>
                <a:gd name="connsiteX3005" fmla="*/ 268695 w 557214"/>
                <a:gd name="connsiteY3005" fmla="*/ 714548 h 825628"/>
                <a:gd name="connsiteX3006" fmla="*/ 271739 w 557214"/>
                <a:gd name="connsiteY3006" fmla="*/ 707478 h 825628"/>
                <a:gd name="connsiteX3007" fmla="*/ 273397 w 557214"/>
                <a:gd name="connsiteY3007" fmla="*/ 705159 h 825628"/>
                <a:gd name="connsiteX3008" fmla="*/ 274178 w 557214"/>
                <a:gd name="connsiteY3008" fmla="*/ 704968 h 825628"/>
                <a:gd name="connsiteX3009" fmla="*/ 273516 w 557214"/>
                <a:gd name="connsiteY3009" fmla="*/ 707647 h 825628"/>
                <a:gd name="connsiteX3010" fmla="*/ 272526 w 557214"/>
                <a:gd name="connsiteY3010" fmla="*/ 712224 h 825628"/>
                <a:gd name="connsiteX3011" fmla="*/ 270477 w 557214"/>
                <a:gd name="connsiteY3011" fmla="*/ 719477 h 825628"/>
                <a:gd name="connsiteX3012" fmla="*/ 268760 w 557214"/>
                <a:gd name="connsiteY3012" fmla="*/ 725447 h 825628"/>
                <a:gd name="connsiteX3013" fmla="*/ 268151 w 557214"/>
                <a:gd name="connsiteY3013" fmla="*/ 727810 h 825628"/>
                <a:gd name="connsiteX3014" fmla="*/ 267867 w 557214"/>
                <a:gd name="connsiteY3014" fmla="*/ 729420 h 825628"/>
                <a:gd name="connsiteX3015" fmla="*/ 267672 w 557214"/>
                <a:gd name="connsiteY3015" fmla="*/ 731193 h 825628"/>
                <a:gd name="connsiteX3016" fmla="*/ 267515 w 557214"/>
                <a:gd name="connsiteY3016" fmla="*/ 733800 h 825628"/>
                <a:gd name="connsiteX3017" fmla="*/ 267542 w 557214"/>
                <a:gd name="connsiteY3017" fmla="*/ 736776 h 825628"/>
                <a:gd name="connsiteX3018" fmla="*/ 267745 w 557214"/>
                <a:gd name="connsiteY3018" fmla="*/ 739567 h 825628"/>
                <a:gd name="connsiteX3019" fmla="*/ 267926 w 557214"/>
                <a:gd name="connsiteY3019" fmla="*/ 741064 h 825628"/>
                <a:gd name="connsiteX3020" fmla="*/ 268114 w 557214"/>
                <a:gd name="connsiteY3020" fmla="*/ 742169 h 825628"/>
                <a:gd name="connsiteX3021" fmla="*/ 268460 w 557214"/>
                <a:gd name="connsiteY3021" fmla="*/ 743647 h 825628"/>
                <a:gd name="connsiteX3022" fmla="*/ 269168 w 557214"/>
                <a:gd name="connsiteY3022" fmla="*/ 746254 h 825628"/>
                <a:gd name="connsiteX3023" fmla="*/ 269679 w 557214"/>
                <a:gd name="connsiteY3023" fmla="*/ 748163 h 825628"/>
                <a:gd name="connsiteX3024" fmla="*/ 269888 w 557214"/>
                <a:gd name="connsiteY3024" fmla="*/ 749096 h 825628"/>
                <a:gd name="connsiteX3025" fmla="*/ 270074 w 557214"/>
                <a:gd name="connsiteY3025" fmla="*/ 750135 h 825628"/>
                <a:gd name="connsiteX3026" fmla="*/ 270290 w 557214"/>
                <a:gd name="connsiteY3026" fmla="*/ 751641 h 825628"/>
                <a:gd name="connsiteX3027" fmla="*/ 270542 w 557214"/>
                <a:gd name="connsiteY3027" fmla="*/ 753994 h 825628"/>
                <a:gd name="connsiteX3028" fmla="*/ 270850 w 557214"/>
                <a:gd name="connsiteY3028" fmla="*/ 758153 h 825628"/>
                <a:gd name="connsiteX3029" fmla="*/ 271080 w 557214"/>
                <a:gd name="connsiteY3029" fmla="*/ 762401 h 825628"/>
                <a:gd name="connsiteX3030" fmla="*/ 271188 w 557214"/>
                <a:gd name="connsiteY3030" fmla="*/ 765979 h 825628"/>
                <a:gd name="connsiteX3031" fmla="*/ 271219 w 557214"/>
                <a:gd name="connsiteY3031" fmla="*/ 766294 h 825628"/>
                <a:gd name="connsiteX3032" fmla="*/ 271760 w 557214"/>
                <a:gd name="connsiteY3032" fmla="*/ 763774 h 825628"/>
                <a:gd name="connsiteX3033" fmla="*/ 272381 w 557214"/>
                <a:gd name="connsiteY3033" fmla="*/ 759642 h 825628"/>
                <a:gd name="connsiteX3034" fmla="*/ 272668 w 557214"/>
                <a:gd name="connsiteY3034" fmla="*/ 755052 h 825628"/>
                <a:gd name="connsiteX3035" fmla="*/ 272688 w 557214"/>
                <a:gd name="connsiteY3035" fmla="*/ 752068 h 825628"/>
                <a:gd name="connsiteX3036" fmla="*/ 272614 w 557214"/>
                <a:gd name="connsiteY3036" fmla="*/ 750327 h 825628"/>
                <a:gd name="connsiteX3037" fmla="*/ 272501 w 557214"/>
                <a:gd name="connsiteY3037" fmla="*/ 748992 h 825628"/>
                <a:gd name="connsiteX3038" fmla="*/ 272392 w 557214"/>
                <a:gd name="connsiteY3038" fmla="*/ 748075 h 825628"/>
                <a:gd name="connsiteX3039" fmla="*/ 272101 w 557214"/>
                <a:gd name="connsiteY3039" fmla="*/ 746398 h 825628"/>
                <a:gd name="connsiteX3040" fmla="*/ 271556 w 557214"/>
                <a:gd name="connsiteY3040" fmla="*/ 743662 h 825628"/>
                <a:gd name="connsiteX3041" fmla="*/ 271250 w 557214"/>
                <a:gd name="connsiteY3041" fmla="*/ 741997 h 825628"/>
                <a:gd name="connsiteX3042" fmla="*/ 271136 w 557214"/>
                <a:gd name="connsiteY3042" fmla="*/ 741021 h 825628"/>
                <a:gd name="connsiteX3043" fmla="*/ 271050 w 557214"/>
                <a:gd name="connsiteY3043" fmla="*/ 739987 h 825628"/>
                <a:gd name="connsiteX3044" fmla="*/ 270967 w 557214"/>
                <a:gd name="connsiteY3044" fmla="*/ 737664 h 825628"/>
                <a:gd name="connsiteX3045" fmla="*/ 271013 w 557214"/>
                <a:gd name="connsiteY3045" fmla="*/ 734868 h 825628"/>
                <a:gd name="connsiteX3046" fmla="*/ 271235 w 557214"/>
                <a:gd name="connsiteY3046" fmla="*/ 732256 h 825628"/>
                <a:gd name="connsiteX3047" fmla="*/ 271475 w 557214"/>
                <a:gd name="connsiteY3047" fmla="*/ 730430 h 825628"/>
                <a:gd name="connsiteX3048" fmla="*/ 271692 w 557214"/>
                <a:gd name="connsiteY3048" fmla="*/ 728990 h 825628"/>
                <a:gd name="connsiteX3049" fmla="*/ 271947 w 557214"/>
                <a:gd name="connsiteY3049" fmla="*/ 727555 h 825628"/>
                <a:gd name="connsiteX3050" fmla="*/ 273097 w 557214"/>
                <a:gd name="connsiteY3050" fmla="*/ 722735 h 825628"/>
                <a:gd name="connsiteX3051" fmla="*/ 274849 w 557214"/>
                <a:gd name="connsiteY3051" fmla="*/ 714778 h 825628"/>
                <a:gd name="connsiteX3052" fmla="*/ 276731 w 557214"/>
                <a:gd name="connsiteY3052" fmla="*/ 704940 h 825628"/>
                <a:gd name="connsiteX3053" fmla="*/ 277145 w 557214"/>
                <a:gd name="connsiteY3053" fmla="*/ 702594 h 825628"/>
                <a:gd name="connsiteX3054" fmla="*/ 277260 w 557214"/>
                <a:gd name="connsiteY3054" fmla="*/ 702241 h 825628"/>
                <a:gd name="connsiteX3055" fmla="*/ 285685 w 557214"/>
                <a:gd name="connsiteY3055" fmla="*/ 683136 h 825628"/>
                <a:gd name="connsiteX3056" fmla="*/ 284880 w 557214"/>
                <a:gd name="connsiteY3056" fmla="*/ 683699 h 825628"/>
                <a:gd name="connsiteX3057" fmla="*/ 272067 w 557214"/>
                <a:gd name="connsiteY3057" fmla="*/ 701071 h 825628"/>
                <a:gd name="connsiteX3058" fmla="*/ 268445 w 557214"/>
                <a:gd name="connsiteY3058" fmla="*/ 708259 h 825628"/>
                <a:gd name="connsiteX3059" fmla="*/ 267595 w 557214"/>
                <a:gd name="connsiteY3059" fmla="*/ 709800 h 825628"/>
                <a:gd name="connsiteX3060" fmla="*/ 263111 w 557214"/>
                <a:gd name="connsiteY3060" fmla="*/ 719446 h 825628"/>
                <a:gd name="connsiteX3061" fmla="*/ 261407 w 557214"/>
                <a:gd name="connsiteY3061" fmla="*/ 724109 h 825628"/>
                <a:gd name="connsiteX3062" fmla="*/ 260514 w 557214"/>
                <a:gd name="connsiteY3062" fmla="*/ 727320 h 825628"/>
                <a:gd name="connsiteX3063" fmla="*/ 259077 w 557214"/>
                <a:gd name="connsiteY3063" fmla="*/ 734575 h 825628"/>
                <a:gd name="connsiteX3064" fmla="*/ 257805 w 557214"/>
                <a:gd name="connsiteY3064" fmla="*/ 742179 h 825628"/>
                <a:gd name="connsiteX3065" fmla="*/ 257829 w 557214"/>
                <a:gd name="connsiteY3065" fmla="*/ 740914 h 825628"/>
                <a:gd name="connsiteX3066" fmla="*/ 257805 w 557214"/>
                <a:gd name="connsiteY3066" fmla="*/ 739477 h 825628"/>
                <a:gd name="connsiteX3067" fmla="*/ 257162 w 557214"/>
                <a:gd name="connsiteY3067" fmla="*/ 733104 h 825628"/>
                <a:gd name="connsiteX3068" fmla="*/ 256476 w 557214"/>
                <a:gd name="connsiteY3068" fmla="*/ 726709 h 825628"/>
                <a:gd name="connsiteX3069" fmla="*/ 256404 w 557214"/>
                <a:gd name="connsiteY3069" fmla="*/ 725270 h 825628"/>
                <a:gd name="connsiteX3070" fmla="*/ 256416 w 557214"/>
                <a:gd name="connsiteY3070" fmla="*/ 724373 h 825628"/>
                <a:gd name="connsiteX3071" fmla="*/ 258395 w 557214"/>
                <a:gd name="connsiteY3071" fmla="*/ 717330 h 825628"/>
                <a:gd name="connsiteX3072" fmla="*/ 260175 w 557214"/>
                <a:gd name="connsiteY3072" fmla="*/ 714211 h 825628"/>
                <a:gd name="connsiteX3073" fmla="*/ 265636 w 557214"/>
                <a:gd name="connsiteY3073" fmla="*/ 706758 h 825628"/>
                <a:gd name="connsiteX3074" fmla="*/ 268121 w 557214"/>
                <a:gd name="connsiteY3074" fmla="*/ 702772 h 825628"/>
                <a:gd name="connsiteX3075" fmla="*/ 260960 w 557214"/>
                <a:gd name="connsiteY3075" fmla="*/ 709469 h 825628"/>
                <a:gd name="connsiteX3076" fmla="*/ 260299 w 557214"/>
                <a:gd name="connsiteY3076" fmla="*/ 710230 h 825628"/>
                <a:gd name="connsiteX3077" fmla="*/ 259508 w 557214"/>
                <a:gd name="connsiteY3077" fmla="*/ 710653 h 825628"/>
                <a:gd name="connsiteX3078" fmla="*/ 251825 w 557214"/>
                <a:gd name="connsiteY3078" fmla="*/ 714893 h 825628"/>
                <a:gd name="connsiteX3079" fmla="*/ 241446 w 557214"/>
                <a:gd name="connsiteY3079" fmla="*/ 720889 h 825628"/>
                <a:gd name="connsiteX3080" fmla="*/ 235359 w 557214"/>
                <a:gd name="connsiteY3080" fmla="*/ 724951 h 825628"/>
                <a:gd name="connsiteX3081" fmla="*/ 234691 w 557214"/>
                <a:gd name="connsiteY3081" fmla="*/ 725476 h 825628"/>
                <a:gd name="connsiteX3082" fmla="*/ 238596 w 557214"/>
                <a:gd name="connsiteY3082" fmla="*/ 721390 h 825628"/>
                <a:gd name="connsiteX3083" fmla="*/ 245273 w 557214"/>
                <a:gd name="connsiteY3083" fmla="*/ 715701 h 825628"/>
                <a:gd name="connsiteX3084" fmla="*/ 258999 w 557214"/>
                <a:gd name="connsiteY3084" fmla="*/ 707407 h 825628"/>
                <a:gd name="connsiteX3085" fmla="*/ 265732 w 557214"/>
                <a:gd name="connsiteY3085" fmla="*/ 702224 h 825628"/>
                <a:gd name="connsiteX3086" fmla="*/ 269475 w 557214"/>
                <a:gd name="connsiteY3086" fmla="*/ 698899 h 825628"/>
                <a:gd name="connsiteX3087" fmla="*/ 274703 w 557214"/>
                <a:gd name="connsiteY3087" fmla="*/ 692956 h 825628"/>
                <a:gd name="connsiteX3088" fmla="*/ 280050 w 557214"/>
                <a:gd name="connsiteY3088" fmla="*/ 685944 h 825628"/>
                <a:gd name="connsiteX3089" fmla="*/ 283445 w 557214"/>
                <a:gd name="connsiteY3089" fmla="*/ 679923 h 825628"/>
                <a:gd name="connsiteX3090" fmla="*/ 286849 w 557214"/>
                <a:gd name="connsiteY3090" fmla="*/ 671939 h 825628"/>
                <a:gd name="connsiteX3091" fmla="*/ 290096 w 557214"/>
                <a:gd name="connsiteY3091" fmla="*/ 661546 h 825628"/>
                <a:gd name="connsiteX3092" fmla="*/ 291429 w 557214"/>
                <a:gd name="connsiteY3092" fmla="*/ 655021 h 825628"/>
                <a:gd name="connsiteX3093" fmla="*/ 291657 w 557214"/>
                <a:gd name="connsiteY3093" fmla="*/ 654371 h 825628"/>
                <a:gd name="connsiteX3094" fmla="*/ 293889 w 557214"/>
                <a:gd name="connsiteY3094" fmla="*/ 647420 h 825628"/>
                <a:gd name="connsiteX3095" fmla="*/ 295041 w 557214"/>
                <a:gd name="connsiteY3095" fmla="*/ 643871 h 825628"/>
                <a:gd name="connsiteX3096" fmla="*/ 296038 w 557214"/>
                <a:gd name="connsiteY3096" fmla="*/ 641333 h 825628"/>
                <a:gd name="connsiteX3097" fmla="*/ 297215 w 557214"/>
                <a:gd name="connsiteY3097" fmla="*/ 638613 h 825628"/>
                <a:gd name="connsiteX3098" fmla="*/ 298649 w 557214"/>
                <a:gd name="connsiteY3098" fmla="*/ 635544 h 825628"/>
                <a:gd name="connsiteX3099" fmla="*/ 301066 w 557214"/>
                <a:gd name="connsiteY3099" fmla="*/ 630796 h 825628"/>
                <a:gd name="connsiteX3100" fmla="*/ 304692 w 557214"/>
                <a:gd name="connsiteY3100" fmla="*/ 624018 h 825628"/>
                <a:gd name="connsiteX3101" fmla="*/ 310200 w 557214"/>
                <a:gd name="connsiteY3101" fmla="*/ 615428 h 825628"/>
                <a:gd name="connsiteX3102" fmla="*/ 306547 w 557214"/>
                <a:gd name="connsiteY3102" fmla="*/ 624639 h 825628"/>
                <a:gd name="connsiteX3103" fmla="*/ 305281 w 557214"/>
                <a:gd name="connsiteY3103" fmla="*/ 628140 h 825628"/>
                <a:gd name="connsiteX3104" fmla="*/ 304388 w 557214"/>
                <a:gd name="connsiteY3104" fmla="*/ 631611 h 825628"/>
                <a:gd name="connsiteX3105" fmla="*/ 304134 w 557214"/>
                <a:gd name="connsiteY3105" fmla="*/ 632400 h 825628"/>
                <a:gd name="connsiteX3106" fmla="*/ 304617 w 557214"/>
                <a:gd name="connsiteY3106" fmla="*/ 631397 h 825628"/>
                <a:gd name="connsiteX3107" fmla="*/ 310064 w 557214"/>
                <a:gd name="connsiteY3107" fmla="*/ 622096 h 825628"/>
                <a:gd name="connsiteX3108" fmla="*/ 312935 w 557214"/>
                <a:gd name="connsiteY3108" fmla="*/ 616732 h 825628"/>
                <a:gd name="connsiteX3109" fmla="*/ 313418 w 557214"/>
                <a:gd name="connsiteY3109" fmla="*/ 615634 h 825628"/>
                <a:gd name="connsiteX3110" fmla="*/ 314550 w 557214"/>
                <a:gd name="connsiteY3110" fmla="*/ 611880 h 825628"/>
                <a:gd name="connsiteX3111" fmla="*/ 316092 w 557214"/>
                <a:gd name="connsiteY3111" fmla="*/ 606072 h 825628"/>
                <a:gd name="connsiteX3112" fmla="*/ 318041 w 557214"/>
                <a:gd name="connsiteY3112" fmla="*/ 602136 h 825628"/>
                <a:gd name="connsiteX3113" fmla="*/ 319625 w 557214"/>
                <a:gd name="connsiteY3113" fmla="*/ 597336 h 825628"/>
                <a:gd name="connsiteX3114" fmla="*/ 318945 w 557214"/>
                <a:gd name="connsiteY3114" fmla="*/ 601752 h 825628"/>
                <a:gd name="connsiteX3115" fmla="*/ 318790 w 557214"/>
                <a:gd name="connsiteY3115" fmla="*/ 602660 h 825628"/>
                <a:gd name="connsiteX3116" fmla="*/ 317614 w 557214"/>
                <a:gd name="connsiteY3116" fmla="*/ 607828 h 825628"/>
                <a:gd name="connsiteX3117" fmla="*/ 317063 w 557214"/>
                <a:gd name="connsiteY3117" fmla="*/ 609814 h 825628"/>
                <a:gd name="connsiteX3118" fmla="*/ 317538 w 557214"/>
                <a:gd name="connsiteY3118" fmla="*/ 608748 h 825628"/>
                <a:gd name="connsiteX3119" fmla="*/ 319769 w 557214"/>
                <a:gd name="connsiteY3119" fmla="*/ 604395 h 825628"/>
                <a:gd name="connsiteX3120" fmla="*/ 320522 w 557214"/>
                <a:gd name="connsiteY3120" fmla="*/ 602623 h 825628"/>
                <a:gd name="connsiteX3121" fmla="*/ 322368 w 557214"/>
                <a:gd name="connsiteY3121" fmla="*/ 596478 h 825628"/>
                <a:gd name="connsiteX3122" fmla="*/ 323437 w 557214"/>
                <a:gd name="connsiteY3122" fmla="*/ 590003 h 825628"/>
                <a:gd name="connsiteX3123" fmla="*/ 323546 w 557214"/>
                <a:gd name="connsiteY3123" fmla="*/ 587905 h 825628"/>
                <a:gd name="connsiteX3124" fmla="*/ 323513 w 557214"/>
                <a:gd name="connsiteY3124" fmla="*/ 587095 h 825628"/>
                <a:gd name="connsiteX3125" fmla="*/ 323229 w 557214"/>
                <a:gd name="connsiteY3125" fmla="*/ 582601 h 825628"/>
                <a:gd name="connsiteX3126" fmla="*/ 323168 w 557214"/>
                <a:gd name="connsiteY3126" fmla="*/ 581112 h 825628"/>
                <a:gd name="connsiteX3127" fmla="*/ 324198 w 557214"/>
                <a:gd name="connsiteY3127" fmla="*/ 573910 h 825628"/>
                <a:gd name="connsiteX3128" fmla="*/ 324428 w 557214"/>
                <a:gd name="connsiteY3128" fmla="*/ 572097 h 825628"/>
                <a:gd name="connsiteX3129" fmla="*/ 325630 w 557214"/>
                <a:gd name="connsiteY3129" fmla="*/ 578146 h 825628"/>
                <a:gd name="connsiteX3130" fmla="*/ 325854 w 557214"/>
                <a:gd name="connsiteY3130" fmla="*/ 579567 h 825628"/>
                <a:gd name="connsiteX3131" fmla="*/ 325949 w 557214"/>
                <a:gd name="connsiteY3131" fmla="*/ 584385 h 825628"/>
                <a:gd name="connsiteX3132" fmla="*/ 326794 w 557214"/>
                <a:gd name="connsiteY3132" fmla="*/ 580930 h 825628"/>
                <a:gd name="connsiteX3133" fmla="*/ 327044 w 557214"/>
                <a:gd name="connsiteY3133" fmla="*/ 579123 h 825628"/>
                <a:gd name="connsiteX3134" fmla="*/ 327074 w 557214"/>
                <a:gd name="connsiteY3134" fmla="*/ 576587 h 825628"/>
                <a:gd name="connsiteX3135" fmla="*/ 326749 w 557214"/>
                <a:gd name="connsiteY3135" fmla="*/ 570535 h 825628"/>
                <a:gd name="connsiteX3136" fmla="*/ 326749 w 557214"/>
                <a:gd name="connsiteY3136" fmla="*/ 568049 h 825628"/>
                <a:gd name="connsiteX3137" fmla="*/ 327493 w 557214"/>
                <a:gd name="connsiteY3137" fmla="*/ 563050 h 825628"/>
                <a:gd name="connsiteX3138" fmla="*/ 329430 w 557214"/>
                <a:gd name="connsiteY3138" fmla="*/ 558479 h 825628"/>
                <a:gd name="connsiteX3139" fmla="*/ 329305 w 557214"/>
                <a:gd name="connsiteY3139" fmla="*/ 560107 h 825628"/>
                <a:gd name="connsiteX3140" fmla="*/ 329656 w 557214"/>
                <a:gd name="connsiteY3140" fmla="*/ 565722 h 825628"/>
                <a:gd name="connsiteX3141" fmla="*/ 329947 w 557214"/>
                <a:gd name="connsiteY3141" fmla="*/ 567679 h 825628"/>
                <a:gd name="connsiteX3142" fmla="*/ 330489 w 557214"/>
                <a:gd name="connsiteY3142" fmla="*/ 570238 h 825628"/>
                <a:gd name="connsiteX3143" fmla="*/ 330496 w 557214"/>
                <a:gd name="connsiteY3143" fmla="*/ 568352 h 825628"/>
                <a:gd name="connsiteX3144" fmla="*/ 331259 w 557214"/>
                <a:gd name="connsiteY3144" fmla="*/ 561358 h 825628"/>
                <a:gd name="connsiteX3145" fmla="*/ 331383 w 557214"/>
                <a:gd name="connsiteY3145" fmla="*/ 560379 h 825628"/>
                <a:gd name="connsiteX3146" fmla="*/ 332679 w 557214"/>
                <a:gd name="connsiteY3146" fmla="*/ 555094 h 825628"/>
                <a:gd name="connsiteX3147" fmla="*/ 335100 w 557214"/>
                <a:gd name="connsiteY3147" fmla="*/ 548383 h 825628"/>
                <a:gd name="connsiteX3148" fmla="*/ 336223 w 557214"/>
                <a:gd name="connsiteY3148" fmla="*/ 547052 h 825628"/>
                <a:gd name="connsiteX3149" fmla="*/ 335867 w 557214"/>
                <a:gd name="connsiteY3149" fmla="*/ 549681 h 825628"/>
                <a:gd name="connsiteX3150" fmla="*/ 335527 w 557214"/>
                <a:gd name="connsiteY3150" fmla="*/ 553995 h 825628"/>
                <a:gd name="connsiteX3151" fmla="*/ 335422 w 557214"/>
                <a:gd name="connsiteY3151" fmla="*/ 558423 h 825628"/>
                <a:gd name="connsiteX3152" fmla="*/ 335331 w 557214"/>
                <a:gd name="connsiteY3152" fmla="*/ 559661 h 825628"/>
                <a:gd name="connsiteX3153" fmla="*/ 335695 w 557214"/>
                <a:gd name="connsiteY3153" fmla="*/ 558019 h 825628"/>
                <a:gd name="connsiteX3154" fmla="*/ 338256 w 557214"/>
                <a:gd name="connsiteY3154" fmla="*/ 548611 h 825628"/>
                <a:gd name="connsiteX3155" fmla="*/ 338952 w 557214"/>
                <a:gd name="connsiteY3155" fmla="*/ 546520 h 825628"/>
                <a:gd name="connsiteX3156" fmla="*/ 339365 w 557214"/>
                <a:gd name="connsiteY3156" fmla="*/ 545560 h 825628"/>
                <a:gd name="connsiteX3157" fmla="*/ 341614 w 557214"/>
                <a:gd name="connsiteY3157" fmla="*/ 540844 h 825628"/>
                <a:gd name="connsiteX3158" fmla="*/ 342770 w 557214"/>
                <a:gd name="connsiteY3158" fmla="*/ 538634 h 825628"/>
                <a:gd name="connsiteX3159" fmla="*/ 344060 w 557214"/>
                <a:gd name="connsiteY3159" fmla="*/ 536317 h 825628"/>
                <a:gd name="connsiteX3160" fmla="*/ 345347 w 557214"/>
                <a:gd name="connsiteY3160" fmla="*/ 534054 h 825628"/>
                <a:gd name="connsiteX3161" fmla="*/ 344534 w 557214"/>
                <a:gd name="connsiteY3161" fmla="*/ 538930 h 825628"/>
                <a:gd name="connsiteX3162" fmla="*/ 344277 w 557214"/>
                <a:gd name="connsiteY3162" fmla="*/ 541742 h 825628"/>
                <a:gd name="connsiteX3163" fmla="*/ 344145 w 557214"/>
                <a:gd name="connsiteY3163" fmla="*/ 545343 h 825628"/>
                <a:gd name="connsiteX3164" fmla="*/ 344069 w 557214"/>
                <a:gd name="connsiteY3164" fmla="*/ 546793 h 825628"/>
                <a:gd name="connsiteX3165" fmla="*/ 344799 w 557214"/>
                <a:gd name="connsiteY3165" fmla="*/ 543777 h 825628"/>
                <a:gd name="connsiteX3166" fmla="*/ 348524 w 557214"/>
                <a:gd name="connsiteY3166" fmla="*/ 531960 h 825628"/>
                <a:gd name="connsiteX3167" fmla="*/ 349585 w 557214"/>
                <a:gd name="connsiteY3167" fmla="*/ 528257 h 825628"/>
                <a:gd name="connsiteX3168" fmla="*/ 351061 w 557214"/>
                <a:gd name="connsiteY3168" fmla="*/ 523419 h 825628"/>
                <a:gd name="connsiteX3169" fmla="*/ 351365 w 557214"/>
                <a:gd name="connsiteY3169" fmla="*/ 522263 h 825628"/>
                <a:gd name="connsiteX3170" fmla="*/ 351500 w 557214"/>
                <a:gd name="connsiteY3170" fmla="*/ 521621 h 825628"/>
                <a:gd name="connsiteX3171" fmla="*/ 351811 w 557214"/>
                <a:gd name="connsiteY3171" fmla="*/ 520896 h 825628"/>
                <a:gd name="connsiteX3172" fmla="*/ 353781 w 557214"/>
                <a:gd name="connsiteY3172" fmla="*/ 515575 h 825628"/>
                <a:gd name="connsiteX3173" fmla="*/ 353764 w 557214"/>
                <a:gd name="connsiteY3173" fmla="*/ 516261 h 825628"/>
                <a:gd name="connsiteX3174" fmla="*/ 353690 w 557214"/>
                <a:gd name="connsiteY3174" fmla="*/ 517442 h 825628"/>
                <a:gd name="connsiteX3175" fmla="*/ 353403 w 557214"/>
                <a:gd name="connsiteY3175" fmla="*/ 520843 h 825628"/>
                <a:gd name="connsiteX3176" fmla="*/ 353346 w 557214"/>
                <a:gd name="connsiteY3176" fmla="*/ 521767 h 825628"/>
                <a:gd name="connsiteX3177" fmla="*/ 353339 w 557214"/>
                <a:gd name="connsiteY3177" fmla="*/ 522973 h 825628"/>
                <a:gd name="connsiteX3178" fmla="*/ 353450 w 557214"/>
                <a:gd name="connsiteY3178" fmla="*/ 524175 h 825628"/>
                <a:gd name="connsiteX3179" fmla="*/ 353577 w 557214"/>
                <a:gd name="connsiteY3179" fmla="*/ 523679 h 825628"/>
                <a:gd name="connsiteX3180" fmla="*/ 354606 w 557214"/>
                <a:gd name="connsiteY3180" fmla="*/ 521744 h 825628"/>
                <a:gd name="connsiteX3181" fmla="*/ 355436 w 557214"/>
                <a:gd name="connsiteY3181" fmla="*/ 518896 h 825628"/>
                <a:gd name="connsiteX3182" fmla="*/ 355663 w 557214"/>
                <a:gd name="connsiteY3182" fmla="*/ 517956 h 825628"/>
                <a:gd name="connsiteX3183" fmla="*/ 356106 w 557214"/>
                <a:gd name="connsiteY3183" fmla="*/ 515995 h 825628"/>
                <a:gd name="connsiteX3184" fmla="*/ 356161 w 557214"/>
                <a:gd name="connsiteY3184" fmla="*/ 515510 h 825628"/>
                <a:gd name="connsiteX3185" fmla="*/ 356179 w 557214"/>
                <a:gd name="connsiteY3185" fmla="*/ 514580 h 825628"/>
                <a:gd name="connsiteX3186" fmla="*/ 356172 w 557214"/>
                <a:gd name="connsiteY3186" fmla="*/ 513323 h 825628"/>
                <a:gd name="connsiteX3187" fmla="*/ 356154 w 557214"/>
                <a:gd name="connsiteY3187" fmla="*/ 512638 h 825628"/>
                <a:gd name="connsiteX3188" fmla="*/ 355917 w 557214"/>
                <a:gd name="connsiteY3188" fmla="*/ 508462 h 825628"/>
                <a:gd name="connsiteX3189" fmla="*/ 355882 w 557214"/>
                <a:gd name="connsiteY3189" fmla="*/ 507975 h 825628"/>
                <a:gd name="connsiteX3190" fmla="*/ 357628 w 557214"/>
                <a:gd name="connsiteY3190" fmla="*/ 499231 h 825628"/>
                <a:gd name="connsiteX3191" fmla="*/ 359007 w 557214"/>
                <a:gd name="connsiteY3191" fmla="*/ 486925 h 825628"/>
                <a:gd name="connsiteX3192" fmla="*/ 359447 w 557214"/>
                <a:gd name="connsiteY3192" fmla="*/ 477494 h 825628"/>
                <a:gd name="connsiteX3193" fmla="*/ 359677 w 557214"/>
                <a:gd name="connsiteY3193" fmla="*/ 470335 h 825628"/>
                <a:gd name="connsiteX3194" fmla="*/ 359571 w 557214"/>
                <a:gd name="connsiteY3194" fmla="*/ 464519 h 825628"/>
                <a:gd name="connsiteX3195" fmla="*/ 359164 w 557214"/>
                <a:gd name="connsiteY3195" fmla="*/ 458274 h 825628"/>
                <a:gd name="connsiteX3196" fmla="*/ 358851 w 557214"/>
                <a:gd name="connsiteY3196" fmla="*/ 451948 h 825628"/>
                <a:gd name="connsiteX3197" fmla="*/ 358630 w 557214"/>
                <a:gd name="connsiteY3197" fmla="*/ 447183 h 825628"/>
                <a:gd name="connsiteX3198" fmla="*/ 358462 w 557214"/>
                <a:gd name="connsiteY3198" fmla="*/ 445786 h 825628"/>
                <a:gd name="connsiteX3199" fmla="*/ 358234 w 557214"/>
                <a:gd name="connsiteY3199" fmla="*/ 444356 h 825628"/>
                <a:gd name="connsiteX3200" fmla="*/ 357544 w 557214"/>
                <a:gd name="connsiteY3200" fmla="*/ 441447 h 825628"/>
                <a:gd name="connsiteX3201" fmla="*/ 356082 w 557214"/>
                <a:gd name="connsiteY3201" fmla="*/ 436422 h 825628"/>
                <a:gd name="connsiteX3202" fmla="*/ 354648 w 557214"/>
                <a:gd name="connsiteY3202" fmla="*/ 432492 h 825628"/>
                <a:gd name="connsiteX3203" fmla="*/ 351615 w 557214"/>
                <a:gd name="connsiteY3203" fmla="*/ 427703 h 825628"/>
                <a:gd name="connsiteX3204" fmla="*/ 346604 w 557214"/>
                <a:gd name="connsiteY3204" fmla="*/ 421058 h 825628"/>
                <a:gd name="connsiteX3205" fmla="*/ 343428 w 557214"/>
                <a:gd name="connsiteY3205" fmla="*/ 416545 h 825628"/>
                <a:gd name="connsiteX3206" fmla="*/ 343023 w 557214"/>
                <a:gd name="connsiteY3206" fmla="*/ 416285 h 825628"/>
                <a:gd name="connsiteX3207" fmla="*/ 344167 w 557214"/>
                <a:gd name="connsiteY3207" fmla="*/ 419934 h 825628"/>
                <a:gd name="connsiteX3208" fmla="*/ 345218 w 557214"/>
                <a:gd name="connsiteY3208" fmla="*/ 421973 h 825628"/>
                <a:gd name="connsiteX3209" fmla="*/ 344862 w 557214"/>
                <a:gd name="connsiteY3209" fmla="*/ 424502 h 825628"/>
                <a:gd name="connsiteX3210" fmla="*/ 345822 w 557214"/>
                <a:gd name="connsiteY3210" fmla="*/ 427377 h 825628"/>
                <a:gd name="connsiteX3211" fmla="*/ 345898 w 557214"/>
                <a:gd name="connsiteY3211" fmla="*/ 428193 h 825628"/>
                <a:gd name="connsiteX3212" fmla="*/ 345127 w 557214"/>
                <a:gd name="connsiteY3212" fmla="*/ 430000 h 825628"/>
                <a:gd name="connsiteX3213" fmla="*/ 340163 w 557214"/>
                <a:gd name="connsiteY3213" fmla="*/ 428122 h 825628"/>
                <a:gd name="connsiteX3214" fmla="*/ 338708 w 557214"/>
                <a:gd name="connsiteY3214" fmla="*/ 425983 h 825628"/>
                <a:gd name="connsiteX3215" fmla="*/ 338199 w 557214"/>
                <a:gd name="connsiteY3215" fmla="*/ 424647 h 825628"/>
                <a:gd name="connsiteX3216" fmla="*/ 337842 w 557214"/>
                <a:gd name="connsiteY3216" fmla="*/ 420988 h 825628"/>
                <a:gd name="connsiteX3217" fmla="*/ 337897 w 557214"/>
                <a:gd name="connsiteY3217" fmla="*/ 415506 h 825628"/>
                <a:gd name="connsiteX3218" fmla="*/ 338163 w 557214"/>
                <a:gd name="connsiteY3218" fmla="*/ 408973 h 825628"/>
                <a:gd name="connsiteX3219" fmla="*/ 338096 w 557214"/>
                <a:gd name="connsiteY3219" fmla="*/ 408302 h 825628"/>
                <a:gd name="connsiteX3220" fmla="*/ 336859 w 557214"/>
                <a:gd name="connsiteY3220" fmla="*/ 413143 h 825628"/>
                <a:gd name="connsiteX3221" fmla="*/ 335809 w 557214"/>
                <a:gd name="connsiteY3221" fmla="*/ 419257 h 825628"/>
                <a:gd name="connsiteX3222" fmla="*/ 335580 w 557214"/>
                <a:gd name="connsiteY3222" fmla="*/ 423843 h 825628"/>
                <a:gd name="connsiteX3223" fmla="*/ 336454 w 557214"/>
                <a:gd name="connsiteY3223" fmla="*/ 430317 h 825628"/>
                <a:gd name="connsiteX3224" fmla="*/ 338252 w 557214"/>
                <a:gd name="connsiteY3224" fmla="*/ 438585 h 825628"/>
                <a:gd name="connsiteX3225" fmla="*/ 340821 w 557214"/>
                <a:gd name="connsiteY3225" fmla="*/ 447462 h 825628"/>
                <a:gd name="connsiteX3226" fmla="*/ 342204 w 557214"/>
                <a:gd name="connsiteY3226" fmla="*/ 452323 h 825628"/>
                <a:gd name="connsiteX3227" fmla="*/ 342920 w 557214"/>
                <a:gd name="connsiteY3227" fmla="*/ 455928 h 825628"/>
                <a:gd name="connsiteX3228" fmla="*/ 343727 w 557214"/>
                <a:gd name="connsiteY3228" fmla="*/ 460400 h 825628"/>
                <a:gd name="connsiteX3229" fmla="*/ 344271 w 557214"/>
                <a:gd name="connsiteY3229" fmla="*/ 464843 h 825628"/>
                <a:gd name="connsiteX3230" fmla="*/ 344405 w 557214"/>
                <a:gd name="connsiteY3230" fmla="*/ 470077 h 825628"/>
                <a:gd name="connsiteX3231" fmla="*/ 344180 w 557214"/>
                <a:gd name="connsiteY3231" fmla="*/ 476580 h 825628"/>
                <a:gd name="connsiteX3232" fmla="*/ 343367 w 557214"/>
                <a:gd name="connsiteY3232" fmla="*/ 484052 h 825628"/>
                <a:gd name="connsiteX3233" fmla="*/ 341949 w 557214"/>
                <a:gd name="connsiteY3233" fmla="*/ 492607 h 825628"/>
                <a:gd name="connsiteX3234" fmla="*/ 340018 w 557214"/>
                <a:gd name="connsiteY3234" fmla="*/ 502294 h 825628"/>
                <a:gd name="connsiteX3235" fmla="*/ 338689 w 557214"/>
                <a:gd name="connsiteY3235" fmla="*/ 508812 h 825628"/>
                <a:gd name="connsiteX3236" fmla="*/ 337406 w 557214"/>
                <a:gd name="connsiteY3236" fmla="*/ 514529 h 825628"/>
                <a:gd name="connsiteX3237" fmla="*/ 335644 w 557214"/>
                <a:gd name="connsiteY3237" fmla="*/ 521740 h 825628"/>
                <a:gd name="connsiteX3238" fmla="*/ 333743 w 557214"/>
                <a:gd name="connsiteY3238" fmla="*/ 527962 h 825628"/>
                <a:gd name="connsiteX3239" fmla="*/ 333161 w 557214"/>
                <a:gd name="connsiteY3239" fmla="*/ 529228 h 825628"/>
                <a:gd name="connsiteX3240" fmla="*/ 330893 w 557214"/>
                <a:gd name="connsiteY3240" fmla="*/ 532228 h 825628"/>
                <a:gd name="connsiteX3241" fmla="*/ 326447 w 557214"/>
                <a:gd name="connsiteY3241" fmla="*/ 536411 h 825628"/>
                <a:gd name="connsiteX3242" fmla="*/ 323877 w 557214"/>
                <a:gd name="connsiteY3242" fmla="*/ 538262 h 825628"/>
                <a:gd name="connsiteX3243" fmla="*/ 321745 w 557214"/>
                <a:gd name="connsiteY3243" fmla="*/ 539468 h 825628"/>
                <a:gd name="connsiteX3244" fmla="*/ 317792 w 557214"/>
                <a:gd name="connsiteY3244" fmla="*/ 540987 h 825628"/>
                <a:gd name="connsiteX3245" fmla="*/ 308438 w 557214"/>
                <a:gd name="connsiteY3245" fmla="*/ 544077 h 825628"/>
                <a:gd name="connsiteX3246" fmla="*/ 300569 w 557214"/>
                <a:gd name="connsiteY3246" fmla="*/ 547223 h 825628"/>
                <a:gd name="connsiteX3247" fmla="*/ 296164 w 557214"/>
                <a:gd name="connsiteY3247" fmla="*/ 549516 h 825628"/>
                <a:gd name="connsiteX3248" fmla="*/ 294263 w 557214"/>
                <a:gd name="connsiteY3248" fmla="*/ 550820 h 825628"/>
                <a:gd name="connsiteX3249" fmla="*/ 292025 w 557214"/>
                <a:gd name="connsiteY3249" fmla="*/ 551528 h 825628"/>
                <a:gd name="connsiteX3250" fmla="*/ 285870 w 557214"/>
                <a:gd name="connsiteY3250" fmla="*/ 552629 h 825628"/>
                <a:gd name="connsiteX3251" fmla="*/ 282398 w 557214"/>
                <a:gd name="connsiteY3251" fmla="*/ 552797 h 825628"/>
                <a:gd name="connsiteX3252" fmla="*/ 281799 w 557214"/>
                <a:gd name="connsiteY3252" fmla="*/ 552568 h 825628"/>
                <a:gd name="connsiteX3253" fmla="*/ 279840 w 557214"/>
                <a:gd name="connsiteY3253" fmla="*/ 551844 h 825628"/>
                <a:gd name="connsiteX3254" fmla="*/ 278002 w 557214"/>
                <a:gd name="connsiteY3254" fmla="*/ 551287 h 825628"/>
                <a:gd name="connsiteX3255" fmla="*/ 274641 w 557214"/>
                <a:gd name="connsiteY3255" fmla="*/ 550481 h 825628"/>
                <a:gd name="connsiteX3256" fmla="*/ 272136 w 557214"/>
                <a:gd name="connsiteY3256" fmla="*/ 549957 h 825628"/>
                <a:gd name="connsiteX3257" fmla="*/ 271013 w 557214"/>
                <a:gd name="connsiteY3257" fmla="*/ 549612 h 825628"/>
                <a:gd name="connsiteX3258" fmla="*/ 269917 w 557214"/>
                <a:gd name="connsiteY3258" fmla="*/ 549080 h 825628"/>
                <a:gd name="connsiteX3259" fmla="*/ 268913 w 557214"/>
                <a:gd name="connsiteY3259" fmla="*/ 548442 h 825628"/>
                <a:gd name="connsiteX3260" fmla="*/ 268177 w 557214"/>
                <a:gd name="connsiteY3260" fmla="*/ 547814 h 825628"/>
                <a:gd name="connsiteX3261" fmla="*/ 267532 w 557214"/>
                <a:gd name="connsiteY3261" fmla="*/ 546992 h 825628"/>
                <a:gd name="connsiteX3262" fmla="*/ 266220 w 557214"/>
                <a:gd name="connsiteY3262" fmla="*/ 544911 h 825628"/>
                <a:gd name="connsiteX3263" fmla="*/ 264421 w 557214"/>
                <a:gd name="connsiteY3263" fmla="*/ 542068 h 825628"/>
                <a:gd name="connsiteX3264" fmla="*/ 263883 w 557214"/>
                <a:gd name="connsiteY3264" fmla="*/ 541050 h 825628"/>
                <a:gd name="connsiteX3265" fmla="*/ 260911 w 557214"/>
                <a:gd name="connsiteY3265" fmla="*/ 536140 h 825628"/>
                <a:gd name="connsiteX3266" fmla="*/ 259155 w 557214"/>
                <a:gd name="connsiteY3266" fmla="*/ 533562 h 825628"/>
                <a:gd name="connsiteX3267" fmla="*/ 257941 w 557214"/>
                <a:gd name="connsiteY3267" fmla="*/ 532147 h 825628"/>
                <a:gd name="connsiteX3268" fmla="*/ 256826 w 557214"/>
                <a:gd name="connsiteY3268" fmla="*/ 531211 h 825628"/>
                <a:gd name="connsiteX3269" fmla="*/ 255864 w 557214"/>
                <a:gd name="connsiteY3269" fmla="*/ 530650 h 825628"/>
                <a:gd name="connsiteX3270" fmla="*/ 254798 w 557214"/>
                <a:gd name="connsiteY3270" fmla="*/ 530192 h 825628"/>
                <a:gd name="connsiteX3271" fmla="*/ 252842 w 557214"/>
                <a:gd name="connsiteY3271" fmla="*/ 529713 h 825628"/>
                <a:gd name="connsiteX3272" fmla="*/ 248705 w 557214"/>
                <a:gd name="connsiteY3272" fmla="*/ 529030 h 825628"/>
                <a:gd name="connsiteX3273" fmla="*/ 245385 w 557214"/>
                <a:gd name="connsiteY3273" fmla="*/ 528474 h 825628"/>
                <a:gd name="connsiteX3274" fmla="*/ 243493 w 557214"/>
                <a:gd name="connsiteY3274" fmla="*/ 527960 h 825628"/>
                <a:gd name="connsiteX3275" fmla="*/ 241567 w 557214"/>
                <a:gd name="connsiteY3275" fmla="*/ 527175 h 825628"/>
                <a:gd name="connsiteX3276" fmla="*/ 238019 w 557214"/>
                <a:gd name="connsiteY3276" fmla="*/ 525451 h 825628"/>
                <a:gd name="connsiteX3277" fmla="*/ 233107 w 557214"/>
                <a:gd name="connsiteY3277" fmla="*/ 523350 h 825628"/>
                <a:gd name="connsiteX3278" fmla="*/ 232396 w 557214"/>
                <a:gd name="connsiteY3278" fmla="*/ 523468 h 825628"/>
                <a:gd name="connsiteX3279" fmla="*/ 235415 w 557214"/>
                <a:gd name="connsiteY3279" fmla="*/ 526433 h 825628"/>
                <a:gd name="connsiteX3280" fmla="*/ 239412 w 557214"/>
                <a:gd name="connsiteY3280" fmla="*/ 528933 h 825628"/>
                <a:gd name="connsiteX3281" fmla="*/ 241879 w 557214"/>
                <a:gd name="connsiteY3281" fmla="*/ 530259 h 825628"/>
                <a:gd name="connsiteX3282" fmla="*/ 243761 w 557214"/>
                <a:gd name="connsiteY3282" fmla="*/ 531040 h 825628"/>
                <a:gd name="connsiteX3283" fmla="*/ 246872 w 557214"/>
                <a:gd name="connsiteY3283" fmla="*/ 531860 h 825628"/>
                <a:gd name="connsiteX3284" fmla="*/ 251342 w 557214"/>
                <a:gd name="connsiteY3284" fmla="*/ 532501 h 825628"/>
                <a:gd name="connsiteX3285" fmla="*/ 253596 w 557214"/>
                <a:gd name="connsiteY3285" fmla="*/ 532790 h 825628"/>
                <a:gd name="connsiteX3286" fmla="*/ 254464 w 557214"/>
                <a:gd name="connsiteY3286" fmla="*/ 533050 h 825628"/>
                <a:gd name="connsiteX3287" fmla="*/ 255155 w 557214"/>
                <a:gd name="connsiteY3287" fmla="*/ 533350 h 825628"/>
                <a:gd name="connsiteX3288" fmla="*/ 255897 w 557214"/>
                <a:gd name="connsiteY3288" fmla="*/ 533805 h 825628"/>
                <a:gd name="connsiteX3289" fmla="*/ 256891 w 557214"/>
                <a:gd name="connsiteY3289" fmla="*/ 534706 h 825628"/>
                <a:gd name="connsiteX3290" fmla="*/ 258170 w 557214"/>
                <a:gd name="connsiteY3290" fmla="*/ 536140 h 825628"/>
                <a:gd name="connsiteX3291" fmla="*/ 261501 w 557214"/>
                <a:gd name="connsiteY3291" fmla="*/ 540319 h 825628"/>
                <a:gd name="connsiteX3292" fmla="*/ 263534 w 557214"/>
                <a:gd name="connsiteY3292" fmla="*/ 542911 h 825628"/>
                <a:gd name="connsiteX3293" fmla="*/ 264249 w 557214"/>
                <a:gd name="connsiteY3293" fmla="*/ 544620 h 825628"/>
                <a:gd name="connsiteX3294" fmla="*/ 264379 w 557214"/>
                <a:gd name="connsiteY3294" fmla="*/ 544917 h 825628"/>
                <a:gd name="connsiteX3295" fmla="*/ 261880 w 557214"/>
                <a:gd name="connsiteY3295" fmla="*/ 542208 h 825628"/>
                <a:gd name="connsiteX3296" fmla="*/ 259695 w 557214"/>
                <a:gd name="connsiteY3296" fmla="*/ 540390 h 825628"/>
                <a:gd name="connsiteX3297" fmla="*/ 258081 w 557214"/>
                <a:gd name="connsiteY3297" fmla="*/ 539345 h 825628"/>
                <a:gd name="connsiteX3298" fmla="*/ 256777 w 557214"/>
                <a:gd name="connsiteY3298" fmla="*/ 538630 h 825628"/>
                <a:gd name="connsiteX3299" fmla="*/ 255454 w 557214"/>
                <a:gd name="connsiteY3299" fmla="*/ 538090 h 825628"/>
                <a:gd name="connsiteX3300" fmla="*/ 253726 w 557214"/>
                <a:gd name="connsiteY3300" fmla="*/ 537562 h 825628"/>
                <a:gd name="connsiteX3301" fmla="*/ 251756 w 557214"/>
                <a:gd name="connsiteY3301" fmla="*/ 537087 h 825628"/>
                <a:gd name="connsiteX3302" fmla="*/ 250127 w 557214"/>
                <a:gd name="connsiteY3302" fmla="*/ 536824 h 825628"/>
                <a:gd name="connsiteX3303" fmla="*/ 248107 w 557214"/>
                <a:gd name="connsiteY3303" fmla="*/ 536660 h 825628"/>
                <a:gd name="connsiteX3304" fmla="*/ 245853 w 557214"/>
                <a:gd name="connsiteY3304" fmla="*/ 536594 h 825628"/>
                <a:gd name="connsiteX3305" fmla="*/ 244796 w 557214"/>
                <a:gd name="connsiteY3305" fmla="*/ 536554 h 825628"/>
                <a:gd name="connsiteX3306" fmla="*/ 244085 w 557214"/>
                <a:gd name="connsiteY3306" fmla="*/ 536476 h 825628"/>
                <a:gd name="connsiteX3307" fmla="*/ 243448 w 557214"/>
                <a:gd name="connsiteY3307" fmla="*/ 536312 h 825628"/>
                <a:gd name="connsiteX3308" fmla="*/ 243392 w 557214"/>
                <a:gd name="connsiteY3308" fmla="*/ 536292 h 825628"/>
                <a:gd name="connsiteX3309" fmla="*/ 243839 w 557214"/>
                <a:gd name="connsiteY3309" fmla="*/ 536467 h 825628"/>
                <a:gd name="connsiteX3310" fmla="*/ 244498 w 557214"/>
                <a:gd name="connsiteY3310" fmla="*/ 536767 h 825628"/>
                <a:gd name="connsiteX3311" fmla="*/ 245176 w 557214"/>
                <a:gd name="connsiteY3311" fmla="*/ 537041 h 825628"/>
                <a:gd name="connsiteX3312" fmla="*/ 247156 w 557214"/>
                <a:gd name="connsiteY3312" fmla="*/ 537578 h 825628"/>
                <a:gd name="connsiteX3313" fmla="*/ 249286 w 557214"/>
                <a:gd name="connsiteY3313" fmla="*/ 538116 h 825628"/>
                <a:gd name="connsiteX3314" fmla="*/ 250747 w 557214"/>
                <a:gd name="connsiteY3314" fmla="*/ 538524 h 825628"/>
                <a:gd name="connsiteX3315" fmla="*/ 252495 w 557214"/>
                <a:gd name="connsiteY3315" fmla="*/ 539154 h 825628"/>
                <a:gd name="connsiteX3316" fmla="*/ 254196 w 557214"/>
                <a:gd name="connsiteY3316" fmla="*/ 539844 h 825628"/>
                <a:gd name="connsiteX3317" fmla="*/ 255388 w 557214"/>
                <a:gd name="connsiteY3317" fmla="*/ 540428 h 825628"/>
                <a:gd name="connsiteX3318" fmla="*/ 256383 w 557214"/>
                <a:gd name="connsiteY3318" fmla="*/ 541054 h 825628"/>
                <a:gd name="connsiteX3319" fmla="*/ 257666 w 557214"/>
                <a:gd name="connsiteY3319" fmla="*/ 542019 h 825628"/>
                <a:gd name="connsiteX3320" fmla="*/ 259275 w 557214"/>
                <a:gd name="connsiteY3320" fmla="*/ 543320 h 825628"/>
                <a:gd name="connsiteX3321" fmla="*/ 262071 w 557214"/>
                <a:gd name="connsiteY3321" fmla="*/ 545865 h 825628"/>
                <a:gd name="connsiteX3322" fmla="*/ 263031 w 557214"/>
                <a:gd name="connsiteY3322" fmla="*/ 546743 h 825628"/>
                <a:gd name="connsiteX3323" fmla="*/ 263423 w 557214"/>
                <a:gd name="connsiteY3323" fmla="*/ 547430 h 825628"/>
                <a:gd name="connsiteX3324" fmla="*/ 263730 w 557214"/>
                <a:gd name="connsiteY3324" fmla="*/ 549872 h 825628"/>
                <a:gd name="connsiteX3325" fmla="*/ 262289 w 557214"/>
                <a:gd name="connsiteY3325" fmla="*/ 551986 h 825628"/>
                <a:gd name="connsiteX3326" fmla="*/ 260574 w 557214"/>
                <a:gd name="connsiteY3326" fmla="*/ 553319 h 825628"/>
                <a:gd name="connsiteX3327" fmla="*/ 258927 w 557214"/>
                <a:gd name="connsiteY3327" fmla="*/ 554323 h 825628"/>
                <a:gd name="connsiteX3328" fmla="*/ 256619 w 557214"/>
                <a:gd name="connsiteY3328" fmla="*/ 555494 h 825628"/>
                <a:gd name="connsiteX3329" fmla="*/ 253996 w 557214"/>
                <a:gd name="connsiteY3329" fmla="*/ 556800 h 825628"/>
                <a:gd name="connsiteX3330" fmla="*/ 252521 w 557214"/>
                <a:gd name="connsiteY3330" fmla="*/ 557402 h 825628"/>
                <a:gd name="connsiteX3331" fmla="*/ 249966 w 557214"/>
                <a:gd name="connsiteY3331" fmla="*/ 558524 h 825628"/>
                <a:gd name="connsiteX3332" fmla="*/ 248210 w 557214"/>
                <a:gd name="connsiteY3332" fmla="*/ 559311 h 825628"/>
                <a:gd name="connsiteX3333" fmla="*/ 245739 w 557214"/>
                <a:gd name="connsiteY3333" fmla="*/ 560361 h 825628"/>
                <a:gd name="connsiteX3334" fmla="*/ 242215 w 557214"/>
                <a:gd name="connsiteY3334" fmla="*/ 561919 h 825628"/>
                <a:gd name="connsiteX3335" fmla="*/ 238099 w 557214"/>
                <a:gd name="connsiteY3335" fmla="*/ 564172 h 825628"/>
                <a:gd name="connsiteX3336" fmla="*/ 235914 w 557214"/>
                <a:gd name="connsiteY3336" fmla="*/ 565449 h 825628"/>
                <a:gd name="connsiteX3337" fmla="*/ 235398 w 557214"/>
                <a:gd name="connsiteY3337" fmla="*/ 565597 h 825628"/>
                <a:gd name="connsiteX3338" fmla="*/ 231854 w 557214"/>
                <a:gd name="connsiteY3338" fmla="*/ 566707 h 825628"/>
                <a:gd name="connsiteX3339" fmla="*/ 229691 w 557214"/>
                <a:gd name="connsiteY3339" fmla="*/ 567550 h 825628"/>
                <a:gd name="connsiteX3340" fmla="*/ 228083 w 557214"/>
                <a:gd name="connsiteY3340" fmla="*/ 568320 h 825628"/>
                <a:gd name="connsiteX3341" fmla="*/ 226568 w 557214"/>
                <a:gd name="connsiteY3341" fmla="*/ 569168 h 825628"/>
                <a:gd name="connsiteX3342" fmla="*/ 224451 w 557214"/>
                <a:gd name="connsiteY3342" fmla="*/ 570800 h 825628"/>
                <a:gd name="connsiteX3343" fmla="*/ 220078 w 557214"/>
                <a:gd name="connsiteY3343" fmla="*/ 574603 h 825628"/>
                <a:gd name="connsiteX3344" fmla="*/ 216240 w 557214"/>
                <a:gd name="connsiteY3344" fmla="*/ 577824 h 825628"/>
                <a:gd name="connsiteX3345" fmla="*/ 213491 w 557214"/>
                <a:gd name="connsiteY3345" fmla="*/ 579892 h 825628"/>
                <a:gd name="connsiteX3346" fmla="*/ 210326 w 557214"/>
                <a:gd name="connsiteY3346" fmla="*/ 581908 h 825628"/>
                <a:gd name="connsiteX3347" fmla="*/ 205739 w 557214"/>
                <a:gd name="connsiteY3347" fmla="*/ 584542 h 825628"/>
                <a:gd name="connsiteX3348" fmla="*/ 200396 w 557214"/>
                <a:gd name="connsiteY3348" fmla="*/ 587551 h 825628"/>
                <a:gd name="connsiteX3349" fmla="*/ 199899 w 557214"/>
                <a:gd name="connsiteY3349" fmla="*/ 587934 h 825628"/>
                <a:gd name="connsiteX3350" fmla="*/ 204347 w 557214"/>
                <a:gd name="connsiteY3350" fmla="*/ 586543 h 825628"/>
                <a:gd name="connsiteX3351" fmla="*/ 209830 w 557214"/>
                <a:gd name="connsiteY3351" fmla="*/ 584445 h 825628"/>
                <a:gd name="connsiteX3352" fmla="*/ 213816 w 557214"/>
                <a:gd name="connsiteY3352" fmla="*/ 582533 h 825628"/>
                <a:gd name="connsiteX3353" fmla="*/ 216772 w 557214"/>
                <a:gd name="connsiteY3353" fmla="*/ 580800 h 825628"/>
                <a:gd name="connsiteX3354" fmla="*/ 220521 w 557214"/>
                <a:gd name="connsiteY3354" fmla="*/ 578173 h 825628"/>
                <a:gd name="connsiteX3355" fmla="*/ 225487 w 557214"/>
                <a:gd name="connsiteY3355" fmla="*/ 574341 h 825628"/>
                <a:gd name="connsiteX3356" fmla="*/ 228031 w 557214"/>
                <a:gd name="connsiteY3356" fmla="*/ 572436 h 825628"/>
                <a:gd name="connsiteX3357" fmla="*/ 229287 w 557214"/>
                <a:gd name="connsiteY3357" fmla="*/ 571662 h 825628"/>
                <a:gd name="connsiteX3358" fmla="*/ 230702 w 557214"/>
                <a:gd name="connsiteY3358" fmla="*/ 570878 h 825628"/>
                <a:gd name="connsiteX3359" fmla="*/ 232281 w 557214"/>
                <a:gd name="connsiteY3359" fmla="*/ 570103 h 825628"/>
                <a:gd name="connsiteX3360" fmla="*/ 235069 w 557214"/>
                <a:gd name="connsiteY3360" fmla="*/ 568993 h 825628"/>
                <a:gd name="connsiteX3361" fmla="*/ 239424 w 557214"/>
                <a:gd name="connsiteY3361" fmla="*/ 567433 h 825628"/>
                <a:gd name="connsiteX3362" fmla="*/ 246305 w 557214"/>
                <a:gd name="connsiteY3362" fmla="*/ 565366 h 825628"/>
                <a:gd name="connsiteX3363" fmla="*/ 252650 w 557214"/>
                <a:gd name="connsiteY3363" fmla="*/ 563357 h 825628"/>
                <a:gd name="connsiteX3364" fmla="*/ 256456 w 557214"/>
                <a:gd name="connsiteY3364" fmla="*/ 561792 h 825628"/>
                <a:gd name="connsiteX3365" fmla="*/ 256879 w 557214"/>
                <a:gd name="connsiteY3365" fmla="*/ 561567 h 825628"/>
                <a:gd name="connsiteX3366" fmla="*/ 259151 w 557214"/>
                <a:gd name="connsiteY3366" fmla="*/ 560854 h 825628"/>
                <a:gd name="connsiteX3367" fmla="*/ 262475 w 557214"/>
                <a:gd name="connsiteY3367" fmla="*/ 559790 h 825628"/>
                <a:gd name="connsiteX3368" fmla="*/ 264930 w 557214"/>
                <a:gd name="connsiteY3368" fmla="*/ 558891 h 825628"/>
                <a:gd name="connsiteX3369" fmla="*/ 266201 w 557214"/>
                <a:gd name="connsiteY3369" fmla="*/ 558386 h 825628"/>
                <a:gd name="connsiteX3370" fmla="*/ 267052 w 557214"/>
                <a:gd name="connsiteY3370" fmla="*/ 558112 h 825628"/>
                <a:gd name="connsiteX3371" fmla="*/ 272271 w 557214"/>
                <a:gd name="connsiteY3371" fmla="*/ 558070 h 825628"/>
                <a:gd name="connsiteX3372" fmla="*/ 276055 w 557214"/>
                <a:gd name="connsiteY3372" fmla="*/ 558807 h 825628"/>
                <a:gd name="connsiteX3373" fmla="*/ 281001 w 557214"/>
                <a:gd name="connsiteY3373" fmla="*/ 560848 h 825628"/>
                <a:gd name="connsiteX3374" fmla="*/ 282678 w 557214"/>
                <a:gd name="connsiteY3374" fmla="*/ 561372 h 825628"/>
                <a:gd name="connsiteX3375" fmla="*/ 282826 w 557214"/>
                <a:gd name="connsiteY3375" fmla="*/ 561394 h 825628"/>
                <a:gd name="connsiteX3376" fmla="*/ 274214 w 557214"/>
                <a:gd name="connsiteY3376" fmla="*/ 570004 h 825628"/>
                <a:gd name="connsiteX3377" fmla="*/ 270038 w 557214"/>
                <a:gd name="connsiteY3377" fmla="*/ 573847 h 825628"/>
                <a:gd name="connsiteX3378" fmla="*/ 267798 w 557214"/>
                <a:gd name="connsiteY3378" fmla="*/ 575456 h 825628"/>
                <a:gd name="connsiteX3379" fmla="*/ 265716 w 557214"/>
                <a:gd name="connsiteY3379" fmla="*/ 576747 h 825628"/>
                <a:gd name="connsiteX3380" fmla="*/ 263895 w 557214"/>
                <a:gd name="connsiteY3380" fmla="*/ 577699 h 825628"/>
                <a:gd name="connsiteX3381" fmla="*/ 262182 w 557214"/>
                <a:gd name="connsiteY3381" fmla="*/ 578414 h 825628"/>
                <a:gd name="connsiteX3382" fmla="*/ 259173 w 557214"/>
                <a:gd name="connsiteY3382" fmla="*/ 579183 h 825628"/>
                <a:gd name="connsiteX3383" fmla="*/ 251591 w 557214"/>
                <a:gd name="connsiteY3383" fmla="*/ 580769 h 825628"/>
                <a:gd name="connsiteX3384" fmla="*/ 244991 w 557214"/>
                <a:gd name="connsiteY3384" fmla="*/ 582320 h 825628"/>
                <a:gd name="connsiteX3385" fmla="*/ 241084 w 557214"/>
                <a:gd name="connsiteY3385" fmla="*/ 583484 h 825628"/>
                <a:gd name="connsiteX3386" fmla="*/ 238100 w 557214"/>
                <a:gd name="connsiteY3386" fmla="*/ 584553 h 825628"/>
                <a:gd name="connsiteX3387" fmla="*/ 232905 w 557214"/>
                <a:gd name="connsiteY3387" fmla="*/ 586629 h 825628"/>
                <a:gd name="connsiteX3388" fmla="*/ 226592 w 557214"/>
                <a:gd name="connsiteY3388" fmla="*/ 589302 h 825628"/>
                <a:gd name="connsiteX3389" fmla="*/ 223080 w 557214"/>
                <a:gd name="connsiteY3389" fmla="*/ 590466 h 825628"/>
                <a:gd name="connsiteX3390" fmla="*/ 217575 w 557214"/>
                <a:gd name="connsiteY3390" fmla="*/ 591621 h 825628"/>
                <a:gd name="connsiteX3391" fmla="*/ 209774 w 557214"/>
                <a:gd name="connsiteY3391" fmla="*/ 593302 h 825628"/>
                <a:gd name="connsiteX3392" fmla="*/ 208966 w 557214"/>
                <a:gd name="connsiteY3392" fmla="*/ 593618 h 825628"/>
                <a:gd name="connsiteX3393" fmla="*/ 215180 w 557214"/>
                <a:gd name="connsiteY3393" fmla="*/ 593479 h 825628"/>
                <a:gd name="connsiteX3394" fmla="*/ 221974 w 557214"/>
                <a:gd name="connsiteY3394" fmla="*/ 592965 h 825628"/>
                <a:gd name="connsiteX3395" fmla="*/ 225545 w 557214"/>
                <a:gd name="connsiteY3395" fmla="*/ 592440 h 825628"/>
                <a:gd name="connsiteX3396" fmla="*/ 231678 w 557214"/>
                <a:gd name="connsiteY3396" fmla="*/ 590402 h 825628"/>
                <a:gd name="connsiteX3397" fmla="*/ 237807 w 557214"/>
                <a:gd name="connsiteY3397" fmla="*/ 588306 h 825628"/>
                <a:gd name="connsiteX3398" fmla="*/ 241229 w 557214"/>
                <a:gd name="connsiteY3398" fmla="*/ 587218 h 825628"/>
                <a:gd name="connsiteX3399" fmla="*/ 244368 w 557214"/>
                <a:gd name="connsiteY3399" fmla="*/ 586336 h 825628"/>
                <a:gd name="connsiteX3400" fmla="*/ 249942 w 557214"/>
                <a:gd name="connsiteY3400" fmla="*/ 585000 h 825628"/>
                <a:gd name="connsiteX3401" fmla="*/ 258179 w 557214"/>
                <a:gd name="connsiteY3401" fmla="*/ 583258 h 825628"/>
                <a:gd name="connsiteX3402" fmla="*/ 262793 w 557214"/>
                <a:gd name="connsiteY3402" fmla="*/ 582196 h 825628"/>
                <a:gd name="connsiteX3403" fmla="*/ 264822 w 557214"/>
                <a:gd name="connsiteY3403" fmla="*/ 581423 h 825628"/>
                <a:gd name="connsiteX3404" fmla="*/ 266858 w 557214"/>
                <a:gd name="connsiteY3404" fmla="*/ 580430 h 825628"/>
                <a:gd name="connsiteX3405" fmla="*/ 269099 w 557214"/>
                <a:gd name="connsiteY3405" fmla="*/ 579115 h 825628"/>
                <a:gd name="connsiteX3406" fmla="*/ 271511 w 557214"/>
                <a:gd name="connsiteY3406" fmla="*/ 577462 h 825628"/>
                <a:gd name="connsiteX3407" fmla="*/ 274054 w 557214"/>
                <a:gd name="connsiteY3407" fmla="*/ 575466 h 825628"/>
                <a:gd name="connsiteX3408" fmla="*/ 276943 w 557214"/>
                <a:gd name="connsiteY3408" fmla="*/ 572657 h 825628"/>
                <a:gd name="connsiteX3409" fmla="*/ 280042 w 557214"/>
                <a:gd name="connsiteY3409" fmla="*/ 570743 h 825628"/>
                <a:gd name="connsiteX3410" fmla="*/ 281529 w 557214"/>
                <a:gd name="connsiteY3410" fmla="*/ 569043 h 825628"/>
                <a:gd name="connsiteX3411" fmla="*/ 281869 w 557214"/>
                <a:gd name="connsiteY3411" fmla="*/ 567695 h 825628"/>
                <a:gd name="connsiteX3412" fmla="*/ 282279 w 557214"/>
                <a:gd name="connsiteY3412" fmla="*/ 567283 h 825628"/>
                <a:gd name="connsiteX3413" fmla="*/ 284966 w 557214"/>
                <a:gd name="connsiteY3413" fmla="*/ 565691 h 825628"/>
                <a:gd name="connsiteX3414" fmla="*/ 289482 w 557214"/>
                <a:gd name="connsiteY3414" fmla="*/ 561766 h 825628"/>
                <a:gd name="connsiteX3415" fmla="*/ 295216 w 557214"/>
                <a:gd name="connsiteY3415" fmla="*/ 558721 h 825628"/>
                <a:gd name="connsiteX3416" fmla="*/ 296115 w 557214"/>
                <a:gd name="connsiteY3416" fmla="*/ 557123 h 825628"/>
                <a:gd name="connsiteX3417" fmla="*/ 295172 w 557214"/>
                <a:gd name="connsiteY3417" fmla="*/ 556826 h 825628"/>
                <a:gd name="connsiteX3418" fmla="*/ 297125 w 557214"/>
                <a:gd name="connsiteY3418" fmla="*/ 555366 h 825628"/>
                <a:gd name="connsiteX3419" fmla="*/ 298913 w 557214"/>
                <a:gd name="connsiteY3419" fmla="*/ 554462 h 825628"/>
                <a:gd name="connsiteX3420" fmla="*/ 302903 w 557214"/>
                <a:gd name="connsiteY3420" fmla="*/ 553519 h 825628"/>
                <a:gd name="connsiteX3421" fmla="*/ 304486 w 557214"/>
                <a:gd name="connsiteY3421" fmla="*/ 551906 h 825628"/>
                <a:gd name="connsiteX3422" fmla="*/ 308253 w 557214"/>
                <a:gd name="connsiteY3422" fmla="*/ 550665 h 825628"/>
                <a:gd name="connsiteX3423" fmla="*/ 308953 w 557214"/>
                <a:gd name="connsiteY3423" fmla="*/ 550190 h 825628"/>
                <a:gd name="connsiteX3424" fmla="*/ 310793 w 557214"/>
                <a:gd name="connsiteY3424" fmla="*/ 551046 h 825628"/>
                <a:gd name="connsiteX3425" fmla="*/ 311972 w 557214"/>
                <a:gd name="connsiteY3425" fmla="*/ 549556 h 825628"/>
                <a:gd name="connsiteX3426" fmla="*/ 312488 w 557214"/>
                <a:gd name="connsiteY3426" fmla="*/ 548396 h 825628"/>
                <a:gd name="connsiteX3427" fmla="*/ 312502 w 557214"/>
                <a:gd name="connsiteY3427" fmla="*/ 548357 h 825628"/>
                <a:gd name="connsiteX3428" fmla="*/ 313759 w 557214"/>
                <a:gd name="connsiteY3428" fmla="*/ 547796 h 825628"/>
                <a:gd name="connsiteX3429" fmla="*/ 315539 w 557214"/>
                <a:gd name="connsiteY3429" fmla="*/ 547857 h 825628"/>
                <a:gd name="connsiteX3430" fmla="*/ 316738 w 557214"/>
                <a:gd name="connsiteY3430" fmla="*/ 546542 h 825628"/>
                <a:gd name="connsiteX3431" fmla="*/ 317577 w 557214"/>
                <a:gd name="connsiteY3431" fmla="*/ 546201 h 825628"/>
                <a:gd name="connsiteX3432" fmla="*/ 319165 w 557214"/>
                <a:gd name="connsiteY3432" fmla="*/ 545146 h 825628"/>
                <a:gd name="connsiteX3433" fmla="*/ 320517 w 557214"/>
                <a:gd name="connsiteY3433" fmla="*/ 547160 h 825628"/>
                <a:gd name="connsiteX3434" fmla="*/ 321620 w 557214"/>
                <a:gd name="connsiteY3434" fmla="*/ 547653 h 825628"/>
                <a:gd name="connsiteX3435" fmla="*/ 322826 w 557214"/>
                <a:gd name="connsiteY3435" fmla="*/ 545448 h 825628"/>
                <a:gd name="connsiteX3436" fmla="*/ 323210 w 557214"/>
                <a:gd name="connsiteY3436" fmla="*/ 543892 h 825628"/>
                <a:gd name="connsiteX3437" fmla="*/ 324530 w 557214"/>
                <a:gd name="connsiteY3437" fmla="*/ 543502 h 825628"/>
                <a:gd name="connsiteX3438" fmla="*/ 325787 w 557214"/>
                <a:gd name="connsiteY3438" fmla="*/ 542926 h 825628"/>
                <a:gd name="connsiteX3439" fmla="*/ 330682 w 557214"/>
                <a:gd name="connsiteY3439" fmla="*/ 539202 h 825628"/>
                <a:gd name="connsiteX3440" fmla="*/ 331889 w 557214"/>
                <a:gd name="connsiteY3440" fmla="*/ 540260 h 825628"/>
                <a:gd name="connsiteX3441" fmla="*/ 332956 w 557214"/>
                <a:gd name="connsiteY3441" fmla="*/ 539882 h 825628"/>
                <a:gd name="connsiteX3442" fmla="*/ 333463 w 557214"/>
                <a:gd name="connsiteY3442" fmla="*/ 537488 h 825628"/>
                <a:gd name="connsiteX3443" fmla="*/ 333595 w 557214"/>
                <a:gd name="connsiteY3443" fmla="*/ 535117 h 825628"/>
                <a:gd name="connsiteX3444" fmla="*/ 333601 w 557214"/>
                <a:gd name="connsiteY3444" fmla="*/ 534809 h 825628"/>
                <a:gd name="connsiteX3445" fmla="*/ 336160 w 557214"/>
                <a:gd name="connsiteY3445" fmla="*/ 532097 h 825628"/>
                <a:gd name="connsiteX3446" fmla="*/ 337962 w 557214"/>
                <a:gd name="connsiteY3446" fmla="*/ 528357 h 825628"/>
                <a:gd name="connsiteX3447" fmla="*/ 339263 w 557214"/>
                <a:gd name="connsiteY3447" fmla="*/ 528619 h 825628"/>
                <a:gd name="connsiteX3448" fmla="*/ 340234 w 557214"/>
                <a:gd name="connsiteY3448" fmla="*/ 527640 h 825628"/>
                <a:gd name="connsiteX3449" fmla="*/ 340411 w 557214"/>
                <a:gd name="connsiteY3449" fmla="*/ 525195 h 825628"/>
                <a:gd name="connsiteX3450" fmla="*/ 340048 w 557214"/>
                <a:gd name="connsiteY3450" fmla="*/ 520640 h 825628"/>
                <a:gd name="connsiteX3451" fmla="*/ 341155 w 557214"/>
                <a:gd name="connsiteY3451" fmla="*/ 518781 h 825628"/>
                <a:gd name="connsiteX3452" fmla="*/ 341801 w 557214"/>
                <a:gd name="connsiteY3452" fmla="*/ 517266 h 825628"/>
                <a:gd name="connsiteX3453" fmla="*/ 342022 w 557214"/>
                <a:gd name="connsiteY3453" fmla="*/ 516423 h 825628"/>
                <a:gd name="connsiteX3454" fmla="*/ 343418 w 557214"/>
                <a:gd name="connsiteY3454" fmla="*/ 516409 h 825628"/>
                <a:gd name="connsiteX3455" fmla="*/ 344033 w 557214"/>
                <a:gd name="connsiteY3455" fmla="*/ 515908 h 825628"/>
                <a:gd name="connsiteX3456" fmla="*/ 343678 w 557214"/>
                <a:gd name="connsiteY3456" fmla="*/ 513099 h 825628"/>
                <a:gd name="connsiteX3457" fmla="*/ 343419 w 557214"/>
                <a:gd name="connsiteY3457" fmla="*/ 512230 h 825628"/>
                <a:gd name="connsiteX3458" fmla="*/ 344051 w 557214"/>
                <a:gd name="connsiteY3458" fmla="*/ 510759 h 825628"/>
                <a:gd name="connsiteX3459" fmla="*/ 346565 w 557214"/>
                <a:gd name="connsiteY3459" fmla="*/ 510083 h 825628"/>
                <a:gd name="connsiteX3460" fmla="*/ 346503 w 557214"/>
                <a:gd name="connsiteY3460" fmla="*/ 509302 h 825628"/>
                <a:gd name="connsiteX3461" fmla="*/ 345427 w 557214"/>
                <a:gd name="connsiteY3461" fmla="*/ 507222 h 825628"/>
                <a:gd name="connsiteX3462" fmla="*/ 345439 w 557214"/>
                <a:gd name="connsiteY3462" fmla="*/ 507179 h 825628"/>
                <a:gd name="connsiteX3463" fmla="*/ 346008 w 557214"/>
                <a:gd name="connsiteY3463" fmla="*/ 504268 h 825628"/>
                <a:gd name="connsiteX3464" fmla="*/ 346736 w 557214"/>
                <a:gd name="connsiteY3464" fmla="*/ 502136 h 825628"/>
                <a:gd name="connsiteX3465" fmla="*/ 348555 w 557214"/>
                <a:gd name="connsiteY3465" fmla="*/ 501362 h 825628"/>
                <a:gd name="connsiteX3466" fmla="*/ 348502 w 557214"/>
                <a:gd name="connsiteY3466" fmla="*/ 500556 h 825628"/>
                <a:gd name="connsiteX3467" fmla="*/ 347765 w 557214"/>
                <a:gd name="connsiteY3467" fmla="*/ 499009 h 825628"/>
                <a:gd name="connsiteX3468" fmla="*/ 347856 w 557214"/>
                <a:gd name="connsiteY3468" fmla="*/ 498245 h 825628"/>
                <a:gd name="connsiteX3469" fmla="*/ 347987 w 557214"/>
                <a:gd name="connsiteY3469" fmla="*/ 495634 h 825628"/>
                <a:gd name="connsiteX3470" fmla="*/ 349668 w 557214"/>
                <a:gd name="connsiteY3470" fmla="*/ 493989 h 825628"/>
                <a:gd name="connsiteX3471" fmla="*/ 350179 w 557214"/>
                <a:gd name="connsiteY3471" fmla="*/ 492639 h 825628"/>
                <a:gd name="connsiteX3472" fmla="*/ 349917 w 557214"/>
                <a:gd name="connsiteY3472" fmla="*/ 492011 h 825628"/>
                <a:gd name="connsiteX3473" fmla="*/ 348796 w 557214"/>
                <a:gd name="connsiteY3473" fmla="*/ 491114 h 825628"/>
                <a:gd name="connsiteX3474" fmla="*/ 348439 w 557214"/>
                <a:gd name="connsiteY3474" fmla="*/ 487863 h 825628"/>
                <a:gd name="connsiteX3475" fmla="*/ 349099 w 557214"/>
                <a:gd name="connsiteY3475" fmla="*/ 486958 h 825628"/>
                <a:gd name="connsiteX3476" fmla="*/ 349287 w 557214"/>
                <a:gd name="connsiteY3476" fmla="*/ 485298 h 825628"/>
                <a:gd name="connsiteX3477" fmla="*/ 349540 w 557214"/>
                <a:gd name="connsiteY3477" fmla="*/ 484557 h 825628"/>
                <a:gd name="connsiteX3478" fmla="*/ 351277 w 557214"/>
                <a:gd name="connsiteY3478" fmla="*/ 482801 h 825628"/>
                <a:gd name="connsiteX3479" fmla="*/ 351563 w 557214"/>
                <a:gd name="connsiteY3479" fmla="*/ 482267 h 825628"/>
                <a:gd name="connsiteX3480" fmla="*/ 350391 w 557214"/>
                <a:gd name="connsiteY3480" fmla="*/ 481062 h 825628"/>
                <a:gd name="connsiteX3481" fmla="*/ 348708 w 557214"/>
                <a:gd name="connsiteY3481" fmla="*/ 480841 h 825628"/>
                <a:gd name="connsiteX3482" fmla="*/ 348242 w 557214"/>
                <a:gd name="connsiteY3482" fmla="*/ 478774 h 825628"/>
                <a:gd name="connsiteX3483" fmla="*/ 348243 w 557214"/>
                <a:gd name="connsiteY3483" fmla="*/ 478226 h 825628"/>
                <a:gd name="connsiteX3484" fmla="*/ 352822 w 557214"/>
                <a:gd name="connsiteY3484" fmla="*/ 476887 h 825628"/>
                <a:gd name="connsiteX3485" fmla="*/ 352409 w 557214"/>
                <a:gd name="connsiteY3485" fmla="*/ 476461 h 825628"/>
                <a:gd name="connsiteX3486" fmla="*/ 349397 w 557214"/>
                <a:gd name="connsiteY3486" fmla="*/ 474609 h 825628"/>
                <a:gd name="connsiteX3487" fmla="*/ 348458 w 557214"/>
                <a:gd name="connsiteY3487" fmla="*/ 473317 h 825628"/>
                <a:gd name="connsiteX3488" fmla="*/ 349037 w 557214"/>
                <a:gd name="connsiteY3488" fmla="*/ 472079 h 825628"/>
                <a:gd name="connsiteX3489" fmla="*/ 351514 w 557214"/>
                <a:gd name="connsiteY3489" fmla="*/ 470918 h 825628"/>
                <a:gd name="connsiteX3490" fmla="*/ 351891 w 557214"/>
                <a:gd name="connsiteY3490" fmla="*/ 470564 h 825628"/>
                <a:gd name="connsiteX3491" fmla="*/ 351836 w 557214"/>
                <a:gd name="connsiteY3491" fmla="*/ 470285 h 825628"/>
                <a:gd name="connsiteX3492" fmla="*/ 351038 w 557214"/>
                <a:gd name="connsiteY3492" fmla="*/ 468587 h 825628"/>
                <a:gd name="connsiteX3493" fmla="*/ 351190 w 557214"/>
                <a:gd name="connsiteY3493" fmla="*/ 467309 h 825628"/>
                <a:gd name="connsiteX3494" fmla="*/ 351160 w 557214"/>
                <a:gd name="connsiteY3494" fmla="*/ 467041 h 825628"/>
                <a:gd name="connsiteX3495" fmla="*/ 350316 w 557214"/>
                <a:gd name="connsiteY3495" fmla="*/ 465778 h 825628"/>
                <a:gd name="connsiteX3496" fmla="*/ 350095 w 557214"/>
                <a:gd name="connsiteY3496" fmla="*/ 465230 h 825628"/>
                <a:gd name="connsiteX3497" fmla="*/ 350648 w 557214"/>
                <a:gd name="connsiteY3497" fmla="*/ 462625 h 825628"/>
                <a:gd name="connsiteX3498" fmla="*/ 350351 w 557214"/>
                <a:gd name="connsiteY3498" fmla="*/ 461227 h 825628"/>
                <a:gd name="connsiteX3499" fmla="*/ 350219 w 557214"/>
                <a:gd name="connsiteY3499" fmla="*/ 459916 h 825628"/>
                <a:gd name="connsiteX3500" fmla="*/ 349025 w 557214"/>
                <a:gd name="connsiteY3500" fmla="*/ 458463 h 825628"/>
                <a:gd name="connsiteX3501" fmla="*/ 350448 w 557214"/>
                <a:gd name="connsiteY3501" fmla="*/ 456621 h 825628"/>
                <a:gd name="connsiteX3502" fmla="*/ 346560 w 557214"/>
                <a:gd name="connsiteY3502" fmla="*/ 454022 h 825628"/>
                <a:gd name="connsiteX3503" fmla="*/ 348865 w 557214"/>
                <a:gd name="connsiteY3503" fmla="*/ 453454 h 825628"/>
                <a:gd name="connsiteX3504" fmla="*/ 351256 w 557214"/>
                <a:gd name="connsiteY3504" fmla="*/ 452206 h 825628"/>
                <a:gd name="connsiteX3505" fmla="*/ 352723 w 557214"/>
                <a:gd name="connsiteY3505" fmla="*/ 451112 h 825628"/>
                <a:gd name="connsiteX3506" fmla="*/ 352998 w 557214"/>
                <a:gd name="connsiteY3506" fmla="*/ 450705 h 825628"/>
                <a:gd name="connsiteX3507" fmla="*/ 353938 w 557214"/>
                <a:gd name="connsiteY3507" fmla="*/ 451543 h 825628"/>
                <a:gd name="connsiteX3508" fmla="*/ 354578 w 557214"/>
                <a:gd name="connsiteY3508" fmla="*/ 452799 h 825628"/>
                <a:gd name="connsiteX3509" fmla="*/ 354347 w 557214"/>
                <a:gd name="connsiteY3509" fmla="*/ 453669 h 825628"/>
                <a:gd name="connsiteX3510" fmla="*/ 353454 w 557214"/>
                <a:gd name="connsiteY3510" fmla="*/ 454794 h 825628"/>
                <a:gd name="connsiteX3511" fmla="*/ 353187 w 557214"/>
                <a:gd name="connsiteY3511" fmla="*/ 454889 h 825628"/>
                <a:gd name="connsiteX3512" fmla="*/ 353301 w 557214"/>
                <a:gd name="connsiteY3512" fmla="*/ 454954 h 825628"/>
                <a:gd name="connsiteX3513" fmla="*/ 352791 w 557214"/>
                <a:gd name="connsiteY3513" fmla="*/ 455474 h 825628"/>
                <a:gd name="connsiteX3514" fmla="*/ 352779 w 557214"/>
                <a:gd name="connsiteY3514" fmla="*/ 455787 h 825628"/>
                <a:gd name="connsiteX3515" fmla="*/ 354609 w 557214"/>
                <a:gd name="connsiteY3515" fmla="*/ 455876 h 825628"/>
                <a:gd name="connsiteX3516" fmla="*/ 355081 w 557214"/>
                <a:gd name="connsiteY3516" fmla="*/ 456732 h 825628"/>
                <a:gd name="connsiteX3517" fmla="*/ 354881 w 557214"/>
                <a:gd name="connsiteY3517" fmla="*/ 458172 h 825628"/>
                <a:gd name="connsiteX3518" fmla="*/ 353284 w 557214"/>
                <a:gd name="connsiteY3518" fmla="*/ 459837 h 825628"/>
                <a:gd name="connsiteX3519" fmla="*/ 353173 w 557214"/>
                <a:gd name="connsiteY3519" fmla="*/ 460089 h 825628"/>
                <a:gd name="connsiteX3520" fmla="*/ 353810 w 557214"/>
                <a:gd name="connsiteY3520" fmla="*/ 461306 h 825628"/>
                <a:gd name="connsiteX3521" fmla="*/ 354653 w 557214"/>
                <a:gd name="connsiteY3521" fmla="*/ 461453 h 825628"/>
                <a:gd name="connsiteX3522" fmla="*/ 354974 w 557214"/>
                <a:gd name="connsiteY3522" fmla="*/ 461202 h 825628"/>
                <a:gd name="connsiteX3523" fmla="*/ 355381 w 557214"/>
                <a:gd name="connsiteY3523" fmla="*/ 461617 h 825628"/>
                <a:gd name="connsiteX3524" fmla="*/ 355618 w 557214"/>
                <a:gd name="connsiteY3524" fmla="*/ 462060 h 825628"/>
                <a:gd name="connsiteX3525" fmla="*/ 355655 w 557214"/>
                <a:gd name="connsiteY3525" fmla="*/ 462683 h 825628"/>
                <a:gd name="connsiteX3526" fmla="*/ 355664 w 557214"/>
                <a:gd name="connsiteY3526" fmla="*/ 462825 h 825628"/>
                <a:gd name="connsiteX3527" fmla="*/ 354967 w 557214"/>
                <a:gd name="connsiteY3527" fmla="*/ 464222 h 825628"/>
                <a:gd name="connsiteX3528" fmla="*/ 353843 w 557214"/>
                <a:gd name="connsiteY3528" fmla="*/ 465303 h 825628"/>
                <a:gd name="connsiteX3529" fmla="*/ 353781 w 557214"/>
                <a:gd name="connsiteY3529" fmla="*/ 465314 h 825628"/>
                <a:gd name="connsiteX3530" fmla="*/ 353806 w 557214"/>
                <a:gd name="connsiteY3530" fmla="*/ 465335 h 825628"/>
                <a:gd name="connsiteX3531" fmla="*/ 352932 w 557214"/>
                <a:gd name="connsiteY3531" fmla="*/ 466058 h 825628"/>
                <a:gd name="connsiteX3532" fmla="*/ 352798 w 557214"/>
                <a:gd name="connsiteY3532" fmla="*/ 466284 h 825628"/>
                <a:gd name="connsiteX3533" fmla="*/ 354827 w 557214"/>
                <a:gd name="connsiteY3533" fmla="*/ 466415 h 825628"/>
                <a:gd name="connsiteX3534" fmla="*/ 354939 w 557214"/>
                <a:gd name="connsiteY3534" fmla="*/ 466372 h 825628"/>
                <a:gd name="connsiteX3535" fmla="*/ 355513 w 557214"/>
                <a:gd name="connsiteY3535" fmla="*/ 467618 h 825628"/>
                <a:gd name="connsiteX3536" fmla="*/ 354881 w 557214"/>
                <a:gd name="connsiteY3536" fmla="*/ 468876 h 825628"/>
                <a:gd name="connsiteX3537" fmla="*/ 353063 w 557214"/>
                <a:gd name="connsiteY3537" fmla="*/ 470698 h 825628"/>
                <a:gd name="connsiteX3538" fmla="*/ 352909 w 557214"/>
                <a:gd name="connsiteY3538" fmla="*/ 471013 h 825628"/>
                <a:gd name="connsiteX3539" fmla="*/ 353828 w 557214"/>
                <a:gd name="connsiteY3539" fmla="*/ 471456 h 825628"/>
                <a:gd name="connsiteX3540" fmla="*/ 355055 w 557214"/>
                <a:gd name="connsiteY3540" fmla="*/ 471477 h 825628"/>
                <a:gd name="connsiteX3541" fmla="*/ 355691 w 557214"/>
                <a:gd name="connsiteY3541" fmla="*/ 471297 h 825628"/>
                <a:gd name="connsiteX3542" fmla="*/ 355870 w 557214"/>
                <a:gd name="connsiteY3542" fmla="*/ 471548 h 825628"/>
                <a:gd name="connsiteX3543" fmla="*/ 355772 w 557214"/>
                <a:gd name="connsiteY3543" fmla="*/ 474729 h 825628"/>
                <a:gd name="connsiteX3544" fmla="*/ 355752 w 557214"/>
                <a:gd name="connsiteY3544" fmla="*/ 475278 h 825628"/>
                <a:gd name="connsiteX3545" fmla="*/ 354484 w 557214"/>
                <a:gd name="connsiteY3545" fmla="*/ 476682 h 825628"/>
                <a:gd name="connsiteX3546" fmla="*/ 354793 w 557214"/>
                <a:gd name="connsiteY3546" fmla="*/ 477076 h 825628"/>
                <a:gd name="connsiteX3547" fmla="*/ 355661 w 557214"/>
                <a:gd name="connsiteY3547" fmla="*/ 477616 h 825628"/>
                <a:gd name="connsiteX3548" fmla="*/ 355592 w 557214"/>
                <a:gd name="connsiteY3548" fmla="*/ 479263 h 825628"/>
                <a:gd name="connsiteX3549" fmla="*/ 354389 w 557214"/>
                <a:gd name="connsiteY3549" fmla="*/ 482018 h 825628"/>
                <a:gd name="connsiteX3550" fmla="*/ 354298 w 557214"/>
                <a:gd name="connsiteY3550" fmla="*/ 482815 h 825628"/>
                <a:gd name="connsiteX3551" fmla="*/ 354301 w 557214"/>
                <a:gd name="connsiteY3551" fmla="*/ 485057 h 825628"/>
                <a:gd name="connsiteX3552" fmla="*/ 354114 w 557214"/>
                <a:gd name="connsiteY3552" fmla="*/ 485811 h 825628"/>
                <a:gd name="connsiteX3553" fmla="*/ 351513 w 557214"/>
                <a:gd name="connsiteY3553" fmla="*/ 487699 h 825628"/>
                <a:gd name="connsiteX3554" fmla="*/ 351006 w 557214"/>
                <a:gd name="connsiteY3554" fmla="*/ 488381 h 825628"/>
                <a:gd name="connsiteX3555" fmla="*/ 351524 w 557214"/>
                <a:gd name="connsiteY3555" fmla="*/ 489487 h 825628"/>
                <a:gd name="connsiteX3556" fmla="*/ 353706 w 557214"/>
                <a:gd name="connsiteY3556" fmla="*/ 490921 h 825628"/>
                <a:gd name="connsiteX3557" fmla="*/ 353694 w 557214"/>
                <a:gd name="connsiteY3557" fmla="*/ 491663 h 825628"/>
                <a:gd name="connsiteX3558" fmla="*/ 353676 w 557214"/>
                <a:gd name="connsiteY3558" fmla="*/ 491939 h 825628"/>
                <a:gd name="connsiteX3559" fmla="*/ 352329 w 557214"/>
                <a:gd name="connsiteY3559" fmla="*/ 493437 h 825628"/>
                <a:gd name="connsiteX3560" fmla="*/ 351912 w 557214"/>
                <a:gd name="connsiteY3560" fmla="*/ 494556 h 825628"/>
                <a:gd name="connsiteX3561" fmla="*/ 352126 w 557214"/>
                <a:gd name="connsiteY3561" fmla="*/ 498179 h 825628"/>
                <a:gd name="connsiteX3562" fmla="*/ 350362 w 557214"/>
                <a:gd name="connsiteY3562" fmla="*/ 498959 h 825628"/>
                <a:gd name="connsiteX3563" fmla="*/ 351313 w 557214"/>
                <a:gd name="connsiteY3563" fmla="*/ 500073 h 825628"/>
                <a:gd name="connsiteX3564" fmla="*/ 351046 w 557214"/>
                <a:gd name="connsiteY3564" fmla="*/ 500928 h 825628"/>
                <a:gd name="connsiteX3565" fmla="*/ 350945 w 557214"/>
                <a:gd name="connsiteY3565" fmla="*/ 501566 h 825628"/>
                <a:gd name="connsiteX3566" fmla="*/ 350640 w 557214"/>
                <a:gd name="connsiteY3566" fmla="*/ 505283 h 825628"/>
                <a:gd name="connsiteX3567" fmla="*/ 350637 w 557214"/>
                <a:gd name="connsiteY3567" fmla="*/ 505430 h 825628"/>
                <a:gd name="connsiteX3568" fmla="*/ 350225 w 557214"/>
                <a:gd name="connsiteY3568" fmla="*/ 505613 h 825628"/>
                <a:gd name="connsiteX3569" fmla="*/ 349709 w 557214"/>
                <a:gd name="connsiteY3569" fmla="*/ 506168 h 825628"/>
                <a:gd name="connsiteX3570" fmla="*/ 349868 w 557214"/>
                <a:gd name="connsiteY3570" fmla="*/ 507299 h 825628"/>
                <a:gd name="connsiteX3571" fmla="*/ 350396 w 557214"/>
                <a:gd name="connsiteY3571" fmla="*/ 508105 h 825628"/>
                <a:gd name="connsiteX3572" fmla="*/ 350375 w 557214"/>
                <a:gd name="connsiteY3572" fmla="*/ 508262 h 825628"/>
                <a:gd name="connsiteX3573" fmla="*/ 348418 w 557214"/>
                <a:gd name="connsiteY3573" fmla="*/ 511301 h 825628"/>
                <a:gd name="connsiteX3574" fmla="*/ 348190 w 557214"/>
                <a:gd name="connsiteY3574" fmla="*/ 513847 h 825628"/>
                <a:gd name="connsiteX3575" fmla="*/ 348286 w 557214"/>
                <a:gd name="connsiteY3575" fmla="*/ 514260 h 825628"/>
                <a:gd name="connsiteX3576" fmla="*/ 347797 w 557214"/>
                <a:gd name="connsiteY3576" fmla="*/ 514332 h 825628"/>
                <a:gd name="connsiteX3577" fmla="*/ 346971 w 557214"/>
                <a:gd name="connsiteY3577" fmla="*/ 515354 h 825628"/>
                <a:gd name="connsiteX3578" fmla="*/ 346945 w 557214"/>
                <a:gd name="connsiteY3578" fmla="*/ 516831 h 825628"/>
                <a:gd name="connsiteX3579" fmla="*/ 347754 w 557214"/>
                <a:gd name="connsiteY3579" fmla="*/ 518899 h 825628"/>
                <a:gd name="connsiteX3580" fmla="*/ 346390 w 557214"/>
                <a:gd name="connsiteY3580" fmla="*/ 520745 h 825628"/>
                <a:gd name="connsiteX3581" fmla="*/ 342588 w 557214"/>
                <a:gd name="connsiteY3581" fmla="*/ 522021 h 825628"/>
                <a:gd name="connsiteX3582" fmla="*/ 342687 w 557214"/>
                <a:gd name="connsiteY3582" fmla="*/ 523880 h 825628"/>
                <a:gd name="connsiteX3583" fmla="*/ 343690 w 557214"/>
                <a:gd name="connsiteY3583" fmla="*/ 527943 h 825628"/>
                <a:gd name="connsiteX3584" fmla="*/ 342952 w 557214"/>
                <a:gd name="connsiteY3584" fmla="*/ 529618 h 825628"/>
                <a:gd name="connsiteX3585" fmla="*/ 342462 w 557214"/>
                <a:gd name="connsiteY3585" fmla="*/ 532064 h 825628"/>
                <a:gd name="connsiteX3586" fmla="*/ 342160 w 557214"/>
                <a:gd name="connsiteY3586" fmla="*/ 532671 h 825628"/>
                <a:gd name="connsiteX3587" fmla="*/ 340647 w 557214"/>
                <a:gd name="connsiteY3587" fmla="*/ 533670 h 825628"/>
                <a:gd name="connsiteX3588" fmla="*/ 339975 w 557214"/>
                <a:gd name="connsiteY3588" fmla="*/ 534569 h 825628"/>
                <a:gd name="connsiteX3589" fmla="*/ 337135 w 557214"/>
                <a:gd name="connsiteY3589" fmla="*/ 536513 h 825628"/>
                <a:gd name="connsiteX3590" fmla="*/ 337161 w 557214"/>
                <a:gd name="connsiteY3590" fmla="*/ 537366 h 825628"/>
                <a:gd name="connsiteX3591" fmla="*/ 338041 w 557214"/>
                <a:gd name="connsiteY3591" fmla="*/ 538278 h 825628"/>
                <a:gd name="connsiteX3592" fmla="*/ 335493 w 557214"/>
                <a:gd name="connsiteY3592" fmla="*/ 541092 h 825628"/>
                <a:gd name="connsiteX3593" fmla="*/ 333266 w 557214"/>
                <a:gd name="connsiteY3593" fmla="*/ 544466 h 825628"/>
                <a:gd name="connsiteX3594" fmla="*/ 332760 w 557214"/>
                <a:gd name="connsiteY3594" fmla="*/ 544947 h 825628"/>
                <a:gd name="connsiteX3595" fmla="*/ 333408 w 557214"/>
                <a:gd name="connsiteY3595" fmla="*/ 544008 h 825628"/>
                <a:gd name="connsiteX3596" fmla="*/ 329089 w 557214"/>
                <a:gd name="connsiteY3596" fmla="*/ 544346 h 825628"/>
                <a:gd name="connsiteX3597" fmla="*/ 328578 w 557214"/>
                <a:gd name="connsiteY3597" fmla="*/ 547912 h 825628"/>
                <a:gd name="connsiteX3598" fmla="*/ 328337 w 557214"/>
                <a:gd name="connsiteY3598" fmla="*/ 548067 h 825628"/>
                <a:gd name="connsiteX3599" fmla="*/ 323112 w 557214"/>
                <a:gd name="connsiteY3599" fmla="*/ 548820 h 825628"/>
                <a:gd name="connsiteX3600" fmla="*/ 323059 w 557214"/>
                <a:gd name="connsiteY3600" fmla="*/ 552230 h 825628"/>
                <a:gd name="connsiteX3601" fmla="*/ 323069 w 557214"/>
                <a:gd name="connsiteY3601" fmla="*/ 552269 h 825628"/>
                <a:gd name="connsiteX3602" fmla="*/ 322822 w 557214"/>
                <a:gd name="connsiteY3602" fmla="*/ 552271 h 825628"/>
                <a:gd name="connsiteX3603" fmla="*/ 322641 w 557214"/>
                <a:gd name="connsiteY3603" fmla="*/ 551679 h 825628"/>
                <a:gd name="connsiteX3604" fmla="*/ 318180 w 557214"/>
                <a:gd name="connsiteY3604" fmla="*/ 551287 h 825628"/>
                <a:gd name="connsiteX3605" fmla="*/ 316454 w 557214"/>
                <a:gd name="connsiteY3605" fmla="*/ 553190 h 825628"/>
                <a:gd name="connsiteX3606" fmla="*/ 316877 w 557214"/>
                <a:gd name="connsiteY3606" fmla="*/ 553845 h 825628"/>
                <a:gd name="connsiteX3607" fmla="*/ 316328 w 557214"/>
                <a:gd name="connsiteY3607" fmla="*/ 554048 h 825628"/>
                <a:gd name="connsiteX3608" fmla="*/ 313940 w 557214"/>
                <a:gd name="connsiteY3608" fmla="*/ 555052 h 825628"/>
                <a:gd name="connsiteX3609" fmla="*/ 311180 w 557214"/>
                <a:gd name="connsiteY3609" fmla="*/ 553659 h 825628"/>
                <a:gd name="connsiteX3610" fmla="*/ 309995 w 557214"/>
                <a:gd name="connsiteY3610" fmla="*/ 553155 h 825628"/>
                <a:gd name="connsiteX3611" fmla="*/ 308113 w 557214"/>
                <a:gd name="connsiteY3611" fmla="*/ 552944 h 825628"/>
                <a:gd name="connsiteX3612" fmla="*/ 307592 w 557214"/>
                <a:gd name="connsiteY3612" fmla="*/ 554289 h 825628"/>
                <a:gd name="connsiteX3613" fmla="*/ 308143 w 557214"/>
                <a:gd name="connsiteY3613" fmla="*/ 556392 h 825628"/>
                <a:gd name="connsiteX3614" fmla="*/ 304513 w 557214"/>
                <a:gd name="connsiteY3614" fmla="*/ 557417 h 825628"/>
                <a:gd name="connsiteX3615" fmla="*/ 304509 w 557214"/>
                <a:gd name="connsiteY3615" fmla="*/ 557418 h 825628"/>
                <a:gd name="connsiteX3616" fmla="*/ 300311 w 557214"/>
                <a:gd name="connsiteY3616" fmla="*/ 556828 h 825628"/>
                <a:gd name="connsiteX3617" fmla="*/ 299950 w 557214"/>
                <a:gd name="connsiteY3617" fmla="*/ 557456 h 825628"/>
                <a:gd name="connsiteX3618" fmla="*/ 299884 w 557214"/>
                <a:gd name="connsiteY3618" fmla="*/ 559246 h 825628"/>
                <a:gd name="connsiteX3619" fmla="*/ 295952 w 557214"/>
                <a:gd name="connsiteY3619" fmla="*/ 561355 h 825628"/>
                <a:gd name="connsiteX3620" fmla="*/ 292925 w 557214"/>
                <a:gd name="connsiteY3620" fmla="*/ 563520 h 825628"/>
                <a:gd name="connsiteX3621" fmla="*/ 292133 w 557214"/>
                <a:gd name="connsiteY3621" fmla="*/ 563594 h 825628"/>
                <a:gd name="connsiteX3622" fmla="*/ 290206 w 557214"/>
                <a:gd name="connsiteY3622" fmla="*/ 564406 h 825628"/>
                <a:gd name="connsiteX3623" fmla="*/ 288613 w 557214"/>
                <a:gd name="connsiteY3623" fmla="*/ 566215 h 825628"/>
                <a:gd name="connsiteX3624" fmla="*/ 288078 w 557214"/>
                <a:gd name="connsiteY3624" fmla="*/ 567713 h 825628"/>
                <a:gd name="connsiteX3625" fmla="*/ 284878 w 557214"/>
                <a:gd name="connsiteY3625" fmla="*/ 570578 h 825628"/>
                <a:gd name="connsiteX3626" fmla="*/ 283854 w 557214"/>
                <a:gd name="connsiteY3626" fmla="*/ 570444 h 825628"/>
                <a:gd name="connsiteX3627" fmla="*/ 282882 w 557214"/>
                <a:gd name="connsiteY3627" fmla="*/ 570662 h 825628"/>
                <a:gd name="connsiteX3628" fmla="*/ 281221 w 557214"/>
                <a:gd name="connsiteY3628" fmla="*/ 573733 h 825628"/>
                <a:gd name="connsiteX3629" fmla="*/ 281051 w 557214"/>
                <a:gd name="connsiteY3629" fmla="*/ 573933 h 825628"/>
                <a:gd name="connsiteX3630" fmla="*/ 279772 w 557214"/>
                <a:gd name="connsiteY3630" fmla="*/ 575006 h 825628"/>
                <a:gd name="connsiteX3631" fmla="*/ 275964 w 557214"/>
                <a:gd name="connsiteY3631" fmla="*/ 576442 h 825628"/>
                <a:gd name="connsiteX3632" fmla="*/ 274177 w 557214"/>
                <a:gd name="connsiteY3632" fmla="*/ 578998 h 825628"/>
                <a:gd name="connsiteX3633" fmla="*/ 273888 w 557214"/>
                <a:gd name="connsiteY3633" fmla="*/ 579201 h 825628"/>
                <a:gd name="connsiteX3634" fmla="*/ 269779 w 557214"/>
                <a:gd name="connsiteY3634" fmla="*/ 580965 h 825628"/>
                <a:gd name="connsiteX3635" fmla="*/ 267713 w 557214"/>
                <a:gd name="connsiteY3635" fmla="*/ 583931 h 825628"/>
                <a:gd name="connsiteX3636" fmla="*/ 266690 w 557214"/>
                <a:gd name="connsiteY3636" fmla="*/ 584886 h 825628"/>
                <a:gd name="connsiteX3637" fmla="*/ 264393 w 557214"/>
                <a:gd name="connsiteY3637" fmla="*/ 587158 h 825628"/>
                <a:gd name="connsiteX3638" fmla="*/ 261998 w 557214"/>
                <a:gd name="connsiteY3638" fmla="*/ 589892 h 825628"/>
                <a:gd name="connsiteX3639" fmla="*/ 259988 w 557214"/>
                <a:gd name="connsiteY3639" fmla="*/ 592420 h 825628"/>
                <a:gd name="connsiteX3640" fmla="*/ 258103 w 557214"/>
                <a:gd name="connsiteY3640" fmla="*/ 592347 h 825628"/>
                <a:gd name="connsiteX3641" fmla="*/ 257632 w 557214"/>
                <a:gd name="connsiteY3641" fmla="*/ 592690 h 825628"/>
                <a:gd name="connsiteX3642" fmla="*/ 257140 w 557214"/>
                <a:gd name="connsiteY3642" fmla="*/ 597140 h 825628"/>
                <a:gd name="connsiteX3643" fmla="*/ 256213 w 557214"/>
                <a:gd name="connsiteY3643" fmla="*/ 600353 h 825628"/>
                <a:gd name="connsiteX3644" fmla="*/ 255667 w 557214"/>
                <a:gd name="connsiteY3644" fmla="*/ 602651 h 825628"/>
                <a:gd name="connsiteX3645" fmla="*/ 255439 w 557214"/>
                <a:gd name="connsiteY3645" fmla="*/ 603605 h 825628"/>
                <a:gd name="connsiteX3646" fmla="*/ 254827 w 557214"/>
                <a:gd name="connsiteY3646" fmla="*/ 606070 h 825628"/>
                <a:gd name="connsiteX3647" fmla="*/ 249993 w 557214"/>
                <a:gd name="connsiteY3647" fmla="*/ 614132 h 825628"/>
                <a:gd name="connsiteX3648" fmla="*/ 247804 w 557214"/>
                <a:gd name="connsiteY3648" fmla="*/ 616425 h 825628"/>
                <a:gd name="connsiteX3649" fmla="*/ 240175 w 557214"/>
                <a:gd name="connsiteY3649" fmla="*/ 623151 h 825628"/>
                <a:gd name="connsiteX3650" fmla="*/ 238022 w 557214"/>
                <a:gd name="connsiteY3650" fmla="*/ 624467 h 825628"/>
                <a:gd name="connsiteX3651" fmla="*/ 232599 w 557214"/>
                <a:gd name="connsiteY3651" fmla="*/ 629172 h 825628"/>
                <a:gd name="connsiteX3652" fmla="*/ 226504 w 557214"/>
                <a:gd name="connsiteY3652" fmla="*/ 636236 h 825628"/>
                <a:gd name="connsiteX3653" fmla="*/ 229200 w 557214"/>
                <a:gd name="connsiteY3653" fmla="*/ 631118 h 825628"/>
                <a:gd name="connsiteX3654" fmla="*/ 230202 w 557214"/>
                <a:gd name="connsiteY3654" fmla="*/ 629536 h 825628"/>
                <a:gd name="connsiteX3655" fmla="*/ 234332 w 557214"/>
                <a:gd name="connsiteY3655" fmla="*/ 624768 h 825628"/>
                <a:gd name="connsiteX3656" fmla="*/ 243460 w 557214"/>
                <a:gd name="connsiteY3656" fmla="*/ 617539 h 825628"/>
                <a:gd name="connsiteX3657" fmla="*/ 245479 w 557214"/>
                <a:gd name="connsiteY3657" fmla="*/ 615110 h 825628"/>
                <a:gd name="connsiteX3658" fmla="*/ 249392 w 557214"/>
                <a:gd name="connsiteY3658" fmla="*/ 609875 h 825628"/>
                <a:gd name="connsiteX3659" fmla="*/ 251192 w 557214"/>
                <a:gd name="connsiteY3659" fmla="*/ 604863 h 825628"/>
                <a:gd name="connsiteX3660" fmla="*/ 252214 w 557214"/>
                <a:gd name="connsiteY3660" fmla="*/ 596922 h 825628"/>
                <a:gd name="connsiteX3661" fmla="*/ 252886 w 557214"/>
                <a:gd name="connsiteY3661" fmla="*/ 594064 h 825628"/>
                <a:gd name="connsiteX3662" fmla="*/ 258884 w 557214"/>
                <a:gd name="connsiteY3662" fmla="*/ 586483 h 825628"/>
                <a:gd name="connsiteX3663" fmla="*/ 253082 w 557214"/>
                <a:gd name="connsiteY3663" fmla="*/ 587740 h 825628"/>
                <a:gd name="connsiteX3664" fmla="*/ 251054 w 557214"/>
                <a:gd name="connsiteY3664" fmla="*/ 587965 h 825628"/>
                <a:gd name="connsiteX3665" fmla="*/ 248616 w 557214"/>
                <a:gd name="connsiteY3665" fmla="*/ 588028 h 825628"/>
                <a:gd name="connsiteX3666" fmla="*/ 246824 w 557214"/>
                <a:gd name="connsiteY3666" fmla="*/ 587945 h 825628"/>
                <a:gd name="connsiteX3667" fmla="*/ 245142 w 557214"/>
                <a:gd name="connsiteY3667" fmla="*/ 587911 h 825628"/>
                <a:gd name="connsiteX3668" fmla="*/ 243975 w 557214"/>
                <a:gd name="connsiteY3668" fmla="*/ 587946 h 825628"/>
                <a:gd name="connsiteX3669" fmla="*/ 242568 w 557214"/>
                <a:gd name="connsiteY3669" fmla="*/ 588032 h 825628"/>
                <a:gd name="connsiteX3670" fmla="*/ 240212 w 557214"/>
                <a:gd name="connsiteY3670" fmla="*/ 588352 h 825628"/>
                <a:gd name="connsiteX3671" fmla="*/ 237445 w 557214"/>
                <a:gd name="connsiteY3671" fmla="*/ 588989 h 825628"/>
                <a:gd name="connsiteX3672" fmla="*/ 234453 w 557214"/>
                <a:gd name="connsiteY3672" fmla="*/ 589926 h 825628"/>
                <a:gd name="connsiteX3673" fmla="*/ 230906 w 557214"/>
                <a:gd name="connsiteY3673" fmla="*/ 591372 h 825628"/>
                <a:gd name="connsiteX3674" fmla="*/ 226727 w 557214"/>
                <a:gd name="connsiteY3674" fmla="*/ 593637 h 825628"/>
                <a:gd name="connsiteX3675" fmla="*/ 222134 w 557214"/>
                <a:gd name="connsiteY3675" fmla="*/ 596499 h 825628"/>
                <a:gd name="connsiteX3676" fmla="*/ 217517 w 557214"/>
                <a:gd name="connsiteY3676" fmla="*/ 598671 h 825628"/>
                <a:gd name="connsiteX3677" fmla="*/ 214106 w 557214"/>
                <a:gd name="connsiteY3677" fmla="*/ 600249 h 825628"/>
                <a:gd name="connsiteX3678" fmla="*/ 211902 w 557214"/>
                <a:gd name="connsiteY3678" fmla="*/ 601518 h 825628"/>
                <a:gd name="connsiteX3679" fmla="*/ 209127 w 557214"/>
                <a:gd name="connsiteY3679" fmla="*/ 603564 h 825628"/>
                <a:gd name="connsiteX3680" fmla="*/ 205660 w 557214"/>
                <a:gd name="connsiteY3680" fmla="*/ 606575 h 825628"/>
                <a:gd name="connsiteX3681" fmla="*/ 202145 w 557214"/>
                <a:gd name="connsiteY3681" fmla="*/ 610090 h 825628"/>
                <a:gd name="connsiteX3682" fmla="*/ 201852 w 557214"/>
                <a:gd name="connsiteY3682" fmla="*/ 610490 h 825628"/>
                <a:gd name="connsiteX3683" fmla="*/ 204969 w 557214"/>
                <a:gd name="connsiteY3683" fmla="*/ 608472 h 825628"/>
                <a:gd name="connsiteX3684" fmla="*/ 209027 w 557214"/>
                <a:gd name="connsiteY3684" fmla="*/ 605853 h 825628"/>
                <a:gd name="connsiteX3685" fmla="*/ 212341 w 557214"/>
                <a:gd name="connsiteY3685" fmla="*/ 603857 h 825628"/>
                <a:gd name="connsiteX3686" fmla="*/ 214381 w 557214"/>
                <a:gd name="connsiteY3686" fmla="*/ 602806 h 825628"/>
                <a:gd name="connsiteX3687" fmla="*/ 217211 w 557214"/>
                <a:gd name="connsiteY3687" fmla="*/ 601717 h 825628"/>
                <a:gd name="connsiteX3688" fmla="*/ 221810 w 557214"/>
                <a:gd name="connsiteY3688" fmla="*/ 600125 h 825628"/>
                <a:gd name="connsiteX3689" fmla="*/ 227022 w 557214"/>
                <a:gd name="connsiteY3689" fmla="*/ 597433 h 825628"/>
                <a:gd name="connsiteX3690" fmla="*/ 231151 w 557214"/>
                <a:gd name="connsiteY3690" fmla="*/ 594945 h 825628"/>
                <a:gd name="connsiteX3691" fmla="*/ 233544 w 557214"/>
                <a:gd name="connsiteY3691" fmla="*/ 593669 h 825628"/>
                <a:gd name="connsiteX3692" fmla="*/ 240218 w 557214"/>
                <a:gd name="connsiteY3692" fmla="*/ 591587 h 825628"/>
                <a:gd name="connsiteX3693" fmla="*/ 248064 w 557214"/>
                <a:gd name="connsiteY3693" fmla="*/ 590337 h 825628"/>
                <a:gd name="connsiteX3694" fmla="*/ 250955 w 557214"/>
                <a:gd name="connsiteY3694" fmla="*/ 590294 h 825628"/>
                <a:gd name="connsiteX3695" fmla="*/ 249530 w 557214"/>
                <a:gd name="connsiteY3695" fmla="*/ 593311 h 825628"/>
                <a:gd name="connsiteX3696" fmla="*/ 248573 w 557214"/>
                <a:gd name="connsiteY3696" fmla="*/ 597465 h 825628"/>
                <a:gd name="connsiteX3697" fmla="*/ 248289 w 557214"/>
                <a:gd name="connsiteY3697" fmla="*/ 601939 h 825628"/>
                <a:gd name="connsiteX3698" fmla="*/ 247941 w 557214"/>
                <a:gd name="connsiteY3698" fmla="*/ 604165 h 825628"/>
                <a:gd name="connsiteX3699" fmla="*/ 245969 w 557214"/>
                <a:gd name="connsiteY3699" fmla="*/ 610316 h 825628"/>
                <a:gd name="connsiteX3700" fmla="*/ 237663 w 557214"/>
                <a:gd name="connsiteY3700" fmla="*/ 620831 h 825628"/>
                <a:gd name="connsiteX3701" fmla="*/ 232670 w 557214"/>
                <a:gd name="connsiteY3701" fmla="*/ 625115 h 825628"/>
                <a:gd name="connsiteX3702" fmla="*/ 230627 w 557214"/>
                <a:gd name="connsiteY3702" fmla="*/ 627421 h 825628"/>
                <a:gd name="connsiteX3703" fmla="*/ 230059 w 557214"/>
                <a:gd name="connsiteY3703" fmla="*/ 628358 h 825628"/>
                <a:gd name="connsiteX3704" fmla="*/ 229265 w 557214"/>
                <a:gd name="connsiteY3704" fmla="*/ 629394 h 825628"/>
                <a:gd name="connsiteX3705" fmla="*/ 225969 w 557214"/>
                <a:gd name="connsiteY3705" fmla="*/ 635269 h 825628"/>
                <a:gd name="connsiteX3706" fmla="*/ 223277 w 557214"/>
                <a:gd name="connsiteY3706" fmla="*/ 640781 h 825628"/>
                <a:gd name="connsiteX3707" fmla="*/ 223453 w 557214"/>
                <a:gd name="connsiteY3707" fmla="*/ 640447 h 825628"/>
                <a:gd name="connsiteX3708" fmla="*/ 223318 w 557214"/>
                <a:gd name="connsiteY3708" fmla="*/ 640753 h 825628"/>
                <a:gd name="connsiteX3709" fmla="*/ 222634 w 557214"/>
                <a:gd name="connsiteY3709" fmla="*/ 641866 h 825628"/>
                <a:gd name="connsiteX3710" fmla="*/ 221487 w 557214"/>
                <a:gd name="connsiteY3710" fmla="*/ 644217 h 825628"/>
                <a:gd name="connsiteX3711" fmla="*/ 221566 w 557214"/>
                <a:gd name="connsiteY3711" fmla="*/ 644439 h 825628"/>
                <a:gd name="connsiteX3712" fmla="*/ 234675 w 557214"/>
                <a:gd name="connsiteY3712" fmla="*/ 629202 h 825628"/>
                <a:gd name="connsiteX3713" fmla="*/ 246076 w 557214"/>
                <a:gd name="connsiteY3713" fmla="*/ 621147 h 825628"/>
                <a:gd name="connsiteX3714" fmla="*/ 251565 w 557214"/>
                <a:gd name="connsiteY3714" fmla="*/ 616068 h 825628"/>
                <a:gd name="connsiteX3715" fmla="*/ 253230 w 557214"/>
                <a:gd name="connsiteY3715" fmla="*/ 613922 h 825628"/>
                <a:gd name="connsiteX3716" fmla="*/ 253945 w 557214"/>
                <a:gd name="connsiteY3716" fmla="*/ 612982 h 825628"/>
                <a:gd name="connsiteX3717" fmla="*/ 254932 w 557214"/>
                <a:gd name="connsiteY3717" fmla="*/ 611284 h 825628"/>
                <a:gd name="connsiteX3718" fmla="*/ 256308 w 557214"/>
                <a:gd name="connsiteY3718" fmla="*/ 608201 h 825628"/>
                <a:gd name="connsiteX3719" fmla="*/ 258096 w 557214"/>
                <a:gd name="connsiteY3719" fmla="*/ 603190 h 825628"/>
                <a:gd name="connsiteX3720" fmla="*/ 259740 w 557214"/>
                <a:gd name="connsiteY3720" fmla="*/ 598424 h 825628"/>
                <a:gd name="connsiteX3721" fmla="*/ 260695 w 557214"/>
                <a:gd name="connsiteY3721" fmla="*/ 596803 h 825628"/>
                <a:gd name="connsiteX3722" fmla="*/ 261928 w 557214"/>
                <a:gd name="connsiteY3722" fmla="*/ 595145 h 825628"/>
                <a:gd name="connsiteX3723" fmla="*/ 263750 w 557214"/>
                <a:gd name="connsiteY3723" fmla="*/ 593058 h 825628"/>
                <a:gd name="connsiteX3724" fmla="*/ 266176 w 557214"/>
                <a:gd name="connsiteY3724" fmla="*/ 590436 h 825628"/>
                <a:gd name="connsiteX3725" fmla="*/ 268439 w 557214"/>
                <a:gd name="connsiteY3725" fmla="*/ 588269 h 825628"/>
                <a:gd name="connsiteX3726" fmla="*/ 270511 w 557214"/>
                <a:gd name="connsiteY3726" fmla="*/ 586477 h 825628"/>
                <a:gd name="connsiteX3727" fmla="*/ 273228 w 557214"/>
                <a:gd name="connsiteY3727" fmla="*/ 584316 h 825628"/>
                <a:gd name="connsiteX3728" fmla="*/ 278075 w 557214"/>
                <a:gd name="connsiteY3728" fmla="*/ 580887 h 825628"/>
                <a:gd name="connsiteX3729" fmla="*/ 288363 w 557214"/>
                <a:gd name="connsiteY3729" fmla="*/ 572502 h 825628"/>
                <a:gd name="connsiteX3730" fmla="*/ 296667 w 557214"/>
                <a:gd name="connsiteY3730" fmla="*/ 565376 h 825628"/>
                <a:gd name="connsiteX3731" fmla="*/ 300491 w 557214"/>
                <a:gd name="connsiteY3731" fmla="*/ 562998 h 825628"/>
                <a:gd name="connsiteX3732" fmla="*/ 304332 w 557214"/>
                <a:gd name="connsiteY3732" fmla="*/ 561162 h 825628"/>
                <a:gd name="connsiteX3733" fmla="*/ 308684 w 557214"/>
                <a:gd name="connsiteY3733" fmla="*/ 559532 h 825628"/>
                <a:gd name="connsiteX3734" fmla="*/ 314697 w 557214"/>
                <a:gd name="connsiteY3734" fmla="*/ 557967 h 825628"/>
                <a:gd name="connsiteX3735" fmla="*/ 322723 w 557214"/>
                <a:gd name="connsiteY3735" fmla="*/ 556438 h 825628"/>
                <a:gd name="connsiteX3736" fmla="*/ 322933 w 557214"/>
                <a:gd name="connsiteY3736" fmla="*/ 556401 h 825628"/>
                <a:gd name="connsiteX3737" fmla="*/ 324738 w 557214"/>
                <a:gd name="connsiteY3737" fmla="*/ 558003 h 825628"/>
                <a:gd name="connsiteX3738" fmla="*/ 325049 w 557214"/>
                <a:gd name="connsiteY3738" fmla="*/ 558831 h 825628"/>
                <a:gd name="connsiteX3739" fmla="*/ 324877 w 557214"/>
                <a:gd name="connsiteY3739" fmla="*/ 559200 h 825628"/>
                <a:gd name="connsiteX3740" fmla="*/ 323562 w 557214"/>
                <a:gd name="connsiteY3740" fmla="*/ 562459 h 825628"/>
                <a:gd name="connsiteX3741" fmla="*/ 322418 w 557214"/>
                <a:gd name="connsiteY3741" fmla="*/ 565702 h 825628"/>
                <a:gd name="connsiteX3742" fmla="*/ 321279 w 557214"/>
                <a:gd name="connsiteY3742" fmla="*/ 570653 h 825628"/>
                <a:gd name="connsiteX3743" fmla="*/ 319274 w 557214"/>
                <a:gd name="connsiteY3743" fmla="*/ 581761 h 825628"/>
                <a:gd name="connsiteX3744" fmla="*/ 317139 w 557214"/>
                <a:gd name="connsiteY3744" fmla="*/ 592027 h 825628"/>
                <a:gd name="connsiteX3745" fmla="*/ 315178 w 557214"/>
                <a:gd name="connsiteY3745" fmla="*/ 599031 h 825628"/>
                <a:gd name="connsiteX3746" fmla="*/ 313213 w 557214"/>
                <a:gd name="connsiteY3746" fmla="*/ 603489 h 825628"/>
                <a:gd name="connsiteX3747" fmla="*/ 309208 w 557214"/>
                <a:gd name="connsiteY3747" fmla="*/ 610080 h 825628"/>
                <a:gd name="connsiteX3748" fmla="*/ 303337 w 557214"/>
                <a:gd name="connsiteY3748" fmla="*/ 619090 h 825628"/>
                <a:gd name="connsiteX3749" fmla="*/ 298809 w 557214"/>
                <a:gd name="connsiteY3749" fmla="*/ 626979 h 825628"/>
                <a:gd name="connsiteX3750" fmla="*/ 295948 w 557214"/>
                <a:gd name="connsiteY3750" fmla="*/ 632537 h 825628"/>
                <a:gd name="connsiteX3751" fmla="*/ 294281 w 557214"/>
                <a:gd name="connsiteY3751" fmla="*/ 636245 h 825628"/>
                <a:gd name="connsiteX3752" fmla="*/ 293143 w 557214"/>
                <a:gd name="connsiteY3752" fmla="*/ 639145 h 825628"/>
                <a:gd name="connsiteX3753" fmla="*/ 292173 w 557214"/>
                <a:gd name="connsiteY3753" fmla="*/ 641920 h 825628"/>
                <a:gd name="connsiteX3754" fmla="*/ 291278 w 557214"/>
                <a:gd name="connsiteY3754" fmla="*/ 645094 h 825628"/>
                <a:gd name="connsiteX3755" fmla="*/ 289837 w 557214"/>
                <a:gd name="connsiteY3755" fmla="*/ 651077 h 825628"/>
                <a:gd name="connsiteX3756" fmla="*/ 287768 w 557214"/>
                <a:gd name="connsiteY3756" fmla="*/ 659526 h 825628"/>
                <a:gd name="connsiteX3757" fmla="*/ 287041 w 557214"/>
                <a:gd name="connsiteY3757" fmla="*/ 662611 h 825628"/>
                <a:gd name="connsiteX3758" fmla="*/ 285161 w 557214"/>
                <a:gd name="connsiteY3758" fmla="*/ 667539 h 825628"/>
                <a:gd name="connsiteX3759" fmla="*/ 281329 w 557214"/>
                <a:gd name="connsiteY3759" fmla="*/ 675994 h 825628"/>
                <a:gd name="connsiteX3760" fmla="*/ 278187 w 557214"/>
                <a:gd name="connsiteY3760" fmla="*/ 681875 h 825628"/>
                <a:gd name="connsiteX3761" fmla="*/ 273725 w 557214"/>
                <a:gd name="connsiteY3761" fmla="*/ 688178 h 825628"/>
                <a:gd name="connsiteX3762" fmla="*/ 268345 w 557214"/>
                <a:gd name="connsiteY3762" fmla="*/ 694572 h 825628"/>
                <a:gd name="connsiteX3763" fmla="*/ 264839 w 557214"/>
                <a:gd name="connsiteY3763" fmla="*/ 698059 h 825628"/>
                <a:gd name="connsiteX3764" fmla="*/ 259289 w 557214"/>
                <a:gd name="connsiteY3764" fmla="*/ 702464 h 825628"/>
                <a:gd name="connsiteX3765" fmla="*/ 248691 w 557214"/>
                <a:gd name="connsiteY3765" fmla="*/ 709610 h 825628"/>
                <a:gd name="connsiteX3766" fmla="*/ 235298 w 557214"/>
                <a:gd name="connsiteY3766" fmla="*/ 717328 h 825628"/>
                <a:gd name="connsiteX3767" fmla="*/ 233194 w 557214"/>
                <a:gd name="connsiteY3767" fmla="*/ 718148 h 825628"/>
                <a:gd name="connsiteX3768" fmla="*/ 229859 w 557214"/>
                <a:gd name="connsiteY3768" fmla="*/ 719224 h 825628"/>
                <a:gd name="connsiteX3769" fmla="*/ 224601 w 557214"/>
                <a:gd name="connsiteY3769" fmla="*/ 720274 h 825628"/>
                <a:gd name="connsiteX3770" fmla="*/ 218300 w 557214"/>
                <a:gd name="connsiteY3770" fmla="*/ 721032 h 825628"/>
                <a:gd name="connsiteX3771" fmla="*/ 215094 w 557214"/>
                <a:gd name="connsiteY3771" fmla="*/ 721709 h 825628"/>
                <a:gd name="connsiteX3772" fmla="*/ 214918 w 557214"/>
                <a:gd name="connsiteY3772" fmla="*/ 721801 h 825628"/>
                <a:gd name="connsiteX3773" fmla="*/ 216925 w 557214"/>
                <a:gd name="connsiteY3773" fmla="*/ 721899 h 825628"/>
                <a:gd name="connsiteX3774" fmla="*/ 222244 w 557214"/>
                <a:gd name="connsiteY3774" fmla="*/ 722112 h 825628"/>
                <a:gd name="connsiteX3775" fmla="*/ 228984 w 557214"/>
                <a:gd name="connsiteY3775" fmla="*/ 721932 h 825628"/>
                <a:gd name="connsiteX3776" fmla="*/ 232960 w 557214"/>
                <a:gd name="connsiteY3776" fmla="*/ 721070 h 825628"/>
                <a:gd name="connsiteX3777" fmla="*/ 234365 w 557214"/>
                <a:gd name="connsiteY3777" fmla="*/ 720706 h 825628"/>
                <a:gd name="connsiteX3778" fmla="*/ 232013 w 557214"/>
                <a:gd name="connsiteY3778" fmla="*/ 723154 h 825628"/>
                <a:gd name="connsiteX3779" fmla="*/ 228422 w 557214"/>
                <a:gd name="connsiteY3779" fmla="*/ 727934 h 825628"/>
                <a:gd name="connsiteX3780" fmla="*/ 226116 w 557214"/>
                <a:gd name="connsiteY3780" fmla="*/ 731919 h 825628"/>
                <a:gd name="connsiteX3781" fmla="*/ 224328 w 557214"/>
                <a:gd name="connsiteY3781" fmla="*/ 736131 h 825628"/>
                <a:gd name="connsiteX3782" fmla="*/ 222895 w 557214"/>
                <a:gd name="connsiteY3782" fmla="*/ 740385 h 825628"/>
                <a:gd name="connsiteX3783" fmla="*/ 222818 w 557214"/>
                <a:gd name="connsiteY3783" fmla="*/ 740546 h 825628"/>
                <a:gd name="connsiteX3784" fmla="*/ 219708 w 557214"/>
                <a:gd name="connsiteY3784" fmla="*/ 749558 h 825628"/>
                <a:gd name="connsiteX3785" fmla="*/ 218583 w 557214"/>
                <a:gd name="connsiteY3785" fmla="*/ 754209 h 825628"/>
                <a:gd name="connsiteX3786" fmla="*/ 213215 w 557214"/>
                <a:gd name="connsiteY3786" fmla="*/ 746820 h 825628"/>
                <a:gd name="connsiteX3787" fmla="*/ 186412 w 557214"/>
                <a:gd name="connsiteY3787" fmla="*/ 729033 h 825628"/>
                <a:gd name="connsiteX3788" fmla="*/ 130428 w 557214"/>
                <a:gd name="connsiteY3788" fmla="*/ 675595 h 825628"/>
                <a:gd name="connsiteX3789" fmla="*/ 68338 w 557214"/>
                <a:gd name="connsiteY3789" fmla="*/ 599514 h 825628"/>
                <a:gd name="connsiteX3790" fmla="*/ 63686 w 557214"/>
                <a:gd name="connsiteY3790" fmla="*/ 593613 h 825628"/>
                <a:gd name="connsiteX3791" fmla="*/ 86903 w 557214"/>
                <a:gd name="connsiteY3791" fmla="*/ 613157 h 825628"/>
                <a:gd name="connsiteX3792" fmla="*/ 51929 w 557214"/>
                <a:gd name="connsiteY3792" fmla="*/ 574108 h 825628"/>
                <a:gd name="connsiteX3793" fmla="*/ 73639 w 557214"/>
                <a:gd name="connsiteY3793" fmla="*/ 595155 h 825628"/>
                <a:gd name="connsiteX3794" fmla="*/ 55462 w 557214"/>
                <a:gd name="connsiteY3794" fmla="*/ 572536 h 825628"/>
                <a:gd name="connsiteX3795" fmla="*/ 43252 w 557214"/>
                <a:gd name="connsiteY3795" fmla="*/ 553938 h 825628"/>
                <a:gd name="connsiteX3796" fmla="*/ 39684 w 557214"/>
                <a:gd name="connsiteY3796" fmla="*/ 547270 h 825628"/>
                <a:gd name="connsiteX3797" fmla="*/ 45966 w 557214"/>
                <a:gd name="connsiteY3797" fmla="*/ 556702 h 825628"/>
                <a:gd name="connsiteX3798" fmla="*/ 65865 w 557214"/>
                <a:gd name="connsiteY3798" fmla="*/ 576929 h 825628"/>
                <a:gd name="connsiteX3799" fmla="*/ 52065 w 557214"/>
                <a:gd name="connsiteY3799" fmla="*/ 557046 h 825628"/>
                <a:gd name="connsiteX3800" fmla="*/ 45036 w 557214"/>
                <a:gd name="connsiteY3800" fmla="*/ 544415 h 825628"/>
                <a:gd name="connsiteX3801" fmla="*/ 42916 w 557214"/>
                <a:gd name="connsiteY3801" fmla="*/ 539400 h 825628"/>
                <a:gd name="connsiteX3802" fmla="*/ 42014 w 557214"/>
                <a:gd name="connsiteY3802" fmla="*/ 536328 h 825628"/>
                <a:gd name="connsiteX3803" fmla="*/ 41514 w 557214"/>
                <a:gd name="connsiteY3803" fmla="*/ 534119 h 825628"/>
                <a:gd name="connsiteX3804" fmla="*/ 43330 w 557214"/>
                <a:gd name="connsiteY3804" fmla="*/ 538025 h 825628"/>
                <a:gd name="connsiteX3805" fmla="*/ 64230 w 557214"/>
                <a:gd name="connsiteY3805" fmla="*/ 564518 h 825628"/>
                <a:gd name="connsiteX3806" fmla="*/ 63844 w 557214"/>
                <a:gd name="connsiteY3806" fmla="*/ 563537 h 825628"/>
                <a:gd name="connsiteX3807" fmla="*/ 54947 w 557214"/>
                <a:gd name="connsiteY3807" fmla="*/ 549485 h 825628"/>
                <a:gd name="connsiteX3808" fmla="*/ 49965 w 557214"/>
                <a:gd name="connsiteY3808" fmla="*/ 538608 h 825628"/>
                <a:gd name="connsiteX3809" fmla="*/ 47687 w 557214"/>
                <a:gd name="connsiteY3809" fmla="*/ 529851 h 825628"/>
                <a:gd name="connsiteX3810" fmla="*/ 59054 w 557214"/>
                <a:gd name="connsiteY3810" fmla="*/ 549944 h 825628"/>
                <a:gd name="connsiteX3811" fmla="*/ 50224 w 557214"/>
                <a:gd name="connsiteY3811" fmla="*/ 522750 h 825628"/>
                <a:gd name="connsiteX3812" fmla="*/ 49166 w 557214"/>
                <a:gd name="connsiteY3812" fmla="*/ 504443 h 825628"/>
                <a:gd name="connsiteX3813" fmla="*/ 49233 w 557214"/>
                <a:gd name="connsiteY3813" fmla="*/ 502576 h 825628"/>
                <a:gd name="connsiteX3814" fmla="*/ 49410 w 557214"/>
                <a:gd name="connsiteY3814" fmla="*/ 504436 h 825628"/>
                <a:gd name="connsiteX3815" fmla="*/ 51142 w 557214"/>
                <a:gd name="connsiteY3815" fmla="*/ 507524 h 825628"/>
                <a:gd name="connsiteX3816" fmla="*/ 51562 w 557214"/>
                <a:gd name="connsiteY3816" fmla="*/ 506616 h 825628"/>
                <a:gd name="connsiteX3817" fmla="*/ 54503 w 557214"/>
                <a:gd name="connsiteY3817" fmla="*/ 492717 h 825628"/>
                <a:gd name="connsiteX3818" fmla="*/ 54879 w 557214"/>
                <a:gd name="connsiteY3818" fmla="*/ 491670 h 825628"/>
                <a:gd name="connsiteX3819" fmla="*/ 54954 w 557214"/>
                <a:gd name="connsiteY3819" fmla="*/ 491567 h 825628"/>
                <a:gd name="connsiteX3820" fmla="*/ 54947 w 557214"/>
                <a:gd name="connsiteY3820" fmla="*/ 492379 h 825628"/>
                <a:gd name="connsiteX3821" fmla="*/ 55199 w 557214"/>
                <a:gd name="connsiteY3821" fmla="*/ 497149 h 825628"/>
                <a:gd name="connsiteX3822" fmla="*/ 55527 w 557214"/>
                <a:gd name="connsiteY3822" fmla="*/ 497426 h 825628"/>
                <a:gd name="connsiteX3823" fmla="*/ 55887 w 557214"/>
                <a:gd name="connsiteY3823" fmla="*/ 496565 h 825628"/>
                <a:gd name="connsiteX3824" fmla="*/ 57573 w 557214"/>
                <a:gd name="connsiteY3824" fmla="*/ 491375 h 825628"/>
                <a:gd name="connsiteX3825" fmla="*/ 62293 w 557214"/>
                <a:gd name="connsiteY3825" fmla="*/ 479551 h 825628"/>
                <a:gd name="connsiteX3826" fmla="*/ 64915 w 557214"/>
                <a:gd name="connsiteY3826" fmla="*/ 473145 h 825628"/>
                <a:gd name="connsiteX3827" fmla="*/ 66844 w 557214"/>
                <a:gd name="connsiteY3827" fmla="*/ 468845 h 825628"/>
                <a:gd name="connsiteX3828" fmla="*/ 68342 w 557214"/>
                <a:gd name="connsiteY3828" fmla="*/ 466431 h 825628"/>
                <a:gd name="connsiteX3829" fmla="*/ 70022 w 557214"/>
                <a:gd name="connsiteY3829" fmla="*/ 464122 h 825628"/>
                <a:gd name="connsiteX3830" fmla="*/ 71703 w 557214"/>
                <a:gd name="connsiteY3830" fmla="*/ 462147 h 825628"/>
                <a:gd name="connsiteX3831" fmla="*/ 73660 w 557214"/>
                <a:gd name="connsiteY3831" fmla="*/ 460227 h 825628"/>
                <a:gd name="connsiteX3832" fmla="*/ 75991 w 557214"/>
                <a:gd name="connsiteY3832" fmla="*/ 458237 h 825628"/>
                <a:gd name="connsiteX3833" fmla="*/ 85811 w 557214"/>
                <a:gd name="connsiteY3833" fmla="*/ 451952 h 825628"/>
                <a:gd name="connsiteX3834" fmla="*/ 95903 w 557214"/>
                <a:gd name="connsiteY3834" fmla="*/ 445075 h 825628"/>
                <a:gd name="connsiteX3835" fmla="*/ 101429 w 557214"/>
                <a:gd name="connsiteY3835" fmla="*/ 440212 h 825628"/>
                <a:gd name="connsiteX3836" fmla="*/ 103686 w 557214"/>
                <a:gd name="connsiteY3836" fmla="*/ 437116 h 825628"/>
                <a:gd name="connsiteX3837" fmla="*/ 105838 w 557214"/>
                <a:gd name="connsiteY3837" fmla="*/ 433237 h 825628"/>
                <a:gd name="connsiteX3838" fmla="*/ 108458 w 557214"/>
                <a:gd name="connsiteY3838" fmla="*/ 427819 h 825628"/>
                <a:gd name="connsiteX3839" fmla="*/ 112045 w 557214"/>
                <a:gd name="connsiteY3839" fmla="*/ 418231 h 825628"/>
                <a:gd name="connsiteX3840" fmla="*/ 115039 w 557214"/>
                <a:gd name="connsiteY3840" fmla="*/ 409872 h 825628"/>
                <a:gd name="connsiteX3841" fmla="*/ 116603 w 557214"/>
                <a:gd name="connsiteY3841" fmla="*/ 405581 h 825628"/>
                <a:gd name="connsiteX3842" fmla="*/ 116924 w 557214"/>
                <a:gd name="connsiteY3842" fmla="*/ 404588 h 825628"/>
                <a:gd name="connsiteX3843" fmla="*/ 114780 w 557214"/>
                <a:gd name="connsiteY3843" fmla="*/ 407439 h 825628"/>
                <a:gd name="connsiteX3844" fmla="*/ 111218 w 557214"/>
                <a:gd name="connsiteY3844" fmla="*/ 414213 h 825628"/>
                <a:gd name="connsiteX3845" fmla="*/ 106905 w 557214"/>
                <a:gd name="connsiteY3845" fmla="*/ 423573 h 825628"/>
                <a:gd name="connsiteX3846" fmla="*/ 103618 w 557214"/>
                <a:gd name="connsiteY3846" fmla="*/ 430013 h 825628"/>
                <a:gd name="connsiteX3847" fmla="*/ 101231 w 557214"/>
                <a:gd name="connsiteY3847" fmla="*/ 434103 h 825628"/>
                <a:gd name="connsiteX3848" fmla="*/ 99395 w 557214"/>
                <a:gd name="connsiteY3848" fmla="*/ 436845 h 825628"/>
                <a:gd name="connsiteX3849" fmla="*/ 95822 w 557214"/>
                <a:gd name="connsiteY3849" fmla="*/ 440355 h 825628"/>
                <a:gd name="connsiteX3850" fmla="*/ 87589 w 557214"/>
                <a:gd name="connsiteY3850" fmla="*/ 446285 h 825628"/>
                <a:gd name="connsiteX3851" fmla="*/ 76679 w 557214"/>
                <a:gd name="connsiteY3851" fmla="*/ 453318 h 825628"/>
                <a:gd name="connsiteX3852" fmla="*/ 71932 w 557214"/>
                <a:gd name="connsiteY3852" fmla="*/ 456711 h 825628"/>
                <a:gd name="connsiteX3853" fmla="*/ 69621 w 557214"/>
                <a:gd name="connsiteY3853" fmla="*/ 458866 h 825628"/>
                <a:gd name="connsiteX3854" fmla="*/ 67663 w 557214"/>
                <a:gd name="connsiteY3854" fmla="*/ 461031 h 825628"/>
                <a:gd name="connsiteX3855" fmla="*/ 67331 w 557214"/>
                <a:gd name="connsiteY3855" fmla="*/ 461465 h 825628"/>
                <a:gd name="connsiteX3856" fmla="*/ 64482 w 557214"/>
                <a:gd name="connsiteY3856" fmla="*/ 461474 h 825628"/>
                <a:gd name="connsiteX3857" fmla="*/ 64033 w 557214"/>
                <a:gd name="connsiteY3857" fmla="*/ 461682 h 825628"/>
                <a:gd name="connsiteX3858" fmla="*/ 64368 w 557214"/>
                <a:gd name="connsiteY3858" fmla="*/ 463568 h 825628"/>
                <a:gd name="connsiteX3859" fmla="*/ 65297 w 557214"/>
                <a:gd name="connsiteY3859" fmla="*/ 464236 h 825628"/>
                <a:gd name="connsiteX3860" fmla="*/ 65216 w 557214"/>
                <a:gd name="connsiteY3860" fmla="*/ 464360 h 825628"/>
                <a:gd name="connsiteX3861" fmla="*/ 64862 w 557214"/>
                <a:gd name="connsiteY3861" fmla="*/ 464353 h 825628"/>
                <a:gd name="connsiteX3862" fmla="*/ 63947 w 557214"/>
                <a:gd name="connsiteY3862" fmla="*/ 464181 h 825628"/>
                <a:gd name="connsiteX3863" fmla="*/ 62081 w 557214"/>
                <a:gd name="connsiteY3863" fmla="*/ 463736 h 825628"/>
                <a:gd name="connsiteX3864" fmla="*/ 61614 w 557214"/>
                <a:gd name="connsiteY3864" fmla="*/ 463650 h 825628"/>
                <a:gd name="connsiteX3865" fmla="*/ 61029 w 557214"/>
                <a:gd name="connsiteY3865" fmla="*/ 463864 h 825628"/>
                <a:gd name="connsiteX3866" fmla="*/ 62101 w 557214"/>
                <a:gd name="connsiteY3866" fmla="*/ 465958 h 825628"/>
                <a:gd name="connsiteX3867" fmla="*/ 63082 w 557214"/>
                <a:gd name="connsiteY3867" fmla="*/ 466475 h 825628"/>
                <a:gd name="connsiteX3868" fmla="*/ 61857 w 557214"/>
                <a:gd name="connsiteY3868" fmla="*/ 466444 h 825628"/>
                <a:gd name="connsiteX3869" fmla="*/ 59597 w 557214"/>
                <a:gd name="connsiteY3869" fmla="*/ 465851 h 825628"/>
                <a:gd name="connsiteX3870" fmla="*/ 55888 w 557214"/>
                <a:gd name="connsiteY3870" fmla="*/ 464008 h 825628"/>
                <a:gd name="connsiteX3871" fmla="*/ 55629 w 557214"/>
                <a:gd name="connsiteY3871" fmla="*/ 464010 h 825628"/>
                <a:gd name="connsiteX3872" fmla="*/ 56607 w 557214"/>
                <a:gd name="connsiteY3872" fmla="*/ 465934 h 825628"/>
                <a:gd name="connsiteX3873" fmla="*/ 58672 w 557214"/>
                <a:gd name="connsiteY3873" fmla="*/ 468338 h 825628"/>
                <a:gd name="connsiteX3874" fmla="*/ 61795 w 557214"/>
                <a:gd name="connsiteY3874" fmla="*/ 470045 h 825628"/>
                <a:gd name="connsiteX3875" fmla="*/ 60808 w 557214"/>
                <a:gd name="connsiteY3875" fmla="*/ 470183 h 825628"/>
                <a:gd name="connsiteX3876" fmla="*/ 58557 w 557214"/>
                <a:gd name="connsiteY3876" fmla="*/ 470013 h 825628"/>
                <a:gd name="connsiteX3877" fmla="*/ 54191 w 557214"/>
                <a:gd name="connsiteY3877" fmla="*/ 468969 h 825628"/>
                <a:gd name="connsiteX3878" fmla="*/ 53811 w 557214"/>
                <a:gd name="connsiteY3878" fmla="*/ 469059 h 825628"/>
                <a:gd name="connsiteX3879" fmla="*/ 57025 w 557214"/>
                <a:gd name="connsiteY3879" fmla="*/ 472600 h 825628"/>
                <a:gd name="connsiteX3880" fmla="*/ 59874 w 557214"/>
                <a:gd name="connsiteY3880" fmla="*/ 473473 h 825628"/>
                <a:gd name="connsiteX3881" fmla="*/ 57945 w 557214"/>
                <a:gd name="connsiteY3881" fmla="*/ 473736 h 825628"/>
                <a:gd name="connsiteX3882" fmla="*/ 54530 w 557214"/>
                <a:gd name="connsiteY3882" fmla="*/ 473118 h 825628"/>
                <a:gd name="connsiteX3883" fmla="*/ 49902 w 557214"/>
                <a:gd name="connsiteY3883" fmla="*/ 470808 h 825628"/>
                <a:gd name="connsiteX3884" fmla="*/ 49309 w 557214"/>
                <a:gd name="connsiteY3884" fmla="*/ 470922 h 825628"/>
                <a:gd name="connsiteX3885" fmla="*/ 50352 w 557214"/>
                <a:gd name="connsiteY3885" fmla="*/ 474096 h 825628"/>
                <a:gd name="connsiteX3886" fmla="*/ 52555 w 557214"/>
                <a:gd name="connsiteY3886" fmla="*/ 477131 h 825628"/>
                <a:gd name="connsiteX3887" fmla="*/ 54086 w 557214"/>
                <a:gd name="connsiteY3887" fmla="*/ 478502 h 825628"/>
                <a:gd name="connsiteX3888" fmla="*/ 53681 w 557214"/>
                <a:gd name="connsiteY3888" fmla="*/ 478377 h 825628"/>
                <a:gd name="connsiteX3889" fmla="*/ 48641 w 557214"/>
                <a:gd name="connsiteY3889" fmla="*/ 474328 h 825628"/>
                <a:gd name="connsiteX3890" fmla="*/ 43499 w 557214"/>
                <a:gd name="connsiteY3890" fmla="*/ 460469 h 825628"/>
                <a:gd name="connsiteX3891" fmla="*/ 44838 w 557214"/>
                <a:gd name="connsiteY3891" fmla="*/ 472681 h 825628"/>
                <a:gd name="connsiteX3892" fmla="*/ 45179 w 557214"/>
                <a:gd name="connsiteY3892" fmla="*/ 473989 h 825628"/>
                <a:gd name="connsiteX3893" fmla="*/ 45575 w 557214"/>
                <a:gd name="connsiteY3893" fmla="*/ 478165 h 825628"/>
                <a:gd name="connsiteX3894" fmla="*/ 44854 w 557214"/>
                <a:gd name="connsiteY3894" fmla="*/ 476989 h 825628"/>
                <a:gd name="connsiteX3895" fmla="*/ 40117 w 557214"/>
                <a:gd name="connsiteY3895" fmla="*/ 464269 h 825628"/>
                <a:gd name="connsiteX3896" fmla="*/ 43793 w 557214"/>
                <a:gd name="connsiteY3896" fmla="*/ 482168 h 825628"/>
                <a:gd name="connsiteX3897" fmla="*/ 41213 w 557214"/>
                <a:gd name="connsiteY3897" fmla="*/ 477354 h 825628"/>
                <a:gd name="connsiteX3898" fmla="*/ 42704 w 557214"/>
                <a:gd name="connsiteY3898" fmla="*/ 484611 h 825628"/>
                <a:gd name="connsiteX3899" fmla="*/ 36575 w 557214"/>
                <a:gd name="connsiteY3899" fmla="*/ 471661 h 825628"/>
                <a:gd name="connsiteX3900" fmla="*/ 38288 w 557214"/>
                <a:gd name="connsiteY3900" fmla="*/ 480214 h 825628"/>
                <a:gd name="connsiteX3901" fmla="*/ 39913 w 557214"/>
                <a:gd name="connsiteY3901" fmla="*/ 485180 h 825628"/>
                <a:gd name="connsiteX3902" fmla="*/ 39973 w 557214"/>
                <a:gd name="connsiteY3902" fmla="*/ 485312 h 825628"/>
                <a:gd name="connsiteX3903" fmla="*/ 36795 w 557214"/>
                <a:gd name="connsiteY3903" fmla="*/ 479184 h 825628"/>
                <a:gd name="connsiteX3904" fmla="*/ 37330 w 557214"/>
                <a:gd name="connsiteY3904" fmla="*/ 483286 h 825628"/>
                <a:gd name="connsiteX3905" fmla="*/ 34759 w 557214"/>
                <a:gd name="connsiteY3905" fmla="*/ 476082 h 825628"/>
                <a:gd name="connsiteX3906" fmla="*/ 37113 w 557214"/>
                <a:gd name="connsiteY3906" fmla="*/ 490388 h 825628"/>
                <a:gd name="connsiteX3907" fmla="*/ 32247 w 557214"/>
                <a:gd name="connsiteY3907" fmla="*/ 478957 h 825628"/>
                <a:gd name="connsiteX3908" fmla="*/ 36662 w 557214"/>
                <a:gd name="connsiteY3908" fmla="*/ 496770 h 825628"/>
                <a:gd name="connsiteX3909" fmla="*/ 36462 w 557214"/>
                <a:gd name="connsiteY3909" fmla="*/ 496691 h 825628"/>
                <a:gd name="connsiteX3910" fmla="*/ 36241 w 557214"/>
                <a:gd name="connsiteY3910" fmla="*/ 496634 h 825628"/>
                <a:gd name="connsiteX3911" fmla="*/ 35956 w 557214"/>
                <a:gd name="connsiteY3911" fmla="*/ 496738 h 825628"/>
                <a:gd name="connsiteX3912" fmla="*/ 36209 w 557214"/>
                <a:gd name="connsiteY3912" fmla="*/ 497374 h 825628"/>
                <a:gd name="connsiteX3913" fmla="*/ 36914 w 557214"/>
                <a:gd name="connsiteY3913" fmla="*/ 498662 h 825628"/>
                <a:gd name="connsiteX3914" fmla="*/ 37509 w 557214"/>
                <a:gd name="connsiteY3914" fmla="*/ 499462 h 825628"/>
                <a:gd name="connsiteX3915" fmla="*/ 36261 w 557214"/>
                <a:gd name="connsiteY3915" fmla="*/ 498419 h 825628"/>
                <a:gd name="connsiteX3916" fmla="*/ 34479 w 557214"/>
                <a:gd name="connsiteY3916" fmla="*/ 496261 h 825628"/>
                <a:gd name="connsiteX3917" fmla="*/ 32367 w 557214"/>
                <a:gd name="connsiteY3917" fmla="*/ 491711 h 825628"/>
                <a:gd name="connsiteX3918" fmla="*/ 30675 w 557214"/>
                <a:gd name="connsiteY3918" fmla="*/ 485171 h 825628"/>
                <a:gd name="connsiteX3919" fmla="*/ 29750 w 557214"/>
                <a:gd name="connsiteY3919" fmla="*/ 478733 h 825628"/>
                <a:gd name="connsiteX3920" fmla="*/ 29485 w 557214"/>
                <a:gd name="connsiteY3920" fmla="*/ 475852 h 825628"/>
                <a:gd name="connsiteX3921" fmla="*/ 28990 w 557214"/>
                <a:gd name="connsiteY3921" fmla="*/ 482807 h 825628"/>
                <a:gd name="connsiteX3922" fmla="*/ 29956 w 557214"/>
                <a:gd name="connsiteY3922" fmla="*/ 490164 h 825628"/>
                <a:gd name="connsiteX3923" fmla="*/ 32190 w 557214"/>
                <a:gd name="connsiteY3923" fmla="*/ 495881 h 825628"/>
                <a:gd name="connsiteX3924" fmla="*/ 32477 w 557214"/>
                <a:gd name="connsiteY3924" fmla="*/ 496335 h 825628"/>
                <a:gd name="connsiteX3925" fmla="*/ 36068 w 557214"/>
                <a:gd name="connsiteY3925" fmla="*/ 502356 h 825628"/>
                <a:gd name="connsiteX3926" fmla="*/ 35988 w 557214"/>
                <a:gd name="connsiteY3926" fmla="*/ 502315 h 825628"/>
                <a:gd name="connsiteX3927" fmla="*/ 31529 w 557214"/>
                <a:gd name="connsiteY3927" fmla="*/ 497999 h 825628"/>
                <a:gd name="connsiteX3928" fmla="*/ 29937 w 557214"/>
                <a:gd name="connsiteY3928" fmla="*/ 494516 h 825628"/>
                <a:gd name="connsiteX3929" fmla="*/ 27819 w 557214"/>
                <a:gd name="connsiteY3929" fmla="*/ 486495 h 825628"/>
                <a:gd name="connsiteX3930" fmla="*/ 27093 w 557214"/>
                <a:gd name="connsiteY3930" fmla="*/ 476696 h 825628"/>
                <a:gd name="connsiteX3931" fmla="*/ 27838 w 557214"/>
                <a:gd name="connsiteY3931" fmla="*/ 466811 h 825628"/>
                <a:gd name="connsiteX3932" fmla="*/ 27828 w 557214"/>
                <a:gd name="connsiteY3932" fmla="*/ 465846 h 825628"/>
                <a:gd name="connsiteX3933" fmla="*/ 26064 w 557214"/>
                <a:gd name="connsiteY3933" fmla="*/ 473086 h 825628"/>
                <a:gd name="connsiteX3934" fmla="*/ 25518 w 557214"/>
                <a:gd name="connsiteY3934" fmla="*/ 483512 h 825628"/>
                <a:gd name="connsiteX3935" fmla="*/ 26436 w 557214"/>
                <a:gd name="connsiteY3935" fmla="*/ 489575 h 825628"/>
                <a:gd name="connsiteX3936" fmla="*/ 25330 w 557214"/>
                <a:gd name="connsiteY3936" fmla="*/ 486694 h 825628"/>
                <a:gd name="connsiteX3937" fmla="*/ 23198 w 557214"/>
                <a:gd name="connsiteY3937" fmla="*/ 480394 h 825628"/>
                <a:gd name="connsiteX3938" fmla="*/ 21261 w 557214"/>
                <a:gd name="connsiteY3938" fmla="*/ 467944 h 825628"/>
                <a:gd name="connsiteX3939" fmla="*/ 20827 w 557214"/>
                <a:gd name="connsiteY3939" fmla="*/ 461913 h 825628"/>
                <a:gd name="connsiteX3940" fmla="*/ 19620 w 557214"/>
                <a:gd name="connsiteY3940" fmla="*/ 455583 h 825628"/>
                <a:gd name="connsiteX3941" fmla="*/ 11849 w 557214"/>
                <a:gd name="connsiteY3941" fmla="*/ 434921 h 825628"/>
                <a:gd name="connsiteX3942" fmla="*/ 8567 w 557214"/>
                <a:gd name="connsiteY3942" fmla="*/ 423340 h 825628"/>
                <a:gd name="connsiteX3943" fmla="*/ 8069 w 557214"/>
                <a:gd name="connsiteY3943" fmla="*/ 416618 h 825628"/>
                <a:gd name="connsiteX3944" fmla="*/ 8144 w 557214"/>
                <a:gd name="connsiteY3944" fmla="*/ 415446 h 825628"/>
                <a:gd name="connsiteX3945" fmla="*/ 8708 w 557214"/>
                <a:gd name="connsiteY3945" fmla="*/ 406400 h 825628"/>
                <a:gd name="connsiteX3946" fmla="*/ 9536 w 557214"/>
                <a:gd name="connsiteY3946" fmla="*/ 399851 h 825628"/>
                <a:gd name="connsiteX3947" fmla="*/ 12552 w 557214"/>
                <a:gd name="connsiteY3947" fmla="*/ 381589 h 825628"/>
                <a:gd name="connsiteX3948" fmla="*/ 13369 w 557214"/>
                <a:gd name="connsiteY3948" fmla="*/ 373921 h 825628"/>
                <a:gd name="connsiteX3949" fmla="*/ 14564 w 557214"/>
                <a:gd name="connsiteY3949" fmla="*/ 367298 h 825628"/>
                <a:gd name="connsiteX3950" fmla="*/ 19236 w 557214"/>
                <a:gd name="connsiteY3950" fmla="*/ 336664 h 825628"/>
                <a:gd name="connsiteX3951" fmla="*/ 19599 w 557214"/>
                <a:gd name="connsiteY3951" fmla="*/ 335258 h 825628"/>
                <a:gd name="connsiteX3952" fmla="*/ 21515 w 557214"/>
                <a:gd name="connsiteY3952" fmla="*/ 328617 h 825628"/>
                <a:gd name="connsiteX3953" fmla="*/ 23304 w 557214"/>
                <a:gd name="connsiteY3953" fmla="*/ 323641 h 825628"/>
                <a:gd name="connsiteX3954" fmla="*/ 25854 w 557214"/>
                <a:gd name="connsiteY3954" fmla="*/ 317857 h 825628"/>
                <a:gd name="connsiteX3955" fmla="*/ 29549 w 557214"/>
                <a:gd name="connsiteY3955" fmla="*/ 311296 h 825628"/>
                <a:gd name="connsiteX3956" fmla="*/ 34285 w 557214"/>
                <a:gd name="connsiteY3956" fmla="*/ 304657 h 825628"/>
                <a:gd name="connsiteX3957" fmla="*/ 44542 w 557214"/>
                <a:gd name="connsiteY3957" fmla="*/ 292029 h 825628"/>
                <a:gd name="connsiteX3958" fmla="*/ 53705 w 557214"/>
                <a:gd name="connsiteY3958" fmla="*/ 281199 h 825628"/>
                <a:gd name="connsiteX3959" fmla="*/ 57838 w 557214"/>
                <a:gd name="connsiteY3959" fmla="*/ 277536 h 825628"/>
                <a:gd name="connsiteX3960" fmla="*/ 60556 w 557214"/>
                <a:gd name="connsiteY3960" fmla="*/ 275191 h 825628"/>
                <a:gd name="connsiteX3961" fmla="*/ 67066 w 557214"/>
                <a:gd name="connsiteY3961" fmla="*/ 270891 h 825628"/>
                <a:gd name="connsiteX3962" fmla="*/ 80025 w 557214"/>
                <a:gd name="connsiteY3962" fmla="*/ 263061 h 825628"/>
                <a:gd name="connsiteX3963" fmla="*/ 88340 w 557214"/>
                <a:gd name="connsiteY3963" fmla="*/ 257440 h 825628"/>
                <a:gd name="connsiteX3964" fmla="*/ 94074 w 557214"/>
                <a:gd name="connsiteY3964" fmla="*/ 251494 h 825628"/>
                <a:gd name="connsiteX3965" fmla="*/ 101834 w 557214"/>
                <a:gd name="connsiteY3965" fmla="*/ 242371 h 825628"/>
                <a:gd name="connsiteX3966" fmla="*/ 106269 w 557214"/>
                <a:gd name="connsiteY3966" fmla="*/ 237547 h 825628"/>
                <a:gd name="connsiteX3967" fmla="*/ 108802 w 557214"/>
                <a:gd name="connsiteY3967" fmla="*/ 235851 h 825628"/>
                <a:gd name="connsiteX3968" fmla="*/ 111371 w 557214"/>
                <a:gd name="connsiteY3968" fmla="*/ 234679 h 825628"/>
                <a:gd name="connsiteX3969" fmla="*/ 114099 w 557214"/>
                <a:gd name="connsiteY3969" fmla="*/ 234271 h 825628"/>
                <a:gd name="connsiteX3970" fmla="*/ 119139 w 557214"/>
                <a:gd name="connsiteY3970" fmla="*/ 236521 h 825628"/>
                <a:gd name="connsiteX3971" fmla="*/ 122970 w 557214"/>
                <a:gd name="connsiteY3971" fmla="*/ 238105 h 825628"/>
                <a:gd name="connsiteX3972" fmla="*/ 126436 w 557214"/>
                <a:gd name="connsiteY3972" fmla="*/ 242660 h 825628"/>
                <a:gd name="connsiteX3973" fmla="*/ 129968 w 557214"/>
                <a:gd name="connsiteY3973" fmla="*/ 250064 h 825628"/>
                <a:gd name="connsiteX3974" fmla="*/ 130515 w 557214"/>
                <a:gd name="connsiteY3974" fmla="*/ 252427 h 825628"/>
                <a:gd name="connsiteX3975" fmla="*/ 129913 w 557214"/>
                <a:gd name="connsiteY3975" fmla="*/ 265741 h 825628"/>
                <a:gd name="connsiteX3976" fmla="*/ 123483 w 557214"/>
                <a:gd name="connsiteY3976" fmla="*/ 278709 h 825628"/>
                <a:gd name="connsiteX3977" fmla="*/ 118955 w 557214"/>
                <a:gd name="connsiteY3977" fmla="*/ 280431 h 825628"/>
                <a:gd name="connsiteX3978" fmla="*/ 117094 w 557214"/>
                <a:gd name="connsiteY3978" fmla="*/ 281965 h 825628"/>
                <a:gd name="connsiteX3979" fmla="*/ 122370 w 557214"/>
                <a:gd name="connsiteY3979" fmla="*/ 280550 h 825628"/>
                <a:gd name="connsiteX3980" fmla="*/ 128431 w 557214"/>
                <a:gd name="connsiteY3980" fmla="*/ 280997 h 825628"/>
                <a:gd name="connsiteX3981" fmla="*/ 133859 w 557214"/>
                <a:gd name="connsiteY3981" fmla="*/ 283553 h 825628"/>
                <a:gd name="connsiteX3982" fmla="*/ 136071 w 557214"/>
                <a:gd name="connsiteY3982" fmla="*/ 285272 h 825628"/>
                <a:gd name="connsiteX3983" fmla="*/ 137321 w 557214"/>
                <a:gd name="connsiteY3983" fmla="*/ 286662 h 825628"/>
                <a:gd name="connsiteX3984" fmla="*/ 138374 w 557214"/>
                <a:gd name="connsiteY3984" fmla="*/ 288122 h 825628"/>
                <a:gd name="connsiteX3985" fmla="*/ 139097 w 557214"/>
                <a:gd name="connsiteY3985" fmla="*/ 289341 h 825628"/>
                <a:gd name="connsiteX3986" fmla="*/ 140085 w 557214"/>
                <a:gd name="connsiteY3986" fmla="*/ 291510 h 825628"/>
                <a:gd name="connsiteX3987" fmla="*/ 141288 w 557214"/>
                <a:gd name="connsiteY3987" fmla="*/ 294394 h 825628"/>
                <a:gd name="connsiteX3988" fmla="*/ 141924 w 557214"/>
                <a:gd name="connsiteY3988" fmla="*/ 295735 h 825628"/>
                <a:gd name="connsiteX3989" fmla="*/ 142401 w 557214"/>
                <a:gd name="connsiteY3989" fmla="*/ 296499 h 825628"/>
                <a:gd name="connsiteX3990" fmla="*/ 142920 w 557214"/>
                <a:gd name="connsiteY3990" fmla="*/ 297257 h 825628"/>
                <a:gd name="connsiteX3991" fmla="*/ 143848 w 557214"/>
                <a:gd name="connsiteY3991" fmla="*/ 298366 h 825628"/>
                <a:gd name="connsiteX3992" fmla="*/ 145453 w 557214"/>
                <a:gd name="connsiteY3992" fmla="*/ 299931 h 825628"/>
                <a:gd name="connsiteX3993" fmla="*/ 147296 w 557214"/>
                <a:gd name="connsiteY3993" fmla="*/ 301595 h 825628"/>
                <a:gd name="connsiteX3994" fmla="*/ 147976 w 557214"/>
                <a:gd name="connsiteY3994" fmla="*/ 302266 h 825628"/>
                <a:gd name="connsiteX3995" fmla="*/ 148342 w 557214"/>
                <a:gd name="connsiteY3995" fmla="*/ 302726 h 825628"/>
                <a:gd name="connsiteX3996" fmla="*/ 148836 w 557214"/>
                <a:gd name="connsiteY3996" fmla="*/ 303480 h 825628"/>
                <a:gd name="connsiteX3997" fmla="*/ 149780 w 557214"/>
                <a:gd name="connsiteY3997" fmla="*/ 305304 h 825628"/>
                <a:gd name="connsiteX3998" fmla="*/ 150441 w 557214"/>
                <a:gd name="connsiteY3998" fmla="*/ 307180 h 825628"/>
                <a:gd name="connsiteX3999" fmla="*/ 150633 w 557214"/>
                <a:gd name="connsiteY3999" fmla="*/ 309437 h 825628"/>
                <a:gd name="connsiteX4000" fmla="*/ 150124 w 557214"/>
                <a:gd name="connsiteY4000" fmla="*/ 313808 h 825628"/>
                <a:gd name="connsiteX4001" fmla="*/ 148760 w 557214"/>
                <a:gd name="connsiteY4001" fmla="*/ 317792 h 825628"/>
                <a:gd name="connsiteX4002" fmla="*/ 146936 w 557214"/>
                <a:gd name="connsiteY4002" fmla="*/ 320447 h 825628"/>
                <a:gd name="connsiteX4003" fmla="*/ 145500 w 557214"/>
                <a:gd name="connsiteY4003" fmla="*/ 321494 h 825628"/>
                <a:gd name="connsiteX4004" fmla="*/ 143891 w 557214"/>
                <a:gd name="connsiteY4004" fmla="*/ 322252 h 825628"/>
                <a:gd name="connsiteX4005" fmla="*/ 140988 w 557214"/>
                <a:gd name="connsiteY4005" fmla="*/ 323084 h 825628"/>
                <a:gd name="connsiteX4006" fmla="*/ 134591 w 557214"/>
                <a:gd name="connsiteY4006" fmla="*/ 324460 h 825628"/>
                <a:gd name="connsiteX4007" fmla="*/ 129382 w 557214"/>
                <a:gd name="connsiteY4007" fmla="*/ 325790 h 825628"/>
                <a:gd name="connsiteX4008" fmla="*/ 126381 w 557214"/>
                <a:gd name="connsiteY4008" fmla="*/ 326876 h 825628"/>
                <a:gd name="connsiteX4009" fmla="*/ 123747 w 557214"/>
                <a:gd name="connsiteY4009" fmla="*/ 328225 h 825628"/>
                <a:gd name="connsiteX4010" fmla="*/ 121028 w 557214"/>
                <a:gd name="connsiteY4010" fmla="*/ 330268 h 825628"/>
                <a:gd name="connsiteX4011" fmla="*/ 118663 w 557214"/>
                <a:gd name="connsiteY4011" fmla="*/ 332683 h 825628"/>
                <a:gd name="connsiteX4012" fmla="*/ 118473 w 557214"/>
                <a:gd name="connsiteY4012" fmla="*/ 332946 h 825628"/>
                <a:gd name="connsiteX4013" fmla="*/ 120526 w 557214"/>
                <a:gd name="connsiteY4013" fmla="*/ 331582 h 825628"/>
                <a:gd name="connsiteX4014" fmla="*/ 123478 w 557214"/>
                <a:gd name="connsiteY4014" fmla="*/ 329977 h 825628"/>
                <a:gd name="connsiteX4015" fmla="*/ 126273 w 557214"/>
                <a:gd name="connsiteY4015" fmla="*/ 328895 h 825628"/>
                <a:gd name="connsiteX4016" fmla="*/ 128796 w 557214"/>
                <a:gd name="connsiteY4016" fmla="*/ 328164 h 825628"/>
                <a:gd name="connsiteX4017" fmla="*/ 133072 w 557214"/>
                <a:gd name="connsiteY4017" fmla="*/ 327386 h 825628"/>
                <a:gd name="connsiteX4018" fmla="*/ 139969 w 557214"/>
                <a:gd name="connsiteY4018" fmla="*/ 326425 h 825628"/>
                <a:gd name="connsiteX4019" fmla="*/ 144344 w 557214"/>
                <a:gd name="connsiteY4019" fmla="*/ 325605 h 825628"/>
                <a:gd name="connsiteX4020" fmla="*/ 146010 w 557214"/>
                <a:gd name="connsiteY4020" fmla="*/ 324993 h 825628"/>
                <a:gd name="connsiteX4021" fmla="*/ 152185 w 557214"/>
                <a:gd name="connsiteY4021" fmla="*/ 326946 h 825628"/>
                <a:gd name="connsiteX4022" fmla="*/ 154770 w 557214"/>
                <a:gd name="connsiteY4022" fmla="*/ 328999 h 825628"/>
                <a:gd name="connsiteX4023" fmla="*/ 156117 w 557214"/>
                <a:gd name="connsiteY4023" fmla="*/ 334012 h 825628"/>
                <a:gd name="connsiteX4024" fmla="*/ 154860 w 557214"/>
                <a:gd name="connsiteY4024" fmla="*/ 341946 h 825628"/>
                <a:gd name="connsiteX4025" fmla="*/ 153856 w 557214"/>
                <a:gd name="connsiteY4025" fmla="*/ 344527 h 825628"/>
                <a:gd name="connsiteX4026" fmla="*/ 153336 w 557214"/>
                <a:gd name="connsiteY4026" fmla="*/ 345162 h 825628"/>
                <a:gd name="connsiteX4027" fmla="*/ 152231 w 557214"/>
                <a:gd name="connsiteY4027" fmla="*/ 346149 h 825628"/>
                <a:gd name="connsiteX4028" fmla="*/ 151312 w 557214"/>
                <a:gd name="connsiteY4028" fmla="*/ 346746 h 825628"/>
                <a:gd name="connsiteX4029" fmla="*/ 150336 w 557214"/>
                <a:gd name="connsiteY4029" fmla="*/ 347277 h 825628"/>
                <a:gd name="connsiteX4030" fmla="*/ 148484 w 557214"/>
                <a:gd name="connsiteY4030" fmla="*/ 348046 h 825628"/>
                <a:gd name="connsiteX4031" fmla="*/ 144278 w 557214"/>
                <a:gd name="connsiteY4031" fmla="*/ 349606 h 825628"/>
                <a:gd name="connsiteX4032" fmla="*/ 141105 w 557214"/>
                <a:gd name="connsiteY4032" fmla="*/ 350898 h 825628"/>
                <a:gd name="connsiteX4033" fmla="*/ 138994 w 557214"/>
                <a:gd name="connsiteY4033" fmla="*/ 352133 h 825628"/>
                <a:gd name="connsiteX4034" fmla="*/ 135231 w 557214"/>
                <a:gd name="connsiteY4034" fmla="*/ 354894 h 825628"/>
                <a:gd name="connsiteX4035" fmla="*/ 131555 w 557214"/>
                <a:gd name="connsiteY4035" fmla="*/ 358051 h 825628"/>
                <a:gd name="connsiteX4036" fmla="*/ 128932 w 557214"/>
                <a:gd name="connsiteY4036" fmla="*/ 360836 h 825628"/>
                <a:gd name="connsiteX4037" fmla="*/ 128744 w 557214"/>
                <a:gd name="connsiteY4037" fmla="*/ 361104 h 825628"/>
                <a:gd name="connsiteX4038" fmla="*/ 130944 w 557214"/>
                <a:gd name="connsiteY4038" fmla="*/ 359586 h 825628"/>
                <a:gd name="connsiteX4039" fmla="*/ 134784 w 557214"/>
                <a:gd name="connsiteY4039" fmla="*/ 357199 h 825628"/>
                <a:gd name="connsiteX4040" fmla="*/ 139329 w 557214"/>
                <a:gd name="connsiteY4040" fmla="*/ 354565 h 825628"/>
                <a:gd name="connsiteX4041" fmla="*/ 141528 w 557214"/>
                <a:gd name="connsiteY4041" fmla="*/ 353368 h 825628"/>
                <a:gd name="connsiteX4042" fmla="*/ 143888 w 557214"/>
                <a:gd name="connsiteY4042" fmla="*/ 352590 h 825628"/>
                <a:gd name="connsiteX4043" fmla="*/ 148407 w 557214"/>
                <a:gd name="connsiteY4043" fmla="*/ 351273 h 825628"/>
                <a:gd name="connsiteX4044" fmla="*/ 149169 w 557214"/>
                <a:gd name="connsiteY4044" fmla="*/ 351051 h 825628"/>
                <a:gd name="connsiteX4045" fmla="*/ 151677 w 557214"/>
                <a:gd name="connsiteY4045" fmla="*/ 351563 h 825628"/>
                <a:gd name="connsiteX4046" fmla="*/ 156890 w 557214"/>
                <a:gd name="connsiteY4046" fmla="*/ 353630 h 825628"/>
                <a:gd name="connsiteX4047" fmla="*/ 158435 w 557214"/>
                <a:gd name="connsiteY4047" fmla="*/ 354749 h 825628"/>
                <a:gd name="connsiteX4048" fmla="*/ 159227 w 557214"/>
                <a:gd name="connsiteY4048" fmla="*/ 355910 h 825628"/>
                <a:gd name="connsiteX4049" fmla="*/ 160691 w 557214"/>
                <a:gd name="connsiteY4049" fmla="*/ 359750 h 825628"/>
                <a:gd name="connsiteX4050" fmla="*/ 160977 w 557214"/>
                <a:gd name="connsiteY4050" fmla="*/ 363394 h 825628"/>
                <a:gd name="connsiteX4051" fmla="*/ 160257 w 557214"/>
                <a:gd name="connsiteY4051" fmla="*/ 366473 h 825628"/>
                <a:gd name="connsiteX4052" fmla="*/ 159214 w 557214"/>
                <a:gd name="connsiteY4052" fmla="*/ 368397 h 825628"/>
                <a:gd name="connsiteX4053" fmla="*/ 157710 w 557214"/>
                <a:gd name="connsiteY4053" fmla="*/ 370161 h 825628"/>
                <a:gd name="connsiteX4054" fmla="*/ 155856 w 557214"/>
                <a:gd name="connsiteY4054" fmla="*/ 371827 h 825628"/>
                <a:gd name="connsiteX4055" fmla="*/ 154699 w 557214"/>
                <a:gd name="connsiteY4055" fmla="*/ 372636 h 825628"/>
                <a:gd name="connsiteX4056" fmla="*/ 153471 w 557214"/>
                <a:gd name="connsiteY4056" fmla="*/ 373298 h 825628"/>
                <a:gd name="connsiteX4057" fmla="*/ 152016 w 557214"/>
                <a:gd name="connsiteY4057" fmla="*/ 373996 h 825628"/>
                <a:gd name="connsiteX4058" fmla="*/ 150457 w 557214"/>
                <a:gd name="connsiteY4058" fmla="*/ 374666 h 825628"/>
                <a:gd name="connsiteX4059" fmla="*/ 147851 w 557214"/>
                <a:gd name="connsiteY4059" fmla="*/ 375661 h 825628"/>
                <a:gd name="connsiteX4060" fmla="*/ 144660 w 557214"/>
                <a:gd name="connsiteY4060" fmla="*/ 376838 h 825628"/>
                <a:gd name="connsiteX4061" fmla="*/ 143351 w 557214"/>
                <a:gd name="connsiteY4061" fmla="*/ 377361 h 825628"/>
                <a:gd name="connsiteX4062" fmla="*/ 142628 w 557214"/>
                <a:gd name="connsiteY4062" fmla="*/ 377721 h 825628"/>
                <a:gd name="connsiteX4063" fmla="*/ 141594 w 557214"/>
                <a:gd name="connsiteY4063" fmla="*/ 378350 h 825628"/>
                <a:gd name="connsiteX4064" fmla="*/ 139544 w 557214"/>
                <a:gd name="connsiteY4064" fmla="*/ 379918 h 825628"/>
                <a:gd name="connsiteX4065" fmla="*/ 137507 w 557214"/>
                <a:gd name="connsiteY4065" fmla="*/ 381918 h 825628"/>
                <a:gd name="connsiteX4066" fmla="*/ 135869 w 557214"/>
                <a:gd name="connsiteY4066" fmla="*/ 383923 h 825628"/>
                <a:gd name="connsiteX4067" fmla="*/ 135738 w 557214"/>
                <a:gd name="connsiteY4067" fmla="*/ 384119 h 825628"/>
                <a:gd name="connsiteX4068" fmla="*/ 137194 w 557214"/>
                <a:gd name="connsiteY4068" fmla="*/ 382965 h 825628"/>
                <a:gd name="connsiteX4069" fmla="*/ 139499 w 557214"/>
                <a:gd name="connsiteY4069" fmla="*/ 381433 h 825628"/>
                <a:gd name="connsiteX4070" fmla="*/ 141886 w 557214"/>
                <a:gd name="connsiteY4070" fmla="*/ 380058 h 825628"/>
                <a:gd name="connsiteX4071" fmla="*/ 143147 w 557214"/>
                <a:gd name="connsiteY4071" fmla="*/ 379455 h 825628"/>
                <a:gd name="connsiteX4072" fmla="*/ 143834 w 557214"/>
                <a:gd name="connsiteY4072" fmla="*/ 379197 h 825628"/>
                <a:gd name="connsiteX4073" fmla="*/ 143917 w 557214"/>
                <a:gd name="connsiteY4073" fmla="*/ 379170 h 825628"/>
                <a:gd name="connsiteX4074" fmla="*/ 146711 w 557214"/>
                <a:gd name="connsiteY4074" fmla="*/ 384700 h 825628"/>
                <a:gd name="connsiteX4075" fmla="*/ 146747 w 557214"/>
                <a:gd name="connsiteY4075" fmla="*/ 385050 h 825628"/>
                <a:gd name="connsiteX4076" fmla="*/ 145791 w 557214"/>
                <a:gd name="connsiteY4076" fmla="*/ 391965 h 825628"/>
                <a:gd name="connsiteX4077" fmla="*/ 142763 w 557214"/>
                <a:gd name="connsiteY4077" fmla="*/ 398068 h 825628"/>
                <a:gd name="connsiteX4078" fmla="*/ 140681 w 557214"/>
                <a:gd name="connsiteY4078" fmla="*/ 400531 h 825628"/>
                <a:gd name="connsiteX4079" fmla="*/ 138827 w 557214"/>
                <a:gd name="connsiteY4079" fmla="*/ 401831 h 825628"/>
                <a:gd name="connsiteX4080" fmla="*/ 136786 w 557214"/>
                <a:gd name="connsiteY4080" fmla="*/ 402781 h 825628"/>
                <a:gd name="connsiteX4081" fmla="*/ 134482 w 557214"/>
                <a:gd name="connsiteY4081" fmla="*/ 403461 h 825628"/>
                <a:gd name="connsiteX4082" fmla="*/ 130380 w 557214"/>
                <a:gd name="connsiteY4082" fmla="*/ 404210 h 825628"/>
                <a:gd name="connsiteX4083" fmla="*/ 125252 w 557214"/>
                <a:gd name="connsiteY4083" fmla="*/ 405050 h 825628"/>
                <a:gd name="connsiteX4084" fmla="*/ 123077 w 557214"/>
                <a:gd name="connsiteY4084" fmla="*/ 405596 h 825628"/>
                <a:gd name="connsiteX4085" fmla="*/ 121939 w 557214"/>
                <a:gd name="connsiteY4085" fmla="*/ 406123 h 825628"/>
                <a:gd name="connsiteX4086" fmla="*/ 120957 w 557214"/>
                <a:gd name="connsiteY4086" fmla="*/ 406638 h 825628"/>
                <a:gd name="connsiteX4087" fmla="*/ 120868 w 557214"/>
                <a:gd name="connsiteY4087" fmla="*/ 406678 h 825628"/>
                <a:gd name="connsiteX4088" fmla="*/ 121621 w 557214"/>
                <a:gd name="connsiteY4088" fmla="*/ 406434 h 825628"/>
                <a:gd name="connsiteX4089" fmla="*/ 122815 w 557214"/>
                <a:gd name="connsiteY4089" fmla="*/ 406231 h 825628"/>
                <a:gd name="connsiteX4090" fmla="*/ 124022 w 557214"/>
                <a:gd name="connsiteY4090" fmla="*/ 406117 h 825628"/>
                <a:gd name="connsiteX4091" fmla="*/ 125802 w 557214"/>
                <a:gd name="connsiteY4091" fmla="*/ 406118 h 825628"/>
                <a:gd name="connsiteX4092" fmla="*/ 125609 w 557214"/>
                <a:gd name="connsiteY4092" fmla="*/ 407526 h 825628"/>
                <a:gd name="connsiteX4093" fmla="*/ 125380 w 557214"/>
                <a:gd name="connsiteY4093" fmla="*/ 410748 h 825628"/>
                <a:gd name="connsiteX4094" fmla="*/ 125217 w 557214"/>
                <a:gd name="connsiteY4094" fmla="*/ 412838 h 825628"/>
                <a:gd name="connsiteX4095" fmla="*/ 123478 w 557214"/>
                <a:gd name="connsiteY4095" fmla="*/ 417184 h 825628"/>
                <a:gd name="connsiteX4096" fmla="*/ 122032 w 557214"/>
                <a:gd name="connsiteY4096" fmla="*/ 419550 h 825628"/>
                <a:gd name="connsiteX4097" fmla="*/ 119823 w 557214"/>
                <a:gd name="connsiteY4097" fmla="*/ 422177 h 825628"/>
                <a:gd name="connsiteX4098" fmla="*/ 117028 w 557214"/>
                <a:gd name="connsiteY4098" fmla="*/ 424219 h 825628"/>
                <a:gd name="connsiteX4099" fmla="*/ 114334 w 557214"/>
                <a:gd name="connsiteY4099" fmla="*/ 426307 h 825628"/>
                <a:gd name="connsiteX4100" fmla="*/ 112944 w 557214"/>
                <a:gd name="connsiteY4100" fmla="*/ 427664 h 825628"/>
                <a:gd name="connsiteX4101" fmla="*/ 112599 w 557214"/>
                <a:gd name="connsiteY4101" fmla="*/ 428068 h 825628"/>
                <a:gd name="connsiteX4102" fmla="*/ 112243 w 557214"/>
                <a:gd name="connsiteY4102" fmla="*/ 428348 h 825628"/>
                <a:gd name="connsiteX4103" fmla="*/ 109669 w 557214"/>
                <a:gd name="connsiteY4103" fmla="*/ 431298 h 825628"/>
                <a:gd name="connsiteX4104" fmla="*/ 105557 w 557214"/>
                <a:gd name="connsiteY4104" fmla="*/ 437231 h 825628"/>
                <a:gd name="connsiteX4105" fmla="*/ 101664 w 557214"/>
                <a:gd name="connsiteY4105" fmla="*/ 442252 h 825628"/>
                <a:gd name="connsiteX4106" fmla="*/ 98625 w 557214"/>
                <a:gd name="connsiteY4106" fmla="*/ 445381 h 825628"/>
                <a:gd name="connsiteX4107" fmla="*/ 95419 w 557214"/>
                <a:gd name="connsiteY4107" fmla="*/ 447909 h 825628"/>
                <a:gd name="connsiteX4108" fmla="*/ 88495 w 557214"/>
                <a:gd name="connsiteY4108" fmla="*/ 452522 h 825628"/>
                <a:gd name="connsiteX4109" fmla="*/ 79245 w 557214"/>
                <a:gd name="connsiteY4109" fmla="*/ 458504 h 825628"/>
                <a:gd name="connsiteX4110" fmla="*/ 75072 w 557214"/>
                <a:gd name="connsiteY4110" fmla="*/ 461616 h 825628"/>
                <a:gd name="connsiteX4111" fmla="*/ 72662 w 557214"/>
                <a:gd name="connsiteY4111" fmla="*/ 464188 h 825628"/>
                <a:gd name="connsiteX4112" fmla="*/ 70460 w 557214"/>
                <a:gd name="connsiteY4112" fmla="*/ 467049 h 825628"/>
                <a:gd name="connsiteX4113" fmla="*/ 69153 w 557214"/>
                <a:gd name="connsiteY4113" fmla="*/ 469196 h 825628"/>
                <a:gd name="connsiteX4114" fmla="*/ 68223 w 557214"/>
                <a:gd name="connsiteY4114" fmla="*/ 471166 h 825628"/>
                <a:gd name="connsiteX4115" fmla="*/ 67209 w 557214"/>
                <a:gd name="connsiteY4115" fmla="*/ 474295 h 825628"/>
                <a:gd name="connsiteX4116" fmla="*/ 65573 w 557214"/>
                <a:gd name="connsiteY4116" fmla="*/ 480538 h 825628"/>
                <a:gd name="connsiteX4117" fmla="*/ 64143 w 557214"/>
                <a:gd name="connsiteY4117" fmla="*/ 485516 h 825628"/>
                <a:gd name="connsiteX4118" fmla="*/ 62551 w 557214"/>
                <a:gd name="connsiteY4118" fmla="*/ 489256 h 825628"/>
                <a:gd name="connsiteX4119" fmla="*/ 59064 w 557214"/>
                <a:gd name="connsiteY4119" fmla="*/ 495861 h 825628"/>
                <a:gd name="connsiteX4120" fmla="*/ 56139 w 557214"/>
                <a:gd name="connsiteY4120" fmla="*/ 502156 h 825628"/>
                <a:gd name="connsiteX4121" fmla="*/ 54394 w 557214"/>
                <a:gd name="connsiteY4121" fmla="*/ 507142 h 825628"/>
                <a:gd name="connsiteX4122" fmla="*/ 53191 w 557214"/>
                <a:gd name="connsiteY4122" fmla="*/ 512402 h 825628"/>
                <a:gd name="connsiteX4123" fmla="*/ 52671 w 557214"/>
                <a:gd name="connsiteY4123" fmla="*/ 518025 h 825628"/>
                <a:gd name="connsiteX4124" fmla="*/ 52915 w 557214"/>
                <a:gd name="connsiteY4124" fmla="*/ 523256 h 825628"/>
                <a:gd name="connsiteX4125" fmla="*/ 53028 w 557214"/>
                <a:gd name="connsiteY4125" fmla="*/ 523734 h 825628"/>
                <a:gd name="connsiteX4126" fmla="*/ 53589 w 557214"/>
                <a:gd name="connsiteY4126" fmla="*/ 519992 h 825628"/>
                <a:gd name="connsiteX4127" fmla="*/ 54703 w 557214"/>
                <a:gd name="connsiteY4127" fmla="*/ 514595 h 825628"/>
                <a:gd name="connsiteX4128" fmla="*/ 56266 w 557214"/>
                <a:gd name="connsiteY4128" fmla="*/ 509427 h 825628"/>
                <a:gd name="connsiteX4129" fmla="*/ 58043 w 557214"/>
                <a:gd name="connsiteY4129" fmla="*/ 504959 h 825628"/>
                <a:gd name="connsiteX4130" fmla="*/ 60796 w 557214"/>
                <a:gd name="connsiteY4130" fmla="*/ 499603 h 825628"/>
                <a:gd name="connsiteX4131" fmla="*/ 64900 w 557214"/>
                <a:gd name="connsiteY4131" fmla="*/ 492575 h 825628"/>
                <a:gd name="connsiteX4132" fmla="*/ 67316 w 557214"/>
                <a:gd name="connsiteY4132" fmla="*/ 487928 h 825628"/>
                <a:gd name="connsiteX4133" fmla="*/ 68684 w 557214"/>
                <a:gd name="connsiteY4133" fmla="*/ 483482 h 825628"/>
                <a:gd name="connsiteX4134" fmla="*/ 70419 w 557214"/>
                <a:gd name="connsiteY4134" fmla="*/ 476869 h 825628"/>
                <a:gd name="connsiteX4135" fmla="*/ 71465 w 557214"/>
                <a:gd name="connsiteY4135" fmla="*/ 473216 h 825628"/>
                <a:gd name="connsiteX4136" fmla="*/ 72217 w 557214"/>
                <a:gd name="connsiteY4136" fmla="*/ 471501 h 825628"/>
                <a:gd name="connsiteX4137" fmla="*/ 73077 w 557214"/>
                <a:gd name="connsiteY4137" fmla="*/ 469912 h 825628"/>
                <a:gd name="connsiteX4138" fmla="*/ 74820 w 557214"/>
                <a:gd name="connsiteY4138" fmla="*/ 467512 h 825628"/>
                <a:gd name="connsiteX4139" fmla="*/ 76968 w 557214"/>
                <a:gd name="connsiteY4139" fmla="*/ 465048 h 825628"/>
                <a:gd name="connsiteX4140" fmla="*/ 79010 w 557214"/>
                <a:gd name="connsiteY4140" fmla="*/ 463172 h 825628"/>
                <a:gd name="connsiteX4141" fmla="*/ 87305 w 557214"/>
                <a:gd name="connsiteY4141" fmla="*/ 457788 h 825628"/>
                <a:gd name="connsiteX4142" fmla="*/ 95678 w 557214"/>
                <a:gd name="connsiteY4142" fmla="*/ 452142 h 825628"/>
                <a:gd name="connsiteX4143" fmla="*/ 99929 w 557214"/>
                <a:gd name="connsiteY4143" fmla="*/ 448727 h 825628"/>
                <a:gd name="connsiteX4144" fmla="*/ 102851 w 557214"/>
                <a:gd name="connsiteY4144" fmla="*/ 445661 h 825628"/>
                <a:gd name="connsiteX4145" fmla="*/ 106465 w 557214"/>
                <a:gd name="connsiteY4145" fmla="*/ 440703 h 825628"/>
                <a:gd name="connsiteX4146" fmla="*/ 110308 w 557214"/>
                <a:gd name="connsiteY4146" fmla="*/ 433932 h 825628"/>
                <a:gd name="connsiteX4147" fmla="*/ 111980 w 557214"/>
                <a:gd name="connsiteY4147" fmla="*/ 430951 h 825628"/>
                <a:gd name="connsiteX4148" fmla="*/ 113744 w 557214"/>
                <a:gd name="connsiteY4148" fmla="*/ 429365 h 825628"/>
                <a:gd name="connsiteX4149" fmla="*/ 115085 w 557214"/>
                <a:gd name="connsiteY4149" fmla="*/ 428200 h 825628"/>
                <a:gd name="connsiteX4150" fmla="*/ 117181 w 557214"/>
                <a:gd name="connsiteY4150" fmla="*/ 426863 h 825628"/>
                <a:gd name="connsiteX4151" fmla="*/ 121312 w 557214"/>
                <a:gd name="connsiteY4151" fmla="*/ 424339 h 825628"/>
                <a:gd name="connsiteX4152" fmla="*/ 122913 w 557214"/>
                <a:gd name="connsiteY4152" fmla="*/ 423313 h 825628"/>
                <a:gd name="connsiteX4153" fmla="*/ 122956 w 557214"/>
                <a:gd name="connsiteY4153" fmla="*/ 423289 h 825628"/>
                <a:gd name="connsiteX4154" fmla="*/ 119943 w 557214"/>
                <a:gd name="connsiteY4154" fmla="*/ 428375 h 825628"/>
                <a:gd name="connsiteX4155" fmla="*/ 118988 w 557214"/>
                <a:gd name="connsiteY4155" fmla="*/ 435875 h 825628"/>
                <a:gd name="connsiteX4156" fmla="*/ 121087 w 557214"/>
                <a:gd name="connsiteY4156" fmla="*/ 440576 h 825628"/>
                <a:gd name="connsiteX4157" fmla="*/ 126856 w 557214"/>
                <a:gd name="connsiteY4157" fmla="*/ 445175 h 825628"/>
                <a:gd name="connsiteX4158" fmla="*/ 128455 w 557214"/>
                <a:gd name="connsiteY4158" fmla="*/ 447113 h 825628"/>
                <a:gd name="connsiteX4159" fmla="*/ 128620 w 557214"/>
                <a:gd name="connsiteY4159" fmla="*/ 447523 h 825628"/>
                <a:gd name="connsiteX4160" fmla="*/ 128576 w 557214"/>
                <a:gd name="connsiteY4160" fmla="*/ 448102 h 825628"/>
                <a:gd name="connsiteX4161" fmla="*/ 128290 w 557214"/>
                <a:gd name="connsiteY4161" fmla="*/ 449453 h 825628"/>
                <a:gd name="connsiteX4162" fmla="*/ 127792 w 557214"/>
                <a:gd name="connsiteY4162" fmla="*/ 450823 h 825628"/>
                <a:gd name="connsiteX4163" fmla="*/ 126936 w 557214"/>
                <a:gd name="connsiteY4163" fmla="*/ 452436 h 825628"/>
                <a:gd name="connsiteX4164" fmla="*/ 125764 w 557214"/>
                <a:gd name="connsiteY4164" fmla="*/ 454131 h 825628"/>
                <a:gd name="connsiteX4165" fmla="*/ 123285 w 557214"/>
                <a:gd name="connsiteY4165" fmla="*/ 456619 h 825628"/>
                <a:gd name="connsiteX4166" fmla="*/ 117178 w 557214"/>
                <a:gd name="connsiteY4166" fmla="*/ 461883 h 825628"/>
                <a:gd name="connsiteX4167" fmla="*/ 112201 w 557214"/>
                <a:gd name="connsiteY4167" fmla="*/ 466434 h 825628"/>
                <a:gd name="connsiteX4168" fmla="*/ 109286 w 557214"/>
                <a:gd name="connsiteY4168" fmla="*/ 469783 h 825628"/>
                <a:gd name="connsiteX4169" fmla="*/ 106701 w 557214"/>
                <a:gd name="connsiteY4169" fmla="*/ 473969 h 825628"/>
                <a:gd name="connsiteX4170" fmla="*/ 104360 w 557214"/>
                <a:gd name="connsiteY4170" fmla="*/ 478759 h 825628"/>
                <a:gd name="connsiteX4171" fmla="*/ 102558 w 557214"/>
                <a:gd name="connsiteY4171" fmla="*/ 483440 h 825628"/>
                <a:gd name="connsiteX4172" fmla="*/ 101498 w 557214"/>
                <a:gd name="connsiteY4172" fmla="*/ 487711 h 825628"/>
                <a:gd name="connsiteX4173" fmla="*/ 101129 w 557214"/>
                <a:gd name="connsiteY4173" fmla="*/ 493265 h 825628"/>
                <a:gd name="connsiteX4174" fmla="*/ 101175 w 557214"/>
                <a:gd name="connsiteY4174" fmla="*/ 499987 h 825628"/>
                <a:gd name="connsiteX4175" fmla="*/ 100576 w 557214"/>
                <a:gd name="connsiteY4175" fmla="*/ 506260 h 825628"/>
                <a:gd name="connsiteX4176" fmla="*/ 99992 w 557214"/>
                <a:gd name="connsiteY4176" fmla="*/ 511713 h 825628"/>
                <a:gd name="connsiteX4177" fmla="*/ 99704 w 557214"/>
                <a:gd name="connsiteY4177" fmla="*/ 515605 h 825628"/>
                <a:gd name="connsiteX4178" fmla="*/ 99649 w 557214"/>
                <a:gd name="connsiteY4178" fmla="*/ 517880 h 825628"/>
                <a:gd name="connsiteX4179" fmla="*/ 99830 w 557214"/>
                <a:gd name="connsiteY4179" fmla="*/ 522773 h 825628"/>
                <a:gd name="connsiteX4180" fmla="*/ 100353 w 557214"/>
                <a:gd name="connsiteY4180" fmla="*/ 530217 h 825628"/>
                <a:gd name="connsiteX4181" fmla="*/ 100547 w 557214"/>
                <a:gd name="connsiteY4181" fmla="*/ 531022 h 825628"/>
                <a:gd name="connsiteX4182" fmla="*/ 101251 w 557214"/>
                <a:gd name="connsiteY4182" fmla="*/ 525212 h 825628"/>
                <a:gd name="connsiteX4183" fmla="*/ 101778 w 557214"/>
                <a:gd name="connsiteY4183" fmla="*/ 519177 h 825628"/>
                <a:gd name="connsiteX4184" fmla="*/ 102001 w 557214"/>
                <a:gd name="connsiteY4184" fmla="*/ 516763 h 825628"/>
                <a:gd name="connsiteX4185" fmla="*/ 102470 w 557214"/>
                <a:gd name="connsiteY4185" fmla="*/ 513630 h 825628"/>
                <a:gd name="connsiteX4186" fmla="*/ 103324 w 557214"/>
                <a:gd name="connsiteY4186" fmla="*/ 508612 h 825628"/>
                <a:gd name="connsiteX4187" fmla="*/ 104460 w 557214"/>
                <a:gd name="connsiteY4187" fmla="*/ 502596 h 825628"/>
                <a:gd name="connsiteX4188" fmla="*/ 104838 w 557214"/>
                <a:gd name="connsiteY4188" fmla="*/ 495439 h 825628"/>
                <a:gd name="connsiteX4189" fmla="*/ 105054 w 557214"/>
                <a:gd name="connsiteY4189" fmla="*/ 489751 h 825628"/>
                <a:gd name="connsiteX4190" fmla="*/ 105730 w 557214"/>
                <a:gd name="connsiteY4190" fmla="*/ 485971 h 825628"/>
                <a:gd name="connsiteX4191" fmla="*/ 107200 w 557214"/>
                <a:gd name="connsiteY4191" fmla="*/ 481787 h 825628"/>
                <a:gd name="connsiteX4192" fmla="*/ 109232 w 557214"/>
                <a:gd name="connsiteY4192" fmla="*/ 477249 h 825628"/>
                <a:gd name="connsiteX4193" fmla="*/ 111689 w 557214"/>
                <a:gd name="connsiteY4193" fmla="*/ 472986 h 825628"/>
                <a:gd name="connsiteX4194" fmla="*/ 113855 w 557214"/>
                <a:gd name="connsiteY4194" fmla="*/ 470133 h 825628"/>
                <a:gd name="connsiteX4195" fmla="*/ 115460 w 557214"/>
                <a:gd name="connsiteY4195" fmla="*/ 468533 h 825628"/>
                <a:gd name="connsiteX4196" fmla="*/ 116116 w 557214"/>
                <a:gd name="connsiteY4196" fmla="*/ 468094 h 825628"/>
                <a:gd name="connsiteX4197" fmla="*/ 114857 w 557214"/>
                <a:gd name="connsiteY4197" fmla="*/ 470705 h 825628"/>
                <a:gd name="connsiteX4198" fmla="*/ 112368 w 557214"/>
                <a:gd name="connsiteY4198" fmla="*/ 477271 h 825628"/>
                <a:gd name="connsiteX4199" fmla="*/ 111506 w 557214"/>
                <a:gd name="connsiteY4199" fmla="*/ 480830 h 825628"/>
                <a:gd name="connsiteX4200" fmla="*/ 111245 w 557214"/>
                <a:gd name="connsiteY4200" fmla="*/ 489065 h 825628"/>
                <a:gd name="connsiteX4201" fmla="*/ 111918 w 557214"/>
                <a:gd name="connsiteY4201" fmla="*/ 491036 h 825628"/>
                <a:gd name="connsiteX4202" fmla="*/ 112133 w 557214"/>
                <a:gd name="connsiteY4202" fmla="*/ 490759 h 825628"/>
                <a:gd name="connsiteX4203" fmla="*/ 112140 w 557214"/>
                <a:gd name="connsiteY4203" fmla="*/ 490664 h 825628"/>
                <a:gd name="connsiteX4204" fmla="*/ 112057 w 557214"/>
                <a:gd name="connsiteY4204" fmla="*/ 490453 h 825628"/>
                <a:gd name="connsiteX4205" fmla="*/ 111957 w 557214"/>
                <a:gd name="connsiteY4205" fmla="*/ 490554 h 825628"/>
                <a:gd name="connsiteX4206" fmla="*/ 112021 w 557214"/>
                <a:gd name="connsiteY4206" fmla="*/ 490109 h 825628"/>
                <a:gd name="connsiteX4207" fmla="*/ 113591 w 557214"/>
                <a:gd name="connsiteY4207" fmla="*/ 482208 h 825628"/>
                <a:gd name="connsiteX4208" fmla="*/ 114948 w 557214"/>
                <a:gd name="connsiteY4208" fmla="*/ 478267 h 825628"/>
                <a:gd name="connsiteX4209" fmla="*/ 117796 w 557214"/>
                <a:gd name="connsiteY4209" fmla="*/ 472290 h 825628"/>
                <a:gd name="connsiteX4210" fmla="*/ 119132 w 557214"/>
                <a:gd name="connsiteY4210" fmla="*/ 469101 h 825628"/>
                <a:gd name="connsiteX4211" fmla="*/ 119693 w 557214"/>
                <a:gd name="connsiteY4211" fmla="*/ 467966 h 825628"/>
                <a:gd name="connsiteX4212" fmla="*/ 121659 w 557214"/>
                <a:gd name="connsiteY4212" fmla="*/ 464855 h 825628"/>
                <a:gd name="connsiteX4213" fmla="*/ 124243 w 557214"/>
                <a:gd name="connsiteY4213" fmla="*/ 463718 h 825628"/>
                <a:gd name="connsiteX4214" fmla="*/ 124110 w 557214"/>
                <a:gd name="connsiteY4214" fmla="*/ 464757 h 825628"/>
                <a:gd name="connsiteX4215" fmla="*/ 124021 w 557214"/>
                <a:gd name="connsiteY4215" fmla="*/ 468499 h 825628"/>
                <a:gd name="connsiteX4216" fmla="*/ 124067 w 557214"/>
                <a:gd name="connsiteY4216" fmla="*/ 476545 h 825628"/>
                <a:gd name="connsiteX4217" fmla="*/ 123929 w 557214"/>
                <a:gd name="connsiteY4217" fmla="*/ 478985 h 825628"/>
                <a:gd name="connsiteX4218" fmla="*/ 123622 w 557214"/>
                <a:gd name="connsiteY4218" fmla="*/ 482892 h 825628"/>
                <a:gd name="connsiteX4219" fmla="*/ 123345 w 557214"/>
                <a:gd name="connsiteY4219" fmla="*/ 486648 h 825628"/>
                <a:gd name="connsiteX4220" fmla="*/ 123342 w 557214"/>
                <a:gd name="connsiteY4220" fmla="*/ 487812 h 825628"/>
                <a:gd name="connsiteX4221" fmla="*/ 123398 w 557214"/>
                <a:gd name="connsiteY4221" fmla="*/ 488878 h 825628"/>
                <a:gd name="connsiteX4222" fmla="*/ 123514 w 557214"/>
                <a:gd name="connsiteY4222" fmla="*/ 489892 h 825628"/>
                <a:gd name="connsiteX4223" fmla="*/ 123726 w 557214"/>
                <a:gd name="connsiteY4223" fmla="*/ 490984 h 825628"/>
                <a:gd name="connsiteX4224" fmla="*/ 124048 w 557214"/>
                <a:gd name="connsiteY4224" fmla="*/ 492126 h 825628"/>
                <a:gd name="connsiteX4225" fmla="*/ 126545 w 557214"/>
                <a:gd name="connsiteY4225" fmla="*/ 497712 h 825628"/>
                <a:gd name="connsiteX4226" fmla="*/ 132173 w 557214"/>
                <a:gd name="connsiteY4226" fmla="*/ 510659 h 825628"/>
                <a:gd name="connsiteX4227" fmla="*/ 137317 w 557214"/>
                <a:gd name="connsiteY4227" fmla="*/ 520508 h 825628"/>
                <a:gd name="connsiteX4228" fmla="*/ 140915 w 557214"/>
                <a:gd name="connsiteY4228" fmla="*/ 526648 h 825628"/>
                <a:gd name="connsiteX4229" fmla="*/ 142569 w 557214"/>
                <a:gd name="connsiteY4229" fmla="*/ 529483 h 825628"/>
                <a:gd name="connsiteX4230" fmla="*/ 142637 w 557214"/>
                <a:gd name="connsiteY4230" fmla="*/ 529629 h 825628"/>
                <a:gd name="connsiteX4231" fmla="*/ 142104 w 557214"/>
                <a:gd name="connsiteY4231" fmla="*/ 527753 h 825628"/>
                <a:gd name="connsiteX4232" fmla="*/ 140128 w 557214"/>
                <a:gd name="connsiteY4232" fmla="*/ 522246 h 825628"/>
                <a:gd name="connsiteX4233" fmla="*/ 136270 w 557214"/>
                <a:gd name="connsiteY4233" fmla="*/ 513370 h 825628"/>
                <a:gd name="connsiteX4234" fmla="*/ 131628 w 557214"/>
                <a:gd name="connsiteY4234" fmla="*/ 500920 h 825628"/>
                <a:gd name="connsiteX4235" fmla="*/ 127725 w 557214"/>
                <a:gd name="connsiteY4235" fmla="*/ 491222 h 825628"/>
                <a:gd name="connsiteX4236" fmla="*/ 127468 w 557214"/>
                <a:gd name="connsiteY4236" fmla="*/ 490382 h 825628"/>
                <a:gd name="connsiteX4237" fmla="*/ 127289 w 557214"/>
                <a:gd name="connsiteY4237" fmla="*/ 489590 h 825628"/>
                <a:gd name="connsiteX4238" fmla="*/ 127186 w 557214"/>
                <a:gd name="connsiteY4238" fmla="*/ 488830 h 825628"/>
                <a:gd name="connsiteX4239" fmla="*/ 127127 w 557214"/>
                <a:gd name="connsiteY4239" fmla="*/ 488012 h 825628"/>
                <a:gd name="connsiteX4240" fmla="*/ 127113 w 557214"/>
                <a:gd name="connsiteY4240" fmla="*/ 487097 h 825628"/>
                <a:gd name="connsiteX4241" fmla="*/ 127251 w 557214"/>
                <a:gd name="connsiteY4241" fmla="*/ 484787 h 825628"/>
                <a:gd name="connsiteX4242" fmla="*/ 127507 w 557214"/>
                <a:gd name="connsiteY4242" fmla="*/ 480344 h 825628"/>
                <a:gd name="connsiteX4243" fmla="*/ 127590 w 557214"/>
                <a:gd name="connsiteY4243" fmla="*/ 477261 h 825628"/>
                <a:gd name="connsiteX4244" fmla="*/ 127239 w 557214"/>
                <a:gd name="connsiteY4244" fmla="*/ 471083 h 825628"/>
                <a:gd name="connsiteX4245" fmla="*/ 126917 w 557214"/>
                <a:gd name="connsiteY4245" fmla="*/ 465889 h 825628"/>
                <a:gd name="connsiteX4246" fmla="*/ 128081 w 557214"/>
                <a:gd name="connsiteY4246" fmla="*/ 461875 h 825628"/>
                <a:gd name="connsiteX4247" fmla="*/ 129442 w 557214"/>
                <a:gd name="connsiteY4247" fmla="*/ 459840 h 825628"/>
                <a:gd name="connsiteX4248" fmla="*/ 133141 w 557214"/>
                <a:gd name="connsiteY4248" fmla="*/ 456534 h 825628"/>
                <a:gd name="connsiteX4249" fmla="*/ 133899 w 557214"/>
                <a:gd name="connsiteY4249" fmla="*/ 455237 h 825628"/>
                <a:gd name="connsiteX4250" fmla="*/ 134101 w 557214"/>
                <a:gd name="connsiteY4250" fmla="*/ 454511 h 825628"/>
                <a:gd name="connsiteX4251" fmla="*/ 135217 w 557214"/>
                <a:gd name="connsiteY4251" fmla="*/ 455055 h 825628"/>
                <a:gd name="connsiteX4252" fmla="*/ 141563 w 557214"/>
                <a:gd name="connsiteY4252" fmla="*/ 458056 h 825628"/>
                <a:gd name="connsiteX4253" fmla="*/ 142195 w 557214"/>
                <a:gd name="connsiteY4253" fmla="*/ 458609 h 825628"/>
                <a:gd name="connsiteX4254" fmla="*/ 142901 w 557214"/>
                <a:gd name="connsiteY4254" fmla="*/ 459376 h 825628"/>
                <a:gd name="connsiteX4255" fmla="*/ 143522 w 557214"/>
                <a:gd name="connsiteY4255" fmla="*/ 460247 h 825628"/>
                <a:gd name="connsiteX4256" fmla="*/ 144055 w 557214"/>
                <a:gd name="connsiteY4256" fmla="*/ 461239 h 825628"/>
                <a:gd name="connsiteX4257" fmla="*/ 144581 w 557214"/>
                <a:gd name="connsiteY4257" fmla="*/ 462418 h 825628"/>
                <a:gd name="connsiteX4258" fmla="*/ 145055 w 557214"/>
                <a:gd name="connsiteY4258" fmla="*/ 463686 h 825628"/>
                <a:gd name="connsiteX4259" fmla="*/ 145549 w 557214"/>
                <a:gd name="connsiteY4259" fmla="*/ 465379 h 825628"/>
                <a:gd name="connsiteX4260" fmla="*/ 146283 w 557214"/>
                <a:gd name="connsiteY4260" fmla="*/ 468283 h 825628"/>
                <a:gd name="connsiteX4261" fmla="*/ 147074 w 557214"/>
                <a:gd name="connsiteY4261" fmla="*/ 471309 h 825628"/>
                <a:gd name="connsiteX4262" fmla="*/ 147567 w 557214"/>
                <a:gd name="connsiteY4262" fmla="*/ 472613 h 825628"/>
                <a:gd name="connsiteX4263" fmla="*/ 148133 w 557214"/>
                <a:gd name="connsiteY4263" fmla="*/ 473839 h 825628"/>
                <a:gd name="connsiteX4264" fmla="*/ 148790 w 557214"/>
                <a:gd name="connsiteY4264" fmla="*/ 475032 h 825628"/>
                <a:gd name="connsiteX4265" fmla="*/ 149510 w 557214"/>
                <a:gd name="connsiteY4265" fmla="*/ 476166 h 825628"/>
                <a:gd name="connsiteX4266" fmla="*/ 150289 w 557214"/>
                <a:gd name="connsiteY4266" fmla="*/ 477258 h 825628"/>
                <a:gd name="connsiteX4267" fmla="*/ 152226 w 557214"/>
                <a:gd name="connsiteY4267" fmla="*/ 479490 h 825628"/>
                <a:gd name="connsiteX4268" fmla="*/ 155627 w 557214"/>
                <a:gd name="connsiteY4268" fmla="*/ 483278 h 825628"/>
                <a:gd name="connsiteX4269" fmla="*/ 157787 w 557214"/>
                <a:gd name="connsiteY4269" fmla="*/ 485881 h 825628"/>
                <a:gd name="connsiteX4270" fmla="*/ 159396 w 557214"/>
                <a:gd name="connsiteY4270" fmla="*/ 488190 h 825628"/>
                <a:gd name="connsiteX4271" fmla="*/ 161806 w 557214"/>
                <a:gd name="connsiteY4271" fmla="*/ 491952 h 825628"/>
                <a:gd name="connsiteX4272" fmla="*/ 164439 w 557214"/>
                <a:gd name="connsiteY4272" fmla="*/ 495965 h 825628"/>
                <a:gd name="connsiteX4273" fmla="*/ 164938 w 557214"/>
                <a:gd name="connsiteY4273" fmla="*/ 496239 h 825628"/>
                <a:gd name="connsiteX4274" fmla="*/ 164070 w 557214"/>
                <a:gd name="connsiteY4274" fmla="*/ 492668 h 825628"/>
                <a:gd name="connsiteX4275" fmla="*/ 162031 w 557214"/>
                <a:gd name="connsiteY4275" fmla="*/ 488277 h 825628"/>
                <a:gd name="connsiteX4276" fmla="*/ 160316 w 557214"/>
                <a:gd name="connsiteY4276" fmla="*/ 485148 h 825628"/>
                <a:gd name="connsiteX4277" fmla="*/ 158639 w 557214"/>
                <a:gd name="connsiteY4277" fmla="*/ 482610 h 825628"/>
                <a:gd name="connsiteX4278" fmla="*/ 155828 w 557214"/>
                <a:gd name="connsiteY4278" fmla="*/ 478918 h 825628"/>
                <a:gd name="connsiteX4279" fmla="*/ 153196 w 557214"/>
                <a:gd name="connsiteY4279" fmla="*/ 475609 h 825628"/>
                <a:gd name="connsiteX4280" fmla="*/ 152577 w 557214"/>
                <a:gd name="connsiteY4280" fmla="*/ 474667 h 825628"/>
                <a:gd name="connsiteX4281" fmla="*/ 151989 w 557214"/>
                <a:gd name="connsiteY4281" fmla="*/ 473665 h 825628"/>
                <a:gd name="connsiteX4282" fmla="*/ 151466 w 557214"/>
                <a:gd name="connsiteY4282" fmla="*/ 472657 h 825628"/>
                <a:gd name="connsiteX4283" fmla="*/ 151020 w 557214"/>
                <a:gd name="connsiteY4283" fmla="*/ 471634 h 825628"/>
                <a:gd name="connsiteX4284" fmla="*/ 150644 w 557214"/>
                <a:gd name="connsiteY4284" fmla="*/ 470591 h 825628"/>
                <a:gd name="connsiteX4285" fmla="*/ 150187 w 557214"/>
                <a:gd name="connsiteY4285" fmla="*/ 468671 h 825628"/>
                <a:gd name="connsiteX4286" fmla="*/ 149425 w 557214"/>
                <a:gd name="connsiteY4286" fmla="*/ 465292 h 825628"/>
                <a:gd name="connsiteX4287" fmla="*/ 148798 w 557214"/>
                <a:gd name="connsiteY4287" fmla="*/ 462989 h 825628"/>
                <a:gd name="connsiteX4288" fmla="*/ 148276 w 557214"/>
                <a:gd name="connsiteY4288" fmla="*/ 461500 h 825628"/>
                <a:gd name="connsiteX4289" fmla="*/ 147650 w 557214"/>
                <a:gd name="connsiteY4289" fmla="*/ 460013 h 825628"/>
                <a:gd name="connsiteX4290" fmla="*/ 146926 w 557214"/>
                <a:gd name="connsiteY4290" fmla="*/ 458661 h 825628"/>
                <a:gd name="connsiteX4291" fmla="*/ 146044 w 557214"/>
                <a:gd name="connsiteY4291" fmla="*/ 457392 h 825628"/>
                <a:gd name="connsiteX4292" fmla="*/ 144997 w 557214"/>
                <a:gd name="connsiteY4292" fmla="*/ 456251 h 825628"/>
                <a:gd name="connsiteX4293" fmla="*/ 143858 w 557214"/>
                <a:gd name="connsiteY4293" fmla="*/ 455301 h 825628"/>
                <a:gd name="connsiteX4294" fmla="*/ 138808 w 557214"/>
                <a:gd name="connsiteY4294" fmla="*/ 453061 h 825628"/>
                <a:gd name="connsiteX4295" fmla="*/ 136432 w 557214"/>
                <a:gd name="connsiteY4295" fmla="*/ 452114 h 825628"/>
                <a:gd name="connsiteX4296" fmla="*/ 136113 w 557214"/>
                <a:gd name="connsiteY4296" fmla="*/ 450754 h 825628"/>
                <a:gd name="connsiteX4297" fmla="*/ 135819 w 557214"/>
                <a:gd name="connsiteY4297" fmla="*/ 445943 h 825628"/>
                <a:gd name="connsiteX4298" fmla="*/ 135457 w 557214"/>
                <a:gd name="connsiteY4298" fmla="*/ 444152 h 825628"/>
                <a:gd name="connsiteX4299" fmla="*/ 134463 w 557214"/>
                <a:gd name="connsiteY4299" fmla="*/ 442185 h 825628"/>
                <a:gd name="connsiteX4300" fmla="*/ 131402 w 557214"/>
                <a:gd name="connsiteY4300" fmla="*/ 437960 h 825628"/>
                <a:gd name="connsiteX4301" fmla="*/ 131060 w 557214"/>
                <a:gd name="connsiteY4301" fmla="*/ 433425 h 825628"/>
                <a:gd name="connsiteX4302" fmla="*/ 131175 w 557214"/>
                <a:gd name="connsiteY4302" fmla="*/ 429161 h 825628"/>
                <a:gd name="connsiteX4303" fmla="*/ 131865 w 557214"/>
                <a:gd name="connsiteY4303" fmla="*/ 425606 h 825628"/>
                <a:gd name="connsiteX4304" fmla="*/ 133263 w 557214"/>
                <a:gd name="connsiteY4304" fmla="*/ 421739 h 825628"/>
                <a:gd name="connsiteX4305" fmla="*/ 135505 w 557214"/>
                <a:gd name="connsiteY4305" fmla="*/ 417669 h 825628"/>
                <a:gd name="connsiteX4306" fmla="*/ 140157 w 557214"/>
                <a:gd name="connsiteY4306" fmla="*/ 411785 h 825628"/>
                <a:gd name="connsiteX4307" fmla="*/ 146895 w 557214"/>
                <a:gd name="connsiteY4307" fmla="*/ 405602 h 825628"/>
                <a:gd name="connsiteX4308" fmla="*/ 155117 w 557214"/>
                <a:gd name="connsiteY4308" fmla="*/ 400152 h 825628"/>
                <a:gd name="connsiteX4309" fmla="*/ 160294 w 557214"/>
                <a:gd name="connsiteY4309" fmla="*/ 397549 h 825628"/>
                <a:gd name="connsiteX4310" fmla="*/ 163915 w 557214"/>
                <a:gd name="connsiteY4310" fmla="*/ 396211 h 825628"/>
                <a:gd name="connsiteX4311" fmla="*/ 167761 w 557214"/>
                <a:gd name="connsiteY4311" fmla="*/ 394975 h 825628"/>
                <a:gd name="connsiteX4312" fmla="*/ 179068 w 557214"/>
                <a:gd name="connsiteY4312" fmla="*/ 392696 h 825628"/>
                <a:gd name="connsiteX4313" fmla="*/ 190598 w 557214"/>
                <a:gd name="connsiteY4313" fmla="*/ 389865 h 825628"/>
                <a:gd name="connsiteX4314" fmla="*/ 193664 w 557214"/>
                <a:gd name="connsiteY4314" fmla="*/ 388823 h 825628"/>
                <a:gd name="connsiteX4315" fmla="*/ 193475 w 557214"/>
                <a:gd name="connsiteY4315" fmla="*/ 389430 h 825628"/>
                <a:gd name="connsiteX4316" fmla="*/ 193446 w 557214"/>
                <a:gd name="connsiteY4316" fmla="*/ 390058 h 825628"/>
                <a:gd name="connsiteX4317" fmla="*/ 193298 w 557214"/>
                <a:gd name="connsiteY4317" fmla="*/ 390702 h 825628"/>
                <a:gd name="connsiteX4318" fmla="*/ 193635 w 557214"/>
                <a:gd name="connsiteY4318" fmla="*/ 394678 h 825628"/>
                <a:gd name="connsiteX4319" fmla="*/ 195315 w 557214"/>
                <a:gd name="connsiteY4319" fmla="*/ 399053 h 825628"/>
                <a:gd name="connsiteX4320" fmla="*/ 198337 w 557214"/>
                <a:gd name="connsiteY4320" fmla="*/ 403686 h 825628"/>
                <a:gd name="connsiteX4321" fmla="*/ 202576 w 557214"/>
                <a:gd name="connsiteY4321" fmla="*/ 408398 h 825628"/>
                <a:gd name="connsiteX4322" fmla="*/ 207603 w 557214"/>
                <a:gd name="connsiteY4322" fmla="*/ 412472 h 825628"/>
                <a:gd name="connsiteX4323" fmla="*/ 213310 w 557214"/>
                <a:gd name="connsiteY4323" fmla="*/ 415846 h 825628"/>
                <a:gd name="connsiteX4324" fmla="*/ 219771 w 557214"/>
                <a:gd name="connsiteY4324" fmla="*/ 418584 h 825628"/>
                <a:gd name="connsiteX4325" fmla="*/ 226871 w 557214"/>
                <a:gd name="connsiteY4325" fmla="*/ 420662 h 825628"/>
                <a:gd name="connsiteX4326" fmla="*/ 233308 w 557214"/>
                <a:gd name="connsiteY4326" fmla="*/ 421864 h 825628"/>
                <a:gd name="connsiteX4327" fmla="*/ 237472 w 557214"/>
                <a:gd name="connsiteY4327" fmla="*/ 424469 h 825628"/>
                <a:gd name="connsiteX4328" fmla="*/ 240011 w 557214"/>
                <a:gd name="connsiteY4328" fmla="*/ 428492 h 825628"/>
                <a:gd name="connsiteX4329" fmla="*/ 241092 w 557214"/>
                <a:gd name="connsiteY4329" fmla="*/ 433971 h 825628"/>
                <a:gd name="connsiteX4330" fmla="*/ 241488 w 557214"/>
                <a:gd name="connsiteY4330" fmla="*/ 438921 h 825628"/>
                <a:gd name="connsiteX4331" fmla="*/ 241329 w 557214"/>
                <a:gd name="connsiteY4331" fmla="*/ 442443 h 825628"/>
                <a:gd name="connsiteX4332" fmla="*/ 241179 w 557214"/>
                <a:gd name="connsiteY4332" fmla="*/ 443634 h 825628"/>
                <a:gd name="connsiteX4333" fmla="*/ 241071 w 557214"/>
                <a:gd name="connsiteY4333" fmla="*/ 444276 h 825628"/>
                <a:gd name="connsiteX4334" fmla="*/ 240792 w 557214"/>
                <a:gd name="connsiteY4334" fmla="*/ 445160 h 825628"/>
                <a:gd name="connsiteX4335" fmla="*/ 239834 w 557214"/>
                <a:gd name="connsiteY4335" fmla="*/ 447860 h 825628"/>
                <a:gd name="connsiteX4336" fmla="*/ 238752 w 557214"/>
                <a:gd name="connsiteY4336" fmla="*/ 451696 h 825628"/>
                <a:gd name="connsiteX4337" fmla="*/ 238412 w 557214"/>
                <a:gd name="connsiteY4337" fmla="*/ 453139 h 825628"/>
                <a:gd name="connsiteX4338" fmla="*/ 237902 w 557214"/>
                <a:gd name="connsiteY4338" fmla="*/ 453956 h 825628"/>
                <a:gd name="connsiteX4339" fmla="*/ 236321 w 557214"/>
                <a:gd name="connsiteY4339" fmla="*/ 455731 h 825628"/>
                <a:gd name="connsiteX4340" fmla="*/ 235646 w 557214"/>
                <a:gd name="connsiteY4340" fmla="*/ 456150 h 825628"/>
                <a:gd name="connsiteX4341" fmla="*/ 235063 w 557214"/>
                <a:gd name="connsiteY4341" fmla="*/ 456357 h 825628"/>
                <a:gd name="connsiteX4342" fmla="*/ 234025 w 557214"/>
                <a:gd name="connsiteY4342" fmla="*/ 456585 h 825628"/>
                <a:gd name="connsiteX4343" fmla="*/ 231650 w 557214"/>
                <a:gd name="connsiteY4343" fmla="*/ 457012 h 825628"/>
                <a:gd name="connsiteX4344" fmla="*/ 229577 w 557214"/>
                <a:gd name="connsiteY4344" fmla="*/ 457504 h 825628"/>
                <a:gd name="connsiteX4345" fmla="*/ 228494 w 557214"/>
                <a:gd name="connsiteY4345" fmla="*/ 457875 h 825628"/>
                <a:gd name="connsiteX4346" fmla="*/ 227511 w 557214"/>
                <a:gd name="connsiteY4346" fmla="*/ 458355 h 825628"/>
                <a:gd name="connsiteX4347" fmla="*/ 225664 w 557214"/>
                <a:gd name="connsiteY4347" fmla="*/ 459644 h 825628"/>
                <a:gd name="connsiteX4348" fmla="*/ 223292 w 557214"/>
                <a:gd name="connsiteY4348" fmla="*/ 461489 h 825628"/>
                <a:gd name="connsiteX4349" fmla="*/ 222189 w 557214"/>
                <a:gd name="connsiteY4349" fmla="*/ 462264 h 825628"/>
                <a:gd name="connsiteX4350" fmla="*/ 221318 w 557214"/>
                <a:gd name="connsiteY4350" fmla="*/ 462725 h 825628"/>
                <a:gd name="connsiteX4351" fmla="*/ 220317 w 557214"/>
                <a:gd name="connsiteY4351" fmla="*/ 463185 h 825628"/>
                <a:gd name="connsiteX4352" fmla="*/ 219444 w 557214"/>
                <a:gd name="connsiteY4352" fmla="*/ 463540 h 825628"/>
                <a:gd name="connsiteX4353" fmla="*/ 218670 w 557214"/>
                <a:gd name="connsiteY4353" fmla="*/ 463817 h 825628"/>
                <a:gd name="connsiteX4354" fmla="*/ 217574 w 557214"/>
                <a:gd name="connsiteY4354" fmla="*/ 464115 h 825628"/>
                <a:gd name="connsiteX4355" fmla="*/ 215210 w 557214"/>
                <a:gd name="connsiteY4355" fmla="*/ 464686 h 825628"/>
                <a:gd name="connsiteX4356" fmla="*/ 213210 w 557214"/>
                <a:gd name="connsiteY4356" fmla="*/ 465228 h 825628"/>
                <a:gd name="connsiteX4357" fmla="*/ 211963 w 557214"/>
                <a:gd name="connsiteY4357" fmla="*/ 465644 h 825628"/>
                <a:gd name="connsiteX4358" fmla="*/ 210826 w 557214"/>
                <a:gd name="connsiteY4358" fmla="*/ 466109 h 825628"/>
                <a:gd name="connsiteX4359" fmla="*/ 209503 w 557214"/>
                <a:gd name="connsiteY4359" fmla="*/ 466775 h 825628"/>
                <a:gd name="connsiteX4360" fmla="*/ 208151 w 557214"/>
                <a:gd name="connsiteY4360" fmla="*/ 467493 h 825628"/>
                <a:gd name="connsiteX4361" fmla="*/ 208020 w 557214"/>
                <a:gd name="connsiteY4361" fmla="*/ 467558 h 825628"/>
                <a:gd name="connsiteX4362" fmla="*/ 209108 w 557214"/>
                <a:gd name="connsiteY4362" fmla="*/ 467247 h 825628"/>
                <a:gd name="connsiteX4363" fmla="*/ 210610 w 557214"/>
                <a:gd name="connsiteY4363" fmla="*/ 466945 h 825628"/>
                <a:gd name="connsiteX4364" fmla="*/ 211885 w 557214"/>
                <a:gd name="connsiteY4364" fmla="*/ 466717 h 825628"/>
                <a:gd name="connsiteX4365" fmla="*/ 213000 w 557214"/>
                <a:gd name="connsiteY4365" fmla="*/ 466545 h 825628"/>
                <a:gd name="connsiteX4366" fmla="*/ 214723 w 557214"/>
                <a:gd name="connsiteY4366" fmla="*/ 466340 h 825628"/>
                <a:gd name="connsiteX4367" fmla="*/ 217318 w 557214"/>
                <a:gd name="connsiteY4367" fmla="*/ 466062 h 825628"/>
                <a:gd name="connsiteX4368" fmla="*/ 218916 w 557214"/>
                <a:gd name="connsiteY4368" fmla="*/ 465848 h 825628"/>
                <a:gd name="connsiteX4369" fmla="*/ 219789 w 557214"/>
                <a:gd name="connsiteY4369" fmla="*/ 465650 h 825628"/>
                <a:gd name="connsiteX4370" fmla="*/ 220722 w 557214"/>
                <a:gd name="connsiteY4370" fmla="*/ 465396 h 825628"/>
                <a:gd name="connsiteX4371" fmla="*/ 221862 w 557214"/>
                <a:gd name="connsiteY4371" fmla="*/ 465021 h 825628"/>
                <a:gd name="connsiteX4372" fmla="*/ 222972 w 557214"/>
                <a:gd name="connsiteY4372" fmla="*/ 464583 h 825628"/>
                <a:gd name="connsiteX4373" fmla="*/ 223961 w 557214"/>
                <a:gd name="connsiteY4373" fmla="*/ 464101 h 825628"/>
                <a:gd name="connsiteX4374" fmla="*/ 226405 w 557214"/>
                <a:gd name="connsiteY4374" fmla="*/ 462516 h 825628"/>
                <a:gd name="connsiteX4375" fmla="*/ 228585 w 557214"/>
                <a:gd name="connsiteY4375" fmla="*/ 461082 h 825628"/>
                <a:gd name="connsiteX4376" fmla="*/ 229384 w 557214"/>
                <a:gd name="connsiteY4376" fmla="*/ 460570 h 825628"/>
                <a:gd name="connsiteX4377" fmla="*/ 230086 w 557214"/>
                <a:gd name="connsiteY4377" fmla="*/ 460228 h 825628"/>
                <a:gd name="connsiteX4378" fmla="*/ 231550 w 557214"/>
                <a:gd name="connsiteY4378" fmla="*/ 459713 h 825628"/>
                <a:gd name="connsiteX4379" fmla="*/ 233990 w 557214"/>
                <a:gd name="connsiteY4379" fmla="*/ 459032 h 825628"/>
                <a:gd name="connsiteX4380" fmla="*/ 235587 w 557214"/>
                <a:gd name="connsiteY4380" fmla="*/ 458552 h 825628"/>
                <a:gd name="connsiteX4381" fmla="*/ 236342 w 557214"/>
                <a:gd name="connsiteY4381" fmla="*/ 458218 h 825628"/>
                <a:gd name="connsiteX4382" fmla="*/ 237086 w 557214"/>
                <a:gd name="connsiteY4382" fmla="*/ 457794 h 825628"/>
                <a:gd name="connsiteX4383" fmla="*/ 237563 w 557214"/>
                <a:gd name="connsiteY4383" fmla="*/ 457356 h 825628"/>
                <a:gd name="connsiteX4384" fmla="*/ 237384 w 557214"/>
                <a:gd name="connsiteY4384" fmla="*/ 458705 h 825628"/>
                <a:gd name="connsiteX4385" fmla="*/ 237247 w 557214"/>
                <a:gd name="connsiteY4385" fmla="*/ 460953 h 825628"/>
                <a:gd name="connsiteX4386" fmla="*/ 237366 w 557214"/>
                <a:gd name="connsiteY4386" fmla="*/ 462907 h 825628"/>
                <a:gd name="connsiteX4387" fmla="*/ 237753 w 557214"/>
                <a:gd name="connsiteY4387" fmla="*/ 464813 h 825628"/>
                <a:gd name="connsiteX4388" fmla="*/ 238427 w 557214"/>
                <a:gd name="connsiteY4388" fmla="*/ 466999 h 825628"/>
                <a:gd name="connsiteX4389" fmla="*/ 240400 w 557214"/>
                <a:gd name="connsiteY4389" fmla="*/ 471085 h 825628"/>
                <a:gd name="connsiteX4390" fmla="*/ 244036 w 557214"/>
                <a:gd name="connsiteY4390" fmla="*/ 477434 h 825628"/>
                <a:gd name="connsiteX4391" fmla="*/ 244125 w 557214"/>
                <a:gd name="connsiteY4391" fmla="*/ 477772 h 825628"/>
                <a:gd name="connsiteX4392" fmla="*/ 244257 w 557214"/>
                <a:gd name="connsiteY4392" fmla="*/ 478326 h 825628"/>
                <a:gd name="connsiteX4393" fmla="*/ 244420 w 557214"/>
                <a:gd name="connsiteY4393" fmla="*/ 479642 h 825628"/>
                <a:gd name="connsiteX4394" fmla="*/ 244722 w 557214"/>
                <a:gd name="connsiteY4394" fmla="*/ 482379 h 825628"/>
                <a:gd name="connsiteX4395" fmla="*/ 245090 w 557214"/>
                <a:gd name="connsiteY4395" fmla="*/ 484466 h 825628"/>
                <a:gd name="connsiteX4396" fmla="*/ 245429 w 557214"/>
                <a:gd name="connsiteY4396" fmla="*/ 485757 h 825628"/>
                <a:gd name="connsiteX4397" fmla="*/ 246048 w 557214"/>
                <a:gd name="connsiteY4397" fmla="*/ 487337 h 825628"/>
                <a:gd name="connsiteX4398" fmla="*/ 247410 w 557214"/>
                <a:gd name="connsiteY4398" fmla="*/ 490066 h 825628"/>
                <a:gd name="connsiteX4399" fmla="*/ 249025 w 557214"/>
                <a:gd name="connsiteY4399" fmla="*/ 493711 h 825628"/>
                <a:gd name="connsiteX4400" fmla="*/ 250198 w 557214"/>
                <a:gd name="connsiteY4400" fmla="*/ 497546 h 825628"/>
                <a:gd name="connsiteX4401" fmla="*/ 251446 w 557214"/>
                <a:gd name="connsiteY4401" fmla="*/ 500583 h 825628"/>
                <a:gd name="connsiteX4402" fmla="*/ 251714 w 557214"/>
                <a:gd name="connsiteY4402" fmla="*/ 500795 h 825628"/>
                <a:gd name="connsiteX4403" fmla="*/ 251611 w 557214"/>
                <a:gd name="connsiteY4403" fmla="*/ 498452 h 825628"/>
                <a:gd name="connsiteX4404" fmla="*/ 251020 w 557214"/>
                <a:gd name="connsiteY4404" fmla="*/ 494654 h 825628"/>
                <a:gd name="connsiteX4405" fmla="*/ 250009 w 557214"/>
                <a:gd name="connsiteY4405" fmla="*/ 490379 h 825628"/>
                <a:gd name="connsiteX4406" fmla="*/ 248699 w 557214"/>
                <a:gd name="connsiteY4406" fmla="*/ 487129 h 825628"/>
                <a:gd name="connsiteX4407" fmla="*/ 248086 w 557214"/>
                <a:gd name="connsiteY4407" fmla="*/ 485391 h 825628"/>
                <a:gd name="connsiteX4408" fmla="*/ 247905 w 557214"/>
                <a:gd name="connsiteY4408" fmla="*/ 484426 h 825628"/>
                <a:gd name="connsiteX4409" fmla="*/ 247690 w 557214"/>
                <a:gd name="connsiteY4409" fmla="*/ 482779 h 825628"/>
                <a:gd name="connsiteX4410" fmla="*/ 247550 w 557214"/>
                <a:gd name="connsiteY4410" fmla="*/ 480403 h 825628"/>
                <a:gd name="connsiteX4411" fmla="*/ 247465 w 557214"/>
                <a:gd name="connsiteY4411" fmla="*/ 478209 h 825628"/>
                <a:gd name="connsiteX4412" fmla="*/ 251277 w 557214"/>
                <a:gd name="connsiteY4412" fmla="*/ 481593 h 825628"/>
                <a:gd name="connsiteX4413" fmla="*/ 260816 w 557214"/>
                <a:gd name="connsiteY4413" fmla="*/ 489228 h 825628"/>
                <a:gd name="connsiteX4414" fmla="*/ 262304 w 557214"/>
                <a:gd name="connsiteY4414" fmla="*/ 490892 h 825628"/>
                <a:gd name="connsiteX4415" fmla="*/ 264597 w 557214"/>
                <a:gd name="connsiteY4415" fmla="*/ 493816 h 825628"/>
                <a:gd name="connsiteX4416" fmla="*/ 269623 w 557214"/>
                <a:gd name="connsiteY4416" fmla="*/ 498555 h 825628"/>
                <a:gd name="connsiteX4417" fmla="*/ 270843 w 557214"/>
                <a:gd name="connsiteY4417" fmla="*/ 499027 h 825628"/>
                <a:gd name="connsiteX4418" fmla="*/ 267160 w 557214"/>
                <a:gd name="connsiteY4418" fmla="*/ 493853 h 825628"/>
                <a:gd name="connsiteX4419" fmla="*/ 264957 w 557214"/>
                <a:gd name="connsiteY4419" fmla="*/ 490294 h 825628"/>
                <a:gd name="connsiteX4420" fmla="*/ 263222 w 557214"/>
                <a:gd name="connsiteY4420" fmla="*/ 487862 h 825628"/>
                <a:gd name="connsiteX4421" fmla="*/ 256698 w 557214"/>
                <a:gd name="connsiteY4421" fmla="*/ 481870 h 825628"/>
                <a:gd name="connsiteX4422" fmla="*/ 250252 w 557214"/>
                <a:gd name="connsiteY4422" fmla="*/ 475823 h 825628"/>
                <a:gd name="connsiteX4423" fmla="*/ 248991 w 557214"/>
                <a:gd name="connsiteY4423" fmla="*/ 474000 h 825628"/>
                <a:gd name="connsiteX4424" fmla="*/ 248127 w 557214"/>
                <a:gd name="connsiteY4424" fmla="*/ 472406 h 825628"/>
                <a:gd name="connsiteX4425" fmla="*/ 246980 w 557214"/>
                <a:gd name="connsiteY4425" fmla="*/ 468946 h 825628"/>
                <a:gd name="connsiteX4426" fmla="*/ 246047 w 557214"/>
                <a:gd name="connsiteY4426" fmla="*/ 465158 h 825628"/>
                <a:gd name="connsiteX4427" fmla="*/ 245738 w 557214"/>
                <a:gd name="connsiteY4427" fmla="*/ 462252 h 825628"/>
                <a:gd name="connsiteX4428" fmla="*/ 245750 w 557214"/>
                <a:gd name="connsiteY4428" fmla="*/ 460841 h 825628"/>
                <a:gd name="connsiteX4429" fmla="*/ 246080 w 557214"/>
                <a:gd name="connsiteY4429" fmla="*/ 459020 h 825628"/>
                <a:gd name="connsiteX4430" fmla="*/ 246857 w 557214"/>
                <a:gd name="connsiteY4430" fmla="*/ 455659 h 825628"/>
                <a:gd name="connsiteX4431" fmla="*/ 248553 w 557214"/>
                <a:gd name="connsiteY4431" fmla="*/ 449547 h 825628"/>
                <a:gd name="connsiteX4432" fmla="*/ 249903 w 557214"/>
                <a:gd name="connsiteY4432" fmla="*/ 444499 h 825628"/>
                <a:gd name="connsiteX4433" fmla="*/ 250349 w 557214"/>
                <a:gd name="connsiteY4433" fmla="*/ 442216 h 825628"/>
                <a:gd name="connsiteX4434" fmla="*/ 250356 w 557214"/>
                <a:gd name="connsiteY4434" fmla="*/ 439074 h 825628"/>
                <a:gd name="connsiteX4435" fmla="*/ 249999 w 557214"/>
                <a:gd name="connsiteY4435" fmla="*/ 435173 h 825628"/>
                <a:gd name="connsiteX4436" fmla="*/ 249234 w 557214"/>
                <a:gd name="connsiteY4436" fmla="*/ 432378 h 825628"/>
                <a:gd name="connsiteX4437" fmla="*/ 248708 w 557214"/>
                <a:gd name="connsiteY4437" fmla="*/ 431433 h 825628"/>
                <a:gd name="connsiteX4438" fmla="*/ 248785 w 557214"/>
                <a:gd name="connsiteY4438" fmla="*/ 434124 h 825628"/>
                <a:gd name="connsiteX4439" fmla="*/ 248698 w 557214"/>
                <a:gd name="connsiteY4439" fmla="*/ 437707 h 825628"/>
                <a:gd name="connsiteX4440" fmla="*/ 248379 w 557214"/>
                <a:gd name="connsiteY4440" fmla="*/ 441124 h 825628"/>
                <a:gd name="connsiteX4441" fmla="*/ 247987 w 557214"/>
                <a:gd name="connsiteY4441" fmla="*/ 442884 h 825628"/>
                <a:gd name="connsiteX4442" fmla="*/ 246621 w 557214"/>
                <a:gd name="connsiteY4442" fmla="*/ 446764 h 825628"/>
                <a:gd name="connsiteX4443" fmla="*/ 244448 w 557214"/>
                <a:gd name="connsiteY4443" fmla="*/ 452827 h 825628"/>
                <a:gd name="connsiteX4444" fmla="*/ 243049 w 557214"/>
                <a:gd name="connsiteY4444" fmla="*/ 457234 h 825628"/>
                <a:gd name="connsiteX4445" fmla="*/ 242385 w 557214"/>
                <a:gd name="connsiteY4445" fmla="*/ 459846 h 825628"/>
                <a:gd name="connsiteX4446" fmla="*/ 242159 w 557214"/>
                <a:gd name="connsiteY4446" fmla="*/ 461635 h 825628"/>
                <a:gd name="connsiteX4447" fmla="*/ 242244 w 557214"/>
                <a:gd name="connsiteY4447" fmla="*/ 464504 h 825628"/>
                <a:gd name="connsiteX4448" fmla="*/ 242826 w 557214"/>
                <a:gd name="connsiteY4448" fmla="*/ 467902 h 825628"/>
                <a:gd name="connsiteX4449" fmla="*/ 242249 w 557214"/>
                <a:gd name="connsiteY4449" fmla="*/ 466492 h 825628"/>
                <a:gd name="connsiteX4450" fmla="*/ 241570 w 557214"/>
                <a:gd name="connsiteY4450" fmla="*/ 464449 h 825628"/>
                <a:gd name="connsiteX4451" fmla="*/ 241180 w 557214"/>
                <a:gd name="connsiteY4451" fmla="*/ 462856 h 825628"/>
                <a:gd name="connsiteX4452" fmla="*/ 241028 w 557214"/>
                <a:gd name="connsiteY4452" fmla="*/ 461481 h 825628"/>
                <a:gd name="connsiteX4453" fmla="*/ 241074 w 557214"/>
                <a:gd name="connsiteY4453" fmla="*/ 459775 h 825628"/>
                <a:gd name="connsiteX4454" fmla="*/ 241338 w 557214"/>
                <a:gd name="connsiteY4454" fmla="*/ 457634 h 825628"/>
                <a:gd name="connsiteX4455" fmla="*/ 242090 w 557214"/>
                <a:gd name="connsiteY4455" fmla="*/ 453966 h 825628"/>
                <a:gd name="connsiteX4456" fmla="*/ 243083 w 557214"/>
                <a:gd name="connsiteY4456" fmla="*/ 450139 h 825628"/>
                <a:gd name="connsiteX4457" fmla="*/ 244141 w 557214"/>
                <a:gd name="connsiteY4457" fmla="*/ 446968 h 825628"/>
                <a:gd name="connsiteX4458" fmla="*/ 244684 w 557214"/>
                <a:gd name="connsiteY4458" fmla="*/ 445214 h 825628"/>
                <a:gd name="connsiteX4459" fmla="*/ 244816 w 557214"/>
                <a:gd name="connsiteY4459" fmla="*/ 444361 h 825628"/>
                <a:gd name="connsiteX4460" fmla="*/ 244896 w 557214"/>
                <a:gd name="connsiteY4460" fmla="*/ 443543 h 825628"/>
                <a:gd name="connsiteX4461" fmla="*/ 245018 w 557214"/>
                <a:gd name="connsiteY4461" fmla="*/ 440396 h 825628"/>
                <a:gd name="connsiteX4462" fmla="*/ 244580 w 557214"/>
                <a:gd name="connsiteY4462" fmla="*/ 435336 h 825628"/>
                <a:gd name="connsiteX4463" fmla="*/ 243322 w 557214"/>
                <a:gd name="connsiteY4463" fmla="*/ 429387 h 825628"/>
                <a:gd name="connsiteX4464" fmla="*/ 240450 w 557214"/>
                <a:gd name="connsiteY4464" fmla="*/ 424025 h 825628"/>
                <a:gd name="connsiteX4465" fmla="*/ 235369 w 557214"/>
                <a:gd name="connsiteY4465" fmla="*/ 420696 h 825628"/>
                <a:gd name="connsiteX4466" fmla="*/ 229658 w 557214"/>
                <a:gd name="connsiteY4466" fmla="*/ 419466 h 825628"/>
                <a:gd name="connsiteX4467" fmla="*/ 222931 w 557214"/>
                <a:gd name="connsiteY4467" fmla="*/ 416994 h 825628"/>
                <a:gd name="connsiteX4468" fmla="*/ 216711 w 557214"/>
                <a:gd name="connsiteY4468" fmla="*/ 414099 h 825628"/>
                <a:gd name="connsiteX4469" fmla="*/ 211310 w 557214"/>
                <a:gd name="connsiteY4469" fmla="*/ 410816 h 825628"/>
                <a:gd name="connsiteX4470" fmla="*/ 206519 w 557214"/>
                <a:gd name="connsiteY4470" fmla="*/ 407099 h 825628"/>
                <a:gd name="connsiteX4471" fmla="*/ 202145 w 557214"/>
                <a:gd name="connsiteY4471" fmla="*/ 402989 h 825628"/>
                <a:gd name="connsiteX4472" fmla="*/ 198743 w 557214"/>
                <a:gd name="connsiteY4472" fmla="*/ 398887 h 825628"/>
                <a:gd name="connsiteX4473" fmla="*/ 196616 w 557214"/>
                <a:gd name="connsiteY4473" fmla="*/ 395148 h 825628"/>
                <a:gd name="connsiteX4474" fmla="*/ 196072 w 557214"/>
                <a:gd name="connsiteY4474" fmla="*/ 393603 h 825628"/>
                <a:gd name="connsiteX4475" fmla="*/ 196107 w 557214"/>
                <a:gd name="connsiteY4475" fmla="*/ 393619 h 825628"/>
                <a:gd name="connsiteX4476" fmla="*/ 197300 w 557214"/>
                <a:gd name="connsiteY4476" fmla="*/ 390105 h 825628"/>
                <a:gd name="connsiteX4477" fmla="*/ 199522 w 557214"/>
                <a:gd name="connsiteY4477" fmla="*/ 387768 h 825628"/>
                <a:gd name="connsiteX4478" fmla="*/ 199949 w 557214"/>
                <a:gd name="connsiteY4478" fmla="*/ 389771 h 825628"/>
                <a:gd name="connsiteX4479" fmla="*/ 201767 w 557214"/>
                <a:gd name="connsiteY4479" fmla="*/ 394746 h 825628"/>
                <a:gd name="connsiteX4480" fmla="*/ 204135 w 557214"/>
                <a:gd name="connsiteY4480" fmla="*/ 398939 h 825628"/>
                <a:gd name="connsiteX4481" fmla="*/ 207230 w 557214"/>
                <a:gd name="connsiteY4481" fmla="*/ 402844 h 825628"/>
                <a:gd name="connsiteX4482" fmla="*/ 211247 w 557214"/>
                <a:gd name="connsiteY4482" fmla="*/ 406753 h 825628"/>
                <a:gd name="connsiteX4483" fmla="*/ 217139 w 557214"/>
                <a:gd name="connsiteY4483" fmla="*/ 410184 h 825628"/>
                <a:gd name="connsiteX4484" fmla="*/ 225203 w 557214"/>
                <a:gd name="connsiteY4484" fmla="*/ 411773 h 825628"/>
                <a:gd name="connsiteX4485" fmla="*/ 233519 w 557214"/>
                <a:gd name="connsiteY4485" fmla="*/ 411515 h 825628"/>
                <a:gd name="connsiteX4486" fmla="*/ 233419 w 557214"/>
                <a:gd name="connsiteY4486" fmla="*/ 411608 h 825628"/>
                <a:gd name="connsiteX4487" fmla="*/ 233290 w 557214"/>
                <a:gd name="connsiteY4487" fmla="*/ 412124 h 825628"/>
                <a:gd name="connsiteX4488" fmla="*/ 234590 w 557214"/>
                <a:gd name="connsiteY4488" fmla="*/ 413099 h 825628"/>
                <a:gd name="connsiteX4489" fmla="*/ 236419 w 557214"/>
                <a:gd name="connsiteY4489" fmla="*/ 412784 h 825628"/>
                <a:gd name="connsiteX4490" fmla="*/ 238020 w 557214"/>
                <a:gd name="connsiteY4490" fmla="*/ 412073 h 825628"/>
                <a:gd name="connsiteX4491" fmla="*/ 239307 w 557214"/>
                <a:gd name="connsiteY4491" fmla="*/ 411157 h 825628"/>
                <a:gd name="connsiteX4492" fmla="*/ 240600 w 557214"/>
                <a:gd name="connsiteY4492" fmla="*/ 409958 h 825628"/>
                <a:gd name="connsiteX4493" fmla="*/ 242064 w 557214"/>
                <a:gd name="connsiteY4493" fmla="*/ 408316 h 825628"/>
                <a:gd name="connsiteX4494" fmla="*/ 245536 w 557214"/>
                <a:gd name="connsiteY4494" fmla="*/ 401984 h 825628"/>
                <a:gd name="connsiteX4495" fmla="*/ 245266 w 557214"/>
                <a:gd name="connsiteY4495" fmla="*/ 402616 h 825628"/>
                <a:gd name="connsiteX4496" fmla="*/ 244468 w 557214"/>
                <a:gd name="connsiteY4496" fmla="*/ 405121 h 825628"/>
                <a:gd name="connsiteX4497" fmla="*/ 243692 w 557214"/>
                <a:gd name="connsiteY4497" fmla="*/ 408223 h 825628"/>
                <a:gd name="connsiteX4498" fmla="*/ 242930 w 557214"/>
                <a:gd name="connsiteY4498" fmla="*/ 411137 h 825628"/>
                <a:gd name="connsiteX4499" fmla="*/ 242262 w 557214"/>
                <a:gd name="connsiteY4499" fmla="*/ 413503 h 825628"/>
                <a:gd name="connsiteX4500" fmla="*/ 242004 w 557214"/>
                <a:gd name="connsiteY4500" fmla="*/ 414759 h 825628"/>
                <a:gd name="connsiteX4501" fmla="*/ 241967 w 557214"/>
                <a:gd name="connsiteY4501" fmla="*/ 415770 h 825628"/>
                <a:gd name="connsiteX4502" fmla="*/ 242137 w 557214"/>
                <a:gd name="connsiteY4502" fmla="*/ 417230 h 825628"/>
                <a:gd name="connsiteX4503" fmla="*/ 243424 w 557214"/>
                <a:gd name="connsiteY4503" fmla="*/ 420316 h 825628"/>
                <a:gd name="connsiteX4504" fmla="*/ 245264 w 557214"/>
                <a:gd name="connsiteY4504" fmla="*/ 422496 h 825628"/>
                <a:gd name="connsiteX4505" fmla="*/ 246155 w 557214"/>
                <a:gd name="connsiteY4505" fmla="*/ 423648 h 825628"/>
                <a:gd name="connsiteX4506" fmla="*/ 249541 w 557214"/>
                <a:gd name="connsiteY4506" fmla="*/ 426897 h 825628"/>
                <a:gd name="connsiteX4507" fmla="*/ 256330 w 557214"/>
                <a:gd name="connsiteY4507" fmla="*/ 432495 h 825628"/>
                <a:gd name="connsiteX4508" fmla="*/ 261936 w 557214"/>
                <a:gd name="connsiteY4508" fmla="*/ 436832 h 825628"/>
                <a:gd name="connsiteX4509" fmla="*/ 265769 w 557214"/>
                <a:gd name="connsiteY4509" fmla="*/ 439522 h 825628"/>
                <a:gd name="connsiteX4510" fmla="*/ 270560 w 557214"/>
                <a:gd name="connsiteY4510" fmla="*/ 442164 h 825628"/>
                <a:gd name="connsiteX4511" fmla="*/ 275633 w 557214"/>
                <a:gd name="connsiteY4511" fmla="*/ 443355 h 825628"/>
                <a:gd name="connsiteX4512" fmla="*/ 280343 w 557214"/>
                <a:gd name="connsiteY4512" fmla="*/ 442312 h 825628"/>
                <a:gd name="connsiteX4513" fmla="*/ 283941 w 557214"/>
                <a:gd name="connsiteY4513" fmla="*/ 439152 h 825628"/>
                <a:gd name="connsiteX4514" fmla="*/ 285398 w 557214"/>
                <a:gd name="connsiteY4514" fmla="*/ 435299 h 825628"/>
                <a:gd name="connsiteX4515" fmla="*/ 285554 w 557214"/>
                <a:gd name="connsiteY4515" fmla="*/ 436119 h 825628"/>
                <a:gd name="connsiteX4516" fmla="*/ 286171 w 557214"/>
                <a:gd name="connsiteY4516" fmla="*/ 439167 h 825628"/>
                <a:gd name="connsiteX4517" fmla="*/ 286683 w 557214"/>
                <a:gd name="connsiteY4517" fmla="*/ 441092 h 825628"/>
                <a:gd name="connsiteX4518" fmla="*/ 287120 w 557214"/>
                <a:gd name="connsiteY4518" fmla="*/ 442125 h 825628"/>
                <a:gd name="connsiteX4519" fmla="*/ 287850 w 557214"/>
                <a:gd name="connsiteY4519" fmla="*/ 443206 h 825628"/>
                <a:gd name="connsiteX4520" fmla="*/ 288939 w 557214"/>
                <a:gd name="connsiteY4520" fmla="*/ 444232 h 825628"/>
                <a:gd name="connsiteX4521" fmla="*/ 291976 w 557214"/>
                <a:gd name="connsiteY4521" fmla="*/ 445883 h 825628"/>
                <a:gd name="connsiteX4522" fmla="*/ 291916 w 557214"/>
                <a:gd name="connsiteY4522" fmla="*/ 445871 h 825628"/>
                <a:gd name="connsiteX4523" fmla="*/ 290582 w 557214"/>
                <a:gd name="connsiteY4523" fmla="*/ 445657 h 825628"/>
                <a:gd name="connsiteX4524" fmla="*/ 289210 w 557214"/>
                <a:gd name="connsiteY4524" fmla="*/ 445496 h 825628"/>
                <a:gd name="connsiteX4525" fmla="*/ 287903 w 557214"/>
                <a:gd name="connsiteY4525" fmla="*/ 445389 h 825628"/>
                <a:gd name="connsiteX4526" fmla="*/ 286637 w 557214"/>
                <a:gd name="connsiteY4526" fmla="*/ 445357 h 825628"/>
                <a:gd name="connsiteX4527" fmla="*/ 285417 w 557214"/>
                <a:gd name="connsiteY4527" fmla="*/ 445403 h 825628"/>
                <a:gd name="connsiteX4528" fmla="*/ 284398 w 557214"/>
                <a:gd name="connsiteY4528" fmla="*/ 445485 h 825628"/>
                <a:gd name="connsiteX4529" fmla="*/ 282184 w 557214"/>
                <a:gd name="connsiteY4529" fmla="*/ 445838 h 825628"/>
                <a:gd name="connsiteX4530" fmla="*/ 278309 w 557214"/>
                <a:gd name="connsiteY4530" fmla="*/ 446614 h 825628"/>
                <a:gd name="connsiteX4531" fmla="*/ 276099 w 557214"/>
                <a:gd name="connsiteY4531" fmla="*/ 447062 h 825628"/>
                <a:gd name="connsiteX4532" fmla="*/ 276005 w 557214"/>
                <a:gd name="connsiteY4532" fmla="*/ 447073 h 825628"/>
                <a:gd name="connsiteX4533" fmla="*/ 275495 w 557214"/>
                <a:gd name="connsiteY4533" fmla="*/ 446793 h 825628"/>
                <a:gd name="connsiteX4534" fmla="*/ 272974 w 557214"/>
                <a:gd name="connsiteY4534" fmla="*/ 446008 h 825628"/>
                <a:gd name="connsiteX4535" fmla="*/ 268942 w 557214"/>
                <a:gd name="connsiteY4535" fmla="*/ 444906 h 825628"/>
                <a:gd name="connsiteX4536" fmla="*/ 266177 w 557214"/>
                <a:gd name="connsiteY4536" fmla="*/ 443771 h 825628"/>
                <a:gd name="connsiteX4537" fmla="*/ 264523 w 557214"/>
                <a:gd name="connsiteY4537" fmla="*/ 442729 h 825628"/>
                <a:gd name="connsiteX4538" fmla="*/ 263038 w 557214"/>
                <a:gd name="connsiteY4538" fmla="*/ 441544 h 825628"/>
                <a:gd name="connsiteX4539" fmla="*/ 260490 w 557214"/>
                <a:gd name="connsiteY4539" fmla="*/ 439144 h 825628"/>
                <a:gd name="connsiteX4540" fmla="*/ 254560 w 557214"/>
                <a:gd name="connsiteY4540" fmla="*/ 434553 h 825628"/>
                <a:gd name="connsiteX4541" fmla="*/ 250290 w 557214"/>
                <a:gd name="connsiteY4541" fmla="*/ 431702 h 825628"/>
                <a:gd name="connsiteX4542" fmla="*/ 249267 w 557214"/>
                <a:gd name="connsiteY4542" fmla="*/ 430794 h 825628"/>
                <a:gd name="connsiteX4543" fmla="*/ 248447 w 557214"/>
                <a:gd name="connsiteY4543" fmla="*/ 430043 h 825628"/>
                <a:gd name="connsiteX4544" fmla="*/ 248037 w 557214"/>
                <a:gd name="connsiteY4544" fmla="*/ 429798 h 825628"/>
                <a:gd name="connsiteX4545" fmla="*/ 248514 w 557214"/>
                <a:gd name="connsiteY4545" fmla="*/ 430822 h 825628"/>
                <a:gd name="connsiteX4546" fmla="*/ 249285 w 557214"/>
                <a:gd name="connsiteY4546" fmla="*/ 432006 h 825628"/>
                <a:gd name="connsiteX4547" fmla="*/ 251692 w 557214"/>
                <a:gd name="connsiteY4547" fmla="*/ 434361 h 825628"/>
                <a:gd name="connsiteX4548" fmla="*/ 257702 w 557214"/>
                <a:gd name="connsiteY4548" fmla="*/ 439773 h 825628"/>
                <a:gd name="connsiteX4549" fmla="*/ 260371 w 557214"/>
                <a:gd name="connsiteY4549" fmla="*/ 442823 h 825628"/>
                <a:gd name="connsiteX4550" fmla="*/ 262299 w 557214"/>
                <a:gd name="connsiteY4550" fmla="*/ 444745 h 825628"/>
                <a:gd name="connsiteX4551" fmla="*/ 263820 w 557214"/>
                <a:gd name="connsiteY4551" fmla="*/ 445914 h 825628"/>
                <a:gd name="connsiteX4552" fmla="*/ 266618 w 557214"/>
                <a:gd name="connsiteY4552" fmla="*/ 447500 h 825628"/>
                <a:gd name="connsiteX4553" fmla="*/ 270518 w 557214"/>
                <a:gd name="connsiteY4553" fmla="*/ 448955 h 825628"/>
                <a:gd name="connsiteX4554" fmla="*/ 273705 w 557214"/>
                <a:gd name="connsiteY4554" fmla="*/ 449917 h 825628"/>
                <a:gd name="connsiteX4555" fmla="*/ 274329 w 557214"/>
                <a:gd name="connsiteY4555" fmla="*/ 450300 h 825628"/>
                <a:gd name="connsiteX4556" fmla="*/ 275102 w 557214"/>
                <a:gd name="connsiteY4556" fmla="*/ 450828 h 825628"/>
                <a:gd name="connsiteX4557" fmla="*/ 275873 w 557214"/>
                <a:gd name="connsiteY4557" fmla="*/ 451438 h 825628"/>
                <a:gd name="connsiteX4558" fmla="*/ 276564 w 557214"/>
                <a:gd name="connsiteY4558" fmla="*/ 452069 h 825628"/>
                <a:gd name="connsiteX4559" fmla="*/ 277114 w 557214"/>
                <a:gd name="connsiteY4559" fmla="*/ 452633 h 825628"/>
                <a:gd name="connsiteX4560" fmla="*/ 278030 w 557214"/>
                <a:gd name="connsiteY4560" fmla="*/ 453860 h 825628"/>
                <a:gd name="connsiteX4561" fmla="*/ 280068 w 557214"/>
                <a:gd name="connsiteY4561" fmla="*/ 456645 h 825628"/>
                <a:gd name="connsiteX4562" fmla="*/ 282091 w 557214"/>
                <a:gd name="connsiteY4562" fmla="*/ 459130 h 825628"/>
                <a:gd name="connsiteX4563" fmla="*/ 283995 w 557214"/>
                <a:gd name="connsiteY4563" fmla="*/ 461202 h 825628"/>
                <a:gd name="connsiteX4564" fmla="*/ 285954 w 557214"/>
                <a:gd name="connsiteY4564" fmla="*/ 463065 h 825628"/>
                <a:gd name="connsiteX4565" fmla="*/ 288496 w 557214"/>
                <a:gd name="connsiteY4565" fmla="*/ 465310 h 825628"/>
                <a:gd name="connsiteX4566" fmla="*/ 291279 w 557214"/>
                <a:gd name="connsiteY4566" fmla="*/ 467711 h 825628"/>
                <a:gd name="connsiteX4567" fmla="*/ 295084 w 557214"/>
                <a:gd name="connsiteY4567" fmla="*/ 470474 h 825628"/>
                <a:gd name="connsiteX4568" fmla="*/ 301456 w 557214"/>
                <a:gd name="connsiteY4568" fmla="*/ 474170 h 825628"/>
                <a:gd name="connsiteX4569" fmla="*/ 307557 w 557214"/>
                <a:gd name="connsiteY4569" fmla="*/ 477349 h 825628"/>
                <a:gd name="connsiteX4570" fmla="*/ 309114 w 557214"/>
                <a:gd name="connsiteY4570" fmla="*/ 478314 h 825628"/>
                <a:gd name="connsiteX4571" fmla="*/ 310470 w 557214"/>
                <a:gd name="connsiteY4571" fmla="*/ 479148 h 825628"/>
                <a:gd name="connsiteX4572" fmla="*/ 310635 w 557214"/>
                <a:gd name="connsiteY4572" fmla="*/ 479170 h 825628"/>
                <a:gd name="connsiteX4573" fmla="*/ 309959 w 557214"/>
                <a:gd name="connsiteY4573" fmla="*/ 478216 h 825628"/>
                <a:gd name="connsiteX4574" fmla="*/ 308678 w 557214"/>
                <a:gd name="connsiteY4574" fmla="*/ 476890 h 825628"/>
                <a:gd name="connsiteX4575" fmla="*/ 305033 w 557214"/>
                <a:gd name="connsiteY4575" fmla="*/ 474160 h 825628"/>
                <a:gd name="connsiteX4576" fmla="*/ 298330 w 557214"/>
                <a:gd name="connsiteY4576" fmla="*/ 469483 h 825628"/>
                <a:gd name="connsiteX4577" fmla="*/ 294163 w 557214"/>
                <a:gd name="connsiteY4577" fmla="*/ 466244 h 825628"/>
                <a:gd name="connsiteX4578" fmla="*/ 291643 w 557214"/>
                <a:gd name="connsiteY4578" fmla="*/ 463786 h 825628"/>
                <a:gd name="connsiteX4579" fmla="*/ 289066 w 557214"/>
                <a:gd name="connsiteY4579" fmla="*/ 461290 h 825628"/>
                <a:gd name="connsiteX4580" fmla="*/ 287102 w 557214"/>
                <a:gd name="connsiteY4580" fmla="*/ 459294 h 825628"/>
                <a:gd name="connsiteX4581" fmla="*/ 285517 w 557214"/>
                <a:gd name="connsiteY4581" fmla="*/ 457511 h 825628"/>
                <a:gd name="connsiteX4582" fmla="*/ 283701 w 557214"/>
                <a:gd name="connsiteY4582" fmla="*/ 455200 h 825628"/>
                <a:gd name="connsiteX4583" fmla="*/ 281771 w 557214"/>
                <a:gd name="connsiteY4583" fmla="*/ 452601 h 825628"/>
                <a:gd name="connsiteX4584" fmla="*/ 280165 w 557214"/>
                <a:gd name="connsiteY4584" fmla="*/ 450391 h 825628"/>
                <a:gd name="connsiteX4585" fmla="*/ 279410 w 557214"/>
                <a:gd name="connsiteY4585" fmla="*/ 449581 h 825628"/>
                <a:gd name="connsiteX4586" fmla="*/ 278559 w 557214"/>
                <a:gd name="connsiteY4586" fmla="*/ 448820 h 825628"/>
                <a:gd name="connsiteX4587" fmla="*/ 277571 w 557214"/>
                <a:gd name="connsiteY4587" fmla="*/ 448051 h 825628"/>
                <a:gd name="connsiteX4588" fmla="*/ 277360 w 557214"/>
                <a:gd name="connsiteY4588" fmla="*/ 447911 h 825628"/>
                <a:gd name="connsiteX4589" fmla="*/ 277527 w 557214"/>
                <a:gd name="connsiteY4589" fmla="*/ 447908 h 825628"/>
                <a:gd name="connsiteX4590" fmla="*/ 281286 w 557214"/>
                <a:gd name="connsiteY4590" fmla="*/ 447730 h 825628"/>
                <a:gd name="connsiteX4591" fmla="*/ 284023 w 557214"/>
                <a:gd name="connsiteY4591" fmla="*/ 447584 h 825628"/>
                <a:gd name="connsiteX4592" fmla="*/ 285177 w 557214"/>
                <a:gd name="connsiteY4592" fmla="*/ 447569 h 825628"/>
                <a:gd name="connsiteX4593" fmla="*/ 286175 w 557214"/>
                <a:gd name="connsiteY4593" fmla="*/ 447622 h 825628"/>
                <a:gd name="connsiteX4594" fmla="*/ 287284 w 557214"/>
                <a:gd name="connsiteY4594" fmla="*/ 447737 h 825628"/>
                <a:gd name="connsiteX4595" fmla="*/ 288448 w 557214"/>
                <a:gd name="connsiteY4595" fmla="*/ 447922 h 825628"/>
                <a:gd name="connsiteX4596" fmla="*/ 289706 w 557214"/>
                <a:gd name="connsiteY4596" fmla="*/ 448162 h 825628"/>
                <a:gd name="connsiteX4597" fmla="*/ 290928 w 557214"/>
                <a:gd name="connsiteY4597" fmla="*/ 448441 h 825628"/>
                <a:gd name="connsiteX4598" fmla="*/ 292524 w 557214"/>
                <a:gd name="connsiteY4598" fmla="*/ 448892 h 825628"/>
                <a:gd name="connsiteX4599" fmla="*/ 295863 w 557214"/>
                <a:gd name="connsiteY4599" fmla="*/ 449940 h 825628"/>
                <a:gd name="connsiteX4600" fmla="*/ 299692 w 557214"/>
                <a:gd name="connsiteY4600" fmla="*/ 451156 h 825628"/>
                <a:gd name="connsiteX4601" fmla="*/ 304808 w 557214"/>
                <a:gd name="connsiteY4601" fmla="*/ 452623 h 825628"/>
                <a:gd name="connsiteX4602" fmla="*/ 311907 w 557214"/>
                <a:gd name="connsiteY4602" fmla="*/ 454296 h 825628"/>
                <a:gd name="connsiteX4603" fmla="*/ 315273 w 557214"/>
                <a:gd name="connsiteY4603" fmla="*/ 455684 h 825628"/>
                <a:gd name="connsiteX4604" fmla="*/ 319599 w 557214"/>
                <a:gd name="connsiteY4604" fmla="*/ 457758 h 825628"/>
                <a:gd name="connsiteX4605" fmla="*/ 323265 w 557214"/>
                <a:gd name="connsiteY4605" fmla="*/ 459660 h 825628"/>
                <a:gd name="connsiteX4606" fmla="*/ 324741 w 557214"/>
                <a:gd name="connsiteY4606" fmla="*/ 460692 h 825628"/>
                <a:gd name="connsiteX4607" fmla="*/ 327115 w 557214"/>
                <a:gd name="connsiteY4607" fmla="*/ 462610 h 825628"/>
                <a:gd name="connsiteX4608" fmla="*/ 330103 w 557214"/>
                <a:gd name="connsiteY4608" fmla="*/ 464912 h 825628"/>
                <a:gd name="connsiteX4609" fmla="*/ 332581 w 557214"/>
                <a:gd name="connsiteY4609" fmla="*/ 466400 h 825628"/>
                <a:gd name="connsiteX4610" fmla="*/ 334424 w 557214"/>
                <a:gd name="connsiteY4610" fmla="*/ 467423 h 825628"/>
                <a:gd name="connsiteX4611" fmla="*/ 334623 w 557214"/>
                <a:gd name="connsiteY4611" fmla="*/ 467441 h 825628"/>
                <a:gd name="connsiteX4612" fmla="*/ 333673 w 557214"/>
                <a:gd name="connsiteY4612" fmla="*/ 466301 h 825628"/>
                <a:gd name="connsiteX4613" fmla="*/ 331718 w 557214"/>
                <a:gd name="connsiteY4613" fmla="*/ 464486 h 825628"/>
                <a:gd name="connsiteX4614" fmla="*/ 329277 w 557214"/>
                <a:gd name="connsiteY4614" fmla="*/ 462167 h 825628"/>
                <a:gd name="connsiteX4615" fmla="*/ 326846 w 557214"/>
                <a:gd name="connsiteY4615" fmla="*/ 459635 h 825628"/>
                <a:gd name="connsiteX4616" fmla="*/ 325038 w 557214"/>
                <a:gd name="connsiteY4616" fmla="*/ 457995 h 825628"/>
                <a:gd name="connsiteX4617" fmla="*/ 322522 w 557214"/>
                <a:gd name="connsiteY4617" fmla="*/ 456325 h 825628"/>
                <a:gd name="connsiteX4618" fmla="*/ 317982 w 557214"/>
                <a:gd name="connsiteY4618" fmla="*/ 453630 h 825628"/>
                <a:gd name="connsiteX4619" fmla="*/ 314155 w 557214"/>
                <a:gd name="connsiteY4619" fmla="*/ 451667 h 825628"/>
                <a:gd name="connsiteX4620" fmla="*/ 310942 w 557214"/>
                <a:gd name="connsiteY4620" fmla="*/ 450534 h 825628"/>
                <a:gd name="connsiteX4621" fmla="*/ 312264 w 557214"/>
                <a:gd name="connsiteY4621" fmla="*/ 450061 h 825628"/>
                <a:gd name="connsiteX4622" fmla="*/ 313558 w 557214"/>
                <a:gd name="connsiteY4622" fmla="*/ 449491 h 825628"/>
                <a:gd name="connsiteX4623" fmla="*/ 315320 w 557214"/>
                <a:gd name="connsiteY4623" fmla="*/ 448575 h 825628"/>
                <a:gd name="connsiteX4624" fmla="*/ 317291 w 557214"/>
                <a:gd name="connsiteY4624" fmla="*/ 447490 h 825628"/>
                <a:gd name="connsiteX4625" fmla="*/ 318110 w 557214"/>
                <a:gd name="connsiteY4625" fmla="*/ 447077 h 825628"/>
                <a:gd name="connsiteX4626" fmla="*/ 318636 w 557214"/>
                <a:gd name="connsiteY4626" fmla="*/ 446878 h 825628"/>
                <a:gd name="connsiteX4627" fmla="*/ 319561 w 557214"/>
                <a:gd name="connsiteY4627" fmla="*/ 446579 h 825628"/>
                <a:gd name="connsiteX4628" fmla="*/ 321732 w 557214"/>
                <a:gd name="connsiteY4628" fmla="*/ 445883 h 825628"/>
                <a:gd name="connsiteX4629" fmla="*/ 323937 w 557214"/>
                <a:gd name="connsiteY4629" fmla="*/ 445404 h 825628"/>
                <a:gd name="connsiteX4630" fmla="*/ 325807 w 557214"/>
                <a:gd name="connsiteY4630" fmla="*/ 445295 h 825628"/>
                <a:gd name="connsiteX4631" fmla="*/ 327146 w 557214"/>
                <a:gd name="connsiteY4631" fmla="*/ 445424 h 825628"/>
                <a:gd name="connsiteX4632" fmla="*/ 328332 w 557214"/>
                <a:gd name="connsiteY4632" fmla="*/ 445778 h 825628"/>
                <a:gd name="connsiteX4633" fmla="*/ 329444 w 557214"/>
                <a:gd name="connsiteY4633" fmla="*/ 446323 h 825628"/>
                <a:gd name="connsiteX4634" fmla="*/ 330350 w 557214"/>
                <a:gd name="connsiteY4634" fmla="*/ 446920 h 825628"/>
                <a:gd name="connsiteX4635" fmla="*/ 331647 w 557214"/>
                <a:gd name="connsiteY4635" fmla="*/ 447955 h 825628"/>
                <a:gd name="connsiteX4636" fmla="*/ 333476 w 557214"/>
                <a:gd name="connsiteY4636" fmla="*/ 449419 h 825628"/>
                <a:gd name="connsiteX4637" fmla="*/ 335462 w 557214"/>
                <a:gd name="connsiteY4637" fmla="*/ 450735 h 825628"/>
                <a:gd name="connsiteX4638" fmla="*/ 337456 w 557214"/>
                <a:gd name="connsiteY4638" fmla="*/ 451994 h 825628"/>
                <a:gd name="connsiteX4639" fmla="*/ 339323 w 557214"/>
                <a:gd name="connsiteY4639" fmla="*/ 453259 h 825628"/>
                <a:gd name="connsiteX4640" fmla="*/ 339499 w 557214"/>
                <a:gd name="connsiteY4640" fmla="*/ 453374 h 825628"/>
                <a:gd name="connsiteX4641" fmla="*/ 338386 w 557214"/>
                <a:gd name="connsiteY4641" fmla="*/ 452143 h 825628"/>
                <a:gd name="connsiteX4642" fmla="*/ 336727 w 557214"/>
                <a:gd name="connsiteY4642" fmla="*/ 450371 h 825628"/>
                <a:gd name="connsiteX4643" fmla="*/ 335025 w 557214"/>
                <a:gd name="connsiteY4643" fmla="*/ 448822 h 825628"/>
                <a:gd name="connsiteX4644" fmla="*/ 333403 w 557214"/>
                <a:gd name="connsiteY4644" fmla="*/ 447156 h 825628"/>
                <a:gd name="connsiteX4645" fmla="*/ 332022 w 557214"/>
                <a:gd name="connsiteY4645" fmla="*/ 445717 h 825628"/>
                <a:gd name="connsiteX4646" fmla="*/ 331006 w 557214"/>
                <a:gd name="connsiteY4646" fmla="*/ 444814 h 825628"/>
                <a:gd name="connsiteX4647" fmla="*/ 329797 w 557214"/>
                <a:gd name="connsiteY4647" fmla="*/ 443978 h 825628"/>
                <a:gd name="connsiteX4648" fmla="*/ 328264 w 557214"/>
                <a:gd name="connsiteY4648" fmla="*/ 443245 h 825628"/>
                <a:gd name="connsiteX4649" fmla="*/ 326642 w 557214"/>
                <a:gd name="connsiteY4649" fmla="*/ 442830 h 825628"/>
                <a:gd name="connsiteX4650" fmla="*/ 324527 w 557214"/>
                <a:gd name="connsiteY4650" fmla="*/ 442667 h 825628"/>
                <a:gd name="connsiteX4651" fmla="*/ 321947 w 557214"/>
                <a:gd name="connsiteY4651" fmla="*/ 442880 h 825628"/>
                <a:gd name="connsiteX4652" fmla="*/ 319168 w 557214"/>
                <a:gd name="connsiteY4652" fmla="*/ 443557 h 825628"/>
                <a:gd name="connsiteX4653" fmla="*/ 317779 w 557214"/>
                <a:gd name="connsiteY4653" fmla="*/ 444045 h 825628"/>
                <a:gd name="connsiteX4654" fmla="*/ 317102 w 557214"/>
                <a:gd name="connsiteY4654" fmla="*/ 444351 h 825628"/>
                <a:gd name="connsiteX4655" fmla="*/ 316429 w 557214"/>
                <a:gd name="connsiteY4655" fmla="*/ 444701 h 825628"/>
                <a:gd name="connsiteX4656" fmla="*/ 314650 w 557214"/>
                <a:gd name="connsiteY4656" fmla="*/ 445859 h 825628"/>
                <a:gd name="connsiteX4657" fmla="*/ 312839 w 557214"/>
                <a:gd name="connsiteY4657" fmla="*/ 447022 h 825628"/>
                <a:gd name="connsiteX4658" fmla="*/ 311687 w 557214"/>
                <a:gd name="connsiteY4658" fmla="*/ 447699 h 825628"/>
                <a:gd name="connsiteX4659" fmla="*/ 310469 w 557214"/>
                <a:gd name="connsiteY4659" fmla="*/ 448305 h 825628"/>
                <a:gd name="connsiteX4660" fmla="*/ 309931 w 557214"/>
                <a:gd name="connsiteY4660" fmla="*/ 448536 h 825628"/>
                <a:gd name="connsiteX4661" fmla="*/ 306813 w 557214"/>
                <a:gd name="connsiteY4661" fmla="*/ 448666 h 825628"/>
                <a:gd name="connsiteX4662" fmla="*/ 303802 w 557214"/>
                <a:gd name="connsiteY4662" fmla="*/ 448458 h 825628"/>
                <a:gd name="connsiteX4663" fmla="*/ 302734 w 557214"/>
                <a:gd name="connsiteY4663" fmla="*/ 448223 h 825628"/>
                <a:gd name="connsiteX4664" fmla="*/ 301968 w 557214"/>
                <a:gd name="connsiteY4664" fmla="*/ 447908 h 825628"/>
                <a:gd name="connsiteX4665" fmla="*/ 298779 w 557214"/>
                <a:gd name="connsiteY4665" fmla="*/ 446239 h 825628"/>
                <a:gd name="connsiteX4666" fmla="*/ 290825 w 557214"/>
                <a:gd name="connsiteY4666" fmla="*/ 442292 h 825628"/>
                <a:gd name="connsiteX4667" fmla="*/ 289952 w 557214"/>
                <a:gd name="connsiteY4667" fmla="*/ 441670 h 825628"/>
                <a:gd name="connsiteX4668" fmla="*/ 289398 w 557214"/>
                <a:gd name="connsiteY4668" fmla="*/ 441112 h 825628"/>
                <a:gd name="connsiteX4669" fmla="*/ 289033 w 557214"/>
                <a:gd name="connsiteY4669" fmla="*/ 440491 h 825628"/>
                <a:gd name="connsiteX4670" fmla="*/ 288540 w 557214"/>
                <a:gd name="connsiteY4670" fmla="*/ 439262 h 825628"/>
                <a:gd name="connsiteX4671" fmla="*/ 287719 w 557214"/>
                <a:gd name="connsiteY4671" fmla="*/ 436762 h 825628"/>
                <a:gd name="connsiteX4672" fmla="*/ 286848 w 557214"/>
                <a:gd name="connsiteY4672" fmla="*/ 434082 h 825628"/>
                <a:gd name="connsiteX4673" fmla="*/ 286386 w 557214"/>
                <a:gd name="connsiteY4673" fmla="*/ 433043 h 825628"/>
                <a:gd name="connsiteX4674" fmla="*/ 285924 w 557214"/>
                <a:gd name="connsiteY4674" fmla="*/ 432172 h 825628"/>
                <a:gd name="connsiteX4675" fmla="*/ 285426 w 557214"/>
                <a:gd name="connsiteY4675" fmla="*/ 431385 h 825628"/>
                <a:gd name="connsiteX4676" fmla="*/ 285298 w 557214"/>
                <a:gd name="connsiteY4676" fmla="*/ 431223 h 825628"/>
                <a:gd name="connsiteX4677" fmla="*/ 285055 w 557214"/>
                <a:gd name="connsiteY4677" fmla="*/ 430223 h 825628"/>
                <a:gd name="connsiteX4678" fmla="*/ 284193 w 557214"/>
                <a:gd name="connsiteY4678" fmla="*/ 428270 h 825628"/>
                <a:gd name="connsiteX4679" fmla="*/ 283390 w 557214"/>
                <a:gd name="connsiteY4679" fmla="*/ 427312 h 825628"/>
                <a:gd name="connsiteX4680" fmla="*/ 283512 w 557214"/>
                <a:gd name="connsiteY4680" fmla="*/ 426467 h 825628"/>
                <a:gd name="connsiteX4681" fmla="*/ 284152 w 557214"/>
                <a:gd name="connsiteY4681" fmla="*/ 425135 h 825628"/>
                <a:gd name="connsiteX4682" fmla="*/ 284813 w 557214"/>
                <a:gd name="connsiteY4682" fmla="*/ 424422 h 825628"/>
                <a:gd name="connsiteX4683" fmla="*/ 285675 w 557214"/>
                <a:gd name="connsiteY4683" fmla="*/ 423760 h 825628"/>
                <a:gd name="connsiteX4684" fmla="*/ 287108 w 557214"/>
                <a:gd name="connsiteY4684" fmla="*/ 422911 h 825628"/>
                <a:gd name="connsiteX4685" fmla="*/ 289878 w 557214"/>
                <a:gd name="connsiteY4685" fmla="*/ 421428 h 825628"/>
                <a:gd name="connsiteX4686" fmla="*/ 292926 w 557214"/>
                <a:gd name="connsiteY4686" fmla="*/ 419474 h 825628"/>
                <a:gd name="connsiteX4687" fmla="*/ 296303 w 557214"/>
                <a:gd name="connsiteY4687" fmla="*/ 417048 h 825628"/>
                <a:gd name="connsiteX4688" fmla="*/ 299825 w 557214"/>
                <a:gd name="connsiteY4688" fmla="*/ 414430 h 825628"/>
                <a:gd name="connsiteX4689" fmla="*/ 300031 w 557214"/>
                <a:gd name="connsiteY4689" fmla="*/ 412816 h 825628"/>
                <a:gd name="connsiteX4690" fmla="*/ 299484 w 557214"/>
                <a:gd name="connsiteY4690" fmla="*/ 410789 h 825628"/>
                <a:gd name="connsiteX4691" fmla="*/ 299261 w 557214"/>
                <a:gd name="connsiteY4691" fmla="*/ 410597 h 825628"/>
                <a:gd name="connsiteX4692" fmla="*/ 299005 w 557214"/>
                <a:gd name="connsiteY4692" fmla="*/ 412208 h 825628"/>
                <a:gd name="connsiteX4693" fmla="*/ 298859 w 557214"/>
                <a:gd name="connsiteY4693" fmla="*/ 413606 h 825628"/>
                <a:gd name="connsiteX4694" fmla="*/ 296870 w 557214"/>
                <a:gd name="connsiteY4694" fmla="*/ 414667 h 825628"/>
                <a:gd name="connsiteX4695" fmla="*/ 292696 w 557214"/>
                <a:gd name="connsiteY4695" fmla="*/ 416916 h 825628"/>
                <a:gd name="connsiteX4696" fmla="*/ 289634 w 557214"/>
                <a:gd name="connsiteY4696" fmla="*/ 418798 h 825628"/>
                <a:gd name="connsiteX4697" fmla="*/ 286733 w 557214"/>
                <a:gd name="connsiteY4697" fmla="*/ 420714 h 825628"/>
                <a:gd name="connsiteX4698" fmla="*/ 284917 w 557214"/>
                <a:gd name="connsiteY4698" fmla="*/ 422014 h 825628"/>
                <a:gd name="connsiteX4699" fmla="*/ 283898 w 557214"/>
                <a:gd name="connsiteY4699" fmla="*/ 422949 h 825628"/>
                <a:gd name="connsiteX4700" fmla="*/ 283155 w 557214"/>
                <a:gd name="connsiteY4700" fmla="*/ 423850 h 825628"/>
                <a:gd name="connsiteX4701" fmla="*/ 282432 w 557214"/>
                <a:gd name="connsiteY4701" fmla="*/ 425529 h 825628"/>
                <a:gd name="connsiteX4702" fmla="*/ 282328 w 557214"/>
                <a:gd name="connsiteY4702" fmla="*/ 426360 h 825628"/>
                <a:gd name="connsiteX4703" fmla="*/ 281283 w 557214"/>
                <a:gd name="connsiteY4703" fmla="*/ 425584 h 825628"/>
                <a:gd name="connsiteX4704" fmla="*/ 276337 w 557214"/>
                <a:gd name="connsiteY4704" fmla="*/ 422116 h 825628"/>
                <a:gd name="connsiteX4705" fmla="*/ 272537 w 557214"/>
                <a:gd name="connsiteY4705" fmla="*/ 419380 h 825628"/>
                <a:gd name="connsiteX4706" fmla="*/ 270813 w 557214"/>
                <a:gd name="connsiteY4706" fmla="*/ 417948 h 825628"/>
                <a:gd name="connsiteX4707" fmla="*/ 270028 w 557214"/>
                <a:gd name="connsiteY4707" fmla="*/ 417174 h 825628"/>
                <a:gd name="connsiteX4708" fmla="*/ 269363 w 557214"/>
                <a:gd name="connsiteY4708" fmla="*/ 416476 h 825628"/>
                <a:gd name="connsiteX4709" fmla="*/ 268487 w 557214"/>
                <a:gd name="connsiteY4709" fmla="*/ 415388 h 825628"/>
                <a:gd name="connsiteX4710" fmla="*/ 266574 w 557214"/>
                <a:gd name="connsiteY4710" fmla="*/ 412884 h 825628"/>
                <a:gd name="connsiteX4711" fmla="*/ 264707 w 557214"/>
                <a:gd name="connsiteY4711" fmla="*/ 410720 h 825628"/>
                <a:gd name="connsiteX4712" fmla="*/ 263415 w 557214"/>
                <a:gd name="connsiteY4712" fmla="*/ 409386 h 825628"/>
                <a:gd name="connsiteX4713" fmla="*/ 263323 w 557214"/>
                <a:gd name="connsiteY4713" fmla="*/ 409286 h 825628"/>
                <a:gd name="connsiteX4714" fmla="*/ 263978 w 557214"/>
                <a:gd name="connsiteY4714" fmla="*/ 410329 h 825628"/>
                <a:gd name="connsiteX4715" fmla="*/ 265144 w 557214"/>
                <a:gd name="connsiteY4715" fmla="*/ 412577 h 825628"/>
                <a:gd name="connsiteX4716" fmla="*/ 266746 w 557214"/>
                <a:gd name="connsiteY4716" fmla="*/ 415617 h 825628"/>
                <a:gd name="connsiteX4717" fmla="*/ 267741 w 557214"/>
                <a:gd name="connsiteY4717" fmla="*/ 417345 h 825628"/>
                <a:gd name="connsiteX4718" fmla="*/ 268348 w 557214"/>
                <a:gd name="connsiteY4718" fmla="*/ 418181 h 825628"/>
                <a:gd name="connsiteX4719" fmla="*/ 269030 w 557214"/>
                <a:gd name="connsiteY4719" fmla="*/ 419026 h 825628"/>
                <a:gd name="connsiteX4720" fmla="*/ 270264 w 557214"/>
                <a:gd name="connsiteY4720" fmla="*/ 420391 h 825628"/>
                <a:gd name="connsiteX4721" fmla="*/ 273256 w 557214"/>
                <a:gd name="connsiteY4721" fmla="*/ 423073 h 825628"/>
                <a:gd name="connsiteX4722" fmla="*/ 278232 w 557214"/>
                <a:gd name="connsiteY4722" fmla="*/ 427130 h 825628"/>
                <a:gd name="connsiteX4723" fmla="*/ 280656 w 557214"/>
                <a:gd name="connsiteY4723" fmla="*/ 429165 h 825628"/>
                <a:gd name="connsiteX4724" fmla="*/ 281287 w 557214"/>
                <a:gd name="connsiteY4724" fmla="*/ 429931 h 825628"/>
                <a:gd name="connsiteX4725" fmla="*/ 281668 w 557214"/>
                <a:gd name="connsiteY4725" fmla="*/ 430482 h 825628"/>
                <a:gd name="connsiteX4726" fmla="*/ 282003 w 557214"/>
                <a:gd name="connsiteY4726" fmla="*/ 433193 h 825628"/>
                <a:gd name="connsiteX4727" fmla="*/ 281389 w 557214"/>
                <a:gd name="connsiteY4727" fmla="*/ 436246 h 825628"/>
                <a:gd name="connsiteX4728" fmla="*/ 279491 w 557214"/>
                <a:gd name="connsiteY4728" fmla="*/ 438486 h 825628"/>
                <a:gd name="connsiteX4729" fmla="*/ 276782 w 557214"/>
                <a:gd name="connsiteY4729" fmla="*/ 439581 h 825628"/>
                <a:gd name="connsiteX4730" fmla="*/ 273314 w 557214"/>
                <a:gd name="connsiteY4730" fmla="*/ 439197 h 825628"/>
                <a:gd name="connsiteX4731" fmla="*/ 268832 w 557214"/>
                <a:gd name="connsiteY4731" fmla="*/ 437177 h 825628"/>
                <a:gd name="connsiteX4732" fmla="*/ 265155 w 557214"/>
                <a:gd name="connsiteY4732" fmla="*/ 434987 h 825628"/>
                <a:gd name="connsiteX4733" fmla="*/ 260243 w 557214"/>
                <a:gd name="connsiteY4733" fmla="*/ 431727 h 825628"/>
                <a:gd name="connsiteX4734" fmla="*/ 252671 w 557214"/>
                <a:gd name="connsiteY4734" fmla="*/ 426563 h 825628"/>
                <a:gd name="connsiteX4735" fmla="*/ 248037 w 557214"/>
                <a:gd name="connsiteY4735" fmla="*/ 423241 h 825628"/>
                <a:gd name="connsiteX4736" fmla="*/ 246939 w 557214"/>
                <a:gd name="connsiteY4736" fmla="*/ 422282 h 825628"/>
                <a:gd name="connsiteX4737" fmla="*/ 245618 w 557214"/>
                <a:gd name="connsiteY4737" fmla="*/ 420480 h 825628"/>
                <a:gd name="connsiteX4738" fmla="*/ 244407 w 557214"/>
                <a:gd name="connsiteY4738" fmla="*/ 417514 h 825628"/>
                <a:gd name="connsiteX4739" fmla="*/ 244265 w 557214"/>
                <a:gd name="connsiteY4739" fmla="*/ 416074 h 825628"/>
                <a:gd name="connsiteX4740" fmla="*/ 244332 w 557214"/>
                <a:gd name="connsiteY4740" fmla="*/ 415317 h 825628"/>
                <a:gd name="connsiteX4741" fmla="*/ 244465 w 557214"/>
                <a:gd name="connsiteY4741" fmla="*/ 414687 h 825628"/>
                <a:gd name="connsiteX4742" fmla="*/ 245162 w 557214"/>
                <a:gd name="connsiteY4742" fmla="*/ 412851 h 825628"/>
                <a:gd name="connsiteX4743" fmla="*/ 246163 w 557214"/>
                <a:gd name="connsiteY4743" fmla="*/ 410048 h 825628"/>
                <a:gd name="connsiteX4744" fmla="*/ 247172 w 557214"/>
                <a:gd name="connsiteY4744" fmla="*/ 406906 h 825628"/>
                <a:gd name="connsiteX4745" fmla="*/ 248015 w 557214"/>
                <a:gd name="connsiteY4745" fmla="*/ 404524 h 825628"/>
                <a:gd name="connsiteX4746" fmla="*/ 248937 w 557214"/>
                <a:gd name="connsiteY4746" fmla="*/ 402517 h 825628"/>
                <a:gd name="connsiteX4747" fmla="*/ 250061 w 557214"/>
                <a:gd name="connsiteY4747" fmla="*/ 400477 h 825628"/>
                <a:gd name="connsiteX4748" fmla="*/ 252518 w 557214"/>
                <a:gd name="connsiteY4748" fmla="*/ 396774 h 825628"/>
                <a:gd name="connsiteX4749" fmla="*/ 256045 w 557214"/>
                <a:gd name="connsiteY4749" fmla="*/ 392367 h 825628"/>
                <a:gd name="connsiteX4750" fmla="*/ 260261 w 557214"/>
                <a:gd name="connsiteY4750" fmla="*/ 388068 h 825628"/>
                <a:gd name="connsiteX4751" fmla="*/ 267939 w 557214"/>
                <a:gd name="connsiteY4751" fmla="*/ 381893 h 825628"/>
                <a:gd name="connsiteX4752" fmla="*/ 273787 w 557214"/>
                <a:gd name="connsiteY4752" fmla="*/ 377615 h 825628"/>
                <a:gd name="connsiteX4753" fmla="*/ 278145 w 557214"/>
                <a:gd name="connsiteY4753" fmla="*/ 375465 h 825628"/>
                <a:gd name="connsiteX4754" fmla="*/ 283490 w 557214"/>
                <a:gd name="connsiteY4754" fmla="*/ 372908 h 825628"/>
                <a:gd name="connsiteX4755" fmla="*/ 286014 w 557214"/>
                <a:gd name="connsiteY4755" fmla="*/ 372102 h 825628"/>
                <a:gd name="connsiteX4756" fmla="*/ 287046 w 557214"/>
                <a:gd name="connsiteY4756" fmla="*/ 371957 h 825628"/>
                <a:gd name="connsiteX4757" fmla="*/ 288143 w 557214"/>
                <a:gd name="connsiteY4757" fmla="*/ 371862 h 825628"/>
                <a:gd name="connsiteX4758" fmla="*/ 292582 w 557214"/>
                <a:gd name="connsiteY4758" fmla="*/ 371942 h 825628"/>
                <a:gd name="connsiteX4759" fmla="*/ 292650 w 557214"/>
                <a:gd name="connsiteY4759" fmla="*/ 371944 h 825628"/>
                <a:gd name="connsiteX4760" fmla="*/ 294315 w 557214"/>
                <a:gd name="connsiteY4760" fmla="*/ 372476 h 825628"/>
                <a:gd name="connsiteX4761" fmla="*/ 295602 w 557214"/>
                <a:gd name="connsiteY4761" fmla="*/ 372991 h 825628"/>
                <a:gd name="connsiteX4762" fmla="*/ 296621 w 557214"/>
                <a:gd name="connsiteY4762" fmla="*/ 373638 h 825628"/>
                <a:gd name="connsiteX4763" fmla="*/ 297720 w 557214"/>
                <a:gd name="connsiteY4763" fmla="*/ 374526 h 825628"/>
                <a:gd name="connsiteX4764" fmla="*/ 298690 w 557214"/>
                <a:gd name="connsiteY4764" fmla="*/ 375484 h 825628"/>
                <a:gd name="connsiteX4765" fmla="*/ 299417 w 557214"/>
                <a:gd name="connsiteY4765" fmla="*/ 376377 h 825628"/>
                <a:gd name="connsiteX4766" fmla="*/ 299974 w 557214"/>
                <a:gd name="connsiteY4766" fmla="*/ 377168 h 825628"/>
                <a:gd name="connsiteX4767" fmla="*/ 300433 w 557214"/>
                <a:gd name="connsiteY4767" fmla="*/ 377990 h 825628"/>
                <a:gd name="connsiteX4768" fmla="*/ 301101 w 557214"/>
                <a:gd name="connsiteY4768" fmla="*/ 379540 h 825628"/>
                <a:gd name="connsiteX4769" fmla="*/ 301919 w 557214"/>
                <a:gd name="connsiteY4769" fmla="*/ 381601 h 825628"/>
                <a:gd name="connsiteX4770" fmla="*/ 302423 w 557214"/>
                <a:gd name="connsiteY4770" fmla="*/ 382674 h 825628"/>
                <a:gd name="connsiteX4771" fmla="*/ 302815 w 557214"/>
                <a:gd name="connsiteY4771" fmla="*/ 383299 h 825628"/>
                <a:gd name="connsiteX4772" fmla="*/ 303333 w 557214"/>
                <a:gd name="connsiteY4772" fmla="*/ 383949 h 825628"/>
                <a:gd name="connsiteX4773" fmla="*/ 304529 w 557214"/>
                <a:gd name="connsiteY4773" fmla="*/ 385056 h 825628"/>
                <a:gd name="connsiteX4774" fmla="*/ 306380 w 557214"/>
                <a:gd name="connsiteY4774" fmla="*/ 386321 h 825628"/>
                <a:gd name="connsiteX4775" fmla="*/ 308543 w 557214"/>
                <a:gd name="connsiteY4775" fmla="*/ 387549 h 825628"/>
                <a:gd name="connsiteX4776" fmla="*/ 308768 w 557214"/>
                <a:gd name="connsiteY4776" fmla="*/ 387653 h 825628"/>
                <a:gd name="connsiteX4777" fmla="*/ 307395 w 557214"/>
                <a:gd name="connsiteY4777" fmla="*/ 386401 h 825628"/>
                <a:gd name="connsiteX4778" fmla="*/ 305766 w 557214"/>
                <a:gd name="connsiteY4778" fmla="*/ 384712 h 825628"/>
                <a:gd name="connsiteX4779" fmla="*/ 304652 w 557214"/>
                <a:gd name="connsiteY4779" fmla="*/ 383363 h 825628"/>
                <a:gd name="connsiteX4780" fmla="*/ 304214 w 557214"/>
                <a:gd name="connsiteY4780" fmla="*/ 382677 h 825628"/>
                <a:gd name="connsiteX4781" fmla="*/ 303965 w 557214"/>
                <a:gd name="connsiteY4781" fmla="*/ 382151 h 825628"/>
                <a:gd name="connsiteX4782" fmla="*/ 303724 w 557214"/>
                <a:gd name="connsiteY4782" fmla="*/ 381546 h 825628"/>
                <a:gd name="connsiteX4783" fmla="*/ 303223 w 557214"/>
                <a:gd name="connsiteY4783" fmla="*/ 379640 h 825628"/>
                <a:gd name="connsiteX4784" fmla="*/ 302637 w 557214"/>
                <a:gd name="connsiteY4784" fmla="*/ 377633 h 825628"/>
                <a:gd name="connsiteX4785" fmla="*/ 302151 w 557214"/>
                <a:gd name="connsiteY4785" fmla="*/ 376371 h 825628"/>
                <a:gd name="connsiteX4786" fmla="*/ 301591 w 557214"/>
                <a:gd name="connsiteY4786" fmla="*/ 375335 h 825628"/>
                <a:gd name="connsiteX4787" fmla="*/ 300676 w 557214"/>
                <a:gd name="connsiteY4787" fmla="*/ 374219 h 825628"/>
                <a:gd name="connsiteX4788" fmla="*/ 299502 w 557214"/>
                <a:gd name="connsiteY4788" fmla="*/ 373190 h 825628"/>
                <a:gd name="connsiteX4789" fmla="*/ 298141 w 557214"/>
                <a:gd name="connsiteY4789" fmla="*/ 372236 h 825628"/>
                <a:gd name="connsiteX4790" fmla="*/ 297881 w 557214"/>
                <a:gd name="connsiteY4790" fmla="*/ 372097 h 825628"/>
                <a:gd name="connsiteX4791" fmla="*/ 303625 w 557214"/>
                <a:gd name="connsiteY4791" fmla="*/ 372175 h 825628"/>
                <a:gd name="connsiteX4792" fmla="*/ 305695 w 557214"/>
                <a:gd name="connsiteY4792" fmla="*/ 371858 h 825628"/>
                <a:gd name="connsiteX4793" fmla="*/ 307012 w 557214"/>
                <a:gd name="connsiteY4793" fmla="*/ 371409 h 825628"/>
                <a:gd name="connsiteX4794" fmla="*/ 307425 w 557214"/>
                <a:gd name="connsiteY4794" fmla="*/ 371491 h 825628"/>
                <a:gd name="connsiteX4795" fmla="*/ 308454 w 557214"/>
                <a:gd name="connsiteY4795" fmla="*/ 371824 h 825628"/>
                <a:gd name="connsiteX4796" fmla="*/ 309127 w 557214"/>
                <a:gd name="connsiteY4796" fmla="*/ 372131 h 825628"/>
                <a:gd name="connsiteX4797" fmla="*/ 309730 w 557214"/>
                <a:gd name="connsiteY4797" fmla="*/ 372487 h 825628"/>
                <a:gd name="connsiteX4798" fmla="*/ 312118 w 557214"/>
                <a:gd name="connsiteY4798" fmla="*/ 374127 h 825628"/>
                <a:gd name="connsiteX4799" fmla="*/ 318219 w 557214"/>
                <a:gd name="connsiteY4799" fmla="*/ 378036 h 825628"/>
                <a:gd name="connsiteX4800" fmla="*/ 319374 w 557214"/>
                <a:gd name="connsiteY4800" fmla="*/ 378582 h 825628"/>
                <a:gd name="connsiteX4801" fmla="*/ 321415 w 557214"/>
                <a:gd name="connsiteY4801" fmla="*/ 379405 h 825628"/>
                <a:gd name="connsiteX4802" fmla="*/ 323670 w 557214"/>
                <a:gd name="connsiteY4802" fmla="*/ 380254 h 825628"/>
                <a:gd name="connsiteX4803" fmla="*/ 324853 w 557214"/>
                <a:gd name="connsiteY4803" fmla="*/ 380736 h 825628"/>
                <a:gd name="connsiteX4804" fmla="*/ 325718 w 557214"/>
                <a:gd name="connsiteY4804" fmla="*/ 381109 h 825628"/>
                <a:gd name="connsiteX4805" fmla="*/ 325796 w 557214"/>
                <a:gd name="connsiteY4805" fmla="*/ 381126 h 825628"/>
                <a:gd name="connsiteX4806" fmla="*/ 325311 w 557214"/>
                <a:gd name="connsiteY4806" fmla="*/ 380681 h 825628"/>
                <a:gd name="connsiteX4807" fmla="*/ 324380 w 557214"/>
                <a:gd name="connsiteY4807" fmla="*/ 379919 h 825628"/>
                <a:gd name="connsiteX4808" fmla="*/ 322756 w 557214"/>
                <a:gd name="connsiteY4808" fmla="*/ 378813 h 825628"/>
                <a:gd name="connsiteX4809" fmla="*/ 320617 w 557214"/>
                <a:gd name="connsiteY4809" fmla="*/ 377516 h 825628"/>
                <a:gd name="connsiteX4810" fmla="*/ 319360 w 557214"/>
                <a:gd name="connsiteY4810" fmla="*/ 376732 h 825628"/>
                <a:gd name="connsiteX4811" fmla="*/ 315328 w 557214"/>
                <a:gd name="connsiteY4811" fmla="*/ 373725 h 825628"/>
                <a:gd name="connsiteX4812" fmla="*/ 311118 w 557214"/>
                <a:gd name="connsiteY4812" fmla="*/ 370671 h 825628"/>
                <a:gd name="connsiteX4813" fmla="*/ 310305 w 557214"/>
                <a:gd name="connsiteY4813" fmla="*/ 370269 h 825628"/>
                <a:gd name="connsiteX4814" fmla="*/ 309490 w 557214"/>
                <a:gd name="connsiteY4814" fmla="*/ 369951 h 825628"/>
                <a:gd name="connsiteX4815" fmla="*/ 309468 w 557214"/>
                <a:gd name="connsiteY4815" fmla="*/ 369945 h 825628"/>
                <a:gd name="connsiteX4816" fmla="*/ 309501 w 557214"/>
                <a:gd name="connsiteY4816" fmla="*/ 369921 h 825628"/>
                <a:gd name="connsiteX4817" fmla="*/ 312412 w 557214"/>
                <a:gd name="connsiteY4817" fmla="*/ 367708 h 825628"/>
                <a:gd name="connsiteX4818" fmla="*/ 314413 w 557214"/>
                <a:gd name="connsiteY4818" fmla="*/ 365955 h 825628"/>
                <a:gd name="connsiteX4819" fmla="*/ 315698 w 557214"/>
                <a:gd name="connsiteY4819" fmla="*/ 364590 h 825628"/>
                <a:gd name="connsiteX4820" fmla="*/ 317352 w 557214"/>
                <a:gd name="connsiteY4820" fmla="*/ 362405 h 825628"/>
                <a:gd name="connsiteX4821" fmla="*/ 319561 w 557214"/>
                <a:gd name="connsiteY4821" fmla="*/ 358879 h 825628"/>
                <a:gd name="connsiteX4822" fmla="*/ 326409 w 557214"/>
                <a:gd name="connsiteY4822" fmla="*/ 349286 h 825628"/>
                <a:gd name="connsiteX4823" fmla="*/ 327777 w 557214"/>
                <a:gd name="connsiteY4823" fmla="*/ 346699 h 825628"/>
                <a:gd name="connsiteX4824" fmla="*/ 317848 w 557214"/>
                <a:gd name="connsiteY4824" fmla="*/ 355645 h 825628"/>
                <a:gd name="connsiteX4825" fmla="*/ 315224 w 557214"/>
                <a:gd name="connsiteY4825" fmla="*/ 359470 h 825628"/>
                <a:gd name="connsiteX4826" fmla="*/ 313474 w 557214"/>
                <a:gd name="connsiteY4826" fmla="*/ 361742 h 825628"/>
                <a:gd name="connsiteX4827" fmla="*/ 312323 w 557214"/>
                <a:gd name="connsiteY4827" fmla="*/ 362927 h 825628"/>
                <a:gd name="connsiteX4828" fmla="*/ 310817 w 557214"/>
                <a:gd name="connsiteY4828" fmla="*/ 364220 h 825628"/>
                <a:gd name="connsiteX4829" fmla="*/ 308327 w 557214"/>
                <a:gd name="connsiteY4829" fmla="*/ 366099 h 825628"/>
                <a:gd name="connsiteX4830" fmla="*/ 306006 w 557214"/>
                <a:gd name="connsiteY4830" fmla="*/ 367764 h 825628"/>
                <a:gd name="connsiteX4831" fmla="*/ 305188 w 557214"/>
                <a:gd name="connsiteY4831" fmla="*/ 368096 h 825628"/>
                <a:gd name="connsiteX4832" fmla="*/ 303841 w 557214"/>
                <a:gd name="connsiteY4832" fmla="*/ 368400 h 825628"/>
                <a:gd name="connsiteX4833" fmla="*/ 296144 w 557214"/>
                <a:gd name="connsiteY4833" fmla="*/ 368680 h 825628"/>
                <a:gd name="connsiteX4834" fmla="*/ 288509 w 557214"/>
                <a:gd name="connsiteY4834" fmla="*/ 368897 h 825628"/>
                <a:gd name="connsiteX4835" fmla="*/ 289383 w 557214"/>
                <a:gd name="connsiteY4835" fmla="*/ 368200 h 825628"/>
                <a:gd name="connsiteX4836" fmla="*/ 290707 w 557214"/>
                <a:gd name="connsiteY4836" fmla="*/ 366751 h 825628"/>
                <a:gd name="connsiteX4837" fmla="*/ 292167 w 557214"/>
                <a:gd name="connsiteY4837" fmla="*/ 364223 h 825628"/>
                <a:gd name="connsiteX4838" fmla="*/ 293840 w 557214"/>
                <a:gd name="connsiteY4838" fmla="*/ 360430 h 825628"/>
                <a:gd name="connsiteX4839" fmla="*/ 294849 w 557214"/>
                <a:gd name="connsiteY4839" fmla="*/ 357849 h 825628"/>
                <a:gd name="connsiteX4840" fmla="*/ 295629 w 557214"/>
                <a:gd name="connsiteY4840" fmla="*/ 355021 h 825628"/>
                <a:gd name="connsiteX4841" fmla="*/ 296587 w 557214"/>
                <a:gd name="connsiteY4841" fmla="*/ 350673 h 825628"/>
                <a:gd name="connsiteX4842" fmla="*/ 297062 w 557214"/>
                <a:gd name="connsiteY4842" fmla="*/ 348483 h 825628"/>
                <a:gd name="connsiteX4843" fmla="*/ 297315 w 557214"/>
                <a:gd name="connsiteY4843" fmla="*/ 347625 h 825628"/>
                <a:gd name="connsiteX4844" fmla="*/ 297626 w 557214"/>
                <a:gd name="connsiteY4844" fmla="*/ 346671 h 825628"/>
                <a:gd name="connsiteX4845" fmla="*/ 298222 w 557214"/>
                <a:gd name="connsiteY4845" fmla="*/ 345181 h 825628"/>
                <a:gd name="connsiteX4846" fmla="*/ 299059 w 557214"/>
                <a:gd name="connsiteY4846" fmla="*/ 343427 h 825628"/>
                <a:gd name="connsiteX4847" fmla="*/ 299797 w 557214"/>
                <a:gd name="connsiteY4847" fmla="*/ 341900 h 825628"/>
                <a:gd name="connsiteX4848" fmla="*/ 300028 w 557214"/>
                <a:gd name="connsiteY4848" fmla="*/ 341205 h 825628"/>
                <a:gd name="connsiteX4849" fmla="*/ 298757 w 557214"/>
                <a:gd name="connsiteY4849" fmla="*/ 342415 h 825628"/>
                <a:gd name="connsiteX4850" fmla="*/ 297480 w 557214"/>
                <a:gd name="connsiteY4850" fmla="*/ 344016 h 825628"/>
                <a:gd name="connsiteX4851" fmla="*/ 296471 w 557214"/>
                <a:gd name="connsiteY4851" fmla="*/ 345599 h 825628"/>
                <a:gd name="connsiteX4852" fmla="*/ 295895 w 557214"/>
                <a:gd name="connsiteY4852" fmla="*/ 346709 h 825628"/>
                <a:gd name="connsiteX4853" fmla="*/ 295480 w 557214"/>
                <a:gd name="connsiteY4853" fmla="*/ 347616 h 825628"/>
                <a:gd name="connsiteX4854" fmla="*/ 294913 w 557214"/>
                <a:gd name="connsiteY4854" fmla="*/ 349210 h 825628"/>
                <a:gd name="connsiteX4855" fmla="*/ 293652 w 557214"/>
                <a:gd name="connsiteY4855" fmla="*/ 353108 h 825628"/>
                <a:gd name="connsiteX4856" fmla="*/ 292575 w 557214"/>
                <a:gd name="connsiteY4856" fmla="*/ 356216 h 825628"/>
                <a:gd name="connsiteX4857" fmla="*/ 291622 w 557214"/>
                <a:gd name="connsiteY4857" fmla="*/ 358377 h 825628"/>
                <a:gd name="connsiteX4858" fmla="*/ 289915 w 557214"/>
                <a:gd name="connsiteY4858" fmla="*/ 361722 h 825628"/>
                <a:gd name="connsiteX4859" fmla="*/ 288445 w 557214"/>
                <a:gd name="connsiteY4859" fmla="*/ 364224 h 825628"/>
                <a:gd name="connsiteX4860" fmla="*/ 287462 w 557214"/>
                <a:gd name="connsiteY4860" fmla="*/ 365363 h 825628"/>
                <a:gd name="connsiteX4861" fmla="*/ 286352 w 557214"/>
                <a:gd name="connsiteY4861" fmla="*/ 366264 h 825628"/>
                <a:gd name="connsiteX4862" fmla="*/ 285204 w 557214"/>
                <a:gd name="connsiteY4862" fmla="*/ 367060 h 825628"/>
                <a:gd name="connsiteX4863" fmla="*/ 283012 w 557214"/>
                <a:gd name="connsiteY4863" fmla="*/ 367919 h 825628"/>
                <a:gd name="connsiteX4864" fmla="*/ 278974 w 557214"/>
                <a:gd name="connsiteY4864" fmla="*/ 369147 h 825628"/>
                <a:gd name="connsiteX4865" fmla="*/ 280877 w 557214"/>
                <a:gd name="connsiteY4865" fmla="*/ 367686 h 825628"/>
                <a:gd name="connsiteX4866" fmla="*/ 273283 w 557214"/>
                <a:gd name="connsiteY4866" fmla="*/ 371111 h 825628"/>
                <a:gd name="connsiteX4867" fmla="*/ 272729 w 557214"/>
                <a:gd name="connsiteY4867" fmla="*/ 371336 h 825628"/>
                <a:gd name="connsiteX4868" fmla="*/ 270352 w 557214"/>
                <a:gd name="connsiteY4868" fmla="*/ 372552 h 825628"/>
                <a:gd name="connsiteX4869" fmla="*/ 268328 w 557214"/>
                <a:gd name="connsiteY4869" fmla="*/ 373898 h 825628"/>
                <a:gd name="connsiteX4870" fmla="*/ 263575 w 557214"/>
                <a:gd name="connsiteY4870" fmla="*/ 376825 h 825628"/>
                <a:gd name="connsiteX4871" fmla="*/ 264255 w 557214"/>
                <a:gd name="connsiteY4871" fmla="*/ 375669 h 825628"/>
                <a:gd name="connsiteX4872" fmla="*/ 265025 w 557214"/>
                <a:gd name="connsiteY4872" fmla="*/ 374023 h 825628"/>
                <a:gd name="connsiteX4873" fmla="*/ 265948 w 557214"/>
                <a:gd name="connsiteY4873" fmla="*/ 371751 h 825628"/>
                <a:gd name="connsiteX4874" fmla="*/ 267475 w 557214"/>
                <a:gd name="connsiteY4874" fmla="*/ 368310 h 825628"/>
                <a:gd name="connsiteX4875" fmla="*/ 268985 w 557214"/>
                <a:gd name="connsiteY4875" fmla="*/ 364791 h 825628"/>
                <a:gd name="connsiteX4876" fmla="*/ 270016 w 557214"/>
                <a:gd name="connsiteY4876" fmla="*/ 361945 h 825628"/>
                <a:gd name="connsiteX4877" fmla="*/ 270774 w 557214"/>
                <a:gd name="connsiteY4877" fmla="*/ 359069 h 825628"/>
                <a:gd name="connsiteX4878" fmla="*/ 271162 w 557214"/>
                <a:gd name="connsiteY4878" fmla="*/ 356062 h 825628"/>
                <a:gd name="connsiteX4879" fmla="*/ 271046 w 557214"/>
                <a:gd name="connsiteY4879" fmla="*/ 353637 h 825628"/>
                <a:gd name="connsiteX4880" fmla="*/ 270776 w 557214"/>
                <a:gd name="connsiteY4880" fmla="*/ 352703 h 825628"/>
                <a:gd name="connsiteX4881" fmla="*/ 270286 w 557214"/>
                <a:gd name="connsiteY4881" fmla="*/ 354987 h 825628"/>
                <a:gd name="connsiteX4882" fmla="*/ 269564 w 557214"/>
                <a:gd name="connsiteY4882" fmla="*/ 357725 h 825628"/>
                <a:gd name="connsiteX4883" fmla="*/ 268575 w 557214"/>
                <a:gd name="connsiteY4883" fmla="*/ 360392 h 825628"/>
                <a:gd name="connsiteX4884" fmla="*/ 267416 w 557214"/>
                <a:gd name="connsiteY4884" fmla="*/ 362918 h 825628"/>
                <a:gd name="connsiteX4885" fmla="*/ 265811 w 557214"/>
                <a:gd name="connsiteY4885" fmla="*/ 365970 h 825628"/>
                <a:gd name="connsiteX4886" fmla="*/ 264804 w 557214"/>
                <a:gd name="connsiteY4886" fmla="*/ 367800 h 825628"/>
                <a:gd name="connsiteX4887" fmla="*/ 264789 w 557214"/>
                <a:gd name="connsiteY4887" fmla="*/ 366730 h 825628"/>
                <a:gd name="connsiteX4888" fmla="*/ 263880 w 557214"/>
                <a:gd name="connsiteY4888" fmla="*/ 363048 h 825628"/>
                <a:gd name="connsiteX4889" fmla="*/ 262888 w 557214"/>
                <a:gd name="connsiteY4889" fmla="*/ 359487 h 825628"/>
                <a:gd name="connsiteX4890" fmla="*/ 262655 w 557214"/>
                <a:gd name="connsiteY4890" fmla="*/ 358624 h 825628"/>
                <a:gd name="connsiteX4891" fmla="*/ 262477 w 557214"/>
                <a:gd name="connsiteY4891" fmla="*/ 357917 h 825628"/>
                <a:gd name="connsiteX4892" fmla="*/ 262246 w 557214"/>
                <a:gd name="connsiteY4892" fmla="*/ 356796 h 825628"/>
                <a:gd name="connsiteX4893" fmla="*/ 262025 w 557214"/>
                <a:gd name="connsiteY4893" fmla="*/ 355440 h 825628"/>
                <a:gd name="connsiteX4894" fmla="*/ 261839 w 557214"/>
                <a:gd name="connsiteY4894" fmla="*/ 354313 h 825628"/>
                <a:gd name="connsiteX4895" fmla="*/ 261658 w 557214"/>
                <a:gd name="connsiteY4895" fmla="*/ 353852 h 825628"/>
                <a:gd name="connsiteX4896" fmla="*/ 261403 w 557214"/>
                <a:gd name="connsiteY4896" fmla="*/ 354987 h 825628"/>
                <a:gd name="connsiteX4897" fmla="*/ 261264 w 557214"/>
                <a:gd name="connsiteY4897" fmla="*/ 356398 h 825628"/>
                <a:gd name="connsiteX4898" fmla="*/ 261254 w 557214"/>
                <a:gd name="connsiteY4898" fmla="*/ 357720 h 825628"/>
                <a:gd name="connsiteX4899" fmla="*/ 261302 w 557214"/>
                <a:gd name="connsiteY4899" fmla="*/ 358582 h 825628"/>
                <a:gd name="connsiteX4900" fmla="*/ 261387 w 557214"/>
                <a:gd name="connsiteY4900" fmla="*/ 359452 h 825628"/>
                <a:gd name="connsiteX4901" fmla="*/ 261722 w 557214"/>
                <a:gd name="connsiteY4901" fmla="*/ 361784 h 825628"/>
                <a:gd name="connsiteX4902" fmla="*/ 262528 w 557214"/>
                <a:gd name="connsiteY4902" fmla="*/ 366712 h 825628"/>
                <a:gd name="connsiteX4903" fmla="*/ 262668 w 557214"/>
                <a:gd name="connsiteY4903" fmla="*/ 367602 h 825628"/>
                <a:gd name="connsiteX4904" fmla="*/ 262740 w 557214"/>
                <a:gd name="connsiteY4904" fmla="*/ 368548 h 825628"/>
                <a:gd name="connsiteX4905" fmla="*/ 262733 w 557214"/>
                <a:gd name="connsiteY4905" fmla="*/ 369705 h 825628"/>
                <a:gd name="connsiteX4906" fmla="*/ 262621 w 557214"/>
                <a:gd name="connsiteY4906" fmla="*/ 371206 h 825628"/>
                <a:gd name="connsiteX4907" fmla="*/ 262368 w 557214"/>
                <a:gd name="connsiteY4907" fmla="*/ 372717 h 825628"/>
                <a:gd name="connsiteX4908" fmla="*/ 262028 w 557214"/>
                <a:gd name="connsiteY4908" fmla="*/ 374096 h 825628"/>
                <a:gd name="connsiteX4909" fmla="*/ 261560 w 557214"/>
                <a:gd name="connsiteY4909" fmla="*/ 375442 h 825628"/>
                <a:gd name="connsiteX4910" fmla="*/ 261421 w 557214"/>
                <a:gd name="connsiteY4910" fmla="*/ 375800 h 825628"/>
                <a:gd name="connsiteX4911" fmla="*/ 259485 w 557214"/>
                <a:gd name="connsiteY4911" fmla="*/ 379055 h 825628"/>
                <a:gd name="connsiteX4912" fmla="*/ 258619 w 557214"/>
                <a:gd name="connsiteY4912" fmla="*/ 380212 h 825628"/>
                <a:gd name="connsiteX4913" fmla="*/ 253525 w 557214"/>
                <a:gd name="connsiteY4913" fmla="*/ 384216 h 825628"/>
                <a:gd name="connsiteX4914" fmla="*/ 250130 w 557214"/>
                <a:gd name="connsiteY4914" fmla="*/ 387703 h 825628"/>
                <a:gd name="connsiteX4915" fmla="*/ 250225 w 557214"/>
                <a:gd name="connsiteY4915" fmla="*/ 387296 h 825628"/>
                <a:gd name="connsiteX4916" fmla="*/ 250491 w 557214"/>
                <a:gd name="connsiteY4916" fmla="*/ 385832 h 825628"/>
                <a:gd name="connsiteX4917" fmla="*/ 250600 w 557214"/>
                <a:gd name="connsiteY4917" fmla="*/ 384288 h 825628"/>
                <a:gd name="connsiteX4918" fmla="*/ 250626 w 557214"/>
                <a:gd name="connsiteY4918" fmla="*/ 383313 h 825628"/>
                <a:gd name="connsiteX4919" fmla="*/ 250575 w 557214"/>
                <a:gd name="connsiteY4919" fmla="*/ 381845 h 825628"/>
                <a:gd name="connsiteX4920" fmla="*/ 250419 w 557214"/>
                <a:gd name="connsiteY4920" fmla="*/ 379369 h 825628"/>
                <a:gd name="connsiteX4921" fmla="*/ 250332 w 557214"/>
                <a:gd name="connsiteY4921" fmla="*/ 378018 h 825628"/>
                <a:gd name="connsiteX4922" fmla="*/ 250319 w 557214"/>
                <a:gd name="connsiteY4922" fmla="*/ 377492 h 825628"/>
                <a:gd name="connsiteX4923" fmla="*/ 250324 w 557214"/>
                <a:gd name="connsiteY4923" fmla="*/ 377006 h 825628"/>
                <a:gd name="connsiteX4924" fmla="*/ 250423 w 557214"/>
                <a:gd name="connsiteY4924" fmla="*/ 375900 h 825628"/>
                <a:gd name="connsiteX4925" fmla="*/ 250666 w 557214"/>
                <a:gd name="connsiteY4925" fmla="*/ 374430 h 825628"/>
                <a:gd name="connsiteX4926" fmla="*/ 250914 w 557214"/>
                <a:gd name="connsiteY4926" fmla="*/ 373134 h 825628"/>
                <a:gd name="connsiteX4927" fmla="*/ 250932 w 557214"/>
                <a:gd name="connsiteY4927" fmla="*/ 372548 h 825628"/>
                <a:gd name="connsiteX4928" fmla="*/ 250184 w 557214"/>
                <a:gd name="connsiteY4928" fmla="*/ 373709 h 825628"/>
                <a:gd name="connsiteX4929" fmla="*/ 249532 w 557214"/>
                <a:gd name="connsiteY4929" fmla="*/ 375170 h 825628"/>
                <a:gd name="connsiteX4930" fmla="*/ 249117 w 557214"/>
                <a:gd name="connsiteY4930" fmla="*/ 376500 h 825628"/>
                <a:gd name="connsiteX4931" fmla="*/ 248967 w 557214"/>
                <a:gd name="connsiteY4931" fmla="*/ 377200 h 825628"/>
                <a:gd name="connsiteX4932" fmla="*/ 248882 w 557214"/>
                <a:gd name="connsiteY4932" fmla="*/ 377764 h 825628"/>
                <a:gd name="connsiteX4933" fmla="*/ 248798 w 557214"/>
                <a:gd name="connsiteY4933" fmla="*/ 378797 h 825628"/>
                <a:gd name="connsiteX4934" fmla="*/ 248655 w 557214"/>
                <a:gd name="connsiteY4934" fmla="*/ 381133 h 825628"/>
                <a:gd name="connsiteX4935" fmla="*/ 248544 w 557214"/>
                <a:gd name="connsiteY4935" fmla="*/ 382873 h 825628"/>
                <a:gd name="connsiteX4936" fmla="*/ 248448 w 557214"/>
                <a:gd name="connsiteY4936" fmla="*/ 383785 h 825628"/>
                <a:gd name="connsiteX4937" fmla="*/ 248262 w 557214"/>
                <a:gd name="connsiteY4937" fmla="*/ 385080 h 825628"/>
                <a:gd name="connsiteX4938" fmla="*/ 248118 w 557214"/>
                <a:gd name="connsiteY4938" fmla="*/ 386481 h 825628"/>
                <a:gd name="connsiteX4939" fmla="*/ 247966 w 557214"/>
                <a:gd name="connsiteY4939" fmla="*/ 387731 h 825628"/>
                <a:gd name="connsiteX4940" fmla="*/ 247816 w 557214"/>
                <a:gd name="connsiteY4940" fmla="*/ 388629 h 825628"/>
                <a:gd name="connsiteX4941" fmla="*/ 247652 w 557214"/>
                <a:gd name="connsiteY4941" fmla="*/ 389421 h 825628"/>
                <a:gd name="connsiteX4942" fmla="*/ 247289 w 557214"/>
                <a:gd name="connsiteY4942" fmla="*/ 390694 h 825628"/>
                <a:gd name="connsiteX4943" fmla="*/ 246682 w 557214"/>
                <a:gd name="connsiteY4943" fmla="*/ 392684 h 825628"/>
                <a:gd name="connsiteX4944" fmla="*/ 244449 w 557214"/>
                <a:gd name="connsiteY4944" fmla="*/ 396737 h 825628"/>
                <a:gd name="connsiteX4945" fmla="*/ 240637 w 557214"/>
                <a:gd name="connsiteY4945" fmla="*/ 404774 h 825628"/>
                <a:gd name="connsiteX4946" fmla="*/ 238998 w 557214"/>
                <a:gd name="connsiteY4946" fmla="*/ 407707 h 825628"/>
                <a:gd name="connsiteX4947" fmla="*/ 237944 w 557214"/>
                <a:gd name="connsiteY4947" fmla="*/ 408938 h 825628"/>
                <a:gd name="connsiteX4948" fmla="*/ 237011 w 557214"/>
                <a:gd name="connsiteY4948" fmla="*/ 409825 h 825628"/>
                <a:gd name="connsiteX4949" fmla="*/ 236047 w 557214"/>
                <a:gd name="connsiteY4949" fmla="*/ 410472 h 825628"/>
                <a:gd name="connsiteX4950" fmla="*/ 234831 w 557214"/>
                <a:gd name="connsiteY4950" fmla="*/ 410907 h 825628"/>
                <a:gd name="connsiteX4951" fmla="*/ 234159 w 557214"/>
                <a:gd name="connsiteY4951" fmla="*/ 411090 h 825628"/>
                <a:gd name="connsiteX4952" fmla="*/ 228452 w 557214"/>
                <a:gd name="connsiteY4952" fmla="*/ 410427 h 825628"/>
                <a:gd name="connsiteX4953" fmla="*/ 220324 w 557214"/>
                <a:gd name="connsiteY4953" fmla="*/ 408636 h 825628"/>
                <a:gd name="connsiteX4954" fmla="*/ 214702 w 557214"/>
                <a:gd name="connsiteY4954" fmla="*/ 405621 h 825628"/>
                <a:gd name="connsiteX4955" fmla="*/ 210882 w 557214"/>
                <a:gd name="connsiteY4955" fmla="*/ 401872 h 825628"/>
                <a:gd name="connsiteX4956" fmla="*/ 207968 w 557214"/>
                <a:gd name="connsiteY4956" fmla="*/ 398166 h 825628"/>
                <a:gd name="connsiteX4957" fmla="*/ 205848 w 557214"/>
                <a:gd name="connsiteY4957" fmla="*/ 394591 h 825628"/>
                <a:gd name="connsiteX4958" fmla="*/ 204041 w 557214"/>
                <a:gd name="connsiteY4958" fmla="*/ 390266 h 825628"/>
                <a:gd name="connsiteX4959" fmla="*/ 203061 w 557214"/>
                <a:gd name="connsiteY4959" fmla="*/ 386116 h 825628"/>
                <a:gd name="connsiteX4960" fmla="*/ 203128 w 557214"/>
                <a:gd name="connsiteY4960" fmla="*/ 382757 h 825628"/>
                <a:gd name="connsiteX4961" fmla="*/ 204715 w 557214"/>
                <a:gd name="connsiteY4961" fmla="*/ 379120 h 825628"/>
                <a:gd name="connsiteX4962" fmla="*/ 207720 w 557214"/>
                <a:gd name="connsiteY4962" fmla="*/ 374920 h 825628"/>
                <a:gd name="connsiteX4963" fmla="*/ 211907 w 557214"/>
                <a:gd name="connsiteY4963" fmla="*/ 370595 h 825628"/>
                <a:gd name="connsiteX4964" fmla="*/ 216508 w 557214"/>
                <a:gd name="connsiteY4964" fmla="*/ 366635 h 825628"/>
                <a:gd name="connsiteX4965" fmla="*/ 226190 w 557214"/>
                <a:gd name="connsiteY4965" fmla="*/ 360280 h 825628"/>
                <a:gd name="connsiteX4966" fmla="*/ 242800 w 557214"/>
                <a:gd name="connsiteY4966" fmla="*/ 350242 h 825628"/>
                <a:gd name="connsiteX4967" fmla="*/ 248494 w 557214"/>
                <a:gd name="connsiteY4967" fmla="*/ 346530 h 825628"/>
                <a:gd name="connsiteX4968" fmla="*/ 253167 w 557214"/>
                <a:gd name="connsiteY4968" fmla="*/ 343372 h 825628"/>
                <a:gd name="connsiteX4969" fmla="*/ 260353 w 557214"/>
                <a:gd name="connsiteY4969" fmla="*/ 336485 h 825628"/>
                <a:gd name="connsiteX4970" fmla="*/ 267280 w 557214"/>
                <a:gd name="connsiteY4970" fmla="*/ 327649 h 825628"/>
                <a:gd name="connsiteX4971" fmla="*/ 271528 w 557214"/>
                <a:gd name="connsiteY4971" fmla="*/ 319424 h 825628"/>
                <a:gd name="connsiteX4972" fmla="*/ 273690 w 557214"/>
                <a:gd name="connsiteY4972" fmla="*/ 311601 h 825628"/>
                <a:gd name="connsiteX4973" fmla="*/ 274280 w 557214"/>
                <a:gd name="connsiteY4973" fmla="*/ 303779 h 825628"/>
                <a:gd name="connsiteX4974" fmla="*/ 272894 w 557214"/>
                <a:gd name="connsiteY4974" fmla="*/ 296386 h 825628"/>
                <a:gd name="connsiteX4975" fmla="*/ 269400 w 557214"/>
                <a:gd name="connsiteY4975" fmla="*/ 289992 h 825628"/>
                <a:gd name="connsiteX4976" fmla="*/ 263737 w 557214"/>
                <a:gd name="connsiteY4976" fmla="*/ 284850 h 825628"/>
                <a:gd name="connsiteX4977" fmla="*/ 256539 w 557214"/>
                <a:gd name="connsiteY4977" fmla="*/ 282019 h 825628"/>
                <a:gd name="connsiteX4978" fmla="*/ 249554 w 557214"/>
                <a:gd name="connsiteY4978" fmla="*/ 281731 h 825628"/>
                <a:gd name="connsiteX4979" fmla="*/ 247670 w 557214"/>
                <a:gd name="connsiteY4979" fmla="*/ 282101 h 825628"/>
                <a:gd name="connsiteX4980" fmla="*/ 247420 w 557214"/>
                <a:gd name="connsiteY4980" fmla="*/ 282136 h 825628"/>
                <a:gd name="connsiteX4981" fmla="*/ 247387 w 557214"/>
                <a:gd name="connsiteY4981" fmla="*/ 276252 h 825628"/>
                <a:gd name="connsiteX4982" fmla="*/ 249799 w 557214"/>
                <a:gd name="connsiteY4982" fmla="*/ 267418 h 825628"/>
                <a:gd name="connsiteX4983" fmla="*/ 251177 w 557214"/>
                <a:gd name="connsiteY4983" fmla="*/ 263630 h 825628"/>
                <a:gd name="connsiteX4984" fmla="*/ 271937 w 557214"/>
                <a:gd name="connsiteY4984" fmla="*/ 234596 h 825628"/>
                <a:gd name="connsiteX4985" fmla="*/ 273582 w 557214"/>
                <a:gd name="connsiteY4985" fmla="*/ 235272 h 825628"/>
                <a:gd name="connsiteX4986" fmla="*/ 281353 w 557214"/>
                <a:gd name="connsiteY4986" fmla="*/ 237294 h 825628"/>
                <a:gd name="connsiteX4987" fmla="*/ 281100 w 557214"/>
                <a:gd name="connsiteY4987" fmla="*/ 236920 h 825628"/>
                <a:gd name="connsiteX4988" fmla="*/ 277547 w 557214"/>
                <a:gd name="connsiteY4988" fmla="*/ 234094 h 825628"/>
                <a:gd name="connsiteX4989" fmla="*/ 277459 w 557214"/>
                <a:gd name="connsiteY4989" fmla="*/ 234007 h 825628"/>
                <a:gd name="connsiteX4990" fmla="*/ 277706 w 557214"/>
                <a:gd name="connsiteY4990" fmla="*/ 234098 h 825628"/>
                <a:gd name="connsiteX4991" fmla="*/ 283661 w 557214"/>
                <a:gd name="connsiteY4991" fmla="*/ 235775 h 825628"/>
                <a:gd name="connsiteX4992" fmla="*/ 292265 w 557214"/>
                <a:gd name="connsiteY4992" fmla="*/ 237743 h 825628"/>
                <a:gd name="connsiteX4993" fmla="*/ 293460 w 557214"/>
                <a:gd name="connsiteY4993" fmla="*/ 237841 h 825628"/>
                <a:gd name="connsiteX4994" fmla="*/ 292984 w 557214"/>
                <a:gd name="connsiteY4994" fmla="*/ 237390 h 825628"/>
                <a:gd name="connsiteX4995" fmla="*/ 285451 w 557214"/>
                <a:gd name="connsiteY4995" fmla="*/ 233886 h 825628"/>
                <a:gd name="connsiteX4996" fmla="*/ 284142 w 557214"/>
                <a:gd name="connsiteY4996" fmla="*/ 233105 h 825628"/>
                <a:gd name="connsiteX4997" fmla="*/ 288149 w 557214"/>
                <a:gd name="connsiteY4997" fmla="*/ 234568 h 825628"/>
                <a:gd name="connsiteX4998" fmla="*/ 292432 w 557214"/>
                <a:gd name="connsiteY4998" fmla="*/ 235633 h 825628"/>
                <a:gd name="connsiteX4999" fmla="*/ 299725 w 557214"/>
                <a:gd name="connsiteY4999" fmla="*/ 236893 h 825628"/>
                <a:gd name="connsiteX5000" fmla="*/ 309210 w 557214"/>
                <a:gd name="connsiteY5000" fmla="*/ 237159 h 825628"/>
                <a:gd name="connsiteX5001" fmla="*/ 317696 w 557214"/>
                <a:gd name="connsiteY5001" fmla="*/ 236144 h 825628"/>
                <a:gd name="connsiteX5002" fmla="*/ 324644 w 557214"/>
                <a:gd name="connsiteY5002" fmla="*/ 233880 h 825628"/>
                <a:gd name="connsiteX5003" fmla="*/ 331232 w 557214"/>
                <a:gd name="connsiteY5003" fmla="*/ 230660 h 825628"/>
                <a:gd name="connsiteX5004" fmla="*/ 337203 w 557214"/>
                <a:gd name="connsiteY5004" fmla="*/ 226445 h 825628"/>
                <a:gd name="connsiteX5005" fmla="*/ 341859 w 557214"/>
                <a:gd name="connsiteY5005" fmla="*/ 221748 h 825628"/>
                <a:gd name="connsiteX5006" fmla="*/ 343432 w 557214"/>
                <a:gd name="connsiteY5006" fmla="*/ 219647 h 825628"/>
                <a:gd name="connsiteX5007" fmla="*/ 350075 w 557214"/>
                <a:gd name="connsiteY5007" fmla="*/ 208147 h 825628"/>
                <a:gd name="connsiteX5008" fmla="*/ 353267 w 557214"/>
                <a:gd name="connsiteY5008" fmla="*/ 195160 h 825628"/>
                <a:gd name="connsiteX5009" fmla="*/ 353245 w 557214"/>
                <a:gd name="connsiteY5009" fmla="*/ 182852 h 825628"/>
                <a:gd name="connsiteX5010" fmla="*/ 344755 w 557214"/>
                <a:gd name="connsiteY5010" fmla="*/ 209212 h 825628"/>
                <a:gd name="connsiteX5011" fmla="*/ 336375 w 557214"/>
                <a:gd name="connsiteY5011" fmla="*/ 221038 h 825628"/>
                <a:gd name="connsiteX5012" fmla="*/ 329449 w 557214"/>
                <a:gd name="connsiteY5012" fmla="*/ 226443 h 825628"/>
                <a:gd name="connsiteX5013" fmla="*/ 340991 w 557214"/>
                <a:gd name="connsiteY5013" fmla="*/ 211033 h 825628"/>
                <a:gd name="connsiteX5014" fmla="*/ 323099 w 557214"/>
                <a:gd name="connsiteY5014" fmla="*/ 223378 h 825628"/>
                <a:gd name="connsiteX5015" fmla="*/ 321550 w 557214"/>
                <a:gd name="connsiteY5015" fmla="*/ 222604 h 825628"/>
                <a:gd name="connsiteX5016" fmla="*/ 331847 w 557214"/>
                <a:gd name="connsiteY5016" fmla="*/ 207225 h 825628"/>
                <a:gd name="connsiteX5017" fmla="*/ 330348 w 557214"/>
                <a:gd name="connsiteY5017" fmla="*/ 208797 h 825628"/>
                <a:gd name="connsiteX5018" fmla="*/ 333931 w 557214"/>
                <a:gd name="connsiteY5018" fmla="*/ 203203 h 825628"/>
                <a:gd name="connsiteX5019" fmla="*/ 337895 w 557214"/>
                <a:gd name="connsiteY5019" fmla="*/ 194587 h 825628"/>
                <a:gd name="connsiteX5020" fmla="*/ 340087 w 557214"/>
                <a:gd name="connsiteY5020" fmla="*/ 186799 h 825628"/>
                <a:gd name="connsiteX5021" fmla="*/ 340691 w 557214"/>
                <a:gd name="connsiteY5021" fmla="*/ 178988 h 825628"/>
                <a:gd name="connsiteX5022" fmla="*/ 340061 w 557214"/>
                <a:gd name="connsiteY5022" fmla="*/ 171854 h 825628"/>
                <a:gd name="connsiteX5023" fmla="*/ 339439 w 557214"/>
                <a:gd name="connsiteY5023" fmla="*/ 168835 h 825628"/>
                <a:gd name="connsiteX5024" fmla="*/ 339226 w 557214"/>
                <a:gd name="connsiteY5024" fmla="*/ 176195 h 825628"/>
                <a:gd name="connsiteX5025" fmla="*/ 338572 w 557214"/>
                <a:gd name="connsiteY5025" fmla="*/ 184052 h 825628"/>
                <a:gd name="connsiteX5026" fmla="*/ 336885 w 557214"/>
                <a:gd name="connsiteY5026" fmla="*/ 191353 h 825628"/>
                <a:gd name="connsiteX5027" fmla="*/ 333658 w 557214"/>
                <a:gd name="connsiteY5027" fmla="*/ 199646 h 825628"/>
                <a:gd name="connsiteX5028" fmla="*/ 329582 w 557214"/>
                <a:gd name="connsiteY5028" fmla="*/ 207672 h 825628"/>
                <a:gd name="connsiteX5029" fmla="*/ 326655 w 557214"/>
                <a:gd name="connsiteY5029" fmla="*/ 212452 h 825628"/>
                <a:gd name="connsiteX5030" fmla="*/ 315851 w 557214"/>
                <a:gd name="connsiteY5030" fmla="*/ 220366 h 825628"/>
                <a:gd name="connsiteX5031" fmla="*/ 322332 w 557214"/>
                <a:gd name="connsiteY5031" fmla="*/ 205611 h 825628"/>
                <a:gd name="connsiteX5032" fmla="*/ 321933 w 557214"/>
                <a:gd name="connsiteY5032" fmla="*/ 205686 h 825628"/>
                <a:gd name="connsiteX5033" fmla="*/ 317871 w 557214"/>
                <a:gd name="connsiteY5033" fmla="*/ 211175 h 825628"/>
                <a:gd name="connsiteX5034" fmla="*/ 317092 w 557214"/>
                <a:gd name="connsiteY5034" fmla="*/ 211938 h 825628"/>
                <a:gd name="connsiteX5035" fmla="*/ 320818 w 557214"/>
                <a:gd name="connsiteY5035" fmla="*/ 194935 h 825628"/>
                <a:gd name="connsiteX5036" fmla="*/ 320175 w 557214"/>
                <a:gd name="connsiteY5036" fmla="*/ 196146 h 825628"/>
                <a:gd name="connsiteX5037" fmla="*/ 320336 w 557214"/>
                <a:gd name="connsiteY5037" fmla="*/ 195680 h 825628"/>
                <a:gd name="connsiteX5038" fmla="*/ 322029 w 557214"/>
                <a:gd name="connsiteY5038" fmla="*/ 191845 h 825628"/>
                <a:gd name="connsiteX5039" fmla="*/ 323886 w 557214"/>
                <a:gd name="connsiteY5039" fmla="*/ 186456 h 825628"/>
                <a:gd name="connsiteX5040" fmla="*/ 325078 w 557214"/>
                <a:gd name="connsiteY5040" fmla="*/ 181649 h 825628"/>
                <a:gd name="connsiteX5041" fmla="*/ 325612 w 557214"/>
                <a:gd name="connsiteY5041" fmla="*/ 178260 h 825628"/>
                <a:gd name="connsiteX5042" fmla="*/ 325842 w 557214"/>
                <a:gd name="connsiteY5042" fmla="*/ 175485 h 825628"/>
                <a:gd name="connsiteX5043" fmla="*/ 325934 w 557214"/>
                <a:gd name="connsiteY5043" fmla="*/ 172816 h 825628"/>
                <a:gd name="connsiteX5044" fmla="*/ 325950 w 557214"/>
                <a:gd name="connsiteY5044" fmla="*/ 170555 h 825628"/>
                <a:gd name="connsiteX5045" fmla="*/ 325850 w 557214"/>
                <a:gd name="connsiteY5045" fmla="*/ 167900 h 825628"/>
                <a:gd name="connsiteX5046" fmla="*/ 325526 w 557214"/>
                <a:gd name="connsiteY5046" fmla="*/ 165163 h 825628"/>
                <a:gd name="connsiteX5047" fmla="*/ 325275 w 557214"/>
                <a:gd name="connsiteY5047" fmla="*/ 163917 h 825628"/>
                <a:gd name="connsiteX5048" fmla="*/ 324943 w 557214"/>
                <a:gd name="connsiteY5048" fmla="*/ 166859 h 825628"/>
                <a:gd name="connsiteX5049" fmla="*/ 324758 w 557214"/>
                <a:gd name="connsiteY5049" fmla="*/ 169722 h 825628"/>
                <a:gd name="connsiteX5050" fmla="*/ 324565 w 557214"/>
                <a:gd name="connsiteY5050" fmla="*/ 171991 h 825628"/>
                <a:gd name="connsiteX5051" fmla="*/ 324319 w 557214"/>
                <a:gd name="connsiteY5051" fmla="*/ 174461 h 825628"/>
                <a:gd name="connsiteX5052" fmla="*/ 323973 w 557214"/>
                <a:gd name="connsiteY5052" fmla="*/ 177119 h 825628"/>
                <a:gd name="connsiteX5053" fmla="*/ 323530 w 557214"/>
                <a:gd name="connsiteY5053" fmla="*/ 180126 h 825628"/>
                <a:gd name="connsiteX5054" fmla="*/ 322831 w 557214"/>
                <a:gd name="connsiteY5054" fmla="*/ 184446 h 825628"/>
                <a:gd name="connsiteX5055" fmla="*/ 321698 w 557214"/>
                <a:gd name="connsiteY5055" fmla="*/ 189688 h 825628"/>
                <a:gd name="connsiteX5056" fmla="*/ 320385 w 557214"/>
                <a:gd name="connsiteY5056" fmla="*/ 195130 h 825628"/>
                <a:gd name="connsiteX5057" fmla="*/ 320101 w 557214"/>
                <a:gd name="connsiteY5057" fmla="*/ 196283 h 825628"/>
                <a:gd name="connsiteX5058" fmla="*/ 312696 w 557214"/>
                <a:gd name="connsiteY5058" fmla="*/ 210229 h 825628"/>
                <a:gd name="connsiteX5059" fmla="*/ 315735 w 557214"/>
                <a:gd name="connsiteY5059" fmla="*/ 190873 h 825628"/>
                <a:gd name="connsiteX5060" fmla="*/ 312454 w 557214"/>
                <a:gd name="connsiteY5060" fmla="*/ 201737 h 825628"/>
                <a:gd name="connsiteX5061" fmla="*/ 313713 w 557214"/>
                <a:gd name="connsiteY5061" fmla="*/ 195449 h 825628"/>
                <a:gd name="connsiteX5062" fmla="*/ 314590 w 557214"/>
                <a:gd name="connsiteY5062" fmla="*/ 187387 h 825628"/>
                <a:gd name="connsiteX5063" fmla="*/ 314501 w 557214"/>
                <a:gd name="connsiteY5063" fmla="*/ 180541 h 825628"/>
                <a:gd name="connsiteX5064" fmla="*/ 313705 w 557214"/>
                <a:gd name="connsiteY5064" fmla="*/ 175224 h 825628"/>
                <a:gd name="connsiteX5065" fmla="*/ 313132 w 557214"/>
                <a:gd name="connsiteY5065" fmla="*/ 173230 h 825628"/>
                <a:gd name="connsiteX5066" fmla="*/ 313161 w 557214"/>
                <a:gd name="connsiteY5066" fmla="*/ 178439 h 825628"/>
                <a:gd name="connsiteX5067" fmla="*/ 312981 w 557214"/>
                <a:gd name="connsiteY5067" fmla="*/ 184986 h 825628"/>
                <a:gd name="connsiteX5068" fmla="*/ 312169 w 557214"/>
                <a:gd name="connsiteY5068" fmla="*/ 192384 h 825628"/>
                <a:gd name="connsiteX5069" fmla="*/ 310737 w 557214"/>
                <a:gd name="connsiteY5069" fmla="*/ 201289 h 825628"/>
                <a:gd name="connsiteX5070" fmla="*/ 309543 w 557214"/>
                <a:gd name="connsiteY5070" fmla="*/ 207479 h 825628"/>
                <a:gd name="connsiteX5071" fmla="*/ 306174 w 557214"/>
                <a:gd name="connsiteY5071" fmla="*/ 212685 h 825628"/>
                <a:gd name="connsiteX5072" fmla="*/ 307514 w 557214"/>
                <a:gd name="connsiteY5072" fmla="*/ 208425 h 825628"/>
                <a:gd name="connsiteX5073" fmla="*/ 308417 w 557214"/>
                <a:gd name="connsiteY5073" fmla="*/ 204096 h 825628"/>
                <a:gd name="connsiteX5074" fmla="*/ 309000 w 557214"/>
                <a:gd name="connsiteY5074" fmla="*/ 199032 h 825628"/>
                <a:gd name="connsiteX5075" fmla="*/ 309183 w 557214"/>
                <a:gd name="connsiteY5075" fmla="*/ 193280 h 825628"/>
                <a:gd name="connsiteX5076" fmla="*/ 308914 w 557214"/>
                <a:gd name="connsiteY5076" fmla="*/ 187203 h 825628"/>
                <a:gd name="connsiteX5077" fmla="*/ 308188 w 557214"/>
                <a:gd name="connsiteY5077" fmla="*/ 180508 h 825628"/>
                <a:gd name="connsiteX5078" fmla="*/ 307128 w 557214"/>
                <a:gd name="connsiteY5078" fmla="*/ 174277 h 825628"/>
                <a:gd name="connsiteX5079" fmla="*/ 305751 w 557214"/>
                <a:gd name="connsiteY5079" fmla="*/ 168972 h 825628"/>
                <a:gd name="connsiteX5080" fmla="*/ 304208 w 557214"/>
                <a:gd name="connsiteY5080" fmla="*/ 164664 h 825628"/>
                <a:gd name="connsiteX5081" fmla="*/ 302473 w 557214"/>
                <a:gd name="connsiteY5081" fmla="*/ 161183 h 825628"/>
                <a:gd name="connsiteX5082" fmla="*/ 300785 w 557214"/>
                <a:gd name="connsiteY5082" fmla="*/ 158901 h 825628"/>
                <a:gd name="connsiteX5083" fmla="*/ 300013 w 557214"/>
                <a:gd name="connsiteY5083" fmla="*/ 158208 h 825628"/>
                <a:gd name="connsiteX5084" fmla="*/ 301176 w 557214"/>
                <a:gd name="connsiteY5084" fmla="*/ 160575 h 825628"/>
                <a:gd name="connsiteX5085" fmla="*/ 302542 w 557214"/>
                <a:gd name="connsiteY5085" fmla="*/ 163876 h 825628"/>
                <a:gd name="connsiteX5086" fmla="*/ 303768 w 557214"/>
                <a:gd name="connsiteY5086" fmla="*/ 167886 h 825628"/>
                <a:gd name="connsiteX5087" fmla="*/ 304890 w 557214"/>
                <a:gd name="connsiteY5087" fmla="*/ 172803 h 825628"/>
                <a:gd name="connsiteX5088" fmla="*/ 305883 w 557214"/>
                <a:gd name="connsiteY5088" fmla="*/ 178636 h 825628"/>
                <a:gd name="connsiteX5089" fmla="*/ 306709 w 557214"/>
                <a:gd name="connsiteY5089" fmla="*/ 185174 h 825628"/>
                <a:gd name="connsiteX5090" fmla="*/ 307125 w 557214"/>
                <a:gd name="connsiteY5090" fmla="*/ 191358 h 825628"/>
                <a:gd name="connsiteX5091" fmla="*/ 307163 w 557214"/>
                <a:gd name="connsiteY5091" fmla="*/ 197088 h 825628"/>
                <a:gd name="connsiteX5092" fmla="*/ 306939 w 557214"/>
                <a:gd name="connsiteY5092" fmla="*/ 202314 h 825628"/>
                <a:gd name="connsiteX5093" fmla="*/ 306484 w 557214"/>
                <a:gd name="connsiteY5093" fmla="*/ 206709 h 825628"/>
                <a:gd name="connsiteX5094" fmla="*/ 305717 w 557214"/>
                <a:gd name="connsiteY5094" fmla="*/ 211191 h 825628"/>
                <a:gd name="connsiteX5095" fmla="*/ 305112 w 557214"/>
                <a:gd name="connsiteY5095" fmla="*/ 214171 h 825628"/>
                <a:gd name="connsiteX5096" fmla="*/ 302758 w 557214"/>
                <a:gd name="connsiteY5096" fmla="*/ 217180 h 825628"/>
                <a:gd name="connsiteX5097" fmla="*/ 304781 w 557214"/>
                <a:gd name="connsiteY5097" fmla="*/ 197541 h 825628"/>
                <a:gd name="connsiteX5098" fmla="*/ 299176 w 557214"/>
                <a:gd name="connsiteY5098" fmla="*/ 213849 h 825628"/>
                <a:gd name="connsiteX5099" fmla="*/ 299144 w 557214"/>
                <a:gd name="connsiteY5099" fmla="*/ 212941 h 825628"/>
                <a:gd name="connsiteX5100" fmla="*/ 299985 w 557214"/>
                <a:gd name="connsiteY5100" fmla="*/ 204424 h 825628"/>
                <a:gd name="connsiteX5101" fmla="*/ 299281 w 557214"/>
                <a:gd name="connsiteY5101" fmla="*/ 204763 h 825628"/>
                <a:gd name="connsiteX5102" fmla="*/ 297430 w 557214"/>
                <a:gd name="connsiteY5102" fmla="*/ 208453 h 825628"/>
                <a:gd name="connsiteX5103" fmla="*/ 297075 w 557214"/>
                <a:gd name="connsiteY5103" fmla="*/ 208651 h 825628"/>
                <a:gd name="connsiteX5104" fmla="*/ 295991 w 557214"/>
                <a:gd name="connsiteY5104" fmla="*/ 196293 h 825628"/>
                <a:gd name="connsiteX5105" fmla="*/ 290724 w 557214"/>
                <a:gd name="connsiteY5105" fmla="*/ 182269 h 825628"/>
                <a:gd name="connsiteX5106" fmla="*/ 290828 w 557214"/>
                <a:gd name="connsiteY5106" fmla="*/ 187215 h 825628"/>
                <a:gd name="connsiteX5107" fmla="*/ 290644 w 557214"/>
                <a:gd name="connsiteY5107" fmla="*/ 186143 h 825628"/>
                <a:gd name="connsiteX5108" fmla="*/ 288281 w 557214"/>
                <a:gd name="connsiteY5108" fmla="*/ 176154 h 825628"/>
                <a:gd name="connsiteX5109" fmla="*/ 284981 w 557214"/>
                <a:gd name="connsiteY5109" fmla="*/ 167572 h 825628"/>
                <a:gd name="connsiteX5110" fmla="*/ 281236 w 557214"/>
                <a:gd name="connsiteY5110" fmla="*/ 161168 h 825628"/>
                <a:gd name="connsiteX5111" fmla="*/ 279432 w 557214"/>
                <a:gd name="connsiteY5111" fmla="*/ 158860 h 825628"/>
                <a:gd name="connsiteX5112" fmla="*/ 282397 w 557214"/>
                <a:gd name="connsiteY5112" fmla="*/ 165501 h 825628"/>
                <a:gd name="connsiteX5113" fmla="*/ 285517 w 557214"/>
                <a:gd name="connsiteY5113" fmla="*/ 173798 h 825628"/>
                <a:gd name="connsiteX5114" fmla="*/ 287980 w 557214"/>
                <a:gd name="connsiteY5114" fmla="*/ 183105 h 825628"/>
                <a:gd name="connsiteX5115" fmla="*/ 289924 w 557214"/>
                <a:gd name="connsiteY5115" fmla="*/ 193956 h 825628"/>
                <a:gd name="connsiteX5116" fmla="*/ 290422 w 557214"/>
                <a:gd name="connsiteY5116" fmla="*/ 198057 h 825628"/>
                <a:gd name="connsiteX5117" fmla="*/ 290264 w 557214"/>
                <a:gd name="connsiteY5117" fmla="*/ 200536 h 825628"/>
                <a:gd name="connsiteX5118" fmla="*/ 289720 w 557214"/>
                <a:gd name="connsiteY5118" fmla="*/ 200753 h 825628"/>
                <a:gd name="connsiteX5119" fmla="*/ 287249 w 557214"/>
                <a:gd name="connsiteY5119" fmla="*/ 194306 h 825628"/>
                <a:gd name="connsiteX5120" fmla="*/ 286525 w 557214"/>
                <a:gd name="connsiteY5120" fmla="*/ 193233 h 825628"/>
                <a:gd name="connsiteX5121" fmla="*/ 285722 w 557214"/>
                <a:gd name="connsiteY5121" fmla="*/ 210287 h 825628"/>
                <a:gd name="connsiteX5122" fmla="*/ 285023 w 557214"/>
                <a:gd name="connsiteY5122" fmla="*/ 209532 h 825628"/>
                <a:gd name="connsiteX5123" fmla="*/ 280510 w 557214"/>
                <a:gd name="connsiteY5123" fmla="*/ 198584 h 825628"/>
                <a:gd name="connsiteX5124" fmla="*/ 280071 w 557214"/>
                <a:gd name="connsiteY5124" fmla="*/ 199344 h 825628"/>
                <a:gd name="connsiteX5125" fmla="*/ 280518 w 557214"/>
                <a:gd name="connsiteY5125" fmla="*/ 211076 h 825628"/>
                <a:gd name="connsiteX5126" fmla="*/ 279812 w 557214"/>
                <a:gd name="connsiteY5126" fmla="*/ 210231 h 825628"/>
                <a:gd name="connsiteX5127" fmla="*/ 275930 w 557214"/>
                <a:gd name="connsiteY5127" fmla="*/ 202530 h 825628"/>
                <a:gd name="connsiteX5128" fmla="*/ 275354 w 557214"/>
                <a:gd name="connsiteY5128" fmla="*/ 202286 h 825628"/>
                <a:gd name="connsiteX5129" fmla="*/ 277207 w 557214"/>
                <a:gd name="connsiteY5129" fmla="*/ 212633 h 825628"/>
                <a:gd name="connsiteX5130" fmla="*/ 276878 w 557214"/>
                <a:gd name="connsiteY5130" fmla="*/ 222595 h 825628"/>
                <a:gd name="connsiteX5131" fmla="*/ 276991 w 557214"/>
                <a:gd name="connsiteY5131" fmla="*/ 223470 h 825628"/>
                <a:gd name="connsiteX5132" fmla="*/ 276306 w 557214"/>
                <a:gd name="connsiteY5132" fmla="*/ 223836 h 825628"/>
                <a:gd name="connsiteX5133" fmla="*/ 267458 w 557214"/>
                <a:gd name="connsiteY5133" fmla="*/ 203166 h 825628"/>
                <a:gd name="connsiteX5134" fmla="*/ 237858 w 557214"/>
                <a:gd name="connsiteY5134" fmla="*/ 180089 h 825628"/>
                <a:gd name="connsiteX5135" fmla="*/ 263372 w 557214"/>
                <a:gd name="connsiteY5135" fmla="*/ 205744 h 825628"/>
                <a:gd name="connsiteX5136" fmla="*/ 267663 w 557214"/>
                <a:gd name="connsiteY5136" fmla="*/ 218956 h 825628"/>
                <a:gd name="connsiteX5137" fmla="*/ 267979 w 557214"/>
                <a:gd name="connsiteY5137" fmla="*/ 226634 h 825628"/>
                <a:gd name="connsiteX5138" fmla="*/ 267611 w 557214"/>
                <a:gd name="connsiteY5138" fmla="*/ 230280 h 825628"/>
                <a:gd name="connsiteX5139" fmla="*/ 267415 w 557214"/>
                <a:gd name="connsiteY5139" fmla="*/ 230447 h 825628"/>
                <a:gd name="connsiteX5140" fmla="*/ 249174 w 557214"/>
                <a:gd name="connsiteY5140" fmla="*/ 202302 h 825628"/>
                <a:gd name="connsiteX5141" fmla="*/ 260686 w 557214"/>
                <a:gd name="connsiteY5141" fmla="*/ 233142 h 825628"/>
                <a:gd name="connsiteX5142" fmla="*/ 247848 w 557214"/>
                <a:gd name="connsiteY5142" fmla="*/ 221255 h 825628"/>
                <a:gd name="connsiteX5143" fmla="*/ 247637 w 557214"/>
                <a:gd name="connsiteY5143" fmla="*/ 221638 h 825628"/>
                <a:gd name="connsiteX5144" fmla="*/ 253757 w 557214"/>
                <a:gd name="connsiteY5144" fmla="*/ 231046 h 825628"/>
                <a:gd name="connsiteX5145" fmla="*/ 220726 w 557214"/>
                <a:gd name="connsiteY5145" fmla="*/ 214675 h 825628"/>
                <a:gd name="connsiteX5146" fmla="*/ 244668 w 557214"/>
                <a:gd name="connsiteY5146" fmla="*/ 234703 h 825628"/>
                <a:gd name="connsiteX5147" fmla="*/ 244641 w 557214"/>
                <a:gd name="connsiteY5147" fmla="*/ 235105 h 825628"/>
                <a:gd name="connsiteX5148" fmla="*/ 231249 w 557214"/>
                <a:gd name="connsiteY5148" fmla="*/ 227889 h 825628"/>
                <a:gd name="connsiteX5149" fmla="*/ 246036 w 557214"/>
                <a:gd name="connsiteY5149" fmla="*/ 243757 h 825628"/>
                <a:gd name="connsiteX5150" fmla="*/ 244282 w 557214"/>
                <a:gd name="connsiteY5150" fmla="*/ 243764 h 825628"/>
                <a:gd name="connsiteX5151" fmla="*/ 234187 w 557214"/>
                <a:gd name="connsiteY5151" fmla="*/ 239922 h 825628"/>
                <a:gd name="connsiteX5152" fmla="*/ 239426 w 557214"/>
                <a:gd name="connsiteY5152" fmla="*/ 245930 h 825628"/>
                <a:gd name="connsiteX5153" fmla="*/ 238799 w 557214"/>
                <a:gd name="connsiteY5153" fmla="*/ 246337 h 825628"/>
                <a:gd name="connsiteX5154" fmla="*/ 206105 w 557214"/>
                <a:gd name="connsiteY5154" fmla="*/ 237775 h 825628"/>
                <a:gd name="connsiteX5155" fmla="*/ 241654 w 557214"/>
                <a:gd name="connsiteY5155" fmla="*/ 261099 h 825628"/>
                <a:gd name="connsiteX5156" fmla="*/ 241488 w 557214"/>
                <a:gd name="connsiteY5156" fmla="*/ 260916 h 825628"/>
                <a:gd name="connsiteX5157" fmla="*/ 223235 w 557214"/>
                <a:gd name="connsiteY5157" fmla="*/ 251817 h 825628"/>
                <a:gd name="connsiteX5158" fmla="*/ 223196 w 557214"/>
                <a:gd name="connsiteY5158" fmla="*/ 252047 h 825628"/>
                <a:gd name="connsiteX5159" fmla="*/ 228117 w 557214"/>
                <a:gd name="connsiteY5159" fmla="*/ 255939 h 825628"/>
                <a:gd name="connsiteX5160" fmla="*/ 231223 w 557214"/>
                <a:gd name="connsiteY5160" fmla="*/ 259087 h 825628"/>
                <a:gd name="connsiteX5161" fmla="*/ 237765 w 557214"/>
                <a:gd name="connsiteY5161" fmla="*/ 268108 h 825628"/>
                <a:gd name="connsiteX5162" fmla="*/ 211292 w 557214"/>
                <a:gd name="connsiteY5162" fmla="*/ 265255 h 825628"/>
                <a:gd name="connsiteX5163" fmla="*/ 227844 w 557214"/>
                <a:gd name="connsiteY5163" fmla="*/ 273461 h 825628"/>
                <a:gd name="connsiteX5164" fmla="*/ 198508 w 557214"/>
                <a:gd name="connsiteY5164" fmla="*/ 281434 h 825628"/>
                <a:gd name="connsiteX5165" fmla="*/ 229353 w 557214"/>
                <a:gd name="connsiteY5165" fmla="*/ 287188 h 825628"/>
                <a:gd name="connsiteX5166" fmla="*/ 216441 w 557214"/>
                <a:gd name="connsiteY5166" fmla="*/ 286752 h 825628"/>
                <a:gd name="connsiteX5167" fmla="*/ 225842 w 557214"/>
                <a:gd name="connsiteY5167" fmla="*/ 292104 h 825628"/>
                <a:gd name="connsiteX5168" fmla="*/ 223960 w 557214"/>
                <a:gd name="connsiteY5168" fmla="*/ 292117 h 825628"/>
                <a:gd name="connsiteX5169" fmla="*/ 202838 w 557214"/>
                <a:gd name="connsiteY5169" fmla="*/ 294687 h 825628"/>
                <a:gd name="connsiteX5170" fmla="*/ 203402 w 557214"/>
                <a:gd name="connsiteY5170" fmla="*/ 294771 h 825628"/>
                <a:gd name="connsiteX5171" fmla="*/ 210527 w 557214"/>
                <a:gd name="connsiteY5171" fmla="*/ 294984 h 825628"/>
                <a:gd name="connsiteX5172" fmla="*/ 213724 w 557214"/>
                <a:gd name="connsiteY5172" fmla="*/ 295196 h 825628"/>
                <a:gd name="connsiteX5173" fmla="*/ 223750 w 557214"/>
                <a:gd name="connsiteY5173" fmla="*/ 296387 h 825628"/>
                <a:gd name="connsiteX5174" fmla="*/ 227993 w 557214"/>
                <a:gd name="connsiteY5174" fmla="*/ 297179 h 825628"/>
                <a:gd name="connsiteX5175" fmla="*/ 209634 w 557214"/>
                <a:gd name="connsiteY5175" fmla="*/ 303833 h 825628"/>
                <a:gd name="connsiteX5176" fmla="*/ 226819 w 557214"/>
                <a:gd name="connsiteY5176" fmla="*/ 305997 h 825628"/>
                <a:gd name="connsiteX5177" fmla="*/ 226764 w 557214"/>
                <a:gd name="connsiteY5177" fmla="*/ 306446 h 825628"/>
                <a:gd name="connsiteX5178" fmla="*/ 220282 w 557214"/>
                <a:gd name="connsiteY5178" fmla="*/ 307274 h 825628"/>
                <a:gd name="connsiteX5179" fmla="*/ 234852 w 557214"/>
                <a:gd name="connsiteY5179" fmla="*/ 311146 h 825628"/>
                <a:gd name="connsiteX5180" fmla="*/ 233830 w 557214"/>
                <a:gd name="connsiteY5180" fmla="*/ 311985 h 825628"/>
                <a:gd name="connsiteX5181" fmla="*/ 219200 w 557214"/>
                <a:gd name="connsiteY5181" fmla="*/ 317098 h 825628"/>
                <a:gd name="connsiteX5182" fmla="*/ 219881 w 557214"/>
                <a:gd name="connsiteY5182" fmla="*/ 317627 h 825628"/>
                <a:gd name="connsiteX5183" fmla="*/ 227424 w 557214"/>
                <a:gd name="connsiteY5183" fmla="*/ 317837 h 825628"/>
                <a:gd name="connsiteX5184" fmla="*/ 227891 w 557214"/>
                <a:gd name="connsiteY5184" fmla="*/ 318183 h 825628"/>
                <a:gd name="connsiteX5185" fmla="*/ 212044 w 557214"/>
                <a:gd name="connsiteY5185" fmla="*/ 327040 h 825628"/>
                <a:gd name="connsiteX5186" fmla="*/ 208102 w 557214"/>
                <a:gd name="connsiteY5186" fmla="*/ 329904 h 825628"/>
                <a:gd name="connsiteX5187" fmla="*/ 226582 w 557214"/>
                <a:gd name="connsiteY5187" fmla="*/ 326577 h 825628"/>
                <a:gd name="connsiteX5188" fmla="*/ 237688 w 557214"/>
                <a:gd name="connsiteY5188" fmla="*/ 327541 h 825628"/>
                <a:gd name="connsiteX5189" fmla="*/ 233419 w 557214"/>
                <a:gd name="connsiteY5189" fmla="*/ 330107 h 825628"/>
                <a:gd name="connsiteX5190" fmla="*/ 225801 w 557214"/>
                <a:gd name="connsiteY5190" fmla="*/ 330734 h 825628"/>
                <a:gd name="connsiteX5191" fmla="*/ 208544 w 557214"/>
                <a:gd name="connsiteY5191" fmla="*/ 338089 h 825628"/>
                <a:gd name="connsiteX5192" fmla="*/ 199463 w 557214"/>
                <a:gd name="connsiteY5192" fmla="*/ 346058 h 825628"/>
                <a:gd name="connsiteX5193" fmla="*/ 193091 w 557214"/>
                <a:gd name="connsiteY5193" fmla="*/ 352838 h 825628"/>
                <a:gd name="connsiteX5194" fmla="*/ 192674 w 557214"/>
                <a:gd name="connsiteY5194" fmla="*/ 353909 h 825628"/>
                <a:gd name="connsiteX5195" fmla="*/ 194172 w 557214"/>
                <a:gd name="connsiteY5195" fmla="*/ 352988 h 825628"/>
                <a:gd name="connsiteX5196" fmla="*/ 203347 w 557214"/>
                <a:gd name="connsiteY5196" fmla="*/ 346246 h 825628"/>
                <a:gd name="connsiteX5197" fmla="*/ 218945 w 557214"/>
                <a:gd name="connsiteY5197" fmla="*/ 337189 h 825628"/>
                <a:gd name="connsiteX5198" fmla="*/ 227218 w 557214"/>
                <a:gd name="connsiteY5198" fmla="*/ 334444 h 825628"/>
                <a:gd name="connsiteX5199" fmla="*/ 209097 w 557214"/>
                <a:gd name="connsiteY5199" fmla="*/ 352594 h 825628"/>
                <a:gd name="connsiteX5200" fmla="*/ 232722 w 557214"/>
                <a:gd name="connsiteY5200" fmla="*/ 339890 h 825628"/>
                <a:gd name="connsiteX5201" fmla="*/ 226348 w 557214"/>
                <a:gd name="connsiteY5201" fmla="*/ 344354 h 825628"/>
                <a:gd name="connsiteX5202" fmla="*/ 225805 w 557214"/>
                <a:gd name="connsiteY5202" fmla="*/ 345094 h 825628"/>
                <a:gd name="connsiteX5203" fmla="*/ 227155 w 557214"/>
                <a:gd name="connsiteY5203" fmla="*/ 345041 h 825628"/>
                <a:gd name="connsiteX5204" fmla="*/ 238863 w 557214"/>
                <a:gd name="connsiteY5204" fmla="*/ 342275 h 825628"/>
                <a:gd name="connsiteX5205" fmla="*/ 215419 w 557214"/>
                <a:gd name="connsiteY5205" fmla="*/ 359382 h 825628"/>
                <a:gd name="connsiteX5206" fmla="*/ 233761 w 557214"/>
                <a:gd name="connsiteY5206" fmla="*/ 347949 h 825628"/>
                <a:gd name="connsiteX5207" fmla="*/ 238754 w 557214"/>
                <a:gd name="connsiteY5207" fmla="*/ 345101 h 825628"/>
                <a:gd name="connsiteX5208" fmla="*/ 227150 w 557214"/>
                <a:gd name="connsiteY5208" fmla="*/ 353592 h 825628"/>
                <a:gd name="connsiteX5209" fmla="*/ 226211 w 557214"/>
                <a:gd name="connsiteY5209" fmla="*/ 354756 h 825628"/>
                <a:gd name="connsiteX5210" fmla="*/ 229185 w 557214"/>
                <a:gd name="connsiteY5210" fmla="*/ 354046 h 825628"/>
                <a:gd name="connsiteX5211" fmla="*/ 229028 w 557214"/>
                <a:gd name="connsiteY5211" fmla="*/ 354139 h 825628"/>
                <a:gd name="connsiteX5212" fmla="*/ 216800 w 557214"/>
                <a:gd name="connsiteY5212" fmla="*/ 361815 h 825628"/>
                <a:gd name="connsiteX5213" fmla="*/ 210617 w 557214"/>
                <a:gd name="connsiteY5213" fmla="*/ 366575 h 825628"/>
                <a:gd name="connsiteX5214" fmla="*/ 206201 w 557214"/>
                <a:gd name="connsiteY5214" fmla="*/ 370941 h 825628"/>
                <a:gd name="connsiteX5215" fmla="*/ 202456 w 557214"/>
                <a:gd name="connsiteY5215" fmla="*/ 375636 h 825628"/>
                <a:gd name="connsiteX5216" fmla="*/ 201258 w 557214"/>
                <a:gd name="connsiteY5216" fmla="*/ 377620 h 825628"/>
                <a:gd name="connsiteX5217" fmla="*/ 195636 w 557214"/>
                <a:gd name="connsiteY5217" fmla="*/ 381734 h 825628"/>
                <a:gd name="connsiteX5218" fmla="*/ 187453 w 557214"/>
                <a:gd name="connsiteY5218" fmla="*/ 386528 h 825628"/>
                <a:gd name="connsiteX5219" fmla="*/ 189149 w 557214"/>
                <a:gd name="connsiteY5219" fmla="*/ 385440 h 825628"/>
                <a:gd name="connsiteX5220" fmla="*/ 188666 w 557214"/>
                <a:gd name="connsiteY5220" fmla="*/ 385209 h 825628"/>
                <a:gd name="connsiteX5221" fmla="*/ 182348 w 557214"/>
                <a:gd name="connsiteY5221" fmla="*/ 386821 h 825628"/>
                <a:gd name="connsiteX5222" fmla="*/ 182384 w 557214"/>
                <a:gd name="connsiteY5222" fmla="*/ 386272 h 825628"/>
                <a:gd name="connsiteX5223" fmla="*/ 176715 w 557214"/>
                <a:gd name="connsiteY5223" fmla="*/ 387128 h 825628"/>
                <a:gd name="connsiteX5224" fmla="*/ 176449 w 557214"/>
                <a:gd name="connsiteY5224" fmla="*/ 387031 h 825628"/>
                <a:gd name="connsiteX5225" fmla="*/ 194495 w 557214"/>
                <a:gd name="connsiteY5225" fmla="*/ 376484 h 825628"/>
                <a:gd name="connsiteX5226" fmla="*/ 194978 w 557214"/>
                <a:gd name="connsiteY5226" fmla="*/ 375877 h 825628"/>
                <a:gd name="connsiteX5227" fmla="*/ 187329 w 557214"/>
                <a:gd name="connsiteY5227" fmla="*/ 378340 h 825628"/>
                <a:gd name="connsiteX5228" fmla="*/ 175136 w 557214"/>
                <a:gd name="connsiteY5228" fmla="*/ 383058 h 825628"/>
                <a:gd name="connsiteX5229" fmla="*/ 174106 w 557214"/>
                <a:gd name="connsiteY5229" fmla="*/ 382993 h 825628"/>
                <a:gd name="connsiteX5230" fmla="*/ 191288 w 557214"/>
                <a:gd name="connsiteY5230" fmla="*/ 373699 h 825628"/>
                <a:gd name="connsiteX5231" fmla="*/ 190321 w 557214"/>
                <a:gd name="connsiteY5231" fmla="*/ 373796 h 825628"/>
                <a:gd name="connsiteX5232" fmla="*/ 186833 w 557214"/>
                <a:gd name="connsiteY5232" fmla="*/ 375089 h 825628"/>
                <a:gd name="connsiteX5233" fmla="*/ 175081 w 557214"/>
                <a:gd name="connsiteY5233" fmla="*/ 380000 h 825628"/>
                <a:gd name="connsiteX5234" fmla="*/ 177404 w 557214"/>
                <a:gd name="connsiteY5234" fmla="*/ 378308 h 825628"/>
                <a:gd name="connsiteX5235" fmla="*/ 177122 w 557214"/>
                <a:gd name="connsiteY5235" fmla="*/ 377954 h 825628"/>
                <a:gd name="connsiteX5236" fmla="*/ 174599 w 557214"/>
                <a:gd name="connsiteY5236" fmla="*/ 378163 h 825628"/>
                <a:gd name="connsiteX5237" fmla="*/ 174270 w 557214"/>
                <a:gd name="connsiteY5237" fmla="*/ 377661 h 825628"/>
                <a:gd name="connsiteX5238" fmla="*/ 179920 w 557214"/>
                <a:gd name="connsiteY5238" fmla="*/ 373533 h 825628"/>
                <a:gd name="connsiteX5239" fmla="*/ 179501 w 557214"/>
                <a:gd name="connsiteY5239" fmla="*/ 373320 h 825628"/>
                <a:gd name="connsiteX5240" fmla="*/ 175156 w 557214"/>
                <a:gd name="connsiteY5240" fmla="*/ 374343 h 825628"/>
                <a:gd name="connsiteX5241" fmla="*/ 174328 w 557214"/>
                <a:gd name="connsiteY5241" fmla="*/ 374138 h 825628"/>
                <a:gd name="connsiteX5242" fmla="*/ 194855 w 557214"/>
                <a:gd name="connsiteY5242" fmla="*/ 361244 h 825628"/>
                <a:gd name="connsiteX5243" fmla="*/ 171672 w 557214"/>
                <a:gd name="connsiteY5243" fmla="*/ 371558 h 825628"/>
                <a:gd name="connsiteX5244" fmla="*/ 169910 w 557214"/>
                <a:gd name="connsiteY5244" fmla="*/ 372159 h 825628"/>
                <a:gd name="connsiteX5245" fmla="*/ 169798 w 557214"/>
                <a:gd name="connsiteY5245" fmla="*/ 371830 h 825628"/>
                <a:gd name="connsiteX5246" fmla="*/ 173777 w 557214"/>
                <a:gd name="connsiteY5246" fmla="*/ 369108 h 825628"/>
                <a:gd name="connsiteX5247" fmla="*/ 173858 w 557214"/>
                <a:gd name="connsiteY5247" fmla="*/ 368718 h 825628"/>
                <a:gd name="connsiteX5248" fmla="*/ 173282 w 557214"/>
                <a:gd name="connsiteY5248" fmla="*/ 368682 h 825628"/>
                <a:gd name="connsiteX5249" fmla="*/ 167743 w 557214"/>
                <a:gd name="connsiteY5249" fmla="*/ 370255 h 825628"/>
                <a:gd name="connsiteX5250" fmla="*/ 166558 w 557214"/>
                <a:gd name="connsiteY5250" fmla="*/ 369999 h 825628"/>
                <a:gd name="connsiteX5251" fmla="*/ 168053 w 557214"/>
                <a:gd name="connsiteY5251" fmla="*/ 368808 h 825628"/>
                <a:gd name="connsiteX5252" fmla="*/ 175311 w 557214"/>
                <a:gd name="connsiteY5252" fmla="*/ 364161 h 825628"/>
                <a:gd name="connsiteX5253" fmla="*/ 163045 w 557214"/>
                <a:gd name="connsiteY5253" fmla="*/ 370369 h 825628"/>
                <a:gd name="connsiteX5254" fmla="*/ 168297 w 557214"/>
                <a:gd name="connsiteY5254" fmla="*/ 364958 h 825628"/>
                <a:gd name="connsiteX5255" fmla="*/ 173110 w 557214"/>
                <a:gd name="connsiteY5255" fmla="*/ 361584 h 825628"/>
                <a:gd name="connsiteX5256" fmla="*/ 191834 w 557214"/>
                <a:gd name="connsiteY5256" fmla="*/ 349808 h 825628"/>
                <a:gd name="connsiteX5257" fmla="*/ 175324 w 557214"/>
                <a:gd name="connsiteY5257" fmla="*/ 356907 h 825628"/>
                <a:gd name="connsiteX5258" fmla="*/ 175179 w 557214"/>
                <a:gd name="connsiteY5258" fmla="*/ 356003 h 825628"/>
                <a:gd name="connsiteX5259" fmla="*/ 170848 w 557214"/>
                <a:gd name="connsiteY5259" fmla="*/ 356674 h 825628"/>
                <a:gd name="connsiteX5260" fmla="*/ 172355 w 557214"/>
                <a:gd name="connsiteY5260" fmla="*/ 355252 h 825628"/>
                <a:gd name="connsiteX5261" fmla="*/ 170918 w 557214"/>
                <a:gd name="connsiteY5261" fmla="*/ 354949 h 825628"/>
                <a:gd name="connsiteX5262" fmla="*/ 170754 w 557214"/>
                <a:gd name="connsiteY5262" fmla="*/ 354628 h 825628"/>
                <a:gd name="connsiteX5263" fmla="*/ 179266 w 557214"/>
                <a:gd name="connsiteY5263" fmla="*/ 349333 h 825628"/>
                <a:gd name="connsiteX5264" fmla="*/ 180983 w 557214"/>
                <a:gd name="connsiteY5264" fmla="*/ 348053 h 825628"/>
                <a:gd name="connsiteX5265" fmla="*/ 172266 w 557214"/>
                <a:gd name="connsiteY5265" fmla="*/ 351242 h 825628"/>
                <a:gd name="connsiteX5266" fmla="*/ 172467 w 557214"/>
                <a:gd name="connsiteY5266" fmla="*/ 350992 h 825628"/>
                <a:gd name="connsiteX5267" fmla="*/ 177126 w 557214"/>
                <a:gd name="connsiteY5267" fmla="*/ 348484 h 825628"/>
                <a:gd name="connsiteX5268" fmla="*/ 177711 w 557214"/>
                <a:gd name="connsiteY5268" fmla="*/ 347872 h 825628"/>
                <a:gd name="connsiteX5269" fmla="*/ 168710 w 557214"/>
                <a:gd name="connsiteY5269" fmla="*/ 350173 h 825628"/>
                <a:gd name="connsiteX5270" fmla="*/ 167763 w 557214"/>
                <a:gd name="connsiteY5270" fmla="*/ 350161 h 825628"/>
                <a:gd name="connsiteX5271" fmla="*/ 168986 w 557214"/>
                <a:gd name="connsiteY5271" fmla="*/ 349003 h 825628"/>
                <a:gd name="connsiteX5272" fmla="*/ 182200 w 557214"/>
                <a:gd name="connsiteY5272" fmla="*/ 340792 h 825628"/>
                <a:gd name="connsiteX5273" fmla="*/ 187940 w 557214"/>
                <a:gd name="connsiteY5273" fmla="*/ 336792 h 825628"/>
                <a:gd name="connsiteX5274" fmla="*/ 188093 w 557214"/>
                <a:gd name="connsiteY5274" fmla="*/ 336383 h 825628"/>
                <a:gd name="connsiteX5275" fmla="*/ 169857 w 557214"/>
                <a:gd name="connsiteY5275" fmla="*/ 343887 h 825628"/>
                <a:gd name="connsiteX5276" fmla="*/ 172023 w 557214"/>
                <a:gd name="connsiteY5276" fmla="*/ 341629 h 825628"/>
                <a:gd name="connsiteX5277" fmla="*/ 171448 w 557214"/>
                <a:gd name="connsiteY5277" fmla="*/ 341589 h 825628"/>
                <a:gd name="connsiteX5278" fmla="*/ 165313 w 557214"/>
                <a:gd name="connsiteY5278" fmla="*/ 344720 h 825628"/>
                <a:gd name="connsiteX5279" fmla="*/ 164807 w 557214"/>
                <a:gd name="connsiteY5279" fmla="*/ 344674 h 825628"/>
                <a:gd name="connsiteX5280" fmla="*/ 167686 w 557214"/>
                <a:gd name="connsiteY5280" fmla="*/ 342872 h 825628"/>
                <a:gd name="connsiteX5281" fmla="*/ 179670 w 557214"/>
                <a:gd name="connsiteY5281" fmla="*/ 332851 h 825628"/>
                <a:gd name="connsiteX5282" fmla="*/ 179436 w 557214"/>
                <a:gd name="connsiteY5282" fmla="*/ 332582 h 825628"/>
                <a:gd name="connsiteX5283" fmla="*/ 166688 w 557214"/>
                <a:gd name="connsiteY5283" fmla="*/ 340253 h 825628"/>
                <a:gd name="connsiteX5284" fmla="*/ 163245 w 557214"/>
                <a:gd name="connsiteY5284" fmla="*/ 341938 h 825628"/>
                <a:gd name="connsiteX5285" fmla="*/ 164126 w 557214"/>
                <a:gd name="connsiteY5285" fmla="*/ 341250 h 825628"/>
                <a:gd name="connsiteX5286" fmla="*/ 164338 w 557214"/>
                <a:gd name="connsiteY5286" fmla="*/ 340581 h 825628"/>
                <a:gd name="connsiteX5287" fmla="*/ 164336 w 557214"/>
                <a:gd name="connsiteY5287" fmla="*/ 340388 h 825628"/>
                <a:gd name="connsiteX5288" fmla="*/ 166450 w 557214"/>
                <a:gd name="connsiteY5288" fmla="*/ 338657 h 825628"/>
                <a:gd name="connsiteX5289" fmla="*/ 180317 w 557214"/>
                <a:gd name="connsiteY5289" fmla="*/ 325262 h 825628"/>
                <a:gd name="connsiteX5290" fmla="*/ 179476 w 557214"/>
                <a:gd name="connsiteY5290" fmla="*/ 325323 h 825628"/>
                <a:gd name="connsiteX5291" fmla="*/ 166161 w 557214"/>
                <a:gd name="connsiteY5291" fmla="*/ 334853 h 825628"/>
                <a:gd name="connsiteX5292" fmla="*/ 165296 w 557214"/>
                <a:gd name="connsiteY5292" fmla="*/ 335335 h 825628"/>
                <a:gd name="connsiteX5293" fmla="*/ 168672 w 557214"/>
                <a:gd name="connsiteY5293" fmla="*/ 331377 h 825628"/>
                <a:gd name="connsiteX5294" fmla="*/ 168804 w 557214"/>
                <a:gd name="connsiteY5294" fmla="*/ 331278 h 825628"/>
                <a:gd name="connsiteX5295" fmla="*/ 178724 w 557214"/>
                <a:gd name="connsiteY5295" fmla="*/ 322918 h 825628"/>
                <a:gd name="connsiteX5296" fmla="*/ 185050 w 557214"/>
                <a:gd name="connsiteY5296" fmla="*/ 317809 h 825628"/>
                <a:gd name="connsiteX5297" fmla="*/ 191816 w 557214"/>
                <a:gd name="connsiteY5297" fmla="*/ 313832 h 825628"/>
                <a:gd name="connsiteX5298" fmla="*/ 200867 w 557214"/>
                <a:gd name="connsiteY5298" fmla="*/ 309366 h 825628"/>
                <a:gd name="connsiteX5299" fmla="*/ 210059 w 557214"/>
                <a:gd name="connsiteY5299" fmla="*/ 305824 h 825628"/>
                <a:gd name="connsiteX5300" fmla="*/ 210905 w 557214"/>
                <a:gd name="connsiteY5300" fmla="*/ 305401 h 825628"/>
                <a:gd name="connsiteX5301" fmla="*/ 203716 w 557214"/>
                <a:gd name="connsiteY5301" fmla="*/ 306917 h 825628"/>
                <a:gd name="connsiteX5302" fmla="*/ 193981 w 557214"/>
                <a:gd name="connsiteY5302" fmla="*/ 310845 h 825628"/>
                <a:gd name="connsiteX5303" fmla="*/ 188578 w 557214"/>
                <a:gd name="connsiteY5303" fmla="*/ 314384 h 825628"/>
                <a:gd name="connsiteX5304" fmla="*/ 186347 w 557214"/>
                <a:gd name="connsiteY5304" fmla="*/ 315315 h 825628"/>
                <a:gd name="connsiteX5305" fmla="*/ 166123 w 557214"/>
                <a:gd name="connsiteY5305" fmla="*/ 324279 h 825628"/>
                <a:gd name="connsiteX5306" fmla="*/ 165937 w 557214"/>
                <a:gd name="connsiteY5306" fmla="*/ 324138 h 825628"/>
                <a:gd name="connsiteX5307" fmla="*/ 165458 w 557214"/>
                <a:gd name="connsiteY5307" fmla="*/ 323650 h 825628"/>
                <a:gd name="connsiteX5308" fmla="*/ 183611 w 557214"/>
                <a:gd name="connsiteY5308" fmla="*/ 310352 h 825628"/>
                <a:gd name="connsiteX5309" fmla="*/ 189199 w 557214"/>
                <a:gd name="connsiteY5309" fmla="*/ 308149 h 825628"/>
                <a:gd name="connsiteX5310" fmla="*/ 194577 w 557214"/>
                <a:gd name="connsiteY5310" fmla="*/ 305821 h 825628"/>
                <a:gd name="connsiteX5311" fmla="*/ 197041 w 557214"/>
                <a:gd name="connsiteY5311" fmla="*/ 304746 h 825628"/>
                <a:gd name="connsiteX5312" fmla="*/ 200196 w 557214"/>
                <a:gd name="connsiteY5312" fmla="*/ 303488 h 825628"/>
                <a:gd name="connsiteX5313" fmla="*/ 204081 w 557214"/>
                <a:gd name="connsiteY5313" fmla="*/ 302057 h 825628"/>
                <a:gd name="connsiteX5314" fmla="*/ 207883 w 557214"/>
                <a:gd name="connsiteY5314" fmla="*/ 300707 h 825628"/>
                <a:gd name="connsiteX5315" fmla="*/ 208226 w 557214"/>
                <a:gd name="connsiteY5315" fmla="*/ 300527 h 825628"/>
                <a:gd name="connsiteX5316" fmla="*/ 205270 w 557214"/>
                <a:gd name="connsiteY5316" fmla="*/ 300945 h 825628"/>
                <a:gd name="connsiteX5317" fmla="*/ 201092 w 557214"/>
                <a:gd name="connsiteY5317" fmla="*/ 301864 h 825628"/>
                <a:gd name="connsiteX5318" fmla="*/ 197241 w 557214"/>
                <a:gd name="connsiteY5318" fmla="*/ 303021 h 825628"/>
                <a:gd name="connsiteX5319" fmla="*/ 194927 w 557214"/>
                <a:gd name="connsiteY5319" fmla="*/ 303805 h 825628"/>
                <a:gd name="connsiteX5320" fmla="*/ 190720 w 557214"/>
                <a:gd name="connsiteY5320" fmla="*/ 305758 h 825628"/>
                <a:gd name="connsiteX5321" fmla="*/ 189829 w 557214"/>
                <a:gd name="connsiteY5321" fmla="*/ 306217 h 825628"/>
                <a:gd name="connsiteX5322" fmla="*/ 190426 w 557214"/>
                <a:gd name="connsiteY5322" fmla="*/ 305820 h 825628"/>
                <a:gd name="connsiteX5323" fmla="*/ 162703 w 557214"/>
                <a:gd name="connsiteY5323" fmla="*/ 317828 h 825628"/>
                <a:gd name="connsiteX5324" fmla="*/ 175147 w 557214"/>
                <a:gd name="connsiteY5324" fmla="*/ 306409 h 825628"/>
                <a:gd name="connsiteX5325" fmla="*/ 178157 w 557214"/>
                <a:gd name="connsiteY5325" fmla="*/ 302496 h 825628"/>
                <a:gd name="connsiteX5326" fmla="*/ 177012 w 557214"/>
                <a:gd name="connsiteY5326" fmla="*/ 302480 h 825628"/>
                <a:gd name="connsiteX5327" fmla="*/ 168454 w 557214"/>
                <a:gd name="connsiteY5327" fmla="*/ 306724 h 825628"/>
                <a:gd name="connsiteX5328" fmla="*/ 162753 w 557214"/>
                <a:gd name="connsiteY5328" fmla="*/ 309872 h 825628"/>
                <a:gd name="connsiteX5329" fmla="*/ 161995 w 557214"/>
                <a:gd name="connsiteY5329" fmla="*/ 309414 h 825628"/>
                <a:gd name="connsiteX5330" fmla="*/ 162639 w 557214"/>
                <a:gd name="connsiteY5330" fmla="*/ 307798 h 825628"/>
                <a:gd name="connsiteX5331" fmla="*/ 182902 w 557214"/>
                <a:gd name="connsiteY5331" fmla="*/ 293075 h 825628"/>
                <a:gd name="connsiteX5332" fmla="*/ 182574 w 557214"/>
                <a:gd name="connsiteY5332" fmla="*/ 293076 h 825628"/>
                <a:gd name="connsiteX5333" fmla="*/ 168504 w 557214"/>
                <a:gd name="connsiteY5333" fmla="*/ 298417 h 825628"/>
                <a:gd name="connsiteX5334" fmla="*/ 163164 w 557214"/>
                <a:gd name="connsiteY5334" fmla="*/ 299337 h 825628"/>
                <a:gd name="connsiteX5335" fmla="*/ 180652 w 557214"/>
                <a:gd name="connsiteY5335" fmla="*/ 288621 h 825628"/>
                <a:gd name="connsiteX5336" fmla="*/ 183055 w 557214"/>
                <a:gd name="connsiteY5336" fmla="*/ 286863 h 825628"/>
                <a:gd name="connsiteX5337" fmla="*/ 183259 w 557214"/>
                <a:gd name="connsiteY5337" fmla="*/ 286332 h 825628"/>
                <a:gd name="connsiteX5338" fmla="*/ 161670 w 557214"/>
                <a:gd name="connsiteY5338" fmla="*/ 295969 h 825628"/>
                <a:gd name="connsiteX5339" fmla="*/ 161511 w 557214"/>
                <a:gd name="connsiteY5339" fmla="*/ 295573 h 825628"/>
                <a:gd name="connsiteX5340" fmla="*/ 166753 w 557214"/>
                <a:gd name="connsiteY5340" fmla="*/ 292104 h 825628"/>
                <a:gd name="connsiteX5341" fmla="*/ 167260 w 557214"/>
                <a:gd name="connsiteY5341" fmla="*/ 291381 h 825628"/>
                <a:gd name="connsiteX5342" fmla="*/ 160976 w 557214"/>
                <a:gd name="connsiteY5342" fmla="*/ 292921 h 825628"/>
                <a:gd name="connsiteX5343" fmla="*/ 163963 w 557214"/>
                <a:gd name="connsiteY5343" fmla="*/ 291317 h 825628"/>
                <a:gd name="connsiteX5344" fmla="*/ 175007 w 557214"/>
                <a:gd name="connsiteY5344" fmla="*/ 286495 h 825628"/>
                <a:gd name="connsiteX5345" fmla="*/ 175233 w 557214"/>
                <a:gd name="connsiteY5345" fmla="*/ 286265 h 825628"/>
                <a:gd name="connsiteX5346" fmla="*/ 157263 w 557214"/>
                <a:gd name="connsiteY5346" fmla="*/ 290316 h 825628"/>
                <a:gd name="connsiteX5347" fmla="*/ 159531 w 557214"/>
                <a:gd name="connsiteY5347" fmla="*/ 288977 h 825628"/>
                <a:gd name="connsiteX5348" fmla="*/ 168995 w 557214"/>
                <a:gd name="connsiteY5348" fmla="*/ 286301 h 825628"/>
                <a:gd name="connsiteX5349" fmla="*/ 180665 w 557214"/>
                <a:gd name="connsiteY5349" fmla="*/ 283405 h 825628"/>
                <a:gd name="connsiteX5350" fmla="*/ 181376 w 557214"/>
                <a:gd name="connsiteY5350" fmla="*/ 283101 h 825628"/>
                <a:gd name="connsiteX5351" fmla="*/ 173332 w 557214"/>
                <a:gd name="connsiteY5351" fmla="*/ 282365 h 825628"/>
                <a:gd name="connsiteX5352" fmla="*/ 171449 w 557214"/>
                <a:gd name="connsiteY5352" fmla="*/ 282286 h 825628"/>
                <a:gd name="connsiteX5353" fmla="*/ 170066 w 557214"/>
                <a:gd name="connsiteY5353" fmla="*/ 282279 h 825628"/>
                <a:gd name="connsiteX5354" fmla="*/ 169879 w 557214"/>
                <a:gd name="connsiteY5354" fmla="*/ 282179 h 825628"/>
                <a:gd name="connsiteX5355" fmla="*/ 169419 w 557214"/>
                <a:gd name="connsiteY5355" fmla="*/ 282277 h 825628"/>
                <a:gd name="connsiteX5356" fmla="*/ 165368 w 557214"/>
                <a:gd name="connsiteY5356" fmla="*/ 282272 h 825628"/>
                <a:gd name="connsiteX5357" fmla="*/ 177625 w 557214"/>
                <a:gd name="connsiteY5357" fmla="*/ 279411 h 825628"/>
                <a:gd name="connsiteX5358" fmla="*/ 178190 w 557214"/>
                <a:gd name="connsiteY5358" fmla="*/ 278910 h 825628"/>
                <a:gd name="connsiteX5359" fmla="*/ 163821 w 557214"/>
                <a:gd name="connsiteY5359" fmla="*/ 278822 h 825628"/>
                <a:gd name="connsiteX5360" fmla="*/ 167961 w 557214"/>
                <a:gd name="connsiteY5360" fmla="*/ 278012 h 825628"/>
                <a:gd name="connsiteX5361" fmla="*/ 167043 w 557214"/>
                <a:gd name="connsiteY5361" fmla="*/ 277257 h 825628"/>
                <a:gd name="connsiteX5362" fmla="*/ 160795 w 557214"/>
                <a:gd name="connsiteY5362" fmla="*/ 275148 h 825628"/>
                <a:gd name="connsiteX5363" fmla="*/ 161632 w 557214"/>
                <a:gd name="connsiteY5363" fmla="*/ 273869 h 825628"/>
                <a:gd name="connsiteX5364" fmla="*/ 185800 w 557214"/>
                <a:gd name="connsiteY5364" fmla="*/ 270718 h 825628"/>
                <a:gd name="connsiteX5365" fmla="*/ 159416 w 557214"/>
                <a:gd name="connsiteY5365" fmla="*/ 268821 h 825628"/>
                <a:gd name="connsiteX5366" fmla="*/ 149543 w 557214"/>
                <a:gd name="connsiteY5366" fmla="*/ 268923 h 825628"/>
                <a:gd name="connsiteX5367" fmla="*/ 172782 w 557214"/>
                <a:gd name="connsiteY5367" fmla="*/ 265253 h 825628"/>
                <a:gd name="connsiteX5368" fmla="*/ 170248 w 557214"/>
                <a:gd name="connsiteY5368" fmla="*/ 264367 h 825628"/>
                <a:gd name="connsiteX5369" fmla="*/ 159255 w 557214"/>
                <a:gd name="connsiteY5369" fmla="*/ 262922 h 825628"/>
                <a:gd name="connsiteX5370" fmla="*/ 159875 w 557214"/>
                <a:gd name="connsiteY5370" fmla="*/ 262050 h 825628"/>
                <a:gd name="connsiteX5371" fmla="*/ 166110 w 557214"/>
                <a:gd name="connsiteY5371" fmla="*/ 260712 h 825628"/>
                <a:gd name="connsiteX5372" fmla="*/ 166414 w 557214"/>
                <a:gd name="connsiteY5372" fmla="*/ 260426 h 825628"/>
                <a:gd name="connsiteX5373" fmla="*/ 154862 w 557214"/>
                <a:gd name="connsiteY5373" fmla="*/ 257998 h 825628"/>
                <a:gd name="connsiteX5374" fmla="*/ 154692 w 557214"/>
                <a:gd name="connsiteY5374" fmla="*/ 257257 h 825628"/>
                <a:gd name="connsiteX5375" fmla="*/ 166563 w 557214"/>
                <a:gd name="connsiteY5375" fmla="*/ 252884 h 825628"/>
                <a:gd name="connsiteX5376" fmla="*/ 173682 w 557214"/>
                <a:gd name="connsiteY5376" fmla="*/ 252532 h 825628"/>
                <a:gd name="connsiteX5377" fmla="*/ 187861 w 557214"/>
                <a:gd name="connsiteY5377" fmla="*/ 253097 h 825628"/>
                <a:gd name="connsiteX5378" fmla="*/ 166632 w 557214"/>
                <a:gd name="connsiteY5378" fmla="*/ 247608 h 825628"/>
                <a:gd name="connsiteX5379" fmla="*/ 166365 w 557214"/>
                <a:gd name="connsiteY5379" fmla="*/ 247001 h 825628"/>
                <a:gd name="connsiteX5380" fmla="*/ 168861 w 557214"/>
                <a:gd name="connsiteY5380" fmla="*/ 246078 h 825628"/>
                <a:gd name="connsiteX5381" fmla="*/ 168546 w 557214"/>
                <a:gd name="connsiteY5381" fmla="*/ 245670 h 825628"/>
                <a:gd name="connsiteX5382" fmla="*/ 157224 w 557214"/>
                <a:gd name="connsiteY5382" fmla="*/ 243783 h 825628"/>
                <a:gd name="connsiteX5383" fmla="*/ 158745 w 557214"/>
                <a:gd name="connsiteY5383" fmla="*/ 243162 h 825628"/>
                <a:gd name="connsiteX5384" fmla="*/ 166065 w 557214"/>
                <a:gd name="connsiteY5384" fmla="*/ 242535 h 825628"/>
                <a:gd name="connsiteX5385" fmla="*/ 165746 w 557214"/>
                <a:gd name="connsiteY5385" fmla="*/ 241974 h 825628"/>
                <a:gd name="connsiteX5386" fmla="*/ 161782 w 557214"/>
                <a:gd name="connsiteY5386" fmla="*/ 240263 h 825628"/>
                <a:gd name="connsiteX5387" fmla="*/ 161802 w 557214"/>
                <a:gd name="connsiteY5387" fmla="*/ 239901 h 825628"/>
                <a:gd name="connsiteX5388" fmla="*/ 180990 w 557214"/>
                <a:gd name="connsiteY5388" fmla="*/ 240535 h 825628"/>
                <a:gd name="connsiteX5389" fmla="*/ 181197 w 557214"/>
                <a:gd name="connsiteY5389" fmla="*/ 240005 h 825628"/>
                <a:gd name="connsiteX5390" fmla="*/ 162903 w 557214"/>
                <a:gd name="connsiteY5390" fmla="*/ 236808 h 825628"/>
                <a:gd name="connsiteX5391" fmla="*/ 170401 w 557214"/>
                <a:gd name="connsiteY5391" fmla="*/ 234260 h 825628"/>
                <a:gd name="connsiteX5392" fmla="*/ 169953 w 557214"/>
                <a:gd name="connsiteY5392" fmla="*/ 233431 h 825628"/>
                <a:gd name="connsiteX5393" fmla="*/ 166179 w 557214"/>
                <a:gd name="connsiteY5393" fmla="*/ 231987 h 825628"/>
                <a:gd name="connsiteX5394" fmla="*/ 166576 w 557214"/>
                <a:gd name="connsiteY5394" fmla="*/ 231110 h 825628"/>
                <a:gd name="connsiteX5395" fmla="*/ 174153 w 557214"/>
                <a:gd name="connsiteY5395" fmla="*/ 229506 h 825628"/>
                <a:gd name="connsiteX5396" fmla="*/ 174145 w 557214"/>
                <a:gd name="connsiteY5396" fmla="*/ 228604 h 825628"/>
                <a:gd name="connsiteX5397" fmla="*/ 175106 w 557214"/>
                <a:gd name="connsiteY5397" fmla="*/ 228182 h 825628"/>
                <a:gd name="connsiteX5398" fmla="*/ 188378 w 557214"/>
                <a:gd name="connsiteY5398" fmla="*/ 226674 h 825628"/>
                <a:gd name="connsiteX5399" fmla="*/ 187076 w 557214"/>
                <a:gd name="connsiteY5399" fmla="*/ 224863 h 825628"/>
                <a:gd name="connsiteX5400" fmla="*/ 176980 w 557214"/>
                <a:gd name="connsiteY5400" fmla="*/ 224004 h 825628"/>
                <a:gd name="connsiteX5401" fmla="*/ 172038 w 557214"/>
                <a:gd name="connsiteY5401" fmla="*/ 224723 h 825628"/>
                <a:gd name="connsiteX5402" fmla="*/ 172733 w 557214"/>
                <a:gd name="connsiteY5402" fmla="*/ 224054 h 825628"/>
                <a:gd name="connsiteX5403" fmla="*/ 187819 w 557214"/>
                <a:gd name="connsiteY5403" fmla="*/ 220467 h 825628"/>
                <a:gd name="connsiteX5404" fmla="*/ 186718 w 557214"/>
                <a:gd name="connsiteY5404" fmla="*/ 219232 h 825628"/>
                <a:gd name="connsiteX5405" fmla="*/ 180956 w 557214"/>
                <a:gd name="connsiteY5405" fmla="*/ 217410 h 825628"/>
                <a:gd name="connsiteX5406" fmla="*/ 178661 w 557214"/>
                <a:gd name="connsiteY5406" fmla="*/ 215800 h 825628"/>
                <a:gd name="connsiteX5407" fmla="*/ 178708 w 557214"/>
                <a:gd name="connsiteY5407" fmla="*/ 215700 h 825628"/>
                <a:gd name="connsiteX5408" fmla="*/ 193769 w 557214"/>
                <a:gd name="connsiteY5408" fmla="*/ 216647 h 825628"/>
                <a:gd name="connsiteX5409" fmla="*/ 215659 w 557214"/>
                <a:gd name="connsiteY5409" fmla="*/ 222380 h 825628"/>
                <a:gd name="connsiteX5410" fmla="*/ 197681 w 557214"/>
                <a:gd name="connsiteY5410" fmla="*/ 211770 h 825628"/>
                <a:gd name="connsiteX5411" fmla="*/ 182172 w 557214"/>
                <a:gd name="connsiteY5411" fmla="*/ 207745 h 825628"/>
                <a:gd name="connsiteX5412" fmla="*/ 182199 w 557214"/>
                <a:gd name="connsiteY5412" fmla="*/ 207722 h 825628"/>
                <a:gd name="connsiteX5413" fmla="*/ 185049 w 557214"/>
                <a:gd name="connsiteY5413" fmla="*/ 206357 h 825628"/>
                <a:gd name="connsiteX5414" fmla="*/ 185576 w 557214"/>
                <a:gd name="connsiteY5414" fmla="*/ 205814 h 825628"/>
                <a:gd name="connsiteX5415" fmla="*/ 185517 w 557214"/>
                <a:gd name="connsiteY5415" fmla="*/ 205006 h 825628"/>
                <a:gd name="connsiteX5416" fmla="*/ 184820 w 557214"/>
                <a:gd name="connsiteY5416" fmla="*/ 203373 h 825628"/>
                <a:gd name="connsiteX5417" fmla="*/ 191091 w 557214"/>
                <a:gd name="connsiteY5417" fmla="*/ 203241 h 825628"/>
                <a:gd name="connsiteX5418" fmla="*/ 202829 w 557214"/>
                <a:gd name="connsiteY5418" fmla="*/ 205367 h 825628"/>
                <a:gd name="connsiteX5419" fmla="*/ 189369 w 557214"/>
                <a:gd name="connsiteY5419" fmla="*/ 199808 h 825628"/>
                <a:gd name="connsiteX5420" fmla="*/ 185658 w 557214"/>
                <a:gd name="connsiteY5420" fmla="*/ 198922 h 825628"/>
                <a:gd name="connsiteX5421" fmla="*/ 186780 w 557214"/>
                <a:gd name="connsiteY5421" fmla="*/ 198523 h 825628"/>
                <a:gd name="connsiteX5422" fmla="*/ 217032 w 557214"/>
                <a:gd name="connsiteY5422" fmla="*/ 203324 h 825628"/>
                <a:gd name="connsiteX5423" fmla="*/ 199185 w 557214"/>
                <a:gd name="connsiteY5423" fmla="*/ 194234 h 825628"/>
                <a:gd name="connsiteX5424" fmla="*/ 195122 w 557214"/>
                <a:gd name="connsiteY5424" fmla="*/ 193000 h 825628"/>
                <a:gd name="connsiteX5425" fmla="*/ 191649 w 557214"/>
                <a:gd name="connsiteY5425" fmla="*/ 191090 h 825628"/>
                <a:gd name="connsiteX5426" fmla="*/ 206944 w 557214"/>
                <a:gd name="connsiteY5426" fmla="*/ 190244 h 825628"/>
                <a:gd name="connsiteX5427" fmla="*/ 226545 w 557214"/>
                <a:gd name="connsiteY5427" fmla="*/ 198039 h 825628"/>
                <a:gd name="connsiteX5428" fmla="*/ 204383 w 557214"/>
                <a:gd name="connsiteY5428" fmla="*/ 185689 h 825628"/>
                <a:gd name="connsiteX5429" fmla="*/ 203879 w 557214"/>
                <a:gd name="connsiteY5429" fmla="*/ 185609 h 825628"/>
                <a:gd name="connsiteX5430" fmla="*/ 210338 w 557214"/>
                <a:gd name="connsiteY5430" fmla="*/ 184762 h 825628"/>
                <a:gd name="connsiteX5431" fmla="*/ 218905 w 557214"/>
                <a:gd name="connsiteY5431" fmla="*/ 184837 h 825628"/>
                <a:gd name="connsiteX5432" fmla="*/ 222659 w 557214"/>
                <a:gd name="connsiteY5432" fmla="*/ 185320 h 825628"/>
                <a:gd name="connsiteX5433" fmla="*/ 226550 w 557214"/>
                <a:gd name="connsiteY5433" fmla="*/ 186207 h 825628"/>
                <a:gd name="connsiteX5434" fmla="*/ 226844 w 557214"/>
                <a:gd name="connsiteY5434" fmla="*/ 186189 h 825628"/>
                <a:gd name="connsiteX5435" fmla="*/ 211573 w 557214"/>
                <a:gd name="connsiteY5435" fmla="*/ 181293 h 825628"/>
                <a:gd name="connsiteX5436" fmla="*/ 210044 w 557214"/>
                <a:gd name="connsiteY5436" fmla="*/ 181175 h 825628"/>
                <a:gd name="connsiteX5437" fmla="*/ 232392 w 557214"/>
                <a:gd name="connsiteY5437" fmla="*/ 179642 h 825628"/>
                <a:gd name="connsiteX5438" fmla="*/ 216139 w 557214"/>
                <a:gd name="connsiteY5438" fmla="*/ 177332 h 825628"/>
                <a:gd name="connsiteX5439" fmla="*/ 215712 w 557214"/>
                <a:gd name="connsiteY5439" fmla="*/ 177353 h 825628"/>
                <a:gd name="connsiteX5440" fmla="*/ 235468 w 557214"/>
                <a:gd name="connsiteY5440" fmla="*/ 170273 h 825628"/>
                <a:gd name="connsiteX5441" fmla="*/ 235193 w 557214"/>
                <a:gd name="connsiteY5441" fmla="*/ 170116 h 825628"/>
                <a:gd name="connsiteX5442" fmla="*/ 232652 w 557214"/>
                <a:gd name="connsiteY5442" fmla="*/ 170075 h 825628"/>
                <a:gd name="connsiteX5443" fmla="*/ 227674 w 557214"/>
                <a:gd name="connsiteY5443" fmla="*/ 170209 h 825628"/>
                <a:gd name="connsiteX5444" fmla="*/ 221257 w 557214"/>
                <a:gd name="connsiteY5444" fmla="*/ 171254 h 825628"/>
                <a:gd name="connsiteX5445" fmla="*/ 218063 w 557214"/>
                <a:gd name="connsiteY5445" fmla="*/ 172327 h 825628"/>
                <a:gd name="connsiteX5446" fmla="*/ 222542 w 557214"/>
                <a:gd name="connsiteY5446" fmla="*/ 168844 h 825628"/>
                <a:gd name="connsiteX5447" fmla="*/ 226056 w 557214"/>
                <a:gd name="connsiteY5447" fmla="*/ 166586 h 825628"/>
                <a:gd name="connsiteX5448" fmla="*/ 232692 w 557214"/>
                <a:gd name="connsiteY5448" fmla="*/ 162889 h 825628"/>
                <a:gd name="connsiteX5449" fmla="*/ 234327 w 557214"/>
                <a:gd name="connsiteY5449" fmla="*/ 161852 h 825628"/>
                <a:gd name="connsiteX5450" fmla="*/ 233694 w 557214"/>
                <a:gd name="connsiteY5450" fmla="*/ 161745 h 825628"/>
                <a:gd name="connsiteX5451" fmla="*/ 229801 w 557214"/>
                <a:gd name="connsiteY5451" fmla="*/ 162791 h 825628"/>
                <a:gd name="connsiteX5452" fmla="*/ 225661 w 557214"/>
                <a:gd name="connsiteY5452" fmla="*/ 164423 h 825628"/>
                <a:gd name="connsiteX5453" fmla="*/ 225685 w 557214"/>
                <a:gd name="connsiteY5453" fmla="*/ 164399 h 825628"/>
                <a:gd name="connsiteX5454" fmla="*/ 233269 w 557214"/>
                <a:gd name="connsiteY5454" fmla="*/ 158433 h 825628"/>
                <a:gd name="connsiteX5455" fmla="*/ 236900 w 557214"/>
                <a:gd name="connsiteY5455" fmla="*/ 156060 h 825628"/>
                <a:gd name="connsiteX5456" fmla="*/ 245007 w 557214"/>
                <a:gd name="connsiteY5456" fmla="*/ 151351 h 825628"/>
                <a:gd name="connsiteX5457" fmla="*/ 245823 w 557214"/>
                <a:gd name="connsiteY5457" fmla="*/ 150736 h 825628"/>
                <a:gd name="connsiteX5458" fmla="*/ 245415 w 557214"/>
                <a:gd name="connsiteY5458" fmla="*/ 150746 h 825628"/>
                <a:gd name="connsiteX5459" fmla="*/ 241824 w 557214"/>
                <a:gd name="connsiteY5459" fmla="*/ 152006 h 825628"/>
                <a:gd name="connsiteX5460" fmla="*/ 234114 w 557214"/>
                <a:gd name="connsiteY5460" fmla="*/ 154916 h 825628"/>
                <a:gd name="connsiteX5461" fmla="*/ 234872 w 557214"/>
                <a:gd name="connsiteY5461" fmla="*/ 154013 h 825628"/>
                <a:gd name="connsiteX5462" fmla="*/ 238927 w 557214"/>
                <a:gd name="connsiteY5462" fmla="*/ 150803 h 825628"/>
                <a:gd name="connsiteX5463" fmla="*/ 246219 w 557214"/>
                <a:gd name="connsiteY5463" fmla="*/ 145934 h 825628"/>
                <a:gd name="connsiteX5464" fmla="*/ 238449 w 557214"/>
                <a:gd name="connsiteY5464" fmla="*/ 148920 h 825628"/>
                <a:gd name="connsiteX5465" fmla="*/ 236251 w 557214"/>
                <a:gd name="connsiteY5465" fmla="*/ 149957 h 825628"/>
                <a:gd name="connsiteX5466" fmla="*/ 235894 w 557214"/>
                <a:gd name="connsiteY5466" fmla="*/ 149908 h 825628"/>
                <a:gd name="connsiteX5467" fmla="*/ 238420 w 557214"/>
                <a:gd name="connsiteY5467" fmla="*/ 147846 h 825628"/>
                <a:gd name="connsiteX5468" fmla="*/ 244471 w 557214"/>
                <a:gd name="connsiteY5468" fmla="*/ 143469 h 825628"/>
                <a:gd name="connsiteX5469" fmla="*/ 245532 w 557214"/>
                <a:gd name="connsiteY5469" fmla="*/ 142490 h 825628"/>
                <a:gd name="connsiteX5470" fmla="*/ 244729 w 557214"/>
                <a:gd name="connsiteY5470" fmla="*/ 142521 h 825628"/>
                <a:gd name="connsiteX5471" fmla="*/ 234232 w 557214"/>
                <a:gd name="connsiteY5471" fmla="*/ 146424 h 825628"/>
                <a:gd name="connsiteX5472" fmla="*/ 234436 w 557214"/>
                <a:gd name="connsiteY5472" fmla="*/ 146059 h 825628"/>
                <a:gd name="connsiteX5473" fmla="*/ 245221 w 557214"/>
                <a:gd name="connsiteY5473" fmla="*/ 137380 h 825628"/>
                <a:gd name="connsiteX5474" fmla="*/ 244805 w 557214"/>
                <a:gd name="connsiteY5474" fmla="*/ 137427 h 825628"/>
                <a:gd name="connsiteX5475" fmla="*/ 235659 w 557214"/>
                <a:gd name="connsiteY5475" fmla="*/ 141411 h 825628"/>
                <a:gd name="connsiteX5476" fmla="*/ 235452 w 557214"/>
                <a:gd name="connsiteY5476" fmla="*/ 141510 h 825628"/>
                <a:gd name="connsiteX5477" fmla="*/ 235399 w 557214"/>
                <a:gd name="connsiteY5477" fmla="*/ 141435 h 825628"/>
                <a:gd name="connsiteX5478" fmla="*/ 239571 w 557214"/>
                <a:gd name="connsiteY5478" fmla="*/ 136404 h 825628"/>
                <a:gd name="connsiteX5479" fmla="*/ 239116 w 557214"/>
                <a:gd name="connsiteY5479" fmla="*/ 136004 h 825628"/>
                <a:gd name="connsiteX5480" fmla="*/ 235143 w 557214"/>
                <a:gd name="connsiteY5480" fmla="*/ 136955 h 825628"/>
                <a:gd name="connsiteX5481" fmla="*/ 243605 w 557214"/>
                <a:gd name="connsiteY5481" fmla="*/ 131555 h 825628"/>
                <a:gd name="connsiteX5482" fmla="*/ 244650 w 557214"/>
                <a:gd name="connsiteY5482" fmla="*/ 130797 h 825628"/>
                <a:gd name="connsiteX5483" fmla="*/ 244547 w 557214"/>
                <a:gd name="connsiteY5483" fmla="*/ 130706 h 825628"/>
                <a:gd name="connsiteX5484" fmla="*/ 243532 w 557214"/>
                <a:gd name="connsiteY5484" fmla="*/ 131019 h 825628"/>
                <a:gd name="connsiteX5485" fmla="*/ 238565 w 557214"/>
                <a:gd name="connsiteY5485" fmla="*/ 132768 h 825628"/>
                <a:gd name="connsiteX5486" fmla="*/ 245751 w 557214"/>
                <a:gd name="connsiteY5486" fmla="*/ 127618 h 825628"/>
                <a:gd name="connsiteX5487" fmla="*/ 245236 w 557214"/>
                <a:gd name="connsiteY5487" fmla="*/ 127328 h 825628"/>
                <a:gd name="connsiteX5488" fmla="*/ 238740 w 557214"/>
                <a:gd name="connsiteY5488" fmla="*/ 128735 h 825628"/>
                <a:gd name="connsiteX5489" fmla="*/ 234002 w 557214"/>
                <a:gd name="connsiteY5489" fmla="*/ 129563 h 825628"/>
                <a:gd name="connsiteX5490" fmla="*/ 236200 w 557214"/>
                <a:gd name="connsiteY5490" fmla="*/ 128402 h 825628"/>
                <a:gd name="connsiteX5491" fmla="*/ 253562 w 557214"/>
                <a:gd name="connsiteY5491" fmla="*/ 117938 h 825628"/>
                <a:gd name="connsiteX5492" fmla="*/ 253230 w 557214"/>
                <a:gd name="connsiteY5492" fmla="*/ 117813 h 825628"/>
                <a:gd name="connsiteX5493" fmla="*/ 246263 w 557214"/>
                <a:gd name="connsiteY5493" fmla="*/ 119992 h 825628"/>
                <a:gd name="connsiteX5494" fmla="*/ 252555 w 557214"/>
                <a:gd name="connsiteY5494" fmla="*/ 115101 h 825628"/>
                <a:gd name="connsiteX5495" fmla="*/ 252127 w 557214"/>
                <a:gd name="connsiteY5495" fmla="*/ 114997 h 825628"/>
                <a:gd name="connsiteX5496" fmla="*/ 242477 w 557214"/>
                <a:gd name="connsiteY5496" fmla="*/ 117666 h 825628"/>
                <a:gd name="connsiteX5497" fmla="*/ 250713 w 557214"/>
                <a:gd name="connsiteY5497" fmla="*/ 111822 h 825628"/>
                <a:gd name="connsiteX5498" fmla="*/ 250236 w 557214"/>
                <a:gd name="connsiteY5498" fmla="*/ 111757 h 825628"/>
                <a:gd name="connsiteX5499" fmla="*/ 243182 w 557214"/>
                <a:gd name="connsiteY5499" fmla="*/ 114009 h 825628"/>
                <a:gd name="connsiteX5500" fmla="*/ 241408 w 557214"/>
                <a:gd name="connsiteY5500" fmla="*/ 114436 h 825628"/>
                <a:gd name="connsiteX5501" fmla="*/ 248471 w 557214"/>
                <a:gd name="connsiteY5501" fmla="*/ 109780 h 825628"/>
                <a:gd name="connsiteX5502" fmla="*/ 247873 w 557214"/>
                <a:gd name="connsiteY5502" fmla="*/ 109586 h 825628"/>
                <a:gd name="connsiteX5503" fmla="*/ 240446 w 557214"/>
                <a:gd name="connsiteY5503" fmla="*/ 111314 h 825628"/>
                <a:gd name="connsiteX5504" fmla="*/ 245235 w 557214"/>
                <a:gd name="connsiteY5504" fmla="*/ 108763 h 825628"/>
                <a:gd name="connsiteX5505" fmla="*/ 250069 w 557214"/>
                <a:gd name="connsiteY5505" fmla="*/ 105763 h 825628"/>
                <a:gd name="connsiteX5506" fmla="*/ 249854 w 557214"/>
                <a:gd name="connsiteY5506" fmla="*/ 105569 h 825628"/>
                <a:gd name="connsiteX5507" fmla="*/ 243347 w 557214"/>
                <a:gd name="connsiteY5507" fmla="*/ 106611 h 825628"/>
                <a:gd name="connsiteX5508" fmla="*/ 244371 w 557214"/>
                <a:gd name="connsiteY5508" fmla="*/ 106146 h 825628"/>
                <a:gd name="connsiteX5509" fmla="*/ 248167 w 557214"/>
                <a:gd name="connsiteY5509" fmla="*/ 103819 h 825628"/>
                <a:gd name="connsiteX5510" fmla="*/ 247580 w 557214"/>
                <a:gd name="connsiteY5510" fmla="*/ 103612 h 825628"/>
                <a:gd name="connsiteX5511" fmla="*/ 240826 w 557214"/>
                <a:gd name="connsiteY5511" fmla="*/ 104304 h 825628"/>
                <a:gd name="connsiteX5512" fmla="*/ 240913 w 557214"/>
                <a:gd name="connsiteY5512" fmla="*/ 104194 h 825628"/>
                <a:gd name="connsiteX5513" fmla="*/ 240284 w 557214"/>
                <a:gd name="connsiteY5513" fmla="*/ 103793 h 825628"/>
                <a:gd name="connsiteX5514" fmla="*/ 238648 w 557214"/>
                <a:gd name="connsiteY5514" fmla="*/ 103547 h 825628"/>
                <a:gd name="connsiteX5515" fmla="*/ 235340 w 557214"/>
                <a:gd name="connsiteY5515" fmla="*/ 103112 h 825628"/>
                <a:gd name="connsiteX5516" fmla="*/ 243042 w 557214"/>
                <a:gd name="connsiteY5516" fmla="*/ 101730 h 825628"/>
                <a:gd name="connsiteX5517" fmla="*/ 245894 w 557214"/>
                <a:gd name="connsiteY5517" fmla="*/ 100388 h 825628"/>
                <a:gd name="connsiteX5518" fmla="*/ 245261 w 557214"/>
                <a:gd name="connsiteY5518" fmla="*/ 99988 h 825628"/>
                <a:gd name="connsiteX5519" fmla="*/ 241245 w 557214"/>
                <a:gd name="connsiteY5519" fmla="*/ 98531 h 825628"/>
                <a:gd name="connsiteX5520" fmla="*/ 242411 w 557214"/>
                <a:gd name="connsiteY5520" fmla="*/ 98410 h 825628"/>
                <a:gd name="connsiteX5521" fmla="*/ 251946 w 557214"/>
                <a:gd name="connsiteY5521" fmla="*/ 96102 h 825628"/>
                <a:gd name="connsiteX5522" fmla="*/ 251702 w 557214"/>
                <a:gd name="connsiteY5522" fmla="*/ 95929 h 825628"/>
                <a:gd name="connsiteX5523" fmla="*/ 239278 w 557214"/>
                <a:gd name="connsiteY5523" fmla="*/ 96234 h 825628"/>
                <a:gd name="connsiteX5524" fmla="*/ 236176 w 557214"/>
                <a:gd name="connsiteY5524" fmla="*/ 96026 h 825628"/>
                <a:gd name="connsiteX5525" fmla="*/ 236064 w 557214"/>
                <a:gd name="connsiteY5525" fmla="*/ 95897 h 825628"/>
                <a:gd name="connsiteX5526" fmla="*/ 236373 w 557214"/>
                <a:gd name="connsiteY5526" fmla="*/ 95259 h 825628"/>
                <a:gd name="connsiteX5527" fmla="*/ 238466 w 557214"/>
                <a:gd name="connsiteY5527" fmla="*/ 94547 h 825628"/>
                <a:gd name="connsiteX5528" fmla="*/ 238786 w 557214"/>
                <a:gd name="connsiteY5528" fmla="*/ 94279 h 825628"/>
                <a:gd name="connsiteX5529" fmla="*/ 238642 w 557214"/>
                <a:gd name="connsiteY5529" fmla="*/ 94104 h 825628"/>
                <a:gd name="connsiteX5530" fmla="*/ 240300 w 557214"/>
                <a:gd name="connsiteY5530" fmla="*/ 94158 h 825628"/>
                <a:gd name="connsiteX5531" fmla="*/ 242340 w 557214"/>
                <a:gd name="connsiteY5531" fmla="*/ 94208 h 825628"/>
                <a:gd name="connsiteX5532" fmla="*/ 243472 w 557214"/>
                <a:gd name="connsiteY5532" fmla="*/ 94210 h 825628"/>
                <a:gd name="connsiteX5533" fmla="*/ 244476 w 557214"/>
                <a:gd name="connsiteY5533" fmla="*/ 94146 h 825628"/>
                <a:gd name="connsiteX5534" fmla="*/ 245886 w 557214"/>
                <a:gd name="connsiteY5534" fmla="*/ 94010 h 825628"/>
                <a:gd name="connsiteX5535" fmla="*/ 248770 w 557214"/>
                <a:gd name="connsiteY5535" fmla="*/ 93642 h 825628"/>
                <a:gd name="connsiteX5536" fmla="*/ 252179 w 557214"/>
                <a:gd name="connsiteY5536" fmla="*/ 93043 h 825628"/>
                <a:gd name="connsiteX5537" fmla="*/ 255453 w 557214"/>
                <a:gd name="connsiteY5537" fmla="*/ 92272 h 825628"/>
                <a:gd name="connsiteX5538" fmla="*/ 255751 w 557214"/>
                <a:gd name="connsiteY5538" fmla="*/ 92147 h 825628"/>
                <a:gd name="connsiteX5539" fmla="*/ 253280 w 557214"/>
                <a:gd name="connsiteY5539" fmla="*/ 92226 h 825628"/>
                <a:gd name="connsiteX5540" fmla="*/ 249771 w 557214"/>
                <a:gd name="connsiteY5540" fmla="*/ 92396 h 825628"/>
                <a:gd name="connsiteX5541" fmla="*/ 246502 w 557214"/>
                <a:gd name="connsiteY5541" fmla="*/ 92540 h 825628"/>
                <a:gd name="connsiteX5542" fmla="*/ 244745 w 557214"/>
                <a:gd name="connsiteY5542" fmla="*/ 92586 h 825628"/>
                <a:gd name="connsiteX5543" fmla="*/ 243734 w 557214"/>
                <a:gd name="connsiteY5543" fmla="*/ 92601 h 825628"/>
                <a:gd name="connsiteX5544" fmla="*/ 242797 w 557214"/>
                <a:gd name="connsiteY5544" fmla="*/ 92646 h 825628"/>
                <a:gd name="connsiteX5545" fmla="*/ 241069 w 557214"/>
                <a:gd name="connsiteY5545" fmla="*/ 92737 h 825628"/>
                <a:gd name="connsiteX5546" fmla="*/ 238532 w 557214"/>
                <a:gd name="connsiteY5546" fmla="*/ 92883 h 825628"/>
                <a:gd name="connsiteX5547" fmla="*/ 236533 w 557214"/>
                <a:gd name="connsiteY5547" fmla="*/ 93033 h 825628"/>
                <a:gd name="connsiteX5548" fmla="*/ 235775 w 557214"/>
                <a:gd name="connsiteY5548" fmla="*/ 92644 h 825628"/>
                <a:gd name="connsiteX5549" fmla="*/ 235394 w 557214"/>
                <a:gd name="connsiteY5549" fmla="*/ 92213 h 825628"/>
                <a:gd name="connsiteX5550" fmla="*/ 240169 w 557214"/>
                <a:gd name="connsiteY5550" fmla="*/ 90816 h 825628"/>
                <a:gd name="connsiteX5551" fmla="*/ 240691 w 557214"/>
                <a:gd name="connsiteY5551" fmla="*/ 90124 h 825628"/>
                <a:gd name="connsiteX5552" fmla="*/ 240300 w 557214"/>
                <a:gd name="connsiteY5552" fmla="*/ 89917 h 825628"/>
                <a:gd name="connsiteX5553" fmla="*/ 242017 w 557214"/>
                <a:gd name="connsiteY5553" fmla="*/ 90023 h 825628"/>
                <a:gd name="connsiteX5554" fmla="*/ 244044 w 557214"/>
                <a:gd name="connsiteY5554" fmla="*/ 90041 h 825628"/>
                <a:gd name="connsiteX5555" fmla="*/ 245985 w 557214"/>
                <a:gd name="connsiteY5555" fmla="*/ 89940 h 825628"/>
                <a:gd name="connsiteX5556" fmla="*/ 247674 w 557214"/>
                <a:gd name="connsiteY5556" fmla="*/ 89790 h 825628"/>
                <a:gd name="connsiteX5557" fmla="*/ 248848 w 557214"/>
                <a:gd name="connsiteY5557" fmla="*/ 89658 h 825628"/>
                <a:gd name="connsiteX5558" fmla="*/ 249939 w 557214"/>
                <a:gd name="connsiteY5558" fmla="*/ 89523 h 825628"/>
                <a:gd name="connsiteX5559" fmla="*/ 251143 w 557214"/>
                <a:gd name="connsiteY5559" fmla="*/ 89365 h 825628"/>
                <a:gd name="connsiteX5560" fmla="*/ 252839 w 557214"/>
                <a:gd name="connsiteY5560" fmla="*/ 89123 h 825628"/>
                <a:gd name="connsiteX5561" fmla="*/ 255011 w 557214"/>
                <a:gd name="connsiteY5561" fmla="*/ 88779 h 825628"/>
                <a:gd name="connsiteX5562" fmla="*/ 257191 w 557214"/>
                <a:gd name="connsiteY5562" fmla="*/ 88363 h 825628"/>
                <a:gd name="connsiteX5563" fmla="*/ 258002 w 557214"/>
                <a:gd name="connsiteY5563" fmla="*/ 88181 h 825628"/>
                <a:gd name="connsiteX5564" fmla="*/ 258428 w 557214"/>
                <a:gd name="connsiteY5564" fmla="*/ 88081 h 825628"/>
                <a:gd name="connsiteX5565" fmla="*/ 258816 w 557214"/>
                <a:gd name="connsiteY5565" fmla="*/ 88024 h 825628"/>
                <a:gd name="connsiteX5566" fmla="*/ 258850 w 557214"/>
                <a:gd name="connsiteY5566" fmla="*/ 88022 h 825628"/>
                <a:gd name="connsiteX5567" fmla="*/ 258567 w 557214"/>
                <a:gd name="connsiteY5567" fmla="*/ 88024 h 825628"/>
                <a:gd name="connsiteX5568" fmla="*/ 258133 w 557214"/>
                <a:gd name="connsiteY5568" fmla="*/ 87994 h 825628"/>
                <a:gd name="connsiteX5569" fmla="*/ 257690 w 557214"/>
                <a:gd name="connsiteY5569" fmla="*/ 87963 h 825628"/>
                <a:gd name="connsiteX5570" fmla="*/ 255761 w 557214"/>
                <a:gd name="connsiteY5570" fmla="*/ 87948 h 825628"/>
                <a:gd name="connsiteX5571" fmla="*/ 253421 w 557214"/>
                <a:gd name="connsiteY5571" fmla="*/ 88008 h 825628"/>
                <a:gd name="connsiteX5572" fmla="*/ 251513 w 557214"/>
                <a:gd name="connsiteY5572" fmla="*/ 88084 h 825628"/>
                <a:gd name="connsiteX5573" fmla="*/ 250194 w 557214"/>
                <a:gd name="connsiteY5573" fmla="*/ 88142 h 825628"/>
                <a:gd name="connsiteX5574" fmla="*/ 249093 w 557214"/>
                <a:gd name="connsiteY5574" fmla="*/ 88190 h 825628"/>
                <a:gd name="connsiteX5575" fmla="*/ 248031 w 557214"/>
                <a:gd name="connsiteY5575" fmla="*/ 88229 h 825628"/>
                <a:gd name="connsiteX5576" fmla="*/ 246514 w 557214"/>
                <a:gd name="connsiteY5576" fmla="*/ 88272 h 825628"/>
                <a:gd name="connsiteX5577" fmla="*/ 244655 w 557214"/>
                <a:gd name="connsiteY5577" fmla="*/ 88289 h 825628"/>
                <a:gd name="connsiteX5578" fmla="*/ 242657 w 557214"/>
                <a:gd name="connsiteY5578" fmla="*/ 88351 h 825628"/>
                <a:gd name="connsiteX5579" fmla="*/ 240754 w 557214"/>
                <a:gd name="connsiteY5579" fmla="*/ 88387 h 825628"/>
                <a:gd name="connsiteX5580" fmla="*/ 238683 w 557214"/>
                <a:gd name="connsiteY5580" fmla="*/ 88348 h 825628"/>
                <a:gd name="connsiteX5581" fmla="*/ 236286 w 557214"/>
                <a:gd name="connsiteY5581" fmla="*/ 88244 h 825628"/>
                <a:gd name="connsiteX5582" fmla="*/ 234828 w 557214"/>
                <a:gd name="connsiteY5582" fmla="*/ 88164 h 825628"/>
                <a:gd name="connsiteX5583" fmla="*/ 232078 w 557214"/>
                <a:gd name="connsiteY5583" fmla="*/ 87308 h 825628"/>
                <a:gd name="connsiteX5584" fmla="*/ 232156 w 557214"/>
                <a:gd name="connsiteY5584" fmla="*/ 86653 h 825628"/>
                <a:gd name="connsiteX5585" fmla="*/ 244682 w 557214"/>
                <a:gd name="connsiteY5585" fmla="*/ 84816 h 825628"/>
                <a:gd name="connsiteX5586" fmla="*/ 244272 w 557214"/>
                <a:gd name="connsiteY5586" fmla="*/ 84201 h 825628"/>
                <a:gd name="connsiteX5587" fmla="*/ 240476 w 557214"/>
                <a:gd name="connsiteY5587" fmla="*/ 82522 h 825628"/>
                <a:gd name="connsiteX5588" fmla="*/ 239924 w 557214"/>
                <a:gd name="connsiteY5588" fmla="*/ 81972 h 825628"/>
                <a:gd name="connsiteX5589" fmla="*/ 245491 w 557214"/>
                <a:gd name="connsiteY5589" fmla="*/ 81338 h 825628"/>
                <a:gd name="connsiteX5590" fmla="*/ 245698 w 557214"/>
                <a:gd name="connsiteY5590" fmla="*/ 80757 h 825628"/>
                <a:gd name="connsiteX5591" fmla="*/ 239475 w 557214"/>
                <a:gd name="connsiteY5591" fmla="*/ 77774 h 825628"/>
                <a:gd name="connsiteX5592" fmla="*/ 238549 w 557214"/>
                <a:gd name="connsiteY5592" fmla="*/ 77044 h 825628"/>
                <a:gd name="connsiteX5593" fmla="*/ 239073 w 557214"/>
                <a:gd name="connsiteY5593" fmla="*/ 76713 h 825628"/>
                <a:gd name="connsiteX5594" fmla="*/ 246130 w 557214"/>
                <a:gd name="connsiteY5594" fmla="*/ 76072 h 825628"/>
                <a:gd name="connsiteX5595" fmla="*/ 246808 w 557214"/>
                <a:gd name="connsiteY5595" fmla="*/ 75586 h 825628"/>
                <a:gd name="connsiteX5596" fmla="*/ 236901 w 557214"/>
                <a:gd name="connsiteY5596" fmla="*/ 71866 h 825628"/>
                <a:gd name="connsiteX5597" fmla="*/ 245059 w 557214"/>
                <a:gd name="connsiteY5597" fmla="*/ 71371 h 825628"/>
                <a:gd name="connsiteX5598" fmla="*/ 246677 w 557214"/>
                <a:gd name="connsiteY5598" fmla="*/ 71017 h 825628"/>
                <a:gd name="connsiteX5599" fmla="*/ 246815 w 557214"/>
                <a:gd name="connsiteY5599" fmla="*/ 70591 h 825628"/>
                <a:gd name="connsiteX5600" fmla="*/ 237461 w 557214"/>
                <a:gd name="connsiteY5600" fmla="*/ 66958 h 825628"/>
                <a:gd name="connsiteX5601" fmla="*/ 236425 w 557214"/>
                <a:gd name="connsiteY5601" fmla="*/ 66301 h 825628"/>
                <a:gd name="connsiteX5602" fmla="*/ 237329 w 557214"/>
                <a:gd name="connsiteY5602" fmla="*/ 66053 h 825628"/>
                <a:gd name="connsiteX5603" fmla="*/ 247701 w 557214"/>
                <a:gd name="connsiteY5603" fmla="*/ 66348 h 825628"/>
                <a:gd name="connsiteX5604" fmla="*/ 250819 w 557214"/>
                <a:gd name="connsiteY5604" fmla="*/ 65575 h 825628"/>
                <a:gd name="connsiteX5605" fmla="*/ 250108 w 557214"/>
                <a:gd name="connsiteY5605" fmla="*/ 65139 h 825628"/>
                <a:gd name="connsiteX5606" fmla="*/ 239672 w 557214"/>
                <a:gd name="connsiteY5606" fmla="*/ 62449 h 825628"/>
                <a:gd name="connsiteX5607" fmla="*/ 238712 w 557214"/>
                <a:gd name="connsiteY5607" fmla="*/ 61776 h 825628"/>
                <a:gd name="connsiteX5608" fmla="*/ 249114 w 557214"/>
                <a:gd name="connsiteY5608" fmla="*/ 62372 h 825628"/>
                <a:gd name="connsiteX5609" fmla="*/ 250559 w 557214"/>
                <a:gd name="connsiteY5609" fmla="*/ 62113 h 825628"/>
                <a:gd name="connsiteX5610" fmla="*/ 237436 w 557214"/>
                <a:gd name="connsiteY5610" fmla="*/ 57455 h 825628"/>
                <a:gd name="connsiteX5611" fmla="*/ 237609 w 557214"/>
                <a:gd name="connsiteY5611" fmla="*/ 56509 h 825628"/>
                <a:gd name="connsiteX5612" fmla="*/ 243398 w 557214"/>
                <a:gd name="connsiteY5612" fmla="*/ 58156 h 825628"/>
                <a:gd name="connsiteX5613" fmla="*/ 249241 w 557214"/>
                <a:gd name="connsiteY5613" fmla="*/ 59468 h 825628"/>
                <a:gd name="connsiteX5614" fmla="*/ 251611 w 557214"/>
                <a:gd name="connsiteY5614" fmla="*/ 59845 h 825628"/>
                <a:gd name="connsiteX5615" fmla="*/ 253150 w 557214"/>
                <a:gd name="connsiteY5615" fmla="*/ 60031 h 825628"/>
                <a:gd name="connsiteX5616" fmla="*/ 254738 w 557214"/>
                <a:gd name="connsiteY5616" fmla="*/ 59831 h 825628"/>
                <a:gd name="connsiteX5617" fmla="*/ 254933 w 557214"/>
                <a:gd name="connsiteY5617" fmla="*/ 59474 h 825628"/>
                <a:gd name="connsiteX5618" fmla="*/ 253914 w 557214"/>
                <a:gd name="connsiteY5618" fmla="*/ 58550 h 825628"/>
                <a:gd name="connsiteX5619" fmla="*/ 252365 w 557214"/>
                <a:gd name="connsiteY5619" fmla="*/ 58268 h 825628"/>
                <a:gd name="connsiteX5620" fmla="*/ 250984 w 557214"/>
                <a:gd name="connsiteY5620" fmla="*/ 57993 h 825628"/>
                <a:gd name="connsiteX5621" fmla="*/ 245929 w 557214"/>
                <a:gd name="connsiteY5621" fmla="*/ 57009 h 825628"/>
                <a:gd name="connsiteX5622" fmla="*/ 241916 w 557214"/>
                <a:gd name="connsiteY5622" fmla="*/ 56274 h 825628"/>
                <a:gd name="connsiteX5623" fmla="*/ 253377 w 557214"/>
                <a:gd name="connsiteY5623" fmla="*/ 56580 h 825628"/>
                <a:gd name="connsiteX5624" fmla="*/ 253040 w 557214"/>
                <a:gd name="connsiteY5624" fmla="*/ 56171 h 825628"/>
                <a:gd name="connsiteX5625" fmla="*/ 249060 w 557214"/>
                <a:gd name="connsiteY5625" fmla="*/ 54329 h 825628"/>
                <a:gd name="connsiteX5626" fmla="*/ 248144 w 557214"/>
                <a:gd name="connsiteY5626" fmla="*/ 53110 h 825628"/>
                <a:gd name="connsiteX5627" fmla="*/ 244984 w 557214"/>
                <a:gd name="connsiteY5627" fmla="*/ 51030 h 825628"/>
                <a:gd name="connsiteX5628" fmla="*/ 244758 w 557214"/>
                <a:gd name="connsiteY5628" fmla="*/ 50580 h 825628"/>
                <a:gd name="connsiteX5629" fmla="*/ 244878 w 557214"/>
                <a:gd name="connsiteY5629" fmla="*/ 48956 h 825628"/>
                <a:gd name="connsiteX5630" fmla="*/ 244760 w 557214"/>
                <a:gd name="connsiteY5630" fmla="*/ 48824 h 825628"/>
                <a:gd name="connsiteX5631" fmla="*/ 246141 w 557214"/>
                <a:gd name="connsiteY5631" fmla="*/ 49285 h 825628"/>
                <a:gd name="connsiteX5632" fmla="*/ 247886 w 557214"/>
                <a:gd name="connsiteY5632" fmla="*/ 49832 h 825628"/>
                <a:gd name="connsiteX5633" fmla="*/ 248751 w 557214"/>
                <a:gd name="connsiteY5633" fmla="*/ 50038 h 825628"/>
                <a:gd name="connsiteX5634" fmla="*/ 249352 w 557214"/>
                <a:gd name="connsiteY5634" fmla="*/ 50165 h 825628"/>
                <a:gd name="connsiteX5635" fmla="*/ 250516 w 557214"/>
                <a:gd name="connsiteY5635" fmla="*/ 50360 h 825628"/>
                <a:gd name="connsiteX5636" fmla="*/ 253600 w 557214"/>
                <a:gd name="connsiteY5636" fmla="*/ 50770 h 825628"/>
                <a:gd name="connsiteX5637" fmla="*/ 256318 w 557214"/>
                <a:gd name="connsiteY5637" fmla="*/ 50983 h 825628"/>
                <a:gd name="connsiteX5638" fmla="*/ 257966 w 557214"/>
                <a:gd name="connsiteY5638" fmla="*/ 50987 h 825628"/>
                <a:gd name="connsiteX5639" fmla="*/ 258079 w 557214"/>
                <a:gd name="connsiteY5639" fmla="*/ 50978 h 825628"/>
                <a:gd name="connsiteX5640" fmla="*/ 257034 w 557214"/>
                <a:gd name="connsiteY5640" fmla="*/ 50744 h 825628"/>
                <a:gd name="connsiteX5641" fmla="*/ 254743 w 557214"/>
                <a:gd name="connsiteY5641" fmla="*/ 50142 h 825628"/>
                <a:gd name="connsiteX5642" fmla="*/ 251460 w 557214"/>
                <a:gd name="connsiteY5642" fmla="*/ 49321 h 825628"/>
                <a:gd name="connsiteX5643" fmla="*/ 249855 w 557214"/>
                <a:gd name="connsiteY5643" fmla="*/ 48912 h 825628"/>
                <a:gd name="connsiteX5644" fmla="*/ 249298 w 557214"/>
                <a:gd name="connsiteY5644" fmla="*/ 48747 h 825628"/>
                <a:gd name="connsiteX5645" fmla="*/ 248719 w 557214"/>
                <a:gd name="connsiteY5645" fmla="*/ 48568 h 825628"/>
                <a:gd name="connsiteX5646" fmla="*/ 247195 w 557214"/>
                <a:gd name="connsiteY5646" fmla="*/ 48108 h 825628"/>
                <a:gd name="connsiteX5647" fmla="*/ 245229 w 557214"/>
                <a:gd name="connsiteY5647" fmla="*/ 47630 h 825628"/>
                <a:gd name="connsiteX5648" fmla="*/ 243339 w 557214"/>
                <a:gd name="connsiteY5648" fmla="*/ 47202 h 825628"/>
                <a:gd name="connsiteX5649" fmla="*/ 243314 w 557214"/>
                <a:gd name="connsiteY5649" fmla="*/ 47197 h 825628"/>
                <a:gd name="connsiteX5650" fmla="*/ 242754 w 557214"/>
                <a:gd name="connsiteY5650" fmla="*/ 46566 h 825628"/>
                <a:gd name="connsiteX5651" fmla="*/ 244064 w 557214"/>
                <a:gd name="connsiteY5651" fmla="*/ 45482 h 825628"/>
                <a:gd name="connsiteX5652" fmla="*/ 244111 w 557214"/>
                <a:gd name="connsiteY5652" fmla="*/ 45381 h 825628"/>
                <a:gd name="connsiteX5653" fmla="*/ 251400 w 557214"/>
                <a:gd name="connsiteY5653" fmla="*/ 47170 h 825628"/>
                <a:gd name="connsiteX5654" fmla="*/ 260094 w 557214"/>
                <a:gd name="connsiteY5654" fmla="*/ 47750 h 825628"/>
                <a:gd name="connsiteX5655" fmla="*/ 260967 w 557214"/>
                <a:gd name="connsiteY5655" fmla="*/ 47634 h 825628"/>
                <a:gd name="connsiteX5656" fmla="*/ 254552 w 557214"/>
                <a:gd name="connsiteY5656" fmla="*/ 46404 h 825628"/>
                <a:gd name="connsiteX5657" fmla="*/ 246452 w 557214"/>
                <a:gd name="connsiteY5657" fmla="*/ 44768 h 825628"/>
                <a:gd name="connsiteX5658" fmla="*/ 241615 w 557214"/>
                <a:gd name="connsiteY5658" fmla="*/ 43593 h 825628"/>
                <a:gd name="connsiteX5659" fmla="*/ 240252 w 557214"/>
                <a:gd name="connsiteY5659" fmla="*/ 42742 h 825628"/>
                <a:gd name="connsiteX5660" fmla="*/ 240275 w 557214"/>
                <a:gd name="connsiteY5660" fmla="*/ 42628 h 825628"/>
                <a:gd name="connsiteX5661" fmla="*/ 246515 w 557214"/>
                <a:gd name="connsiteY5661" fmla="*/ 42074 h 825628"/>
                <a:gd name="connsiteX5662" fmla="*/ 247588 w 557214"/>
                <a:gd name="connsiteY5662" fmla="*/ 41362 h 825628"/>
                <a:gd name="connsiteX5663" fmla="*/ 243988 w 557214"/>
                <a:gd name="connsiteY5663" fmla="*/ 38768 h 825628"/>
                <a:gd name="connsiteX5664" fmla="*/ 243811 w 557214"/>
                <a:gd name="connsiteY5664" fmla="*/ 38032 h 825628"/>
                <a:gd name="connsiteX5665" fmla="*/ 244751 w 557214"/>
                <a:gd name="connsiteY5665" fmla="*/ 38404 h 825628"/>
                <a:gd name="connsiteX5666" fmla="*/ 247951 w 557214"/>
                <a:gd name="connsiteY5666" fmla="*/ 39514 h 825628"/>
                <a:gd name="connsiteX5667" fmla="*/ 250920 w 557214"/>
                <a:gd name="connsiteY5667" fmla="*/ 40313 h 825628"/>
                <a:gd name="connsiteX5668" fmla="*/ 254732 w 557214"/>
                <a:gd name="connsiteY5668" fmla="*/ 40948 h 825628"/>
                <a:gd name="connsiteX5669" fmla="*/ 258492 w 557214"/>
                <a:gd name="connsiteY5669" fmla="*/ 41298 h 825628"/>
                <a:gd name="connsiteX5670" fmla="*/ 261608 w 557214"/>
                <a:gd name="connsiteY5670" fmla="*/ 41325 h 825628"/>
                <a:gd name="connsiteX5671" fmla="*/ 261880 w 557214"/>
                <a:gd name="connsiteY5671" fmla="*/ 41281 h 825628"/>
                <a:gd name="connsiteX5672" fmla="*/ 259718 w 557214"/>
                <a:gd name="connsiteY5672" fmla="*/ 40827 h 825628"/>
                <a:gd name="connsiteX5673" fmla="*/ 256201 w 557214"/>
                <a:gd name="connsiteY5673" fmla="*/ 40060 h 825628"/>
                <a:gd name="connsiteX5674" fmla="*/ 252300 w 557214"/>
                <a:gd name="connsiteY5674" fmla="*/ 39151 h 825628"/>
                <a:gd name="connsiteX5675" fmla="*/ 249216 w 557214"/>
                <a:gd name="connsiteY5675" fmla="*/ 38493 h 825628"/>
                <a:gd name="connsiteX5676" fmla="*/ 246193 w 557214"/>
                <a:gd name="connsiteY5676" fmla="*/ 37829 h 825628"/>
                <a:gd name="connsiteX5677" fmla="*/ 252243 w 557214"/>
                <a:gd name="connsiteY5677" fmla="*/ 37669 h 825628"/>
                <a:gd name="connsiteX5678" fmla="*/ 253482 w 557214"/>
                <a:gd name="connsiteY5678" fmla="*/ 37439 h 825628"/>
                <a:gd name="connsiteX5679" fmla="*/ 253170 w 557214"/>
                <a:gd name="connsiteY5679" fmla="*/ 37104 h 825628"/>
                <a:gd name="connsiteX5680" fmla="*/ 247917 w 557214"/>
                <a:gd name="connsiteY5680" fmla="*/ 35269 h 825628"/>
                <a:gd name="connsiteX5681" fmla="*/ 247016 w 557214"/>
                <a:gd name="connsiteY5681" fmla="*/ 34818 h 825628"/>
                <a:gd name="connsiteX5682" fmla="*/ 247165 w 557214"/>
                <a:gd name="connsiteY5682" fmla="*/ 34605 h 825628"/>
                <a:gd name="connsiteX5683" fmla="*/ 250319 w 557214"/>
                <a:gd name="connsiteY5683" fmla="*/ 34088 h 825628"/>
                <a:gd name="connsiteX5684" fmla="*/ 250872 w 557214"/>
                <a:gd name="connsiteY5684" fmla="*/ 33838 h 825628"/>
                <a:gd name="connsiteX5685" fmla="*/ 250756 w 557214"/>
                <a:gd name="connsiteY5685" fmla="*/ 33522 h 825628"/>
                <a:gd name="connsiteX5686" fmla="*/ 248727 w 557214"/>
                <a:gd name="connsiteY5686" fmla="*/ 32354 h 825628"/>
                <a:gd name="connsiteX5687" fmla="*/ 248372 w 557214"/>
                <a:gd name="connsiteY5687" fmla="*/ 31962 h 825628"/>
                <a:gd name="connsiteX5688" fmla="*/ 248502 w 557214"/>
                <a:gd name="connsiteY5688" fmla="*/ 31692 h 825628"/>
                <a:gd name="connsiteX5689" fmla="*/ 249935 w 557214"/>
                <a:gd name="connsiteY5689" fmla="*/ 30995 h 825628"/>
                <a:gd name="connsiteX5690" fmla="*/ 250040 w 557214"/>
                <a:gd name="connsiteY5690" fmla="*/ 30595 h 825628"/>
                <a:gd name="connsiteX5691" fmla="*/ 247063 w 557214"/>
                <a:gd name="connsiteY5691" fmla="*/ 28854 h 825628"/>
                <a:gd name="connsiteX5692" fmla="*/ 246736 w 557214"/>
                <a:gd name="connsiteY5692" fmla="*/ 28511 h 825628"/>
                <a:gd name="connsiteX5693" fmla="*/ 247038 w 557214"/>
                <a:gd name="connsiteY5693" fmla="*/ 28288 h 825628"/>
                <a:gd name="connsiteX5694" fmla="*/ 249350 w 557214"/>
                <a:gd name="connsiteY5694" fmla="*/ 27946 h 825628"/>
                <a:gd name="connsiteX5695" fmla="*/ 249397 w 557214"/>
                <a:gd name="connsiteY5695" fmla="*/ 27659 h 825628"/>
                <a:gd name="connsiteX5696" fmla="*/ 245221 w 557214"/>
                <a:gd name="connsiteY5696" fmla="*/ 26264 h 825628"/>
                <a:gd name="connsiteX5697" fmla="*/ 248865 w 557214"/>
                <a:gd name="connsiteY5697" fmla="*/ 25732 h 825628"/>
                <a:gd name="connsiteX5698" fmla="*/ 254179 w 557214"/>
                <a:gd name="connsiteY5698" fmla="*/ 25360 h 825628"/>
                <a:gd name="connsiteX5699" fmla="*/ 253864 w 557214"/>
                <a:gd name="connsiteY5699" fmla="*/ 25083 h 825628"/>
                <a:gd name="connsiteX5700" fmla="*/ 248590 w 557214"/>
                <a:gd name="connsiteY5700" fmla="*/ 23818 h 825628"/>
                <a:gd name="connsiteX5701" fmla="*/ 247359 w 557214"/>
                <a:gd name="connsiteY5701" fmla="*/ 23356 h 825628"/>
                <a:gd name="connsiteX5702" fmla="*/ 247422 w 557214"/>
                <a:gd name="connsiteY5702" fmla="*/ 23114 h 825628"/>
                <a:gd name="connsiteX5703" fmla="*/ 248420 w 557214"/>
                <a:gd name="connsiteY5703" fmla="*/ 22839 h 825628"/>
                <a:gd name="connsiteX5704" fmla="*/ 248796 w 557214"/>
                <a:gd name="connsiteY5704" fmla="*/ 22923 h 825628"/>
                <a:gd name="connsiteX5705" fmla="*/ 255294 w 557214"/>
                <a:gd name="connsiteY5705" fmla="*/ 24121 h 825628"/>
                <a:gd name="connsiteX5706" fmla="*/ 261601 w 557214"/>
                <a:gd name="connsiteY5706" fmla="*/ 24832 h 825628"/>
                <a:gd name="connsiteX5707" fmla="*/ 264915 w 557214"/>
                <a:gd name="connsiteY5707" fmla="*/ 25049 h 825628"/>
                <a:gd name="connsiteX5708" fmla="*/ 267091 w 557214"/>
                <a:gd name="connsiteY5708" fmla="*/ 25044 h 825628"/>
                <a:gd name="connsiteX5709" fmla="*/ 268750 w 557214"/>
                <a:gd name="connsiteY5709" fmla="*/ 24938 h 825628"/>
                <a:gd name="connsiteX5710" fmla="*/ 268887 w 557214"/>
                <a:gd name="connsiteY5710" fmla="*/ 24916 h 825628"/>
                <a:gd name="connsiteX5711" fmla="*/ 267745 w 557214"/>
                <a:gd name="connsiteY5711" fmla="*/ 24731 h 825628"/>
                <a:gd name="connsiteX5712" fmla="*/ 265752 w 557214"/>
                <a:gd name="connsiteY5712" fmla="*/ 24360 h 825628"/>
                <a:gd name="connsiteX5713" fmla="*/ 263374 w 557214"/>
                <a:gd name="connsiteY5713" fmla="*/ 23933 h 825628"/>
                <a:gd name="connsiteX5714" fmla="*/ 257805 w 557214"/>
                <a:gd name="connsiteY5714" fmla="*/ 22939 h 825628"/>
                <a:gd name="connsiteX5715" fmla="*/ 251097 w 557214"/>
                <a:gd name="connsiteY5715" fmla="*/ 22048 h 825628"/>
                <a:gd name="connsiteX5716" fmla="*/ 249231 w 557214"/>
                <a:gd name="connsiteY5716" fmla="*/ 21849 h 825628"/>
                <a:gd name="connsiteX5717" fmla="*/ 247517 w 557214"/>
                <a:gd name="connsiteY5717" fmla="*/ 21252 h 825628"/>
                <a:gd name="connsiteX5718" fmla="*/ 247262 w 557214"/>
                <a:gd name="connsiteY5718" fmla="*/ 20968 h 825628"/>
                <a:gd name="connsiteX5719" fmla="*/ 249848 w 557214"/>
                <a:gd name="connsiteY5719" fmla="*/ 20792 h 825628"/>
                <a:gd name="connsiteX5720" fmla="*/ 247262 w 557214"/>
                <a:gd name="connsiteY5720" fmla="*/ 19947 h 825628"/>
                <a:gd name="connsiteX5721" fmla="*/ 246961 w 557214"/>
                <a:gd name="connsiteY5721" fmla="*/ 19682 h 825628"/>
                <a:gd name="connsiteX5722" fmla="*/ 247676 w 557214"/>
                <a:gd name="connsiteY5722" fmla="*/ 19476 h 825628"/>
                <a:gd name="connsiteX5723" fmla="*/ 254749 w 557214"/>
                <a:gd name="connsiteY5723" fmla="*/ 18718 h 825628"/>
                <a:gd name="connsiteX5724" fmla="*/ 254705 w 557214"/>
                <a:gd name="connsiteY5724" fmla="*/ 18494 h 825628"/>
                <a:gd name="connsiteX5725" fmla="*/ 251368 w 557214"/>
                <a:gd name="connsiteY5725" fmla="*/ 17768 h 825628"/>
                <a:gd name="connsiteX5726" fmla="*/ 250913 w 557214"/>
                <a:gd name="connsiteY5726" fmla="*/ 17518 h 825628"/>
                <a:gd name="connsiteX5727" fmla="*/ 254852 w 557214"/>
                <a:gd name="connsiteY5727" fmla="*/ 17387 h 825628"/>
                <a:gd name="connsiteX5728" fmla="*/ 257085 w 557214"/>
                <a:gd name="connsiteY5728" fmla="*/ 17655 h 825628"/>
                <a:gd name="connsiteX5729" fmla="*/ 260418 w 557214"/>
                <a:gd name="connsiteY5729" fmla="*/ 17846 h 825628"/>
                <a:gd name="connsiteX5730" fmla="*/ 262890 w 557214"/>
                <a:gd name="connsiteY5730" fmla="*/ 17753 h 825628"/>
                <a:gd name="connsiteX5731" fmla="*/ 263090 w 557214"/>
                <a:gd name="connsiteY5731" fmla="*/ 17714 h 825628"/>
                <a:gd name="connsiteX5732" fmla="*/ 261410 w 557214"/>
                <a:gd name="connsiteY5732" fmla="*/ 17426 h 825628"/>
                <a:gd name="connsiteX5733" fmla="*/ 258401 w 557214"/>
                <a:gd name="connsiteY5733" fmla="*/ 16830 h 825628"/>
                <a:gd name="connsiteX5734" fmla="*/ 254719 w 557214"/>
                <a:gd name="connsiteY5734" fmla="*/ 16043 h 825628"/>
                <a:gd name="connsiteX5735" fmla="*/ 251863 w 557214"/>
                <a:gd name="connsiteY5735" fmla="*/ 15459 h 825628"/>
                <a:gd name="connsiteX5736" fmla="*/ 251913 w 557214"/>
                <a:gd name="connsiteY5736" fmla="*/ 15411 h 825628"/>
                <a:gd name="connsiteX5737" fmla="*/ 246682 w 557214"/>
                <a:gd name="connsiteY5737" fmla="*/ 14445 h 825628"/>
                <a:gd name="connsiteX5738" fmla="*/ 247680 w 557214"/>
                <a:gd name="connsiteY5738" fmla="*/ 14103 h 825628"/>
                <a:gd name="connsiteX5739" fmla="*/ 250501 w 557214"/>
                <a:gd name="connsiteY5739" fmla="*/ 13715 h 825628"/>
                <a:gd name="connsiteX5740" fmla="*/ 252222 w 557214"/>
                <a:gd name="connsiteY5740" fmla="*/ 13978 h 825628"/>
                <a:gd name="connsiteX5741" fmla="*/ 256318 w 557214"/>
                <a:gd name="connsiteY5741" fmla="*/ 14466 h 825628"/>
                <a:gd name="connsiteX5742" fmla="*/ 259009 w 557214"/>
                <a:gd name="connsiteY5742" fmla="*/ 14644 h 825628"/>
                <a:gd name="connsiteX5743" fmla="*/ 260721 w 557214"/>
                <a:gd name="connsiteY5743" fmla="*/ 14753 h 825628"/>
                <a:gd name="connsiteX5744" fmla="*/ 262899 w 557214"/>
                <a:gd name="connsiteY5744" fmla="*/ 14921 h 825628"/>
                <a:gd name="connsiteX5745" fmla="*/ 265344 w 557214"/>
                <a:gd name="connsiteY5745" fmla="*/ 15113 h 825628"/>
                <a:gd name="connsiteX5746" fmla="*/ 267504 w 557214"/>
                <a:gd name="connsiteY5746" fmla="*/ 15250 h 825628"/>
                <a:gd name="connsiteX5747" fmla="*/ 268386 w 557214"/>
                <a:gd name="connsiteY5747" fmla="*/ 15260 h 825628"/>
                <a:gd name="connsiteX5748" fmla="*/ 268924 w 557214"/>
                <a:gd name="connsiteY5748" fmla="*/ 15231 h 825628"/>
                <a:gd name="connsiteX5749" fmla="*/ 269401 w 557214"/>
                <a:gd name="connsiteY5749" fmla="*/ 15227 h 825628"/>
                <a:gd name="connsiteX5750" fmla="*/ 269443 w 557214"/>
                <a:gd name="connsiteY5750" fmla="*/ 15229 h 825628"/>
                <a:gd name="connsiteX5751" fmla="*/ 269104 w 557214"/>
                <a:gd name="connsiteY5751" fmla="*/ 15178 h 825628"/>
                <a:gd name="connsiteX5752" fmla="*/ 268698 w 557214"/>
                <a:gd name="connsiteY5752" fmla="*/ 15078 h 825628"/>
                <a:gd name="connsiteX5753" fmla="*/ 269216 w 557214"/>
                <a:gd name="connsiteY5753" fmla="*/ 15039 h 825628"/>
                <a:gd name="connsiteX5754" fmla="*/ 269700 w 557214"/>
                <a:gd name="connsiteY5754" fmla="*/ 14968 h 825628"/>
                <a:gd name="connsiteX5755" fmla="*/ 270111 w 557214"/>
                <a:gd name="connsiteY5755" fmla="*/ 14914 h 825628"/>
                <a:gd name="connsiteX5756" fmla="*/ 270147 w 557214"/>
                <a:gd name="connsiteY5756" fmla="*/ 14911 h 825628"/>
                <a:gd name="connsiteX5757" fmla="*/ 269852 w 557214"/>
                <a:gd name="connsiteY5757" fmla="*/ 14911 h 825628"/>
                <a:gd name="connsiteX5758" fmla="*/ 269386 w 557214"/>
                <a:gd name="connsiteY5758" fmla="*/ 14849 h 825628"/>
                <a:gd name="connsiteX5759" fmla="*/ 268892 w 557214"/>
                <a:gd name="connsiteY5759" fmla="*/ 14753 h 825628"/>
                <a:gd name="connsiteX5760" fmla="*/ 267991 w 557214"/>
                <a:gd name="connsiteY5760" fmla="*/ 14567 h 825628"/>
                <a:gd name="connsiteX5761" fmla="*/ 266883 w 557214"/>
                <a:gd name="connsiteY5761" fmla="*/ 14352 h 825628"/>
                <a:gd name="connsiteX5762" fmla="*/ 265757 w 557214"/>
                <a:gd name="connsiteY5762" fmla="*/ 14143 h 825628"/>
                <a:gd name="connsiteX5763" fmla="*/ 263633 w 557214"/>
                <a:gd name="connsiteY5763" fmla="*/ 13749 h 825628"/>
                <a:gd name="connsiteX5764" fmla="*/ 260899 w 557214"/>
                <a:gd name="connsiteY5764" fmla="*/ 13239 h 825628"/>
                <a:gd name="connsiteX5765" fmla="*/ 260387 w 557214"/>
                <a:gd name="connsiteY5765" fmla="*/ 13168 h 825628"/>
                <a:gd name="connsiteX5766" fmla="*/ 263178 w 557214"/>
                <a:gd name="connsiteY5766" fmla="*/ 13168 h 825628"/>
                <a:gd name="connsiteX5767" fmla="*/ 266543 w 557214"/>
                <a:gd name="connsiteY5767" fmla="*/ 12984 h 825628"/>
                <a:gd name="connsiteX5768" fmla="*/ 268823 w 557214"/>
                <a:gd name="connsiteY5768" fmla="*/ 12643 h 825628"/>
                <a:gd name="connsiteX5769" fmla="*/ 268994 w 557214"/>
                <a:gd name="connsiteY5769" fmla="*/ 12590 h 825628"/>
                <a:gd name="connsiteX5770" fmla="*/ 267442 w 557214"/>
                <a:gd name="connsiteY5770" fmla="*/ 12498 h 825628"/>
                <a:gd name="connsiteX5771" fmla="*/ 264430 w 557214"/>
                <a:gd name="connsiteY5771" fmla="*/ 12228 h 825628"/>
                <a:gd name="connsiteX5772" fmla="*/ 260484 w 557214"/>
                <a:gd name="connsiteY5772" fmla="*/ 11839 h 825628"/>
                <a:gd name="connsiteX5773" fmla="*/ 258622 w 557214"/>
                <a:gd name="connsiteY5773" fmla="*/ 11642 h 825628"/>
                <a:gd name="connsiteX5774" fmla="*/ 257008 w 557214"/>
                <a:gd name="connsiteY5774" fmla="*/ 11431 h 825628"/>
                <a:gd name="connsiteX5775" fmla="*/ 253986 w 557214"/>
                <a:gd name="connsiteY5775" fmla="*/ 11134 h 825628"/>
                <a:gd name="connsiteX5776" fmla="*/ 251347 w 557214"/>
                <a:gd name="connsiteY5776" fmla="*/ 10941 h 825628"/>
                <a:gd name="connsiteX5777" fmla="*/ 249425 w 557214"/>
                <a:gd name="connsiteY5777" fmla="*/ 10801 h 825628"/>
                <a:gd name="connsiteX5778" fmla="*/ 258685 w 557214"/>
                <a:gd name="connsiteY5778" fmla="*/ 9581 h 825628"/>
                <a:gd name="connsiteX5779" fmla="*/ 247449 w 557214"/>
                <a:gd name="connsiteY5779" fmla="*/ 7878 h 825628"/>
                <a:gd name="connsiteX5780" fmla="*/ 247616 w 557214"/>
                <a:gd name="connsiteY5780" fmla="*/ 7182 h 825628"/>
                <a:gd name="connsiteX5781" fmla="*/ 248410 w 557214"/>
                <a:gd name="connsiteY5781" fmla="*/ 7044 h 825628"/>
                <a:gd name="connsiteX5782" fmla="*/ 250829 w 557214"/>
                <a:gd name="connsiteY5782" fmla="*/ 7501 h 825628"/>
                <a:gd name="connsiteX5783" fmla="*/ 253939 w 557214"/>
                <a:gd name="connsiteY5783" fmla="*/ 8030 h 825628"/>
                <a:gd name="connsiteX5784" fmla="*/ 256372 w 557214"/>
                <a:gd name="connsiteY5784" fmla="*/ 8357 h 825628"/>
                <a:gd name="connsiteX5785" fmla="*/ 260061 w 557214"/>
                <a:gd name="connsiteY5785" fmla="*/ 8595 h 825628"/>
                <a:gd name="connsiteX5786" fmla="*/ 264495 w 557214"/>
                <a:gd name="connsiteY5786" fmla="*/ 8721 h 825628"/>
                <a:gd name="connsiteX5787" fmla="*/ 268877 w 557214"/>
                <a:gd name="connsiteY5787" fmla="*/ 8664 h 825628"/>
                <a:gd name="connsiteX5788" fmla="*/ 269293 w 557214"/>
                <a:gd name="connsiteY5788" fmla="*/ 8585 h 825628"/>
                <a:gd name="connsiteX5789" fmla="*/ 266106 w 557214"/>
                <a:gd name="connsiteY5789" fmla="*/ 8031 h 825628"/>
                <a:gd name="connsiteX5790" fmla="*/ 261601 w 557214"/>
                <a:gd name="connsiteY5790" fmla="*/ 7403 h 825628"/>
                <a:gd name="connsiteX5791" fmla="*/ 257467 w 557214"/>
                <a:gd name="connsiteY5791" fmla="*/ 6876 h 825628"/>
                <a:gd name="connsiteX5792" fmla="*/ 254899 w 557214"/>
                <a:gd name="connsiteY5792" fmla="*/ 6622 h 825628"/>
                <a:gd name="connsiteX5793" fmla="*/ 252409 w 557214"/>
                <a:gd name="connsiteY5793" fmla="*/ 6418 h 825628"/>
                <a:gd name="connsiteX5794" fmla="*/ 262437 w 557214"/>
                <a:gd name="connsiteY5794" fmla="*/ 5052 h 825628"/>
                <a:gd name="connsiteX5795" fmla="*/ 257920 w 557214"/>
                <a:gd name="connsiteY5795" fmla="*/ 4501 h 825628"/>
                <a:gd name="connsiteX5796" fmla="*/ 262693 w 557214"/>
                <a:gd name="connsiteY5796" fmla="*/ 4612 h 825628"/>
                <a:gd name="connsiteX5797" fmla="*/ 267605 w 557214"/>
                <a:gd name="connsiteY5797" fmla="*/ 5041 h 825628"/>
                <a:gd name="connsiteX5798" fmla="*/ 272160 w 557214"/>
                <a:gd name="connsiteY5798" fmla="*/ 6126 h 825628"/>
                <a:gd name="connsiteX5799" fmla="*/ 276265 w 557214"/>
                <a:gd name="connsiteY5799" fmla="*/ 7477 h 825628"/>
                <a:gd name="connsiteX5800" fmla="*/ 276709 w 557214"/>
                <a:gd name="connsiteY5800" fmla="*/ 7603 h 825628"/>
                <a:gd name="connsiteX5801" fmla="*/ 276666 w 557214"/>
                <a:gd name="connsiteY5801" fmla="*/ 8391 h 825628"/>
                <a:gd name="connsiteX5802" fmla="*/ 276408 w 557214"/>
                <a:gd name="connsiteY5802" fmla="*/ 12365 h 825628"/>
                <a:gd name="connsiteX5803" fmla="*/ 276116 w 557214"/>
                <a:gd name="connsiteY5803" fmla="*/ 15876 h 825628"/>
                <a:gd name="connsiteX5804" fmla="*/ 275849 w 557214"/>
                <a:gd name="connsiteY5804" fmla="*/ 18073 h 825628"/>
                <a:gd name="connsiteX5805" fmla="*/ 275586 w 557214"/>
                <a:gd name="connsiteY5805" fmla="*/ 19689 h 825628"/>
                <a:gd name="connsiteX5806" fmla="*/ 275254 w 557214"/>
                <a:gd name="connsiteY5806" fmla="*/ 21396 h 825628"/>
                <a:gd name="connsiteX5807" fmla="*/ 274531 w 557214"/>
                <a:gd name="connsiteY5807" fmla="*/ 24336 h 825628"/>
                <a:gd name="connsiteX5808" fmla="*/ 272766 w 557214"/>
                <a:gd name="connsiteY5808" fmla="*/ 31046 h 825628"/>
                <a:gd name="connsiteX5809" fmla="*/ 271314 w 557214"/>
                <a:gd name="connsiteY5809" fmla="*/ 37021 h 825628"/>
                <a:gd name="connsiteX5810" fmla="*/ 270324 w 557214"/>
                <a:gd name="connsiteY5810" fmla="*/ 42731 h 825628"/>
                <a:gd name="connsiteX5811" fmla="*/ 268991 w 557214"/>
                <a:gd name="connsiteY5811" fmla="*/ 53603 h 825628"/>
                <a:gd name="connsiteX5812" fmla="*/ 268657 w 557214"/>
                <a:gd name="connsiteY5812" fmla="*/ 57048 h 825628"/>
                <a:gd name="connsiteX5813" fmla="*/ 267974 w 557214"/>
                <a:gd name="connsiteY5813" fmla="*/ 60728 h 825628"/>
                <a:gd name="connsiteX5814" fmla="*/ 265251 w 557214"/>
                <a:gd name="connsiteY5814" fmla="*/ 75841 h 825628"/>
                <a:gd name="connsiteX5815" fmla="*/ 262721 w 557214"/>
                <a:gd name="connsiteY5815" fmla="*/ 91226 h 825628"/>
                <a:gd name="connsiteX5816" fmla="*/ 261015 w 557214"/>
                <a:gd name="connsiteY5816" fmla="*/ 108672 h 825628"/>
                <a:gd name="connsiteX5817" fmla="*/ 259954 w 557214"/>
                <a:gd name="connsiteY5817" fmla="*/ 128574 h 825628"/>
                <a:gd name="connsiteX5818" fmla="*/ 260015 w 557214"/>
                <a:gd name="connsiteY5818" fmla="*/ 141221 h 825628"/>
                <a:gd name="connsiteX5819" fmla="*/ 260243 w 557214"/>
                <a:gd name="connsiteY5819" fmla="*/ 143311 h 825628"/>
                <a:gd name="connsiteX5820" fmla="*/ 259968 w 557214"/>
                <a:gd name="connsiteY5820" fmla="*/ 144022 h 825628"/>
                <a:gd name="connsiteX5821" fmla="*/ 263656 w 557214"/>
                <a:gd name="connsiteY5821" fmla="*/ 150943 h 825628"/>
                <a:gd name="connsiteX5822" fmla="*/ 264041 w 557214"/>
                <a:gd name="connsiteY5822" fmla="*/ 150783 h 825628"/>
                <a:gd name="connsiteX5823" fmla="*/ 267148 w 557214"/>
                <a:gd name="connsiteY5823" fmla="*/ 153112 h 825628"/>
                <a:gd name="connsiteX5824" fmla="*/ 267768 w 557214"/>
                <a:gd name="connsiteY5824" fmla="*/ 153294 h 825628"/>
                <a:gd name="connsiteX5825" fmla="*/ 269177 w 557214"/>
                <a:gd name="connsiteY5825" fmla="*/ 153470 h 825628"/>
                <a:gd name="connsiteX5826" fmla="*/ 271332 w 557214"/>
                <a:gd name="connsiteY5826" fmla="*/ 153529 h 825628"/>
                <a:gd name="connsiteX5827" fmla="*/ 272814 w 557214"/>
                <a:gd name="connsiteY5827" fmla="*/ 153293 h 825628"/>
                <a:gd name="connsiteX5828" fmla="*/ 275205 w 557214"/>
                <a:gd name="connsiteY5828" fmla="*/ 152626 h 825628"/>
                <a:gd name="connsiteX5829" fmla="*/ 276019 w 557214"/>
                <a:gd name="connsiteY5829" fmla="*/ 152459 h 825628"/>
                <a:gd name="connsiteX5830" fmla="*/ 274482 w 557214"/>
                <a:gd name="connsiteY5830" fmla="*/ 152594 h 825628"/>
                <a:gd name="connsiteX5831" fmla="*/ 271508 w 557214"/>
                <a:gd name="connsiteY5831" fmla="*/ 152426 h 825628"/>
                <a:gd name="connsiteX5832" fmla="*/ 269477 w 557214"/>
                <a:gd name="connsiteY5832" fmla="*/ 151950 h 825628"/>
                <a:gd name="connsiteX5833" fmla="*/ 268709 w 557214"/>
                <a:gd name="connsiteY5833" fmla="*/ 151694 h 825628"/>
                <a:gd name="connsiteX5834" fmla="*/ 268534 w 557214"/>
                <a:gd name="connsiteY5834" fmla="*/ 151618 h 825628"/>
                <a:gd name="connsiteX5835" fmla="*/ 269193 w 557214"/>
                <a:gd name="connsiteY5835" fmla="*/ 151848 h 825628"/>
                <a:gd name="connsiteX5836" fmla="*/ 274750 w 557214"/>
                <a:gd name="connsiteY5836" fmla="*/ 152047 h 825628"/>
                <a:gd name="connsiteX5837" fmla="*/ 277725 w 557214"/>
                <a:gd name="connsiteY5837" fmla="*/ 151495 h 825628"/>
                <a:gd name="connsiteX5838" fmla="*/ 282224 w 557214"/>
                <a:gd name="connsiteY5838" fmla="*/ 150224 h 825628"/>
                <a:gd name="connsiteX5839" fmla="*/ 275236 w 557214"/>
                <a:gd name="connsiteY5839" fmla="*/ 150455 h 825628"/>
                <a:gd name="connsiteX5840" fmla="*/ 268552 w 557214"/>
                <a:gd name="connsiteY5840" fmla="*/ 149526 h 825628"/>
                <a:gd name="connsiteX5841" fmla="*/ 268401 w 557214"/>
                <a:gd name="connsiteY5841" fmla="*/ 149469 h 825628"/>
                <a:gd name="connsiteX5842" fmla="*/ 269209 w 557214"/>
                <a:gd name="connsiteY5842" fmla="*/ 149563 h 825628"/>
                <a:gd name="connsiteX5843" fmla="*/ 272151 w 557214"/>
                <a:gd name="connsiteY5843" fmla="*/ 149615 h 825628"/>
                <a:gd name="connsiteX5844" fmla="*/ 273786 w 557214"/>
                <a:gd name="connsiteY5844" fmla="*/ 149565 h 825628"/>
                <a:gd name="connsiteX5845" fmla="*/ 277903 w 557214"/>
                <a:gd name="connsiteY5845" fmla="*/ 149236 h 825628"/>
                <a:gd name="connsiteX5846" fmla="*/ 279196 w 557214"/>
                <a:gd name="connsiteY5846" fmla="*/ 149028 h 825628"/>
                <a:gd name="connsiteX5847" fmla="*/ 283511 w 557214"/>
                <a:gd name="connsiteY5847" fmla="*/ 148186 h 825628"/>
                <a:gd name="connsiteX5848" fmla="*/ 287351 w 557214"/>
                <a:gd name="connsiteY5848" fmla="*/ 146758 h 825628"/>
                <a:gd name="connsiteX5849" fmla="*/ 287077 w 557214"/>
                <a:gd name="connsiteY5849" fmla="*/ 146809 h 825628"/>
                <a:gd name="connsiteX5850" fmla="*/ 285752 w 557214"/>
                <a:gd name="connsiteY5850" fmla="*/ 146717 h 825628"/>
                <a:gd name="connsiteX5851" fmla="*/ 283651 w 557214"/>
                <a:gd name="connsiteY5851" fmla="*/ 146832 h 825628"/>
                <a:gd name="connsiteX5852" fmla="*/ 281307 w 557214"/>
                <a:gd name="connsiteY5852" fmla="*/ 146852 h 825628"/>
                <a:gd name="connsiteX5853" fmla="*/ 278606 w 557214"/>
                <a:gd name="connsiteY5853" fmla="*/ 146945 h 825628"/>
                <a:gd name="connsiteX5854" fmla="*/ 277472 w 557214"/>
                <a:gd name="connsiteY5854" fmla="*/ 146967 h 825628"/>
                <a:gd name="connsiteX5855" fmla="*/ 277011 w 557214"/>
                <a:gd name="connsiteY5855" fmla="*/ 146992 h 825628"/>
                <a:gd name="connsiteX5856" fmla="*/ 275302 w 557214"/>
                <a:gd name="connsiteY5856" fmla="*/ 146799 h 825628"/>
                <a:gd name="connsiteX5857" fmla="*/ 281614 w 557214"/>
                <a:gd name="connsiteY5857" fmla="*/ 145888 h 825628"/>
                <a:gd name="connsiteX5858" fmla="*/ 285584 w 557214"/>
                <a:gd name="connsiteY5858" fmla="*/ 144838 h 825628"/>
                <a:gd name="connsiteX5859" fmla="*/ 287005 w 557214"/>
                <a:gd name="connsiteY5859" fmla="*/ 144358 h 825628"/>
                <a:gd name="connsiteX5860" fmla="*/ 289087 w 557214"/>
                <a:gd name="connsiteY5860" fmla="*/ 143556 h 825628"/>
                <a:gd name="connsiteX5861" fmla="*/ 287331 w 557214"/>
                <a:gd name="connsiteY5861" fmla="*/ 143816 h 825628"/>
                <a:gd name="connsiteX5862" fmla="*/ 286200 w 557214"/>
                <a:gd name="connsiteY5862" fmla="*/ 143884 h 825628"/>
                <a:gd name="connsiteX5863" fmla="*/ 279282 w 557214"/>
                <a:gd name="connsiteY5863" fmla="*/ 144240 h 825628"/>
                <a:gd name="connsiteX5864" fmla="*/ 277585 w 557214"/>
                <a:gd name="connsiteY5864" fmla="*/ 144276 h 825628"/>
                <a:gd name="connsiteX5865" fmla="*/ 276286 w 557214"/>
                <a:gd name="connsiteY5865" fmla="*/ 144259 h 825628"/>
                <a:gd name="connsiteX5866" fmla="*/ 276684 w 557214"/>
                <a:gd name="connsiteY5866" fmla="*/ 144191 h 825628"/>
                <a:gd name="connsiteX5867" fmla="*/ 278364 w 557214"/>
                <a:gd name="connsiteY5867" fmla="*/ 143819 h 825628"/>
                <a:gd name="connsiteX5868" fmla="*/ 279404 w 557214"/>
                <a:gd name="connsiteY5868" fmla="*/ 143564 h 825628"/>
                <a:gd name="connsiteX5869" fmla="*/ 282627 w 557214"/>
                <a:gd name="connsiteY5869" fmla="*/ 142718 h 825628"/>
                <a:gd name="connsiteX5870" fmla="*/ 283675 w 557214"/>
                <a:gd name="connsiteY5870" fmla="*/ 142555 h 825628"/>
                <a:gd name="connsiteX5871" fmla="*/ 283212 w 557214"/>
                <a:gd name="connsiteY5871" fmla="*/ 142564 h 825628"/>
                <a:gd name="connsiteX5872" fmla="*/ 285455 w 557214"/>
                <a:gd name="connsiteY5872" fmla="*/ 142050 h 825628"/>
                <a:gd name="connsiteX5873" fmla="*/ 287464 w 557214"/>
                <a:gd name="connsiteY5873" fmla="*/ 141504 h 825628"/>
                <a:gd name="connsiteX5874" fmla="*/ 291555 w 557214"/>
                <a:gd name="connsiteY5874" fmla="*/ 140251 h 825628"/>
                <a:gd name="connsiteX5875" fmla="*/ 293430 w 557214"/>
                <a:gd name="connsiteY5875" fmla="*/ 139742 h 825628"/>
                <a:gd name="connsiteX5876" fmla="*/ 293418 w 557214"/>
                <a:gd name="connsiteY5876" fmla="*/ 139743 h 825628"/>
                <a:gd name="connsiteX5877" fmla="*/ 292873 w 557214"/>
                <a:gd name="connsiteY5877" fmla="*/ 139838 h 825628"/>
                <a:gd name="connsiteX5878" fmla="*/ 291876 w 557214"/>
                <a:gd name="connsiteY5878" fmla="*/ 139908 h 825628"/>
                <a:gd name="connsiteX5879" fmla="*/ 290549 w 557214"/>
                <a:gd name="connsiteY5879" fmla="*/ 139986 h 825628"/>
                <a:gd name="connsiteX5880" fmla="*/ 287994 w 557214"/>
                <a:gd name="connsiteY5880" fmla="*/ 140110 h 825628"/>
                <a:gd name="connsiteX5881" fmla="*/ 285893 w 557214"/>
                <a:gd name="connsiteY5881" fmla="*/ 140253 h 825628"/>
                <a:gd name="connsiteX5882" fmla="*/ 286449 w 557214"/>
                <a:gd name="connsiteY5882" fmla="*/ 140078 h 825628"/>
                <a:gd name="connsiteX5883" fmla="*/ 284418 w 557214"/>
                <a:gd name="connsiteY5883" fmla="*/ 140274 h 825628"/>
                <a:gd name="connsiteX5884" fmla="*/ 281391 w 557214"/>
                <a:gd name="connsiteY5884" fmla="*/ 140233 h 825628"/>
                <a:gd name="connsiteX5885" fmla="*/ 279790 w 557214"/>
                <a:gd name="connsiteY5885" fmla="*/ 140154 h 825628"/>
                <a:gd name="connsiteX5886" fmla="*/ 278234 w 557214"/>
                <a:gd name="connsiteY5886" fmla="*/ 140001 h 825628"/>
                <a:gd name="connsiteX5887" fmla="*/ 277263 w 557214"/>
                <a:gd name="connsiteY5887" fmla="*/ 139867 h 825628"/>
                <a:gd name="connsiteX5888" fmla="*/ 277596 w 557214"/>
                <a:gd name="connsiteY5888" fmla="*/ 139864 h 825628"/>
                <a:gd name="connsiteX5889" fmla="*/ 278647 w 557214"/>
                <a:gd name="connsiteY5889" fmla="*/ 139772 h 825628"/>
                <a:gd name="connsiteX5890" fmla="*/ 280952 w 557214"/>
                <a:gd name="connsiteY5890" fmla="*/ 139396 h 825628"/>
                <a:gd name="connsiteX5891" fmla="*/ 284337 w 557214"/>
                <a:gd name="connsiteY5891" fmla="*/ 138706 h 825628"/>
                <a:gd name="connsiteX5892" fmla="*/ 286859 w 557214"/>
                <a:gd name="connsiteY5892" fmla="*/ 138020 h 825628"/>
                <a:gd name="connsiteX5893" fmla="*/ 289914 w 557214"/>
                <a:gd name="connsiteY5893" fmla="*/ 136934 h 825628"/>
                <a:gd name="connsiteX5894" fmla="*/ 290687 w 557214"/>
                <a:gd name="connsiteY5894" fmla="*/ 136714 h 825628"/>
                <a:gd name="connsiteX5895" fmla="*/ 290625 w 557214"/>
                <a:gd name="connsiteY5895" fmla="*/ 136729 h 825628"/>
                <a:gd name="connsiteX5896" fmla="*/ 288736 w 557214"/>
                <a:gd name="connsiteY5896" fmla="*/ 136980 h 825628"/>
                <a:gd name="connsiteX5897" fmla="*/ 281600 w 557214"/>
                <a:gd name="connsiteY5897" fmla="*/ 137299 h 825628"/>
                <a:gd name="connsiteX5898" fmla="*/ 279481 w 557214"/>
                <a:gd name="connsiteY5898" fmla="*/ 137345 h 825628"/>
                <a:gd name="connsiteX5899" fmla="*/ 278828 w 557214"/>
                <a:gd name="connsiteY5899" fmla="*/ 137343 h 825628"/>
                <a:gd name="connsiteX5900" fmla="*/ 288358 w 557214"/>
                <a:gd name="connsiteY5900" fmla="*/ 135420 h 825628"/>
                <a:gd name="connsiteX5901" fmla="*/ 271644 w 557214"/>
                <a:gd name="connsiteY5901" fmla="*/ 131773 h 825628"/>
                <a:gd name="connsiteX5902" fmla="*/ 274500 w 557214"/>
                <a:gd name="connsiteY5902" fmla="*/ 132060 h 825628"/>
                <a:gd name="connsiteX5903" fmla="*/ 278657 w 557214"/>
                <a:gd name="connsiteY5903" fmla="*/ 132158 h 825628"/>
                <a:gd name="connsiteX5904" fmla="*/ 282130 w 557214"/>
                <a:gd name="connsiteY5904" fmla="*/ 131812 h 825628"/>
                <a:gd name="connsiteX5905" fmla="*/ 284689 w 557214"/>
                <a:gd name="connsiteY5905" fmla="*/ 131365 h 825628"/>
                <a:gd name="connsiteX5906" fmla="*/ 286544 w 557214"/>
                <a:gd name="connsiteY5906" fmla="*/ 131349 h 825628"/>
                <a:gd name="connsiteX5907" fmla="*/ 292629 w 557214"/>
                <a:gd name="connsiteY5907" fmla="*/ 129945 h 825628"/>
                <a:gd name="connsiteX5908" fmla="*/ 294144 w 557214"/>
                <a:gd name="connsiteY5908" fmla="*/ 129417 h 825628"/>
                <a:gd name="connsiteX5909" fmla="*/ 297081 w 557214"/>
                <a:gd name="connsiteY5909" fmla="*/ 128162 h 825628"/>
                <a:gd name="connsiteX5910" fmla="*/ 298331 w 557214"/>
                <a:gd name="connsiteY5910" fmla="*/ 127708 h 825628"/>
                <a:gd name="connsiteX5911" fmla="*/ 298323 w 557214"/>
                <a:gd name="connsiteY5911" fmla="*/ 127710 h 825628"/>
                <a:gd name="connsiteX5912" fmla="*/ 296663 w 557214"/>
                <a:gd name="connsiteY5912" fmla="*/ 128052 h 825628"/>
                <a:gd name="connsiteX5913" fmla="*/ 296238 w 557214"/>
                <a:gd name="connsiteY5913" fmla="*/ 128111 h 825628"/>
                <a:gd name="connsiteX5914" fmla="*/ 292628 w 557214"/>
                <a:gd name="connsiteY5914" fmla="*/ 128550 h 825628"/>
                <a:gd name="connsiteX5915" fmla="*/ 289592 w 557214"/>
                <a:gd name="connsiteY5915" fmla="*/ 128802 h 825628"/>
                <a:gd name="connsiteX5916" fmla="*/ 286236 w 557214"/>
                <a:gd name="connsiteY5916" fmla="*/ 129028 h 825628"/>
                <a:gd name="connsiteX5917" fmla="*/ 285657 w 557214"/>
                <a:gd name="connsiteY5917" fmla="*/ 129094 h 825628"/>
                <a:gd name="connsiteX5918" fmla="*/ 284019 w 557214"/>
                <a:gd name="connsiteY5918" fmla="*/ 129319 h 825628"/>
                <a:gd name="connsiteX5919" fmla="*/ 283525 w 557214"/>
                <a:gd name="connsiteY5919" fmla="*/ 129372 h 825628"/>
                <a:gd name="connsiteX5920" fmla="*/ 283060 w 557214"/>
                <a:gd name="connsiteY5920" fmla="*/ 129349 h 825628"/>
                <a:gd name="connsiteX5921" fmla="*/ 280028 w 557214"/>
                <a:gd name="connsiteY5921" fmla="*/ 129214 h 825628"/>
                <a:gd name="connsiteX5922" fmla="*/ 277552 w 557214"/>
                <a:gd name="connsiteY5922" fmla="*/ 129035 h 825628"/>
                <a:gd name="connsiteX5923" fmla="*/ 277124 w 557214"/>
                <a:gd name="connsiteY5923" fmla="*/ 129021 h 825628"/>
                <a:gd name="connsiteX5924" fmla="*/ 277102 w 557214"/>
                <a:gd name="connsiteY5924" fmla="*/ 129021 h 825628"/>
                <a:gd name="connsiteX5925" fmla="*/ 274502 w 557214"/>
                <a:gd name="connsiteY5925" fmla="*/ 129129 h 825628"/>
                <a:gd name="connsiteX5926" fmla="*/ 273181 w 557214"/>
                <a:gd name="connsiteY5926" fmla="*/ 127635 h 825628"/>
                <a:gd name="connsiteX5927" fmla="*/ 273466 w 557214"/>
                <a:gd name="connsiteY5927" fmla="*/ 127028 h 825628"/>
                <a:gd name="connsiteX5928" fmla="*/ 281282 w 557214"/>
                <a:gd name="connsiteY5928" fmla="*/ 126939 h 825628"/>
                <a:gd name="connsiteX5929" fmla="*/ 282465 w 557214"/>
                <a:gd name="connsiteY5929" fmla="*/ 126658 h 825628"/>
                <a:gd name="connsiteX5930" fmla="*/ 282046 w 557214"/>
                <a:gd name="connsiteY5930" fmla="*/ 126147 h 825628"/>
                <a:gd name="connsiteX5931" fmla="*/ 275863 w 557214"/>
                <a:gd name="connsiteY5931" fmla="*/ 123208 h 825628"/>
                <a:gd name="connsiteX5932" fmla="*/ 275181 w 557214"/>
                <a:gd name="connsiteY5932" fmla="*/ 122103 h 825628"/>
                <a:gd name="connsiteX5933" fmla="*/ 288084 w 557214"/>
                <a:gd name="connsiteY5933" fmla="*/ 121611 h 825628"/>
                <a:gd name="connsiteX5934" fmla="*/ 291435 w 557214"/>
                <a:gd name="connsiteY5934" fmla="*/ 121112 h 825628"/>
                <a:gd name="connsiteX5935" fmla="*/ 281043 w 557214"/>
                <a:gd name="connsiteY5935" fmla="*/ 116957 h 825628"/>
                <a:gd name="connsiteX5936" fmla="*/ 276957 w 557214"/>
                <a:gd name="connsiteY5936" fmla="*/ 114519 h 825628"/>
                <a:gd name="connsiteX5937" fmla="*/ 277020 w 557214"/>
                <a:gd name="connsiteY5937" fmla="*/ 113412 h 825628"/>
                <a:gd name="connsiteX5938" fmla="*/ 286024 w 557214"/>
                <a:gd name="connsiteY5938" fmla="*/ 112421 h 825628"/>
                <a:gd name="connsiteX5939" fmla="*/ 280107 w 557214"/>
                <a:gd name="connsiteY5939" fmla="*/ 108527 h 825628"/>
                <a:gd name="connsiteX5940" fmla="*/ 288827 w 557214"/>
                <a:gd name="connsiteY5940" fmla="*/ 108192 h 825628"/>
                <a:gd name="connsiteX5941" fmla="*/ 292564 w 557214"/>
                <a:gd name="connsiteY5941" fmla="*/ 107320 h 825628"/>
                <a:gd name="connsiteX5942" fmla="*/ 292060 w 557214"/>
                <a:gd name="connsiteY5942" fmla="*/ 106527 h 825628"/>
                <a:gd name="connsiteX5943" fmla="*/ 286126 w 557214"/>
                <a:gd name="connsiteY5943" fmla="*/ 104725 h 825628"/>
                <a:gd name="connsiteX5944" fmla="*/ 286734 w 557214"/>
                <a:gd name="connsiteY5944" fmla="*/ 104694 h 825628"/>
                <a:gd name="connsiteX5945" fmla="*/ 287203 w 557214"/>
                <a:gd name="connsiteY5945" fmla="*/ 104685 h 825628"/>
                <a:gd name="connsiteX5946" fmla="*/ 288038 w 557214"/>
                <a:gd name="connsiteY5946" fmla="*/ 104693 h 825628"/>
                <a:gd name="connsiteX5947" fmla="*/ 289550 w 557214"/>
                <a:gd name="connsiteY5947" fmla="*/ 104591 h 825628"/>
                <a:gd name="connsiteX5948" fmla="*/ 290869 w 557214"/>
                <a:gd name="connsiteY5948" fmla="*/ 104829 h 825628"/>
                <a:gd name="connsiteX5949" fmla="*/ 292054 w 557214"/>
                <a:gd name="connsiteY5949" fmla="*/ 105085 h 825628"/>
                <a:gd name="connsiteX5950" fmla="*/ 294041 w 557214"/>
                <a:gd name="connsiteY5950" fmla="*/ 105560 h 825628"/>
                <a:gd name="connsiteX5951" fmla="*/ 294333 w 557214"/>
                <a:gd name="connsiteY5951" fmla="*/ 105604 h 825628"/>
                <a:gd name="connsiteX5952" fmla="*/ 295074 w 557214"/>
                <a:gd name="connsiteY5952" fmla="*/ 105659 h 825628"/>
                <a:gd name="connsiteX5953" fmla="*/ 295717 w 557214"/>
                <a:gd name="connsiteY5953" fmla="*/ 105757 h 825628"/>
                <a:gd name="connsiteX5954" fmla="*/ 301655 w 557214"/>
                <a:gd name="connsiteY5954" fmla="*/ 106792 h 825628"/>
                <a:gd name="connsiteX5955" fmla="*/ 302715 w 557214"/>
                <a:gd name="connsiteY5955" fmla="*/ 107001 h 825628"/>
                <a:gd name="connsiteX5956" fmla="*/ 304108 w 557214"/>
                <a:gd name="connsiteY5956" fmla="*/ 107306 h 825628"/>
                <a:gd name="connsiteX5957" fmla="*/ 303513 w 557214"/>
                <a:gd name="connsiteY5957" fmla="*/ 107112 h 825628"/>
                <a:gd name="connsiteX5958" fmla="*/ 299464 w 557214"/>
                <a:gd name="connsiteY5958" fmla="*/ 105327 h 825628"/>
                <a:gd name="connsiteX5959" fmla="*/ 298296 w 557214"/>
                <a:gd name="connsiteY5959" fmla="*/ 104836 h 825628"/>
                <a:gd name="connsiteX5960" fmla="*/ 295606 w 557214"/>
                <a:gd name="connsiteY5960" fmla="*/ 103840 h 825628"/>
                <a:gd name="connsiteX5961" fmla="*/ 294556 w 557214"/>
                <a:gd name="connsiteY5961" fmla="*/ 103539 h 825628"/>
                <a:gd name="connsiteX5962" fmla="*/ 294043 w 557214"/>
                <a:gd name="connsiteY5962" fmla="*/ 103448 h 825628"/>
                <a:gd name="connsiteX5963" fmla="*/ 291566 w 557214"/>
                <a:gd name="connsiteY5963" fmla="*/ 102885 h 825628"/>
                <a:gd name="connsiteX5964" fmla="*/ 290741 w 557214"/>
                <a:gd name="connsiteY5964" fmla="*/ 102750 h 825628"/>
                <a:gd name="connsiteX5965" fmla="*/ 288678 w 557214"/>
                <a:gd name="connsiteY5965" fmla="*/ 102457 h 825628"/>
                <a:gd name="connsiteX5966" fmla="*/ 288142 w 557214"/>
                <a:gd name="connsiteY5966" fmla="*/ 102415 h 825628"/>
                <a:gd name="connsiteX5967" fmla="*/ 288103 w 557214"/>
                <a:gd name="connsiteY5967" fmla="*/ 102416 h 825628"/>
                <a:gd name="connsiteX5968" fmla="*/ 285644 w 557214"/>
                <a:gd name="connsiteY5968" fmla="*/ 102775 h 825628"/>
                <a:gd name="connsiteX5969" fmla="*/ 285503 w 557214"/>
                <a:gd name="connsiteY5969" fmla="*/ 102808 h 825628"/>
                <a:gd name="connsiteX5970" fmla="*/ 286754 w 557214"/>
                <a:gd name="connsiteY5970" fmla="*/ 102178 h 825628"/>
                <a:gd name="connsiteX5971" fmla="*/ 289192 w 557214"/>
                <a:gd name="connsiteY5971" fmla="*/ 102476 h 825628"/>
                <a:gd name="connsiteX5972" fmla="*/ 290718 w 557214"/>
                <a:gd name="connsiteY5972" fmla="*/ 102676 h 825628"/>
                <a:gd name="connsiteX5973" fmla="*/ 294083 w 557214"/>
                <a:gd name="connsiteY5973" fmla="*/ 103157 h 825628"/>
                <a:gd name="connsiteX5974" fmla="*/ 294965 w 557214"/>
                <a:gd name="connsiteY5974" fmla="*/ 103241 h 825628"/>
                <a:gd name="connsiteX5975" fmla="*/ 303371 w 557214"/>
                <a:gd name="connsiteY5975" fmla="*/ 103868 h 825628"/>
                <a:gd name="connsiteX5976" fmla="*/ 305164 w 557214"/>
                <a:gd name="connsiteY5976" fmla="*/ 104164 h 825628"/>
                <a:gd name="connsiteX5977" fmla="*/ 301710 w 557214"/>
                <a:gd name="connsiteY5977" fmla="*/ 102807 h 825628"/>
                <a:gd name="connsiteX5978" fmla="*/ 297240 w 557214"/>
                <a:gd name="connsiteY5978" fmla="*/ 101525 h 825628"/>
                <a:gd name="connsiteX5979" fmla="*/ 298114 w 557214"/>
                <a:gd name="connsiteY5979" fmla="*/ 101597 h 825628"/>
                <a:gd name="connsiteX5980" fmla="*/ 299399 w 557214"/>
                <a:gd name="connsiteY5980" fmla="*/ 101480 h 825628"/>
                <a:gd name="connsiteX5981" fmla="*/ 298450 w 557214"/>
                <a:gd name="connsiteY5981" fmla="*/ 100619 h 825628"/>
                <a:gd name="connsiteX5982" fmla="*/ 289108 w 557214"/>
                <a:gd name="connsiteY5982" fmla="*/ 96349 h 825628"/>
                <a:gd name="connsiteX5983" fmla="*/ 289259 w 557214"/>
                <a:gd name="connsiteY5983" fmla="*/ 96178 h 825628"/>
                <a:gd name="connsiteX5984" fmla="*/ 290282 w 557214"/>
                <a:gd name="connsiteY5984" fmla="*/ 96202 h 825628"/>
                <a:gd name="connsiteX5985" fmla="*/ 299324 w 557214"/>
                <a:gd name="connsiteY5985" fmla="*/ 96588 h 825628"/>
                <a:gd name="connsiteX5986" fmla="*/ 301597 w 557214"/>
                <a:gd name="connsiteY5986" fmla="*/ 96244 h 825628"/>
                <a:gd name="connsiteX5987" fmla="*/ 300881 w 557214"/>
                <a:gd name="connsiteY5987" fmla="*/ 95741 h 825628"/>
                <a:gd name="connsiteX5988" fmla="*/ 292552 w 557214"/>
                <a:gd name="connsiteY5988" fmla="*/ 92656 h 825628"/>
                <a:gd name="connsiteX5989" fmla="*/ 299137 w 557214"/>
                <a:gd name="connsiteY5989" fmla="*/ 93112 h 825628"/>
                <a:gd name="connsiteX5990" fmla="*/ 303253 w 557214"/>
                <a:gd name="connsiteY5990" fmla="*/ 92630 h 825628"/>
                <a:gd name="connsiteX5991" fmla="*/ 302559 w 557214"/>
                <a:gd name="connsiteY5991" fmla="*/ 91858 h 825628"/>
                <a:gd name="connsiteX5992" fmla="*/ 295649 w 557214"/>
                <a:gd name="connsiteY5992" fmla="*/ 88287 h 825628"/>
                <a:gd name="connsiteX5993" fmla="*/ 295651 w 557214"/>
                <a:gd name="connsiteY5993" fmla="*/ 88176 h 825628"/>
                <a:gd name="connsiteX5994" fmla="*/ 306309 w 557214"/>
                <a:gd name="connsiteY5994" fmla="*/ 90645 h 825628"/>
                <a:gd name="connsiteX5995" fmla="*/ 305180 w 557214"/>
                <a:gd name="connsiteY5995" fmla="*/ 89738 h 825628"/>
                <a:gd name="connsiteX5996" fmla="*/ 296428 w 557214"/>
                <a:gd name="connsiteY5996" fmla="*/ 84640 h 825628"/>
                <a:gd name="connsiteX5997" fmla="*/ 297023 w 557214"/>
                <a:gd name="connsiteY5997" fmla="*/ 84471 h 825628"/>
                <a:gd name="connsiteX5998" fmla="*/ 301268 w 557214"/>
                <a:gd name="connsiteY5998" fmla="*/ 85398 h 825628"/>
                <a:gd name="connsiteX5999" fmla="*/ 306115 w 557214"/>
                <a:gd name="connsiteY5999" fmla="*/ 84942 h 825628"/>
                <a:gd name="connsiteX6000" fmla="*/ 305390 w 557214"/>
                <a:gd name="connsiteY6000" fmla="*/ 83707 h 825628"/>
                <a:gd name="connsiteX6001" fmla="*/ 301367 w 557214"/>
                <a:gd name="connsiteY6001" fmla="*/ 80463 h 825628"/>
                <a:gd name="connsiteX6002" fmla="*/ 309789 w 557214"/>
                <a:gd name="connsiteY6002" fmla="*/ 81890 h 825628"/>
                <a:gd name="connsiteX6003" fmla="*/ 309407 w 557214"/>
                <a:gd name="connsiteY6003" fmla="*/ 80941 h 825628"/>
                <a:gd name="connsiteX6004" fmla="*/ 304091 w 557214"/>
                <a:gd name="connsiteY6004" fmla="*/ 75582 h 825628"/>
                <a:gd name="connsiteX6005" fmla="*/ 313657 w 557214"/>
                <a:gd name="connsiteY6005" fmla="*/ 80298 h 825628"/>
                <a:gd name="connsiteX6006" fmla="*/ 316165 w 557214"/>
                <a:gd name="connsiteY6006" fmla="*/ 81037 h 825628"/>
                <a:gd name="connsiteX6007" fmla="*/ 315742 w 557214"/>
                <a:gd name="connsiteY6007" fmla="*/ 80270 h 825628"/>
                <a:gd name="connsiteX6008" fmla="*/ 306145 w 557214"/>
                <a:gd name="connsiteY6008" fmla="*/ 71812 h 825628"/>
                <a:gd name="connsiteX6009" fmla="*/ 306347 w 557214"/>
                <a:gd name="connsiteY6009" fmla="*/ 71630 h 825628"/>
                <a:gd name="connsiteX6010" fmla="*/ 311004 w 557214"/>
                <a:gd name="connsiteY6010" fmla="*/ 71549 h 825628"/>
                <a:gd name="connsiteX6011" fmla="*/ 311592 w 557214"/>
                <a:gd name="connsiteY6011" fmla="*/ 71266 h 825628"/>
                <a:gd name="connsiteX6012" fmla="*/ 311510 w 557214"/>
                <a:gd name="connsiteY6012" fmla="*/ 70508 h 825628"/>
                <a:gd name="connsiteX6013" fmla="*/ 310562 w 557214"/>
                <a:gd name="connsiteY6013" fmla="*/ 69172 h 825628"/>
                <a:gd name="connsiteX6014" fmla="*/ 319022 w 557214"/>
                <a:gd name="connsiteY6014" fmla="*/ 74064 h 825628"/>
                <a:gd name="connsiteX6015" fmla="*/ 319297 w 557214"/>
                <a:gd name="connsiteY6015" fmla="*/ 73675 h 825628"/>
                <a:gd name="connsiteX6016" fmla="*/ 318029 w 557214"/>
                <a:gd name="connsiteY6016" fmla="*/ 70667 h 825628"/>
                <a:gd name="connsiteX6017" fmla="*/ 318657 w 557214"/>
                <a:gd name="connsiteY6017" fmla="*/ 70796 h 825628"/>
                <a:gd name="connsiteX6018" fmla="*/ 322570 w 557214"/>
                <a:gd name="connsiteY6018" fmla="*/ 73078 h 825628"/>
                <a:gd name="connsiteX6019" fmla="*/ 323256 w 557214"/>
                <a:gd name="connsiteY6019" fmla="*/ 73286 h 825628"/>
                <a:gd name="connsiteX6020" fmla="*/ 316845 w 557214"/>
                <a:gd name="connsiteY6020" fmla="*/ 66214 h 825628"/>
                <a:gd name="connsiteX6021" fmla="*/ 315303 w 557214"/>
                <a:gd name="connsiteY6021" fmla="*/ 63792 h 825628"/>
                <a:gd name="connsiteX6022" fmla="*/ 315421 w 557214"/>
                <a:gd name="connsiteY6022" fmla="*/ 63082 h 825628"/>
                <a:gd name="connsiteX6023" fmla="*/ 316367 w 557214"/>
                <a:gd name="connsiteY6023" fmla="*/ 63473 h 825628"/>
                <a:gd name="connsiteX6024" fmla="*/ 325587 w 557214"/>
                <a:gd name="connsiteY6024" fmla="*/ 69212 h 825628"/>
                <a:gd name="connsiteX6025" fmla="*/ 328803 w 557214"/>
                <a:gd name="connsiteY6025" fmla="*/ 70459 h 825628"/>
                <a:gd name="connsiteX6026" fmla="*/ 328508 w 557214"/>
                <a:gd name="connsiteY6026" fmla="*/ 69553 h 825628"/>
                <a:gd name="connsiteX6027" fmla="*/ 320588 w 557214"/>
                <a:gd name="connsiteY6027" fmla="*/ 59679 h 825628"/>
                <a:gd name="connsiteX6028" fmla="*/ 318145 w 557214"/>
                <a:gd name="connsiteY6028" fmla="*/ 55207 h 825628"/>
                <a:gd name="connsiteX6029" fmla="*/ 318166 w 557214"/>
                <a:gd name="connsiteY6029" fmla="*/ 55187 h 825628"/>
                <a:gd name="connsiteX6030" fmla="*/ 324960 w 557214"/>
                <a:gd name="connsiteY6030" fmla="*/ 61252 h 825628"/>
                <a:gd name="connsiteX6031" fmla="*/ 327710 w 557214"/>
                <a:gd name="connsiteY6031" fmla="*/ 63603 h 825628"/>
                <a:gd name="connsiteX6032" fmla="*/ 332890 w 557214"/>
                <a:gd name="connsiteY6032" fmla="*/ 67902 h 825628"/>
                <a:gd name="connsiteX6033" fmla="*/ 336835 w 557214"/>
                <a:gd name="connsiteY6033" fmla="*/ 71449 h 825628"/>
                <a:gd name="connsiteX6034" fmla="*/ 336105 w 557214"/>
                <a:gd name="connsiteY6034" fmla="*/ 70603 h 825628"/>
                <a:gd name="connsiteX6035" fmla="*/ 332724 w 557214"/>
                <a:gd name="connsiteY6035" fmla="*/ 66077 h 825628"/>
                <a:gd name="connsiteX6036" fmla="*/ 330207 w 557214"/>
                <a:gd name="connsiteY6036" fmla="*/ 63107 h 825628"/>
                <a:gd name="connsiteX6037" fmla="*/ 325063 w 557214"/>
                <a:gd name="connsiteY6037" fmla="*/ 58496 h 825628"/>
                <a:gd name="connsiteX6038" fmla="*/ 325460 w 557214"/>
                <a:gd name="connsiteY6038" fmla="*/ 58677 h 825628"/>
                <a:gd name="connsiteX6039" fmla="*/ 327621 w 557214"/>
                <a:gd name="connsiteY6039" fmla="*/ 59726 h 825628"/>
                <a:gd name="connsiteX6040" fmla="*/ 327653 w 557214"/>
                <a:gd name="connsiteY6040" fmla="*/ 59744 h 825628"/>
                <a:gd name="connsiteX6041" fmla="*/ 328620 w 557214"/>
                <a:gd name="connsiteY6041" fmla="*/ 60330 h 825628"/>
                <a:gd name="connsiteX6042" fmla="*/ 328936 w 557214"/>
                <a:gd name="connsiteY6042" fmla="*/ 60558 h 825628"/>
                <a:gd name="connsiteX6043" fmla="*/ 328802 w 557214"/>
                <a:gd name="connsiteY6043" fmla="*/ 60435 h 825628"/>
                <a:gd name="connsiteX6044" fmla="*/ 331980 w 557214"/>
                <a:gd name="connsiteY6044" fmla="*/ 61774 h 825628"/>
                <a:gd name="connsiteX6045" fmla="*/ 331610 w 557214"/>
                <a:gd name="connsiteY6045" fmla="*/ 60807 h 825628"/>
                <a:gd name="connsiteX6046" fmla="*/ 324513 w 557214"/>
                <a:gd name="connsiteY6046" fmla="*/ 52159 h 825628"/>
                <a:gd name="connsiteX6047" fmla="*/ 324030 w 557214"/>
                <a:gd name="connsiteY6047" fmla="*/ 51414 h 825628"/>
                <a:gd name="connsiteX6048" fmla="*/ 324061 w 557214"/>
                <a:gd name="connsiteY6048" fmla="*/ 51387 h 825628"/>
                <a:gd name="connsiteX6049" fmla="*/ 332087 w 557214"/>
                <a:gd name="connsiteY6049" fmla="*/ 53302 h 825628"/>
                <a:gd name="connsiteX6050" fmla="*/ 333060 w 557214"/>
                <a:gd name="connsiteY6050" fmla="*/ 53193 h 825628"/>
                <a:gd name="connsiteX6051" fmla="*/ 332781 w 557214"/>
                <a:gd name="connsiteY6051" fmla="*/ 52218 h 825628"/>
                <a:gd name="connsiteX6052" fmla="*/ 329429 w 557214"/>
                <a:gd name="connsiteY6052" fmla="*/ 47187 h 825628"/>
                <a:gd name="connsiteX6053" fmla="*/ 328932 w 557214"/>
                <a:gd name="connsiteY6053" fmla="*/ 45404 h 825628"/>
                <a:gd name="connsiteX6054" fmla="*/ 329524 w 557214"/>
                <a:gd name="connsiteY6054" fmla="*/ 44988 h 825628"/>
                <a:gd name="connsiteX6055" fmla="*/ 333427 w 557214"/>
                <a:gd name="connsiteY6055" fmla="*/ 44806 h 825628"/>
                <a:gd name="connsiteX6056" fmla="*/ 332761 w 557214"/>
                <a:gd name="connsiteY6056" fmla="*/ 42395 h 825628"/>
                <a:gd name="connsiteX6057" fmla="*/ 332765 w 557214"/>
                <a:gd name="connsiteY6057" fmla="*/ 42353 h 825628"/>
                <a:gd name="connsiteX6058" fmla="*/ 334587 w 557214"/>
                <a:gd name="connsiteY6058" fmla="*/ 43179 h 825628"/>
                <a:gd name="connsiteX6059" fmla="*/ 339276 w 557214"/>
                <a:gd name="connsiteY6059" fmla="*/ 45519 h 825628"/>
                <a:gd name="connsiteX6060" fmla="*/ 341845 w 557214"/>
                <a:gd name="connsiteY6060" fmla="*/ 46896 h 825628"/>
                <a:gd name="connsiteX6061" fmla="*/ 346857 w 557214"/>
                <a:gd name="connsiteY6061" fmla="*/ 49983 h 825628"/>
                <a:gd name="connsiteX6062" fmla="*/ 346460 w 557214"/>
                <a:gd name="connsiteY6062" fmla="*/ 49645 h 825628"/>
                <a:gd name="connsiteX6063" fmla="*/ 343621 w 557214"/>
                <a:gd name="connsiteY6063" fmla="*/ 46778 h 825628"/>
                <a:gd name="connsiteX6064" fmla="*/ 342072 w 557214"/>
                <a:gd name="connsiteY6064" fmla="*/ 45382 h 825628"/>
                <a:gd name="connsiteX6065" fmla="*/ 337896 w 557214"/>
                <a:gd name="connsiteY6065" fmla="*/ 42393 h 825628"/>
                <a:gd name="connsiteX6066" fmla="*/ 334108 w 557214"/>
                <a:gd name="connsiteY6066" fmla="*/ 40968 h 825628"/>
                <a:gd name="connsiteX6067" fmla="*/ 335267 w 557214"/>
                <a:gd name="connsiteY6067" fmla="*/ 40586 h 825628"/>
                <a:gd name="connsiteX6068" fmla="*/ 335500 w 557214"/>
                <a:gd name="connsiteY6068" fmla="*/ 40181 h 825628"/>
                <a:gd name="connsiteX6069" fmla="*/ 335329 w 557214"/>
                <a:gd name="connsiteY6069" fmla="*/ 39499 h 825628"/>
                <a:gd name="connsiteX6070" fmla="*/ 333805 w 557214"/>
                <a:gd name="connsiteY6070" fmla="*/ 37005 h 825628"/>
                <a:gd name="connsiteX6071" fmla="*/ 333647 w 557214"/>
                <a:gd name="connsiteY6071" fmla="*/ 36094 h 825628"/>
                <a:gd name="connsiteX6072" fmla="*/ 336299 w 557214"/>
                <a:gd name="connsiteY6072" fmla="*/ 34180 h 825628"/>
                <a:gd name="connsiteX6073" fmla="*/ 336533 w 557214"/>
                <a:gd name="connsiteY6073" fmla="*/ 33773 h 825628"/>
                <a:gd name="connsiteX6074" fmla="*/ 335473 w 557214"/>
                <a:gd name="connsiteY6074" fmla="*/ 32538 h 825628"/>
                <a:gd name="connsiteX6075" fmla="*/ 340480 w 557214"/>
                <a:gd name="connsiteY6075" fmla="*/ 29761 h 825628"/>
                <a:gd name="connsiteX6076" fmla="*/ 339961 w 557214"/>
                <a:gd name="connsiteY6076" fmla="*/ 29600 h 825628"/>
                <a:gd name="connsiteX6077" fmla="*/ 336389 w 557214"/>
                <a:gd name="connsiteY6077" fmla="*/ 30210 h 825628"/>
                <a:gd name="connsiteX6078" fmla="*/ 338635 w 557214"/>
                <a:gd name="connsiteY6078" fmla="*/ 28651 h 825628"/>
                <a:gd name="connsiteX6079" fmla="*/ 339471 w 557214"/>
                <a:gd name="connsiteY6079" fmla="*/ 27588 h 825628"/>
                <a:gd name="connsiteX6080" fmla="*/ 337707 w 557214"/>
                <a:gd name="connsiteY6080" fmla="*/ 26745 h 825628"/>
                <a:gd name="connsiteX6081" fmla="*/ 341989 w 557214"/>
                <a:gd name="connsiteY6081" fmla="*/ 24083 h 825628"/>
                <a:gd name="connsiteX6082" fmla="*/ 341510 w 557214"/>
                <a:gd name="connsiteY6082" fmla="*/ 23870 h 825628"/>
                <a:gd name="connsiteX6083" fmla="*/ 337591 w 557214"/>
                <a:gd name="connsiteY6083" fmla="*/ 24675 h 825628"/>
                <a:gd name="connsiteX6084" fmla="*/ 337618 w 557214"/>
                <a:gd name="connsiteY6084" fmla="*/ 24561 h 825628"/>
                <a:gd name="connsiteX6085" fmla="*/ 337938 w 557214"/>
                <a:gd name="connsiteY6085" fmla="*/ 24297 h 825628"/>
                <a:gd name="connsiteX6086" fmla="*/ 343303 w 557214"/>
                <a:gd name="connsiteY6086" fmla="*/ 21938 h 825628"/>
                <a:gd name="connsiteX6087" fmla="*/ 343576 w 557214"/>
                <a:gd name="connsiteY6087" fmla="*/ 21936 h 825628"/>
                <a:gd name="connsiteX6088" fmla="*/ 343590 w 557214"/>
                <a:gd name="connsiteY6088" fmla="*/ 21966 h 825628"/>
                <a:gd name="connsiteX6089" fmla="*/ 344169 w 557214"/>
                <a:gd name="connsiteY6089" fmla="*/ 24246 h 825628"/>
                <a:gd name="connsiteX6090" fmla="*/ 343844 w 557214"/>
                <a:gd name="connsiteY6090" fmla="*/ 28601 h 825628"/>
                <a:gd name="connsiteX6091" fmla="*/ 344182 w 557214"/>
                <a:gd name="connsiteY6091" fmla="*/ 33986 h 825628"/>
                <a:gd name="connsiteX6092" fmla="*/ 347303 w 557214"/>
                <a:gd name="connsiteY6092" fmla="*/ 35120 h 825628"/>
                <a:gd name="connsiteX6093" fmla="*/ 350717 w 557214"/>
                <a:gd name="connsiteY6093" fmla="*/ 34420 h 825628"/>
                <a:gd name="connsiteX6094" fmla="*/ 351443 w 557214"/>
                <a:gd name="connsiteY6094" fmla="*/ 34417 h 825628"/>
                <a:gd name="connsiteX6095" fmla="*/ 352907 w 557214"/>
                <a:gd name="connsiteY6095" fmla="*/ 34440 h 825628"/>
                <a:gd name="connsiteX6096" fmla="*/ 356632 w 557214"/>
                <a:gd name="connsiteY6096" fmla="*/ 34567 h 825628"/>
                <a:gd name="connsiteX6097" fmla="*/ 358072 w 557214"/>
                <a:gd name="connsiteY6097" fmla="*/ 34572 h 825628"/>
                <a:gd name="connsiteX6098" fmla="*/ 360605 w 557214"/>
                <a:gd name="connsiteY6098" fmla="*/ 34331 h 825628"/>
                <a:gd name="connsiteX6099" fmla="*/ 361509 w 557214"/>
                <a:gd name="connsiteY6099" fmla="*/ 34024 h 825628"/>
                <a:gd name="connsiteX6100" fmla="*/ 361559 w 557214"/>
                <a:gd name="connsiteY6100" fmla="*/ 33907 h 825628"/>
                <a:gd name="connsiteX6101" fmla="*/ 362286 w 557214"/>
                <a:gd name="connsiteY6101" fmla="*/ 33909 h 825628"/>
                <a:gd name="connsiteX6102" fmla="*/ 367631 w 557214"/>
                <a:gd name="connsiteY6102" fmla="*/ 33370 h 825628"/>
                <a:gd name="connsiteX6103" fmla="*/ 366636 w 557214"/>
                <a:gd name="connsiteY6103" fmla="*/ 32778 h 825628"/>
                <a:gd name="connsiteX6104" fmla="*/ 361340 w 557214"/>
                <a:gd name="connsiteY6104" fmla="*/ 32074 h 825628"/>
                <a:gd name="connsiteX6105" fmla="*/ 359705 w 557214"/>
                <a:gd name="connsiteY6105" fmla="*/ 31970 h 825628"/>
                <a:gd name="connsiteX6106" fmla="*/ 366976 w 557214"/>
                <a:gd name="connsiteY6106" fmla="*/ 29063 h 825628"/>
                <a:gd name="connsiteX6107" fmla="*/ 367065 w 557214"/>
                <a:gd name="connsiteY6107" fmla="*/ 28758 h 825628"/>
                <a:gd name="connsiteX6108" fmla="*/ 364981 w 557214"/>
                <a:gd name="connsiteY6108" fmla="*/ 28318 h 825628"/>
                <a:gd name="connsiteX6109" fmla="*/ 364612 w 557214"/>
                <a:gd name="connsiteY6109" fmla="*/ 28018 h 825628"/>
                <a:gd name="connsiteX6110" fmla="*/ 368765 w 557214"/>
                <a:gd name="connsiteY6110" fmla="*/ 27110 h 825628"/>
                <a:gd name="connsiteX6111" fmla="*/ 369727 w 557214"/>
                <a:gd name="connsiteY6111" fmla="*/ 26567 h 825628"/>
                <a:gd name="connsiteX6112" fmla="*/ 364639 w 557214"/>
                <a:gd name="connsiteY6112" fmla="*/ 25559 h 825628"/>
                <a:gd name="connsiteX6113" fmla="*/ 363321 w 557214"/>
                <a:gd name="connsiteY6113" fmla="*/ 25064 h 825628"/>
                <a:gd name="connsiteX6114" fmla="*/ 363549 w 557214"/>
                <a:gd name="connsiteY6114" fmla="*/ 24452 h 825628"/>
                <a:gd name="connsiteX6115" fmla="*/ 367575 w 557214"/>
                <a:gd name="connsiteY6115" fmla="*/ 23736 h 825628"/>
                <a:gd name="connsiteX6116" fmla="*/ 367403 w 557214"/>
                <a:gd name="connsiteY6116" fmla="*/ 23505 h 825628"/>
                <a:gd name="connsiteX6117" fmla="*/ 364328 w 557214"/>
                <a:gd name="connsiteY6117" fmla="*/ 22196 h 825628"/>
                <a:gd name="connsiteX6118" fmla="*/ 364023 w 557214"/>
                <a:gd name="connsiteY6118" fmla="*/ 21813 h 825628"/>
                <a:gd name="connsiteX6119" fmla="*/ 364942 w 557214"/>
                <a:gd name="connsiteY6119" fmla="*/ 21674 h 825628"/>
                <a:gd name="connsiteX6120" fmla="*/ 370676 w 557214"/>
                <a:gd name="connsiteY6120" fmla="*/ 21876 h 825628"/>
                <a:gd name="connsiteX6121" fmla="*/ 371393 w 557214"/>
                <a:gd name="connsiteY6121" fmla="*/ 21763 h 825628"/>
                <a:gd name="connsiteX6122" fmla="*/ 367024 w 557214"/>
                <a:gd name="connsiteY6122" fmla="*/ 19854 h 825628"/>
                <a:gd name="connsiteX6123" fmla="*/ 366590 w 557214"/>
                <a:gd name="connsiteY6123" fmla="*/ 19552 h 825628"/>
                <a:gd name="connsiteX6124" fmla="*/ 370413 w 557214"/>
                <a:gd name="connsiteY6124" fmla="*/ 19413 h 825628"/>
                <a:gd name="connsiteX6125" fmla="*/ 371009 w 557214"/>
                <a:gd name="connsiteY6125" fmla="*/ 19232 h 825628"/>
                <a:gd name="connsiteX6126" fmla="*/ 370655 w 557214"/>
                <a:gd name="connsiteY6126" fmla="*/ 18932 h 825628"/>
                <a:gd name="connsiteX6127" fmla="*/ 367684 w 557214"/>
                <a:gd name="connsiteY6127" fmla="*/ 17708 h 825628"/>
                <a:gd name="connsiteX6128" fmla="*/ 367455 w 557214"/>
                <a:gd name="connsiteY6128" fmla="*/ 17324 h 825628"/>
                <a:gd name="connsiteX6129" fmla="*/ 371202 w 557214"/>
                <a:gd name="connsiteY6129" fmla="*/ 17362 h 825628"/>
                <a:gd name="connsiteX6130" fmla="*/ 371749 w 557214"/>
                <a:gd name="connsiteY6130" fmla="*/ 17155 h 825628"/>
                <a:gd name="connsiteX6131" fmla="*/ 365084 w 557214"/>
                <a:gd name="connsiteY6131" fmla="*/ 15299 h 825628"/>
                <a:gd name="connsiteX6132" fmla="*/ 371299 w 557214"/>
                <a:gd name="connsiteY6132" fmla="*/ 15250 h 825628"/>
                <a:gd name="connsiteX6133" fmla="*/ 371710 w 557214"/>
                <a:gd name="connsiteY6133" fmla="*/ 15062 h 825628"/>
                <a:gd name="connsiteX6134" fmla="*/ 363094 w 557214"/>
                <a:gd name="connsiteY6134" fmla="*/ 13205 h 825628"/>
                <a:gd name="connsiteX6135" fmla="*/ 363185 w 557214"/>
                <a:gd name="connsiteY6135" fmla="*/ 12989 h 825628"/>
                <a:gd name="connsiteX6136" fmla="*/ 366099 w 557214"/>
                <a:gd name="connsiteY6136" fmla="*/ 12621 h 825628"/>
                <a:gd name="connsiteX6137" fmla="*/ 372417 w 557214"/>
                <a:gd name="connsiteY6137" fmla="*/ 12192 h 825628"/>
                <a:gd name="connsiteX6138" fmla="*/ 372494 w 557214"/>
                <a:gd name="connsiteY6138" fmla="*/ 12068 h 825628"/>
                <a:gd name="connsiteX6139" fmla="*/ 370781 w 557214"/>
                <a:gd name="connsiteY6139" fmla="*/ 11589 h 825628"/>
                <a:gd name="connsiteX6140" fmla="*/ 373956 w 557214"/>
                <a:gd name="connsiteY6140" fmla="*/ 11985 h 825628"/>
                <a:gd name="connsiteX6141" fmla="*/ 376025 w 557214"/>
                <a:gd name="connsiteY6141" fmla="*/ 12668 h 825628"/>
                <a:gd name="connsiteX6142" fmla="*/ 376679 w 557214"/>
                <a:gd name="connsiteY6142" fmla="*/ 13942 h 825628"/>
                <a:gd name="connsiteX6143" fmla="*/ 377027 w 557214"/>
                <a:gd name="connsiteY6143" fmla="*/ 16034 h 825628"/>
                <a:gd name="connsiteX6144" fmla="*/ 376798 w 557214"/>
                <a:gd name="connsiteY6144" fmla="*/ 18317 h 825628"/>
                <a:gd name="connsiteX6145" fmla="*/ 375546 w 557214"/>
                <a:gd name="connsiteY6145" fmla="*/ 23148 h 825628"/>
                <a:gd name="connsiteX6146" fmla="*/ 373649 w 557214"/>
                <a:gd name="connsiteY6146" fmla="*/ 29568 h 825628"/>
                <a:gd name="connsiteX6147" fmla="*/ 373264 w 557214"/>
                <a:gd name="connsiteY6147" fmla="*/ 32226 h 825628"/>
                <a:gd name="connsiteX6148" fmla="*/ 373818 w 557214"/>
                <a:gd name="connsiteY6148" fmla="*/ 33375 h 825628"/>
                <a:gd name="connsiteX6149" fmla="*/ 374682 w 557214"/>
                <a:gd name="connsiteY6149" fmla="*/ 34244 h 825628"/>
                <a:gd name="connsiteX6150" fmla="*/ 376026 w 557214"/>
                <a:gd name="connsiteY6150" fmla="*/ 35130 h 825628"/>
                <a:gd name="connsiteX6151" fmla="*/ 377710 w 557214"/>
                <a:gd name="connsiteY6151" fmla="*/ 35882 h 825628"/>
                <a:gd name="connsiteX6152" fmla="*/ 381087 w 557214"/>
                <a:gd name="connsiteY6152" fmla="*/ 36616 h 825628"/>
                <a:gd name="connsiteX6153" fmla="*/ 389634 w 557214"/>
                <a:gd name="connsiteY6153" fmla="*/ 37987 h 825628"/>
                <a:gd name="connsiteX6154" fmla="*/ 398379 w 557214"/>
                <a:gd name="connsiteY6154" fmla="*/ 39749 h 825628"/>
                <a:gd name="connsiteX6155" fmla="*/ 405537 w 557214"/>
                <a:gd name="connsiteY6155" fmla="*/ 41633 h 825628"/>
                <a:gd name="connsiteX6156" fmla="*/ 409885 w 557214"/>
                <a:gd name="connsiteY6156" fmla="*/ 43160 h 825628"/>
                <a:gd name="connsiteX6157" fmla="*/ 412866 w 557214"/>
                <a:gd name="connsiteY6157" fmla="*/ 44733 h 825628"/>
                <a:gd name="connsiteX6158" fmla="*/ 414964 w 557214"/>
                <a:gd name="connsiteY6158" fmla="*/ 46426 h 825628"/>
                <a:gd name="connsiteX6159" fmla="*/ 416150 w 557214"/>
                <a:gd name="connsiteY6159" fmla="*/ 48415 h 825628"/>
                <a:gd name="connsiteX6160" fmla="*/ 416597 w 557214"/>
                <a:gd name="connsiteY6160" fmla="*/ 51841 h 825628"/>
                <a:gd name="connsiteX6161" fmla="*/ 416278 w 557214"/>
                <a:gd name="connsiteY6161" fmla="*/ 56604 h 825628"/>
                <a:gd name="connsiteX6162" fmla="*/ 415377 w 557214"/>
                <a:gd name="connsiteY6162" fmla="*/ 61165 h 825628"/>
                <a:gd name="connsiteX6163" fmla="*/ 413632 w 557214"/>
                <a:gd name="connsiteY6163" fmla="*/ 66191 h 825628"/>
                <a:gd name="connsiteX6164" fmla="*/ 411681 w 557214"/>
                <a:gd name="connsiteY6164" fmla="*/ 70520 h 825628"/>
                <a:gd name="connsiteX6165" fmla="*/ 412252 w 557214"/>
                <a:gd name="connsiteY6165" fmla="*/ 68777 h 825628"/>
                <a:gd name="connsiteX6166" fmla="*/ 412135 w 557214"/>
                <a:gd name="connsiteY6166" fmla="*/ 68781 h 825628"/>
                <a:gd name="connsiteX6167" fmla="*/ 410581 w 557214"/>
                <a:gd name="connsiteY6167" fmla="*/ 70680 h 825628"/>
                <a:gd name="connsiteX6168" fmla="*/ 409301 w 557214"/>
                <a:gd name="connsiteY6168" fmla="*/ 71844 h 825628"/>
                <a:gd name="connsiteX6169" fmla="*/ 408732 w 557214"/>
                <a:gd name="connsiteY6169" fmla="*/ 71905 h 825628"/>
                <a:gd name="connsiteX6170" fmla="*/ 408880 w 557214"/>
                <a:gd name="connsiteY6170" fmla="*/ 70409 h 825628"/>
                <a:gd name="connsiteX6171" fmla="*/ 407347 w 557214"/>
                <a:gd name="connsiteY6171" fmla="*/ 72160 h 825628"/>
                <a:gd name="connsiteX6172" fmla="*/ 407243 w 557214"/>
                <a:gd name="connsiteY6172" fmla="*/ 71776 h 825628"/>
                <a:gd name="connsiteX6173" fmla="*/ 407553 w 557214"/>
                <a:gd name="connsiteY6173" fmla="*/ 68751 h 825628"/>
                <a:gd name="connsiteX6174" fmla="*/ 406149 w 557214"/>
                <a:gd name="connsiteY6174" fmla="*/ 71775 h 825628"/>
                <a:gd name="connsiteX6175" fmla="*/ 406006 w 557214"/>
                <a:gd name="connsiteY6175" fmla="*/ 71741 h 825628"/>
                <a:gd name="connsiteX6176" fmla="*/ 407476 w 557214"/>
                <a:gd name="connsiteY6176" fmla="*/ 60900 h 825628"/>
                <a:gd name="connsiteX6177" fmla="*/ 403064 w 557214"/>
                <a:gd name="connsiteY6177" fmla="*/ 73474 h 825628"/>
                <a:gd name="connsiteX6178" fmla="*/ 402381 w 557214"/>
                <a:gd name="connsiteY6178" fmla="*/ 70839 h 825628"/>
                <a:gd name="connsiteX6179" fmla="*/ 402269 w 557214"/>
                <a:gd name="connsiteY6179" fmla="*/ 70805 h 825628"/>
                <a:gd name="connsiteX6180" fmla="*/ 401602 w 557214"/>
                <a:gd name="connsiteY6180" fmla="*/ 71227 h 825628"/>
                <a:gd name="connsiteX6181" fmla="*/ 401359 w 557214"/>
                <a:gd name="connsiteY6181" fmla="*/ 71086 h 825628"/>
                <a:gd name="connsiteX6182" fmla="*/ 401679 w 557214"/>
                <a:gd name="connsiteY6182" fmla="*/ 66998 h 825628"/>
                <a:gd name="connsiteX6183" fmla="*/ 401551 w 557214"/>
                <a:gd name="connsiteY6183" fmla="*/ 67061 h 825628"/>
                <a:gd name="connsiteX6184" fmla="*/ 400672 w 557214"/>
                <a:gd name="connsiteY6184" fmla="*/ 68786 h 825628"/>
                <a:gd name="connsiteX6185" fmla="*/ 400469 w 557214"/>
                <a:gd name="connsiteY6185" fmla="*/ 68869 h 825628"/>
                <a:gd name="connsiteX6186" fmla="*/ 401076 w 557214"/>
                <a:gd name="connsiteY6186" fmla="*/ 64457 h 825628"/>
                <a:gd name="connsiteX6187" fmla="*/ 398467 w 557214"/>
                <a:gd name="connsiteY6187" fmla="*/ 70080 h 825628"/>
                <a:gd name="connsiteX6188" fmla="*/ 398527 w 557214"/>
                <a:gd name="connsiteY6188" fmla="*/ 67582 h 825628"/>
                <a:gd name="connsiteX6189" fmla="*/ 399145 w 557214"/>
                <a:gd name="connsiteY6189" fmla="*/ 63011 h 825628"/>
                <a:gd name="connsiteX6190" fmla="*/ 399398 w 557214"/>
                <a:gd name="connsiteY6190" fmla="*/ 61682 h 825628"/>
                <a:gd name="connsiteX6191" fmla="*/ 400181 w 557214"/>
                <a:gd name="connsiteY6191" fmla="*/ 58151 h 825628"/>
                <a:gd name="connsiteX6192" fmla="*/ 397458 w 557214"/>
                <a:gd name="connsiteY6192" fmla="*/ 63803 h 825628"/>
                <a:gd name="connsiteX6193" fmla="*/ 398275 w 557214"/>
                <a:gd name="connsiteY6193" fmla="*/ 60057 h 825628"/>
                <a:gd name="connsiteX6194" fmla="*/ 400302 w 557214"/>
                <a:gd name="connsiteY6194" fmla="*/ 53506 h 825628"/>
                <a:gd name="connsiteX6195" fmla="*/ 397770 w 557214"/>
                <a:gd name="connsiteY6195" fmla="*/ 57177 h 825628"/>
                <a:gd name="connsiteX6196" fmla="*/ 397698 w 557214"/>
                <a:gd name="connsiteY6196" fmla="*/ 57340 h 825628"/>
                <a:gd name="connsiteX6197" fmla="*/ 397907 w 557214"/>
                <a:gd name="connsiteY6197" fmla="*/ 56202 h 825628"/>
                <a:gd name="connsiteX6198" fmla="*/ 398342 w 557214"/>
                <a:gd name="connsiteY6198" fmla="*/ 54196 h 825628"/>
                <a:gd name="connsiteX6199" fmla="*/ 396979 w 557214"/>
                <a:gd name="connsiteY6199" fmla="*/ 57005 h 825628"/>
                <a:gd name="connsiteX6200" fmla="*/ 396985 w 557214"/>
                <a:gd name="connsiteY6200" fmla="*/ 56981 h 825628"/>
                <a:gd name="connsiteX6201" fmla="*/ 398933 w 557214"/>
                <a:gd name="connsiteY6201" fmla="*/ 50730 h 825628"/>
                <a:gd name="connsiteX6202" fmla="*/ 398983 w 557214"/>
                <a:gd name="connsiteY6202" fmla="*/ 50355 h 825628"/>
                <a:gd name="connsiteX6203" fmla="*/ 398978 w 557214"/>
                <a:gd name="connsiteY6203" fmla="*/ 50356 h 825628"/>
                <a:gd name="connsiteX6204" fmla="*/ 397630 w 557214"/>
                <a:gd name="connsiteY6204" fmla="*/ 52570 h 825628"/>
                <a:gd name="connsiteX6205" fmla="*/ 396478 w 557214"/>
                <a:gd name="connsiteY6205" fmla="*/ 54846 h 825628"/>
                <a:gd name="connsiteX6206" fmla="*/ 395504 w 557214"/>
                <a:gd name="connsiteY6206" fmla="*/ 57191 h 825628"/>
                <a:gd name="connsiteX6207" fmla="*/ 394711 w 557214"/>
                <a:gd name="connsiteY6207" fmla="*/ 59606 h 825628"/>
                <a:gd name="connsiteX6208" fmla="*/ 394096 w 557214"/>
                <a:gd name="connsiteY6208" fmla="*/ 62091 h 825628"/>
                <a:gd name="connsiteX6209" fmla="*/ 393660 w 557214"/>
                <a:gd name="connsiteY6209" fmla="*/ 64644 h 825628"/>
                <a:gd name="connsiteX6210" fmla="*/ 393404 w 557214"/>
                <a:gd name="connsiteY6210" fmla="*/ 67268 h 825628"/>
                <a:gd name="connsiteX6211" fmla="*/ 393365 w 557214"/>
                <a:gd name="connsiteY6211" fmla="*/ 68628 h 825628"/>
                <a:gd name="connsiteX6212" fmla="*/ 393259 w 557214"/>
                <a:gd name="connsiteY6212" fmla="*/ 69495 h 825628"/>
                <a:gd name="connsiteX6213" fmla="*/ 393293 w 557214"/>
                <a:gd name="connsiteY6213" fmla="*/ 71891 h 825628"/>
                <a:gd name="connsiteX6214" fmla="*/ 393871 w 557214"/>
                <a:gd name="connsiteY6214" fmla="*/ 75451 h 825628"/>
                <a:gd name="connsiteX6215" fmla="*/ 394768 w 557214"/>
                <a:gd name="connsiteY6215" fmla="*/ 79534 h 825628"/>
                <a:gd name="connsiteX6216" fmla="*/ 395032 w 557214"/>
                <a:gd name="connsiteY6216" fmla="*/ 80995 h 825628"/>
                <a:gd name="connsiteX6217" fmla="*/ 395038 w 557214"/>
                <a:gd name="connsiteY6217" fmla="*/ 81638 h 825628"/>
                <a:gd name="connsiteX6218" fmla="*/ 394972 w 557214"/>
                <a:gd name="connsiteY6218" fmla="*/ 82382 h 825628"/>
                <a:gd name="connsiteX6219" fmla="*/ 394702 w 557214"/>
                <a:gd name="connsiteY6219" fmla="*/ 83422 h 825628"/>
                <a:gd name="connsiteX6220" fmla="*/ 394219 w 557214"/>
                <a:gd name="connsiteY6220" fmla="*/ 84059 h 825628"/>
                <a:gd name="connsiteX6221" fmla="*/ 393376 w 557214"/>
                <a:gd name="connsiteY6221" fmla="*/ 84457 h 825628"/>
                <a:gd name="connsiteX6222" fmla="*/ 392280 w 557214"/>
                <a:gd name="connsiteY6222" fmla="*/ 84587 h 825628"/>
                <a:gd name="connsiteX6223" fmla="*/ 390890 w 557214"/>
                <a:gd name="connsiteY6223" fmla="*/ 84251 h 825628"/>
                <a:gd name="connsiteX6224" fmla="*/ 388269 w 557214"/>
                <a:gd name="connsiteY6224" fmla="*/ 81457 h 825628"/>
                <a:gd name="connsiteX6225" fmla="*/ 384384 w 557214"/>
                <a:gd name="connsiteY6225" fmla="*/ 75401 h 825628"/>
                <a:gd name="connsiteX6226" fmla="*/ 365875 w 557214"/>
                <a:gd name="connsiteY6226" fmla="*/ 53392 h 825628"/>
                <a:gd name="connsiteX6227" fmla="*/ 366336 w 557214"/>
                <a:gd name="connsiteY6227" fmla="*/ 55510 h 825628"/>
                <a:gd name="connsiteX6228" fmla="*/ 370584 w 557214"/>
                <a:gd name="connsiteY6228" fmla="*/ 62481 h 825628"/>
                <a:gd name="connsiteX6229" fmla="*/ 364498 w 557214"/>
                <a:gd name="connsiteY6229" fmla="*/ 57529 h 825628"/>
                <a:gd name="connsiteX6230" fmla="*/ 363406 w 557214"/>
                <a:gd name="connsiteY6230" fmla="*/ 57579 h 825628"/>
                <a:gd name="connsiteX6231" fmla="*/ 370181 w 557214"/>
                <a:gd name="connsiteY6231" fmla="*/ 66743 h 825628"/>
                <a:gd name="connsiteX6232" fmla="*/ 362278 w 557214"/>
                <a:gd name="connsiteY6232" fmla="*/ 62771 h 825628"/>
                <a:gd name="connsiteX6233" fmla="*/ 362169 w 557214"/>
                <a:gd name="connsiteY6233" fmla="*/ 62970 h 825628"/>
                <a:gd name="connsiteX6234" fmla="*/ 365543 w 557214"/>
                <a:gd name="connsiteY6234" fmla="*/ 66300 h 825628"/>
                <a:gd name="connsiteX6235" fmla="*/ 365196 w 557214"/>
                <a:gd name="connsiteY6235" fmla="*/ 66284 h 825628"/>
                <a:gd name="connsiteX6236" fmla="*/ 365107 w 557214"/>
                <a:gd name="connsiteY6236" fmla="*/ 66290 h 825628"/>
                <a:gd name="connsiteX6237" fmla="*/ 357501 w 557214"/>
                <a:gd name="connsiteY6237" fmla="*/ 63981 h 825628"/>
                <a:gd name="connsiteX6238" fmla="*/ 353819 w 557214"/>
                <a:gd name="connsiteY6238" fmla="*/ 63512 h 825628"/>
                <a:gd name="connsiteX6239" fmla="*/ 353516 w 557214"/>
                <a:gd name="connsiteY6239" fmla="*/ 64027 h 825628"/>
                <a:gd name="connsiteX6240" fmla="*/ 359014 w 557214"/>
                <a:gd name="connsiteY6240" fmla="*/ 66864 h 825628"/>
                <a:gd name="connsiteX6241" fmla="*/ 359498 w 557214"/>
                <a:gd name="connsiteY6241" fmla="*/ 66960 h 825628"/>
                <a:gd name="connsiteX6242" fmla="*/ 353066 w 557214"/>
                <a:gd name="connsiteY6242" fmla="*/ 68819 h 825628"/>
                <a:gd name="connsiteX6243" fmla="*/ 347014 w 557214"/>
                <a:gd name="connsiteY6243" fmla="*/ 71211 h 825628"/>
                <a:gd name="connsiteX6244" fmla="*/ 341954 w 557214"/>
                <a:gd name="connsiteY6244" fmla="*/ 73767 h 825628"/>
                <a:gd name="connsiteX6245" fmla="*/ 335976 w 557214"/>
                <a:gd name="connsiteY6245" fmla="*/ 77817 h 825628"/>
                <a:gd name="connsiteX6246" fmla="*/ 335625 w 557214"/>
                <a:gd name="connsiteY6246" fmla="*/ 78127 h 825628"/>
                <a:gd name="connsiteX6247" fmla="*/ 325645 w 557214"/>
                <a:gd name="connsiteY6247" fmla="*/ 86114 h 825628"/>
                <a:gd name="connsiteX6248" fmla="*/ 318181 w 557214"/>
                <a:gd name="connsiteY6248" fmla="*/ 96078 h 825628"/>
                <a:gd name="connsiteX6249" fmla="*/ 311462 w 557214"/>
                <a:gd name="connsiteY6249" fmla="*/ 109724 h 825628"/>
                <a:gd name="connsiteX6250" fmla="*/ 309442 w 557214"/>
                <a:gd name="connsiteY6250" fmla="*/ 115526 h 825628"/>
                <a:gd name="connsiteX6251" fmla="*/ 308153 w 557214"/>
                <a:gd name="connsiteY6251" fmla="*/ 118218 h 825628"/>
                <a:gd name="connsiteX6252" fmla="*/ 306511 w 557214"/>
                <a:gd name="connsiteY6252" fmla="*/ 123200 h 825628"/>
                <a:gd name="connsiteX6253" fmla="*/ 304922 w 557214"/>
                <a:gd name="connsiteY6253" fmla="*/ 124670 h 825628"/>
                <a:gd name="connsiteX6254" fmla="*/ 304807 w 557214"/>
                <a:gd name="connsiteY6254" fmla="*/ 125371 h 825628"/>
                <a:gd name="connsiteX6255" fmla="*/ 305657 w 557214"/>
                <a:gd name="connsiteY6255" fmla="*/ 125630 h 825628"/>
                <a:gd name="connsiteX6256" fmla="*/ 305880 w 557214"/>
                <a:gd name="connsiteY6256" fmla="*/ 125356 h 825628"/>
                <a:gd name="connsiteX6257" fmla="*/ 305485 w 557214"/>
                <a:gd name="connsiteY6257" fmla="*/ 126724 h 825628"/>
                <a:gd name="connsiteX6258" fmla="*/ 301003 w 557214"/>
                <a:gd name="connsiteY6258" fmla="*/ 131854 h 825628"/>
                <a:gd name="connsiteX6259" fmla="*/ 301660 w 557214"/>
                <a:gd name="connsiteY6259" fmla="*/ 132752 h 825628"/>
                <a:gd name="connsiteX6260" fmla="*/ 303163 w 557214"/>
                <a:gd name="connsiteY6260" fmla="*/ 132946 h 825628"/>
                <a:gd name="connsiteX6261" fmla="*/ 302503 w 557214"/>
                <a:gd name="connsiteY6261" fmla="*/ 133911 h 825628"/>
                <a:gd name="connsiteX6262" fmla="*/ 297522 w 557214"/>
                <a:gd name="connsiteY6262" fmla="*/ 144528 h 825628"/>
                <a:gd name="connsiteX6263" fmla="*/ 298149 w 557214"/>
                <a:gd name="connsiteY6263" fmla="*/ 144731 h 825628"/>
                <a:gd name="connsiteX6264" fmla="*/ 302768 w 557214"/>
                <a:gd name="connsiteY6264" fmla="*/ 140643 h 825628"/>
                <a:gd name="connsiteX6265" fmla="*/ 302934 w 557214"/>
                <a:gd name="connsiteY6265" fmla="*/ 140909 h 825628"/>
                <a:gd name="connsiteX6266" fmla="*/ 303537 w 557214"/>
                <a:gd name="connsiteY6266" fmla="*/ 148911 h 825628"/>
                <a:gd name="connsiteX6267" fmla="*/ 304900 w 557214"/>
                <a:gd name="connsiteY6267" fmla="*/ 152732 h 825628"/>
                <a:gd name="connsiteX6268" fmla="*/ 305400 w 557214"/>
                <a:gd name="connsiteY6268" fmla="*/ 152918 h 825628"/>
                <a:gd name="connsiteX6269" fmla="*/ 305646 w 557214"/>
                <a:gd name="connsiteY6269" fmla="*/ 152052 h 825628"/>
                <a:gd name="connsiteX6270" fmla="*/ 307277 w 557214"/>
                <a:gd name="connsiteY6270" fmla="*/ 145023 h 825628"/>
                <a:gd name="connsiteX6271" fmla="*/ 307483 w 557214"/>
                <a:gd name="connsiteY6271" fmla="*/ 144336 h 825628"/>
                <a:gd name="connsiteX6272" fmla="*/ 314534 w 557214"/>
                <a:gd name="connsiteY6272" fmla="*/ 163067 h 825628"/>
                <a:gd name="connsiteX6273" fmla="*/ 314825 w 557214"/>
                <a:gd name="connsiteY6273" fmla="*/ 162696 h 825628"/>
                <a:gd name="connsiteX6274" fmla="*/ 316367 w 557214"/>
                <a:gd name="connsiteY6274" fmla="*/ 155230 h 825628"/>
                <a:gd name="connsiteX6275" fmla="*/ 316812 w 557214"/>
                <a:gd name="connsiteY6275" fmla="*/ 155002 h 825628"/>
                <a:gd name="connsiteX6276" fmla="*/ 319519 w 557214"/>
                <a:gd name="connsiteY6276" fmla="*/ 170010 h 825628"/>
                <a:gd name="connsiteX6277" fmla="*/ 320755 w 557214"/>
                <a:gd name="connsiteY6277" fmla="*/ 149175 h 825628"/>
                <a:gd name="connsiteX6278" fmla="*/ 321257 w 557214"/>
                <a:gd name="connsiteY6278" fmla="*/ 149406 h 825628"/>
                <a:gd name="connsiteX6279" fmla="*/ 322709 w 557214"/>
                <a:gd name="connsiteY6279" fmla="*/ 153232 h 825628"/>
                <a:gd name="connsiteX6280" fmla="*/ 326054 w 557214"/>
                <a:gd name="connsiteY6280" fmla="*/ 164155 h 825628"/>
                <a:gd name="connsiteX6281" fmla="*/ 326349 w 557214"/>
                <a:gd name="connsiteY6281" fmla="*/ 160105 h 825628"/>
                <a:gd name="connsiteX6282" fmla="*/ 327263 w 557214"/>
                <a:gd name="connsiteY6282" fmla="*/ 163212 h 825628"/>
                <a:gd name="connsiteX6283" fmla="*/ 329079 w 557214"/>
                <a:gd name="connsiteY6283" fmla="*/ 174477 h 825628"/>
                <a:gd name="connsiteX6284" fmla="*/ 329554 w 557214"/>
                <a:gd name="connsiteY6284" fmla="*/ 187030 h 825628"/>
                <a:gd name="connsiteX6285" fmla="*/ 329860 w 557214"/>
                <a:gd name="connsiteY6285" fmla="*/ 188219 h 825628"/>
                <a:gd name="connsiteX6286" fmla="*/ 332648 w 557214"/>
                <a:gd name="connsiteY6286" fmla="*/ 179489 h 825628"/>
                <a:gd name="connsiteX6287" fmla="*/ 333459 w 557214"/>
                <a:gd name="connsiteY6287" fmla="*/ 171988 h 825628"/>
                <a:gd name="connsiteX6288" fmla="*/ 332598 w 557214"/>
                <a:gd name="connsiteY6288" fmla="*/ 164438 h 825628"/>
                <a:gd name="connsiteX6289" fmla="*/ 332362 w 557214"/>
                <a:gd name="connsiteY6289" fmla="*/ 158662 h 825628"/>
                <a:gd name="connsiteX6290" fmla="*/ 331117 w 557214"/>
                <a:gd name="connsiteY6290" fmla="*/ 152787 h 825628"/>
                <a:gd name="connsiteX6291" fmla="*/ 336956 w 557214"/>
                <a:gd name="connsiteY6291" fmla="*/ 159746 h 825628"/>
                <a:gd name="connsiteX6292" fmla="*/ 344510 w 557214"/>
                <a:gd name="connsiteY6292" fmla="*/ 173847 h 825628"/>
                <a:gd name="connsiteX6293" fmla="*/ 343013 w 557214"/>
                <a:gd name="connsiteY6293" fmla="*/ 162817 h 825628"/>
                <a:gd name="connsiteX6294" fmla="*/ 341432 w 557214"/>
                <a:gd name="connsiteY6294" fmla="*/ 157759 h 825628"/>
                <a:gd name="connsiteX6295" fmla="*/ 344041 w 557214"/>
                <a:gd name="connsiteY6295" fmla="*/ 161332 h 825628"/>
                <a:gd name="connsiteX6296" fmla="*/ 350616 w 557214"/>
                <a:gd name="connsiteY6296" fmla="*/ 176729 h 825628"/>
                <a:gd name="connsiteX6297" fmla="*/ 347078 w 557214"/>
                <a:gd name="connsiteY6297" fmla="*/ 160193 h 825628"/>
                <a:gd name="connsiteX6298" fmla="*/ 343357 w 557214"/>
                <a:gd name="connsiteY6298" fmla="*/ 153545 h 825628"/>
                <a:gd name="connsiteX6299" fmla="*/ 348674 w 557214"/>
                <a:gd name="connsiteY6299" fmla="*/ 159101 h 825628"/>
                <a:gd name="connsiteX6300" fmla="*/ 351069 w 557214"/>
                <a:gd name="connsiteY6300" fmla="*/ 162141 h 825628"/>
                <a:gd name="connsiteX6301" fmla="*/ 355121 w 557214"/>
                <a:gd name="connsiteY6301" fmla="*/ 168321 h 825628"/>
                <a:gd name="connsiteX6302" fmla="*/ 355872 w 557214"/>
                <a:gd name="connsiteY6302" fmla="*/ 169097 h 825628"/>
                <a:gd name="connsiteX6303" fmla="*/ 353555 w 557214"/>
                <a:gd name="connsiteY6303" fmla="*/ 160775 h 825628"/>
                <a:gd name="connsiteX6304" fmla="*/ 357297 w 557214"/>
                <a:gd name="connsiteY6304" fmla="*/ 165612 h 825628"/>
                <a:gd name="connsiteX6305" fmla="*/ 363238 w 557214"/>
                <a:gd name="connsiteY6305" fmla="*/ 177499 h 825628"/>
                <a:gd name="connsiteX6306" fmla="*/ 363242 w 557214"/>
                <a:gd name="connsiteY6306" fmla="*/ 171498 h 825628"/>
                <a:gd name="connsiteX6307" fmla="*/ 362455 w 557214"/>
                <a:gd name="connsiteY6307" fmla="*/ 166455 h 825628"/>
                <a:gd name="connsiteX6308" fmla="*/ 360149 w 557214"/>
                <a:gd name="connsiteY6308" fmla="*/ 160253 h 825628"/>
                <a:gd name="connsiteX6309" fmla="*/ 360306 w 557214"/>
                <a:gd name="connsiteY6309" fmla="*/ 160341 h 825628"/>
                <a:gd name="connsiteX6310" fmla="*/ 364701 w 557214"/>
                <a:gd name="connsiteY6310" fmla="*/ 167946 h 825628"/>
                <a:gd name="connsiteX6311" fmla="*/ 368214 w 557214"/>
                <a:gd name="connsiteY6311" fmla="*/ 189741 h 825628"/>
                <a:gd name="connsiteX6312" fmla="*/ 372029 w 557214"/>
                <a:gd name="connsiteY6312" fmla="*/ 174351 h 825628"/>
                <a:gd name="connsiteX6313" fmla="*/ 373259 w 557214"/>
                <a:gd name="connsiteY6313" fmla="*/ 177710 h 825628"/>
                <a:gd name="connsiteX6314" fmla="*/ 375593 w 557214"/>
                <a:gd name="connsiteY6314" fmla="*/ 191979 h 825628"/>
                <a:gd name="connsiteX6315" fmla="*/ 377060 w 557214"/>
                <a:gd name="connsiteY6315" fmla="*/ 186175 h 825628"/>
                <a:gd name="connsiteX6316" fmla="*/ 377360 w 557214"/>
                <a:gd name="connsiteY6316" fmla="*/ 179497 h 825628"/>
                <a:gd name="connsiteX6317" fmla="*/ 376659 w 557214"/>
                <a:gd name="connsiteY6317" fmla="*/ 174086 h 825628"/>
                <a:gd name="connsiteX6318" fmla="*/ 377088 w 557214"/>
                <a:gd name="connsiteY6318" fmla="*/ 174706 h 825628"/>
                <a:gd name="connsiteX6319" fmla="*/ 382074 w 557214"/>
                <a:gd name="connsiteY6319" fmla="*/ 183105 h 825628"/>
                <a:gd name="connsiteX6320" fmla="*/ 382657 w 557214"/>
                <a:gd name="connsiteY6320" fmla="*/ 183702 h 825628"/>
                <a:gd name="connsiteX6321" fmla="*/ 382887 w 557214"/>
                <a:gd name="connsiteY6321" fmla="*/ 181834 h 825628"/>
                <a:gd name="connsiteX6322" fmla="*/ 383562 w 557214"/>
                <a:gd name="connsiteY6322" fmla="*/ 183305 h 825628"/>
                <a:gd name="connsiteX6323" fmla="*/ 385797 w 557214"/>
                <a:gd name="connsiteY6323" fmla="*/ 195378 h 825628"/>
                <a:gd name="connsiteX6324" fmla="*/ 386119 w 557214"/>
                <a:gd name="connsiteY6324" fmla="*/ 194724 h 825628"/>
                <a:gd name="connsiteX6325" fmla="*/ 386864 w 557214"/>
                <a:gd name="connsiteY6325" fmla="*/ 191068 h 825628"/>
                <a:gd name="connsiteX6326" fmla="*/ 387222 w 557214"/>
                <a:gd name="connsiteY6326" fmla="*/ 185634 h 825628"/>
                <a:gd name="connsiteX6327" fmla="*/ 386951 w 557214"/>
                <a:gd name="connsiteY6327" fmla="*/ 183020 h 825628"/>
                <a:gd name="connsiteX6328" fmla="*/ 388279 w 557214"/>
                <a:gd name="connsiteY6328" fmla="*/ 186172 h 825628"/>
                <a:gd name="connsiteX6329" fmla="*/ 389220 w 557214"/>
                <a:gd name="connsiteY6329" fmla="*/ 188968 h 825628"/>
                <a:gd name="connsiteX6330" fmla="*/ 389863 w 557214"/>
                <a:gd name="connsiteY6330" fmla="*/ 191923 h 825628"/>
                <a:gd name="connsiteX6331" fmla="*/ 389971 w 557214"/>
                <a:gd name="connsiteY6331" fmla="*/ 192162 h 825628"/>
                <a:gd name="connsiteX6332" fmla="*/ 390094 w 557214"/>
                <a:gd name="connsiteY6332" fmla="*/ 191909 h 825628"/>
                <a:gd name="connsiteX6333" fmla="*/ 390267 w 557214"/>
                <a:gd name="connsiteY6333" fmla="*/ 189944 h 825628"/>
                <a:gd name="connsiteX6334" fmla="*/ 390241 w 557214"/>
                <a:gd name="connsiteY6334" fmla="*/ 187439 h 825628"/>
                <a:gd name="connsiteX6335" fmla="*/ 391426 w 557214"/>
                <a:gd name="connsiteY6335" fmla="*/ 190064 h 825628"/>
                <a:gd name="connsiteX6336" fmla="*/ 393048 w 557214"/>
                <a:gd name="connsiteY6336" fmla="*/ 194075 h 825628"/>
                <a:gd name="connsiteX6337" fmla="*/ 393458 w 557214"/>
                <a:gd name="connsiteY6337" fmla="*/ 194592 h 825628"/>
                <a:gd name="connsiteX6338" fmla="*/ 393683 w 557214"/>
                <a:gd name="connsiteY6338" fmla="*/ 193961 h 825628"/>
                <a:gd name="connsiteX6339" fmla="*/ 393828 w 557214"/>
                <a:gd name="connsiteY6339" fmla="*/ 190868 h 825628"/>
                <a:gd name="connsiteX6340" fmla="*/ 394143 w 557214"/>
                <a:gd name="connsiteY6340" fmla="*/ 194005 h 825628"/>
                <a:gd name="connsiteX6341" fmla="*/ 394251 w 557214"/>
                <a:gd name="connsiteY6341" fmla="*/ 196371 h 825628"/>
                <a:gd name="connsiteX6342" fmla="*/ 393074 w 557214"/>
                <a:gd name="connsiteY6342" fmla="*/ 199090 h 825628"/>
                <a:gd name="connsiteX6343" fmla="*/ 392965 w 557214"/>
                <a:gd name="connsiteY6343" fmla="*/ 199334 h 825628"/>
                <a:gd name="connsiteX6344" fmla="*/ 387644 w 557214"/>
                <a:gd name="connsiteY6344" fmla="*/ 204107 h 825628"/>
                <a:gd name="connsiteX6345" fmla="*/ 391822 w 557214"/>
                <a:gd name="connsiteY6345" fmla="*/ 196382 h 825628"/>
                <a:gd name="connsiteX6346" fmla="*/ 392578 w 557214"/>
                <a:gd name="connsiteY6346" fmla="*/ 193832 h 825628"/>
                <a:gd name="connsiteX6347" fmla="*/ 388358 w 557214"/>
                <a:gd name="connsiteY6347" fmla="*/ 198854 h 825628"/>
                <a:gd name="connsiteX6348" fmla="*/ 388264 w 557214"/>
                <a:gd name="connsiteY6348" fmla="*/ 198453 h 825628"/>
                <a:gd name="connsiteX6349" fmla="*/ 389554 w 557214"/>
                <a:gd name="connsiteY6349" fmla="*/ 194269 h 825628"/>
                <a:gd name="connsiteX6350" fmla="*/ 383406 w 557214"/>
                <a:gd name="connsiteY6350" fmla="*/ 202727 h 825628"/>
                <a:gd name="connsiteX6351" fmla="*/ 382298 w 557214"/>
                <a:gd name="connsiteY6351" fmla="*/ 203640 h 825628"/>
                <a:gd name="connsiteX6352" fmla="*/ 384132 w 557214"/>
                <a:gd name="connsiteY6352" fmla="*/ 199125 h 825628"/>
                <a:gd name="connsiteX6353" fmla="*/ 372685 w 557214"/>
                <a:gd name="connsiteY6353" fmla="*/ 212915 h 825628"/>
                <a:gd name="connsiteX6354" fmla="*/ 371749 w 557214"/>
                <a:gd name="connsiteY6354" fmla="*/ 213314 h 825628"/>
                <a:gd name="connsiteX6355" fmla="*/ 377846 w 557214"/>
                <a:gd name="connsiteY6355" fmla="*/ 204188 h 825628"/>
                <a:gd name="connsiteX6356" fmla="*/ 379033 w 557214"/>
                <a:gd name="connsiteY6356" fmla="*/ 200676 h 825628"/>
                <a:gd name="connsiteX6357" fmla="*/ 372724 w 557214"/>
                <a:gd name="connsiteY6357" fmla="*/ 208462 h 825628"/>
                <a:gd name="connsiteX6358" fmla="*/ 380583 w 557214"/>
                <a:gd name="connsiteY6358" fmla="*/ 196460 h 825628"/>
                <a:gd name="connsiteX6359" fmla="*/ 380619 w 557214"/>
                <a:gd name="connsiteY6359" fmla="*/ 195845 h 825628"/>
                <a:gd name="connsiteX6360" fmla="*/ 381076 w 557214"/>
                <a:gd name="connsiteY6360" fmla="*/ 195089 h 825628"/>
                <a:gd name="connsiteX6361" fmla="*/ 383235 w 557214"/>
                <a:gd name="connsiteY6361" fmla="*/ 189982 h 825628"/>
                <a:gd name="connsiteX6362" fmla="*/ 383335 w 557214"/>
                <a:gd name="connsiteY6362" fmla="*/ 187182 h 825628"/>
                <a:gd name="connsiteX6363" fmla="*/ 382905 w 557214"/>
                <a:gd name="connsiteY6363" fmla="*/ 187395 h 825628"/>
                <a:gd name="connsiteX6364" fmla="*/ 381553 w 557214"/>
                <a:gd name="connsiteY6364" fmla="*/ 189558 h 825628"/>
                <a:gd name="connsiteX6365" fmla="*/ 376132 w 557214"/>
                <a:gd name="connsiteY6365" fmla="*/ 199052 h 825628"/>
                <a:gd name="connsiteX6366" fmla="*/ 375285 w 557214"/>
                <a:gd name="connsiteY6366" fmla="*/ 200477 h 825628"/>
                <a:gd name="connsiteX6367" fmla="*/ 370708 w 557214"/>
                <a:gd name="connsiteY6367" fmla="*/ 206127 h 825628"/>
                <a:gd name="connsiteX6368" fmla="*/ 367092 w 557214"/>
                <a:gd name="connsiteY6368" fmla="*/ 210626 h 825628"/>
                <a:gd name="connsiteX6369" fmla="*/ 367725 w 557214"/>
                <a:gd name="connsiteY6369" fmla="*/ 209663 h 825628"/>
                <a:gd name="connsiteX6370" fmla="*/ 371094 w 557214"/>
                <a:gd name="connsiteY6370" fmla="*/ 203058 h 825628"/>
                <a:gd name="connsiteX6371" fmla="*/ 371204 w 557214"/>
                <a:gd name="connsiteY6371" fmla="*/ 200853 h 825628"/>
                <a:gd name="connsiteX6372" fmla="*/ 349455 w 557214"/>
                <a:gd name="connsiteY6372" fmla="*/ 225247 h 825628"/>
                <a:gd name="connsiteX6373" fmla="*/ 351402 w 557214"/>
                <a:gd name="connsiteY6373" fmla="*/ 224709 h 825628"/>
                <a:gd name="connsiteX6374" fmla="*/ 346352 w 557214"/>
                <a:gd name="connsiteY6374" fmla="*/ 227369 h 825628"/>
                <a:gd name="connsiteX6375" fmla="*/ 342079 w 557214"/>
                <a:gd name="connsiteY6375" fmla="*/ 229820 h 825628"/>
                <a:gd name="connsiteX6376" fmla="*/ 340980 w 557214"/>
                <a:gd name="connsiteY6376" fmla="*/ 230616 h 825628"/>
                <a:gd name="connsiteX6377" fmla="*/ 344939 w 557214"/>
                <a:gd name="connsiteY6377" fmla="*/ 229522 h 825628"/>
                <a:gd name="connsiteX6378" fmla="*/ 351995 w 557214"/>
                <a:gd name="connsiteY6378" fmla="*/ 226866 h 825628"/>
                <a:gd name="connsiteX6379" fmla="*/ 363644 w 557214"/>
                <a:gd name="connsiteY6379" fmla="*/ 221837 h 825628"/>
                <a:gd name="connsiteX6380" fmla="*/ 381381 w 557214"/>
                <a:gd name="connsiteY6380" fmla="*/ 213116 h 825628"/>
                <a:gd name="connsiteX6381" fmla="*/ 393926 w 557214"/>
                <a:gd name="connsiteY6381" fmla="*/ 206158 h 825628"/>
                <a:gd name="connsiteX6382" fmla="*/ 395325 w 557214"/>
                <a:gd name="connsiteY6382" fmla="*/ 205337 h 825628"/>
                <a:gd name="connsiteX6383" fmla="*/ 405006 w 557214"/>
                <a:gd name="connsiteY6383" fmla="*/ 201189 h 825628"/>
                <a:gd name="connsiteX6384" fmla="*/ 412778 w 557214"/>
                <a:gd name="connsiteY6384" fmla="*/ 198105 h 825628"/>
                <a:gd name="connsiteX6385" fmla="*/ 421766 w 557214"/>
                <a:gd name="connsiteY6385" fmla="*/ 195735 h 825628"/>
                <a:gd name="connsiteX6386" fmla="*/ 436119 w 557214"/>
                <a:gd name="connsiteY6386" fmla="*/ 192592 h 825628"/>
                <a:gd name="connsiteX6387" fmla="*/ 445043 w 557214"/>
                <a:gd name="connsiteY6387" fmla="*/ 190410 h 825628"/>
                <a:gd name="connsiteX6388" fmla="*/ 450163 w 557214"/>
                <a:gd name="connsiteY6388" fmla="*/ 188579 h 825628"/>
                <a:gd name="connsiteX6389" fmla="*/ 455852 w 557214"/>
                <a:gd name="connsiteY6389" fmla="*/ 186263 h 825628"/>
                <a:gd name="connsiteX6390" fmla="*/ 459410 w 557214"/>
                <a:gd name="connsiteY6390" fmla="*/ 184542 h 825628"/>
                <a:gd name="connsiteX6391" fmla="*/ 461524 w 557214"/>
                <a:gd name="connsiteY6391" fmla="*/ 183077 h 825628"/>
                <a:gd name="connsiteX6392" fmla="*/ 463453 w 557214"/>
                <a:gd name="connsiteY6392" fmla="*/ 181318 h 825628"/>
                <a:gd name="connsiteX6393" fmla="*/ 469438 w 557214"/>
                <a:gd name="connsiteY6393" fmla="*/ 173666 h 825628"/>
                <a:gd name="connsiteX6394" fmla="*/ 475173 w 557214"/>
                <a:gd name="connsiteY6394" fmla="*/ 166293 h 825628"/>
                <a:gd name="connsiteX6395" fmla="*/ 477898 w 557214"/>
                <a:gd name="connsiteY6395" fmla="*/ 163229 h 825628"/>
                <a:gd name="connsiteX6396" fmla="*/ 481312 w 557214"/>
                <a:gd name="connsiteY6396" fmla="*/ 160707 h 825628"/>
                <a:gd name="connsiteX6397" fmla="*/ 485489 w 557214"/>
                <a:gd name="connsiteY6397" fmla="*/ 158121 h 825628"/>
                <a:gd name="connsiteX6398" fmla="*/ 486358 w 557214"/>
                <a:gd name="connsiteY6398" fmla="*/ 157795 h 825628"/>
                <a:gd name="connsiteX6399" fmla="*/ 487508 w 557214"/>
                <a:gd name="connsiteY6399" fmla="*/ 157431 h 825628"/>
                <a:gd name="connsiteX6400" fmla="*/ 489486 w 557214"/>
                <a:gd name="connsiteY6400" fmla="*/ 157068 h 825628"/>
                <a:gd name="connsiteX6401" fmla="*/ 491623 w 557214"/>
                <a:gd name="connsiteY6401" fmla="*/ 157054 h 825628"/>
                <a:gd name="connsiteX6402" fmla="*/ 493441 w 557214"/>
                <a:gd name="connsiteY6402" fmla="*/ 157479 h 825628"/>
                <a:gd name="connsiteX6403" fmla="*/ 497528 w 557214"/>
                <a:gd name="connsiteY6403" fmla="*/ 159575 h 825628"/>
                <a:gd name="connsiteX6404" fmla="*/ 501394 w 557214"/>
                <a:gd name="connsiteY6404" fmla="*/ 161803 h 825628"/>
                <a:gd name="connsiteX6405" fmla="*/ 503109 w 557214"/>
                <a:gd name="connsiteY6405" fmla="*/ 163258 h 825628"/>
                <a:gd name="connsiteX6406" fmla="*/ 503487 w 557214"/>
                <a:gd name="connsiteY6406" fmla="*/ 164573 h 825628"/>
                <a:gd name="connsiteX6407" fmla="*/ 503358 w 557214"/>
                <a:gd name="connsiteY6407" fmla="*/ 165191 h 825628"/>
                <a:gd name="connsiteX6408" fmla="*/ 502572 w 557214"/>
                <a:gd name="connsiteY6408" fmla="*/ 165971 h 825628"/>
                <a:gd name="connsiteX6409" fmla="*/ 498497 w 557214"/>
                <a:gd name="connsiteY6409" fmla="*/ 169986 h 825628"/>
                <a:gd name="connsiteX6410" fmla="*/ 494094 w 557214"/>
                <a:gd name="connsiteY6410" fmla="*/ 174212 h 825628"/>
                <a:gd name="connsiteX6411" fmla="*/ 491808 w 557214"/>
                <a:gd name="connsiteY6411" fmla="*/ 176349 h 825628"/>
                <a:gd name="connsiteX6412" fmla="*/ 489676 w 557214"/>
                <a:gd name="connsiteY6412" fmla="*/ 178203 h 825628"/>
                <a:gd name="connsiteX6413" fmla="*/ 487058 w 557214"/>
                <a:gd name="connsiteY6413" fmla="*/ 180494 h 825628"/>
                <a:gd name="connsiteX6414" fmla="*/ 484500 w 557214"/>
                <a:gd name="connsiteY6414" fmla="*/ 182819 h 825628"/>
                <a:gd name="connsiteX6415" fmla="*/ 482508 w 557214"/>
                <a:gd name="connsiteY6415" fmla="*/ 184577 h 825628"/>
                <a:gd name="connsiteX6416" fmla="*/ 479967 w 557214"/>
                <a:gd name="connsiteY6416" fmla="*/ 186520 h 825628"/>
                <a:gd name="connsiteX6417" fmla="*/ 474138 w 557214"/>
                <a:gd name="connsiteY6417" fmla="*/ 190755 h 825628"/>
                <a:gd name="connsiteX6418" fmla="*/ 469803 w 557214"/>
                <a:gd name="connsiteY6418" fmla="*/ 194201 h 825628"/>
                <a:gd name="connsiteX6419" fmla="*/ 468063 w 557214"/>
                <a:gd name="connsiteY6419" fmla="*/ 195745 h 825628"/>
                <a:gd name="connsiteX6420" fmla="*/ 467990 w 557214"/>
                <a:gd name="connsiteY6420" fmla="*/ 195802 h 825628"/>
                <a:gd name="connsiteX6421" fmla="*/ 469121 w 557214"/>
                <a:gd name="connsiteY6421" fmla="*/ 195170 h 825628"/>
                <a:gd name="connsiteX6422" fmla="*/ 473070 w 557214"/>
                <a:gd name="connsiteY6422" fmla="*/ 193158 h 825628"/>
                <a:gd name="connsiteX6423" fmla="*/ 479812 w 557214"/>
                <a:gd name="connsiteY6423" fmla="*/ 189397 h 825628"/>
                <a:gd name="connsiteX6424" fmla="*/ 483582 w 557214"/>
                <a:gd name="connsiteY6424" fmla="*/ 187122 h 825628"/>
                <a:gd name="connsiteX6425" fmla="*/ 484055 w 557214"/>
                <a:gd name="connsiteY6425" fmla="*/ 186780 h 825628"/>
                <a:gd name="connsiteX6426" fmla="*/ 496608 w 557214"/>
                <a:gd name="connsiteY6426" fmla="*/ 181551 h 825628"/>
                <a:gd name="connsiteX6427" fmla="*/ 508863 w 557214"/>
                <a:gd name="connsiteY6427" fmla="*/ 178872 h 825628"/>
                <a:gd name="connsiteX6428" fmla="*/ 515416 w 557214"/>
                <a:gd name="connsiteY6428" fmla="*/ 180584 h 825628"/>
                <a:gd name="connsiteX6429" fmla="*/ 516817 w 557214"/>
                <a:gd name="connsiteY6429" fmla="*/ 182226 h 825628"/>
                <a:gd name="connsiteX6430" fmla="*/ 517206 w 557214"/>
                <a:gd name="connsiteY6430" fmla="*/ 183714 h 825628"/>
                <a:gd name="connsiteX6431" fmla="*/ 517287 w 557214"/>
                <a:gd name="connsiteY6431" fmla="*/ 185453 h 825628"/>
                <a:gd name="connsiteX6432" fmla="*/ 516910 w 557214"/>
                <a:gd name="connsiteY6432" fmla="*/ 187809 h 825628"/>
                <a:gd name="connsiteX6433" fmla="*/ 515744 w 557214"/>
                <a:gd name="connsiteY6433" fmla="*/ 191852 h 825628"/>
                <a:gd name="connsiteX6434" fmla="*/ 514094 w 557214"/>
                <a:gd name="connsiteY6434" fmla="*/ 196874 h 825628"/>
                <a:gd name="connsiteX6435" fmla="*/ 513406 w 557214"/>
                <a:gd name="connsiteY6435" fmla="*/ 199550 h 825628"/>
                <a:gd name="connsiteX6436" fmla="*/ 513112 w 557214"/>
                <a:gd name="connsiteY6436" fmla="*/ 201481 h 825628"/>
                <a:gd name="connsiteX6437" fmla="*/ 512861 w 557214"/>
                <a:gd name="connsiteY6437" fmla="*/ 204261 h 825628"/>
                <a:gd name="connsiteX6438" fmla="*/ 512763 w 557214"/>
                <a:gd name="connsiteY6438" fmla="*/ 210343 h 825628"/>
                <a:gd name="connsiteX6439" fmla="*/ 513308 w 557214"/>
                <a:gd name="connsiteY6439" fmla="*/ 217971 h 825628"/>
                <a:gd name="connsiteX6440" fmla="*/ 514213 w 557214"/>
                <a:gd name="connsiteY6440" fmla="*/ 224601 h 825628"/>
                <a:gd name="connsiteX6441" fmla="*/ 514197 w 557214"/>
                <a:gd name="connsiteY6441" fmla="*/ 225240 h 825628"/>
                <a:gd name="connsiteX6442" fmla="*/ 514150 w 557214"/>
                <a:gd name="connsiteY6442" fmla="*/ 226042 h 825628"/>
                <a:gd name="connsiteX6443" fmla="*/ 512541 w 557214"/>
                <a:gd name="connsiteY6443" fmla="*/ 233957 h 825628"/>
                <a:gd name="connsiteX6444" fmla="*/ 509033 w 557214"/>
                <a:gd name="connsiteY6444" fmla="*/ 238275 h 825628"/>
                <a:gd name="connsiteX6445" fmla="*/ 506362 w 557214"/>
                <a:gd name="connsiteY6445" fmla="*/ 239097 h 825628"/>
                <a:gd name="connsiteX6446" fmla="*/ 503802 w 557214"/>
                <a:gd name="connsiteY6446" fmla="*/ 237846 h 825628"/>
                <a:gd name="connsiteX6447" fmla="*/ 495624 w 557214"/>
                <a:gd name="connsiteY6447" fmla="*/ 225398 h 825628"/>
                <a:gd name="connsiteX6448" fmla="*/ 494276 w 557214"/>
                <a:gd name="connsiteY6448" fmla="*/ 205704 h 825628"/>
                <a:gd name="connsiteX6449" fmla="*/ 495493 w 557214"/>
                <a:gd name="connsiteY6449" fmla="*/ 199438 h 825628"/>
                <a:gd name="connsiteX6450" fmla="*/ 499589 w 557214"/>
                <a:gd name="connsiteY6450" fmla="*/ 188345 h 825628"/>
                <a:gd name="connsiteX6451" fmla="*/ 499518 w 557214"/>
                <a:gd name="connsiteY6451" fmla="*/ 188137 h 825628"/>
                <a:gd name="connsiteX6452" fmla="*/ 493525 w 557214"/>
                <a:gd name="connsiteY6452" fmla="*/ 204646 h 825628"/>
                <a:gd name="connsiteX6453" fmla="*/ 493065 w 557214"/>
                <a:gd name="connsiteY6453" fmla="*/ 224004 h 825628"/>
                <a:gd name="connsiteX6454" fmla="*/ 485416 w 557214"/>
                <a:gd name="connsiteY6454" fmla="*/ 227589 h 825628"/>
                <a:gd name="connsiteX6455" fmla="*/ 485639 w 557214"/>
                <a:gd name="connsiteY6455" fmla="*/ 227726 h 825628"/>
                <a:gd name="connsiteX6456" fmla="*/ 486818 w 557214"/>
                <a:gd name="connsiteY6456" fmla="*/ 227643 h 825628"/>
                <a:gd name="connsiteX6457" fmla="*/ 488556 w 557214"/>
                <a:gd name="connsiteY6457" fmla="*/ 227404 h 825628"/>
                <a:gd name="connsiteX6458" fmla="*/ 493362 w 557214"/>
                <a:gd name="connsiteY6458" fmla="*/ 226651 h 825628"/>
                <a:gd name="connsiteX6459" fmla="*/ 492058 w 557214"/>
                <a:gd name="connsiteY6459" fmla="*/ 227287 h 825628"/>
                <a:gd name="connsiteX6460" fmla="*/ 480261 w 557214"/>
                <a:gd name="connsiteY6460" fmla="*/ 232502 h 825628"/>
                <a:gd name="connsiteX6461" fmla="*/ 482353 w 557214"/>
                <a:gd name="connsiteY6461" fmla="*/ 232141 h 825628"/>
                <a:gd name="connsiteX6462" fmla="*/ 490792 w 557214"/>
                <a:gd name="connsiteY6462" fmla="*/ 229876 h 825628"/>
                <a:gd name="connsiteX6463" fmla="*/ 493777 w 557214"/>
                <a:gd name="connsiteY6463" fmla="*/ 229231 h 825628"/>
                <a:gd name="connsiteX6464" fmla="*/ 492763 w 557214"/>
                <a:gd name="connsiteY6464" fmla="*/ 229965 h 825628"/>
                <a:gd name="connsiteX6465" fmla="*/ 485641 w 557214"/>
                <a:gd name="connsiteY6465" fmla="*/ 233912 h 825628"/>
                <a:gd name="connsiteX6466" fmla="*/ 485440 w 557214"/>
                <a:gd name="connsiteY6466" fmla="*/ 234103 h 825628"/>
                <a:gd name="connsiteX6467" fmla="*/ 487414 w 557214"/>
                <a:gd name="connsiteY6467" fmla="*/ 233932 h 825628"/>
                <a:gd name="connsiteX6468" fmla="*/ 492866 w 557214"/>
                <a:gd name="connsiteY6468" fmla="*/ 232530 h 825628"/>
                <a:gd name="connsiteX6469" fmla="*/ 493711 w 557214"/>
                <a:gd name="connsiteY6469" fmla="*/ 232327 h 825628"/>
                <a:gd name="connsiteX6470" fmla="*/ 483727 w 557214"/>
                <a:gd name="connsiteY6470" fmla="*/ 237126 h 825628"/>
                <a:gd name="connsiteX6471" fmla="*/ 480177 w 557214"/>
                <a:gd name="connsiteY6471" fmla="*/ 238418 h 825628"/>
                <a:gd name="connsiteX6472" fmla="*/ 471324 w 557214"/>
                <a:gd name="connsiteY6472" fmla="*/ 241046 h 825628"/>
                <a:gd name="connsiteX6473" fmla="*/ 470764 w 557214"/>
                <a:gd name="connsiteY6473" fmla="*/ 241317 h 825628"/>
                <a:gd name="connsiteX6474" fmla="*/ 473940 w 557214"/>
                <a:gd name="connsiteY6474" fmla="*/ 241452 h 825628"/>
                <a:gd name="connsiteX6475" fmla="*/ 480897 w 557214"/>
                <a:gd name="connsiteY6475" fmla="*/ 240542 h 825628"/>
                <a:gd name="connsiteX6476" fmla="*/ 492861 w 557214"/>
                <a:gd name="connsiteY6476" fmla="*/ 237305 h 825628"/>
                <a:gd name="connsiteX6477" fmla="*/ 484556 w 557214"/>
                <a:gd name="connsiteY6477" fmla="*/ 241306 h 825628"/>
                <a:gd name="connsiteX6478" fmla="*/ 477812 w 557214"/>
                <a:gd name="connsiteY6478" fmla="*/ 243883 h 825628"/>
                <a:gd name="connsiteX6479" fmla="*/ 466494 w 557214"/>
                <a:gd name="connsiteY6479" fmla="*/ 247726 h 825628"/>
                <a:gd name="connsiteX6480" fmla="*/ 464957 w 557214"/>
                <a:gd name="connsiteY6480" fmla="*/ 248390 h 825628"/>
                <a:gd name="connsiteX6481" fmla="*/ 466331 w 557214"/>
                <a:gd name="connsiteY6481" fmla="*/ 248414 h 825628"/>
                <a:gd name="connsiteX6482" fmla="*/ 472337 w 557214"/>
                <a:gd name="connsiteY6482" fmla="*/ 247535 h 825628"/>
                <a:gd name="connsiteX6483" fmla="*/ 479001 w 557214"/>
                <a:gd name="connsiteY6483" fmla="*/ 246163 h 825628"/>
                <a:gd name="connsiteX6484" fmla="*/ 494555 w 557214"/>
                <a:gd name="connsiteY6484" fmla="*/ 241360 h 825628"/>
                <a:gd name="connsiteX6485" fmla="*/ 489589 w 557214"/>
                <a:gd name="connsiteY6485" fmla="*/ 243725 h 825628"/>
                <a:gd name="connsiteX6486" fmla="*/ 459264 w 557214"/>
                <a:gd name="connsiteY6486" fmla="*/ 255782 h 825628"/>
                <a:gd name="connsiteX6487" fmla="*/ 445782 w 557214"/>
                <a:gd name="connsiteY6487" fmla="*/ 259305 h 825628"/>
                <a:gd name="connsiteX6488" fmla="*/ 441041 w 557214"/>
                <a:gd name="connsiteY6488" fmla="*/ 259919 h 825628"/>
                <a:gd name="connsiteX6489" fmla="*/ 433699 w 557214"/>
                <a:gd name="connsiteY6489" fmla="*/ 261539 h 825628"/>
                <a:gd name="connsiteX6490" fmla="*/ 419553 w 557214"/>
                <a:gd name="connsiteY6490" fmla="*/ 265867 h 825628"/>
                <a:gd name="connsiteX6491" fmla="*/ 410015 w 557214"/>
                <a:gd name="connsiteY6491" fmla="*/ 269621 h 825628"/>
                <a:gd name="connsiteX6492" fmla="*/ 408231 w 557214"/>
                <a:gd name="connsiteY6492" fmla="*/ 270434 h 825628"/>
                <a:gd name="connsiteX6493" fmla="*/ 408438 w 557214"/>
                <a:gd name="connsiteY6493" fmla="*/ 270603 h 825628"/>
                <a:gd name="connsiteX6494" fmla="*/ 408891 w 557214"/>
                <a:gd name="connsiteY6494" fmla="*/ 270563 h 825628"/>
                <a:gd name="connsiteX6495" fmla="*/ 422271 w 557214"/>
                <a:gd name="connsiteY6495" fmla="*/ 267156 h 825628"/>
                <a:gd name="connsiteX6496" fmla="*/ 440473 w 557214"/>
                <a:gd name="connsiteY6496" fmla="*/ 263213 h 825628"/>
                <a:gd name="connsiteX6497" fmla="*/ 465029 w 557214"/>
                <a:gd name="connsiteY6497" fmla="*/ 256515 h 825628"/>
                <a:gd name="connsiteX6498" fmla="*/ 469778 w 557214"/>
                <a:gd name="connsiteY6498" fmla="*/ 254710 h 825628"/>
                <a:gd name="connsiteX6499" fmla="*/ 470952 w 557214"/>
                <a:gd name="connsiteY6499" fmla="*/ 254131 h 825628"/>
                <a:gd name="connsiteX6500" fmla="*/ 472368 w 557214"/>
                <a:gd name="connsiteY6500" fmla="*/ 253668 h 825628"/>
                <a:gd name="connsiteX6501" fmla="*/ 499628 w 557214"/>
                <a:gd name="connsiteY6501" fmla="*/ 244706 h 825628"/>
                <a:gd name="connsiteX6502" fmla="*/ 496095 w 557214"/>
                <a:gd name="connsiteY6502" fmla="*/ 246161 h 825628"/>
                <a:gd name="connsiteX6503" fmla="*/ 483762 w 557214"/>
                <a:gd name="connsiteY6503" fmla="*/ 250619 h 825628"/>
                <a:gd name="connsiteX6504" fmla="*/ 465625 w 557214"/>
                <a:gd name="connsiteY6504" fmla="*/ 256796 h 825628"/>
                <a:gd name="connsiteX6505" fmla="*/ 449810 w 557214"/>
                <a:gd name="connsiteY6505" fmla="*/ 261776 h 825628"/>
                <a:gd name="connsiteX6506" fmla="*/ 432006 w 557214"/>
                <a:gd name="connsiteY6506" fmla="*/ 266651 h 825628"/>
                <a:gd name="connsiteX6507" fmla="*/ 413552 w 557214"/>
                <a:gd name="connsiteY6507" fmla="*/ 271298 h 825628"/>
                <a:gd name="connsiteX6508" fmla="*/ 406275 w 557214"/>
                <a:gd name="connsiteY6508" fmla="*/ 273335 h 825628"/>
                <a:gd name="connsiteX6509" fmla="*/ 402653 w 557214"/>
                <a:gd name="connsiteY6509" fmla="*/ 274637 h 825628"/>
                <a:gd name="connsiteX6510" fmla="*/ 398731 w 557214"/>
                <a:gd name="connsiteY6510" fmla="*/ 276144 h 825628"/>
                <a:gd name="connsiteX6511" fmla="*/ 396944 w 557214"/>
                <a:gd name="connsiteY6511" fmla="*/ 276886 h 825628"/>
                <a:gd name="connsiteX6512" fmla="*/ 384392 w 557214"/>
                <a:gd name="connsiteY6512" fmla="*/ 283796 h 825628"/>
                <a:gd name="connsiteX6513" fmla="*/ 371824 w 557214"/>
                <a:gd name="connsiteY6513" fmla="*/ 301084 h 825628"/>
                <a:gd name="connsiteX6514" fmla="*/ 371634 w 557214"/>
                <a:gd name="connsiteY6514" fmla="*/ 301429 h 825628"/>
                <a:gd name="connsiteX6515" fmla="*/ 368988 w 557214"/>
                <a:gd name="connsiteY6515" fmla="*/ 307035 h 825628"/>
                <a:gd name="connsiteX6516" fmla="*/ 366986 w 557214"/>
                <a:gd name="connsiteY6516" fmla="*/ 311882 h 825628"/>
                <a:gd name="connsiteX6517" fmla="*/ 364524 w 557214"/>
                <a:gd name="connsiteY6517" fmla="*/ 319666 h 825628"/>
                <a:gd name="connsiteX6518" fmla="*/ 360322 w 557214"/>
                <a:gd name="connsiteY6518" fmla="*/ 335801 h 825628"/>
                <a:gd name="connsiteX6519" fmla="*/ 356711 w 557214"/>
                <a:gd name="connsiteY6519" fmla="*/ 348569 h 825628"/>
                <a:gd name="connsiteX6520" fmla="*/ 353873 w 557214"/>
                <a:gd name="connsiteY6520" fmla="*/ 356475 h 825628"/>
                <a:gd name="connsiteX6521" fmla="*/ 349615 w 557214"/>
                <a:gd name="connsiteY6521" fmla="*/ 366621 h 825628"/>
                <a:gd name="connsiteX6522" fmla="*/ 344016 w 557214"/>
                <a:gd name="connsiteY6522" fmla="*/ 378551 h 825628"/>
                <a:gd name="connsiteX6523" fmla="*/ 338473 w 557214"/>
                <a:gd name="connsiteY6523" fmla="*/ 389371 h 825628"/>
                <a:gd name="connsiteX6524" fmla="*/ 336891 w 557214"/>
                <a:gd name="connsiteY6524" fmla="*/ 393037 h 825628"/>
                <a:gd name="connsiteX6525" fmla="*/ 336627 w 557214"/>
                <a:gd name="connsiteY6525" fmla="*/ 395292 h 825628"/>
                <a:gd name="connsiteX6526" fmla="*/ 336572 w 557214"/>
                <a:gd name="connsiteY6526" fmla="*/ 397854 h 825628"/>
                <a:gd name="connsiteX6527" fmla="*/ 336591 w 557214"/>
                <a:gd name="connsiteY6527" fmla="*/ 398110 h 825628"/>
                <a:gd name="connsiteX6528" fmla="*/ 337052 w 557214"/>
                <a:gd name="connsiteY6528" fmla="*/ 396250 h 825628"/>
                <a:gd name="connsiteX6529" fmla="*/ 337784 w 557214"/>
                <a:gd name="connsiteY6529" fmla="*/ 393984 h 825628"/>
                <a:gd name="connsiteX6530" fmla="*/ 338456 w 557214"/>
                <a:gd name="connsiteY6530" fmla="*/ 392437 h 825628"/>
                <a:gd name="connsiteX6531" fmla="*/ 344069 w 557214"/>
                <a:gd name="connsiteY6531" fmla="*/ 383937 h 825628"/>
                <a:gd name="connsiteX6532" fmla="*/ 350944 w 557214"/>
                <a:gd name="connsiteY6532" fmla="*/ 372005 h 825628"/>
                <a:gd name="connsiteX6533" fmla="*/ 356247 w 557214"/>
                <a:gd name="connsiteY6533" fmla="*/ 360534 h 825628"/>
                <a:gd name="connsiteX6534" fmla="*/ 359333 w 557214"/>
                <a:gd name="connsiteY6534" fmla="*/ 352678 h 825628"/>
                <a:gd name="connsiteX6535" fmla="*/ 362623 w 557214"/>
                <a:gd name="connsiteY6535" fmla="*/ 341772 h 825628"/>
                <a:gd name="connsiteX6536" fmla="*/ 363983 w 557214"/>
                <a:gd name="connsiteY6536" fmla="*/ 336717 h 825628"/>
                <a:gd name="connsiteX6537" fmla="*/ 376046 w 557214"/>
                <a:gd name="connsiteY6537" fmla="*/ 308574 h 825628"/>
                <a:gd name="connsiteX6538" fmla="*/ 386841 w 557214"/>
                <a:gd name="connsiteY6538" fmla="*/ 293254 h 825628"/>
                <a:gd name="connsiteX6539" fmla="*/ 424197 w 557214"/>
                <a:gd name="connsiteY6539" fmla="*/ 272529 h 825628"/>
                <a:gd name="connsiteX6540" fmla="*/ 426114 w 557214"/>
                <a:gd name="connsiteY6540" fmla="*/ 272050 h 825628"/>
                <a:gd name="connsiteX6541" fmla="*/ 430918 w 557214"/>
                <a:gd name="connsiteY6541" fmla="*/ 270831 h 825628"/>
                <a:gd name="connsiteX6542" fmla="*/ 434872 w 557214"/>
                <a:gd name="connsiteY6542" fmla="*/ 269970 h 825628"/>
                <a:gd name="connsiteX6543" fmla="*/ 433709 w 557214"/>
                <a:gd name="connsiteY6543" fmla="*/ 270107 h 825628"/>
                <a:gd name="connsiteX6544" fmla="*/ 445334 w 557214"/>
                <a:gd name="connsiteY6544" fmla="*/ 266982 h 825628"/>
                <a:gd name="connsiteX6545" fmla="*/ 460643 w 557214"/>
                <a:gd name="connsiteY6545" fmla="*/ 262400 h 825628"/>
                <a:gd name="connsiteX6546" fmla="*/ 479101 w 557214"/>
                <a:gd name="connsiteY6546" fmla="*/ 256222 h 825628"/>
                <a:gd name="connsiteX6547" fmla="*/ 494199 w 557214"/>
                <a:gd name="connsiteY6547" fmla="*/ 250879 h 825628"/>
                <a:gd name="connsiteX6548" fmla="*/ 501479 w 557214"/>
                <a:gd name="connsiteY6548" fmla="*/ 247769 h 825628"/>
                <a:gd name="connsiteX6549" fmla="*/ 506884 w 557214"/>
                <a:gd name="connsiteY6549" fmla="*/ 244389 h 825628"/>
                <a:gd name="connsiteX6550" fmla="*/ 511791 w 557214"/>
                <a:gd name="connsiteY6550" fmla="*/ 240510 h 825628"/>
                <a:gd name="connsiteX6551" fmla="*/ 512955 w 557214"/>
                <a:gd name="connsiteY6551" fmla="*/ 239275 h 825628"/>
                <a:gd name="connsiteX6552" fmla="*/ 512993 w 557214"/>
                <a:gd name="connsiteY6552" fmla="*/ 239237 h 825628"/>
                <a:gd name="connsiteX6553" fmla="*/ 516481 w 557214"/>
                <a:gd name="connsiteY6553" fmla="*/ 234964 h 825628"/>
                <a:gd name="connsiteX6554" fmla="*/ 520175 w 557214"/>
                <a:gd name="connsiteY6554" fmla="*/ 229775 h 825628"/>
                <a:gd name="connsiteX6555" fmla="*/ 521910 w 557214"/>
                <a:gd name="connsiteY6555" fmla="*/ 227564 h 825628"/>
                <a:gd name="connsiteX6556" fmla="*/ 523132 w 557214"/>
                <a:gd name="connsiteY6556" fmla="*/ 226329 h 825628"/>
                <a:gd name="connsiteX6557" fmla="*/ 524820 w 557214"/>
                <a:gd name="connsiteY6557" fmla="*/ 224869 h 825628"/>
                <a:gd name="connsiteX6558" fmla="*/ 526373 w 557214"/>
                <a:gd name="connsiteY6558" fmla="*/ 223733 h 825628"/>
                <a:gd name="connsiteX6559" fmla="*/ 526792 w 557214"/>
                <a:gd name="connsiteY6559" fmla="*/ 223882 h 825628"/>
                <a:gd name="connsiteX6560" fmla="*/ 526966 w 557214"/>
                <a:gd name="connsiteY6560" fmla="*/ 224685 h 825628"/>
                <a:gd name="connsiteX6561" fmla="*/ 526679 w 557214"/>
                <a:gd name="connsiteY6561" fmla="*/ 225075 h 825628"/>
                <a:gd name="connsiteX6562" fmla="*/ 521694 w 557214"/>
                <a:gd name="connsiteY6562" fmla="*/ 230742 h 825628"/>
                <a:gd name="connsiteX6563" fmla="*/ 519827 w 557214"/>
                <a:gd name="connsiteY6563" fmla="*/ 233069 h 825628"/>
                <a:gd name="connsiteX6564" fmla="*/ 528879 w 557214"/>
                <a:gd name="connsiteY6564" fmla="*/ 225380 h 825628"/>
                <a:gd name="connsiteX6565" fmla="*/ 529280 w 557214"/>
                <a:gd name="connsiteY6565" fmla="*/ 225607 h 825628"/>
                <a:gd name="connsiteX6566" fmla="*/ 529421 w 557214"/>
                <a:gd name="connsiteY6566" fmla="*/ 226560 h 825628"/>
                <a:gd name="connsiteX6567" fmla="*/ 529158 w 557214"/>
                <a:gd name="connsiteY6567" fmla="*/ 226867 h 825628"/>
                <a:gd name="connsiteX6568" fmla="*/ 518188 w 557214"/>
                <a:gd name="connsiteY6568" fmla="*/ 237669 h 825628"/>
                <a:gd name="connsiteX6569" fmla="*/ 513736 w 557214"/>
                <a:gd name="connsiteY6569" fmla="*/ 242849 h 825628"/>
                <a:gd name="connsiteX6570" fmla="*/ 529462 w 557214"/>
                <a:gd name="connsiteY6570" fmla="*/ 228466 h 825628"/>
                <a:gd name="connsiteX6571" fmla="*/ 530171 w 557214"/>
                <a:gd name="connsiteY6571" fmla="*/ 227658 h 825628"/>
                <a:gd name="connsiteX6572" fmla="*/ 530773 w 557214"/>
                <a:gd name="connsiteY6572" fmla="*/ 227917 h 825628"/>
                <a:gd name="connsiteX6573" fmla="*/ 531067 w 557214"/>
                <a:gd name="connsiteY6573" fmla="*/ 228722 h 825628"/>
                <a:gd name="connsiteX6574" fmla="*/ 531039 w 557214"/>
                <a:gd name="connsiteY6574" fmla="*/ 229066 h 825628"/>
                <a:gd name="connsiteX6575" fmla="*/ 530005 w 557214"/>
                <a:gd name="connsiteY6575" fmla="*/ 230390 h 825628"/>
                <a:gd name="connsiteX6576" fmla="*/ 521231 w 557214"/>
                <a:gd name="connsiteY6576" fmla="*/ 239332 h 825628"/>
                <a:gd name="connsiteX6577" fmla="*/ 518741 w 557214"/>
                <a:gd name="connsiteY6577" fmla="*/ 242595 h 825628"/>
                <a:gd name="connsiteX6578" fmla="*/ 519167 w 557214"/>
                <a:gd name="connsiteY6578" fmla="*/ 242382 h 825628"/>
                <a:gd name="connsiteX6579" fmla="*/ 521614 w 557214"/>
                <a:gd name="connsiteY6579" fmla="*/ 240319 h 825628"/>
                <a:gd name="connsiteX6580" fmla="*/ 527778 w 557214"/>
                <a:gd name="connsiteY6580" fmla="*/ 234816 h 825628"/>
                <a:gd name="connsiteX6581" fmla="*/ 532123 w 557214"/>
                <a:gd name="connsiteY6581" fmla="*/ 230426 h 825628"/>
                <a:gd name="connsiteX6582" fmla="*/ 532135 w 557214"/>
                <a:gd name="connsiteY6582" fmla="*/ 230420 h 825628"/>
                <a:gd name="connsiteX6583" fmla="*/ 533075 w 557214"/>
                <a:gd name="connsiteY6583" fmla="*/ 230315 h 825628"/>
                <a:gd name="connsiteX6584" fmla="*/ 533517 w 557214"/>
                <a:gd name="connsiteY6584" fmla="*/ 230448 h 825628"/>
                <a:gd name="connsiteX6585" fmla="*/ 533698 w 557214"/>
                <a:gd name="connsiteY6585" fmla="*/ 231101 h 825628"/>
                <a:gd name="connsiteX6586" fmla="*/ 532198 w 557214"/>
                <a:gd name="connsiteY6586" fmla="*/ 233662 h 825628"/>
                <a:gd name="connsiteX6587" fmla="*/ 523217 w 557214"/>
                <a:gd name="connsiteY6587" fmla="*/ 243243 h 825628"/>
                <a:gd name="connsiteX6588" fmla="*/ 521082 w 557214"/>
                <a:gd name="connsiteY6588" fmla="*/ 245990 h 825628"/>
                <a:gd name="connsiteX6589" fmla="*/ 521371 w 557214"/>
                <a:gd name="connsiteY6589" fmla="*/ 245965 h 825628"/>
                <a:gd name="connsiteX6590" fmla="*/ 522729 w 557214"/>
                <a:gd name="connsiteY6590" fmla="*/ 244860 h 825628"/>
                <a:gd name="connsiteX6591" fmla="*/ 530142 w 557214"/>
                <a:gd name="connsiteY6591" fmla="*/ 238294 h 825628"/>
                <a:gd name="connsiteX6592" fmla="*/ 534642 w 557214"/>
                <a:gd name="connsiteY6592" fmla="*/ 233641 h 825628"/>
                <a:gd name="connsiteX6593" fmla="*/ 534924 w 557214"/>
                <a:gd name="connsiteY6593" fmla="*/ 233230 h 825628"/>
                <a:gd name="connsiteX6594" fmla="*/ 535709 w 557214"/>
                <a:gd name="connsiteY6594" fmla="*/ 233202 h 825628"/>
                <a:gd name="connsiteX6595" fmla="*/ 536250 w 557214"/>
                <a:gd name="connsiteY6595" fmla="*/ 233461 h 825628"/>
                <a:gd name="connsiteX6596" fmla="*/ 536382 w 557214"/>
                <a:gd name="connsiteY6596" fmla="*/ 234268 h 825628"/>
                <a:gd name="connsiteX6597" fmla="*/ 535940 w 557214"/>
                <a:gd name="connsiteY6597" fmla="*/ 235425 h 825628"/>
                <a:gd name="connsiteX6598" fmla="*/ 532160 w 557214"/>
                <a:gd name="connsiteY6598" fmla="*/ 239806 h 825628"/>
                <a:gd name="connsiteX6599" fmla="*/ 524434 w 557214"/>
                <a:gd name="connsiteY6599" fmla="*/ 247498 h 825628"/>
                <a:gd name="connsiteX6600" fmla="*/ 522759 w 557214"/>
                <a:gd name="connsiteY6600" fmla="*/ 249778 h 825628"/>
                <a:gd name="connsiteX6601" fmla="*/ 523941 w 557214"/>
                <a:gd name="connsiteY6601" fmla="*/ 248983 h 825628"/>
                <a:gd name="connsiteX6602" fmla="*/ 531407 w 557214"/>
                <a:gd name="connsiteY6602" fmla="*/ 242764 h 825628"/>
                <a:gd name="connsiteX6603" fmla="*/ 537199 w 557214"/>
                <a:gd name="connsiteY6603" fmla="*/ 236691 h 825628"/>
                <a:gd name="connsiteX6604" fmla="*/ 537922 w 557214"/>
                <a:gd name="connsiteY6604" fmla="*/ 235492 h 825628"/>
                <a:gd name="connsiteX6605" fmla="*/ 537926 w 557214"/>
                <a:gd name="connsiteY6605" fmla="*/ 235481 h 825628"/>
                <a:gd name="connsiteX6606" fmla="*/ 538739 w 557214"/>
                <a:gd name="connsiteY6606" fmla="*/ 235739 h 825628"/>
                <a:gd name="connsiteX6607" fmla="*/ 539067 w 557214"/>
                <a:gd name="connsiteY6607" fmla="*/ 235626 h 825628"/>
                <a:gd name="connsiteX6608" fmla="*/ 538325 w 557214"/>
                <a:gd name="connsiteY6608" fmla="*/ 236808 h 825628"/>
                <a:gd name="connsiteX6609" fmla="*/ 533525 w 557214"/>
                <a:gd name="connsiteY6609" fmla="*/ 242213 h 825628"/>
                <a:gd name="connsiteX6610" fmla="*/ 525412 w 557214"/>
                <a:gd name="connsiteY6610" fmla="*/ 249499 h 825628"/>
                <a:gd name="connsiteX6611" fmla="*/ 517039 w 557214"/>
                <a:gd name="connsiteY6611" fmla="*/ 256039 h 825628"/>
                <a:gd name="connsiteX6612" fmla="*/ 509948 w 557214"/>
                <a:gd name="connsiteY6612" fmla="*/ 260775 h 825628"/>
                <a:gd name="connsiteX6613" fmla="*/ 504619 w 557214"/>
                <a:gd name="connsiteY6613" fmla="*/ 263642 h 825628"/>
                <a:gd name="connsiteX6614" fmla="*/ 502311 w 557214"/>
                <a:gd name="connsiteY6614" fmla="*/ 264638 h 825628"/>
                <a:gd name="connsiteX6615" fmla="*/ 500724 w 557214"/>
                <a:gd name="connsiteY6615" fmla="*/ 265215 h 825628"/>
                <a:gd name="connsiteX6616" fmla="*/ 498998 w 557214"/>
                <a:gd name="connsiteY6616" fmla="*/ 265703 h 825628"/>
                <a:gd name="connsiteX6617" fmla="*/ 495084 w 557214"/>
                <a:gd name="connsiteY6617" fmla="*/ 266581 h 825628"/>
                <a:gd name="connsiteX6618" fmla="*/ 488361 w 557214"/>
                <a:gd name="connsiteY6618" fmla="*/ 268298 h 825628"/>
                <a:gd name="connsiteX6619" fmla="*/ 479835 w 557214"/>
                <a:gd name="connsiteY6619" fmla="*/ 270838 h 825628"/>
                <a:gd name="connsiteX6620" fmla="*/ 473532 w 557214"/>
                <a:gd name="connsiteY6620" fmla="*/ 273506 h 825628"/>
                <a:gd name="connsiteX6621" fmla="*/ 469068 w 557214"/>
                <a:gd name="connsiteY6621" fmla="*/ 276120 h 825628"/>
                <a:gd name="connsiteX6622" fmla="*/ 465944 w 557214"/>
                <a:gd name="connsiteY6622" fmla="*/ 278501 h 825628"/>
                <a:gd name="connsiteX6623" fmla="*/ 465718 w 557214"/>
                <a:gd name="connsiteY6623" fmla="*/ 278739 h 825628"/>
                <a:gd name="connsiteX6624" fmla="*/ 468166 w 557214"/>
                <a:gd name="connsiteY6624" fmla="*/ 277570 h 825628"/>
                <a:gd name="connsiteX6625" fmla="*/ 472574 w 557214"/>
                <a:gd name="connsiteY6625" fmla="*/ 275789 h 825628"/>
                <a:gd name="connsiteX6626" fmla="*/ 477916 w 557214"/>
                <a:gd name="connsiteY6626" fmla="*/ 273877 h 825628"/>
                <a:gd name="connsiteX6627" fmla="*/ 486234 w 557214"/>
                <a:gd name="connsiteY6627" fmla="*/ 271933 h 825628"/>
                <a:gd name="connsiteX6628" fmla="*/ 493868 w 557214"/>
                <a:gd name="connsiteY6628" fmla="*/ 270394 h 825628"/>
                <a:gd name="connsiteX6629" fmla="*/ 498815 w 557214"/>
                <a:gd name="connsiteY6629" fmla="*/ 269487 h 825628"/>
                <a:gd name="connsiteX6630" fmla="*/ 501293 w 557214"/>
                <a:gd name="connsiteY6630" fmla="*/ 268967 h 825628"/>
                <a:gd name="connsiteX6631" fmla="*/ 503079 w 557214"/>
                <a:gd name="connsiteY6631" fmla="*/ 268386 h 825628"/>
                <a:gd name="connsiteX6632" fmla="*/ 504913 w 557214"/>
                <a:gd name="connsiteY6632" fmla="*/ 267650 h 825628"/>
                <a:gd name="connsiteX6633" fmla="*/ 509658 w 557214"/>
                <a:gd name="connsiteY6633" fmla="*/ 265294 h 825628"/>
                <a:gd name="connsiteX6634" fmla="*/ 515134 w 557214"/>
                <a:gd name="connsiteY6634" fmla="*/ 261931 h 825628"/>
                <a:gd name="connsiteX6635" fmla="*/ 516475 w 557214"/>
                <a:gd name="connsiteY6635" fmla="*/ 261424 h 825628"/>
                <a:gd name="connsiteX6636" fmla="*/ 523132 w 557214"/>
                <a:gd name="connsiteY6636" fmla="*/ 259185 h 825628"/>
                <a:gd name="connsiteX6637" fmla="*/ 529010 w 557214"/>
                <a:gd name="connsiteY6637" fmla="*/ 257641 h 825628"/>
                <a:gd name="connsiteX6638" fmla="*/ 532318 w 557214"/>
                <a:gd name="connsiteY6638" fmla="*/ 256894 h 825628"/>
                <a:gd name="connsiteX6639" fmla="*/ 535048 w 557214"/>
                <a:gd name="connsiteY6639" fmla="*/ 256366 h 825628"/>
                <a:gd name="connsiteX6640" fmla="*/ 538438 w 557214"/>
                <a:gd name="connsiteY6640" fmla="*/ 255876 h 825628"/>
                <a:gd name="connsiteX6641" fmla="*/ 543603 w 557214"/>
                <a:gd name="connsiteY6641" fmla="*/ 255328 h 825628"/>
                <a:gd name="connsiteX6642" fmla="*/ 546543 w 557214"/>
                <a:gd name="connsiteY6642" fmla="*/ 255010 h 825628"/>
                <a:gd name="connsiteX6643" fmla="*/ 552036 w 557214"/>
                <a:gd name="connsiteY6643" fmla="*/ 256376 h 825628"/>
                <a:gd name="connsiteX6644" fmla="*/ 552170 w 557214"/>
                <a:gd name="connsiteY6644" fmla="*/ 256971 h 825628"/>
                <a:gd name="connsiteX6645" fmla="*/ 547178 w 557214"/>
                <a:gd name="connsiteY6645" fmla="*/ 256888 h 825628"/>
                <a:gd name="connsiteX6646" fmla="*/ 538079 w 557214"/>
                <a:gd name="connsiteY6646" fmla="*/ 257286 h 825628"/>
                <a:gd name="connsiteX6647" fmla="*/ 546669 w 557214"/>
                <a:gd name="connsiteY6647" fmla="*/ 258051 h 825628"/>
                <a:gd name="connsiteX6648" fmla="*/ 552744 w 557214"/>
                <a:gd name="connsiteY6648" fmla="*/ 259902 h 825628"/>
                <a:gd name="connsiteX6649" fmla="*/ 552822 w 557214"/>
                <a:gd name="connsiteY6649" fmla="*/ 260343 h 825628"/>
                <a:gd name="connsiteX6650" fmla="*/ 547260 w 557214"/>
                <a:gd name="connsiteY6650" fmla="*/ 260082 h 825628"/>
                <a:gd name="connsiteX6651" fmla="*/ 542829 w 557214"/>
                <a:gd name="connsiteY6651" fmla="*/ 260292 h 825628"/>
                <a:gd name="connsiteX6652" fmla="*/ 538495 w 557214"/>
                <a:gd name="connsiteY6652" fmla="*/ 260677 h 825628"/>
                <a:gd name="connsiteX6653" fmla="*/ 537635 w 557214"/>
                <a:gd name="connsiteY6653" fmla="*/ 260817 h 825628"/>
                <a:gd name="connsiteX6654" fmla="*/ 537715 w 557214"/>
                <a:gd name="connsiteY6654" fmla="*/ 260851 h 825628"/>
                <a:gd name="connsiteX6655" fmla="*/ 540687 w 557214"/>
                <a:gd name="connsiteY6655" fmla="*/ 261028 h 825628"/>
                <a:gd name="connsiteX6656" fmla="*/ 542659 w 557214"/>
                <a:gd name="connsiteY6656" fmla="*/ 261258 h 825628"/>
                <a:gd name="connsiteX6657" fmla="*/ 547140 w 557214"/>
                <a:gd name="connsiteY6657" fmla="*/ 262186 h 825628"/>
                <a:gd name="connsiteX6658" fmla="*/ 552698 w 557214"/>
                <a:gd name="connsiteY6658" fmla="*/ 264316 h 825628"/>
                <a:gd name="connsiteX6659" fmla="*/ 545702 w 557214"/>
                <a:gd name="connsiteY6659" fmla="*/ 263591 h 825628"/>
                <a:gd name="connsiteX6660" fmla="*/ 536150 w 557214"/>
                <a:gd name="connsiteY6660" fmla="*/ 263836 h 825628"/>
                <a:gd name="connsiteX6661" fmla="*/ 524060 w 557214"/>
                <a:gd name="connsiteY6661" fmla="*/ 264572 h 825628"/>
                <a:gd name="connsiteX6662" fmla="*/ 544341 w 557214"/>
                <a:gd name="connsiteY6662" fmla="*/ 265381 h 825628"/>
                <a:gd name="connsiteX6663" fmla="*/ 553990 w 557214"/>
                <a:gd name="connsiteY6663" fmla="*/ 267646 h 825628"/>
                <a:gd name="connsiteX6664" fmla="*/ 554003 w 557214"/>
                <a:gd name="connsiteY6664" fmla="*/ 267737 h 825628"/>
                <a:gd name="connsiteX6665" fmla="*/ 551930 w 557214"/>
                <a:gd name="connsiteY6665" fmla="*/ 267141 h 825628"/>
                <a:gd name="connsiteX6666" fmla="*/ 550102 w 557214"/>
                <a:gd name="connsiteY6666" fmla="*/ 267916 h 825628"/>
                <a:gd name="connsiteX6667" fmla="*/ 548578 w 557214"/>
                <a:gd name="connsiteY6667" fmla="*/ 268209 h 825628"/>
                <a:gd name="connsiteX6668" fmla="*/ 542418 w 557214"/>
                <a:gd name="connsiteY6668" fmla="*/ 268402 h 825628"/>
                <a:gd name="connsiteX6669" fmla="*/ 538421 w 557214"/>
                <a:gd name="connsiteY6669" fmla="*/ 268685 h 825628"/>
                <a:gd name="connsiteX6670" fmla="*/ 534437 w 557214"/>
                <a:gd name="connsiteY6670" fmla="*/ 269101 h 825628"/>
                <a:gd name="connsiteX6671" fmla="*/ 532697 w 557214"/>
                <a:gd name="connsiteY6671" fmla="*/ 269353 h 825628"/>
                <a:gd name="connsiteX6672" fmla="*/ 532615 w 557214"/>
                <a:gd name="connsiteY6672" fmla="*/ 269452 h 825628"/>
                <a:gd name="connsiteX6673" fmla="*/ 543704 w 557214"/>
                <a:gd name="connsiteY6673" fmla="*/ 269689 h 825628"/>
                <a:gd name="connsiteX6674" fmla="*/ 540749 w 557214"/>
                <a:gd name="connsiteY6674" fmla="*/ 303660 h 825628"/>
                <a:gd name="connsiteX6675" fmla="*/ 539962 w 557214"/>
                <a:gd name="connsiteY6675" fmla="*/ 302251 h 825628"/>
                <a:gd name="connsiteX6676" fmla="*/ 540682 w 557214"/>
                <a:gd name="connsiteY6676" fmla="*/ 303529 h 825628"/>
                <a:gd name="connsiteX6677" fmla="*/ 540749 w 557214"/>
                <a:gd name="connsiteY6677" fmla="*/ 303660 h 825628"/>
                <a:gd name="connsiteX6678" fmla="*/ 360769 w 557214"/>
                <a:gd name="connsiteY6678" fmla="*/ 526965 h 825628"/>
                <a:gd name="connsiteX6679" fmla="*/ 360763 w 557214"/>
                <a:gd name="connsiteY6679" fmla="*/ 526998 h 825628"/>
                <a:gd name="connsiteX6680" fmla="*/ 360761 w 557214"/>
                <a:gd name="connsiteY6680" fmla="*/ 526940 h 825628"/>
                <a:gd name="connsiteX6681" fmla="*/ 360769 w 557214"/>
                <a:gd name="connsiteY6681" fmla="*/ 526965 h 825628"/>
                <a:gd name="connsiteX6682" fmla="*/ 352534 w 557214"/>
                <a:gd name="connsiteY6682" fmla="*/ 450305 h 825628"/>
                <a:gd name="connsiteX6683" fmla="*/ 347767 w 557214"/>
                <a:gd name="connsiteY6683" fmla="*/ 448095 h 825628"/>
                <a:gd name="connsiteX6684" fmla="*/ 347742 w 557214"/>
                <a:gd name="connsiteY6684" fmla="*/ 448077 h 825628"/>
                <a:gd name="connsiteX6685" fmla="*/ 347093 w 557214"/>
                <a:gd name="connsiteY6685" fmla="*/ 447261 h 825628"/>
                <a:gd name="connsiteX6686" fmla="*/ 346970 w 557214"/>
                <a:gd name="connsiteY6686" fmla="*/ 446797 h 825628"/>
                <a:gd name="connsiteX6687" fmla="*/ 348652 w 557214"/>
                <a:gd name="connsiteY6687" fmla="*/ 446727 h 825628"/>
                <a:gd name="connsiteX6688" fmla="*/ 350568 w 557214"/>
                <a:gd name="connsiteY6688" fmla="*/ 446307 h 825628"/>
                <a:gd name="connsiteX6689" fmla="*/ 350909 w 557214"/>
                <a:gd name="connsiteY6689" fmla="*/ 446076 h 825628"/>
                <a:gd name="connsiteX6690" fmla="*/ 350783 w 557214"/>
                <a:gd name="connsiteY6690" fmla="*/ 445953 h 825628"/>
                <a:gd name="connsiteX6691" fmla="*/ 348443 w 557214"/>
                <a:gd name="connsiteY6691" fmla="*/ 444955 h 825628"/>
                <a:gd name="connsiteX6692" fmla="*/ 346618 w 557214"/>
                <a:gd name="connsiteY6692" fmla="*/ 443762 h 825628"/>
                <a:gd name="connsiteX6693" fmla="*/ 345277 w 557214"/>
                <a:gd name="connsiteY6693" fmla="*/ 442520 h 825628"/>
                <a:gd name="connsiteX6694" fmla="*/ 345064 w 557214"/>
                <a:gd name="connsiteY6694" fmla="*/ 441557 h 825628"/>
                <a:gd name="connsiteX6695" fmla="*/ 343360 w 557214"/>
                <a:gd name="connsiteY6695" fmla="*/ 440041 h 825628"/>
                <a:gd name="connsiteX6696" fmla="*/ 343723 w 557214"/>
                <a:gd name="connsiteY6696" fmla="*/ 439683 h 825628"/>
                <a:gd name="connsiteX6697" fmla="*/ 346158 w 557214"/>
                <a:gd name="connsiteY6697" fmla="*/ 438859 h 825628"/>
                <a:gd name="connsiteX6698" fmla="*/ 346389 w 557214"/>
                <a:gd name="connsiteY6698" fmla="*/ 438628 h 825628"/>
                <a:gd name="connsiteX6699" fmla="*/ 342635 w 557214"/>
                <a:gd name="connsiteY6699" fmla="*/ 435683 h 825628"/>
                <a:gd name="connsiteX6700" fmla="*/ 342070 w 557214"/>
                <a:gd name="connsiteY6700" fmla="*/ 434481 h 825628"/>
                <a:gd name="connsiteX6701" fmla="*/ 341500 w 557214"/>
                <a:gd name="connsiteY6701" fmla="*/ 432691 h 825628"/>
                <a:gd name="connsiteX6702" fmla="*/ 344652 w 557214"/>
                <a:gd name="connsiteY6702" fmla="*/ 430741 h 825628"/>
                <a:gd name="connsiteX6703" fmla="*/ 346705 w 557214"/>
                <a:gd name="connsiteY6703" fmla="*/ 429787 h 825628"/>
                <a:gd name="connsiteX6704" fmla="*/ 347067 w 557214"/>
                <a:gd name="connsiteY6704" fmla="*/ 429775 h 825628"/>
                <a:gd name="connsiteX6705" fmla="*/ 348620 w 557214"/>
                <a:gd name="connsiteY6705" fmla="*/ 432028 h 825628"/>
                <a:gd name="connsiteX6706" fmla="*/ 348117 w 557214"/>
                <a:gd name="connsiteY6706" fmla="*/ 433299 h 825628"/>
                <a:gd name="connsiteX6707" fmla="*/ 346068 w 557214"/>
                <a:gd name="connsiteY6707" fmla="*/ 435257 h 825628"/>
                <a:gd name="connsiteX6708" fmla="*/ 346706 w 557214"/>
                <a:gd name="connsiteY6708" fmla="*/ 435286 h 825628"/>
                <a:gd name="connsiteX6709" fmla="*/ 349466 w 557214"/>
                <a:gd name="connsiteY6709" fmla="*/ 434688 h 825628"/>
                <a:gd name="connsiteX6710" fmla="*/ 350723 w 557214"/>
                <a:gd name="connsiteY6710" fmla="*/ 435968 h 825628"/>
                <a:gd name="connsiteX6711" fmla="*/ 350347 w 557214"/>
                <a:gd name="connsiteY6711" fmla="*/ 438197 h 825628"/>
                <a:gd name="connsiteX6712" fmla="*/ 348792 w 557214"/>
                <a:gd name="connsiteY6712" fmla="*/ 439786 h 825628"/>
                <a:gd name="connsiteX6713" fmla="*/ 348709 w 557214"/>
                <a:gd name="connsiteY6713" fmla="*/ 440010 h 825628"/>
                <a:gd name="connsiteX6714" fmla="*/ 351180 w 557214"/>
                <a:gd name="connsiteY6714" fmla="*/ 439590 h 825628"/>
                <a:gd name="connsiteX6715" fmla="*/ 351835 w 557214"/>
                <a:gd name="connsiteY6715" fmla="*/ 439694 h 825628"/>
                <a:gd name="connsiteX6716" fmla="*/ 352280 w 557214"/>
                <a:gd name="connsiteY6716" fmla="*/ 440126 h 825628"/>
                <a:gd name="connsiteX6717" fmla="*/ 353508 w 557214"/>
                <a:gd name="connsiteY6717" fmla="*/ 441995 h 825628"/>
                <a:gd name="connsiteX6718" fmla="*/ 353353 w 557214"/>
                <a:gd name="connsiteY6718" fmla="*/ 442685 h 825628"/>
                <a:gd name="connsiteX6719" fmla="*/ 352627 w 557214"/>
                <a:gd name="connsiteY6719" fmla="*/ 443835 h 825628"/>
                <a:gd name="connsiteX6720" fmla="*/ 350904 w 557214"/>
                <a:gd name="connsiteY6720" fmla="*/ 445440 h 825628"/>
                <a:gd name="connsiteX6721" fmla="*/ 351064 w 557214"/>
                <a:gd name="connsiteY6721" fmla="*/ 445662 h 825628"/>
                <a:gd name="connsiteX6722" fmla="*/ 352730 w 557214"/>
                <a:gd name="connsiteY6722" fmla="*/ 446655 h 825628"/>
                <a:gd name="connsiteX6723" fmla="*/ 353562 w 557214"/>
                <a:gd name="connsiteY6723" fmla="*/ 447690 h 825628"/>
                <a:gd name="connsiteX6724" fmla="*/ 353602 w 557214"/>
                <a:gd name="connsiteY6724" fmla="*/ 448659 h 825628"/>
                <a:gd name="connsiteX6725" fmla="*/ 352497 w 557214"/>
                <a:gd name="connsiteY6725" fmla="*/ 449961 h 825628"/>
                <a:gd name="connsiteX6726" fmla="*/ 352427 w 557214"/>
                <a:gd name="connsiteY6726" fmla="*/ 450155 h 825628"/>
                <a:gd name="connsiteX6727" fmla="*/ 352534 w 557214"/>
                <a:gd name="connsiteY6727" fmla="*/ 450305 h 825628"/>
                <a:gd name="connsiteX6728" fmla="*/ 289002 w 557214"/>
                <a:gd name="connsiteY6728" fmla="*/ 555405 h 825628"/>
                <a:gd name="connsiteX6729" fmla="*/ 285475 w 557214"/>
                <a:gd name="connsiteY6729" fmla="*/ 558791 h 825628"/>
                <a:gd name="connsiteX6730" fmla="*/ 285156 w 557214"/>
                <a:gd name="connsiteY6730" fmla="*/ 558813 h 825628"/>
                <a:gd name="connsiteX6731" fmla="*/ 284009 w 557214"/>
                <a:gd name="connsiteY6731" fmla="*/ 558688 h 825628"/>
                <a:gd name="connsiteX6732" fmla="*/ 283354 w 557214"/>
                <a:gd name="connsiteY6732" fmla="*/ 558541 h 825628"/>
                <a:gd name="connsiteX6733" fmla="*/ 282758 w 557214"/>
                <a:gd name="connsiteY6733" fmla="*/ 558366 h 825628"/>
                <a:gd name="connsiteX6734" fmla="*/ 281385 w 557214"/>
                <a:gd name="connsiteY6734" fmla="*/ 557863 h 825628"/>
                <a:gd name="connsiteX6735" fmla="*/ 277788 w 557214"/>
                <a:gd name="connsiteY6735" fmla="*/ 556534 h 825628"/>
                <a:gd name="connsiteX6736" fmla="*/ 275019 w 557214"/>
                <a:gd name="connsiteY6736" fmla="*/ 555589 h 825628"/>
                <a:gd name="connsiteX6737" fmla="*/ 273525 w 557214"/>
                <a:gd name="connsiteY6737" fmla="*/ 555202 h 825628"/>
                <a:gd name="connsiteX6738" fmla="*/ 271758 w 557214"/>
                <a:gd name="connsiteY6738" fmla="*/ 554923 h 825628"/>
                <a:gd name="connsiteX6739" fmla="*/ 269758 w 557214"/>
                <a:gd name="connsiteY6739" fmla="*/ 554815 h 825628"/>
                <a:gd name="connsiteX6740" fmla="*/ 267988 w 557214"/>
                <a:gd name="connsiteY6740" fmla="*/ 554931 h 825628"/>
                <a:gd name="connsiteX6741" fmla="*/ 266791 w 557214"/>
                <a:gd name="connsiteY6741" fmla="*/ 555117 h 825628"/>
                <a:gd name="connsiteX6742" fmla="*/ 265661 w 557214"/>
                <a:gd name="connsiteY6742" fmla="*/ 555380 h 825628"/>
                <a:gd name="connsiteX6743" fmla="*/ 264333 w 557214"/>
                <a:gd name="connsiteY6743" fmla="*/ 555803 h 825628"/>
                <a:gd name="connsiteX6744" fmla="*/ 262300 w 557214"/>
                <a:gd name="connsiteY6744" fmla="*/ 556670 h 825628"/>
                <a:gd name="connsiteX6745" fmla="*/ 259414 w 557214"/>
                <a:gd name="connsiteY6745" fmla="*/ 557861 h 825628"/>
                <a:gd name="connsiteX6746" fmla="*/ 254663 w 557214"/>
                <a:gd name="connsiteY6746" fmla="*/ 559889 h 825628"/>
                <a:gd name="connsiteX6747" fmla="*/ 249051 w 557214"/>
                <a:gd name="connsiteY6747" fmla="*/ 562577 h 825628"/>
                <a:gd name="connsiteX6748" fmla="*/ 248167 w 557214"/>
                <a:gd name="connsiteY6748" fmla="*/ 562744 h 825628"/>
                <a:gd name="connsiteX6749" fmla="*/ 245238 w 557214"/>
                <a:gd name="connsiteY6749" fmla="*/ 563305 h 825628"/>
                <a:gd name="connsiteX6750" fmla="*/ 245736 w 557214"/>
                <a:gd name="connsiteY6750" fmla="*/ 563054 h 825628"/>
                <a:gd name="connsiteX6751" fmla="*/ 248471 w 557214"/>
                <a:gd name="connsiteY6751" fmla="*/ 561590 h 825628"/>
                <a:gd name="connsiteX6752" fmla="*/ 249450 w 557214"/>
                <a:gd name="connsiteY6752" fmla="*/ 561043 h 825628"/>
                <a:gd name="connsiteX6753" fmla="*/ 250775 w 557214"/>
                <a:gd name="connsiteY6753" fmla="*/ 560592 h 825628"/>
                <a:gd name="connsiteX6754" fmla="*/ 256490 w 557214"/>
                <a:gd name="connsiteY6754" fmla="*/ 558342 h 825628"/>
                <a:gd name="connsiteX6755" fmla="*/ 259622 w 557214"/>
                <a:gd name="connsiteY6755" fmla="*/ 556802 h 825628"/>
                <a:gd name="connsiteX6756" fmla="*/ 261367 w 557214"/>
                <a:gd name="connsiteY6756" fmla="*/ 555575 h 825628"/>
                <a:gd name="connsiteX6757" fmla="*/ 263023 w 557214"/>
                <a:gd name="connsiteY6757" fmla="*/ 554172 h 825628"/>
                <a:gd name="connsiteX6758" fmla="*/ 264954 w 557214"/>
                <a:gd name="connsiteY6758" fmla="*/ 551379 h 825628"/>
                <a:gd name="connsiteX6759" fmla="*/ 265226 w 557214"/>
                <a:gd name="connsiteY6759" fmla="*/ 548654 h 825628"/>
                <a:gd name="connsiteX6760" fmla="*/ 266155 w 557214"/>
                <a:gd name="connsiteY6760" fmla="*/ 549353 h 825628"/>
                <a:gd name="connsiteX6761" fmla="*/ 266977 w 557214"/>
                <a:gd name="connsiteY6761" fmla="*/ 549849 h 825628"/>
                <a:gd name="connsiteX6762" fmla="*/ 267435 w 557214"/>
                <a:gd name="connsiteY6762" fmla="*/ 550091 h 825628"/>
                <a:gd name="connsiteX6763" fmla="*/ 268247 w 557214"/>
                <a:gd name="connsiteY6763" fmla="*/ 550799 h 825628"/>
                <a:gd name="connsiteX6764" fmla="*/ 269602 w 557214"/>
                <a:gd name="connsiteY6764" fmla="*/ 551662 h 825628"/>
                <a:gd name="connsiteX6765" fmla="*/ 270823 w 557214"/>
                <a:gd name="connsiteY6765" fmla="*/ 552255 h 825628"/>
                <a:gd name="connsiteX6766" fmla="*/ 272975 w 557214"/>
                <a:gd name="connsiteY6766" fmla="*/ 552934 h 825628"/>
                <a:gd name="connsiteX6767" fmla="*/ 276549 w 557214"/>
                <a:gd name="connsiteY6767" fmla="*/ 553781 h 825628"/>
                <a:gd name="connsiteX6768" fmla="*/ 278618 w 557214"/>
                <a:gd name="connsiteY6768" fmla="*/ 554191 h 825628"/>
                <a:gd name="connsiteX6769" fmla="*/ 280297 w 557214"/>
                <a:gd name="connsiteY6769" fmla="*/ 554643 h 825628"/>
                <a:gd name="connsiteX6770" fmla="*/ 282866 w 557214"/>
                <a:gd name="connsiteY6770" fmla="*/ 555352 h 825628"/>
                <a:gd name="connsiteX6771" fmla="*/ 284504 w 557214"/>
                <a:gd name="connsiteY6771" fmla="*/ 555753 h 825628"/>
                <a:gd name="connsiteX6772" fmla="*/ 285301 w 557214"/>
                <a:gd name="connsiteY6772" fmla="*/ 555865 h 825628"/>
                <a:gd name="connsiteX6773" fmla="*/ 286048 w 557214"/>
                <a:gd name="connsiteY6773" fmla="*/ 555908 h 825628"/>
                <a:gd name="connsiteX6774" fmla="*/ 288371 w 557214"/>
                <a:gd name="connsiteY6774" fmla="*/ 555585 h 825628"/>
                <a:gd name="connsiteX6775" fmla="*/ 289002 w 557214"/>
                <a:gd name="connsiteY6775" fmla="*/ 555405 h 825628"/>
                <a:gd name="connsiteX6776" fmla="*/ 162968 w 557214"/>
                <a:gd name="connsiteY6776" fmla="*/ 392632 h 825628"/>
                <a:gd name="connsiteX6777" fmla="*/ 160143 w 557214"/>
                <a:gd name="connsiteY6777" fmla="*/ 393559 h 825628"/>
                <a:gd name="connsiteX6778" fmla="*/ 155414 w 557214"/>
                <a:gd name="connsiteY6778" fmla="*/ 395681 h 825628"/>
                <a:gd name="connsiteX6779" fmla="*/ 147303 w 557214"/>
                <a:gd name="connsiteY6779" fmla="*/ 400615 h 825628"/>
                <a:gd name="connsiteX6780" fmla="*/ 139609 w 557214"/>
                <a:gd name="connsiteY6780" fmla="*/ 406941 h 825628"/>
                <a:gd name="connsiteX6781" fmla="*/ 133755 w 557214"/>
                <a:gd name="connsiteY6781" fmla="*/ 413608 h 825628"/>
                <a:gd name="connsiteX6782" fmla="*/ 130568 w 557214"/>
                <a:gd name="connsiteY6782" fmla="*/ 418667 h 825628"/>
                <a:gd name="connsiteX6783" fmla="*/ 128653 w 557214"/>
                <a:gd name="connsiteY6783" fmla="*/ 423173 h 825628"/>
                <a:gd name="connsiteX6784" fmla="*/ 128588 w 557214"/>
                <a:gd name="connsiteY6784" fmla="*/ 423403 h 825628"/>
                <a:gd name="connsiteX6785" fmla="*/ 126914 w 557214"/>
                <a:gd name="connsiteY6785" fmla="*/ 421602 h 825628"/>
                <a:gd name="connsiteX6786" fmla="*/ 125515 w 557214"/>
                <a:gd name="connsiteY6786" fmla="*/ 421351 h 825628"/>
                <a:gd name="connsiteX6787" fmla="*/ 128659 w 557214"/>
                <a:gd name="connsiteY6787" fmla="*/ 416829 h 825628"/>
                <a:gd name="connsiteX6788" fmla="*/ 129290 w 557214"/>
                <a:gd name="connsiteY6788" fmla="*/ 414123 h 825628"/>
                <a:gd name="connsiteX6789" fmla="*/ 129431 w 557214"/>
                <a:gd name="connsiteY6789" fmla="*/ 409428 h 825628"/>
                <a:gd name="connsiteX6790" fmla="*/ 129538 w 557214"/>
                <a:gd name="connsiteY6790" fmla="*/ 408211 h 825628"/>
                <a:gd name="connsiteX6791" fmla="*/ 129780 w 557214"/>
                <a:gd name="connsiteY6791" fmla="*/ 406978 h 825628"/>
                <a:gd name="connsiteX6792" fmla="*/ 130058 w 557214"/>
                <a:gd name="connsiteY6792" fmla="*/ 406066 h 825628"/>
                <a:gd name="connsiteX6793" fmla="*/ 133666 w 557214"/>
                <a:gd name="connsiteY6793" fmla="*/ 405870 h 825628"/>
                <a:gd name="connsiteX6794" fmla="*/ 136728 w 557214"/>
                <a:gd name="connsiteY6794" fmla="*/ 405410 h 825628"/>
                <a:gd name="connsiteX6795" fmla="*/ 139197 w 557214"/>
                <a:gd name="connsiteY6795" fmla="*/ 404644 h 825628"/>
                <a:gd name="connsiteX6796" fmla="*/ 141729 w 557214"/>
                <a:gd name="connsiteY6796" fmla="*/ 403363 h 825628"/>
                <a:gd name="connsiteX6797" fmla="*/ 142144 w 557214"/>
                <a:gd name="connsiteY6797" fmla="*/ 403064 h 825628"/>
                <a:gd name="connsiteX6798" fmla="*/ 142069 w 557214"/>
                <a:gd name="connsiteY6798" fmla="*/ 403288 h 825628"/>
                <a:gd name="connsiteX6799" fmla="*/ 148425 w 557214"/>
                <a:gd name="connsiteY6799" fmla="*/ 395782 h 825628"/>
                <a:gd name="connsiteX6800" fmla="*/ 149497 w 557214"/>
                <a:gd name="connsiteY6800" fmla="*/ 392211 h 825628"/>
                <a:gd name="connsiteX6801" fmla="*/ 149854 w 557214"/>
                <a:gd name="connsiteY6801" fmla="*/ 388833 h 825628"/>
                <a:gd name="connsiteX6802" fmla="*/ 153789 w 557214"/>
                <a:gd name="connsiteY6802" fmla="*/ 394406 h 825628"/>
                <a:gd name="connsiteX6803" fmla="*/ 151841 w 557214"/>
                <a:gd name="connsiteY6803" fmla="*/ 383782 h 825628"/>
                <a:gd name="connsiteX6804" fmla="*/ 155986 w 557214"/>
                <a:gd name="connsiteY6804" fmla="*/ 389416 h 825628"/>
                <a:gd name="connsiteX6805" fmla="*/ 154241 w 557214"/>
                <a:gd name="connsiteY6805" fmla="*/ 380927 h 825628"/>
                <a:gd name="connsiteX6806" fmla="*/ 156417 w 557214"/>
                <a:gd name="connsiteY6806" fmla="*/ 386404 h 825628"/>
                <a:gd name="connsiteX6807" fmla="*/ 156881 w 557214"/>
                <a:gd name="connsiteY6807" fmla="*/ 380616 h 825628"/>
                <a:gd name="connsiteX6808" fmla="*/ 157232 w 557214"/>
                <a:gd name="connsiteY6808" fmla="*/ 380631 h 825628"/>
                <a:gd name="connsiteX6809" fmla="*/ 157796 w 557214"/>
                <a:gd name="connsiteY6809" fmla="*/ 381605 h 825628"/>
                <a:gd name="connsiteX6810" fmla="*/ 157983 w 557214"/>
                <a:gd name="connsiteY6810" fmla="*/ 381687 h 825628"/>
                <a:gd name="connsiteX6811" fmla="*/ 159701 w 557214"/>
                <a:gd name="connsiteY6811" fmla="*/ 379679 h 825628"/>
                <a:gd name="connsiteX6812" fmla="*/ 162798 w 557214"/>
                <a:gd name="connsiteY6812" fmla="*/ 377854 h 825628"/>
                <a:gd name="connsiteX6813" fmla="*/ 164360 w 557214"/>
                <a:gd name="connsiteY6813" fmla="*/ 378338 h 825628"/>
                <a:gd name="connsiteX6814" fmla="*/ 165264 w 557214"/>
                <a:gd name="connsiteY6814" fmla="*/ 379124 h 825628"/>
                <a:gd name="connsiteX6815" fmla="*/ 165016 w 557214"/>
                <a:gd name="connsiteY6815" fmla="*/ 380193 h 825628"/>
                <a:gd name="connsiteX6816" fmla="*/ 162293 w 557214"/>
                <a:gd name="connsiteY6816" fmla="*/ 384332 h 825628"/>
                <a:gd name="connsiteX6817" fmla="*/ 161202 w 557214"/>
                <a:gd name="connsiteY6817" fmla="*/ 388896 h 825628"/>
                <a:gd name="connsiteX6818" fmla="*/ 162968 w 557214"/>
                <a:gd name="connsiteY6818" fmla="*/ 392632 h 825628"/>
                <a:gd name="connsiteX6819" fmla="*/ 147310 w 557214"/>
                <a:gd name="connsiteY6819" fmla="*/ 378262 h 825628"/>
                <a:gd name="connsiteX6820" fmla="*/ 147388 w 557214"/>
                <a:gd name="connsiteY6820" fmla="*/ 378242 h 825628"/>
                <a:gd name="connsiteX6821" fmla="*/ 147481 w 557214"/>
                <a:gd name="connsiteY6821" fmla="*/ 378217 h 825628"/>
                <a:gd name="connsiteX6822" fmla="*/ 147369 w 557214"/>
                <a:gd name="connsiteY6822" fmla="*/ 378371 h 825628"/>
                <a:gd name="connsiteX6823" fmla="*/ 147310 w 557214"/>
                <a:gd name="connsiteY6823" fmla="*/ 378262 h 825628"/>
                <a:gd name="connsiteX6824" fmla="*/ 182352 w 557214"/>
                <a:gd name="connsiteY6824" fmla="*/ 389329 h 825628"/>
                <a:gd name="connsiteX6825" fmla="*/ 182681 w 557214"/>
                <a:gd name="connsiteY6825" fmla="*/ 389166 h 825628"/>
                <a:gd name="connsiteX6826" fmla="*/ 182439 w 557214"/>
                <a:gd name="connsiteY6826" fmla="*/ 389317 h 825628"/>
                <a:gd name="connsiteX6827" fmla="*/ 182352 w 557214"/>
                <a:gd name="connsiteY6827" fmla="*/ 389329 h 825628"/>
                <a:gd name="connsiteX6828" fmla="*/ 251834 w 557214"/>
                <a:gd name="connsiteY6828" fmla="*/ 391643 h 825628"/>
                <a:gd name="connsiteX6829" fmla="*/ 254362 w 557214"/>
                <a:gd name="connsiteY6829" fmla="*/ 388527 h 825628"/>
                <a:gd name="connsiteX6830" fmla="*/ 260099 w 557214"/>
                <a:gd name="connsiteY6830" fmla="*/ 383322 h 825628"/>
                <a:gd name="connsiteX6831" fmla="*/ 268591 w 557214"/>
                <a:gd name="connsiteY6831" fmla="*/ 376856 h 825628"/>
                <a:gd name="connsiteX6832" fmla="*/ 272749 w 557214"/>
                <a:gd name="connsiteY6832" fmla="*/ 373890 h 825628"/>
                <a:gd name="connsiteX6833" fmla="*/ 276317 w 557214"/>
                <a:gd name="connsiteY6833" fmla="*/ 372817 h 825628"/>
                <a:gd name="connsiteX6834" fmla="*/ 280366 w 557214"/>
                <a:gd name="connsiteY6834" fmla="*/ 371836 h 825628"/>
                <a:gd name="connsiteX6835" fmla="*/ 279214 w 557214"/>
                <a:gd name="connsiteY6835" fmla="*/ 372545 h 825628"/>
                <a:gd name="connsiteX6836" fmla="*/ 278039 w 557214"/>
                <a:gd name="connsiteY6836" fmla="*/ 373309 h 825628"/>
                <a:gd name="connsiteX6837" fmla="*/ 277113 w 557214"/>
                <a:gd name="connsiteY6837" fmla="*/ 373682 h 825628"/>
                <a:gd name="connsiteX6838" fmla="*/ 269390 w 557214"/>
                <a:gd name="connsiteY6838" fmla="*/ 377779 h 825628"/>
                <a:gd name="connsiteX6839" fmla="*/ 260632 w 557214"/>
                <a:gd name="connsiteY6839" fmla="*/ 383584 h 825628"/>
                <a:gd name="connsiteX6840" fmla="*/ 254822 w 557214"/>
                <a:gd name="connsiteY6840" fmla="*/ 388405 h 825628"/>
                <a:gd name="connsiteX6841" fmla="*/ 251834 w 557214"/>
                <a:gd name="connsiteY6841" fmla="*/ 391643 h 825628"/>
                <a:gd name="connsiteX6842" fmla="*/ 285596 w 557214"/>
                <a:gd name="connsiteY6842" fmla="*/ 225557 h 825628"/>
                <a:gd name="connsiteX6843" fmla="*/ 285862 w 557214"/>
                <a:gd name="connsiteY6843" fmla="*/ 225457 h 825628"/>
                <a:gd name="connsiteX6844" fmla="*/ 305780 w 557214"/>
                <a:gd name="connsiteY6844" fmla="*/ 223248 h 825628"/>
                <a:gd name="connsiteX6845" fmla="*/ 313455 w 557214"/>
                <a:gd name="connsiteY6845" fmla="*/ 224704 h 825628"/>
                <a:gd name="connsiteX6846" fmla="*/ 319208 w 557214"/>
                <a:gd name="connsiteY6846" fmla="*/ 226983 h 825628"/>
                <a:gd name="connsiteX6847" fmla="*/ 321256 w 557214"/>
                <a:gd name="connsiteY6847" fmla="*/ 228102 h 825628"/>
                <a:gd name="connsiteX6848" fmla="*/ 323451 w 557214"/>
                <a:gd name="connsiteY6848" fmla="*/ 229583 h 825628"/>
                <a:gd name="connsiteX6849" fmla="*/ 312925 w 557214"/>
                <a:gd name="connsiteY6849" fmla="*/ 232860 h 825628"/>
                <a:gd name="connsiteX6850" fmla="*/ 311382 w 557214"/>
                <a:gd name="connsiteY6850" fmla="*/ 233056 h 825628"/>
                <a:gd name="connsiteX6851" fmla="*/ 301253 w 557214"/>
                <a:gd name="connsiteY6851" fmla="*/ 231993 h 825628"/>
                <a:gd name="connsiteX6852" fmla="*/ 292233 w 557214"/>
                <a:gd name="connsiteY6852" fmla="*/ 229041 h 825628"/>
                <a:gd name="connsiteX6853" fmla="*/ 285596 w 557214"/>
                <a:gd name="connsiteY6853" fmla="*/ 225557 h 825628"/>
                <a:gd name="connsiteX6854" fmla="*/ 231826 w 557214"/>
                <a:gd name="connsiteY6854" fmla="*/ 331139 h 825628"/>
                <a:gd name="connsiteX6855" fmla="*/ 229798 w 557214"/>
                <a:gd name="connsiteY6855" fmla="*/ 332463 h 825628"/>
                <a:gd name="connsiteX6856" fmla="*/ 220417 w 557214"/>
                <a:gd name="connsiteY6856" fmla="*/ 334420 h 825628"/>
                <a:gd name="connsiteX6857" fmla="*/ 220892 w 557214"/>
                <a:gd name="connsiteY6857" fmla="*/ 333998 h 825628"/>
                <a:gd name="connsiteX6858" fmla="*/ 225003 w 557214"/>
                <a:gd name="connsiteY6858" fmla="*/ 332517 h 825628"/>
                <a:gd name="connsiteX6859" fmla="*/ 231826 w 557214"/>
                <a:gd name="connsiteY6859" fmla="*/ 331139 h 825628"/>
                <a:gd name="connsiteX6860" fmla="*/ 364280 w 557214"/>
                <a:gd name="connsiteY6860" fmla="*/ 217547 h 825628"/>
                <a:gd name="connsiteX6861" fmla="*/ 363682 w 557214"/>
                <a:gd name="connsiteY6861" fmla="*/ 218072 h 825628"/>
                <a:gd name="connsiteX6862" fmla="*/ 364030 w 557214"/>
                <a:gd name="connsiteY6862" fmla="*/ 217663 h 825628"/>
                <a:gd name="connsiteX6863" fmla="*/ 364280 w 557214"/>
                <a:gd name="connsiteY6863" fmla="*/ 217547 h 825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  <a:cxn ang="0">
                  <a:pos x="connsiteX2742" y="connsiteY2742"/>
                </a:cxn>
                <a:cxn ang="0">
                  <a:pos x="connsiteX2743" y="connsiteY2743"/>
                </a:cxn>
                <a:cxn ang="0">
                  <a:pos x="connsiteX2744" y="connsiteY2744"/>
                </a:cxn>
                <a:cxn ang="0">
                  <a:pos x="connsiteX2745" y="connsiteY2745"/>
                </a:cxn>
                <a:cxn ang="0">
                  <a:pos x="connsiteX2746" y="connsiteY2746"/>
                </a:cxn>
                <a:cxn ang="0">
                  <a:pos x="connsiteX2747" y="connsiteY2747"/>
                </a:cxn>
                <a:cxn ang="0">
                  <a:pos x="connsiteX2748" y="connsiteY2748"/>
                </a:cxn>
                <a:cxn ang="0">
                  <a:pos x="connsiteX2749" y="connsiteY2749"/>
                </a:cxn>
                <a:cxn ang="0">
                  <a:pos x="connsiteX2750" y="connsiteY2750"/>
                </a:cxn>
                <a:cxn ang="0">
                  <a:pos x="connsiteX2751" y="connsiteY2751"/>
                </a:cxn>
                <a:cxn ang="0">
                  <a:pos x="connsiteX2752" y="connsiteY2752"/>
                </a:cxn>
                <a:cxn ang="0">
                  <a:pos x="connsiteX2753" y="connsiteY2753"/>
                </a:cxn>
                <a:cxn ang="0">
                  <a:pos x="connsiteX2754" y="connsiteY2754"/>
                </a:cxn>
                <a:cxn ang="0">
                  <a:pos x="connsiteX2755" y="connsiteY2755"/>
                </a:cxn>
                <a:cxn ang="0">
                  <a:pos x="connsiteX2756" y="connsiteY2756"/>
                </a:cxn>
                <a:cxn ang="0">
                  <a:pos x="connsiteX2757" y="connsiteY2757"/>
                </a:cxn>
                <a:cxn ang="0">
                  <a:pos x="connsiteX2758" y="connsiteY2758"/>
                </a:cxn>
                <a:cxn ang="0">
                  <a:pos x="connsiteX2759" y="connsiteY2759"/>
                </a:cxn>
                <a:cxn ang="0">
                  <a:pos x="connsiteX2760" y="connsiteY2760"/>
                </a:cxn>
                <a:cxn ang="0">
                  <a:pos x="connsiteX2761" y="connsiteY2761"/>
                </a:cxn>
                <a:cxn ang="0">
                  <a:pos x="connsiteX2762" y="connsiteY2762"/>
                </a:cxn>
                <a:cxn ang="0">
                  <a:pos x="connsiteX2763" y="connsiteY2763"/>
                </a:cxn>
                <a:cxn ang="0">
                  <a:pos x="connsiteX2764" y="connsiteY2764"/>
                </a:cxn>
                <a:cxn ang="0">
                  <a:pos x="connsiteX2765" y="connsiteY2765"/>
                </a:cxn>
                <a:cxn ang="0">
                  <a:pos x="connsiteX2766" y="connsiteY2766"/>
                </a:cxn>
                <a:cxn ang="0">
                  <a:pos x="connsiteX2767" y="connsiteY2767"/>
                </a:cxn>
                <a:cxn ang="0">
                  <a:pos x="connsiteX2768" y="connsiteY2768"/>
                </a:cxn>
                <a:cxn ang="0">
                  <a:pos x="connsiteX2769" y="connsiteY2769"/>
                </a:cxn>
                <a:cxn ang="0">
                  <a:pos x="connsiteX2770" y="connsiteY2770"/>
                </a:cxn>
                <a:cxn ang="0">
                  <a:pos x="connsiteX2771" y="connsiteY2771"/>
                </a:cxn>
                <a:cxn ang="0">
                  <a:pos x="connsiteX2772" y="connsiteY2772"/>
                </a:cxn>
                <a:cxn ang="0">
                  <a:pos x="connsiteX2773" y="connsiteY2773"/>
                </a:cxn>
                <a:cxn ang="0">
                  <a:pos x="connsiteX2774" y="connsiteY2774"/>
                </a:cxn>
                <a:cxn ang="0">
                  <a:pos x="connsiteX2775" y="connsiteY2775"/>
                </a:cxn>
                <a:cxn ang="0">
                  <a:pos x="connsiteX2776" y="connsiteY2776"/>
                </a:cxn>
                <a:cxn ang="0">
                  <a:pos x="connsiteX2777" y="connsiteY2777"/>
                </a:cxn>
                <a:cxn ang="0">
                  <a:pos x="connsiteX2778" y="connsiteY2778"/>
                </a:cxn>
                <a:cxn ang="0">
                  <a:pos x="connsiteX2779" y="connsiteY2779"/>
                </a:cxn>
                <a:cxn ang="0">
                  <a:pos x="connsiteX2780" y="connsiteY2780"/>
                </a:cxn>
                <a:cxn ang="0">
                  <a:pos x="connsiteX2781" y="connsiteY2781"/>
                </a:cxn>
                <a:cxn ang="0">
                  <a:pos x="connsiteX2782" y="connsiteY2782"/>
                </a:cxn>
                <a:cxn ang="0">
                  <a:pos x="connsiteX2783" y="connsiteY2783"/>
                </a:cxn>
                <a:cxn ang="0">
                  <a:pos x="connsiteX2784" y="connsiteY2784"/>
                </a:cxn>
                <a:cxn ang="0">
                  <a:pos x="connsiteX2785" y="connsiteY2785"/>
                </a:cxn>
                <a:cxn ang="0">
                  <a:pos x="connsiteX2786" y="connsiteY2786"/>
                </a:cxn>
                <a:cxn ang="0">
                  <a:pos x="connsiteX2787" y="connsiteY2787"/>
                </a:cxn>
                <a:cxn ang="0">
                  <a:pos x="connsiteX2788" y="connsiteY2788"/>
                </a:cxn>
                <a:cxn ang="0">
                  <a:pos x="connsiteX2789" y="connsiteY2789"/>
                </a:cxn>
                <a:cxn ang="0">
                  <a:pos x="connsiteX2790" y="connsiteY2790"/>
                </a:cxn>
                <a:cxn ang="0">
                  <a:pos x="connsiteX2791" y="connsiteY2791"/>
                </a:cxn>
                <a:cxn ang="0">
                  <a:pos x="connsiteX2792" y="connsiteY2792"/>
                </a:cxn>
                <a:cxn ang="0">
                  <a:pos x="connsiteX2793" y="connsiteY2793"/>
                </a:cxn>
                <a:cxn ang="0">
                  <a:pos x="connsiteX2794" y="connsiteY2794"/>
                </a:cxn>
                <a:cxn ang="0">
                  <a:pos x="connsiteX2795" y="connsiteY2795"/>
                </a:cxn>
                <a:cxn ang="0">
                  <a:pos x="connsiteX2796" y="connsiteY2796"/>
                </a:cxn>
                <a:cxn ang="0">
                  <a:pos x="connsiteX2797" y="connsiteY2797"/>
                </a:cxn>
                <a:cxn ang="0">
                  <a:pos x="connsiteX2798" y="connsiteY2798"/>
                </a:cxn>
                <a:cxn ang="0">
                  <a:pos x="connsiteX2799" y="connsiteY2799"/>
                </a:cxn>
                <a:cxn ang="0">
                  <a:pos x="connsiteX2800" y="connsiteY2800"/>
                </a:cxn>
                <a:cxn ang="0">
                  <a:pos x="connsiteX2801" y="connsiteY2801"/>
                </a:cxn>
                <a:cxn ang="0">
                  <a:pos x="connsiteX2802" y="connsiteY2802"/>
                </a:cxn>
                <a:cxn ang="0">
                  <a:pos x="connsiteX2803" y="connsiteY2803"/>
                </a:cxn>
                <a:cxn ang="0">
                  <a:pos x="connsiteX2804" y="connsiteY2804"/>
                </a:cxn>
                <a:cxn ang="0">
                  <a:pos x="connsiteX2805" y="connsiteY2805"/>
                </a:cxn>
                <a:cxn ang="0">
                  <a:pos x="connsiteX2806" y="connsiteY2806"/>
                </a:cxn>
                <a:cxn ang="0">
                  <a:pos x="connsiteX2807" y="connsiteY2807"/>
                </a:cxn>
                <a:cxn ang="0">
                  <a:pos x="connsiteX2808" y="connsiteY2808"/>
                </a:cxn>
                <a:cxn ang="0">
                  <a:pos x="connsiteX2809" y="connsiteY2809"/>
                </a:cxn>
                <a:cxn ang="0">
                  <a:pos x="connsiteX2810" y="connsiteY2810"/>
                </a:cxn>
                <a:cxn ang="0">
                  <a:pos x="connsiteX2811" y="connsiteY2811"/>
                </a:cxn>
                <a:cxn ang="0">
                  <a:pos x="connsiteX2812" y="connsiteY2812"/>
                </a:cxn>
                <a:cxn ang="0">
                  <a:pos x="connsiteX2813" y="connsiteY2813"/>
                </a:cxn>
                <a:cxn ang="0">
                  <a:pos x="connsiteX2814" y="connsiteY2814"/>
                </a:cxn>
                <a:cxn ang="0">
                  <a:pos x="connsiteX2815" y="connsiteY2815"/>
                </a:cxn>
                <a:cxn ang="0">
                  <a:pos x="connsiteX2816" y="connsiteY2816"/>
                </a:cxn>
                <a:cxn ang="0">
                  <a:pos x="connsiteX2817" y="connsiteY2817"/>
                </a:cxn>
                <a:cxn ang="0">
                  <a:pos x="connsiteX2818" y="connsiteY2818"/>
                </a:cxn>
                <a:cxn ang="0">
                  <a:pos x="connsiteX2819" y="connsiteY2819"/>
                </a:cxn>
                <a:cxn ang="0">
                  <a:pos x="connsiteX2820" y="connsiteY2820"/>
                </a:cxn>
                <a:cxn ang="0">
                  <a:pos x="connsiteX2821" y="connsiteY2821"/>
                </a:cxn>
                <a:cxn ang="0">
                  <a:pos x="connsiteX2822" y="connsiteY2822"/>
                </a:cxn>
                <a:cxn ang="0">
                  <a:pos x="connsiteX2823" y="connsiteY2823"/>
                </a:cxn>
                <a:cxn ang="0">
                  <a:pos x="connsiteX2824" y="connsiteY2824"/>
                </a:cxn>
                <a:cxn ang="0">
                  <a:pos x="connsiteX2825" y="connsiteY2825"/>
                </a:cxn>
                <a:cxn ang="0">
                  <a:pos x="connsiteX2826" y="connsiteY2826"/>
                </a:cxn>
                <a:cxn ang="0">
                  <a:pos x="connsiteX2827" y="connsiteY2827"/>
                </a:cxn>
                <a:cxn ang="0">
                  <a:pos x="connsiteX2828" y="connsiteY2828"/>
                </a:cxn>
                <a:cxn ang="0">
                  <a:pos x="connsiteX2829" y="connsiteY2829"/>
                </a:cxn>
                <a:cxn ang="0">
                  <a:pos x="connsiteX2830" y="connsiteY2830"/>
                </a:cxn>
                <a:cxn ang="0">
                  <a:pos x="connsiteX2831" y="connsiteY2831"/>
                </a:cxn>
                <a:cxn ang="0">
                  <a:pos x="connsiteX2832" y="connsiteY2832"/>
                </a:cxn>
                <a:cxn ang="0">
                  <a:pos x="connsiteX2833" y="connsiteY2833"/>
                </a:cxn>
                <a:cxn ang="0">
                  <a:pos x="connsiteX2834" y="connsiteY2834"/>
                </a:cxn>
                <a:cxn ang="0">
                  <a:pos x="connsiteX2835" y="connsiteY2835"/>
                </a:cxn>
                <a:cxn ang="0">
                  <a:pos x="connsiteX2836" y="connsiteY2836"/>
                </a:cxn>
                <a:cxn ang="0">
                  <a:pos x="connsiteX2837" y="connsiteY2837"/>
                </a:cxn>
                <a:cxn ang="0">
                  <a:pos x="connsiteX2838" y="connsiteY2838"/>
                </a:cxn>
                <a:cxn ang="0">
                  <a:pos x="connsiteX2839" y="connsiteY2839"/>
                </a:cxn>
                <a:cxn ang="0">
                  <a:pos x="connsiteX2840" y="connsiteY2840"/>
                </a:cxn>
                <a:cxn ang="0">
                  <a:pos x="connsiteX2841" y="connsiteY2841"/>
                </a:cxn>
                <a:cxn ang="0">
                  <a:pos x="connsiteX2842" y="connsiteY2842"/>
                </a:cxn>
                <a:cxn ang="0">
                  <a:pos x="connsiteX2843" y="connsiteY2843"/>
                </a:cxn>
                <a:cxn ang="0">
                  <a:pos x="connsiteX2844" y="connsiteY2844"/>
                </a:cxn>
                <a:cxn ang="0">
                  <a:pos x="connsiteX2845" y="connsiteY2845"/>
                </a:cxn>
                <a:cxn ang="0">
                  <a:pos x="connsiteX2846" y="connsiteY2846"/>
                </a:cxn>
                <a:cxn ang="0">
                  <a:pos x="connsiteX2847" y="connsiteY2847"/>
                </a:cxn>
                <a:cxn ang="0">
                  <a:pos x="connsiteX2848" y="connsiteY2848"/>
                </a:cxn>
                <a:cxn ang="0">
                  <a:pos x="connsiteX2849" y="connsiteY2849"/>
                </a:cxn>
                <a:cxn ang="0">
                  <a:pos x="connsiteX2850" y="connsiteY2850"/>
                </a:cxn>
                <a:cxn ang="0">
                  <a:pos x="connsiteX2851" y="connsiteY2851"/>
                </a:cxn>
                <a:cxn ang="0">
                  <a:pos x="connsiteX2852" y="connsiteY2852"/>
                </a:cxn>
                <a:cxn ang="0">
                  <a:pos x="connsiteX2853" y="connsiteY2853"/>
                </a:cxn>
                <a:cxn ang="0">
                  <a:pos x="connsiteX2854" y="connsiteY2854"/>
                </a:cxn>
                <a:cxn ang="0">
                  <a:pos x="connsiteX2855" y="connsiteY2855"/>
                </a:cxn>
                <a:cxn ang="0">
                  <a:pos x="connsiteX2856" y="connsiteY2856"/>
                </a:cxn>
                <a:cxn ang="0">
                  <a:pos x="connsiteX2857" y="connsiteY2857"/>
                </a:cxn>
                <a:cxn ang="0">
                  <a:pos x="connsiteX2858" y="connsiteY2858"/>
                </a:cxn>
                <a:cxn ang="0">
                  <a:pos x="connsiteX2859" y="connsiteY2859"/>
                </a:cxn>
                <a:cxn ang="0">
                  <a:pos x="connsiteX2860" y="connsiteY2860"/>
                </a:cxn>
                <a:cxn ang="0">
                  <a:pos x="connsiteX2861" y="connsiteY2861"/>
                </a:cxn>
                <a:cxn ang="0">
                  <a:pos x="connsiteX2862" y="connsiteY2862"/>
                </a:cxn>
                <a:cxn ang="0">
                  <a:pos x="connsiteX2863" y="connsiteY2863"/>
                </a:cxn>
                <a:cxn ang="0">
                  <a:pos x="connsiteX2864" y="connsiteY2864"/>
                </a:cxn>
                <a:cxn ang="0">
                  <a:pos x="connsiteX2865" y="connsiteY2865"/>
                </a:cxn>
                <a:cxn ang="0">
                  <a:pos x="connsiteX2866" y="connsiteY2866"/>
                </a:cxn>
                <a:cxn ang="0">
                  <a:pos x="connsiteX2867" y="connsiteY2867"/>
                </a:cxn>
                <a:cxn ang="0">
                  <a:pos x="connsiteX2868" y="connsiteY2868"/>
                </a:cxn>
                <a:cxn ang="0">
                  <a:pos x="connsiteX2869" y="connsiteY2869"/>
                </a:cxn>
                <a:cxn ang="0">
                  <a:pos x="connsiteX2870" y="connsiteY2870"/>
                </a:cxn>
                <a:cxn ang="0">
                  <a:pos x="connsiteX2871" y="connsiteY2871"/>
                </a:cxn>
                <a:cxn ang="0">
                  <a:pos x="connsiteX2872" y="connsiteY2872"/>
                </a:cxn>
                <a:cxn ang="0">
                  <a:pos x="connsiteX2873" y="connsiteY2873"/>
                </a:cxn>
                <a:cxn ang="0">
                  <a:pos x="connsiteX2874" y="connsiteY2874"/>
                </a:cxn>
                <a:cxn ang="0">
                  <a:pos x="connsiteX2875" y="connsiteY2875"/>
                </a:cxn>
                <a:cxn ang="0">
                  <a:pos x="connsiteX2876" y="connsiteY2876"/>
                </a:cxn>
                <a:cxn ang="0">
                  <a:pos x="connsiteX2877" y="connsiteY2877"/>
                </a:cxn>
                <a:cxn ang="0">
                  <a:pos x="connsiteX2878" y="connsiteY2878"/>
                </a:cxn>
                <a:cxn ang="0">
                  <a:pos x="connsiteX2879" y="connsiteY2879"/>
                </a:cxn>
                <a:cxn ang="0">
                  <a:pos x="connsiteX2880" y="connsiteY2880"/>
                </a:cxn>
                <a:cxn ang="0">
                  <a:pos x="connsiteX2881" y="connsiteY2881"/>
                </a:cxn>
                <a:cxn ang="0">
                  <a:pos x="connsiteX2882" y="connsiteY2882"/>
                </a:cxn>
                <a:cxn ang="0">
                  <a:pos x="connsiteX2883" y="connsiteY2883"/>
                </a:cxn>
                <a:cxn ang="0">
                  <a:pos x="connsiteX2884" y="connsiteY2884"/>
                </a:cxn>
                <a:cxn ang="0">
                  <a:pos x="connsiteX2885" y="connsiteY2885"/>
                </a:cxn>
                <a:cxn ang="0">
                  <a:pos x="connsiteX2886" y="connsiteY2886"/>
                </a:cxn>
                <a:cxn ang="0">
                  <a:pos x="connsiteX2887" y="connsiteY2887"/>
                </a:cxn>
                <a:cxn ang="0">
                  <a:pos x="connsiteX2888" y="connsiteY2888"/>
                </a:cxn>
                <a:cxn ang="0">
                  <a:pos x="connsiteX2889" y="connsiteY2889"/>
                </a:cxn>
                <a:cxn ang="0">
                  <a:pos x="connsiteX2890" y="connsiteY2890"/>
                </a:cxn>
                <a:cxn ang="0">
                  <a:pos x="connsiteX2891" y="connsiteY2891"/>
                </a:cxn>
                <a:cxn ang="0">
                  <a:pos x="connsiteX2892" y="connsiteY2892"/>
                </a:cxn>
                <a:cxn ang="0">
                  <a:pos x="connsiteX2893" y="connsiteY2893"/>
                </a:cxn>
                <a:cxn ang="0">
                  <a:pos x="connsiteX2894" y="connsiteY2894"/>
                </a:cxn>
                <a:cxn ang="0">
                  <a:pos x="connsiteX2895" y="connsiteY2895"/>
                </a:cxn>
                <a:cxn ang="0">
                  <a:pos x="connsiteX2896" y="connsiteY2896"/>
                </a:cxn>
                <a:cxn ang="0">
                  <a:pos x="connsiteX2897" y="connsiteY2897"/>
                </a:cxn>
                <a:cxn ang="0">
                  <a:pos x="connsiteX2898" y="connsiteY2898"/>
                </a:cxn>
                <a:cxn ang="0">
                  <a:pos x="connsiteX2899" y="connsiteY2899"/>
                </a:cxn>
                <a:cxn ang="0">
                  <a:pos x="connsiteX2900" y="connsiteY2900"/>
                </a:cxn>
                <a:cxn ang="0">
                  <a:pos x="connsiteX2901" y="connsiteY2901"/>
                </a:cxn>
                <a:cxn ang="0">
                  <a:pos x="connsiteX2902" y="connsiteY2902"/>
                </a:cxn>
                <a:cxn ang="0">
                  <a:pos x="connsiteX2903" y="connsiteY2903"/>
                </a:cxn>
                <a:cxn ang="0">
                  <a:pos x="connsiteX2904" y="connsiteY2904"/>
                </a:cxn>
                <a:cxn ang="0">
                  <a:pos x="connsiteX2905" y="connsiteY2905"/>
                </a:cxn>
                <a:cxn ang="0">
                  <a:pos x="connsiteX2906" y="connsiteY2906"/>
                </a:cxn>
                <a:cxn ang="0">
                  <a:pos x="connsiteX2907" y="connsiteY2907"/>
                </a:cxn>
                <a:cxn ang="0">
                  <a:pos x="connsiteX2908" y="connsiteY2908"/>
                </a:cxn>
                <a:cxn ang="0">
                  <a:pos x="connsiteX2909" y="connsiteY2909"/>
                </a:cxn>
                <a:cxn ang="0">
                  <a:pos x="connsiteX2910" y="connsiteY2910"/>
                </a:cxn>
                <a:cxn ang="0">
                  <a:pos x="connsiteX2911" y="connsiteY2911"/>
                </a:cxn>
                <a:cxn ang="0">
                  <a:pos x="connsiteX2912" y="connsiteY2912"/>
                </a:cxn>
                <a:cxn ang="0">
                  <a:pos x="connsiteX2913" y="connsiteY2913"/>
                </a:cxn>
                <a:cxn ang="0">
                  <a:pos x="connsiteX2914" y="connsiteY2914"/>
                </a:cxn>
                <a:cxn ang="0">
                  <a:pos x="connsiteX2915" y="connsiteY2915"/>
                </a:cxn>
                <a:cxn ang="0">
                  <a:pos x="connsiteX2916" y="connsiteY2916"/>
                </a:cxn>
                <a:cxn ang="0">
                  <a:pos x="connsiteX2917" y="connsiteY2917"/>
                </a:cxn>
                <a:cxn ang="0">
                  <a:pos x="connsiteX2918" y="connsiteY2918"/>
                </a:cxn>
                <a:cxn ang="0">
                  <a:pos x="connsiteX2919" y="connsiteY2919"/>
                </a:cxn>
                <a:cxn ang="0">
                  <a:pos x="connsiteX2920" y="connsiteY2920"/>
                </a:cxn>
                <a:cxn ang="0">
                  <a:pos x="connsiteX2921" y="connsiteY2921"/>
                </a:cxn>
                <a:cxn ang="0">
                  <a:pos x="connsiteX2922" y="connsiteY2922"/>
                </a:cxn>
                <a:cxn ang="0">
                  <a:pos x="connsiteX2923" y="connsiteY2923"/>
                </a:cxn>
                <a:cxn ang="0">
                  <a:pos x="connsiteX2924" y="connsiteY2924"/>
                </a:cxn>
                <a:cxn ang="0">
                  <a:pos x="connsiteX2925" y="connsiteY2925"/>
                </a:cxn>
                <a:cxn ang="0">
                  <a:pos x="connsiteX2926" y="connsiteY2926"/>
                </a:cxn>
                <a:cxn ang="0">
                  <a:pos x="connsiteX2927" y="connsiteY2927"/>
                </a:cxn>
                <a:cxn ang="0">
                  <a:pos x="connsiteX2928" y="connsiteY2928"/>
                </a:cxn>
                <a:cxn ang="0">
                  <a:pos x="connsiteX2929" y="connsiteY2929"/>
                </a:cxn>
                <a:cxn ang="0">
                  <a:pos x="connsiteX2930" y="connsiteY2930"/>
                </a:cxn>
                <a:cxn ang="0">
                  <a:pos x="connsiteX2931" y="connsiteY2931"/>
                </a:cxn>
                <a:cxn ang="0">
                  <a:pos x="connsiteX2932" y="connsiteY2932"/>
                </a:cxn>
                <a:cxn ang="0">
                  <a:pos x="connsiteX2933" y="connsiteY2933"/>
                </a:cxn>
                <a:cxn ang="0">
                  <a:pos x="connsiteX2934" y="connsiteY2934"/>
                </a:cxn>
                <a:cxn ang="0">
                  <a:pos x="connsiteX2935" y="connsiteY2935"/>
                </a:cxn>
                <a:cxn ang="0">
                  <a:pos x="connsiteX2936" y="connsiteY2936"/>
                </a:cxn>
                <a:cxn ang="0">
                  <a:pos x="connsiteX2937" y="connsiteY2937"/>
                </a:cxn>
                <a:cxn ang="0">
                  <a:pos x="connsiteX2938" y="connsiteY2938"/>
                </a:cxn>
                <a:cxn ang="0">
                  <a:pos x="connsiteX2939" y="connsiteY2939"/>
                </a:cxn>
                <a:cxn ang="0">
                  <a:pos x="connsiteX2940" y="connsiteY2940"/>
                </a:cxn>
                <a:cxn ang="0">
                  <a:pos x="connsiteX2941" y="connsiteY2941"/>
                </a:cxn>
                <a:cxn ang="0">
                  <a:pos x="connsiteX2942" y="connsiteY2942"/>
                </a:cxn>
                <a:cxn ang="0">
                  <a:pos x="connsiteX2943" y="connsiteY2943"/>
                </a:cxn>
                <a:cxn ang="0">
                  <a:pos x="connsiteX2944" y="connsiteY2944"/>
                </a:cxn>
                <a:cxn ang="0">
                  <a:pos x="connsiteX2945" y="connsiteY2945"/>
                </a:cxn>
                <a:cxn ang="0">
                  <a:pos x="connsiteX2946" y="connsiteY2946"/>
                </a:cxn>
                <a:cxn ang="0">
                  <a:pos x="connsiteX2947" y="connsiteY2947"/>
                </a:cxn>
                <a:cxn ang="0">
                  <a:pos x="connsiteX2948" y="connsiteY2948"/>
                </a:cxn>
                <a:cxn ang="0">
                  <a:pos x="connsiteX2949" y="connsiteY2949"/>
                </a:cxn>
                <a:cxn ang="0">
                  <a:pos x="connsiteX2950" y="connsiteY2950"/>
                </a:cxn>
                <a:cxn ang="0">
                  <a:pos x="connsiteX2951" y="connsiteY2951"/>
                </a:cxn>
                <a:cxn ang="0">
                  <a:pos x="connsiteX2952" y="connsiteY2952"/>
                </a:cxn>
                <a:cxn ang="0">
                  <a:pos x="connsiteX2953" y="connsiteY2953"/>
                </a:cxn>
                <a:cxn ang="0">
                  <a:pos x="connsiteX2954" y="connsiteY2954"/>
                </a:cxn>
                <a:cxn ang="0">
                  <a:pos x="connsiteX2955" y="connsiteY2955"/>
                </a:cxn>
                <a:cxn ang="0">
                  <a:pos x="connsiteX2956" y="connsiteY2956"/>
                </a:cxn>
                <a:cxn ang="0">
                  <a:pos x="connsiteX2957" y="connsiteY2957"/>
                </a:cxn>
                <a:cxn ang="0">
                  <a:pos x="connsiteX2958" y="connsiteY2958"/>
                </a:cxn>
                <a:cxn ang="0">
                  <a:pos x="connsiteX2959" y="connsiteY2959"/>
                </a:cxn>
                <a:cxn ang="0">
                  <a:pos x="connsiteX2960" y="connsiteY2960"/>
                </a:cxn>
                <a:cxn ang="0">
                  <a:pos x="connsiteX2961" y="connsiteY2961"/>
                </a:cxn>
                <a:cxn ang="0">
                  <a:pos x="connsiteX2962" y="connsiteY2962"/>
                </a:cxn>
                <a:cxn ang="0">
                  <a:pos x="connsiteX2963" y="connsiteY2963"/>
                </a:cxn>
                <a:cxn ang="0">
                  <a:pos x="connsiteX2964" y="connsiteY2964"/>
                </a:cxn>
                <a:cxn ang="0">
                  <a:pos x="connsiteX2965" y="connsiteY2965"/>
                </a:cxn>
                <a:cxn ang="0">
                  <a:pos x="connsiteX2966" y="connsiteY2966"/>
                </a:cxn>
                <a:cxn ang="0">
                  <a:pos x="connsiteX2967" y="connsiteY2967"/>
                </a:cxn>
                <a:cxn ang="0">
                  <a:pos x="connsiteX2968" y="connsiteY2968"/>
                </a:cxn>
                <a:cxn ang="0">
                  <a:pos x="connsiteX2969" y="connsiteY2969"/>
                </a:cxn>
                <a:cxn ang="0">
                  <a:pos x="connsiteX2970" y="connsiteY2970"/>
                </a:cxn>
                <a:cxn ang="0">
                  <a:pos x="connsiteX2971" y="connsiteY2971"/>
                </a:cxn>
                <a:cxn ang="0">
                  <a:pos x="connsiteX2972" y="connsiteY2972"/>
                </a:cxn>
                <a:cxn ang="0">
                  <a:pos x="connsiteX2973" y="connsiteY2973"/>
                </a:cxn>
                <a:cxn ang="0">
                  <a:pos x="connsiteX2974" y="connsiteY2974"/>
                </a:cxn>
                <a:cxn ang="0">
                  <a:pos x="connsiteX2975" y="connsiteY2975"/>
                </a:cxn>
                <a:cxn ang="0">
                  <a:pos x="connsiteX2976" y="connsiteY2976"/>
                </a:cxn>
                <a:cxn ang="0">
                  <a:pos x="connsiteX2977" y="connsiteY2977"/>
                </a:cxn>
                <a:cxn ang="0">
                  <a:pos x="connsiteX2978" y="connsiteY2978"/>
                </a:cxn>
                <a:cxn ang="0">
                  <a:pos x="connsiteX2979" y="connsiteY2979"/>
                </a:cxn>
                <a:cxn ang="0">
                  <a:pos x="connsiteX2980" y="connsiteY2980"/>
                </a:cxn>
                <a:cxn ang="0">
                  <a:pos x="connsiteX2981" y="connsiteY2981"/>
                </a:cxn>
                <a:cxn ang="0">
                  <a:pos x="connsiteX2982" y="connsiteY2982"/>
                </a:cxn>
                <a:cxn ang="0">
                  <a:pos x="connsiteX2983" y="connsiteY2983"/>
                </a:cxn>
                <a:cxn ang="0">
                  <a:pos x="connsiteX2984" y="connsiteY2984"/>
                </a:cxn>
                <a:cxn ang="0">
                  <a:pos x="connsiteX2985" y="connsiteY2985"/>
                </a:cxn>
                <a:cxn ang="0">
                  <a:pos x="connsiteX2986" y="connsiteY2986"/>
                </a:cxn>
                <a:cxn ang="0">
                  <a:pos x="connsiteX2987" y="connsiteY2987"/>
                </a:cxn>
                <a:cxn ang="0">
                  <a:pos x="connsiteX2988" y="connsiteY2988"/>
                </a:cxn>
                <a:cxn ang="0">
                  <a:pos x="connsiteX2989" y="connsiteY2989"/>
                </a:cxn>
                <a:cxn ang="0">
                  <a:pos x="connsiteX2990" y="connsiteY2990"/>
                </a:cxn>
                <a:cxn ang="0">
                  <a:pos x="connsiteX2991" y="connsiteY2991"/>
                </a:cxn>
                <a:cxn ang="0">
                  <a:pos x="connsiteX2992" y="connsiteY2992"/>
                </a:cxn>
                <a:cxn ang="0">
                  <a:pos x="connsiteX2993" y="connsiteY2993"/>
                </a:cxn>
                <a:cxn ang="0">
                  <a:pos x="connsiteX2994" y="connsiteY2994"/>
                </a:cxn>
                <a:cxn ang="0">
                  <a:pos x="connsiteX2995" y="connsiteY2995"/>
                </a:cxn>
                <a:cxn ang="0">
                  <a:pos x="connsiteX2996" y="connsiteY2996"/>
                </a:cxn>
                <a:cxn ang="0">
                  <a:pos x="connsiteX2997" y="connsiteY2997"/>
                </a:cxn>
                <a:cxn ang="0">
                  <a:pos x="connsiteX2998" y="connsiteY2998"/>
                </a:cxn>
                <a:cxn ang="0">
                  <a:pos x="connsiteX2999" y="connsiteY2999"/>
                </a:cxn>
                <a:cxn ang="0">
                  <a:pos x="connsiteX3000" y="connsiteY3000"/>
                </a:cxn>
                <a:cxn ang="0">
                  <a:pos x="connsiteX3001" y="connsiteY3001"/>
                </a:cxn>
                <a:cxn ang="0">
                  <a:pos x="connsiteX3002" y="connsiteY3002"/>
                </a:cxn>
                <a:cxn ang="0">
                  <a:pos x="connsiteX3003" y="connsiteY3003"/>
                </a:cxn>
                <a:cxn ang="0">
                  <a:pos x="connsiteX3004" y="connsiteY3004"/>
                </a:cxn>
                <a:cxn ang="0">
                  <a:pos x="connsiteX3005" y="connsiteY3005"/>
                </a:cxn>
                <a:cxn ang="0">
                  <a:pos x="connsiteX3006" y="connsiteY3006"/>
                </a:cxn>
                <a:cxn ang="0">
                  <a:pos x="connsiteX3007" y="connsiteY3007"/>
                </a:cxn>
                <a:cxn ang="0">
                  <a:pos x="connsiteX3008" y="connsiteY3008"/>
                </a:cxn>
                <a:cxn ang="0">
                  <a:pos x="connsiteX3009" y="connsiteY3009"/>
                </a:cxn>
                <a:cxn ang="0">
                  <a:pos x="connsiteX3010" y="connsiteY3010"/>
                </a:cxn>
                <a:cxn ang="0">
                  <a:pos x="connsiteX3011" y="connsiteY3011"/>
                </a:cxn>
                <a:cxn ang="0">
                  <a:pos x="connsiteX3012" y="connsiteY3012"/>
                </a:cxn>
                <a:cxn ang="0">
                  <a:pos x="connsiteX3013" y="connsiteY3013"/>
                </a:cxn>
                <a:cxn ang="0">
                  <a:pos x="connsiteX3014" y="connsiteY3014"/>
                </a:cxn>
                <a:cxn ang="0">
                  <a:pos x="connsiteX3015" y="connsiteY3015"/>
                </a:cxn>
                <a:cxn ang="0">
                  <a:pos x="connsiteX3016" y="connsiteY3016"/>
                </a:cxn>
                <a:cxn ang="0">
                  <a:pos x="connsiteX3017" y="connsiteY3017"/>
                </a:cxn>
                <a:cxn ang="0">
                  <a:pos x="connsiteX3018" y="connsiteY3018"/>
                </a:cxn>
                <a:cxn ang="0">
                  <a:pos x="connsiteX3019" y="connsiteY3019"/>
                </a:cxn>
                <a:cxn ang="0">
                  <a:pos x="connsiteX3020" y="connsiteY3020"/>
                </a:cxn>
                <a:cxn ang="0">
                  <a:pos x="connsiteX3021" y="connsiteY3021"/>
                </a:cxn>
                <a:cxn ang="0">
                  <a:pos x="connsiteX3022" y="connsiteY3022"/>
                </a:cxn>
                <a:cxn ang="0">
                  <a:pos x="connsiteX3023" y="connsiteY3023"/>
                </a:cxn>
                <a:cxn ang="0">
                  <a:pos x="connsiteX3024" y="connsiteY3024"/>
                </a:cxn>
                <a:cxn ang="0">
                  <a:pos x="connsiteX3025" y="connsiteY3025"/>
                </a:cxn>
                <a:cxn ang="0">
                  <a:pos x="connsiteX3026" y="connsiteY3026"/>
                </a:cxn>
                <a:cxn ang="0">
                  <a:pos x="connsiteX3027" y="connsiteY3027"/>
                </a:cxn>
                <a:cxn ang="0">
                  <a:pos x="connsiteX3028" y="connsiteY3028"/>
                </a:cxn>
                <a:cxn ang="0">
                  <a:pos x="connsiteX3029" y="connsiteY3029"/>
                </a:cxn>
                <a:cxn ang="0">
                  <a:pos x="connsiteX3030" y="connsiteY3030"/>
                </a:cxn>
                <a:cxn ang="0">
                  <a:pos x="connsiteX3031" y="connsiteY3031"/>
                </a:cxn>
                <a:cxn ang="0">
                  <a:pos x="connsiteX3032" y="connsiteY3032"/>
                </a:cxn>
                <a:cxn ang="0">
                  <a:pos x="connsiteX3033" y="connsiteY3033"/>
                </a:cxn>
                <a:cxn ang="0">
                  <a:pos x="connsiteX3034" y="connsiteY3034"/>
                </a:cxn>
                <a:cxn ang="0">
                  <a:pos x="connsiteX3035" y="connsiteY3035"/>
                </a:cxn>
                <a:cxn ang="0">
                  <a:pos x="connsiteX3036" y="connsiteY3036"/>
                </a:cxn>
                <a:cxn ang="0">
                  <a:pos x="connsiteX3037" y="connsiteY3037"/>
                </a:cxn>
                <a:cxn ang="0">
                  <a:pos x="connsiteX3038" y="connsiteY3038"/>
                </a:cxn>
                <a:cxn ang="0">
                  <a:pos x="connsiteX3039" y="connsiteY3039"/>
                </a:cxn>
                <a:cxn ang="0">
                  <a:pos x="connsiteX3040" y="connsiteY3040"/>
                </a:cxn>
                <a:cxn ang="0">
                  <a:pos x="connsiteX3041" y="connsiteY3041"/>
                </a:cxn>
                <a:cxn ang="0">
                  <a:pos x="connsiteX3042" y="connsiteY3042"/>
                </a:cxn>
                <a:cxn ang="0">
                  <a:pos x="connsiteX3043" y="connsiteY3043"/>
                </a:cxn>
                <a:cxn ang="0">
                  <a:pos x="connsiteX3044" y="connsiteY3044"/>
                </a:cxn>
                <a:cxn ang="0">
                  <a:pos x="connsiteX3045" y="connsiteY3045"/>
                </a:cxn>
                <a:cxn ang="0">
                  <a:pos x="connsiteX3046" y="connsiteY3046"/>
                </a:cxn>
                <a:cxn ang="0">
                  <a:pos x="connsiteX3047" y="connsiteY3047"/>
                </a:cxn>
                <a:cxn ang="0">
                  <a:pos x="connsiteX3048" y="connsiteY3048"/>
                </a:cxn>
                <a:cxn ang="0">
                  <a:pos x="connsiteX3049" y="connsiteY3049"/>
                </a:cxn>
                <a:cxn ang="0">
                  <a:pos x="connsiteX3050" y="connsiteY3050"/>
                </a:cxn>
                <a:cxn ang="0">
                  <a:pos x="connsiteX3051" y="connsiteY3051"/>
                </a:cxn>
                <a:cxn ang="0">
                  <a:pos x="connsiteX3052" y="connsiteY3052"/>
                </a:cxn>
                <a:cxn ang="0">
                  <a:pos x="connsiteX3053" y="connsiteY3053"/>
                </a:cxn>
                <a:cxn ang="0">
                  <a:pos x="connsiteX3054" y="connsiteY3054"/>
                </a:cxn>
                <a:cxn ang="0">
                  <a:pos x="connsiteX3055" y="connsiteY3055"/>
                </a:cxn>
                <a:cxn ang="0">
                  <a:pos x="connsiteX3056" y="connsiteY3056"/>
                </a:cxn>
                <a:cxn ang="0">
                  <a:pos x="connsiteX3057" y="connsiteY3057"/>
                </a:cxn>
                <a:cxn ang="0">
                  <a:pos x="connsiteX3058" y="connsiteY3058"/>
                </a:cxn>
                <a:cxn ang="0">
                  <a:pos x="connsiteX3059" y="connsiteY3059"/>
                </a:cxn>
                <a:cxn ang="0">
                  <a:pos x="connsiteX3060" y="connsiteY3060"/>
                </a:cxn>
                <a:cxn ang="0">
                  <a:pos x="connsiteX3061" y="connsiteY3061"/>
                </a:cxn>
                <a:cxn ang="0">
                  <a:pos x="connsiteX3062" y="connsiteY3062"/>
                </a:cxn>
                <a:cxn ang="0">
                  <a:pos x="connsiteX3063" y="connsiteY3063"/>
                </a:cxn>
                <a:cxn ang="0">
                  <a:pos x="connsiteX3064" y="connsiteY3064"/>
                </a:cxn>
                <a:cxn ang="0">
                  <a:pos x="connsiteX3065" y="connsiteY3065"/>
                </a:cxn>
                <a:cxn ang="0">
                  <a:pos x="connsiteX3066" y="connsiteY3066"/>
                </a:cxn>
                <a:cxn ang="0">
                  <a:pos x="connsiteX3067" y="connsiteY3067"/>
                </a:cxn>
                <a:cxn ang="0">
                  <a:pos x="connsiteX3068" y="connsiteY3068"/>
                </a:cxn>
                <a:cxn ang="0">
                  <a:pos x="connsiteX3069" y="connsiteY3069"/>
                </a:cxn>
                <a:cxn ang="0">
                  <a:pos x="connsiteX3070" y="connsiteY3070"/>
                </a:cxn>
                <a:cxn ang="0">
                  <a:pos x="connsiteX3071" y="connsiteY3071"/>
                </a:cxn>
                <a:cxn ang="0">
                  <a:pos x="connsiteX3072" y="connsiteY3072"/>
                </a:cxn>
                <a:cxn ang="0">
                  <a:pos x="connsiteX3073" y="connsiteY3073"/>
                </a:cxn>
                <a:cxn ang="0">
                  <a:pos x="connsiteX3074" y="connsiteY3074"/>
                </a:cxn>
                <a:cxn ang="0">
                  <a:pos x="connsiteX3075" y="connsiteY3075"/>
                </a:cxn>
                <a:cxn ang="0">
                  <a:pos x="connsiteX3076" y="connsiteY3076"/>
                </a:cxn>
                <a:cxn ang="0">
                  <a:pos x="connsiteX3077" y="connsiteY3077"/>
                </a:cxn>
                <a:cxn ang="0">
                  <a:pos x="connsiteX3078" y="connsiteY3078"/>
                </a:cxn>
                <a:cxn ang="0">
                  <a:pos x="connsiteX3079" y="connsiteY3079"/>
                </a:cxn>
                <a:cxn ang="0">
                  <a:pos x="connsiteX3080" y="connsiteY3080"/>
                </a:cxn>
                <a:cxn ang="0">
                  <a:pos x="connsiteX3081" y="connsiteY3081"/>
                </a:cxn>
                <a:cxn ang="0">
                  <a:pos x="connsiteX3082" y="connsiteY3082"/>
                </a:cxn>
                <a:cxn ang="0">
                  <a:pos x="connsiteX3083" y="connsiteY3083"/>
                </a:cxn>
                <a:cxn ang="0">
                  <a:pos x="connsiteX3084" y="connsiteY3084"/>
                </a:cxn>
                <a:cxn ang="0">
                  <a:pos x="connsiteX3085" y="connsiteY3085"/>
                </a:cxn>
                <a:cxn ang="0">
                  <a:pos x="connsiteX3086" y="connsiteY3086"/>
                </a:cxn>
                <a:cxn ang="0">
                  <a:pos x="connsiteX3087" y="connsiteY3087"/>
                </a:cxn>
                <a:cxn ang="0">
                  <a:pos x="connsiteX3088" y="connsiteY3088"/>
                </a:cxn>
                <a:cxn ang="0">
                  <a:pos x="connsiteX3089" y="connsiteY3089"/>
                </a:cxn>
                <a:cxn ang="0">
                  <a:pos x="connsiteX3090" y="connsiteY3090"/>
                </a:cxn>
                <a:cxn ang="0">
                  <a:pos x="connsiteX3091" y="connsiteY3091"/>
                </a:cxn>
                <a:cxn ang="0">
                  <a:pos x="connsiteX3092" y="connsiteY3092"/>
                </a:cxn>
                <a:cxn ang="0">
                  <a:pos x="connsiteX3093" y="connsiteY3093"/>
                </a:cxn>
                <a:cxn ang="0">
                  <a:pos x="connsiteX3094" y="connsiteY3094"/>
                </a:cxn>
                <a:cxn ang="0">
                  <a:pos x="connsiteX3095" y="connsiteY3095"/>
                </a:cxn>
                <a:cxn ang="0">
                  <a:pos x="connsiteX3096" y="connsiteY3096"/>
                </a:cxn>
                <a:cxn ang="0">
                  <a:pos x="connsiteX3097" y="connsiteY3097"/>
                </a:cxn>
                <a:cxn ang="0">
                  <a:pos x="connsiteX3098" y="connsiteY3098"/>
                </a:cxn>
                <a:cxn ang="0">
                  <a:pos x="connsiteX3099" y="connsiteY3099"/>
                </a:cxn>
                <a:cxn ang="0">
                  <a:pos x="connsiteX3100" y="connsiteY3100"/>
                </a:cxn>
                <a:cxn ang="0">
                  <a:pos x="connsiteX3101" y="connsiteY3101"/>
                </a:cxn>
                <a:cxn ang="0">
                  <a:pos x="connsiteX3102" y="connsiteY3102"/>
                </a:cxn>
                <a:cxn ang="0">
                  <a:pos x="connsiteX3103" y="connsiteY3103"/>
                </a:cxn>
                <a:cxn ang="0">
                  <a:pos x="connsiteX3104" y="connsiteY3104"/>
                </a:cxn>
                <a:cxn ang="0">
                  <a:pos x="connsiteX3105" y="connsiteY3105"/>
                </a:cxn>
                <a:cxn ang="0">
                  <a:pos x="connsiteX3106" y="connsiteY3106"/>
                </a:cxn>
                <a:cxn ang="0">
                  <a:pos x="connsiteX3107" y="connsiteY3107"/>
                </a:cxn>
                <a:cxn ang="0">
                  <a:pos x="connsiteX3108" y="connsiteY3108"/>
                </a:cxn>
                <a:cxn ang="0">
                  <a:pos x="connsiteX3109" y="connsiteY3109"/>
                </a:cxn>
                <a:cxn ang="0">
                  <a:pos x="connsiteX3110" y="connsiteY3110"/>
                </a:cxn>
                <a:cxn ang="0">
                  <a:pos x="connsiteX3111" y="connsiteY3111"/>
                </a:cxn>
                <a:cxn ang="0">
                  <a:pos x="connsiteX3112" y="connsiteY3112"/>
                </a:cxn>
                <a:cxn ang="0">
                  <a:pos x="connsiteX3113" y="connsiteY3113"/>
                </a:cxn>
                <a:cxn ang="0">
                  <a:pos x="connsiteX3114" y="connsiteY3114"/>
                </a:cxn>
                <a:cxn ang="0">
                  <a:pos x="connsiteX3115" y="connsiteY3115"/>
                </a:cxn>
                <a:cxn ang="0">
                  <a:pos x="connsiteX3116" y="connsiteY3116"/>
                </a:cxn>
                <a:cxn ang="0">
                  <a:pos x="connsiteX3117" y="connsiteY3117"/>
                </a:cxn>
                <a:cxn ang="0">
                  <a:pos x="connsiteX3118" y="connsiteY3118"/>
                </a:cxn>
                <a:cxn ang="0">
                  <a:pos x="connsiteX3119" y="connsiteY3119"/>
                </a:cxn>
                <a:cxn ang="0">
                  <a:pos x="connsiteX3120" y="connsiteY3120"/>
                </a:cxn>
                <a:cxn ang="0">
                  <a:pos x="connsiteX3121" y="connsiteY3121"/>
                </a:cxn>
                <a:cxn ang="0">
                  <a:pos x="connsiteX3122" y="connsiteY3122"/>
                </a:cxn>
                <a:cxn ang="0">
                  <a:pos x="connsiteX3123" y="connsiteY3123"/>
                </a:cxn>
                <a:cxn ang="0">
                  <a:pos x="connsiteX3124" y="connsiteY3124"/>
                </a:cxn>
                <a:cxn ang="0">
                  <a:pos x="connsiteX3125" y="connsiteY3125"/>
                </a:cxn>
                <a:cxn ang="0">
                  <a:pos x="connsiteX3126" y="connsiteY3126"/>
                </a:cxn>
                <a:cxn ang="0">
                  <a:pos x="connsiteX3127" y="connsiteY3127"/>
                </a:cxn>
                <a:cxn ang="0">
                  <a:pos x="connsiteX3128" y="connsiteY3128"/>
                </a:cxn>
                <a:cxn ang="0">
                  <a:pos x="connsiteX3129" y="connsiteY3129"/>
                </a:cxn>
                <a:cxn ang="0">
                  <a:pos x="connsiteX3130" y="connsiteY3130"/>
                </a:cxn>
                <a:cxn ang="0">
                  <a:pos x="connsiteX3131" y="connsiteY3131"/>
                </a:cxn>
                <a:cxn ang="0">
                  <a:pos x="connsiteX3132" y="connsiteY3132"/>
                </a:cxn>
                <a:cxn ang="0">
                  <a:pos x="connsiteX3133" y="connsiteY3133"/>
                </a:cxn>
                <a:cxn ang="0">
                  <a:pos x="connsiteX3134" y="connsiteY3134"/>
                </a:cxn>
                <a:cxn ang="0">
                  <a:pos x="connsiteX3135" y="connsiteY3135"/>
                </a:cxn>
                <a:cxn ang="0">
                  <a:pos x="connsiteX3136" y="connsiteY3136"/>
                </a:cxn>
                <a:cxn ang="0">
                  <a:pos x="connsiteX3137" y="connsiteY3137"/>
                </a:cxn>
                <a:cxn ang="0">
                  <a:pos x="connsiteX3138" y="connsiteY3138"/>
                </a:cxn>
                <a:cxn ang="0">
                  <a:pos x="connsiteX3139" y="connsiteY3139"/>
                </a:cxn>
                <a:cxn ang="0">
                  <a:pos x="connsiteX3140" y="connsiteY3140"/>
                </a:cxn>
                <a:cxn ang="0">
                  <a:pos x="connsiteX3141" y="connsiteY3141"/>
                </a:cxn>
                <a:cxn ang="0">
                  <a:pos x="connsiteX3142" y="connsiteY3142"/>
                </a:cxn>
                <a:cxn ang="0">
                  <a:pos x="connsiteX3143" y="connsiteY3143"/>
                </a:cxn>
                <a:cxn ang="0">
                  <a:pos x="connsiteX3144" y="connsiteY3144"/>
                </a:cxn>
                <a:cxn ang="0">
                  <a:pos x="connsiteX3145" y="connsiteY3145"/>
                </a:cxn>
                <a:cxn ang="0">
                  <a:pos x="connsiteX3146" y="connsiteY3146"/>
                </a:cxn>
                <a:cxn ang="0">
                  <a:pos x="connsiteX3147" y="connsiteY3147"/>
                </a:cxn>
                <a:cxn ang="0">
                  <a:pos x="connsiteX3148" y="connsiteY3148"/>
                </a:cxn>
                <a:cxn ang="0">
                  <a:pos x="connsiteX3149" y="connsiteY3149"/>
                </a:cxn>
                <a:cxn ang="0">
                  <a:pos x="connsiteX3150" y="connsiteY3150"/>
                </a:cxn>
                <a:cxn ang="0">
                  <a:pos x="connsiteX3151" y="connsiteY3151"/>
                </a:cxn>
                <a:cxn ang="0">
                  <a:pos x="connsiteX3152" y="connsiteY3152"/>
                </a:cxn>
                <a:cxn ang="0">
                  <a:pos x="connsiteX3153" y="connsiteY3153"/>
                </a:cxn>
                <a:cxn ang="0">
                  <a:pos x="connsiteX3154" y="connsiteY3154"/>
                </a:cxn>
                <a:cxn ang="0">
                  <a:pos x="connsiteX3155" y="connsiteY3155"/>
                </a:cxn>
                <a:cxn ang="0">
                  <a:pos x="connsiteX3156" y="connsiteY3156"/>
                </a:cxn>
                <a:cxn ang="0">
                  <a:pos x="connsiteX3157" y="connsiteY3157"/>
                </a:cxn>
                <a:cxn ang="0">
                  <a:pos x="connsiteX3158" y="connsiteY3158"/>
                </a:cxn>
                <a:cxn ang="0">
                  <a:pos x="connsiteX3159" y="connsiteY3159"/>
                </a:cxn>
                <a:cxn ang="0">
                  <a:pos x="connsiteX3160" y="connsiteY3160"/>
                </a:cxn>
                <a:cxn ang="0">
                  <a:pos x="connsiteX3161" y="connsiteY3161"/>
                </a:cxn>
                <a:cxn ang="0">
                  <a:pos x="connsiteX3162" y="connsiteY3162"/>
                </a:cxn>
                <a:cxn ang="0">
                  <a:pos x="connsiteX3163" y="connsiteY3163"/>
                </a:cxn>
                <a:cxn ang="0">
                  <a:pos x="connsiteX3164" y="connsiteY3164"/>
                </a:cxn>
                <a:cxn ang="0">
                  <a:pos x="connsiteX3165" y="connsiteY3165"/>
                </a:cxn>
                <a:cxn ang="0">
                  <a:pos x="connsiteX3166" y="connsiteY3166"/>
                </a:cxn>
                <a:cxn ang="0">
                  <a:pos x="connsiteX3167" y="connsiteY3167"/>
                </a:cxn>
                <a:cxn ang="0">
                  <a:pos x="connsiteX3168" y="connsiteY3168"/>
                </a:cxn>
                <a:cxn ang="0">
                  <a:pos x="connsiteX3169" y="connsiteY3169"/>
                </a:cxn>
                <a:cxn ang="0">
                  <a:pos x="connsiteX3170" y="connsiteY3170"/>
                </a:cxn>
                <a:cxn ang="0">
                  <a:pos x="connsiteX3171" y="connsiteY3171"/>
                </a:cxn>
                <a:cxn ang="0">
                  <a:pos x="connsiteX3172" y="connsiteY3172"/>
                </a:cxn>
                <a:cxn ang="0">
                  <a:pos x="connsiteX3173" y="connsiteY3173"/>
                </a:cxn>
                <a:cxn ang="0">
                  <a:pos x="connsiteX3174" y="connsiteY3174"/>
                </a:cxn>
                <a:cxn ang="0">
                  <a:pos x="connsiteX3175" y="connsiteY3175"/>
                </a:cxn>
                <a:cxn ang="0">
                  <a:pos x="connsiteX3176" y="connsiteY3176"/>
                </a:cxn>
                <a:cxn ang="0">
                  <a:pos x="connsiteX3177" y="connsiteY3177"/>
                </a:cxn>
                <a:cxn ang="0">
                  <a:pos x="connsiteX3178" y="connsiteY3178"/>
                </a:cxn>
                <a:cxn ang="0">
                  <a:pos x="connsiteX3179" y="connsiteY3179"/>
                </a:cxn>
                <a:cxn ang="0">
                  <a:pos x="connsiteX3180" y="connsiteY3180"/>
                </a:cxn>
                <a:cxn ang="0">
                  <a:pos x="connsiteX3181" y="connsiteY3181"/>
                </a:cxn>
                <a:cxn ang="0">
                  <a:pos x="connsiteX3182" y="connsiteY3182"/>
                </a:cxn>
                <a:cxn ang="0">
                  <a:pos x="connsiteX3183" y="connsiteY3183"/>
                </a:cxn>
                <a:cxn ang="0">
                  <a:pos x="connsiteX3184" y="connsiteY3184"/>
                </a:cxn>
                <a:cxn ang="0">
                  <a:pos x="connsiteX3185" y="connsiteY3185"/>
                </a:cxn>
                <a:cxn ang="0">
                  <a:pos x="connsiteX3186" y="connsiteY3186"/>
                </a:cxn>
                <a:cxn ang="0">
                  <a:pos x="connsiteX3187" y="connsiteY3187"/>
                </a:cxn>
                <a:cxn ang="0">
                  <a:pos x="connsiteX3188" y="connsiteY3188"/>
                </a:cxn>
                <a:cxn ang="0">
                  <a:pos x="connsiteX3189" y="connsiteY3189"/>
                </a:cxn>
                <a:cxn ang="0">
                  <a:pos x="connsiteX3190" y="connsiteY3190"/>
                </a:cxn>
                <a:cxn ang="0">
                  <a:pos x="connsiteX3191" y="connsiteY3191"/>
                </a:cxn>
                <a:cxn ang="0">
                  <a:pos x="connsiteX3192" y="connsiteY3192"/>
                </a:cxn>
                <a:cxn ang="0">
                  <a:pos x="connsiteX3193" y="connsiteY3193"/>
                </a:cxn>
                <a:cxn ang="0">
                  <a:pos x="connsiteX3194" y="connsiteY3194"/>
                </a:cxn>
                <a:cxn ang="0">
                  <a:pos x="connsiteX3195" y="connsiteY3195"/>
                </a:cxn>
                <a:cxn ang="0">
                  <a:pos x="connsiteX3196" y="connsiteY3196"/>
                </a:cxn>
                <a:cxn ang="0">
                  <a:pos x="connsiteX3197" y="connsiteY3197"/>
                </a:cxn>
                <a:cxn ang="0">
                  <a:pos x="connsiteX3198" y="connsiteY3198"/>
                </a:cxn>
                <a:cxn ang="0">
                  <a:pos x="connsiteX3199" y="connsiteY3199"/>
                </a:cxn>
                <a:cxn ang="0">
                  <a:pos x="connsiteX3200" y="connsiteY3200"/>
                </a:cxn>
                <a:cxn ang="0">
                  <a:pos x="connsiteX3201" y="connsiteY3201"/>
                </a:cxn>
                <a:cxn ang="0">
                  <a:pos x="connsiteX3202" y="connsiteY3202"/>
                </a:cxn>
                <a:cxn ang="0">
                  <a:pos x="connsiteX3203" y="connsiteY3203"/>
                </a:cxn>
                <a:cxn ang="0">
                  <a:pos x="connsiteX3204" y="connsiteY3204"/>
                </a:cxn>
                <a:cxn ang="0">
                  <a:pos x="connsiteX3205" y="connsiteY3205"/>
                </a:cxn>
                <a:cxn ang="0">
                  <a:pos x="connsiteX3206" y="connsiteY3206"/>
                </a:cxn>
                <a:cxn ang="0">
                  <a:pos x="connsiteX3207" y="connsiteY3207"/>
                </a:cxn>
                <a:cxn ang="0">
                  <a:pos x="connsiteX3208" y="connsiteY3208"/>
                </a:cxn>
                <a:cxn ang="0">
                  <a:pos x="connsiteX3209" y="connsiteY3209"/>
                </a:cxn>
                <a:cxn ang="0">
                  <a:pos x="connsiteX3210" y="connsiteY3210"/>
                </a:cxn>
                <a:cxn ang="0">
                  <a:pos x="connsiteX3211" y="connsiteY3211"/>
                </a:cxn>
                <a:cxn ang="0">
                  <a:pos x="connsiteX3212" y="connsiteY3212"/>
                </a:cxn>
                <a:cxn ang="0">
                  <a:pos x="connsiteX3213" y="connsiteY3213"/>
                </a:cxn>
                <a:cxn ang="0">
                  <a:pos x="connsiteX3214" y="connsiteY3214"/>
                </a:cxn>
                <a:cxn ang="0">
                  <a:pos x="connsiteX3215" y="connsiteY3215"/>
                </a:cxn>
                <a:cxn ang="0">
                  <a:pos x="connsiteX3216" y="connsiteY3216"/>
                </a:cxn>
                <a:cxn ang="0">
                  <a:pos x="connsiteX3217" y="connsiteY3217"/>
                </a:cxn>
                <a:cxn ang="0">
                  <a:pos x="connsiteX3218" y="connsiteY3218"/>
                </a:cxn>
                <a:cxn ang="0">
                  <a:pos x="connsiteX3219" y="connsiteY3219"/>
                </a:cxn>
                <a:cxn ang="0">
                  <a:pos x="connsiteX3220" y="connsiteY3220"/>
                </a:cxn>
                <a:cxn ang="0">
                  <a:pos x="connsiteX3221" y="connsiteY3221"/>
                </a:cxn>
                <a:cxn ang="0">
                  <a:pos x="connsiteX3222" y="connsiteY3222"/>
                </a:cxn>
                <a:cxn ang="0">
                  <a:pos x="connsiteX3223" y="connsiteY3223"/>
                </a:cxn>
                <a:cxn ang="0">
                  <a:pos x="connsiteX3224" y="connsiteY3224"/>
                </a:cxn>
                <a:cxn ang="0">
                  <a:pos x="connsiteX3225" y="connsiteY3225"/>
                </a:cxn>
                <a:cxn ang="0">
                  <a:pos x="connsiteX3226" y="connsiteY3226"/>
                </a:cxn>
                <a:cxn ang="0">
                  <a:pos x="connsiteX3227" y="connsiteY3227"/>
                </a:cxn>
                <a:cxn ang="0">
                  <a:pos x="connsiteX3228" y="connsiteY3228"/>
                </a:cxn>
                <a:cxn ang="0">
                  <a:pos x="connsiteX3229" y="connsiteY3229"/>
                </a:cxn>
                <a:cxn ang="0">
                  <a:pos x="connsiteX3230" y="connsiteY3230"/>
                </a:cxn>
                <a:cxn ang="0">
                  <a:pos x="connsiteX3231" y="connsiteY3231"/>
                </a:cxn>
                <a:cxn ang="0">
                  <a:pos x="connsiteX3232" y="connsiteY3232"/>
                </a:cxn>
                <a:cxn ang="0">
                  <a:pos x="connsiteX3233" y="connsiteY3233"/>
                </a:cxn>
                <a:cxn ang="0">
                  <a:pos x="connsiteX3234" y="connsiteY3234"/>
                </a:cxn>
                <a:cxn ang="0">
                  <a:pos x="connsiteX3235" y="connsiteY3235"/>
                </a:cxn>
                <a:cxn ang="0">
                  <a:pos x="connsiteX3236" y="connsiteY3236"/>
                </a:cxn>
                <a:cxn ang="0">
                  <a:pos x="connsiteX3237" y="connsiteY3237"/>
                </a:cxn>
                <a:cxn ang="0">
                  <a:pos x="connsiteX3238" y="connsiteY3238"/>
                </a:cxn>
                <a:cxn ang="0">
                  <a:pos x="connsiteX3239" y="connsiteY3239"/>
                </a:cxn>
                <a:cxn ang="0">
                  <a:pos x="connsiteX3240" y="connsiteY3240"/>
                </a:cxn>
                <a:cxn ang="0">
                  <a:pos x="connsiteX3241" y="connsiteY3241"/>
                </a:cxn>
                <a:cxn ang="0">
                  <a:pos x="connsiteX3242" y="connsiteY3242"/>
                </a:cxn>
                <a:cxn ang="0">
                  <a:pos x="connsiteX3243" y="connsiteY3243"/>
                </a:cxn>
                <a:cxn ang="0">
                  <a:pos x="connsiteX3244" y="connsiteY3244"/>
                </a:cxn>
                <a:cxn ang="0">
                  <a:pos x="connsiteX3245" y="connsiteY3245"/>
                </a:cxn>
                <a:cxn ang="0">
                  <a:pos x="connsiteX3246" y="connsiteY3246"/>
                </a:cxn>
                <a:cxn ang="0">
                  <a:pos x="connsiteX3247" y="connsiteY3247"/>
                </a:cxn>
                <a:cxn ang="0">
                  <a:pos x="connsiteX3248" y="connsiteY3248"/>
                </a:cxn>
                <a:cxn ang="0">
                  <a:pos x="connsiteX3249" y="connsiteY3249"/>
                </a:cxn>
                <a:cxn ang="0">
                  <a:pos x="connsiteX3250" y="connsiteY3250"/>
                </a:cxn>
                <a:cxn ang="0">
                  <a:pos x="connsiteX3251" y="connsiteY3251"/>
                </a:cxn>
                <a:cxn ang="0">
                  <a:pos x="connsiteX3252" y="connsiteY3252"/>
                </a:cxn>
                <a:cxn ang="0">
                  <a:pos x="connsiteX3253" y="connsiteY3253"/>
                </a:cxn>
                <a:cxn ang="0">
                  <a:pos x="connsiteX3254" y="connsiteY3254"/>
                </a:cxn>
                <a:cxn ang="0">
                  <a:pos x="connsiteX3255" y="connsiteY3255"/>
                </a:cxn>
                <a:cxn ang="0">
                  <a:pos x="connsiteX3256" y="connsiteY3256"/>
                </a:cxn>
                <a:cxn ang="0">
                  <a:pos x="connsiteX3257" y="connsiteY3257"/>
                </a:cxn>
                <a:cxn ang="0">
                  <a:pos x="connsiteX3258" y="connsiteY3258"/>
                </a:cxn>
                <a:cxn ang="0">
                  <a:pos x="connsiteX3259" y="connsiteY3259"/>
                </a:cxn>
                <a:cxn ang="0">
                  <a:pos x="connsiteX3260" y="connsiteY3260"/>
                </a:cxn>
                <a:cxn ang="0">
                  <a:pos x="connsiteX3261" y="connsiteY3261"/>
                </a:cxn>
                <a:cxn ang="0">
                  <a:pos x="connsiteX3262" y="connsiteY3262"/>
                </a:cxn>
                <a:cxn ang="0">
                  <a:pos x="connsiteX3263" y="connsiteY3263"/>
                </a:cxn>
                <a:cxn ang="0">
                  <a:pos x="connsiteX3264" y="connsiteY3264"/>
                </a:cxn>
                <a:cxn ang="0">
                  <a:pos x="connsiteX3265" y="connsiteY3265"/>
                </a:cxn>
                <a:cxn ang="0">
                  <a:pos x="connsiteX3266" y="connsiteY3266"/>
                </a:cxn>
                <a:cxn ang="0">
                  <a:pos x="connsiteX3267" y="connsiteY3267"/>
                </a:cxn>
                <a:cxn ang="0">
                  <a:pos x="connsiteX3268" y="connsiteY3268"/>
                </a:cxn>
                <a:cxn ang="0">
                  <a:pos x="connsiteX3269" y="connsiteY3269"/>
                </a:cxn>
                <a:cxn ang="0">
                  <a:pos x="connsiteX3270" y="connsiteY3270"/>
                </a:cxn>
                <a:cxn ang="0">
                  <a:pos x="connsiteX3271" y="connsiteY3271"/>
                </a:cxn>
                <a:cxn ang="0">
                  <a:pos x="connsiteX3272" y="connsiteY3272"/>
                </a:cxn>
                <a:cxn ang="0">
                  <a:pos x="connsiteX3273" y="connsiteY3273"/>
                </a:cxn>
                <a:cxn ang="0">
                  <a:pos x="connsiteX3274" y="connsiteY3274"/>
                </a:cxn>
                <a:cxn ang="0">
                  <a:pos x="connsiteX3275" y="connsiteY3275"/>
                </a:cxn>
                <a:cxn ang="0">
                  <a:pos x="connsiteX3276" y="connsiteY3276"/>
                </a:cxn>
                <a:cxn ang="0">
                  <a:pos x="connsiteX3277" y="connsiteY3277"/>
                </a:cxn>
                <a:cxn ang="0">
                  <a:pos x="connsiteX3278" y="connsiteY3278"/>
                </a:cxn>
                <a:cxn ang="0">
                  <a:pos x="connsiteX3279" y="connsiteY3279"/>
                </a:cxn>
                <a:cxn ang="0">
                  <a:pos x="connsiteX3280" y="connsiteY3280"/>
                </a:cxn>
                <a:cxn ang="0">
                  <a:pos x="connsiteX3281" y="connsiteY3281"/>
                </a:cxn>
                <a:cxn ang="0">
                  <a:pos x="connsiteX3282" y="connsiteY3282"/>
                </a:cxn>
                <a:cxn ang="0">
                  <a:pos x="connsiteX3283" y="connsiteY3283"/>
                </a:cxn>
                <a:cxn ang="0">
                  <a:pos x="connsiteX3284" y="connsiteY3284"/>
                </a:cxn>
                <a:cxn ang="0">
                  <a:pos x="connsiteX3285" y="connsiteY3285"/>
                </a:cxn>
                <a:cxn ang="0">
                  <a:pos x="connsiteX3286" y="connsiteY3286"/>
                </a:cxn>
                <a:cxn ang="0">
                  <a:pos x="connsiteX3287" y="connsiteY3287"/>
                </a:cxn>
                <a:cxn ang="0">
                  <a:pos x="connsiteX3288" y="connsiteY3288"/>
                </a:cxn>
                <a:cxn ang="0">
                  <a:pos x="connsiteX3289" y="connsiteY3289"/>
                </a:cxn>
                <a:cxn ang="0">
                  <a:pos x="connsiteX3290" y="connsiteY3290"/>
                </a:cxn>
                <a:cxn ang="0">
                  <a:pos x="connsiteX3291" y="connsiteY3291"/>
                </a:cxn>
                <a:cxn ang="0">
                  <a:pos x="connsiteX3292" y="connsiteY3292"/>
                </a:cxn>
                <a:cxn ang="0">
                  <a:pos x="connsiteX3293" y="connsiteY3293"/>
                </a:cxn>
                <a:cxn ang="0">
                  <a:pos x="connsiteX3294" y="connsiteY3294"/>
                </a:cxn>
                <a:cxn ang="0">
                  <a:pos x="connsiteX3295" y="connsiteY3295"/>
                </a:cxn>
                <a:cxn ang="0">
                  <a:pos x="connsiteX3296" y="connsiteY3296"/>
                </a:cxn>
                <a:cxn ang="0">
                  <a:pos x="connsiteX3297" y="connsiteY3297"/>
                </a:cxn>
                <a:cxn ang="0">
                  <a:pos x="connsiteX3298" y="connsiteY3298"/>
                </a:cxn>
                <a:cxn ang="0">
                  <a:pos x="connsiteX3299" y="connsiteY3299"/>
                </a:cxn>
                <a:cxn ang="0">
                  <a:pos x="connsiteX3300" y="connsiteY3300"/>
                </a:cxn>
                <a:cxn ang="0">
                  <a:pos x="connsiteX3301" y="connsiteY3301"/>
                </a:cxn>
                <a:cxn ang="0">
                  <a:pos x="connsiteX3302" y="connsiteY3302"/>
                </a:cxn>
                <a:cxn ang="0">
                  <a:pos x="connsiteX3303" y="connsiteY3303"/>
                </a:cxn>
                <a:cxn ang="0">
                  <a:pos x="connsiteX3304" y="connsiteY3304"/>
                </a:cxn>
                <a:cxn ang="0">
                  <a:pos x="connsiteX3305" y="connsiteY3305"/>
                </a:cxn>
                <a:cxn ang="0">
                  <a:pos x="connsiteX3306" y="connsiteY3306"/>
                </a:cxn>
                <a:cxn ang="0">
                  <a:pos x="connsiteX3307" y="connsiteY3307"/>
                </a:cxn>
                <a:cxn ang="0">
                  <a:pos x="connsiteX3308" y="connsiteY3308"/>
                </a:cxn>
                <a:cxn ang="0">
                  <a:pos x="connsiteX3309" y="connsiteY3309"/>
                </a:cxn>
                <a:cxn ang="0">
                  <a:pos x="connsiteX3310" y="connsiteY3310"/>
                </a:cxn>
                <a:cxn ang="0">
                  <a:pos x="connsiteX3311" y="connsiteY3311"/>
                </a:cxn>
                <a:cxn ang="0">
                  <a:pos x="connsiteX3312" y="connsiteY3312"/>
                </a:cxn>
                <a:cxn ang="0">
                  <a:pos x="connsiteX3313" y="connsiteY3313"/>
                </a:cxn>
                <a:cxn ang="0">
                  <a:pos x="connsiteX3314" y="connsiteY3314"/>
                </a:cxn>
                <a:cxn ang="0">
                  <a:pos x="connsiteX3315" y="connsiteY3315"/>
                </a:cxn>
                <a:cxn ang="0">
                  <a:pos x="connsiteX3316" y="connsiteY3316"/>
                </a:cxn>
                <a:cxn ang="0">
                  <a:pos x="connsiteX3317" y="connsiteY3317"/>
                </a:cxn>
                <a:cxn ang="0">
                  <a:pos x="connsiteX3318" y="connsiteY3318"/>
                </a:cxn>
                <a:cxn ang="0">
                  <a:pos x="connsiteX3319" y="connsiteY3319"/>
                </a:cxn>
                <a:cxn ang="0">
                  <a:pos x="connsiteX3320" y="connsiteY3320"/>
                </a:cxn>
                <a:cxn ang="0">
                  <a:pos x="connsiteX3321" y="connsiteY3321"/>
                </a:cxn>
                <a:cxn ang="0">
                  <a:pos x="connsiteX3322" y="connsiteY3322"/>
                </a:cxn>
                <a:cxn ang="0">
                  <a:pos x="connsiteX3323" y="connsiteY3323"/>
                </a:cxn>
                <a:cxn ang="0">
                  <a:pos x="connsiteX3324" y="connsiteY3324"/>
                </a:cxn>
                <a:cxn ang="0">
                  <a:pos x="connsiteX3325" y="connsiteY3325"/>
                </a:cxn>
                <a:cxn ang="0">
                  <a:pos x="connsiteX3326" y="connsiteY3326"/>
                </a:cxn>
                <a:cxn ang="0">
                  <a:pos x="connsiteX3327" y="connsiteY3327"/>
                </a:cxn>
                <a:cxn ang="0">
                  <a:pos x="connsiteX3328" y="connsiteY3328"/>
                </a:cxn>
                <a:cxn ang="0">
                  <a:pos x="connsiteX3329" y="connsiteY3329"/>
                </a:cxn>
                <a:cxn ang="0">
                  <a:pos x="connsiteX3330" y="connsiteY3330"/>
                </a:cxn>
                <a:cxn ang="0">
                  <a:pos x="connsiteX3331" y="connsiteY3331"/>
                </a:cxn>
                <a:cxn ang="0">
                  <a:pos x="connsiteX3332" y="connsiteY3332"/>
                </a:cxn>
                <a:cxn ang="0">
                  <a:pos x="connsiteX3333" y="connsiteY3333"/>
                </a:cxn>
                <a:cxn ang="0">
                  <a:pos x="connsiteX3334" y="connsiteY3334"/>
                </a:cxn>
                <a:cxn ang="0">
                  <a:pos x="connsiteX3335" y="connsiteY3335"/>
                </a:cxn>
                <a:cxn ang="0">
                  <a:pos x="connsiteX3336" y="connsiteY3336"/>
                </a:cxn>
                <a:cxn ang="0">
                  <a:pos x="connsiteX3337" y="connsiteY3337"/>
                </a:cxn>
                <a:cxn ang="0">
                  <a:pos x="connsiteX3338" y="connsiteY3338"/>
                </a:cxn>
                <a:cxn ang="0">
                  <a:pos x="connsiteX3339" y="connsiteY3339"/>
                </a:cxn>
                <a:cxn ang="0">
                  <a:pos x="connsiteX3340" y="connsiteY3340"/>
                </a:cxn>
                <a:cxn ang="0">
                  <a:pos x="connsiteX3341" y="connsiteY3341"/>
                </a:cxn>
                <a:cxn ang="0">
                  <a:pos x="connsiteX3342" y="connsiteY3342"/>
                </a:cxn>
                <a:cxn ang="0">
                  <a:pos x="connsiteX3343" y="connsiteY3343"/>
                </a:cxn>
                <a:cxn ang="0">
                  <a:pos x="connsiteX3344" y="connsiteY3344"/>
                </a:cxn>
                <a:cxn ang="0">
                  <a:pos x="connsiteX3345" y="connsiteY3345"/>
                </a:cxn>
                <a:cxn ang="0">
                  <a:pos x="connsiteX3346" y="connsiteY3346"/>
                </a:cxn>
                <a:cxn ang="0">
                  <a:pos x="connsiteX3347" y="connsiteY3347"/>
                </a:cxn>
                <a:cxn ang="0">
                  <a:pos x="connsiteX3348" y="connsiteY3348"/>
                </a:cxn>
                <a:cxn ang="0">
                  <a:pos x="connsiteX3349" y="connsiteY3349"/>
                </a:cxn>
                <a:cxn ang="0">
                  <a:pos x="connsiteX3350" y="connsiteY3350"/>
                </a:cxn>
                <a:cxn ang="0">
                  <a:pos x="connsiteX3351" y="connsiteY3351"/>
                </a:cxn>
                <a:cxn ang="0">
                  <a:pos x="connsiteX3352" y="connsiteY3352"/>
                </a:cxn>
                <a:cxn ang="0">
                  <a:pos x="connsiteX3353" y="connsiteY3353"/>
                </a:cxn>
                <a:cxn ang="0">
                  <a:pos x="connsiteX3354" y="connsiteY3354"/>
                </a:cxn>
                <a:cxn ang="0">
                  <a:pos x="connsiteX3355" y="connsiteY3355"/>
                </a:cxn>
                <a:cxn ang="0">
                  <a:pos x="connsiteX3356" y="connsiteY3356"/>
                </a:cxn>
                <a:cxn ang="0">
                  <a:pos x="connsiteX3357" y="connsiteY3357"/>
                </a:cxn>
                <a:cxn ang="0">
                  <a:pos x="connsiteX3358" y="connsiteY3358"/>
                </a:cxn>
                <a:cxn ang="0">
                  <a:pos x="connsiteX3359" y="connsiteY3359"/>
                </a:cxn>
                <a:cxn ang="0">
                  <a:pos x="connsiteX3360" y="connsiteY3360"/>
                </a:cxn>
                <a:cxn ang="0">
                  <a:pos x="connsiteX3361" y="connsiteY3361"/>
                </a:cxn>
                <a:cxn ang="0">
                  <a:pos x="connsiteX3362" y="connsiteY3362"/>
                </a:cxn>
                <a:cxn ang="0">
                  <a:pos x="connsiteX3363" y="connsiteY3363"/>
                </a:cxn>
                <a:cxn ang="0">
                  <a:pos x="connsiteX3364" y="connsiteY3364"/>
                </a:cxn>
                <a:cxn ang="0">
                  <a:pos x="connsiteX3365" y="connsiteY3365"/>
                </a:cxn>
                <a:cxn ang="0">
                  <a:pos x="connsiteX3366" y="connsiteY3366"/>
                </a:cxn>
                <a:cxn ang="0">
                  <a:pos x="connsiteX3367" y="connsiteY3367"/>
                </a:cxn>
                <a:cxn ang="0">
                  <a:pos x="connsiteX3368" y="connsiteY3368"/>
                </a:cxn>
                <a:cxn ang="0">
                  <a:pos x="connsiteX3369" y="connsiteY3369"/>
                </a:cxn>
                <a:cxn ang="0">
                  <a:pos x="connsiteX3370" y="connsiteY3370"/>
                </a:cxn>
                <a:cxn ang="0">
                  <a:pos x="connsiteX3371" y="connsiteY3371"/>
                </a:cxn>
                <a:cxn ang="0">
                  <a:pos x="connsiteX3372" y="connsiteY3372"/>
                </a:cxn>
                <a:cxn ang="0">
                  <a:pos x="connsiteX3373" y="connsiteY3373"/>
                </a:cxn>
                <a:cxn ang="0">
                  <a:pos x="connsiteX3374" y="connsiteY3374"/>
                </a:cxn>
                <a:cxn ang="0">
                  <a:pos x="connsiteX3375" y="connsiteY3375"/>
                </a:cxn>
                <a:cxn ang="0">
                  <a:pos x="connsiteX3376" y="connsiteY3376"/>
                </a:cxn>
                <a:cxn ang="0">
                  <a:pos x="connsiteX3377" y="connsiteY3377"/>
                </a:cxn>
                <a:cxn ang="0">
                  <a:pos x="connsiteX3378" y="connsiteY3378"/>
                </a:cxn>
                <a:cxn ang="0">
                  <a:pos x="connsiteX3379" y="connsiteY3379"/>
                </a:cxn>
                <a:cxn ang="0">
                  <a:pos x="connsiteX3380" y="connsiteY3380"/>
                </a:cxn>
                <a:cxn ang="0">
                  <a:pos x="connsiteX3381" y="connsiteY3381"/>
                </a:cxn>
                <a:cxn ang="0">
                  <a:pos x="connsiteX3382" y="connsiteY3382"/>
                </a:cxn>
                <a:cxn ang="0">
                  <a:pos x="connsiteX3383" y="connsiteY3383"/>
                </a:cxn>
                <a:cxn ang="0">
                  <a:pos x="connsiteX3384" y="connsiteY3384"/>
                </a:cxn>
                <a:cxn ang="0">
                  <a:pos x="connsiteX3385" y="connsiteY3385"/>
                </a:cxn>
                <a:cxn ang="0">
                  <a:pos x="connsiteX3386" y="connsiteY3386"/>
                </a:cxn>
                <a:cxn ang="0">
                  <a:pos x="connsiteX3387" y="connsiteY3387"/>
                </a:cxn>
                <a:cxn ang="0">
                  <a:pos x="connsiteX3388" y="connsiteY3388"/>
                </a:cxn>
                <a:cxn ang="0">
                  <a:pos x="connsiteX3389" y="connsiteY3389"/>
                </a:cxn>
                <a:cxn ang="0">
                  <a:pos x="connsiteX3390" y="connsiteY3390"/>
                </a:cxn>
                <a:cxn ang="0">
                  <a:pos x="connsiteX3391" y="connsiteY3391"/>
                </a:cxn>
                <a:cxn ang="0">
                  <a:pos x="connsiteX3392" y="connsiteY3392"/>
                </a:cxn>
                <a:cxn ang="0">
                  <a:pos x="connsiteX3393" y="connsiteY3393"/>
                </a:cxn>
                <a:cxn ang="0">
                  <a:pos x="connsiteX3394" y="connsiteY3394"/>
                </a:cxn>
                <a:cxn ang="0">
                  <a:pos x="connsiteX3395" y="connsiteY3395"/>
                </a:cxn>
                <a:cxn ang="0">
                  <a:pos x="connsiteX3396" y="connsiteY3396"/>
                </a:cxn>
                <a:cxn ang="0">
                  <a:pos x="connsiteX3397" y="connsiteY3397"/>
                </a:cxn>
                <a:cxn ang="0">
                  <a:pos x="connsiteX3398" y="connsiteY3398"/>
                </a:cxn>
                <a:cxn ang="0">
                  <a:pos x="connsiteX3399" y="connsiteY3399"/>
                </a:cxn>
                <a:cxn ang="0">
                  <a:pos x="connsiteX3400" y="connsiteY3400"/>
                </a:cxn>
                <a:cxn ang="0">
                  <a:pos x="connsiteX3401" y="connsiteY3401"/>
                </a:cxn>
                <a:cxn ang="0">
                  <a:pos x="connsiteX3402" y="connsiteY3402"/>
                </a:cxn>
                <a:cxn ang="0">
                  <a:pos x="connsiteX3403" y="connsiteY3403"/>
                </a:cxn>
                <a:cxn ang="0">
                  <a:pos x="connsiteX3404" y="connsiteY3404"/>
                </a:cxn>
                <a:cxn ang="0">
                  <a:pos x="connsiteX3405" y="connsiteY3405"/>
                </a:cxn>
                <a:cxn ang="0">
                  <a:pos x="connsiteX3406" y="connsiteY3406"/>
                </a:cxn>
                <a:cxn ang="0">
                  <a:pos x="connsiteX3407" y="connsiteY3407"/>
                </a:cxn>
                <a:cxn ang="0">
                  <a:pos x="connsiteX3408" y="connsiteY3408"/>
                </a:cxn>
                <a:cxn ang="0">
                  <a:pos x="connsiteX3409" y="connsiteY3409"/>
                </a:cxn>
                <a:cxn ang="0">
                  <a:pos x="connsiteX3410" y="connsiteY3410"/>
                </a:cxn>
                <a:cxn ang="0">
                  <a:pos x="connsiteX3411" y="connsiteY3411"/>
                </a:cxn>
                <a:cxn ang="0">
                  <a:pos x="connsiteX3412" y="connsiteY3412"/>
                </a:cxn>
                <a:cxn ang="0">
                  <a:pos x="connsiteX3413" y="connsiteY3413"/>
                </a:cxn>
                <a:cxn ang="0">
                  <a:pos x="connsiteX3414" y="connsiteY3414"/>
                </a:cxn>
                <a:cxn ang="0">
                  <a:pos x="connsiteX3415" y="connsiteY3415"/>
                </a:cxn>
                <a:cxn ang="0">
                  <a:pos x="connsiteX3416" y="connsiteY3416"/>
                </a:cxn>
                <a:cxn ang="0">
                  <a:pos x="connsiteX3417" y="connsiteY3417"/>
                </a:cxn>
                <a:cxn ang="0">
                  <a:pos x="connsiteX3418" y="connsiteY3418"/>
                </a:cxn>
                <a:cxn ang="0">
                  <a:pos x="connsiteX3419" y="connsiteY3419"/>
                </a:cxn>
                <a:cxn ang="0">
                  <a:pos x="connsiteX3420" y="connsiteY3420"/>
                </a:cxn>
                <a:cxn ang="0">
                  <a:pos x="connsiteX3421" y="connsiteY3421"/>
                </a:cxn>
                <a:cxn ang="0">
                  <a:pos x="connsiteX3422" y="connsiteY3422"/>
                </a:cxn>
                <a:cxn ang="0">
                  <a:pos x="connsiteX3423" y="connsiteY3423"/>
                </a:cxn>
                <a:cxn ang="0">
                  <a:pos x="connsiteX3424" y="connsiteY3424"/>
                </a:cxn>
                <a:cxn ang="0">
                  <a:pos x="connsiteX3425" y="connsiteY3425"/>
                </a:cxn>
                <a:cxn ang="0">
                  <a:pos x="connsiteX3426" y="connsiteY3426"/>
                </a:cxn>
                <a:cxn ang="0">
                  <a:pos x="connsiteX3427" y="connsiteY3427"/>
                </a:cxn>
                <a:cxn ang="0">
                  <a:pos x="connsiteX3428" y="connsiteY3428"/>
                </a:cxn>
                <a:cxn ang="0">
                  <a:pos x="connsiteX3429" y="connsiteY3429"/>
                </a:cxn>
                <a:cxn ang="0">
                  <a:pos x="connsiteX3430" y="connsiteY3430"/>
                </a:cxn>
                <a:cxn ang="0">
                  <a:pos x="connsiteX3431" y="connsiteY3431"/>
                </a:cxn>
                <a:cxn ang="0">
                  <a:pos x="connsiteX3432" y="connsiteY3432"/>
                </a:cxn>
                <a:cxn ang="0">
                  <a:pos x="connsiteX3433" y="connsiteY3433"/>
                </a:cxn>
                <a:cxn ang="0">
                  <a:pos x="connsiteX3434" y="connsiteY3434"/>
                </a:cxn>
                <a:cxn ang="0">
                  <a:pos x="connsiteX3435" y="connsiteY3435"/>
                </a:cxn>
                <a:cxn ang="0">
                  <a:pos x="connsiteX3436" y="connsiteY3436"/>
                </a:cxn>
                <a:cxn ang="0">
                  <a:pos x="connsiteX3437" y="connsiteY3437"/>
                </a:cxn>
                <a:cxn ang="0">
                  <a:pos x="connsiteX3438" y="connsiteY3438"/>
                </a:cxn>
                <a:cxn ang="0">
                  <a:pos x="connsiteX3439" y="connsiteY3439"/>
                </a:cxn>
                <a:cxn ang="0">
                  <a:pos x="connsiteX3440" y="connsiteY3440"/>
                </a:cxn>
                <a:cxn ang="0">
                  <a:pos x="connsiteX3441" y="connsiteY3441"/>
                </a:cxn>
                <a:cxn ang="0">
                  <a:pos x="connsiteX3442" y="connsiteY3442"/>
                </a:cxn>
                <a:cxn ang="0">
                  <a:pos x="connsiteX3443" y="connsiteY3443"/>
                </a:cxn>
                <a:cxn ang="0">
                  <a:pos x="connsiteX3444" y="connsiteY3444"/>
                </a:cxn>
                <a:cxn ang="0">
                  <a:pos x="connsiteX3445" y="connsiteY3445"/>
                </a:cxn>
                <a:cxn ang="0">
                  <a:pos x="connsiteX3446" y="connsiteY3446"/>
                </a:cxn>
                <a:cxn ang="0">
                  <a:pos x="connsiteX3447" y="connsiteY3447"/>
                </a:cxn>
                <a:cxn ang="0">
                  <a:pos x="connsiteX3448" y="connsiteY3448"/>
                </a:cxn>
                <a:cxn ang="0">
                  <a:pos x="connsiteX3449" y="connsiteY3449"/>
                </a:cxn>
                <a:cxn ang="0">
                  <a:pos x="connsiteX3450" y="connsiteY3450"/>
                </a:cxn>
                <a:cxn ang="0">
                  <a:pos x="connsiteX3451" y="connsiteY3451"/>
                </a:cxn>
                <a:cxn ang="0">
                  <a:pos x="connsiteX3452" y="connsiteY3452"/>
                </a:cxn>
                <a:cxn ang="0">
                  <a:pos x="connsiteX3453" y="connsiteY3453"/>
                </a:cxn>
                <a:cxn ang="0">
                  <a:pos x="connsiteX3454" y="connsiteY3454"/>
                </a:cxn>
                <a:cxn ang="0">
                  <a:pos x="connsiteX3455" y="connsiteY3455"/>
                </a:cxn>
                <a:cxn ang="0">
                  <a:pos x="connsiteX3456" y="connsiteY3456"/>
                </a:cxn>
                <a:cxn ang="0">
                  <a:pos x="connsiteX3457" y="connsiteY3457"/>
                </a:cxn>
                <a:cxn ang="0">
                  <a:pos x="connsiteX3458" y="connsiteY3458"/>
                </a:cxn>
                <a:cxn ang="0">
                  <a:pos x="connsiteX3459" y="connsiteY3459"/>
                </a:cxn>
                <a:cxn ang="0">
                  <a:pos x="connsiteX3460" y="connsiteY3460"/>
                </a:cxn>
                <a:cxn ang="0">
                  <a:pos x="connsiteX3461" y="connsiteY3461"/>
                </a:cxn>
                <a:cxn ang="0">
                  <a:pos x="connsiteX3462" y="connsiteY3462"/>
                </a:cxn>
                <a:cxn ang="0">
                  <a:pos x="connsiteX3463" y="connsiteY3463"/>
                </a:cxn>
                <a:cxn ang="0">
                  <a:pos x="connsiteX3464" y="connsiteY3464"/>
                </a:cxn>
                <a:cxn ang="0">
                  <a:pos x="connsiteX3465" y="connsiteY3465"/>
                </a:cxn>
                <a:cxn ang="0">
                  <a:pos x="connsiteX3466" y="connsiteY3466"/>
                </a:cxn>
                <a:cxn ang="0">
                  <a:pos x="connsiteX3467" y="connsiteY3467"/>
                </a:cxn>
                <a:cxn ang="0">
                  <a:pos x="connsiteX3468" y="connsiteY3468"/>
                </a:cxn>
                <a:cxn ang="0">
                  <a:pos x="connsiteX3469" y="connsiteY3469"/>
                </a:cxn>
                <a:cxn ang="0">
                  <a:pos x="connsiteX3470" y="connsiteY3470"/>
                </a:cxn>
                <a:cxn ang="0">
                  <a:pos x="connsiteX3471" y="connsiteY3471"/>
                </a:cxn>
                <a:cxn ang="0">
                  <a:pos x="connsiteX3472" y="connsiteY3472"/>
                </a:cxn>
                <a:cxn ang="0">
                  <a:pos x="connsiteX3473" y="connsiteY3473"/>
                </a:cxn>
                <a:cxn ang="0">
                  <a:pos x="connsiteX3474" y="connsiteY3474"/>
                </a:cxn>
                <a:cxn ang="0">
                  <a:pos x="connsiteX3475" y="connsiteY3475"/>
                </a:cxn>
                <a:cxn ang="0">
                  <a:pos x="connsiteX3476" y="connsiteY3476"/>
                </a:cxn>
                <a:cxn ang="0">
                  <a:pos x="connsiteX3477" y="connsiteY3477"/>
                </a:cxn>
                <a:cxn ang="0">
                  <a:pos x="connsiteX3478" y="connsiteY3478"/>
                </a:cxn>
                <a:cxn ang="0">
                  <a:pos x="connsiteX3479" y="connsiteY3479"/>
                </a:cxn>
                <a:cxn ang="0">
                  <a:pos x="connsiteX3480" y="connsiteY3480"/>
                </a:cxn>
                <a:cxn ang="0">
                  <a:pos x="connsiteX3481" y="connsiteY3481"/>
                </a:cxn>
                <a:cxn ang="0">
                  <a:pos x="connsiteX3482" y="connsiteY3482"/>
                </a:cxn>
                <a:cxn ang="0">
                  <a:pos x="connsiteX3483" y="connsiteY3483"/>
                </a:cxn>
                <a:cxn ang="0">
                  <a:pos x="connsiteX3484" y="connsiteY3484"/>
                </a:cxn>
                <a:cxn ang="0">
                  <a:pos x="connsiteX3485" y="connsiteY3485"/>
                </a:cxn>
                <a:cxn ang="0">
                  <a:pos x="connsiteX3486" y="connsiteY3486"/>
                </a:cxn>
                <a:cxn ang="0">
                  <a:pos x="connsiteX3487" y="connsiteY3487"/>
                </a:cxn>
                <a:cxn ang="0">
                  <a:pos x="connsiteX3488" y="connsiteY3488"/>
                </a:cxn>
                <a:cxn ang="0">
                  <a:pos x="connsiteX3489" y="connsiteY3489"/>
                </a:cxn>
                <a:cxn ang="0">
                  <a:pos x="connsiteX3490" y="connsiteY3490"/>
                </a:cxn>
                <a:cxn ang="0">
                  <a:pos x="connsiteX3491" y="connsiteY3491"/>
                </a:cxn>
                <a:cxn ang="0">
                  <a:pos x="connsiteX3492" y="connsiteY3492"/>
                </a:cxn>
                <a:cxn ang="0">
                  <a:pos x="connsiteX3493" y="connsiteY3493"/>
                </a:cxn>
                <a:cxn ang="0">
                  <a:pos x="connsiteX3494" y="connsiteY3494"/>
                </a:cxn>
                <a:cxn ang="0">
                  <a:pos x="connsiteX3495" y="connsiteY3495"/>
                </a:cxn>
                <a:cxn ang="0">
                  <a:pos x="connsiteX3496" y="connsiteY3496"/>
                </a:cxn>
                <a:cxn ang="0">
                  <a:pos x="connsiteX3497" y="connsiteY3497"/>
                </a:cxn>
                <a:cxn ang="0">
                  <a:pos x="connsiteX3498" y="connsiteY3498"/>
                </a:cxn>
                <a:cxn ang="0">
                  <a:pos x="connsiteX3499" y="connsiteY3499"/>
                </a:cxn>
                <a:cxn ang="0">
                  <a:pos x="connsiteX3500" y="connsiteY3500"/>
                </a:cxn>
                <a:cxn ang="0">
                  <a:pos x="connsiteX3501" y="connsiteY3501"/>
                </a:cxn>
                <a:cxn ang="0">
                  <a:pos x="connsiteX3502" y="connsiteY3502"/>
                </a:cxn>
                <a:cxn ang="0">
                  <a:pos x="connsiteX3503" y="connsiteY3503"/>
                </a:cxn>
                <a:cxn ang="0">
                  <a:pos x="connsiteX3504" y="connsiteY3504"/>
                </a:cxn>
                <a:cxn ang="0">
                  <a:pos x="connsiteX3505" y="connsiteY3505"/>
                </a:cxn>
                <a:cxn ang="0">
                  <a:pos x="connsiteX3506" y="connsiteY3506"/>
                </a:cxn>
                <a:cxn ang="0">
                  <a:pos x="connsiteX3507" y="connsiteY3507"/>
                </a:cxn>
                <a:cxn ang="0">
                  <a:pos x="connsiteX3508" y="connsiteY3508"/>
                </a:cxn>
                <a:cxn ang="0">
                  <a:pos x="connsiteX3509" y="connsiteY3509"/>
                </a:cxn>
                <a:cxn ang="0">
                  <a:pos x="connsiteX3510" y="connsiteY3510"/>
                </a:cxn>
                <a:cxn ang="0">
                  <a:pos x="connsiteX3511" y="connsiteY3511"/>
                </a:cxn>
                <a:cxn ang="0">
                  <a:pos x="connsiteX3512" y="connsiteY3512"/>
                </a:cxn>
                <a:cxn ang="0">
                  <a:pos x="connsiteX3513" y="connsiteY3513"/>
                </a:cxn>
                <a:cxn ang="0">
                  <a:pos x="connsiteX3514" y="connsiteY3514"/>
                </a:cxn>
                <a:cxn ang="0">
                  <a:pos x="connsiteX3515" y="connsiteY3515"/>
                </a:cxn>
                <a:cxn ang="0">
                  <a:pos x="connsiteX3516" y="connsiteY3516"/>
                </a:cxn>
                <a:cxn ang="0">
                  <a:pos x="connsiteX3517" y="connsiteY3517"/>
                </a:cxn>
                <a:cxn ang="0">
                  <a:pos x="connsiteX3518" y="connsiteY3518"/>
                </a:cxn>
                <a:cxn ang="0">
                  <a:pos x="connsiteX3519" y="connsiteY3519"/>
                </a:cxn>
                <a:cxn ang="0">
                  <a:pos x="connsiteX3520" y="connsiteY3520"/>
                </a:cxn>
                <a:cxn ang="0">
                  <a:pos x="connsiteX3521" y="connsiteY3521"/>
                </a:cxn>
                <a:cxn ang="0">
                  <a:pos x="connsiteX3522" y="connsiteY3522"/>
                </a:cxn>
                <a:cxn ang="0">
                  <a:pos x="connsiteX3523" y="connsiteY3523"/>
                </a:cxn>
                <a:cxn ang="0">
                  <a:pos x="connsiteX3524" y="connsiteY3524"/>
                </a:cxn>
                <a:cxn ang="0">
                  <a:pos x="connsiteX3525" y="connsiteY3525"/>
                </a:cxn>
                <a:cxn ang="0">
                  <a:pos x="connsiteX3526" y="connsiteY3526"/>
                </a:cxn>
                <a:cxn ang="0">
                  <a:pos x="connsiteX3527" y="connsiteY3527"/>
                </a:cxn>
                <a:cxn ang="0">
                  <a:pos x="connsiteX3528" y="connsiteY3528"/>
                </a:cxn>
                <a:cxn ang="0">
                  <a:pos x="connsiteX3529" y="connsiteY3529"/>
                </a:cxn>
                <a:cxn ang="0">
                  <a:pos x="connsiteX3530" y="connsiteY3530"/>
                </a:cxn>
                <a:cxn ang="0">
                  <a:pos x="connsiteX3531" y="connsiteY3531"/>
                </a:cxn>
                <a:cxn ang="0">
                  <a:pos x="connsiteX3532" y="connsiteY3532"/>
                </a:cxn>
                <a:cxn ang="0">
                  <a:pos x="connsiteX3533" y="connsiteY3533"/>
                </a:cxn>
                <a:cxn ang="0">
                  <a:pos x="connsiteX3534" y="connsiteY3534"/>
                </a:cxn>
                <a:cxn ang="0">
                  <a:pos x="connsiteX3535" y="connsiteY3535"/>
                </a:cxn>
                <a:cxn ang="0">
                  <a:pos x="connsiteX3536" y="connsiteY3536"/>
                </a:cxn>
                <a:cxn ang="0">
                  <a:pos x="connsiteX3537" y="connsiteY3537"/>
                </a:cxn>
                <a:cxn ang="0">
                  <a:pos x="connsiteX3538" y="connsiteY3538"/>
                </a:cxn>
                <a:cxn ang="0">
                  <a:pos x="connsiteX3539" y="connsiteY3539"/>
                </a:cxn>
                <a:cxn ang="0">
                  <a:pos x="connsiteX3540" y="connsiteY3540"/>
                </a:cxn>
                <a:cxn ang="0">
                  <a:pos x="connsiteX3541" y="connsiteY3541"/>
                </a:cxn>
                <a:cxn ang="0">
                  <a:pos x="connsiteX3542" y="connsiteY3542"/>
                </a:cxn>
                <a:cxn ang="0">
                  <a:pos x="connsiteX3543" y="connsiteY3543"/>
                </a:cxn>
                <a:cxn ang="0">
                  <a:pos x="connsiteX3544" y="connsiteY3544"/>
                </a:cxn>
                <a:cxn ang="0">
                  <a:pos x="connsiteX3545" y="connsiteY3545"/>
                </a:cxn>
                <a:cxn ang="0">
                  <a:pos x="connsiteX3546" y="connsiteY3546"/>
                </a:cxn>
                <a:cxn ang="0">
                  <a:pos x="connsiteX3547" y="connsiteY3547"/>
                </a:cxn>
                <a:cxn ang="0">
                  <a:pos x="connsiteX3548" y="connsiteY3548"/>
                </a:cxn>
                <a:cxn ang="0">
                  <a:pos x="connsiteX3549" y="connsiteY3549"/>
                </a:cxn>
                <a:cxn ang="0">
                  <a:pos x="connsiteX3550" y="connsiteY3550"/>
                </a:cxn>
                <a:cxn ang="0">
                  <a:pos x="connsiteX3551" y="connsiteY3551"/>
                </a:cxn>
                <a:cxn ang="0">
                  <a:pos x="connsiteX3552" y="connsiteY3552"/>
                </a:cxn>
                <a:cxn ang="0">
                  <a:pos x="connsiteX3553" y="connsiteY3553"/>
                </a:cxn>
                <a:cxn ang="0">
                  <a:pos x="connsiteX3554" y="connsiteY3554"/>
                </a:cxn>
                <a:cxn ang="0">
                  <a:pos x="connsiteX3555" y="connsiteY3555"/>
                </a:cxn>
                <a:cxn ang="0">
                  <a:pos x="connsiteX3556" y="connsiteY3556"/>
                </a:cxn>
                <a:cxn ang="0">
                  <a:pos x="connsiteX3557" y="connsiteY3557"/>
                </a:cxn>
                <a:cxn ang="0">
                  <a:pos x="connsiteX3558" y="connsiteY3558"/>
                </a:cxn>
                <a:cxn ang="0">
                  <a:pos x="connsiteX3559" y="connsiteY3559"/>
                </a:cxn>
                <a:cxn ang="0">
                  <a:pos x="connsiteX3560" y="connsiteY3560"/>
                </a:cxn>
                <a:cxn ang="0">
                  <a:pos x="connsiteX3561" y="connsiteY3561"/>
                </a:cxn>
                <a:cxn ang="0">
                  <a:pos x="connsiteX3562" y="connsiteY3562"/>
                </a:cxn>
                <a:cxn ang="0">
                  <a:pos x="connsiteX3563" y="connsiteY3563"/>
                </a:cxn>
                <a:cxn ang="0">
                  <a:pos x="connsiteX3564" y="connsiteY3564"/>
                </a:cxn>
                <a:cxn ang="0">
                  <a:pos x="connsiteX3565" y="connsiteY3565"/>
                </a:cxn>
                <a:cxn ang="0">
                  <a:pos x="connsiteX3566" y="connsiteY3566"/>
                </a:cxn>
                <a:cxn ang="0">
                  <a:pos x="connsiteX3567" y="connsiteY3567"/>
                </a:cxn>
                <a:cxn ang="0">
                  <a:pos x="connsiteX3568" y="connsiteY3568"/>
                </a:cxn>
                <a:cxn ang="0">
                  <a:pos x="connsiteX3569" y="connsiteY3569"/>
                </a:cxn>
                <a:cxn ang="0">
                  <a:pos x="connsiteX3570" y="connsiteY3570"/>
                </a:cxn>
                <a:cxn ang="0">
                  <a:pos x="connsiteX3571" y="connsiteY3571"/>
                </a:cxn>
                <a:cxn ang="0">
                  <a:pos x="connsiteX3572" y="connsiteY3572"/>
                </a:cxn>
                <a:cxn ang="0">
                  <a:pos x="connsiteX3573" y="connsiteY3573"/>
                </a:cxn>
                <a:cxn ang="0">
                  <a:pos x="connsiteX3574" y="connsiteY3574"/>
                </a:cxn>
                <a:cxn ang="0">
                  <a:pos x="connsiteX3575" y="connsiteY3575"/>
                </a:cxn>
                <a:cxn ang="0">
                  <a:pos x="connsiteX3576" y="connsiteY3576"/>
                </a:cxn>
                <a:cxn ang="0">
                  <a:pos x="connsiteX3577" y="connsiteY3577"/>
                </a:cxn>
                <a:cxn ang="0">
                  <a:pos x="connsiteX3578" y="connsiteY3578"/>
                </a:cxn>
                <a:cxn ang="0">
                  <a:pos x="connsiteX3579" y="connsiteY3579"/>
                </a:cxn>
                <a:cxn ang="0">
                  <a:pos x="connsiteX3580" y="connsiteY3580"/>
                </a:cxn>
                <a:cxn ang="0">
                  <a:pos x="connsiteX3581" y="connsiteY3581"/>
                </a:cxn>
                <a:cxn ang="0">
                  <a:pos x="connsiteX3582" y="connsiteY3582"/>
                </a:cxn>
                <a:cxn ang="0">
                  <a:pos x="connsiteX3583" y="connsiteY3583"/>
                </a:cxn>
                <a:cxn ang="0">
                  <a:pos x="connsiteX3584" y="connsiteY3584"/>
                </a:cxn>
                <a:cxn ang="0">
                  <a:pos x="connsiteX3585" y="connsiteY3585"/>
                </a:cxn>
                <a:cxn ang="0">
                  <a:pos x="connsiteX3586" y="connsiteY3586"/>
                </a:cxn>
                <a:cxn ang="0">
                  <a:pos x="connsiteX3587" y="connsiteY3587"/>
                </a:cxn>
                <a:cxn ang="0">
                  <a:pos x="connsiteX3588" y="connsiteY3588"/>
                </a:cxn>
                <a:cxn ang="0">
                  <a:pos x="connsiteX3589" y="connsiteY3589"/>
                </a:cxn>
                <a:cxn ang="0">
                  <a:pos x="connsiteX3590" y="connsiteY3590"/>
                </a:cxn>
                <a:cxn ang="0">
                  <a:pos x="connsiteX3591" y="connsiteY3591"/>
                </a:cxn>
                <a:cxn ang="0">
                  <a:pos x="connsiteX3592" y="connsiteY3592"/>
                </a:cxn>
                <a:cxn ang="0">
                  <a:pos x="connsiteX3593" y="connsiteY3593"/>
                </a:cxn>
                <a:cxn ang="0">
                  <a:pos x="connsiteX3594" y="connsiteY3594"/>
                </a:cxn>
                <a:cxn ang="0">
                  <a:pos x="connsiteX3595" y="connsiteY3595"/>
                </a:cxn>
                <a:cxn ang="0">
                  <a:pos x="connsiteX3596" y="connsiteY3596"/>
                </a:cxn>
                <a:cxn ang="0">
                  <a:pos x="connsiteX3597" y="connsiteY3597"/>
                </a:cxn>
                <a:cxn ang="0">
                  <a:pos x="connsiteX3598" y="connsiteY3598"/>
                </a:cxn>
                <a:cxn ang="0">
                  <a:pos x="connsiteX3599" y="connsiteY3599"/>
                </a:cxn>
                <a:cxn ang="0">
                  <a:pos x="connsiteX3600" y="connsiteY3600"/>
                </a:cxn>
                <a:cxn ang="0">
                  <a:pos x="connsiteX3601" y="connsiteY3601"/>
                </a:cxn>
                <a:cxn ang="0">
                  <a:pos x="connsiteX3602" y="connsiteY3602"/>
                </a:cxn>
                <a:cxn ang="0">
                  <a:pos x="connsiteX3603" y="connsiteY3603"/>
                </a:cxn>
                <a:cxn ang="0">
                  <a:pos x="connsiteX3604" y="connsiteY3604"/>
                </a:cxn>
                <a:cxn ang="0">
                  <a:pos x="connsiteX3605" y="connsiteY3605"/>
                </a:cxn>
                <a:cxn ang="0">
                  <a:pos x="connsiteX3606" y="connsiteY3606"/>
                </a:cxn>
                <a:cxn ang="0">
                  <a:pos x="connsiteX3607" y="connsiteY3607"/>
                </a:cxn>
                <a:cxn ang="0">
                  <a:pos x="connsiteX3608" y="connsiteY3608"/>
                </a:cxn>
                <a:cxn ang="0">
                  <a:pos x="connsiteX3609" y="connsiteY3609"/>
                </a:cxn>
                <a:cxn ang="0">
                  <a:pos x="connsiteX3610" y="connsiteY3610"/>
                </a:cxn>
                <a:cxn ang="0">
                  <a:pos x="connsiteX3611" y="connsiteY3611"/>
                </a:cxn>
                <a:cxn ang="0">
                  <a:pos x="connsiteX3612" y="connsiteY3612"/>
                </a:cxn>
                <a:cxn ang="0">
                  <a:pos x="connsiteX3613" y="connsiteY3613"/>
                </a:cxn>
                <a:cxn ang="0">
                  <a:pos x="connsiteX3614" y="connsiteY3614"/>
                </a:cxn>
                <a:cxn ang="0">
                  <a:pos x="connsiteX3615" y="connsiteY3615"/>
                </a:cxn>
                <a:cxn ang="0">
                  <a:pos x="connsiteX3616" y="connsiteY3616"/>
                </a:cxn>
                <a:cxn ang="0">
                  <a:pos x="connsiteX3617" y="connsiteY3617"/>
                </a:cxn>
                <a:cxn ang="0">
                  <a:pos x="connsiteX3618" y="connsiteY3618"/>
                </a:cxn>
                <a:cxn ang="0">
                  <a:pos x="connsiteX3619" y="connsiteY3619"/>
                </a:cxn>
                <a:cxn ang="0">
                  <a:pos x="connsiteX3620" y="connsiteY3620"/>
                </a:cxn>
                <a:cxn ang="0">
                  <a:pos x="connsiteX3621" y="connsiteY3621"/>
                </a:cxn>
                <a:cxn ang="0">
                  <a:pos x="connsiteX3622" y="connsiteY3622"/>
                </a:cxn>
                <a:cxn ang="0">
                  <a:pos x="connsiteX3623" y="connsiteY3623"/>
                </a:cxn>
                <a:cxn ang="0">
                  <a:pos x="connsiteX3624" y="connsiteY3624"/>
                </a:cxn>
                <a:cxn ang="0">
                  <a:pos x="connsiteX3625" y="connsiteY3625"/>
                </a:cxn>
                <a:cxn ang="0">
                  <a:pos x="connsiteX3626" y="connsiteY3626"/>
                </a:cxn>
                <a:cxn ang="0">
                  <a:pos x="connsiteX3627" y="connsiteY3627"/>
                </a:cxn>
                <a:cxn ang="0">
                  <a:pos x="connsiteX3628" y="connsiteY3628"/>
                </a:cxn>
                <a:cxn ang="0">
                  <a:pos x="connsiteX3629" y="connsiteY3629"/>
                </a:cxn>
                <a:cxn ang="0">
                  <a:pos x="connsiteX3630" y="connsiteY3630"/>
                </a:cxn>
                <a:cxn ang="0">
                  <a:pos x="connsiteX3631" y="connsiteY3631"/>
                </a:cxn>
                <a:cxn ang="0">
                  <a:pos x="connsiteX3632" y="connsiteY3632"/>
                </a:cxn>
                <a:cxn ang="0">
                  <a:pos x="connsiteX3633" y="connsiteY3633"/>
                </a:cxn>
                <a:cxn ang="0">
                  <a:pos x="connsiteX3634" y="connsiteY3634"/>
                </a:cxn>
                <a:cxn ang="0">
                  <a:pos x="connsiteX3635" y="connsiteY3635"/>
                </a:cxn>
                <a:cxn ang="0">
                  <a:pos x="connsiteX3636" y="connsiteY3636"/>
                </a:cxn>
                <a:cxn ang="0">
                  <a:pos x="connsiteX3637" y="connsiteY3637"/>
                </a:cxn>
                <a:cxn ang="0">
                  <a:pos x="connsiteX3638" y="connsiteY3638"/>
                </a:cxn>
                <a:cxn ang="0">
                  <a:pos x="connsiteX3639" y="connsiteY3639"/>
                </a:cxn>
                <a:cxn ang="0">
                  <a:pos x="connsiteX3640" y="connsiteY3640"/>
                </a:cxn>
                <a:cxn ang="0">
                  <a:pos x="connsiteX3641" y="connsiteY3641"/>
                </a:cxn>
                <a:cxn ang="0">
                  <a:pos x="connsiteX3642" y="connsiteY3642"/>
                </a:cxn>
                <a:cxn ang="0">
                  <a:pos x="connsiteX3643" y="connsiteY3643"/>
                </a:cxn>
                <a:cxn ang="0">
                  <a:pos x="connsiteX3644" y="connsiteY3644"/>
                </a:cxn>
                <a:cxn ang="0">
                  <a:pos x="connsiteX3645" y="connsiteY3645"/>
                </a:cxn>
                <a:cxn ang="0">
                  <a:pos x="connsiteX3646" y="connsiteY3646"/>
                </a:cxn>
                <a:cxn ang="0">
                  <a:pos x="connsiteX3647" y="connsiteY3647"/>
                </a:cxn>
                <a:cxn ang="0">
                  <a:pos x="connsiteX3648" y="connsiteY3648"/>
                </a:cxn>
                <a:cxn ang="0">
                  <a:pos x="connsiteX3649" y="connsiteY3649"/>
                </a:cxn>
                <a:cxn ang="0">
                  <a:pos x="connsiteX3650" y="connsiteY3650"/>
                </a:cxn>
                <a:cxn ang="0">
                  <a:pos x="connsiteX3651" y="connsiteY3651"/>
                </a:cxn>
                <a:cxn ang="0">
                  <a:pos x="connsiteX3652" y="connsiteY3652"/>
                </a:cxn>
                <a:cxn ang="0">
                  <a:pos x="connsiteX3653" y="connsiteY3653"/>
                </a:cxn>
                <a:cxn ang="0">
                  <a:pos x="connsiteX3654" y="connsiteY3654"/>
                </a:cxn>
                <a:cxn ang="0">
                  <a:pos x="connsiteX3655" y="connsiteY3655"/>
                </a:cxn>
                <a:cxn ang="0">
                  <a:pos x="connsiteX3656" y="connsiteY3656"/>
                </a:cxn>
                <a:cxn ang="0">
                  <a:pos x="connsiteX3657" y="connsiteY3657"/>
                </a:cxn>
                <a:cxn ang="0">
                  <a:pos x="connsiteX3658" y="connsiteY3658"/>
                </a:cxn>
                <a:cxn ang="0">
                  <a:pos x="connsiteX3659" y="connsiteY3659"/>
                </a:cxn>
                <a:cxn ang="0">
                  <a:pos x="connsiteX3660" y="connsiteY3660"/>
                </a:cxn>
                <a:cxn ang="0">
                  <a:pos x="connsiteX3661" y="connsiteY3661"/>
                </a:cxn>
                <a:cxn ang="0">
                  <a:pos x="connsiteX3662" y="connsiteY3662"/>
                </a:cxn>
                <a:cxn ang="0">
                  <a:pos x="connsiteX3663" y="connsiteY3663"/>
                </a:cxn>
                <a:cxn ang="0">
                  <a:pos x="connsiteX3664" y="connsiteY3664"/>
                </a:cxn>
                <a:cxn ang="0">
                  <a:pos x="connsiteX3665" y="connsiteY3665"/>
                </a:cxn>
                <a:cxn ang="0">
                  <a:pos x="connsiteX3666" y="connsiteY3666"/>
                </a:cxn>
                <a:cxn ang="0">
                  <a:pos x="connsiteX3667" y="connsiteY3667"/>
                </a:cxn>
                <a:cxn ang="0">
                  <a:pos x="connsiteX3668" y="connsiteY3668"/>
                </a:cxn>
                <a:cxn ang="0">
                  <a:pos x="connsiteX3669" y="connsiteY3669"/>
                </a:cxn>
                <a:cxn ang="0">
                  <a:pos x="connsiteX3670" y="connsiteY3670"/>
                </a:cxn>
                <a:cxn ang="0">
                  <a:pos x="connsiteX3671" y="connsiteY3671"/>
                </a:cxn>
                <a:cxn ang="0">
                  <a:pos x="connsiteX3672" y="connsiteY3672"/>
                </a:cxn>
                <a:cxn ang="0">
                  <a:pos x="connsiteX3673" y="connsiteY3673"/>
                </a:cxn>
                <a:cxn ang="0">
                  <a:pos x="connsiteX3674" y="connsiteY3674"/>
                </a:cxn>
                <a:cxn ang="0">
                  <a:pos x="connsiteX3675" y="connsiteY3675"/>
                </a:cxn>
                <a:cxn ang="0">
                  <a:pos x="connsiteX3676" y="connsiteY3676"/>
                </a:cxn>
                <a:cxn ang="0">
                  <a:pos x="connsiteX3677" y="connsiteY3677"/>
                </a:cxn>
                <a:cxn ang="0">
                  <a:pos x="connsiteX3678" y="connsiteY3678"/>
                </a:cxn>
                <a:cxn ang="0">
                  <a:pos x="connsiteX3679" y="connsiteY3679"/>
                </a:cxn>
                <a:cxn ang="0">
                  <a:pos x="connsiteX3680" y="connsiteY3680"/>
                </a:cxn>
                <a:cxn ang="0">
                  <a:pos x="connsiteX3681" y="connsiteY3681"/>
                </a:cxn>
                <a:cxn ang="0">
                  <a:pos x="connsiteX3682" y="connsiteY3682"/>
                </a:cxn>
                <a:cxn ang="0">
                  <a:pos x="connsiteX3683" y="connsiteY3683"/>
                </a:cxn>
                <a:cxn ang="0">
                  <a:pos x="connsiteX3684" y="connsiteY3684"/>
                </a:cxn>
                <a:cxn ang="0">
                  <a:pos x="connsiteX3685" y="connsiteY3685"/>
                </a:cxn>
                <a:cxn ang="0">
                  <a:pos x="connsiteX3686" y="connsiteY3686"/>
                </a:cxn>
                <a:cxn ang="0">
                  <a:pos x="connsiteX3687" y="connsiteY3687"/>
                </a:cxn>
                <a:cxn ang="0">
                  <a:pos x="connsiteX3688" y="connsiteY3688"/>
                </a:cxn>
                <a:cxn ang="0">
                  <a:pos x="connsiteX3689" y="connsiteY3689"/>
                </a:cxn>
                <a:cxn ang="0">
                  <a:pos x="connsiteX3690" y="connsiteY3690"/>
                </a:cxn>
                <a:cxn ang="0">
                  <a:pos x="connsiteX3691" y="connsiteY3691"/>
                </a:cxn>
                <a:cxn ang="0">
                  <a:pos x="connsiteX3692" y="connsiteY3692"/>
                </a:cxn>
                <a:cxn ang="0">
                  <a:pos x="connsiteX3693" y="connsiteY3693"/>
                </a:cxn>
                <a:cxn ang="0">
                  <a:pos x="connsiteX3694" y="connsiteY3694"/>
                </a:cxn>
                <a:cxn ang="0">
                  <a:pos x="connsiteX3695" y="connsiteY3695"/>
                </a:cxn>
                <a:cxn ang="0">
                  <a:pos x="connsiteX3696" y="connsiteY3696"/>
                </a:cxn>
                <a:cxn ang="0">
                  <a:pos x="connsiteX3697" y="connsiteY3697"/>
                </a:cxn>
                <a:cxn ang="0">
                  <a:pos x="connsiteX3698" y="connsiteY3698"/>
                </a:cxn>
                <a:cxn ang="0">
                  <a:pos x="connsiteX3699" y="connsiteY3699"/>
                </a:cxn>
                <a:cxn ang="0">
                  <a:pos x="connsiteX3700" y="connsiteY3700"/>
                </a:cxn>
                <a:cxn ang="0">
                  <a:pos x="connsiteX3701" y="connsiteY3701"/>
                </a:cxn>
                <a:cxn ang="0">
                  <a:pos x="connsiteX3702" y="connsiteY3702"/>
                </a:cxn>
                <a:cxn ang="0">
                  <a:pos x="connsiteX3703" y="connsiteY3703"/>
                </a:cxn>
                <a:cxn ang="0">
                  <a:pos x="connsiteX3704" y="connsiteY3704"/>
                </a:cxn>
                <a:cxn ang="0">
                  <a:pos x="connsiteX3705" y="connsiteY3705"/>
                </a:cxn>
                <a:cxn ang="0">
                  <a:pos x="connsiteX3706" y="connsiteY3706"/>
                </a:cxn>
                <a:cxn ang="0">
                  <a:pos x="connsiteX3707" y="connsiteY3707"/>
                </a:cxn>
                <a:cxn ang="0">
                  <a:pos x="connsiteX3708" y="connsiteY3708"/>
                </a:cxn>
                <a:cxn ang="0">
                  <a:pos x="connsiteX3709" y="connsiteY3709"/>
                </a:cxn>
                <a:cxn ang="0">
                  <a:pos x="connsiteX3710" y="connsiteY3710"/>
                </a:cxn>
                <a:cxn ang="0">
                  <a:pos x="connsiteX3711" y="connsiteY3711"/>
                </a:cxn>
                <a:cxn ang="0">
                  <a:pos x="connsiteX3712" y="connsiteY3712"/>
                </a:cxn>
                <a:cxn ang="0">
                  <a:pos x="connsiteX3713" y="connsiteY3713"/>
                </a:cxn>
                <a:cxn ang="0">
                  <a:pos x="connsiteX3714" y="connsiteY3714"/>
                </a:cxn>
                <a:cxn ang="0">
                  <a:pos x="connsiteX3715" y="connsiteY3715"/>
                </a:cxn>
                <a:cxn ang="0">
                  <a:pos x="connsiteX3716" y="connsiteY3716"/>
                </a:cxn>
                <a:cxn ang="0">
                  <a:pos x="connsiteX3717" y="connsiteY3717"/>
                </a:cxn>
                <a:cxn ang="0">
                  <a:pos x="connsiteX3718" y="connsiteY3718"/>
                </a:cxn>
                <a:cxn ang="0">
                  <a:pos x="connsiteX3719" y="connsiteY3719"/>
                </a:cxn>
                <a:cxn ang="0">
                  <a:pos x="connsiteX3720" y="connsiteY3720"/>
                </a:cxn>
                <a:cxn ang="0">
                  <a:pos x="connsiteX3721" y="connsiteY3721"/>
                </a:cxn>
                <a:cxn ang="0">
                  <a:pos x="connsiteX3722" y="connsiteY3722"/>
                </a:cxn>
                <a:cxn ang="0">
                  <a:pos x="connsiteX3723" y="connsiteY3723"/>
                </a:cxn>
                <a:cxn ang="0">
                  <a:pos x="connsiteX3724" y="connsiteY3724"/>
                </a:cxn>
                <a:cxn ang="0">
                  <a:pos x="connsiteX3725" y="connsiteY3725"/>
                </a:cxn>
                <a:cxn ang="0">
                  <a:pos x="connsiteX3726" y="connsiteY3726"/>
                </a:cxn>
                <a:cxn ang="0">
                  <a:pos x="connsiteX3727" y="connsiteY3727"/>
                </a:cxn>
                <a:cxn ang="0">
                  <a:pos x="connsiteX3728" y="connsiteY3728"/>
                </a:cxn>
                <a:cxn ang="0">
                  <a:pos x="connsiteX3729" y="connsiteY3729"/>
                </a:cxn>
                <a:cxn ang="0">
                  <a:pos x="connsiteX3730" y="connsiteY3730"/>
                </a:cxn>
                <a:cxn ang="0">
                  <a:pos x="connsiteX3731" y="connsiteY3731"/>
                </a:cxn>
                <a:cxn ang="0">
                  <a:pos x="connsiteX3732" y="connsiteY3732"/>
                </a:cxn>
                <a:cxn ang="0">
                  <a:pos x="connsiteX3733" y="connsiteY3733"/>
                </a:cxn>
                <a:cxn ang="0">
                  <a:pos x="connsiteX3734" y="connsiteY3734"/>
                </a:cxn>
                <a:cxn ang="0">
                  <a:pos x="connsiteX3735" y="connsiteY3735"/>
                </a:cxn>
                <a:cxn ang="0">
                  <a:pos x="connsiteX3736" y="connsiteY3736"/>
                </a:cxn>
                <a:cxn ang="0">
                  <a:pos x="connsiteX3737" y="connsiteY3737"/>
                </a:cxn>
                <a:cxn ang="0">
                  <a:pos x="connsiteX3738" y="connsiteY3738"/>
                </a:cxn>
                <a:cxn ang="0">
                  <a:pos x="connsiteX3739" y="connsiteY3739"/>
                </a:cxn>
                <a:cxn ang="0">
                  <a:pos x="connsiteX3740" y="connsiteY3740"/>
                </a:cxn>
                <a:cxn ang="0">
                  <a:pos x="connsiteX3741" y="connsiteY3741"/>
                </a:cxn>
                <a:cxn ang="0">
                  <a:pos x="connsiteX3742" y="connsiteY3742"/>
                </a:cxn>
                <a:cxn ang="0">
                  <a:pos x="connsiteX3743" y="connsiteY3743"/>
                </a:cxn>
                <a:cxn ang="0">
                  <a:pos x="connsiteX3744" y="connsiteY3744"/>
                </a:cxn>
                <a:cxn ang="0">
                  <a:pos x="connsiteX3745" y="connsiteY3745"/>
                </a:cxn>
                <a:cxn ang="0">
                  <a:pos x="connsiteX3746" y="connsiteY3746"/>
                </a:cxn>
                <a:cxn ang="0">
                  <a:pos x="connsiteX3747" y="connsiteY3747"/>
                </a:cxn>
                <a:cxn ang="0">
                  <a:pos x="connsiteX3748" y="connsiteY3748"/>
                </a:cxn>
                <a:cxn ang="0">
                  <a:pos x="connsiteX3749" y="connsiteY3749"/>
                </a:cxn>
                <a:cxn ang="0">
                  <a:pos x="connsiteX3750" y="connsiteY3750"/>
                </a:cxn>
                <a:cxn ang="0">
                  <a:pos x="connsiteX3751" y="connsiteY3751"/>
                </a:cxn>
                <a:cxn ang="0">
                  <a:pos x="connsiteX3752" y="connsiteY3752"/>
                </a:cxn>
                <a:cxn ang="0">
                  <a:pos x="connsiteX3753" y="connsiteY3753"/>
                </a:cxn>
                <a:cxn ang="0">
                  <a:pos x="connsiteX3754" y="connsiteY3754"/>
                </a:cxn>
                <a:cxn ang="0">
                  <a:pos x="connsiteX3755" y="connsiteY3755"/>
                </a:cxn>
                <a:cxn ang="0">
                  <a:pos x="connsiteX3756" y="connsiteY3756"/>
                </a:cxn>
                <a:cxn ang="0">
                  <a:pos x="connsiteX3757" y="connsiteY3757"/>
                </a:cxn>
                <a:cxn ang="0">
                  <a:pos x="connsiteX3758" y="connsiteY3758"/>
                </a:cxn>
                <a:cxn ang="0">
                  <a:pos x="connsiteX3759" y="connsiteY3759"/>
                </a:cxn>
                <a:cxn ang="0">
                  <a:pos x="connsiteX3760" y="connsiteY3760"/>
                </a:cxn>
                <a:cxn ang="0">
                  <a:pos x="connsiteX3761" y="connsiteY3761"/>
                </a:cxn>
                <a:cxn ang="0">
                  <a:pos x="connsiteX3762" y="connsiteY3762"/>
                </a:cxn>
                <a:cxn ang="0">
                  <a:pos x="connsiteX3763" y="connsiteY3763"/>
                </a:cxn>
                <a:cxn ang="0">
                  <a:pos x="connsiteX3764" y="connsiteY3764"/>
                </a:cxn>
                <a:cxn ang="0">
                  <a:pos x="connsiteX3765" y="connsiteY3765"/>
                </a:cxn>
                <a:cxn ang="0">
                  <a:pos x="connsiteX3766" y="connsiteY3766"/>
                </a:cxn>
                <a:cxn ang="0">
                  <a:pos x="connsiteX3767" y="connsiteY3767"/>
                </a:cxn>
                <a:cxn ang="0">
                  <a:pos x="connsiteX3768" y="connsiteY3768"/>
                </a:cxn>
                <a:cxn ang="0">
                  <a:pos x="connsiteX3769" y="connsiteY3769"/>
                </a:cxn>
                <a:cxn ang="0">
                  <a:pos x="connsiteX3770" y="connsiteY3770"/>
                </a:cxn>
                <a:cxn ang="0">
                  <a:pos x="connsiteX3771" y="connsiteY3771"/>
                </a:cxn>
                <a:cxn ang="0">
                  <a:pos x="connsiteX3772" y="connsiteY3772"/>
                </a:cxn>
                <a:cxn ang="0">
                  <a:pos x="connsiteX3773" y="connsiteY3773"/>
                </a:cxn>
                <a:cxn ang="0">
                  <a:pos x="connsiteX3774" y="connsiteY3774"/>
                </a:cxn>
                <a:cxn ang="0">
                  <a:pos x="connsiteX3775" y="connsiteY3775"/>
                </a:cxn>
                <a:cxn ang="0">
                  <a:pos x="connsiteX3776" y="connsiteY3776"/>
                </a:cxn>
                <a:cxn ang="0">
                  <a:pos x="connsiteX3777" y="connsiteY3777"/>
                </a:cxn>
                <a:cxn ang="0">
                  <a:pos x="connsiteX3778" y="connsiteY3778"/>
                </a:cxn>
                <a:cxn ang="0">
                  <a:pos x="connsiteX3779" y="connsiteY3779"/>
                </a:cxn>
                <a:cxn ang="0">
                  <a:pos x="connsiteX3780" y="connsiteY3780"/>
                </a:cxn>
                <a:cxn ang="0">
                  <a:pos x="connsiteX3781" y="connsiteY3781"/>
                </a:cxn>
                <a:cxn ang="0">
                  <a:pos x="connsiteX3782" y="connsiteY3782"/>
                </a:cxn>
                <a:cxn ang="0">
                  <a:pos x="connsiteX3783" y="connsiteY3783"/>
                </a:cxn>
                <a:cxn ang="0">
                  <a:pos x="connsiteX3784" y="connsiteY3784"/>
                </a:cxn>
                <a:cxn ang="0">
                  <a:pos x="connsiteX3785" y="connsiteY3785"/>
                </a:cxn>
                <a:cxn ang="0">
                  <a:pos x="connsiteX3786" y="connsiteY3786"/>
                </a:cxn>
                <a:cxn ang="0">
                  <a:pos x="connsiteX3787" y="connsiteY3787"/>
                </a:cxn>
                <a:cxn ang="0">
                  <a:pos x="connsiteX3788" y="connsiteY3788"/>
                </a:cxn>
                <a:cxn ang="0">
                  <a:pos x="connsiteX3789" y="connsiteY3789"/>
                </a:cxn>
                <a:cxn ang="0">
                  <a:pos x="connsiteX3790" y="connsiteY3790"/>
                </a:cxn>
                <a:cxn ang="0">
                  <a:pos x="connsiteX3791" y="connsiteY3791"/>
                </a:cxn>
                <a:cxn ang="0">
                  <a:pos x="connsiteX3792" y="connsiteY3792"/>
                </a:cxn>
                <a:cxn ang="0">
                  <a:pos x="connsiteX3793" y="connsiteY3793"/>
                </a:cxn>
                <a:cxn ang="0">
                  <a:pos x="connsiteX3794" y="connsiteY3794"/>
                </a:cxn>
                <a:cxn ang="0">
                  <a:pos x="connsiteX3795" y="connsiteY3795"/>
                </a:cxn>
                <a:cxn ang="0">
                  <a:pos x="connsiteX3796" y="connsiteY3796"/>
                </a:cxn>
                <a:cxn ang="0">
                  <a:pos x="connsiteX3797" y="connsiteY3797"/>
                </a:cxn>
                <a:cxn ang="0">
                  <a:pos x="connsiteX3798" y="connsiteY3798"/>
                </a:cxn>
                <a:cxn ang="0">
                  <a:pos x="connsiteX3799" y="connsiteY3799"/>
                </a:cxn>
                <a:cxn ang="0">
                  <a:pos x="connsiteX3800" y="connsiteY3800"/>
                </a:cxn>
                <a:cxn ang="0">
                  <a:pos x="connsiteX3801" y="connsiteY3801"/>
                </a:cxn>
                <a:cxn ang="0">
                  <a:pos x="connsiteX3802" y="connsiteY3802"/>
                </a:cxn>
                <a:cxn ang="0">
                  <a:pos x="connsiteX3803" y="connsiteY3803"/>
                </a:cxn>
                <a:cxn ang="0">
                  <a:pos x="connsiteX3804" y="connsiteY3804"/>
                </a:cxn>
                <a:cxn ang="0">
                  <a:pos x="connsiteX3805" y="connsiteY3805"/>
                </a:cxn>
                <a:cxn ang="0">
                  <a:pos x="connsiteX3806" y="connsiteY3806"/>
                </a:cxn>
                <a:cxn ang="0">
                  <a:pos x="connsiteX3807" y="connsiteY3807"/>
                </a:cxn>
                <a:cxn ang="0">
                  <a:pos x="connsiteX3808" y="connsiteY3808"/>
                </a:cxn>
                <a:cxn ang="0">
                  <a:pos x="connsiteX3809" y="connsiteY3809"/>
                </a:cxn>
                <a:cxn ang="0">
                  <a:pos x="connsiteX3810" y="connsiteY3810"/>
                </a:cxn>
                <a:cxn ang="0">
                  <a:pos x="connsiteX3811" y="connsiteY3811"/>
                </a:cxn>
                <a:cxn ang="0">
                  <a:pos x="connsiteX3812" y="connsiteY3812"/>
                </a:cxn>
                <a:cxn ang="0">
                  <a:pos x="connsiteX3813" y="connsiteY3813"/>
                </a:cxn>
                <a:cxn ang="0">
                  <a:pos x="connsiteX3814" y="connsiteY3814"/>
                </a:cxn>
                <a:cxn ang="0">
                  <a:pos x="connsiteX3815" y="connsiteY3815"/>
                </a:cxn>
                <a:cxn ang="0">
                  <a:pos x="connsiteX3816" y="connsiteY3816"/>
                </a:cxn>
                <a:cxn ang="0">
                  <a:pos x="connsiteX3817" y="connsiteY3817"/>
                </a:cxn>
                <a:cxn ang="0">
                  <a:pos x="connsiteX3818" y="connsiteY3818"/>
                </a:cxn>
                <a:cxn ang="0">
                  <a:pos x="connsiteX3819" y="connsiteY3819"/>
                </a:cxn>
                <a:cxn ang="0">
                  <a:pos x="connsiteX3820" y="connsiteY3820"/>
                </a:cxn>
                <a:cxn ang="0">
                  <a:pos x="connsiteX3821" y="connsiteY3821"/>
                </a:cxn>
                <a:cxn ang="0">
                  <a:pos x="connsiteX3822" y="connsiteY3822"/>
                </a:cxn>
                <a:cxn ang="0">
                  <a:pos x="connsiteX3823" y="connsiteY3823"/>
                </a:cxn>
                <a:cxn ang="0">
                  <a:pos x="connsiteX3824" y="connsiteY3824"/>
                </a:cxn>
                <a:cxn ang="0">
                  <a:pos x="connsiteX3825" y="connsiteY3825"/>
                </a:cxn>
                <a:cxn ang="0">
                  <a:pos x="connsiteX3826" y="connsiteY3826"/>
                </a:cxn>
                <a:cxn ang="0">
                  <a:pos x="connsiteX3827" y="connsiteY3827"/>
                </a:cxn>
                <a:cxn ang="0">
                  <a:pos x="connsiteX3828" y="connsiteY3828"/>
                </a:cxn>
                <a:cxn ang="0">
                  <a:pos x="connsiteX3829" y="connsiteY3829"/>
                </a:cxn>
                <a:cxn ang="0">
                  <a:pos x="connsiteX3830" y="connsiteY3830"/>
                </a:cxn>
                <a:cxn ang="0">
                  <a:pos x="connsiteX3831" y="connsiteY3831"/>
                </a:cxn>
                <a:cxn ang="0">
                  <a:pos x="connsiteX3832" y="connsiteY3832"/>
                </a:cxn>
                <a:cxn ang="0">
                  <a:pos x="connsiteX3833" y="connsiteY3833"/>
                </a:cxn>
                <a:cxn ang="0">
                  <a:pos x="connsiteX3834" y="connsiteY3834"/>
                </a:cxn>
                <a:cxn ang="0">
                  <a:pos x="connsiteX3835" y="connsiteY3835"/>
                </a:cxn>
                <a:cxn ang="0">
                  <a:pos x="connsiteX3836" y="connsiteY3836"/>
                </a:cxn>
                <a:cxn ang="0">
                  <a:pos x="connsiteX3837" y="connsiteY3837"/>
                </a:cxn>
                <a:cxn ang="0">
                  <a:pos x="connsiteX3838" y="connsiteY3838"/>
                </a:cxn>
                <a:cxn ang="0">
                  <a:pos x="connsiteX3839" y="connsiteY3839"/>
                </a:cxn>
                <a:cxn ang="0">
                  <a:pos x="connsiteX3840" y="connsiteY3840"/>
                </a:cxn>
                <a:cxn ang="0">
                  <a:pos x="connsiteX3841" y="connsiteY3841"/>
                </a:cxn>
                <a:cxn ang="0">
                  <a:pos x="connsiteX3842" y="connsiteY3842"/>
                </a:cxn>
                <a:cxn ang="0">
                  <a:pos x="connsiteX3843" y="connsiteY3843"/>
                </a:cxn>
                <a:cxn ang="0">
                  <a:pos x="connsiteX3844" y="connsiteY3844"/>
                </a:cxn>
                <a:cxn ang="0">
                  <a:pos x="connsiteX3845" y="connsiteY3845"/>
                </a:cxn>
                <a:cxn ang="0">
                  <a:pos x="connsiteX3846" y="connsiteY3846"/>
                </a:cxn>
                <a:cxn ang="0">
                  <a:pos x="connsiteX3847" y="connsiteY3847"/>
                </a:cxn>
                <a:cxn ang="0">
                  <a:pos x="connsiteX3848" y="connsiteY3848"/>
                </a:cxn>
                <a:cxn ang="0">
                  <a:pos x="connsiteX3849" y="connsiteY3849"/>
                </a:cxn>
                <a:cxn ang="0">
                  <a:pos x="connsiteX3850" y="connsiteY3850"/>
                </a:cxn>
                <a:cxn ang="0">
                  <a:pos x="connsiteX3851" y="connsiteY3851"/>
                </a:cxn>
                <a:cxn ang="0">
                  <a:pos x="connsiteX3852" y="connsiteY3852"/>
                </a:cxn>
                <a:cxn ang="0">
                  <a:pos x="connsiteX3853" y="connsiteY3853"/>
                </a:cxn>
                <a:cxn ang="0">
                  <a:pos x="connsiteX3854" y="connsiteY3854"/>
                </a:cxn>
                <a:cxn ang="0">
                  <a:pos x="connsiteX3855" y="connsiteY3855"/>
                </a:cxn>
                <a:cxn ang="0">
                  <a:pos x="connsiteX3856" y="connsiteY3856"/>
                </a:cxn>
                <a:cxn ang="0">
                  <a:pos x="connsiteX3857" y="connsiteY3857"/>
                </a:cxn>
                <a:cxn ang="0">
                  <a:pos x="connsiteX3858" y="connsiteY3858"/>
                </a:cxn>
                <a:cxn ang="0">
                  <a:pos x="connsiteX3859" y="connsiteY3859"/>
                </a:cxn>
                <a:cxn ang="0">
                  <a:pos x="connsiteX3860" y="connsiteY3860"/>
                </a:cxn>
                <a:cxn ang="0">
                  <a:pos x="connsiteX3861" y="connsiteY3861"/>
                </a:cxn>
                <a:cxn ang="0">
                  <a:pos x="connsiteX3862" y="connsiteY3862"/>
                </a:cxn>
                <a:cxn ang="0">
                  <a:pos x="connsiteX3863" y="connsiteY3863"/>
                </a:cxn>
                <a:cxn ang="0">
                  <a:pos x="connsiteX3864" y="connsiteY3864"/>
                </a:cxn>
                <a:cxn ang="0">
                  <a:pos x="connsiteX3865" y="connsiteY3865"/>
                </a:cxn>
                <a:cxn ang="0">
                  <a:pos x="connsiteX3866" y="connsiteY3866"/>
                </a:cxn>
                <a:cxn ang="0">
                  <a:pos x="connsiteX3867" y="connsiteY3867"/>
                </a:cxn>
                <a:cxn ang="0">
                  <a:pos x="connsiteX3868" y="connsiteY3868"/>
                </a:cxn>
                <a:cxn ang="0">
                  <a:pos x="connsiteX3869" y="connsiteY3869"/>
                </a:cxn>
                <a:cxn ang="0">
                  <a:pos x="connsiteX3870" y="connsiteY3870"/>
                </a:cxn>
                <a:cxn ang="0">
                  <a:pos x="connsiteX3871" y="connsiteY3871"/>
                </a:cxn>
                <a:cxn ang="0">
                  <a:pos x="connsiteX3872" y="connsiteY3872"/>
                </a:cxn>
                <a:cxn ang="0">
                  <a:pos x="connsiteX3873" y="connsiteY3873"/>
                </a:cxn>
                <a:cxn ang="0">
                  <a:pos x="connsiteX3874" y="connsiteY3874"/>
                </a:cxn>
                <a:cxn ang="0">
                  <a:pos x="connsiteX3875" y="connsiteY3875"/>
                </a:cxn>
                <a:cxn ang="0">
                  <a:pos x="connsiteX3876" y="connsiteY3876"/>
                </a:cxn>
                <a:cxn ang="0">
                  <a:pos x="connsiteX3877" y="connsiteY3877"/>
                </a:cxn>
                <a:cxn ang="0">
                  <a:pos x="connsiteX3878" y="connsiteY3878"/>
                </a:cxn>
                <a:cxn ang="0">
                  <a:pos x="connsiteX3879" y="connsiteY3879"/>
                </a:cxn>
                <a:cxn ang="0">
                  <a:pos x="connsiteX3880" y="connsiteY3880"/>
                </a:cxn>
                <a:cxn ang="0">
                  <a:pos x="connsiteX3881" y="connsiteY3881"/>
                </a:cxn>
                <a:cxn ang="0">
                  <a:pos x="connsiteX3882" y="connsiteY3882"/>
                </a:cxn>
                <a:cxn ang="0">
                  <a:pos x="connsiteX3883" y="connsiteY3883"/>
                </a:cxn>
                <a:cxn ang="0">
                  <a:pos x="connsiteX3884" y="connsiteY3884"/>
                </a:cxn>
                <a:cxn ang="0">
                  <a:pos x="connsiteX3885" y="connsiteY3885"/>
                </a:cxn>
                <a:cxn ang="0">
                  <a:pos x="connsiteX3886" y="connsiteY3886"/>
                </a:cxn>
                <a:cxn ang="0">
                  <a:pos x="connsiteX3887" y="connsiteY3887"/>
                </a:cxn>
                <a:cxn ang="0">
                  <a:pos x="connsiteX3888" y="connsiteY3888"/>
                </a:cxn>
                <a:cxn ang="0">
                  <a:pos x="connsiteX3889" y="connsiteY3889"/>
                </a:cxn>
                <a:cxn ang="0">
                  <a:pos x="connsiteX3890" y="connsiteY3890"/>
                </a:cxn>
                <a:cxn ang="0">
                  <a:pos x="connsiteX3891" y="connsiteY3891"/>
                </a:cxn>
                <a:cxn ang="0">
                  <a:pos x="connsiteX3892" y="connsiteY3892"/>
                </a:cxn>
                <a:cxn ang="0">
                  <a:pos x="connsiteX3893" y="connsiteY3893"/>
                </a:cxn>
                <a:cxn ang="0">
                  <a:pos x="connsiteX3894" y="connsiteY3894"/>
                </a:cxn>
                <a:cxn ang="0">
                  <a:pos x="connsiteX3895" y="connsiteY3895"/>
                </a:cxn>
                <a:cxn ang="0">
                  <a:pos x="connsiteX3896" y="connsiteY3896"/>
                </a:cxn>
                <a:cxn ang="0">
                  <a:pos x="connsiteX3897" y="connsiteY3897"/>
                </a:cxn>
                <a:cxn ang="0">
                  <a:pos x="connsiteX3898" y="connsiteY3898"/>
                </a:cxn>
                <a:cxn ang="0">
                  <a:pos x="connsiteX3899" y="connsiteY3899"/>
                </a:cxn>
                <a:cxn ang="0">
                  <a:pos x="connsiteX3900" y="connsiteY3900"/>
                </a:cxn>
                <a:cxn ang="0">
                  <a:pos x="connsiteX3901" y="connsiteY3901"/>
                </a:cxn>
                <a:cxn ang="0">
                  <a:pos x="connsiteX3902" y="connsiteY3902"/>
                </a:cxn>
                <a:cxn ang="0">
                  <a:pos x="connsiteX3903" y="connsiteY3903"/>
                </a:cxn>
                <a:cxn ang="0">
                  <a:pos x="connsiteX3904" y="connsiteY3904"/>
                </a:cxn>
                <a:cxn ang="0">
                  <a:pos x="connsiteX3905" y="connsiteY3905"/>
                </a:cxn>
                <a:cxn ang="0">
                  <a:pos x="connsiteX3906" y="connsiteY3906"/>
                </a:cxn>
                <a:cxn ang="0">
                  <a:pos x="connsiteX3907" y="connsiteY3907"/>
                </a:cxn>
                <a:cxn ang="0">
                  <a:pos x="connsiteX3908" y="connsiteY3908"/>
                </a:cxn>
                <a:cxn ang="0">
                  <a:pos x="connsiteX3909" y="connsiteY3909"/>
                </a:cxn>
                <a:cxn ang="0">
                  <a:pos x="connsiteX3910" y="connsiteY3910"/>
                </a:cxn>
                <a:cxn ang="0">
                  <a:pos x="connsiteX3911" y="connsiteY3911"/>
                </a:cxn>
                <a:cxn ang="0">
                  <a:pos x="connsiteX3912" y="connsiteY3912"/>
                </a:cxn>
                <a:cxn ang="0">
                  <a:pos x="connsiteX3913" y="connsiteY3913"/>
                </a:cxn>
                <a:cxn ang="0">
                  <a:pos x="connsiteX3914" y="connsiteY3914"/>
                </a:cxn>
                <a:cxn ang="0">
                  <a:pos x="connsiteX3915" y="connsiteY3915"/>
                </a:cxn>
                <a:cxn ang="0">
                  <a:pos x="connsiteX3916" y="connsiteY3916"/>
                </a:cxn>
                <a:cxn ang="0">
                  <a:pos x="connsiteX3917" y="connsiteY3917"/>
                </a:cxn>
                <a:cxn ang="0">
                  <a:pos x="connsiteX3918" y="connsiteY3918"/>
                </a:cxn>
                <a:cxn ang="0">
                  <a:pos x="connsiteX3919" y="connsiteY3919"/>
                </a:cxn>
                <a:cxn ang="0">
                  <a:pos x="connsiteX3920" y="connsiteY3920"/>
                </a:cxn>
                <a:cxn ang="0">
                  <a:pos x="connsiteX3921" y="connsiteY3921"/>
                </a:cxn>
                <a:cxn ang="0">
                  <a:pos x="connsiteX3922" y="connsiteY3922"/>
                </a:cxn>
                <a:cxn ang="0">
                  <a:pos x="connsiteX3923" y="connsiteY3923"/>
                </a:cxn>
                <a:cxn ang="0">
                  <a:pos x="connsiteX3924" y="connsiteY3924"/>
                </a:cxn>
                <a:cxn ang="0">
                  <a:pos x="connsiteX3925" y="connsiteY3925"/>
                </a:cxn>
                <a:cxn ang="0">
                  <a:pos x="connsiteX3926" y="connsiteY3926"/>
                </a:cxn>
                <a:cxn ang="0">
                  <a:pos x="connsiteX3927" y="connsiteY3927"/>
                </a:cxn>
                <a:cxn ang="0">
                  <a:pos x="connsiteX3928" y="connsiteY3928"/>
                </a:cxn>
                <a:cxn ang="0">
                  <a:pos x="connsiteX3929" y="connsiteY3929"/>
                </a:cxn>
                <a:cxn ang="0">
                  <a:pos x="connsiteX3930" y="connsiteY3930"/>
                </a:cxn>
                <a:cxn ang="0">
                  <a:pos x="connsiteX3931" y="connsiteY3931"/>
                </a:cxn>
                <a:cxn ang="0">
                  <a:pos x="connsiteX3932" y="connsiteY3932"/>
                </a:cxn>
                <a:cxn ang="0">
                  <a:pos x="connsiteX3933" y="connsiteY3933"/>
                </a:cxn>
                <a:cxn ang="0">
                  <a:pos x="connsiteX3934" y="connsiteY3934"/>
                </a:cxn>
                <a:cxn ang="0">
                  <a:pos x="connsiteX3935" y="connsiteY3935"/>
                </a:cxn>
                <a:cxn ang="0">
                  <a:pos x="connsiteX3936" y="connsiteY3936"/>
                </a:cxn>
                <a:cxn ang="0">
                  <a:pos x="connsiteX3937" y="connsiteY3937"/>
                </a:cxn>
                <a:cxn ang="0">
                  <a:pos x="connsiteX3938" y="connsiteY3938"/>
                </a:cxn>
                <a:cxn ang="0">
                  <a:pos x="connsiteX3939" y="connsiteY3939"/>
                </a:cxn>
                <a:cxn ang="0">
                  <a:pos x="connsiteX3940" y="connsiteY3940"/>
                </a:cxn>
                <a:cxn ang="0">
                  <a:pos x="connsiteX3941" y="connsiteY3941"/>
                </a:cxn>
                <a:cxn ang="0">
                  <a:pos x="connsiteX3942" y="connsiteY3942"/>
                </a:cxn>
                <a:cxn ang="0">
                  <a:pos x="connsiteX3943" y="connsiteY3943"/>
                </a:cxn>
                <a:cxn ang="0">
                  <a:pos x="connsiteX3944" y="connsiteY3944"/>
                </a:cxn>
                <a:cxn ang="0">
                  <a:pos x="connsiteX3945" y="connsiteY3945"/>
                </a:cxn>
                <a:cxn ang="0">
                  <a:pos x="connsiteX3946" y="connsiteY3946"/>
                </a:cxn>
                <a:cxn ang="0">
                  <a:pos x="connsiteX3947" y="connsiteY3947"/>
                </a:cxn>
                <a:cxn ang="0">
                  <a:pos x="connsiteX3948" y="connsiteY3948"/>
                </a:cxn>
                <a:cxn ang="0">
                  <a:pos x="connsiteX3949" y="connsiteY3949"/>
                </a:cxn>
                <a:cxn ang="0">
                  <a:pos x="connsiteX3950" y="connsiteY3950"/>
                </a:cxn>
                <a:cxn ang="0">
                  <a:pos x="connsiteX3951" y="connsiteY3951"/>
                </a:cxn>
                <a:cxn ang="0">
                  <a:pos x="connsiteX3952" y="connsiteY3952"/>
                </a:cxn>
                <a:cxn ang="0">
                  <a:pos x="connsiteX3953" y="connsiteY3953"/>
                </a:cxn>
                <a:cxn ang="0">
                  <a:pos x="connsiteX3954" y="connsiteY3954"/>
                </a:cxn>
                <a:cxn ang="0">
                  <a:pos x="connsiteX3955" y="connsiteY3955"/>
                </a:cxn>
                <a:cxn ang="0">
                  <a:pos x="connsiteX3956" y="connsiteY3956"/>
                </a:cxn>
                <a:cxn ang="0">
                  <a:pos x="connsiteX3957" y="connsiteY3957"/>
                </a:cxn>
                <a:cxn ang="0">
                  <a:pos x="connsiteX3958" y="connsiteY3958"/>
                </a:cxn>
                <a:cxn ang="0">
                  <a:pos x="connsiteX3959" y="connsiteY3959"/>
                </a:cxn>
                <a:cxn ang="0">
                  <a:pos x="connsiteX3960" y="connsiteY3960"/>
                </a:cxn>
                <a:cxn ang="0">
                  <a:pos x="connsiteX3961" y="connsiteY3961"/>
                </a:cxn>
                <a:cxn ang="0">
                  <a:pos x="connsiteX3962" y="connsiteY3962"/>
                </a:cxn>
                <a:cxn ang="0">
                  <a:pos x="connsiteX3963" y="connsiteY3963"/>
                </a:cxn>
                <a:cxn ang="0">
                  <a:pos x="connsiteX3964" y="connsiteY3964"/>
                </a:cxn>
                <a:cxn ang="0">
                  <a:pos x="connsiteX3965" y="connsiteY3965"/>
                </a:cxn>
                <a:cxn ang="0">
                  <a:pos x="connsiteX3966" y="connsiteY3966"/>
                </a:cxn>
                <a:cxn ang="0">
                  <a:pos x="connsiteX3967" y="connsiteY3967"/>
                </a:cxn>
                <a:cxn ang="0">
                  <a:pos x="connsiteX3968" y="connsiteY3968"/>
                </a:cxn>
                <a:cxn ang="0">
                  <a:pos x="connsiteX3969" y="connsiteY3969"/>
                </a:cxn>
                <a:cxn ang="0">
                  <a:pos x="connsiteX3970" y="connsiteY3970"/>
                </a:cxn>
                <a:cxn ang="0">
                  <a:pos x="connsiteX3971" y="connsiteY3971"/>
                </a:cxn>
                <a:cxn ang="0">
                  <a:pos x="connsiteX3972" y="connsiteY3972"/>
                </a:cxn>
                <a:cxn ang="0">
                  <a:pos x="connsiteX3973" y="connsiteY3973"/>
                </a:cxn>
                <a:cxn ang="0">
                  <a:pos x="connsiteX3974" y="connsiteY3974"/>
                </a:cxn>
                <a:cxn ang="0">
                  <a:pos x="connsiteX3975" y="connsiteY3975"/>
                </a:cxn>
                <a:cxn ang="0">
                  <a:pos x="connsiteX3976" y="connsiteY3976"/>
                </a:cxn>
                <a:cxn ang="0">
                  <a:pos x="connsiteX3977" y="connsiteY3977"/>
                </a:cxn>
                <a:cxn ang="0">
                  <a:pos x="connsiteX3978" y="connsiteY3978"/>
                </a:cxn>
                <a:cxn ang="0">
                  <a:pos x="connsiteX3979" y="connsiteY3979"/>
                </a:cxn>
                <a:cxn ang="0">
                  <a:pos x="connsiteX3980" y="connsiteY3980"/>
                </a:cxn>
                <a:cxn ang="0">
                  <a:pos x="connsiteX3981" y="connsiteY3981"/>
                </a:cxn>
                <a:cxn ang="0">
                  <a:pos x="connsiteX3982" y="connsiteY3982"/>
                </a:cxn>
                <a:cxn ang="0">
                  <a:pos x="connsiteX3983" y="connsiteY3983"/>
                </a:cxn>
                <a:cxn ang="0">
                  <a:pos x="connsiteX3984" y="connsiteY3984"/>
                </a:cxn>
                <a:cxn ang="0">
                  <a:pos x="connsiteX3985" y="connsiteY3985"/>
                </a:cxn>
                <a:cxn ang="0">
                  <a:pos x="connsiteX3986" y="connsiteY3986"/>
                </a:cxn>
                <a:cxn ang="0">
                  <a:pos x="connsiteX3987" y="connsiteY3987"/>
                </a:cxn>
                <a:cxn ang="0">
                  <a:pos x="connsiteX3988" y="connsiteY3988"/>
                </a:cxn>
                <a:cxn ang="0">
                  <a:pos x="connsiteX3989" y="connsiteY3989"/>
                </a:cxn>
                <a:cxn ang="0">
                  <a:pos x="connsiteX3990" y="connsiteY3990"/>
                </a:cxn>
                <a:cxn ang="0">
                  <a:pos x="connsiteX3991" y="connsiteY3991"/>
                </a:cxn>
                <a:cxn ang="0">
                  <a:pos x="connsiteX3992" y="connsiteY3992"/>
                </a:cxn>
                <a:cxn ang="0">
                  <a:pos x="connsiteX3993" y="connsiteY3993"/>
                </a:cxn>
                <a:cxn ang="0">
                  <a:pos x="connsiteX3994" y="connsiteY3994"/>
                </a:cxn>
                <a:cxn ang="0">
                  <a:pos x="connsiteX3995" y="connsiteY3995"/>
                </a:cxn>
                <a:cxn ang="0">
                  <a:pos x="connsiteX3996" y="connsiteY3996"/>
                </a:cxn>
                <a:cxn ang="0">
                  <a:pos x="connsiteX3997" y="connsiteY3997"/>
                </a:cxn>
                <a:cxn ang="0">
                  <a:pos x="connsiteX3998" y="connsiteY3998"/>
                </a:cxn>
                <a:cxn ang="0">
                  <a:pos x="connsiteX3999" y="connsiteY3999"/>
                </a:cxn>
                <a:cxn ang="0">
                  <a:pos x="connsiteX4000" y="connsiteY4000"/>
                </a:cxn>
                <a:cxn ang="0">
                  <a:pos x="connsiteX4001" y="connsiteY4001"/>
                </a:cxn>
                <a:cxn ang="0">
                  <a:pos x="connsiteX4002" y="connsiteY4002"/>
                </a:cxn>
                <a:cxn ang="0">
                  <a:pos x="connsiteX4003" y="connsiteY4003"/>
                </a:cxn>
                <a:cxn ang="0">
                  <a:pos x="connsiteX4004" y="connsiteY4004"/>
                </a:cxn>
                <a:cxn ang="0">
                  <a:pos x="connsiteX4005" y="connsiteY4005"/>
                </a:cxn>
                <a:cxn ang="0">
                  <a:pos x="connsiteX4006" y="connsiteY4006"/>
                </a:cxn>
                <a:cxn ang="0">
                  <a:pos x="connsiteX4007" y="connsiteY4007"/>
                </a:cxn>
                <a:cxn ang="0">
                  <a:pos x="connsiteX4008" y="connsiteY4008"/>
                </a:cxn>
                <a:cxn ang="0">
                  <a:pos x="connsiteX4009" y="connsiteY4009"/>
                </a:cxn>
                <a:cxn ang="0">
                  <a:pos x="connsiteX4010" y="connsiteY4010"/>
                </a:cxn>
                <a:cxn ang="0">
                  <a:pos x="connsiteX4011" y="connsiteY4011"/>
                </a:cxn>
                <a:cxn ang="0">
                  <a:pos x="connsiteX4012" y="connsiteY4012"/>
                </a:cxn>
                <a:cxn ang="0">
                  <a:pos x="connsiteX4013" y="connsiteY4013"/>
                </a:cxn>
                <a:cxn ang="0">
                  <a:pos x="connsiteX4014" y="connsiteY4014"/>
                </a:cxn>
                <a:cxn ang="0">
                  <a:pos x="connsiteX4015" y="connsiteY4015"/>
                </a:cxn>
                <a:cxn ang="0">
                  <a:pos x="connsiteX4016" y="connsiteY4016"/>
                </a:cxn>
                <a:cxn ang="0">
                  <a:pos x="connsiteX4017" y="connsiteY4017"/>
                </a:cxn>
                <a:cxn ang="0">
                  <a:pos x="connsiteX4018" y="connsiteY4018"/>
                </a:cxn>
                <a:cxn ang="0">
                  <a:pos x="connsiteX4019" y="connsiteY4019"/>
                </a:cxn>
                <a:cxn ang="0">
                  <a:pos x="connsiteX4020" y="connsiteY4020"/>
                </a:cxn>
                <a:cxn ang="0">
                  <a:pos x="connsiteX4021" y="connsiteY4021"/>
                </a:cxn>
                <a:cxn ang="0">
                  <a:pos x="connsiteX4022" y="connsiteY4022"/>
                </a:cxn>
                <a:cxn ang="0">
                  <a:pos x="connsiteX4023" y="connsiteY4023"/>
                </a:cxn>
                <a:cxn ang="0">
                  <a:pos x="connsiteX4024" y="connsiteY4024"/>
                </a:cxn>
                <a:cxn ang="0">
                  <a:pos x="connsiteX4025" y="connsiteY4025"/>
                </a:cxn>
                <a:cxn ang="0">
                  <a:pos x="connsiteX4026" y="connsiteY4026"/>
                </a:cxn>
                <a:cxn ang="0">
                  <a:pos x="connsiteX4027" y="connsiteY4027"/>
                </a:cxn>
                <a:cxn ang="0">
                  <a:pos x="connsiteX4028" y="connsiteY4028"/>
                </a:cxn>
                <a:cxn ang="0">
                  <a:pos x="connsiteX4029" y="connsiteY4029"/>
                </a:cxn>
                <a:cxn ang="0">
                  <a:pos x="connsiteX4030" y="connsiteY4030"/>
                </a:cxn>
                <a:cxn ang="0">
                  <a:pos x="connsiteX4031" y="connsiteY4031"/>
                </a:cxn>
                <a:cxn ang="0">
                  <a:pos x="connsiteX4032" y="connsiteY4032"/>
                </a:cxn>
                <a:cxn ang="0">
                  <a:pos x="connsiteX4033" y="connsiteY4033"/>
                </a:cxn>
                <a:cxn ang="0">
                  <a:pos x="connsiteX4034" y="connsiteY4034"/>
                </a:cxn>
                <a:cxn ang="0">
                  <a:pos x="connsiteX4035" y="connsiteY4035"/>
                </a:cxn>
                <a:cxn ang="0">
                  <a:pos x="connsiteX4036" y="connsiteY4036"/>
                </a:cxn>
                <a:cxn ang="0">
                  <a:pos x="connsiteX4037" y="connsiteY4037"/>
                </a:cxn>
                <a:cxn ang="0">
                  <a:pos x="connsiteX4038" y="connsiteY4038"/>
                </a:cxn>
                <a:cxn ang="0">
                  <a:pos x="connsiteX4039" y="connsiteY4039"/>
                </a:cxn>
                <a:cxn ang="0">
                  <a:pos x="connsiteX4040" y="connsiteY4040"/>
                </a:cxn>
                <a:cxn ang="0">
                  <a:pos x="connsiteX4041" y="connsiteY4041"/>
                </a:cxn>
                <a:cxn ang="0">
                  <a:pos x="connsiteX4042" y="connsiteY4042"/>
                </a:cxn>
                <a:cxn ang="0">
                  <a:pos x="connsiteX4043" y="connsiteY4043"/>
                </a:cxn>
                <a:cxn ang="0">
                  <a:pos x="connsiteX4044" y="connsiteY4044"/>
                </a:cxn>
                <a:cxn ang="0">
                  <a:pos x="connsiteX4045" y="connsiteY4045"/>
                </a:cxn>
                <a:cxn ang="0">
                  <a:pos x="connsiteX4046" y="connsiteY4046"/>
                </a:cxn>
                <a:cxn ang="0">
                  <a:pos x="connsiteX4047" y="connsiteY4047"/>
                </a:cxn>
                <a:cxn ang="0">
                  <a:pos x="connsiteX4048" y="connsiteY4048"/>
                </a:cxn>
                <a:cxn ang="0">
                  <a:pos x="connsiteX4049" y="connsiteY4049"/>
                </a:cxn>
                <a:cxn ang="0">
                  <a:pos x="connsiteX4050" y="connsiteY4050"/>
                </a:cxn>
                <a:cxn ang="0">
                  <a:pos x="connsiteX4051" y="connsiteY4051"/>
                </a:cxn>
                <a:cxn ang="0">
                  <a:pos x="connsiteX4052" y="connsiteY4052"/>
                </a:cxn>
                <a:cxn ang="0">
                  <a:pos x="connsiteX4053" y="connsiteY4053"/>
                </a:cxn>
                <a:cxn ang="0">
                  <a:pos x="connsiteX4054" y="connsiteY4054"/>
                </a:cxn>
                <a:cxn ang="0">
                  <a:pos x="connsiteX4055" y="connsiteY4055"/>
                </a:cxn>
                <a:cxn ang="0">
                  <a:pos x="connsiteX4056" y="connsiteY4056"/>
                </a:cxn>
                <a:cxn ang="0">
                  <a:pos x="connsiteX4057" y="connsiteY4057"/>
                </a:cxn>
                <a:cxn ang="0">
                  <a:pos x="connsiteX4058" y="connsiteY4058"/>
                </a:cxn>
                <a:cxn ang="0">
                  <a:pos x="connsiteX4059" y="connsiteY4059"/>
                </a:cxn>
                <a:cxn ang="0">
                  <a:pos x="connsiteX4060" y="connsiteY4060"/>
                </a:cxn>
                <a:cxn ang="0">
                  <a:pos x="connsiteX4061" y="connsiteY4061"/>
                </a:cxn>
                <a:cxn ang="0">
                  <a:pos x="connsiteX4062" y="connsiteY4062"/>
                </a:cxn>
                <a:cxn ang="0">
                  <a:pos x="connsiteX4063" y="connsiteY4063"/>
                </a:cxn>
                <a:cxn ang="0">
                  <a:pos x="connsiteX4064" y="connsiteY4064"/>
                </a:cxn>
                <a:cxn ang="0">
                  <a:pos x="connsiteX4065" y="connsiteY4065"/>
                </a:cxn>
                <a:cxn ang="0">
                  <a:pos x="connsiteX4066" y="connsiteY4066"/>
                </a:cxn>
                <a:cxn ang="0">
                  <a:pos x="connsiteX4067" y="connsiteY4067"/>
                </a:cxn>
                <a:cxn ang="0">
                  <a:pos x="connsiteX4068" y="connsiteY4068"/>
                </a:cxn>
                <a:cxn ang="0">
                  <a:pos x="connsiteX4069" y="connsiteY4069"/>
                </a:cxn>
                <a:cxn ang="0">
                  <a:pos x="connsiteX4070" y="connsiteY4070"/>
                </a:cxn>
                <a:cxn ang="0">
                  <a:pos x="connsiteX4071" y="connsiteY4071"/>
                </a:cxn>
                <a:cxn ang="0">
                  <a:pos x="connsiteX4072" y="connsiteY4072"/>
                </a:cxn>
                <a:cxn ang="0">
                  <a:pos x="connsiteX4073" y="connsiteY4073"/>
                </a:cxn>
                <a:cxn ang="0">
                  <a:pos x="connsiteX4074" y="connsiteY4074"/>
                </a:cxn>
                <a:cxn ang="0">
                  <a:pos x="connsiteX4075" y="connsiteY4075"/>
                </a:cxn>
                <a:cxn ang="0">
                  <a:pos x="connsiteX4076" y="connsiteY4076"/>
                </a:cxn>
                <a:cxn ang="0">
                  <a:pos x="connsiteX4077" y="connsiteY4077"/>
                </a:cxn>
                <a:cxn ang="0">
                  <a:pos x="connsiteX4078" y="connsiteY4078"/>
                </a:cxn>
                <a:cxn ang="0">
                  <a:pos x="connsiteX4079" y="connsiteY4079"/>
                </a:cxn>
                <a:cxn ang="0">
                  <a:pos x="connsiteX4080" y="connsiteY4080"/>
                </a:cxn>
                <a:cxn ang="0">
                  <a:pos x="connsiteX4081" y="connsiteY4081"/>
                </a:cxn>
                <a:cxn ang="0">
                  <a:pos x="connsiteX4082" y="connsiteY4082"/>
                </a:cxn>
                <a:cxn ang="0">
                  <a:pos x="connsiteX4083" y="connsiteY4083"/>
                </a:cxn>
                <a:cxn ang="0">
                  <a:pos x="connsiteX4084" y="connsiteY4084"/>
                </a:cxn>
                <a:cxn ang="0">
                  <a:pos x="connsiteX4085" y="connsiteY4085"/>
                </a:cxn>
                <a:cxn ang="0">
                  <a:pos x="connsiteX4086" y="connsiteY4086"/>
                </a:cxn>
                <a:cxn ang="0">
                  <a:pos x="connsiteX4087" y="connsiteY4087"/>
                </a:cxn>
                <a:cxn ang="0">
                  <a:pos x="connsiteX4088" y="connsiteY4088"/>
                </a:cxn>
                <a:cxn ang="0">
                  <a:pos x="connsiteX4089" y="connsiteY4089"/>
                </a:cxn>
                <a:cxn ang="0">
                  <a:pos x="connsiteX4090" y="connsiteY4090"/>
                </a:cxn>
                <a:cxn ang="0">
                  <a:pos x="connsiteX4091" y="connsiteY4091"/>
                </a:cxn>
                <a:cxn ang="0">
                  <a:pos x="connsiteX4092" y="connsiteY4092"/>
                </a:cxn>
                <a:cxn ang="0">
                  <a:pos x="connsiteX4093" y="connsiteY4093"/>
                </a:cxn>
                <a:cxn ang="0">
                  <a:pos x="connsiteX4094" y="connsiteY4094"/>
                </a:cxn>
                <a:cxn ang="0">
                  <a:pos x="connsiteX4095" y="connsiteY4095"/>
                </a:cxn>
                <a:cxn ang="0">
                  <a:pos x="connsiteX4096" y="connsiteY4096"/>
                </a:cxn>
                <a:cxn ang="0">
                  <a:pos x="connsiteX4097" y="connsiteY4097"/>
                </a:cxn>
                <a:cxn ang="0">
                  <a:pos x="connsiteX4098" y="connsiteY4098"/>
                </a:cxn>
                <a:cxn ang="0">
                  <a:pos x="connsiteX4099" y="connsiteY4099"/>
                </a:cxn>
                <a:cxn ang="0">
                  <a:pos x="connsiteX4100" y="connsiteY4100"/>
                </a:cxn>
                <a:cxn ang="0">
                  <a:pos x="connsiteX4101" y="connsiteY4101"/>
                </a:cxn>
                <a:cxn ang="0">
                  <a:pos x="connsiteX4102" y="connsiteY4102"/>
                </a:cxn>
                <a:cxn ang="0">
                  <a:pos x="connsiteX4103" y="connsiteY4103"/>
                </a:cxn>
                <a:cxn ang="0">
                  <a:pos x="connsiteX4104" y="connsiteY4104"/>
                </a:cxn>
                <a:cxn ang="0">
                  <a:pos x="connsiteX4105" y="connsiteY4105"/>
                </a:cxn>
                <a:cxn ang="0">
                  <a:pos x="connsiteX4106" y="connsiteY4106"/>
                </a:cxn>
                <a:cxn ang="0">
                  <a:pos x="connsiteX4107" y="connsiteY4107"/>
                </a:cxn>
                <a:cxn ang="0">
                  <a:pos x="connsiteX4108" y="connsiteY4108"/>
                </a:cxn>
                <a:cxn ang="0">
                  <a:pos x="connsiteX4109" y="connsiteY4109"/>
                </a:cxn>
                <a:cxn ang="0">
                  <a:pos x="connsiteX4110" y="connsiteY4110"/>
                </a:cxn>
                <a:cxn ang="0">
                  <a:pos x="connsiteX4111" y="connsiteY4111"/>
                </a:cxn>
                <a:cxn ang="0">
                  <a:pos x="connsiteX4112" y="connsiteY4112"/>
                </a:cxn>
                <a:cxn ang="0">
                  <a:pos x="connsiteX4113" y="connsiteY4113"/>
                </a:cxn>
                <a:cxn ang="0">
                  <a:pos x="connsiteX4114" y="connsiteY4114"/>
                </a:cxn>
                <a:cxn ang="0">
                  <a:pos x="connsiteX4115" y="connsiteY4115"/>
                </a:cxn>
                <a:cxn ang="0">
                  <a:pos x="connsiteX4116" y="connsiteY4116"/>
                </a:cxn>
                <a:cxn ang="0">
                  <a:pos x="connsiteX4117" y="connsiteY4117"/>
                </a:cxn>
                <a:cxn ang="0">
                  <a:pos x="connsiteX4118" y="connsiteY4118"/>
                </a:cxn>
                <a:cxn ang="0">
                  <a:pos x="connsiteX4119" y="connsiteY4119"/>
                </a:cxn>
                <a:cxn ang="0">
                  <a:pos x="connsiteX4120" y="connsiteY4120"/>
                </a:cxn>
                <a:cxn ang="0">
                  <a:pos x="connsiteX4121" y="connsiteY4121"/>
                </a:cxn>
                <a:cxn ang="0">
                  <a:pos x="connsiteX4122" y="connsiteY4122"/>
                </a:cxn>
                <a:cxn ang="0">
                  <a:pos x="connsiteX4123" y="connsiteY4123"/>
                </a:cxn>
                <a:cxn ang="0">
                  <a:pos x="connsiteX4124" y="connsiteY4124"/>
                </a:cxn>
                <a:cxn ang="0">
                  <a:pos x="connsiteX4125" y="connsiteY4125"/>
                </a:cxn>
                <a:cxn ang="0">
                  <a:pos x="connsiteX4126" y="connsiteY4126"/>
                </a:cxn>
                <a:cxn ang="0">
                  <a:pos x="connsiteX4127" y="connsiteY4127"/>
                </a:cxn>
                <a:cxn ang="0">
                  <a:pos x="connsiteX4128" y="connsiteY4128"/>
                </a:cxn>
                <a:cxn ang="0">
                  <a:pos x="connsiteX4129" y="connsiteY4129"/>
                </a:cxn>
                <a:cxn ang="0">
                  <a:pos x="connsiteX4130" y="connsiteY4130"/>
                </a:cxn>
                <a:cxn ang="0">
                  <a:pos x="connsiteX4131" y="connsiteY4131"/>
                </a:cxn>
                <a:cxn ang="0">
                  <a:pos x="connsiteX4132" y="connsiteY4132"/>
                </a:cxn>
                <a:cxn ang="0">
                  <a:pos x="connsiteX4133" y="connsiteY4133"/>
                </a:cxn>
                <a:cxn ang="0">
                  <a:pos x="connsiteX4134" y="connsiteY4134"/>
                </a:cxn>
                <a:cxn ang="0">
                  <a:pos x="connsiteX4135" y="connsiteY4135"/>
                </a:cxn>
                <a:cxn ang="0">
                  <a:pos x="connsiteX4136" y="connsiteY4136"/>
                </a:cxn>
                <a:cxn ang="0">
                  <a:pos x="connsiteX4137" y="connsiteY4137"/>
                </a:cxn>
                <a:cxn ang="0">
                  <a:pos x="connsiteX4138" y="connsiteY4138"/>
                </a:cxn>
                <a:cxn ang="0">
                  <a:pos x="connsiteX4139" y="connsiteY4139"/>
                </a:cxn>
                <a:cxn ang="0">
                  <a:pos x="connsiteX4140" y="connsiteY4140"/>
                </a:cxn>
                <a:cxn ang="0">
                  <a:pos x="connsiteX4141" y="connsiteY4141"/>
                </a:cxn>
                <a:cxn ang="0">
                  <a:pos x="connsiteX4142" y="connsiteY4142"/>
                </a:cxn>
                <a:cxn ang="0">
                  <a:pos x="connsiteX4143" y="connsiteY4143"/>
                </a:cxn>
                <a:cxn ang="0">
                  <a:pos x="connsiteX4144" y="connsiteY4144"/>
                </a:cxn>
                <a:cxn ang="0">
                  <a:pos x="connsiteX4145" y="connsiteY4145"/>
                </a:cxn>
                <a:cxn ang="0">
                  <a:pos x="connsiteX4146" y="connsiteY4146"/>
                </a:cxn>
                <a:cxn ang="0">
                  <a:pos x="connsiteX4147" y="connsiteY4147"/>
                </a:cxn>
                <a:cxn ang="0">
                  <a:pos x="connsiteX4148" y="connsiteY4148"/>
                </a:cxn>
                <a:cxn ang="0">
                  <a:pos x="connsiteX4149" y="connsiteY4149"/>
                </a:cxn>
                <a:cxn ang="0">
                  <a:pos x="connsiteX4150" y="connsiteY4150"/>
                </a:cxn>
                <a:cxn ang="0">
                  <a:pos x="connsiteX4151" y="connsiteY4151"/>
                </a:cxn>
                <a:cxn ang="0">
                  <a:pos x="connsiteX4152" y="connsiteY4152"/>
                </a:cxn>
                <a:cxn ang="0">
                  <a:pos x="connsiteX4153" y="connsiteY4153"/>
                </a:cxn>
                <a:cxn ang="0">
                  <a:pos x="connsiteX4154" y="connsiteY4154"/>
                </a:cxn>
                <a:cxn ang="0">
                  <a:pos x="connsiteX4155" y="connsiteY4155"/>
                </a:cxn>
                <a:cxn ang="0">
                  <a:pos x="connsiteX4156" y="connsiteY4156"/>
                </a:cxn>
                <a:cxn ang="0">
                  <a:pos x="connsiteX4157" y="connsiteY4157"/>
                </a:cxn>
                <a:cxn ang="0">
                  <a:pos x="connsiteX4158" y="connsiteY4158"/>
                </a:cxn>
                <a:cxn ang="0">
                  <a:pos x="connsiteX4159" y="connsiteY4159"/>
                </a:cxn>
                <a:cxn ang="0">
                  <a:pos x="connsiteX4160" y="connsiteY4160"/>
                </a:cxn>
                <a:cxn ang="0">
                  <a:pos x="connsiteX4161" y="connsiteY4161"/>
                </a:cxn>
                <a:cxn ang="0">
                  <a:pos x="connsiteX4162" y="connsiteY4162"/>
                </a:cxn>
                <a:cxn ang="0">
                  <a:pos x="connsiteX4163" y="connsiteY4163"/>
                </a:cxn>
                <a:cxn ang="0">
                  <a:pos x="connsiteX4164" y="connsiteY4164"/>
                </a:cxn>
                <a:cxn ang="0">
                  <a:pos x="connsiteX4165" y="connsiteY4165"/>
                </a:cxn>
                <a:cxn ang="0">
                  <a:pos x="connsiteX4166" y="connsiteY4166"/>
                </a:cxn>
                <a:cxn ang="0">
                  <a:pos x="connsiteX4167" y="connsiteY4167"/>
                </a:cxn>
                <a:cxn ang="0">
                  <a:pos x="connsiteX4168" y="connsiteY4168"/>
                </a:cxn>
                <a:cxn ang="0">
                  <a:pos x="connsiteX4169" y="connsiteY4169"/>
                </a:cxn>
                <a:cxn ang="0">
                  <a:pos x="connsiteX4170" y="connsiteY4170"/>
                </a:cxn>
                <a:cxn ang="0">
                  <a:pos x="connsiteX4171" y="connsiteY4171"/>
                </a:cxn>
                <a:cxn ang="0">
                  <a:pos x="connsiteX4172" y="connsiteY4172"/>
                </a:cxn>
                <a:cxn ang="0">
                  <a:pos x="connsiteX4173" y="connsiteY4173"/>
                </a:cxn>
                <a:cxn ang="0">
                  <a:pos x="connsiteX4174" y="connsiteY4174"/>
                </a:cxn>
                <a:cxn ang="0">
                  <a:pos x="connsiteX4175" y="connsiteY4175"/>
                </a:cxn>
                <a:cxn ang="0">
                  <a:pos x="connsiteX4176" y="connsiteY4176"/>
                </a:cxn>
                <a:cxn ang="0">
                  <a:pos x="connsiteX4177" y="connsiteY4177"/>
                </a:cxn>
                <a:cxn ang="0">
                  <a:pos x="connsiteX4178" y="connsiteY4178"/>
                </a:cxn>
                <a:cxn ang="0">
                  <a:pos x="connsiteX4179" y="connsiteY4179"/>
                </a:cxn>
                <a:cxn ang="0">
                  <a:pos x="connsiteX4180" y="connsiteY4180"/>
                </a:cxn>
                <a:cxn ang="0">
                  <a:pos x="connsiteX4181" y="connsiteY4181"/>
                </a:cxn>
                <a:cxn ang="0">
                  <a:pos x="connsiteX4182" y="connsiteY4182"/>
                </a:cxn>
                <a:cxn ang="0">
                  <a:pos x="connsiteX4183" y="connsiteY4183"/>
                </a:cxn>
                <a:cxn ang="0">
                  <a:pos x="connsiteX4184" y="connsiteY4184"/>
                </a:cxn>
                <a:cxn ang="0">
                  <a:pos x="connsiteX4185" y="connsiteY4185"/>
                </a:cxn>
                <a:cxn ang="0">
                  <a:pos x="connsiteX4186" y="connsiteY4186"/>
                </a:cxn>
                <a:cxn ang="0">
                  <a:pos x="connsiteX4187" y="connsiteY4187"/>
                </a:cxn>
                <a:cxn ang="0">
                  <a:pos x="connsiteX4188" y="connsiteY4188"/>
                </a:cxn>
                <a:cxn ang="0">
                  <a:pos x="connsiteX4189" y="connsiteY4189"/>
                </a:cxn>
                <a:cxn ang="0">
                  <a:pos x="connsiteX4190" y="connsiteY4190"/>
                </a:cxn>
                <a:cxn ang="0">
                  <a:pos x="connsiteX4191" y="connsiteY4191"/>
                </a:cxn>
                <a:cxn ang="0">
                  <a:pos x="connsiteX4192" y="connsiteY4192"/>
                </a:cxn>
                <a:cxn ang="0">
                  <a:pos x="connsiteX4193" y="connsiteY4193"/>
                </a:cxn>
                <a:cxn ang="0">
                  <a:pos x="connsiteX4194" y="connsiteY4194"/>
                </a:cxn>
                <a:cxn ang="0">
                  <a:pos x="connsiteX4195" y="connsiteY4195"/>
                </a:cxn>
                <a:cxn ang="0">
                  <a:pos x="connsiteX4196" y="connsiteY4196"/>
                </a:cxn>
                <a:cxn ang="0">
                  <a:pos x="connsiteX4197" y="connsiteY4197"/>
                </a:cxn>
                <a:cxn ang="0">
                  <a:pos x="connsiteX4198" y="connsiteY4198"/>
                </a:cxn>
                <a:cxn ang="0">
                  <a:pos x="connsiteX4199" y="connsiteY4199"/>
                </a:cxn>
                <a:cxn ang="0">
                  <a:pos x="connsiteX4200" y="connsiteY4200"/>
                </a:cxn>
                <a:cxn ang="0">
                  <a:pos x="connsiteX4201" y="connsiteY4201"/>
                </a:cxn>
                <a:cxn ang="0">
                  <a:pos x="connsiteX4202" y="connsiteY4202"/>
                </a:cxn>
                <a:cxn ang="0">
                  <a:pos x="connsiteX4203" y="connsiteY4203"/>
                </a:cxn>
                <a:cxn ang="0">
                  <a:pos x="connsiteX4204" y="connsiteY4204"/>
                </a:cxn>
                <a:cxn ang="0">
                  <a:pos x="connsiteX4205" y="connsiteY4205"/>
                </a:cxn>
                <a:cxn ang="0">
                  <a:pos x="connsiteX4206" y="connsiteY4206"/>
                </a:cxn>
                <a:cxn ang="0">
                  <a:pos x="connsiteX4207" y="connsiteY4207"/>
                </a:cxn>
                <a:cxn ang="0">
                  <a:pos x="connsiteX4208" y="connsiteY4208"/>
                </a:cxn>
                <a:cxn ang="0">
                  <a:pos x="connsiteX4209" y="connsiteY4209"/>
                </a:cxn>
                <a:cxn ang="0">
                  <a:pos x="connsiteX4210" y="connsiteY4210"/>
                </a:cxn>
                <a:cxn ang="0">
                  <a:pos x="connsiteX4211" y="connsiteY4211"/>
                </a:cxn>
                <a:cxn ang="0">
                  <a:pos x="connsiteX4212" y="connsiteY4212"/>
                </a:cxn>
                <a:cxn ang="0">
                  <a:pos x="connsiteX4213" y="connsiteY4213"/>
                </a:cxn>
                <a:cxn ang="0">
                  <a:pos x="connsiteX4214" y="connsiteY4214"/>
                </a:cxn>
                <a:cxn ang="0">
                  <a:pos x="connsiteX4215" y="connsiteY4215"/>
                </a:cxn>
                <a:cxn ang="0">
                  <a:pos x="connsiteX4216" y="connsiteY4216"/>
                </a:cxn>
                <a:cxn ang="0">
                  <a:pos x="connsiteX4217" y="connsiteY4217"/>
                </a:cxn>
                <a:cxn ang="0">
                  <a:pos x="connsiteX4218" y="connsiteY4218"/>
                </a:cxn>
                <a:cxn ang="0">
                  <a:pos x="connsiteX4219" y="connsiteY4219"/>
                </a:cxn>
                <a:cxn ang="0">
                  <a:pos x="connsiteX4220" y="connsiteY4220"/>
                </a:cxn>
                <a:cxn ang="0">
                  <a:pos x="connsiteX4221" y="connsiteY4221"/>
                </a:cxn>
                <a:cxn ang="0">
                  <a:pos x="connsiteX4222" y="connsiteY4222"/>
                </a:cxn>
                <a:cxn ang="0">
                  <a:pos x="connsiteX4223" y="connsiteY4223"/>
                </a:cxn>
                <a:cxn ang="0">
                  <a:pos x="connsiteX4224" y="connsiteY4224"/>
                </a:cxn>
                <a:cxn ang="0">
                  <a:pos x="connsiteX4225" y="connsiteY4225"/>
                </a:cxn>
                <a:cxn ang="0">
                  <a:pos x="connsiteX4226" y="connsiteY4226"/>
                </a:cxn>
                <a:cxn ang="0">
                  <a:pos x="connsiteX4227" y="connsiteY4227"/>
                </a:cxn>
                <a:cxn ang="0">
                  <a:pos x="connsiteX4228" y="connsiteY4228"/>
                </a:cxn>
                <a:cxn ang="0">
                  <a:pos x="connsiteX4229" y="connsiteY4229"/>
                </a:cxn>
                <a:cxn ang="0">
                  <a:pos x="connsiteX4230" y="connsiteY4230"/>
                </a:cxn>
                <a:cxn ang="0">
                  <a:pos x="connsiteX4231" y="connsiteY4231"/>
                </a:cxn>
                <a:cxn ang="0">
                  <a:pos x="connsiteX4232" y="connsiteY4232"/>
                </a:cxn>
                <a:cxn ang="0">
                  <a:pos x="connsiteX4233" y="connsiteY4233"/>
                </a:cxn>
                <a:cxn ang="0">
                  <a:pos x="connsiteX4234" y="connsiteY4234"/>
                </a:cxn>
                <a:cxn ang="0">
                  <a:pos x="connsiteX4235" y="connsiteY4235"/>
                </a:cxn>
                <a:cxn ang="0">
                  <a:pos x="connsiteX4236" y="connsiteY4236"/>
                </a:cxn>
                <a:cxn ang="0">
                  <a:pos x="connsiteX4237" y="connsiteY4237"/>
                </a:cxn>
                <a:cxn ang="0">
                  <a:pos x="connsiteX4238" y="connsiteY4238"/>
                </a:cxn>
                <a:cxn ang="0">
                  <a:pos x="connsiteX4239" y="connsiteY4239"/>
                </a:cxn>
                <a:cxn ang="0">
                  <a:pos x="connsiteX4240" y="connsiteY4240"/>
                </a:cxn>
                <a:cxn ang="0">
                  <a:pos x="connsiteX4241" y="connsiteY4241"/>
                </a:cxn>
                <a:cxn ang="0">
                  <a:pos x="connsiteX4242" y="connsiteY4242"/>
                </a:cxn>
                <a:cxn ang="0">
                  <a:pos x="connsiteX4243" y="connsiteY4243"/>
                </a:cxn>
                <a:cxn ang="0">
                  <a:pos x="connsiteX4244" y="connsiteY4244"/>
                </a:cxn>
                <a:cxn ang="0">
                  <a:pos x="connsiteX4245" y="connsiteY4245"/>
                </a:cxn>
                <a:cxn ang="0">
                  <a:pos x="connsiteX4246" y="connsiteY4246"/>
                </a:cxn>
                <a:cxn ang="0">
                  <a:pos x="connsiteX4247" y="connsiteY4247"/>
                </a:cxn>
                <a:cxn ang="0">
                  <a:pos x="connsiteX4248" y="connsiteY4248"/>
                </a:cxn>
                <a:cxn ang="0">
                  <a:pos x="connsiteX4249" y="connsiteY4249"/>
                </a:cxn>
                <a:cxn ang="0">
                  <a:pos x="connsiteX4250" y="connsiteY4250"/>
                </a:cxn>
                <a:cxn ang="0">
                  <a:pos x="connsiteX4251" y="connsiteY4251"/>
                </a:cxn>
                <a:cxn ang="0">
                  <a:pos x="connsiteX4252" y="connsiteY4252"/>
                </a:cxn>
                <a:cxn ang="0">
                  <a:pos x="connsiteX4253" y="connsiteY4253"/>
                </a:cxn>
                <a:cxn ang="0">
                  <a:pos x="connsiteX4254" y="connsiteY4254"/>
                </a:cxn>
                <a:cxn ang="0">
                  <a:pos x="connsiteX4255" y="connsiteY4255"/>
                </a:cxn>
                <a:cxn ang="0">
                  <a:pos x="connsiteX4256" y="connsiteY4256"/>
                </a:cxn>
                <a:cxn ang="0">
                  <a:pos x="connsiteX4257" y="connsiteY4257"/>
                </a:cxn>
                <a:cxn ang="0">
                  <a:pos x="connsiteX4258" y="connsiteY4258"/>
                </a:cxn>
                <a:cxn ang="0">
                  <a:pos x="connsiteX4259" y="connsiteY4259"/>
                </a:cxn>
                <a:cxn ang="0">
                  <a:pos x="connsiteX4260" y="connsiteY4260"/>
                </a:cxn>
                <a:cxn ang="0">
                  <a:pos x="connsiteX4261" y="connsiteY4261"/>
                </a:cxn>
                <a:cxn ang="0">
                  <a:pos x="connsiteX4262" y="connsiteY4262"/>
                </a:cxn>
                <a:cxn ang="0">
                  <a:pos x="connsiteX4263" y="connsiteY4263"/>
                </a:cxn>
                <a:cxn ang="0">
                  <a:pos x="connsiteX4264" y="connsiteY4264"/>
                </a:cxn>
                <a:cxn ang="0">
                  <a:pos x="connsiteX4265" y="connsiteY4265"/>
                </a:cxn>
                <a:cxn ang="0">
                  <a:pos x="connsiteX4266" y="connsiteY4266"/>
                </a:cxn>
                <a:cxn ang="0">
                  <a:pos x="connsiteX4267" y="connsiteY4267"/>
                </a:cxn>
                <a:cxn ang="0">
                  <a:pos x="connsiteX4268" y="connsiteY4268"/>
                </a:cxn>
                <a:cxn ang="0">
                  <a:pos x="connsiteX4269" y="connsiteY4269"/>
                </a:cxn>
                <a:cxn ang="0">
                  <a:pos x="connsiteX4270" y="connsiteY4270"/>
                </a:cxn>
                <a:cxn ang="0">
                  <a:pos x="connsiteX4271" y="connsiteY4271"/>
                </a:cxn>
                <a:cxn ang="0">
                  <a:pos x="connsiteX4272" y="connsiteY4272"/>
                </a:cxn>
                <a:cxn ang="0">
                  <a:pos x="connsiteX4273" y="connsiteY4273"/>
                </a:cxn>
                <a:cxn ang="0">
                  <a:pos x="connsiteX4274" y="connsiteY4274"/>
                </a:cxn>
                <a:cxn ang="0">
                  <a:pos x="connsiteX4275" y="connsiteY4275"/>
                </a:cxn>
                <a:cxn ang="0">
                  <a:pos x="connsiteX4276" y="connsiteY4276"/>
                </a:cxn>
                <a:cxn ang="0">
                  <a:pos x="connsiteX4277" y="connsiteY4277"/>
                </a:cxn>
                <a:cxn ang="0">
                  <a:pos x="connsiteX4278" y="connsiteY4278"/>
                </a:cxn>
                <a:cxn ang="0">
                  <a:pos x="connsiteX4279" y="connsiteY4279"/>
                </a:cxn>
                <a:cxn ang="0">
                  <a:pos x="connsiteX4280" y="connsiteY4280"/>
                </a:cxn>
                <a:cxn ang="0">
                  <a:pos x="connsiteX4281" y="connsiteY4281"/>
                </a:cxn>
                <a:cxn ang="0">
                  <a:pos x="connsiteX4282" y="connsiteY4282"/>
                </a:cxn>
                <a:cxn ang="0">
                  <a:pos x="connsiteX4283" y="connsiteY4283"/>
                </a:cxn>
                <a:cxn ang="0">
                  <a:pos x="connsiteX4284" y="connsiteY4284"/>
                </a:cxn>
                <a:cxn ang="0">
                  <a:pos x="connsiteX4285" y="connsiteY4285"/>
                </a:cxn>
                <a:cxn ang="0">
                  <a:pos x="connsiteX4286" y="connsiteY4286"/>
                </a:cxn>
                <a:cxn ang="0">
                  <a:pos x="connsiteX4287" y="connsiteY4287"/>
                </a:cxn>
                <a:cxn ang="0">
                  <a:pos x="connsiteX4288" y="connsiteY4288"/>
                </a:cxn>
                <a:cxn ang="0">
                  <a:pos x="connsiteX4289" y="connsiteY4289"/>
                </a:cxn>
                <a:cxn ang="0">
                  <a:pos x="connsiteX4290" y="connsiteY4290"/>
                </a:cxn>
                <a:cxn ang="0">
                  <a:pos x="connsiteX4291" y="connsiteY4291"/>
                </a:cxn>
                <a:cxn ang="0">
                  <a:pos x="connsiteX4292" y="connsiteY4292"/>
                </a:cxn>
                <a:cxn ang="0">
                  <a:pos x="connsiteX4293" y="connsiteY4293"/>
                </a:cxn>
                <a:cxn ang="0">
                  <a:pos x="connsiteX4294" y="connsiteY4294"/>
                </a:cxn>
                <a:cxn ang="0">
                  <a:pos x="connsiteX4295" y="connsiteY4295"/>
                </a:cxn>
                <a:cxn ang="0">
                  <a:pos x="connsiteX4296" y="connsiteY4296"/>
                </a:cxn>
                <a:cxn ang="0">
                  <a:pos x="connsiteX4297" y="connsiteY4297"/>
                </a:cxn>
                <a:cxn ang="0">
                  <a:pos x="connsiteX4298" y="connsiteY4298"/>
                </a:cxn>
                <a:cxn ang="0">
                  <a:pos x="connsiteX4299" y="connsiteY4299"/>
                </a:cxn>
                <a:cxn ang="0">
                  <a:pos x="connsiteX4300" y="connsiteY4300"/>
                </a:cxn>
                <a:cxn ang="0">
                  <a:pos x="connsiteX4301" y="connsiteY4301"/>
                </a:cxn>
                <a:cxn ang="0">
                  <a:pos x="connsiteX4302" y="connsiteY4302"/>
                </a:cxn>
                <a:cxn ang="0">
                  <a:pos x="connsiteX4303" y="connsiteY4303"/>
                </a:cxn>
                <a:cxn ang="0">
                  <a:pos x="connsiteX4304" y="connsiteY4304"/>
                </a:cxn>
                <a:cxn ang="0">
                  <a:pos x="connsiteX4305" y="connsiteY4305"/>
                </a:cxn>
                <a:cxn ang="0">
                  <a:pos x="connsiteX4306" y="connsiteY4306"/>
                </a:cxn>
                <a:cxn ang="0">
                  <a:pos x="connsiteX4307" y="connsiteY4307"/>
                </a:cxn>
                <a:cxn ang="0">
                  <a:pos x="connsiteX4308" y="connsiteY4308"/>
                </a:cxn>
                <a:cxn ang="0">
                  <a:pos x="connsiteX4309" y="connsiteY4309"/>
                </a:cxn>
                <a:cxn ang="0">
                  <a:pos x="connsiteX4310" y="connsiteY4310"/>
                </a:cxn>
                <a:cxn ang="0">
                  <a:pos x="connsiteX4311" y="connsiteY4311"/>
                </a:cxn>
                <a:cxn ang="0">
                  <a:pos x="connsiteX4312" y="connsiteY4312"/>
                </a:cxn>
                <a:cxn ang="0">
                  <a:pos x="connsiteX4313" y="connsiteY4313"/>
                </a:cxn>
                <a:cxn ang="0">
                  <a:pos x="connsiteX4314" y="connsiteY4314"/>
                </a:cxn>
                <a:cxn ang="0">
                  <a:pos x="connsiteX4315" y="connsiteY4315"/>
                </a:cxn>
                <a:cxn ang="0">
                  <a:pos x="connsiteX4316" y="connsiteY4316"/>
                </a:cxn>
                <a:cxn ang="0">
                  <a:pos x="connsiteX4317" y="connsiteY4317"/>
                </a:cxn>
                <a:cxn ang="0">
                  <a:pos x="connsiteX4318" y="connsiteY4318"/>
                </a:cxn>
                <a:cxn ang="0">
                  <a:pos x="connsiteX4319" y="connsiteY4319"/>
                </a:cxn>
                <a:cxn ang="0">
                  <a:pos x="connsiteX4320" y="connsiteY4320"/>
                </a:cxn>
                <a:cxn ang="0">
                  <a:pos x="connsiteX4321" y="connsiteY4321"/>
                </a:cxn>
                <a:cxn ang="0">
                  <a:pos x="connsiteX4322" y="connsiteY4322"/>
                </a:cxn>
                <a:cxn ang="0">
                  <a:pos x="connsiteX4323" y="connsiteY4323"/>
                </a:cxn>
                <a:cxn ang="0">
                  <a:pos x="connsiteX4324" y="connsiteY4324"/>
                </a:cxn>
                <a:cxn ang="0">
                  <a:pos x="connsiteX4325" y="connsiteY4325"/>
                </a:cxn>
                <a:cxn ang="0">
                  <a:pos x="connsiteX4326" y="connsiteY4326"/>
                </a:cxn>
                <a:cxn ang="0">
                  <a:pos x="connsiteX4327" y="connsiteY4327"/>
                </a:cxn>
                <a:cxn ang="0">
                  <a:pos x="connsiteX4328" y="connsiteY4328"/>
                </a:cxn>
                <a:cxn ang="0">
                  <a:pos x="connsiteX4329" y="connsiteY4329"/>
                </a:cxn>
                <a:cxn ang="0">
                  <a:pos x="connsiteX4330" y="connsiteY4330"/>
                </a:cxn>
                <a:cxn ang="0">
                  <a:pos x="connsiteX4331" y="connsiteY4331"/>
                </a:cxn>
                <a:cxn ang="0">
                  <a:pos x="connsiteX4332" y="connsiteY4332"/>
                </a:cxn>
                <a:cxn ang="0">
                  <a:pos x="connsiteX4333" y="connsiteY4333"/>
                </a:cxn>
                <a:cxn ang="0">
                  <a:pos x="connsiteX4334" y="connsiteY4334"/>
                </a:cxn>
                <a:cxn ang="0">
                  <a:pos x="connsiteX4335" y="connsiteY4335"/>
                </a:cxn>
                <a:cxn ang="0">
                  <a:pos x="connsiteX4336" y="connsiteY4336"/>
                </a:cxn>
                <a:cxn ang="0">
                  <a:pos x="connsiteX4337" y="connsiteY4337"/>
                </a:cxn>
                <a:cxn ang="0">
                  <a:pos x="connsiteX4338" y="connsiteY4338"/>
                </a:cxn>
                <a:cxn ang="0">
                  <a:pos x="connsiteX4339" y="connsiteY4339"/>
                </a:cxn>
                <a:cxn ang="0">
                  <a:pos x="connsiteX4340" y="connsiteY4340"/>
                </a:cxn>
                <a:cxn ang="0">
                  <a:pos x="connsiteX4341" y="connsiteY4341"/>
                </a:cxn>
                <a:cxn ang="0">
                  <a:pos x="connsiteX4342" y="connsiteY4342"/>
                </a:cxn>
                <a:cxn ang="0">
                  <a:pos x="connsiteX4343" y="connsiteY4343"/>
                </a:cxn>
                <a:cxn ang="0">
                  <a:pos x="connsiteX4344" y="connsiteY4344"/>
                </a:cxn>
                <a:cxn ang="0">
                  <a:pos x="connsiteX4345" y="connsiteY4345"/>
                </a:cxn>
                <a:cxn ang="0">
                  <a:pos x="connsiteX4346" y="connsiteY4346"/>
                </a:cxn>
                <a:cxn ang="0">
                  <a:pos x="connsiteX4347" y="connsiteY4347"/>
                </a:cxn>
                <a:cxn ang="0">
                  <a:pos x="connsiteX4348" y="connsiteY4348"/>
                </a:cxn>
                <a:cxn ang="0">
                  <a:pos x="connsiteX4349" y="connsiteY4349"/>
                </a:cxn>
                <a:cxn ang="0">
                  <a:pos x="connsiteX4350" y="connsiteY4350"/>
                </a:cxn>
                <a:cxn ang="0">
                  <a:pos x="connsiteX4351" y="connsiteY4351"/>
                </a:cxn>
                <a:cxn ang="0">
                  <a:pos x="connsiteX4352" y="connsiteY4352"/>
                </a:cxn>
                <a:cxn ang="0">
                  <a:pos x="connsiteX4353" y="connsiteY4353"/>
                </a:cxn>
                <a:cxn ang="0">
                  <a:pos x="connsiteX4354" y="connsiteY4354"/>
                </a:cxn>
                <a:cxn ang="0">
                  <a:pos x="connsiteX4355" y="connsiteY4355"/>
                </a:cxn>
                <a:cxn ang="0">
                  <a:pos x="connsiteX4356" y="connsiteY4356"/>
                </a:cxn>
                <a:cxn ang="0">
                  <a:pos x="connsiteX4357" y="connsiteY4357"/>
                </a:cxn>
                <a:cxn ang="0">
                  <a:pos x="connsiteX4358" y="connsiteY4358"/>
                </a:cxn>
                <a:cxn ang="0">
                  <a:pos x="connsiteX4359" y="connsiteY4359"/>
                </a:cxn>
                <a:cxn ang="0">
                  <a:pos x="connsiteX4360" y="connsiteY4360"/>
                </a:cxn>
                <a:cxn ang="0">
                  <a:pos x="connsiteX4361" y="connsiteY4361"/>
                </a:cxn>
                <a:cxn ang="0">
                  <a:pos x="connsiteX4362" y="connsiteY4362"/>
                </a:cxn>
                <a:cxn ang="0">
                  <a:pos x="connsiteX4363" y="connsiteY4363"/>
                </a:cxn>
                <a:cxn ang="0">
                  <a:pos x="connsiteX4364" y="connsiteY4364"/>
                </a:cxn>
                <a:cxn ang="0">
                  <a:pos x="connsiteX4365" y="connsiteY4365"/>
                </a:cxn>
                <a:cxn ang="0">
                  <a:pos x="connsiteX4366" y="connsiteY4366"/>
                </a:cxn>
                <a:cxn ang="0">
                  <a:pos x="connsiteX4367" y="connsiteY4367"/>
                </a:cxn>
                <a:cxn ang="0">
                  <a:pos x="connsiteX4368" y="connsiteY4368"/>
                </a:cxn>
                <a:cxn ang="0">
                  <a:pos x="connsiteX4369" y="connsiteY4369"/>
                </a:cxn>
                <a:cxn ang="0">
                  <a:pos x="connsiteX4370" y="connsiteY4370"/>
                </a:cxn>
                <a:cxn ang="0">
                  <a:pos x="connsiteX4371" y="connsiteY4371"/>
                </a:cxn>
                <a:cxn ang="0">
                  <a:pos x="connsiteX4372" y="connsiteY4372"/>
                </a:cxn>
                <a:cxn ang="0">
                  <a:pos x="connsiteX4373" y="connsiteY4373"/>
                </a:cxn>
                <a:cxn ang="0">
                  <a:pos x="connsiteX4374" y="connsiteY4374"/>
                </a:cxn>
                <a:cxn ang="0">
                  <a:pos x="connsiteX4375" y="connsiteY4375"/>
                </a:cxn>
                <a:cxn ang="0">
                  <a:pos x="connsiteX4376" y="connsiteY4376"/>
                </a:cxn>
                <a:cxn ang="0">
                  <a:pos x="connsiteX4377" y="connsiteY4377"/>
                </a:cxn>
                <a:cxn ang="0">
                  <a:pos x="connsiteX4378" y="connsiteY4378"/>
                </a:cxn>
                <a:cxn ang="0">
                  <a:pos x="connsiteX4379" y="connsiteY4379"/>
                </a:cxn>
                <a:cxn ang="0">
                  <a:pos x="connsiteX4380" y="connsiteY4380"/>
                </a:cxn>
                <a:cxn ang="0">
                  <a:pos x="connsiteX4381" y="connsiteY4381"/>
                </a:cxn>
                <a:cxn ang="0">
                  <a:pos x="connsiteX4382" y="connsiteY4382"/>
                </a:cxn>
                <a:cxn ang="0">
                  <a:pos x="connsiteX4383" y="connsiteY4383"/>
                </a:cxn>
                <a:cxn ang="0">
                  <a:pos x="connsiteX4384" y="connsiteY4384"/>
                </a:cxn>
                <a:cxn ang="0">
                  <a:pos x="connsiteX4385" y="connsiteY4385"/>
                </a:cxn>
                <a:cxn ang="0">
                  <a:pos x="connsiteX4386" y="connsiteY4386"/>
                </a:cxn>
                <a:cxn ang="0">
                  <a:pos x="connsiteX4387" y="connsiteY4387"/>
                </a:cxn>
                <a:cxn ang="0">
                  <a:pos x="connsiteX4388" y="connsiteY4388"/>
                </a:cxn>
                <a:cxn ang="0">
                  <a:pos x="connsiteX4389" y="connsiteY4389"/>
                </a:cxn>
                <a:cxn ang="0">
                  <a:pos x="connsiteX4390" y="connsiteY4390"/>
                </a:cxn>
                <a:cxn ang="0">
                  <a:pos x="connsiteX4391" y="connsiteY4391"/>
                </a:cxn>
                <a:cxn ang="0">
                  <a:pos x="connsiteX4392" y="connsiteY4392"/>
                </a:cxn>
                <a:cxn ang="0">
                  <a:pos x="connsiteX4393" y="connsiteY4393"/>
                </a:cxn>
                <a:cxn ang="0">
                  <a:pos x="connsiteX4394" y="connsiteY4394"/>
                </a:cxn>
                <a:cxn ang="0">
                  <a:pos x="connsiteX4395" y="connsiteY4395"/>
                </a:cxn>
                <a:cxn ang="0">
                  <a:pos x="connsiteX4396" y="connsiteY4396"/>
                </a:cxn>
                <a:cxn ang="0">
                  <a:pos x="connsiteX4397" y="connsiteY4397"/>
                </a:cxn>
                <a:cxn ang="0">
                  <a:pos x="connsiteX4398" y="connsiteY4398"/>
                </a:cxn>
                <a:cxn ang="0">
                  <a:pos x="connsiteX4399" y="connsiteY4399"/>
                </a:cxn>
                <a:cxn ang="0">
                  <a:pos x="connsiteX4400" y="connsiteY4400"/>
                </a:cxn>
                <a:cxn ang="0">
                  <a:pos x="connsiteX4401" y="connsiteY4401"/>
                </a:cxn>
                <a:cxn ang="0">
                  <a:pos x="connsiteX4402" y="connsiteY4402"/>
                </a:cxn>
                <a:cxn ang="0">
                  <a:pos x="connsiteX4403" y="connsiteY4403"/>
                </a:cxn>
                <a:cxn ang="0">
                  <a:pos x="connsiteX4404" y="connsiteY4404"/>
                </a:cxn>
                <a:cxn ang="0">
                  <a:pos x="connsiteX4405" y="connsiteY4405"/>
                </a:cxn>
                <a:cxn ang="0">
                  <a:pos x="connsiteX4406" y="connsiteY4406"/>
                </a:cxn>
                <a:cxn ang="0">
                  <a:pos x="connsiteX4407" y="connsiteY4407"/>
                </a:cxn>
                <a:cxn ang="0">
                  <a:pos x="connsiteX4408" y="connsiteY4408"/>
                </a:cxn>
                <a:cxn ang="0">
                  <a:pos x="connsiteX4409" y="connsiteY4409"/>
                </a:cxn>
                <a:cxn ang="0">
                  <a:pos x="connsiteX4410" y="connsiteY4410"/>
                </a:cxn>
                <a:cxn ang="0">
                  <a:pos x="connsiteX4411" y="connsiteY4411"/>
                </a:cxn>
                <a:cxn ang="0">
                  <a:pos x="connsiteX4412" y="connsiteY4412"/>
                </a:cxn>
                <a:cxn ang="0">
                  <a:pos x="connsiteX4413" y="connsiteY4413"/>
                </a:cxn>
                <a:cxn ang="0">
                  <a:pos x="connsiteX4414" y="connsiteY4414"/>
                </a:cxn>
                <a:cxn ang="0">
                  <a:pos x="connsiteX4415" y="connsiteY4415"/>
                </a:cxn>
                <a:cxn ang="0">
                  <a:pos x="connsiteX4416" y="connsiteY4416"/>
                </a:cxn>
                <a:cxn ang="0">
                  <a:pos x="connsiteX4417" y="connsiteY4417"/>
                </a:cxn>
                <a:cxn ang="0">
                  <a:pos x="connsiteX4418" y="connsiteY4418"/>
                </a:cxn>
                <a:cxn ang="0">
                  <a:pos x="connsiteX4419" y="connsiteY4419"/>
                </a:cxn>
                <a:cxn ang="0">
                  <a:pos x="connsiteX4420" y="connsiteY4420"/>
                </a:cxn>
                <a:cxn ang="0">
                  <a:pos x="connsiteX4421" y="connsiteY4421"/>
                </a:cxn>
                <a:cxn ang="0">
                  <a:pos x="connsiteX4422" y="connsiteY4422"/>
                </a:cxn>
                <a:cxn ang="0">
                  <a:pos x="connsiteX4423" y="connsiteY4423"/>
                </a:cxn>
                <a:cxn ang="0">
                  <a:pos x="connsiteX4424" y="connsiteY4424"/>
                </a:cxn>
                <a:cxn ang="0">
                  <a:pos x="connsiteX4425" y="connsiteY4425"/>
                </a:cxn>
                <a:cxn ang="0">
                  <a:pos x="connsiteX4426" y="connsiteY4426"/>
                </a:cxn>
                <a:cxn ang="0">
                  <a:pos x="connsiteX4427" y="connsiteY4427"/>
                </a:cxn>
                <a:cxn ang="0">
                  <a:pos x="connsiteX4428" y="connsiteY4428"/>
                </a:cxn>
                <a:cxn ang="0">
                  <a:pos x="connsiteX4429" y="connsiteY4429"/>
                </a:cxn>
                <a:cxn ang="0">
                  <a:pos x="connsiteX4430" y="connsiteY4430"/>
                </a:cxn>
                <a:cxn ang="0">
                  <a:pos x="connsiteX4431" y="connsiteY4431"/>
                </a:cxn>
                <a:cxn ang="0">
                  <a:pos x="connsiteX4432" y="connsiteY4432"/>
                </a:cxn>
                <a:cxn ang="0">
                  <a:pos x="connsiteX4433" y="connsiteY4433"/>
                </a:cxn>
                <a:cxn ang="0">
                  <a:pos x="connsiteX4434" y="connsiteY4434"/>
                </a:cxn>
                <a:cxn ang="0">
                  <a:pos x="connsiteX4435" y="connsiteY4435"/>
                </a:cxn>
                <a:cxn ang="0">
                  <a:pos x="connsiteX4436" y="connsiteY4436"/>
                </a:cxn>
                <a:cxn ang="0">
                  <a:pos x="connsiteX4437" y="connsiteY4437"/>
                </a:cxn>
                <a:cxn ang="0">
                  <a:pos x="connsiteX4438" y="connsiteY4438"/>
                </a:cxn>
                <a:cxn ang="0">
                  <a:pos x="connsiteX4439" y="connsiteY4439"/>
                </a:cxn>
                <a:cxn ang="0">
                  <a:pos x="connsiteX4440" y="connsiteY4440"/>
                </a:cxn>
                <a:cxn ang="0">
                  <a:pos x="connsiteX4441" y="connsiteY4441"/>
                </a:cxn>
                <a:cxn ang="0">
                  <a:pos x="connsiteX4442" y="connsiteY4442"/>
                </a:cxn>
                <a:cxn ang="0">
                  <a:pos x="connsiteX4443" y="connsiteY4443"/>
                </a:cxn>
                <a:cxn ang="0">
                  <a:pos x="connsiteX4444" y="connsiteY4444"/>
                </a:cxn>
                <a:cxn ang="0">
                  <a:pos x="connsiteX4445" y="connsiteY4445"/>
                </a:cxn>
                <a:cxn ang="0">
                  <a:pos x="connsiteX4446" y="connsiteY4446"/>
                </a:cxn>
                <a:cxn ang="0">
                  <a:pos x="connsiteX4447" y="connsiteY4447"/>
                </a:cxn>
                <a:cxn ang="0">
                  <a:pos x="connsiteX4448" y="connsiteY4448"/>
                </a:cxn>
                <a:cxn ang="0">
                  <a:pos x="connsiteX4449" y="connsiteY4449"/>
                </a:cxn>
                <a:cxn ang="0">
                  <a:pos x="connsiteX4450" y="connsiteY4450"/>
                </a:cxn>
                <a:cxn ang="0">
                  <a:pos x="connsiteX4451" y="connsiteY4451"/>
                </a:cxn>
                <a:cxn ang="0">
                  <a:pos x="connsiteX4452" y="connsiteY4452"/>
                </a:cxn>
                <a:cxn ang="0">
                  <a:pos x="connsiteX4453" y="connsiteY4453"/>
                </a:cxn>
                <a:cxn ang="0">
                  <a:pos x="connsiteX4454" y="connsiteY4454"/>
                </a:cxn>
                <a:cxn ang="0">
                  <a:pos x="connsiteX4455" y="connsiteY4455"/>
                </a:cxn>
                <a:cxn ang="0">
                  <a:pos x="connsiteX4456" y="connsiteY4456"/>
                </a:cxn>
                <a:cxn ang="0">
                  <a:pos x="connsiteX4457" y="connsiteY4457"/>
                </a:cxn>
                <a:cxn ang="0">
                  <a:pos x="connsiteX4458" y="connsiteY4458"/>
                </a:cxn>
                <a:cxn ang="0">
                  <a:pos x="connsiteX4459" y="connsiteY4459"/>
                </a:cxn>
                <a:cxn ang="0">
                  <a:pos x="connsiteX4460" y="connsiteY4460"/>
                </a:cxn>
                <a:cxn ang="0">
                  <a:pos x="connsiteX4461" y="connsiteY4461"/>
                </a:cxn>
                <a:cxn ang="0">
                  <a:pos x="connsiteX4462" y="connsiteY4462"/>
                </a:cxn>
                <a:cxn ang="0">
                  <a:pos x="connsiteX4463" y="connsiteY4463"/>
                </a:cxn>
                <a:cxn ang="0">
                  <a:pos x="connsiteX4464" y="connsiteY4464"/>
                </a:cxn>
                <a:cxn ang="0">
                  <a:pos x="connsiteX4465" y="connsiteY4465"/>
                </a:cxn>
                <a:cxn ang="0">
                  <a:pos x="connsiteX4466" y="connsiteY4466"/>
                </a:cxn>
                <a:cxn ang="0">
                  <a:pos x="connsiteX4467" y="connsiteY4467"/>
                </a:cxn>
                <a:cxn ang="0">
                  <a:pos x="connsiteX4468" y="connsiteY4468"/>
                </a:cxn>
                <a:cxn ang="0">
                  <a:pos x="connsiteX4469" y="connsiteY4469"/>
                </a:cxn>
                <a:cxn ang="0">
                  <a:pos x="connsiteX4470" y="connsiteY4470"/>
                </a:cxn>
                <a:cxn ang="0">
                  <a:pos x="connsiteX4471" y="connsiteY4471"/>
                </a:cxn>
                <a:cxn ang="0">
                  <a:pos x="connsiteX4472" y="connsiteY4472"/>
                </a:cxn>
                <a:cxn ang="0">
                  <a:pos x="connsiteX4473" y="connsiteY4473"/>
                </a:cxn>
                <a:cxn ang="0">
                  <a:pos x="connsiteX4474" y="connsiteY4474"/>
                </a:cxn>
                <a:cxn ang="0">
                  <a:pos x="connsiteX4475" y="connsiteY4475"/>
                </a:cxn>
                <a:cxn ang="0">
                  <a:pos x="connsiteX4476" y="connsiteY4476"/>
                </a:cxn>
                <a:cxn ang="0">
                  <a:pos x="connsiteX4477" y="connsiteY4477"/>
                </a:cxn>
                <a:cxn ang="0">
                  <a:pos x="connsiteX4478" y="connsiteY4478"/>
                </a:cxn>
                <a:cxn ang="0">
                  <a:pos x="connsiteX4479" y="connsiteY4479"/>
                </a:cxn>
                <a:cxn ang="0">
                  <a:pos x="connsiteX4480" y="connsiteY4480"/>
                </a:cxn>
                <a:cxn ang="0">
                  <a:pos x="connsiteX4481" y="connsiteY4481"/>
                </a:cxn>
                <a:cxn ang="0">
                  <a:pos x="connsiteX4482" y="connsiteY4482"/>
                </a:cxn>
                <a:cxn ang="0">
                  <a:pos x="connsiteX4483" y="connsiteY4483"/>
                </a:cxn>
                <a:cxn ang="0">
                  <a:pos x="connsiteX4484" y="connsiteY4484"/>
                </a:cxn>
                <a:cxn ang="0">
                  <a:pos x="connsiteX4485" y="connsiteY4485"/>
                </a:cxn>
                <a:cxn ang="0">
                  <a:pos x="connsiteX4486" y="connsiteY4486"/>
                </a:cxn>
                <a:cxn ang="0">
                  <a:pos x="connsiteX4487" y="connsiteY4487"/>
                </a:cxn>
                <a:cxn ang="0">
                  <a:pos x="connsiteX4488" y="connsiteY4488"/>
                </a:cxn>
                <a:cxn ang="0">
                  <a:pos x="connsiteX4489" y="connsiteY4489"/>
                </a:cxn>
                <a:cxn ang="0">
                  <a:pos x="connsiteX4490" y="connsiteY4490"/>
                </a:cxn>
                <a:cxn ang="0">
                  <a:pos x="connsiteX4491" y="connsiteY4491"/>
                </a:cxn>
                <a:cxn ang="0">
                  <a:pos x="connsiteX4492" y="connsiteY4492"/>
                </a:cxn>
                <a:cxn ang="0">
                  <a:pos x="connsiteX4493" y="connsiteY4493"/>
                </a:cxn>
                <a:cxn ang="0">
                  <a:pos x="connsiteX4494" y="connsiteY4494"/>
                </a:cxn>
                <a:cxn ang="0">
                  <a:pos x="connsiteX4495" y="connsiteY4495"/>
                </a:cxn>
                <a:cxn ang="0">
                  <a:pos x="connsiteX4496" y="connsiteY4496"/>
                </a:cxn>
                <a:cxn ang="0">
                  <a:pos x="connsiteX4497" y="connsiteY4497"/>
                </a:cxn>
                <a:cxn ang="0">
                  <a:pos x="connsiteX4498" y="connsiteY4498"/>
                </a:cxn>
                <a:cxn ang="0">
                  <a:pos x="connsiteX4499" y="connsiteY4499"/>
                </a:cxn>
                <a:cxn ang="0">
                  <a:pos x="connsiteX4500" y="connsiteY4500"/>
                </a:cxn>
                <a:cxn ang="0">
                  <a:pos x="connsiteX4501" y="connsiteY4501"/>
                </a:cxn>
                <a:cxn ang="0">
                  <a:pos x="connsiteX4502" y="connsiteY4502"/>
                </a:cxn>
                <a:cxn ang="0">
                  <a:pos x="connsiteX4503" y="connsiteY4503"/>
                </a:cxn>
                <a:cxn ang="0">
                  <a:pos x="connsiteX4504" y="connsiteY4504"/>
                </a:cxn>
                <a:cxn ang="0">
                  <a:pos x="connsiteX4505" y="connsiteY4505"/>
                </a:cxn>
                <a:cxn ang="0">
                  <a:pos x="connsiteX4506" y="connsiteY4506"/>
                </a:cxn>
                <a:cxn ang="0">
                  <a:pos x="connsiteX4507" y="connsiteY4507"/>
                </a:cxn>
                <a:cxn ang="0">
                  <a:pos x="connsiteX4508" y="connsiteY4508"/>
                </a:cxn>
                <a:cxn ang="0">
                  <a:pos x="connsiteX4509" y="connsiteY4509"/>
                </a:cxn>
                <a:cxn ang="0">
                  <a:pos x="connsiteX4510" y="connsiteY4510"/>
                </a:cxn>
                <a:cxn ang="0">
                  <a:pos x="connsiteX4511" y="connsiteY4511"/>
                </a:cxn>
                <a:cxn ang="0">
                  <a:pos x="connsiteX4512" y="connsiteY4512"/>
                </a:cxn>
                <a:cxn ang="0">
                  <a:pos x="connsiteX4513" y="connsiteY4513"/>
                </a:cxn>
                <a:cxn ang="0">
                  <a:pos x="connsiteX4514" y="connsiteY4514"/>
                </a:cxn>
                <a:cxn ang="0">
                  <a:pos x="connsiteX4515" y="connsiteY4515"/>
                </a:cxn>
                <a:cxn ang="0">
                  <a:pos x="connsiteX4516" y="connsiteY4516"/>
                </a:cxn>
                <a:cxn ang="0">
                  <a:pos x="connsiteX4517" y="connsiteY4517"/>
                </a:cxn>
                <a:cxn ang="0">
                  <a:pos x="connsiteX4518" y="connsiteY4518"/>
                </a:cxn>
                <a:cxn ang="0">
                  <a:pos x="connsiteX4519" y="connsiteY4519"/>
                </a:cxn>
                <a:cxn ang="0">
                  <a:pos x="connsiteX4520" y="connsiteY4520"/>
                </a:cxn>
                <a:cxn ang="0">
                  <a:pos x="connsiteX4521" y="connsiteY4521"/>
                </a:cxn>
                <a:cxn ang="0">
                  <a:pos x="connsiteX4522" y="connsiteY4522"/>
                </a:cxn>
                <a:cxn ang="0">
                  <a:pos x="connsiteX4523" y="connsiteY4523"/>
                </a:cxn>
                <a:cxn ang="0">
                  <a:pos x="connsiteX4524" y="connsiteY4524"/>
                </a:cxn>
                <a:cxn ang="0">
                  <a:pos x="connsiteX4525" y="connsiteY4525"/>
                </a:cxn>
                <a:cxn ang="0">
                  <a:pos x="connsiteX4526" y="connsiteY4526"/>
                </a:cxn>
                <a:cxn ang="0">
                  <a:pos x="connsiteX4527" y="connsiteY4527"/>
                </a:cxn>
                <a:cxn ang="0">
                  <a:pos x="connsiteX4528" y="connsiteY4528"/>
                </a:cxn>
                <a:cxn ang="0">
                  <a:pos x="connsiteX4529" y="connsiteY4529"/>
                </a:cxn>
                <a:cxn ang="0">
                  <a:pos x="connsiteX4530" y="connsiteY4530"/>
                </a:cxn>
                <a:cxn ang="0">
                  <a:pos x="connsiteX4531" y="connsiteY4531"/>
                </a:cxn>
                <a:cxn ang="0">
                  <a:pos x="connsiteX4532" y="connsiteY4532"/>
                </a:cxn>
                <a:cxn ang="0">
                  <a:pos x="connsiteX4533" y="connsiteY4533"/>
                </a:cxn>
                <a:cxn ang="0">
                  <a:pos x="connsiteX4534" y="connsiteY4534"/>
                </a:cxn>
                <a:cxn ang="0">
                  <a:pos x="connsiteX4535" y="connsiteY4535"/>
                </a:cxn>
                <a:cxn ang="0">
                  <a:pos x="connsiteX4536" y="connsiteY4536"/>
                </a:cxn>
                <a:cxn ang="0">
                  <a:pos x="connsiteX4537" y="connsiteY4537"/>
                </a:cxn>
                <a:cxn ang="0">
                  <a:pos x="connsiteX4538" y="connsiteY4538"/>
                </a:cxn>
                <a:cxn ang="0">
                  <a:pos x="connsiteX4539" y="connsiteY4539"/>
                </a:cxn>
                <a:cxn ang="0">
                  <a:pos x="connsiteX4540" y="connsiteY4540"/>
                </a:cxn>
                <a:cxn ang="0">
                  <a:pos x="connsiteX4541" y="connsiteY4541"/>
                </a:cxn>
                <a:cxn ang="0">
                  <a:pos x="connsiteX4542" y="connsiteY4542"/>
                </a:cxn>
                <a:cxn ang="0">
                  <a:pos x="connsiteX4543" y="connsiteY4543"/>
                </a:cxn>
                <a:cxn ang="0">
                  <a:pos x="connsiteX4544" y="connsiteY4544"/>
                </a:cxn>
                <a:cxn ang="0">
                  <a:pos x="connsiteX4545" y="connsiteY4545"/>
                </a:cxn>
                <a:cxn ang="0">
                  <a:pos x="connsiteX4546" y="connsiteY4546"/>
                </a:cxn>
                <a:cxn ang="0">
                  <a:pos x="connsiteX4547" y="connsiteY4547"/>
                </a:cxn>
                <a:cxn ang="0">
                  <a:pos x="connsiteX4548" y="connsiteY4548"/>
                </a:cxn>
                <a:cxn ang="0">
                  <a:pos x="connsiteX4549" y="connsiteY4549"/>
                </a:cxn>
                <a:cxn ang="0">
                  <a:pos x="connsiteX4550" y="connsiteY4550"/>
                </a:cxn>
                <a:cxn ang="0">
                  <a:pos x="connsiteX4551" y="connsiteY4551"/>
                </a:cxn>
                <a:cxn ang="0">
                  <a:pos x="connsiteX4552" y="connsiteY4552"/>
                </a:cxn>
                <a:cxn ang="0">
                  <a:pos x="connsiteX4553" y="connsiteY4553"/>
                </a:cxn>
                <a:cxn ang="0">
                  <a:pos x="connsiteX4554" y="connsiteY4554"/>
                </a:cxn>
                <a:cxn ang="0">
                  <a:pos x="connsiteX4555" y="connsiteY4555"/>
                </a:cxn>
                <a:cxn ang="0">
                  <a:pos x="connsiteX4556" y="connsiteY4556"/>
                </a:cxn>
                <a:cxn ang="0">
                  <a:pos x="connsiteX4557" y="connsiteY4557"/>
                </a:cxn>
                <a:cxn ang="0">
                  <a:pos x="connsiteX4558" y="connsiteY4558"/>
                </a:cxn>
                <a:cxn ang="0">
                  <a:pos x="connsiteX4559" y="connsiteY4559"/>
                </a:cxn>
                <a:cxn ang="0">
                  <a:pos x="connsiteX4560" y="connsiteY4560"/>
                </a:cxn>
                <a:cxn ang="0">
                  <a:pos x="connsiteX4561" y="connsiteY4561"/>
                </a:cxn>
                <a:cxn ang="0">
                  <a:pos x="connsiteX4562" y="connsiteY4562"/>
                </a:cxn>
                <a:cxn ang="0">
                  <a:pos x="connsiteX4563" y="connsiteY4563"/>
                </a:cxn>
                <a:cxn ang="0">
                  <a:pos x="connsiteX4564" y="connsiteY4564"/>
                </a:cxn>
                <a:cxn ang="0">
                  <a:pos x="connsiteX4565" y="connsiteY4565"/>
                </a:cxn>
                <a:cxn ang="0">
                  <a:pos x="connsiteX4566" y="connsiteY4566"/>
                </a:cxn>
                <a:cxn ang="0">
                  <a:pos x="connsiteX4567" y="connsiteY4567"/>
                </a:cxn>
                <a:cxn ang="0">
                  <a:pos x="connsiteX4568" y="connsiteY4568"/>
                </a:cxn>
                <a:cxn ang="0">
                  <a:pos x="connsiteX4569" y="connsiteY4569"/>
                </a:cxn>
                <a:cxn ang="0">
                  <a:pos x="connsiteX4570" y="connsiteY4570"/>
                </a:cxn>
                <a:cxn ang="0">
                  <a:pos x="connsiteX4571" y="connsiteY4571"/>
                </a:cxn>
                <a:cxn ang="0">
                  <a:pos x="connsiteX4572" y="connsiteY4572"/>
                </a:cxn>
                <a:cxn ang="0">
                  <a:pos x="connsiteX4573" y="connsiteY4573"/>
                </a:cxn>
                <a:cxn ang="0">
                  <a:pos x="connsiteX4574" y="connsiteY4574"/>
                </a:cxn>
                <a:cxn ang="0">
                  <a:pos x="connsiteX4575" y="connsiteY4575"/>
                </a:cxn>
                <a:cxn ang="0">
                  <a:pos x="connsiteX4576" y="connsiteY4576"/>
                </a:cxn>
                <a:cxn ang="0">
                  <a:pos x="connsiteX4577" y="connsiteY4577"/>
                </a:cxn>
                <a:cxn ang="0">
                  <a:pos x="connsiteX4578" y="connsiteY4578"/>
                </a:cxn>
                <a:cxn ang="0">
                  <a:pos x="connsiteX4579" y="connsiteY4579"/>
                </a:cxn>
                <a:cxn ang="0">
                  <a:pos x="connsiteX4580" y="connsiteY4580"/>
                </a:cxn>
                <a:cxn ang="0">
                  <a:pos x="connsiteX4581" y="connsiteY4581"/>
                </a:cxn>
                <a:cxn ang="0">
                  <a:pos x="connsiteX4582" y="connsiteY4582"/>
                </a:cxn>
                <a:cxn ang="0">
                  <a:pos x="connsiteX4583" y="connsiteY4583"/>
                </a:cxn>
                <a:cxn ang="0">
                  <a:pos x="connsiteX4584" y="connsiteY4584"/>
                </a:cxn>
                <a:cxn ang="0">
                  <a:pos x="connsiteX4585" y="connsiteY4585"/>
                </a:cxn>
                <a:cxn ang="0">
                  <a:pos x="connsiteX4586" y="connsiteY4586"/>
                </a:cxn>
                <a:cxn ang="0">
                  <a:pos x="connsiteX4587" y="connsiteY4587"/>
                </a:cxn>
                <a:cxn ang="0">
                  <a:pos x="connsiteX4588" y="connsiteY4588"/>
                </a:cxn>
                <a:cxn ang="0">
                  <a:pos x="connsiteX4589" y="connsiteY4589"/>
                </a:cxn>
                <a:cxn ang="0">
                  <a:pos x="connsiteX4590" y="connsiteY4590"/>
                </a:cxn>
                <a:cxn ang="0">
                  <a:pos x="connsiteX4591" y="connsiteY4591"/>
                </a:cxn>
                <a:cxn ang="0">
                  <a:pos x="connsiteX4592" y="connsiteY4592"/>
                </a:cxn>
                <a:cxn ang="0">
                  <a:pos x="connsiteX4593" y="connsiteY4593"/>
                </a:cxn>
                <a:cxn ang="0">
                  <a:pos x="connsiteX4594" y="connsiteY4594"/>
                </a:cxn>
                <a:cxn ang="0">
                  <a:pos x="connsiteX4595" y="connsiteY4595"/>
                </a:cxn>
                <a:cxn ang="0">
                  <a:pos x="connsiteX4596" y="connsiteY4596"/>
                </a:cxn>
                <a:cxn ang="0">
                  <a:pos x="connsiteX4597" y="connsiteY4597"/>
                </a:cxn>
                <a:cxn ang="0">
                  <a:pos x="connsiteX4598" y="connsiteY4598"/>
                </a:cxn>
                <a:cxn ang="0">
                  <a:pos x="connsiteX4599" y="connsiteY4599"/>
                </a:cxn>
                <a:cxn ang="0">
                  <a:pos x="connsiteX4600" y="connsiteY4600"/>
                </a:cxn>
                <a:cxn ang="0">
                  <a:pos x="connsiteX4601" y="connsiteY4601"/>
                </a:cxn>
                <a:cxn ang="0">
                  <a:pos x="connsiteX4602" y="connsiteY4602"/>
                </a:cxn>
                <a:cxn ang="0">
                  <a:pos x="connsiteX4603" y="connsiteY4603"/>
                </a:cxn>
                <a:cxn ang="0">
                  <a:pos x="connsiteX4604" y="connsiteY4604"/>
                </a:cxn>
                <a:cxn ang="0">
                  <a:pos x="connsiteX4605" y="connsiteY4605"/>
                </a:cxn>
                <a:cxn ang="0">
                  <a:pos x="connsiteX4606" y="connsiteY4606"/>
                </a:cxn>
                <a:cxn ang="0">
                  <a:pos x="connsiteX4607" y="connsiteY4607"/>
                </a:cxn>
                <a:cxn ang="0">
                  <a:pos x="connsiteX4608" y="connsiteY4608"/>
                </a:cxn>
                <a:cxn ang="0">
                  <a:pos x="connsiteX4609" y="connsiteY4609"/>
                </a:cxn>
                <a:cxn ang="0">
                  <a:pos x="connsiteX4610" y="connsiteY4610"/>
                </a:cxn>
                <a:cxn ang="0">
                  <a:pos x="connsiteX4611" y="connsiteY4611"/>
                </a:cxn>
                <a:cxn ang="0">
                  <a:pos x="connsiteX4612" y="connsiteY4612"/>
                </a:cxn>
                <a:cxn ang="0">
                  <a:pos x="connsiteX4613" y="connsiteY4613"/>
                </a:cxn>
                <a:cxn ang="0">
                  <a:pos x="connsiteX4614" y="connsiteY4614"/>
                </a:cxn>
                <a:cxn ang="0">
                  <a:pos x="connsiteX4615" y="connsiteY4615"/>
                </a:cxn>
                <a:cxn ang="0">
                  <a:pos x="connsiteX4616" y="connsiteY4616"/>
                </a:cxn>
                <a:cxn ang="0">
                  <a:pos x="connsiteX4617" y="connsiteY4617"/>
                </a:cxn>
                <a:cxn ang="0">
                  <a:pos x="connsiteX4618" y="connsiteY4618"/>
                </a:cxn>
                <a:cxn ang="0">
                  <a:pos x="connsiteX4619" y="connsiteY4619"/>
                </a:cxn>
                <a:cxn ang="0">
                  <a:pos x="connsiteX4620" y="connsiteY4620"/>
                </a:cxn>
                <a:cxn ang="0">
                  <a:pos x="connsiteX4621" y="connsiteY4621"/>
                </a:cxn>
                <a:cxn ang="0">
                  <a:pos x="connsiteX4622" y="connsiteY4622"/>
                </a:cxn>
                <a:cxn ang="0">
                  <a:pos x="connsiteX4623" y="connsiteY4623"/>
                </a:cxn>
                <a:cxn ang="0">
                  <a:pos x="connsiteX4624" y="connsiteY4624"/>
                </a:cxn>
                <a:cxn ang="0">
                  <a:pos x="connsiteX4625" y="connsiteY4625"/>
                </a:cxn>
                <a:cxn ang="0">
                  <a:pos x="connsiteX4626" y="connsiteY4626"/>
                </a:cxn>
                <a:cxn ang="0">
                  <a:pos x="connsiteX4627" y="connsiteY4627"/>
                </a:cxn>
                <a:cxn ang="0">
                  <a:pos x="connsiteX4628" y="connsiteY4628"/>
                </a:cxn>
                <a:cxn ang="0">
                  <a:pos x="connsiteX4629" y="connsiteY4629"/>
                </a:cxn>
                <a:cxn ang="0">
                  <a:pos x="connsiteX4630" y="connsiteY4630"/>
                </a:cxn>
                <a:cxn ang="0">
                  <a:pos x="connsiteX4631" y="connsiteY4631"/>
                </a:cxn>
                <a:cxn ang="0">
                  <a:pos x="connsiteX4632" y="connsiteY4632"/>
                </a:cxn>
                <a:cxn ang="0">
                  <a:pos x="connsiteX4633" y="connsiteY4633"/>
                </a:cxn>
                <a:cxn ang="0">
                  <a:pos x="connsiteX4634" y="connsiteY4634"/>
                </a:cxn>
                <a:cxn ang="0">
                  <a:pos x="connsiteX4635" y="connsiteY4635"/>
                </a:cxn>
                <a:cxn ang="0">
                  <a:pos x="connsiteX4636" y="connsiteY4636"/>
                </a:cxn>
                <a:cxn ang="0">
                  <a:pos x="connsiteX4637" y="connsiteY4637"/>
                </a:cxn>
                <a:cxn ang="0">
                  <a:pos x="connsiteX4638" y="connsiteY4638"/>
                </a:cxn>
                <a:cxn ang="0">
                  <a:pos x="connsiteX4639" y="connsiteY4639"/>
                </a:cxn>
                <a:cxn ang="0">
                  <a:pos x="connsiteX4640" y="connsiteY4640"/>
                </a:cxn>
                <a:cxn ang="0">
                  <a:pos x="connsiteX4641" y="connsiteY4641"/>
                </a:cxn>
                <a:cxn ang="0">
                  <a:pos x="connsiteX4642" y="connsiteY4642"/>
                </a:cxn>
                <a:cxn ang="0">
                  <a:pos x="connsiteX4643" y="connsiteY4643"/>
                </a:cxn>
                <a:cxn ang="0">
                  <a:pos x="connsiteX4644" y="connsiteY4644"/>
                </a:cxn>
                <a:cxn ang="0">
                  <a:pos x="connsiteX4645" y="connsiteY4645"/>
                </a:cxn>
                <a:cxn ang="0">
                  <a:pos x="connsiteX4646" y="connsiteY4646"/>
                </a:cxn>
                <a:cxn ang="0">
                  <a:pos x="connsiteX4647" y="connsiteY4647"/>
                </a:cxn>
                <a:cxn ang="0">
                  <a:pos x="connsiteX4648" y="connsiteY4648"/>
                </a:cxn>
                <a:cxn ang="0">
                  <a:pos x="connsiteX4649" y="connsiteY4649"/>
                </a:cxn>
                <a:cxn ang="0">
                  <a:pos x="connsiteX4650" y="connsiteY4650"/>
                </a:cxn>
                <a:cxn ang="0">
                  <a:pos x="connsiteX4651" y="connsiteY4651"/>
                </a:cxn>
                <a:cxn ang="0">
                  <a:pos x="connsiteX4652" y="connsiteY4652"/>
                </a:cxn>
                <a:cxn ang="0">
                  <a:pos x="connsiteX4653" y="connsiteY4653"/>
                </a:cxn>
                <a:cxn ang="0">
                  <a:pos x="connsiteX4654" y="connsiteY4654"/>
                </a:cxn>
                <a:cxn ang="0">
                  <a:pos x="connsiteX4655" y="connsiteY4655"/>
                </a:cxn>
                <a:cxn ang="0">
                  <a:pos x="connsiteX4656" y="connsiteY4656"/>
                </a:cxn>
                <a:cxn ang="0">
                  <a:pos x="connsiteX4657" y="connsiteY4657"/>
                </a:cxn>
                <a:cxn ang="0">
                  <a:pos x="connsiteX4658" y="connsiteY4658"/>
                </a:cxn>
                <a:cxn ang="0">
                  <a:pos x="connsiteX4659" y="connsiteY4659"/>
                </a:cxn>
                <a:cxn ang="0">
                  <a:pos x="connsiteX4660" y="connsiteY4660"/>
                </a:cxn>
                <a:cxn ang="0">
                  <a:pos x="connsiteX4661" y="connsiteY4661"/>
                </a:cxn>
                <a:cxn ang="0">
                  <a:pos x="connsiteX4662" y="connsiteY4662"/>
                </a:cxn>
                <a:cxn ang="0">
                  <a:pos x="connsiteX4663" y="connsiteY4663"/>
                </a:cxn>
                <a:cxn ang="0">
                  <a:pos x="connsiteX4664" y="connsiteY4664"/>
                </a:cxn>
                <a:cxn ang="0">
                  <a:pos x="connsiteX4665" y="connsiteY4665"/>
                </a:cxn>
                <a:cxn ang="0">
                  <a:pos x="connsiteX4666" y="connsiteY4666"/>
                </a:cxn>
                <a:cxn ang="0">
                  <a:pos x="connsiteX4667" y="connsiteY4667"/>
                </a:cxn>
                <a:cxn ang="0">
                  <a:pos x="connsiteX4668" y="connsiteY4668"/>
                </a:cxn>
                <a:cxn ang="0">
                  <a:pos x="connsiteX4669" y="connsiteY4669"/>
                </a:cxn>
                <a:cxn ang="0">
                  <a:pos x="connsiteX4670" y="connsiteY4670"/>
                </a:cxn>
                <a:cxn ang="0">
                  <a:pos x="connsiteX4671" y="connsiteY4671"/>
                </a:cxn>
                <a:cxn ang="0">
                  <a:pos x="connsiteX4672" y="connsiteY4672"/>
                </a:cxn>
                <a:cxn ang="0">
                  <a:pos x="connsiteX4673" y="connsiteY4673"/>
                </a:cxn>
                <a:cxn ang="0">
                  <a:pos x="connsiteX4674" y="connsiteY4674"/>
                </a:cxn>
                <a:cxn ang="0">
                  <a:pos x="connsiteX4675" y="connsiteY4675"/>
                </a:cxn>
                <a:cxn ang="0">
                  <a:pos x="connsiteX4676" y="connsiteY4676"/>
                </a:cxn>
                <a:cxn ang="0">
                  <a:pos x="connsiteX4677" y="connsiteY4677"/>
                </a:cxn>
                <a:cxn ang="0">
                  <a:pos x="connsiteX4678" y="connsiteY4678"/>
                </a:cxn>
                <a:cxn ang="0">
                  <a:pos x="connsiteX4679" y="connsiteY4679"/>
                </a:cxn>
                <a:cxn ang="0">
                  <a:pos x="connsiteX4680" y="connsiteY4680"/>
                </a:cxn>
                <a:cxn ang="0">
                  <a:pos x="connsiteX4681" y="connsiteY4681"/>
                </a:cxn>
                <a:cxn ang="0">
                  <a:pos x="connsiteX4682" y="connsiteY4682"/>
                </a:cxn>
                <a:cxn ang="0">
                  <a:pos x="connsiteX4683" y="connsiteY4683"/>
                </a:cxn>
                <a:cxn ang="0">
                  <a:pos x="connsiteX4684" y="connsiteY4684"/>
                </a:cxn>
                <a:cxn ang="0">
                  <a:pos x="connsiteX4685" y="connsiteY4685"/>
                </a:cxn>
                <a:cxn ang="0">
                  <a:pos x="connsiteX4686" y="connsiteY4686"/>
                </a:cxn>
                <a:cxn ang="0">
                  <a:pos x="connsiteX4687" y="connsiteY4687"/>
                </a:cxn>
                <a:cxn ang="0">
                  <a:pos x="connsiteX4688" y="connsiteY4688"/>
                </a:cxn>
                <a:cxn ang="0">
                  <a:pos x="connsiteX4689" y="connsiteY4689"/>
                </a:cxn>
                <a:cxn ang="0">
                  <a:pos x="connsiteX4690" y="connsiteY4690"/>
                </a:cxn>
                <a:cxn ang="0">
                  <a:pos x="connsiteX4691" y="connsiteY4691"/>
                </a:cxn>
                <a:cxn ang="0">
                  <a:pos x="connsiteX4692" y="connsiteY4692"/>
                </a:cxn>
                <a:cxn ang="0">
                  <a:pos x="connsiteX4693" y="connsiteY4693"/>
                </a:cxn>
                <a:cxn ang="0">
                  <a:pos x="connsiteX4694" y="connsiteY4694"/>
                </a:cxn>
                <a:cxn ang="0">
                  <a:pos x="connsiteX4695" y="connsiteY4695"/>
                </a:cxn>
                <a:cxn ang="0">
                  <a:pos x="connsiteX4696" y="connsiteY4696"/>
                </a:cxn>
                <a:cxn ang="0">
                  <a:pos x="connsiteX4697" y="connsiteY4697"/>
                </a:cxn>
                <a:cxn ang="0">
                  <a:pos x="connsiteX4698" y="connsiteY4698"/>
                </a:cxn>
                <a:cxn ang="0">
                  <a:pos x="connsiteX4699" y="connsiteY4699"/>
                </a:cxn>
                <a:cxn ang="0">
                  <a:pos x="connsiteX4700" y="connsiteY4700"/>
                </a:cxn>
                <a:cxn ang="0">
                  <a:pos x="connsiteX4701" y="connsiteY4701"/>
                </a:cxn>
                <a:cxn ang="0">
                  <a:pos x="connsiteX4702" y="connsiteY4702"/>
                </a:cxn>
                <a:cxn ang="0">
                  <a:pos x="connsiteX4703" y="connsiteY4703"/>
                </a:cxn>
                <a:cxn ang="0">
                  <a:pos x="connsiteX4704" y="connsiteY4704"/>
                </a:cxn>
                <a:cxn ang="0">
                  <a:pos x="connsiteX4705" y="connsiteY4705"/>
                </a:cxn>
                <a:cxn ang="0">
                  <a:pos x="connsiteX4706" y="connsiteY4706"/>
                </a:cxn>
                <a:cxn ang="0">
                  <a:pos x="connsiteX4707" y="connsiteY4707"/>
                </a:cxn>
                <a:cxn ang="0">
                  <a:pos x="connsiteX4708" y="connsiteY4708"/>
                </a:cxn>
                <a:cxn ang="0">
                  <a:pos x="connsiteX4709" y="connsiteY4709"/>
                </a:cxn>
                <a:cxn ang="0">
                  <a:pos x="connsiteX4710" y="connsiteY4710"/>
                </a:cxn>
                <a:cxn ang="0">
                  <a:pos x="connsiteX4711" y="connsiteY4711"/>
                </a:cxn>
                <a:cxn ang="0">
                  <a:pos x="connsiteX4712" y="connsiteY4712"/>
                </a:cxn>
                <a:cxn ang="0">
                  <a:pos x="connsiteX4713" y="connsiteY4713"/>
                </a:cxn>
                <a:cxn ang="0">
                  <a:pos x="connsiteX4714" y="connsiteY4714"/>
                </a:cxn>
                <a:cxn ang="0">
                  <a:pos x="connsiteX4715" y="connsiteY4715"/>
                </a:cxn>
                <a:cxn ang="0">
                  <a:pos x="connsiteX4716" y="connsiteY4716"/>
                </a:cxn>
                <a:cxn ang="0">
                  <a:pos x="connsiteX4717" y="connsiteY4717"/>
                </a:cxn>
                <a:cxn ang="0">
                  <a:pos x="connsiteX4718" y="connsiteY4718"/>
                </a:cxn>
                <a:cxn ang="0">
                  <a:pos x="connsiteX4719" y="connsiteY4719"/>
                </a:cxn>
                <a:cxn ang="0">
                  <a:pos x="connsiteX4720" y="connsiteY4720"/>
                </a:cxn>
                <a:cxn ang="0">
                  <a:pos x="connsiteX4721" y="connsiteY4721"/>
                </a:cxn>
                <a:cxn ang="0">
                  <a:pos x="connsiteX4722" y="connsiteY4722"/>
                </a:cxn>
                <a:cxn ang="0">
                  <a:pos x="connsiteX4723" y="connsiteY4723"/>
                </a:cxn>
                <a:cxn ang="0">
                  <a:pos x="connsiteX4724" y="connsiteY4724"/>
                </a:cxn>
                <a:cxn ang="0">
                  <a:pos x="connsiteX4725" y="connsiteY4725"/>
                </a:cxn>
                <a:cxn ang="0">
                  <a:pos x="connsiteX4726" y="connsiteY4726"/>
                </a:cxn>
                <a:cxn ang="0">
                  <a:pos x="connsiteX4727" y="connsiteY4727"/>
                </a:cxn>
                <a:cxn ang="0">
                  <a:pos x="connsiteX4728" y="connsiteY4728"/>
                </a:cxn>
                <a:cxn ang="0">
                  <a:pos x="connsiteX4729" y="connsiteY4729"/>
                </a:cxn>
                <a:cxn ang="0">
                  <a:pos x="connsiteX4730" y="connsiteY4730"/>
                </a:cxn>
                <a:cxn ang="0">
                  <a:pos x="connsiteX4731" y="connsiteY4731"/>
                </a:cxn>
                <a:cxn ang="0">
                  <a:pos x="connsiteX4732" y="connsiteY4732"/>
                </a:cxn>
                <a:cxn ang="0">
                  <a:pos x="connsiteX4733" y="connsiteY4733"/>
                </a:cxn>
                <a:cxn ang="0">
                  <a:pos x="connsiteX4734" y="connsiteY4734"/>
                </a:cxn>
                <a:cxn ang="0">
                  <a:pos x="connsiteX4735" y="connsiteY4735"/>
                </a:cxn>
                <a:cxn ang="0">
                  <a:pos x="connsiteX4736" y="connsiteY4736"/>
                </a:cxn>
                <a:cxn ang="0">
                  <a:pos x="connsiteX4737" y="connsiteY4737"/>
                </a:cxn>
                <a:cxn ang="0">
                  <a:pos x="connsiteX4738" y="connsiteY4738"/>
                </a:cxn>
                <a:cxn ang="0">
                  <a:pos x="connsiteX4739" y="connsiteY4739"/>
                </a:cxn>
                <a:cxn ang="0">
                  <a:pos x="connsiteX4740" y="connsiteY4740"/>
                </a:cxn>
                <a:cxn ang="0">
                  <a:pos x="connsiteX4741" y="connsiteY4741"/>
                </a:cxn>
                <a:cxn ang="0">
                  <a:pos x="connsiteX4742" y="connsiteY4742"/>
                </a:cxn>
                <a:cxn ang="0">
                  <a:pos x="connsiteX4743" y="connsiteY4743"/>
                </a:cxn>
                <a:cxn ang="0">
                  <a:pos x="connsiteX4744" y="connsiteY4744"/>
                </a:cxn>
                <a:cxn ang="0">
                  <a:pos x="connsiteX4745" y="connsiteY4745"/>
                </a:cxn>
                <a:cxn ang="0">
                  <a:pos x="connsiteX4746" y="connsiteY4746"/>
                </a:cxn>
                <a:cxn ang="0">
                  <a:pos x="connsiteX4747" y="connsiteY4747"/>
                </a:cxn>
                <a:cxn ang="0">
                  <a:pos x="connsiteX4748" y="connsiteY4748"/>
                </a:cxn>
                <a:cxn ang="0">
                  <a:pos x="connsiteX4749" y="connsiteY4749"/>
                </a:cxn>
                <a:cxn ang="0">
                  <a:pos x="connsiteX4750" y="connsiteY4750"/>
                </a:cxn>
                <a:cxn ang="0">
                  <a:pos x="connsiteX4751" y="connsiteY4751"/>
                </a:cxn>
                <a:cxn ang="0">
                  <a:pos x="connsiteX4752" y="connsiteY4752"/>
                </a:cxn>
                <a:cxn ang="0">
                  <a:pos x="connsiteX4753" y="connsiteY4753"/>
                </a:cxn>
                <a:cxn ang="0">
                  <a:pos x="connsiteX4754" y="connsiteY4754"/>
                </a:cxn>
                <a:cxn ang="0">
                  <a:pos x="connsiteX4755" y="connsiteY4755"/>
                </a:cxn>
                <a:cxn ang="0">
                  <a:pos x="connsiteX4756" y="connsiteY4756"/>
                </a:cxn>
                <a:cxn ang="0">
                  <a:pos x="connsiteX4757" y="connsiteY4757"/>
                </a:cxn>
                <a:cxn ang="0">
                  <a:pos x="connsiteX4758" y="connsiteY4758"/>
                </a:cxn>
                <a:cxn ang="0">
                  <a:pos x="connsiteX4759" y="connsiteY4759"/>
                </a:cxn>
                <a:cxn ang="0">
                  <a:pos x="connsiteX4760" y="connsiteY4760"/>
                </a:cxn>
                <a:cxn ang="0">
                  <a:pos x="connsiteX4761" y="connsiteY4761"/>
                </a:cxn>
                <a:cxn ang="0">
                  <a:pos x="connsiteX4762" y="connsiteY4762"/>
                </a:cxn>
                <a:cxn ang="0">
                  <a:pos x="connsiteX4763" y="connsiteY4763"/>
                </a:cxn>
                <a:cxn ang="0">
                  <a:pos x="connsiteX4764" y="connsiteY4764"/>
                </a:cxn>
                <a:cxn ang="0">
                  <a:pos x="connsiteX4765" y="connsiteY4765"/>
                </a:cxn>
                <a:cxn ang="0">
                  <a:pos x="connsiteX4766" y="connsiteY4766"/>
                </a:cxn>
                <a:cxn ang="0">
                  <a:pos x="connsiteX4767" y="connsiteY4767"/>
                </a:cxn>
                <a:cxn ang="0">
                  <a:pos x="connsiteX4768" y="connsiteY4768"/>
                </a:cxn>
                <a:cxn ang="0">
                  <a:pos x="connsiteX4769" y="connsiteY4769"/>
                </a:cxn>
                <a:cxn ang="0">
                  <a:pos x="connsiteX4770" y="connsiteY4770"/>
                </a:cxn>
                <a:cxn ang="0">
                  <a:pos x="connsiteX4771" y="connsiteY4771"/>
                </a:cxn>
                <a:cxn ang="0">
                  <a:pos x="connsiteX4772" y="connsiteY4772"/>
                </a:cxn>
                <a:cxn ang="0">
                  <a:pos x="connsiteX4773" y="connsiteY4773"/>
                </a:cxn>
                <a:cxn ang="0">
                  <a:pos x="connsiteX4774" y="connsiteY4774"/>
                </a:cxn>
                <a:cxn ang="0">
                  <a:pos x="connsiteX4775" y="connsiteY4775"/>
                </a:cxn>
                <a:cxn ang="0">
                  <a:pos x="connsiteX4776" y="connsiteY4776"/>
                </a:cxn>
                <a:cxn ang="0">
                  <a:pos x="connsiteX4777" y="connsiteY4777"/>
                </a:cxn>
                <a:cxn ang="0">
                  <a:pos x="connsiteX4778" y="connsiteY4778"/>
                </a:cxn>
                <a:cxn ang="0">
                  <a:pos x="connsiteX4779" y="connsiteY4779"/>
                </a:cxn>
                <a:cxn ang="0">
                  <a:pos x="connsiteX4780" y="connsiteY4780"/>
                </a:cxn>
                <a:cxn ang="0">
                  <a:pos x="connsiteX4781" y="connsiteY4781"/>
                </a:cxn>
                <a:cxn ang="0">
                  <a:pos x="connsiteX4782" y="connsiteY4782"/>
                </a:cxn>
                <a:cxn ang="0">
                  <a:pos x="connsiteX4783" y="connsiteY4783"/>
                </a:cxn>
                <a:cxn ang="0">
                  <a:pos x="connsiteX4784" y="connsiteY4784"/>
                </a:cxn>
                <a:cxn ang="0">
                  <a:pos x="connsiteX4785" y="connsiteY4785"/>
                </a:cxn>
                <a:cxn ang="0">
                  <a:pos x="connsiteX4786" y="connsiteY4786"/>
                </a:cxn>
                <a:cxn ang="0">
                  <a:pos x="connsiteX4787" y="connsiteY4787"/>
                </a:cxn>
                <a:cxn ang="0">
                  <a:pos x="connsiteX4788" y="connsiteY4788"/>
                </a:cxn>
                <a:cxn ang="0">
                  <a:pos x="connsiteX4789" y="connsiteY4789"/>
                </a:cxn>
                <a:cxn ang="0">
                  <a:pos x="connsiteX4790" y="connsiteY4790"/>
                </a:cxn>
                <a:cxn ang="0">
                  <a:pos x="connsiteX4791" y="connsiteY4791"/>
                </a:cxn>
                <a:cxn ang="0">
                  <a:pos x="connsiteX4792" y="connsiteY4792"/>
                </a:cxn>
                <a:cxn ang="0">
                  <a:pos x="connsiteX4793" y="connsiteY4793"/>
                </a:cxn>
                <a:cxn ang="0">
                  <a:pos x="connsiteX4794" y="connsiteY4794"/>
                </a:cxn>
                <a:cxn ang="0">
                  <a:pos x="connsiteX4795" y="connsiteY4795"/>
                </a:cxn>
                <a:cxn ang="0">
                  <a:pos x="connsiteX4796" y="connsiteY4796"/>
                </a:cxn>
                <a:cxn ang="0">
                  <a:pos x="connsiteX4797" y="connsiteY4797"/>
                </a:cxn>
                <a:cxn ang="0">
                  <a:pos x="connsiteX4798" y="connsiteY4798"/>
                </a:cxn>
                <a:cxn ang="0">
                  <a:pos x="connsiteX4799" y="connsiteY4799"/>
                </a:cxn>
                <a:cxn ang="0">
                  <a:pos x="connsiteX4800" y="connsiteY4800"/>
                </a:cxn>
                <a:cxn ang="0">
                  <a:pos x="connsiteX4801" y="connsiteY4801"/>
                </a:cxn>
                <a:cxn ang="0">
                  <a:pos x="connsiteX4802" y="connsiteY4802"/>
                </a:cxn>
                <a:cxn ang="0">
                  <a:pos x="connsiteX4803" y="connsiteY4803"/>
                </a:cxn>
                <a:cxn ang="0">
                  <a:pos x="connsiteX4804" y="connsiteY4804"/>
                </a:cxn>
                <a:cxn ang="0">
                  <a:pos x="connsiteX4805" y="connsiteY4805"/>
                </a:cxn>
                <a:cxn ang="0">
                  <a:pos x="connsiteX4806" y="connsiteY4806"/>
                </a:cxn>
                <a:cxn ang="0">
                  <a:pos x="connsiteX4807" y="connsiteY4807"/>
                </a:cxn>
                <a:cxn ang="0">
                  <a:pos x="connsiteX4808" y="connsiteY4808"/>
                </a:cxn>
                <a:cxn ang="0">
                  <a:pos x="connsiteX4809" y="connsiteY4809"/>
                </a:cxn>
                <a:cxn ang="0">
                  <a:pos x="connsiteX4810" y="connsiteY4810"/>
                </a:cxn>
                <a:cxn ang="0">
                  <a:pos x="connsiteX4811" y="connsiteY4811"/>
                </a:cxn>
                <a:cxn ang="0">
                  <a:pos x="connsiteX4812" y="connsiteY4812"/>
                </a:cxn>
                <a:cxn ang="0">
                  <a:pos x="connsiteX4813" y="connsiteY4813"/>
                </a:cxn>
                <a:cxn ang="0">
                  <a:pos x="connsiteX4814" y="connsiteY4814"/>
                </a:cxn>
                <a:cxn ang="0">
                  <a:pos x="connsiteX4815" y="connsiteY4815"/>
                </a:cxn>
                <a:cxn ang="0">
                  <a:pos x="connsiteX4816" y="connsiteY4816"/>
                </a:cxn>
                <a:cxn ang="0">
                  <a:pos x="connsiteX4817" y="connsiteY4817"/>
                </a:cxn>
                <a:cxn ang="0">
                  <a:pos x="connsiteX4818" y="connsiteY4818"/>
                </a:cxn>
                <a:cxn ang="0">
                  <a:pos x="connsiteX4819" y="connsiteY4819"/>
                </a:cxn>
                <a:cxn ang="0">
                  <a:pos x="connsiteX4820" y="connsiteY4820"/>
                </a:cxn>
                <a:cxn ang="0">
                  <a:pos x="connsiteX4821" y="connsiteY4821"/>
                </a:cxn>
                <a:cxn ang="0">
                  <a:pos x="connsiteX4822" y="connsiteY4822"/>
                </a:cxn>
                <a:cxn ang="0">
                  <a:pos x="connsiteX4823" y="connsiteY4823"/>
                </a:cxn>
                <a:cxn ang="0">
                  <a:pos x="connsiteX4824" y="connsiteY4824"/>
                </a:cxn>
                <a:cxn ang="0">
                  <a:pos x="connsiteX4825" y="connsiteY4825"/>
                </a:cxn>
                <a:cxn ang="0">
                  <a:pos x="connsiteX4826" y="connsiteY4826"/>
                </a:cxn>
                <a:cxn ang="0">
                  <a:pos x="connsiteX4827" y="connsiteY4827"/>
                </a:cxn>
                <a:cxn ang="0">
                  <a:pos x="connsiteX4828" y="connsiteY4828"/>
                </a:cxn>
                <a:cxn ang="0">
                  <a:pos x="connsiteX4829" y="connsiteY4829"/>
                </a:cxn>
                <a:cxn ang="0">
                  <a:pos x="connsiteX4830" y="connsiteY4830"/>
                </a:cxn>
                <a:cxn ang="0">
                  <a:pos x="connsiteX4831" y="connsiteY4831"/>
                </a:cxn>
                <a:cxn ang="0">
                  <a:pos x="connsiteX4832" y="connsiteY4832"/>
                </a:cxn>
                <a:cxn ang="0">
                  <a:pos x="connsiteX4833" y="connsiteY4833"/>
                </a:cxn>
                <a:cxn ang="0">
                  <a:pos x="connsiteX4834" y="connsiteY4834"/>
                </a:cxn>
                <a:cxn ang="0">
                  <a:pos x="connsiteX4835" y="connsiteY4835"/>
                </a:cxn>
                <a:cxn ang="0">
                  <a:pos x="connsiteX4836" y="connsiteY4836"/>
                </a:cxn>
                <a:cxn ang="0">
                  <a:pos x="connsiteX4837" y="connsiteY4837"/>
                </a:cxn>
                <a:cxn ang="0">
                  <a:pos x="connsiteX4838" y="connsiteY4838"/>
                </a:cxn>
                <a:cxn ang="0">
                  <a:pos x="connsiteX4839" y="connsiteY4839"/>
                </a:cxn>
                <a:cxn ang="0">
                  <a:pos x="connsiteX4840" y="connsiteY4840"/>
                </a:cxn>
                <a:cxn ang="0">
                  <a:pos x="connsiteX4841" y="connsiteY4841"/>
                </a:cxn>
                <a:cxn ang="0">
                  <a:pos x="connsiteX4842" y="connsiteY4842"/>
                </a:cxn>
                <a:cxn ang="0">
                  <a:pos x="connsiteX4843" y="connsiteY4843"/>
                </a:cxn>
                <a:cxn ang="0">
                  <a:pos x="connsiteX4844" y="connsiteY4844"/>
                </a:cxn>
                <a:cxn ang="0">
                  <a:pos x="connsiteX4845" y="connsiteY4845"/>
                </a:cxn>
                <a:cxn ang="0">
                  <a:pos x="connsiteX4846" y="connsiteY4846"/>
                </a:cxn>
                <a:cxn ang="0">
                  <a:pos x="connsiteX4847" y="connsiteY4847"/>
                </a:cxn>
                <a:cxn ang="0">
                  <a:pos x="connsiteX4848" y="connsiteY4848"/>
                </a:cxn>
                <a:cxn ang="0">
                  <a:pos x="connsiteX4849" y="connsiteY4849"/>
                </a:cxn>
                <a:cxn ang="0">
                  <a:pos x="connsiteX4850" y="connsiteY4850"/>
                </a:cxn>
                <a:cxn ang="0">
                  <a:pos x="connsiteX4851" y="connsiteY4851"/>
                </a:cxn>
                <a:cxn ang="0">
                  <a:pos x="connsiteX4852" y="connsiteY4852"/>
                </a:cxn>
                <a:cxn ang="0">
                  <a:pos x="connsiteX4853" y="connsiteY4853"/>
                </a:cxn>
                <a:cxn ang="0">
                  <a:pos x="connsiteX4854" y="connsiteY4854"/>
                </a:cxn>
                <a:cxn ang="0">
                  <a:pos x="connsiteX4855" y="connsiteY4855"/>
                </a:cxn>
                <a:cxn ang="0">
                  <a:pos x="connsiteX4856" y="connsiteY4856"/>
                </a:cxn>
                <a:cxn ang="0">
                  <a:pos x="connsiteX4857" y="connsiteY4857"/>
                </a:cxn>
                <a:cxn ang="0">
                  <a:pos x="connsiteX4858" y="connsiteY4858"/>
                </a:cxn>
                <a:cxn ang="0">
                  <a:pos x="connsiteX4859" y="connsiteY4859"/>
                </a:cxn>
                <a:cxn ang="0">
                  <a:pos x="connsiteX4860" y="connsiteY4860"/>
                </a:cxn>
                <a:cxn ang="0">
                  <a:pos x="connsiteX4861" y="connsiteY4861"/>
                </a:cxn>
                <a:cxn ang="0">
                  <a:pos x="connsiteX4862" y="connsiteY4862"/>
                </a:cxn>
                <a:cxn ang="0">
                  <a:pos x="connsiteX4863" y="connsiteY4863"/>
                </a:cxn>
                <a:cxn ang="0">
                  <a:pos x="connsiteX4864" y="connsiteY4864"/>
                </a:cxn>
                <a:cxn ang="0">
                  <a:pos x="connsiteX4865" y="connsiteY4865"/>
                </a:cxn>
                <a:cxn ang="0">
                  <a:pos x="connsiteX4866" y="connsiteY4866"/>
                </a:cxn>
                <a:cxn ang="0">
                  <a:pos x="connsiteX4867" y="connsiteY4867"/>
                </a:cxn>
                <a:cxn ang="0">
                  <a:pos x="connsiteX4868" y="connsiteY4868"/>
                </a:cxn>
                <a:cxn ang="0">
                  <a:pos x="connsiteX4869" y="connsiteY4869"/>
                </a:cxn>
                <a:cxn ang="0">
                  <a:pos x="connsiteX4870" y="connsiteY4870"/>
                </a:cxn>
                <a:cxn ang="0">
                  <a:pos x="connsiteX4871" y="connsiteY4871"/>
                </a:cxn>
                <a:cxn ang="0">
                  <a:pos x="connsiteX4872" y="connsiteY4872"/>
                </a:cxn>
                <a:cxn ang="0">
                  <a:pos x="connsiteX4873" y="connsiteY4873"/>
                </a:cxn>
                <a:cxn ang="0">
                  <a:pos x="connsiteX4874" y="connsiteY4874"/>
                </a:cxn>
                <a:cxn ang="0">
                  <a:pos x="connsiteX4875" y="connsiteY4875"/>
                </a:cxn>
                <a:cxn ang="0">
                  <a:pos x="connsiteX4876" y="connsiteY4876"/>
                </a:cxn>
                <a:cxn ang="0">
                  <a:pos x="connsiteX4877" y="connsiteY4877"/>
                </a:cxn>
                <a:cxn ang="0">
                  <a:pos x="connsiteX4878" y="connsiteY4878"/>
                </a:cxn>
                <a:cxn ang="0">
                  <a:pos x="connsiteX4879" y="connsiteY4879"/>
                </a:cxn>
                <a:cxn ang="0">
                  <a:pos x="connsiteX4880" y="connsiteY4880"/>
                </a:cxn>
                <a:cxn ang="0">
                  <a:pos x="connsiteX4881" y="connsiteY4881"/>
                </a:cxn>
                <a:cxn ang="0">
                  <a:pos x="connsiteX4882" y="connsiteY4882"/>
                </a:cxn>
                <a:cxn ang="0">
                  <a:pos x="connsiteX4883" y="connsiteY4883"/>
                </a:cxn>
                <a:cxn ang="0">
                  <a:pos x="connsiteX4884" y="connsiteY4884"/>
                </a:cxn>
                <a:cxn ang="0">
                  <a:pos x="connsiteX4885" y="connsiteY4885"/>
                </a:cxn>
                <a:cxn ang="0">
                  <a:pos x="connsiteX4886" y="connsiteY4886"/>
                </a:cxn>
                <a:cxn ang="0">
                  <a:pos x="connsiteX4887" y="connsiteY4887"/>
                </a:cxn>
                <a:cxn ang="0">
                  <a:pos x="connsiteX4888" y="connsiteY4888"/>
                </a:cxn>
                <a:cxn ang="0">
                  <a:pos x="connsiteX4889" y="connsiteY4889"/>
                </a:cxn>
                <a:cxn ang="0">
                  <a:pos x="connsiteX4890" y="connsiteY4890"/>
                </a:cxn>
                <a:cxn ang="0">
                  <a:pos x="connsiteX4891" y="connsiteY4891"/>
                </a:cxn>
                <a:cxn ang="0">
                  <a:pos x="connsiteX4892" y="connsiteY4892"/>
                </a:cxn>
                <a:cxn ang="0">
                  <a:pos x="connsiteX4893" y="connsiteY4893"/>
                </a:cxn>
                <a:cxn ang="0">
                  <a:pos x="connsiteX4894" y="connsiteY4894"/>
                </a:cxn>
                <a:cxn ang="0">
                  <a:pos x="connsiteX4895" y="connsiteY4895"/>
                </a:cxn>
                <a:cxn ang="0">
                  <a:pos x="connsiteX4896" y="connsiteY4896"/>
                </a:cxn>
                <a:cxn ang="0">
                  <a:pos x="connsiteX4897" y="connsiteY4897"/>
                </a:cxn>
                <a:cxn ang="0">
                  <a:pos x="connsiteX4898" y="connsiteY4898"/>
                </a:cxn>
                <a:cxn ang="0">
                  <a:pos x="connsiteX4899" y="connsiteY4899"/>
                </a:cxn>
                <a:cxn ang="0">
                  <a:pos x="connsiteX4900" y="connsiteY4900"/>
                </a:cxn>
                <a:cxn ang="0">
                  <a:pos x="connsiteX4901" y="connsiteY4901"/>
                </a:cxn>
                <a:cxn ang="0">
                  <a:pos x="connsiteX4902" y="connsiteY4902"/>
                </a:cxn>
                <a:cxn ang="0">
                  <a:pos x="connsiteX4903" y="connsiteY4903"/>
                </a:cxn>
                <a:cxn ang="0">
                  <a:pos x="connsiteX4904" y="connsiteY4904"/>
                </a:cxn>
                <a:cxn ang="0">
                  <a:pos x="connsiteX4905" y="connsiteY4905"/>
                </a:cxn>
                <a:cxn ang="0">
                  <a:pos x="connsiteX4906" y="connsiteY4906"/>
                </a:cxn>
                <a:cxn ang="0">
                  <a:pos x="connsiteX4907" y="connsiteY4907"/>
                </a:cxn>
                <a:cxn ang="0">
                  <a:pos x="connsiteX4908" y="connsiteY4908"/>
                </a:cxn>
                <a:cxn ang="0">
                  <a:pos x="connsiteX4909" y="connsiteY4909"/>
                </a:cxn>
                <a:cxn ang="0">
                  <a:pos x="connsiteX4910" y="connsiteY4910"/>
                </a:cxn>
                <a:cxn ang="0">
                  <a:pos x="connsiteX4911" y="connsiteY4911"/>
                </a:cxn>
                <a:cxn ang="0">
                  <a:pos x="connsiteX4912" y="connsiteY4912"/>
                </a:cxn>
                <a:cxn ang="0">
                  <a:pos x="connsiteX4913" y="connsiteY4913"/>
                </a:cxn>
                <a:cxn ang="0">
                  <a:pos x="connsiteX4914" y="connsiteY4914"/>
                </a:cxn>
                <a:cxn ang="0">
                  <a:pos x="connsiteX4915" y="connsiteY4915"/>
                </a:cxn>
                <a:cxn ang="0">
                  <a:pos x="connsiteX4916" y="connsiteY4916"/>
                </a:cxn>
                <a:cxn ang="0">
                  <a:pos x="connsiteX4917" y="connsiteY4917"/>
                </a:cxn>
                <a:cxn ang="0">
                  <a:pos x="connsiteX4918" y="connsiteY4918"/>
                </a:cxn>
                <a:cxn ang="0">
                  <a:pos x="connsiteX4919" y="connsiteY4919"/>
                </a:cxn>
                <a:cxn ang="0">
                  <a:pos x="connsiteX4920" y="connsiteY4920"/>
                </a:cxn>
                <a:cxn ang="0">
                  <a:pos x="connsiteX4921" y="connsiteY4921"/>
                </a:cxn>
                <a:cxn ang="0">
                  <a:pos x="connsiteX4922" y="connsiteY4922"/>
                </a:cxn>
                <a:cxn ang="0">
                  <a:pos x="connsiteX4923" y="connsiteY4923"/>
                </a:cxn>
                <a:cxn ang="0">
                  <a:pos x="connsiteX4924" y="connsiteY4924"/>
                </a:cxn>
                <a:cxn ang="0">
                  <a:pos x="connsiteX4925" y="connsiteY4925"/>
                </a:cxn>
                <a:cxn ang="0">
                  <a:pos x="connsiteX4926" y="connsiteY4926"/>
                </a:cxn>
                <a:cxn ang="0">
                  <a:pos x="connsiteX4927" y="connsiteY4927"/>
                </a:cxn>
                <a:cxn ang="0">
                  <a:pos x="connsiteX4928" y="connsiteY4928"/>
                </a:cxn>
                <a:cxn ang="0">
                  <a:pos x="connsiteX4929" y="connsiteY4929"/>
                </a:cxn>
                <a:cxn ang="0">
                  <a:pos x="connsiteX4930" y="connsiteY4930"/>
                </a:cxn>
                <a:cxn ang="0">
                  <a:pos x="connsiteX4931" y="connsiteY4931"/>
                </a:cxn>
                <a:cxn ang="0">
                  <a:pos x="connsiteX4932" y="connsiteY4932"/>
                </a:cxn>
                <a:cxn ang="0">
                  <a:pos x="connsiteX4933" y="connsiteY4933"/>
                </a:cxn>
                <a:cxn ang="0">
                  <a:pos x="connsiteX4934" y="connsiteY4934"/>
                </a:cxn>
                <a:cxn ang="0">
                  <a:pos x="connsiteX4935" y="connsiteY4935"/>
                </a:cxn>
                <a:cxn ang="0">
                  <a:pos x="connsiteX4936" y="connsiteY4936"/>
                </a:cxn>
                <a:cxn ang="0">
                  <a:pos x="connsiteX4937" y="connsiteY4937"/>
                </a:cxn>
                <a:cxn ang="0">
                  <a:pos x="connsiteX4938" y="connsiteY4938"/>
                </a:cxn>
                <a:cxn ang="0">
                  <a:pos x="connsiteX4939" y="connsiteY4939"/>
                </a:cxn>
                <a:cxn ang="0">
                  <a:pos x="connsiteX4940" y="connsiteY4940"/>
                </a:cxn>
                <a:cxn ang="0">
                  <a:pos x="connsiteX4941" y="connsiteY4941"/>
                </a:cxn>
                <a:cxn ang="0">
                  <a:pos x="connsiteX4942" y="connsiteY4942"/>
                </a:cxn>
                <a:cxn ang="0">
                  <a:pos x="connsiteX4943" y="connsiteY4943"/>
                </a:cxn>
                <a:cxn ang="0">
                  <a:pos x="connsiteX4944" y="connsiteY4944"/>
                </a:cxn>
                <a:cxn ang="0">
                  <a:pos x="connsiteX4945" y="connsiteY4945"/>
                </a:cxn>
                <a:cxn ang="0">
                  <a:pos x="connsiteX4946" y="connsiteY4946"/>
                </a:cxn>
                <a:cxn ang="0">
                  <a:pos x="connsiteX4947" y="connsiteY4947"/>
                </a:cxn>
                <a:cxn ang="0">
                  <a:pos x="connsiteX4948" y="connsiteY4948"/>
                </a:cxn>
                <a:cxn ang="0">
                  <a:pos x="connsiteX4949" y="connsiteY4949"/>
                </a:cxn>
                <a:cxn ang="0">
                  <a:pos x="connsiteX4950" y="connsiteY4950"/>
                </a:cxn>
                <a:cxn ang="0">
                  <a:pos x="connsiteX4951" y="connsiteY4951"/>
                </a:cxn>
                <a:cxn ang="0">
                  <a:pos x="connsiteX4952" y="connsiteY4952"/>
                </a:cxn>
                <a:cxn ang="0">
                  <a:pos x="connsiteX4953" y="connsiteY4953"/>
                </a:cxn>
                <a:cxn ang="0">
                  <a:pos x="connsiteX4954" y="connsiteY4954"/>
                </a:cxn>
                <a:cxn ang="0">
                  <a:pos x="connsiteX4955" y="connsiteY4955"/>
                </a:cxn>
                <a:cxn ang="0">
                  <a:pos x="connsiteX4956" y="connsiteY4956"/>
                </a:cxn>
                <a:cxn ang="0">
                  <a:pos x="connsiteX4957" y="connsiteY4957"/>
                </a:cxn>
                <a:cxn ang="0">
                  <a:pos x="connsiteX4958" y="connsiteY4958"/>
                </a:cxn>
                <a:cxn ang="0">
                  <a:pos x="connsiteX4959" y="connsiteY4959"/>
                </a:cxn>
                <a:cxn ang="0">
                  <a:pos x="connsiteX4960" y="connsiteY4960"/>
                </a:cxn>
                <a:cxn ang="0">
                  <a:pos x="connsiteX4961" y="connsiteY4961"/>
                </a:cxn>
                <a:cxn ang="0">
                  <a:pos x="connsiteX4962" y="connsiteY4962"/>
                </a:cxn>
                <a:cxn ang="0">
                  <a:pos x="connsiteX4963" y="connsiteY4963"/>
                </a:cxn>
                <a:cxn ang="0">
                  <a:pos x="connsiteX4964" y="connsiteY4964"/>
                </a:cxn>
                <a:cxn ang="0">
                  <a:pos x="connsiteX4965" y="connsiteY4965"/>
                </a:cxn>
                <a:cxn ang="0">
                  <a:pos x="connsiteX4966" y="connsiteY4966"/>
                </a:cxn>
                <a:cxn ang="0">
                  <a:pos x="connsiteX4967" y="connsiteY4967"/>
                </a:cxn>
                <a:cxn ang="0">
                  <a:pos x="connsiteX4968" y="connsiteY4968"/>
                </a:cxn>
                <a:cxn ang="0">
                  <a:pos x="connsiteX4969" y="connsiteY4969"/>
                </a:cxn>
                <a:cxn ang="0">
                  <a:pos x="connsiteX4970" y="connsiteY4970"/>
                </a:cxn>
                <a:cxn ang="0">
                  <a:pos x="connsiteX4971" y="connsiteY4971"/>
                </a:cxn>
                <a:cxn ang="0">
                  <a:pos x="connsiteX4972" y="connsiteY4972"/>
                </a:cxn>
                <a:cxn ang="0">
                  <a:pos x="connsiteX4973" y="connsiteY4973"/>
                </a:cxn>
                <a:cxn ang="0">
                  <a:pos x="connsiteX4974" y="connsiteY4974"/>
                </a:cxn>
                <a:cxn ang="0">
                  <a:pos x="connsiteX4975" y="connsiteY4975"/>
                </a:cxn>
                <a:cxn ang="0">
                  <a:pos x="connsiteX4976" y="connsiteY4976"/>
                </a:cxn>
                <a:cxn ang="0">
                  <a:pos x="connsiteX4977" y="connsiteY4977"/>
                </a:cxn>
                <a:cxn ang="0">
                  <a:pos x="connsiteX4978" y="connsiteY4978"/>
                </a:cxn>
                <a:cxn ang="0">
                  <a:pos x="connsiteX4979" y="connsiteY4979"/>
                </a:cxn>
                <a:cxn ang="0">
                  <a:pos x="connsiteX4980" y="connsiteY4980"/>
                </a:cxn>
                <a:cxn ang="0">
                  <a:pos x="connsiteX4981" y="connsiteY4981"/>
                </a:cxn>
                <a:cxn ang="0">
                  <a:pos x="connsiteX4982" y="connsiteY4982"/>
                </a:cxn>
                <a:cxn ang="0">
                  <a:pos x="connsiteX4983" y="connsiteY4983"/>
                </a:cxn>
                <a:cxn ang="0">
                  <a:pos x="connsiteX4984" y="connsiteY4984"/>
                </a:cxn>
                <a:cxn ang="0">
                  <a:pos x="connsiteX4985" y="connsiteY4985"/>
                </a:cxn>
                <a:cxn ang="0">
                  <a:pos x="connsiteX4986" y="connsiteY4986"/>
                </a:cxn>
                <a:cxn ang="0">
                  <a:pos x="connsiteX4987" y="connsiteY4987"/>
                </a:cxn>
                <a:cxn ang="0">
                  <a:pos x="connsiteX4988" y="connsiteY4988"/>
                </a:cxn>
                <a:cxn ang="0">
                  <a:pos x="connsiteX4989" y="connsiteY4989"/>
                </a:cxn>
                <a:cxn ang="0">
                  <a:pos x="connsiteX4990" y="connsiteY4990"/>
                </a:cxn>
                <a:cxn ang="0">
                  <a:pos x="connsiteX4991" y="connsiteY4991"/>
                </a:cxn>
                <a:cxn ang="0">
                  <a:pos x="connsiteX4992" y="connsiteY4992"/>
                </a:cxn>
                <a:cxn ang="0">
                  <a:pos x="connsiteX4993" y="connsiteY4993"/>
                </a:cxn>
                <a:cxn ang="0">
                  <a:pos x="connsiteX4994" y="connsiteY4994"/>
                </a:cxn>
                <a:cxn ang="0">
                  <a:pos x="connsiteX4995" y="connsiteY4995"/>
                </a:cxn>
                <a:cxn ang="0">
                  <a:pos x="connsiteX4996" y="connsiteY4996"/>
                </a:cxn>
                <a:cxn ang="0">
                  <a:pos x="connsiteX4997" y="connsiteY4997"/>
                </a:cxn>
                <a:cxn ang="0">
                  <a:pos x="connsiteX4998" y="connsiteY4998"/>
                </a:cxn>
                <a:cxn ang="0">
                  <a:pos x="connsiteX4999" y="connsiteY4999"/>
                </a:cxn>
                <a:cxn ang="0">
                  <a:pos x="connsiteX5000" y="connsiteY5000"/>
                </a:cxn>
                <a:cxn ang="0">
                  <a:pos x="connsiteX5001" y="connsiteY5001"/>
                </a:cxn>
                <a:cxn ang="0">
                  <a:pos x="connsiteX5002" y="connsiteY5002"/>
                </a:cxn>
                <a:cxn ang="0">
                  <a:pos x="connsiteX5003" y="connsiteY5003"/>
                </a:cxn>
                <a:cxn ang="0">
                  <a:pos x="connsiteX5004" y="connsiteY5004"/>
                </a:cxn>
                <a:cxn ang="0">
                  <a:pos x="connsiteX5005" y="connsiteY5005"/>
                </a:cxn>
                <a:cxn ang="0">
                  <a:pos x="connsiteX5006" y="connsiteY5006"/>
                </a:cxn>
                <a:cxn ang="0">
                  <a:pos x="connsiteX5007" y="connsiteY5007"/>
                </a:cxn>
                <a:cxn ang="0">
                  <a:pos x="connsiteX5008" y="connsiteY5008"/>
                </a:cxn>
                <a:cxn ang="0">
                  <a:pos x="connsiteX5009" y="connsiteY5009"/>
                </a:cxn>
                <a:cxn ang="0">
                  <a:pos x="connsiteX5010" y="connsiteY5010"/>
                </a:cxn>
                <a:cxn ang="0">
                  <a:pos x="connsiteX5011" y="connsiteY5011"/>
                </a:cxn>
                <a:cxn ang="0">
                  <a:pos x="connsiteX5012" y="connsiteY5012"/>
                </a:cxn>
                <a:cxn ang="0">
                  <a:pos x="connsiteX5013" y="connsiteY5013"/>
                </a:cxn>
                <a:cxn ang="0">
                  <a:pos x="connsiteX5014" y="connsiteY5014"/>
                </a:cxn>
                <a:cxn ang="0">
                  <a:pos x="connsiteX5015" y="connsiteY5015"/>
                </a:cxn>
                <a:cxn ang="0">
                  <a:pos x="connsiteX5016" y="connsiteY5016"/>
                </a:cxn>
                <a:cxn ang="0">
                  <a:pos x="connsiteX5017" y="connsiteY5017"/>
                </a:cxn>
                <a:cxn ang="0">
                  <a:pos x="connsiteX5018" y="connsiteY5018"/>
                </a:cxn>
                <a:cxn ang="0">
                  <a:pos x="connsiteX5019" y="connsiteY5019"/>
                </a:cxn>
                <a:cxn ang="0">
                  <a:pos x="connsiteX5020" y="connsiteY5020"/>
                </a:cxn>
                <a:cxn ang="0">
                  <a:pos x="connsiteX5021" y="connsiteY5021"/>
                </a:cxn>
                <a:cxn ang="0">
                  <a:pos x="connsiteX5022" y="connsiteY5022"/>
                </a:cxn>
                <a:cxn ang="0">
                  <a:pos x="connsiteX5023" y="connsiteY5023"/>
                </a:cxn>
                <a:cxn ang="0">
                  <a:pos x="connsiteX5024" y="connsiteY5024"/>
                </a:cxn>
                <a:cxn ang="0">
                  <a:pos x="connsiteX5025" y="connsiteY5025"/>
                </a:cxn>
                <a:cxn ang="0">
                  <a:pos x="connsiteX5026" y="connsiteY5026"/>
                </a:cxn>
                <a:cxn ang="0">
                  <a:pos x="connsiteX5027" y="connsiteY5027"/>
                </a:cxn>
                <a:cxn ang="0">
                  <a:pos x="connsiteX5028" y="connsiteY5028"/>
                </a:cxn>
                <a:cxn ang="0">
                  <a:pos x="connsiteX5029" y="connsiteY5029"/>
                </a:cxn>
                <a:cxn ang="0">
                  <a:pos x="connsiteX5030" y="connsiteY5030"/>
                </a:cxn>
                <a:cxn ang="0">
                  <a:pos x="connsiteX5031" y="connsiteY5031"/>
                </a:cxn>
                <a:cxn ang="0">
                  <a:pos x="connsiteX5032" y="connsiteY5032"/>
                </a:cxn>
                <a:cxn ang="0">
                  <a:pos x="connsiteX5033" y="connsiteY5033"/>
                </a:cxn>
                <a:cxn ang="0">
                  <a:pos x="connsiteX5034" y="connsiteY5034"/>
                </a:cxn>
                <a:cxn ang="0">
                  <a:pos x="connsiteX5035" y="connsiteY5035"/>
                </a:cxn>
                <a:cxn ang="0">
                  <a:pos x="connsiteX5036" y="connsiteY5036"/>
                </a:cxn>
                <a:cxn ang="0">
                  <a:pos x="connsiteX5037" y="connsiteY5037"/>
                </a:cxn>
                <a:cxn ang="0">
                  <a:pos x="connsiteX5038" y="connsiteY5038"/>
                </a:cxn>
                <a:cxn ang="0">
                  <a:pos x="connsiteX5039" y="connsiteY5039"/>
                </a:cxn>
                <a:cxn ang="0">
                  <a:pos x="connsiteX5040" y="connsiteY5040"/>
                </a:cxn>
                <a:cxn ang="0">
                  <a:pos x="connsiteX5041" y="connsiteY5041"/>
                </a:cxn>
                <a:cxn ang="0">
                  <a:pos x="connsiteX5042" y="connsiteY5042"/>
                </a:cxn>
                <a:cxn ang="0">
                  <a:pos x="connsiteX5043" y="connsiteY5043"/>
                </a:cxn>
                <a:cxn ang="0">
                  <a:pos x="connsiteX5044" y="connsiteY5044"/>
                </a:cxn>
                <a:cxn ang="0">
                  <a:pos x="connsiteX5045" y="connsiteY5045"/>
                </a:cxn>
                <a:cxn ang="0">
                  <a:pos x="connsiteX5046" y="connsiteY5046"/>
                </a:cxn>
                <a:cxn ang="0">
                  <a:pos x="connsiteX5047" y="connsiteY5047"/>
                </a:cxn>
                <a:cxn ang="0">
                  <a:pos x="connsiteX5048" y="connsiteY5048"/>
                </a:cxn>
                <a:cxn ang="0">
                  <a:pos x="connsiteX5049" y="connsiteY5049"/>
                </a:cxn>
                <a:cxn ang="0">
                  <a:pos x="connsiteX5050" y="connsiteY5050"/>
                </a:cxn>
                <a:cxn ang="0">
                  <a:pos x="connsiteX5051" y="connsiteY5051"/>
                </a:cxn>
                <a:cxn ang="0">
                  <a:pos x="connsiteX5052" y="connsiteY5052"/>
                </a:cxn>
                <a:cxn ang="0">
                  <a:pos x="connsiteX5053" y="connsiteY5053"/>
                </a:cxn>
                <a:cxn ang="0">
                  <a:pos x="connsiteX5054" y="connsiteY5054"/>
                </a:cxn>
                <a:cxn ang="0">
                  <a:pos x="connsiteX5055" y="connsiteY5055"/>
                </a:cxn>
                <a:cxn ang="0">
                  <a:pos x="connsiteX5056" y="connsiteY5056"/>
                </a:cxn>
                <a:cxn ang="0">
                  <a:pos x="connsiteX5057" y="connsiteY5057"/>
                </a:cxn>
                <a:cxn ang="0">
                  <a:pos x="connsiteX5058" y="connsiteY5058"/>
                </a:cxn>
                <a:cxn ang="0">
                  <a:pos x="connsiteX5059" y="connsiteY5059"/>
                </a:cxn>
                <a:cxn ang="0">
                  <a:pos x="connsiteX5060" y="connsiteY5060"/>
                </a:cxn>
                <a:cxn ang="0">
                  <a:pos x="connsiteX5061" y="connsiteY5061"/>
                </a:cxn>
                <a:cxn ang="0">
                  <a:pos x="connsiteX5062" y="connsiteY5062"/>
                </a:cxn>
                <a:cxn ang="0">
                  <a:pos x="connsiteX5063" y="connsiteY5063"/>
                </a:cxn>
                <a:cxn ang="0">
                  <a:pos x="connsiteX5064" y="connsiteY5064"/>
                </a:cxn>
                <a:cxn ang="0">
                  <a:pos x="connsiteX5065" y="connsiteY5065"/>
                </a:cxn>
                <a:cxn ang="0">
                  <a:pos x="connsiteX5066" y="connsiteY5066"/>
                </a:cxn>
                <a:cxn ang="0">
                  <a:pos x="connsiteX5067" y="connsiteY5067"/>
                </a:cxn>
                <a:cxn ang="0">
                  <a:pos x="connsiteX5068" y="connsiteY5068"/>
                </a:cxn>
                <a:cxn ang="0">
                  <a:pos x="connsiteX5069" y="connsiteY5069"/>
                </a:cxn>
                <a:cxn ang="0">
                  <a:pos x="connsiteX5070" y="connsiteY5070"/>
                </a:cxn>
                <a:cxn ang="0">
                  <a:pos x="connsiteX5071" y="connsiteY5071"/>
                </a:cxn>
                <a:cxn ang="0">
                  <a:pos x="connsiteX5072" y="connsiteY5072"/>
                </a:cxn>
                <a:cxn ang="0">
                  <a:pos x="connsiteX5073" y="connsiteY5073"/>
                </a:cxn>
                <a:cxn ang="0">
                  <a:pos x="connsiteX5074" y="connsiteY5074"/>
                </a:cxn>
                <a:cxn ang="0">
                  <a:pos x="connsiteX5075" y="connsiteY5075"/>
                </a:cxn>
                <a:cxn ang="0">
                  <a:pos x="connsiteX5076" y="connsiteY5076"/>
                </a:cxn>
                <a:cxn ang="0">
                  <a:pos x="connsiteX5077" y="connsiteY5077"/>
                </a:cxn>
                <a:cxn ang="0">
                  <a:pos x="connsiteX5078" y="connsiteY5078"/>
                </a:cxn>
                <a:cxn ang="0">
                  <a:pos x="connsiteX5079" y="connsiteY5079"/>
                </a:cxn>
                <a:cxn ang="0">
                  <a:pos x="connsiteX5080" y="connsiteY5080"/>
                </a:cxn>
                <a:cxn ang="0">
                  <a:pos x="connsiteX5081" y="connsiteY5081"/>
                </a:cxn>
                <a:cxn ang="0">
                  <a:pos x="connsiteX5082" y="connsiteY5082"/>
                </a:cxn>
                <a:cxn ang="0">
                  <a:pos x="connsiteX5083" y="connsiteY5083"/>
                </a:cxn>
                <a:cxn ang="0">
                  <a:pos x="connsiteX5084" y="connsiteY5084"/>
                </a:cxn>
                <a:cxn ang="0">
                  <a:pos x="connsiteX5085" y="connsiteY5085"/>
                </a:cxn>
                <a:cxn ang="0">
                  <a:pos x="connsiteX5086" y="connsiteY5086"/>
                </a:cxn>
                <a:cxn ang="0">
                  <a:pos x="connsiteX5087" y="connsiteY5087"/>
                </a:cxn>
                <a:cxn ang="0">
                  <a:pos x="connsiteX5088" y="connsiteY5088"/>
                </a:cxn>
                <a:cxn ang="0">
                  <a:pos x="connsiteX5089" y="connsiteY5089"/>
                </a:cxn>
                <a:cxn ang="0">
                  <a:pos x="connsiteX5090" y="connsiteY5090"/>
                </a:cxn>
                <a:cxn ang="0">
                  <a:pos x="connsiteX5091" y="connsiteY5091"/>
                </a:cxn>
                <a:cxn ang="0">
                  <a:pos x="connsiteX5092" y="connsiteY5092"/>
                </a:cxn>
                <a:cxn ang="0">
                  <a:pos x="connsiteX5093" y="connsiteY5093"/>
                </a:cxn>
                <a:cxn ang="0">
                  <a:pos x="connsiteX5094" y="connsiteY5094"/>
                </a:cxn>
                <a:cxn ang="0">
                  <a:pos x="connsiteX5095" y="connsiteY5095"/>
                </a:cxn>
                <a:cxn ang="0">
                  <a:pos x="connsiteX5096" y="connsiteY5096"/>
                </a:cxn>
                <a:cxn ang="0">
                  <a:pos x="connsiteX5097" y="connsiteY5097"/>
                </a:cxn>
                <a:cxn ang="0">
                  <a:pos x="connsiteX5098" y="connsiteY5098"/>
                </a:cxn>
                <a:cxn ang="0">
                  <a:pos x="connsiteX5099" y="connsiteY5099"/>
                </a:cxn>
                <a:cxn ang="0">
                  <a:pos x="connsiteX5100" y="connsiteY5100"/>
                </a:cxn>
                <a:cxn ang="0">
                  <a:pos x="connsiteX5101" y="connsiteY5101"/>
                </a:cxn>
                <a:cxn ang="0">
                  <a:pos x="connsiteX5102" y="connsiteY5102"/>
                </a:cxn>
                <a:cxn ang="0">
                  <a:pos x="connsiteX5103" y="connsiteY5103"/>
                </a:cxn>
                <a:cxn ang="0">
                  <a:pos x="connsiteX5104" y="connsiteY5104"/>
                </a:cxn>
                <a:cxn ang="0">
                  <a:pos x="connsiteX5105" y="connsiteY5105"/>
                </a:cxn>
                <a:cxn ang="0">
                  <a:pos x="connsiteX5106" y="connsiteY5106"/>
                </a:cxn>
                <a:cxn ang="0">
                  <a:pos x="connsiteX5107" y="connsiteY5107"/>
                </a:cxn>
                <a:cxn ang="0">
                  <a:pos x="connsiteX5108" y="connsiteY5108"/>
                </a:cxn>
                <a:cxn ang="0">
                  <a:pos x="connsiteX5109" y="connsiteY5109"/>
                </a:cxn>
                <a:cxn ang="0">
                  <a:pos x="connsiteX5110" y="connsiteY5110"/>
                </a:cxn>
                <a:cxn ang="0">
                  <a:pos x="connsiteX5111" y="connsiteY5111"/>
                </a:cxn>
                <a:cxn ang="0">
                  <a:pos x="connsiteX5112" y="connsiteY5112"/>
                </a:cxn>
                <a:cxn ang="0">
                  <a:pos x="connsiteX5113" y="connsiteY5113"/>
                </a:cxn>
                <a:cxn ang="0">
                  <a:pos x="connsiteX5114" y="connsiteY5114"/>
                </a:cxn>
                <a:cxn ang="0">
                  <a:pos x="connsiteX5115" y="connsiteY5115"/>
                </a:cxn>
                <a:cxn ang="0">
                  <a:pos x="connsiteX5116" y="connsiteY5116"/>
                </a:cxn>
                <a:cxn ang="0">
                  <a:pos x="connsiteX5117" y="connsiteY5117"/>
                </a:cxn>
                <a:cxn ang="0">
                  <a:pos x="connsiteX5118" y="connsiteY5118"/>
                </a:cxn>
                <a:cxn ang="0">
                  <a:pos x="connsiteX5119" y="connsiteY5119"/>
                </a:cxn>
                <a:cxn ang="0">
                  <a:pos x="connsiteX5120" y="connsiteY5120"/>
                </a:cxn>
                <a:cxn ang="0">
                  <a:pos x="connsiteX5121" y="connsiteY5121"/>
                </a:cxn>
                <a:cxn ang="0">
                  <a:pos x="connsiteX5122" y="connsiteY5122"/>
                </a:cxn>
                <a:cxn ang="0">
                  <a:pos x="connsiteX5123" y="connsiteY5123"/>
                </a:cxn>
                <a:cxn ang="0">
                  <a:pos x="connsiteX5124" y="connsiteY5124"/>
                </a:cxn>
                <a:cxn ang="0">
                  <a:pos x="connsiteX5125" y="connsiteY5125"/>
                </a:cxn>
                <a:cxn ang="0">
                  <a:pos x="connsiteX5126" y="connsiteY5126"/>
                </a:cxn>
                <a:cxn ang="0">
                  <a:pos x="connsiteX5127" y="connsiteY5127"/>
                </a:cxn>
                <a:cxn ang="0">
                  <a:pos x="connsiteX5128" y="connsiteY5128"/>
                </a:cxn>
                <a:cxn ang="0">
                  <a:pos x="connsiteX5129" y="connsiteY5129"/>
                </a:cxn>
                <a:cxn ang="0">
                  <a:pos x="connsiteX5130" y="connsiteY5130"/>
                </a:cxn>
                <a:cxn ang="0">
                  <a:pos x="connsiteX5131" y="connsiteY5131"/>
                </a:cxn>
                <a:cxn ang="0">
                  <a:pos x="connsiteX5132" y="connsiteY5132"/>
                </a:cxn>
                <a:cxn ang="0">
                  <a:pos x="connsiteX5133" y="connsiteY5133"/>
                </a:cxn>
                <a:cxn ang="0">
                  <a:pos x="connsiteX5134" y="connsiteY5134"/>
                </a:cxn>
                <a:cxn ang="0">
                  <a:pos x="connsiteX5135" y="connsiteY5135"/>
                </a:cxn>
                <a:cxn ang="0">
                  <a:pos x="connsiteX5136" y="connsiteY5136"/>
                </a:cxn>
                <a:cxn ang="0">
                  <a:pos x="connsiteX5137" y="connsiteY5137"/>
                </a:cxn>
                <a:cxn ang="0">
                  <a:pos x="connsiteX5138" y="connsiteY5138"/>
                </a:cxn>
                <a:cxn ang="0">
                  <a:pos x="connsiteX5139" y="connsiteY5139"/>
                </a:cxn>
                <a:cxn ang="0">
                  <a:pos x="connsiteX5140" y="connsiteY5140"/>
                </a:cxn>
                <a:cxn ang="0">
                  <a:pos x="connsiteX5141" y="connsiteY5141"/>
                </a:cxn>
                <a:cxn ang="0">
                  <a:pos x="connsiteX5142" y="connsiteY5142"/>
                </a:cxn>
                <a:cxn ang="0">
                  <a:pos x="connsiteX5143" y="connsiteY5143"/>
                </a:cxn>
                <a:cxn ang="0">
                  <a:pos x="connsiteX5144" y="connsiteY5144"/>
                </a:cxn>
                <a:cxn ang="0">
                  <a:pos x="connsiteX5145" y="connsiteY5145"/>
                </a:cxn>
                <a:cxn ang="0">
                  <a:pos x="connsiteX5146" y="connsiteY5146"/>
                </a:cxn>
                <a:cxn ang="0">
                  <a:pos x="connsiteX5147" y="connsiteY5147"/>
                </a:cxn>
                <a:cxn ang="0">
                  <a:pos x="connsiteX5148" y="connsiteY5148"/>
                </a:cxn>
                <a:cxn ang="0">
                  <a:pos x="connsiteX5149" y="connsiteY5149"/>
                </a:cxn>
                <a:cxn ang="0">
                  <a:pos x="connsiteX5150" y="connsiteY5150"/>
                </a:cxn>
                <a:cxn ang="0">
                  <a:pos x="connsiteX5151" y="connsiteY5151"/>
                </a:cxn>
                <a:cxn ang="0">
                  <a:pos x="connsiteX5152" y="connsiteY5152"/>
                </a:cxn>
                <a:cxn ang="0">
                  <a:pos x="connsiteX5153" y="connsiteY5153"/>
                </a:cxn>
                <a:cxn ang="0">
                  <a:pos x="connsiteX5154" y="connsiteY5154"/>
                </a:cxn>
                <a:cxn ang="0">
                  <a:pos x="connsiteX5155" y="connsiteY5155"/>
                </a:cxn>
                <a:cxn ang="0">
                  <a:pos x="connsiteX5156" y="connsiteY5156"/>
                </a:cxn>
                <a:cxn ang="0">
                  <a:pos x="connsiteX5157" y="connsiteY5157"/>
                </a:cxn>
                <a:cxn ang="0">
                  <a:pos x="connsiteX5158" y="connsiteY5158"/>
                </a:cxn>
                <a:cxn ang="0">
                  <a:pos x="connsiteX5159" y="connsiteY5159"/>
                </a:cxn>
                <a:cxn ang="0">
                  <a:pos x="connsiteX5160" y="connsiteY5160"/>
                </a:cxn>
                <a:cxn ang="0">
                  <a:pos x="connsiteX5161" y="connsiteY5161"/>
                </a:cxn>
                <a:cxn ang="0">
                  <a:pos x="connsiteX5162" y="connsiteY5162"/>
                </a:cxn>
                <a:cxn ang="0">
                  <a:pos x="connsiteX5163" y="connsiteY5163"/>
                </a:cxn>
                <a:cxn ang="0">
                  <a:pos x="connsiteX5164" y="connsiteY5164"/>
                </a:cxn>
                <a:cxn ang="0">
                  <a:pos x="connsiteX5165" y="connsiteY5165"/>
                </a:cxn>
                <a:cxn ang="0">
                  <a:pos x="connsiteX5166" y="connsiteY5166"/>
                </a:cxn>
                <a:cxn ang="0">
                  <a:pos x="connsiteX5167" y="connsiteY5167"/>
                </a:cxn>
                <a:cxn ang="0">
                  <a:pos x="connsiteX5168" y="connsiteY5168"/>
                </a:cxn>
                <a:cxn ang="0">
                  <a:pos x="connsiteX5169" y="connsiteY5169"/>
                </a:cxn>
                <a:cxn ang="0">
                  <a:pos x="connsiteX5170" y="connsiteY5170"/>
                </a:cxn>
                <a:cxn ang="0">
                  <a:pos x="connsiteX5171" y="connsiteY5171"/>
                </a:cxn>
                <a:cxn ang="0">
                  <a:pos x="connsiteX5172" y="connsiteY5172"/>
                </a:cxn>
                <a:cxn ang="0">
                  <a:pos x="connsiteX5173" y="connsiteY5173"/>
                </a:cxn>
                <a:cxn ang="0">
                  <a:pos x="connsiteX5174" y="connsiteY5174"/>
                </a:cxn>
                <a:cxn ang="0">
                  <a:pos x="connsiteX5175" y="connsiteY5175"/>
                </a:cxn>
                <a:cxn ang="0">
                  <a:pos x="connsiteX5176" y="connsiteY5176"/>
                </a:cxn>
                <a:cxn ang="0">
                  <a:pos x="connsiteX5177" y="connsiteY5177"/>
                </a:cxn>
                <a:cxn ang="0">
                  <a:pos x="connsiteX5178" y="connsiteY5178"/>
                </a:cxn>
                <a:cxn ang="0">
                  <a:pos x="connsiteX5179" y="connsiteY5179"/>
                </a:cxn>
                <a:cxn ang="0">
                  <a:pos x="connsiteX5180" y="connsiteY5180"/>
                </a:cxn>
                <a:cxn ang="0">
                  <a:pos x="connsiteX5181" y="connsiteY5181"/>
                </a:cxn>
                <a:cxn ang="0">
                  <a:pos x="connsiteX5182" y="connsiteY5182"/>
                </a:cxn>
                <a:cxn ang="0">
                  <a:pos x="connsiteX5183" y="connsiteY5183"/>
                </a:cxn>
                <a:cxn ang="0">
                  <a:pos x="connsiteX5184" y="connsiteY5184"/>
                </a:cxn>
                <a:cxn ang="0">
                  <a:pos x="connsiteX5185" y="connsiteY5185"/>
                </a:cxn>
                <a:cxn ang="0">
                  <a:pos x="connsiteX5186" y="connsiteY5186"/>
                </a:cxn>
                <a:cxn ang="0">
                  <a:pos x="connsiteX5187" y="connsiteY5187"/>
                </a:cxn>
                <a:cxn ang="0">
                  <a:pos x="connsiteX5188" y="connsiteY5188"/>
                </a:cxn>
                <a:cxn ang="0">
                  <a:pos x="connsiteX5189" y="connsiteY5189"/>
                </a:cxn>
                <a:cxn ang="0">
                  <a:pos x="connsiteX5190" y="connsiteY5190"/>
                </a:cxn>
                <a:cxn ang="0">
                  <a:pos x="connsiteX5191" y="connsiteY5191"/>
                </a:cxn>
                <a:cxn ang="0">
                  <a:pos x="connsiteX5192" y="connsiteY5192"/>
                </a:cxn>
                <a:cxn ang="0">
                  <a:pos x="connsiteX5193" y="connsiteY5193"/>
                </a:cxn>
                <a:cxn ang="0">
                  <a:pos x="connsiteX5194" y="connsiteY5194"/>
                </a:cxn>
                <a:cxn ang="0">
                  <a:pos x="connsiteX5195" y="connsiteY5195"/>
                </a:cxn>
                <a:cxn ang="0">
                  <a:pos x="connsiteX5196" y="connsiteY5196"/>
                </a:cxn>
                <a:cxn ang="0">
                  <a:pos x="connsiteX5197" y="connsiteY5197"/>
                </a:cxn>
                <a:cxn ang="0">
                  <a:pos x="connsiteX5198" y="connsiteY5198"/>
                </a:cxn>
                <a:cxn ang="0">
                  <a:pos x="connsiteX5199" y="connsiteY5199"/>
                </a:cxn>
                <a:cxn ang="0">
                  <a:pos x="connsiteX5200" y="connsiteY5200"/>
                </a:cxn>
                <a:cxn ang="0">
                  <a:pos x="connsiteX5201" y="connsiteY5201"/>
                </a:cxn>
                <a:cxn ang="0">
                  <a:pos x="connsiteX5202" y="connsiteY5202"/>
                </a:cxn>
                <a:cxn ang="0">
                  <a:pos x="connsiteX5203" y="connsiteY5203"/>
                </a:cxn>
                <a:cxn ang="0">
                  <a:pos x="connsiteX5204" y="connsiteY5204"/>
                </a:cxn>
                <a:cxn ang="0">
                  <a:pos x="connsiteX5205" y="connsiteY5205"/>
                </a:cxn>
                <a:cxn ang="0">
                  <a:pos x="connsiteX5206" y="connsiteY5206"/>
                </a:cxn>
                <a:cxn ang="0">
                  <a:pos x="connsiteX5207" y="connsiteY5207"/>
                </a:cxn>
                <a:cxn ang="0">
                  <a:pos x="connsiteX5208" y="connsiteY5208"/>
                </a:cxn>
                <a:cxn ang="0">
                  <a:pos x="connsiteX5209" y="connsiteY5209"/>
                </a:cxn>
                <a:cxn ang="0">
                  <a:pos x="connsiteX5210" y="connsiteY5210"/>
                </a:cxn>
                <a:cxn ang="0">
                  <a:pos x="connsiteX5211" y="connsiteY5211"/>
                </a:cxn>
                <a:cxn ang="0">
                  <a:pos x="connsiteX5212" y="connsiteY5212"/>
                </a:cxn>
                <a:cxn ang="0">
                  <a:pos x="connsiteX5213" y="connsiteY5213"/>
                </a:cxn>
                <a:cxn ang="0">
                  <a:pos x="connsiteX5214" y="connsiteY5214"/>
                </a:cxn>
                <a:cxn ang="0">
                  <a:pos x="connsiteX5215" y="connsiteY5215"/>
                </a:cxn>
                <a:cxn ang="0">
                  <a:pos x="connsiteX5216" y="connsiteY5216"/>
                </a:cxn>
                <a:cxn ang="0">
                  <a:pos x="connsiteX5217" y="connsiteY5217"/>
                </a:cxn>
                <a:cxn ang="0">
                  <a:pos x="connsiteX5218" y="connsiteY5218"/>
                </a:cxn>
                <a:cxn ang="0">
                  <a:pos x="connsiteX5219" y="connsiteY5219"/>
                </a:cxn>
                <a:cxn ang="0">
                  <a:pos x="connsiteX5220" y="connsiteY5220"/>
                </a:cxn>
                <a:cxn ang="0">
                  <a:pos x="connsiteX5221" y="connsiteY5221"/>
                </a:cxn>
                <a:cxn ang="0">
                  <a:pos x="connsiteX5222" y="connsiteY5222"/>
                </a:cxn>
                <a:cxn ang="0">
                  <a:pos x="connsiteX5223" y="connsiteY5223"/>
                </a:cxn>
                <a:cxn ang="0">
                  <a:pos x="connsiteX5224" y="connsiteY5224"/>
                </a:cxn>
                <a:cxn ang="0">
                  <a:pos x="connsiteX5225" y="connsiteY5225"/>
                </a:cxn>
                <a:cxn ang="0">
                  <a:pos x="connsiteX5226" y="connsiteY5226"/>
                </a:cxn>
                <a:cxn ang="0">
                  <a:pos x="connsiteX5227" y="connsiteY5227"/>
                </a:cxn>
                <a:cxn ang="0">
                  <a:pos x="connsiteX5228" y="connsiteY5228"/>
                </a:cxn>
                <a:cxn ang="0">
                  <a:pos x="connsiteX5229" y="connsiteY5229"/>
                </a:cxn>
                <a:cxn ang="0">
                  <a:pos x="connsiteX5230" y="connsiteY5230"/>
                </a:cxn>
                <a:cxn ang="0">
                  <a:pos x="connsiteX5231" y="connsiteY5231"/>
                </a:cxn>
                <a:cxn ang="0">
                  <a:pos x="connsiteX5232" y="connsiteY5232"/>
                </a:cxn>
                <a:cxn ang="0">
                  <a:pos x="connsiteX5233" y="connsiteY5233"/>
                </a:cxn>
                <a:cxn ang="0">
                  <a:pos x="connsiteX5234" y="connsiteY5234"/>
                </a:cxn>
                <a:cxn ang="0">
                  <a:pos x="connsiteX5235" y="connsiteY5235"/>
                </a:cxn>
                <a:cxn ang="0">
                  <a:pos x="connsiteX5236" y="connsiteY5236"/>
                </a:cxn>
                <a:cxn ang="0">
                  <a:pos x="connsiteX5237" y="connsiteY5237"/>
                </a:cxn>
                <a:cxn ang="0">
                  <a:pos x="connsiteX5238" y="connsiteY5238"/>
                </a:cxn>
                <a:cxn ang="0">
                  <a:pos x="connsiteX5239" y="connsiteY5239"/>
                </a:cxn>
                <a:cxn ang="0">
                  <a:pos x="connsiteX5240" y="connsiteY5240"/>
                </a:cxn>
                <a:cxn ang="0">
                  <a:pos x="connsiteX5241" y="connsiteY5241"/>
                </a:cxn>
                <a:cxn ang="0">
                  <a:pos x="connsiteX5242" y="connsiteY5242"/>
                </a:cxn>
                <a:cxn ang="0">
                  <a:pos x="connsiteX5243" y="connsiteY5243"/>
                </a:cxn>
                <a:cxn ang="0">
                  <a:pos x="connsiteX5244" y="connsiteY5244"/>
                </a:cxn>
                <a:cxn ang="0">
                  <a:pos x="connsiteX5245" y="connsiteY5245"/>
                </a:cxn>
                <a:cxn ang="0">
                  <a:pos x="connsiteX5246" y="connsiteY5246"/>
                </a:cxn>
                <a:cxn ang="0">
                  <a:pos x="connsiteX5247" y="connsiteY5247"/>
                </a:cxn>
                <a:cxn ang="0">
                  <a:pos x="connsiteX5248" y="connsiteY5248"/>
                </a:cxn>
                <a:cxn ang="0">
                  <a:pos x="connsiteX5249" y="connsiteY5249"/>
                </a:cxn>
                <a:cxn ang="0">
                  <a:pos x="connsiteX5250" y="connsiteY5250"/>
                </a:cxn>
                <a:cxn ang="0">
                  <a:pos x="connsiteX5251" y="connsiteY5251"/>
                </a:cxn>
                <a:cxn ang="0">
                  <a:pos x="connsiteX5252" y="connsiteY5252"/>
                </a:cxn>
                <a:cxn ang="0">
                  <a:pos x="connsiteX5253" y="connsiteY5253"/>
                </a:cxn>
                <a:cxn ang="0">
                  <a:pos x="connsiteX5254" y="connsiteY5254"/>
                </a:cxn>
                <a:cxn ang="0">
                  <a:pos x="connsiteX5255" y="connsiteY5255"/>
                </a:cxn>
                <a:cxn ang="0">
                  <a:pos x="connsiteX5256" y="connsiteY5256"/>
                </a:cxn>
                <a:cxn ang="0">
                  <a:pos x="connsiteX5257" y="connsiteY5257"/>
                </a:cxn>
                <a:cxn ang="0">
                  <a:pos x="connsiteX5258" y="connsiteY5258"/>
                </a:cxn>
                <a:cxn ang="0">
                  <a:pos x="connsiteX5259" y="connsiteY5259"/>
                </a:cxn>
                <a:cxn ang="0">
                  <a:pos x="connsiteX5260" y="connsiteY5260"/>
                </a:cxn>
                <a:cxn ang="0">
                  <a:pos x="connsiteX5261" y="connsiteY5261"/>
                </a:cxn>
                <a:cxn ang="0">
                  <a:pos x="connsiteX5262" y="connsiteY5262"/>
                </a:cxn>
                <a:cxn ang="0">
                  <a:pos x="connsiteX5263" y="connsiteY5263"/>
                </a:cxn>
                <a:cxn ang="0">
                  <a:pos x="connsiteX5264" y="connsiteY5264"/>
                </a:cxn>
                <a:cxn ang="0">
                  <a:pos x="connsiteX5265" y="connsiteY5265"/>
                </a:cxn>
                <a:cxn ang="0">
                  <a:pos x="connsiteX5266" y="connsiteY5266"/>
                </a:cxn>
                <a:cxn ang="0">
                  <a:pos x="connsiteX5267" y="connsiteY5267"/>
                </a:cxn>
                <a:cxn ang="0">
                  <a:pos x="connsiteX5268" y="connsiteY5268"/>
                </a:cxn>
                <a:cxn ang="0">
                  <a:pos x="connsiteX5269" y="connsiteY5269"/>
                </a:cxn>
                <a:cxn ang="0">
                  <a:pos x="connsiteX5270" y="connsiteY5270"/>
                </a:cxn>
                <a:cxn ang="0">
                  <a:pos x="connsiteX5271" y="connsiteY5271"/>
                </a:cxn>
                <a:cxn ang="0">
                  <a:pos x="connsiteX5272" y="connsiteY5272"/>
                </a:cxn>
                <a:cxn ang="0">
                  <a:pos x="connsiteX5273" y="connsiteY5273"/>
                </a:cxn>
                <a:cxn ang="0">
                  <a:pos x="connsiteX5274" y="connsiteY5274"/>
                </a:cxn>
                <a:cxn ang="0">
                  <a:pos x="connsiteX5275" y="connsiteY5275"/>
                </a:cxn>
                <a:cxn ang="0">
                  <a:pos x="connsiteX5276" y="connsiteY5276"/>
                </a:cxn>
                <a:cxn ang="0">
                  <a:pos x="connsiteX5277" y="connsiteY5277"/>
                </a:cxn>
                <a:cxn ang="0">
                  <a:pos x="connsiteX5278" y="connsiteY5278"/>
                </a:cxn>
                <a:cxn ang="0">
                  <a:pos x="connsiteX5279" y="connsiteY5279"/>
                </a:cxn>
                <a:cxn ang="0">
                  <a:pos x="connsiteX5280" y="connsiteY5280"/>
                </a:cxn>
                <a:cxn ang="0">
                  <a:pos x="connsiteX5281" y="connsiteY5281"/>
                </a:cxn>
                <a:cxn ang="0">
                  <a:pos x="connsiteX5282" y="connsiteY5282"/>
                </a:cxn>
                <a:cxn ang="0">
                  <a:pos x="connsiteX5283" y="connsiteY5283"/>
                </a:cxn>
                <a:cxn ang="0">
                  <a:pos x="connsiteX5284" y="connsiteY5284"/>
                </a:cxn>
                <a:cxn ang="0">
                  <a:pos x="connsiteX5285" y="connsiteY5285"/>
                </a:cxn>
                <a:cxn ang="0">
                  <a:pos x="connsiteX5286" y="connsiteY5286"/>
                </a:cxn>
                <a:cxn ang="0">
                  <a:pos x="connsiteX5287" y="connsiteY5287"/>
                </a:cxn>
                <a:cxn ang="0">
                  <a:pos x="connsiteX5288" y="connsiteY5288"/>
                </a:cxn>
                <a:cxn ang="0">
                  <a:pos x="connsiteX5289" y="connsiteY5289"/>
                </a:cxn>
                <a:cxn ang="0">
                  <a:pos x="connsiteX5290" y="connsiteY5290"/>
                </a:cxn>
                <a:cxn ang="0">
                  <a:pos x="connsiteX5291" y="connsiteY5291"/>
                </a:cxn>
                <a:cxn ang="0">
                  <a:pos x="connsiteX5292" y="connsiteY5292"/>
                </a:cxn>
                <a:cxn ang="0">
                  <a:pos x="connsiteX5293" y="connsiteY5293"/>
                </a:cxn>
                <a:cxn ang="0">
                  <a:pos x="connsiteX5294" y="connsiteY5294"/>
                </a:cxn>
                <a:cxn ang="0">
                  <a:pos x="connsiteX5295" y="connsiteY5295"/>
                </a:cxn>
                <a:cxn ang="0">
                  <a:pos x="connsiteX5296" y="connsiteY5296"/>
                </a:cxn>
                <a:cxn ang="0">
                  <a:pos x="connsiteX5297" y="connsiteY5297"/>
                </a:cxn>
                <a:cxn ang="0">
                  <a:pos x="connsiteX5298" y="connsiteY5298"/>
                </a:cxn>
                <a:cxn ang="0">
                  <a:pos x="connsiteX5299" y="connsiteY5299"/>
                </a:cxn>
                <a:cxn ang="0">
                  <a:pos x="connsiteX5300" y="connsiteY5300"/>
                </a:cxn>
                <a:cxn ang="0">
                  <a:pos x="connsiteX5301" y="connsiteY5301"/>
                </a:cxn>
                <a:cxn ang="0">
                  <a:pos x="connsiteX5302" y="connsiteY5302"/>
                </a:cxn>
                <a:cxn ang="0">
                  <a:pos x="connsiteX5303" y="connsiteY5303"/>
                </a:cxn>
                <a:cxn ang="0">
                  <a:pos x="connsiteX5304" y="connsiteY5304"/>
                </a:cxn>
                <a:cxn ang="0">
                  <a:pos x="connsiteX5305" y="connsiteY5305"/>
                </a:cxn>
                <a:cxn ang="0">
                  <a:pos x="connsiteX5306" y="connsiteY5306"/>
                </a:cxn>
                <a:cxn ang="0">
                  <a:pos x="connsiteX5307" y="connsiteY5307"/>
                </a:cxn>
                <a:cxn ang="0">
                  <a:pos x="connsiteX5308" y="connsiteY5308"/>
                </a:cxn>
                <a:cxn ang="0">
                  <a:pos x="connsiteX5309" y="connsiteY5309"/>
                </a:cxn>
                <a:cxn ang="0">
                  <a:pos x="connsiteX5310" y="connsiteY5310"/>
                </a:cxn>
                <a:cxn ang="0">
                  <a:pos x="connsiteX5311" y="connsiteY5311"/>
                </a:cxn>
                <a:cxn ang="0">
                  <a:pos x="connsiteX5312" y="connsiteY5312"/>
                </a:cxn>
                <a:cxn ang="0">
                  <a:pos x="connsiteX5313" y="connsiteY5313"/>
                </a:cxn>
                <a:cxn ang="0">
                  <a:pos x="connsiteX5314" y="connsiteY5314"/>
                </a:cxn>
                <a:cxn ang="0">
                  <a:pos x="connsiteX5315" y="connsiteY5315"/>
                </a:cxn>
                <a:cxn ang="0">
                  <a:pos x="connsiteX5316" y="connsiteY5316"/>
                </a:cxn>
                <a:cxn ang="0">
                  <a:pos x="connsiteX5317" y="connsiteY5317"/>
                </a:cxn>
                <a:cxn ang="0">
                  <a:pos x="connsiteX5318" y="connsiteY5318"/>
                </a:cxn>
                <a:cxn ang="0">
                  <a:pos x="connsiteX5319" y="connsiteY5319"/>
                </a:cxn>
                <a:cxn ang="0">
                  <a:pos x="connsiteX5320" y="connsiteY5320"/>
                </a:cxn>
                <a:cxn ang="0">
                  <a:pos x="connsiteX5321" y="connsiteY5321"/>
                </a:cxn>
                <a:cxn ang="0">
                  <a:pos x="connsiteX5322" y="connsiteY5322"/>
                </a:cxn>
                <a:cxn ang="0">
                  <a:pos x="connsiteX5323" y="connsiteY5323"/>
                </a:cxn>
                <a:cxn ang="0">
                  <a:pos x="connsiteX5324" y="connsiteY5324"/>
                </a:cxn>
                <a:cxn ang="0">
                  <a:pos x="connsiteX5325" y="connsiteY5325"/>
                </a:cxn>
                <a:cxn ang="0">
                  <a:pos x="connsiteX5326" y="connsiteY5326"/>
                </a:cxn>
                <a:cxn ang="0">
                  <a:pos x="connsiteX5327" y="connsiteY5327"/>
                </a:cxn>
                <a:cxn ang="0">
                  <a:pos x="connsiteX5328" y="connsiteY5328"/>
                </a:cxn>
                <a:cxn ang="0">
                  <a:pos x="connsiteX5329" y="connsiteY5329"/>
                </a:cxn>
                <a:cxn ang="0">
                  <a:pos x="connsiteX5330" y="connsiteY5330"/>
                </a:cxn>
                <a:cxn ang="0">
                  <a:pos x="connsiteX5331" y="connsiteY5331"/>
                </a:cxn>
                <a:cxn ang="0">
                  <a:pos x="connsiteX5332" y="connsiteY5332"/>
                </a:cxn>
                <a:cxn ang="0">
                  <a:pos x="connsiteX5333" y="connsiteY5333"/>
                </a:cxn>
                <a:cxn ang="0">
                  <a:pos x="connsiteX5334" y="connsiteY5334"/>
                </a:cxn>
                <a:cxn ang="0">
                  <a:pos x="connsiteX5335" y="connsiteY5335"/>
                </a:cxn>
                <a:cxn ang="0">
                  <a:pos x="connsiteX5336" y="connsiteY5336"/>
                </a:cxn>
                <a:cxn ang="0">
                  <a:pos x="connsiteX5337" y="connsiteY5337"/>
                </a:cxn>
                <a:cxn ang="0">
                  <a:pos x="connsiteX5338" y="connsiteY5338"/>
                </a:cxn>
                <a:cxn ang="0">
                  <a:pos x="connsiteX5339" y="connsiteY5339"/>
                </a:cxn>
                <a:cxn ang="0">
                  <a:pos x="connsiteX5340" y="connsiteY5340"/>
                </a:cxn>
                <a:cxn ang="0">
                  <a:pos x="connsiteX5341" y="connsiteY5341"/>
                </a:cxn>
                <a:cxn ang="0">
                  <a:pos x="connsiteX5342" y="connsiteY5342"/>
                </a:cxn>
                <a:cxn ang="0">
                  <a:pos x="connsiteX5343" y="connsiteY5343"/>
                </a:cxn>
                <a:cxn ang="0">
                  <a:pos x="connsiteX5344" y="connsiteY5344"/>
                </a:cxn>
                <a:cxn ang="0">
                  <a:pos x="connsiteX5345" y="connsiteY5345"/>
                </a:cxn>
                <a:cxn ang="0">
                  <a:pos x="connsiteX5346" y="connsiteY5346"/>
                </a:cxn>
                <a:cxn ang="0">
                  <a:pos x="connsiteX5347" y="connsiteY5347"/>
                </a:cxn>
                <a:cxn ang="0">
                  <a:pos x="connsiteX5348" y="connsiteY5348"/>
                </a:cxn>
                <a:cxn ang="0">
                  <a:pos x="connsiteX5349" y="connsiteY5349"/>
                </a:cxn>
                <a:cxn ang="0">
                  <a:pos x="connsiteX5350" y="connsiteY5350"/>
                </a:cxn>
                <a:cxn ang="0">
                  <a:pos x="connsiteX5351" y="connsiteY5351"/>
                </a:cxn>
                <a:cxn ang="0">
                  <a:pos x="connsiteX5352" y="connsiteY5352"/>
                </a:cxn>
                <a:cxn ang="0">
                  <a:pos x="connsiteX5353" y="connsiteY5353"/>
                </a:cxn>
                <a:cxn ang="0">
                  <a:pos x="connsiteX5354" y="connsiteY5354"/>
                </a:cxn>
                <a:cxn ang="0">
                  <a:pos x="connsiteX5355" y="connsiteY5355"/>
                </a:cxn>
                <a:cxn ang="0">
                  <a:pos x="connsiteX5356" y="connsiteY5356"/>
                </a:cxn>
                <a:cxn ang="0">
                  <a:pos x="connsiteX5357" y="connsiteY5357"/>
                </a:cxn>
                <a:cxn ang="0">
                  <a:pos x="connsiteX5358" y="connsiteY5358"/>
                </a:cxn>
                <a:cxn ang="0">
                  <a:pos x="connsiteX5359" y="connsiteY5359"/>
                </a:cxn>
                <a:cxn ang="0">
                  <a:pos x="connsiteX5360" y="connsiteY5360"/>
                </a:cxn>
                <a:cxn ang="0">
                  <a:pos x="connsiteX5361" y="connsiteY5361"/>
                </a:cxn>
                <a:cxn ang="0">
                  <a:pos x="connsiteX5362" y="connsiteY5362"/>
                </a:cxn>
                <a:cxn ang="0">
                  <a:pos x="connsiteX5363" y="connsiteY5363"/>
                </a:cxn>
                <a:cxn ang="0">
                  <a:pos x="connsiteX5364" y="connsiteY5364"/>
                </a:cxn>
                <a:cxn ang="0">
                  <a:pos x="connsiteX5365" y="connsiteY5365"/>
                </a:cxn>
                <a:cxn ang="0">
                  <a:pos x="connsiteX5366" y="connsiteY5366"/>
                </a:cxn>
                <a:cxn ang="0">
                  <a:pos x="connsiteX5367" y="connsiteY5367"/>
                </a:cxn>
                <a:cxn ang="0">
                  <a:pos x="connsiteX5368" y="connsiteY5368"/>
                </a:cxn>
                <a:cxn ang="0">
                  <a:pos x="connsiteX5369" y="connsiteY5369"/>
                </a:cxn>
                <a:cxn ang="0">
                  <a:pos x="connsiteX5370" y="connsiteY5370"/>
                </a:cxn>
                <a:cxn ang="0">
                  <a:pos x="connsiteX5371" y="connsiteY5371"/>
                </a:cxn>
                <a:cxn ang="0">
                  <a:pos x="connsiteX5372" y="connsiteY5372"/>
                </a:cxn>
                <a:cxn ang="0">
                  <a:pos x="connsiteX5373" y="connsiteY5373"/>
                </a:cxn>
                <a:cxn ang="0">
                  <a:pos x="connsiteX5374" y="connsiteY5374"/>
                </a:cxn>
                <a:cxn ang="0">
                  <a:pos x="connsiteX5375" y="connsiteY5375"/>
                </a:cxn>
                <a:cxn ang="0">
                  <a:pos x="connsiteX5376" y="connsiteY5376"/>
                </a:cxn>
                <a:cxn ang="0">
                  <a:pos x="connsiteX5377" y="connsiteY5377"/>
                </a:cxn>
                <a:cxn ang="0">
                  <a:pos x="connsiteX5378" y="connsiteY5378"/>
                </a:cxn>
                <a:cxn ang="0">
                  <a:pos x="connsiteX5379" y="connsiteY5379"/>
                </a:cxn>
                <a:cxn ang="0">
                  <a:pos x="connsiteX5380" y="connsiteY5380"/>
                </a:cxn>
                <a:cxn ang="0">
                  <a:pos x="connsiteX5381" y="connsiteY5381"/>
                </a:cxn>
                <a:cxn ang="0">
                  <a:pos x="connsiteX5382" y="connsiteY5382"/>
                </a:cxn>
                <a:cxn ang="0">
                  <a:pos x="connsiteX5383" y="connsiteY5383"/>
                </a:cxn>
                <a:cxn ang="0">
                  <a:pos x="connsiteX5384" y="connsiteY5384"/>
                </a:cxn>
                <a:cxn ang="0">
                  <a:pos x="connsiteX5385" y="connsiteY5385"/>
                </a:cxn>
                <a:cxn ang="0">
                  <a:pos x="connsiteX5386" y="connsiteY5386"/>
                </a:cxn>
                <a:cxn ang="0">
                  <a:pos x="connsiteX5387" y="connsiteY5387"/>
                </a:cxn>
                <a:cxn ang="0">
                  <a:pos x="connsiteX5388" y="connsiteY5388"/>
                </a:cxn>
                <a:cxn ang="0">
                  <a:pos x="connsiteX5389" y="connsiteY5389"/>
                </a:cxn>
                <a:cxn ang="0">
                  <a:pos x="connsiteX5390" y="connsiteY5390"/>
                </a:cxn>
                <a:cxn ang="0">
                  <a:pos x="connsiteX5391" y="connsiteY5391"/>
                </a:cxn>
                <a:cxn ang="0">
                  <a:pos x="connsiteX5392" y="connsiteY5392"/>
                </a:cxn>
                <a:cxn ang="0">
                  <a:pos x="connsiteX5393" y="connsiteY5393"/>
                </a:cxn>
                <a:cxn ang="0">
                  <a:pos x="connsiteX5394" y="connsiteY5394"/>
                </a:cxn>
                <a:cxn ang="0">
                  <a:pos x="connsiteX5395" y="connsiteY5395"/>
                </a:cxn>
                <a:cxn ang="0">
                  <a:pos x="connsiteX5396" y="connsiteY5396"/>
                </a:cxn>
                <a:cxn ang="0">
                  <a:pos x="connsiteX5397" y="connsiteY5397"/>
                </a:cxn>
                <a:cxn ang="0">
                  <a:pos x="connsiteX5398" y="connsiteY5398"/>
                </a:cxn>
                <a:cxn ang="0">
                  <a:pos x="connsiteX5399" y="connsiteY5399"/>
                </a:cxn>
                <a:cxn ang="0">
                  <a:pos x="connsiteX5400" y="connsiteY5400"/>
                </a:cxn>
                <a:cxn ang="0">
                  <a:pos x="connsiteX5401" y="connsiteY5401"/>
                </a:cxn>
                <a:cxn ang="0">
                  <a:pos x="connsiteX5402" y="connsiteY5402"/>
                </a:cxn>
                <a:cxn ang="0">
                  <a:pos x="connsiteX5403" y="connsiteY5403"/>
                </a:cxn>
                <a:cxn ang="0">
                  <a:pos x="connsiteX5404" y="connsiteY5404"/>
                </a:cxn>
                <a:cxn ang="0">
                  <a:pos x="connsiteX5405" y="connsiteY5405"/>
                </a:cxn>
                <a:cxn ang="0">
                  <a:pos x="connsiteX5406" y="connsiteY5406"/>
                </a:cxn>
                <a:cxn ang="0">
                  <a:pos x="connsiteX5407" y="connsiteY5407"/>
                </a:cxn>
                <a:cxn ang="0">
                  <a:pos x="connsiteX5408" y="connsiteY5408"/>
                </a:cxn>
                <a:cxn ang="0">
                  <a:pos x="connsiteX5409" y="connsiteY5409"/>
                </a:cxn>
                <a:cxn ang="0">
                  <a:pos x="connsiteX5410" y="connsiteY5410"/>
                </a:cxn>
                <a:cxn ang="0">
                  <a:pos x="connsiteX5411" y="connsiteY5411"/>
                </a:cxn>
                <a:cxn ang="0">
                  <a:pos x="connsiteX5412" y="connsiteY5412"/>
                </a:cxn>
                <a:cxn ang="0">
                  <a:pos x="connsiteX5413" y="connsiteY5413"/>
                </a:cxn>
                <a:cxn ang="0">
                  <a:pos x="connsiteX5414" y="connsiteY5414"/>
                </a:cxn>
                <a:cxn ang="0">
                  <a:pos x="connsiteX5415" y="connsiteY5415"/>
                </a:cxn>
                <a:cxn ang="0">
                  <a:pos x="connsiteX5416" y="connsiteY5416"/>
                </a:cxn>
                <a:cxn ang="0">
                  <a:pos x="connsiteX5417" y="connsiteY5417"/>
                </a:cxn>
                <a:cxn ang="0">
                  <a:pos x="connsiteX5418" y="connsiteY5418"/>
                </a:cxn>
                <a:cxn ang="0">
                  <a:pos x="connsiteX5419" y="connsiteY5419"/>
                </a:cxn>
                <a:cxn ang="0">
                  <a:pos x="connsiteX5420" y="connsiteY5420"/>
                </a:cxn>
                <a:cxn ang="0">
                  <a:pos x="connsiteX5421" y="connsiteY5421"/>
                </a:cxn>
                <a:cxn ang="0">
                  <a:pos x="connsiteX5422" y="connsiteY5422"/>
                </a:cxn>
                <a:cxn ang="0">
                  <a:pos x="connsiteX5423" y="connsiteY5423"/>
                </a:cxn>
                <a:cxn ang="0">
                  <a:pos x="connsiteX5424" y="connsiteY5424"/>
                </a:cxn>
                <a:cxn ang="0">
                  <a:pos x="connsiteX5425" y="connsiteY5425"/>
                </a:cxn>
                <a:cxn ang="0">
                  <a:pos x="connsiteX5426" y="connsiteY5426"/>
                </a:cxn>
                <a:cxn ang="0">
                  <a:pos x="connsiteX5427" y="connsiteY5427"/>
                </a:cxn>
                <a:cxn ang="0">
                  <a:pos x="connsiteX5428" y="connsiteY5428"/>
                </a:cxn>
                <a:cxn ang="0">
                  <a:pos x="connsiteX5429" y="connsiteY5429"/>
                </a:cxn>
                <a:cxn ang="0">
                  <a:pos x="connsiteX5430" y="connsiteY5430"/>
                </a:cxn>
                <a:cxn ang="0">
                  <a:pos x="connsiteX5431" y="connsiteY5431"/>
                </a:cxn>
                <a:cxn ang="0">
                  <a:pos x="connsiteX5432" y="connsiteY5432"/>
                </a:cxn>
                <a:cxn ang="0">
                  <a:pos x="connsiteX5433" y="connsiteY5433"/>
                </a:cxn>
                <a:cxn ang="0">
                  <a:pos x="connsiteX5434" y="connsiteY5434"/>
                </a:cxn>
                <a:cxn ang="0">
                  <a:pos x="connsiteX5435" y="connsiteY5435"/>
                </a:cxn>
                <a:cxn ang="0">
                  <a:pos x="connsiteX5436" y="connsiteY5436"/>
                </a:cxn>
                <a:cxn ang="0">
                  <a:pos x="connsiteX5437" y="connsiteY5437"/>
                </a:cxn>
                <a:cxn ang="0">
                  <a:pos x="connsiteX5438" y="connsiteY5438"/>
                </a:cxn>
                <a:cxn ang="0">
                  <a:pos x="connsiteX5439" y="connsiteY5439"/>
                </a:cxn>
                <a:cxn ang="0">
                  <a:pos x="connsiteX5440" y="connsiteY5440"/>
                </a:cxn>
                <a:cxn ang="0">
                  <a:pos x="connsiteX5441" y="connsiteY5441"/>
                </a:cxn>
                <a:cxn ang="0">
                  <a:pos x="connsiteX5442" y="connsiteY5442"/>
                </a:cxn>
                <a:cxn ang="0">
                  <a:pos x="connsiteX5443" y="connsiteY5443"/>
                </a:cxn>
                <a:cxn ang="0">
                  <a:pos x="connsiteX5444" y="connsiteY5444"/>
                </a:cxn>
                <a:cxn ang="0">
                  <a:pos x="connsiteX5445" y="connsiteY5445"/>
                </a:cxn>
                <a:cxn ang="0">
                  <a:pos x="connsiteX5446" y="connsiteY5446"/>
                </a:cxn>
                <a:cxn ang="0">
                  <a:pos x="connsiteX5447" y="connsiteY5447"/>
                </a:cxn>
                <a:cxn ang="0">
                  <a:pos x="connsiteX5448" y="connsiteY5448"/>
                </a:cxn>
                <a:cxn ang="0">
                  <a:pos x="connsiteX5449" y="connsiteY5449"/>
                </a:cxn>
                <a:cxn ang="0">
                  <a:pos x="connsiteX5450" y="connsiteY5450"/>
                </a:cxn>
                <a:cxn ang="0">
                  <a:pos x="connsiteX5451" y="connsiteY5451"/>
                </a:cxn>
                <a:cxn ang="0">
                  <a:pos x="connsiteX5452" y="connsiteY5452"/>
                </a:cxn>
                <a:cxn ang="0">
                  <a:pos x="connsiteX5453" y="connsiteY5453"/>
                </a:cxn>
                <a:cxn ang="0">
                  <a:pos x="connsiteX5454" y="connsiteY5454"/>
                </a:cxn>
                <a:cxn ang="0">
                  <a:pos x="connsiteX5455" y="connsiteY5455"/>
                </a:cxn>
                <a:cxn ang="0">
                  <a:pos x="connsiteX5456" y="connsiteY5456"/>
                </a:cxn>
                <a:cxn ang="0">
                  <a:pos x="connsiteX5457" y="connsiteY5457"/>
                </a:cxn>
                <a:cxn ang="0">
                  <a:pos x="connsiteX5458" y="connsiteY5458"/>
                </a:cxn>
                <a:cxn ang="0">
                  <a:pos x="connsiteX5459" y="connsiteY5459"/>
                </a:cxn>
                <a:cxn ang="0">
                  <a:pos x="connsiteX5460" y="connsiteY5460"/>
                </a:cxn>
                <a:cxn ang="0">
                  <a:pos x="connsiteX5461" y="connsiteY5461"/>
                </a:cxn>
                <a:cxn ang="0">
                  <a:pos x="connsiteX5462" y="connsiteY5462"/>
                </a:cxn>
                <a:cxn ang="0">
                  <a:pos x="connsiteX5463" y="connsiteY5463"/>
                </a:cxn>
                <a:cxn ang="0">
                  <a:pos x="connsiteX5464" y="connsiteY5464"/>
                </a:cxn>
                <a:cxn ang="0">
                  <a:pos x="connsiteX5465" y="connsiteY5465"/>
                </a:cxn>
                <a:cxn ang="0">
                  <a:pos x="connsiteX5466" y="connsiteY5466"/>
                </a:cxn>
                <a:cxn ang="0">
                  <a:pos x="connsiteX5467" y="connsiteY5467"/>
                </a:cxn>
                <a:cxn ang="0">
                  <a:pos x="connsiteX5468" y="connsiteY5468"/>
                </a:cxn>
                <a:cxn ang="0">
                  <a:pos x="connsiteX5469" y="connsiteY5469"/>
                </a:cxn>
                <a:cxn ang="0">
                  <a:pos x="connsiteX5470" y="connsiteY5470"/>
                </a:cxn>
                <a:cxn ang="0">
                  <a:pos x="connsiteX5471" y="connsiteY5471"/>
                </a:cxn>
                <a:cxn ang="0">
                  <a:pos x="connsiteX5472" y="connsiteY5472"/>
                </a:cxn>
                <a:cxn ang="0">
                  <a:pos x="connsiteX5473" y="connsiteY5473"/>
                </a:cxn>
                <a:cxn ang="0">
                  <a:pos x="connsiteX5474" y="connsiteY5474"/>
                </a:cxn>
                <a:cxn ang="0">
                  <a:pos x="connsiteX5475" y="connsiteY5475"/>
                </a:cxn>
                <a:cxn ang="0">
                  <a:pos x="connsiteX5476" y="connsiteY5476"/>
                </a:cxn>
                <a:cxn ang="0">
                  <a:pos x="connsiteX5477" y="connsiteY5477"/>
                </a:cxn>
                <a:cxn ang="0">
                  <a:pos x="connsiteX5478" y="connsiteY5478"/>
                </a:cxn>
                <a:cxn ang="0">
                  <a:pos x="connsiteX5479" y="connsiteY5479"/>
                </a:cxn>
                <a:cxn ang="0">
                  <a:pos x="connsiteX5480" y="connsiteY5480"/>
                </a:cxn>
                <a:cxn ang="0">
                  <a:pos x="connsiteX5481" y="connsiteY5481"/>
                </a:cxn>
                <a:cxn ang="0">
                  <a:pos x="connsiteX5482" y="connsiteY5482"/>
                </a:cxn>
                <a:cxn ang="0">
                  <a:pos x="connsiteX5483" y="connsiteY5483"/>
                </a:cxn>
                <a:cxn ang="0">
                  <a:pos x="connsiteX5484" y="connsiteY5484"/>
                </a:cxn>
                <a:cxn ang="0">
                  <a:pos x="connsiteX5485" y="connsiteY5485"/>
                </a:cxn>
                <a:cxn ang="0">
                  <a:pos x="connsiteX5486" y="connsiteY5486"/>
                </a:cxn>
                <a:cxn ang="0">
                  <a:pos x="connsiteX5487" y="connsiteY5487"/>
                </a:cxn>
                <a:cxn ang="0">
                  <a:pos x="connsiteX5488" y="connsiteY5488"/>
                </a:cxn>
                <a:cxn ang="0">
                  <a:pos x="connsiteX5489" y="connsiteY5489"/>
                </a:cxn>
                <a:cxn ang="0">
                  <a:pos x="connsiteX5490" y="connsiteY5490"/>
                </a:cxn>
                <a:cxn ang="0">
                  <a:pos x="connsiteX5491" y="connsiteY5491"/>
                </a:cxn>
                <a:cxn ang="0">
                  <a:pos x="connsiteX5492" y="connsiteY5492"/>
                </a:cxn>
                <a:cxn ang="0">
                  <a:pos x="connsiteX5493" y="connsiteY5493"/>
                </a:cxn>
                <a:cxn ang="0">
                  <a:pos x="connsiteX5494" y="connsiteY5494"/>
                </a:cxn>
                <a:cxn ang="0">
                  <a:pos x="connsiteX5495" y="connsiteY5495"/>
                </a:cxn>
                <a:cxn ang="0">
                  <a:pos x="connsiteX5496" y="connsiteY5496"/>
                </a:cxn>
                <a:cxn ang="0">
                  <a:pos x="connsiteX5497" y="connsiteY5497"/>
                </a:cxn>
                <a:cxn ang="0">
                  <a:pos x="connsiteX5498" y="connsiteY5498"/>
                </a:cxn>
                <a:cxn ang="0">
                  <a:pos x="connsiteX5499" y="connsiteY5499"/>
                </a:cxn>
                <a:cxn ang="0">
                  <a:pos x="connsiteX5500" y="connsiteY5500"/>
                </a:cxn>
                <a:cxn ang="0">
                  <a:pos x="connsiteX5501" y="connsiteY5501"/>
                </a:cxn>
                <a:cxn ang="0">
                  <a:pos x="connsiteX5502" y="connsiteY5502"/>
                </a:cxn>
                <a:cxn ang="0">
                  <a:pos x="connsiteX5503" y="connsiteY5503"/>
                </a:cxn>
                <a:cxn ang="0">
                  <a:pos x="connsiteX5504" y="connsiteY5504"/>
                </a:cxn>
                <a:cxn ang="0">
                  <a:pos x="connsiteX5505" y="connsiteY5505"/>
                </a:cxn>
                <a:cxn ang="0">
                  <a:pos x="connsiteX5506" y="connsiteY5506"/>
                </a:cxn>
                <a:cxn ang="0">
                  <a:pos x="connsiteX5507" y="connsiteY5507"/>
                </a:cxn>
                <a:cxn ang="0">
                  <a:pos x="connsiteX5508" y="connsiteY5508"/>
                </a:cxn>
                <a:cxn ang="0">
                  <a:pos x="connsiteX5509" y="connsiteY5509"/>
                </a:cxn>
                <a:cxn ang="0">
                  <a:pos x="connsiteX5510" y="connsiteY5510"/>
                </a:cxn>
                <a:cxn ang="0">
                  <a:pos x="connsiteX5511" y="connsiteY5511"/>
                </a:cxn>
                <a:cxn ang="0">
                  <a:pos x="connsiteX5512" y="connsiteY5512"/>
                </a:cxn>
                <a:cxn ang="0">
                  <a:pos x="connsiteX5513" y="connsiteY5513"/>
                </a:cxn>
                <a:cxn ang="0">
                  <a:pos x="connsiteX5514" y="connsiteY5514"/>
                </a:cxn>
                <a:cxn ang="0">
                  <a:pos x="connsiteX5515" y="connsiteY5515"/>
                </a:cxn>
                <a:cxn ang="0">
                  <a:pos x="connsiteX5516" y="connsiteY5516"/>
                </a:cxn>
                <a:cxn ang="0">
                  <a:pos x="connsiteX5517" y="connsiteY5517"/>
                </a:cxn>
                <a:cxn ang="0">
                  <a:pos x="connsiteX5518" y="connsiteY5518"/>
                </a:cxn>
                <a:cxn ang="0">
                  <a:pos x="connsiteX5519" y="connsiteY5519"/>
                </a:cxn>
                <a:cxn ang="0">
                  <a:pos x="connsiteX5520" y="connsiteY5520"/>
                </a:cxn>
                <a:cxn ang="0">
                  <a:pos x="connsiteX5521" y="connsiteY5521"/>
                </a:cxn>
                <a:cxn ang="0">
                  <a:pos x="connsiteX5522" y="connsiteY5522"/>
                </a:cxn>
                <a:cxn ang="0">
                  <a:pos x="connsiteX5523" y="connsiteY5523"/>
                </a:cxn>
                <a:cxn ang="0">
                  <a:pos x="connsiteX5524" y="connsiteY5524"/>
                </a:cxn>
                <a:cxn ang="0">
                  <a:pos x="connsiteX5525" y="connsiteY5525"/>
                </a:cxn>
                <a:cxn ang="0">
                  <a:pos x="connsiteX5526" y="connsiteY5526"/>
                </a:cxn>
                <a:cxn ang="0">
                  <a:pos x="connsiteX5527" y="connsiteY5527"/>
                </a:cxn>
                <a:cxn ang="0">
                  <a:pos x="connsiteX5528" y="connsiteY5528"/>
                </a:cxn>
                <a:cxn ang="0">
                  <a:pos x="connsiteX5529" y="connsiteY5529"/>
                </a:cxn>
                <a:cxn ang="0">
                  <a:pos x="connsiteX5530" y="connsiteY5530"/>
                </a:cxn>
                <a:cxn ang="0">
                  <a:pos x="connsiteX5531" y="connsiteY5531"/>
                </a:cxn>
                <a:cxn ang="0">
                  <a:pos x="connsiteX5532" y="connsiteY5532"/>
                </a:cxn>
                <a:cxn ang="0">
                  <a:pos x="connsiteX5533" y="connsiteY5533"/>
                </a:cxn>
                <a:cxn ang="0">
                  <a:pos x="connsiteX5534" y="connsiteY5534"/>
                </a:cxn>
                <a:cxn ang="0">
                  <a:pos x="connsiteX5535" y="connsiteY5535"/>
                </a:cxn>
                <a:cxn ang="0">
                  <a:pos x="connsiteX5536" y="connsiteY5536"/>
                </a:cxn>
                <a:cxn ang="0">
                  <a:pos x="connsiteX5537" y="connsiteY5537"/>
                </a:cxn>
                <a:cxn ang="0">
                  <a:pos x="connsiteX5538" y="connsiteY5538"/>
                </a:cxn>
                <a:cxn ang="0">
                  <a:pos x="connsiteX5539" y="connsiteY5539"/>
                </a:cxn>
                <a:cxn ang="0">
                  <a:pos x="connsiteX5540" y="connsiteY5540"/>
                </a:cxn>
                <a:cxn ang="0">
                  <a:pos x="connsiteX5541" y="connsiteY5541"/>
                </a:cxn>
                <a:cxn ang="0">
                  <a:pos x="connsiteX5542" y="connsiteY5542"/>
                </a:cxn>
                <a:cxn ang="0">
                  <a:pos x="connsiteX5543" y="connsiteY5543"/>
                </a:cxn>
                <a:cxn ang="0">
                  <a:pos x="connsiteX5544" y="connsiteY5544"/>
                </a:cxn>
                <a:cxn ang="0">
                  <a:pos x="connsiteX5545" y="connsiteY5545"/>
                </a:cxn>
                <a:cxn ang="0">
                  <a:pos x="connsiteX5546" y="connsiteY5546"/>
                </a:cxn>
                <a:cxn ang="0">
                  <a:pos x="connsiteX5547" y="connsiteY5547"/>
                </a:cxn>
                <a:cxn ang="0">
                  <a:pos x="connsiteX5548" y="connsiteY5548"/>
                </a:cxn>
                <a:cxn ang="0">
                  <a:pos x="connsiteX5549" y="connsiteY5549"/>
                </a:cxn>
                <a:cxn ang="0">
                  <a:pos x="connsiteX5550" y="connsiteY5550"/>
                </a:cxn>
                <a:cxn ang="0">
                  <a:pos x="connsiteX5551" y="connsiteY5551"/>
                </a:cxn>
                <a:cxn ang="0">
                  <a:pos x="connsiteX5552" y="connsiteY5552"/>
                </a:cxn>
                <a:cxn ang="0">
                  <a:pos x="connsiteX5553" y="connsiteY5553"/>
                </a:cxn>
                <a:cxn ang="0">
                  <a:pos x="connsiteX5554" y="connsiteY5554"/>
                </a:cxn>
                <a:cxn ang="0">
                  <a:pos x="connsiteX5555" y="connsiteY5555"/>
                </a:cxn>
                <a:cxn ang="0">
                  <a:pos x="connsiteX5556" y="connsiteY5556"/>
                </a:cxn>
                <a:cxn ang="0">
                  <a:pos x="connsiteX5557" y="connsiteY5557"/>
                </a:cxn>
                <a:cxn ang="0">
                  <a:pos x="connsiteX5558" y="connsiteY5558"/>
                </a:cxn>
                <a:cxn ang="0">
                  <a:pos x="connsiteX5559" y="connsiteY5559"/>
                </a:cxn>
                <a:cxn ang="0">
                  <a:pos x="connsiteX5560" y="connsiteY5560"/>
                </a:cxn>
                <a:cxn ang="0">
                  <a:pos x="connsiteX5561" y="connsiteY5561"/>
                </a:cxn>
                <a:cxn ang="0">
                  <a:pos x="connsiteX5562" y="connsiteY5562"/>
                </a:cxn>
                <a:cxn ang="0">
                  <a:pos x="connsiteX5563" y="connsiteY5563"/>
                </a:cxn>
                <a:cxn ang="0">
                  <a:pos x="connsiteX5564" y="connsiteY5564"/>
                </a:cxn>
                <a:cxn ang="0">
                  <a:pos x="connsiteX5565" y="connsiteY5565"/>
                </a:cxn>
                <a:cxn ang="0">
                  <a:pos x="connsiteX5566" y="connsiteY5566"/>
                </a:cxn>
                <a:cxn ang="0">
                  <a:pos x="connsiteX5567" y="connsiteY5567"/>
                </a:cxn>
                <a:cxn ang="0">
                  <a:pos x="connsiteX5568" y="connsiteY5568"/>
                </a:cxn>
                <a:cxn ang="0">
                  <a:pos x="connsiteX5569" y="connsiteY5569"/>
                </a:cxn>
                <a:cxn ang="0">
                  <a:pos x="connsiteX5570" y="connsiteY5570"/>
                </a:cxn>
                <a:cxn ang="0">
                  <a:pos x="connsiteX5571" y="connsiteY5571"/>
                </a:cxn>
                <a:cxn ang="0">
                  <a:pos x="connsiteX5572" y="connsiteY5572"/>
                </a:cxn>
                <a:cxn ang="0">
                  <a:pos x="connsiteX5573" y="connsiteY5573"/>
                </a:cxn>
                <a:cxn ang="0">
                  <a:pos x="connsiteX5574" y="connsiteY5574"/>
                </a:cxn>
                <a:cxn ang="0">
                  <a:pos x="connsiteX5575" y="connsiteY5575"/>
                </a:cxn>
                <a:cxn ang="0">
                  <a:pos x="connsiteX5576" y="connsiteY5576"/>
                </a:cxn>
                <a:cxn ang="0">
                  <a:pos x="connsiteX5577" y="connsiteY5577"/>
                </a:cxn>
                <a:cxn ang="0">
                  <a:pos x="connsiteX5578" y="connsiteY5578"/>
                </a:cxn>
                <a:cxn ang="0">
                  <a:pos x="connsiteX5579" y="connsiteY5579"/>
                </a:cxn>
                <a:cxn ang="0">
                  <a:pos x="connsiteX5580" y="connsiteY5580"/>
                </a:cxn>
                <a:cxn ang="0">
                  <a:pos x="connsiteX5581" y="connsiteY5581"/>
                </a:cxn>
                <a:cxn ang="0">
                  <a:pos x="connsiteX5582" y="connsiteY5582"/>
                </a:cxn>
                <a:cxn ang="0">
                  <a:pos x="connsiteX5583" y="connsiteY5583"/>
                </a:cxn>
                <a:cxn ang="0">
                  <a:pos x="connsiteX5584" y="connsiteY5584"/>
                </a:cxn>
                <a:cxn ang="0">
                  <a:pos x="connsiteX5585" y="connsiteY5585"/>
                </a:cxn>
                <a:cxn ang="0">
                  <a:pos x="connsiteX5586" y="connsiteY5586"/>
                </a:cxn>
                <a:cxn ang="0">
                  <a:pos x="connsiteX5587" y="connsiteY5587"/>
                </a:cxn>
                <a:cxn ang="0">
                  <a:pos x="connsiteX5588" y="connsiteY5588"/>
                </a:cxn>
                <a:cxn ang="0">
                  <a:pos x="connsiteX5589" y="connsiteY5589"/>
                </a:cxn>
                <a:cxn ang="0">
                  <a:pos x="connsiteX5590" y="connsiteY5590"/>
                </a:cxn>
                <a:cxn ang="0">
                  <a:pos x="connsiteX5591" y="connsiteY5591"/>
                </a:cxn>
                <a:cxn ang="0">
                  <a:pos x="connsiteX5592" y="connsiteY5592"/>
                </a:cxn>
                <a:cxn ang="0">
                  <a:pos x="connsiteX5593" y="connsiteY5593"/>
                </a:cxn>
                <a:cxn ang="0">
                  <a:pos x="connsiteX5594" y="connsiteY5594"/>
                </a:cxn>
                <a:cxn ang="0">
                  <a:pos x="connsiteX5595" y="connsiteY5595"/>
                </a:cxn>
                <a:cxn ang="0">
                  <a:pos x="connsiteX5596" y="connsiteY5596"/>
                </a:cxn>
                <a:cxn ang="0">
                  <a:pos x="connsiteX5597" y="connsiteY5597"/>
                </a:cxn>
                <a:cxn ang="0">
                  <a:pos x="connsiteX5598" y="connsiteY5598"/>
                </a:cxn>
                <a:cxn ang="0">
                  <a:pos x="connsiteX5599" y="connsiteY5599"/>
                </a:cxn>
                <a:cxn ang="0">
                  <a:pos x="connsiteX5600" y="connsiteY5600"/>
                </a:cxn>
                <a:cxn ang="0">
                  <a:pos x="connsiteX5601" y="connsiteY5601"/>
                </a:cxn>
                <a:cxn ang="0">
                  <a:pos x="connsiteX5602" y="connsiteY5602"/>
                </a:cxn>
                <a:cxn ang="0">
                  <a:pos x="connsiteX5603" y="connsiteY5603"/>
                </a:cxn>
                <a:cxn ang="0">
                  <a:pos x="connsiteX5604" y="connsiteY5604"/>
                </a:cxn>
                <a:cxn ang="0">
                  <a:pos x="connsiteX5605" y="connsiteY5605"/>
                </a:cxn>
                <a:cxn ang="0">
                  <a:pos x="connsiteX5606" y="connsiteY5606"/>
                </a:cxn>
                <a:cxn ang="0">
                  <a:pos x="connsiteX5607" y="connsiteY5607"/>
                </a:cxn>
                <a:cxn ang="0">
                  <a:pos x="connsiteX5608" y="connsiteY5608"/>
                </a:cxn>
                <a:cxn ang="0">
                  <a:pos x="connsiteX5609" y="connsiteY5609"/>
                </a:cxn>
                <a:cxn ang="0">
                  <a:pos x="connsiteX5610" y="connsiteY5610"/>
                </a:cxn>
                <a:cxn ang="0">
                  <a:pos x="connsiteX5611" y="connsiteY5611"/>
                </a:cxn>
                <a:cxn ang="0">
                  <a:pos x="connsiteX5612" y="connsiteY5612"/>
                </a:cxn>
                <a:cxn ang="0">
                  <a:pos x="connsiteX5613" y="connsiteY5613"/>
                </a:cxn>
                <a:cxn ang="0">
                  <a:pos x="connsiteX5614" y="connsiteY5614"/>
                </a:cxn>
                <a:cxn ang="0">
                  <a:pos x="connsiteX5615" y="connsiteY5615"/>
                </a:cxn>
                <a:cxn ang="0">
                  <a:pos x="connsiteX5616" y="connsiteY5616"/>
                </a:cxn>
                <a:cxn ang="0">
                  <a:pos x="connsiteX5617" y="connsiteY5617"/>
                </a:cxn>
                <a:cxn ang="0">
                  <a:pos x="connsiteX5618" y="connsiteY5618"/>
                </a:cxn>
                <a:cxn ang="0">
                  <a:pos x="connsiteX5619" y="connsiteY5619"/>
                </a:cxn>
                <a:cxn ang="0">
                  <a:pos x="connsiteX5620" y="connsiteY5620"/>
                </a:cxn>
                <a:cxn ang="0">
                  <a:pos x="connsiteX5621" y="connsiteY5621"/>
                </a:cxn>
                <a:cxn ang="0">
                  <a:pos x="connsiteX5622" y="connsiteY5622"/>
                </a:cxn>
                <a:cxn ang="0">
                  <a:pos x="connsiteX5623" y="connsiteY5623"/>
                </a:cxn>
                <a:cxn ang="0">
                  <a:pos x="connsiteX5624" y="connsiteY5624"/>
                </a:cxn>
                <a:cxn ang="0">
                  <a:pos x="connsiteX5625" y="connsiteY5625"/>
                </a:cxn>
                <a:cxn ang="0">
                  <a:pos x="connsiteX5626" y="connsiteY5626"/>
                </a:cxn>
                <a:cxn ang="0">
                  <a:pos x="connsiteX5627" y="connsiteY5627"/>
                </a:cxn>
                <a:cxn ang="0">
                  <a:pos x="connsiteX5628" y="connsiteY5628"/>
                </a:cxn>
                <a:cxn ang="0">
                  <a:pos x="connsiteX5629" y="connsiteY5629"/>
                </a:cxn>
                <a:cxn ang="0">
                  <a:pos x="connsiteX5630" y="connsiteY5630"/>
                </a:cxn>
                <a:cxn ang="0">
                  <a:pos x="connsiteX5631" y="connsiteY5631"/>
                </a:cxn>
                <a:cxn ang="0">
                  <a:pos x="connsiteX5632" y="connsiteY5632"/>
                </a:cxn>
                <a:cxn ang="0">
                  <a:pos x="connsiteX5633" y="connsiteY5633"/>
                </a:cxn>
                <a:cxn ang="0">
                  <a:pos x="connsiteX5634" y="connsiteY5634"/>
                </a:cxn>
                <a:cxn ang="0">
                  <a:pos x="connsiteX5635" y="connsiteY5635"/>
                </a:cxn>
                <a:cxn ang="0">
                  <a:pos x="connsiteX5636" y="connsiteY5636"/>
                </a:cxn>
                <a:cxn ang="0">
                  <a:pos x="connsiteX5637" y="connsiteY5637"/>
                </a:cxn>
                <a:cxn ang="0">
                  <a:pos x="connsiteX5638" y="connsiteY5638"/>
                </a:cxn>
                <a:cxn ang="0">
                  <a:pos x="connsiteX5639" y="connsiteY5639"/>
                </a:cxn>
                <a:cxn ang="0">
                  <a:pos x="connsiteX5640" y="connsiteY5640"/>
                </a:cxn>
                <a:cxn ang="0">
                  <a:pos x="connsiteX5641" y="connsiteY5641"/>
                </a:cxn>
                <a:cxn ang="0">
                  <a:pos x="connsiteX5642" y="connsiteY5642"/>
                </a:cxn>
                <a:cxn ang="0">
                  <a:pos x="connsiteX5643" y="connsiteY5643"/>
                </a:cxn>
                <a:cxn ang="0">
                  <a:pos x="connsiteX5644" y="connsiteY5644"/>
                </a:cxn>
                <a:cxn ang="0">
                  <a:pos x="connsiteX5645" y="connsiteY5645"/>
                </a:cxn>
                <a:cxn ang="0">
                  <a:pos x="connsiteX5646" y="connsiteY5646"/>
                </a:cxn>
                <a:cxn ang="0">
                  <a:pos x="connsiteX5647" y="connsiteY5647"/>
                </a:cxn>
                <a:cxn ang="0">
                  <a:pos x="connsiteX5648" y="connsiteY5648"/>
                </a:cxn>
                <a:cxn ang="0">
                  <a:pos x="connsiteX5649" y="connsiteY5649"/>
                </a:cxn>
                <a:cxn ang="0">
                  <a:pos x="connsiteX5650" y="connsiteY5650"/>
                </a:cxn>
                <a:cxn ang="0">
                  <a:pos x="connsiteX5651" y="connsiteY5651"/>
                </a:cxn>
                <a:cxn ang="0">
                  <a:pos x="connsiteX5652" y="connsiteY5652"/>
                </a:cxn>
                <a:cxn ang="0">
                  <a:pos x="connsiteX5653" y="connsiteY5653"/>
                </a:cxn>
                <a:cxn ang="0">
                  <a:pos x="connsiteX5654" y="connsiteY5654"/>
                </a:cxn>
                <a:cxn ang="0">
                  <a:pos x="connsiteX5655" y="connsiteY5655"/>
                </a:cxn>
                <a:cxn ang="0">
                  <a:pos x="connsiteX5656" y="connsiteY5656"/>
                </a:cxn>
                <a:cxn ang="0">
                  <a:pos x="connsiteX5657" y="connsiteY5657"/>
                </a:cxn>
                <a:cxn ang="0">
                  <a:pos x="connsiteX5658" y="connsiteY5658"/>
                </a:cxn>
                <a:cxn ang="0">
                  <a:pos x="connsiteX5659" y="connsiteY5659"/>
                </a:cxn>
                <a:cxn ang="0">
                  <a:pos x="connsiteX5660" y="connsiteY5660"/>
                </a:cxn>
                <a:cxn ang="0">
                  <a:pos x="connsiteX5661" y="connsiteY5661"/>
                </a:cxn>
                <a:cxn ang="0">
                  <a:pos x="connsiteX5662" y="connsiteY5662"/>
                </a:cxn>
                <a:cxn ang="0">
                  <a:pos x="connsiteX5663" y="connsiteY5663"/>
                </a:cxn>
                <a:cxn ang="0">
                  <a:pos x="connsiteX5664" y="connsiteY5664"/>
                </a:cxn>
                <a:cxn ang="0">
                  <a:pos x="connsiteX5665" y="connsiteY5665"/>
                </a:cxn>
                <a:cxn ang="0">
                  <a:pos x="connsiteX5666" y="connsiteY5666"/>
                </a:cxn>
                <a:cxn ang="0">
                  <a:pos x="connsiteX5667" y="connsiteY5667"/>
                </a:cxn>
                <a:cxn ang="0">
                  <a:pos x="connsiteX5668" y="connsiteY5668"/>
                </a:cxn>
                <a:cxn ang="0">
                  <a:pos x="connsiteX5669" y="connsiteY5669"/>
                </a:cxn>
                <a:cxn ang="0">
                  <a:pos x="connsiteX5670" y="connsiteY5670"/>
                </a:cxn>
                <a:cxn ang="0">
                  <a:pos x="connsiteX5671" y="connsiteY5671"/>
                </a:cxn>
                <a:cxn ang="0">
                  <a:pos x="connsiteX5672" y="connsiteY5672"/>
                </a:cxn>
                <a:cxn ang="0">
                  <a:pos x="connsiteX5673" y="connsiteY5673"/>
                </a:cxn>
                <a:cxn ang="0">
                  <a:pos x="connsiteX5674" y="connsiteY5674"/>
                </a:cxn>
                <a:cxn ang="0">
                  <a:pos x="connsiteX5675" y="connsiteY5675"/>
                </a:cxn>
                <a:cxn ang="0">
                  <a:pos x="connsiteX5676" y="connsiteY5676"/>
                </a:cxn>
                <a:cxn ang="0">
                  <a:pos x="connsiteX5677" y="connsiteY5677"/>
                </a:cxn>
                <a:cxn ang="0">
                  <a:pos x="connsiteX5678" y="connsiteY5678"/>
                </a:cxn>
                <a:cxn ang="0">
                  <a:pos x="connsiteX5679" y="connsiteY5679"/>
                </a:cxn>
                <a:cxn ang="0">
                  <a:pos x="connsiteX5680" y="connsiteY5680"/>
                </a:cxn>
                <a:cxn ang="0">
                  <a:pos x="connsiteX5681" y="connsiteY5681"/>
                </a:cxn>
                <a:cxn ang="0">
                  <a:pos x="connsiteX5682" y="connsiteY5682"/>
                </a:cxn>
                <a:cxn ang="0">
                  <a:pos x="connsiteX5683" y="connsiteY5683"/>
                </a:cxn>
                <a:cxn ang="0">
                  <a:pos x="connsiteX5684" y="connsiteY5684"/>
                </a:cxn>
                <a:cxn ang="0">
                  <a:pos x="connsiteX5685" y="connsiteY5685"/>
                </a:cxn>
                <a:cxn ang="0">
                  <a:pos x="connsiteX5686" y="connsiteY5686"/>
                </a:cxn>
                <a:cxn ang="0">
                  <a:pos x="connsiteX5687" y="connsiteY5687"/>
                </a:cxn>
                <a:cxn ang="0">
                  <a:pos x="connsiteX5688" y="connsiteY5688"/>
                </a:cxn>
                <a:cxn ang="0">
                  <a:pos x="connsiteX5689" y="connsiteY5689"/>
                </a:cxn>
                <a:cxn ang="0">
                  <a:pos x="connsiteX5690" y="connsiteY5690"/>
                </a:cxn>
                <a:cxn ang="0">
                  <a:pos x="connsiteX5691" y="connsiteY5691"/>
                </a:cxn>
                <a:cxn ang="0">
                  <a:pos x="connsiteX5692" y="connsiteY5692"/>
                </a:cxn>
                <a:cxn ang="0">
                  <a:pos x="connsiteX5693" y="connsiteY5693"/>
                </a:cxn>
                <a:cxn ang="0">
                  <a:pos x="connsiteX5694" y="connsiteY5694"/>
                </a:cxn>
                <a:cxn ang="0">
                  <a:pos x="connsiteX5695" y="connsiteY5695"/>
                </a:cxn>
                <a:cxn ang="0">
                  <a:pos x="connsiteX5696" y="connsiteY5696"/>
                </a:cxn>
                <a:cxn ang="0">
                  <a:pos x="connsiteX5697" y="connsiteY5697"/>
                </a:cxn>
                <a:cxn ang="0">
                  <a:pos x="connsiteX5698" y="connsiteY5698"/>
                </a:cxn>
                <a:cxn ang="0">
                  <a:pos x="connsiteX5699" y="connsiteY5699"/>
                </a:cxn>
                <a:cxn ang="0">
                  <a:pos x="connsiteX5700" y="connsiteY5700"/>
                </a:cxn>
                <a:cxn ang="0">
                  <a:pos x="connsiteX5701" y="connsiteY5701"/>
                </a:cxn>
                <a:cxn ang="0">
                  <a:pos x="connsiteX5702" y="connsiteY5702"/>
                </a:cxn>
                <a:cxn ang="0">
                  <a:pos x="connsiteX5703" y="connsiteY5703"/>
                </a:cxn>
                <a:cxn ang="0">
                  <a:pos x="connsiteX5704" y="connsiteY5704"/>
                </a:cxn>
                <a:cxn ang="0">
                  <a:pos x="connsiteX5705" y="connsiteY5705"/>
                </a:cxn>
                <a:cxn ang="0">
                  <a:pos x="connsiteX5706" y="connsiteY5706"/>
                </a:cxn>
                <a:cxn ang="0">
                  <a:pos x="connsiteX5707" y="connsiteY5707"/>
                </a:cxn>
                <a:cxn ang="0">
                  <a:pos x="connsiteX5708" y="connsiteY5708"/>
                </a:cxn>
                <a:cxn ang="0">
                  <a:pos x="connsiteX5709" y="connsiteY5709"/>
                </a:cxn>
                <a:cxn ang="0">
                  <a:pos x="connsiteX5710" y="connsiteY5710"/>
                </a:cxn>
                <a:cxn ang="0">
                  <a:pos x="connsiteX5711" y="connsiteY5711"/>
                </a:cxn>
                <a:cxn ang="0">
                  <a:pos x="connsiteX5712" y="connsiteY5712"/>
                </a:cxn>
                <a:cxn ang="0">
                  <a:pos x="connsiteX5713" y="connsiteY5713"/>
                </a:cxn>
                <a:cxn ang="0">
                  <a:pos x="connsiteX5714" y="connsiteY5714"/>
                </a:cxn>
                <a:cxn ang="0">
                  <a:pos x="connsiteX5715" y="connsiteY5715"/>
                </a:cxn>
                <a:cxn ang="0">
                  <a:pos x="connsiteX5716" y="connsiteY5716"/>
                </a:cxn>
                <a:cxn ang="0">
                  <a:pos x="connsiteX5717" y="connsiteY5717"/>
                </a:cxn>
                <a:cxn ang="0">
                  <a:pos x="connsiteX5718" y="connsiteY5718"/>
                </a:cxn>
                <a:cxn ang="0">
                  <a:pos x="connsiteX5719" y="connsiteY5719"/>
                </a:cxn>
                <a:cxn ang="0">
                  <a:pos x="connsiteX5720" y="connsiteY5720"/>
                </a:cxn>
                <a:cxn ang="0">
                  <a:pos x="connsiteX5721" y="connsiteY5721"/>
                </a:cxn>
                <a:cxn ang="0">
                  <a:pos x="connsiteX5722" y="connsiteY5722"/>
                </a:cxn>
                <a:cxn ang="0">
                  <a:pos x="connsiteX5723" y="connsiteY5723"/>
                </a:cxn>
                <a:cxn ang="0">
                  <a:pos x="connsiteX5724" y="connsiteY5724"/>
                </a:cxn>
                <a:cxn ang="0">
                  <a:pos x="connsiteX5725" y="connsiteY5725"/>
                </a:cxn>
                <a:cxn ang="0">
                  <a:pos x="connsiteX5726" y="connsiteY5726"/>
                </a:cxn>
                <a:cxn ang="0">
                  <a:pos x="connsiteX5727" y="connsiteY5727"/>
                </a:cxn>
                <a:cxn ang="0">
                  <a:pos x="connsiteX5728" y="connsiteY5728"/>
                </a:cxn>
                <a:cxn ang="0">
                  <a:pos x="connsiteX5729" y="connsiteY5729"/>
                </a:cxn>
                <a:cxn ang="0">
                  <a:pos x="connsiteX5730" y="connsiteY5730"/>
                </a:cxn>
                <a:cxn ang="0">
                  <a:pos x="connsiteX5731" y="connsiteY5731"/>
                </a:cxn>
                <a:cxn ang="0">
                  <a:pos x="connsiteX5732" y="connsiteY5732"/>
                </a:cxn>
                <a:cxn ang="0">
                  <a:pos x="connsiteX5733" y="connsiteY5733"/>
                </a:cxn>
                <a:cxn ang="0">
                  <a:pos x="connsiteX5734" y="connsiteY5734"/>
                </a:cxn>
                <a:cxn ang="0">
                  <a:pos x="connsiteX5735" y="connsiteY5735"/>
                </a:cxn>
                <a:cxn ang="0">
                  <a:pos x="connsiteX5736" y="connsiteY5736"/>
                </a:cxn>
                <a:cxn ang="0">
                  <a:pos x="connsiteX5737" y="connsiteY5737"/>
                </a:cxn>
                <a:cxn ang="0">
                  <a:pos x="connsiteX5738" y="connsiteY5738"/>
                </a:cxn>
                <a:cxn ang="0">
                  <a:pos x="connsiteX5739" y="connsiteY5739"/>
                </a:cxn>
                <a:cxn ang="0">
                  <a:pos x="connsiteX5740" y="connsiteY5740"/>
                </a:cxn>
                <a:cxn ang="0">
                  <a:pos x="connsiteX5741" y="connsiteY5741"/>
                </a:cxn>
                <a:cxn ang="0">
                  <a:pos x="connsiteX5742" y="connsiteY5742"/>
                </a:cxn>
                <a:cxn ang="0">
                  <a:pos x="connsiteX5743" y="connsiteY5743"/>
                </a:cxn>
                <a:cxn ang="0">
                  <a:pos x="connsiteX5744" y="connsiteY5744"/>
                </a:cxn>
                <a:cxn ang="0">
                  <a:pos x="connsiteX5745" y="connsiteY5745"/>
                </a:cxn>
                <a:cxn ang="0">
                  <a:pos x="connsiteX5746" y="connsiteY5746"/>
                </a:cxn>
                <a:cxn ang="0">
                  <a:pos x="connsiteX5747" y="connsiteY5747"/>
                </a:cxn>
                <a:cxn ang="0">
                  <a:pos x="connsiteX5748" y="connsiteY5748"/>
                </a:cxn>
                <a:cxn ang="0">
                  <a:pos x="connsiteX5749" y="connsiteY5749"/>
                </a:cxn>
                <a:cxn ang="0">
                  <a:pos x="connsiteX5750" y="connsiteY5750"/>
                </a:cxn>
                <a:cxn ang="0">
                  <a:pos x="connsiteX5751" y="connsiteY5751"/>
                </a:cxn>
                <a:cxn ang="0">
                  <a:pos x="connsiteX5752" y="connsiteY5752"/>
                </a:cxn>
                <a:cxn ang="0">
                  <a:pos x="connsiteX5753" y="connsiteY5753"/>
                </a:cxn>
                <a:cxn ang="0">
                  <a:pos x="connsiteX5754" y="connsiteY5754"/>
                </a:cxn>
                <a:cxn ang="0">
                  <a:pos x="connsiteX5755" y="connsiteY5755"/>
                </a:cxn>
                <a:cxn ang="0">
                  <a:pos x="connsiteX5756" y="connsiteY5756"/>
                </a:cxn>
                <a:cxn ang="0">
                  <a:pos x="connsiteX5757" y="connsiteY5757"/>
                </a:cxn>
                <a:cxn ang="0">
                  <a:pos x="connsiteX5758" y="connsiteY5758"/>
                </a:cxn>
                <a:cxn ang="0">
                  <a:pos x="connsiteX5759" y="connsiteY5759"/>
                </a:cxn>
                <a:cxn ang="0">
                  <a:pos x="connsiteX5760" y="connsiteY5760"/>
                </a:cxn>
                <a:cxn ang="0">
                  <a:pos x="connsiteX5761" y="connsiteY5761"/>
                </a:cxn>
                <a:cxn ang="0">
                  <a:pos x="connsiteX5762" y="connsiteY5762"/>
                </a:cxn>
                <a:cxn ang="0">
                  <a:pos x="connsiteX5763" y="connsiteY5763"/>
                </a:cxn>
                <a:cxn ang="0">
                  <a:pos x="connsiteX5764" y="connsiteY5764"/>
                </a:cxn>
                <a:cxn ang="0">
                  <a:pos x="connsiteX5765" y="connsiteY5765"/>
                </a:cxn>
                <a:cxn ang="0">
                  <a:pos x="connsiteX5766" y="connsiteY5766"/>
                </a:cxn>
                <a:cxn ang="0">
                  <a:pos x="connsiteX5767" y="connsiteY5767"/>
                </a:cxn>
                <a:cxn ang="0">
                  <a:pos x="connsiteX5768" y="connsiteY5768"/>
                </a:cxn>
                <a:cxn ang="0">
                  <a:pos x="connsiteX5769" y="connsiteY5769"/>
                </a:cxn>
                <a:cxn ang="0">
                  <a:pos x="connsiteX5770" y="connsiteY5770"/>
                </a:cxn>
                <a:cxn ang="0">
                  <a:pos x="connsiteX5771" y="connsiteY5771"/>
                </a:cxn>
                <a:cxn ang="0">
                  <a:pos x="connsiteX5772" y="connsiteY5772"/>
                </a:cxn>
                <a:cxn ang="0">
                  <a:pos x="connsiteX5773" y="connsiteY5773"/>
                </a:cxn>
                <a:cxn ang="0">
                  <a:pos x="connsiteX5774" y="connsiteY5774"/>
                </a:cxn>
                <a:cxn ang="0">
                  <a:pos x="connsiteX5775" y="connsiteY5775"/>
                </a:cxn>
                <a:cxn ang="0">
                  <a:pos x="connsiteX5776" y="connsiteY5776"/>
                </a:cxn>
                <a:cxn ang="0">
                  <a:pos x="connsiteX5777" y="connsiteY5777"/>
                </a:cxn>
                <a:cxn ang="0">
                  <a:pos x="connsiteX5778" y="connsiteY5778"/>
                </a:cxn>
                <a:cxn ang="0">
                  <a:pos x="connsiteX5779" y="connsiteY5779"/>
                </a:cxn>
                <a:cxn ang="0">
                  <a:pos x="connsiteX5780" y="connsiteY5780"/>
                </a:cxn>
                <a:cxn ang="0">
                  <a:pos x="connsiteX5781" y="connsiteY5781"/>
                </a:cxn>
                <a:cxn ang="0">
                  <a:pos x="connsiteX5782" y="connsiteY5782"/>
                </a:cxn>
                <a:cxn ang="0">
                  <a:pos x="connsiteX5783" y="connsiteY5783"/>
                </a:cxn>
                <a:cxn ang="0">
                  <a:pos x="connsiteX5784" y="connsiteY5784"/>
                </a:cxn>
                <a:cxn ang="0">
                  <a:pos x="connsiteX5785" y="connsiteY5785"/>
                </a:cxn>
                <a:cxn ang="0">
                  <a:pos x="connsiteX5786" y="connsiteY5786"/>
                </a:cxn>
                <a:cxn ang="0">
                  <a:pos x="connsiteX5787" y="connsiteY5787"/>
                </a:cxn>
                <a:cxn ang="0">
                  <a:pos x="connsiteX5788" y="connsiteY5788"/>
                </a:cxn>
                <a:cxn ang="0">
                  <a:pos x="connsiteX5789" y="connsiteY5789"/>
                </a:cxn>
                <a:cxn ang="0">
                  <a:pos x="connsiteX5790" y="connsiteY5790"/>
                </a:cxn>
                <a:cxn ang="0">
                  <a:pos x="connsiteX5791" y="connsiteY5791"/>
                </a:cxn>
                <a:cxn ang="0">
                  <a:pos x="connsiteX5792" y="connsiteY5792"/>
                </a:cxn>
                <a:cxn ang="0">
                  <a:pos x="connsiteX5793" y="connsiteY5793"/>
                </a:cxn>
                <a:cxn ang="0">
                  <a:pos x="connsiteX5794" y="connsiteY5794"/>
                </a:cxn>
                <a:cxn ang="0">
                  <a:pos x="connsiteX5795" y="connsiteY5795"/>
                </a:cxn>
                <a:cxn ang="0">
                  <a:pos x="connsiteX5796" y="connsiteY5796"/>
                </a:cxn>
                <a:cxn ang="0">
                  <a:pos x="connsiteX5797" y="connsiteY5797"/>
                </a:cxn>
                <a:cxn ang="0">
                  <a:pos x="connsiteX5798" y="connsiteY5798"/>
                </a:cxn>
                <a:cxn ang="0">
                  <a:pos x="connsiteX5799" y="connsiteY5799"/>
                </a:cxn>
                <a:cxn ang="0">
                  <a:pos x="connsiteX5800" y="connsiteY5800"/>
                </a:cxn>
                <a:cxn ang="0">
                  <a:pos x="connsiteX5801" y="connsiteY5801"/>
                </a:cxn>
                <a:cxn ang="0">
                  <a:pos x="connsiteX5802" y="connsiteY5802"/>
                </a:cxn>
                <a:cxn ang="0">
                  <a:pos x="connsiteX5803" y="connsiteY5803"/>
                </a:cxn>
                <a:cxn ang="0">
                  <a:pos x="connsiteX5804" y="connsiteY5804"/>
                </a:cxn>
                <a:cxn ang="0">
                  <a:pos x="connsiteX5805" y="connsiteY5805"/>
                </a:cxn>
                <a:cxn ang="0">
                  <a:pos x="connsiteX5806" y="connsiteY5806"/>
                </a:cxn>
                <a:cxn ang="0">
                  <a:pos x="connsiteX5807" y="connsiteY5807"/>
                </a:cxn>
                <a:cxn ang="0">
                  <a:pos x="connsiteX5808" y="connsiteY5808"/>
                </a:cxn>
                <a:cxn ang="0">
                  <a:pos x="connsiteX5809" y="connsiteY5809"/>
                </a:cxn>
                <a:cxn ang="0">
                  <a:pos x="connsiteX5810" y="connsiteY5810"/>
                </a:cxn>
                <a:cxn ang="0">
                  <a:pos x="connsiteX5811" y="connsiteY5811"/>
                </a:cxn>
                <a:cxn ang="0">
                  <a:pos x="connsiteX5812" y="connsiteY5812"/>
                </a:cxn>
                <a:cxn ang="0">
                  <a:pos x="connsiteX5813" y="connsiteY5813"/>
                </a:cxn>
                <a:cxn ang="0">
                  <a:pos x="connsiteX5814" y="connsiteY5814"/>
                </a:cxn>
                <a:cxn ang="0">
                  <a:pos x="connsiteX5815" y="connsiteY5815"/>
                </a:cxn>
                <a:cxn ang="0">
                  <a:pos x="connsiteX5816" y="connsiteY5816"/>
                </a:cxn>
                <a:cxn ang="0">
                  <a:pos x="connsiteX5817" y="connsiteY5817"/>
                </a:cxn>
                <a:cxn ang="0">
                  <a:pos x="connsiteX5818" y="connsiteY5818"/>
                </a:cxn>
                <a:cxn ang="0">
                  <a:pos x="connsiteX5819" y="connsiteY5819"/>
                </a:cxn>
                <a:cxn ang="0">
                  <a:pos x="connsiteX5820" y="connsiteY5820"/>
                </a:cxn>
                <a:cxn ang="0">
                  <a:pos x="connsiteX5821" y="connsiteY5821"/>
                </a:cxn>
                <a:cxn ang="0">
                  <a:pos x="connsiteX5822" y="connsiteY5822"/>
                </a:cxn>
                <a:cxn ang="0">
                  <a:pos x="connsiteX5823" y="connsiteY5823"/>
                </a:cxn>
                <a:cxn ang="0">
                  <a:pos x="connsiteX5824" y="connsiteY5824"/>
                </a:cxn>
                <a:cxn ang="0">
                  <a:pos x="connsiteX5825" y="connsiteY5825"/>
                </a:cxn>
                <a:cxn ang="0">
                  <a:pos x="connsiteX5826" y="connsiteY5826"/>
                </a:cxn>
                <a:cxn ang="0">
                  <a:pos x="connsiteX5827" y="connsiteY5827"/>
                </a:cxn>
                <a:cxn ang="0">
                  <a:pos x="connsiteX5828" y="connsiteY5828"/>
                </a:cxn>
                <a:cxn ang="0">
                  <a:pos x="connsiteX5829" y="connsiteY5829"/>
                </a:cxn>
                <a:cxn ang="0">
                  <a:pos x="connsiteX5830" y="connsiteY5830"/>
                </a:cxn>
                <a:cxn ang="0">
                  <a:pos x="connsiteX5831" y="connsiteY5831"/>
                </a:cxn>
                <a:cxn ang="0">
                  <a:pos x="connsiteX5832" y="connsiteY5832"/>
                </a:cxn>
                <a:cxn ang="0">
                  <a:pos x="connsiteX5833" y="connsiteY5833"/>
                </a:cxn>
                <a:cxn ang="0">
                  <a:pos x="connsiteX5834" y="connsiteY5834"/>
                </a:cxn>
                <a:cxn ang="0">
                  <a:pos x="connsiteX5835" y="connsiteY5835"/>
                </a:cxn>
                <a:cxn ang="0">
                  <a:pos x="connsiteX5836" y="connsiteY5836"/>
                </a:cxn>
                <a:cxn ang="0">
                  <a:pos x="connsiteX5837" y="connsiteY5837"/>
                </a:cxn>
                <a:cxn ang="0">
                  <a:pos x="connsiteX5838" y="connsiteY5838"/>
                </a:cxn>
                <a:cxn ang="0">
                  <a:pos x="connsiteX5839" y="connsiteY5839"/>
                </a:cxn>
                <a:cxn ang="0">
                  <a:pos x="connsiteX5840" y="connsiteY5840"/>
                </a:cxn>
                <a:cxn ang="0">
                  <a:pos x="connsiteX5841" y="connsiteY5841"/>
                </a:cxn>
                <a:cxn ang="0">
                  <a:pos x="connsiteX5842" y="connsiteY5842"/>
                </a:cxn>
                <a:cxn ang="0">
                  <a:pos x="connsiteX5843" y="connsiteY5843"/>
                </a:cxn>
                <a:cxn ang="0">
                  <a:pos x="connsiteX5844" y="connsiteY5844"/>
                </a:cxn>
                <a:cxn ang="0">
                  <a:pos x="connsiteX5845" y="connsiteY5845"/>
                </a:cxn>
                <a:cxn ang="0">
                  <a:pos x="connsiteX5846" y="connsiteY5846"/>
                </a:cxn>
                <a:cxn ang="0">
                  <a:pos x="connsiteX5847" y="connsiteY5847"/>
                </a:cxn>
                <a:cxn ang="0">
                  <a:pos x="connsiteX5848" y="connsiteY5848"/>
                </a:cxn>
                <a:cxn ang="0">
                  <a:pos x="connsiteX5849" y="connsiteY5849"/>
                </a:cxn>
                <a:cxn ang="0">
                  <a:pos x="connsiteX5850" y="connsiteY5850"/>
                </a:cxn>
                <a:cxn ang="0">
                  <a:pos x="connsiteX5851" y="connsiteY5851"/>
                </a:cxn>
                <a:cxn ang="0">
                  <a:pos x="connsiteX5852" y="connsiteY5852"/>
                </a:cxn>
                <a:cxn ang="0">
                  <a:pos x="connsiteX5853" y="connsiteY5853"/>
                </a:cxn>
                <a:cxn ang="0">
                  <a:pos x="connsiteX5854" y="connsiteY5854"/>
                </a:cxn>
                <a:cxn ang="0">
                  <a:pos x="connsiteX5855" y="connsiteY5855"/>
                </a:cxn>
                <a:cxn ang="0">
                  <a:pos x="connsiteX5856" y="connsiteY5856"/>
                </a:cxn>
                <a:cxn ang="0">
                  <a:pos x="connsiteX5857" y="connsiteY5857"/>
                </a:cxn>
                <a:cxn ang="0">
                  <a:pos x="connsiteX5858" y="connsiteY5858"/>
                </a:cxn>
                <a:cxn ang="0">
                  <a:pos x="connsiteX5859" y="connsiteY5859"/>
                </a:cxn>
                <a:cxn ang="0">
                  <a:pos x="connsiteX5860" y="connsiteY5860"/>
                </a:cxn>
                <a:cxn ang="0">
                  <a:pos x="connsiteX5861" y="connsiteY5861"/>
                </a:cxn>
                <a:cxn ang="0">
                  <a:pos x="connsiteX5862" y="connsiteY5862"/>
                </a:cxn>
                <a:cxn ang="0">
                  <a:pos x="connsiteX5863" y="connsiteY5863"/>
                </a:cxn>
                <a:cxn ang="0">
                  <a:pos x="connsiteX5864" y="connsiteY5864"/>
                </a:cxn>
                <a:cxn ang="0">
                  <a:pos x="connsiteX5865" y="connsiteY5865"/>
                </a:cxn>
                <a:cxn ang="0">
                  <a:pos x="connsiteX5866" y="connsiteY5866"/>
                </a:cxn>
                <a:cxn ang="0">
                  <a:pos x="connsiteX5867" y="connsiteY5867"/>
                </a:cxn>
                <a:cxn ang="0">
                  <a:pos x="connsiteX5868" y="connsiteY5868"/>
                </a:cxn>
                <a:cxn ang="0">
                  <a:pos x="connsiteX5869" y="connsiteY5869"/>
                </a:cxn>
                <a:cxn ang="0">
                  <a:pos x="connsiteX5870" y="connsiteY5870"/>
                </a:cxn>
                <a:cxn ang="0">
                  <a:pos x="connsiteX5871" y="connsiteY5871"/>
                </a:cxn>
                <a:cxn ang="0">
                  <a:pos x="connsiteX5872" y="connsiteY5872"/>
                </a:cxn>
                <a:cxn ang="0">
                  <a:pos x="connsiteX5873" y="connsiteY5873"/>
                </a:cxn>
                <a:cxn ang="0">
                  <a:pos x="connsiteX5874" y="connsiteY5874"/>
                </a:cxn>
                <a:cxn ang="0">
                  <a:pos x="connsiteX5875" y="connsiteY5875"/>
                </a:cxn>
                <a:cxn ang="0">
                  <a:pos x="connsiteX5876" y="connsiteY5876"/>
                </a:cxn>
                <a:cxn ang="0">
                  <a:pos x="connsiteX5877" y="connsiteY5877"/>
                </a:cxn>
                <a:cxn ang="0">
                  <a:pos x="connsiteX5878" y="connsiteY5878"/>
                </a:cxn>
                <a:cxn ang="0">
                  <a:pos x="connsiteX5879" y="connsiteY5879"/>
                </a:cxn>
                <a:cxn ang="0">
                  <a:pos x="connsiteX5880" y="connsiteY5880"/>
                </a:cxn>
                <a:cxn ang="0">
                  <a:pos x="connsiteX5881" y="connsiteY5881"/>
                </a:cxn>
                <a:cxn ang="0">
                  <a:pos x="connsiteX5882" y="connsiteY5882"/>
                </a:cxn>
                <a:cxn ang="0">
                  <a:pos x="connsiteX5883" y="connsiteY5883"/>
                </a:cxn>
                <a:cxn ang="0">
                  <a:pos x="connsiteX5884" y="connsiteY5884"/>
                </a:cxn>
                <a:cxn ang="0">
                  <a:pos x="connsiteX5885" y="connsiteY5885"/>
                </a:cxn>
                <a:cxn ang="0">
                  <a:pos x="connsiteX5886" y="connsiteY5886"/>
                </a:cxn>
                <a:cxn ang="0">
                  <a:pos x="connsiteX5887" y="connsiteY5887"/>
                </a:cxn>
                <a:cxn ang="0">
                  <a:pos x="connsiteX5888" y="connsiteY5888"/>
                </a:cxn>
                <a:cxn ang="0">
                  <a:pos x="connsiteX5889" y="connsiteY5889"/>
                </a:cxn>
                <a:cxn ang="0">
                  <a:pos x="connsiteX5890" y="connsiteY5890"/>
                </a:cxn>
                <a:cxn ang="0">
                  <a:pos x="connsiteX5891" y="connsiteY5891"/>
                </a:cxn>
                <a:cxn ang="0">
                  <a:pos x="connsiteX5892" y="connsiteY5892"/>
                </a:cxn>
                <a:cxn ang="0">
                  <a:pos x="connsiteX5893" y="connsiteY5893"/>
                </a:cxn>
                <a:cxn ang="0">
                  <a:pos x="connsiteX5894" y="connsiteY5894"/>
                </a:cxn>
                <a:cxn ang="0">
                  <a:pos x="connsiteX5895" y="connsiteY5895"/>
                </a:cxn>
                <a:cxn ang="0">
                  <a:pos x="connsiteX5896" y="connsiteY5896"/>
                </a:cxn>
                <a:cxn ang="0">
                  <a:pos x="connsiteX5897" y="connsiteY5897"/>
                </a:cxn>
                <a:cxn ang="0">
                  <a:pos x="connsiteX5898" y="connsiteY5898"/>
                </a:cxn>
                <a:cxn ang="0">
                  <a:pos x="connsiteX5899" y="connsiteY5899"/>
                </a:cxn>
                <a:cxn ang="0">
                  <a:pos x="connsiteX5900" y="connsiteY5900"/>
                </a:cxn>
                <a:cxn ang="0">
                  <a:pos x="connsiteX5901" y="connsiteY5901"/>
                </a:cxn>
                <a:cxn ang="0">
                  <a:pos x="connsiteX5902" y="connsiteY5902"/>
                </a:cxn>
                <a:cxn ang="0">
                  <a:pos x="connsiteX5903" y="connsiteY5903"/>
                </a:cxn>
                <a:cxn ang="0">
                  <a:pos x="connsiteX5904" y="connsiteY5904"/>
                </a:cxn>
                <a:cxn ang="0">
                  <a:pos x="connsiteX5905" y="connsiteY5905"/>
                </a:cxn>
                <a:cxn ang="0">
                  <a:pos x="connsiteX5906" y="connsiteY5906"/>
                </a:cxn>
                <a:cxn ang="0">
                  <a:pos x="connsiteX5907" y="connsiteY5907"/>
                </a:cxn>
                <a:cxn ang="0">
                  <a:pos x="connsiteX5908" y="connsiteY5908"/>
                </a:cxn>
                <a:cxn ang="0">
                  <a:pos x="connsiteX5909" y="connsiteY5909"/>
                </a:cxn>
                <a:cxn ang="0">
                  <a:pos x="connsiteX5910" y="connsiteY5910"/>
                </a:cxn>
                <a:cxn ang="0">
                  <a:pos x="connsiteX5911" y="connsiteY5911"/>
                </a:cxn>
                <a:cxn ang="0">
                  <a:pos x="connsiteX5912" y="connsiteY5912"/>
                </a:cxn>
                <a:cxn ang="0">
                  <a:pos x="connsiteX5913" y="connsiteY5913"/>
                </a:cxn>
                <a:cxn ang="0">
                  <a:pos x="connsiteX5914" y="connsiteY5914"/>
                </a:cxn>
                <a:cxn ang="0">
                  <a:pos x="connsiteX5915" y="connsiteY5915"/>
                </a:cxn>
                <a:cxn ang="0">
                  <a:pos x="connsiteX5916" y="connsiteY5916"/>
                </a:cxn>
                <a:cxn ang="0">
                  <a:pos x="connsiteX5917" y="connsiteY5917"/>
                </a:cxn>
                <a:cxn ang="0">
                  <a:pos x="connsiteX5918" y="connsiteY5918"/>
                </a:cxn>
                <a:cxn ang="0">
                  <a:pos x="connsiteX5919" y="connsiteY5919"/>
                </a:cxn>
                <a:cxn ang="0">
                  <a:pos x="connsiteX5920" y="connsiteY5920"/>
                </a:cxn>
                <a:cxn ang="0">
                  <a:pos x="connsiteX5921" y="connsiteY5921"/>
                </a:cxn>
                <a:cxn ang="0">
                  <a:pos x="connsiteX5922" y="connsiteY5922"/>
                </a:cxn>
                <a:cxn ang="0">
                  <a:pos x="connsiteX5923" y="connsiteY5923"/>
                </a:cxn>
                <a:cxn ang="0">
                  <a:pos x="connsiteX5924" y="connsiteY5924"/>
                </a:cxn>
                <a:cxn ang="0">
                  <a:pos x="connsiteX5925" y="connsiteY5925"/>
                </a:cxn>
                <a:cxn ang="0">
                  <a:pos x="connsiteX5926" y="connsiteY5926"/>
                </a:cxn>
                <a:cxn ang="0">
                  <a:pos x="connsiteX5927" y="connsiteY5927"/>
                </a:cxn>
                <a:cxn ang="0">
                  <a:pos x="connsiteX5928" y="connsiteY5928"/>
                </a:cxn>
                <a:cxn ang="0">
                  <a:pos x="connsiteX5929" y="connsiteY5929"/>
                </a:cxn>
                <a:cxn ang="0">
                  <a:pos x="connsiteX5930" y="connsiteY5930"/>
                </a:cxn>
                <a:cxn ang="0">
                  <a:pos x="connsiteX5931" y="connsiteY5931"/>
                </a:cxn>
                <a:cxn ang="0">
                  <a:pos x="connsiteX5932" y="connsiteY5932"/>
                </a:cxn>
                <a:cxn ang="0">
                  <a:pos x="connsiteX5933" y="connsiteY5933"/>
                </a:cxn>
                <a:cxn ang="0">
                  <a:pos x="connsiteX5934" y="connsiteY5934"/>
                </a:cxn>
                <a:cxn ang="0">
                  <a:pos x="connsiteX5935" y="connsiteY5935"/>
                </a:cxn>
                <a:cxn ang="0">
                  <a:pos x="connsiteX5936" y="connsiteY5936"/>
                </a:cxn>
                <a:cxn ang="0">
                  <a:pos x="connsiteX5937" y="connsiteY5937"/>
                </a:cxn>
                <a:cxn ang="0">
                  <a:pos x="connsiteX5938" y="connsiteY5938"/>
                </a:cxn>
                <a:cxn ang="0">
                  <a:pos x="connsiteX5939" y="connsiteY5939"/>
                </a:cxn>
                <a:cxn ang="0">
                  <a:pos x="connsiteX5940" y="connsiteY5940"/>
                </a:cxn>
                <a:cxn ang="0">
                  <a:pos x="connsiteX5941" y="connsiteY5941"/>
                </a:cxn>
                <a:cxn ang="0">
                  <a:pos x="connsiteX5942" y="connsiteY5942"/>
                </a:cxn>
                <a:cxn ang="0">
                  <a:pos x="connsiteX5943" y="connsiteY5943"/>
                </a:cxn>
                <a:cxn ang="0">
                  <a:pos x="connsiteX5944" y="connsiteY5944"/>
                </a:cxn>
                <a:cxn ang="0">
                  <a:pos x="connsiteX5945" y="connsiteY5945"/>
                </a:cxn>
                <a:cxn ang="0">
                  <a:pos x="connsiteX5946" y="connsiteY5946"/>
                </a:cxn>
                <a:cxn ang="0">
                  <a:pos x="connsiteX5947" y="connsiteY5947"/>
                </a:cxn>
                <a:cxn ang="0">
                  <a:pos x="connsiteX5948" y="connsiteY5948"/>
                </a:cxn>
                <a:cxn ang="0">
                  <a:pos x="connsiteX5949" y="connsiteY5949"/>
                </a:cxn>
                <a:cxn ang="0">
                  <a:pos x="connsiteX5950" y="connsiteY5950"/>
                </a:cxn>
                <a:cxn ang="0">
                  <a:pos x="connsiteX5951" y="connsiteY5951"/>
                </a:cxn>
                <a:cxn ang="0">
                  <a:pos x="connsiteX5952" y="connsiteY5952"/>
                </a:cxn>
                <a:cxn ang="0">
                  <a:pos x="connsiteX5953" y="connsiteY5953"/>
                </a:cxn>
                <a:cxn ang="0">
                  <a:pos x="connsiteX5954" y="connsiteY5954"/>
                </a:cxn>
                <a:cxn ang="0">
                  <a:pos x="connsiteX5955" y="connsiteY5955"/>
                </a:cxn>
                <a:cxn ang="0">
                  <a:pos x="connsiteX5956" y="connsiteY5956"/>
                </a:cxn>
                <a:cxn ang="0">
                  <a:pos x="connsiteX5957" y="connsiteY5957"/>
                </a:cxn>
                <a:cxn ang="0">
                  <a:pos x="connsiteX5958" y="connsiteY5958"/>
                </a:cxn>
                <a:cxn ang="0">
                  <a:pos x="connsiteX5959" y="connsiteY5959"/>
                </a:cxn>
                <a:cxn ang="0">
                  <a:pos x="connsiteX5960" y="connsiteY5960"/>
                </a:cxn>
                <a:cxn ang="0">
                  <a:pos x="connsiteX5961" y="connsiteY5961"/>
                </a:cxn>
                <a:cxn ang="0">
                  <a:pos x="connsiteX5962" y="connsiteY5962"/>
                </a:cxn>
                <a:cxn ang="0">
                  <a:pos x="connsiteX5963" y="connsiteY5963"/>
                </a:cxn>
                <a:cxn ang="0">
                  <a:pos x="connsiteX5964" y="connsiteY5964"/>
                </a:cxn>
                <a:cxn ang="0">
                  <a:pos x="connsiteX5965" y="connsiteY5965"/>
                </a:cxn>
                <a:cxn ang="0">
                  <a:pos x="connsiteX5966" y="connsiteY5966"/>
                </a:cxn>
                <a:cxn ang="0">
                  <a:pos x="connsiteX5967" y="connsiteY5967"/>
                </a:cxn>
                <a:cxn ang="0">
                  <a:pos x="connsiteX5968" y="connsiteY5968"/>
                </a:cxn>
                <a:cxn ang="0">
                  <a:pos x="connsiteX5969" y="connsiteY5969"/>
                </a:cxn>
                <a:cxn ang="0">
                  <a:pos x="connsiteX5970" y="connsiteY5970"/>
                </a:cxn>
                <a:cxn ang="0">
                  <a:pos x="connsiteX5971" y="connsiteY5971"/>
                </a:cxn>
                <a:cxn ang="0">
                  <a:pos x="connsiteX5972" y="connsiteY5972"/>
                </a:cxn>
                <a:cxn ang="0">
                  <a:pos x="connsiteX5973" y="connsiteY5973"/>
                </a:cxn>
                <a:cxn ang="0">
                  <a:pos x="connsiteX5974" y="connsiteY5974"/>
                </a:cxn>
                <a:cxn ang="0">
                  <a:pos x="connsiteX5975" y="connsiteY5975"/>
                </a:cxn>
                <a:cxn ang="0">
                  <a:pos x="connsiteX5976" y="connsiteY5976"/>
                </a:cxn>
                <a:cxn ang="0">
                  <a:pos x="connsiteX5977" y="connsiteY5977"/>
                </a:cxn>
                <a:cxn ang="0">
                  <a:pos x="connsiteX5978" y="connsiteY5978"/>
                </a:cxn>
                <a:cxn ang="0">
                  <a:pos x="connsiteX5979" y="connsiteY5979"/>
                </a:cxn>
                <a:cxn ang="0">
                  <a:pos x="connsiteX5980" y="connsiteY5980"/>
                </a:cxn>
                <a:cxn ang="0">
                  <a:pos x="connsiteX5981" y="connsiteY5981"/>
                </a:cxn>
                <a:cxn ang="0">
                  <a:pos x="connsiteX5982" y="connsiteY5982"/>
                </a:cxn>
                <a:cxn ang="0">
                  <a:pos x="connsiteX5983" y="connsiteY5983"/>
                </a:cxn>
                <a:cxn ang="0">
                  <a:pos x="connsiteX5984" y="connsiteY5984"/>
                </a:cxn>
                <a:cxn ang="0">
                  <a:pos x="connsiteX5985" y="connsiteY5985"/>
                </a:cxn>
                <a:cxn ang="0">
                  <a:pos x="connsiteX5986" y="connsiteY5986"/>
                </a:cxn>
                <a:cxn ang="0">
                  <a:pos x="connsiteX5987" y="connsiteY5987"/>
                </a:cxn>
                <a:cxn ang="0">
                  <a:pos x="connsiteX5988" y="connsiteY5988"/>
                </a:cxn>
                <a:cxn ang="0">
                  <a:pos x="connsiteX5989" y="connsiteY5989"/>
                </a:cxn>
                <a:cxn ang="0">
                  <a:pos x="connsiteX5990" y="connsiteY5990"/>
                </a:cxn>
                <a:cxn ang="0">
                  <a:pos x="connsiteX5991" y="connsiteY5991"/>
                </a:cxn>
                <a:cxn ang="0">
                  <a:pos x="connsiteX5992" y="connsiteY5992"/>
                </a:cxn>
                <a:cxn ang="0">
                  <a:pos x="connsiteX5993" y="connsiteY5993"/>
                </a:cxn>
                <a:cxn ang="0">
                  <a:pos x="connsiteX5994" y="connsiteY5994"/>
                </a:cxn>
                <a:cxn ang="0">
                  <a:pos x="connsiteX5995" y="connsiteY5995"/>
                </a:cxn>
                <a:cxn ang="0">
                  <a:pos x="connsiteX5996" y="connsiteY5996"/>
                </a:cxn>
                <a:cxn ang="0">
                  <a:pos x="connsiteX5997" y="connsiteY5997"/>
                </a:cxn>
                <a:cxn ang="0">
                  <a:pos x="connsiteX5998" y="connsiteY5998"/>
                </a:cxn>
                <a:cxn ang="0">
                  <a:pos x="connsiteX5999" y="connsiteY5999"/>
                </a:cxn>
                <a:cxn ang="0">
                  <a:pos x="connsiteX6000" y="connsiteY6000"/>
                </a:cxn>
                <a:cxn ang="0">
                  <a:pos x="connsiteX6001" y="connsiteY6001"/>
                </a:cxn>
                <a:cxn ang="0">
                  <a:pos x="connsiteX6002" y="connsiteY6002"/>
                </a:cxn>
                <a:cxn ang="0">
                  <a:pos x="connsiteX6003" y="connsiteY6003"/>
                </a:cxn>
                <a:cxn ang="0">
                  <a:pos x="connsiteX6004" y="connsiteY6004"/>
                </a:cxn>
                <a:cxn ang="0">
                  <a:pos x="connsiteX6005" y="connsiteY6005"/>
                </a:cxn>
                <a:cxn ang="0">
                  <a:pos x="connsiteX6006" y="connsiteY6006"/>
                </a:cxn>
                <a:cxn ang="0">
                  <a:pos x="connsiteX6007" y="connsiteY6007"/>
                </a:cxn>
                <a:cxn ang="0">
                  <a:pos x="connsiteX6008" y="connsiteY6008"/>
                </a:cxn>
                <a:cxn ang="0">
                  <a:pos x="connsiteX6009" y="connsiteY6009"/>
                </a:cxn>
                <a:cxn ang="0">
                  <a:pos x="connsiteX6010" y="connsiteY6010"/>
                </a:cxn>
                <a:cxn ang="0">
                  <a:pos x="connsiteX6011" y="connsiteY6011"/>
                </a:cxn>
                <a:cxn ang="0">
                  <a:pos x="connsiteX6012" y="connsiteY6012"/>
                </a:cxn>
                <a:cxn ang="0">
                  <a:pos x="connsiteX6013" y="connsiteY6013"/>
                </a:cxn>
                <a:cxn ang="0">
                  <a:pos x="connsiteX6014" y="connsiteY6014"/>
                </a:cxn>
                <a:cxn ang="0">
                  <a:pos x="connsiteX6015" y="connsiteY6015"/>
                </a:cxn>
                <a:cxn ang="0">
                  <a:pos x="connsiteX6016" y="connsiteY6016"/>
                </a:cxn>
                <a:cxn ang="0">
                  <a:pos x="connsiteX6017" y="connsiteY6017"/>
                </a:cxn>
                <a:cxn ang="0">
                  <a:pos x="connsiteX6018" y="connsiteY6018"/>
                </a:cxn>
                <a:cxn ang="0">
                  <a:pos x="connsiteX6019" y="connsiteY6019"/>
                </a:cxn>
                <a:cxn ang="0">
                  <a:pos x="connsiteX6020" y="connsiteY6020"/>
                </a:cxn>
                <a:cxn ang="0">
                  <a:pos x="connsiteX6021" y="connsiteY6021"/>
                </a:cxn>
                <a:cxn ang="0">
                  <a:pos x="connsiteX6022" y="connsiteY6022"/>
                </a:cxn>
                <a:cxn ang="0">
                  <a:pos x="connsiteX6023" y="connsiteY6023"/>
                </a:cxn>
                <a:cxn ang="0">
                  <a:pos x="connsiteX6024" y="connsiteY6024"/>
                </a:cxn>
                <a:cxn ang="0">
                  <a:pos x="connsiteX6025" y="connsiteY6025"/>
                </a:cxn>
                <a:cxn ang="0">
                  <a:pos x="connsiteX6026" y="connsiteY6026"/>
                </a:cxn>
                <a:cxn ang="0">
                  <a:pos x="connsiteX6027" y="connsiteY6027"/>
                </a:cxn>
                <a:cxn ang="0">
                  <a:pos x="connsiteX6028" y="connsiteY6028"/>
                </a:cxn>
                <a:cxn ang="0">
                  <a:pos x="connsiteX6029" y="connsiteY6029"/>
                </a:cxn>
                <a:cxn ang="0">
                  <a:pos x="connsiteX6030" y="connsiteY6030"/>
                </a:cxn>
                <a:cxn ang="0">
                  <a:pos x="connsiteX6031" y="connsiteY6031"/>
                </a:cxn>
                <a:cxn ang="0">
                  <a:pos x="connsiteX6032" y="connsiteY6032"/>
                </a:cxn>
                <a:cxn ang="0">
                  <a:pos x="connsiteX6033" y="connsiteY6033"/>
                </a:cxn>
                <a:cxn ang="0">
                  <a:pos x="connsiteX6034" y="connsiteY6034"/>
                </a:cxn>
                <a:cxn ang="0">
                  <a:pos x="connsiteX6035" y="connsiteY6035"/>
                </a:cxn>
                <a:cxn ang="0">
                  <a:pos x="connsiteX6036" y="connsiteY6036"/>
                </a:cxn>
                <a:cxn ang="0">
                  <a:pos x="connsiteX6037" y="connsiteY6037"/>
                </a:cxn>
                <a:cxn ang="0">
                  <a:pos x="connsiteX6038" y="connsiteY6038"/>
                </a:cxn>
                <a:cxn ang="0">
                  <a:pos x="connsiteX6039" y="connsiteY6039"/>
                </a:cxn>
                <a:cxn ang="0">
                  <a:pos x="connsiteX6040" y="connsiteY6040"/>
                </a:cxn>
                <a:cxn ang="0">
                  <a:pos x="connsiteX6041" y="connsiteY6041"/>
                </a:cxn>
                <a:cxn ang="0">
                  <a:pos x="connsiteX6042" y="connsiteY6042"/>
                </a:cxn>
                <a:cxn ang="0">
                  <a:pos x="connsiteX6043" y="connsiteY6043"/>
                </a:cxn>
                <a:cxn ang="0">
                  <a:pos x="connsiteX6044" y="connsiteY6044"/>
                </a:cxn>
                <a:cxn ang="0">
                  <a:pos x="connsiteX6045" y="connsiteY6045"/>
                </a:cxn>
                <a:cxn ang="0">
                  <a:pos x="connsiteX6046" y="connsiteY6046"/>
                </a:cxn>
                <a:cxn ang="0">
                  <a:pos x="connsiteX6047" y="connsiteY6047"/>
                </a:cxn>
                <a:cxn ang="0">
                  <a:pos x="connsiteX6048" y="connsiteY6048"/>
                </a:cxn>
                <a:cxn ang="0">
                  <a:pos x="connsiteX6049" y="connsiteY6049"/>
                </a:cxn>
                <a:cxn ang="0">
                  <a:pos x="connsiteX6050" y="connsiteY6050"/>
                </a:cxn>
                <a:cxn ang="0">
                  <a:pos x="connsiteX6051" y="connsiteY6051"/>
                </a:cxn>
                <a:cxn ang="0">
                  <a:pos x="connsiteX6052" y="connsiteY6052"/>
                </a:cxn>
                <a:cxn ang="0">
                  <a:pos x="connsiteX6053" y="connsiteY6053"/>
                </a:cxn>
                <a:cxn ang="0">
                  <a:pos x="connsiteX6054" y="connsiteY6054"/>
                </a:cxn>
                <a:cxn ang="0">
                  <a:pos x="connsiteX6055" y="connsiteY6055"/>
                </a:cxn>
                <a:cxn ang="0">
                  <a:pos x="connsiteX6056" y="connsiteY6056"/>
                </a:cxn>
                <a:cxn ang="0">
                  <a:pos x="connsiteX6057" y="connsiteY6057"/>
                </a:cxn>
                <a:cxn ang="0">
                  <a:pos x="connsiteX6058" y="connsiteY6058"/>
                </a:cxn>
                <a:cxn ang="0">
                  <a:pos x="connsiteX6059" y="connsiteY6059"/>
                </a:cxn>
                <a:cxn ang="0">
                  <a:pos x="connsiteX6060" y="connsiteY6060"/>
                </a:cxn>
                <a:cxn ang="0">
                  <a:pos x="connsiteX6061" y="connsiteY6061"/>
                </a:cxn>
                <a:cxn ang="0">
                  <a:pos x="connsiteX6062" y="connsiteY6062"/>
                </a:cxn>
                <a:cxn ang="0">
                  <a:pos x="connsiteX6063" y="connsiteY6063"/>
                </a:cxn>
                <a:cxn ang="0">
                  <a:pos x="connsiteX6064" y="connsiteY6064"/>
                </a:cxn>
                <a:cxn ang="0">
                  <a:pos x="connsiteX6065" y="connsiteY6065"/>
                </a:cxn>
                <a:cxn ang="0">
                  <a:pos x="connsiteX6066" y="connsiteY6066"/>
                </a:cxn>
                <a:cxn ang="0">
                  <a:pos x="connsiteX6067" y="connsiteY6067"/>
                </a:cxn>
                <a:cxn ang="0">
                  <a:pos x="connsiteX6068" y="connsiteY6068"/>
                </a:cxn>
                <a:cxn ang="0">
                  <a:pos x="connsiteX6069" y="connsiteY6069"/>
                </a:cxn>
                <a:cxn ang="0">
                  <a:pos x="connsiteX6070" y="connsiteY6070"/>
                </a:cxn>
                <a:cxn ang="0">
                  <a:pos x="connsiteX6071" y="connsiteY6071"/>
                </a:cxn>
                <a:cxn ang="0">
                  <a:pos x="connsiteX6072" y="connsiteY6072"/>
                </a:cxn>
                <a:cxn ang="0">
                  <a:pos x="connsiteX6073" y="connsiteY6073"/>
                </a:cxn>
                <a:cxn ang="0">
                  <a:pos x="connsiteX6074" y="connsiteY6074"/>
                </a:cxn>
                <a:cxn ang="0">
                  <a:pos x="connsiteX6075" y="connsiteY6075"/>
                </a:cxn>
                <a:cxn ang="0">
                  <a:pos x="connsiteX6076" y="connsiteY6076"/>
                </a:cxn>
                <a:cxn ang="0">
                  <a:pos x="connsiteX6077" y="connsiteY6077"/>
                </a:cxn>
                <a:cxn ang="0">
                  <a:pos x="connsiteX6078" y="connsiteY6078"/>
                </a:cxn>
                <a:cxn ang="0">
                  <a:pos x="connsiteX6079" y="connsiteY6079"/>
                </a:cxn>
                <a:cxn ang="0">
                  <a:pos x="connsiteX6080" y="connsiteY6080"/>
                </a:cxn>
                <a:cxn ang="0">
                  <a:pos x="connsiteX6081" y="connsiteY6081"/>
                </a:cxn>
                <a:cxn ang="0">
                  <a:pos x="connsiteX6082" y="connsiteY6082"/>
                </a:cxn>
                <a:cxn ang="0">
                  <a:pos x="connsiteX6083" y="connsiteY6083"/>
                </a:cxn>
                <a:cxn ang="0">
                  <a:pos x="connsiteX6084" y="connsiteY6084"/>
                </a:cxn>
                <a:cxn ang="0">
                  <a:pos x="connsiteX6085" y="connsiteY6085"/>
                </a:cxn>
                <a:cxn ang="0">
                  <a:pos x="connsiteX6086" y="connsiteY6086"/>
                </a:cxn>
                <a:cxn ang="0">
                  <a:pos x="connsiteX6087" y="connsiteY6087"/>
                </a:cxn>
                <a:cxn ang="0">
                  <a:pos x="connsiteX6088" y="connsiteY6088"/>
                </a:cxn>
                <a:cxn ang="0">
                  <a:pos x="connsiteX6089" y="connsiteY6089"/>
                </a:cxn>
                <a:cxn ang="0">
                  <a:pos x="connsiteX6090" y="connsiteY6090"/>
                </a:cxn>
                <a:cxn ang="0">
                  <a:pos x="connsiteX6091" y="connsiteY6091"/>
                </a:cxn>
                <a:cxn ang="0">
                  <a:pos x="connsiteX6092" y="connsiteY6092"/>
                </a:cxn>
                <a:cxn ang="0">
                  <a:pos x="connsiteX6093" y="connsiteY6093"/>
                </a:cxn>
                <a:cxn ang="0">
                  <a:pos x="connsiteX6094" y="connsiteY6094"/>
                </a:cxn>
                <a:cxn ang="0">
                  <a:pos x="connsiteX6095" y="connsiteY6095"/>
                </a:cxn>
                <a:cxn ang="0">
                  <a:pos x="connsiteX6096" y="connsiteY6096"/>
                </a:cxn>
                <a:cxn ang="0">
                  <a:pos x="connsiteX6097" y="connsiteY6097"/>
                </a:cxn>
                <a:cxn ang="0">
                  <a:pos x="connsiteX6098" y="connsiteY6098"/>
                </a:cxn>
                <a:cxn ang="0">
                  <a:pos x="connsiteX6099" y="connsiteY6099"/>
                </a:cxn>
                <a:cxn ang="0">
                  <a:pos x="connsiteX6100" y="connsiteY6100"/>
                </a:cxn>
                <a:cxn ang="0">
                  <a:pos x="connsiteX6101" y="connsiteY6101"/>
                </a:cxn>
                <a:cxn ang="0">
                  <a:pos x="connsiteX6102" y="connsiteY6102"/>
                </a:cxn>
                <a:cxn ang="0">
                  <a:pos x="connsiteX6103" y="connsiteY6103"/>
                </a:cxn>
                <a:cxn ang="0">
                  <a:pos x="connsiteX6104" y="connsiteY6104"/>
                </a:cxn>
                <a:cxn ang="0">
                  <a:pos x="connsiteX6105" y="connsiteY6105"/>
                </a:cxn>
                <a:cxn ang="0">
                  <a:pos x="connsiteX6106" y="connsiteY6106"/>
                </a:cxn>
                <a:cxn ang="0">
                  <a:pos x="connsiteX6107" y="connsiteY6107"/>
                </a:cxn>
                <a:cxn ang="0">
                  <a:pos x="connsiteX6108" y="connsiteY6108"/>
                </a:cxn>
                <a:cxn ang="0">
                  <a:pos x="connsiteX6109" y="connsiteY6109"/>
                </a:cxn>
                <a:cxn ang="0">
                  <a:pos x="connsiteX6110" y="connsiteY6110"/>
                </a:cxn>
                <a:cxn ang="0">
                  <a:pos x="connsiteX6111" y="connsiteY6111"/>
                </a:cxn>
                <a:cxn ang="0">
                  <a:pos x="connsiteX6112" y="connsiteY6112"/>
                </a:cxn>
                <a:cxn ang="0">
                  <a:pos x="connsiteX6113" y="connsiteY6113"/>
                </a:cxn>
                <a:cxn ang="0">
                  <a:pos x="connsiteX6114" y="connsiteY6114"/>
                </a:cxn>
                <a:cxn ang="0">
                  <a:pos x="connsiteX6115" y="connsiteY6115"/>
                </a:cxn>
                <a:cxn ang="0">
                  <a:pos x="connsiteX6116" y="connsiteY6116"/>
                </a:cxn>
                <a:cxn ang="0">
                  <a:pos x="connsiteX6117" y="connsiteY6117"/>
                </a:cxn>
                <a:cxn ang="0">
                  <a:pos x="connsiteX6118" y="connsiteY6118"/>
                </a:cxn>
                <a:cxn ang="0">
                  <a:pos x="connsiteX6119" y="connsiteY6119"/>
                </a:cxn>
                <a:cxn ang="0">
                  <a:pos x="connsiteX6120" y="connsiteY6120"/>
                </a:cxn>
                <a:cxn ang="0">
                  <a:pos x="connsiteX6121" y="connsiteY6121"/>
                </a:cxn>
                <a:cxn ang="0">
                  <a:pos x="connsiteX6122" y="connsiteY6122"/>
                </a:cxn>
                <a:cxn ang="0">
                  <a:pos x="connsiteX6123" y="connsiteY6123"/>
                </a:cxn>
                <a:cxn ang="0">
                  <a:pos x="connsiteX6124" y="connsiteY6124"/>
                </a:cxn>
                <a:cxn ang="0">
                  <a:pos x="connsiteX6125" y="connsiteY6125"/>
                </a:cxn>
                <a:cxn ang="0">
                  <a:pos x="connsiteX6126" y="connsiteY6126"/>
                </a:cxn>
                <a:cxn ang="0">
                  <a:pos x="connsiteX6127" y="connsiteY6127"/>
                </a:cxn>
                <a:cxn ang="0">
                  <a:pos x="connsiteX6128" y="connsiteY6128"/>
                </a:cxn>
                <a:cxn ang="0">
                  <a:pos x="connsiteX6129" y="connsiteY6129"/>
                </a:cxn>
                <a:cxn ang="0">
                  <a:pos x="connsiteX6130" y="connsiteY6130"/>
                </a:cxn>
                <a:cxn ang="0">
                  <a:pos x="connsiteX6131" y="connsiteY6131"/>
                </a:cxn>
                <a:cxn ang="0">
                  <a:pos x="connsiteX6132" y="connsiteY6132"/>
                </a:cxn>
                <a:cxn ang="0">
                  <a:pos x="connsiteX6133" y="connsiteY6133"/>
                </a:cxn>
                <a:cxn ang="0">
                  <a:pos x="connsiteX6134" y="connsiteY6134"/>
                </a:cxn>
                <a:cxn ang="0">
                  <a:pos x="connsiteX6135" y="connsiteY6135"/>
                </a:cxn>
                <a:cxn ang="0">
                  <a:pos x="connsiteX6136" y="connsiteY6136"/>
                </a:cxn>
                <a:cxn ang="0">
                  <a:pos x="connsiteX6137" y="connsiteY6137"/>
                </a:cxn>
                <a:cxn ang="0">
                  <a:pos x="connsiteX6138" y="connsiteY6138"/>
                </a:cxn>
                <a:cxn ang="0">
                  <a:pos x="connsiteX6139" y="connsiteY6139"/>
                </a:cxn>
                <a:cxn ang="0">
                  <a:pos x="connsiteX6140" y="connsiteY6140"/>
                </a:cxn>
                <a:cxn ang="0">
                  <a:pos x="connsiteX6141" y="connsiteY6141"/>
                </a:cxn>
                <a:cxn ang="0">
                  <a:pos x="connsiteX6142" y="connsiteY6142"/>
                </a:cxn>
                <a:cxn ang="0">
                  <a:pos x="connsiteX6143" y="connsiteY6143"/>
                </a:cxn>
                <a:cxn ang="0">
                  <a:pos x="connsiteX6144" y="connsiteY6144"/>
                </a:cxn>
                <a:cxn ang="0">
                  <a:pos x="connsiteX6145" y="connsiteY6145"/>
                </a:cxn>
                <a:cxn ang="0">
                  <a:pos x="connsiteX6146" y="connsiteY6146"/>
                </a:cxn>
                <a:cxn ang="0">
                  <a:pos x="connsiteX6147" y="connsiteY6147"/>
                </a:cxn>
                <a:cxn ang="0">
                  <a:pos x="connsiteX6148" y="connsiteY6148"/>
                </a:cxn>
                <a:cxn ang="0">
                  <a:pos x="connsiteX6149" y="connsiteY6149"/>
                </a:cxn>
                <a:cxn ang="0">
                  <a:pos x="connsiteX6150" y="connsiteY6150"/>
                </a:cxn>
                <a:cxn ang="0">
                  <a:pos x="connsiteX6151" y="connsiteY6151"/>
                </a:cxn>
                <a:cxn ang="0">
                  <a:pos x="connsiteX6152" y="connsiteY6152"/>
                </a:cxn>
                <a:cxn ang="0">
                  <a:pos x="connsiteX6153" y="connsiteY6153"/>
                </a:cxn>
                <a:cxn ang="0">
                  <a:pos x="connsiteX6154" y="connsiteY6154"/>
                </a:cxn>
                <a:cxn ang="0">
                  <a:pos x="connsiteX6155" y="connsiteY6155"/>
                </a:cxn>
                <a:cxn ang="0">
                  <a:pos x="connsiteX6156" y="connsiteY6156"/>
                </a:cxn>
                <a:cxn ang="0">
                  <a:pos x="connsiteX6157" y="connsiteY6157"/>
                </a:cxn>
                <a:cxn ang="0">
                  <a:pos x="connsiteX6158" y="connsiteY6158"/>
                </a:cxn>
                <a:cxn ang="0">
                  <a:pos x="connsiteX6159" y="connsiteY6159"/>
                </a:cxn>
                <a:cxn ang="0">
                  <a:pos x="connsiteX6160" y="connsiteY6160"/>
                </a:cxn>
                <a:cxn ang="0">
                  <a:pos x="connsiteX6161" y="connsiteY6161"/>
                </a:cxn>
                <a:cxn ang="0">
                  <a:pos x="connsiteX6162" y="connsiteY6162"/>
                </a:cxn>
                <a:cxn ang="0">
                  <a:pos x="connsiteX6163" y="connsiteY6163"/>
                </a:cxn>
                <a:cxn ang="0">
                  <a:pos x="connsiteX6164" y="connsiteY6164"/>
                </a:cxn>
                <a:cxn ang="0">
                  <a:pos x="connsiteX6165" y="connsiteY6165"/>
                </a:cxn>
                <a:cxn ang="0">
                  <a:pos x="connsiteX6166" y="connsiteY6166"/>
                </a:cxn>
                <a:cxn ang="0">
                  <a:pos x="connsiteX6167" y="connsiteY6167"/>
                </a:cxn>
                <a:cxn ang="0">
                  <a:pos x="connsiteX6168" y="connsiteY6168"/>
                </a:cxn>
                <a:cxn ang="0">
                  <a:pos x="connsiteX6169" y="connsiteY6169"/>
                </a:cxn>
                <a:cxn ang="0">
                  <a:pos x="connsiteX6170" y="connsiteY6170"/>
                </a:cxn>
                <a:cxn ang="0">
                  <a:pos x="connsiteX6171" y="connsiteY6171"/>
                </a:cxn>
                <a:cxn ang="0">
                  <a:pos x="connsiteX6172" y="connsiteY6172"/>
                </a:cxn>
                <a:cxn ang="0">
                  <a:pos x="connsiteX6173" y="connsiteY6173"/>
                </a:cxn>
                <a:cxn ang="0">
                  <a:pos x="connsiteX6174" y="connsiteY6174"/>
                </a:cxn>
                <a:cxn ang="0">
                  <a:pos x="connsiteX6175" y="connsiteY6175"/>
                </a:cxn>
                <a:cxn ang="0">
                  <a:pos x="connsiteX6176" y="connsiteY6176"/>
                </a:cxn>
                <a:cxn ang="0">
                  <a:pos x="connsiteX6177" y="connsiteY6177"/>
                </a:cxn>
                <a:cxn ang="0">
                  <a:pos x="connsiteX6178" y="connsiteY6178"/>
                </a:cxn>
                <a:cxn ang="0">
                  <a:pos x="connsiteX6179" y="connsiteY6179"/>
                </a:cxn>
                <a:cxn ang="0">
                  <a:pos x="connsiteX6180" y="connsiteY6180"/>
                </a:cxn>
                <a:cxn ang="0">
                  <a:pos x="connsiteX6181" y="connsiteY6181"/>
                </a:cxn>
                <a:cxn ang="0">
                  <a:pos x="connsiteX6182" y="connsiteY6182"/>
                </a:cxn>
                <a:cxn ang="0">
                  <a:pos x="connsiteX6183" y="connsiteY6183"/>
                </a:cxn>
                <a:cxn ang="0">
                  <a:pos x="connsiteX6184" y="connsiteY6184"/>
                </a:cxn>
                <a:cxn ang="0">
                  <a:pos x="connsiteX6185" y="connsiteY6185"/>
                </a:cxn>
                <a:cxn ang="0">
                  <a:pos x="connsiteX6186" y="connsiteY6186"/>
                </a:cxn>
                <a:cxn ang="0">
                  <a:pos x="connsiteX6187" y="connsiteY6187"/>
                </a:cxn>
                <a:cxn ang="0">
                  <a:pos x="connsiteX6188" y="connsiteY6188"/>
                </a:cxn>
                <a:cxn ang="0">
                  <a:pos x="connsiteX6189" y="connsiteY6189"/>
                </a:cxn>
                <a:cxn ang="0">
                  <a:pos x="connsiteX6190" y="connsiteY6190"/>
                </a:cxn>
                <a:cxn ang="0">
                  <a:pos x="connsiteX6191" y="connsiteY6191"/>
                </a:cxn>
                <a:cxn ang="0">
                  <a:pos x="connsiteX6192" y="connsiteY6192"/>
                </a:cxn>
                <a:cxn ang="0">
                  <a:pos x="connsiteX6193" y="connsiteY6193"/>
                </a:cxn>
                <a:cxn ang="0">
                  <a:pos x="connsiteX6194" y="connsiteY6194"/>
                </a:cxn>
                <a:cxn ang="0">
                  <a:pos x="connsiteX6195" y="connsiteY6195"/>
                </a:cxn>
                <a:cxn ang="0">
                  <a:pos x="connsiteX6196" y="connsiteY6196"/>
                </a:cxn>
                <a:cxn ang="0">
                  <a:pos x="connsiteX6197" y="connsiteY6197"/>
                </a:cxn>
                <a:cxn ang="0">
                  <a:pos x="connsiteX6198" y="connsiteY6198"/>
                </a:cxn>
                <a:cxn ang="0">
                  <a:pos x="connsiteX6199" y="connsiteY6199"/>
                </a:cxn>
                <a:cxn ang="0">
                  <a:pos x="connsiteX6200" y="connsiteY6200"/>
                </a:cxn>
                <a:cxn ang="0">
                  <a:pos x="connsiteX6201" y="connsiteY6201"/>
                </a:cxn>
                <a:cxn ang="0">
                  <a:pos x="connsiteX6202" y="connsiteY6202"/>
                </a:cxn>
                <a:cxn ang="0">
                  <a:pos x="connsiteX6203" y="connsiteY6203"/>
                </a:cxn>
                <a:cxn ang="0">
                  <a:pos x="connsiteX6204" y="connsiteY6204"/>
                </a:cxn>
                <a:cxn ang="0">
                  <a:pos x="connsiteX6205" y="connsiteY6205"/>
                </a:cxn>
                <a:cxn ang="0">
                  <a:pos x="connsiteX6206" y="connsiteY6206"/>
                </a:cxn>
                <a:cxn ang="0">
                  <a:pos x="connsiteX6207" y="connsiteY6207"/>
                </a:cxn>
                <a:cxn ang="0">
                  <a:pos x="connsiteX6208" y="connsiteY6208"/>
                </a:cxn>
                <a:cxn ang="0">
                  <a:pos x="connsiteX6209" y="connsiteY6209"/>
                </a:cxn>
                <a:cxn ang="0">
                  <a:pos x="connsiteX6210" y="connsiteY6210"/>
                </a:cxn>
                <a:cxn ang="0">
                  <a:pos x="connsiteX6211" y="connsiteY6211"/>
                </a:cxn>
                <a:cxn ang="0">
                  <a:pos x="connsiteX6212" y="connsiteY6212"/>
                </a:cxn>
                <a:cxn ang="0">
                  <a:pos x="connsiteX6213" y="connsiteY6213"/>
                </a:cxn>
                <a:cxn ang="0">
                  <a:pos x="connsiteX6214" y="connsiteY6214"/>
                </a:cxn>
                <a:cxn ang="0">
                  <a:pos x="connsiteX6215" y="connsiteY6215"/>
                </a:cxn>
                <a:cxn ang="0">
                  <a:pos x="connsiteX6216" y="connsiteY6216"/>
                </a:cxn>
                <a:cxn ang="0">
                  <a:pos x="connsiteX6217" y="connsiteY6217"/>
                </a:cxn>
                <a:cxn ang="0">
                  <a:pos x="connsiteX6218" y="connsiteY6218"/>
                </a:cxn>
                <a:cxn ang="0">
                  <a:pos x="connsiteX6219" y="connsiteY6219"/>
                </a:cxn>
                <a:cxn ang="0">
                  <a:pos x="connsiteX6220" y="connsiteY6220"/>
                </a:cxn>
                <a:cxn ang="0">
                  <a:pos x="connsiteX6221" y="connsiteY6221"/>
                </a:cxn>
                <a:cxn ang="0">
                  <a:pos x="connsiteX6222" y="connsiteY6222"/>
                </a:cxn>
                <a:cxn ang="0">
                  <a:pos x="connsiteX6223" y="connsiteY6223"/>
                </a:cxn>
                <a:cxn ang="0">
                  <a:pos x="connsiteX6224" y="connsiteY6224"/>
                </a:cxn>
                <a:cxn ang="0">
                  <a:pos x="connsiteX6225" y="connsiteY6225"/>
                </a:cxn>
                <a:cxn ang="0">
                  <a:pos x="connsiteX6226" y="connsiteY6226"/>
                </a:cxn>
                <a:cxn ang="0">
                  <a:pos x="connsiteX6227" y="connsiteY6227"/>
                </a:cxn>
                <a:cxn ang="0">
                  <a:pos x="connsiteX6228" y="connsiteY6228"/>
                </a:cxn>
                <a:cxn ang="0">
                  <a:pos x="connsiteX6229" y="connsiteY6229"/>
                </a:cxn>
                <a:cxn ang="0">
                  <a:pos x="connsiteX6230" y="connsiteY6230"/>
                </a:cxn>
                <a:cxn ang="0">
                  <a:pos x="connsiteX6231" y="connsiteY6231"/>
                </a:cxn>
                <a:cxn ang="0">
                  <a:pos x="connsiteX6232" y="connsiteY6232"/>
                </a:cxn>
                <a:cxn ang="0">
                  <a:pos x="connsiteX6233" y="connsiteY6233"/>
                </a:cxn>
                <a:cxn ang="0">
                  <a:pos x="connsiteX6234" y="connsiteY6234"/>
                </a:cxn>
                <a:cxn ang="0">
                  <a:pos x="connsiteX6235" y="connsiteY6235"/>
                </a:cxn>
                <a:cxn ang="0">
                  <a:pos x="connsiteX6236" y="connsiteY6236"/>
                </a:cxn>
                <a:cxn ang="0">
                  <a:pos x="connsiteX6237" y="connsiteY6237"/>
                </a:cxn>
                <a:cxn ang="0">
                  <a:pos x="connsiteX6238" y="connsiteY6238"/>
                </a:cxn>
                <a:cxn ang="0">
                  <a:pos x="connsiteX6239" y="connsiteY6239"/>
                </a:cxn>
                <a:cxn ang="0">
                  <a:pos x="connsiteX6240" y="connsiteY6240"/>
                </a:cxn>
                <a:cxn ang="0">
                  <a:pos x="connsiteX6241" y="connsiteY6241"/>
                </a:cxn>
                <a:cxn ang="0">
                  <a:pos x="connsiteX6242" y="connsiteY6242"/>
                </a:cxn>
                <a:cxn ang="0">
                  <a:pos x="connsiteX6243" y="connsiteY6243"/>
                </a:cxn>
                <a:cxn ang="0">
                  <a:pos x="connsiteX6244" y="connsiteY6244"/>
                </a:cxn>
                <a:cxn ang="0">
                  <a:pos x="connsiteX6245" y="connsiteY6245"/>
                </a:cxn>
                <a:cxn ang="0">
                  <a:pos x="connsiteX6246" y="connsiteY6246"/>
                </a:cxn>
                <a:cxn ang="0">
                  <a:pos x="connsiteX6247" y="connsiteY6247"/>
                </a:cxn>
                <a:cxn ang="0">
                  <a:pos x="connsiteX6248" y="connsiteY6248"/>
                </a:cxn>
                <a:cxn ang="0">
                  <a:pos x="connsiteX6249" y="connsiteY6249"/>
                </a:cxn>
                <a:cxn ang="0">
                  <a:pos x="connsiteX6250" y="connsiteY6250"/>
                </a:cxn>
                <a:cxn ang="0">
                  <a:pos x="connsiteX6251" y="connsiteY6251"/>
                </a:cxn>
                <a:cxn ang="0">
                  <a:pos x="connsiteX6252" y="connsiteY6252"/>
                </a:cxn>
                <a:cxn ang="0">
                  <a:pos x="connsiteX6253" y="connsiteY6253"/>
                </a:cxn>
                <a:cxn ang="0">
                  <a:pos x="connsiteX6254" y="connsiteY6254"/>
                </a:cxn>
                <a:cxn ang="0">
                  <a:pos x="connsiteX6255" y="connsiteY6255"/>
                </a:cxn>
                <a:cxn ang="0">
                  <a:pos x="connsiteX6256" y="connsiteY6256"/>
                </a:cxn>
                <a:cxn ang="0">
                  <a:pos x="connsiteX6257" y="connsiteY6257"/>
                </a:cxn>
                <a:cxn ang="0">
                  <a:pos x="connsiteX6258" y="connsiteY6258"/>
                </a:cxn>
                <a:cxn ang="0">
                  <a:pos x="connsiteX6259" y="connsiteY6259"/>
                </a:cxn>
                <a:cxn ang="0">
                  <a:pos x="connsiteX6260" y="connsiteY6260"/>
                </a:cxn>
                <a:cxn ang="0">
                  <a:pos x="connsiteX6261" y="connsiteY6261"/>
                </a:cxn>
                <a:cxn ang="0">
                  <a:pos x="connsiteX6262" y="connsiteY6262"/>
                </a:cxn>
                <a:cxn ang="0">
                  <a:pos x="connsiteX6263" y="connsiteY6263"/>
                </a:cxn>
                <a:cxn ang="0">
                  <a:pos x="connsiteX6264" y="connsiteY6264"/>
                </a:cxn>
                <a:cxn ang="0">
                  <a:pos x="connsiteX6265" y="connsiteY6265"/>
                </a:cxn>
                <a:cxn ang="0">
                  <a:pos x="connsiteX6266" y="connsiteY6266"/>
                </a:cxn>
                <a:cxn ang="0">
                  <a:pos x="connsiteX6267" y="connsiteY6267"/>
                </a:cxn>
                <a:cxn ang="0">
                  <a:pos x="connsiteX6268" y="connsiteY6268"/>
                </a:cxn>
                <a:cxn ang="0">
                  <a:pos x="connsiteX6269" y="connsiteY6269"/>
                </a:cxn>
                <a:cxn ang="0">
                  <a:pos x="connsiteX6270" y="connsiteY6270"/>
                </a:cxn>
                <a:cxn ang="0">
                  <a:pos x="connsiteX6271" y="connsiteY6271"/>
                </a:cxn>
                <a:cxn ang="0">
                  <a:pos x="connsiteX6272" y="connsiteY6272"/>
                </a:cxn>
                <a:cxn ang="0">
                  <a:pos x="connsiteX6273" y="connsiteY6273"/>
                </a:cxn>
                <a:cxn ang="0">
                  <a:pos x="connsiteX6274" y="connsiteY6274"/>
                </a:cxn>
                <a:cxn ang="0">
                  <a:pos x="connsiteX6275" y="connsiteY6275"/>
                </a:cxn>
                <a:cxn ang="0">
                  <a:pos x="connsiteX6276" y="connsiteY6276"/>
                </a:cxn>
                <a:cxn ang="0">
                  <a:pos x="connsiteX6277" y="connsiteY6277"/>
                </a:cxn>
                <a:cxn ang="0">
                  <a:pos x="connsiteX6278" y="connsiteY6278"/>
                </a:cxn>
                <a:cxn ang="0">
                  <a:pos x="connsiteX6279" y="connsiteY6279"/>
                </a:cxn>
                <a:cxn ang="0">
                  <a:pos x="connsiteX6280" y="connsiteY6280"/>
                </a:cxn>
                <a:cxn ang="0">
                  <a:pos x="connsiteX6281" y="connsiteY6281"/>
                </a:cxn>
                <a:cxn ang="0">
                  <a:pos x="connsiteX6282" y="connsiteY6282"/>
                </a:cxn>
                <a:cxn ang="0">
                  <a:pos x="connsiteX6283" y="connsiteY6283"/>
                </a:cxn>
                <a:cxn ang="0">
                  <a:pos x="connsiteX6284" y="connsiteY6284"/>
                </a:cxn>
                <a:cxn ang="0">
                  <a:pos x="connsiteX6285" y="connsiteY6285"/>
                </a:cxn>
                <a:cxn ang="0">
                  <a:pos x="connsiteX6286" y="connsiteY6286"/>
                </a:cxn>
                <a:cxn ang="0">
                  <a:pos x="connsiteX6287" y="connsiteY6287"/>
                </a:cxn>
                <a:cxn ang="0">
                  <a:pos x="connsiteX6288" y="connsiteY6288"/>
                </a:cxn>
                <a:cxn ang="0">
                  <a:pos x="connsiteX6289" y="connsiteY6289"/>
                </a:cxn>
                <a:cxn ang="0">
                  <a:pos x="connsiteX6290" y="connsiteY6290"/>
                </a:cxn>
                <a:cxn ang="0">
                  <a:pos x="connsiteX6291" y="connsiteY6291"/>
                </a:cxn>
                <a:cxn ang="0">
                  <a:pos x="connsiteX6292" y="connsiteY6292"/>
                </a:cxn>
                <a:cxn ang="0">
                  <a:pos x="connsiteX6293" y="connsiteY6293"/>
                </a:cxn>
                <a:cxn ang="0">
                  <a:pos x="connsiteX6294" y="connsiteY6294"/>
                </a:cxn>
                <a:cxn ang="0">
                  <a:pos x="connsiteX6295" y="connsiteY6295"/>
                </a:cxn>
                <a:cxn ang="0">
                  <a:pos x="connsiteX6296" y="connsiteY6296"/>
                </a:cxn>
                <a:cxn ang="0">
                  <a:pos x="connsiteX6297" y="connsiteY6297"/>
                </a:cxn>
                <a:cxn ang="0">
                  <a:pos x="connsiteX6298" y="connsiteY6298"/>
                </a:cxn>
                <a:cxn ang="0">
                  <a:pos x="connsiteX6299" y="connsiteY6299"/>
                </a:cxn>
                <a:cxn ang="0">
                  <a:pos x="connsiteX6300" y="connsiteY6300"/>
                </a:cxn>
                <a:cxn ang="0">
                  <a:pos x="connsiteX6301" y="connsiteY6301"/>
                </a:cxn>
                <a:cxn ang="0">
                  <a:pos x="connsiteX6302" y="connsiteY6302"/>
                </a:cxn>
                <a:cxn ang="0">
                  <a:pos x="connsiteX6303" y="connsiteY6303"/>
                </a:cxn>
                <a:cxn ang="0">
                  <a:pos x="connsiteX6304" y="connsiteY6304"/>
                </a:cxn>
                <a:cxn ang="0">
                  <a:pos x="connsiteX6305" y="connsiteY6305"/>
                </a:cxn>
                <a:cxn ang="0">
                  <a:pos x="connsiteX6306" y="connsiteY6306"/>
                </a:cxn>
                <a:cxn ang="0">
                  <a:pos x="connsiteX6307" y="connsiteY6307"/>
                </a:cxn>
                <a:cxn ang="0">
                  <a:pos x="connsiteX6308" y="connsiteY6308"/>
                </a:cxn>
                <a:cxn ang="0">
                  <a:pos x="connsiteX6309" y="connsiteY6309"/>
                </a:cxn>
                <a:cxn ang="0">
                  <a:pos x="connsiteX6310" y="connsiteY6310"/>
                </a:cxn>
                <a:cxn ang="0">
                  <a:pos x="connsiteX6311" y="connsiteY6311"/>
                </a:cxn>
                <a:cxn ang="0">
                  <a:pos x="connsiteX6312" y="connsiteY6312"/>
                </a:cxn>
                <a:cxn ang="0">
                  <a:pos x="connsiteX6313" y="connsiteY6313"/>
                </a:cxn>
                <a:cxn ang="0">
                  <a:pos x="connsiteX6314" y="connsiteY6314"/>
                </a:cxn>
                <a:cxn ang="0">
                  <a:pos x="connsiteX6315" y="connsiteY6315"/>
                </a:cxn>
                <a:cxn ang="0">
                  <a:pos x="connsiteX6316" y="connsiteY6316"/>
                </a:cxn>
                <a:cxn ang="0">
                  <a:pos x="connsiteX6317" y="connsiteY6317"/>
                </a:cxn>
                <a:cxn ang="0">
                  <a:pos x="connsiteX6318" y="connsiteY6318"/>
                </a:cxn>
                <a:cxn ang="0">
                  <a:pos x="connsiteX6319" y="connsiteY6319"/>
                </a:cxn>
                <a:cxn ang="0">
                  <a:pos x="connsiteX6320" y="connsiteY6320"/>
                </a:cxn>
                <a:cxn ang="0">
                  <a:pos x="connsiteX6321" y="connsiteY6321"/>
                </a:cxn>
                <a:cxn ang="0">
                  <a:pos x="connsiteX6322" y="connsiteY6322"/>
                </a:cxn>
                <a:cxn ang="0">
                  <a:pos x="connsiteX6323" y="connsiteY6323"/>
                </a:cxn>
                <a:cxn ang="0">
                  <a:pos x="connsiteX6324" y="connsiteY6324"/>
                </a:cxn>
                <a:cxn ang="0">
                  <a:pos x="connsiteX6325" y="connsiteY6325"/>
                </a:cxn>
                <a:cxn ang="0">
                  <a:pos x="connsiteX6326" y="connsiteY6326"/>
                </a:cxn>
                <a:cxn ang="0">
                  <a:pos x="connsiteX6327" y="connsiteY6327"/>
                </a:cxn>
                <a:cxn ang="0">
                  <a:pos x="connsiteX6328" y="connsiteY6328"/>
                </a:cxn>
                <a:cxn ang="0">
                  <a:pos x="connsiteX6329" y="connsiteY6329"/>
                </a:cxn>
                <a:cxn ang="0">
                  <a:pos x="connsiteX6330" y="connsiteY6330"/>
                </a:cxn>
                <a:cxn ang="0">
                  <a:pos x="connsiteX6331" y="connsiteY6331"/>
                </a:cxn>
                <a:cxn ang="0">
                  <a:pos x="connsiteX6332" y="connsiteY6332"/>
                </a:cxn>
                <a:cxn ang="0">
                  <a:pos x="connsiteX6333" y="connsiteY6333"/>
                </a:cxn>
                <a:cxn ang="0">
                  <a:pos x="connsiteX6334" y="connsiteY6334"/>
                </a:cxn>
                <a:cxn ang="0">
                  <a:pos x="connsiteX6335" y="connsiteY6335"/>
                </a:cxn>
                <a:cxn ang="0">
                  <a:pos x="connsiteX6336" y="connsiteY6336"/>
                </a:cxn>
                <a:cxn ang="0">
                  <a:pos x="connsiteX6337" y="connsiteY6337"/>
                </a:cxn>
                <a:cxn ang="0">
                  <a:pos x="connsiteX6338" y="connsiteY6338"/>
                </a:cxn>
                <a:cxn ang="0">
                  <a:pos x="connsiteX6339" y="connsiteY6339"/>
                </a:cxn>
                <a:cxn ang="0">
                  <a:pos x="connsiteX6340" y="connsiteY6340"/>
                </a:cxn>
                <a:cxn ang="0">
                  <a:pos x="connsiteX6341" y="connsiteY6341"/>
                </a:cxn>
                <a:cxn ang="0">
                  <a:pos x="connsiteX6342" y="connsiteY6342"/>
                </a:cxn>
                <a:cxn ang="0">
                  <a:pos x="connsiteX6343" y="connsiteY6343"/>
                </a:cxn>
                <a:cxn ang="0">
                  <a:pos x="connsiteX6344" y="connsiteY6344"/>
                </a:cxn>
                <a:cxn ang="0">
                  <a:pos x="connsiteX6345" y="connsiteY6345"/>
                </a:cxn>
                <a:cxn ang="0">
                  <a:pos x="connsiteX6346" y="connsiteY6346"/>
                </a:cxn>
                <a:cxn ang="0">
                  <a:pos x="connsiteX6347" y="connsiteY6347"/>
                </a:cxn>
                <a:cxn ang="0">
                  <a:pos x="connsiteX6348" y="connsiteY6348"/>
                </a:cxn>
                <a:cxn ang="0">
                  <a:pos x="connsiteX6349" y="connsiteY6349"/>
                </a:cxn>
                <a:cxn ang="0">
                  <a:pos x="connsiteX6350" y="connsiteY6350"/>
                </a:cxn>
                <a:cxn ang="0">
                  <a:pos x="connsiteX6351" y="connsiteY6351"/>
                </a:cxn>
                <a:cxn ang="0">
                  <a:pos x="connsiteX6352" y="connsiteY6352"/>
                </a:cxn>
                <a:cxn ang="0">
                  <a:pos x="connsiteX6353" y="connsiteY6353"/>
                </a:cxn>
                <a:cxn ang="0">
                  <a:pos x="connsiteX6354" y="connsiteY6354"/>
                </a:cxn>
                <a:cxn ang="0">
                  <a:pos x="connsiteX6355" y="connsiteY6355"/>
                </a:cxn>
                <a:cxn ang="0">
                  <a:pos x="connsiteX6356" y="connsiteY6356"/>
                </a:cxn>
                <a:cxn ang="0">
                  <a:pos x="connsiteX6357" y="connsiteY6357"/>
                </a:cxn>
                <a:cxn ang="0">
                  <a:pos x="connsiteX6358" y="connsiteY6358"/>
                </a:cxn>
                <a:cxn ang="0">
                  <a:pos x="connsiteX6359" y="connsiteY6359"/>
                </a:cxn>
                <a:cxn ang="0">
                  <a:pos x="connsiteX6360" y="connsiteY6360"/>
                </a:cxn>
                <a:cxn ang="0">
                  <a:pos x="connsiteX6361" y="connsiteY6361"/>
                </a:cxn>
                <a:cxn ang="0">
                  <a:pos x="connsiteX6362" y="connsiteY6362"/>
                </a:cxn>
                <a:cxn ang="0">
                  <a:pos x="connsiteX6363" y="connsiteY6363"/>
                </a:cxn>
                <a:cxn ang="0">
                  <a:pos x="connsiteX6364" y="connsiteY6364"/>
                </a:cxn>
                <a:cxn ang="0">
                  <a:pos x="connsiteX6365" y="connsiteY6365"/>
                </a:cxn>
                <a:cxn ang="0">
                  <a:pos x="connsiteX6366" y="connsiteY6366"/>
                </a:cxn>
                <a:cxn ang="0">
                  <a:pos x="connsiteX6367" y="connsiteY6367"/>
                </a:cxn>
                <a:cxn ang="0">
                  <a:pos x="connsiteX6368" y="connsiteY6368"/>
                </a:cxn>
                <a:cxn ang="0">
                  <a:pos x="connsiteX6369" y="connsiteY6369"/>
                </a:cxn>
                <a:cxn ang="0">
                  <a:pos x="connsiteX6370" y="connsiteY6370"/>
                </a:cxn>
                <a:cxn ang="0">
                  <a:pos x="connsiteX6371" y="connsiteY6371"/>
                </a:cxn>
                <a:cxn ang="0">
                  <a:pos x="connsiteX6372" y="connsiteY6372"/>
                </a:cxn>
                <a:cxn ang="0">
                  <a:pos x="connsiteX6373" y="connsiteY6373"/>
                </a:cxn>
                <a:cxn ang="0">
                  <a:pos x="connsiteX6374" y="connsiteY6374"/>
                </a:cxn>
                <a:cxn ang="0">
                  <a:pos x="connsiteX6375" y="connsiteY6375"/>
                </a:cxn>
                <a:cxn ang="0">
                  <a:pos x="connsiteX6376" y="connsiteY6376"/>
                </a:cxn>
                <a:cxn ang="0">
                  <a:pos x="connsiteX6377" y="connsiteY6377"/>
                </a:cxn>
                <a:cxn ang="0">
                  <a:pos x="connsiteX6378" y="connsiteY6378"/>
                </a:cxn>
                <a:cxn ang="0">
                  <a:pos x="connsiteX6379" y="connsiteY6379"/>
                </a:cxn>
                <a:cxn ang="0">
                  <a:pos x="connsiteX6380" y="connsiteY6380"/>
                </a:cxn>
                <a:cxn ang="0">
                  <a:pos x="connsiteX6381" y="connsiteY6381"/>
                </a:cxn>
                <a:cxn ang="0">
                  <a:pos x="connsiteX6382" y="connsiteY6382"/>
                </a:cxn>
                <a:cxn ang="0">
                  <a:pos x="connsiteX6383" y="connsiteY6383"/>
                </a:cxn>
                <a:cxn ang="0">
                  <a:pos x="connsiteX6384" y="connsiteY6384"/>
                </a:cxn>
                <a:cxn ang="0">
                  <a:pos x="connsiteX6385" y="connsiteY6385"/>
                </a:cxn>
                <a:cxn ang="0">
                  <a:pos x="connsiteX6386" y="connsiteY6386"/>
                </a:cxn>
                <a:cxn ang="0">
                  <a:pos x="connsiteX6387" y="connsiteY6387"/>
                </a:cxn>
                <a:cxn ang="0">
                  <a:pos x="connsiteX6388" y="connsiteY6388"/>
                </a:cxn>
                <a:cxn ang="0">
                  <a:pos x="connsiteX6389" y="connsiteY6389"/>
                </a:cxn>
                <a:cxn ang="0">
                  <a:pos x="connsiteX6390" y="connsiteY6390"/>
                </a:cxn>
                <a:cxn ang="0">
                  <a:pos x="connsiteX6391" y="connsiteY6391"/>
                </a:cxn>
                <a:cxn ang="0">
                  <a:pos x="connsiteX6392" y="connsiteY6392"/>
                </a:cxn>
                <a:cxn ang="0">
                  <a:pos x="connsiteX6393" y="connsiteY6393"/>
                </a:cxn>
                <a:cxn ang="0">
                  <a:pos x="connsiteX6394" y="connsiteY6394"/>
                </a:cxn>
                <a:cxn ang="0">
                  <a:pos x="connsiteX6395" y="connsiteY6395"/>
                </a:cxn>
                <a:cxn ang="0">
                  <a:pos x="connsiteX6396" y="connsiteY6396"/>
                </a:cxn>
                <a:cxn ang="0">
                  <a:pos x="connsiteX6397" y="connsiteY6397"/>
                </a:cxn>
                <a:cxn ang="0">
                  <a:pos x="connsiteX6398" y="connsiteY6398"/>
                </a:cxn>
                <a:cxn ang="0">
                  <a:pos x="connsiteX6399" y="connsiteY6399"/>
                </a:cxn>
                <a:cxn ang="0">
                  <a:pos x="connsiteX6400" y="connsiteY6400"/>
                </a:cxn>
                <a:cxn ang="0">
                  <a:pos x="connsiteX6401" y="connsiteY6401"/>
                </a:cxn>
                <a:cxn ang="0">
                  <a:pos x="connsiteX6402" y="connsiteY6402"/>
                </a:cxn>
                <a:cxn ang="0">
                  <a:pos x="connsiteX6403" y="connsiteY6403"/>
                </a:cxn>
                <a:cxn ang="0">
                  <a:pos x="connsiteX6404" y="connsiteY6404"/>
                </a:cxn>
                <a:cxn ang="0">
                  <a:pos x="connsiteX6405" y="connsiteY6405"/>
                </a:cxn>
                <a:cxn ang="0">
                  <a:pos x="connsiteX6406" y="connsiteY6406"/>
                </a:cxn>
                <a:cxn ang="0">
                  <a:pos x="connsiteX6407" y="connsiteY6407"/>
                </a:cxn>
                <a:cxn ang="0">
                  <a:pos x="connsiteX6408" y="connsiteY6408"/>
                </a:cxn>
                <a:cxn ang="0">
                  <a:pos x="connsiteX6409" y="connsiteY6409"/>
                </a:cxn>
                <a:cxn ang="0">
                  <a:pos x="connsiteX6410" y="connsiteY6410"/>
                </a:cxn>
                <a:cxn ang="0">
                  <a:pos x="connsiteX6411" y="connsiteY6411"/>
                </a:cxn>
                <a:cxn ang="0">
                  <a:pos x="connsiteX6412" y="connsiteY6412"/>
                </a:cxn>
                <a:cxn ang="0">
                  <a:pos x="connsiteX6413" y="connsiteY6413"/>
                </a:cxn>
                <a:cxn ang="0">
                  <a:pos x="connsiteX6414" y="connsiteY6414"/>
                </a:cxn>
                <a:cxn ang="0">
                  <a:pos x="connsiteX6415" y="connsiteY6415"/>
                </a:cxn>
                <a:cxn ang="0">
                  <a:pos x="connsiteX6416" y="connsiteY6416"/>
                </a:cxn>
                <a:cxn ang="0">
                  <a:pos x="connsiteX6417" y="connsiteY6417"/>
                </a:cxn>
                <a:cxn ang="0">
                  <a:pos x="connsiteX6418" y="connsiteY6418"/>
                </a:cxn>
                <a:cxn ang="0">
                  <a:pos x="connsiteX6419" y="connsiteY6419"/>
                </a:cxn>
                <a:cxn ang="0">
                  <a:pos x="connsiteX6420" y="connsiteY6420"/>
                </a:cxn>
                <a:cxn ang="0">
                  <a:pos x="connsiteX6421" y="connsiteY6421"/>
                </a:cxn>
                <a:cxn ang="0">
                  <a:pos x="connsiteX6422" y="connsiteY6422"/>
                </a:cxn>
                <a:cxn ang="0">
                  <a:pos x="connsiteX6423" y="connsiteY6423"/>
                </a:cxn>
                <a:cxn ang="0">
                  <a:pos x="connsiteX6424" y="connsiteY6424"/>
                </a:cxn>
                <a:cxn ang="0">
                  <a:pos x="connsiteX6425" y="connsiteY6425"/>
                </a:cxn>
                <a:cxn ang="0">
                  <a:pos x="connsiteX6426" y="connsiteY6426"/>
                </a:cxn>
                <a:cxn ang="0">
                  <a:pos x="connsiteX6427" y="connsiteY6427"/>
                </a:cxn>
                <a:cxn ang="0">
                  <a:pos x="connsiteX6428" y="connsiteY6428"/>
                </a:cxn>
                <a:cxn ang="0">
                  <a:pos x="connsiteX6429" y="connsiteY6429"/>
                </a:cxn>
                <a:cxn ang="0">
                  <a:pos x="connsiteX6430" y="connsiteY6430"/>
                </a:cxn>
                <a:cxn ang="0">
                  <a:pos x="connsiteX6431" y="connsiteY6431"/>
                </a:cxn>
                <a:cxn ang="0">
                  <a:pos x="connsiteX6432" y="connsiteY6432"/>
                </a:cxn>
                <a:cxn ang="0">
                  <a:pos x="connsiteX6433" y="connsiteY6433"/>
                </a:cxn>
                <a:cxn ang="0">
                  <a:pos x="connsiteX6434" y="connsiteY6434"/>
                </a:cxn>
                <a:cxn ang="0">
                  <a:pos x="connsiteX6435" y="connsiteY6435"/>
                </a:cxn>
                <a:cxn ang="0">
                  <a:pos x="connsiteX6436" y="connsiteY6436"/>
                </a:cxn>
                <a:cxn ang="0">
                  <a:pos x="connsiteX6437" y="connsiteY6437"/>
                </a:cxn>
                <a:cxn ang="0">
                  <a:pos x="connsiteX6438" y="connsiteY6438"/>
                </a:cxn>
                <a:cxn ang="0">
                  <a:pos x="connsiteX6439" y="connsiteY6439"/>
                </a:cxn>
                <a:cxn ang="0">
                  <a:pos x="connsiteX6440" y="connsiteY6440"/>
                </a:cxn>
                <a:cxn ang="0">
                  <a:pos x="connsiteX6441" y="connsiteY6441"/>
                </a:cxn>
                <a:cxn ang="0">
                  <a:pos x="connsiteX6442" y="connsiteY6442"/>
                </a:cxn>
                <a:cxn ang="0">
                  <a:pos x="connsiteX6443" y="connsiteY6443"/>
                </a:cxn>
                <a:cxn ang="0">
                  <a:pos x="connsiteX6444" y="connsiteY6444"/>
                </a:cxn>
                <a:cxn ang="0">
                  <a:pos x="connsiteX6445" y="connsiteY6445"/>
                </a:cxn>
                <a:cxn ang="0">
                  <a:pos x="connsiteX6446" y="connsiteY6446"/>
                </a:cxn>
                <a:cxn ang="0">
                  <a:pos x="connsiteX6447" y="connsiteY6447"/>
                </a:cxn>
                <a:cxn ang="0">
                  <a:pos x="connsiteX6448" y="connsiteY6448"/>
                </a:cxn>
                <a:cxn ang="0">
                  <a:pos x="connsiteX6449" y="connsiteY6449"/>
                </a:cxn>
                <a:cxn ang="0">
                  <a:pos x="connsiteX6450" y="connsiteY6450"/>
                </a:cxn>
                <a:cxn ang="0">
                  <a:pos x="connsiteX6451" y="connsiteY6451"/>
                </a:cxn>
                <a:cxn ang="0">
                  <a:pos x="connsiteX6452" y="connsiteY6452"/>
                </a:cxn>
                <a:cxn ang="0">
                  <a:pos x="connsiteX6453" y="connsiteY6453"/>
                </a:cxn>
                <a:cxn ang="0">
                  <a:pos x="connsiteX6454" y="connsiteY6454"/>
                </a:cxn>
                <a:cxn ang="0">
                  <a:pos x="connsiteX6455" y="connsiteY6455"/>
                </a:cxn>
                <a:cxn ang="0">
                  <a:pos x="connsiteX6456" y="connsiteY6456"/>
                </a:cxn>
                <a:cxn ang="0">
                  <a:pos x="connsiteX6457" y="connsiteY6457"/>
                </a:cxn>
                <a:cxn ang="0">
                  <a:pos x="connsiteX6458" y="connsiteY6458"/>
                </a:cxn>
                <a:cxn ang="0">
                  <a:pos x="connsiteX6459" y="connsiteY6459"/>
                </a:cxn>
                <a:cxn ang="0">
                  <a:pos x="connsiteX6460" y="connsiteY6460"/>
                </a:cxn>
                <a:cxn ang="0">
                  <a:pos x="connsiteX6461" y="connsiteY6461"/>
                </a:cxn>
                <a:cxn ang="0">
                  <a:pos x="connsiteX6462" y="connsiteY6462"/>
                </a:cxn>
                <a:cxn ang="0">
                  <a:pos x="connsiteX6463" y="connsiteY6463"/>
                </a:cxn>
                <a:cxn ang="0">
                  <a:pos x="connsiteX6464" y="connsiteY6464"/>
                </a:cxn>
                <a:cxn ang="0">
                  <a:pos x="connsiteX6465" y="connsiteY6465"/>
                </a:cxn>
                <a:cxn ang="0">
                  <a:pos x="connsiteX6466" y="connsiteY6466"/>
                </a:cxn>
                <a:cxn ang="0">
                  <a:pos x="connsiteX6467" y="connsiteY6467"/>
                </a:cxn>
                <a:cxn ang="0">
                  <a:pos x="connsiteX6468" y="connsiteY6468"/>
                </a:cxn>
                <a:cxn ang="0">
                  <a:pos x="connsiteX6469" y="connsiteY6469"/>
                </a:cxn>
                <a:cxn ang="0">
                  <a:pos x="connsiteX6470" y="connsiteY6470"/>
                </a:cxn>
                <a:cxn ang="0">
                  <a:pos x="connsiteX6471" y="connsiteY6471"/>
                </a:cxn>
                <a:cxn ang="0">
                  <a:pos x="connsiteX6472" y="connsiteY6472"/>
                </a:cxn>
                <a:cxn ang="0">
                  <a:pos x="connsiteX6473" y="connsiteY6473"/>
                </a:cxn>
                <a:cxn ang="0">
                  <a:pos x="connsiteX6474" y="connsiteY6474"/>
                </a:cxn>
                <a:cxn ang="0">
                  <a:pos x="connsiteX6475" y="connsiteY6475"/>
                </a:cxn>
                <a:cxn ang="0">
                  <a:pos x="connsiteX6476" y="connsiteY6476"/>
                </a:cxn>
                <a:cxn ang="0">
                  <a:pos x="connsiteX6477" y="connsiteY6477"/>
                </a:cxn>
                <a:cxn ang="0">
                  <a:pos x="connsiteX6478" y="connsiteY6478"/>
                </a:cxn>
                <a:cxn ang="0">
                  <a:pos x="connsiteX6479" y="connsiteY6479"/>
                </a:cxn>
                <a:cxn ang="0">
                  <a:pos x="connsiteX6480" y="connsiteY6480"/>
                </a:cxn>
                <a:cxn ang="0">
                  <a:pos x="connsiteX6481" y="connsiteY6481"/>
                </a:cxn>
                <a:cxn ang="0">
                  <a:pos x="connsiteX6482" y="connsiteY6482"/>
                </a:cxn>
                <a:cxn ang="0">
                  <a:pos x="connsiteX6483" y="connsiteY6483"/>
                </a:cxn>
                <a:cxn ang="0">
                  <a:pos x="connsiteX6484" y="connsiteY6484"/>
                </a:cxn>
                <a:cxn ang="0">
                  <a:pos x="connsiteX6485" y="connsiteY6485"/>
                </a:cxn>
                <a:cxn ang="0">
                  <a:pos x="connsiteX6486" y="connsiteY6486"/>
                </a:cxn>
                <a:cxn ang="0">
                  <a:pos x="connsiteX6487" y="connsiteY6487"/>
                </a:cxn>
                <a:cxn ang="0">
                  <a:pos x="connsiteX6488" y="connsiteY6488"/>
                </a:cxn>
                <a:cxn ang="0">
                  <a:pos x="connsiteX6489" y="connsiteY6489"/>
                </a:cxn>
                <a:cxn ang="0">
                  <a:pos x="connsiteX6490" y="connsiteY6490"/>
                </a:cxn>
                <a:cxn ang="0">
                  <a:pos x="connsiteX6491" y="connsiteY6491"/>
                </a:cxn>
                <a:cxn ang="0">
                  <a:pos x="connsiteX6492" y="connsiteY6492"/>
                </a:cxn>
                <a:cxn ang="0">
                  <a:pos x="connsiteX6493" y="connsiteY6493"/>
                </a:cxn>
                <a:cxn ang="0">
                  <a:pos x="connsiteX6494" y="connsiteY6494"/>
                </a:cxn>
                <a:cxn ang="0">
                  <a:pos x="connsiteX6495" y="connsiteY6495"/>
                </a:cxn>
                <a:cxn ang="0">
                  <a:pos x="connsiteX6496" y="connsiteY6496"/>
                </a:cxn>
                <a:cxn ang="0">
                  <a:pos x="connsiteX6497" y="connsiteY6497"/>
                </a:cxn>
                <a:cxn ang="0">
                  <a:pos x="connsiteX6498" y="connsiteY6498"/>
                </a:cxn>
                <a:cxn ang="0">
                  <a:pos x="connsiteX6499" y="connsiteY6499"/>
                </a:cxn>
                <a:cxn ang="0">
                  <a:pos x="connsiteX6500" y="connsiteY6500"/>
                </a:cxn>
                <a:cxn ang="0">
                  <a:pos x="connsiteX6501" y="connsiteY6501"/>
                </a:cxn>
                <a:cxn ang="0">
                  <a:pos x="connsiteX6502" y="connsiteY6502"/>
                </a:cxn>
                <a:cxn ang="0">
                  <a:pos x="connsiteX6503" y="connsiteY6503"/>
                </a:cxn>
                <a:cxn ang="0">
                  <a:pos x="connsiteX6504" y="connsiteY6504"/>
                </a:cxn>
                <a:cxn ang="0">
                  <a:pos x="connsiteX6505" y="connsiteY6505"/>
                </a:cxn>
                <a:cxn ang="0">
                  <a:pos x="connsiteX6506" y="connsiteY6506"/>
                </a:cxn>
                <a:cxn ang="0">
                  <a:pos x="connsiteX6507" y="connsiteY6507"/>
                </a:cxn>
                <a:cxn ang="0">
                  <a:pos x="connsiteX6508" y="connsiteY6508"/>
                </a:cxn>
                <a:cxn ang="0">
                  <a:pos x="connsiteX6509" y="connsiteY6509"/>
                </a:cxn>
                <a:cxn ang="0">
                  <a:pos x="connsiteX6510" y="connsiteY6510"/>
                </a:cxn>
                <a:cxn ang="0">
                  <a:pos x="connsiteX6511" y="connsiteY6511"/>
                </a:cxn>
                <a:cxn ang="0">
                  <a:pos x="connsiteX6512" y="connsiteY6512"/>
                </a:cxn>
                <a:cxn ang="0">
                  <a:pos x="connsiteX6513" y="connsiteY6513"/>
                </a:cxn>
                <a:cxn ang="0">
                  <a:pos x="connsiteX6514" y="connsiteY6514"/>
                </a:cxn>
                <a:cxn ang="0">
                  <a:pos x="connsiteX6515" y="connsiteY6515"/>
                </a:cxn>
                <a:cxn ang="0">
                  <a:pos x="connsiteX6516" y="connsiteY6516"/>
                </a:cxn>
                <a:cxn ang="0">
                  <a:pos x="connsiteX6517" y="connsiteY6517"/>
                </a:cxn>
                <a:cxn ang="0">
                  <a:pos x="connsiteX6518" y="connsiteY6518"/>
                </a:cxn>
                <a:cxn ang="0">
                  <a:pos x="connsiteX6519" y="connsiteY6519"/>
                </a:cxn>
                <a:cxn ang="0">
                  <a:pos x="connsiteX6520" y="connsiteY6520"/>
                </a:cxn>
                <a:cxn ang="0">
                  <a:pos x="connsiteX6521" y="connsiteY6521"/>
                </a:cxn>
                <a:cxn ang="0">
                  <a:pos x="connsiteX6522" y="connsiteY6522"/>
                </a:cxn>
                <a:cxn ang="0">
                  <a:pos x="connsiteX6523" y="connsiteY6523"/>
                </a:cxn>
                <a:cxn ang="0">
                  <a:pos x="connsiteX6524" y="connsiteY6524"/>
                </a:cxn>
                <a:cxn ang="0">
                  <a:pos x="connsiteX6525" y="connsiteY6525"/>
                </a:cxn>
                <a:cxn ang="0">
                  <a:pos x="connsiteX6526" y="connsiteY6526"/>
                </a:cxn>
                <a:cxn ang="0">
                  <a:pos x="connsiteX6527" y="connsiteY6527"/>
                </a:cxn>
                <a:cxn ang="0">
                  <a:pos x="connsiteX6528" y="connsiteY6528"/>
                </a:cxn>
                <a:cxn ang="0">
                  <a:pos x="connsiteX6529" y="connsiteY6529"/>
                </a:cxn>
                <a:cxn ang="0">
                  <a:pos x="connsiteX6530" y="connsiteY6530"/>
                </a:cxn>
                <a:cxn ang="0">
                  <a:pos x="connsiteX6531" y="connsiteY6531"/>
                </a:cxn>
                <a:cxn ang="0">
                  <a:pos x="connsiteX6532" y="connsiteY6532"/>
                </a:cxn>
                <a:cxn ang="0">
                  <a:pos x="connsiteX6533" y="connsiteY6533"/>
                </a:cxn>
                <a:cxn ang="0">
                  <a:pos x="connsiteX6534" y="connsiteY6534"/>
                </a:cxn>
                <a:cxn ang="0">
                  <a:pos x="connsiteX6535" y="connsiteY6535"/>
                </a:cxn>
                <a:cxn ang="0">
                  <a:pos x="connsiteX6536" y="connsiteY6536"/>
                </a:cxn>
                <a:cxn ang="0">
                  <a:pos x="connsiteX6537" y="connsiteY6537"/>
                </a:cxn>
                <a:cxn ang="0">
                  <a:pos x="connsiteX6538" y="connsiteY6538"/>
                </a:cxn>
                <a:cxn ang="0">
                  <a:pos x="connsiteX6539" y="connsiteY6539"/>
                </a:cxn>
                <a:cxn ang="0">
                  <a:pos x="connsiteX6540" y="connsiteY6540"/>
                </a:cxn>
                <a:cxn ang="0">
                  <a:pos x="connsiteX6541" y="connsiteY6541"/>
                </a:cxn>
                <a:cxn ang="0">
                  <a:pos x="connsiteX6542" y="connsiteY6542"/>
                </a:cxn>
                <a:cxn ang="0">
                  <a:pos x="connsiteX6543" y="connsiteY6543"/>
                </a:cxn>
                <a:cxn ang="0">
                  <a:pos x="connsiteX6544" y="connsiteY6544"/>
                </a:cxn>
                <a:cxn ang="0">
                  <a:pos x="connsiteX6545" y="connsiteY6545"/>
                </a:cxn>
                <a:cxn ang="0">
                  <a:pos x="connsiteX6546" y="connsiteY6546"/>
                </a:cxn>
                <a:cxn ang="0">
                  <a:pos x="connsiteX6547" y="connsiteY6547"/>
                </a:cxn>
                <a:cxn ang="0">
                  <a:pos x="connsiteX6548" y="connsiteY6548"/>
                </a:cxn>
                <a:cxn ang="0">
                  <a:pos x="connsiteX6549" y="connsiteY6549"/>
                </a:cxn>
                <a:cxn ang="0">
                  <a:pos x="connsiteX6550" y="connsiteY6550"/>
                </a:cxn>
                <a:cxn ang="0">
                  <a:pos x="connsiteX6551" y="connsiteY6551"/>
                </a:cxn>
                <a:cxn ang="0">
                  <a:pos x="connsiteX6552" y="connsiteY6552"/>
                </a:cxn>
                <a:cxn ang="0">
                  <a:pos x="connsiteX6553" y="connsiteY6553"/>
                </a:cxn>
                <a:cxn ang="0">
                  <a:pos x="connsiteX6554" y="connsiteY6554"/>
                </a:cxn>
                <a:cxn ang="0">
                  <a:pos x="connsiteX6555" y="connsiteY6555"/>
                </a:cxn>
                <a:cxn ang="0">
                  <a:pos x="connsiteX6556" y="connsiteY6556"/>
                </a:cxn>
                <a:cxn ang="0">
                  <a:pos x="connsiteX6557" y="connsiteY6557"/>
                </a:cxn>
                <a:cxn ang="0">
                  <a:pos x="connsiteX6558" y="connsiteY6558"/>
                </a:cxn>
                <a:cxn ang="0">
                  <a:pos x="connsiteX6559" y="connsiteY6559"/>
                </a:cxn>
                <a:cxn ang="0">
                  <a:pos x="connsiteX6560" y="connsiteY6560"/>
                </a:cxn>
                <a:cxn ang="0">
                  <a:pos x="connsiteX6561" y="connsiteY6561"/>
                </a:cxn>
                <a:cxn ang="0">
                  <a:pos x="connsiteX6562" y="connsiteY6562"/>
                </a:cxn>
                <a:cxn ang="0">
                  <a:pos x="connsiteX6563" y="connsiteY6563"/>
                </a:cxn>
                <a:cxn ang="0">
                  <a:pos x="connsiteX6564" y="connsiteY6564"/>
                </a:cxn>
                <a:cxn ang="0">
                  <a:pos x="connsiteX6565" y="connsiteY6565"/>
                </a:cxn>
                <a:cxn ang="0">
                  <a:pos x="connsiteX6566" y="connsiteY6566"/>
                </a:cxn>
                <a:cxn ang="0">
                  <a:pos x="connsiteX6567" y="connsiteY6567"/>
                </a:cxn>
                <a:cxn ang="0">
                  <a:pos x="connsiteX6568" y="connsiteY6568"/>
                </a:cxn>
                <a:cxn ang="0">
                  <a:pos x="connsiteX6569" y="connsiteY6569"/>
                </a:cxn>
                <a:cxn ang="0">
                  <a:pos x="connsiteX6570" y="connsiteY6570"/>
                </a:cxn>
                <a:cxn ang="0">
                  <a:pos x="connsiteX6571" y="connsiteY6571"/>
                </a:cxn>
                <a:cxn ang="0">
                  <a:pos x="connsiteX6572" y="connsiteY6572"/>
                </a:cxn>
                <a:cxn ang="0">
                  <a:pos x="connsiteX6573" y="connsiteY6573"/>
                </a:cxn>
                <a:cxn ang="0">
                  <a:pos x="connsiteX6574" y="connsiteY6574"/>
                </a:cxn>
                <a:cxn ang="0">
                  <a:pos x="connsiteX6575" y="connsiteY6575"/>
                </a:cxn>
                <a:cxn ang="0">
                  <a:pos x="connsiteX6576" y="connsiteY6576"/>
                </a:cxn>
                <a:cxn ang="0">
                  <a:pos x="connsiteX6577" y="connsiteY6577"/>
                </a:cxn>
                <a:cxn ang="0">
                  <a:pos x="connsiteX6578" y="connsiteY6578"/>
                </a:cxn>
                <a:cxn ang="0">
                  <a:pos x="connsiteX6579" y="connsiteY6579"/>
                </a:cxn>
                <a:cxn ang="0">
                  <a:pos x="connsiteX6580" y="connsiteY6580"/>
                </a:cxn>
                <a:cxn ang="0">
                  <a:pos x="connsiteX6581" y="connsiteY6581"/>
                </a:cxn>
                <a:cxn ang="0">
                  <a:pos x="connsiteX6582" y="connsiteY6582"/>
                </a:cxn>
                <a:cxn ang="0">
                  <a:pos x="connsiteX6583" y="connsiteY6583"/>
                </a:cxn>
                <a:cxn ang="0">
                  <a:pos x="connsiteX6584" y="connsiteY6584"/>
                </a:cxn>
                <a:cxn ang="0">
                  <a:pos x="connsiteX6585" y="connsiteY6585"/>
                </a:cxn>
                <a:cxn ang="0">
                  <a:pos x="connsiteX6586" y="connsiteY6586"/>
                </a:cxn>
                <a:cxn ang="0">
                  <a:pos x="connsiteX6587" y="connsiteY6587"/>
                </a:cxn>
                <a:cxn ang="0">
                  <a:pos x="connsiteX6588" y="connsiteY6588"/>
                </a:cxn>
                <a:cxn ang="0">
                  <a:pos x="connsiteX6589" y="connsiteY6589"/>
                </a:cxn>
                <a:cxn ang="0">
                  <a:pos x="connsiteX6590" y="connsiteY6590"/>
                </a:cxn>
                <a:cxn ang="0">
                  <a:pos x="connsiteX6591" y="connsiteY6591"/>
                </a:cxn>
                <a:cxn ang="0">
                  <a:pos x="connsiteX6592" y="connsiteY6592"/>
                </a:cxn>
                <a:cxn ang="0">
                  <a:pos x="connsiteX6593" y="connsiteY6593"/>
                </a:cxn>
                <a:cxn ang="0">
                  <a:pos x="connsiteX6594" y="connsiteY6594"/>
                </a:cxn>
                <a:cxn ang="0">
                  <a:pos x="connsiteX6595" y="connsiteY6595"/>
                </a:cxn>
                <a:cxn ang="0">
                  <a:pos x="connsiteX6596" y="connsiteY6596"/>
                </a:cxn>
                <a:cxn ang="0">
                  <a:pos x="connsiteX6597" y="connsiteY6597"/>
                </a:cxn>
                <a:cxn ang="0">
                  <a:pos x="connsiteX6598" y="connsiteY6598"/>
                </a:cxn>
                <a:cxn ang="0">
                  <a:pos x="connsiteX6599" y="connsiteY6599"/>
                </a:cxn>
                <a:cxn ang="0">
                  <a:pos x="connsiteX6600" y="connsiteY6600"/>
                </a:cxn>
                <a:cxn ang="0">
                  <a:pos x="connsiteX6601" y="connsiteY6601"/>
                </a:cxn>
                <a:cxn ang="0">
                  <a:pos x="connsiteX6602" y="connsiteY6602"/>
                </a:cxn>
                <a:cxn ang="0">
                  <a:pos x="connsiteX6603" y="connsiteY6603"/>
                </a:cxn>
                <a:cxn ang="0">
                  <a:pos x="connsiteX6604" y="connsiteY6604"/>
                </a:cxn>
                <a:cxn ang="0">
                  <a:pos x="connsiteX6605" y="connsiteY6605"/>
                </a:cxn>
                <a:cxn ang="0">
                  <a:pos x="connsiteX6606" y="connsiteY6606"/>
                </a:cxn>
                <a:cxn ang="0">
                  <a:pos x="connsiteX6607" y="connsiteY6607"/>
                </a:cxn>
                <a:cxn ang="0">
                  <a:pos x="connsiteX6608" y="connsiteY6608"/>
                </a:cxn>
                <a:cxn ang="0">
                  <a:pos x="connsiteX6609" y="connsiteY6609"/>
                </a:cxn>
                <a:cxn ang="0">
                  <a:pos x="connsiteX6610" y="connsiteY6610"/>
                </a:cxn>
                <a:cxn ang="0">
                  <a:pos x="connsiteX6611" y="connsiteY6611"/>
                </a:cxn>
                <a:cxn ang="0">
                  <a:pos x="connsiteX6612" y="connsiteY6612"/>
                </a:cxn>
                <a:cxn ang="0">
                  <a:pos x="connsiteX6613" y="connsiteY6613"/>
                </a:cxn>
                <a:cxn ang="0">
                  <a:pos x="connsiteX6614" y="connsiteY6614"/>
                </a:cxn>
                <a:cxn ang="0">
                  <a:pos x="connsiteX6615" y="connsiteY6615"/>
                </a:cxn>
                <a:cxn ang="0">
                  <a:pos x="connsiteX6616" y="connsiteY6616"/>
                </a:cxn>
                <a:cxn ang="0">
                  <a:pos x="connsiteX6617" y="connsiteY6617"/>
                </a:cxn>
                <a:cxn ang="0">
                  <a:pos x="connsiteX6618" y="connsiteY6618"/>
                </a:cxn>
                <a:cxn ang="0">
                  <a:pos x="connsiteX6619" y="connsiteY6619"/>
                </a:cxn>
                <a:cxn ang="0">
                  <a:pos x="connsiteX6620" y="connsiteY6620"/>
                </a:cxn>
                <a:cxn ang="0">
                  <a:pos x="connsiteX6621" y="connsiteY6621"/>
                </a:cxn>
                <a:cxn ang="0">
                  <a:pos x="connsiteX6622" y="connsiteY6622"/>
                </a:cxn>
                <a:cxn ang="0">
                  <a:pos x="connsiteX6623" y="connsiteY6623"/>
                </a:cxn>
                <a:cxn ang="0">
                  <a:pos x="connsiteX6624" y="connsiteY6624"/>
                </a:cxn>
                <a:cxn ang="0">
                  <a:pos x="connsiteX6625" y="connsiteY6625"/>
                </a:cxn>
                <a:cxn ang="0">
                  <a:pos x="connsiteX6626" y="connsiteY6626"/>
                </a:cxn>
                <a:cxn ang="0">
                  <a:pos x="connsiteX6627" y="connsiteY6627"/>
                </a:cxn>
                <a:cxn ang="0">
                  <a:pos x="connsiteX6628" y="connsiteY6628"/>
                </a:cxn>
                <a:cxn ang="0">
                  <a:pos x="connsiteX6629" y="connsiteY6629"/>
                </a:cxn>
                <a:cxn ang="0">
                  <a:pos x="connsiteX6630" y="connsiteY6630"/>
                </a:cxn>
                <a:cxn ang="0">
                  <a:pos x="connsiteX6631" y="connsiteY6631"/>
                </a:cxn>
                <a:cxn ang="0">
                  <a:pos x="connsiteX6632" y="connsiteY6632"/>
                </a:cxn>
                <a:cxn ang="0">
                  <a:pos x="connsiteX6633" y="connsiteY6633"/>
                </a:cxn>
                <a:cxn ang="0">
                  <a:pos x="connsiteX6634" y="connsiteY6634"/>
                </a:cxn>
                <a:cxn ang="0">
                  <a:pos x="connsiteX6635" y="connsiteY6635"/>
                </a:cxn>
                <a:cxn ang="0">
                  <a:pos x="connsiteX6636" y="connsiteY6636"/>
                </a:cxn>
                <a:cxn ang="0">
                  <a:pos x="connsiteX6637" y="connsiteY6637"/>
                </a:cxn>
                <a:cxn ang="0">
                  <a:pos x="connsiteX6638" y="connsiteY6638"/>
                </a:cxn>
                <a:cxn ang="0">
                  <a:pos x="connsiteX6639" y="connsiteY6639"/>
                </a:cxn>
                <a:cxn ang="0">
                  <a:pos x="connsiteX6640" y="connsiteY6640"/>
                </a:cxn>
                <a:cxn ang="0">
                  <a:pos x="connsiteX6641" y="connsiteY6641"/>
                </a:cxn>
                <a:cxn ang="0">
                  <a:pos x="connsiteX6642" y="connsiteY6642"/>
                </a:cxn>
                <a:cxn ang="0">
                  <a:pos x="connsiteX6643" y="connsiteY6643"/>
                </a:cxn>
                <a:cxn ang="0">
                  <a:pos x="connsiteX6644" y="connsiteY6644"/>
                </a:cxn>
                <a:cxn ang="0">
                  <a:pos x="connsiteX6645" y="connsiteY6645"/>
                </a:cxn>
                <a:cxn ang="0">
                  <a:pos x="connsiteX6646" y="connsiteY6646"/>
                </a:cxn>
                <a:cxn ang="0">
                  <a:pos x="connsiteX6647" y="connsiteY6647"/>
                </a:cxn>
                <a:cxn ang="0">
                  <a:pos x="connsiteX6648" y="connsiteY6648"/>
                </a:cxn>
                <a:cxn ang="0">
                  <a:pos x="connsiteX6649" y="connsiteY6649"/>
                </a:cxn>
                <a:cxn ang="0">
                  <a:pos x="connsiteX6650" y="connsiteY6650"/>
                </a:cxn>
                <a:cxn ang="0">
                  <a:pos x="connsiteX6651" y="connsiteY6651"/>
                </a:cxn>
                <a:cxn ang="0">
                  <a:pos x="connsiteX6652" y="connsiteY6652"/>
                </a:cxn>
                <a:cxn ang="0">
                  <a:pos x="connsiteX6653" y="connsiteY6653"/>
                </a:cxn>
                <a:cxn ang="0">
                  <a:pos x="connsiteX6654" y="connsiteY6654"/>
                </a:cxn>
                <a:cxn ang="0">
                  <a:pos x="connsiteX6655" y="connsiteY6655"/>
                </a:cxn>
                <a:cxn ang="0">
                  <a:pos x="connsiteX6656" y="connsiteY6656"/>
                </a:cxn>
                <a:cxn ang="0">
                  <a:pos x="connsiteX6657" y="connsiteY6657"/>
                </a:cxn>
                <a:cxn ang="0">
                  <a:pos x="connsiteX6658" y="connsiteY6658"/>
                </a:cxn>
                <a:cxn ang="0">
                  <a:pos x="connsiteX6659" y="connsiteY6659"/>
                </a:cxn>
                <a:cxn ang="0">
                  <a:pos x="connsiteX6660" y="connsiteY6660"/>
                </a:cxn>
                <a:cxn ang="0">
                  <a:pos x="connsiteX6661" y="connsiteY6661"/>
                </a:cxn>
                <a:cxn ang="0">
                  <a:pos x="connsiteX6662" y="connsiteY6662"/>
                </a:cxn>
                <a:cxn ang="0">
                  <a:pos x="connsiteX6663" y="connsiteY6663"/>
                </a:cxn>
                <a:cxn ang="0">
                  <a:pos x="connsiteX6664" y="connsiteY6664"/>
                </a:cxn>
                <a:cxn ang="0">
                  <a:pos x="connsiteX6665" y="connsiteY6665"/>
                </a:cxn>
                <a:cxn ang="0">
                  <a:pos x="connsiteX6666" y="connsiteY6666"/>
                </a:cxn>
                <a:cxn ang="0">
                  <a:pos x="connsiteX6667" y="connsiteY6667"/>
                </a:cxn>
                <a:cxn ang="0">
                  <a:pos x="connsiteX6668" y="connsiteY6668"/>
                </a:cxn>
                <a:cxn ang="0">
                  <a:pos x="connsiteX6669" y="connsiteY6669"/>
                </a:cxn>
                <a:cxn ang="0">
                  <a:pos x="connsiteX6670" y="connsiteY6670"/>
                </a:cxn>
                <a:cxn ang="0">
                  <a:pos x="connsiteX6671" y="connsiteY6671"/>
                </a:cxn>
                <a:cxn ang="0">
                  <a:pos x="connsiteX6672" y="connsiteY6672"/>
                </a:cxn>
                <a:cxn ang="0">
                  <a:pos x="connsiteX6673" y="connsiteY6673"/>
                </a:cxn>
                <a:cxn ang="0">
                  <a:pos x="connsiteX6674" y="connsiteY6674"/>
                </a:cxn>
                <a:cxn ang="0">
                  <a:pos x="connsiteX6675" y="connsiteY6675"/>
                </a:cxn>
                <a:cxn ang="0">
                  <a:pos x="connsiteX6676" y="connsiteY6676"/>
                </a:cxn>
                <a:cxn ang="0">
                  <a:pos x="connsiteX6677" y="connsiteY6677"/>
                </a:cxn>
                <a:cxn ang="0">
                  <a:pos x="connsiteX6678" y="connsiteY6678"/>
                </a:cxn>
                <a:cxn ang="0">
                  <a:pos x="connsiteX6679" y="connsiteY6679"/>
                </a:cxn>
                <a:cxn ang="0">
                  <a:pos x="connsiteX6680" y="connsiteY6680"/>
                </a:cxn>
                <a:cxn ang="0">
                  <a:pos x="connsiteX6681" y="connsiteY6681"/>
                </a:cxn>
                <a:cxn ang="0">
                  <a:pos x="connsiteX6682" y="connsiteY6682"/>
                </a:cxn>
                <a:cxn ang="0">
                  <a:pos x="connsiteX6683" y="connsiteY6683"/>
                </a:cxn>
                <a:cxn ang="0">
                  <a:pos x="connsiteX6684" y="connsiteY6684"/>
                </a:cxn>
                <a:cxn ang="0">
                  <a:pos x="connsiteX6685" y="connsiteY6685"/>
                </a:cxn>
                <a:cxn ang="0">
                  <a:pos x="connsiteX6686" y="connsiteY6686"/>
                </a:cxn>
                <a:cxn ang="0">
                  <a:pos x="connsiteX6687" y="connsiteY6687"/>
                </a:cxn>
                <a:cxn ang="0">
                  <a:pos x="connsiteX6688" y="connsiteY6688"/>
                </a:cxn>
                <a:cxn ang="0">
                  <a:pos x="connsiteX6689" y="connsiteY6689"/>
                </a:cxn>
                <a:cxn ang="0">
                  <a:pos x="connsiteX6690" y="connsiteY6690"/>
                </a:cxn>
                <a:cxn ang="0">
                  <a:pos x="connsiteX6691" y="connsiteY6691"/>
                </a:cxn>
                <a:cxn ang="0">
                  <a:pos x="connsiteX6692" y="connsiteY6692"/>
                </a:cxn>
                <a:cxn ang="0">
                  <a:pos x="connsiteX6693" y="connsiteY6693"/>
                </a:cxn>
                <a:cxn ang="0">
                  <a:pos x="connsiteX6694" y="connsiteY6694"/>
                </a:cxn>
                <a:cxn ang="0">
                  <a:pos x="connsiteX6695" y="connsiteY6695"/>
                </a:cxn>
                <a:cxn ang="0">
                  <a:pos x="connsiteX6696" y="connsiteY6696"/>
                </a:cxn>
                <a:cxn ang="0">
                  <a:pos x="connsiteX6697" y="connsiteY6697"/>
                </a:cxn>
                <a:cxn ang="0">
                  <a:pos x="connsiteX6698" y="connsiteY6698"/>
                </a:cxn>
                <a:cxn ang="0">
                  <a:pos x="connsiteX6699" y="connsiteY6699"/>
                </a:cxn>
                <a:cxn ang="0">
                  <a:pos x="connsiteX6700" y="connsiteY6700"/>
                </a:cxn>
                <a:cxn ang="0">
                  <a:pos x="connsiteX6701" y="connsiteY6701"/>
                </a:cxn>
                <a:cxn ang="0">
                  <a:pos x="connsiteX6702" y="connsiteY6702"/>
                </a:cxn>
                <a:cxn ang="0">
                  <a:pos x="connsiteX6703" y="connsiteY6703"/>
                </a:cxn>
                <a:cxn ang="0">
                  <a:pos x="connsiteX6704" y="connsiteY6704"/>
                </a:cxn>
                <a:cxn ang="0">
                  <a:pos x="connsiteX6705" y="connsiteY6705"/>
                </a:cxn>
                <a:cxn ang="0">
                  <a:pos x="connsiteX6706" y="connsiteY6706"/>
                </a:cxn>
                <a:cxn ang="0">
                  <a:pos x="connsiteX6707" y="connsiteY6707"/>
                </a:cxn>
                <a:cxn ang="0">
                  <a:pos x="connsiteX6708" y="connsiteY6708"/>
                </a:cxn>
                <a:cxn ang="0">
                  <a:pos x="connsiteX6709" y="connsiteY6709"/>
                </a:cxn>
                <a:cxn ang="0">
                  <a:pos x="connsiteX6710" y="connsiteY6710"/>
                </a:cxn>
                <a:cxn ang="0">
                  <a:pos x="connsiteX6711" y="connsiteY6711"/>
                </a:cxn>
                <a:cxn ang="0">
                  <a:pos x="connsiteX6712" y="connsiteY6712"/>
                </a:cxn>
                <a:cxn ang="0">
                  <a:pos x="connsiteX6713" y="connsiteY6713"/>
                </a:cxn>
                <a:cxn ang="0">
                  <a:pos x="connsiteX6714" y="connsiteY6714"/>
                </a:cxn>
                <a:cxn ang="0">
                  <a:pos x="connsiteX6715" y="connsiteY6715"/>
                </a:cxn>
                <a:cxn ang="0">
                  <a:pos x="connsiteX6716" y="connsiteY6716"/>
                </a:cxn>
                <a:cxn ang="0">
                  <a:pos x="connsiteX6717" y="connsiteY6717"/>
                </a:cxn>
                <a:cxn ang="0">
                  <a:pos x="connsiteX6718" y="connsiteY6718"/>
                </a:cxn>
                <a:cxn ang="0">
                  <a:pos x="connsiteX6719" y="connsiteY6719"/>
                </a:cxn>
                <a:cxn ang="0">
                  <a:pos x="connsiteX6720" y="connsiteY6720"/>
                </a:cxn>
                <a:cxn ang="0">
                  <a:pos x="connsiteX6721" y="connsiteY6721"/>
                </a:cxn>
                <a:cxn ang="0">
                  <a:pos x="connsiteX6722" y="connsiteY6722"/>
                </a:cxn>
                <a:cxn ang="0">
                  <a:pos x="connsiteX6723" y="connsiteY6723"/>
                </a:cxn>
                <a:cxn ang="0">
                  <a:pos x="connsiteX6724" y="connsiteY6724"/>
                </a:cxn>
                <a:cxn ang="0">
                  <a:pos x="connsiteX6725" y="connsiteY6725"/>
                </a:cxn>
                <a:cxn ang="0">
                  <a:pos x="connsiteX6726" y="connsiteY6726"/>
                </a:cxn>
                <a:cxn ang="0">
                  <a:pos x="connsiteX6727" y="connsiteY6727"/>
                </a:cxn>
                <a:cxn ang="0">
                  <a:pos x="connsiteX6728" y="connsiteY6728"/>
                </a:cxn>
                <a:cxn ang="0">
                  <a:pos x="connsiteX6729" y="connsiteY6729"/>
                </a:cxn>
                <a:cxn ang="0">
                  <a:pos x="connsiteX6730" y="connsiteY6730"/>
                </a:cxn>
                <a:cxn ang="0">
                  <a:pos x="connsiteX6731" y="connsiteY6731"/>
                </a:cxn>
                <a:cxn ang="0">
                  <a:pos x="connsiteX6732" y="connsiteY6732"/>
                </a:cxn>
                <a:cxn ang="0">
                  <a:pos x="connsiteX6733" y="connsiteY6733"/>
                </a:cxn>
                <a:cxn ang="0">
                  <a:pos x="connsiteX6734" y="connsiteY6734"/>
                </a:cxn>
                <a:cxn ang="0">
                  <a:pos x="connsiteX6735" y="connsiteY6735"/>
                </a:cxn>
                <a:cxn ang="0">
                  <a:pos x="connsiteX6736" y="connsiteY6736"/>
                </a:cxn>
                <a:cxn ang="0">
                  <a:pos x="connsiteX6737" y="connsiteY6737"/>
                </a:cxn>
                <a:cxn ang="0">
                  <a:pos x="connsiteX6738" y="connsiteY6738"/>
                </a:cxn>
                <a:cxn ang="0">
                  <a:pos x="connsiteX6739" y="connsiteY6739"/>
                </a:cxn>
                <a:cxn ang="0">
                  <a:pos x="connsiteX6740" y="connsiteY6740"/>
                </a:cxn>
                <a:cxn ang="0">
                  <a:pos x="connsiteX6741" y="connsiteY6741"/>
                </a:cxn>
                <a:cxn ang="0">
                  <a:pos x="connsiteX6742" y="connsiteY6742"/>
                </a:cxn>
                <a:cxn ang="0">
                  <a:pos x="connsiteX6743" y="connsiteY6743"/>
                </a:cxn>
                <a:cxn ang="0">
                  <a:pos x="connsiteX6744" y="connsiteY6744"/>
                </a:cxn>
                <a:cxn ang="0">
                  <a:pos x="connsiteX6745" y="connsiteY6745"/>
                </a:cxn>
                <a:cxn ang="0">
                  <a:pos x="connsiteX6746" y="connsiteY6746"/>
                </a:cxn>
                <a:cxn ang="0">
                  <a:pos x="connsiteX6747" y="connsiteY6747"/>
                </a:cxn>
                <a:cxn ang="0">
                  <a:pos x="connsiteX6748" y="connsiteY6748"/>
                </a:cxn>
                <a:cxn ang="0">
                  <a:pos x="connsiteX6749" y="connsiteY6749"/>
                </a:cxn>
                <a:cxn ang="0">
                  <a:pos x="connsiteX6750" y="connsiteY6750"/>
                </a:cxn>
                <a:cxn ang="0">
                  <a:pos x="connsiteX6751" y="connsiteY6751"/>
                </a:cxn>
                <a:cxn ang="0">
                  <a:pos x="connsiteX6752" y="connsiteY6752"/>
                </a:cxn>
                <a:cxn ang="0">
                  <a:pos x="connsiteX6753" y="connsiteY6753"/>
                </a:cxn>
                <a:cxn ang="0">
                  <a:pos x="connsiteX6754" y="connsiteY6754"/>
                </a:cxn>
                <a:cxn ang="0">
                  <a:pos x="connsiteX6755" y="connsiteY6755"/>
                </a:cxn>
                <a:cxn ang="0">
                  <a:pos x="connsiteX6756" y="connsiteY6756"/>
                </a:cxn>
                <a:cxn ang="0">
                  <a:pos x="connsiteX6757" y="connsiteY6757"/>
                </a:cxn>
                <a:cxn ang="0">
                  <a:pos x="connsiteX6758" y="connsiteY6758"/>
                </a:cxn>
                <a:cxn ang="0">
                  <a:pos x="connsiteX6759" y="connsiteY6759"/>
                </a:cxn>
                <a:cxn ang="0">
                  <a:pos x="connsiteX6760" y="connsiteY6760"/>
                </a:cxn>
                <a:cxn ang="0">
                  <a:pos x="connsiteX6761" y="connsiteY6761"/>
                </a:cxn>
                <a:cxn ang="0">
                  <a:pos x="connsiteX6762" y="connsiteY6762"/>
                </a:cxn>
                <a:cxn ang="0">
                  <a:pos x="connsiteX6763" y="connsiteY6763"/>
                </a:cxn>
                <a:cxn ang="0">
                  <a:pos x="connsiteX6764" y="connsiteY6764"/>
                </a:cxn>
                <a:cxn ang="0">
                  <a:pos x="connsiteX6765" y="connsiteY6765"/>
                </a:cxn>
                <a:cxn ang="0">
                  <a:pos x="connsiteX6766" y="connsiteY6766"/>
                </a:cxn>
                <a:cxn ang="0">
                  <a:pos x="connsiteX6767" y="connsiteY6767"/>
                </a:cxn>
                <a:cxn ang="0">
                  <a:pos x="connsiteX6768" y="connsiteY6768"/>
                </a:cxn>
                <a:cxn ang="0">
                  <a:pos x="connsiteX6769" y="connsiteY6769"/>
                </a:cxn>
                <a:cxn ang="0">
                  <a:pos x="connsiteX6770" y="connsiteY6770"/>
                </a:cxn>
                <a:cxn ang="0">
                  <a:pos x="connsiteX6771" y="connsiteY6771"/>
                </a:cxn>
                <a:cxn ang="0">
                  <a:pos x="connsiteX6772" y="connsiteY6772"/>
                </a:cxn>
                <a:cxn ang="0">
                  <a:pos x="connsiteX6773" y="connsiteY6773"/>
                </a:cxn>
                <a:cxn ang="0">
                  <a:pos x="connsiteX6774" y="connsiteY6774"/>
                </a:cxn>
                <a:cxn ang="0">
                  <a:pos x="connsiteX6775" y="connsiteY6775"/>
                </a:cxn>
                <a:cxn ang="0">
                  <a:pos x="connsiteX6776" y="connsiteY6776"/>
                </a:cxn>
                <a:cxn ang="0">
                  <a:pos x="connsiteX6777" y="connsiteY6777"/>
                </a:cxn>
                <a:cxn ang="0">
                  <a:pos x="connsiteX6778" y="connsiteY6778"/>
                </a:cxn>
                <a:cxn ang="0">
                  <a:pos x="connsiteX6779" y="connsiteY6779"/>
                </a:cxn>
                <a:cxn ang="0">
                  <a:pos x="connsiteX6780" y="connsiteY6780"/>
                </a:cxn>
                <a:cxn ang="0">
                  <a:pos x="connsiteX6781" y="connsiteY6781"/>
                </a:cxn>
                <a:cxn ang="0">
                  <a:pos x="connsiteX6782" y="connsiteY6782"/>
                </a:cxn>
                <a:cxn ang="0">
                  <a:pos x="connsiteX6783" y="connsiteY6783"/>
                </a:cxn>
                <a:cxn ang="0">
                  <a:pos x="connsiteX6784" y="connsiteY6784"/>
                </a:cxn>
                <a:cxn ang="0">
                  <a:pos x="connsiteX6785" y="connsiteY6785"/>
                </a:cxn>
                <a:cxn ang="0">
                  <a:pos x="connsiteX6786" y="connsiteY6786"/>
                </a:cxn>
                <a:cxn ang="0">
                  <a:pos x="connsiteX6787" y="connsiteY6787"/>
                </a:cxn>
                <a:cxn ang="0">
                  <a:pos x="connsiteX6788" y="connsiteY6788"/>
                </a:cxn>
                <a:cxn ang="0">
                  <a:pos x="connsiteX6789" y="connsiteY6789"/>
                </a:cxn>
                <a:cxn ang="0">
                  <a:pos x="connsiteX6790" y="connsiteY6790"/>
                </a:cxn>
                <a:cxn ang="0">
                  <a:pos x="connsiteX6791" y="connsiteY6791"/>
                </a:cxn>
                <a:cxn ang="0">
                  <a:pos x="connsiteX6792" y="connsiteY6792"/>
                </a:cxn>
                <a:cxn ang="0">
                  <a:pos x="connsiteX6793" y="connsiteY6793"/>
                </a:cxn>
                <a:cxn ang="0">
                  <a:pos x="connsiteX6794" y="connsiteY6794"/>
                </a:cxn>
                <a:cxn ang="0">
                  <a:pos x="connsiteX6795" y="connsiteY6795"/>
                </a:cxn>
                <a:cxn ang="0">
                  <a:pos x="connsiteX6796" y="connsiteY6796"/>
                </a:cxn>
                <a:cxn ang="0">
                  <a:pos x="connsiteX6797" y="connsiteY6797"/>
                </a:cxn>
                <a:cxn ang="0">
                  <a:pos x="connsiteX6798" y="connsiteY6798"/>
                </a:cxn>
                <a:cxn ang="0">
                  <a:pos x="connsiteX6799" y="connsiteY6799"/>
                </a:cxn>
                <a:cxn ang="0">
                  <a:pos x="connsiteX6800" y="connsiteY6800"/>
                </a:cxn>
                <a:cxn ang="0">
                  <a:pos x="connsiteX6801" y="connsiteY6801"/>
                </a:cxn>
                <a:cxn ang="0">
                  <a:pos x="connsiteX6802" y="connsiteY6802"/>
                </a:cxn>
                <a:cxn ang="0">
                  <a:pos x="connsiteX6803" y="connsiteY6803"/>
                </a:cxn>
                <a:cxn ang="0">
                  <a:pos x="connsiteX6804" y="connsiteY6804"/>
                </a:cxn>
                <a:cxn ang="0">
                  <a:pos x="connsiteX6805" y="connsiteY6805"/>
                </a:cxn>
                <a:cxn ang="0">
                  <a:pos x="connsiteX6806" y="connsiteY6806"/>
                </a:cxn>
                <a:cxn ang="0">
                  <a:pos x="connsiteX6807" y="connsiteY6807"/>
                </a:cxn>
                <a:cxn ang="0">
                  <a:pos x="connsiteX6808" y="connsiteY6808"/>
                </a:cxn>
                <a:cxn ang="0">
                  <a:pos x="connsiteX6809" y="connsiteY6809"/>
                </a:cxn>
                <a:cxn ang="0">
                  <a:pos x="connsiteX6810" y="connsiteY6810"/>
                </a:cxn>
                <a:cxn ang="0">
                  <a:pos x="connsiteX6811" y="connsiteY6811"/>
                </a:cxn>
                <a:cxn ang="0">
                  <a:pos x="connsiteX6812" y="connsiteY6812"/>
                </a:cxn>
                <a:cxn ang="0">
                  <a:pos x="connsiteX6813" y="connsiteY6813"/>
                </a:cxn>
                <a:cxn ang="0">
                  <a:pos x="connsiteX6814" y="connsiteY6814"/>
                </a:cxn>
                <a:cxn ang="0">
                  <a:pos x="connsiteX6815" y="connsiteY6815"/>
                </a:cxn>
                <a:cxn ang="0">
                  <a:pos x="connsiteX6816" y="connsiteY6816"/>
                </a:cxn>
                <a:cxn ang="0">
                  <a:pos x="connsiteX6817" y="connsiteY6817"/>
                </a:cxn>
                <a:cxn ang="0">
                  <a:pos x="connsiteX6818" y="connsiteY6818"/>
                </a:cxn>
                <a:cxn ang="0">
                  <a:pos x="connsiteX6819" y="connsiteY6819"/>
                </a:cxn>
                <a:cxn ang="0">
                  <a:pos x="connsiteX6820" y="connsiteY6820"/>
                </a:cxn>
                <a:cxn ang="0">
                  <a:pos x="connsiteX6821" y="connsiteY6821"/>
                </a:cxn>
                <a:cxn ang="0">
                  <a:pos x="connsiteX6822" y="connsiteY6822"/>
                </a:cxn>
                <a:cxn ang="0">
                  <a:pos x="connsiteX6823" y="connsiteY6823"/>
                </a:cxn>
                <a:cxn ang="0">
                  <a:pos x="connsiteX6824" y="connsiteY6824"/>
                </a:cxn>
                <a:cxn ang="0">
                  <a:pos x="connsiteX6825" y="connsiteY6825"/>
                </a:cxn>
                <a:cxn ang="0">
                  <a:pos x="connsiteX6826" y="connsiteY6826"/>
                </a:cxn>
                <a:cxn ang="0">
                  <a:pos x="connsiteX6827" y="connsiteY6827"/>
                </a:cxn>
                <a:cxn ang="0">
                  <a:pos x="connsiteX6828" y="connsiteY6828"/>
                </a:cxn>
                <a:cxn ang="0">
                  <a:pos x="connsiteX6829" y="connsiteY6829"/>
                </a:cxn>
                <a:cxn ang="0">
                  <a:pos x="connsiteX6830" y="connsiteY6830"/>
                </a:cxn>
                <a:cxn ang="0">
                  <a:pos x="connsiteX6831" y="connsiteY6831"/>
                </a:cxn>
                <a:cxn ang="0">
                  <a:pos x="connsiteX6832" y="connsiteY6832"/>
                </a:cxn>
                <a:cxn ang="0">
                  <a:pos x="connsiteX6833" y="connsiteY6833"/>
                </a:cxn>
                <a:cxn ang="0">
                  <a:pos x="connsiteX6834" y="connsiteY6834"/>
                </a:cxn>
                <a:cxn ang="0">
                  <a:pos x="connsiteX6835" y="connsiteY6835"/>
                </a:cxn>
                <a:cxn ang="0">
                  <a:pos x="connsiteX6836" y="connsiteY6836"/>
                </a:cxn>
                <a:cxn ang="0">
                  <a:pos x="connsiteX6837" y="connsiteY6837"/>
                </a:cxn>
                <a:cxn ang="0">
                  <a:pos x="connsiteX6838" y="connsiteY6838"/>
                </a:cxn>
                <a:cxn ang="0">
                  <a:pos x="connsiteX6839" y="connsiteY6839"/>
                </a:cxn>
                <a:cxn ang="0">
                  <a:pos x="connsiteX6840" y="connsiteY6840"/>
                </a:cxn>
                <a:cxn ang="0">
                  <a:pos x="connsiteX6841" y="connsiteY6841"/>
                </a:cxn>
                <a:cxn ang="0">
                  <a:pos x="connsiteX6842" y="connsiteY6842"/>
                </a:cxn>
                <a:cxn ang="0">
                  <a:pos x="connsiteX6843" y="connsiteY6843"/>
                </a:cxn>
                <a:cxn ang="0">
                  <a:pos x="connsiteX6844" y="connsiteY6844"/>
                </a:cxn>
                <a:cxn ang="0">
                  <a:pos x="connsiteX6845" y="connsiteY6845"/>
                </a:cxn>
                <a:cxn ang="0">
                  <a:pos x="connsiteX6846" y="connsiteY6846"/>
                </a:cxn>
                <a:cxn ang="0">
                  <a:pos x="connsiteX6847" y="connsiteY6847"/>
                </a:cxn>
                <a:cxn ang="0">
                  <a:pos x="connsiteX6848" y="connsiteY6848"/>
                </a:cxn>
                <a:cxn ang="0">
                  <a:pos x="connsiteX6849" y="connsiteY6849"/>
                </a:cxn>
                <a:cxn ang="0">
                  <a:pos x="connsiteX6850" y="connsiteY6850"/>
                </a:cxn>
                <a:cxn ang="0">
                  <a:pos x="connsiteX6851" y="connsiteY6851"/>
                </a:cxn>
                <a:cxn ang="0">
                  <a:pos x="connsiteX6852" y="connsiteY6852"/>
                </a:cxn>
                <a:cxn ang="0">
                  <a:pos x="connsiteX6853" y="connsiteY6853"/>
                </a:cxn>
                <a:cxn ang="0">
                  <a:pos x="connsiteX6854" y="connsiteY6854"/>
                </a:cxn>
                <a:cxn ang="0">
                  <a:pos x="connsiteX6855" y="connsiteY6855"/>
                </a:cxn>
                <a:cxn ang="0">
                  <a:pos x="connsiteX6856" y="connsiteY6856"/>
                </a:cxn>
                <a:cxn ang="0">
                  <a:pos x="connsiteX6857" y="connsiteY6857"/>
                </a:cxn>
                <a:cxn ang="0">
                  <a:pos x="connsiteX6858" y="connsiteY6858"/>
                </a:cxn>
                <a:cxn ang="0">
                  <a:pos x="connsiteX6859" y="connsiteY6859"/>
                </a:cxn>
                <a:cxn ang="0">
                  <a:pos x="connsiteX6860" y="connsiteY6860"/>
                </a:cxn>
                <a:cxn ang="0">
                  <a:pos x="connsiteX6861" y="connsiteY6861"/>
                </a:cxn>
                <a:cxn ang="0">
                  <a:pos x="connsiteX6862" y="connsiteY6862"/>
                </a:cxn>
                <a:cxn ang="0">
                  <a:pos x="connsiteX6863" y="connsiteY6863"/>
                </a:cxn>
              </a:cxnLst>
              <a:rect l="l" t="t" r="r" b="b"/>
              <a:pathLst>
                <a:path w="557214" h="825628">
                  <a:moveTo>
                    <a:pt x="556482" y="269972"/>
                  </a:moveTo>
                  <a:cubicBezTo>
                    <a:pt x="556116" y="268231"/>
                    <a:pt x="555923" y="267612"/>
                    <a:pt x="555804" y="267312"/>
                  </a:cubicBezTo>
                  <a:cubicBezTo>
                    <a:pt x="555784" y="266619"/>
                    <a:pt x="555754" y="265883"/>
                    <a:pt x="555716" y="265118"/>
                  </a:cubicBezTo>
                  <a:lnTo>
                    <a:pt x="555723" y="265087"/>
                  </a:lnTo>
                  <a:cubicBezTo>
                    <a:pt x="555720" y="265087"/>
                    <a:pt x="555717" y="265086"/>
                    <a:pt x="555714" y="265085"/>
                  </a:cubicBezTo>
                  <a:cubicBezTo>
                    <a:pt x="555683" y="264458"/>
                    <a:pt x="555649" y="263818"/>
                    <a:pt x="555605" y="263143"/>
                  </a:cubicBezTo>
                  <a:cubicBezTo>
                    <a:pt x="555408" y="260063"/>
                    <a:pt x="555204" y="257844"/>
                    <a:pt x="554900" y="255927"/>
                  </a:cubicBezTo>
                  <a:cubicBezTo>
                    <a:pt x="554598" y="254009"/>
                    <a:pt x="554195" y="252393"/>
                    <a:pt x="553669" y="251059"/>
                  </a:cubicBezTo>
                  <a:cubicBezTo>
                    <a:pt x="553144" y="249726"/>
                    <a:pt x="552449" y="248658"/>
                    <a:pt x="551544" y="247919"/>
                  </a:cubicBezTo>
                  <a:cubicBezTo>
                    <a:pt x="550639" y="247181"/>
                    <a:pt x="549298" y="246582"/>
                    <a:pt x="547856" y="246213"/>
                  </a:cubicBezTo>
                  <a:cubicBezTo>
                    <a:pt x="546412" y="245843"/>
                    <a:pt x="544894" y="245663"/>
                    <a:pt x="543310" y="245653"/>
                  </a:cubicBezTo>
                  <a:cubicBezTo>
                    <a:pt x="541726" y="245642"/>
                    <a:pt x="540077" y="245797"/>
                    <a:pt x="538360" y="246130"/>
                  </a:cubicBezTo>
                  <a:cubicBezTo>
                    <a:pt x="536931" y="246409"/>
                    <a:pt x="535196" y="246888"/>
                    <a:pt x="533484" y="247455"/>
                  </a:cubicBezTo>
                  <a:cubicBezTo>
                    <a:pt x="533544" y="247400"/>
                    <a:pt x="533610" y="247342"/>
                    <a:pt x="533669" y="247288"/>
                  </a:cubicBezTo>
                  <a:cubicBezTo>
                    <a:pt x="536382" y="244782"/>
                    <a:pt x="538514" y="242595"/>
                    <a:pt x="540080" y="240698"/>
                  </a:cubicBezTo>
                  <a:cubicBezTo>
                    <a:pt x="541645" y="238802"/>
                    <a:pt x="542657" y="237137"/>
                    <a:pt x="543036" y="235745"/>
                  </a:cubicBezTo>
                  <a:cubicBezTo>
                    <a:pt x="543415" y="234353"/>
                    <a:pt x="543628" y="233393"/>
                    <a:pt x="543260" y="231939"/>
                  </a:cubicBezTo>
                  <a:cubicBezTo>
                    <a:pt x="542892" y="230487"/>
                    <a:pt x="542040" y="229053"/>
                    <a:pt x="540764" y="227480"/>
                  </a:cubicBezTo>
                  <a:cubicBezTo>
                    <a:pt x="539487" y="225908"/>
                    <a:pt x="537778" y="224146"/>
                    <a:pt x="535606" y="222217"/>
                  </a:cubicBezTo>
                  <a:cubicBezTo>
                    <a:pt x="533433" y="220288"/>
                    <a:pt x="532634" y="219584"/>
                    <a:pt x="531405" y="219173"/>
                  </a:cubicBezTo>
                  <a:cubicBezTo>
                    <a:pt x="530176" y="218762"/>
                    <a:pt x="528879" y="218866"/>
                    <a:pt x="527609" y="219363"/>
                  </a:cubicBezTo>
                  <a:cubicBezTo>
                    <a:pt x="526338" y="219862"/>
                    <a:pt x="525052" y="220691"/>
                    <a:pt x="523713" y="221824"/>
                  </a:cubicBezTo>
                  <a:cubicBezTo>
                    <a:pt x="522375" y="222957"/>
                    <a:pt x="521915" y="223408"/>
                    <a:pt x="521490" y="223861"/>
                  </a:cubicBezTo>
                  <a:cubicBezTo>
                    <a:pt x="521064" y="224314"/>
                    <a:pt x="520645" y="224782"/>
                    <a:pt x="520237" y="225272"/>
                  </a:cubicBezTo>
                  <a:cubicBezTo>
                    <a:pt x="519830" y="225761"/>
                    <a:pt x="519428" y="226267"/>
                    <a:pt x="519006" y="226842"/>
                  </a:cubicBezTo>
                  <a:cubicBezTo>
                    <a:pt x="518664" y="227307"/>
                    <a:pt x="517714" y="229008"/>
                    <a:pt x="516741" y="230751"/>
                  </a:cubicBezTo>
                  <a:cubicBezTo>
                    <a:pt x="516880" y="229963"/>
                    <a:pt x="517006" y="229100"/>
                    <a:pt x="517109" y="228090"/>
                  </a:cubicBezTo>
                  <a:cubicBezTo>
                    <a:pt x="517299" y="226769"/>
                    <a:pt x="517349" y="224946"/>
                    <a:pt x="517257" y="222621"/>
                  </a:cubicBezTo>
                  <a:cubicBezTo>
                    <a:pt x="517092" y="220008"/>
                    <a:pt x="516825" y="217636"/>
                    <a:pt x="516459" y="215505"/>
                  </a:cubicBezTo>
                  <a:cubicBezTo>
                    <a:pt x="516205" y="214203"/>
                    <a:pt x="515981" y="213077"/>
                    <a:pt x="515780" y="212089"/>
                  </a:cubicBezTo>
                  <a:cubicBezTo>
                    <a:pt x="515830" y="209919"/>
                    <a:pt x="515939" y="207869"/>
                    <a:pt x="516122" y="205968"/>
                  </a:cubicBezTo>
                  <a:cubicBezTo>
                    <a:pt x="516324" y="203874"/>
                    <a:pt x="516412" y="203248"/>
                    <a:pt x="516511" y="202623"/>
                  </a:cubicBezTo>
                  <a:cubicBezTo>
                    <a:pt x="516610" y="201997"/>
                    <a:pt x="516722" y="201397"/>
                    <a:pt x="516836" y="200820"/>
                  </a:cubicBezTo>
                  <a:cubicBezTo>
                    <a:pt x="516951" y="200243"/>
                    <a:pt x="517082" y="199692"/>
                    <a:pt x="517195" y="199232"/>
                  </a:cubicBezTo>
                  <a:cubicBezTo>
                    <a:pt x="517307" y="198772"/>
                    <a:pt x="518108" y="196682"/>
                    <a:pt x="518747" y="194798"/>
                  </a:cubicBezTo>
                  <a:cubicBezTo>
                    <a:pt x="519386" y="192914"/>
                    <a:pt x="519890" y="191295"/>
                    <a:pt x="520262" y="189933"/>
                  </a:cubicBezTo>
                  <a:cubicBezTo>
                    <a:pt x="520633" y="188571"/>
                    <a:pt x="520871" y="187449"/>
                    <a:pt x="520969" y="186556"/>
                  </a:cubicBezTo>
                  <a:cubicBezTo>
                    <a:pt x="521067" y="185663"/>
                    <a:pt x="521086" y="184825"/>
                    <a:pt x="521023" y="183989"/>
                  </a:cubicBezTo>
                  <a:cubicBezTo>
                    <a:pt x="520961" y="183153"/>
                    <a:pt x="520813" y="182348"/>
                    <a:pt x="520576" y="181579"/>
                  </a:cubicBezTo>
                  <a:cubicBezTo>
                    <a:pt x="520340" y="180810"/>
                    <a:pt x="520012" y="180083"/>
                    <a:pt x="519439" y="179239"/>
                  </a:cubicBezTo>
                  <a:cubicBezTo>
                    <a:pt x="518866" y="178396"/>
                    <a:pt x="516188" y="176464"/>
                    <a:pt x="512669" y="175718"/>
                  </a:cubicBezTo>
                  <a:cubicBezTo>
                    <a:pt x="509151" y="174973"/>
                    <a:pt x="505070" y="175443"/>
                    <a:pt x="500433" y="177025"/>
                  </a:cubicBezTo>
                  <a:cubicBezTo>
                    <a:pt x="496966" y="178207"/>
                    <a:pt x="493175" y="180008"/>
                    <a:pt x="490395" y="181702"/>
                  </a:cubicBezTo>
                  <a:cubicBezTo>
                    <a:pt x="490570" y="181542"/>
                    <a:pt x="490760" y="181380"/>
                    <a:pt x="490925" y="181221"/>
                  </a:cubicBezTo>
                  <a:cubicBezTo>
                    <a:pt x="491757" y="180422"/>
                    <a:pt x="492503" y="179694"/>
                    <a:pt x="493157" y="179029"/>
                  </a:cubicBezTo>
                  <a:cubicBezTo>
                    <a:pt x="493811" y="178363"/>
                    <a:pt x="494374" y="177763"/>
                    <a:pt x="494851" y="177239"/>
                  </a:cubicBezTo>
                  <a:cubicBezTo>
                    <a:pt x="495327" y="176716"/>
                    <a:pt x="497022" y="174819"/>
                    <a:pt x="498526" y="173055"/>
                  </a:cubicBezTo>
                  <a:cubicBezTo>
                    <a:pt x="499447" y="171975"/>
                    <a:pt x="500269" y="170965"/>
                    <a:pt x="501043" y="169990"/>
                  </a:cubicBezTo>
                  <a:cubicBezTo>
                    <a:pt x="501714" y="169551"/>
                    <a:pt x="502493" y="168903"/>
                    <a:pt x="503127" y="168253"/>
                  </a:cubicBezTo>
                  <a:cubicBezTo>
                    <a:pt x="503996" y="167365"/>
                    <a:pt x="504604" y="166486"/>
                    <a:pt x="504945" y="165598"/>
                  </a:cubicBezTo>
                  <a:cubicBezTo>
                    <a:pt x="505208" y="164916"/>
                    <a:pt x="505242" y="164247"/>
                    <a:pt x="505176" y="163630"/>
                  </a:cubicBezTo>
                  <a:cubicBezTo>
                    <a:pt x="505192" y="163577"/>
                    <a:pt x="505230" y="163508"/>
                    <a:pt x="505334" y="163366"/>
                  </a:cubicBezTo>
                  <a:cubicBezTo>
                    <a:pt x="505287" y="163400"/>
                    <a:pt x="505218" y="163463"/>
                    <a:pt x="505164" y="163506"/>
                  </a:cubicBezTo>
                  <a:cubicBezTo>
                    <a:pt x="505144" y="163363"/>
                    <a:pt x="505159" y="163203"/>
                    <a:pt x="505123" y="163070"/>
                  </a:cubicBezTo>
                  <a:cubicBezTo>
                    <a:pt x="504927" y="162335"/>
                    <a:pt x="504435" y="161589"/>
                    <a:pt x="503651" y="160822"/>
                  </a:cubicBezTo>
                  <a:cubicBezTo>
                    <a:pt x="502868" y="160054"/>
                    <a:pt x="501780" y="159203"/>
                    <a:pt x="500371" y="158254"/>
                  </a:cubicBezTo>
                  <a:cubicBezTo>
                    <a:pt x="498961" y="157306"/>
                    <a:pt x="497224" y="156254"/>
                    <a:pt x="495774" y="155585"/>
                  </a:cubicBezTo>
                  <a:cubicBezTo>
                    <a:pt x="494324" y="154916"/>
                    <a:pt x="493498" y="154715"/>
                    <a:pt x="492646" y="154623"/>
                  </a:cubicBezTo>
                  <a:cubicBezTo>
                    <a:pt x="491793" y="154532"/>
                    <a:pt x="490920" y="154545"/>
                    <a:pt x="490029" y="154663"/>
                  </a:cubicBezTo>
                  <a:cubicBezTo>
                    <a:pt x="489138" y="154782"/>
                    <a:pt x="488230" y="155003"/>
                    <a:pt x="487533" y="155241"/>
                  </a:cubicBezTo>
                  <a:cubicBezTo>
                    <a:pt x="486835" y="155478"/>
                    <a:pt x="486414" y="155653"/>
                    <a:pt x="486016" y="155834"/>
                  </a:cubicBezTo>
                  <a:cubicBezTo>
                    <a:pt x="485617" y="156016"/>
                    <a:pt x="485242" y="156202"/>
                    <a:pt x="484887" y="156389"/>
                  </a:cubicBezTo>
                  <a:cubicBezTo>
                    <a:pt x="484683" y="156498"/>
                    <a:pt x="484459" y="156627"/>
                    <a:pt x="484040" y="156896"/>
                  </a:cubicBezTo>
                  <a:cubicBezTo>
                    <a:pt x="483284" y="157210"/>
                    <a:pt x="482533" y="157542"/>
                    <a:pt x="481790" y="157913"/>
                  </a:cubicBezTo>
                  <a:cubicBezTo>
                    <a:pt x="480103" y="158754"/>
                    <a:pt x="478443" y="159731"/>
                    <a:pt x="477471" y="160304"/>
                  </a:cubicBezTo>
                  <a:cubicBezTo>
                    <a:pt x="476499" y="160878"/>
                    <a:pt x="475625" y="161570"/>
                    <a:pt x="474363" y="162842"/>
                  </a:cubicBezTo>
                  <a:cubicBezTo>
                    <a:pt x="473101" y="164114"/>
                    <a:pt x="471353" y="166040"/>
                    <a:pt x="469113" y="168646"/>
                  </a:cubicBezTo>
                  <a:cubicBezTo>
                    <a:pt x="466874" y="171252"/>
                    <a:pt x="464142" y="174544"/>
                    <a:pt x="462431" y="176643"/>
                  </a:cubicBezTo>
                  <a:cubicBezTo>
                    <a:pt x="460719" y="178743"/>
                    <a:pt x="460227" y="179230"/>
                    <a:pt x="459707" y="179683"/>
                  </a:cubicBezTo>
                  <a:cubicBezTo>
                    <a:pt x="459187" y="180134"/>
                    <a:pt x="458637" y="180552"/>
                    <a:pt x="458058" y="180935"/>
                  </a:cubicBezTo>
                  <a:cubicBezTo>
                    <a:pt x="457477" y="181318"/>
                    <a:pt x="456866" y="181667"/>
                    <a:pt x="455595" y="182244"/>
                  </a:cubicBezTo>
                  <a:cubicBezTo>
                    <a:pt x="454323" y="182822"/>
                    <a:pt x="452409" y="183628"/>
                    <a:pt x="450594" y="184354"/>
                  </a:cubicBezTo>
                  <a:cubicBezTo>
                    <a:pt x="448779" y="185079"/>
                    <a:pt x="447063" y="185723"/>
                    <a:pt x="445448" y="186286"/>
                  </a:cubicBezTo>
                  <a:cubicBezTo>
                    <a:pt x="443833" y="186849"/>
                    <a:pt x="442320" y="187330"/>
                    <a:pt x="438681" y="188135"/>
                  </a:cubicBezTo>
                  <a:cubicBezTo>
                    <a:pt x="435043" y="188939"/>
                    <a:pt x="429649" y="190074"/>
                    <a:pt x="425125" y="191088"/>
                  </a:cubicBezTo>
                  <a:cubicBezTo>
                    <a:pt x="420601" y="192101"/>
                    <a:pt x="416943" y="192995"/>
                    <a:pt x="414138" y="193773"/>
                  </a:cubicBezTo>
                  <a:cubicBezTo>
                    <a:pt x="411333" y="194552"/>
                    <a:pt x="409353" y="195228"/>
                    <a:pt x="406421" y="196491"/>
                  </a:cubicBezTo>
                  <a:cubicBezTo>
                    <a:pt x="405555" y="196864"/>
                    <a:pt x="404547" y="197314"/>
                    <a:pt x="403461" y="197807"/>
                  </a:cubicBezTo>
                  <a:cubicBezTo>
                    <a:pt x="399018" y="191251"/>
                    <a:pt x="394533" y="185678"/>
                    <a:pt x="390006" y="181105"/>
                  </a:cubicBezTo>
                  <a:cubicBezTo>
                    <a:pt x="386593" y="177024"/>
                    <a:pt x="383191" y="173385"/>
                    <a:pt x="379793" y="170183"/>
                  </a:cubicBezTo>
                  <a:cubicBezTo>
                    <a:pt x="379641" y="169880"/>
                    <a:pt x="379508" y="169592"/>
                    <a:pt x="379343" y="169279"/>
                  </a:cubicBezTo>
                  <a:lnTo>
                    <a:pt x="378418" y="168912"/>
                  </a:lnTo>
                  <a:cubicBezTo>
                    <a:pt x="378085" y="168611"/>
                    <a:pt x="377752" y="168283"/>
                    <a:pt x="377419" y="167990"/>
                  </a:cubicBezTo>
                  <a:cubicBezTo>
                    <a:pt x="373075" y="164162"/>
                    <a:pt x="368803" y="161009"/>
                    <a:pt x="364253" y="158247"/>
                  </a:cubicBezTo>
                  <a:cubicBezTo>
                    <a:pt x="359704" y="155485"/>
                    <a:pt x="354394" y="152822"/>
                    <a:pt x="348481" y="150412"/>
                  </a:cubicBezTo>
                  <a:cubicBezTo>
                    <a:pt x="344677" y="148862"/>
                    <a:pt x="340579" y="147484"/>
                    <a:pt x="336253" y="146236"/>
                  </a:cubicBezTo>
                  <a:cubicBezTo>
                    <a:pt x="332819" y="144833"/>
                    <a:pt x="328819" y="143477"/>
                    <a:pt x="324212" y="142173"/>
                  </a:cubicBezTo>
                  <a:cubicBezTo>
                    <a:pt x="319862" y="141174"/>
                    <a:pt x="316283" y="140415"/>
                    <a:pt x="313390" y="139868"/>
                  </a:cubicBezTo>
                  <a:lnTo>
                    <a:pt x="312590" y="139622"/>
                  </a:lnTo>
                  <a:cubicBezTo>
                    <a:pt x="312292" y="139513"/>
                    <a:pt x="312030" y="139432"/>
                    <a:pt x="311746" y="139335"/>
                  </a:cubicBezTo>
                  <a:cubicBezTo>
                    <a:pt x="311453" y="137857"/>
                    <a:pt x="311255" y="136223"/>
                    <a:pt x="311173" y="134398"/>
                  </a:cubicBezTo>
                  <a:cubicBezTo>
                    <a:pt x="311158" y="130002"/>
                    <a:pt x="311523" y="125853"/>
                    <a:pt x="312268" y="121950"/>
                  </a:cubicBezTo>
                  <a:cubicBezTo>
                    <a:pt x="313201" y="117341"/>
                    <a:pt x="314054" y="114007"/>
                    <a:pt x="314826" y="111946"/>
                  </a:cubicBezTo>
                  <a:cubicBezTo>
                    <a:pt x="315956" y="109018"/>
                    <a:pt x="317711" y="105191"/>
                    <a:pt x="320019" y="100565"/>
                  </a:cubicBezTo>
                  <a:cubicBezTo>
                    <a:pt x="322219" y="96661"/>
                    <a:pt x="323812" y="93872"/>
                    <a:pt x="325765" y="91237"/>
                  </a:cubicBezTo>
                  <a:cubicBezTo>
                    <a:pt x="327924" y="88326"/>
                    <a:pt x="330611" y="85490"/>
                    <a:pt x="333833" y="82719"/>
                  </a:cubicBezTo>
                  <a:cubicBezTo>
                    <a:pt x="336490" y="80434"/>
                    <a:pt x="339493" y="78192"/>
                    <a:pt x="341534" y="76556"/>
                  </a:cubicBezTo>
                  <a:cubicBezTo>
                    <a:pt x="343510" y="75637"/>
                    <a:pt x="345211" y="74899"/>
                    <a:pt x="346599" y="74367"/>
                  </a:cubicBezTo>
                  <a:cubicBezTo>
                    <a:pt x="348146" y="73773"/>
                    <a:pt x="349394" y="73396"/>
                    <a:pt x="351757" y="72622"/>
                  </a:cubicBezTo>
                  <a:cubicBezTo>
                    <a:pt x="354121" y="71847"/>
                    <a:pt x="356284" y="71249"/>
                    <a:pt x="358263" y="70827"/>
                  </a:cubicBezTo>
                  <a:cubicBezTo>
                    <a:pt x="360243" y="70405"/>
                    <a:pt x="362037" y="70153"/>
                    <a:pt x="363641" y="70069"/>
                  </a:cubicBezTo>
                  <a:cubicBezTo>
                    <a:pt x="365245" y="69985"/>
                    <a:pt x="366676" y="70042"/>
                    <a:pt x="367996" y="70216"/>
                  </a:cubicBezTo>
                  <a:cubicBezTo>
                    <a:pt x="369315" y="70389"/>
                    <a:pt x="370576" y="70648"/>
                    <a:pt x="371769" y="70991"/>
                  </a:cubicBezTo>
                  <a:cubicBezTo>
                    <a:pt x="372961" y="71333"/>
                    <a:pt x="374086" y="71758"/>
                    <a:pt x="375147" y="72266"/>
                  </a:cubicBezTo>
                  <a:cubicBezTo>
                    <a:pt x="376208" y="72774"/>
                    <a:pt x="377221" y="73372"/>
                    <a:pt x="377645" y="73675"/>
                  </a:cubicBezTo>
                  <a:cubicBezTo>
                    <a:pt x="378070" y="73978"/>
                    <a:pt x="378493" y="74314"/>
                    <a:pt x="378894" y="74669"/>
                  </a:cubicBezTo>
                  <a:cubicBezTo>
                    <a:pt x="379295" y="75024"/>
                    <a:pt x="379674" y="75399"/>
                    <a:pt x="380032" y="75794"/>
                  </a:cubicBezTo>
                  <a:cubicBezTo>
                    <a:pt x="380391" y="76190"/>
                    <a:pt x="380630" y="76468"/>
                    <a:pt x="383673" y="81220"/>
                  </a:cubicBezTo>
                  <a:cubicBezTo>
                    <a:pt x="386715" y="85973"/>
                    <a:pt x="388111" y="86919"/>
                    <a:pt x="388944" y="87258"/>
                  </a:cubicBezTo>
                  <a:cubicBezTo>
                    <a:pt x="389778" y="87598"/>
                    <a:pt x="390597" y="87823"/>
                    <a:pt x="391406" y="87920"/>
                  </a:cubicBezTo>
                  <a:cubicBezTo>
                    <a:pt x="392216" y="88016"/>
                    <a:pt x="393010" y="87974"/>
                    <a:pt x="393739" y="87787"/>
                  </a:cubicBezTo>
                  <a:cubicBezTo>
                    <a:pt x="394467" y="87600"/>
                    <a:pt x="395126" y="87324"/>
                    <a:pt x="395749" y="86902"/>
                  </a:cubicBezTo>
                  <a:cubicBezTo>
                    <a:pt x="396373" y="86481"/>
                    <a:pt x="396885" y="85933"/>
                    <a:pt x="397253" y="85284"/>
                  </a:cubicBezTo>
                  <a:cubicBezTo>
                    <a:pt x="397621" y="84636"/>
                    <a:pt x="397838" y="83918"/>
                    <a:pt x="397921" y="83195"/>
                  </a:cubicBezTo>
                  <a:cubicBezTo>
                    <a:pt x="398004" y="82471"/>
                    <a:pt x="398020" y="82221"/>
                    <a:pt x="398022" y="81925"/>
                  </a:cubicBezTo>
                  <a:cubicBezTo>
                    <a:pt x="398023" y="81629"/>
                    <a:pt x="398008" y="81327"/>
                    <a:pt x="397974" y="81018"/>
                  </a:cubicBezTo>
                  <a:cubicBezTo>
                    <a:pt x="397940" y="80709"/>
                    <a:pt x="397894" y="80393"/>
                    <a:pt x="397821" y="80010"/>
                  </a:cubicBezTo>
                  <a:cubicBezTo>
                    <a:pt x="397748" y="79627"/>
                    <a:pt x="397162" y="77825"/>
                    <a:pt x="396692" y="76303"/>
                  </a:cubicBezTo>
                  <a:cubicBezTo>
                    <a:pt x="396417" y="75414"/>
                    <a:pt x="396188" y="74639"/>
                    <a:pt x="395986" y="73925"/>
                  </a:cubicBezTo>
                  <a:cubicBezTo>
                    <a:pt x="396558" y="74211"/>
                    <a:pt x="397298" y="74500"/>
                    <a:pt x="398282" y="74794"/>
                  </a:cubicBezTo>
                  <a:lnTo>
                    <a:pt x="398413" y="74823"/>
                  </a:lnTo>
                  <a:cubicBezTo>
                    <a:pt x="399766" y="75489"/>
                    <a:pt x="401041" y="76001"/>
                    <a:pt x="402223" y="76378"/>
                  </a:cubicBezTo>
                  <a:cubicBezTo>
                    <a:pt x="403426" y="76762"/>
                    <a:pt x="404533" y="77019"/>
                    <a:pt x="405572" y="77148"/>
                  </a:cubicBezTo>
                  <a:cubicBezTo>
                    <a:pt x="406610" y="77277"/>
                    <a:pt x="407475" y="77191"/>
                    <a:pt x="408265" y="76973"/>
                  </a:cubicBezTo>
                  <a:cubicBezTo>
                    <a:pt x="409055" y="76754"/>
                    <a:pt x="409819" y="76407"/>
                    <a:pt x="410546" y="75931"/>
                  </a:cubicBezTo>
                  <a:cubicBezTo>
                    <a:pt x="411274" y="75455"/>
                    <a:pt x="411966" y="74864"/>
                    <a:pt x="412661" y="74100"/>
                  </a:cubicBezTo>
                  <a:cubicBezTo>
                    <a:pt x="413355" y="73337"/>
                    <a:pt x="414562" y="71273"/>
                    <a:pt x="415566" y="69348"/>
                  </a:cubicBezTo>
                  <a:cubicBezTo>
                    <a:pt x="416570" y="67424"/>
                    <a:pt x="417404" y="65596"/>
                    <a:pt x="418070" y="63862"/>
                  </a:cubicBezTo>
                  <a:cubicBezTo>
                    <a:pt x="418737" y="62128"/>
                    <a:pt x="419230" y="60484"/>
                    <a:pt x="419553" y="58950"/>
                  </a:cubicBezTo>
                  <a:cubicBezTo>
                    <a:pt x="419876" y="57416"/>
                    <a:pt x="420195" y="55399"/>
                    <a:pt x="420310" y="53556"/>
                  </a:cubicBezTo>
                  <a:cubicBezTo>
                    <a:pt x="420426" y="51713"/>
                    <a:pt x="420346" y="50067"/>
                    <a:pt x="420059" y="48605"/>
                  </a:cubicBezTo>
                  <a:cubicBezTo>
                    <a:pt x="419772" y="47143"/>
                    <a:pt x="419247" y="45862"/>
                    <a:pt x="418491" y="44849"/>
                  </a:cubicBezTo>
                  <a:cubicBezTo>
                    <a:pt x="417736" y="43835"/>
                    <a:pt x="416925" y="43046"/>
                    <a:pt x="415955" y="42306"/>
                  </a:cubicBezTo>
                  <a:cubicBezTo>
                    <a:pt x="414986" y="41567"/>
                    <a:pt x="413888" y="40896"/>
                    <a:pt x="412660" y="40289"/>
                  </a:cubicBezTo>
                  <a:cubicBezTo>
                    <a:pt x="411434" y="39682"/>
                    <a:pt x="410078" y="39134"/>
                    <a:pt x="408602" y="38643"/>
                  </a:cubicBezTo>
                  <a:cubicBezTo>
                    <a:pt x="407126" y="38152"/>
                    <a:pt x="404649" y="37423"/>
                    <a:pt x="401974" y="36739"/>
                  </a:cubicBezTo>
                  <a:cubicBezTo>
                    <a:pt x="399298" y="36055"/>
                    <a:pt x="396439" y="35421"/>
                    <a:pt x="393393" y="34836"/>
                  </a:cubicBezTo>
                  <a:cubicBezTo>
                    <a:pt x="390347" y="34251"/>
                    <a:pt x="387115" y="33714"/>
                    <a:pt x="383719" y="33228"/>
                  </a:cubicBezTo>
                  <a:cubicBezTo>
                    <a:pt x="380323" y="32742"/>
                    <a:pt x="379929" y="32636"/>
                    <a:pt x="379452" y="32488"/>
                  </a:cubicBezTo>
                  <a:cubicBezTo>
                    <a:pt x="378976" y="32339"/>
                    <a:pt x="378556" y="32177"/>
                    <a:pt x="378192" y="32004"/>
                  </a:cubicBezTo>
                  <a:cubicBezTo>
                    <a:pt x="377828" y="31831"/>
                    <a:pt x="377520" y="31649"/>
                    <a:pt x="377246" y="31448"/>
                  </a:cubicBezTo>
                  <a:cubicBezTo>
                    <a:pt x="377136" y="31367"/>
                    <a:pt x="377071" y="31317"/>
                    <a:pt x="377009" y="31270"/>
                  </a:cubicBezTo>
                  <a:cubicBezTo>
                    <a:pt x="377280" y="30459"/>
                    <a:pt x="377939" y="28351"/>
                    <a:pt x="378500" y="26484"/>
                  </a:cubicBezTo>
                  <a:cubicBezTo>
                    <a:pt x="379237" y="24034"/>
                    <a:pt x="379795" y="22034"/>
                    <a:pt x="380177" y="20469"/>
                  </a:cubicBezTo>
                  <a:cubicBezTo>
                    <a:pt x="380560" y="18904"/>
                    <a:pt x="380768" y="17737"/>
                    <a:pt x="380783" y="16944"/>
                  </a:cubicBezTo>
                  <a:cubicBezTo>
                    <a:pt x="380798" y="16151"/>
                    <a:pt x="380736" y="15015"/>
                    <a:pt x="380523" y="13891"/>
                  </a:cubicBezTo>
                  <a:cubicBezTo>
                    <a:pt x="380311" y="12767"/>
                    <a:pt x="379928" y="11756"/>
                    <a:pt x="379341" y="10882"/>
                  </a:cubicBezTo>
                  <a:cubicBezTo>
                    <a:pt x="378753" y="10008"/>
                    <a:pt x="377955" y="9322"/>
                    <a:pt x="376915" y="8882"/>
                  </a:cubicBezTo>
                  <a:cubicBezTo>
                    <a:pt x="375875" y="8441"/>
                    <a:pt x="372793" y="8136"/>
                    <a:pt x="370194" y="8016"/>
                  </a:cubicBezTo>
                  <a:cubicBezTo>
                    <a:pt x="367594" y="7897"/>
                    <a:pt x="365416" y="7962"/>
                    <a:pt x="363635" y="8211"/>
                  </a:cubicBezTo>
                  <a:cubicBezTo>
                    <a:pt x="361855" y="8460"/>
                    <a:pt x="360437" y="8920"/>
                    <a:pt x="359447" y="9650"/>
                  </a:cubicBezTo>
                  <a:cubicBezTo>
                    <a:pt x="358457" y="10380"/>
                    <a:pt x="358154" y="10745"/>
                    <a:pt x="357917" y="11126"/>
                  </a:cubicBezTo>
                  <a:cubicBezTo>
                    <a:pt x="357678" y="11508"/>
                    <a:pt x="357478" y="11917"/>
                    <a:pt x="357313" y="12356"/>
                  </a:cubicBezTo>
                  <a:cubicBezTo>
                    <a:pt x="357149" y="12794"/>
                    <a:pt x="357023" y="13260"/>
                    <a:pt x="356919" y="13819"/>
                  </a:cubicBezTo>
                  <a:cubicBezTo>
                    <a:pt x="356821" y="14345"/>
                    <a:pt x="356754" y="17373"/>
                    <a:pt x="356677" y="20037"/>
                  </a:cubicBezTo>
                  <a:cubicBezTo>
                    <a:pt x="356491" y="21040"/>
                    <a:pt x="356345" y="22195"/>
                    <a:pt x="356239" y="23507"/>
                  </a:cubicBezTo>
                  <a:cubicBezTo>
                    <a:pt x="356203" y="23750"/>
                    <a:pt x="356176" y="24321"/>
                    <a:pt x="356157" y="25188"/>
                  </a:cubicBezTo>
                  <a:cubicBezTo>
                    <a:pt x="356130" y="25325"/>
                    <a:pt x="356103" y="25501"/>
                    <a:pt x="356077" y="25625"/>
                  </a:cubicBezTo>
                  <a:cubicBezTo>
                    <a:pt x="355885" y="26500"/>
                    <a:pt x="355679" y="27114"/>
                    <a:pt x="355439" y="27733"/>
                  </a:cubicBezTo>
                  <a:cubicBezTo>
                    <a:pt x="355199" y="28353"/>
                    <a:pt x="354932" y="28812"/>
                    <a:pt x="354645" y="29155"/>
                  </a:cubicBezTo>
                  <a:cubicBezTo>
                    <a:pt x="354357" y="29498"/>
                    <a:pt x="354049" y="29743"/>
                    <a:pt x="353700" y="29915"/>
                  </a:cubicBezTo>
                  <a:cubicBezTo>
                    <a:pt x="353351" y="30087"/>
                    <a:pt x="352840" y="30217"/>
                    <a:pt x="351385" y="30596"/>
                  </a:cubicBezTo>
                  <a:cubicBezTo>
                    <a:pt x="349930" y="30974"/>
                    <a:pt x="348741" y="31231"/>
                    <a:pt x="347829" y="31360"/>
                  </a:cubicBezTo>
                  <a:cubicBezTo>
                    <a:pt x="347552" y="31399"/>
                    <a:pt x="347315" y="31424"/>
                    <a:pt x="347100" y="31444"/>
                  </a:cubicBezTo>
                  <a:cubicBezTo>
                    <a:pt x="347134" y="31337"/>
                    <a:pt x="347170" y="31252"/>
                    <a:pt x="347200" y="31111"/>
                  </a:cubicBezTo>
                  <a:cubicBezTo>
                    <a:pt x="347637" y="29111"/>
                    <a:pt x="347897" y="27207"/>
                    <a:pt x="347943" y="25536"/>
                  </a:cubicBezTo>
                  <a:cubicBezTo>
                    <a:pt x="347990" y="23866"/>
                    <a:pt x="347801" y="22403"/>
                    <a:pt x="347305" y="21130"/>
                  </a:cubicBezTo>
                  <a:cubicBezTo>
                    <a:pt x="346809" y="19858"/>
                    <a:pt x="346057" y="18970"/>
                    <a:pt x="345593" y="18682"/>
                  </a:cubicBezTo>
                  <a:cubicBezTo>
                    <a:pt x="345130" y="18394"/>
                    <a:pt x="344885" y="18321"/>
                    <a:pt x="344652" y="18278"/>
                  </a:cubicBezTo>
                  <a:cubicBezTo>
                    <a:pt x="344419" y="18234"/>
                    <a:pt x="344194" y="18212"/>
                    <a:pt x="343971" y="18207"/>
                  </a:cubicBezTo>
                  <a:cubicBezTo>
                    <a:pt x="343748" y="18201"/>
                    <a:pt x="343536" y="18208"/>
                    <a:pt x="339207" y="18437"/>
                  </a:cubicBezTo>
                  <a:cubicBezTo>
                    <a:pt x="334878" y="18665"/>
                    <a:pt x="334423" y="18709"/>
                    <a:pt x="334058" y="18764"/>
                  </a:cubicBezTo>
                  <a:cubicBezTo>
                    <a:pt x="333692" y="18818"/>
                    <a:pt x="333356" y="18885"/>
                    <a:pt x="333041" y="18972"/>
                  </a:cubicBezTo>
                  <a:cubicBezTo>
                    <a:pt x="332726" y="19059"/>
                    <a:pt x="332419" y="19180"/>
                    <a:pt x="332075" y="19390"/>
                  </a:cubicBezTo>
                  <a:cubicBezTo>
                    <a:pt x="331730" y="19600"/>
                    <a:pt x="331427" y="19916"/>
                    <a:pt x="331224" y="20230"/>
                  </a:cubicBezTo>
                  <a:cubicBezTo>
                    <a:pt x="331021" y="20544"/>
                    <a:pt x="330859" y="20877"/>
                    <a:pt x="330715" y="21240"/>
                  </a:cubicBezTo>
                  <a:cubicBezTo>
                    <a:pt x="330572" y="21603"/>
                    <a:pt x="330446" y="22005"/>
                    <a:pt x="330313" y="22540"/>
                  </a:cubicBezTo>
                  <a:cubicBezTo>
                    <a:pt x="330180" y="23075"/>
                    <a:pt x="330019" y="25042"/>
                    <a:pt x="329848" y="26700"/>
                  </a:cubicBezTo>
                  <a:cubicBezTo>
                    <a:pt x="329678" y="28359"/>
                    <a:pt x="329491" y="29763"/>
                    <a:pt x="329290" y="30910"/>
                  </a:cubicBezTo>
                  <a:cubicBezTo>
                    <a:pt x="329090" y="32056"/>
                    <a:pt x="328875" y="32936"/>
                    <a:pt x="328637" y="33578"/>
                  </a:cubicBezTo>
                  <a:cubicBezTo>
                    <a:pt x="328615" y="33637"/>
                    <a:pt x="328582" y="33724"/>
                    <a:pt x="328556" y="33792"/>
                  </a:cubicBezTo>
                  <a:cubicBezTo>
                    <a:pt x="328264" y="34361"/>
                    <a:pt x="327955" y="34915"/>
                    <a:pt x="327641" y="35456"/>
                  </a:cubicBezTo>
                  <a:lnTo>
                    <a:pt x="322663" y="42123"/>
                  </a:lnTo>
                  <a:cubicBezTo>
                    <a:pt x="322632" y="42155"/>
                    <a:pt x="322609" y="42182"/>
                    <a:pt x="322579" y="42215"/>
                  </a:cubicBezTo>
                  <a:cubicBezTo>
                    <a:pt x="322062" y="42760"/>
                    <a:pt x="321502" y="43329"/>
                    <a:pt x="319668" y="44974"/>
                  </a:cubicBezTo>
                  <a:cubicBezTo>
                    <a:pt x="317834" y="46618"/>
                    <a:pt x="314947" y="49222"/>
                    <a:pt x="312471" y="51569"/>
                  </a:cubicBezTo>
                  <a:cubicBezTo>
                    <a:pt x="309995" y="53916"/>
                    <a:pt x="307926" y="56004"/>
                    <a:pt x="306234" y="57808"/>
                  </a:cubicBezTo>
                  <a:cubicBezTo>
                    <a:pt x="304542" y="59612"/>
                    <a:pt x="303222" y="61141"/>
                    <a:pt x="297355" y="68337"/>
                  </a:cubicBezTo>
                  <a:cubicBezTo>
                    <a:pt x="291487" y="75534"/>
                    <a:pt x="280784" y="88630"/>
                    <a:pt x="280325" y="89224"/>
                  </a:cubicBezTo>
                  <a:cubicBezTo>
                    <a:pt x="279866" y="89819"/>
                    <a:pt x="279332" y="90585"/>
                    <a:pt x="278724" y="91518"/>
                  </a:cubicBezTo>
                  <a:cubicBezTo>
                    <a:pt x="278115" y="92451"/>
                    <a:pt x="277428" y="93555"/>
                    <a:pt x="276662" y="94833"/>
                  </a:cubicBezTo>
                  <a:cubicBezTo>
                    <a:pt x="275895" y="96110"/>
                    <a:pt x="275033" y="97587"/>
                    <a:pt x="274345" y="98915"/>
                  </a:cubicBezTo>
                  <a:cubicBezTo>
                    <a:pt x="273658" y="100243"/>
                    <a:pt x="273001" y="101635"/>
                    <a:pt x="272371" y="103096"/>
                  </a:cubicBezTo>
                  <a:cubicBezTo>
                    <a:pt x="271742" y="104557"/>
                    <a:pt x="271139" y="106087"/>
                    <a:pt x="270563" y="107687"/>
                  </a:cubicBezTo>
                  <a:cubicBezTo>
                    <a:pt x="269988" y="109288"/>
                    <a:pt x="269428" y="110991"/>
                    <a:pt x="268749" y="113490"/>
                  </a:cubicBezTo>
                  <a:cubicBezTo>
                    <a:pt x="268070" y="115988"/>
                    <a:pt x="267334" y="118856"/>
                    <a:pt x="266535" y="122107"/>
                  </a:cubicBezTo>
                  <a:cubicBezTo>
                    <a:pt x="265737" y="125358"/>
                    <a:pt x="264876" y="128993"/>
                    <a:pt x="263954" y="133014"/>
                  </a:cubicBezTo>
                  <a:cubicBezTo>
                    <a:pt x="263844" y="133493"/>
                    <a:pt x="263733" y="133977"/>
                    <a:pt x="263623" y="134460"/>
                  </a:cubicBezTo>
                  <a:cubicBezTo>
                    <a:pt x="263624" y="134163"/>
                    <a:pt x="263620" y="133909"/>
                    <a:pt x="263623" y="133601"/>
                  </a:cubicBezTo>
                  <a:cubicBezTo>
                    <a:pt x="263668" y="129097"/>
                    <a:pt x="263896" y="123341"/>
                    <a:pt x="264308" y="116344"/>
                  </a:cubicBezTo>
                  <a:cubicBezTo>
                    <a:pt x="264722" y="109346"/>
                    <a:pt x="265318" y="101124"/>
                    <a:pt x="265778" y="96627"/>
                  </a:cubicBezTo>
                  <a:cubicBezTo>
                    <a:pt x="266238" y="92130"/>
                    <a:pt x="267144" y="86854"/>
                    <a:pt x="267921" y="81599"/>
                  </a:cubicBezTo>
                  <a:cubicBezTo>
                    <a:pt x="268698" y="76343"/>
                    <a:pt x="269343" y="71175"/>
                    <a:pt x="269879" y="66100"/>
                  </a:cubicBezTo>
                  <a:cubicBezTo>
                    <a:pt x="269949" y="65444"/>
                    <a:pt x="270016" y="64791"/>
                    <a:pt x="270079" y="64143"/>
                  </a:cubicBezTo>
                  <a:cubicBezTo>
                    <a:pt x="270447" y="62112"/>
                    <a:pt x="270817" y="60037"/>
                    <a:pt x="271197" y="57885"/>
                  </a:cubicBezTo>
                  <a:cubicBezTo>
                    <a:pt x="271871" y="54080"/>
                    <a:pt x="272591" y="50088"/>
                    <a:pt x="273350" y="45907"/>
                  </a:cubicBezTo>
                  <a:cubicBezTo>
                    <a:pt x="274108" y="41726"/>
                    <a:pt x="274310" y="40708"/>
                    <a:pt x="274628" y="39338"/>
                  </a:cubicBezTo>
                  <a:cubicBezTo>
                    <a:pt x="274947" y="37968"/>
                    <a:pt x="275352" y="36242"/>
                    <a:pt x="275869" y="34171"/>
                  </a:cubicBezTo>
                  <a:cubicBezTo>
                    <a:pt x="276387" y="32100"/>
                    <a:pt x="277016" y="29687"/>
                    <a:pt x="277759" y="26926"/>
                  </a:cubicBezTo>
                  <a:cubicBezTo>
                    <a:pt x="278502" y="24164"/>
                    <a:pt x="278670" y="23455"/>
                    <a:pt x="278811" y="22812"/>
                  </a:cubicBezTo>
                  <a:cubicBezTo>
                    <a:pt x="278954" y="22167"/>
                    <a:pt x="279082" y="21545"/>
                    <a:pt x="279196" y="20943"/>
                  </a:cubicBezTo>
                  <a:cubicBezTo>
                    <a:pt x="279310" y="20341"/>
                    <a:pt x="279409" y="19761"/>
                    <a:pt x="279493" y="19212"/>
                  </a:cubicBezTo>
                  <a:cubicBezTo>
                    <a:pt x="279576" y="18663"/>
                    <a:pt x="279672" y="18044"/>
                    <a:pt x="279772" y="17187"/>
                  </a:cubicBezTo>
                  <a:cubicBezTo>
                    <a:pt x="279872" y="16331"/>
                    <a:pt x="279972" y="15267"/>
                    <a:pt x="280074" y="13989"/>
                  </a:cubicBezTo>
                  <a:cubicBezTo>
                    <a:pt x="280175" y="12711"/>
                    <a:pt x="280278" y="11215"/>
                    <a:pt x="280382" y="9500"/>
                  </a:cubicBezTo>
                  <a:cubicBezTo>
                    <a:pt x="280487" y="7785"/>
                    <a:pt x="280498" y="7436"/>
                    <a:pt x="280468" y="7065"/>
                  </a:cubicBezTo>
                  <a:cubicBezTo>
                    <a:pt x="280438" y="6694"/>
                    <a:pt x="280352" y="6313"/>
                    <a:pt x="280186" y="5927"/>
                  </a:cubicBezTo>
                  <a:cubicBezTo>
                    <a:pt x="280021" y="5540"/>
                    <a:pt x="279758" y="5172"/>
                    <a:pt x="279276" y="4807"/>
                  </a:cubicBezTo>
                  <a:cubicBezTo>
                    <a:pt x="278795" y="4442"/>
                    <a:pt x="276862" y="3695"/>
                    <a:pt x="275033" y="3080"/>
                  </a:cubicBezTo>
                  <a:cubicBezTo>
                    <a:pt x="273204" y="2465"/>
                    <a:pt x="271470" y="1980"/>
                    <a:pt x="269829" y="1627"/>
                  </a:cubicBezTo>
                  <a:cubicBezTo>
                    <a:pt x="268188" y="1274"/>
                    <a:pt x="266636" y="1055"/>
                    <a:pt x="265216" y="973"/>
                  </a:cubicBezTo>
                  <a:cubicBezTo>
                    <a:pt x="263796" y="893"/>
                    <a:pt x="260580" y="752"/>
                    <a:pt x="257662" y="722"/>
                  </a:cubicBezTo>
                  <a:cubicBezTo>
                    <a:pt x="257219" y="718"/>
                    <a:pt x="256833" y="734"/>
                    <a:pt x="256405" y="735"/>
                  </a:cubicBezTo>
                  <a:cubicBezTo>
                    <a:pt x="255945" y="703"/>
                    <a:pt x="255511" y="680"/>
                    <a:pt x="255076" y="658"/>
                  </a:cubicBezTo>
                  <a:cubicBezTo>
                    <a:pt x="253694" y="340"/>
                    <a:pt x="252346" y="104"/>
                    <a:pt x="251065" y="26"/>
                  </a:cubicBezTo>
                  <a:cubicBezTo>
                    <a:pt x="248494" y="-93"/>
                    <a:pt x="246300" y="193"/>
                    <a:pt x="244485" y="885"/>
                  </a:cubicBezTo>
                  <a:cubicBezTo>
                    <a:pt x="243555" y="1248"/>
                    <a:pt x="242793" y="1831"/>
                    <a:pt x="242190" y="2628"/>
                  </a:cubicBezTo>
                  <a:cubicBezTo>
                    <a:pt x="241658" y="2911"/>
                    <a:pt x="241318" y="3187"/>
                    <a:pt x="241191" y="3387"/>
                  </a:cubicBezTo>
                  <a:cubicBezTo>
                    <a:pt x="240958" y="3754"/>
                    <a:pt x="240811" y="4101"/>
                    <a:pt x="240693" y="4468"/>
                  </a:cubicBezTo>
                  <a:cubicBezTo>
                    <a:pt x="240575" y="4835"/>
                    <a:pt x="240472" y="5240"/>
                    <a:pt x="240373" y="5709"/>
                  </a:cubicBezTo>
                  <a:cubicBezTo>
                    <a:pt x="240273" y="6178"/>
                    <a:pt x="239239" y="12159"/>
                    <a:pt x="238288" y="17834"/>
                  </a:cubicBezTo>
                  <a:cubicBezTo>
                    <a:pt x="237338" y="23509"/>
                    <a:pt x="236459" y="28885"/>
                    <a:pt x="235624" y="33960"/>
                  </a:cubicBezTo>
                  <a:cubicBezTo>
                    <a:pt x="235288" y="36004"/>
                    <a:pt x="234964" y="37990"/>
                    <a:pt x="234689" y="39799"/>
                  </a:cubicBezTo>
                  <a:cubicBezTo>
                    <a:pt x="234461" y="40591"/>
                    <a:pt x="234230" y="41366"/>
                    <a:pt x="234008" y="42209"/>
                  </a:cubicBezTo>
                  <a:cubicBezTo>
                    <a:pt x="233310" y="44846"/>
                    <a:pt x="232621" y="47726"/>
                    <a:pt x="231934" y="50844"/>
                  </a:cubicBezTo>
                  <a:cubicBezTo>
                    <a:pt x="231248" y="53962"/>
                    <a:pt x="230997" y="55094"/>
                    <a:pt x="230669" y="56802"/>
                  </a:cubicBezTo>
                  <a:cubicBezTo>
                    <a:pt x="230342" y="58511"/>
                    <a:pt x="229940" y="60777"/>
                    <a:pt x="229476" y="63606"/>
                  </a:cubicBezTo>
                  <a:cubicBezTo>
                    <a:pt x="229012" y="66436"/>
                    <a:pt x="228504" y="69832"/>
                    <a:pt x="227969" y="73803"/>
                  </a:cubicBezTo>
                  <a:cubicBezTo>
                    <a:pt x="227433" y="77774"/>
                    <a:pt x="227235" y="79517"/>
                    <a:pt x="227051" y="81296"/>
                  </a:cubicBezTo>
                  <a:cubicBezTo>
                    <a:pt x="226866" y="83074"/>
                    <a:pt x="226692" y="84907"/>
                    <a:pt x="226530" y="86797"/>
                  </a:cubicBezTo>
                  <a:cubicBezTo>
                    <a:pt x="226368" y="88685"/>
                    <a:pt x="226216" y="90630"/>
                    <a:pt x="226105" y="92636"/>
                  </a:cubicBezTo>
                  <a:cubicBezTo>
                    <a:pt x="225994" y="94641"/>
                    <a:pt x="225944" y="96199"/>
                    <a:pt x="225905" y="97914"/>
                  </a:cubicBezTo>
                  <a:cubicBezTo>
                    <a:pt x="225867" y="99630"/>
                    <a:pt x="225840" y="101513"/>
                    <a:pt x="225831" y="103564"/>
                  </a:cubicBezTo>
                  <a:cubicBezTo>
                    <a:pt x="225822" y="105616"/>
                    <a:pt x="225829" y="107837"/>
                    <a:pt x="225859" y="110221"/>
                  </a:cubicBezTo>
                  <a:cubicBezTo>
                    <a:pt x="225889" y="112605"/>
                    <a:pt x="225884" y="114022"/>
                    <a:pt x="225891" y="115272"/>
                  </a:cubicBezTo>
                  <a:cubicBezTo>
                    <a:pt x="225891" y="115381"/>
                    <a:pt x="225891" y="115470"/>
                    <a:pt x="225892" y="115577"/>
                  </a:cubicBezTo>
                  <a:cubicBezTo>
                    <a:pt x="225483" y="117760"/>
                    <a:pt x="225122" y="119861"/>
                    <a:pt x="224838" y="121793"/>
                  </a:cubicBezTo>
                  <a:cubicBezTo>
                    <a:pt x="224452" y="124410"/>
                    <a:pt x="224137" y="126792"/>
                    <a:pt x="223906" y="128952"/>
                  </a:cubicBezTo>
                  <a:cubicBezTo>
                    <a:pt x="223674" y="131111"/>
                    <a:pt x="223542" y="133355"/>
                    <a:pt x="223442" y="135177"/>
                  </a:cubicBezTo>
                  <a:cubicBezTo>
                    <a:pt x="223342" y="136999"/>
                    <a:pt x="223270" y="138430"/>
                    <a:pt x="223225" y="139471"/>
                  </a:cubicBezTo>
                  <a:cubicBezTo>
                    <a:pt x="223180" y="140512"/>
                    <a:pt x="223153" y="141168"/>
                    <a:pt x="223153" y="141475"/>
                  </a:cubicBezTo>
                  <a:cubicBezTo>
                    <a:pt x="223153" y="141782"/>
                    <a:pt x="223231" y="144236"/>
                    <a:pt x="223317" y="146362"/>
                  </a:cubicBezTo>
                  <a:cubicBezTo>
                    <a:pt x="223403" y="148488"/>
                    <a:pt x="223460" y="150288"/>
                    <a:pt x="223483" y="151760"/>
                  </a:cubicBezTo>
                  <a:cubicBezTo>
                    <a:pt x="223506" y="153231"/>
                    <a:pt x="223495" y="154367"/>
                    <a:pt x="223452" y="155171"/>
                  </a:cubicBezTo>
                  <a:cubicBezTo>
                    <a:pt x="223409" y="155975"/>
                    <a:pt x="223361" y="156613"/>
                    <a:pt x="223272" y="157199"/>
                  </a:cubicBezTo>
                  <a:cubicBezTo>
                    <a:pt x="223185" y="157784"/>
                    <a:pt x="223054" y="158362"/>
                    <a:pt x="222881" y="158935"/>
                  </a:cubicBezTo>
                  <a:cubicBezTo>
                    <a:pt x="222707" y="159507"/>
                    <a:pt x="222489" y="160075"/>
                    <a:pt x="222249" y="160601"/>
                  </a:cubicBezTo>
                  <a:cubicBezTo>
                    <a:pt x="222159" y="160797"/>
                    <a:pt x="221949" y="161160"/>
                    <a:pt x="221696" y="161580"/>
                  </a:cubicBezTo>
                  <a:cubicBezTo>
                    <a:pt x="219553" y="160603"/>
                    <a:pt x="216625" y="157105"/>
                    <a:pt x="212913" y="151084"/>
                  </a:cubicBezTo>
                  <a:cubicBezTo>
                    <a:pt x="211546" y="147675"/>
                    <a:pt x="208142" y="139277"/>
                    <a:pt x="195460" y="108419"/>
                  </a:cubicBezTo>
                  <a:cubicBezTo>
                    <a:pt x="179260" y="69003"/>
                    <a:pt x="178269" y="66879"/>
                    <a:pt x="177033" y="64365"/>
                  </a:cubicBezTo>
                  <a:cubicBezTo>
                    <a:pt x="175796" y="61852"/>
                    <a:pt x="174290" y="58892"/>
                    <a:pt x="172513" y="55485"/>
                  </a:cubicBezTo>
                  <a:cubicBezTo>
                    <a:pt x="170736" y="52076"/>
                    <a:pt x="168687" y="48218"/>
                    <a:pt x="166395" y="43966"/>
                  </a:cubicBezTo>
                  <a:cubicBezTo>
                    <a:pt x="164102" y="39714"/>
                    <a:pt x="162401" y="35313"/>
                    <a:pt x="160797" y="31433"/>
                  </a:cubicBezTo>
                  <a:cubicBezTo>
                    <a:pt x="159194" y="27552"/>
                    <a:pt x="157786" y="24297"/>
                    <a:pt x="156578" y="21665"/>
                  </a:cubicBezTo>
                  <a:cubicBezTo>
                    <a:pt x="155370" y="19033"/>
                    <a:pt x="154368" y="17017"/>
                    <a:pt x="153586" y="15620"/>
                  </a:cubicBezTo>
                  <a:cubicBezTo>
                    <a:pt x="153419" y="15322"/>
                    <a:pt x="153259" y="15047"/>
                    <a:pt x="153095" y="14759"/>
                  </a:cubicBezTo>
                  <a:cubicBezTo>
                    <a:pt x="152534" y="13423"/>
                    <a:pt x="151996" y="12184"/>
                    <a:pt x="151507" y="11130"/>
                  </a:cubicBezTo>
                  <a:cubicBezTo>
                    <a:pt x="150239" y="8396"/>
                    <a:pt x="149211" y="6564"/>
                    <a:pt x="148404" y="5622"/>
                  </a:cubicBezTo>
                  <a:cubicBezTo>
                    <a:pt x="147597" y="4679"/>
                    <a:pt x="146863" y="3896"/>
                    <a:pt x="145399" y="3291"/>
                  </a:cubicBezTo>
                  <a:cubicBezTo>
                    <a:pt x="143935" y="2684"/>
                    <a:pt x="142105" y="2420"/>
                    <a:pt x="139840" y="2406"/>
                  </a:cubicBezTo>
                  <a:cubicBezTo>
                    <a:pt x="137575" y="2392"/>
                    <a:pt x="134845" y="2641"/>
                    <a:pt x="131607" y="3116"/>
                  </a:cubicBezTo>
                  <a:cubicBezTo>
                    <a:pt x="128369" y="3591"/>
                    <a:pt x="125261" y="4349"/>
                    <a:pt x="122670" y="5415"/>
                  </a:cubicBezTo>
                  <a:cubicBezTo>
                    <a:pt x="120079" y="6483"/>
                    <a:pt x="118006" y="7896"/>
                    <a:pt x="116507" y="9690"/>
                  </a:cubicBezTo>
                  <a:cubicBezTo>
                    <a:pt x="115008" y="11484"/>
                    <a:pt x="114163" y="13628"/>
                    <a:pt x="114000" y="15964"/>
                  </a:cubicBezTo>
                  <a:cubicBezTo>
                    <a:pt x="113837" y="18301"/>
                    <a:pt x="114017" y="19589"/>
                    <a:pt x="114256" y="20783"/>
                  </a:cubicBezTo>
                  <a:cubicBezTo>
                    <a:pt x="114495" y="21977"/>
                    <a:pt x="114803" y="23184"/>
                    <a:pt x="115178" y="24404"/>
                  </a:cubicBezTo>
                  <a:cubicBezTo>
                    <a:pt x="115553" y="25624"/>
                    <a:pt x="115995" y="26857"/>
                    <a:pt x="116516" y="28128"/>
                  </a:cubicBezTo>
                  <a:cubicBezTo>
                    <a:pt x="117036" y="29398"/>
                    <a:pt x="119916" y="35328"/>
                    <a:pt x="122358" y="40413"/>
                  </a:cubicBezTo>
                  <a:cubicBezTo>
                    <a:pt x="124800" y="45499"/>
                    <a:pt x="126811" y="49756"/>
                    <a:pt x="128391" y="53184"/>
                  </a:cubicBezTo>
                  <a:cubicBezTo>
                    <a:pt x="129971" y="56610"/>
                    <a:pt x="131116" y="59201"/>
                    <a:pt x="131826" y="60949"/>
                  </a:cubicBezTo>
                  <a:cubicBezTo>
                    <a:pt x="132536" y="62696"/>
                    <a:pt x="133057" y="64111"/>
                    <a:pt x="133450" y="65304"/>
                  </a:cubicBezTo>
                  <a:cubicBezTo>
                    <a:pt x="133525" y="65532"/>
                    <a:pt x="133573" y="65709"/>
                    <a:pt x="133639" y="65919"/>
                  </a:cubicBezTo>
                  <a:cubicBezTo>
                    <a:pt x="133077" y="65491"/>
                    <a:pt x="132469" y="65050"/>
                    <a:pt x="131853" y="64613"/>
                  </a:cubicBezTo>
                  <a:cubicBezTo>
                    <a:pt x="129199" y="62729"/>
                    <a:pt x="126673" y="61084"/>
                    <a:pt x="124271" y="59676"/>
                  </a:cubicBezTo>
                  <a:cubicBezTo>
                    <a:pt x="121869" y="58268"/>
                    <a:pt x="119580" y="57119"/>
                    <a:pt x="117432" y="56241"/>
                  </a:cubicBezTo>
                  <a:cubicBezTo>
                    <a:pt x="115284" y="55364"/>
                    <a:pt x="113589" y="54699"/>
                    <a:pt x="111218" y="53935"/>
                  </a:cubicBezTo>
                  <a:cubicBezTo>
                    <a:pt x="108847" y="53171"/>
                    <a:pt x="105842" y="52323"/>
                    <a:pt x="102187" y="51407"/>
                  </a:cubicBezTo>
                  <a:cubicBezTo>
                    <a:pt x="101209" y="51162"/>
                    <a:pt x="100184" y="50914"/>
                    <a:pt x="99160" y="50678"/>
                  </a:cubicBezTo>
                  <a:cubicBezTo>
                    <a:pt x="98428" y="50285"/>
                    <a:pt x="97771" y="49948"/>
                    <a:pt x="97219" y="49684"/>
                  </a:cubicBezTo>
                  <a:cubicBezTo>
                    <a:pt x="96187" y="49191"/>
                    <a:pt x="95459" y="48895"/>
                    <a:pt x="95056" y="48802"/>
                  </a:cubicBezTo>
                  <a:cubicBezTo>
                    <a:pt x="94653" y="48711"/>
                    <a:pt x="93869" y="48494"/>
                    <a:pt x="92915" y="48314"/>
                  </a:cubicBezTo>
                  <a:cubicBezTo>
                    <a:pt x="91961" y="48134"/>
                    <a:pt x="90915" y="48010"/>
                    <a:pt x="89778" y="47933"/>
                  </a:cubicBezTo>
                  <a:cubicBezTo>
                    <a:pt x="88640" y="47855"/>
                    <a:pt x="87410" y="47833"/>
                    <a:pt x="86108" y="47858"/>
                  </a:cubicBezTo>
                  <a:cubicBezTo>
                    <a:pt x="84807" y="47882"/>
                    <a:pt x="84842" y="47865"/>
                    <a:pt x="84725" y="47843"/>
                  </a:cubicBezTo>
                  <a:cubicBezTo>
                    <a:pt x="84608" y="47819"/>
                    <a:pt x="84510" y="47792"/>
                    <a:pt x="84432" y="47763"/>
                  </a:cubicBezTo>
                  <a:cubicBezTo>
                    <a:pt x="84354" y="47735"/>
                    <a:pt x="84295" y="47707"/>
                    <a:pt x="84239" y="47673"/>
                  </a:cubicBezTo>
                  <a:cubicBezTo>
                    <a:pt x="84183" y="47638"/>
                    <a:pt x="84134" y="47608"/>
                    <a:pt x="84141" y="47605"/>
                  </a:cubicBezTo>
                  <a:cubicBezTo>
                    <a:pt x="84148" y="47602"/>
                    <a:pt x="84129" y="47566"/>
                    <a:pt x="84091" y="47486"/>
                  </a:cubicBezTo>
                  <a:cubicBezTo>
                    <a:pt x="84053" y="47405"/>
                    <a:pt x="84005" y="47275"/>
                    <a:pt x="83938" y="47043"/>
                  </a:cubicBezTo>
                  <a:cubicBezTo>
                    <a:pt x="83873" y="46810"/>
                    <a:pt x="83858" y="46802"/>
                    <a:pt x="83829" y="46599"/>
                  </a:cubicBezTo>
                  <a:cubicBezTo>
                    <a:pt x="83800" y="46396"/>
                    <a:pt x="83729" y="45873"/>
                    <a:pt x="83630" y="45096"/>
                  </a:cubicBezTo>
                  <a:cubicBezTo>
                    <a:pt x="83532" y="44318"/>
                    <a:pt x="83407" y="43292"/>
                    <a:pt x="83255" y="42010"/>
                  </a:cubicBezTo>
                  <a:cubicBezTo>
                    <a:pt x="83104" y="40730"/>
                    <a:pt x="83044" y="40401"/>
                    <a:pt x="82986" y="40147"/>
                  </a:cubicBezTo>
                  <a:cubicBezTo>
                    <a:pt x="82928" y="39893"/>
                    <a:pt x="82854" y="39646"/>
                    <a:pt x="82768" y="39406"/>
                  </a:cubicBezTo>
                  <a:cubicBezTo>
                    <a:pt x="82683" y="39166"/>
                    <a:pt x="82583" y="38933"/>
                    <a:pt x="82488" y="38737"/>
                  </a:cubicBezTo>
                  <a:cubicBezTo>
                    <a:pt x="82393" y="38541"/>
                    <a:pt x="82147" y="38072"/>
                    <a:pt x="81645" y="37564"/>
                  </a:cubicBezTo>
                  <a:cubicBezTo>
                    <a:pt x="81143" y="37054"/>
                    <a:pt x="80547" y="36703"/>
                    <a:pt x="79893" y="36461"/>
                  </a:cubicBezTo>
                  <a:cubicBezTo>
                    <a:pt x="79238" y="36219"/>
                    <a:pt x="78522" y="36065"/>
                    <a:pt x="77725" y="35970"/>
                  </a:cubicBezTo>
                  <a:cubicBezTo>
                    <a:pt x="76928" y="35876"/>
                    <a:pt x="76043" y="35850"/>
                    <a:pt x="75224" y="35932"/>
                  </a:cubicBezTo>
                  <a:cubicBezTo>
                    <a:pt x="74405" y="36013"/>
                    <a:pt x="73643" y="36200"/>
                    <a:pt x="72940" y="36525"/>
                  </a:cubicBezTo>
                  <a:cubicBezTo>
                    <a:pt x="72237" y="36850"/>
                    <a:pt x="71625" y="37343"/>
                    <a:pt x="71292" y="37791"/>
                  </a:cubicBezTo>
                  <a:cubicBezTo>
                    <a:pt x="70958" y="38240"/>
                    <a:pt x="70842" y="38282"/>
                    <a:pt x="70495" y="39012"/>
                  </a:cubicBezTo>
                  <a:cubicBezTo>
                    <a:pt x="70148" y="39744"/>
                    <a:pt x="69940" y="40561"/>
                    <a:pt x="69735" y="41649"/>
                  </a:cubicBezTo>
                  <a:cubicBezTo>
                    <a:pt x="69531" y="42736"/>
                    <a:pt x="69319" y="44121"/>
                    <a:pt x="69105" y="45791"/>
                  </a:cubicBezTo>
                  <a:cubicBezTo>
                    <a:pt x="68889" y="47460"/>
                    <a:pt x="68828" y="47657"/>
                    <a:pt x="68734" y="47968"/>
                  </a:cubicBezTo>
                  <a:cubicBezTo>
                    <a:pt x="68641" y="48278"/>
                    <a:pt x="68553" y="48527"/>
                    <a:pt x="68478" y="48706"/>
                  </a:cubicBezTo>
                  <a:cubicBezTo>
                    <a:pt x="68402" y="48886"/>
                    <a:pt x="68346" y="48989"/>
                    <a:pt x="68349" y="48999"/>
                  </a:cubicBezTo>
                  <a:cubicBezTo>
                    <a:pt x="68352" y="49009"/>
                    <a:pt x="67970" y="49385"/>
                    <a:pt x="67631" y="49638"/>
                  </a:cubicBezTo>
                  <a:cubicBezTo>
                    <a:pt x="67291" y="49891"/>
                    <a:pt x="66984" y="50060"/>
                    <a:pt x="66694" y="50147"/>
                  </a:cubicBezTo>
                  <a:cubicBezTo>
                    <a:pt x="66404" y="50234"/>
                    <a:pt x="66120" y="50262"/>
                    <a:pt x="65870" y="50252"/>
                  </a:cubicBezTo>
                  <a:cubicBezTo>
                    <a:pt x="65621" y="50241"/>
                    <a:pt x="65570" y="50198"/>
                    <a:pt x="65337" y="50014"/>
                  </a:cubicBezTo>
                  <a:cubicBezTo>
                    <a:pt x="65104" y="49830"/>
                    <a:pt x="64861" y="49567"/>
                    <a:pt x="64612" y="49222"/>
                  </a:cubicBezTo>
                  <a:cubicBezTo>
                    <a:pt x="64363" y="48876"/>
                    <a:pt x="64112" y="48448"/>
                    <a:pt x="63887" y="48006"/>
                  </a:cubicBezTo>
                  <a:cubicBezTo>
                    <a:pt x="63663" y="47565"/>
                    <a:pt x="63145" y="45475"/>
                    <a:pt x="62683" y="43709"/>
                  </a:cubicBezTo>
                  <a:cubicBezTo>
                    <a:pt x="62221" y="41942"/>
                    <a:pt x="61819" y="40553"/>
                    <a:pt x="61492" y="39535"/>
                  </a:cubicBezTo>
                  <a:cubicBezTo>
                    <a:pt x="61164" y="38516"/>
                    <a:pt x="60906" y="37854"/>
                    <a:pt x="60718" y="37551"/>
                  </a:cubicBezTo>
                  <a:cubicBezTo>
                    <a:pt x="60538" y="37261"/>
                    <a:pt x="60200" y="36722"/>
                    <a:pt x="59835" y="36203"/>
                  </a:cubicBezTo>
                  <a:cubicBezTo>
                    <a:pt x="59615" y="35780"/>
                    <a:pt x="59381" y="35390"/>
                    <a:pt x="59121" y="35057"/>
                  </a:cubicBezTo>
                  <a:cubicBezTo>
                    <a:pt x="58655" y="34460"/>
                    <a:pt x="58110" y="34014"/>
                    <a:pt x="57396" y="33712"/>
                  </a:cubicBezTo>
                  <a:cubicBezTo>
                    <a:pt x="56683" y="33410"/>
                    <a:pt x="55850" y="33249"/>
                    <a:pt x="54959" y="33216"/>
                  </a:cubicBezTo>
                  <a:cubicBezTo>
                    <a:pt x="54066" y="33183"/>
                    <a:pt x="53121" y="33282"/>
                    <a:pt x="52122" y="33501"/>
                  </a:cubicBezTo>
                  <a:cubicBezTo>
                    <a:pt x="51124" y="33720"/>
                    <a:pt x="50073" y="34056"/>
                    <a:pt x="49280" y="34436"/>
                  </a:cubicBezTo>
                  <a:cubicBezTo>
                    <a:pt x="48486" y="34817"/>
                    <a:pt x="48208" y="35068"/>
                    <a:pt x="47966" y="35357"/>
                  </a:cubicBezTo>
                  <a:cubicBezTo>
                    <a:pt x="47724" y="35647"/>
                    <a:pt x="47515" y="35967"/>
                    <a:pt x="47341" y="36315"/>
                  </a:cubicBezTo>
                  <a:cubicBezTo>
                    <a:pt x="47166" y="36664"/>
                    <a:pt x="47019" y="37036"/>
                    <a:pt x="46629" y="39307"/>
                  </a:cubicBezTo>
                  <a:cubicBezTo>
                    <a:pt x="46238" y="41578"/>
                    <a:pt x="45648" y="45526"/>
                    <a:pt x="45509" y="45942"/>
                  </a:cubicBezTo>
                  <a:cubicBezTo>
                    <a:pt x="45371" y="46358"/>
                    <a:pt x="45198" y="46832"/>
                    <a:pt x="45007" y="47286"/>
                  </a:cubicBezTo>
                  <a:cubicBezTo>
                    <a:pt x="44815" y="47741"/>
                    <a:pt x="44598" y="48177"/>
                    <a:pt x="44362" y="48595"/>
                  </a:cubicBezTo>
                  <a:cubicBezTo>
                    <a:pt x="44127" y="49015"/>
                    <a:pt x="43876" y="49402"/>
                    <a:pt x="43730" y="49578"/>
                  </a:cubicBezTo>
                  <a:cubicBezTo>
                    <a:pt x="43585" y="49755"/>
                    <a:pt x="43354" y="49994"/>
                    <a:pt x="43045" y="50276"/>
                  </a:cubicBezTo>
                  <a:cubicBezTo>
                    <a:pt x="42735" y="50559"/>
                    <a:pt x="42351" y="50881"/>
                    <a:pt x="41909" y="51257"/>
                  </a:cubicBezTo>
                  <a:cubicBezTo>
                    <a:pt x="41467" y="51634"/>
                    <a:pt x="41200" y="51892"/>
                    <a:pt x="39500" y="52716"/>
                  </a:cubicBezTo>
                  <a:cubicBezTo>
                    <a:pt x="37801" y="53539"/>
                    <a:pt x="36336" y="54325"/>
                    <a:pt x="35148" y="55050"/>
                  </a:cubicBezTo>
                  <a:cubicBezTo>
                    <a:pt x="33962" y="55775"/>
                    <a:pt x="33042" y="56454"/>
                    <a:pt x="32362" y="57140"/>
                  </a:cubicBezTo>
                  <a:cubicBezTo>
                    <a:pt x="31681" y="57827"/>
                    <a:pt x="31369" y="58399"/>
                    <a:pt x="31021" y="59066"/>
                  </a:cubicBezTo>
                  <a:cubicBezTo>
                    <a:pt x="30673" y="59731"/>
                    <a:pt x="30400" y="60510"/>
                    <a:pt x="30223" y="61342"/>
                  </a:cubicBezTo>
                  <a:cubicBezTo>
                    <a:pt x="30045" y="62174"/>
                    <a:pt x="29966" y="63058"/>
                    <a:pt x="29977" y="63996"/>
                  </a:cubicBezTo>
                  <a:cubicBezTo>
                    <a:pt x="29987" y="64933"/>
                    <a:pt x="30081" y="65949"/>
                    <a:pt x="30511" y="68316"/>
                  </a:cubicBezTo>
                  <a:cubicBezTo>
                    <a:pt x="30941" y="70684"/>
                    <a:pt x="31393" y="72670"/>
                    <a:pt x="31874" y="74277"/>
                  </a:cubicBezTo>
                  <a:cubicBezTo>
                    <a:pt x="32127" y="75120"/>
                    <a:pt x="32386" y="75850"/>
                    <a:pt x="32636" y="76461"/>
                  </a:cubicBezTo>
                  <a:cubicBezTo>
                    <a:pt x="33120" y="78094"/>
                    <a:pt x="33715" y="79688"/>
                    <a:pt x="34428" y="81238"/>
                  </a:cubicBezTo>
                  <a:cubicBezTo>
                    <a:pt x="35097" y="82696"/>
                    <a:pt x="35869" y="84100"/>
                    <a:pt x="36681" y="85384"/>
                  </a:cubicBezTo>
                  <a:cubicBezTo>
                    <a:pt x="37406" y="86970"/>
                    <a:pt x="38523" y="88428"/>
                    <a:pt x="40057" y="89753"/>
                  </a:cubicBezTo>
                  <a:cubicBezTo>
                    <a:pt x="41621" y="91306"/>
                    <a:pt x="43564" y="92235"/>
                    <a:pt x="45886" y="92540"/>
                  </a:cubicBezTo>
                  <a:cubicBezTo>
                    <a:pt x="46301" y="92592"/>
                    <a:pt x="46701" y="92615"/>
                    <a:pt x="47089" y="92619"/>
                  </a:cubicBezTo>
                  <a:lnTo>
                    <a:pt x="47524" y="93075"/>
                  </a:lnTo>
                  <a:cubicBezTo>
                    <a:pt x="47371" y="92935"/>
                    <a:pt x="47242" y="92764"/>
                    <a:pt x="47090" y="92619"/>
                  </a:cubicBezTo>
                  <a:cubicBezTo>
                    <a:pt x="48350" y="92632"/>
                    <a:pt x="49468" y="92395"/>
                    <a:pt x="50440" y="91900"/>
                  </a:cubicBezTo>
                  <a:cubicBezTo>
                    <a:pt x="50913" y="91682"/>
                    <a:pt x="51356" y="91419"/>
                    <a:pt x="51767" y="91114"/>
                  </a:cubicBezTo>
                  <a:lnTo>
                    <a:pt x="52486" y="90560"/>
                  </a:lnTo>
                  <a:cubicBezTo>
                    <a:pt x="53480" y="90146"/>
                    <a:pt x="54676" y="89613"/>
                    <a:pt x="56086" y="88953"/>
                  </a:cubicBezTo>
                  <a:cubicBezTo>
                    <a:pt x="57945" y="88083"/>
                    <a:pt x="60179" y="86994"/>
                    <a:pt x="61500" y="86360"/>
                  </a:cubicBezTo>
                  <a:cubicBezTo>
                    <a:pt x="62820" y="85726"/>
                    <a:pt x="63193" y="85623"/>
                    <a:pt x="63615" y="85541"/>
                  </a:cubicBezTo>
                  <a:cubicBezTo>
                    <a:pt x="64038" y="85459"/>
                    <a:pt x="64511" y="85400"/>
                    <a:pt x="65031" y="85365"/>
                  </a:cubicBezTo>
                  <a:cubicBezTo>
                    <a:pt x="65553" y="85331"/>
                    <a:pt x="66122" y="85323"/>
                    <a:pt x="66862" y="85277"/>
                  </a:cubicBezTo>
                  <a:cubicBezTo>
                    <a:pt x="67601" y="85231"/>
                    <a:pt x="68772" y="85328"/>
                    <a:pt x="70966" y="85750"/>
                  </a:cubicBezTo>
                  <a:cubicBezTo>
                    <a:pt x="73160" y="86172"/>
                    <a:pt x="76275" y="86924"/>
                    <a:pt x="80282" y="88004"/>
                  </a:cubicBezTo>
                  <a:cubicBezTo>
                    <a:pt x="84288" y="89084"/>
                    <a:pt x="89178" y="90491"/>
                    <a:pt x="94241" y="92349"/>
                  </a:cubicBezTo>
                  <a:cubicBezTo>
                    <a:pt x="99304" y="94205"/>
                    <a:pt x="103983" y="96445"/>
                    <a:pt x="108400" y="98798"/>
                  </a:cubicBezTo>
                  <a:cubicBezTo>
                    <a:pt x="112818" y="101151"/>
                    <a:pt x="116974" y="103616"/>
                    <a:pt x="120872" y="106190"/>
                  </a:cubicBezTo>
                  <a:cubicBezTo>
                    <a:pt x="124771" y="108763"/>
                    <a:pt x="128462" y="111381"/>
                    <a:pt x="131529" y="113716"/>
                  </a:cubicBezTo>
                  <a:cubicBezTo>
                    <a:pt x="134595" y="116051"/>
                    <a:pt x="137042" y="118071"/>
                    <a:pt x="139325" y="120193"/>
                  </a:cubicBezTo>
                  <a:cubicBezTo>
                    <a:pt x="141608" y="122314"/>
                    <a:pt x="143733" y="124539"/>
                    <a:pt x="145723" y="126860"/>
                  </a:cubicBezTo>
                  <a:cubicBezTo>
                    <a:pt x="147064" y="128424"/>
                    <a:pt x="148351" y="130010"/>
                    <a:pt x="149463" y="131464"/>
                  </a:cubicBezTo>
                  <a:cubicBezTo>
                    <a:pt x="149747" y="131930"/>
                    <a:pt x="149989" y="132382"/>
                    <a:pt x="150246" y="132839"/>
                  </a:cubicBezTo>
                  <a:cubicBezTo>
                    <a:pt x="143795" y="136455"/>
                    <a:pt x="137515" y="140842"/>
                    <a:pt x="131377" y="145922"/>
                  </a:cubicBezTo>
                  <a:cubicBezTo>
                    <a:pt x="123009" y="152850"/>
                    <a:pt x="114897" y="161048"/>
                    <a:pt x="109232" y="167802"/>
                  </a:cubicBezTo>
                  <a:cubicBezTo>
                    <a:pt x="103568" y="174556"/>
                    <a:pt x="100465" y="178818"/>
                    <a:pt x="97727" y="182851"/>
                  </a:cubicBezTo>
                  <a:cubicBezTo>
                    <a:pt x="94989" y="186885"/>
                    <a:pt x="92615" y="190693"/>
                    <a:pt x="90606" y="194278"/>
                  </a:cubicBezTo>
                  <a:cubicBezTo>
                    <a:pt x="88596" y="197864"/>
                    <a:pt x="86951" y="201229"/>
                    <a:pt x="85458" y="204745"/>
                  </a:cubicBezTo>
                  <a:cubicBezTo>
                    <a:pt x="83965" y="208261"/>
                    <a:pt x="82318" y="212659"/>
                    <a:pt x="80608" y="217864"/>
                  </a:cubicBezTo>
                  <a:cubicBezTo>
                    <a:pt x="78898" y="223070"/>
                    <a:pt x="77121" y="229089"/>
                    <a:pt x="75395" y="235955"/>
                  </a:cubicBezTo>
                  <a:cubicBezTo>
                    <a:pt x="73668" y="242822"/>
                    <a:pt x="72007" y="250535"/>
                    <a:pt x="71018" y="255317"/>
                  </a:cubicBezTo>
                  <a:cubicBezTo>
                    <a:pt x="70029" y="260099"/>
                    <a:pt x="69609" y="261414"/>
                    <a:pt x="69182" y="262620"/>
                  </a:cubicBezTo>
                  <a:cubicBezTo>
                    <a:pt x="68760" y="263819"/>
                    <a:pt x="68345" y="264917"/>
                    <a:pt x="67931" y="265918"/>
                  </a:cubicBezTo>
                  <a:cubicBezTo>
                    <a:pt x="64345" y="268116"/>
                    <a:pt x="61610" y="269857"/>
                    <a:pt x="59781" y="271117"/>
                  </a:cubicBezTo>
                  <a:cubicBezTo>
                    <a:pt x="57817" y="272472"/>
                    <a:pt x="56720" y="273442"/>
                    <a:pt x="56193" y="273906"/>
                  </a:cubicBezTo>
                  <a:cubicBezTo>
                    <a:pt x="55666" y="274371"/>
                    <a:pt x="53997" y="275854"/>
                    <a:pt x="51732" y="278202"/>
                  </a:cubicBezTo>
                  <a:cubicBezTo>
                    <a:pt x="49467" y="280550"/>
                    <a:pt x="46574" y="283803"/>
                    <a:pt x="43073" y="288000"/>
                  </a:cubicBezTo>
                  <a:cubicBezTo>
                    <a:pt x="41251" y="290184"/>
                    <a:pt x="39281" y="292636"/>
                    <a:pt x="37344" y="295109"/>
                  </a:cubicBezTo>
                  <a:cubicBezTo>
                    <a:pt x="36350" y="296253"/>
                    <a:pt x="35398" y="297366"/>
                    <a:pt x="34530" y="298405"/>
                  </a:cubicBezTo>
                  <a:cubicBezTo>
                    <a:pt x="31255" y="302328"/>
                    <a:pt x="29490" y="304642"/>
                    <a:pt x="27899" y="306955"/>
                  </a:cubicBezTo>
                  <a:cubicBezTo>
                    <a:pt x="26307" y="309268"/>
                    <a:pt x="24889" y="311581"/>
                    <a:pt x="23646" y="313894"/>
                  </a:cubicBezTo>
                  <a:cubicBezTo>
                    <a:pt x="22402" y="316208"/>
                    <a:pt x="21333" y="318521"/>
                    <a:pt x="20573" y="320324"/>
                  </a:cubicBezTo>
                  <a:cubicBezTo>
                    <a:pt x="19813" y="322126"/>
                    <a:pt x="19190" y="323703"/>
                    <a:pt x="18557" y="325538"/>
                  </a:cubicBezTo>
                  <a:cubicBezTo>
                    <a:pt x="17924" y="327374"/>
                    <a:pt x="17278" y="329472"/>
                    <a:pt x="16616" y="331836"/>
                  </a:cubicBezTo>
                  <a:cubicBezTo>
                    <a:pt x="15955" y="334200"/>
                    <a:pt x="15277" y="336830"/>
                    <a:pt x="14532" y="340797"/>
                  </a:cubicBezTo>
                  <a:cubicBezTo>
                    <a:pt x="13786" y="344764"/>
                    <a:pt x="12971" y="349662"/>
                    <a:pt x="12089" y="354460"/>
                  </a:cubicBezTo>
                  <a:cubicBezTo>
                    <a:pt x="11207" y="359258"/>
                    <a:pt x="10259" y="363958"/>
                    <a:pt x="9244" y="368558"/>
                  </a:cubicBezTo>
                  <a:cubicBezTo>
                    <a:pt x="8726" y="370901"/>
                    <a:pt x="8216" y="373219"/>
                    <a:pt x="7840" y="375405"/>
                  </a:cubicBezTo>
                  <a:lnTo>
                    <a:pt x="7289" y="377378"/>
                  </a:lnTo>
                  <a:cubicBezTo>
                    <a:pt x="6769" y="379329"/>
                    <a:pt x="6370" y="381340"/>
                    <a:pt x="6091" y="383413"/>
                  </a:cubicBezTo>
                  <a:cubicBezTo>
                    <a:pt x="5908" y="384606"/>
                    <a:pt x="5760" y="386250"/>
                    <a:pt x="5646" y="388344"/>
                  </a:cubicBezTo>
                  <a:lnTo>
                    <a:pt x="5324" y="395805"/>
                  </a:lnTo>
                  <a:cubicBezTo>
                    <a:pt x="5256" y="396132"/>
                    <a:pt x="5182" y="396472"/>
                    <a:pt x="5119" y="396790"/>
                  </a:cubicBezTo>
                  <a:cubicBezTo>
                    <a:pt x="4951" y="397643"/>
                    <a:pt x="4800" y="398459"/>
                    <a:pt x="4658" y="399266"/>
                  </a:cubicBezTo>
                  <a:cubicBezTo>
                    <a:pt x="2248" y="411116"/>
                    <a:pt x="1159" y="416844"/>
                    <a:pt x="1400" y="416419"/>
                  </a:cubicBezTo>
                  <a:cubicBezTo>
                    <a:pt x="466" y="423230"/>
                    <a:pt x="-1" y="429886"/>
                    <a:pt x="0" y="436386"/>
                  </a:cubicBezTo>
                  <a:cubicBezTo>
                    <a:pt x="103" y="439750"/>
                    <a:pt x="616" y="442652"/>
                    <a:pt x="1535" y="445093"/>
                  </a:cubicBezTo>
                  <a:cubicBezTo>
                    <a:pt x="8075" y="458505"/>
                    <a:pt x="11395" y="466387"/>
                    <a:pt x="11495" y="468739"/>
                  </a:cubicBezTo>
                  <a:cubicBezTo>
                    <a:pt x="11968" y="470567"/>
                    <a:pt x="12289" y="472463"/>
                    <a:pt x="12459" y="474425"/>
                  </a:cubicBezTo>
                  <a:cubicBezTo>
                    <a:pt x="12849" y="484382"/>
                    <a:pt x="13166" y="489538"/>
                    <a:pt x="13411" y="489893"/>
                  </a:cubicBezTo>
                  <a:cubicBezTo>
                    <a:pt x="13891" y="493092"/>
                    <a:pt x="14657" y="496031"/>
                    <a:pt x="15710" y="498707"/>
                  </a:cubicBezTo>
                  <a:cubicBezTo>
                    <a:pt x="19879" y="507327"/>
                    <a:pt x="25389" y="511914"/>
                    <a:pt x="32230" y="512500"/>
                  </a:cubicBezTo>
                  <a:cubicBezTo>
                    <a:pt x="31100" y="513986"/>
                    <a:pt x="30535" y="514893"/>
                    <a:pt x="30045" y="515750"/>
                  </a:cubicBezTo>
                  <a:cubicBezTo>
                    <a:pt x="29439" y="516812"/>
                    <a:pt x="28905" y="517851"/>
                    <a:pt x="28438" y="518864"/>
                  </a:cubicBezTo>
                  <a:cubicBezTo>
                    <a:pt x="27972" y="519878"/>
                    <a:pt x="27577" y="520870"/>
                    <a:pt x="27049" y="522853"/>
                  </a:cubicBezTo>
                  <a:cubicBezTo>
                    <a:pt x="26520" y="524836"/>
                    <a:pt x="26050" y="527777"/>
                    <a:pt x="25909" y="530752"/>
                  </a:cubicBezTo>
                  <a:cubicBezTo>
                    <a:pt x="25768" y="533727"/>
                    <a:pt x="25955" y="536732"/>
                    <a:pt x="26469" y="539761"/>
                  </a:cubicBezTo>
                  <a:cubicBezTo>
                    <a:pt x="26983" y="542790"/>
                    <a:pt x="27822" y="545840"/>
                    <a:pt x="29184" y="549256"/>
                  </a:cubicBezTo>
                  <a:cubicBezTo>
                    <a:pt x="30547" y="552673"/>
                    <a:pt x="32732" y="556950"/>
                    <a:pt x="35713" y="562073"/>
                  </a:cubicBezTo>
                  <a:cubicBezTo>
                    <a:pt x="38694" y="567196"/>
                    <a:pt x="42472" y="573176"/>
                    <a:pt x="47054" y="580022"/>
                  </a:cubicBezTo>
                  <a:cubicBezTo>
                    <a:pt x="51634" y="586867"/>
                    <a:pt x="57018" y="594581"/>
                    <a:pt x="60865" y="599945"/>
                  </a:cubicBezTo>
                  <a:cubicBezTo>
                    <a:pt x="64713" y="605309"/>
                    <a:pt x="66884" y="608021"/>
                    <a:pt x="69616" y="611109"/>
                  </a:cubicBezTo>
                  <a:cubicBezTo>
                    <a:pt x="72348" y="614198"/>
                    <a:pt x="75644" y="617669"/>
                    <a:pt x="79507" y="621531"/>
                  </a:cubicBezTo>
                  <a:cubicBezTo>
                    <a:pt x="82682" y="624703"/>
                    <a:pt x="86262" y="628071"/>
                    <a:pt x="89471" y="631122"/>
                  </a:cubicBezTo>
                  <a:cubicBezTo>
                    <a:pt x="92212" y="634647"/>
                    <a:pt x="97608" y="641586"/>
                    <a:pt x="97978" y="642057"/>
                  </a:cubicBezTo>
                  <a:cubicBezTo>
                    <a:pt x="98475" y="642689"/>
                    <a:pt x="99031" y="643407"/>
                    <a:pt x="99601" y="644179"/>
                  </a:cubicBezTo>
                  <a:cubicBezTo>
                    <a:pt x="100172" y="644951"/>
                    <a:pt x="100758" y="645776"/>
                    <a:pt x="101372" y="646646"/>
                  </a:cubicBezTo>
                  <a:cubicBezTo>
                    <a:pt x="101986" y="647515"/>
                    <a:pt x="102584" y="648361"/>
                    <a:pt x="104270" y="651098"/>
                  </a:cubicBezTo>
                  <a:cubicBezTo>
                    <a:pt x="105957" y="653835"/>
                    <a:pt x="107420" y="656108"/>
                    <a:pt x="108629" y="657919"/>
                  </a:cubicBezTo>
                  <a:cubicBezTo>
                    <a:pt x="109839" y="659730"/>
                    <a:pt x="110788" y="661088"/>
                    <a:pt x="111483" y="662019"/>
                  </a:cubicBezTo>
                  <a:cubicBezTo>
                    <a:pt x="112081" y="662821"/>
                    <a:pt x="112477" y="663277"/>
                    <a:pt x="117445" y="668857"/>
                  </a:cubicBezTo>
                  <a:cubicBezTo>
                    <a:pt x="118677" y="670721"/>
                    <a:pt x="119975" y="672593"/>
                    <a:pt x="121302" y="674361"/>
                  </a:cubicBezTo>
                  <a:cubicBezTo>
                    <a:pt x="127936" y="683195"/>
                    <a:pt x="133706" y="690528"/>
                    <a:pt x="138619" y="696365"/>
                  </a:cubicBezTo>
                  <a:cubicBezTo>
                    <a:pt x="143532" y="702202"/>
                    <a:pt x="147548" y="706499"/>
                    <a:pt x="149317" y="708424"/>
                  </a:cubicBezTo>
                  <a:cubicBezTo>
                    <a:pt x="151086" y="710350"/>
                    <a:pt x="154111" y="713197"/>
                    <a:pt x="158371" y="716949"/>
                  </a:cubicBezTo>
                  <a:cubicBezTo>
                    <a:pt x="162632" y="720700"/>
                    <a:pt x="168138" y="725366"/>
                    <a:pt x="174894" y="730952"/>
                  </a:cubicBezTo>
                  <a:cubicBezTo>
                    <a:pt x="181650" y="736538"/>
                    <a:pt x="189593" y="742991"/>
                    <a:pt x="196737" y="749904"/>
                  </a:cubicBezTo>
                  <a:cubicBezTo>
                    <a:pt x="203882" y="756818"/>
                    <a:pt x="204693" y="757438"/>
                    <a:pt x="205901" y="758832"/>
                  </a:cubicBezTo>
                  <a:cubicBezTo>
                    <a:pt x="207108" y="760226"/>
                    <a:pt x="208881" y="762572"/>
                    <a:pt x="211173" y="765826"/>
                  </a:cubicBezTo>
                  <a:cubicBezTo>
                    <a:pt x="212463" y="767658"/>
                    <a:pt x="213935" y="769807"/>
                    <a:pt x="215555" y="772208"/>
                  </a:cubicBezTo>
                  <a:cubicBezTo>
                    <a:pt x="217257" y="776114"/>
                    <a:pt x="218556" y="778717"/>
                    <a:pt x="219446" y="779993"/>
                  </a:cubicBezTo>
                  <a:cubicBezTo>
                    <a:pt x="221555" y="783915"/>
                    <a:pt x="224953" y="788346"/>
                    <a:pt x="229641" y="793287"/>
                  </a:cubicBezTo>
                  <a:cubicBezTo>
                    <a:pt x="232921" y="796563"/>
                    <a:pt x="236549" y="799068"/>
                    <a:pt x="240524" y="800804"/>
                  </a:cubicBezTo>
                  <a:cubicBezTo>
                    <a:pt x="243977" y="802270"/>
                    <a:pt x="246823" y="803315"/>
                    <a:pt x="249134" y="803988"/>
                  </a:cubicBezTo>
                  <a:cubicBezTo>
                    <a:pt x="251889" y="805851"/>
                    <a:pt x="254882" y="807917"/>
                    <a:pt x="258179" y="810245"/>
                  </a:cubicBezTo>
                  <a:cubicBezTo>
                    <a:pt x="260820" y="811869"/>
                    <a:pt x="262889" y="813013"/>
                    <a:pt x="264386" y="813678"/>
                  </a:cubicBezTo>
                  <a:cubicBezTo>
                    <a:pt x="266351" y="814595"/>
                    <a:pt x="267982" y="815239"/>
                    <a:pt x="269283" y="815609"/>
                  </a:cubicBezTo>
                  <a:lnTo>
                    <a:pt x="280600" y="818633"/>
                  </a:lnTo>
                  <a:cubicBezTo>
                    <a:pt x="288852" y="821648"/>
                    <a:pt x="293375" y="823065"/>
                    <a:pt x="294168" y="822884"/>
                  </a:cubicBezTo>
                  <a:cubicBezTo>
                    <a:pt x="295461" y="823307"/>
                    <a:pt x="300052" y="823468"/>
                    <a:pt x="307940" y="823367"/>
                  </a:cubicBezTo>
                  <a:lnTo>
                    <a:pt x="335461" y="825536"/>
                  </a:lnTo>
                  <a:cubicBezTo>
                    <a:pt x="337903" y="825671"/>
                    <a:pt x="339887" y="825659"/>
                    <a:pt x="341411" y="825500"/>
                  </a:cubicBezTo>
                  <a:cubicBezTo>
                    <a:pt x="349897" y="824622"/>
                    <a:pt x="356040" y="823032"/>
                    <a:pt x="359955" y="820766"/>
                  </a:cubicBezTo>
                  <a:cubicBezTo>
                    <a:pt x="362935" y="819640"/>
                    <a:pt x="365788" y="818285"/>
                    <a:pt x="368476" y="816634"/>
                  </a:cubicBezTo>
                  <a:cubicBezTo>
                    <a:pt x="370897" y="815017"/>
                    <a:pt x="373435" y="812827"/>
                    <a:pt x="376091" y="810063"/>
                  </a:cubicBezTo>
                  <a:lnTo>
                    <a:pt x="385216" y="799750"/>
                  </a:lnTo>
                  <a:cubicBezTo>
                    <a:pt x="386304" y="798706"/>
                    <a:pt x="387654" y="797464"/>
                    <a:pt x="389445" y="795892"/>
                  </a:cubicBezTo>
                  <a:cubicBezTo>
                    <a:pt x="394488" y="791467"/>
                    <a:pt x="395877" y="789798"/>
                    <a:pt x="397046" y="788221"/>
                  </a:cubicBezTo>
                  <a:cubicBezTo>
                    <a:pt x="397692" y="787350"/>
                    <a:pt x="398291" y="786478"/>
                    <a:pt x="398861" y="785605"/>
                  </a:cubicBezTo>
                  <a:cubicBezTo>
                    <a:pt x="400146" y="784086"/>
                    <a:pt x="401437" y="782513"/>
                    <a:pt x="402743" y="780827"/>
                  </a:cubicBezTo>
                  <a:cubicBezTo>
                    <a:pt x="406926" y="775425"/>
                    <a:pt x="411157" y="769144"/>
                    <a:pt x="415481" y="762027"/>
                  </a:cubicBezTo>
                  <a:cubicBezTo>
                    <a:pt x="419805" y="754910"/>
                    <a:pt x="420842" y="752879"/>
                    <a:pt x="422290" y="749726"/>
                  </a:cubicBezTo>
                  <a:cubicBezTo>
                    <a:pt x="423218" y="747706"/>
                    <a:pt x="424352" y="745142"/>
                    <a:pt x="425652" y="742143"/>
                  </a:cubicBezTo>
                  <a:cubicBezTo>
                    <a:pt x="426377" y="740693"/>
                    <a:pt x="427111" y="739218"/>
                    <a:pt x="427858" y="737695"/>
                  </a:cubicBezTo>
                  <a:cubicBezTo>
                    <a:pt x="433008" y="726142"/>
                    <a:pt x="436792" y="716769"/>
                    <a:pt x="439228" y="709545"/>
                  </a:cubicBezTo>
                  <a:cubicBezTo>
                    <a:pt x="440742" y="705734"/>
                    <a:pt x="441766" y="703001"/>
                    <a:pt x="442754" y="700273"/>
                  </a:cubicBezTo>
                  <a:cubicBezTo>
                    <a:pt x="444253" y="696136"/>
                    <a:pt x="445702" y="691934"/>
                    <a:pt x="447104" y="687667"/>
                  </a:cubicBezTo>
                  <a:cubicBezTo>
                    <a:pt x="448504" y="683401"/>
                    <a:pt x="449856" y="679069"/>
                    <a:pt x="451152" y="674696"/>
                  </a:cubicBezTo>
                  <a:cubicBezTo>
                    <a:pt x="452449" y="670323"/>
                    <a:pt x="452837" y="669401"/>
                    <a:pt x="453635" y="667340"/>
                  </a:cubicBezTo>
                  <a:cubicBezTo>
                    <a:pt x="454432" y="665279"/>
                    <a:pt x="455579" y="662238"/>
                    <a:pt x="457078" y="658211"/>
                  </a:cubicBezTo>
                  <a:cubicBezTo>
                    <a:pt x="458242" y="655085"/>
                    <a:pt x="459625" y="651346"/>
                    <a:pt x="461213" y="647028"/>
                  </a:cubicBezTo>
                  <a:cubicBezTo>
                    <a:pt x="465200" y="638303"/>
                    <a:pt x="470772" y="627330"/>
                    <a:pt x="478011" y="613995"/>
                  </a:cubicBezTo>
                  <a:cubicBezTo>
                    <a:pt x="480315" y="609135"/>
                    <a:pt x="482106" y="604892"/>
                    <a:pt x="483383" y="601265"/>
                  </a:cubicBezTo>
                  <a:cubicBezTo>
                    <a:pt x="485905" y="594823"/>
                    <a:pt x="487914" y="587353"/>
                    <a:pt x="489439" y="578917"/>
                  </a:cubicBezTo>
                  <a:cubicBezTo>
                    <a:pt x="489532" y="578535"/>
                    <a:pt x="489632" y="578121"/>
                    <a:pt x="489750" y="577633"/>
                  </a:cubicBezTo>
                  <a:cubicBezTo>
                    <a:pt x="490363" y="575092"/>
                    <a:pt x="490901" y="572756"/>
                    <a:pt x="491362" y="570629"/>
                  </a:cubicBezTo>
                  <a:cubicBezTo>
                    <a:pt x="491824" y="568501"/>
                    <a:pt x="492210" y="566580"/>
                    <a:pt x="492519" y="564862"/>
                  </a:cubicBezTo>
                  <a:cubicBezTo>
                    <a:pt x="492829" y="563145"/>
                    <a:pt x="493062" y="561629"/>
                    <a:pt x="493207" y="560357"/>
                  </a:cubicBezTo>
                  <a:cubicBezTo>
                    <a:pt x="493352" y="559086"/>
                    <a:pt x="493452" y="557721"/>
                    <a:pt x="493507" y="556264"/>
                  </a:cubicBezTo>
                  <a:cubicBezTo>
                    <a:pt x="493563" y="554808"/>
                    <a:pt x="493575" y="553258"/>
                    <a:pt x="493543" y="551614"/>
                  </a:cubicBezTo>
                  <a:cubicBezTo>
                    <a:pt x="493512" y="549971"/>
                    <a:pt x="493439" y="548276"/>
                    <a:pt x="493439" y="547924"/>
                  </a:cubicBezTo>
                  <a:cubicBezTo>
                    <a:pt x="493438" y="547572"/>
                    <a:pt x="493368" y="546672"/>
                    <a:pt x="493230" y="545251"/>
                  </a:cubicBezTo>
                  <a:cubicBezTo>
                    <a:pt x="493093" y="543830"/>
                    <a:pt x="492887" y="541871"/>
                    <a:pt x="492614" y="539370"/>
                  </a:cubicBezTo>
                  <a:cubicBezTo>
                    <a:pt x="492340" y="536868"/>
                    <a:pt x="491986" y="533777"/>
                    <a:pt x="490910" y="527594"/>
                  </a:cubicBezTo>
                  <a:cubicBezTo>
                    <a:pt x="489834" y="521409"/>
                    <a:pt x="489494" y="520182"/>
                    <a:pt x="489171" y="518964"/>
                  </a:cubicBezTo>
                  <a:cubicBezTo>
                    <a:pt x="488849" y="517746"/>
                    <a:pt x="488513" y="516389"/>
                    <a:pt x="488170" y="514893"/>
                  </a:cubicBezTo>
                  <a:cubicBezTo>
                    <a:pt x="487858" y="513533"/>
                    <a:pt x="487533" y="512044"/>
                    <a:pt x="487193" y="510451"/>
                  </a:cubicBezTo>
                  <a:cubicBezTo>
                    <a:pt x="487164" y="510213"/>
                    <a:pt x="487137" y="509978"/>
                    <a:pt x="487102" y="509717"/>
                  </a:cubicBezTo>
                  <a:cubicBezTo>
                    <a:pt x="486902" y="508235"/>
                    <a:pt x="486505" y="506495"/>
                    <a:pt x="485911" y="504507"/>
                  </a:cubicBezTo>
                  <a:cubicBezTo>
                    <a:pt x="485317" y="502518"/>
                    <a:pt x="484545" y="500278"/>
                    <a:pt x="483593" y="497788"/>
                  </a:cubicBezTo>
                  <a:cubicBezTo>
                    <a:pt x="482640" y="495299"/>
                    <a:pt x="482284" y="494479"/>
                    <a:pt x="481889" y="493717"/>
                  </a:cubicBezTo>
                  <a:cubicBezTo>
                    <a:pt x="481493" y="492955"/>
                    <a:pt x="481060" y="492225"/>
                    <a:pt x="480614" y="491515"/>
                  </a:cubicBezTo>
                  <a:cubicBezTo>
                    <a:pt x="480168" y="490804"/>
                    <a:pt x="479707" y="490116"/>
                    <a:pt x="479236" y="489453"/>
                  </a:cubicBezTo>
                  <a:cubicBezTo>
                    <a:pt x="478866" y="488932"/>
                    <a:pt x="478447" y="488353"/>
                    <a:pt x="478016" y="487763"/>
                  </a:cubicBezTo>
                  <a:cubicBezTo>
                    <a:pt x="476685" y="485352"/>
                    <a:pt x="475166" y="483151"/>
                    <a:pt x="473508" y="481104"/>
                  </a:cubicBezTo>
                  <a:cubicBezTo>
                    <a:pt x="474742" y="479260"/>
                    <a:pt x="476092" y="477011"/>
                    <a:pt x="477564" y="474332"/>
                  </a:cubicBezTo>
                  <a:cubicBezTo>
                    <a:pt x="480605" y="468401"/>
                    <a:pt x="482355" y="463977"/>
                    <a:pt x="482815" y="461059"/>
                  </a:cubicBezTo>
                  <a:cubicBezTo>
                    <a:pt x="483510" y="458654"/>
                    <a:pt x="484122" y="454404"/>
                    <a:pt x="484651" y="448309"/>
                  </a:cubicBezTo>
                  <a:cubicBezTo>
                    <a:pt x="484670" y="448060"/>
                    <a:pt x="484662" y="447798"/>
                    <a:pt x="484673" y="447545"/>
                  </a:cubicBezTo>
                  <a:cubicBezTo>
                    <a:pt x="484849" y="446623"/>
                    <a:pt x="485026" y="445697"/>
                    <a:pt x="485189" y="444689"/>
                  </a:cubicBezTo>
                  <a:cubicBezTo>
                    <a:pt x="486366" y="436639"/>
                    <a:pt x="486779" y="431422"/>
                    <a:pt x="486428" y="429038"/>
                  </a:cubicBezTo>
                  <a:cubicBezTo>
                    <a:pt x="486008" y="424982"/>
                    <a:pt x="485299" y="421755"/>
                    <a:pt x="484302" y="419357"/>
                  </a:cubicBezTo>
                  <a:cubicBezTo>
                    <a:pt x="483836" y="418077"/>
                    <a:pt x="483268" y="416704"/>
                    <a:pt x="482596" y="415238"/>
                  </a:cubicBezTo>
                  <a:cubicBezTo>
                    <a:pt x="480280" y="410755"/>
                    <a:pt x="478823" y="407889"/>
                    <a:pt x="478205" y="406599"/>
                  </a:cubicBezTo>
                  <a:cubicBezTo>
                    <a:pt x="478316" y="405587"/>
                    <a:pt x="478395" y="405126"/>
                    <a:pt x="478487" y="404655"/>
                  </a:cubicBezTo>
                  <a:cubicBezTo>
                    <a:pt x="478584" y="404157"/>
                    <a:pt x="478696" y="403653"/>
                    <a:pt x="478816" y="403141"/>
                  </a:cubicBezTo>
                  <a:cubicBezTo>
                    <a:pt x="478935" y="402628"/>
                    <a:pt x="479067" y="402108"/>
                    <a:pt x="479202" y="401602"/>
                  </a:cubicBezTo>
                  <a:cubicBezTo>
                    <a:pt x="479338" y="401095"/>
                    <a:pt x="480275" y="398209"/>
                    <a:pt x="481095" y="395544"/>
                  </a:cubicBezTo>
                  <a:cubicBezTo>
                    <a:pt x="481915" y="392879"/>
                    <a:pt x="482618" y="390450"/>
                    <a:pt x="483207" y="388254"/>
                  </a:cubicBezTo>
                  <a:cubicBezTo>
                    <a:pt x="483795" y="386059"/>
                    <a:pt x="484275" y="384098"/>
                    <a:pt x="484647" y="382369"/>
                  </a:cubicBezTo>
                  <a:cubicBezTo>
                    <a:pt x="485018" y="380641"/>
                    <a:pt x="485305" y="379092"/>
                    <a:pt x="485525" y="377494"/>
                  </a:cubicBezTo>
                  <a:cubicBezTo>
                    <a:pt x="485745" y="375896"/>
                    <a:pt x="485924" y="374251"/>
                    <a:pt x="486066" y="372559"/>
                  </a:cubicBezTo>
                  <a:cubicBezTo>
                    <a:pt x="486208" y="370866"/>
                    <a:pt x="486313" y="369128"/>
                    <a:pt x="486381" y="367336"/>
                  </a:cubicBezTo>
                  <a:cubicBezTo>
                    <a:pt x="486450" y="365546"/>
                    <a:pt x="486460" y="363873"/>
                    <a:pt x="486434" y="362024"/>
                  </a:cubicBezTo>
                  <a:cubicBezTo>
                    <a:pt x="486407" y="360175"/>
                    <a:pt x="486344" y="358139"/>
                    <a:pt x="486235" y="355917"/>
                  </a:cubicBezTo>
                  <a:cubicBezTo>
                    <a:pt x="486128" y="353695"/>
                    <a:pt x="485951" y="351286"/>
                    <a:pt x="485719" y="348687"/>
                  </a:cubicBezTo>
                  <a:cubicBezTo>
                    <a:pt x="485487" y="346088"/>
                    <a:pt x="485402" y="345477"/>
                    <a:pt x="485315" y="344902"/>
                  </a:cubicBezTo>
                  <a:cubicBezTo>
                    <a:pt x="485226" y="344327"/>
                    <a:pt x="485124" y="343737"/>
                    <a:pt x="485008" y="343131"/>
                  </a:cubicBezTo>
                  <a:cubicBezTo>
                    <a:pt x="484891" y="342526"/>
                    <a:pt x="484769" y="341903"/>
                    <a:pt x="484624" y="341225"/>
                  </a:cubicBezTo>
                  <a:cubicBezTo>
                    <a:pt x="484500" y="340647"/>
                    <a:pt x="484249" y="339843"/>
                    <a:pt x="484018" y="339090"/>
                  </a:cubicBezTo>
                  <a:cubicBezTo>
                    <a:pt x="484000" y="338986"/>
                    <a:pt x="483987" y="338897"/>
                    <a:pt x="483969" y="338791"/>
                  </a:cubicBezTo>
                  <a:cubicBezTo>
                    <a:pt x="482900" y="333898"/>
                    <a:pt x="482330" y="331037"/>
                    <a:pt x="482261" y="330208"/>
                  </a:cubicBezTo>
                  <a:cubicBezTo>
                    <a:pt x="482075" y="329100"/>
                    <a:pt x="481942" y="328022"/>
                    <a:pt x="481833" y="326958"/>
                  </a:cubicBezTo>
                  <a:cubicBezTo>
                    <a:pt x="481809" y="325895"/>
                    <a:pt x="481811" y="324976"/>
                    <a:pt x="481846" y="324219"/>
                  </a:cubicBezTo>
                  <a:cubicBezTo>
                    <a:pt x="481911" y="322769"/>
                    <a:pt x="482075" y="321867"/>
                    <a:pt x="482586" y="319584"/>
                  </a:cubicBezTo>
                  <a:cubicBezTo>
                    <a:pt x="483097" y="317301"/>
                    <a:pt x="483674" y="315349"/>
                    <a:pt x="484320" y="313729"/>
                  </a:cubicBezTo>
                  <a:cubicBezTo>
                    <a:pt x="484966" y="312108"/>
                    <a:pt x="485663" y="310820"/>
                    <a:pt x="486397" y="309868"/>
                  </a:cubicBezTo>
                  <a:cubicBezTo>
                    <a:pt x="487131" y="308916"/>
                    <a:pt x="487931" y="308229"/>
                    <a:pt x="488363" y="307963"/>
                  </a:cubicBezTo>
                  <a:cubicBezTo>
                    <a:pt x="488795" y="307698"/>
                    <a:pt x="489306" y="307556"/>
                    <a:pt x="489979" y="307534"/>
                  </a:cubicBezTo>
                  <a:cubicBezTo>
                    <a:pt x="490652" y="307511"/>
                    <a:pt x="491503" y="307638"/>
                    <a:pt x="492529" y="307930"/>
                  </a:cubicBezTo>
                  <a:cubicBezTo>
                    <a:pt x="493557" y="308221"/>
                    <a:pt x="494762" y="308706"/>
                    <a:pt x="495312" y="308974"/>
                  </a:cubicBezTo>
                  <a:cubicBezTo>
                    <a:pt x="495862" y="309241"/>
                    <a:pt x="496403" y="309528"/>
                    <a:pt x="496908" y="309820"/>
                  </a:cubicBezTo>
                  <a:cubicBezTo>
                    <a:pt x="497414" y="310111"/>
                    <a:pt x="497885" y="310403"/>
                    <a:pt x="498320" y="310703"/>
                  </a:cubicBezTo>
                  <a:cubicBezTo>
                    <a:pt x="498754" y="311003"/>
                    <a:pt x="499096" y="311252"/>
                    <a:pt x="502932" y="314577"/>
                  </a:cubicBezTo>
                  <a:cubicBezTo>
                    <a:pt x="506766" y="317902"/>
                    <a:pt x="507513" y="318384"/>
                    <a:pt x="508124" y="318707"/>
                  </a:cubicBezTo>
                  <a:cubicBezTo>
                    <a:pt x="508734" y="319030"/>
                    <a:pt x="509344" y="319300"/>
                    <a:pt x="509951" y="319522"/>
                  </a:cubicBezTo>
                  <a:cubicBezTo>
                    <a:pt x="510558" y="319744"/>
                    <a:pt x="511164" y="319909"/>
                    <a:pt x="511811" y="320027"/>
                  </a:cubicBezTo>
                  <a:cubicBezTo>
                    <a:pt x="512458" y="320145"/>
                    <a:pt x="514081" y="320159"/>
                    <a:pt x="515594" y="319858"/>
                  </a:cubicBezTo>
                  <a:cubicBezTo>
                    <a:pt x="517106" y="319557"/>
                    <a:pt x="518463" y="318943"/>
                    <a:pt x="519630" y="318019"/>
                  </a:cubicBezTo>
                  <a:cubicBezTo>
                    <a:pt x="520027" y="317705"/>
                    <a:pt x="520385" y="317356"/>
                    <a:pt x="520716" y="317003"/>
                  </a:cubicBezTo>
                  <a:cubicBezTo>
                    <a:pt x="520725" y="316997"/>
                    <a:pt x="520732" y="316994"/>
                    <a:pt x="520741" y="316987"/>
                  </a:cubicBezTo>
                  <a:cubicBezTo>
                    <a:pt x="521390" y="316437"/>
                    <a:pt x="521885" y="315891"/>
                    <a:pt x="522305" y="315347"/>
                  </a:cubicBezTo>
                  <a:cubicBezTo>
                    <a:pt x="522707" y="316041"/>
                    <a:pt x="523126" y="316767"/>
                    <a:pt x="523574" y="317545"/>
                  </a:cubicBezTo>
                  <a:cubicBezTo>
                    <a:pt x="525181" y="320338"/>
                    <a:pt x="525693" y="321111"/>
                    <a:pt x="526139" y="321733"/>
                  </a:cubicBezTo>
                  <a:cubicBezTo>
                    <a:pt x="526586" y="322355"/>
                    <a:pt x="527015" y="322900"/>
                    <a:pt x="527434" y="323370"/>
                  </a:cubicBezTo>
                  <a:cubicBezTo>
                    <a:pt x="527852" y="323840"/>
                    <a:pt x="528271" y="324241"/>
                    <a:pt x="528667" y="324544"/>
                  </a:cubicBezTo>
                  <a:cubicBezTo>
                    <a:pt x="529064" y="324847"/>
                    <a:pt x="530393" y="325764"/>
                    <a:pt x="531802" y="326444"/>
                  </a:cubicBezTo>
                  <a:cubicBezTo>
                    <a:pt x="533213" y="327124"/>
                    <a:pt x="534644" y="327495"/>
                    <a:pt x="536077" y="327516"/>
                  </a:cubicBezTo>
                  <a:cubicBezTo>
                    <a:pt x="537510" y="327538"/>
                    <a:pt x="538899" y="327194"/>
                    <a:pt x="540096" y="326567"/>
                  </a:cubicBezTo>
                  <a:cubicBezTo>
                    <a:pt x="541294" y="325940"/>
                    <a:pt x="542462" y="325315"/>
                    <a:pt x="543734" y="324442"/>
                  </a:cubicBezTo>
                  <a:cubicBezTo>
                    <a:pt x="545007" y="323569"/>
                    <a:pt x="546259" y="322519"/>
                    <a:pt x="547493" y="321296"/>
                  </a:cubicBezTo>
                  <a:cubicBezTo>
                    <a:pt x="548727" y="320073"/>
                    <a:pt x="549948" y="318678"/>
                    <a:pt x="551163" y="317103"/>
                  </a:cubicBezTo>
                  <a:cubicBezTo>
                    <a:pt x="552378" y="315529"/>
                    <a:pt x="553001" y="314527"/>
                    <a:pt x="553422" y="313482"/>
                  </a:cubicBezTo>
                  <a:cubicBezTo>
                    <a:pt x="553844" y="312437"/>
                    <a:pt x="554049" y="311349"/>
                    <a:pt x="554024" y="310248"/>
                  </a:cubicBezTo>
                  <a:cubicBezTo>
                    <a:pt x="553998" y="309148"/>
                    <a:pt x="553742" y="308063"/>
                    <a:pt x="553251" y="306975"/>
                  </a:cubicBezTo>
                  <a:cubicBezTo>
                    <a:pt x="552759" y="305886"/>
                    <a:pt x="550073" y="302030"/>
                    <a:pt x="547631" y="298642"/>
                  </a:cubicBezTo>
                  <a:cubicBezTo>
                    <a:pt x="545189" y="295255"/>
                    <a:pt x="542945" y="292328"/>
                    <a:pt x="540897" y="289861"/>
                  </a:cubicBezTo>
                  <a:cubicBezTo>
                    <a:pt x="539505" y="288185"/>
                    <a:pt x="538222" y="286730"/>
                    <a:pt x="537035" y="285461"/>
                  </a:cubicBezTo>
                  <a:cubicBezTo>
                    <a:pt x="538319" y="285873"/>
                    <a:pt x="539626" y="286232"/>
                    <a:pt x="540970" y="286480"/>
                  </a:cubicBezTo>
                  <a:cubicBezTo>
                    <a:pt x="542550" y="286773"/>
                    <a:pt x="544059" y="286919"/>
                    <a:pt x="545517" y="286954"/>
                  </a:cubicBezTo>
                  <a:cubicBezTo>
                    <a:pt x="546976" y="286988"/>
                    <a:pt x="548384" y="286916"/>
                    <a:pt x="549740" y="286730"/>
                  </a:cubicBezTo>
                  <a:cubicBezTo>
                    <a:pt x="551096" y="286543"/>
                    <a:pt x="552386" y="286202"/>
                    <a:pt x="553436" y="285705"/>
                  </a:cubicBezTo>
                  <a:cubicBezTo>
                    <a:pt x="554486" y="285207"/>
                    <a:pt x="555030" y="284690"/>
                    <a:pt x="555488" y="284079"/>
                  </a:cubicBezTo>
                  <a:cubicBezTo>
                    <a:pt x="555946" y="283467"/>
                    <a:pt x="556318" y="282765"/>
                    <a:pt x="556618" y="281984"/>
                  </a:cubicBezTo>
                  <a:cubicBezTo>
                    <a:pt x="556918" y="281201"/>
                    <a:pt x="557150" y="280336"/>
                    <a:pt x="557204" y="277974"/>
                  </a:cubicBezTo>
                  <a:cubicBezTo>
                    <a:pt x="557258" y="275613"/>
                    <a:pt x="557118" y="272002"/>
                    <a:pt x="556482" y="269972"/>
                  </a:cubicBezTo>
                  <a:close/>
                  <a:moveTo>
                    <a:pt x="551237" y="253571"/>
                  </a:moveTo>
                  <a:cubicBezTo>
                    <a:pt x="550211" y="253524"/>
                    <a:pt x="549046" y="253515"/>
                    <a:pt x="547707" y="253552"/>
                  </a:cubicBezTo>
                  <a:cubicBezTo>
                    <a:pt x="545578" y="253610"/>
                    <a:pt x="541955" y="253862"/>
                    <a:pt x="536838" y="254308"/>
                  </a:cubicBezTo>
                  <a:cubicBezTo>
                    <a:pt x="537624" y="254250"/>
                    <a:pt x="538493" y="254244"/>
                    <a:pt x="539399" y="254263"/>
                  </a:cubicBezTo>
                  <a:cubicBezTo>
                    <a:pt x="537589" y="254313"/>
                    <a:pt x="536631" y="254390"/>
                    <a:pt x="535738" y="254487"/>
                  </a:cubicBezTo>
                  <a:cubicBezTo>
                    <a:pt x="534781" y="254591"/>
                    <a:pt x="533832" y="254712"/>
                    <a:pt x="532894" y="254857"/>
                  </a:cubicBezTo>
                  <a:cubicBezTo>
                    <a:pt x="531957" y="255001"/>
                    <a:pt x="531029" y="255163"/>
                    <a:pt x="530110" y="255348"/>
                  </a:cubicBezTo>
                  <a:cubicBezTo>
                    <a:pt x="529192" y="255534"/>
                    <a:pt x="526999" y="256075"/>
                    <a:pt x="524794" y="256768"/>
                  </a:cubicBezTo>
                  <a:cubicBezTo>
                    <a:pt x="523215" y="257265"/>
                    <a:pt x="521637" y="257858"/>
                    <a:pt x="520060" y="258496"/>
                  </a:cubicBezTo>
                  <a:cubicBezTo>
                    <a:pt x="521236" y="257630"/>
                    <a:pt x="522459" y="256697"/>
                    <a:pt x="523708" y="255724"/>
                  </a:cubicBezTo>
                  <a:cubicBezTo>
                    <a:pt x="524874" y="255383"/>
                    <a:pt x="526113" y="255044"/>
                    <a:pt x="527509" y="254709"/>
                  </a:cubicBezTo>
                  <a:cubicBezTo>
                    <a:pt x="529477" y="254236"/>
                    <a:pt x="531676" y="253770"/>
                    <a:pt x="533225" y="253459"/>
                  </a:cubicBezTo>
                  <a:cubicBezTo>
                    <a:pt x="534774" y="253148"/>
                    <a:pt x="535563" y="252991"/>
                    <a:pt x="536391" y="252840"/>
                  </a:cubicBezTo>
                  <a:cubicBezTo>
                    <a:pt x="537219" y="252689"/>
                    <a:pt x="538085" y="252542"/>
                    <a:pt x="538990" y="252402"/>
                  </a:cubicBezTo>
                  <a:cubicBezTo>
                    <a:pt x="539896" y="252261"/>
                    <a:pt x="540839" y="252122"/>
                    <a:pt x="541934" y="251998"/>
                  </a:cubicBezTo>
                  <a:cubicBezTo>
                    <a:pt x="542396" y="251946"/>
                    <a:pt x="542875" y="251899"/>
                    <a:pt x="543352" y="251854"/>
                  </a:cubicBezTo>
                  <a:cubicBezTo>
                    <a:pt x="544681" y="252009"/>
                    <a:pt x="546543" y="252286"/>
                    <a:pt x="548942" y="252688"/>
                  </a:cubicBezTo>
                  <a:cubicBezTo>
                    <a:pt x="549830" y="252854"/>
                    <a:pt x="550519" y="252997"/>
                    <a:pt x="551074" y="253126"/>
                  </a:cubicBezTo>
                  <a:cubicBezTo>
                    <a:pt x="551128" y="253268"/>
                    <a:pt x="551183" y="253417"/>
                    <a:pt x="551237" y="253571"/>
                  </a:cubicBezTo>
                  <a:close/>
                  <a:moveTo>
                    <a:pt x="536982" y="249220"/>
                  </a:moveTo>
                  <a:cubicBezTo>
                    <a:pt x="538830" y="248893"/>
                    <a:pt x="540368" y="248757"/>
                    <a:pt x="541795" y="248755"/>
                  </a:cubicBezTo>
                  <a:cubicBezTo>
                    <a:pt x="543223" y="248752"/>
                    <a:pt x="544541" y="248886"/>
                    <a:pt x="545753" y="249158"/>
                  </a:cubicBezTo>
                  <a:cubicBezTo>
                    <a:pt x="546965" y="249429"/>
                    <a:pt x="548077" y="249827"/>
                    <a:pt x="548794" y="250130"/>
                  </a:cubicBezTo>
                  <a:cubicBezTo>
                    <a:pt x="548959" y="250199"/>
                    <a:pt x="549101" y="250272"/>
                    <a:pt x="549234" y="250349"/>
                  </a:cubicBezTo>
                  <a:cubicBezTo>
                    <a:pt x="549164" y="250350"/>
                    <a:pt x="549113" y="250345"/>
                    <a:pt x="549040" y="250347"/>
                  </a:cubicBezTo>
                  <a:cubicBezTo>
                    <a:pt x="547044" y="250388"/>
                    <a:pt x="545045" y="250488"/>
                    <a:pt x="543042" y="250646"/>
                  </a:cubicBezTo>
                  <a:cubicBezTo>
                    <a:pt x="543017" y="250648"/>
                    <a:pt x="542984" y="250652"/>
                    <a:pt x="542959" y="250654"/>
                  </a:cubicBezTo>
                  <a:cubicBezTo>
                    <a:pt x="542951" y="250654"/>
                    <a:pt x="542943" y="250653"/>
                    <a:pt x="542934" y="250653"/>
                  </a:cubicBezTo>
                  <a:cubicBezTo>
                    <a:pt x="541700" y="250648"/>
                    <a:pt x="540696" y="250703"/>
                    <a:pt x="539743" y="250772"/>
                  </a:cubicBezTo>
                  <a:cubicBezTo>
                    <a:pt x="538790" y="250841"/>
                    <a:pt x="537874" y="250925"/>
                    <a:pt x="536995" y="251023"/>
                  </a:cubicBezTo>
                  <a:cubicBezTo>
                    <a:pt x="536116" y="251120"/>
                    <a:pt x="535272" y="251230"/>
                    <a:pt x="534455" y="251353"/>
                  </a:cubicBezTo>
                  <a:cubicBezTo>
                    <a:pt x="533639" y="251475"/>
                    <a:pt x="531279" y="252066"/>
                    <a:pt x="529157" y="252683"/>
                  </a:cubicBezTo>
                  <a:cubicBezTo>
                    <a:pt x="528213" y="252957"/>
                    <a:pt x="527333" y="253239"/>
                    <a:pt x="526484" y="253524"/>
                  </a:cubicBezTo>
                  <a:cubicBezTo>
                    <a:pt x="527407" y="252768"/>
                    <a:pt x="528343" y="251990"/>
                    <a:pt x="529280" y="251187"/>
                  </a:cubicBezTo>
                  <a:cubicBezTo>
                    <a:pt x="529905" y="250981"/>
                    <a:pt x="530524" y="250771"/>
                    <a:pt x="531169" y="250584"/>
                  </a:cubicBezTo>
                  <a:cubicBezTo>
                    <a:pt x="533102" y="250023"/>
                    <a:pt x="535134" y="249548"/>
                    <a:pt x="536982" y="249220"/>
                  </a:cubicBezTo>
                  <a:close/>
                  <a:moveTo>
                    <a:pt x="527618" y="222991"/>
                  </a:moveTo>
                  <a:cubicBezTo>
                    <a:pt x="527622" y="222996"/>
                    <a:pt x="527625" y="223003"/>
                    <a:pt x="527628" y="223009"/>
                  </a:cubicBezTo>
                  <a:lnTo>
                    <a:pt x="527603" y="223000"/>
                  </a:lnTo>
                  <a:cubicBezTo>
                    <a:pt x="527608" y="222997"/>
                    <a:pt x="527613" y="222993"/>
                    <a:pt x="527618" y="222991"/>
                  </a:cubicBezTo>
                  <a:close/>
                  <a:moveTo>
                    <a:pt x="395685" y="193702"/>
                  </a:moveTo>
                  <a:lnTo>
                    <a:pt x="395653" y="193716"/>
                  </a:lnTo>
                  <a:cubicBezTo>
                    <a:pt x="395651" y="193692"/>
                    <a:pt x="395650" y="193670"/>
                    <a:pt x="395649" y="193646"/>
                  </a:cubicBezTo>
                  <a:cubicBezTo>
                    <a:pt x="395661" y="193665"/>
                    <a:pt x="395672" y="193684"/>
                    <a:pt x="395685" y="193702"/>
                  </a:cubicBezTo>
                  <a:close/>
                  <a:moveTo>
                    <a:pt x="395426" y="198401"/>
                  </a:moveTo>
                  <a:cubicBezTo>
                    <a:pt x="395528" y="198149"/>
                    <a:pt x="395600" y="197912"/>
                    <a:pt x="395688" y="197667"/>
                  </a:cubicBezTo>
                  <a:cubicBezTo>
                    <a:pt x="395675" y="197931"/>
                    <a:pt x="395657" y="198183"/>
                    <a:pt x="395642" y="198444"/>
                  </a:cubicBezTo>
                  <a:cubicBezTo>
                    <a:pt x="395535" y="198632"/>
                    <a:pt x="395421" y="198831"/>
                    <a:pt x="395321" y="199005"/>
                  </a:cubicBezTo>
                  <a:cubicBezTo>
                    <a:pt x="395355" y="198803"/>
                    <a:pt x="395397" y="198604"/>
                    <a:pt x="395426" y="198401"/>
                  </a:cubicBezTo>
                  <a:close/>
                  <a:moveTo>
                    <a:pt x="370642" y="66854"/>
                  </a:moveTo>
                  <a:cubicBezTo>
                    <a:pt x="370605" y="66789"/>
                    <a:pt x="370589" y="66756"/>
                    <a:pt x="370546" y="66684"/>
                  </a:cubicBezTo>
                  <a:lnTo>
                    <a:pt x="370863" y="66902"/>
                  </a:lnTo>
                  <a:cubicBezTo>
                    <a:pt x="370790" y="66886"/>
                    <a:pt x="370716" y="66869"/>
                    <a:pt x="370642" y="66854"/>
                  </a:cubicBezTo>
                  <a:close/>
                  <a:moveTo>
                    <a:pt x="288155" y="100890"/>
                  </a:moveTo>
                  <a:cubicBezTo>
                    <a:pt x="288156" y="100873"/>
                    <a:pt x="288158" y="100861"/>
                    <a:pt x="288159" y="100845"/>
                  </a:cubicBezTo>
                  <a:lnTo>
                    <a:pt x="289838" y="100927"/>
                  </a:lnTo>
                  <a:cubicBezTo>
                    <a:pt x="289530" y="100942"/>
                    <a:pt x="289256" y="100952"/>
                    <a:pt x="288916" y="100971"/>
                  </a:cubicBezTo>
                  <a:cubicBezTo>
                    <a:pt x="288667" y="100988"/>
                    <a:pt x="288376" y="101014"/>
                    <a:pt x="288081" y="101042"/>
                  </a:cubicBezTo>
                  <a:cubicBezTo>
                    <a:pt x="288098" y="100985"/>
                    <a:pt x="288145" y="100950"/>
                    <a:pt x="288155" y="100890"/>
                  </a:cubicBezTo>
                  <a:close/>
                  <a:moveTo>
                    <a:pt x="267547" y="151226"/>
                  </a:moveTo>
                  <a:cubicBezTo>
                    <a:pt x="267551" y="151228"/>
                    <a:pt x="267554" y="151230"/>
                    <a:pt x="267558" y="151232"/>
                  </a:cubicBezTo>
                  <a:cubicBezTo>
                    <a:pt x="267548" y="151228"/>
                    <a:pt x="267537" y="151225"/>
                    <a:pt x="267528" y="151222"/>
                  </a:cubicBezTo>
                  <a:cubicBezTo>
                    <a:pt x="267535" y="151223"/>
                    <a:pt x="267540" y="151225"/>
                    <a:pt x="267547" y="151226"/>
                  </a:cubicBezTo>
                  <a:close/>
                  <a:moveTo>
                    <a:pt x="246537" y="12088"/>
                  </a:moveTo>
                  <a:cubicBezTo>
                    <a:pt x="246658" y="12119"/>
                    <a:pt x="246783" y="12149"/>
                    <a:pt x="246907" y="12180"/>
                  </a:cubicBezTo>
                  <a:cubicBezTo>
                    <a:pt x="246764" y="12173"/>
                    <a:pt x="246658" y="12171"/>
                    <a:pt x="246522" y="12164"/>
                  </a:cubicBezTo>
                  <a:lnTo>
                    <a:pt x="246537" y="12088"/>
                  </a:lnTo>
                  <a:close/>
                  <a:moveTo>
                    <a:pt x="147496" y="109349"/>
                  </a:moveTo>
                  <a:cubicBezTo>
                    <a:pt x="146831" y="109466"/>
                    <a:pt x="146521" y="109375"/>
                    <a:pt x="146565" y="109078"/>
                  </a:cubicBezTo>
                  <a:cubicBezTo>
                    <a:pt x="145896" y="109228"/>
                    <a:pt x="147586" y="107731"/>
                    <a:pt x="151634" y="104587"/>
                  </a:cubicBezTo>
                  <a:cubicBezTo>
                    <a:pt x="152056" y="104140"/>
                    <a:pt x="152169" y="103848"/>
                    <a:pt x="151970" y="103713"/>
                  </a:cubicBezTo>
                  <a:cubicBezTo>
                    <a:pt x="151886" y="103541"/>
                    <a:pt x="151216" y="103609"/>
                    <a:pt x="149959" y="103916"/>
                  </a:cubicBezTo>
                  <a:lnTo>
                    <a:pt x="138801" y="106734"/>
                  </a:lnTo>
                  <a:cubicBezTo>
                    <a:pt x="138364" y="106741"/>
                    <a:pt x="138190" y="106611"/>
                    <a:pt x="138280" y="106346"/>
                  </a:cubicBezTo>
                  <a:cubicBezTo>
                    <a:pt x="140148" y="103950"/>
                    <a:pt x="140824" y="102826"/>
                    <a:pt x="140307" y="102978"/>
                  </a:cubicBezTo>
                  <a:lnTo>
                    <a:pt x="136602" y="104314"/>
                  </a:lnTo>
                  <a:cubicBezTo>
                    <a:pt x="136090" y="104445"/>
                    <a:pt x="135796" y="104460"/>
                    <a:pt x="135719" y="104359"/>
                  </a:cubicBezTo>
                  <a:cubicBezTo>
                    <a:pt x="135577" y="104147"/>
                    <a:pt x="135606" y="103884"/>
                    <a:pt x="135808" y="103572"/>
                  </a:cubicBezTo>
                  <a:cubicBezTo>
                    <a:pt x="136228" y="102857"/>
                    <a:pt x="137470" y="101236"/>
                    <a:pt x="139533" y="98709"/>
                  </a:cubicBezTo>
                  <a:cubicBezTo>
                    <a:pt x="139903" y="98208"/>
                    <a:pt x="140007" y="97893"/>
                    <a:pt x="139847" y="97765"/>
                  </a:cubicBezTo>
                  <a:cubicBezTo>
                    <a:pt x="139672" y="97555"/>
                    <a:pt x="139386" y="97531"/>
                    <a:pt x="138989" y="97696"/>
                  </a:cubicBezTo>
                  <a:lnTo>
                    <a:pt x="132028" y="100007"/>
                  </a:lnTo>
                  <a:cubicBezTo>
                    <a:pt x="131647" y="100088"/>
                    <a:pt x="131457" y="99985"/>
                    <a:pt x="131455" y="99699"/>
                  </a:cubicBezTo>
                  <a:cubicBezTo>
                    <a:pt x="131856" y="98988"/>
                    <a:pt x="134323" y="96090"/>
                    <a:pt x="138856" y="91003"/>
                  </a:cubicBezTo>
                  <a:cubicBezTo>
                    <a:pt x="139320" y="90433"/>
                    <a:pt x="139559" y="90013"/>
                    <a:pt x="139574" y="89742"/>
                  </a:cubicBezTo>
                  <a:cubicBezTo>
                    <a:pt x="139673" y="89730"/>
                    <a:pt x="139756" y="89724"/>
                    <a:pt x="139867" y="89708"/>
                  </a:cubicBezTo>
                  <a:cubicBezTo>
                    <a:pt x="140277" y="89650"/>
                    <a:pt x="140609" y="89577"/>
                    <a:pt x="140862" y="89488"/>
                  </a:cubicBezTo>
                  <a:cubicBezTo>
                    <a:pt x="141061" y="89421"/>
                    <a:pt x="141259" y="89332"/>
                    <a:pt x="141460" y="89220"/>
                  </a:cubicBezTo>
                  <a:cubicBezTo>
                    <a:pt x="142176" y="88770"/>
                    <a:pt x="142690" y="88468"/>
                    <a:pt x="143004" y="88314"/>
                  </a:cubicBezTo>
                  <a:cubicBezTo>
                    <a:pt x="143106" y="88262"/>
                    <a:pt x="143205" y="88213"/>
                    <a:pt x="143302" y="88168"/>
                  </a:cubicBezTo>
                  <a:lnTo>
                    <a:pt x="143892" y="87906"/>
                  </a:lnTo>
                  <a:lnTo>
                    <a:pt x="143885" y="87909"/>
                  </a:lnTo>
                  <a:cubicBezTo>
                    <a:pt x="143552" y="88049"/>
                    <a:pt x="143085" y="88196"/>
                    <a:pt x="142487" y="88353"/>
                  </a:cubicBezTo>
                  <a:cubicBezTo>
                    <a:pt x="142181" y="88426"/>
                    <a:pt x="141998" y="88466"/>
                    <a:pt x="141938" y="88473"/>
                  </a:cubicBezTo>
                  <a:lnTo>
                    <a:pt x="140910" y="88649"/>
                  </a:lnTo>
                  <a:cubicBezTo>
                    <a:pt x="140804" y="88670"/>
                    <a:pt x="140701" y="88695"/>
                    <a:pt x="140602" y="88721"/>
                  </a:cubicBezTo>
                  <a:lnTo>
                    <a:pt x="140457" y="88766"/>
                  </a:lnTo>
                  <a:cubicBezTo>
                    <a:pt x="140362" y="88797"/>
                    <a:pt x="140271" y="88834"/>
                    <a:pt x="140184" y="88876"/>
                  </a:cubicBezTo>
                  <a:cubicBezTo>
                    <a:pt x="139569" y="89173"/>
                    <a:pt x="139244" y="89332"/>
                    <a:pt x="139209" y="89354"/>
                  </a:cubicBezTo>
                  <a:lnTo>
                    <a:pt x="138931" y="89500"/>
                  </a:lnTo>
                  <a:cubicBezTo>
                    <a:pt x="138917" y="89509"/>
                    <a:pt x="138911" y="89516"/>
                    <a:pt x="138899" y="89523"/>
                  </a:cubicBezTo>
                  <a:cubicBezTo>
                    <a:pt x="138694" y="89568"/>
                    <a:pt x="138473" y="89627"/>
                    <a:pt x="138179" y="89742"/>
                  </a:cubicBezTo>
                  <a:lnTo>
                    <a:pt x="129629" y="92907"/>
                  </a:lnTo>
                  <a:lnTo>
                    <a:pt x="129930" y="92702"/>
                  </a:lnTo>
                  <a:cubicBezTo>
                    <a:pt x="130478" y="92322"/>
                    <a:pt x="131202" y="91779"/>
                    <a:pt x="132105" y="91075"/>
                  </a:cubicBezTo>
                  <a:cubicBezTo>
                    <a:pt x="135096" y="88767"/>
                    <a:pt x="136817" y="87259"/>
                    <a:pt x="137268" y="86550"/>
                  </a:cubicBezTo>
                  <a:lnTo>
                    <a:pt x="137083" y="86597"/>
                  </a:lnTo>
                  <a:cubicBezTo>
                    <a:pt x="136049" y="86883"/>
                    <a:pt x="134256" y="87728"/>
                    <a:pt x="131703" y="89135"/>
                  </a:cubicBezTo>
                  <a:cubicBezTo>
                    <a:pt x="130604" y="89717"/>
                    <a:pt x="129679" y="90316"/>
                    <a:pt x="128835" y="90924"/>
                  </a:cubicBezTo>
                  <a:cubicBezTo>
                    <a:pt x="129203" y="90181"/>
                    <a:pt x="129605" y="89385"/>
                    <a:pt x="130076" y="88488"/>
                  </a:cubicBezTo>
                  <a:cubicBezTo>
                    <a:pt x="130452" y="87760"/>
                    <a:pt x="130850" y="87024"/>
                    <a:pt x="131271" y="86281"/>
                  </a:cubicBezTo>
                  <a:cubicBezTo>
                    <a:pt x="132595" y="84076"/>
                    <a:pt x="133544" y="82448"/>
                    <a:pt x="134120" y="81397"/>
                  </a:cubicBezTo>
                  <a:cubicBezTo>
                    <a:pt x="134266" y="81160"/>
                    <a:pt x="134353" y="80914"/>
                    <a:pt x="134384" y="80659"/>
                  </a:cubicBezTo>
                  <a:lnTo>
                    <a:pt x="134651" y="80320"/>
                  </a:lnTo>
                  <a:lnTo>
                    <a:pt x="134420" y="80462"/>
                  </a:lnTo>
                  <a:cubicBezTo>
                    <a:pt x="132640" y="81768"/>
                    <a:pt x="130869" y="83583"/>
                    <a:pt x="129110" y="85909"/>
                  </a:cubicBezTo>
                  <a:cubicBezTo>
                    <a:pt x="128331" y="86934"/>
                    <a:pt x="127690" y="87919"/>
                    <a:pt x="127179" y="88865"/>
                  </a:cubicBezTo>
                  <a:cubicBezTo>
                    <a:pt x="127234" y="88688"/>
                    <a:pt x="127281" y="88523"/>
                    <a:pt x="127339" y="88342"/>
                  </a:cubicBezTo>
                  <a:lnTo>
                    <a:pt x="127599" y="87570"/>
                  </a:lnTo>
                  <a:cubicBezTo>
                    <a:pt x="128353" y="85533"/>
                    <a:pt x="128726" y="84493"/>
                    <a:pt x="128720" y="84451"/>
                  </a:cubicBezTo>
                  <a:lnTo>
                    <a:pt x="129064" y="83179"/>
                  </a:lnTo>
                  <a:cubicBezTo>
                    <a:pt x="129110" y="83022"/>
                    <a:pt x="129106" y="82861"/>
                    <a:pt x="129049" y="82694"/>
                  </a:cubicBezTo>
                  <a:lnTo>
                    <a:pt x="129060" y="82638"/>
                  </a:lnTo>
                  <a:lnTo>
                    <a:pt x="129139" y="82450"/>
                  </a:lnTo>
                  <a:lnTo>
                    <a:pt x="129025" y="82567"/>
                  </a:lnTo>
                  <a:cubicBezTo>
                    <a:pt x="128109" y="83629"/>
                    <a:pt x="127060" y="85205"/>
                    <a:pt x="125875" y="87294"/>
                  </a:cubicBezTo>
                  <a:cubicBezTo>
                    <a:pt x="125439" y="88091"/>
                    <a:pt x="124978" y="89062"/>
                    <a:pt x="124494" y="90208"/>
                  </a:cubicBezTo>
                  <a:cubicBezTo>
                    <a:pt x="124179" y="90970"/>
                    <a:pt x="123995" y="91521"/>
                    <a:pt x="123940" y="91860"/>
                  </a:cubicBezTo>
                  <a:cubicBezTo>
                    <a:pt x="123937" y="91877"/>
                    <a:pt x="123935" y="91889"/>
                    <a:pt x="123932" y="91906"/>
                  </a:cubicBezTo>
                  <a:lnTo>
                    <a:pt x="121488" y="92867"/>
                  </a:lnTo>
                  <a:cubicBezTo>
                    <a:pt x="121159" y="93007"/>
                    <a:pt x="120953" y="93004"/>
                    <a:pt x="120870" y="92855"/>
                  </a:cubicBezTo>
                  <a:lnTo>
                    <a:pt x="122286" y="89084"/>
                  </a:lnTo>
                  <a:cubicBezTo>
                    <a:pt x="122352" y="88530"/>
                    <a:pt x="122223" y="88306"/>
                    <a:pt x="121899" y="88412"/>
                  </a:cubicBezTo>
                  <a:cubicBezTo>
                    <a:pt x="121039" y="88680"/>
                    <a:pt x="118863" y="89901"/>
                    <a:pt x="115373" y="92072"/>
                  </a:cubicBezTo>
                  <a:cubicBezTo>
                    <a:pt x="117316" y="85717"/>
                    <a:pt x="119367" y="81034"/>
                    <a:pt x="121531" y="78081"/>
                  </a:cubicBezTo>
                  <a:cubicBezTo>
                    <a:pt x="120228" y="78926"/>
                    <a:pt x="116439" y="82065"/>
                    <a:pt x="110162" y="87497"/>
                  </a:cubicBezTo>
                  <a:cubicBezTo>
                    <a:pt x="109835" y="87616"/>
                    <a:pt x="109704" y="87576"/>
                    <a:pt x="109770" y="87379"/>
                  </a:cubicBezTo>
                  <a:lnTo>
                    <a:pt x="111348" y="83911"/>
                  </a:lnTo>
                  <a:cubicBezTo>
                    <a:pt x="111454" y="83549"/>
                    <a:pt x="111461" y="83335"/>
                    <a:pt x="111369" y="83271"/>
                  </a:cubicBezTo>
                  <a:lnTo>
                    <a:pt x="107797" y="85733"/>
                  </a:lnTo>
                  <a:cubicBezTo>
                    <a:pt x="107323" y="86035"/>
                    <a:pt x="107027" y="86152"/>
                    <a:pt x="106908" y="86085"/>
                  </a:cubicBezTo>
                  <a:cubicBezTo>
                    <a:pt x="107663" y="83892"/>
                    <a:pt x="110003" y="79770"/>
                    <a:pt x="113926" y="73721"/>
                  </a:cubicBezTo>
                  <a:cubicBezTo>
                    <a:pt x="110864" y="76651"/>
                    <a:pt x="106584" y="81279"/>
                    <a:pt x="101121" y="87561"/>
                  </a:cubicBezTo>
                  <a:cubicBezTo>
                    <a:pt x="100933" y="87480"/>
                    <a:pt x="100775" y="87423"/>
                    <a:pt x="100590" y="87345"/>
                  </a:cubicBezTo>
                  <a:lnTo>
                    <a:pt x="103417" y="82672"/>
                  </a:lnTo>
                  <a:lnTo>
                    <a:pt x="106416" y="77338"/>
                  </a:lnTo>
                  <a:lnTo>
                    <a:pt x="109242" y="72582"/>
                  </a:lnTo>
                  <a:cubicBezTo>
                    <a:pt x="109394" y="72348"/>
                    <a:pt x="109492" y="72102"/>
                    <a:pt x="109532" y="71842"/>
                  </a:cubicBezTo>
                  <a:lnTo>
                    <a:pt x="109800" y="71529"/>
                  </a:lnTo>
                  <a:lnTo>
                    <a:pt x="109571" y="71659"/>
                  </a:lnTo>
                  <a:cubicBezTo>
                    <a:pt x="107676" y="72987"/>
                    <a:pt x="105737" y="74994"/>
                    <a:pt x="103753" y="77680"/>
                  </a:cubicBezTo>
                  <a:cubicBezTo>
                    <a:pt x="102936" y="78820"/>
                    <a:pt x="102194" y="80015"/>
                    <a:pt x="101503" y="81247"/>
                  </a:cubicBezTo>
                  <a:cubicBezTo>
                    <a:pt x="102810" y="76270"/>
                    <a:pt x="104470" y="72209"/>
                    <a:pt x="106499" y="69109"/>
                  </a:cubicBezTo>
                  <a:cubicBezTo>
                    <a:pt x="100904" y="74027"/>
                    <a:pt x="96666" y="78921"/>
                    <a:pt x="93743" y="83792"/>
                  </a:cubicBezTo>
                  <a:cubicBezTo>
                    <a:pt x="93604" y="83203"/>
                    <a:pt x="93484" y="82578"/>
                    <a:pt x="93407" y="81874"/>
                  </a:cubicBezTo>
                  <a:cubicBezTo>
                    <a:pt x="93336" y="81239"/>
                    <a:pt x="93289" y="80542"/>
                    <a:pt x="93266" y="79784"/>
                  </a:cubicBezTo>
                  <a:lnTo>
                    <a:pt x="93175" y="74893"/>
                  </a:lnTo>
                  <a:cubicBezTo>
                    <a:pt x="93172" y="73786"/>
                    <a:pt x="93214" y="72890"/>
                    <a:pt x="93302" y="72204"/>
                  </a:cubicBezTo>
                  <a:cubicBezTo>
                    <a:pt x="93427" y="71171"/>
                    <a:pt x="93641" y="70066"/>
                    <a:pt x="93947" y="68887"/>
                  </a:cubicBezTo>
                  <a:cubicBezTo>
                    <a:pt x="94038" y="68531"/>
                    <a:pt x="94187" y="68039"/>
                    <a:pt x="94393" y="67409"/>
                  </a:cubicBezTo>
                  <a:lnTo>
                    <a:pt x="95405" y="64527"/>
                  </a:lnTo>
                  <a:cubicBezTo>
                    <a:pt x="95454" y="64403"/>
                    <a:pt x="95455" y="64264"/>
                    <a:pt x="95408" y="64111"/>
                  </a:cubicBezTo>
                  <a:lnTo>
                    <a:pt x="95495" y="63925"/>
                  </a:lnTo>
                  <a:lnTo>
                    <a:pt x="95394" y="64008"/>
                  </a:lnTo>
                  <a:cubicBezTo>
                    <a:pt x="93757" y="65668"/>
                    <a:pt x="92481" y="67833"/>
                    <a:pt x="91565" y="70503"/>
                  </a:cubicBezTo>
                  <a:cubicBezTo>
                    <a:pt x="91199" y="71538"/>
                    <a:pt x="90914" y="72796"/>
                    <a:pt x="90711" y="74280"/>
                  </a:cubicBezTo>
                  <a:cubicBezTo>
                    <a:pt x="90497" y="76016"/>
                    <a:pt x="90464" y="77307"/>
                    <a:pt x="90610" y="78153"/>
                  </a:cubicBezTo>
                  <a:cubicBezTo>
                    <a:pt x="90747" y="79453"/>
                    <a:pt x="90956" y="80591"/>
                    <a:pt x="91200" y="81646"/>
                  </a:cubicBezTo>
                  <a:cubicBezTo>
                    <a:pt x="90458" y="79630"/>
                    <a:pt x="89892" y="77644"/>
                    <a:pt x="89553" y="75699"/>
                  </a:cubicBezTo>
                  <a:cubicBezTo>
                    <a:pt x="89462" y="75153"/>
                    <a:pt x="89400" y="74371"/>
                    <a:pt x="89368" y="73352"/>
                  </a:cubicBezTo>
                  <a:lnTo>
                    <a:pt x="89383" y="70164"/>
                  </a:lnTo>
                  <a:cubicBezTo>
                    <a:pt x="89415" y="69982"/>
                    <a:pt x="89433" y="69727"/>
                    <a:pt x="89439" y="69400"/>
                  </a:cubicBezTo>
                  <a:cubicBezTo>
                    <a:pt x="89431" y="69245"/>
                    <a:pt x="89397" y="69098"/>
                    <a:pt x="89335" y="68962"/>
                  </a:cubicBezTo>
                  <a:cubicBezTo>
                    <a:pt x="89318" y="68974"/>
                    <a:pt x="89343" y="68863"/>
                    <a:pt x="89408" y="68629"/>
                  </a:cubicBezTo>
                  <a:lnTo>
                    <a:pt x="89288" y="68809"/>
                  </a:lnTo>
                  <a:cubicBezTo>
                    <a:pt x="88287" y="70692"/>
                    <a:pt x="87725" y="72789"/>
                    <a:pt x="87604" y="75098"/>
                  </a:cubicBezTo>
                  <a:cubicBezTo>
                    <a:pt x="87555" y="76461"/>
                    <a:pt x="87610" y="77580"/>
                    <a:pt x="87773" y="78452"/>
                  </a:cubicBezTo>
                  <a:cubicBezTo>
                    <a:pt x="87981" y="79571"/>
                    <a:pt x="88223" y="80438"/>
                    <a:pt x="88499" y="81053"/>
                  </a:cubicBezTo>
                  <a:cubicBezTo>
                    <a:pt x="88716" y="81571"/>
                    <a:pt x="88953" y="82061"/>
                    <a:pt x="89202" y="82536"/>
                  </a:cubicBezTo>
                  <a:lnTo>
                    <a:pt x="88026" y="82967"/>
                  </a:lnTo>
                  <a:cubicBezTo>
                    <a:pt x="87859" y="83027"/>
                    <a:pt x="87675" y="82978"/>
                    <a:pt x="87478" y="82821"/>
                  </a:cubicBezTo>
                  <a:lnTo>
                    <a:pt x="86076" y="78150"/>
                  </a:lnTo>
                  <a:cubicBezTo>
                    <a:pt x="85897" y="78026"/>
                    <a:pt x="85712" y="78016"/>
                    <a:pt x="85521" y="78120"/>
                  </a:cubicBezTo>
                  <a:cubicBezTo>
                    <a:pt x="83843" y="79796"/>
                    <a:pt x="82906" y="80428"/>
                    <a:pt x="82711" y="80016"/>
                  </a:cubicBezTo>
                  <a:lnTo>
                    <a:pt x="80949" y="73625"/>
                  </a:lnTo>
                  <a:cubicBezTo>
                    <a:pt x="80820" y="73499"/>
                    <a:pt x="80646" y="73728"/>
                    <a:pt x="80428" y="74311"/>
                  </a:cubicBezTo>
                  <a:lnTo>
                    <a:pt x="78498" y="79103"/>
                  </a:lnTo>
                  <a:cubicBezTo>
                    <a:pt x="78345" y="79380"/>
                    <a:pt x="78188" y="79391"/>
                    <a:pt x="78024" y="79138"/>
                  </a:cubicBezTo>
                  <a:cubicBezTo>
                    <a:pt x="77441" y="75569"/>
                    <a:pt x="77673" y="69399"/>
                    <a:pt x="78721" y="60630"/>
                  </a:cubicBezTo>
                  <a:cubicBezTo>
                    <a:pt x="76292" y="64747"/>
                    <a:pt x="74120" y="71248"/>
                    <a:pt x="72205" y="80128"/>
                  </a:cubicBezTo>
                  <a:cubicBezTo>
                    <a:pt x="72129" y="80043"/>
                    <a:pt x="72048" y="79900"/>
                    <a:pt x="71962" y="79719"/>
                  </a:cubicBezTo>
                  <a:cubicBezTo>
                    <a:pt x="71679" y="78539"/>
                    <a:pt x="71486" y="77600"/>
                    <a:pt x="71390" y="76916"/>
                  </a:cubicBezTo>
                  <a:cubicBezTo>
                    <a:pt x="71253" y="76023"/>
                    <a:pt x="71192" y="74943"/>
                    <a:pt x="71210" y="73676"/>
                  </a:cubicBezTo>
                  <a:cubicBezTo>
                    <a:pt x="71229" y="72767"/>
                    <a:pt x="71304" y="71753"/>
                    <a:pt x="71434" y="70635"/>
                  </a:cubicBezTo>
                  <a:lnTo>
                    <a:pt x="71547" y="69826"/>
                  </a:lnTo>
                  <a:lnTo>
                    <a:pt x="71829" y="68092"/>
                  </a:lnTo>
                  <a:cubicBezTo>
                    <a:pt x="71953" y="67091"/>
                    <a:pt x="72082" y="66198"/>
                    <a:pt x="72217" y="65414"/>
                  </a:cubicBezTo>
                  <a:cubicBezTo>
                    <a:pt x="72617" y="63098"/>
                    <a:pt x="73367" y="59670"/>
                    <a:pt x="74468" y="55129"/>
                  </a:cubicBezTo>
                  <a:lnTo>
                    <a:pt x="74655" y="54124"/>
                  </a:lnTo>
                  <a:cubicBezTo>
                    <a:pt x="74686" y="53990"/>
                    <a:pt x="74666" y="53850"/>
                    <a:pt x="74597" y="53702"/>
                  </a:cubicBezTo>
                  <a:lnTo>
                    <a:pt x="74650" y="53510"/>
                  </a:lnTo>
                  <a:lnTo>
                    <a:pt x="74565" y="53606"/>
                  </a:lnTo>
                  <a:cubicBezTo>
                    <a:pt x="73244" y="55447"/>
                    <a:pt x="71874" y="58397"/>
                    <a:pt x="70456" y="62459"/>
                  </a:cubicBezTo>
                  <a:cubicBezTo>
                    <a:pt x="69893" y="64047"/>
                    <a:pt x="69438" y="65609"/>
                    <a:pt x="69091" y="67145"/>
                  </a:cubicBezTo>
                  <a:cubicBezTo>
                    <a:pt x="68942" y="67730"/>
                    <a:pt x="68860" y="68488"/>
                    <a:pt x="68809" y="69325"/>
                  </a:cubicBezTo>
                  <a:cubicBezTo>
                    <a:pt x="68650" y="69461"/>
                    <a:pt x="68396" y="69844"/>
                    <a:pt x="68027" y="70523"/>
                  </a:cubicBezTo>
                  <a:lnTo>
                    <a:pt x="65647" y="75308"/>
                  </a:lnTo>
                  <a:cubicBezTo>
                    <a:pt x="65158" y="73573"/>
                    <a:pt x="64409" y="70431"/>
                    <a:pt x="63392" y="65821"/>
                  </a:cubicBezTo>
                  <a:cubicBezTo>
                    <a:pt x="63203" y="64911"/>
                    <a:pt x="63024" y="63742"/>
                    <a:pt x="62855" y="62313"/>
                  </a:cubicBezTo>
                  <a:lnTo>
                    <a:pt x="62535" y="59103"/>
                  </a:lnTo>
                  <a:cubicBezTo>
                    <a:pt x="62552" y="58902"/>
                    <a:pt x="62549" y="58620"/>
                    <a:pt x="62524" y="58258"/>
                  </a:cubicBezTo>
                  <a:cubicBezTo>
                    <a:pt x="62501" y="58084"/>
                    <a:pt x="62453" y="57925"/>
                    <a:pt x="62379" y="57780"/>
                  </a:cubicBezTo>
                  <a:lnTo>
                    <a:pt x="62432" y="57424"/>
                  </a:lnTo>
                  <a:lnTo>
                    <a:pt x="62320" y="57627"/>
                  </a:lnTo>
                  <a:cubicBezTo>
                    <a:pt x="61415" y="59765"/>
                    <a:pt x="61058" y="62588"/>
                    <a:pt x="61252" y="66098"/>
                  </a:cubicBezTo>
                  <a:cubicBezTo>
                    <a:pt x="61320" y="67622"/>
                    <a:pt x="61521" y="69121"/>
                    <a:pt x="61831" y="70601"/>
                  </a:cubicBezTo>
                  <a:lnTo>
                    <a:pt x="59574" y="77341"/>
                  </a:lnTo>
                  <a:cubicBezTo>
                    <a:pt x="59132" y="76678"/>
                    <a:pt x="58709" y="75973"/>
                    <a:pt x="58331" y="75173"/>
                  </a:cubicBezTo>
                  <a:cubicBezTo>
                    <a:pt x="58102" y="74671"/>
                    <a:pt x="57812" y="73762"/>
                    <a:pt x="57459" y="72447"/>
                  </a:cubicBezTo>
                  <a:cubicBezTo>
                    <a:pt x="56949" y="70475"/>
                    <a:pt x="56569" y="68801"/>
                    <a:pt x="56320" y="67424"/>
                  </a:cubicBezTo>
                  <a:cubicBezTo>
                    <a:pt x="56153" y="66511"/>
                    <a:pt x="56020" y="65594"/>
                    <a:pt x="55923" y="64676"/>
                  </a:cubicBezTo>
                  <a:lnTo>
                    <a:pt x="55534" y="60470"/>
                  </a:lnTo>
                  <a:cubicBezTo>
                    <a:pt x="55547" y="60235"/>
                    <a:pt x="55534" y="59909"/>
                    <a:pt x="55500" y="59495"/>
                  </a:cubicBezTo>
                  <a:cubicBezTo>
                    <a:pt x="55471" y="59299"/>
                    <a:pt x="55418" y="59121"/>
                    <a:pt x="55339" y="58961"/>
                  </a:cubicBezTo>
                  <a:cubicBezTo>
                    <a:pt x="55323" y="58980"/>
                    <a:pt x="55338" y="58837"/>
                    <a:pt x="55384" y="58532"/>
                  </a:cubicBezTo>
                  <a:lnTo>
                    <a:pt x="55265" y="58777"/>
                  </a:lnTo>
                  <a:cubicBezTo>
                    <a:pt x="54446" y="60839"/>
                    <a:pt x="54041" y="63483"/>
                    <a:pt x="54053" y="66708"/>
                  </a:cubicBezTo>
                  <a:cubicBezTo>
                    <a:pt x="54040" y="69452"/>
                    <a:pt x="54564" y="72028"/>
                    <a:pt x="55624" y="74436"/>
                  </a:cubicBezTo>
                  <a:cubicBezTo>
                    <a:pt x="55870" y="75026"/>
                    <a:pt x="56163" y="75583"/>
                    <a:pt x="56484" y="76120"/>
                  </a:cubicBezTo>
                  <a:lnTo>
                    <a:pt x="55665" y="79366"/>
                  </a:lnTo>
                  <a:cubicBezTo>
                    <a:pt x="55557" y="79648"/>
                    <a:pt x="55372" y="79747"/>
                    <a:pt x="55111" y="79664"/>
                  </a:cubicBezTo>
                  <a:lnTo>
                    <a:pt x="53331" y="77024"/>
                  </a:lnTo>
                  <a:cubicBezTo>
                    <a:pt x="53248" y="76637"/>
                    <a:pt x="53161" y="76299"/>
                    <a:pt x="53081" y="75884"/>
                  </a:cubicBezTo>
                  <a:cubicBezTo>
                    <a:pt x="52796" y="74407"/>
                    <a:pt x="52482" y="72598"/>
                    <a:pt x="52139" y="70458"/>
                  </a:cubicBezTo>
                  <a:lnTo>
                    <a:pt x="51924" y="69336"/>
                  </a:lnTo>
                  <a:cubicBezTo>
                    <a:pt x="51358" y="66898"/>
                    <a:pt x="50827" y="64504"/>
                    <a:pt x="50331" y="62153"/>
                  </a:cubicBezTo>
                  <a:cubicBezTo>
                    <a:pt x="50108" y="61109"/>
                    <a:pt x="49767" y="59321"/>
                    <a:pt x="49309" y="56789"/>
                  </a:cubicBezTo>
                  <a:cubicBezTo>
                    <a:pt x="49274" y="56598"/>
                    <a:pt x="49197" y="56466"/>
                    <a:pt x="49079" y="56393"/>
                  </a:cubicBezTo>
                  <a:lnTo>
                    <a:pt x="49069" y="56287"/>
                  </a:lnTo>
                  <a:lnTo>
                    <a:pt x="49039" y="56371"/>
                  </a:lnTo>
                  <a:cubicBezTo>
                    <a:pt x="48660" y="57734"/>
                    <a:pt x="48531" y="59922"/>
                    <a:pt x="48655" y="62935"/>
                  </a:cubicBezTo>
                  <a:cubicBezTo>
                    <a:pt x="48739" y="64785"/>
                    <a:pt x="48895" y="66680"/>
                    <a:pt x="49121" y="68620"/>
                  </a:cubicBezTo>
                  <a:cubicBezTo>
                    <a:pt x="49284" y="69946"/>
                    <a:pt x="49481" y="71011"/>
                    <a:pt x="49713" y="71814"/>
                  </a:cubicBezTo>
                  <a:cubicBezTo>
                    <a:pt x="50250" y="73910"/>
                    <a:pt x="50910" y="75787"/>
                    <a:pt x="51626" y="77564"/>
                  </a:cubicBezTo>
                  <a:lnTo>
                    <a:pt x="51144" y="80753"/>
                  </a:lnTo>
                  <a:cubicBezTo>
                    <a:pt x="50898" y="80771"/>
                    <a:pt x="50711" y="80681"/>
                    <a:pt x="50581" y="80483"/>
                  </a:cubicBezTo>
                  <a:cubicBezTo>
                    <a:pt x="48652" y="77544"/>
                    <a:pt x="47706" y="76243"/>
                    <a:pt x="47744" y="76580"/>
                  </a:cubicBezTo>
                  <a:cubicBezTo>
                    <a:pt x="47583" y="76639"/>
                    <a:pt x="47520" y="76819"/>
                    <a:pt x="47553" y="77120"/>
                  </a:cubicBezTo>
                  <a:lnTo>
                    <a:pt x="48373" y="80767"/>
                  </a:lnTo>
                  <a:cubicBezTo>
                    <a:pt x="48369" y="81116"/>
                    <a:pt x="48257" y="81194"/>
                    <a:pt x="48037" y="81001"/>
                  </a:cubicBezTo>
                  <a:lnTo>
                    <a:pt x="43313" y="73543"/>
                  </a:lnTo>
                  <a:cubicBezTo>
                    <a:pt x="43887" y="77727"/>
                    <a:pt x="45074" y="81665"/>
                    <a:pt x="46874" y="85357"/>
                  </a:cubicBezTo>
                  <a:cubicBezTo>
                    <a:pt x="43331" y="82988"/>
                    <a:pt x="39855" y="79789"/>
                    <a:pt x="36445" y="75762"/>
                  </a:cubicBezTo>
                  <a:cubicBezTo>
                    <a:pt x="37947" y="79911"/>
                    <a:pt x="39874" y="83545"/>
                    <a:pt x="42131" y="86777"/>
                  </a:cubicBezTo>
                  <a:lnTo>
                    <a:pt x="41579" y="86521"/>
                  </a:lnTo>
                  <a:cubicBezTo>
                    <a:pt x="40744" y="85548"/>
                    <a:pt x="39675" y="84161"/>
                    <a:pt x="38694" y="82681"/>
                  </a:cubicBezTo>
                  <a:cubicBezTo>
                    <a:pt x="36904" y="79984"/>
                    <a:pt x="35486" y="77089"/>
                    <a:pt x="34425" y="73981"/>
                  </a:cubicBezTo>
                  <a:cubicBezTo>
                    <a:pt x="33578" y="71500"/>
                    <a:pt x="32954" y="68888"/>
                    <a:pt x="32480" y="67044"/>
                  </a:cubicBezTo>
                  <a:cubicBezTo>
                    <a:pt x="32421" y="66090"/>
                    <a:pt x="32386" y="65291"/>
                    <a:pt x="32396" y="64885"/>
                  </a:cubicBezTo>
                  <a:cubicBezTo>
                    <a:pt x="32415" y="64053"/>
                    <a:pt x="32495" y="63297"/>
                    <a:pt x="32637" y="62631"/>
                  </a:cubicBezTo>
                  <a:cubicBezTo>
                    <a:pt x="32779" y="61965"/>
                    <a:pt x="32978" y="61388"/>
                    <a:pt x="33230" y="60896"/>
                  </a:cubicBezTo>
                  <a:cubicBezTo>
                    <a:pt x="33482" y="60405"/>
                    <a:pt x="33840" y="59892"/>
                    <a:pt x="34081" y="59585"/>
                  </a:cubicBezTo>
                  <a:cubicBezTo>
                    <a:pt x="34322" y="59278"/>
                    <a:pt x="34861" y="58865"/>
                    <a:pt x="35745" y="58341"/>
                  </a:cubicBezTo>
                  <a:cubicBezTo>
                    <a:pt x="36630" y="57817"/>
                    <a:pt x="37837" y="57204"/>
                    <a:pt x="39357" y="56521"/>
                  </a:cubicBezTo>
                  <a:cubicBezTo>
                    <a:pt x="40879" y="55836"/>
                    <a:pt x="42816" y="55029"/>
                    <a:pt x="43503" y="54534"/>
                  </a:cubicBezTo>
                  <a:cubicBezTo>
                    <a:pt x="44190" y="54039"/>
                    <a:pt x="44696" y="53644"/>
                    <a:pt x="45126" y="53246"/>
                  </a:cubicBezTo>
                  <a:cubicBezTo>
                    <a:pt x="45555" y="52848"/>
                    <a:pt x="45925" y="52460"/>
                    <a:pt x="46244" y="52081"/>
                  </a:cubicBezTo>
                  <a:cubicBezTo>
                    <a:pt x="46563" y="51702"/>
                    <a:pt x="46834" y="51305"/>
                    <a:pt x="47133" y="50762"/>
                  </a:cubicBezTo>
                  <a:cubicBezTo>
                    <a:pt x="47431" y="50217"/>
                    <a:pt x="47697" y="49665"/>
                    <a:pt x="47930" y="49094"/>
                  </a:cubicBezTo>
                  <a:cubicBezTo>
                    <a:pt x="48162" y="48523"/>
                    <a:pt x="48364" y="47937"/>
                    <a:pt x="48533" y="47334"/>
                  </a:cubicBezTo>
                  <a:cubicBezTo>
                    <a:pt x="48701" y="46732"/>
                    <a:pt x="48865" y="45962"/>
                    <a:pt x="49210" y="41954"/>
                  </a:cubicBezTo>
                  <a:cubicBezTo>
                    <a:pt x="49555" y="37945"/>
                    <a:pt x="49584" y="37854"/>
                    <a:pt x="49654" y="37635"/>
                  </a:cubicBezTo>
                  <a:cubicBezTo>
                    <a:pt x="49723" y="37416"/>
                    <a:pt x="49803" y="37235"/>
                    <a:pt x="49886" y="37086"/>
                  </a:cubicBezTo>
                  <a:cubicBezTo>
                    <a:pt x="49970" y="36937"/>
                    <a:pt x="50060" y="36820"/>
                    <a:pt x="50064" y="36776"/>
                  </a:cubicBezTo>
                  <a:cubicBezTo>
                    <a:pt x="50068" y="36732"/>
                    <a:pt x="50974" y="36287"/>
                    <a:pt x="51843" y="35940"/>
                  </a:cubicBezTo>
                  <a:cubicBezTo>
                    <a:pt x="52712" y="35594"/>
                    <a:pt x="53519" y="35361"/>
                    <a:pt x="54264" y="35236"/>
                  </a:cubicBezTo>
                  <a:cubicBezTo>
                    <a:pt x="55008" y="35111"/>
                    <a:pt x="55694" y="35086"/>
                    <a:pt x="56317" y="35160"/>
                  </a:cubicBezTo>
                  <a:cubicBezTo>
                    <a:pt x="56940" y="35233"/>
                    <a:pt x="57282" y="35365"/>
                    <a:pt x="57687" y="35658"/>
                  </a:cubicBezTo>
                  <a:cubicBezTo>
                    <a:pt x="58092" y="35952"/>
                    <a:pt x="58534" y="36412"/>
                    <a:pt x="58998" y="37046"/>
                  </a:cubicBezTo>
                  <a:cubicBezTo>
                    <a:pt x="59039" y="37103"/>
                    <a:pt x="59082" y="37165"/>
                    <a:pt x="59123" y="37224"/>
                  </a:cubicBezTo>
                  <a:cubicBezTo>
                    <a:pt x="59187" y="37362"/>
                    <a:pt x="59255" y="37512"/>
                    <a:pt x="59307" y="37626"/>
                  </a:cubicBezTo>
                  <a:cubicBezTo>
                    <a:pt x="59493" y="38026"/>
                    <a:pt x="59575" y="38320"/>
                    <a:pt x="59730" y="39066"/>
                  </a:cubicBezTo>
                  <a:cubicBezTo>
                    <a:pt x="59884" y="39811"/>
                    <a:pt x="60080" y="40956"/>
                    <a:pt x="60325" y="42488"/>
                  </a:cubicBezTo>
                  <a:cubicBezTo>
                    <a:pt x="60571" y="44020"/>
                    <a:pt x="60865" y="45935"/>
                    <a:pt x="61177" y="47454"/>
                  </a:cubicBezTo>
                  <a:cubicBezTo>
                    <a:pt x="61488" y="48972"/>
                    <a:pt x="61746" y="49604"/>
                    <a:pt x="62043" y="50175"/>
                  </a:cubicBezTo>
                  <a:cubicBezTo>
                    <a:pt x="62340" y="50746"/>
                    <a:pt x="62683" y="51255"/>
                    <a:pt x="63072" y="51702"/>
                  </a:cubicBezTo>
                  <a:cubicBezTo>
                    <a:pt x="63461" y="52150"/>
                    <a:pt x="63907" y="52525"/>
                    <a:pt x="64627" y="52832"/>
                  </a:cubicBezTo>
                  <a:cubicBezTo>
                    <a:pt x="65347" y="53139"/>
                    <a:pt x="66038" y="53229"/>
                    <a:pt x="66733" y="53167"/>
                  </a:cubicBezTo>
                  <a:cubicBezTo>
                    <a:pt x="67428" y="53104"/>
                    <a:pt x="68103" y="52900"/>
                    <a:pt x="68747" y="52579"/>
                  </a:cubicBezTo>
                  <a:cubicBezTo>
                    <a:pt x="69391" y="52258"/>
                    <a:pt x="69993" y="51818"/>
                    <a:pt x="70414" y="51428"/>
                  </a:cubicBezTo>
                  <a:cubicBezTo>
                    <a:pt x="70834" y="51039"/>
                    <a:pt x="71046" y="50749"/>
                    <a:pt x="71224" y="50442"/>
                  </a:cubicBezTo>
                  <a:cubicBezTo>
                    <a:pt x="71403" y="50135"/>
                    <a:pt x="71564" y="49801"/>
                    <a:pt x="71715" y="49432"/>
                  </a:cubicBezTo>
                  <a:cubicBezTo>
                    <a:pt x="71867" y="49064"/>
                    <a:pt x="72015" y="48656"/>
                    <a:pt x="72263" y="47448"/>
                  </a:cubicBezTo>
                  <a:cubicBezTo>
                    <a:pt x="72511" y="46240"/>
                    <a:pt x="72799" y="44703"/>
                    <a:pt x="73046" y="43496"/>
                  </a:cubicBezTo>
                  <a:cubicBezTo>
                    <a:pt x="73293" y="42290"/>
                    <a:pt x="73508" y="41430"/>
                    <a:pt x="73654" y="40974"/>
                  </a:cubicBezTo>
                  <a:cubicBezTo>
                    <a:pt x="73799" y="40517"/>
                    <a:pt x="73672" y="40706"/>
                    <a:pt x="73908" y="40420"/>
                  </a:cubicBezTo>
                  <a:cubicBezTo>
                    <a:pt x="74145" y="40135"/>
                    <a:pt x="74209" y="40074"/>
                    <a:pt x="74347" y="39992"/>
                  </a:cubicBezTo>
                  <a:cubicBezTo>
                    <a:pt x="74486" y="39910"/>
                    <a:pt x="74749" y="39812"/>
                    <a:pt x="75161" y="39735"/>
                  </a:cubicBezTo>
                  <a:cubicBezTo>
                    <a:pt x="75573" y="39658"/>
                    <a:pt x="76131" y="39626"/>
                    <a:pt x="76760" y="39633"/>
                  </a:cubicBezTo>
                  <a:cubicBezTo>
                    <a:pt x="77391" y="39639"/>
                    <a:pt x="77928" y="39698"/>
                    <a:pt x="78324" y="39783"/>
                  </a:cubicBezTo>
                  <a:cubicBezTo>
                    <a:pt x="78720" y="39869"/>
                    <a:pt x="78968" y="39953"/>
                    <a:pt x="79070" y="40009"/>
                  </a:cubicBezTo>
                  <a:cubicBezTo>
                    <a:pt x="79172" y="40065"/>
                    <a:pt x="79173" y="40055"/>
                    <a:pt x="79252" y="40198"/>
                  </a:cubicBezTo>
                  <a:cubicBezTo>
                    <a:pt x="79331" y="40341"/>
                    <a:pt x="79377" y="40427"/>
                    <a:pt x="79423" y="40528"/>
                  </a:cubicBezTo>
                  <a:cubicBezTo>
                    <a:pt x="79468" y="40630"/>
                    <a:pt x="79512" y="40746"/>
                    <a:pt x="79555" y="40878"/>
                  </a:cubicBezTo>
                  <a:cubicBezTo>
                    <a:pt x="79598" y="41010"/>
                    <a:pt x="79640" y="41157"/>
                    <a:pt x="79765" y="41871"/>
                  </a:cubicBezTo>
                  <a:cubicBezTo>
                    <a:pt x="79889" y="42585"/>
                    <a:pt x="80095" y="43777"/>
                    <a:pt x="80265" y="44728"/>
                  </a:cubicBezTo>
                  <a:cubicBezTo>
                    <a:pt x="80435" y="45679"/>
                    <a:pt x="80568" y="46394"/>
                    <a:pt x="80672" y="46886"/>
                  </a:cubicBezTo>
                  <a:cubicBezTo>
                    <a:pt x="80776" y="47379"/>
                    <a:pt x="80875" y="47743"/>
                    <a:pt x="80942" y="47914"/>
                  </a:cubicBezTo>
                  <a:cubicBezTo>
                    <a:pt x="81008" y="48086"/>
                    <a:pt x="81139" y="48422"/>
                    <a:pt x="81301" y="48737"/>
                  </a:cubicBezTo>
                  <a:cubicBezTo>
                    <a:pt x="81464" y="49054"/>
                    <a:pt x="81665" y="49349"/>
                    <a:pt x="81916" y="49616"/>
                  </a:cubicBezTo>
                  <a:cubicBezTo>
                    <a:pt x="82166" y="49883"/>
                    <a:pt x="82470" y="50108"/>
                    <a:pt x="82692" y="50227"/>
                  </a:cubicBezTo>
                  <a:cubicBezTo>
                    <a:pt x="82914" y="50347"/>
                    <a:pt x="83134" y="50443"/>
                    <a:pt x="83361" y="50519"/>
                  </a:cubicBezTo>
                  <a:cubicBezTo>
                    <a:pt x="83588" y="50594"/>
                    <a:pt x="83820" y="50651"/>
                    <a:pt x="84056" y="50691"/>
                  </a:cubicBezTo>
                  <a:cubicBezTo>
                    <a:pt x="84293" y="50730"/>
                    <a:pt x="84534" y="50755"/>
                    <a:pt x="85406" y="50692"/>
                  </a:cubicBezTo>
                  <a:cubicBezTo>
                    <a:pt x="86278" y="50629"/>
                    <a:pt x="87499" y="50524"/>
                    <a:pt x="88623" y="50468"/>
                  </a:cubicBezTo>
                  <a:cubicBezTo>
                    <a:pt x="89440" y="50427"/>
                    <a:pt x="90188" y="50423"/>
                    <a:pt x="90902" y="50435"/>
                  </a:cubicBezTo>
                  <a:cubicBezTo>
                    <a:pt x="93023" y="51230"/>
                    <a:pt x="95434" y="52042"/>
                    <a:pt x="97661" y="52775"/>
                  </a:cubicBezTo>
                  <a:cubicBezTo>
                    <a:pt x="98587" y="53081"/>
                    <a:pt x="99471" y="53374"/>
                    <a:pt x="100327" y="53660"/>
                  </a:cubicBezTo>
                  <a:lnTo>
                    <a:pt x="100126" y="53763"/>
                  </a:lnTo>
                  <a:cubicBezTo>
                    <a:pt x="99125" y="54176"/>
                    <a:pt x="98185" y="54587"/>
                    <a:pt x="97309" y="54996"/>
                  </a:cubicBezTo>
                  <a:cubicBezTo>
                    <a:pt x="96720" y="55282"/>
                    <a:pt x="96368" y="55461"/>
                    <a:pt x="96254" y="55532"/>
                  </a:cubicBezTo>
                  <a:cubicBezTo>
                    <a:pt x="95322" y="56040"/>
                    <a:pt x="94433" y="56654"/>
                    <a:pt x="93586" y="57370"/>
                  </a:cubicBezTo>
                  <a:cubicBezTo>
                    <a:pt x="92784" y="58031"/>
                    <a:pt x="91980" y="58908"/>
                    <a:pt x="91175" y="59998"/>
                  </a:cubicBezTo>
                  <a:cubicBezTo>
                    <a:pt x="91027" y="60170"/>
                    <a:pt x="90714" y="60703"/>
                    <a:pt x="90236" y="61599"/>
                  </a:cubicBezTo>
                  <a:cubicBezTo>
                    <a:pt x="90106" y="61828"/>
                    <a:pt x="90031" y="62064"/>
                    <a:pt x="90013" y="62306"/>
                  </a:cubicBezTo>
                  <a:cubicBezTo>
                    <a:pt x="89939" y="62444"/>
                    <a:pt x="89863" y="62558"/>
                    <a:pt x="89786" y="62647"/>
                  </a:cubicBezTo>
                  <a:cubicBezTo>
                    <a:pt x="90070" y="62490"/>
                    <a:pt x="91386" y="61391"/>
                    <a:pt x="93736" y="59348"/>
                  </a:cubicBezTo>
                  <a:lnTo>
                    <a:pt x="96581" y="56614"/>
                  </a:lnTo>
                  <a:cubicBezTo>
                    <a:pt x="97242" y="56005"/>
                    <a:pt x="97712" y="55588"/>
                    <a:pt x="97992" y="55362"/>
                  </a:cubicBezTo>
                  <a:cubicBezTo>
                    <a:pt x="98834" y="54661"/>
                    <a:pt x="99620" y="54110"/>
                    <a:pt x="100362" y="53671"/>
                  </a:cubicBezTo>
                  <a:cubicBezTo>
                    <a:pt x="103160" y="54606"/>
                    <a:pt x="105589" y="55440"/>
                    <a:pt x="107635" y="56173"/>
                  </a:cubicBezTo>
                  <a:cubicBezTo>
                    <a:pt x="110312" y="57133"/>
                    <a:pt x="112326" y="57938"/>
                    <a:pt x="114124" y="58718"/>
                  </a:cubicBezTo>
                  <a:cubicBezTo>
                    <a:pt x="115921" y="59498"/>
                    <a:pt x="117947" y="60473"/>
                    <a:pt x="120133" y="61664"/>
                  </a:cubicBezTo>
                  <a:cubicBezTo>
                    <a:pt x="122319" y="62855"/>
                    <a:pt x="124658" y="64279"/>
                    <a:pt x="127141" y="65946"/>
                  </a:cubicBezTo>
                  <a:cubicBezTo>
                    <a:pt x="127896" y="66453"/>
                    <a:pt x="128665" y="66978"/>
                    <a:pt x="129451" y="67478"/>
                  </a:cubicBezTo>
                  <a:cubicBezTo>
                    <a:pt x="129722" y="67691"/>
                    <a:pt x="129929" y="67869"/>
                    <a:pt x="130026" y="67987"/>
                  </a:cubicBezTo>
                  <a:cubicBezTo>
                    <a:pt x="135216" y="72336"/>
                    <a:pt x="139312" y="76076"/>
                    <a:pt x="142362" y="79236"/>
                  </a:cubicBezTo>
                  <a:cubicBezTo>
                    <a:pt x="142181" y="79875"/>
                    <a:pt x="142085" y="80264"/>
                    <a:pt x="142075" y="80393"/>
                  </a:cubicBezTo>
                  <a:cubicBezTo>
                    <a:pt x="141924" y="81065"/>
                    <a:pt x="141947" y="81549"/>
                    <a:pt x="142142" y="81845"/>
                  </a:cubicBezTo>
                  <a:cubicBezTo>
                    <a:pt x="142366" y="82205"/>
                    <a:pt x="142724" y="82498"/>
                    <a:pt x="143215" y="82724"/>
                  </a:cubicBezTo>
                  <a:cubicBezTo>
                    <a:pt x="143374" y="82800"/>
                    <a:pt x="143565" y="82874"/>
                    <a:pt x="143787" y="82946"/>
                  </a:cubicBezTo>
                  <a:cubicBezTo>
                    <a:pt x="144439" y="83136"/>
                    <a:pt x="144925" y="83282"/>
                    <a:pt x="145272" y="83388"/>
                  </a:cubicBezTo>
                  <a:cubicBezTo>
                    <a:pt x="145317" y="83478"/>
                    <a:pt x="145348" y="83580"/>
                    <a:pt x="145397" y="83667"/>
                  </a:cubicBezTo>
                  <a:cubicBezTo>
                    <a:pt x="145786" y="84398"/>
                    <a:pt x="146286" y="85010"/>
                    <a:pt x="146853" y="85550"/>
                  </a:cubicBezTo>
                  <a:cubicBezTo>
                    <a:pt x="146946" y="85732"/>
                    <a:pt x="147018" y="85875"/>
                    <a:pt x="147121" y="86072"/>
                  </a:cubicBezTo>
                  <a:lnTo>
                    <a:pt x="148364" y="89162"/>
                  </a:lnTo>
                  <a:cubicBezTo>
                    <a:pt x="148760" y="89974"/>
                    <a:pt x="149240" y="90679"/>
                    <a:pt x="149789" y="91298"/>
                  </a:cubicBezTo>
                  <a:lnTo>
                    <a:pt x="149628" y="91664"/>
                  </a:lnTo>
                  <a:cubicBezTo>
                    <a:pt x="149493" y="92033"/>
                    <a:pt x="149451" y="92290"/>
                    <a:pt x="149501" y="92436"/>
                  </a:cubicBezTo>
                  <a:cubicBezTo>
                    <a:pt x="149527" y="92524"/>
                    <a:pt x="149599" y="92609"/>
                    <a:pt x="149718" y="92693"/>
                  </a:cubicBezTo>
                  <a:cubicBezTo>
                    <a:pt x="150389" y="92962"/>
                    <a:pt x="150695" y="93145"/>
                    <a:pt x="150635" y="93243"/>
                  </a:cubicBezTo>
                  <a:cubicBezTo>
                    <a:pt x="150668" y="93331"/>
                    <a:pt x="150676" y="93485"/>
                    <a:pt x="150659" y="93705"/>
                  </a:cubicBezTo>
                  <a:cubicBezTo>
                    <a:pt x="150485" y="94516"/>
                    <a:pt x="150405" y="94936"/>
                    <a:pt x="150420" y="94966"/>
                  </a:cubicBezTo>
                  <a:cubicBezTo>
                    <a:pt x="150401" y="95130"/>
                    <a:pt x="150428" y="95275"/>
                    <a:pt x="150501" y="95400"/>
                  </a:cubicBezTo>
                  <a:cubicBezTo>
                    <a:pt x="150566" y="95505"/>
                    <a:pt x="150657" y="95595"/>
                    <a:pt x="150771" y="95671"/>
                  </a:cubicBezTo>
                  <a:cubicBezTo>
                    <a:pt x="151604" y="96072"/>
                    <a:pt x="152008" y="96317"/>
                    <a:pt x="151984" y="96406"/>
                  </a:cubicBezTo>
                  <a:lnTo>
                    <a:pt x="152480" y="97517"/>
                  </a:lnTo>
                  <a:cubicBezTo>
                    <a:pt x="152872" y="97982"/>
                    <a:pt x="153491" y="98980"/>
                    <a:pt x="154335" y="100511"/>
                  </a:cubicBezTo>
                  <a:cubicBezTo>
                    <a:pt x="154442" y="100659"/>
                    <a:pt x="154552" y="100743"/>
                    <a:pt x="154666" y="100765"/>
                  </a:cubicBezTo>
                  <a:cubicBezTo>
                    <a:pt x="154988" y="100684"/>
                    <a:pt x="155180" y="100667"/>
                    <a:pt x="155243" y="100716"/>
                  </a:cubicBezTo>
                  <a:cubicBezTo>
                    <a:pt x="155344" y="100765"/>
                    <a:pt x="155494" y="100890"/>
                    <a:pt x="155692" y="101090"/>
                  </a:cubicBezTo>
                  <a:cubicBezTo>
                    <a:pt x="155945" y="101255"/>
                    <a:pt x="156546" y="102210"/>
                    <a:pt x="157494" y="103954"/>
                  </a:cubicBezTo>
                  <a:cubicBezTo>
                    <a:pt x="157578" y="104067"/>
                    <a:pt x="157639" y="104079"/>
                    <a:pt x="157677" y="103988"/>
                  </a:cubicBezTo>
                  <a:cubicBezTo>
                    <a:pt x="157680" y="103733"/>
                    <a:pt x="157629" y="103421"/>
                    <a:pt x="157524" y="103050"/>
                  </a:cubicBezTo>
                  <a:cubicBezTo>
                    <a:pt x="156887" y="101206"/>
                    <a:pt x="156310" y="99174"/>
                    <a:pt x="155795" y="96956"/>
                  </a:cubicBezTo>
                  <a:cubicBezTo>
                    <a:pt x="155788" y="96931"/>
                    <a:pt x="155781" y="96911"/>
                    <a:pt x="155773" y="96887"/>
                  </a:cubicBezTo>
                  <a:cubicBezTo>
                    <a:pt x="155810" y="96742"/>
                    <a:pt x="155846" y="96590"/>
                    <a:pt x="155882" y="96466"/>
                  </a:cubicBezTo>
                  <a:cubicBezTo>
                    <a:pt x="155971" y="96172"/>
                    <a:pt x="156077" y="95888"/>
                    <a:pt x="156197" y="95617"/>
                  </a:cubicBezTo>
                  <a:cubicBezTo>
                    <a:pt x="156217" y="95538"/>
                    <a:pt x="156492" y="95022"/>
                    <a:pt x="157025" y="94070"/>
                  </a:cubicBezTo>
                  <a:cubicBezTo>
                    <a:pt x="157116" y="93858"/>
                    <a:pt x="157148" y="93739"/>
                    <a:pt x="157122" y="93710"/>
                  </a:cubicBezTo>
                  <a:cubicBezTo>
                    <a:pt x="157099" y="93614"/>
                    <a:pt x="156999" y="93550"/>
                    <a:pt x="156821" y="93519"/>
                  </a:cubicBezTo>
                  <a:cubicBezTo>
                    <a:pt x="155680" y="93496"/>
                    <a:pt x="155082" y="93461"/>
                    <a:pt x="155026" y="93413"/>
                  </a:cubicBezTo>
                  <a:cubicBezTo>
                    <a:pt x="154712" y="93349"/>
                    <a:pt x="154483" y="93240"/>
                    <a:pt x="154340" y="93086"/>
                  </a:cubicBezTo>
                  <a:cubicBezTo>
                    <a:pt x="154234" y="92949"/>
                    <a:pt x="154202" y="92815"/>
                    <a:pt x="154244" y="92687"/>
                  </a:cubicBezTo>
                  <a:cubicBezTo>
                    <a:pt x="154225" y="92639"/>
                    <a:pt x="154473" y="92045"/>
                    <a:pt x="154985" y="90907"/>
                  </a:cubicBezTo>
                  <a:cubicBezTo>
                    <a:pt x="155077" y="90627"/>
                    <a:pt x="155100" y="90446"/>
                    <a:pt x="155053" y="90366"/>
                  </a:cubicBezTo>
                  <a:cubicBezTo>
                    <a:pt x="155002" y="90235"/>
                    <a:pt x="154917" y="90149"/>
                    <a:pt x="154802" y="90106"/>
                  </a:cubicBezTo>
                  <a:lnTo>
                    <a:pt x="153519" y="89684"/>
                  </a:lnTo>
                  <a:cubicBezTo>
                    <a:pt x="153370" y="89616"/>
                    <a:pt x="153291" y="89525"/>
                    <a:pt x="153283" y="89411"/>
                  </a:cubicBezTo>
                  <a:cubicBezTo>
                    <a:pt x="153281" y="89285"/>
                    <a:pt x="153359" y="89114"/>
                    <a:pt x="153518" y="88896"/>
                  </a:cubicBezTo>
                  <a:cubicBezTo>
                    <a:pt x="154459" y="87674"/>
                    <a:pt x="154976" y="86973"/>
                    <a:pt x="155068" y="86793"/>
                  </a:cubicBezTo>
                  <a:cubicBezTo>
                    <a:pt x="155207" y="86546"/>
                    <a:pt x="155257" y="86395"/>
                    <a:pt x="155219" y="86338"/>
                  </a:cubicBezTo>
                  <a:cubicBezTo>
                    <a:pt x="155184" y="86261"/>
                    <a:pt x="155074" y="86221"/>
                    <a:pt x="154891" y="86218"/>
                  </a:cubicBezTo>
                  <a:cubicBezTo>
                    <a:pt x="152959" y="86612"/>
                    <a:pt x="151754" y="86824"/>
                    <a:pt x="151192" y="86874"/>
                  </a:cubicBezTo>
                  <a:cubicBezTo>
                    <a:pt x="151070" y="86645"/>
                    <a:pt x="150950" y="86458"/>
                    <a:pt x="150831" y="86319"/>
                  </a:cubicBezTo>
                  <a:cubicBezTo>
                    <a:pt x="150797" y="86268"/>
                    <a:pt x="150731" y="86218"/>
                    <a:pt x="150689" y="86166"/>
                  </a:cubicBezTo>
                  <a:lnTo>
                    <a:pt x="152224" y="85268"/>
                  </a:lnTo>
                  <a:cubicBezTo>
                    <a:pt x="152821" y="84880"/>
                    <a:pt x="153283" y="84530"/>
                    <a:pt x="153607" y="84215"/>
                  </a:cubicBezTo>
                  <a:cubicBezTo>
                    <a:pt x="155241" y="82602"/>
                    <a:pt x="156246" y="81289"/>
                    <a:pt x="156625" y="80276"/>
                  </a:cubicBezTo>
                  <a:cubicBezTo>
                    <a:pt x="156563" y="80168"/>
                    <a:pt x="156439" y="80171"/>
                    <a:pt x="156252" y="80287"/>
                  </a:cubicBezTo>
                  <a:cubicBezTo>
                    <a:pt x="154072" y="81506"/>
                    <a:pt x="152420" y="82367"/>
                    <a:pt x="151297" y="82871"/>
                  </a:cubicBezTo>
                  <a:cubicBezTo>
                    <a:pt x="150770" y="83101"/>
                    <a:pt x="150289" y="83297"/>
                    <a:pt x="149842" y="83466"/>
                  </a:cubicBezTo>
                  <a:cubicBezTo>
                    <a:pt x="150193" y="82675"/>
                    <a:pt x="150725" y="81572"/>
                    <a:pt x="151454" y="80131"/>
                  </a:cubicBezTo>
                  <a:cubicBezTo>
                    <a:pt x="151642" y="79688"/>
                    <a:pt x="151695" y="79321"/>
                    <a:pt x="151611" y="79033"/>
                  </a:cubicBezTo>
                  <a:cubicBezTo>
                    <a:pt x="151645" y="78918"/>
                    <a:pt x="151542" y="78783"/>
                    <a:pt x="151368" y="78638"/>
                  </a:cubicBezTo>
                  <a:cubicBezTo>
                    <a:pt x="153364" y="77937"/>
                    <a:pt x="155558" y="77011"/>
                    <a:pt x="157965" y="75843"/>
                  </a:cubicBezTo>
                  <a:cubicBezTo>
                    <a:pt x="160223" y="74473"/>
                    <a:pt x="161666" y="73565"/>
                    <a:pt x="162294" y="73117"/>
                  </a:cubicBezTo>
                  <a:cubicBezTo>
                    <a:pt x="163246" y="72448"/>
                    <a:pt x="164620" y="71399"/>
                    <a:pt x="166415" y="69969"/>
                  </a:cubicBezTo>
                  <a:lnTo>
                    <a:pt x="166411" y="69970"/>
                  </a:lnTo>
                  <a:lnTo>
                    <a:pt x="166261" y="70051"/>
                  </a:lnTo>
                  <a:cubicBezTo>
                    <a:pt x="165753" y="70204"/>
                    <a:pt x="164991" y="70487"/>
                    <a:pt x="163975" y="70900"/>
                  </a:cubicBezTo>
                  <a:lnTo>
                    <a:pt x="160849" y="72237"/>
                  </a:lnTo>
                  <a:lnTo>
                    <a:pt x="158039" y="73390"/>
                  </a:lnTo>
                  <a:cubicBezTo>
                    <a:pt x="157069" y="73799"/>
                    <a:pt x="156342" y="74147"/>
                    <a:pt x="155857" y="74436"/>
                  </a:cubicBezTo>
                  <a:cubicBezTo>
                    <a:pt x="155388" y="74705"/>
                    <a:pt x="155091" y="74899"/>
                    <a:pt x="154965" y="75017"/>
                  </a:cubicBezTo>
                  <a:lnTo>
                    <a:pt x="153373" y="76425"/>
                  </a:lnTo>
                  <a:cubicBezTo>
                    <a:pt x="152941" y="76725"/>
                    <a:pt x="152368" y="77161"/>
                    <a:pt x="151655" y="77735"/>
                  </a:cubicBezTo>
                  <a:cubicBezTo>
                    <a:pt x="151394" y="77962"/>
                    <a:pt x="151192" y="78179"/>
                    <a:pt x="150998" y="78394"/>
                  </a:cubicBezTo>
                  <a:cubicBezTo>
                    <a:pt x="150466" y="78094"/>
                    <a:pt x="149607" y="77747"/>
                    <a:pt x="148350" y="77343"/>
                  </a:cubicBezTo>
                  <a:cubicBezTo>
                    <a:pt x="148204" y="77294"/>
                    <a:pt x="148076" y="77252"/>
                    <a:pt x="147935" y="77205"/>
                  </a:cubicBezTo>
                  <a:cubicBezTo>
                    <a:pt x="148162" y="76423"/>
                    <a:pt x="148419" y="75592"/>
                    <a:pt x="148719" y="74691"/>
                  </a:cubicBezTo>
                  <a:cubicBezTo>
                    <a:pt x="148933" y="74014"/>
                    <a:pt x="148641" y="73219"/>
                    <a:pt x="147842" y="72307"/>
                  </a:cubicBezTo>
                  <a:cubicBezTo>
                    <a:pt x="147774" y="72086"/>
                    <a:pt x="147802" y="71857"/>
                    <a:pt x="147927" y="71618"/>
                  </a:cubicBezTo>
                  <a:cubicBezTo>
                    <a:pt x="148014" y="71355"/>
                    <a:pt x="148414" y="70894"/>
                    <a:pt x="149129" y="70236"/>
                  </a:cubicBezTo>
                  <a:lnTo>
                    <a:pt x="154644" y="65774"/>
                  </a:lnTo>
                  <a:cubicBezTo>
                    <a:pt x="154757" y="65582"/>
                    <a:pt x="154595" y="65494"/>
                    <a:pt x="154157" y="65512"/>
                  </a:cubicBezTo>
                  <a:cubicBezTo>
                    <a:pt x="149457" y="66051"/>
                    <a:pt x="147318" y="66132"/>
                    <a:pt x="147739" y="65757"/>
                  </a:cubicBezTo>
                  <a:cubicBezTo>
                    <a:pt x="147701" y="65493"/>
                    <a:pt x="147847" y="65228"/>
                    <a:pt x="148174" y="64961"/>
                  </a:cubicBezTo>
                  <a:cubicBezTo>
                    <a:pt x="150461" y="63397"/>
                    <a:pt x="151883" y="62328"/>
                    <a:pt x="152441" y="61754"/>
                  </a:cubicBezTo>
                  <a:cubicBezTo>
                    <a:pt x="152980" y="61145"/>
                    <a:pt x="153109" y="60778"/>
                    <a:pt x="152828" y="60653"/>
                  </a:cubicBezTo>
                  <a:lnTo>
                    <a:pt x="146460" y="61043"/>
                  </a:lnTo>
                  <a:cubicBezTo>
                    <a:pt x="150544" y="57852"/>
                    <a:pt x="154239" y="55310"/>
                    <a:pt x="157492" y="53506"/>
                  </a:cubicBezTo>
                  <a:cubicBezTo>
                    <a:pt x="155075" y="54210"/>
                    <a:pt x="151909" y="55357"/>
                    <a:pt x="147994" y="56946"/>
                  </a:cubicBezTo>
                  <a:cubicBezTo>
                    <a:pt x="146853" y="57422"/>
                    <a:pt x="145717" y="57927"/>
                    <a:pt x="144585" y="58462"/>
                  </a:cubicBezTo>
                  <a:cubicBezTo>
                    <a:pt x="143537" y="58989"/>
                    <a:pt x="142620" y="59447"/>
                    <a:pt x="141778" y="59866"/>
                  </a:cubicBezTo>
                  <a:cubicBezTo>
                    <a:pt x="143035" y="58579"/>
                    <a:pt x="143830" y="57640"/>
                    <a:pt x="144202" y="57018"/>
                  </a:cubicBezTo>
                  <a:cubicBezTo>
                    <a:pt x="144903" y="56343"/>
                    <a:pt x="145643" y="55638"/>
                    <a:pt x="146464" y="54868"/>
                  </a:cubicBezTo>
                  <a:cubicBezTo>
                    <a:pt x="147117" y="54272"/>
                    <a:pt x="148221" y="53393"/>
                    <a:pt x="149775" y="52230"/>
                  </a:cubicBezTo>
                  <a:lnTo>
                    <a:pt x="155625" y="48152"/>
                  </a:lnTo>
                  <a:cubicBezTo>
                    <a:pt x="155572" y="48033"/>
                    <a:pt x="155355" y="48030"/>
                    <a:pt x="154975" y="48144"/>
                  </a:cubicBezTo>
                  <a:lnTo>
                    <a:pt x="150415" y="49445"/>
                  </a:lnTo>
                  <a:cubicBezTo>
                    <a:pt x="147450" y="50326"/>
                    <a:pt x="144965" y="51141"/>
                    <a:pt x="142960" y="51891"/>
                  </a:cubicBezTo>
                  <a:cubicBezTo>
                    <a:pt x="142202" y="52166"/>
                    <a:pt x="141484" y="52452"/>
                    <a:pt x="140792" y="52743"/>
                  </a:cubicBezTo>
                  <a:cubicBezTo>
                    <a:pt x="141168" y="52392"/>
                    <a:pt x="141525" y="52068"/>
                    <a:pt x="141859" y="51776"/>
                  </a:cubicBezTo>
                  <a:cubicBezTo>
                    <a:pt x="142854" y="50909"/>
                    <a:pt x="144060" y="49951"/>
                    <a:pt x="145475" y="48901"/>
                  </a:cubicBezTo>
                  <a:cubicBezTo>
                    <a:pt x="147445" y="47431"/>
                    <a:pt x="148765" y="46500"/>
                    <a:pt x="149433" y="46108"/>
                  </a:cubicBezTo>
                  <a:cubicBezTo>
                    <a:pt x="149757" y="45847"/>
                    <a:pt x="151409" y="44956"/>
                    <a:pt x="154389" y="43436"/>
                  </a:cubicBezTo>
                  <a:cubicBezTo>
                    <a:pt x="155161" y="42992"/>
                    <a:pt x="155567" y="42707"/>
                    <a:pt x="155605" y="42580"/>
                  </a:cubicBezTo>
                  <a:cubicBezTo>
                    <a:pt x="155642" y="42473"/>
                    <a:pt x="155549" y="42411"/>
                    <a:pt x="155326" y="42398"/>
                  </a:cubicBezTo>
                  <a:cubicBezTo>
                    <a:pt x="155044" y="42439"/>
                    <a:pt x="154477" y="42553"/>
                    <a:pt x="153627" y="42742"/>
                  </a:cubicBezTo>
                  <a:cubicBezTo>
                    <a:pt x="151055" y="43316"/>
                    <a:pt x="149010" y="43888"/>
                    <a:pt x="147490" y="44457"/>
                  </a:cubicBezTo>
                  <a:cubicBezTo>
                    <a:pt x="146343" y="44898"/>
                    <a:pt x="145279" y="45385"/>
                    <a:pt x="144273" y="45904"/>
                  </a:cubicBezTo>
                  <a:cubicBezTo>
                    <a:pt x="145329" y="44872"/>
                    <a:pt x="146987" y="43361"/>
                    <a:pt x="149327" y="41306"/>
                  </a:cubicBezTo>
                  <a:cubicBezTo>
                    <a:pt x="149733" y="40952"/>
                    <a:pt x="149947" y="40690"/>
                    <a:pt x="149968" y="40518"/>
                  </a:cubicBezTo>
                  <a:cubicBezTo>
                    <a:pt x="146243" y="41763"/>
                    <a:pt x="142262" y="43381"/>
                    <a:pt x="138067" y="45311"/>
                  </a:cubicBezTo>
                  <a:cubicBezTo>
                    <a:pt x="138519" y="44836"/>
                    <a:pt x="138947" y="44400"/>
                    <a:pt x="139330" y="44038"/>
                  </a:cubicBezTo>
                  <a:cubicBezTo>
                    <a:pt x="140164" y="43142"/>
                    <a:pt x="142988" y="40706"/>
                    <a:pt x="147801" y="36729"/>
                  </a:cubicBezTo>
                  <a:cubicBezTo>
                    <a:pt x="148190" y="36398"/>
                    <a:pt x="148332" y="36193"/>
                    <a:pt x="148228" y="36112"/>
                  </a:cubicBezTo>
                  <a:cubicBezTo>
                    <a:pt x="148169" y="36018"/>
                    <a:pt x="148004" y="36021"/>
                    <a:pt x="147733" y="36124"/>
                  </a:cubicBezTo>
                  <a:cubicBezTo>
                    <a:pt x="147370" y="36240"/>
                    <a:pt x="146660" y="36518"/>
                    <a:pt x="145605" y="36958"/>
                  </a:cubicBezTo>
                  <a:cubicBezTo>
                    <a:pt x="144382" y="37465"/>
                    <a:pt x="143265" y="37957"/>
                    <a:pt x="142227" y="38439"/>
                  </a:cubicBezTo>
                  <a:cubicBezTo>
                    <a:pt x="142351" y="38320"/>
                    <a:pt x="142465" y="38210"/>
                    <a:pt x="142591" y="38090"/>
                  </a:cubicBezTo>
                  <a:cubicBezTo>
                    <a:pt x="143365" y="37308"/>
                    <a:pt x="143686" y="36833"/>
                    <a:pt x="143555" y="36663"/>
                  </a:cubicBezTo>
                  <a:cubicBezTo>
                    <a:pt x="143417" y="36534"/>
                    <a:pt x="143176" y="36547"/>
                    <a:pt x="142832" y="36703"/>
                  </a:cubicBezTo>
                  <a:cubicBezTo>
                    <a:pt x="142674" y="36743"/>
                    <a:pt x="141141" y="37390"/>
                    <a:pt x="138233" y="38641"/>
                  </a:cubicBezTo>
                  <a:cubicBezTo>
                    <a:pt x="137254" y="39058"/>
                    <a:pt x="136229" y="39534"/>
                    <a:pt x="135205" y="40009"/>
                  </a:cubicBezTo>
                  <a:lnTo>
                    <a:pt x="134720" y="39772"/>
                  </a:lnTo>
                  <a:cubicBezTo>
                    <a:pt x="134286" y="39495"/>
                    <a:pt x="134185" y="39151"/>
                    <a:pt x="134418" y="38740"/>
                  </a:cubicBezTo>
                  <a:cubicBezTo>
                    <a:pt x="134097" y="38467"/>
                    <a:pt x="137214" y="36272"/>
                    <a:pt x="143771" y="32156"/>
                  </a:cubicBezTo>
                  <a:cubicBezTo>
                    <a:pt x="144663" y="31456"/>
                    <a:pt x="145041" y="30966"/>
                    <a:pt x="144905" y="30685"/>
                  </a:cubicBezTo>
                  <a:cubicBezTo>
                    <a:pt x="144911" y="30361"/>
                    <a:pt x="144300" y="30198"/>
                    <a:pt x="143073" y="30194"/>
                  </a:cubicBezTo>
                  <a:lnTo>
                    <a:pt x="131582" y="30102"/>
                  </a:lnTo>
                  <a:cubicBezTo>
                    <a:pt x="131333" y="29941"/>
                    <a:pt x="131342" y="29656"/>
                    <a:pt x="131607" y="29251"/>
                  </a:cubicBezTo>
                  <a:lnTo>
                    <a:pt x="134433" y="26378"/>
                  </a:lnTo>
                  <a:cubicBezTo>
                    <a:pt x="134942" y="26224"/>
                    <a:pt x="135465" y="26065"/>
                    <a:pt x="136030" y="25892"/>
                  </a:cubicBezTo>
                  <a:cubicBezTo>
                    <a:pt x="136589" y="25704"/>
                    <a:pt x="137136" y="25498"/>
                    <a:pt x="137671" y="25274"/>
                  </a:cubicBezTo>
                  <a:cubicBezTo>
                    <a:pt x="140864" y="23831"/>
                    <a:pt x="142665" y="23055"/>
                    <a:pt x="143073" y="22946"/>
                  </a:cubicBezTo>
                  <a:cubicBezTo>
                    <a:pt x="144307" y="22478"/>
                    <a:pt x="145347" y="22105"/>
                    <a:pt x="146192" y="21827"/>
                  </a:cubicBezTo>
                  <a:cubicBezTo>
                    <a:pt x="146663" y="21669"/>
                    <a:pt x="147216" y="21531"/>
                    <a:pt x="147851" y="21416"/>
                  </a:cubicBezTo>
                  <a:lnTo>
                    <a:pt x="147845" y="21417"/>
                  </a:lnTo>
                  <a:cubicBezTo>
                    <a:pt x="147827" y="21441"/>
                    <a:pt x="147409" y="21483"/>
                    <a:pt x="146591" y="21540"/>
                  </a:cubicBezTo>
                  <a:cubicBezTo>
                    <a:pt x="145130" y="21596"/>
                    <a:pt x="144266" y="21641"/>
                    <a:pt x="143999" y="21676"/>
                  </a:cubicBezTo>
                  <a:cubicBezTo>
                    <a:pt x="143304" y="21735"/>
                    <a:pt x="142640" y="21820"/>
                    <a:pt x="142006" y="21928"/>
                  </a:cubicBezTo>
                  <a:cubicBezTo>
                    <a:pt x="140783" y="22119"/>
                    <a:pt x="139108" y="22569"/>
                    <a:pt x="136984" y="23277"/>
                  </a:cubicBezTo>
                  <a:cubicBezTo>
                    <a:pt x="135988" y="23618"/>
                    <a:pt x="134986" y="24016"/>
                    <a:pt x="133978" y="24461"/>
                  </a:cubicBezTo>
                  <a:cubicBezTo>
                    <a:pt x="129643" y="24132"/>
                    <a:pt x="127604" y="23785"/>
                    <a:pt x="127892" y="23419"/>
                  </a:cubicBezTo>
                  <a:cubicBezTo>
                    <a:pt x="127863" y="23374"/>
                    <a:pt x="127867" y="23325"/>
                    <a:pt x="127848" y="23279"/>
                  </a:cubicBezTo>
                  <a:cubicBezTo>
                    <a:pt x="128418" y="23006"/>
                    <a:pt x="129004" y="22741"/>
                    <a:pt x="129610" y="22485"/>
                  </a:cubicBezTo>
                  <a:cubicBezTo>
                    <a:pt x="130222" y="22225"/>
                    <a:pt x="131129" y="21869"/>
                    <a:pt x="132330" y="21418"/>
                  </a:cubicBezTo>
                  <a:cubicBezTo>
                    <a:pt x="132609" y="21309"/>
                    <a:pt x="133049" y="21167"/>
                    <a:pt x="133653" y="20994"/>
                  </a:cubicBezTo>
                  <a:lnTo>
                    <a:pt x="134203" y="20788"/>
                  </a:lnTo>
                  <a:lnTo>
                    <a:pt x="137512" y="19363"/>
                  </a:lnTo>
                  <a:cubicBezTo>
                    <a:pt x="140707" y="17935"/>
                    <a:pt x="142387" y="17196"/>
                    <a:pt x="142549" y="17147"/>
                  </a:cubicBezTo>
                  <a:cubicBezTo>
                    <a:pt x="143266" y="16817"/>
                    <a:pt x="143857" y="16617"/>
                    <a:pt x="144321" y="16546"/>
                  </a:cubicBezTo>
                  <a:lnTo>
                    <a:pt x="144255" y="16557"/>
                  </a:lnTo>
                  <a:cubicBezTo>
                    <a:pt x="144271" y="16578"/>
                    <a:pt x="143509" y="16652"/>
                    <a:pt x="141968" y="16779"/>
                  </a:cubicBezTo>
                  <a:lnTo>
                    <a:pt x="141057" y="16889"/>
                  </a:lnTo>
                  <a:cubicBezTo>
                    <a:pt x="140947" y="16889"/>
                    <a:pt x="140367" y="17000"/>
                    <a:pt x="139316" y="17219"/>
                  </a:cubicBezTo>
                  <a:cubicBezTo>
                    <a:pt x="138730" y="17348"/>
                    <a:pt x="138191" y="17471"/>
                    <a:pt x="137674" y="17590"/>
                  </a:cubicBezTo>
                  <a:cubicBezTo>
                    <a:pt x="137495" y="17571"/>
                    <a:pt x="137340" y="17555"/>
                    <a:pt x="137210" y="17545"/>
                  </a:cubicBezTo>
                  <a:cubicBezTo>
                    <a:pt x="136660" y="17494"/>
                    <a:pt x="136195" y="17468"/>
                    <a:pt x="135817" y="17466"/>
                  </a:cubicBezTo>
                  <a:lnTo>
                    <a:pt x="135769" y="17466"/>
                  </a:lnTo>
                  <a:cubicBezTo>
                    <a:pt x="134126" y="17498"/>
                    <a:pt x="132655" y="17598"/>
                    <a:pt x="131358" y="17766"/>
                  </a:cubicBezTo>
                  <a:cubicBezTo>
                    <a:pt x="130712" y="17807"/>
                    <a:pt x="129943" y="17983"/>
                    <a:pt x="129050" y="18294"/>
                  </a:cubicBezTo>
                  <a:cubicBezTo>
                    <a:pt x="128473" y="18499"/>
                    <a:pt x="127950" y="18718"/>
                    <a:pt x="127420" y="18935"/>
                  </a:cubicBezTo>
                  <a:cubicBezTo>
                    <a:pt x="125481" y="18868"/>
                    <a:pt x="124584" y="18688"/>
                    <a:pt x="124783" y="18388"/>
                  </a:cubicBezTo>
                  <a:cubicBezTo>
                    <a:pt x="124555" y="18252"/>
                    <a:pt x="124837" y="17834"/>
                    <a:pt x="125628" y="17135"/>
                  </a:cubicBezTo>
                  <a:lnTo>
                    <a:pt x="133470" y="10331"/>
                  </a:lnTo>
                  <a:cubicBezTo>
                    <a:pt x="134064" y="9684"/>
                    <a:pt x="134273" y="9248"/>
                    <a:pt x="134096" y="9025"/>
                  </a:cubicBezTo>
                  <a:cubicBezTo>
                    <a:pt x="130179" y="9877"/>
                    <a:pt x="126552" y="11072"/>
                    <a:pt x="123162" y="12551"/>
                  </a:cubicBezTo>
                  <a:cubicBezTo>
                    <a:pt x="123322" y="12159"/>
                    <a:pt x="123484" y="11768"/>
                    <a:pt x="123683" y="11403"/>
                  </a:cubicBezTo>
                  <a:cubicBezTo>
                    <a:pt x="123991" y="10763"/>
                    <a:pt x="124814" y="9757"/>
                    <a:pt x="126150" y="8384"/>
                  </a:cubicBezTo>
                  <a:cubicBezTo>
                    <a:pt x="126202" y="8311"/>
                    <a:pt x="126173" y="8239"/>
                    <a:pt x="126193" y="8165"/>
                  </a:cubicBezTo>
                  <a:cubicBezTo>
                    <a:pt x="127159" y="7874"/>
                    <a:pt x="128184" y="7603"/>
                    <a:pt x="129330" y="7375"/>
                  </a:cubicBezTo>
                  <a:cubicBezTo>
                    <a:pt x="132341" y="6775"/>
                    <a:pt x="135264" y="6394"/>
                    <a:pt x="137645" y="6220"/>
                  </a:cubicBezTo>
                  <a:cubicBezTo>
                    <a:pt x="140025" y="6045"/>
                    <a:pt x="141844" y="6058"/>
                    <a:pt x="143052" y="6247"/>
                  </a:cubicBezTo>
                  <a:cubicBezTo>
                    <a:pt x="144260" y="6438"/>
                    <a:pt x="144800" y="6687"/>
                    <a:pt x="145285" y="7106"/>
                  </a:cubicBezTo>
                  <a:cubicBezTo>
                    <a:pt x="145771" y="7526"/>
                    <a:pt x="146436" y="8374"/>
                    <a:pt x="147575" y="10281"/>
                  </a:cubicBezTo>
                  <a:cubicBezTo>
                    <a:pt x="148714" y="12189"/>
                    <a:pt x="150245" y="15063"/>
                    <a:pt x="152174" y="18864"/>
                  </a:cubicBezTo>
                  <a:cubicBezTo>
                    <a:pt x="152469" y="19447"/>
                    <a:pt x="152792" y="20080"/>
                    <a:pt x="153106" y="20698"/>
                  </a:cubicBezTo>
                  <a:cubicBezTo>
                    <a:pt x="153955" y="22896"/>
                    <a:pt x="154970" y="25646"/>
                    <a:pt x="156180" y="28976"/>
                  </a:cubicBezTo>
                  <a:cubicBezTo>
                    <a:pt x="157457" y="32491"/>
                    <a:pt x="158947" y="36628"/>
                    <a:pt x="161039" y="41239"/>
                  </a:cubicBezTo>
                  <a:cubicBezTo>
                    <a:pt x="163131" y="45850"/>
                    <a:pt x="165355" y="49996"/>
                    <a:pt x="167304" y="53689"/>
                  </a:cubicBezTo>
                  <a:cubicBezTo>
                    <a:pt x="169254" y="57381"/>
                    <a:pt x="170930" y="60618"/>
                    <a:pt x="172332" y="63399"/>
                  </a:cubicBezTo>
                  <a:cubicBezTo>
                    <a:pt x="173733" y="66181"/>
                    <a:pt x="174859" y="68504"/>
                    <a:pt x="183518" y="89147"/>
                  </a:cubicBezTo>
                  <a:cubicBezTo>
                    <a:pt x="192176" y="109790"/>
                    <a:pt x="208981" y="148953"/>
                    <a:pt x="210260" y="151589"/>
                  </a:cubicBezTo>
                  <a:cubicBezTo>
                    <a:pt x="210786" y="152672"/>
                    <a:pt x="211300" y="153683"/>
                    <a:pt x="211812" y="154680"/>
                  </a:cubicBezTo>
                  <a:lnTo>
                    <a:pt x="213621" y="159619"/>
                  </a:lnTo>
                  <a:cubicBezTo>
                    <a:pt x="215124" y="164131"/>
                    <a:pt x="216072" y="167045"/>
                    <a:pt x="216480" y="168407"/>
                  </a:cubicBezTo>
                  <a:cubicBezTo>
                    <a:pt x="215219" y="169739"/>
                    <a:pt x="213851" y="171009"/>
                    <a:pt x="212336" y="172245"/>
                  </a:cubicBezTo>
                  <a:cubicBezTo>
                    <a:pt x="210807" y="173493"/>
                    <a:pt x="210258" y="174038"/>
                    <a:pt x="209148" y="174744"/>
                  </a:cubicBezTo>
                  <a:cubicBezTo>
                    <a:pt x="208038" y="175450"/>
                    <a:pt x="206193" y="176441"/>
                    <a:pt x="203670" y="177691"/>
                  </a:cubicBezTo>
                  <a:cubicBezTo>
                    <a:pt x="201145" y="178941"/>
                    <a:pt x="197966" y="180476"/>
                    <a:pt x="194114" y="182284"/>
                  </a:cubicBezTo>
                  <a:cubicBezTo>
                    <a:pt x="190263" y="184092"/>
                    <a:pt x="189456" y="184597"/>
                    <a:pt x="188818" y="185025"/>
                  </a:cubicBezTo>
                  <a:cubicBezTo>
                    <a:pt x="188180" y="185453"/>
                    <a:pt x="187584" y="185893"/>
                    <a:pt x="187024" y="186332"/>
                  </a:cubicBezTo>
                  <a:cubicBezTo>
                    <a:pt x="186463" y="186772"/>
                    <a:pt x="185940" y="187215"/>
                    <a:pt x="185464" y="187653"/>
                  </a:cubicBezTo>
                  <a:cubicBezTo>
                    <a:pt x="184988" y="188092"/>
                    <a:pt x="183577" y="189430"/>
                    <a:pt x="182329" y="190937"/>
                  </a:cubicBezTo>
                  <a:cubicBezTo>
                    <a:pt x="181907" y="191447"/>
                    <a:pt x="181542" y="191992"/>
                    <a:pt x="181167" y="192531"/>
                  </a:cubicBezTo>
                  <a:cubicBezTo>
                    <a:pt x="182018" y="190741"/>
                    <a:pt x="182909" y="189154"/>
                    <a:pt x="183848" y="187817"/>
                  </a:cubicBezTo>
                  <a:cubicBezTo>
                    <a:pt x="188042" y="181849"/>
                    <a:pt x="191013" y="178369"/>
                    <a:pt x="192761" y="177379"/>
                  </a:cubicBezTo>
                  <a:cubicBezTo>
                    <a:pt x="186994" y="180298"/>
                    <a:pt x="182813" y="183716"/>
                    <a:pt x="180140" y="187609"/>
                  </a:cubicBezTo>
                  <a:cubicBezTo>
                    <a:pt x="181120" y="185634"/>
                    <a:pt x="182094" y="183913"/>
                    <a:pt x="183060" y="182519"/>
                  </a:cubicBezTo>
                  <a:cubicBezTo>
                    <a:pt x="185399" y="179073"/>
                    <a:pt x="187872" y="176090"/>
                    <a:pt x="190481" y="173570"/>
                  </a:cubicBezTo>
                  <a:cubicBezTo>
                    <a:pt x="186957" y="175803"/>
                    <a:pt x="184177" y="178197"/>
                    <a:pt x="182094" y="180745"/>
                  </a:cubicBezTo>
                  <a:cubicBezTo>
                    <a:pt x="183334" y="178745"/>
                    <a:pt x="184764" y="176673"/>
                    <a:pt x="186463" y="174501"/>
                  </a:cubicBezTo>
                  <a:cubicBezTo>
                    <a:pt x="189229" y="171228"/>
                    <a:pt x="192781" y="168156"/>
                    <a:pt x="197119" y="165283"/>
                  </a:cubicBezTo>
                  <a:cubicBezTo>
                    <a:pt x="193060" y="167024"/>
                    <a:pt x="189593" y="169094"/>
                    <a:pt x="186714" y="171492"/>
                  </a:cubicBezTo>
                  <a:cubicBezTo>
                    <a:pt x="187652" y="170322"/>
                    <a:pt x="188406" y="169461"/>
                    <a:pt x="188958" y="168937"/>
                  </a:cubicBezTo>
                  <a:cubicBezTo>
                    <a:pt x="192342" y="165559"/>
                    <a:pt x="195468" y="162893"/>
                    <a:pt x="198335" y="160940"/>
                  </a:cubicBezTo>
                  <a:cubicBezTo>
                    <a:pt x="195117" y="162209"/>
                    <a:pt x="192412" y="163545"/>
                    <a:pt x="190219" y="164951"/>
                  </a:cubicBezTo>
                  <a:cubicBezTo>
                    <a:pt x="190062" y="165048"/>
                    <a:pt x="189904" y="165164"/>
                    <a:pt x="189747" y="165266"/>
                  </a:cubicBezTo>
                  <a:cubicBezTo>
                    <a:pt x="192766" y="161548"/>
                    <a:pt x="194783" y="159234"/>
                    <a:pt x="195751" y="158390"/>
                  </a:cubicBezTo>
                  <a:cubicBezTo>
                    <a:pt x="195818" y="158171"/>
                    <a:pt x="195585" y="158244"/>
                    <a:pt x="195049" y="158610"/>
                  </a:cubicBezTo>
                  <a:cubicBezTo>
                    <a:pt x="192895" y="159940"/>
                    <a:pt x="191345" y="160961"/>
                    <a:pt x="190398" y="161672"/>
                  </a:cubicBezTo>
                  <a:cubicBezTo>
                    <a:pt x="190227" y="161799"/>
                    <a:pt x="190083" y="161918"/>
                    <a:pt x="189923" y="162041"/>
                  </a:cubicBezTo>
                  <a:cubicBezTo>
                    <a:pt x="191101" y="160456"/>
                    <a:pt x="191763" y="159595"/>
                    <a:pt x="191903" y="159467"/>
                  </a:cubicBezTo>
                  <a:cubicBezTo>
                    <a:pt x="192562" y="158581"/>
                    <a:pt x="194162" y="156816"/>
                    <a:pt x="196705" y="154169"/>
                  </a:cubicBezTo>
                  <a:cubicBezTo>
                    <a:pt x="196887" y="153765"/>
                    <a:pt x="196844" y="153649"/>
                    <a:pt x="196575" y="153823"/>
                  </a:cubicBezTo>
                  <a:cubicBezTo>
                    <a:pt x="196050" y="154140"/>
                    <a:pt x="195089" y="154812"/>
                    <a:pt x="193693" y="155839"/>
                  </a:cubicBezTo>
                  <a:cubicBezTo>
                    <a:pt x="193306" y="156121"/>
                    <a:pt x="192979" y="156414"/>
                    <a:pt x="192623" y="156702"/>
                  </a:cubicBezTo>
                  <a:lnTo>
                    <a:pt x="195605" y="153042"/>
                  </a:lnTo>
                  <a:cubicBezTo>
                    <a:pt x="196257" y="152229"/>
                    <a:pt x="196716" y="151571"/>
                    <a:pt x="196983" y="151066"/>
                  </a:cubicBezTo>
                  <a:cubicBezTo>
                    <a:pt x="197359" y="150286"/>
                    <a:pt x="197191" y="150138"/>
                    <a:pt x="196480" y="150622"/>
                  </a:cubicBezTo>
                  <a:cubicBezTo>
                    <a:pt x="195650" y="151210"/>
                    <a:pt x="194746" y="151948"/>
                    <a:pt x="193785" y="152805"/>
                  </a:cubicBezTo>
                  <a:cubicBezTo>
                    <a:pt x="194232" y="151602"/>
                    <a:pt x="194566" y="150585"/>
                    <a:pt x="194858" y="149553"/>
                  </a:cubicBezTo>
                  <a:cubicBezTo>
                    <a:pt x="195215" y="148289"/>
                    <a:pt x="195510" y="147002"/>
                    <a:pt x="195738" y="145689"/>
                  </a:cubicBezTo>
                  <a:cubicBezTo>
                    <a:pt x="195965" y="144377"/>
                    <a:pt x="196125" y="143041"/>
                    <a:pt x="196228" y="141679"/>
                  </a:cubicBezTo>
                  <a:cubicBezTo>
                    <a:pt x="196330" y="140315"/>
                    <a:pt x="196416" y="136451"/>
                    <a:pt x="195959" y="133064"/>
                  </a:cubicBezTo>
                  <a:cubicBezTo>
                    <a:pt x="195758" y="131578"/>
                    <a:pt x="195431" y="130218"/>
                    <a:pt x="195015" y="128947"/>
                  </a:cubicBezTo>
                  <a:lnTo>
                    <a:pt x="195021" y="128739"/>
                  </a:lnTo>
                  <a:cubicBezTo>
                    <a:pt x="192864" y="122661"/>
                    <a:pt x="189007" y="119332"/>
                    <a:pt x="183450" y="118752"/>
                  </a:cubicBezTo>
                  <a:cubicBezTo>
                    <a:pt x="180645" y="118849"/>
                    <a:pt x="177862" y="119544"/>
                    <a:pt x="175102" y="120836"/>
                  </a:cubicBezTo>
                  <a:cubicBezTo>
                    <a:pt x="174564" y="121065"/>
                    <a:pt x="173629" y="121559"/>
                    <a:pt x="172360" y="122275"/>
                  </a:cubicBezTo>
                  <a:cubicBezTo>
                    <a:pt x="168418" y="123566"/>
                    <a:pt x="164633" y="125285"/>
                    <a:pt x="161016" y="127462"/>
                  </a:cubicBezTo>
                  <a:cubicBezTo>
                    <a:pt x="160960" y="127497"/>
                    <a:pt x="160912" y="127535"/>
                    <a:pt x="160856" y="127570"/>
                  </a:cubicBezTo>
                  <a:cubicBezTo>
                    <a:pt x="160478" y="127681"/>
                    <a:pt x="160209" y="127755"/>
                    <a:pt x="160055" y="127788"/>
                  </a:cubicBezTo>
                  <a:cubicBezTo>
                    <a:pt x="159750" y="127857"/>
                    <a:pt x="159528" y="127895"/>
                    <a:pt x="159344" y="127917"/>
                  </a:cubicBezTo>
                  <a:cubicBezTo>
                    <a:pt x="159337" y="127895"/>
                    <a:pt x="159346" y="127879"/>
                    <a:pt x="159336" y="127856"/>
                  </a:cubicBezTo>
                  <a:cubicBezTo>
                    <a:pt x="159276" y="127800"/>
                    <a:pt x="159225" y="127752"/>
                    <a:pt x="159165" y="127697"/>
                  </a:cubicBezTo>
                  <a:cubicBezTo>
                    <a:pt x="161061" y="126580"/>
                    <a:pt x="163445" y="125191"/>
                    <a:pt x="166354" y="123512"/>
                  </a:cubicBezTo>
                  <a:cubicBezTo>
                    <a:pt x="167595" y="122777"/>
                    <a:pt x="168812" y="122023"/>
                    <a:pt x="170006" y="121250"/>
                  </a:cubicBezTo>
                  <a:cubicBezTo>
                    <a:pt x="171200" y="120478"/>
                    <a:pt x="172281" y="119738"/>
                    <a:pt x="173251" y="119031"/>
                  </a:cubicBezTo>
                  <a:lnTo>
                    <a:pt x="177327" y="115974"/>
                  </a:lnTo>
                  <a:lnTo>
                    <a:pt x="178393" y="114992"/>
                  </a:lnTo>
                  <a:lnTo>
                    <a:pt x="179488" y="114362"/>
                  </a:lnTo>
                  <a:lnTo>
                    <a:pt x="178746" y="114568"/>
                  </a:lnTo>
                  <a:cubicBezTo>
                    <a:pt x="173677" y="116422"/>
                    <a:pt x="169051" y="118691"/>
                    <a:pt x="164816" y="121329"/>
                  </a:cubicBezTo>
                  <a:lnTo>
                    <a:pt x="167637" y="118227"/>
                  </a:lnTo>
                  <a:cubicBezTo>
                    <a:pt x="169495" y="117206"/>
                    <a:pt x="171101" y="116331"/>
                    <a:pt x="172491" y="115581"/>
                  </a:cubicBezTo>
                  <a:cubicBezTo>
                    <a:pt x="172882" y="115460"/>
                    <a:pt x="173275" y="115332"/>
                    <a:pt x="173670" y="115194"/>
                  </a:cubicBezTo>
                  <a:cubicBezTo>
                    <a:pt x="174093" y="115048"/>
                    <a:pt x="174972" y="114724"/>
                    <a:pt x="176308" y="114221"/>
                  </a:cubicBezTo>
                  <a:cubicBezTo>
                    <a:pt x="176757" y="114058"/>
                    <a:pt x="177197" y="113907"/>
                    <a:pt x="177628" y="113767"/>
                  </a:cubicBezTo>
                  <a:lnTo>
                    <a:pt x="178561" y="113487"/>
                  </a:lnTo>
                  <a:cubicBezTo>
                    <a:pt x="178883" y="113401"/>
                    <a:pt x="179329" y="113294"/>
                    <a:pt x="179898" y="113169"/>
                  </a:cubicBezTo>
                  <a:cubicBezTo>
                    <a:pt x="180007" y="113142"/>
                    <a:pt x="180045" y="113130"/>
                    <a:pt x="180012" y="113134"/>
                  </a:cubicBezTo>
                  <a:lnTo>
                    <a:pt x="179999" y="113135"/>
                  </a:lnTo>
                  <a:lnTo>
                    <a:pt x="179497" y="113211"/>
                  </a:lnTo>
                  <a:cubicBezTo>
                    <a:pt x="178248" y="113284"/>
                    <a:pt x="177305" y="113345"/>
                    <a:pt x="176626" y="113393"/>
                  </a:cubicBezTo>
                  <a:lnTo>
                    <a:pt x="179082" y="112164"/>
                  </a:lnTo>
                  <a:lnTo>
                    <a:pt x="182542" y="110584"/>
                  </a:lnTo>
                  <a:lnTo>
                    <a:pt x="182523" y="110587"/>
                  </a:lnTo>
                  <a:lnTo>
                    <a:pt x="181505" y="110921"/>
                  </a:lnTo>
                  <a:cubicBezTo>
                    <a:pt x="179648" y="111324"/>
                    <a:pt x="178073" y="111703"/>
                    <a:pt x="176778" y="112060"/>
                  </a:cubicBezTo>
                  <a:cubicBezTo>
                    <a:pt x="175737" y="112337"/>
                    <a:pt x="174679" y="112652"/>
                    <a:pt x="173606" y="113003"/>
                  </a:cubicBezTo>
                  <a:cubicBezTo>
                    <a:pt x="171537" y="113677"/>
                    <a:pt x="169465" y="114517"/>
                    <a:pt x="167390" y="115508"/>
                  </a:cubicBezTo>
                  <a:lnTo>
                    <a:pt x="155645" y="118050"/>
                  </a:lnTo>
                  <a:cubicBezTo>
                    <a:pt x="154661" y="118238"/>
                    <a:pt x="154131" y="118276"/>
                    <a:pt x="154057" y="118165"/>
                  </a:cubicBezTo>
                  <a:cubicBezTo>
                    <a:pt x="153681" y="118067"/>
                    <a:pt x="153706" y="117810"/>
                    <a:pt x="154131" y="117395"/>
                  </a:cubicBezTo>
                  <a:cubicBezTo>
                    <a:pt x="157461" y="114561"/>
                    <a:pt x="159001" y="113136"/>
                    <a:pt x="158751" y="113119"/>
                  </a:cubicBezTo>
                  <a:cubicBezTo>
                    <a:pt x="158734" y="112851"/>
                    <a:pt x="158587" y="112715"/>
                    <a:pt x="158311" y="112710"/>
                  </a:cubicBezTo>
                  <a:lnTo>
                    <a:pt x="152690" y="113597"/>
                  </a:lnTo>
                  <a:cubicBezTo>
                    <a:pt x="152056" y="113667"/>
                    <a:pt x="151688" y="113627"/>
                    <a:pt x="151586" y="113478"/>
                  </a:cubicBezTo>
                  <a:cubicBezTo>
                    <a:pt x="150928" y="113606"/>
                    <a:pt x="152259" y="112013"/>
                    <a:pt x="155579" y="108699"/>
                  </a:cubicBezTo>
                  <a:cubicBezTo>
                    <a:pt x="155804" y="108362"/>
                    <a:pt x="155876" y="108095"/>
                    <a:pt x="155795" y="107901"/>
                  </a:cubicBezTo>
                  <a:cubicBezTo>
                    <a:pt x="155790" y="107870"/>
                    <a:pt x="155715" y="107866"/>
                    <a:pt x="155677" y="107848"/>
                  </a:cubicBezTo>
                  <a:cubicBezTo>
                    <a:pt x="156071" y="107680"/>
                    <a:pt x="156416" y="107523"/>
                    <a:pt x="156709" y="107377"/>
                  </a:cubicBezTo>
                  <a:lnTo>
                    <a:pt x="157411" y="107010"/>
                  </a:lnTo>
                  <a:lnTo>
                    <a:pt x="157763" y="106810"/>
                  </a:lnTo>
                  <a:cubicBezTo>
                    <a:pt x="159072" y="105987"/>
                    <a:pt x="160143" y="105336"/>
                    <a:pt x="160974" y="104854"/>
                  </a:cubicBezTo>
                  <a:cubicBezTo>
                    <a:pt x="161548" y="104529"/>
                    <a:pt x="161885" y="104341"/>
                    <a:pt x="161986" y="104291"/>
                  </a:cubicBezTo>
                  <a:lnTo>
                    <a:pt x="163296" y="103603"/>
                  </a:lnTo>
                  <a:lnTo>
                    <a:pt x="163285" y="103606"/>
                  </a:lnTo>
                  <a:lnTo>
                    <a:pt x="162695" y="103848"/>
                  </a:lnTo>
                  <a:lnTo>
                    <a:pt x="158364" y="105132"/>
                  </a:lnTo>
                  <a:cubicBezTo>
                    <a:pt x="157686" y="105342"/>
                    <a:pt x="157284" y="105470"/>
                    <a:pt x="157160" y="105517"/>
                  </a:cubicBezTo>
                  <a:cubicBezTo>
                    <a:pt x="156261" y="105837"/>
                    <a:pt x="155647" y="106088"/>
                    <a:pt x="155318" y="106271"/>
                  </a:cubicBezTo>
                  <a:cubicBezTo>
                    <a:pt x="154225" y="106877"/>
                    <a:pt x="153199" y="107546"/>
                    <a:pt x="152237" y="108278"/>
                  </a:cubicBezTo>
                  <a:cubicBezTo>
                    <a:pt x="152172" y="108333"/>
                    <a:pt x="152146" y="108357"/>
                    <a:pt x="152088" y="108406"/>
                  </a:cubicBezTo>
                  <a:lnTo>
                    <a:pt x="147496" y="109349"/>
                  </a:lnTo>
                  <a:close/>
                  <a:moveTo>
                    <a:pt x="130299" y="20187"/>
                  </a:moveTo>
                  <a:lnTo>
                    <a:pt x="130425" y="20058"/>
                  </a:lnTo>
                  <a:cubicBezTo>
                    <a:pt x="130473" y="20049"/>
                    <a:pt x="130520" y="20040"/>
                    <a:pt x="130570" y="20030"/>
                  </a:cubicBezTo>
                  <a:cubicBezTo>
                    <a:pt x="130476" y="20083"/>
                    <a:pt x="130390" y="20135"/>
                    <a:pt x="130299" y="20187"/>
                  </a:cubicBezTo>
                  <a:close/>
                  <a:moveTo>
                    <a:pt x="186741" y="190093"/>
                  </a:moveTo>
                  <a:lnTo>
                    <a:pt x="186685" y="190286"/>
                  </a:lnTo>
                  <a:cubicBezTo>
                    <a:pt x="186609" y="190286"/>
                    <a:pt x="186551" y="190302"/>
                    <a:pt x="186476" y="190303"/>
                  </a:cubicBezTo>
                  <a:cubicBezTo>
                    <a:pt x="186568" y="190230"/>
                    <a:pt x="186659" y="190158"/>
                    <a:pt x="186741" y="190093"/>
                  </a:cubicBezTo>
                  <a:close/>
                  <a:moveTo>
                    <a:pt x="175919" y="194939"/>
                  </a:moveTo>
                  <a:cubicBezTo>
                    <a:pt x="176350" y="198685"/>
                    <a:pt x="177167" y="205168"/>
                    <a:pt x="177146" y="205579"/>
                  </a:cubicBezTo>
                  <a:cubicBezTo>
                    <a:pt x="177124" y="205991"/>
                    <a:pt x="177077" y="206547"/>
                    <a:pt x="176996" y="207149"/>
                  </a:cubicBezTo>
                  <a:cubicBezTo>
                    <a:pt x="176915" y="207751"/>
                    <a:pt x="176800" y="208400"/>
                    <a:pt x="176650" y="209093"/>
                  </a:cubicBezTo>
                  <a:cubicBezTo>
                    <a:pt x="176536" y="209615"/>
                    <a:pt x="176406" y="210148"/>
                    <a:pt x="176100" y="211134"/>
                  </a:cubicBezTo>
                  <a:lnTo>
                    <a:pt x="172680" y="218281"/>
                  </a:lnTo>
                  <a:cubicBezTo>
                    <a:pt x="171895" y="219398"/>
                    <a:pt x="171037" y="220479"/>
                    <a:pt x="170033" y="221487"/>
                  </a:cubicBezTo>
                  <a:cubicBezTo>
                    <a:pt x="168701" y="222822"/>
                    <a:pt x="167280" y="223986"/>
                    <a:pt x="165768" y="224682"/>
                  </a:cubicBezTo>
                  <a:cubicBezTo>
                    <a:pt x="164256" y="225377"/>
                    <a:pt x="162802" y="225892"/>
                    <a:pt x="161484" y="226192"/>
                  </a:cubicBezTo>
                  <a:cubicBezTo>
                    <a:pt x="160166" y="226492"/>
                    <a:pt x="158987" y="226587"/>
                    <a:pt x="157942" y="226496"/>
                  </a:cubicBezTo>
                  <a:cubicBezTo>
                    <a:pt x="156897" y="226404"/>
                    <a:pt x="155865" y="226102"/>
                    <a:pt x="155161" y="225837"/>
                  </a:cubicBezTo>
                  <a:cubicBezTo>
                    <a:pt x="154457" y="225572"/>
                    <a:pt x="153811" y="225174"/>
                    <a:pt x="153165" y="224609"/>
                  </a:cubicBezTo>
                  <a:cubicBezTo>
                    <a:pt x="152519" y="224045"/>
                    <a:pt x="151877" y="223300"/>
                    <a:pt x="151247" y="222368"/>
                  </a:cubicBezTo>
                  <a:cubicBezTo>
                    <a:pt x="150618" y="221436"/>
                    <a:pt x="150001" y="220298"/>
                    <a:pt x="149200" y="218623"/>
                  </a:cubicBezTo>
                  <a:cubicBezTo>
                    <a:pt x="148398" y="216948"/>
                    <a:pt x="147762" y="215390"/>
                    <a:pt x="147290" y="213952"/>
                  </a:cubicBezTo>
                  <a:cubicBezTo>
                    <a:pt x="146817" y="212513"/>
                    <a:pt x="146506" y="211197"/>
                    <a:pt x="146348" y="210009"/>
                  </a:cubicBezTo>
                  <a:cubicBezTo>
                    <a:pt x="146191" y="208821"/>
                    <a:pt x="146182" y="207695"/>
                    <a:pt x="146207" y="206479"/>
                  </a:cubicBezTo>
                  <a:cubicBezTo>
                    <a:pt x="146231" y="205263"/>
                    <a:pt x="146290" y="204083"/>
                    <a:pt x="146384" y="202938"/>
                  </a:cubicBezTo>
                  <a:cubicBezTo>
                    <a:pt x="146477" y="201792"/>
                    <a:pt x="146604" y="200683"/>
                    <a:pt x="146765" y="199608"/>
                  </a:cubicBezTo>
                  <a:cubicBezTo>
                    <a:pt x="146927" y="198534"/>
                    <a:pt x="147115" y="197524"/>
                    <a:pt x="151224" y="178742"/>
                  </a:cubicBezTo>
                  <a:cubicBezTo>
                    <a:pt x="155333" y="159960"/>
                    <a:pt x="157836" y="152393"/>
                    <a:pt x="160718" y="146023"/>
                  </a:cubicBezTo>
                  <a:cubicBezTo>
                    <a:pt x="163599" y="139654"/>
                    <a:pt x="166782" y="134502"/>
                    <a:pt x="170355" y="130557"/>
                  </a:cubicBezTo>
                  <a:cubicBezTo>
                    <a:pt x="173743" y="126816"/>
                    <a:pt x="177487" y="124126"/>
                    <a:pt x="179630" y="122722"/>
                  </a:cubicBezTo>
                  <a:cubicBezTo>
                    <a:pt x="181824" y="122542"/>
                    <a:pt x="183819" y="122647"/>
                    <a:pt x="185561" y="123109"/>
                  </a:cubicBezTo>
                  <a:cubicBezTo>
                    <a:pt x="188722" y="124185"/>
                    <a:pt x="191049" y="126180"/>
                    <a:pt x="192604" y="129030"/>
                  </a:cubicBezTo>
                  <a:cubicBezTo>
                    <a:pt x="192720" y="129479"/>
                    <a:pt x="192841" y="129925"/>
                    <a:pt x="192928" y="130404"/>
                  </a:cubicBezTo>
                  <a:cubicBezTo>
                    <a:pt x="193427" y="133148"/>
                    <a:pt x="193434" y="136424"/>
                    <a:pt x="193199" y="138894"/>
                  </a:cubicBezTo>
                  <a:cubicBezTo>
                    <a:pt x="192964" y="141364"/>
                    <a:pt x="192792" y="142605"/>
                    <a:pt x="192560" y="143813"/>
                  </a:cubicBezTo>
                  <a:cubicBezTo>
                    <a:pt x="192327" y="145022"/>
                    <a:pt x="192047" y="146202"/>
                    <a:pt x="191713" y="147351"/>
                  </a:cubicBezTo>
                  <a:cubicBezTo>
                    <a:pt x="191380" y="148501"/>
                    <a:pt x="190998" y="149624"/>
                    <a:pt x="190519" y="150873"/>
                  </a:cubicBezTo>
                  <a:cubicBezTo>
                    <a:pt x="190040" y="152122"/>
                    <a:pt x="189372" y="153767"/>
                    <a:pt x="188466" y="155827"/>
                  </a:cubicBezTo>
                  <a:cubicBezTo>
                    <a:pt x="187561" y="157886"/>
                    <a:pt x="186421" y="160353"/>
                    <a:pt x="185047" y="163225"/>
                  </a:cubicBezTo>
                  <a:cubicBezTo>
                    <a:pt x="183673" y="166096"/>
                    <a:pt x="182064" y="169371"/>
                    <a:pt x="180866" y="171859"/>
                  </a:cubicBezTo>
                  <a:cubicBezTo>
                    <a:pt x="179667" y="174348"/>
                    <a:pt x="179106" y="175673"/>
                    <a:pt x="178604" y="176943"/>
                  </a:cubicBezTo>
                  <a:cubicBezTo>
                    <a:pt x="178101" y="178214"/>
                    <a:pt x="177658" y="179429"/>
                    <a:pt x="177273" y="180591"/>
                  </a:cubicBezTo>
                  <a:cubicBezTo>
                    <a:pt x="176888" y="181754"/>
                    <a:pt x="176562" y="182863"/>
                    <a:pt x="176316" y="183898"/>
                  </a:cubicBezTo>
                  <a:cubicBezTo>
                    <a:pt x="176069" y="184933"/>
                    <a:pt x="175903" y="185860"/>
                    <a:pt x="175779" y="186771"/>
                  </a:cubicBezTo>
                  <a:cubicBezTo>
                    <a:pt x="175654" y="187682"/>
                    <a:pt x="175571" y="188576"/>
                    <a:pt x="175529" y="189454"/>
                  </a:cubicBezTo>
                  <a:cubicBezTo>
                    <a:pt x="175488" y="190332"/>
                    <a:pt x="175489" y="191194"/>
                    <a:pt x="175919" y="194939"/>
                  </a:cubicBezTo>
                  <a:close/>
                  <a:moveTo>
                    <a:pt x="154425" y="130619"/>
                  </a:moveTo>
                  <a:cubicBezTo>
                    <a:pt x="154378" y="130643"/>
                    <a:pt x="154330" y="130665"/>
                    <a:pt x="154282" y="130689"/>
                  </a:cubicBezTo>
                  <a:cubicBezTo>
                    <a:pt x="154279" y="130683"/>
                    <a:pt x="154276" y="130678"/>
                    <a:pt x="154274" y="130673"/>
                  </a:cubicBezTo>
                  <a:cubicBezTo>
                    <a:pt x="154287" y="130665"/>
                    <a:pt x="154298" y="130657"/>
                    <a:pt x="154311" y="130649"/>
                  </a:cubicBezTo>
                  <a:cubicBezTo>
                    <a:pt x="154349" y="130639"/>
                    <a:pt x="154387" y="130629"/>
                    <a:pt x="154425" y="130619"/>
                  </a:cubicBezTo>
                  <a:close/>
                  <a:moveTo>
                    <a:pt x="96285" y="202947"/>
                  </a:moveTo>
                  <a:cubicBezTo>
                    <a:pt x="98672" y="198248"/>
                    <a:pt x="104522" y="188818"/>
                    <a:pt x="113835" y="174657"/>
                  </a:cubicBezTo>
                  <a:cubicBezTo>
                    <a:pt x="111055" y="177257"/>
                    <a:pt x="107133" y="181854"/>
                    <a:pt x="102070" y="188448"/>
                  </a:cubicBezTo>
                  <a:cubicBezTo>
                    <a:pt x="96087" y="196342"/>
                    <a:pt x="90782" y="204691"/>
                    <a:pt x="86118" y="213472"/>
                  </a:cubicBezTo>
                  <a:cubicBezTo>
                    <a:pt x="86570" y="212227"/>
                    <a:pt x="87017" y="211031"/>
                    <a:pt x="87456" y="209915"/>
                  </a:cubicBezTo>
                  <a:cubicBezTo>
                    <a:pt x="89037" y="205900"/>
                    <a:pt x="90379" y="202815"/>
                    <a:pt x="92079" y="199507"/>
                  </a:cubicBezTo>
                  <a:cubicBezTo>
                    <a:pt x="93779" y="196199"/>
                    <a:pt x="95849" y="192644"/>
                    <a:pt x="98290" y="188846"/>
                  </a:cubicBezTo>
                  <a:cubicBezTo>
                    <a:pt x="100730" y="185048"/>
                    <a:pt x="103541" y="181009"/>
                    <a:pt x="106698" y="176760"/>
                  </a:cubicBezTo>
                  <a:cubicBezTo>
                    <a:pt x="109855" y="172511"/>
                    <a:pt x="117661" y="163622"/>
                    <a:pt x="125681" y="156014"/>
                  </a:cubicBezTo>
                  <a:cubicBezTo>
                    <a:pt x="133700" y="148407"/>
                    <a:pt x="141937" y="142072"/>
                    <a:pt x="150347" y="136917"/>
                  </a:cubicBezTo>
                  <a:cubicBezTo>
                    <a:pt x="154159" y="134581"/>
                    <a:pt x="157985" y="132477"/>
                    <a:pt x="161446" y="130659"/>
                  </a:cubicBezTo>
                  <a:cubicBezTo>
                    <a:pt x="165026" y="129259"/>
                    <a:pt x="167744" y="128177"/>
                    <a:pt x="169651" y="127395"/>
                  </a:cubicBezTo>
                  <a:cubicBezTo>
                    <a:pt x="169454" y="127566"/>
                    <a:pt x="169257" y="127739"/>
                    <a:pt x="169061" y="127917"/>
                  </a:cubicBezTo>
                  <a:cubicBezTo>
                    <a:pt x="166158" y="129399"/>
                    <a:pt x="163711" y="130742"/>
                    <a:pt x="161778" y="131928"/>
                  </a:cubicBezTo>
                  <a:cubicBezTo>
                    <a:pt x="157229" y="134633"/>
                    <a:pt x="151601" y="138439"/>
                    <a:pt x="144893" y="143345"/>
                  </a:cubicBezTo>
                  <a:cubicBezTo>
                    <a:pt x="139347" y="147280"/>
                    <a:pt x="133091" y="153154"/>
                    <a:pt x="126124" y="160966"/>
                  </a:cubicBezTo>
                  <a:cubicBezTo>
                    <a:pt x="125634" y="161507"/>
                    <a:pt x="125705" y="161550"/>
                    <a:pt x="126336" y="161093"/>
                  </a:cubicBezTo>
                  <a:cubicBezTo>
                    <a:pt x="131681" y="156771"/>
                    <a:pt x="135305" y="153908"/>
                    <a:pt x="137208" y="152505"/>
                  </a:cubicBezTo>
                  <a:cubicBezTo>
                    <a:pt x="139248" y="150998"/>
                    <a:pt x="141347" y="149558"/>
                    <a:pt x="143504" y="148186"/>
                  </a:cubicBezTo>
                  <a:cubicBezTo>
                    <a:pt x="149362" y="144679"/>
                    <a:pt x="154943" y="141628"/>
                    <a:pt x="160275" y="138986"/>
                  </a:cubicBezTo>
                  <a:cubicBezTo>
                    <a:pt x="159806" y="139782"/>
                    <a:pt x="159347" y="140606"/>
                    <a:pt x="158896" y="141471"/>
                  </a:cubicBezTo>
                  <a:cubicBezTo>
                    <a:pt x="149418" y="147793"/>
                    <a:pt x="139086" y="156883"/>
                    <a:pt x="127895" y="168752"/>
                  </a:cubicBezTo>
                  <a:cubicBezTo>
                    <a:pt x="127792" y="168953"/>
                    <a:pt x="127929" y="168912"/>
                    <a:pt x="128306" y="168629"/>
                  </a:cubicBezTo>
                  <a:cubicBezTo>
                    <a:pt x="130714" y="166663"/>
                    <a:pt x="133181" y="164746"/>
                    <a:pt x="135708" y="162880"/>
                  </a:cubicBezTo>
                  <a:cubicBezTo>
                    <a:pt x="137553" y="161550"/>
                    <a:pt x="139426" y="160264"/>
                    <a:pt x="141326" y="159021"/>
                  </a:cubicBezTo>
                  <a:cubicBezTo>
                    <a:pt x="144356" y="157082"/>
                    <a:pt x="146947" y="155458"/>
                    <a:pt x="149107" y="154141"/>
                  </a:cubicBezTo>
                  <a:cubicBezTo>
                    <a:pt x="143222" y="159487"/>
                    <a:pt x="136828" y="166671"/>
                    <a:pt x="129903" y="175774"/>
                  </a:cubicBezTo>
                  <a:cubicBezTo>
                    <a:pt x="129452" y="176411"/>
                    <a:pt x="129426" y="176676"/>
                    <a:pt x="129827" y="176570"/>
                  </a:cubicBezTo>
                  <a:cubicBezTo>
                    <a:pt x="136167" y="170951"/>
                    <a:pt x="141092" y="167038"/>
                    <a:pt x="144603" y="164829"/>
                  </a:cubicBezTo>
                  <a:cubicBezTo>
                    <a:pt x="148289" y="162451"/>
                    <a:pt x="150739" y="160961"/>
                    <a:pt x="152013" y="160312"/>
                  </a:cubicBezTo>
                  <a:cubicBezTo>
                    <a:pt x="151951" y="160541"/>
                    <a:pt x="151888" y="160776"/>
                    <a:pt x="151826" y="161009"/>
                  </a:cubicBezTo>
                  <a:cubicBezTo>
                    <a:pt x="142076" y="169516"/>
                    <a:pt x="135310" y="175985"/>
                    <a:pt x="131597" y="180372"/>
                  </a:cubicBezTo>
                  <a:cubicBezTo>
                    <a:pt x="131359" y="180801"/>
                    <a:pt x="131539" y="180837"/>
                    <a:pt x="132136" y="180480"/>
                  </a:cubicBezTo>
                  <a:lnTo>
                    <a:pt x="142251" y="174065"/>
                  </a:lnTo>
                  <a:lnTo>
                    <a:pt x="137782" y="177817"/>
                  </a:lnTo>
                  <a:lnTo>
                    <a:pt x="141834" y="176360"/>
                  </a:lnTo>
                  <a:cubicBezTo>
                    <a:pt x="141995" y="176301"/>
                    <a:pt x="142005" y="176398"/>
                    <a:pt x="141864" y="176651"/>
                  </a:cubicBezTo>
                  <a:cubicBezTo>
                    <a:pt x="133335" y="184099"/>
                    <a:pt x="127045" y="190285"/>
                    <a:pt x="122994" y="195210"/>
                  </a:cubicBezTo>
                  <a:cubicBezTo>
                    <a:pt x="122898" y="195584"/>
                    <a:pt x="123134" y="195564"/>
                    <a:pt x="123701" y="195149"/>
                  </a:cubicBezTo>
                  <a:cubicBezTo>
                    <a:pt x="128534" y="191211"/>
                    <a:pt x="134248" y="187194"/>
                    <a:pt x="140844" y="183098"/>
                  </a:cubicBezTo>
                  <a:cubicBezTo>
                    <a:pt x="141132" y="183201"/>
                    <a:pt x="141006" y="183508"/>
                    <a:pt x="140468" y="184018"/>
                  </a:cubicBezTo>
                  <a:lnTo>
                    <a:pt x="135374" y="188890"/>
                  </a:lnTo>
                  <a:lnTo>
                    <a:pt x="142356" y="185112"/>
                  </a:lnTo>
                  <a:cubicBezTo>
                    <a:pt x="142609" y="185131"/>
                    <a:pt x="142424" y="185434"/>
                    <a:pt x="141802" y="186021"/>
                  </a:cubicBezTo>
                  <a:lnTo>
                    <a:pt x="137424" y="189970"/>
                  </a:lnTo>
                  <a:cubicBezTo>
                    <a:pt x="137359" y="190275"/>
                    <a:pt x="138275" y="189922"/>
                    <a:pt x="140172" y="188912"/>
                  </a:cubicBezTo>
                  <a:cubicBezTo>
                    <a:pt x="140414" y="188853"/>
                    <a:pt x="140486" y="188900"/>
                    <a:pt x="140389" y="189055"/>
                  </a:cubicBezTo>
                  <a:cubicBezTo>
                    <a:pt x="137522" y="191609"/>
                    <a:pt x="133913" y="195106"/>
                    <a:pt x="129563" y="199545"/>
                  </a:cubicBezTo>
                  <a:cubicBezTo>
                    <a:pt x="134228" y="196463"/>
                    <a:pt x="136697" y="194889"/>
                    <a:pt x="136970" y="194827"/>
                  </a:cubicBezTo>
                  <a:cubicBezTo>
                    <a:pt x="137306" y="194931"/>
                    <a:pt x="137132" y="195378"/>
                    <a:pt x="136449" y="196169"/>
                  </a:cubicBezTo>
                  <a:lnTo>
                    <a:pt x="132493" y="200231"/>
                  </a:lnTo>
                  <a:lnTo>
                    <a:pt x="138487" y="197028"/>
                  </a:lnTo>
                  <a:cubicBezTo>
                    <a:pt x="138871" y="196942"/>
                    <a:pt x="138982" y="197033"/>
                    <a:pt x="138818" y="197301"/>
                  </a:cubicBezTo>
                  <a:lnTo>
                    <a:pt x="136227" y="199909"/>
                  </a:lnTo>
                  <a:cubicBezTo>
                    <a:pt x="136020" y="200138"/>
                    <a:pt x="136042" y="200282"/>
                    <a:pt x="136295" y="200338"/>
                  </a:cubicBezTo>
                  <a:cubicBezTo>
                    <a:pt x="136290" y="200497"/>
                    <a:pt x="137456" y="199982"/>
                    <a:pt x="139743" y="198822"/>
                  </a:cubicBezTo>
                  <a:cubicBezTo>
                    <a:pt x="136082" y="202408"/>
                    <a:pt x="134041" y="204506"/>
                    <a:pt x="133695" y="205048"/>
                  </a:cubicBezTo>
                  <a:cubicBezTo>
                    <a:pt x="130954" y="208164"/>
                    <a:pt x="128390" y="211683"/>
                    <a:pt x="126006" y="215608"/>
                  </a:cubicBezTo>
                  <a:cubicBezTo>
                    <a:pt x="126023" y="215764"/>
                    <a:pt x="126303" y="215648"/>
                    <a:pt x="126846" y="215258"/>
                  </a:cubicBezTo>
                  <a:cubicBezTo>
                    <a:pt x="130719" y="211749"/>
                    <a:pt x="133349" y="209507"/>
                    <a:pt x="134735" y="208529"/>
                  </a:cubicBezTo>
                  <a:cubicBezTo>
                    <a:pt x="135356" y="207969"/>
                    <a:pt x="137804" y="206451"/>
                    <a:pt x="142077" y="203975"/>
                  </a:cubicBezTo>
                  <a:cubicBezTo>
                    <a:pt x="142095" y="203972"/>
                    <a:pt x="142120" y="203940"/>
                    <a:pt x="142140" y="203928"/>
                  </a:cubicBezTo>
                  <a:cubicBezTo>
                    <a:pt x="140161" y="206560"/>
                    <a:pt x="138178" y="210420"/>
                    <a:pt x="136191" y="215521"/>
                  </a:cubicBezTo>
                  <a:cubicBezTo>
                    <a:pt x="136266" y="215722"/>
                    <a:pt x="136407" y="215716"/>
                    <a:pt x="136616" y="215504"/>
                  </a:cubicBezTo>
                  <a:cubicBezTo>
                    <a:pt x="139800" y="211880"/>
                    <a:pt x="141588" y="209894"/>
                    <a:pt x="141982" y="209546"/>
                  </a:cubicBezTo>
                  <a:cubicBezTo>
                    <a:pt x="142172" y="209330"/>
                    <a:pt x="142330" y="209160"/>
                    <a:pt x="142479" y="209002"/>
                  </a:cubicBezTo>
                  <a:cubicBezTo>
                    <a:pt x="142480" y="209028"/>
                    <a:pt x="142478" y="209050"/>
                    <a:pt x="142479" y="209076"/>
                  </a:cubicBezTo>
                  <a:cubicBezTo>
                    <a:pt x="142500" y="209470"/>
                    <a:pt x="142568" y="209891"/>
                    <a:pt x="142617" y="210301"/>
                  </a:cubicBezTo>
                  <a:cubicBezTo>
                    <a:pt x="141815" y="212248"/>
                    <a:pt x="140316" y="215629"/>
                    <a:pt x="138087" y="220515"/>
                  </a:cubicBezTo>
                  <a:cubicBezTo>
                    <a:pt x="138043" y="220710"/>
                    <a:pt x="138241" y="220584"/>
                    <a:pt x="138679" y="220134"/>
                  </a:cubicBezTo>
                  <a:lnTo>
                    <a:pt x="141941" y="216093"/>
                  </a:lnTo>
                  <a:lnTo>
                    <a:pt x="142669" y="215338"/>
                  </a:lnTo>
                  <a:cubicBezTo>
                    <a:pt x="142663" y="215575"/>
                    <a:pt x="142542" y="215940"/>
                    <a:pt x="142304" y="216435"/>
                  </a:cubicBezTo>
                  <a:lnTo>
                    <a:pt x="140090" y="220964"/>
                  </a:lnTo>
                  <a:cubicBezTo>
                    <a:pt x="140095" y="221099"/>
                    <a:pt x="140265" y="221101"/>
                    <a:pt x="140600" y="220968"/>
                  </a:cubicBezTo>
                  <a:lnTo>
                    <a:pt x="142143" y="219867"/>
                  </a:lnTo>
                  <a:cubicBezTo>
                    <a:pt x="142310" y="219765"/>
                    <a:pt x="142441" y="219745"/>
                    <a:pt x="142537" y="219809"/>
                  </a:cubicBezTo>
                  <a:cubicBezTo>
                    <a:pt x="142633" y="219872"/>
                    <a:pt x="142675" y="219991"/>
                    <a:pt x="142665" y="220165"/>
                  </a:cubicBezTo>
                  <a:cubicBezTo>
                    <a:pt x="142409" y="221565"/>
                    <a:pt x="142326" y="222219"/>
                    <a:pt x="142413" y="222127"/>
                  </a:cubicBezTo>
                  <a:cubicBezTo>
                    <a:pt x="142406" y="222366"/>
                    <a:pt x="142609" y="222531"/>
                    <a:pt x="143021" y="222624"/>
                  </a:cubicBezTo>
                  <a:cubicBezTo>
                    <a:pt x="143085" y="222667"/>
                    <a:pt x="143098" y="222873"/>
                    <a:pt x="143058" y="223241"/>
                  </a:cubicBezTo>
                  <a:lnTo>
                    <a:pt x="140125" y="231580"/>
                  </a:lnTo>
                  <a:cubicBezTo>
                    <a:pt x="139900" y="232255"/>
                    <a:pt x="139751" y="232742"/>
                    <a:pt x="139680" y="233042"/>
                  </a:cubicBezTo>
                  <a:cubicBezTo>
                    <a:pt x="139650" y="233209"/>
                    <a:pt x="139657" y="233287"/>
                    <a:pt x="139701" y="233277"/>
                  </a:cubicBezTo>
                  <a:cubicBezTo>
                    <a:pt x="139984" y="233651"/>
                    <a:pt x="142105" y="230428"/>
                    <a:pt x="146061" y="223607"/>
                  </a:cubicBezTo>
                  <a:cubicBezTo>
                    <a:pt x="146177" y="223409"/>
                    <a:pt x="146267" y="223198"/>
                    <a:pt x="146366" y="222991"/>
                  </a:cubicBezTo>
                  <a:cubicBezTo>
                    <a:pt x="145924" y="224452"/>
                    <a:pt x="145311" y="226496"/>
                    <a:pt x="144528" y="229128"/>
                  </a:cubicBezTo>
                  <a:cubicBezTo>
                    <a:pt x="144322" y="229874"/>
                    <a:pt x="144242" y="230323"/>
                    <a:pt x="144289" y="230476"/>
                  </a:cubicBezTo>
                  <a:cubicBezTo>
                    <a:pt x="144392" y="230844"/>
                    <a:pt x="144584" y="230985"/>
                    <a:pt x="144865" y="230900"/>
                  </a:cubicBezTo>
                  <a:lnTo>
                    <a:pt x="147031" y="229983"/>
                  </a:lnTo>
                  <a:cubicBezTo>
                    <a:pt x="147149" y="230026"/>
                    <a:pt x="147207" y="230175"/>
                    <a:pt x="147207" y="230429"/>
                  </a:cubicBezTo>
                  <a:cubicBezTo>
                    <a:pt x="147240" y="230510"/>
                    <a:pt x="147204" y="230917"/>
                    <a:pt x="147101" y="231648"/>
                  </a:cubicBezTo>
                  <a:cubicBezTo>
                    <a:pt x="147100" y="231739"/>
                    <a:pt x="147120" y="231803"/>
                    <a:pt x="147161" y="231839"/>
                  </a:cubicBezTo>
                  <a:cubicBezTo>
                    <a:pt x="147349" y="231945"/>
                    <a:pt x="147806" y="231718"/>
                    <a:pt x="148532" y="231158"/>
                  </a:cubicBezTo>
                  <a:cubicBezTo>
                    <a:pt x="148642" y="231130"/>
                    <a:pt x="148690" y="231269"/>
                    <a:pt x="148675" y="231575"/>
                  </a:cubicBezTo>
                  <a:cubicBezTo>
                    <a:pt x="148669" y="231740"/>
                    <a:pt x="148606" y="231951"/>
                    <a:pt x="148486" y="232207"/>
                  </a:cubicBezTo>
                  <a:lnTo>
                    <a:pt x="145489" y="239169"/>
                  </a:lnTo>
                  <a:cubicBezTo>
                    <a:pt x="145367" y="239478"/>
                    <a:pt x="145360" y="239683"/>
                    <a:pt x="145468" y="239784"/>
                  </a:cubicBezTo>
                  <a:cubicBezTo>
                    <a:pt x="145535" y="239934"/>
                    <a:pt x="145806" y="239745"/>
                    <a:pt x="146281" y="239216"/>
                  </a:cubicBezTo>
                  <a:cubicBezTo>
                    <a:pt x="149582" y="235161"/>
                    <a:pt x="152260" y="232187"/>
                    <a:pt x="154316" y="230294"/>
                  </a:cubicBezTo>
                  <a:cubicBezTo>
                    <a:pt x="154521" y="230070"/>
                    <a:pt x="154727" y="229876"/>
                    <a:pt x="154934" y="229690"/>
                  </a:cubicBezTo>
                  <a:cubicBezTo>
                    <a:pt x="154943" y="229693"/>
                    <a:pt x="154953" y="229695"/>
                    <a:pt x="154962" y="229698"/>
                  </a:cubicBezTo>
                  <a:cubicBezTo>
                    <a:pt x="152906" y="232394"/>
                    <a:pt x="150376" y="237358"/>
                    <a:pt x="147361" y="244650"/>
                  </a:cubicBezTo>
                  <a:cubicBezTo>
                    <a:pt x="147216" y="244016"/>
                    <a:pt x="145506" y="250553"/>
                    <a:pt x="142231" y="264260"/>
                  </a:cubicBezTo>
                  <a:cubicBezTo>
                    <a:pt x="141354" y="269024"/>
                    <a:pt x="141052" y="273033"/>
                    <a:pt x="141326" y="276287"/>
                  </a:cubicBezTo>
                  <a:cubicBezTo>
                    <a:pt x="141391" y="278277"/>
                    <a:pt x="141507" y="280292"/>
                    <a:pt x="141658" y="282322"/>
                  </a:cubicBezTo>
                  <a:cubicBezTo>
                    <a:pt x="141176" y="280337"/>
                    <a:pt x="140891" y="279006"/>
                    <a:pt x="140815" y="278371"/>
                  </a:cubicBezTo>
                  <a:cubicBezTo>
                    <a:pt x="140483" y="276129"/>
                    <a:pt x="140294" y="273822"/>
                    <a:pt x="140248" y="271448"/>
                  </a:cubicBezTo>
                  <a:cubicBezTo>
                    <a:pt x="140175" y="269074"/>
                    <a:pt x="140346" y="265723"/>
                    <a:pt x="140764" y="261395"/>
                  </a:cubicBezTo>
                  <a:cubicBezTo>
                    <a:pt x="140849" y="260491"/>
                    <a:pt x="140950" y="259602"/>
                    <a:pt x="141068" y="258728"/>
                  </a:cubicBezTo>
                  <a:lnTo>
                    <a:pt x="142355" y="249613"/>
                  </a:lnTo>
                  <a:cubicBezTo>
                    <a:pt x="140386" y="256287"/>
                    <a:pt x="138862" y="262361"/>
                    <a:pt x="137783" y="267835"/>
                  </a:cubicBezTo>
                  <a:cubicBezTo>
                    <a:pt x="137017" y="272071"/>
                    <a:pt x="136596" y="276455"/>
                    <a:pt x="136489" y="280972"/>
                  </a:cubicBezTo>
                  <a:cubicBezTo>
                    <a:pt x="136420" y="280922"/>
                    <a:pt x="136350" y="280871"/>
                    <a:pt x="136278" y="280821"/>
                  </a:cubicBezTo>
                  <a:cubicBezTo>
                    <a:pt x="135792" y="279299"/>
                    <a:pt x="135416" y="277759"/>
                    <a:pt x="135150" y="276202"/>
                  </a:cubicBezTo>
                  <a:cubicBezTo>
                    <a:pt x="135245" y="275247"/>
                    <a:pt x="135327" y="274296"/>
                    <a:pt x="135441" y="273331"/>
                  </a:cubicBezTo>
                  <a:cubicBezTo>
                    <a:pt x="135484" y="272587"/>
                    <a:pt x="136318" y="267096"/>
                    <a:pt x="137947" y="256858"/>
                  </a:cubicBezTo>
                  <a:cubicBezTo>
                    <a:pt x="139131" y="250007"/>
                    <a:pt x="140830" y="242871"/>
                    <a:pt x="143042" y="235450"/>
                  </a:cubicBezTo>
                  <a:cubicBezTo>
                    <a:pt x="142983" y="235236"/>
                    <a:pt x="142780" y="235472"/>
                    <a:pt x="142434" y="236160"/>
                  </a:cubicBezTo>
                  <a:cubicBezTo>
                    <a:pt x="140004" y="240988"/>
                    <a:pt x="138072" y="244978"/>
                    <a:pt x="136639" y="248133"/>
                  </a:cubicBezTo>
                  <a:cubicBezTo>
                    <a:pt x="136027" y="249479"/>
                    <a:pt x="135488" y="250769"/>
                    <a:pt x="134985" y="252032"/>
                  </a:cubicBezTo>
                  <a:cubicBezTo>
                    <a:pt x="134987" y="251498"/>
                    <a:pt x="134990" y="250986"/>
                    <a:pt x="134989" y="250417"/>
                  </a:cubicBezTo>
                  <a:cubicBezTo>
                    <a:pt x="134975" y="249712"/>
                    <a:pt x="135570" y="246020"/>
                    <a:pt x="136771" y="239341"/>
                  </a:cubicBezTo>
                  <a:cubicBezTo>
                    <a:pt x="136821" y="238634"/>
                    <a:pt x="136721" y="238163"/>
                    <a:pt x="136477" y="237918"/>
                  </a:cubicBezTo>
                  <a:cubicBezTo>
                    <a:pt x="137482" y="234410"/>
                    <a:pt x="138487" y="231035"/>
                    <a:pt x="139490" y="227865"/>
                  </a:cubicBezTo>
                  <a:cubicBezTo>
                    <a:pt x="139833" y="226621"/>
                    <a:pt x="140092" y="225622"/>
                    <a:pt x="140268" y="224870"/>
                  </a:cubicBezTo>
                  <a:cubicBezTo>
                    <a:pt x="140350" y="224445"/>
                    <a:pt x="140368" y="224200"/>
                    <a:pt x="140319" y="224136"/>
                  </a:cubicBezTo>
                  <a:cubicBezTo>
                    <a:pt x="140097" y="223810"/>
                    <a:pt x="139797" y="223864"/>
                    <a:pt x="139421" y="224302"/>
                  </a:cubicBezTo>
                  <a:cubicBezTo>
                    <a:pt x="138458" y="225670"/>
                    <a:pt x="137158" y="227633"/>
                    <a:pt x="135523" y="230191"/>
                  </a:cubicBezTo>
                  <a:cubicBezTo>
                    <a:pt x="135082" y="230877"/>
                    <a:pt x="134625" y="231631"/>
                    <a:pt x="134156" y="232428"/>
                  </a:cubicBezTo>
                  <a:cubicBezTo>
                    <a:pt x="134078" y="232402"/>
                    <a:pt x="134017" y="232358"/>
                    <a:pt x="133905" y="232366"/>
                  </a:cubicBezTo>
                  <a:lnTo>
                    <a:pt x="132367" y="233891"/>
                  </a:lnTo>
                  <a:lnTo>
                    <a:pt x="135428" y="222292"/>
                  </a:lnTo>
                  <a:cubicBezTo>
                    <a:pt x="135763" y="220975"/>
                    <a:pt x="135789" y="220331"/>
                    <a:pt x="135506" y="220360"/>
                  </a:cubicBezTo>
                  <a:cubicBezTo>
                    <a:pt x="135225" y="220285"/>
                    <a:pt x="134961" y="220433"/>
                    <a:pt x="134716" y="220802"/>
                  </a:cubicBezTo>
                  <a:cubicBezTo>
                    <a:pt x="133310" y="222879"/>
                    <a:pt x="131868" y="225125"/>
                    <a:pt x="130387" y="227541"/>
                  </a:cubicBezTo>
                  <a:cubicBezTo>
                    <a:pt x="129536" y="228846"/>
                    <a:pt x="128025" y="231594"/>
                    <a:pt x="125877" y="235732"/>
                  </a:cubicBezTo>
                  <a:cubicBezTo>
                    <a:pt x="125864" y="235717"/>
                    <a:pt x="125851" y="235700"/>
                    <a:pt x="125838" y="235685"/>
                  </a:cubicBezTo>
                  <a:cubicBezTo>
                    <a:pt x="125767" y="235610"/>
                    <a:pt x="125690" y="235549"/>
                    <a:pt x="125618" y="235475"/>
                  </a:cubicBezTo>
                  <a:cubicBezTo>
                    <a:pt x="126218" y="233609"/>
                    <a:pt x="127181" y="231038"/>
                    <a:pt x="128543" y="227689"/>
                  </a:cubicBezTo>
                  <a:cubicBezTo>
                    <a:pt x="130219" y="223534"/>
                    <a:pt x="132361" y="218866"/>
                    <a:pt x="134968" y="213687"/>
                  </a:cubicBezTo>
                  <a:cubicBezTo>
                    <a:pt x="135455" y="212487"/>
                    <a:pt x="135623" y="211894"/>
                    <a:pt x="135470" y="211910"/>
                  </a:cubicBezTo>
                  <a:cubicBezTo>
                    <a:pt x="132891" y="214357"/>
                    <a:pt x="127703" y="220933"/>
                    <a:pt x="119952" y="231563"/>
                  </a:cubicBezTo>
                  <a:cubicBezTo>
                    <a:pt x="119699" y="231462"/>
                    <a:pt x="119453" y="231338"/>
                    <a:pt x="119194" y="231251"/>
                  </a:cubicBezTo>
                  <a:cubicBezTo>
                    <a:pt x="119668" y="229967"/>
                    <a:pt x="121002" y="226769"/>
                    <a:pt x="123219" y="221610"/>
                  </a:cubicBezTo>
                  <a:cubicBezTo>
                    <a:pt x="123555" y="220520"/>
                    <a:pt x="123608" y="219976"/>
                    <a:pt x="123378" y="219976"/>
                  </a:cubicBezTo>
                  <a:cubicBezTo>
                    <a:pt x="119988" y="223364"/>
                    <a:pt x="116812" y="226893"/>
                    <a:pt x="113757" y="230503"/>
                  </a:cubicBezTo>
                  <a:cubicBezTo>
                    <a:pt x="113709" y="230505"/>
                    <a:pt x="113665" y="230512"/>
                    <a:pt x="113617" y="230515"/>
                  </a:cubicBezTo>
                  <a:cubicBezTo>
                    <a:pt x="114154" y="229683"/>
                    <a:pt x="114656" y="228850"/>
                    <a:pt x="115085" y="228011"/>
                  </a:cubicBezTo>
                  <a:cubicBezTo>
                    <a:pt x="118849" y="219737"/>
                    <a:pt x="122036" y="213403"/>
                    <a:pt x="124646" y="209008"/>
                  </a:cubicBezTo>
                  <a:cubicBezTo>
                    <a:pt x="125232" y="207658"/>
                    <a:pt x="125308" y="207090"/>
                    <a:pt x="124874" y="207304"/>
                  </a:cubicBezTo>
                  <a:cubicBezTo>
                    <a:pt x="116696" y="216897"/>
                    <a:pt x="110484" y="224993"/>
                    <a:pt x="106219" y="231609"/>
                  </a:cubicBezTo>
                  <a:cubicBezTo>
                    <a:pt x="106216" y="231612"/>
                    <a:pt x="106215" y="231612"/>
                    <a:pt x="106212" y="231614"/>
                  </a:cubicBezTo>
                  <a:cubicBezTo>
                    <a:pt x="105122" y="232829"/>
                    <a:pt x="103810" y="234358"/>
                    <a:pt x="102283" y="236192"/>
                  </a:cubicBezTo>
                  <a:cubicBezTo>
                    <a:pt x="101878" y="236621"/>
                    <a:pt x="101421" y="237127"/>
                    <a:pt x="100889" y="237741"/>
                  </a:cubicBezTo>
                  <a:cubicBezTo>
                    <a:pt x="100528" y="238157"/>
                    <a:pt x="100123" y="238633"/>
                    <a:pt x="99724" y="239101"/>
                  </a:cubicBezTo>
                  <a:cubicBezTo>
                    <a:pt x="99580" y="239186"/>
                    <a:pt x="99583" y="239068"/>
                    <a:pt x="99740" y="238736"/>
                  </a:cubicBezTo>
                  <a:cubicBezTo>
                    <a:pt x="102009" y="234102"/>
                    <a:pt x="104023" y="230207"/>
                    <a:pt x="105783" y="227051"/>
                  </a:cubicBezTo>
                  <a:cubicBezTo>
                    <a:pt x="107552" y="223763"/>
                    <a:pt x="111093" y="217921"/>
                    <a:pt x="116407" y="209524"/>
                  </a:cubicBezTo>
                  <a:cubicBezTo>
                    <a:pt x="117108" y="208195"/>
                    <a:pt x="117299" y="207599"/>
                    <a:pt x="116979" y="207733"/>
                  </a:cubicBezTo>
                  <a:cubicBezTo>
                    <a:pt x="106554" y="217925"/>
                    <a:pt x="98272" y="228009"/>
                    <a:pt x="92136" y="237984"/>
                  </a:cubicBezTo>
                  <a:cubicBezTo>
                    <a:pt x="93425" y="235064"/>
                    <a:pt x="97829" y="226468"/>
                    <a:pt x="105351" y="212195"/>
                  </a:cubicBezTo>
                  <a:cubicBezTo>
                    <a:pt x="106007" y="210899"/>
                    <a:pt x="106262" y="209959"/>
                    <a:pt x="106112" y="209376"/>
                  </a:cubicBezTo>
                  <a:cubicBezTo>
                    <a:pt x="104666" y="211087"/>
                    <a:pt x="102695" y="213653"/>
                    <a:pt x="100200" y="217072"/>
                  </a:cubicBezTo>
                  <a:cubicBezTo>
                    <a:pt x="97771" y="220333"/>
                    <a:pt x="93962" y="226004"/>
                    <a:pt x="88771" y="234086"/>
                  </a:cubicBezTo>
                  <a:cubicBezTo>
                    <a:pt x="87895" y="235265"/>
                    <a:pt x="87477" y="235668"/>
                    <a:pt x="87517" y="235297"/>
                  </a:cubicBezTo>
                  <a:cubicBezTo>
                    <a:pt x="96552" y="213073"/>
                    <a:pt x="108551" y="192823"/>
                    <a:pt x="123516" y="174546"/>
                  </a:cubicBezTo>
                  <a:cubicBezTo>
                    <a:pt x="105252" y="193137"/>
                    <a:pt x="92273" y="211487"/>
                    <a:pt x="84579" y="229597"/>
                  </a:cubicBezTo>
                  <a:cubicBezTo>
                    <a:pt x="90165" y="215582"/>
                    <a:pt x="94068" y="206699"/>
                    <a:pt x="96285" y="202947"/>
                  </a:cubicBezTo>
                  <a:close/>
                  <a:moveTo>
                    <a:pt x="142603" y="203241"/>
                  </a:moveTo>
                  <a:cubicBezTo>
                    <a:pt x="142600" y="203282"/>
                    <a:pt x="142597" y="203324"/>
                    <a:pt x="142594" y="203366"/>
                  </a:cubicBezTo>
                  <a:cubicBezTo>
                    <a:pt x="142541" y="203432"/>
                    <a:pt x="142487" y="203496"/>
                    <a:pt x="142434" y="203564"/>
                  </a:cubicBezTo>
                  <a:cubicBezTo>
                    <a:pt x="142486" y="203474"/>
                    <a:pt x="142544" y="203360"/>
                    <a:pt x="142603" y="203241"/>
                  </a:cubicBezTo>
                  <a:close/>
                  <a:moveTo>
                    <a:pt x="67896" y="603137"/>
                  </a:moveTo>
                  <a:cubicBezTo>
                    <a:pt x="67489" y="602607"/>
                    <a:pt x="66869" y="601766"/>
                    <a:pt x="66140" y="600766"/>
                  </a:cubicBezTo>
                  <a:cubicBezTo>
                    <a:pt x="68490" y="603642"/>
                    <a:pt x="71392" y="607139"/>
                    <a:pt x="74860" y="611271"/>
                  </a:cubicBezTo>
                  <a:cubicBezTo>
                    <a:pt x="72024" y="608197"/>
                    <a:pt x="69692" y="605479"/>
                    <a:pt x="67896" y="603137"/>
                  </a:cubicBezTo>
                  <a:close/>
                  <a:moveTo>
                    <a:pt x="478885" y="418243"/>
                  </a:moveTo>
                  <a:cubicBezTo>
                    <a:pt x="479397" y="419825"/>
                    <a:pt x="480154" y="422288"/>
                    <a:pt x="480796" y="424495"/>
                  </a:cubicBezTo>
                  <a:cubicBezTo>
                    <a:pt x="481012" y="425498"/>
                    <a:pt x="481190" y="426306"/>
                    <a:pt x="481341" y="426972"/>
                  </a:cubicBezTo>
                  <a:cubicBezTo>
                    <a:pt x="481505" y="428467"/>
                    <a:pt x="481651" y="429829"/>
                    <a:pt x="481753" y="431012"/>
                  </a:cubicBezTo>
                  <a:cubicBezTo>
                    <a:pt x="481867" y="432331"/>
                    <a:pt x="481930" y="433456"/>
                    <a:pt x="481971" y="434269"/>
                  </a:cubicBezTo>
                  <a:cubicBezTo>
                    <a:pt x="482010" y="435081"/>
                    <a:pt x="482020" y="435739"/>
                    <a:pt x="481975" y="436634"/>
                  </a:cubicBezTo>
                  <a:cubicBezTo>
                    <a:pt x="481930" y="437529"/>
                    <a:pt x="481829" y="438648"/>
                    <a:pt x="481672" y="439987"/>
                  </a:cubicBezTo>
                  <a:cubicBezTo>
                    <a:pt x="481514" y="441326"/>
                    <a:pt x="481307" y="442881"/>
                    <a:pt x="481208" y="443929"/>
                  </a:cubicBezTo>
                  <a:cubicBezTo>
                    <a:pt x="481109" y="444977"/>
                    <a:pt x="481035" y="445403"/>
                    <a:pt x="480725" y="446693"/>
                  </a:cubicBezTo>
                  <a:cubicBezTo>
                    <a:pt x="480416" y="447982"/>
                    <a:pt x="479874" y="449984"/>
                    <a:pt x="479115" y="452677"/>
                  </a:cubicBezTo>
                  <a:cubicBezTo>
                    <a:pt x="478356" y="455371"/>
                    <a:pt x="477406" y="458758"/>
                    <a:pt x="476706" y="461256"/>
                  </a:cubicBezTo>
                  <a:cubicBezTo>
                    <a:pt x="476005" y="463754"/>
                    <a:pt x="475659" y="464920"/>
                    <a:pt x="475305" y="466069"/>
                  </a:cubicBezTo>
                  <a:cubicBezTo>
                    <a:pt x="474951" y="467218"/>
                    <a:pt x="474584" y="468350"/>
                    <a:pt x="474201" y="469463"/>
                  </a:cubicBezTo>
                  <a:cubicBezTo>
                    <a:pt x="473916" y="470290"/>
                    <a:pt x="473624" y="471109"/>
                    <a:pt x="473179" y="472196"/>
                  </a:cubicBezTo>
                  <a:cubicBezTo>
                    <a:pt x="471629" y="474343"/>
                    <a:pt x="469955" y="476154"/>
                    <a:pt x="468142" y="477586"/>
                  </a:cubicBezTo>
                  <a:cubicBezTo>
                    <a:pt x="463836" y="481163"/>
                    <a:pt x="458845" y="483811"/>
                    <a:pt x="453226" y="485604"/>
                  </a:cubicBezTo>
                  <a:cubicBezTo>
                    <a:pt x="450878" y="486033"/>
                    <a:pt x="448592" y="486150"/>
                    <a:pt x="446368" y="485962"/>
                  </a:cubicBezTo>
                  <a:cubicBezTo>
                    <a:pt x="446152" y="485920"/>
                    <a:pt x="445932" y="485905"/>
                    <a:pt x="445717" y="485858"/>
                  </a:cubicBezTo>
                  <a:cubicBezTo>
                    <a:pt x="444739" y="485644"/>
                    <a:pt x="444275" y="485539"/>
                    <a:pt x="443789" y="485405"/>
                  </a:cubicBezTo>
                  <a:cubicBezTo>
                    <a:pt x="443303" y="485272"/>
                    <a:pt x="442769" y="485101"/>
                    <a:pt x="442174" y="484943"/>
                  </a:cubicBezTo>
                  <a:cubicBezTo>
                    <a:pt x="441579" y="484785"/>
                    <a:pt x="440934" y="484596"/>
                    <a:pt x="440244" y="484382"/>
                  </a:cubicBezTo>
                  <a:cubicBezTo>
                    <a:pt x="439554" y="484168"/>
                    <a:pt x="437264" y="483396"/>
                    <a:pt x="435394" y="482764"/>
                  </a:cubicBezTo>
                  <a:cubicBezTo>
                    <a:pt x="433524" y="482133"/>
                    <a:pt x="432081" y="481636"/>
                    <a:pt x="431073" y="481268"/>
                  </a:cubicBezTo>
                  <a:cubicBezTo>
                    <a:pt x="430066" y="480899"/>
                    <a:pt x="429512" y="480678"/>
                    <a:pt x="429403" y="480588"/>
                  </a:cubicBezTo>
                  <a:cubicBezTo>
                    <a:pt x="429368" y="480559"/>
                    <a:pt x="429255" y="480486"/>
                    <a:pt x="429115" y="480396"/>
                  </a:cubicBezTo>
                  <a:cubicBezTo>
                    <a:pt x="428677" y="479866"/>
                    <a:pt x="428268" y="479220"/>
                    <a:pt x="427908" y="478387"/>
                  </a:cubicBezTo>
                  <a:cubicBezTo>
                    <a:pt x="427591" y="477629"/>
                    <a:pt x="427419" y="476841"/>
                    <a:pt x="427392" y="476024"/>
                  </a:cubicBezTo>
                  <a:cubicBezTo>
                    <a:pt x="427341" y="475532"/>
                    <a:pt x="427460" y="474722"/>
                    <a:pt x="427728" y="473631"/>
                  </a:cubicBezTo>
                  <a:cubicBezTo>
                    <a:pt x="428196" y="473315"/>
                    <a:pt x="428626" y="473002"/>
                    <a:pt x="428966" y="472723"/>
                  </a:cubicBezTo>
                  <a:cubicBezTo>
                    <a:pt x="429603" y="472202"/>
                    <a:pt x="429958" y="471889"/>
                    <a:pt x="430292" y="471573"/>
                  </a:cubicBezTo>
                  <a:cubicBezTo>
                    <a:pt x="430627" y="471256"/>
                    <a:pt x="430946" y="470940"/>
                    <a:pt x="431248" y="470625"/>
                  </a:cubicBezTo>
                  <a:cubicBezTo>
                    <a:pt x="431551" y="470310"/>
                    <a:pt x="431834" y="469992"/>
                    <a:pt x="432705" y="468911"/>
                  </a:cubicBezTo>
                  <a:cubicBezTo>
                    <a:pt x="433575" y="467830"/>
                    <a:pt x="434839" y="466199"/>
                    <a:pt x="435837" y="464858"/>
                  </a:cubicBezTo>
                  <a:cubicBezTo>
                    <a:pt x="436834" y="463518"/>
                    <a:pt x="437568" y="462467"/>
                    <a:pt x="438060" y="461726"/>
                  </a:cubicBezTo>
                  <a:cubicBezTo>
                    <a:pt x="438552" y="460985"/>
                    <a:pt x="438853" y="460601"/>
                    <a:pt x="438974" y="460482"/>
                  </a:cubicBezTo>
                  <a:cubicBezTo>
                    <a:pt x="438999" y="460457"/>
                    <a:pt x="438999" y="460458"/>
                    <a:pt x="439014" y="460443"/>
                  </a:cubicBezTo>
                  <a:cubicBezTo>
                    <a:pt x="439014" y="460444"/>
                    <a:pt x="438852" y="460601"/>
                    <a:pt x="438372" y="460999"/>
                  </a:cubicBezTo>
                  <a:cubicBezTo>
                    <a:pt x="437892" y="461398"/>
                    <a:pt x="437105" y="462050"/>
                    <a:pt x="436053" y="462995"/>
                  </a:cubicBezTo>
                  <a:cubicBezTo>
                    <a:pt x="435002" y="463939"/>
                    <a:pt x="433700" y="465187"/>
                    <a:pt x="432149" y="466735"/>
                  </a:cubicBezTo>
                  <a:cubicBezTo>
                    <a:pt x="430598" y="468283"/>
                    <a:pt x="430339" y="468520"/>
                    <a:pt x="430044" y="468778"/>
                  </a:cubicBezTo>
                  <a:cubicBezTo>
                    <a:pt x="429749" y="469036"/>
                    <a:pt x="429440" y="469296"/>
                    <a:pt x="429113" y="469557"/>
                  </a:cubicBezTo>
                  <a:cubicBezTo>
                    <a:pt x="428787" y="469817"/>
                    <a:pt x="428445" y="470080"/>
                    <a:pt x="428100" y="470335"/>
                  </a:cubicBezTo>
                  <a:cubicBezTo>
                    <a:pt x="427756" y="470591"/>
                    <a:pt x="426900" y="471159"/>
                    <a:pt x="426059" y="471611"/>
                  </a:cubicBezTo>
                  <a:cubicBezTo>
                    <a:pt x="425218" y="472063"/>
                    <a:pt x="424377" y="472414"/>
                    <a:pt x="423535" y="472668"/>
                  </a:cubicBezTo>
                  <a:cubicBezTo>
                    <a:pt x="422692" y="472922"/>
                    <a:pt x="421842" y="473066"/>
                    <a:pt x="421016" y="473199"/>
                  </a:cubicBezTo>
                  <a:cubicBezTo>
                    <a:pt x="420189" y="473331"/>
                    <a:pt x="419082" y="473326"/>
                    <a:pt x="418090" y="473153"/>
                  </a:cubicBezTo>
                  <a:cubicBezTo>
                    <a:pt x="417098" y="472978"/>
                    <a:pt x="416209" y="472644"/>
                    <a:pt x="415401" y="472139"/>
                  </a:cubicBezTo>
                  <a:cubicBezTo>
                    <a:pt x="414694" y="471698"/>
                    <a:pt x="414054" y="471091"/>
                    <a:pt x="413471" y="470386"/>
                  </a:cubicBezTo>
                  <a:cubicBezTo>
                    <a:pt x="413274" y="469700"/>
                    <a:pt x="413159" y="468957"/>
                    <a:pt x="413199" y="468101"/>
                  </a:cubicBezTo>
                  <a:cubicBezTo>
                    <a:pt x="413278" y="467010"/>
                    <a:pt x="413493" y="466012"/>
                    <a:pt x="413845" y="465109"/>
                  </a:cubicBezTo>
                  <a:cubicBezTo>
                    <a:pt x="414120" y="464380"/>
                    <a:pt x="414593" y="463528"/>
                    <a:pt x="415161" y="462617"/>
                  </a:cubicBezTo>
                  <a:cubicBezTo>
                    <a:pt x="415508" y="462433"/>
                    <a:pt x="415871" y="462275"/>
                    <a:pt x="416202" y="462066"/>
                  </a:cubicBezTo>
                  <a:cubicBezTo>
                    <a:pt x="416874" y="461643"/>
                    <a:pt x="417487" y="461140"/>
                    <a:pt x="417859" y="460810"/>
                  </a:cubicBezTo>
                  <a:cubicBezTo>
                    <a:pt x="418232" y="460481"/>
                    <a:pt x="418711" y="460010"/>
                    <a:pt x="419494" y="459174"/>
                  </a:cubicBezTo>
                  <a:cubicBezTo>
                    <a:pt x="420276" y="458338"/>
                    <a:pt x="421389" y="457101"/>
                    <a:pt x="422838" y="455455"/>
                  </a:cubicBezTo>
                  <a:cubicBezTo>
                    <a:pt x="424287" y="453808"/>
                    <a:pt x="426069" y="451748"/>
                    <a:pt x="427208" y="450404"/>
                  </a:cubicBezTo>
                  <a:cubicBezTo>
                    <a:pt x="428346" y="449060"/>
                    <a:pt x="428744" y="448623"/>
                    <a:pt x="429286" y="448042"/>
                  </a:cubicBezTo>
                  <a:cubicBezTo>
                    <a:pt x="429828" y="447460"/>
                    <a:pt x="430516" y="446740"/>
                    <a:pt x="431326" y="445856"/>
                  </a:cubicBezTo>
                  <a:cubicBezTo>
                    <a:pt x="432136" y="444973"/>
                    <a:pt x="433055" y="443911"/>
                    <a:pt x="433861" y="443098"/>
                  </a:cubicBezTo>
                  <a:cubicBezTo>
                    <a:pt x="434666" y="442284"/>
                    <a:pt x="434666" y="442284"/>
                    <a:pt x="434091" y="442783"/>
                  </a:cubicBezTo>
                  <a:cubicBezTo>
                    <a:pt x="434091" y="442783"/>
                    <a:pt x="432827" y="443649"/>
                    <a:pt x="431718" y="444397"/>
                  </a:cubicBezTo>
                  <a:cubicBezTo>
                    <a:pt x="430609" y="445145"/>
                    <a:pt x="429688" y="445813"/>
                    <a:pt x="428944" y="446387"/>
                  </a:cubicBezTo>
                  <a:cubicBezTo>
                    <a:pt x="428199" y="446962"/>
                    <a:pt x="427620" y="447434"/>
                    <a:pt x="427194" y="447803"/>
                  </a:cubicBezTo>
                  <a:cubicBezTo>
                    <a:pt x="426768" y="448171"/>
                    <a:pt x="424528" y="450285"/>
                    <a:pt x="422691" y="452041"/>
                  </a:cubicBezTo>
                  <a:cubicBezTo>
                    <a:pt x="420855" y="453797"/>
                    <a:pt x="419409" y="455186"/>
                    <a:pt x="418345" y="456196"/>
                  </a:cubicBezTo>
                  <a:cubicBezTo>
                    <a:pt x="417282" y="457206"/>
                    <a:pt x="416608" y="457827"/>
                    <a:pt x="416328" y="458050"/>
                  </a:cubicBezTo>
                  <a:cubicBezTo>
                    <a:pt x="416048" y="458273"/>
                    <a:pt x="415496" y="458720"/>
                    <a:pt x="414983" y="459099"/>
                  </a:cubicBezTo>
                  <a:cubicBezTo>
                    <a:pt x="414471" y="459477"/>
                    <a:pt x="413945" y="459844"/>
                    <a:pt x="413382" y="460170"/>
                  </a:cubicBezTo>
                  <a:cubicBezTo>
                    <a:pt x="412820" y="460495"/>
                    <a:pt x="412225" y="460791"/>
                    <a:pt x="411639" y="461037"/>
                  </a:cubicBezTo>
                  <a:cubicBezTo>
                    <a:pt x="411053" y="461284"/>
                    <a:pt x="409677" y="461615"/>
                    <a:pt x="408467" y="461795"/>
                  </a:cubicBezTo>
                  <a:cubicBezTo>
                    <a:pt x="407257" y="461975"/>
                    <a:pt x="406241" y="462002"/>
                    <a:pt x="405422" y="461893"/>
                  </a:cubicBezTo>
                  <a:cubicBezTo>
                    <a:pt x="404603" y="461786"/>
                    <a:pt x="403974" y="461553"/>
                    <a:pt x="403505" y="461219"/>
                  </a:cubicBezTo>
                  <a:cubicBezTo>
                    <a:pt x="403337" y="461099"/>
                    <a:pt x="403182" y="460903"/>
                    <a:pt x="403027" y="460713"/>
                  </a:cubicBezTo>
                  <a:lnTo>
                    <a:pt x="402559" y="459074"/>
                  </a:lnTo>
                  <a:cubicBezTo>
                    <a:pt x="402589" y="458783"/>
                    <a:pt x="402617" y="458491"/>
                    <a:pt x="402682" y="458164"/>
                  </a:cubicBezTo>
                  <a:cubicBezTo>
                    <a:pt x="402861" y="457359"/>
                    <a:pt x="403140" y="456572"/>
                    <a:pt x="403519" y="455802"/>
                  </a:cubicBezTo>
                  <a:cubicBezTo>
                    <a:pt x="403771" y="455246"/>
                    <a:pt x="404181" y="454629"/>
                    <a:pt x="404667" y="453983"/>
                  </a:cubicBezTo>
                  <a:cubicBezTo>
                    <a:pt x="405760" y="453671"/>
                    <a:pt x="406875" y="453225"/>
                    <a:pt x="408025" y="452625"/>
                  </a:cubicBezTo>
                  <a:cubicBezTo>
                    <a:pt x="409295" y="451961"/>
                    <a:pt x="410611" y="451145"/>
                    <a:pt x="411604" y="450416"/>
                  </a:cubicBezTo>
                  <a:cubicBezTo>
                    <a:pt x="412598" y="449687"/>
                    <a:pt x="413380" y="448904"/>
                    <a:pt x="414463" y="447686"/>
                  </a:cubicBezTo>
                  <a:cubicBezTo>
                    <a:pt x="415546" y="446468"/>
                    <a:pt x="416947" y="444791"/>
                    <a:pt x="418651" y="442631"/>
                  </a:cubicBezTo>
                  <a:cubicBezTo>
                    <a:pt x="420356" y="440470"/>
                    <a:pt x="422316" y="437782"/>
                    <a:pt x="423954" y="435536"/>
                  </a:cubicBezTo>
                  <a:cubicBezTo>
                    <a:pt x="425591" y="433291"/>
                    <a:pt x="425591" y="433291"/>
                    <a:pt x="424383" y="434686"/>
                  </a:cubicBezTo>
                  <a:cubicBezTo>
                    <a:pt x="424383" y="434686"/>
                    <a:pt x="421618" y="437176"/>
                    <a:pt x="419380" y="439357"/>
                  </a:cubicBezTo>
                  <a:cubicBezTo>
                    <a:pt x="417142" y="441538"/>
                    <a:pt x="415341" y="443334"/>
                    <a:pt x="413940" y="444706"/>
                  </a:cubicBezTo>
                  <a:cubicBezTo>
                    <a:pt x="412539" y="446078"/>
                    <a:pt x="411535" y="447010"/>
                    <a:pt x="410971" y="447458"/>
                  </a:cubicBezTo>
                  <a:cubicBezTo>
                    <a:pt x="410408" y="447905"/>
                    <a:pt x="409105" y="448662"/>
                    <a:pt x="407884" y="449277"/>
                  </a:cubicBezTo>
                  <a:cubicBezTo>
                    <a:pt x="406663" y="449891"/>
                    <a:pt x="405535" y="450352"/>
                    <a:pt x="404508" y="450669"/>
                  </a:cubicBezTo>
                  <a:cubicBezTo>
                    <a:pt x="403480" y="450987"/>
                    <a:pt x="402566" y="451222"/>
                    <a:pt x="401760" y="451313"/>
                  </a:cubicBezTo>
                  <a:cubicBezTo>
                    <a:pt x="400955" y="451403"/>
                    <a:pt x="399611" y="451305"/>
                    <a:pt x="398476" y="451050"/>
                  </a:cubicBezTo>
                  <a:cubicBezTo>
                    <a:pt x="397343" y="450796"/>
                    <a:pt x="396425" y="450405"/>
                    <a:pt x="395700" y="449879"/>
                  </a:cubicBezTo>
                  <a:cubicBezTo>
                    <a:pt x="394975" y="449352"/>
                    <a:pt x="394414" y="448677"/>
                    <a:pt x="393981" y="447782"/>
                  </a:cubicBezTo>
                  <a:cubicBezTo>
                    <a:pt x="393625" y="447043"/>
                    <a:pt x="393225" y="446048"/>
                    <a:pt x="392952" y="445043"/>
                  </a:cubicBezTo>
                  <a:cubicBezTo>
                    <a:pt x="393015" y="444564"/>
                    <a:pt x="393092" y="444072"/>
                    <a:pt x="393224" y="443525"/>
                  </a:cubicBezTo>
                  <a:cubicBezTo>
                    <a:pt x="393440" y="442772"/>
                    <a:pt x="393749" y="442109"/>
                    <a:pt x="394152" y="441536"/>
                  </a:cubicBezTo>
                  <a:cubicBezTo>
                    <a:pt x="394454" y="441060"/>
                    <a:pt x="395296" y="440252"/>
                    <a:pt x="396678" y="439112"/>
                  </a:cubicBezTo>
                  <a:cubicBezTo>
                    <a:pt x="396721" y="439070"/>
                    <a:pt x="396730" y="439018"/>
                    <a:pt x="396744" y="438966"/>
                  </a:cubicBezTo>
                  <a:cubicBezTo>
                    <a:pt x="397674" y="439263"/>
                    <a:pt x="398643" y="439451"/>
                    <a:pt x="399669" y="439484"/>
                  </a:cubicBezTo>
                  <a:cubicBezTo>
                    <a:pt x="401045" y="439528"/>
                    <a:pt x="402492" y="439377"/>
                    <a:pt x="404013" y="439039"/>
                  </a:cubicBezTo>
                  <a:cubicBezTo>
                    <a:pt x="405533" y="438701"/>
                    <a:pt x="407127" y="438178"/>
                    <a:pt x="408556" y="437617"/>
                  </a:cubicBezTo>
                  <a:cubicBezTo>
                    <a:pt x="409985" y="437055"/>
                    <a:pt x="411256" y="436446"/>
                    <a:pt x="412514" y="435671"/>
                  </a:cubicBezTo>
                  <a:cubicBezTo>
                    <a:pt x="413771" y="434896"/>
                    <a:pt x="415014" y="433957"/>
                    <a:pt x="416232" y="432845"/>
                  </a:cubicBezTo>
                  <a:cubicBezTo>
                    <a:pt x="417449" y="431733"/>
                    <a:pt x="418610" y="430418"/>
                    <a:pt x="419522" y="429411"/>
                  </a:cubicBezTo>
                  <a:cubicBezTo>
                    <a:pt x="420433" y="428404"/>
                    <a:pt x="420433" y="428404"/>
                    <a:pt x="419777" y="429022"/>
                  </a:cubicBezTo>
                  <a:cubicBezTo>
                    <a:pt x="419777" y="429022"/>
                    <a:pt x="418320" y="430098"/>
                    <a:pt x="416912" y="431019"/>
                  </a:cubicBezTo>
                  <a:cubicBezTo>
                    <a:pt x="415505" y="431939"/>
                    <a:pt x="414179" y="432747"/>
                    <a:pt x="412906" y="433414"/>
                  </a:cubicBezTo>
                  <a:cubicBezTo>
                    <a:pt x="411633" y="434082"/>
                    <a:pt x="410407" y="434603"/>
                    <a:pt x="409208" y="434989"/>
                  </a:cubicBezTo>
                  <a:cubicBezTo>
                    <a:pt x="408009" y="435375"/>
                    <a:pt x="406400" y="435841"/>
                    <a:pt x="404949" y="436138"/>
                  </a:cubicBezTo>
                  <a:cubicBezTo>
                    <a:pt x="403497" y="436436"/>
                    <a:pt x="402182" y="436572"/>
                    <a:pt x="401005" y="436562"/>
                  </a:cubicBezTo>
                  <a:cubicBezTo>
                    <a:pt x="399828" y="436553"/>
                    <a:pt x="398788" y="436399"/>
                    <a:pt x="397886" y="436137"/>
                  </a:cubicBezTo>
                  <a:cubicBezTo>
                    <a:pt x="396983" y="435874"/>
                    <a:pt x="396248" y="435525"/>
                    <a:pt x="395838" y="435189"/>
                  </a:cubicBezTo>
                  <a:cubicBezTo>
                    <a:pt x="395428" y="434853"/>
                    <a:pt x="395274" y="434601"/>
                    <a:pt x="395258" y="434271"/>
                  </a:cubicBezTo>
                  <a:cubicBezTo>
                    <a:pt x="395243" y="433942"/>
                    <a:pt x="395435" y="433394"/>
                    <a:pt x="395906" y="432669"/>
                  </a:cubicBezTo>
                  <a:cubicBezTo>
                    <a:pt x="396376" y="431944"/>
                    <a:pt x="397133" y="431316"/>
                    <a:pt x="398223" y="430590"/>
                  </a:cubicBezTo>
                  <a:cubicBezTo>
                    <a:pt x="399313" y="429865"/>
                    <a:pt x="400673" y="429118"/>
                    <a:pt x="402289" y="428336"/>
                  </a:cubicBezTo>
                  <a:cubicBezTo>
                    <a:pt x="403906" y="427555"/>
                    <a:pt x="405775" y="426734"/>
                    <a:pt x="406737" y="426129"/>
                  </a:cubicBezTo>
                  <a:cubicBezTo>
                    <a:pt x="408837" y="425190"/>
                    <a:pt x="407663" y="425397"/>
                    <a:pt x="408800" y="425063"/>
                  </a:cubicBezTo>
                  <a:cubicBezTo>
                    <a:pt x="407561" y="425067"/>
                    <a:pt x="405374" y="425539"/>
                    <a:pt x="403445" y="426099"/>
                  </a:cubicBezTo>
                  <a:cubicBezTo>
                    <a:pt x="401516" y="426660"/>
                    <a:pt x="399832" y="427275"/>
                    <a:pt x="398388" y="427935"/>
                  </a:cubicBezTo>
                  <a:cubicBezTo>
                    <a:pt x="396944" y="428596"/>
                    <a:pt x="395729" y="429298"/>
                    <a:pt x="394705" y="430219"/>
                  </a:cubicBezTo>
                  <a:cubicBezTo>
                    <a:pt x="393681" y="431141"/>
                    <a:pt x="393010" y="432141"/>
                    <a:pt x="392687" y="433221"/>
                  </a:cubicBezTo>
                  <a:cubicBezTo>
                    <a:pt x="392364" y="434300"/>
                    <a:pt x="392498" y="435428"/>
                    <a:pt x="393089" y="436398"/>
                  </a:cubicBezTo>
                  <a:cubicBezTo>
                    <a:pt x="393157" y="436510"/>
                    <a:pt x="393273" y="436589"/>
                    <a:pt x="393350" y="436695"/>
                  </a:cubicBezTo>
                  <a:cubicBezTo>
                    <a:pt x="393339" y="436713"/>
                    <a:pt x="393329" y="436733"/>
                    <a:pt x="393318" y="436751"/>
                  </a:cubicBezTo>
                  <a:cubicBezTo>
                    <a:pt x="392804" y="437365"/>
                    <a:pt x="392263" y="438176"/>
                    <a:pt x="391846" y="439048"/>
                  </a:cubicBezTo>
                  <a:cubicBezTo>
                    <a:pt x="391208" y="440380"/>
                    <a:pt x="390865" y="441784"/>
                    <a:pt x="390808" y="443236"/>
                  </a:cubicBezTo>
                  <a:cubicBezTo>
                    <a:pt x="390749" y="444689"/>
                    <a:pt x="390993" y="446173"/>
                    <a:pt x="391373" y="447495"/>
                  </a:cubicBezTo>
                  <a:cubicBezTo>
                    <a:pt x="391753" y="448817"/>
                    <a:pt x="392310" y="450000"/>
                    <a:pt x="393142" y="450999"/>
                  </a:cubicBezTo>
                  <a:cubicBezTo>
                    <a:pt x="393285" y="451171"/>
                    <a:pt x="393477" y="451302"/>
                    <a:pt x="393635" y="451462"/>
                  </a:cubicBezTo>
                  <a:cubicBezTo>
                    <a:pt x="393568" y="451694"/>
                    <a:pt x="393501" y="451928"/>
                    <a:pt x="393434" y="452162"/>
                  </a:cubicBezTo>
                  <a:cubicBezTo>
                    <a:pt x="393052" y="453477"/>
                    <a:pt x="392751" y="454675"/>
                    <a:pt x="392517" y="455755"/>
                  </a:cubicBezTo>
                  <a:cubicBezTo>
                    <a:pt x="392282" y="456835"/>
                    <a:pt x="392096" y="457794"/>
                    <a:pt x="391951" y="458630"/>
                  </a:cubicBezTo>
                  <a:cubicBezTo>
                    <a:pt x="391807" y="459467"/>
                    <a:pt x="391721" y="460051"/>
                    <a:pt x="391634" y="460825"/>
                  </a:cubicBezTo>
                  <a:cubicBezTo>
                    <a:pt x="391546" y="461599"/>
                    <a:pt x="391460" y="462559"/>
                    <a:pt x="391377" y="463707"/>
                  </a:cubicBezTo>
                  <a:cubicBezTo>
                    <a:pt x="391294" y="464855"/>
                    <a:pt x="391212" y="466193"/>
                    <a:pt x="391137" y="467713"/>
                  </a:cubicBezTo>
                  <a:cubicBezTo>
                    <a:pt x="391062" y="469233"/>
                    <a:pt x="391028" y="469537"/>
                    <a:pt x="390991" y="469876"/>
                  </a:cubicBezTo>
                  <a:cubicBezTo>
                    <a:pt x="390955" y="470216"/>
                    <a:pt x="390913" y="470544"/>
                    <a:pt x="390867" y="470862"/>
                  </a:cubicBezTo>
                  <a:cubicBezTo>
                    <a:pt x="390822" y="471178"/>
                    <a:pt x="390770" y="471485"/>
                    <a:pt x="390713" y="471787"/>
                  </a:cubicBezTo>
                  <a:cubicBezTo>
                    <a:pt x="390659" y="472077"/>
                    <a:pt x="390555" y="472614"/>
                    <a:pt x="390451" y="472929"/>
                  </a:cubicBezTo>
                  <a:cubicBezTo>
                    <a:pt x="390076" y="472667"/>
                    <a:pt x="389364" y="472175"/>
                    <a:pt x="388689" y="471688"/>
                  </a:cubicBezTo>
                  <a:cubicBezTo>
                    <a:pt x="387725" y="470991"/>
                    <a:pt x="386925" y="470359"/>
                    <a:pt x="386293" y="469798"/>
                  </a:cubicBezTo>
                  <a:cubicBezTo>
                    <a:pt x="385660" y="469237"/>
                    <a:pt x="385202" y="468757"/>
                    <a:pt x="384851" y="468326"/>
                  </a:cubicBezTo>
                  <a:cubicBezTo>
                    <a:pt x="384500" y="467895"/>
                    <a:pt x="384075" y="467414"/>
                    <a:pt x="383605" y="466800"/>
                  </a:cubicBezTo>
                  <a:cubicBezTo>
                    <a:pt x="383135" y="466184"/>
                    <a:pt x="382548" y="465356"/>
                    <a:pt x="381852" y="464324"/>
                  </a:cubicBezTo>
                  <a:cubicBezTo>
                    <a:pt x="381155" y="463292"/>
                    <a:pt x="380354" y="462057"/>
                    <a:pt x="379420" y="460587"/>
                  </a:cubicBezTo>
                  <a:cubicBezTo>
                    <a:pt x="378488" y="459116"/>
                    <a:pt x="377493" y="457915"/>
                    <a:pt x="376705" y="456948"/>
                  </a:cubicBezTo>
                  <a:cubicBezTo>
                    <a:pt x="375916" y="455982"/>
                    <a:pt x="375265" y="455165"/>
                    <a:pt x="374754" y="454499"/>
                  </a:cubicBezTo>
                  <a:cubicBezTo>
                    <a:pt x="374245" y="453833"/>
                    <a:pt x="373878" y="453324"/>
                    <a:pt x="373680" y="453030"/>
                  </a:cubicBezTo>
                  <a:cubicBezTo>
                    <a:pt x="373482" y="452735"/>
                    <a:pt x="372866" y="451241"/>
                    <a:pt x="372420" y="449795"/>
                  </a:cubicBezTo>
                  <a:cubicBezTo>
                    <a:pt x="371975" y="448350"/>
                    <a:pt x="371688" y="446945"/>
                    <a:pt x="371559" y="445571"/>
                  </a:cubicBezTo>
                  <a:cubicBezTo>
                    <a:pt x="371448" y="444371"/>
                    <a:pt x="371448" y="443213"/>
                    <a:pt x="371417" y="442465"/>
                  </a:cubicBezTo>
                  <a:cubicBezTo>
                    <a:pt x="371778" y="442159"/>
                    <a:pt x="372112" y="441850"/>
                    <a:pt x="372359" y="441585"/>
                  </a:cubicBezTo>
                  <a:cubicBezTo>
                    <a:pt x="372778" y="441137"/>
                    <a:pt x="373004" y="440879"/>
                    <a:pt x="373230" y="440606"/>
                  </a:cubicBezTo>
                  <a:cubicBezTo>
                    <a:pt x="373456" y="440333"/>
                    <a:pt x="373682" y="440044"/>
                    <a:pt x="373909" y="439740"/>
                  </a:cubicBezTo>
                  <a:cubicBezTo>
                    <a:pt x="374135" y="439435"/>
                    <a:pt x="374363" y="439115"/>
                    <a:pt x="374942" y="438173"/>
                  </a:cubicBezTo>
                  <a:cubicBezTo>
                    <a:pt x="375522" y="437232"/>
                    <a:pt x="376347" y="435875"/>
                    <a:pt x="377062" y="434718"/>
                  </a:cubicBezTo>
                  <a:cubicBezTo>
                    <a:pt x="377777" y="433561"/>
                    <a:pt x="378380" y="432605"/>
                    <a:pt x="378874" y="431855"/>
                  </a:cubicBezTo>
                  <a:cubicBezTo>
                    <a:pt x="379368" y="431103"/>
                    <a:pt x="379749" y="430564"/>
                    <a:pt x="380136" y="430049"/>
                  </a:cubicBezTo>
                  <a:cubicBezTo>
                    <a:pt x="380522" y="429534"/>
                    <a:pt x="381024" y="428887"/>
                    <a:pt x="381622" y="428160"/>
                  </a:cubicBezTo>
                  <a:cubicBezTo>
                    <a:pt x="382220" y="427433"/>
                    <a:pt x="382910" y="426625"/>
                    <a:pt x="383677" y="425721"/>
                  </a:cubicBezTo>
                  <a:cubicBezTo>
                    <a:pt x="384445" y="424816"/>
                    <a:pt x="385279" y="423803"/>
                    <a:pt x="385999" y="423056"/>
                  </a:cubicBezTo>
                  <a:cubicBezTo>
                    <a:pt x="386719" y="422309"/>
                    <a:pt x="386719" y="422309"/>
                    <a:pt x="386206" y="422769"/>
                  </a:cubicBezTo>
                  <a:cubicBezTo>
                    <a:pt x="386206" y="422769"/>
                    <a:pt x="385074" y="423575"/>
                    <a:pt x="384031" y="424314"/>
                  </a:cubicBezTo>
                  <a:cubicBezTo>
                    <a:pt x="382988" y="425053"/>
                    <a:pt x="382077" y="425771"/>
                    <a:pt x="381283" y="426451"/>
                  </a:cubicBezTo>
                  <a:cubicBezTo>
                    <a:pt x="380487" y="427132"/>
                    <a:pt x="379805" y="427772"/>
                    <a:pt x="379231" y="428356"/>
                  </a:cubicBezTo>
                  <a:cubicBezTo>
                    <a:pt x="378657" y="428940"/>
                    <a:pt x="378268" y="429339"/>
                    <a:pt x="377751" y="429944"/>
                  </a:cubicBezTo>
                  <a:cubicBezTo>
                    <a:pt x="377234" y="430548"/>
                    <a:pt x="376597" y="431333"/>
                    <a:pt x="375848" y="432311"/>
                  </a:cubicBezTo>
                  <a:cubicBezTo>
                    <a:pt x="375099" y="433289"/>
                    <a:pt x="374233" y="434458"/>
                    <a:pt x="373255" y="435814"/>
                  </a:cubicBezTo>
                  <a:cubicBezTo>
                    <a:pt x="372278" y="437169"/>
                    <a:pt x="372078" y="437408"/>
                    <a:pt x="371858" y="437675"/>
                  </a:cubicBezTo>
                  <a:cubicBezTo>
                    <a:pt x="371637" y="437942"/>
                    <a:pt x="371422" y="438191"/>
                    <a:pt x="371212" y="438421"/>
                  </a:cubicBezTo>
                  <a:cubicBezTo>
                    <a:pt x="371002" y="438651"/>
                    <a:pt x="370798" y="438863"/>
                    <a:pt x="370599" y="439056"/>
                  </a:cubicBezTo>
                  <a:cubicBezTo>
                    <a:pt x="370401" y="439251"/>
                    <a:pt x="369832" y="439783"/>
                    <a:pt x="369376" y="440120"/>
                  </a:cubicBezTo>
                  <a:cubicBezTo>
                    <a:pt x="368921" y="440457"/>
                    <a:pt x="368578" y="440630"/>
                    <a:pt x="368389" y="440679"/>
                  </a:cubicBezTo>
                  <a:cubicBezTo>
                    <a:pt x="368200" y="440728"/>
                    <a:pt x="368158" y="440714"/>
                    <a:pt x="368143" y="440694"/>
                  </a:cubicBezTo>
                  <a:cubicBezTo>
                    <a:pt x="368128" y="440674"/>
                    <a:pt x="367783" y="440355"/>
                    <a:pt x="367426" y="439894"/>
                  </a:cubicBezTo>
                  <a:cubicBezTo>
                    <a:pt x="367068" y="439434"/>
                    <a:pt x="366711" y="438843"/>
                    <a:pt x="366336" y="438127"/>
                  </a:cubicBezTo>
                  <a:cubicBezTo>
                    <a:pt x="365961" y="437411"/>
                    <a:pt x="365603" y="436551"/>
                    <a:pt x="365268" y="435565"/>
                  </a:cubicBezTo>
                  <a:cubicBezTo>
                    <a:pt x="364934" y="434579"/>
                    <a:pt x="364713" y="433603"/>
                    <a:pt x="364557" y="432606"/>
                  </a:cubicBezTo>
                  <a:cubicBezTo>
                    <a:pt x="364401" y="431609"/>
                    <a:pt x="364314" y="430615"/>
                    <a:pt x="364307" y="429620"/>
                  </a:cubicBezTo>
                  <a:cubicBezTo>
                    <a:pt x="364301" y="428625"/>
                    <a:pt x="364373" y="427630"/>
                    <a:pt x="364516" y="426628"/>
                  </a:cubicBezTo>
                  <a:cubicBezTo>
                    <a:pt x="364659" y="425626"/>
                    <a:pt x="364942" y="424199"/>
                    <a:pt x="365473" y="422942"/>
                  </a:cubicBezTo>
                  <a:cubicBezTo>
                    <a:pt x="366004" y="421685"/>
                    <a:pt x="366808" y="420514"/>
                    <a:pt x="367910" y="419420"/>
                  </a:cubicBezTo>
                  <a:cubicBezTo>
                    <a:pt x="369012" y="418328"/>
                    <a:pt x="370410" y="417290"/>
                    <a:pt x="371149" y="416648"/>
                  </a:cubicBezTo>
                  <a:cubicBezTo>
                    <a:pt x="371355" y="416524"/>
                    <a:pt x="371519" y="416421"/>
                    <a:pt x="371654" y="416331"/>
                  </a:cubicBezTo>
                  <a:cubicBezTo>
                    <a:pt x="372946" y="416524"/>
                    <a:pt x="374263" y="416655"/>
                    <a:pt x="375463" y="416738"/>
                  </a:cubicBezTo>
                  <a:cubicBezTo>
                    <a:pt x="377682" y="416892"/>
                    <a:pt x="377682" y="416892"/>
                    <a:pt x="376226" y="416667"/>
                  </a:cubicBezTo>
                  <a:cubicBezTo>
                    <a:pt x="376226" y="416667"/>
                    <a:pt x="374488" y="416166"/>
                    <a:pt x="372658" y="415565"/>
                  </a:cubicBezTo>
                  <a:cubicBezTo>
                    <a:pt x="372705" y="415546"/>
                    <a:pt x="372739" y="415531"/>
                    <a:pt x="372801" y="415506"/>
                  </a:cubicBezTo>
                  <a:cubicBezTo>
                    <a:pt x="372741" y="415511"/>
                    <a:pt x="372658" y="415536"/>
                    <a:pt x="372594" y="415545"/>
                  </a:cubicBezTo>
                  <a:cubicBezTo>
                    <a:pt x="372102" y="415382"/>
                    <a:pt x="371605" y="415215"/>
                    <a:pt x="371133" y="415047"/>
                  </a:cubicBezTo>
                  <a:cubicBezTo>
                    <a:pt x="368886" y="414246"/>
                    <a:pt x="367250" y="413419"/>
                    <a:pt x="366242" y="412573"/>
                  </a:cubicBezTo>
                  <a:cubicBezTo>
                    <a:pt x="365232" y="411726"/>
                    <a:pt x="364803" y="410917"/>
                    <a:pt x="364807" y="409989"/>
                  </a:cubicBezTo>
                  <a:cubicBezTo>
                    <a:pt x="364811" y="409062"/>
                    <a:pt x="364793" y="409239"/>
                    <a:pt x="364848" y="409132"/>
                  </a:cubicBezTo>
                  <a:cubicBezTo>
                    <a:pt x="364902" y="409023"/>
                    <a:pt x="364970" y="408897"/>
                    <a:pt x="365053" y="408753"/>
                  </a:cubicBezTo>
                  <a:cubicBezTo>
                    <a:pt x="365136" y="408608"/>
                    <a:pt x="365235" y="408448"/>
                    <a:pt x="365321" y="408320"/>
                  </a:cubicBezTo>
                  <a:cubicBezTo>
                    <a:pt x="365408" y="408192"/>
                    <a:pt x="366231" y="407215"/>
                    <a:pt x="366953" y="406318"/>
                  </a:cubicBezTo>
                  <a:cubicBezTo>
                    <a:pt x="367675" y="405421"/>
                    <a:pt x="368282" y="404625"/>
                    <a:pt x="368779" y="403930"/>
                  </a:cubicBezTo>
                  <a:cubicBezTo>
                    <a:pt x="369276" y="403234"/>
                    <a:pt x="369665" y="402629"/>
                    <a:pt x="369901" y="402197"/>
                  </a:cubicBezTo>
                  <a:cubicBezTo>
                    <a:pt x="370137" y="401765"/>
                    <a:pt x="370136" y="401852"/>
                    <a:pt x="370427" y="401261"/>
                  </a:cubicBezTo>
                  <a:cubicBezTo>
                    <a:pt x="370719" y="400670"/>
                    <a:pt x="371070" y="399802"/>
                    <a:pt x="371522" y="398526"/>
                  </a:cubicBezTo>
                  <a:cubicBezTo>
                    <a:pt x="371974" y="397250"/>
                    <a:pt x="372501" y="395547"/>
                    <a:pt x="373136" y="393437"/>
                  </a:cubicBezTo>
                  <a:cubicBezTo>
                    <a:pt x="373771" y="391327"/>
                    <a:pt x="373907" y="390968"/>
                    <a:pt x="374095" y="390545"/>
                  </a:cubicBezTo>
                  <a:cubicBezTo>
                    <a:pt x="374281" y="390124"/>
                    <a:pt x="374480" y="389710"/>
                    <a:pt x="374703" y="389310"/>
                  </a:cubicBezTo>
                  <a:cubicBezTo>
                    <a:pt x="374926" y="388910"/>
                    <a:pt x="375165" y="388521"/>
                    <a:pt x="375416" y="388147"/>
                  </a:cubicBezTo>
                  <a:cubicBezTo>
                    <a:pt x="375667" y="387773"/>
                    <a:pt x="376706" y="386402"/>
                    <a:pt x="377845" y="385148"/>
                  </a:cubicBezTo>
                  <a:cubicBezTo>
                    <a:pt x="378837" y="384055"/>
                    <a:pt x="379946" y="383047"/>
                    <a:pt x="381133" y="382092"/>
                  </a:cubicBezTo>
                  <a:cubicBezTo>
                    <a:pt x="381899" y="381731"/>
                    <a:pt x="382608" y="381429"/>
                    <a:pt x="383229" y="381215"/>
                  </a:cubicBezTo>
                  <a:cubicBezTo>
                    <a:pt x="383859" y="380985"/>
                    <a:pt x="384414" y="380817"/>
                    <a:pt x="384894" y="380711"/>
                  </a:cubicBezTo>
                  <a:cubicBezTo>
                    <a:pt x="385357" y="380601"/>
                    <a:pt x="386241" y="380483"/>
                    <a:pt x="387544" y="380354"/>
                  </a:cubicBezTo>
                  <a:cubicBezTo>
                    <a:pt x="387600" y="380346"/>
                    <a:pt x="387606" y="380323"/>
                    <a:pt x="387652" y="380312"/>
                  </a:cubicBezTo>
                  <a:cubicBezTo>
                    <a:pt x="388077" y="380907"/>
                    <a:pt x="388578" y="381403"/>
                    <a:pt x="389200" y="381706"/>
                  </a:cubicBezTo>
                  <a:cubicBezTo>
                    <a:pt x="389729" y="381964"/>
                    <a:pt x="390301" y="382020"/>
                    <a:pt x="390880" y="381974"/>
                  </a:cubicBezTo>
                  <a:cubicBezTo>
                    <a:pt x="391328" y="382070"/>
                    <a:pt x="391846" y="382165"/>
                    <a:pt x="392488" y="382256"/>
                  </a:cubicBezTo>
                  <a:lnTo>
                    <a:pt x="396350" y="382473"/>
                  </a:lnTo>
                  <a:cubicBezTo>
                    <a:pt x="396694" y="382478"/>
                    <a:pt x="397101" y="382495"/>
                    <a:pt x="397482" y="382508"/>
                  </a:cubicBezTo>
                  <a:cubicBezTo>
                    <a:pt x="398801" y="382831"/>
                    <a:pt x="400124" y="383199"/>
                    <a:pt x="401503" y="383637"/>
                  </a:cubicBezTo>
                  <a:cubicBezTo>
                    <a:pt x="403042" y="384126"/>
                    <a:pt x="404624" y="384678"/>
                    <a:pt x="406110" y="385267"/>
                  </a:cubicBezTo>
                  <a:cubicBezTo>
                    <a:pt x="407597" y="385856"/>
                    <a:pt x="408993" y="386478"/>
                    <a:pt x="410314" y="387120"/>
                  </a:cubicBezTo>
                  <a:cubicBezTo>
                    <a:pt x="411634" y="387763"/>
                    <a:pt x="412894" y="388421"/>
                    <a:pt x="413750" y="389004"/>
                  </a:cubicBezTo>
                  <a:cubicBezTo>
                    <a:pt x="414607" y="389586"/>
                    <a:pt x="414607" y="389586"/>
                    <a:pt x="414067" y="389157"/>
                  </a:cubicBezTo>
                  <a:cubicBezTo>
                    <a:pt x="414067" y="389157"/>
                    <a:pt x="413079" y="388177"/>
                    <a:pt x="411982" y="387204"/>
                  </a:cubicBezTo>
                  <a:cubicBezTo>
                    <a:pt x="410887" y="386232"/>
                    <a:pt x="409645" y="385328"/>
                    <a:pt x="408271" y="384492"/>
                  </a:cubicBezTo>
                  <a:cubicBezTo>
                    <a:pt x="406897" y="383655"/>
                    <a:pt x="405401" y="382874"/>
                    <a:pt x="403778" y="382128"/>
                  </a:cubicBezTo>
                  <a:cubicBezTo>
                    <a:pt x="403195" y="381860"/>
                    <a:pt x="402610" y="381654"/>
                    <a:pt x="402025" y="381470"/>
                  </a:cubicBezTo>
                  <a:cubicBezTo>
                    <a:pt x="401616" y="381263"/>
                    <a:pt x="401231" y="381054"/>
                    <a:pt x="400766" y="380854"/>
                  </a:cubicBezTo>
                  <a:cubicBezTo>
                    <a:pt x="400352" y="380682"/>
                    <a:pt x="399830" y="380505"/>
                    <a:pt x="399202" y="380327"/>
                  </a:cubicBezTo>
                  <a:cubicBezTo>
                    <a:pt x="397485" y="379830"/>
                    <a:pt x="396400" y="379548"/>
                    <a:pt x="395947" y="379481"/>
                  </a:cubicBezTo>
                  <a:cubicBezTo>
                    <a:pt x="395111" y="379315"/>
                    <a:pt x="394456" y="379272"/>
                    <a:pt x="393884" y="379285"/>
                  </a:cubicBezTo>
                  <a:cubicBezTo>
                    <a:pt x="393972" y="378994"/>
                    <a:pt x="394059" y="378702"/>
                    <a:pt x="394111" y="378379"/>
                  </a:cubicBezTo>
                  <a:cubicBezTo>
                    <a:pt x="394249" y="377530"/>
                    <a:pt x="394285" y="376563"/>
                    <a:pt x="394197" y="375525"/>
                  </a:cubicBezTo>
                  <a:cubicBezTo>
                    <a:pt x="394171" y="375214"/>
                    <a:pt x="394115" y="374937"/>
                    <a:pt x="394068" y="374648"/>
                  </a:cubicBezTo>
                  <a:cubicBezTo>
                    <a:pt x="394063" y="373538"/>
                    <a:pt x="393947" y="372559"/>
                    <a:pt x="393677" y="371763"/>
                  </a:cubicBezTo>
                  <a:cubicBezTo>
                    <a:pt x="393465" y="371138"/>
                    <a:pt x="392994" y="370475"/>
                    <a:pt x="392266" y="369776"/>
                  </a:cubicBezTo>
                  <a:cubicBezTo>
                    <a:pt x="392187" y="369724"/>
                    <a:pt x="392120" y="369717"/>
                    <a:pt x="392044" y="369671"/>
                  </a:cubicBezTo>
                  <a:cubicBezTo>
                    <a:pt x="392280" y="369549"/>
                    <a:pt x="392503" y="369429"/>
                    <a:pt x="392782" y="369302"/>
                  </a:cubicBezTo>
                  <a:cubicBezTo>
                    <a:pt x="393642" y="368911"/>
                    <a:pt x="394695" y="368500"/>
                    <a:pt x="395935" y="368076"/>
                  </a:cubicBezTo>
                  <a:cubicBezTo>
                    <a:pt x="397176" y="367652"/>
                    <a:pt x="398269" y="367327"/>
                    <a:pt x="399399" y="367030"/>
                  </a:cubicBezTo>
                  <a:cubicBezTo>
                    <a:pt x="399516" y="366999"/>
                    <a:pt x="399645" y="366975"/>
                    <a:pt x="399763" y="366945"/>
                  </a:cubicBezTo>
                  <a:cubicBezTo>
                    <a:pt x="401008" y="366719"/>
                    <a:pt x="402006" y="366566"/>
                    <a:pt x="402755" y="366486"/>
                  </a:cubicBezTo>
                  <a:cubicBezTo>
                    <a:pt x="403222" y="366429"/>
                    <a:pt x="403691" y="366389"/>
                    <a:pt x="404161" y="366368"/>
                  </a:cubicBezTo>
                  <a:lnTo>
                    <a:pt x="408359" y="366286"/>
                  </a:lnTo>
                  <a:cubicBezTo>
                    <a:pt x="408642" y="366453"/>
                    <a:pt x="408919" y="366605"/>
                    <a:pt x="409156" y="366686"/>
                  </a:cubicBezTo>
                  <a:cubicBezTo>
                    <a:pt x="411407" y="367571"/>
                    <a:pt x="410344" y="366954"/>
                    <a:pt x="411462" y="367449"/>
                  </a:cubicBezTo>
                  <a:cubicBezTo>
                    <a:pt x="410514" y="366645"/>
                    <a:pt x="408805" y="365284"/>
                    <a:pt x="407608" y="363724"/>
                  </a:cubicBezTo>
                  <a:cubicBezTo>
                    <a:pt x="406412" y="362165"/>
                    <a:pt x="405697" y="360356"/>
                    <a:pt x="405438" y="358238"/>
                  </a:cubicBezTo>
                  <a:cubicBezTo>
                    <a:pt x="405178" y="356121"/>
                    <a:pt x="405373" y="353658"/>
                    <a:pt x="405903" y="351741"/>
                  </a:cubicBezTo>
                  <a:cubicBezTo>
                    <a:pt x="406432" y="349825"/>
                    <a:pt x="407085" y="348578"/>
                    <a:pt x="407793" y="347493"/>
                  </a:cubicBezTo>
                  <a:cubicBezTo>
                    <a:pt x="408500" y="346410"/>
                    <a:pt x="409256" y="345484"/>
                    <a:pt x="410064" y="344713"/>
                  </a:cubicBezTo>
                  <a:cubicBezTo>
                    <a:pt x="410873" y="343943"/>
                    <a:pt x="411730" y="343316"/>
                    <a:pt x="412704" y="342692"/>
                  </a:cubicBezTo>
                  <a:cubicBezTo>
                    <a:pt x="413678" y="342069"/>
                    <a:pt x="414532" y="341598"/>
                    <a:pt x="415439" y="341256"/>
                  </a:cubicBezTo>
                  <a:cubicBezTo>
                    <a:pt x="416347" y="340915"/>
                    <a:pt x="417316" y="340685"/>
                    <a:pt x="418366" y="340585"/>
                  </a:cubicBezTo>
                  <a:cubicBezTo>
                    <a:pt x="419417" y="340484"/>
                    <a:pt x="420555" y="340517"/>
                    <a:pt x="421309" y="340609"/>
                  </a:cubicBezTo>
                  <a:cubicBezTo>
                    <a:pt x="422064" y="340701"/>
                    <a:pt x="422483" y="340814"/>
                    <a:pt x="423028" y="341008"/>
                  </a:cubicBezTo>
                  <a:cubicBezTo>
                    <a:pt x="423572" y="341201"/>
                    <a:pt x="424230" y="341478"/>
                    <a:pt x="424991" y="341837"/>
                  </a:cubicBezTo>
                  <a:cubicBezTo>
                    <a:pt x="425752" y="342196"/>
                    <a:pt x="426612" y="342636"/>
                    <a:pt x="428070" y="343404"/>
                  </a:cubicBezTo>
                  <a:cubicBezTo>
                    <a:pt x="429527" y="344171"/>
                    <a:pt x="431250" y="345092"/>
                    <a:pt x="432625" y="345864"/>
                  </a:cubicBezTo>
                  <a:cubicBezTo>
                    <a:pt x="433999" y="346635"/>
                    <a:pt x="435015" y="347250"/>
                    <a:pt x="435645" y="347682"/>
                  </a:cubicBezTo>
                  <a:cubicBezTo>
                    <a:pt x="436275" y="348114"/>
                    <a:pt x="436430" y="348250"/>
                    <a:pt x="436720" y="348594"/>
                  </a:cubicBezTo>
                  <a:cubicBezTo>
                    <a:pt x="437009" y="348938"/>
                    <a:pt x="437319" y="349265"/>
                    <a:pt x="437601" y="349588"/>
                  </a:cubicBezTo>
                  <a:cubicBezTo>
                    <a:pt x="437883" y="349912"/>
                    <a:pt x="438138" y="350232"/>
                    <a:pt x="438373" y="350542"/>
                  </a:cubicBezTo>
                  <a:cubicBezTo>
                    <a:pt x="438608" y="350852"/>
                    <a:pt x="438819" y="351157"/>
                    <a:pt x="439576" y="352673"/>
                  </a:cubicBezTo>
                  <a:cubicBezTo>
                    <a:pt x="440334" y="354188"/>
                    <a:pt x="441654" y="356802"/>
                    <a:pt x="442843" y="359022"/>
                  </a:cubicBezTo>
                  <a:cubicBezTo>
                    <a:pt x="444032" y="361243"/>
                    <a:pt x="445093" y="363072"/>
                    <a:pt x="446023" y="364518"/>
                  </a:cubicBezTo>
                  <a:cubicBezTo>
                    <a:pt x="446954" y="365965"/>
                    <a:pt x="447764" y="367042"/>
                    <a:pt x="448346" y="367734"/>
                  </a:cubicBezTo>
                  <a:cubicBezTo>
                    <a:pt x="448928" y="368427"/>
                    <a:pt x="449672" y="369183"/>
                    <a:pt x="450680" y="369991"/>
                  </a:cubicBezTo>
                  <a:cubicBezTo>
                    <a:pt x="451689" y="370798"/>
                    <a:pt x="452975" y="371675"/>
                    <a:pt x="454548" y="372631"/>
                  </a:cubicBezTo>
                  <a:cubicBezTo>
                    <a:pt x="454793" y="372780"/>
                    <a:pt x="455052" y="372930"/>
                    <a:pt x="455308" y="373080"/>
                  </a:cubicBezTo>
                  <a:cubicBezTo>
                    <a:pt x="456375" y="374008"/>
                    <a:pt x="457602" y="375037"/>
                    <a:pt x="458734" y="376048"/>
                  </a:cubicBezTo>
                  <a:cubicBezTo>
                    <a:pt x="460664" y="377774"/>
                    <a:pt x="462221" y="379446"/>
                    <a:pt x="463401" y="381065"/>
                  </a:cubicBezTo>
                  <a:cubicBezTo>
                    <a:pt x="464581" y="382683"/>
                    <a:pt x="465391" y="384245"/>
                    <a:pt x="465847" y="385359"/>
                  </a:cubicBezTo>
                  <a:cubicBezTo>
                    <a:pt x="466302" y="386472"/>
                    <a:pt x="466594" y="387247"/>
                    <a:pt x="467005" y="388537"/>
                  </a:cubicBezTo>
                  <a:cubicBezTo>
                    <a:pt x="467417" y="389826"/>
                    <a:pt x="467923" y="391606"/>
                    <a:pt x="468531" y="393860"/>
                  </a:cubicBezTo>
                  <a:cubicBezTo>
                    <a:pt x="469140" y="396114"/>
                    <a:pt x="469853" y="398838"/>
                    <a:pt x="470519" y="400901"/>
                  </a:cubicBezTo>
                  <a:cubicBezTo>
                    <a:pt x="471185" y="402963"/>
                    <a:pt x="471638" y="403870"/>
                    <a:pt x="472155" y="404844"/>
                  </a:cubicBezTo>
                  <a:cubicBezTo>
                    <a:pt x="472672" y="405819"/>
                    <a:pt x="473265" y="406858"/>
                    <a:pt x="473929" y="407965"/>
                  </a:cubicBezTo>
                  <a:cubicBezTo>
                    <a:pt x="474592" y="409072"/>
                    <a:pt x="475326" y="410248"/>
                    <a:pt x="475857" y="411156"/>
                  </a:cubicBezTo>
                  <a:cubicBezTo>
                    <a:pt x="476389" y="412064"/>
                    <a:pt x="476738" y="412803"/>
                    <a:pt x="477053" y="413502"/>
                  </a:cubicBezTo>
                  <a:cubicBezTo>
                    <a:pt x="477368" y="414199"/>
                    <a:pt x="477649" y="414854"/>
                    <a:pt x="477899" y="415466"/>
                  </a:cubicBezTo>
                  <a:cubicBezTo>
                    <a:pt x="478149" y="416078"/>
                    <a:pt x="478368" y="416646"/>
                    <a:pt x="478885" y="418243"/>
                  </a:cubicBezTo>
                  <a:close/>
                  <a:moveTo>
                    <a:pt x="435868" y="486469"/>
                  </a:moveTo>
                  <a:cubicBezTo>
                    <a:pt x="435828" y="486509"/>
                    <a:pt x="435784" y="486549"/>
                    <a:pt x="435746" y="486588"/>
                  </a:cubicBezTo>
                  <a:cubicBezTo>
                    <a:pt x="435783" y="486543"/>
                    <a:pt x="435827" y="486511"/>
                    <a:pt x="435865" y="486467"/>
                  </a:cubicBezTo>
                  <a:cubicBezTo>
                    <a:pt x="435866" y="486468"/>
                    <a:pt x="435867" y="486468"/>
                    <a:pt x="435868" y="486469"/>
                  </a:cubicBezTo>
                  <a:close/>
                  <a:moveTo>
                    <a:pt x="398788" y="468788"/>
                  </a:moveTo>
                  <a:lnTo>
                    <a:pt x="398765" y="471918"/>
                  </a:lnTo>
                  <a:cubicBezTo>
                    <a:pt x="398751" y="471994"/>
                    <a:pt x="398734" y="472079"/>
                    <a:pt x="398721" y="472154"/>
                  </a:cubicBezTo>
                  <a:cubicBezTo>
                    <a:pt x="398557" y="473103"/>
                    <a:pt x="398431" y="473926"/>
                    <a:pt x="398264" y="474721"/>
                  </a:cubicBezTo>
                  <a:cubicBezTo>
                    <a:pt x="398097" y="475515"/>
                    <a:pt x="397944" y="476062"/>
                    <a:pt x="397797" y="476533"/>
                  </a:cubicBezTo>
                  <a:cubicBezTo>
                    <a:pt x="397650" y="477003"/>
                    <a:pt x="397551" y="477384"/>
                    <a:pt x="397459" y="477654"/>
                  </a:cubicBezTo>
                  <a:cubicBezTo>
                    <a:pt x="397367" y="477924"/>
                    <a:pt x="397297" y="478072"/>
                    <a:pt x="397264" y="478120"/>
                  </a:cubicBezTo>
                  <a:cubicBezTo>
                    <a:pt x="397231" y="478167"/>
                    <a:pt x="397121" y="478272"/>
                    <a:pt x="397067" y="478309"/>
                  </a:cubicBezTo>
                  <a:cubicBezTo>
                    <a:pt x="397012" y="478345"/>
                    <a:pt x="396942" y="478368"/>
                    <a:pt x="396819" y="478370"/>
                  </a:cubicBezTo>
                  <a:cubicBezTo>
                    <a:pt x="396696" y="478373"/>
                    <a:pt x="396511" y="478333"/>
                    <a:pt x="396261" y="478225"/>
                  </a:cubicBezTo>
                  <a:cubicBezTo>
                    <a:pt x="396012" y="478118"/>
                    <a:pt x="395974" y="478101"/>
                    <a:pt x="395905" y="478059"/>
                  </a:cubicBezTo>
                  <a:cubicBezTo>
                    <a:pt x="395836" y="478016"/>
                    <a:pt x="395751" y="477958"/>
                    <a:pt x="395652" y="477884"/>
                  </a:cubicBezTo>
                  <a:cubicBezTo>
                    <a:pt x="395559" y="477816"/>
                    <a:pt x="395452" y="477736"/>
                    <a:pt x="395348" y="477655"/>
                  </a:cubicBezTo>
                  <a:cubicBezTo>
                    <a:pt x="395019" y="477275"/>
                    <a:pt x="394742" y="476902"/>
                    <a:pt x="394552" y="476538"/>
                  </a:cubicBezTo>
                  <a:cubicBezTo>
                    <a:pt x="394273" y="476036"/>
                    <a:pt x="394035" y="475495"/>
                    <a:pt x="393838" y="474918"/>
                  </a:cubicBezTo>
                  <a:cubicBezTo>
                    <a:pt x="393738" y="474648"/>
                    <a:pt x="393614" y="474178"/>
                    <a:pt x="393471" y="473549"/>
                  </a:cubicBezTo>
                  <a:cubicBezTo>
                    <a:pt x="393543" y="473264"/>
                    <a:pt x="393599" y="472986"/>
                    <a:pt x="393628" y="472755"/>
                  </a:cubicBezTo>
                  <a:cubicBezTo>
                    <a:pt x="393693" y="472235"/>
                    <a:pt x="393732" y="471891"/>
                    <a:pt x="393764" y="471539"/>
                  </a:cubicBezTo>
                  <a:cubicBezTo>
                    <a:pt x="393797" y="471186"/>
                    <a:pt x="393822" y="470826"/>
                    <a:pt x="393842" y="470457"/>
                  </a:cubicBezTo>
                  <a:cubicBezTo>
                    <a:pt x="393862" y="470088"/>
                    <a:pt x="393875" y="469710"/>
                    <a:pt x="393853" y="468697"/>
                  </a:cubicBezTo>
                  <a:cubicBezTo>
                    <a:pt x="393830" y="467683"/>
                    <a:pt x="393791" y="466230"/>
                    <a:pt x="393760" y="464969"/>
                  </a:cubicBezTo>
                  <a:cubicBezTo>
                    <a:pt x="393729" y="463707"/>
                    <a:pt x="393709" y="462638"/>
                    <a:pt x="393703" y="461763"/>
                  </a:cubicBezTo>
                  <a:cubicBezTo>
                    <a:pt x="393696" y="460889"/>
                    <a:pt x="393707" y="460211"/>
                    <a:pt x="393736" y="459542"/>
                  </a:cubicBezTo>
                  <a:cubicBezTo>
                    <a:pt x="393765" y="458874"/>
                    <a:pt x="393809" y="458003"/>
                    <a:pt x="393868" y="456999"/>
                  </a:cubicBezTo>
                  <a:cubicBezTo>
                    <a:pt x="393876" y="456880"/>
                    <a:pt x="393884" y="456742"/>
                    <a:pt x="393892" y="456619"/>
                  </a:cubicBezTo>
                  <a:cubicBezTo>
                    <a:pt x="393895" y="456611"/>
                    <a:pt x="393899" y="456597"/>
                    <a:pt x="393902" y="456588"/>
                  </a:cubicBezTo>
                  <a:cubicBezTo>
                    <a:pt x="394282" y="455628"/>
                    <a:pt x="394717" y="454851"/>
                    <a:pt x="395208" y="454258"/>
                  </a:cubicBezTo>
                  <a:cubicBezTo>
                    <a:pt x="395385" y="454051"/>
                    <a:pt x="395540" y="453899"/>
                    <a:pt x="395677" y="453803"/>
                  </a:cubicBezTo>
                  <a:cubicBezTo>
                    <a:pt x="395862" y="453669"/>
                    <a:pt x="396119" y="453526"/>
                    <a:pt x="396411" y="453379"/>
                  </a:cubicBezTo>
                  <a:cubicBezTo>
                    <a:pt x="397692" y="453936"/>
                    <a:pt x="399158" y="454296"/>
                    <a:pt x="400544" y="454410"/>
                  </a:cubicBezTo>
                  <a:cubicBezTo>
                    <a:pt x="400844" y="454435"/>
                    <a:pt x="401101" y="454408"/>
                    <a:pt x="401381" y="454412"/>
                  </a:cubicBezTo>
                  <a:cubicBezTo>
                    <a:pt x="401352" y="454496"/>
                    <a:pt x="401333" y="454599"/>
                    <a:pt x="401306" y="454687"/>
                  </a:cubicBezTo>
                  <a:lnTo>
                    <a:pt x="401298" y="454658"/>
                  </a:lnTo>
                  <a:cubicBezTo>
                    <a:pt x="400587" y="455739"/>
                    <a:pt x="400001" y="456964"/>
                    <a:pt x="399538" y="458334"/>
                  </a:cubicBezTo>
                  <a:cubicBezTo>
                    <a:pt x="399150" y="459391"/>
                    <a:pt x="398883" y="460450"/>
                    <a:pt x="398737" y="461508"/>
                  </a:cubicBezTo>
                  <a:cubicBezTo>
                    <a:pt x="398627" y="462260"/>
                    <a:pt x="398579" y="463083"/>
                    <a:pt x="398592" y="463978"/>
                  </a:cubicBezTo>
                  <a:cubicBezTo>
                    <a:pt x="398577" y="464458"/>
                    <a:pt x="398643" y="466062"/>
                    <a:pt x="398788" y="468788"/>
                  </a:cubicBezTo>
                  <a:close/>
                  <a:moveTo>
                    <a:pt x="543709" y="310304"/>
                  </a:moveTo>
                  <a:cubicBezTo>
                    <a:pt x="543009" y="308497"/>
                    <a:pt x="542124" y="306391"/>
                    <a:pt x="541113" y="304361"/>
                  </a:cubicBezTo>
                  <a:cubicBezTo>
                    <a:pt x="541512" y="305133"/>
                    <a:pt x="541938" y="305989"/>
                    <a:pt x="542416" y="307016"/>
                  </a:cubicBezTo>
                  <a:cubicBezTo>
                    <a:pt x="542696" y="307548"/>
                    <a:pt x="543217" y="308796"/>
                    <a:pt x="543963" y="310709"/>
                  </a:cubicBezTo>
                  <a:cubicBezTo>
                    <a:pt x="543877" y="310573"/>
                    <a:pt x="543798" y="310442"/>
                    <a:pt x="543709" y="310304"/>
                  </a:cubicBezTo>
                  <a:close/>
                  <a:moveTo>
                    <a:pt x="543704" y="269689"/>
                  </a:moveTo>
                  <a:cubicBezTo>
                    <a:pt x="545187" y="269863"/>
                    <a:pt x="546528" y="270085"/>
                    <a:pt x="547729" y="270356"/>
                  </a:cubicBezTo>
                  <a:cubicBezTo>
                    <a:pt x="548151" y="270420"/>
                    <a:pt x="549523" y="270815"/>
                    <a:pt x="551741" y="271502"/>
                  </a:cubicBezTo>
                  <a:cubicBezTo>
                    <a:pt x="551583" y="271585"/>
                    <a:pt x="551487" y="271629"/>
                    <a:pt x="551481" y="271616"/>
                  </a:cubicBezTo>
                  <a:cubicBezTo>
                    <a:pt x="551272" y="271695"/>
                    <a:pt x="551000" y="271750"/>
                    <a:pt x="550664" y="271784"/>
                  </a:cubicBezTo>
                  <a:cubicBezTo>
                    <a:pt x="550518" y="271802"/>
                    <a:pt x="550283" y="271806"/>
                    <a:pt x="549959" y="271796"/>
                  </a:cubicBezTo>
                  <a:cubicBezTo>
                    <a:pt x="547850" y="271662"/>
                    <a:pt x="546473" y="271600"/>
                    <a:pt x="545829" y="271609"/>
                  </a:cubicBezTo>
                  <a:cubicBezTo>
                    <a:pt x="544957" y="271602"/>
                    <a:pt x="543780" y="271645"/>
                    <a:pt x="542298" y="271737"/>
                  </a:cubicBezTo>
                  <a:cubicBezTo>
                    <a:pt x="537587" y="272202"/>
                    <a:pt x="535295" y="272541"/>
                    <a:pt x="535422" y="272754"/>
                  </a:cubicBezTo>
                  <a:cubicBezTo>
                    <a:pt x="535482" y="272922"/>
                    <a:pt x="535846" y="273024"/>
                    <a:pt x="536514" y="273061"/>
                  </a:cubicBezTo>
                  <a:cubicBezTo>
                    <a:pt x="539675" y="272913"/>
                    <a:pt x="541982" y="272932"/>
                    <a:pt x="543437" y="273118"/>
                  </a:cubicBezTo>
                  <a:cubicBezTo>
                    <a:pt x="545219" y="273308"/>
                    <a:pt x="546906" y="273621"/>
                    <a:pt x="548496" y="274057"/>
                  </a:cubicBezTo>
                  <a:cubicBezTo>
                    <a:pt x="549999" y="274493"/>
                    <a:pt x="551417" y="275090"/>
                    <a:pt x="552750" y="275850"/>
                  </a:cubicBezTo>
                  <a:cubicBezTo>
                    <a:pt x="553147" y="276093"/>
                    <a:pt x="553567" y="276427"/>
                    <a:pt x="553996" y="276796"/>
                  </a:cubicBezTo>
                  <a:cubicBezTo>
                    <a:pt x="552820" y="276247"/>
                    <a:pt x="551295" y="275900"/>
                    <a:pt x="549332" y="275807"/>
                  </a:cubicBezTo>
                  <a:cubicBezTo>
                    <a:pt x="547453" y="275683"/>
                    <a:pt x="545490" y="275661"/>
                    <a:pt x="543443" y="275738"/>
                  </a:cubicBezTo>
                  <a:lnTo>
                    <a:pt x="533254" y="276566"/>
                  </a:lnTo>
                  <a:cubicBezTo>
                    <a:pt x="536055" y="276303"/>
                    <a:pt x="539449" y="276367"/>
                    <a:pt x="543435" y="276758"/>
                  </a:cubicBezTo>
                  <a:cubicBezTo>
                    <a:pt x="546854" y="277119"/>
                    <a:pt x="549444" y="277636"/>
                    <a:pt x="551206" y="278307"/>
                  </a:cubicBezTo>
                  <a:lnTo>
                    <a:pt x="552417" y="278777"/>
                  </a:lnTo>
                  <a:cubicBezTo>
                    <a:pt x="551949" y="278733"/>
                    <a:pt x="551449" y="278689"/>
                    <a:pt x="550902" y="278647"/>
                  </a:cubicBezTo>
                  <a:cubicBezTo>
                    <a:pt x="549568" y="278559"/>
                    <a:pt x="548792" y="278521"/>
                    <a:pt x="548574" y="278531"/>
                  </a:cubicBezTo>
                  <a:cubicBezTo>
                    <a:pt x="548360" y="278527"/>
                    <a:pt x="548252" y="278590"/>
                    <a:pt x="548249" y="278720"/>
                  </a:cubicBezTo>
                  <a:cubicBezTo>
                    <a:pt x="548353" y="279031"/>
                    <a:pt x="548962" y="279440"/>
                    <a:pt x="550076" y="279948"/>
                  </a:cubicBezTo>
                  <a:cubicBezTo>
                    <a:pt x="550186" y="280002"/>
                    <a:pt x="550326" y="280047"/>
                    <a:pt x="550442" y="280099"/>
                  </a:cubicBezTo>
                  <a:cubicBezTo>
                    <a:pt x="549383" y="279912"/>
                    <a:pt x="546371" y="279478"/>
                    <a:pt x="541366" y="278795"/>
                  </a:cubicBezTo>
                  <a:cubicBezTo>
                    <a:pt x="541021" y="278748"/>
                    <a:pt x="540128" y="278597"/>
                    <a:pt x="538688" y="278342"/>
                  </a:cubicBezTo>
                  <a:cubicBezTo>
                    <a:pt x="538493" y="278310"/>
                    <a:pt x="538395" y="278312"/>
                    <a:pt x="538396" y="278348"/>
                  </a:cubicBezTo>
                  <a:cubicBezTo>
                    <a:pt x="538328" y="278387"/>
                    <a:pt x="538511" y="278497"/>
                    <a:pt x="538946" y="278677"/>
                  </a:cubicBezTo>
                  <a:cubicBezTo>
                    <a:pt x="540905" y="279369"/>
                    <a:pt x="543195" y="280290"/>
                    <a:pt x="545817" y="281440"/>
                  </a:cubicBezTo>
                  <a:cubicBezTo>
                    <a:pt x="547093" y="281894"/>
                    <a:pt x="548250" y="282189"/>
                    <a:pt x="549289" y="282325"/>
                  </a:cubicBezTo>
                  <a:cubicBezTo>
                    <a:pt x="549817" y="282395"/>
                    <a:pt x="550292" y="282439"/>
                    <a:pt x="550749" y="282477"/>
                  </a:cubicBezTo>
                  <a:cubicBezTo>
                    <a:pt x="550691" y="282478"/>
                    <a:pt x="550614" y="282488"/>
                    <a:pt x="550558" y="282488"/>
                  </a:cubicBezTo>
                  <a:cubicBezTo>
                    <a:pt x="549902" y="282503"/>
                    <a:pt x="548608" y="282436"/>
                    <a:pt x="546677" y="282287"/>
                  </a:cubicBezTo>
                  <a:cubicBezTo>
                    <a:pt x="543549" y="281974"/>
                    <a:pt x="540368" y="281452"/>
                    <a:pt x="537131" y="280723"/>
                  </a:cubicBezTo>
                  <a:cubicBezTo>
                    <a:pt x="536843" y="280702"/>
                    <a:pt x="536733" y="280746"/>
                    <a:pt x="536802" y="280855"/>
                  </a:cubicBezTo>
                  <a:cubicBezTo>
                    <a:pt x="537152" y="281320"/>
                    <a:pt x="538808" y="282197"/>
                    <a:pt x="541697" y="283462"/>
                  </a:cubicBezTo>
                  <a:cubicBezTo>
                    <a:pt x="540952" y="283247"/>
                    <a:pt x="540199" y="283024"/>
                    <a:pt x="539394" y="282756"/>
                  </a:cubicBezTo>
                  <a:cubicBezTo>
                    <a:pt x="536811" y="281768"/>
                    <a:pt x="534558" y="280852"/>
                    <a:pt x="532632" y="280007"/>
                  </a:cubicBezTo>
                  <a:cubicBezTo>
                    <a:pt x="532365" y="279928"/>
                    <a:pt x="531023" y="279257"/>
                    <a:pt x="528636" y="278009"/>
                  </a:cubicBezTo>
                  <a:cubicBezTo>
                    <a:pt x="527199" y="276965"/>
                    <a:pt x="525709" y="275953"/>
                    <a:pt x="524109" y="275011"/>
                  </a:cubicBezTo>
                  <a:cubicBezTo>
                    <a:pt x="521920" y="273723"/>
                    <a:pt x="519571" y="272552"/>
                    <a:pt x="518246" y="272191"/>
                  </a:cubicBezTo>
                  <a:cubicBezTo>
                    <a:pt x="515703" y="271218"/>
                    <a:pt x="516862" y="271949"/>
                    <a:pt x="515644" y="271337"/>
                  </a:cubicBezTo>
                  <a:cubicBezTo>
                    <a:pt x="516684" y="272287"/>
                    <a:pt x="518886" y="273764"/>
                    <a:pt x="520959" y="275223"/>
                  </a:cubicBezTo>
                  <a:cubicBezTo>
                    <a:pt x="523032" y="276682"/>
                    <a:pt x="524962" y="278161"/>
                    <a:pt x="526737" y="279681"/>
                  </a:cubicBezTo>
                  <a:cubicBezTo>
                    <a:pt x="528513" y="281201"/>
                    <a:pt x="530141" y="282759"/>
                    <a:pt x="531593" y="284288"/>
                  </a:cubicBezTo>
                  <a:cubicBezTo>
                    <a:pt x="533044" y="285817"/>
                    <a:pt x="534544" y="287558"/>
                    <a:pt x="536281" y="289752"/>
                  </a:cubicBezTo>
                  <a:cubicBezTo>
                    <a:pt x="538018" y="291945"/>
                    <a:pt x="539997" y="294584"/>
                    <a:pt x="542244" y="297644"/>
                  </a:cubicBezTo>
                  <a:cubicBezTo>
                    <a:pt x="543877" y="299867"/>
                    <a:pt x="545628" y="302309"/>
                    <a:pt x="547028" y="304317"/>
                  </a:cubicBezTo>
                  <a:cubicBezTo>
                    <a:pt x="546177" y="303375"/>
                    <a:pt x="545346" y="302433"/>
                    <a:pt x="544456" y="301493"/>
                  </a:cubicBezTo>
                  <a:cubicBezTo>
                    <a:pt x="545486" y="303060"/>
                    <a:pt x="546525" y="305033"/>
                    <a:pt x="547570" y="307323"/>
                  </a:cubicBezTo>
                  <a:cubicBezTo>
                    <a:pt x="545913" y="304926"/>
                    <a:pt x="543997" y="302376"/>
                    <a:pt x="541812" y="299669"/>
                  </a:cubicBezTo>
                  <a:cubicBezTo>
                    <a:pt x="541533" y="299299"/>
                    <a:pt x="541161" y="298860"/>
                    <a:pt x="540747" y="298387"/>
                  </a:cubicBezTo>
                  <a:cubicBezTo>
                    <a:pt x="539670" y="296494"/>
                    <a:pt x="538567" y="294672"/>
                    <a:pt x="537411" y="293005"/>
                  </a:cubicBezTo>
                  <a:cubicBezTo>
                    <a:pt x="535713" y="290555"/>
                    <a:pt x="533933" y="288357"/>
                    <a:pt x="532073" y="286386"/>
                  </a:cubicBezTo>
                  <a:cubicBezTo>
                    <a:pt x="530214" y="284415"/>
                    <a:pt x="527327" y="282128"/>
                    <a:pt x="524553" y="280177"/>
                  </a:cubicBezTo>
                  <a:cubicBezTo>
                    <a:pt x="521781" y="278226"/>
                    <a:pt x="519093" y="276597"/>
                    <a:pt x="516509" y="275277"/>
                  </a:cubicBezTo>
                  <a:cubicBezTo>
                    <a:pt x="513924" y="273956"/>
                    <a:pt x="511446" y="272954"/>
                    <a:pt x="510193" y="272704"/>
                  </a:cubicBezTo>
                  <a:cubicBezTo>
                    <a:pt x="507817" y="272087"/>
                    <a:pt x="508917" y="272523"/>
                    <a:pt x="507794" y="272154"/>
                  </a:cubicBezTo>
                  <a:cubicBezTo>
                    <a:pt x="508815" y="272798"/>
                    <a:pt x="511047" y="273876"/>
                    <a:pt x="513393" y="275183"/>
                  </a:cubicBezTo>
                  <a:cubicBezTo>
                    <a:pt x="515739" y="276490"/>
                    <a:pt x="518201" y="278048"/>
                    <a:pt x="520784" y="279864"/>
                  </a:cubicBezTo>
                  <a:cubicBezTo>
                    <a:pt x="523367" y="281681"/>
                    <a:pt x="526100" y="283725"/>
                    <a:pt x="528370" y="285716"/>
                  </a:cubicBezTo>
                  <a:cubicBezTo>
                    <a:pt x="530554" y="287631"/>
                    <a:pt x="532272" y="289527"/>
                    <a:pt x="533977" y="291600"/>
                  </a:cubicBezTo>
                  <a:cubicBezTo>
                    <a:pt x="532941" y="290629"/>
                    <a:pt x="531836" y="289605"/>
                    <a:pt x="530615" y="288494"/>
                  </a:cubicBezTo>
                  <a:cubicBezTo>
                    <a:pt x="534577" y="292182"/>
                    <a:pt x="538164" y="296687"/>
                    <a:pt x="541376" y="302010"/>
                  </a:cubicBezTo>
                  <a:cubicBezTo>
                    <a:pt x="542136" y="303296"/>
                    <a:pt x="542809" y="304536"/>
                    <a:pt x="543444" y="305755"/>
                  </a:cubicBezTo>
                  <a:cubicBezTo>
                    <a:pt x="541501" y="302836"/>
                    <a:pt x="539426" y="299963"/>
                    <a:pt x="537107" y="297172"/>
                  </a:cubicBezTo>
                  <a:lnTo>
                    <a:pt x="538726" y="300051"/>
                  </a:lnTo>
                  <a:cubicBezTo>
                    <a:pt x="536520" y="296444"/>
                    <a:pt x="533991" y="293230"/>
                    <a:pt x="531164" y="290422"/>
                  </a:cubicBezTo>
                  <a:cubicBezTo>
                    <a:pt x="527365" y="286647"/>
                    <a:pt x="523054" y="283644"/>
                    <a:pt x="520629" y="282625"/>
                  </a:cubicBezTo>
                  <a:cubicBezTo>
                    <a:pt x="515832" y="280505"/>
                    <a:pt x="518174" y="281669"/>
                    <a:pt x="515802" y="280570"/>
                  </a:cubicBezTo>
                  <a:cubicBezTo>
                    <a:pt x="517944" y="282103"/>
                    <a:pt x="522215" y="284906"/>
                    <a:pt x="526066" y="288244"/>
                  </a:cubicBezTo>
                  <a:cubicBezTo>
                    <a:pt x="529916" y="291581"/>
                    <a:pt x="533402" y="295468"/>
                    <a:pt x="536545" y="299964"/>
                  </a:cubicBezTo>
                  <a:cubicBezTo>
                    <a:pt x="537620" y="301501"/>
                    <a:pt x="538639" y="303112"/>
                    <a:pt x="539624" y="304732"/>
                  </a:cubicBezTo>
                  <a:cubicBezTo>
                    <a:pt x="538251" y="303037"/>
                    <a:pt x="536574" y="301041"/>
                    <a:pt x="534554" y="298707"/>
                  </a:cubicBezTo>
                  <a:cubicBezTo>
                    <a:pt x="537667" y="302114"/>
                    <a:pt x="540139" y="306459"/>
                    <a:pt x="541989" y="311709"/>
                  </a:cubicBezTo>
                  <a:cubicBezTo>
                    <a:pt x="539501" y="307000"/>
                    <a:pt x="537227" y="303252"/>
                    <a:pt x="535175" y="300498"/>
                  </a:cubicBezTo>
                  <a:cubicBezTo>
                    <a:pt x="537192" y="304513"/>
                    <a:pt x="539163" y="309386"/>
                    <a:pt x="541091" y="315089"/>
                  </a:cubicBezTo>
                  <a:cubicBezTo>
                    <a:pt x="539652" y="312487"/>
                    <a:pt x="538090" y="309925"/>
                    <a:pt x="536385" y="307409"/>
                  </a:cubicBezTo>
                  <a:cubicBezTo>
                    <a:pt x="535164" y="305424"/>
                    <a:pt x="532473" y="301992"/>
                    <a:pt x="528349" y="297151"/>
                  </a:cubicBezTo>
                  <a:cubicBezTo>
                    <a:pt x="531311" y="300999"/>
                    <a:pt x="534208" y="306426"/>
                    <a:pt x="537041" y="313458"/>
                  </a:cubicBezTo>
                  <a:cubicBezTo>
                    <a:pt x="536503" y="312512"/>
                    <a:pt x="535956" y="311545"/>
                    <a:pt x="535363" y="310480"/>
                  </a:cubicBezTo>
                  <a:cubicBezTo>
                    <a:pt x="535123" y="310063"/>
                    <a:pt x="534963" y="309864"/>
                    <a:pt x="534884" y="309882"/>
                  </a:cubicBezTo>
                  <a:cubicBezTo>
                    <a:pt x="534764" y="309932"/>
                    <a:pt x="534842" y="310352"/>
                    <a:pt x="535116" y="311142"/>
                  </a:cubicBezTo>
                  <a:cubicBezTo>
                    <a:pt x="536442" y="314768"/>
                    <a:pt x="537336" y="317312"/>
                    <a:pt x="537814" y="318810"/>
                  </a:cubicBezTo>
                  <a:cubicBezTo>
                    <a:pt x="534853" y="313860"/>
                    <a:pt x="531455" y="308893"/>
                    <a:pt x="527593" y="303908"/>
                  </a:cubicBezTo>
                  <a:cubicBezTo>
                    <a:pt x="529410" y="306674"/>
                    <a:pt x="531074" y="309918"/>
                    <a:pt x="532584" y="313639"/>
                  </a:cubicBezTo>
                  <a:cubicBezTo>
                    <a:pt x="533351" y="315538"/>
                    <a:pt x="534081" y="317620"/>
                    <a:pt x="534774" y="319885"/>
                  </a:cubicBezTo>
                  <a:cubicBezTo>
                    <a:pt x="535112" y="320994"/>
                    <a:pt x="535463" y="322294"/>
                    <a:pt x="535823" y="323762"/>
                  </a:cubicBezTo>
                  <a:cubicBezTo>
                    <a:pt x="535706" y="323752"/>
                    <a:pt x="535583" y="323727"/>
                    <a:pt x="535464" y="323709"/>
                  </a:cubicBezTo>
                  <a:cubicBezTo>
                    <a:pt x="531517" y="315380"/>
                    <a:pt x="527327" y="308207"/>
                    <a:pt x="522879" y="302251"/>
                  </a:cubicBezTo>
                  <a:cubicBezTo>
                    <a:pt x="522709" y="302086"/>
                    <a:pt x="522803" y="302430"/>
                    <a:pt x="523162" y="303284"/>
                  </a:cubicBezTo>
                  <a:cubicBezTo>
                    <a:pt x="523901" y="304938"/>
                    <a:pt x="524544" y="306439"/>
                    <a:pt x="525102" y="307808"/>
                  </a:cubicBezTo>
                  <a:cubicBezTo>
                    <a:pt x="523728" y="305185"/>
                    <a:pt x="522182" y="302749"/>
                    <a:pt x="520448" y="300522"/>
                  </a:cubicBezTo>
                  <a:cubicBezTo>
                    <a:pt x="520111" y="299846"/>
                    <a:pt x="519760" y="299214"/>
                    <a:pt x="519419" y="298636"/>
                  </a:cubicBezTo>
                  <a:cubicBezTo>
                    <a:pt x="518721" y="297454"/>
                    <a:pt x="518045" y="296433"/>
                    <a:pt x="517388" y="295569"/>
                  </a:cubicBezTo>
                  <a:cubicBezTo>
                    <a:pt x="516731" y="294706"/>
                    <a:pt x="516094" y="293993"/>
                    <a:pt x="515470" y="293461"/>
                  </a:cubicBezTo>
                  <a:cubicBezTo>
                    <a:pt x="514847" y="292930"/>
                    <a:pt x="512563" y="291180"/>
                    <a:pt x="510133" y="289660"/>
                  </a:cubicBezTo>
                  <a:cubicBezTo>
                    <a:pt x="507703" y="288141"/>
                    <a:pt x="505152" y="286880"/>
                    <a:pt x="502494" y="285872"/>
                  </a:cubicBezTo>
                  <a:cubicBezTo>
                    <a:pt x="499836" y="284864"/>
                    <a:pt x="497078" y="284117"/>
                    <a:pt x="495626" y="284006"/>
                  </a:cubicBezTo>
                  <a:cubicBezTo>
                    <a:pt x="492761" y="283609"/>
                    <a:pt x="494161" y="283965"/>
                    <a:pt x="492747" y="283679"/>
                  </a:cubicBezTo>
                  <a:cubicBezTo>
                    <a:pt x="494084" y="284293"/>
                    <a:pt x="496770" y="285177"/>
                    <a:pt x="499343" y="286213"/>
                  </a:cubicBezTo>
                  <a:cubicBezTo>
                    <a:pt x="501917" y="287248"/>
                    <a:pt x="504382" y="288457"/>
                    <a:pt x="506742" y="289854"/>
                  </a:cubicBezTo>
                  <a:cubicBezTo>
                    <a:pt x="509027" y="291207"/>
                    <a:pt x="511221" y="292703"/>
                    <a:pt x="512612" y="293758"/>
                  </a:cubicBezTo>
                  <a:cubicBezTo>
                    <a:pt x="513791" y="295073"/>
                    <a:pt x="515154" y="296599"/>
                    <a:pt x="516481" y="298227"/>
                  </a:cubicBezTo>
                  <a:cubicBezTo>
                    <a:pt x="517134" y="299028"/>
                    <a:pt x="517749" y="299895"/>
                    <a:pt x="518380" y="300732"/>
                  </a:cubicBezTo>
                  <a:cubicBezTo>
                    <a:pt x="518859" y="301638"/>
                    <a:pt x="519348" y="302601"/>
                    <a:pt x="519859" y="303692"/>
                  </a:cubicBezTo>
                  <a:cubicBezTo>
                    <a:pt x="520028" y="304038"/>
                    <a:pt x="520214" y="304447"/>
                    <a:pt x="520410" y="304884"/>
                  </a:cubicBezTo>
                  <a:cubicBezTo>
                    <a:pt x="520104" y="304452"/>
                    <a:pt x="519820" y="304084"/>
                    <a:pt x="519511" y="303714"/>
                  </a:cubicBezTo>
                  <a:cubicBezTo>
                    <a:pt x="518962" y="303056"/>
                    <a:pt x="518006" y="301891"/>
                    <a:pt x="517078" y="300826"/>
                  </a:cubicBezTo>
                  <a:cubicBezTo>
                    <a:pt x="516150" y="299761"/>
                    <a:pt x="515243" y="298803"/>
                    <a:pt x="514363" y="297944"/>
                  </a:cubicBezTo>
                  <a:cubicBezTo>
                    <a:pt x="513483" y="297085"/>
                    <a:pt x="512629" y="296325"/>
                    <a:pt x="511179" y="295189"/>
                  </a:cubicBezTo>
                  <a:cubicBezTo>
                    <a:pt x="509729" y="294051"/>
                    <a:pt x="507511" y="292540"/>
                    <a:pt x="505085" y="291182"/>
                  </a:cubicBezTo>
                  <a:cubicBezTo>
                    <a:pt x="502659" y="289823"/>
                    <a:pt x="500033" y="288610"/>
                    <a:pt x="497196" y="287573"/>
                  </a:cubicBezTo>
                  <a:cubicBezTo>
                    <a:pt x="494360" y="286537"/>
                    <a:pt x="491304" y="285723"/>
                    <a:pt x="488930" y="285164"/>
                  </a:cubicBezTo>
                  <a:cubicBezTo>
                    <a:pt x="486556" y="284605"/>
                    <a:pt x="486556" y="284605"/>
                    <a:pt x="488094" y="285107"/>
                  </a:cubicBezTo>
                  <a:cubicBezTo>
                    <a:pt x="488094" y="285107"/>
                    <a:pt x="491035" y="286500"/>
                    <a:pt x="493784" y="287842"/>
                  </a:cubicBezTo>
                  <a:cubicBezTo>
                    <a:pt x="496535" y="289185"/>
                    <a:pt x="499086" y="290543"/>
                    <a:pt x="501425" y="291968"/>
                  </a:cubicBezTo>
                  <a:cubicBezTo>
                    <a:pt x="503765" y="293393"/>
                    <a:pt x="505884" y="294903"/>
                    <a:pt x="507810" y="296499"/>
                  </a:cubicBezTo>
                  <a:cubicBezTo>
                    <a:pt x="509735" y="298094"/>
                    <a:pt x="510443" y="298746"/>
                    <a:pt x="511188" y="299506"/>
                  </a:cubicBezTo>
                  <a:cubicBezTo>
                    <a:pt x="511932" y="300267"/>
                    <a:pt x="512710" y="301136"/>
                    <a:pt x="513522" y="302111"/>
                  </a:cubicBezTo>
                  <a:cubicBezTo>
                    <a:pt x="514334" y="303085"/>
                    <a:pt x="515184" y="304160"/>
                    <a:pt x="516080" y="305369"/>
                  </a:cubicBezTo>
                  <a:cubicBezTo>
                    <a:pt x="516975" y="306577"/>
                    <a:pt x="517138" y="306728"/>
                    <a:pt x="517517" y="307311"/>
                  </a:cubicBezTo>
                  <a:cubicBezTo>
                    <a:pt x="517896" y="307894"/>
                    <a:pt x="518619" y="309069"/>
                    <a:pt x="519637" y="310785"/>
                  </a:cubicBezTo>
                  <a:cubicBezTo>
                    <a:pt x="519899" y="311226"/>
                    <a:pt x="520182" y="311705"/>
                    <a:pt x="520482" y="312216"/>
                  </a:cubicBezTo>
                  <a:cubicBezTo>
                    <a:pt x="520342" y="312969"/>
                    <a:pt x="520140" y="313693"/>
                    <a:pt x="519843" y="314371"/>
                  </a:cubicBezTo>
                  <a:cubicBezTo>
                    <a:pt x="519571" y="314930"/>
                    <a:pt x="519119" y="315565"/>
                    <a:pt x="518488" y="316277"/>
                  </a:cubicBezTo>
                  <a:cubicBezTo>
                    <a:pt x="518229" y="316592"/>
                    <a:pt x="517797" y="316990"/>
                    <a:pt x="517229" y="317452"/>
                  </a:cubicBezTo>
                  <a:cubicBezTo>
                    <a:pt x="516998" y="317528"/>
                    <a:pt x="516775" y="317642"/>
                    <a:pt x="516538" y="317697"/>
                  </a:cubicBezTo>
                  <a:cubicBezTo>
                    <a:pt x="515349" y="317975"/>
                    <a:pt x="514063" y="318002"/>
                    <a:pt x="513183" y="317871"/>
                  </a:cubicBezTo>
                  <a:cubicBezTo>
                    <a:pt x="512302" y="317739"/>
                    <a:pt x="511839" y="317591"/>
                    <a:pt x="511369" y="317401"/>
                  </a:cubicBezTo>
                  <a:cubicBezTo>
                    <a:pt x="510900" y="317210"/>
                    <a:pt x="510423" y="316975"/>
                    <a:pt x="509939" y="316695"/>
                  </a:cubicBezTo>
                  <a:cubicBezTo>
                    <a:pt x="509454" y="316415"/>
                    <a:pt x="508963" y="316087"/>
                    <a:pt x="506993" y="314186"/>
                  </a:cubicBezTo>
                  <a:cubicBezTo>
                    <a:pt x="505023" y="312285"/>
                    <a:pt x="501389" y="308737"/>
                    <a:pt x="500879" y="308320"/>
                  </a:cubicBezTo>
                  <a:cubicBezTo>
                    <a:pt x="500368" y="307903"/>
                    <a:pt x="499855" y="307523"/>
                    <a:pt x="499308" y="307154"/>
                  </a:cubicBezTo>
                  <a:cubicBezTo>
                    <a:pt x="498761" y="306786"/>
                    <a:pt x="498183" y="306426"/>
                    <a:pt x="497569" y="306079"/>
                  </a:cubicBezTo>
                  <a:cubicBezTo>
                    <a:pt x="496956" y="305733"/>
                    <a:pt x="496259" y="305365"/>
                    <a:pt x="494904" y="304822"/>
                  </a:cubicBezTo>
                  <a:cubicBezTo>
                    <a:pt x="493550" y="304279"/>
                    <a:pt x="492255" y="303937"/>
                    <a:pt x="491016" y="303826"/>
                  </a:cubicBezTo>
                  <a:cubicBezTo>
                    <a:pt x="489777" y="303714"/>
                    <a:pt x="488595" y="303847"/>
                    <a:pt x="487505" y="304259"/>
                  </a:cubicBezTo>
                  <a:cubicBezTo>
                    <a:pt x="486415" y="304670"/>
                    <a:pt x="485517" y="305324"/>
                    <a:pt x="484472" y="306453"/>
                  </a:cubicBezTo>
                  <a:cubicBezTo>
                    <a:pt x="483426" y="307583"/>
                    <a:pt x="482532" y="309017"/>
                    <a:pt x="481790" y="310718"/>
                  </a:cubicBezTo>
                  <a:cubicBezTo>
                    <a:pt x="481630" y="311085"/>
                    <a:pt x="481503" y="311515"/>
                    <a:pt x="481356" y="311907"/>
                  </a:cubicBezTo>
                  <a:cubicBezTo>
                    <a:pt x="479906" y="314073"/>
                    <a:pt x="478831" y="316066"/>
                    <a:pt x="478222" y="317842"/>
                  </a:cubicBezTo>
                  <a:cubicBezTo>
                    <a:pt x="476940" y="321382"/>
                    <a:pt x="476379" y="324659"/>
                    <a:pt x="476539" y="327673"/>
                  </a:cubicBezTo>
                  <a:cubicBezTo>
                    <a:pt x="476597" y="328703"/>
                    <a:pt x="476850" y="330390"/>
                    <a:pt x="477299" y="332736"/>
                  </a:cubicBezTo>
                  <a:lnTo>
                    <a:pt x="479969" y="345074"/>
                  </a:lnTo>
                  <a:cubicBezTo>
                    <a:pt x="480591" y="348936"/>
                    <a:pt x="480941" y="351315"/>
                    <a:pt x="481018" y="352210"/>
                  </a:cubicBezTo>
                  <a:cubicBezTo>
                    <a:pt x="481144" y="353277"/>
                    <a:pt x="481246" y="354771"/>
                    <a:pt x="481324" y="356692"/>
                  </a:cubicBezTo>
                  <a:lnTo>
                    <a:pt x="481230" y="370246"/>
                  </a:lnTo>
                  <a:cubicBezTo>
                    <a:pt x="481194" y="371532"/>
                    <a:pt x="481063" y="372849"/>
                    <a:pt x="480833" y="374195"/>
                  </a:cubicBezTo>
                  <a:cubicBezTo>
                    <a:pt x="480496" y="375785"/>
                    <a:pt x="480172" y="377426"/>
                    <a:pt x="479856" y="379089"/>
                  </a:cubicBezTo>
                  <a:cubicBezTo>
                    <a:pt x="479859" y="379042"/>
                    <a:pt x="479862" y="378999"/>
                    <a:pt x="479865" y="378950"/>
                  </a:cubicBezTo>
                  <a:cubicBezTo>
                    <a:pt x="480027" y="376415"/>
                    <a:pt x="480099" y="373801"/>
                    <a:pt x="480082" y="371107"/>
                  </a:cubicBezTo>
                  <a:cubicBezTo>
                    <a:pt x="480075" y="369789"/>
                    <a:pt x="480046" y="368481"/>
                    <a:pt x="479996" y="367183"/>
                  </a:cubicBezTo>
                  <a:lnTo>
                    <a:pt x="479904" y="365244"/>
                  </a:lnTo>
                  <a:cubicBezTo>
                    <a:pt x="479833" y="363955"/>
                    <a:pt x="479740" y="362676"/>
                    <a:pt x="479626" y="361408"/>
                  </a:cubicBezTo>
                  <a:cubicBezTo>
                    <a:pt x="478906" y="354123"/>
                    <a:pt x="477882" y="347691"/>
                    <a:pt x="476552" y="342111"/>
                  </a:cubicBezTo>
                  <a:lnTo>
                    <a:pt x="477037" y="344595"/>
                  </a:lnTo>
                  <a:cubicBezTo>
                    <a:pt x="477336" y="346266"/>
                    <a:pt x="477585" y="347966"/>
                    <a:pt x="477785" y="349696"/>
                  </a:cubicBezTo>
                  <a:cubicBezTo>
                    <a:pt x="477985" y="351425"/>
                    <a:pt x="478135" y="353184"/>
                    <a:pt x="478236" y="354973"/>
                  </a:cubicBezTo>
                  <a:lnTo>
                    <a:pt x="478350" y="357678"/>
                  </a:lnTo>
                  <a:cubicBezTo>
                    <a:pt x="478461" y="361178"/>
                    <a:pt x="478359" y="365068"/>
                    <a:pt x="478045" y="369350"/>
                  </a:cubicBezTo>
                  <a:cubicBezTo>
                    <a:pt x="477702" y="373783"/>
                    <a:pt x="477296" y="377315"/>
                    <a:pt x="476828" y="379946"/>
                  </a:cubicBezTo>
                  <a:cubicBezTo>
                    <a:pt x="476549" y="381604"/>
                    <a:pt x="475831" y="384818"/>
                    <a:pt x="474688" y="389540"/>
                  </a:cubicBezTo>
                  <a:cubicBezTo>
                    <a:pt x="474927" y="387148"/>
                    <a:pt x="475178" y="384074"/>
                    <a:pt x="475444" y="380267"/>
                  </a:cubicBezTo>
                  <a:cubicBezTo>
                    <a:pt x="475608" y="376446"/>
                    <a:pt x="475551" y="371229"/>
                    <a:pt x="475273" y="364617"/>
                  </a:cubicBezTo>
                  <a:cubicBezTo>
                    <a:pt x="475111" y="361783"/>
                    <a:pt x="474739" y="358538"/>
                    <a:pt x="474157" y="354878"/>
                  </a:cubicBezTo>
                  <a:cubicBezTo>
                    <a:pt x="474050" y="354346"/>
                    <a:pt x="473923" y="354337"/>
                    <a:pt x="473776" y="354851"/>
                  </a:cubicBezTo>
                  <a:cubicBezTo>
                    <a:pt x="473786" y="359847"/>
                    <a:pt x="473393" y="365062"/>
                    <a:pt x="472598" y="370494"/>
                  </a:cubicBezTo>
                  <a:cubicBezTo>
                    <a:pt x="472278" y="372560"/>
                    <a:pt x="471968" y="374373"/>
                    <a:pt x="471669" y="375931"/>
                  </a:cubicBezTo>
                  <a:cubicBezTo>
                    <a:pt x="470718" y="380207"/>
                    <a:pt x="470001" y="383631"/>
                    <a:pt x="469506" y="386247"/>
                  </a:cubicBezTo>
                  <a:cubicBezTo>
                    <a:pt x="469409" y="386021"/>
                    <a:pt x="469319" y="385822"/>
                    <a:pt x="469233" y="385642"/>
                  </a:cubicBezTo>
                  <a:cubicBezTo>
                    <a:pt x="469360" y="384006"/>
                    <a:pt x="469447" y="382193"/>
                    <a:pt x="469485" y="380166"/>
                  </a:cubicBezTo>
                  <a:cubicBezTo>
                    <a:pt x="469618" y="374764"/>
                    <a:pt x="469481" y="370180"/>
                    <a:pt x="469074" y="366413"/>
                  </a:cubicBezTo>
                  <a:cubicBezTo>
                    <a:pt x="468562" y="360374"/>
                    <a:pt x="466939" y="352410"/>
                    <a:pt x="464205" y="342522"/>
                  </a:cubicBezTo>
                  <a:cubicBezTo>
                    <a:pt x="464122" y="342310"/>
                    <a:pt x="464087" y="342316"/>
                    <a:pt x="464097" y="342539"/>
                  </a:cubicBezTo>
                  <a:cubicBezTo>
                    <a:pt x="464827" y="346565"/>
                    <a:pt x="465296" y="349996"/>
                    <a:pt x="465502" y="352832"/>
                  </a:cubicBezTo>
                  <a:cubicBezTo>
                    <a:pt x="465802" y="356266"/>
                    <a:pt x="465980" y="359562"/>
                    <a:pt x="466036" y="362720"/>
                  </a:cubicBezTo>
                  <a:cubicBezTo>
                    <a:pt x="466216" y="367975"/>
                    <a:pt x="465894" y="373456"/>
                    <a:pt x="465076" y="379161"/>
                  </a:cubicBezTo>
                  <a:cubicBezTo>
                    <a:pt x="464859" y="378920"/>
                    <a:pt x="464640" y="378679"/>
                    <a:pt x="464408" y="378442"/>
                  </a:cubicBezTo>
                  <a:cubicBezTo>
                    <a:pt x="464268" y="375017"/>
                    <a:pt x="464190" y="373329"/>
                    <a:pt x="464175" y="373439"/>
                  </a:cubicBezTo>
                  <a:cubicBezTo>
                    <a:pt x="464143" y="372788"/>
                    <a:pt x="463958" y="370751"/>
                    <a:pt x="463621" y="367329"/>
                  </a:cubicBezTo>
                  <a:cubicBezTo>
                    <a:pt x="463282" y="363987"/>
                    <a:pt x="462768" y="360498"/>
                    <a:pt x="462078" y="356861"/>
                  </a:cubicBezTo>
                  <a:cubicBezTo>
                    <a:pt x="462031" y="356796"/>
                    <a:pt x="462002" y="356846"/>
                    <a:pt x="461993" y="357011"/>
                  </a:cubicBezTo>
                  <a:cubicBezTo>
                    <a:pt x="462084" y="360700"/>
                    <a:pt x="462065" y="364033"/>
                    <a:pt x="461935" y="367009"/>
                  </a:cubicBezTo>
                  <a:cubicBezTo>
                    <a:pt x="461668" y="372205"/>
                    <a:pt x="461440" y="375001"/>
                    <a:pt x="461250" y="375396"/>
                  </a:cubicBezTo>
                  <a:lnTo>
                    <a:pt x="461501" y="375855"/>
                  </a:lnTo>
                  <a:cubicBezTo>
                    <a:pt x="461471" y="375831"/>
                    <a:pt x="461440" y="375809"/>
                    <a:pt x="461409" y="375784"/>
                  </a:cubicBezTo>
                  <a:cubicBezTo>
                    <a:pt x="461262" y="375611"/>
                    <a:pt x="461146" y="375453"/>
                    <a:pt x="460971" y="375266"/>
                  </a:cubicBezTo>
                  <a:cubicBezTo>
                    <a:pt x="460818" y="375102"/>
                    <a:pt x="460425" y="374778"/>
                    <a:pt x="459914" y="374376"/>
                  </a:cubicBezTo>
                  <a:cubicBezTo>
                    <a:pt x="459878" y="373969"/>
                    <a:pt x="459845" y="373569"/>
                    <a:pt x="459796" y="373129"/>
                  </a:cubicBezTo>
                  <a:lnTo>
                    <a:pt x="459078" y="367712"/>
                  </a:lnTo>
                  <a:lnTo>
                    <a:pt x="458269" y="360271"/>
                  </a:lnTo>
                  <a:cubicBezTo>
                    <a:pt x="458158" y="359273"/>
                    <a:pt x="458086" y="358824"/>
                    <a:pt x="458054" y="358924"/>
                  </a:cubicBezTo>
                  <a:cubicBezTo>
                    <a:pt x="457942" y="358846"/>
                    <a:pt x="457867" y="358911"/>
                    <a:pt x="457830" y="359117"/>
                  </a:cubicBezTo>
                  <a:cubicBezTo>
                    <a:pt x="457762" y="359461"/>
                    <a:pt x="457695" y="360093"/>
                    <a:pt x="457631" y="361014"/>
                  </a:cubicBezTo>
                  <a:cubicBezTo>
                    <a:pt x="457563" y="362227"/>
                    <a:pt x="457524" y="363027"/>
                    <a:pt x="457514" y="363415"/>
                  </a:cubicBezTo>
                  <a:cubicBezTo>
                    <a:pt x="457442" y="367325"/>
                    <a:pt x="457391" y="369405"/>
                    <a:pt x="457359" y="369655"/>
                  </a:cubicBezTo>
                  <a:cubicBezTo>
                    <a:pt x="457342" y="370247"/>
                    <a:pt x="457292" y="371144"/>
                    <a:pt x="457215" y="372311"/>
                  </a:cubicBezTo>
                  <a:cubicBezTo>
                    <a:pt x="457185" y="372289"/>
                    <a:pt x="457156" y="372266"/>
                    <a:pt x="457127" y="372244"/>
                  </a:cubicBezTo>
                  <a:cubicBezTo>
                    <a:pt x="456692" y="371915"/>
                    <a:pt x="456329" y="371626"/>
                    <a:pt x="455935" y="371320"/>
                  </a:cubicBezTo>
                  <a:lnTo>
                    <a:pt x="455047" y="366662"/>
                  </a:lnTo>
                  <a:cubicBezTo>
                    <a:pt x="454875" y="365672"/>
                    <a:pt x="454203" y="361262"/>
                    <a:pt x="453032" y="353433"/>
                  </a:cubicBezTo>
                  <a:cubicBezTo>
                    <a:pt x="452896" y="352568"/>
                    <a:pt x="452800" y="352117"/>
                    <a:pt x="452742" y="352082"/>
                  </a:cubicBezTo>
                  <a:cubicBezTo>
                    <a:pt x="452417" y="351747"/>
                    <a:pt x="452237" y="352989"/>
                    <a:pt x="452204" y="355810"/>
                  </a:cubicBezTo>
                  <a:cubicBezTo>
                    <a:pt x="452238" y="362763"/>
                    <a:pt x="452338" y="366954"/>
                    <a:pt x="452502" y="368446"/>
                  </a:cubicBezTo>
                  <a:cubicBezTo>
                    <a:pt x="451852" y="367833"/>
                    <a:pt x="451307" y="367274"/>
                    <a:pt x="450967" y="366815"/>
                  </a:cubicBezTo>
                  <a:cubicBezTo>
                    <a:pt x="450923" y="366755"/>
                    <a:pt x="450863" y="366671"/>
                    <a:pt x="450816" y="366607"/>
                  </a:cubicBezTo>
                  <a:cubicBezTo>
                    <a:pt x="450664" y="365961"/>
                    <a:pt x="450512" y="365314"/>
                    <a:pt x="450384" y="364593"/>
                  </a:cubicBezTo>
                  <a:cubicBezTo>
                    <a:pt x="449934" y="362059"/>
                    <a:pt x="449262" y="357360"/>
                    <a:pt x="448368" y="350497"/>
                  </a:cubicBezTo>
                  <a:cubicBezTo>
                    <a:pt x="448195" y="349374"/>
                    <a:pt x="448092" y="348897"/>
                    <a:pt x="448059" y="349066"/>
                  </a:cubicBezTo>
                  <a:cubicBezTo>
                    <a:pt x="447885" y="348664"/>
                    <a:pt x="447673" y="349127"/>
                    <a:pt x="447424" y="350455"/>
                  </a:cubicBezTo>
                  <a:cubicBezTo>
                    <a:pt x="447184" y="351751"/>
                    <a:pt x="447073" y="353020"/>
                    <a:pt x="447090" y="354265"/>
                  </a:cubicBezTo>
                  <a:cubicBezTo>
                    <a:pt x="447038" y="355573"/>
                    <a:pt x="447198" y="357891"/>
                    <a:pt x="447565" y="361193"/>
                  </a:cubicBezTo>
                  <a:cubicBezTo>
                    <a:pt x="447317" y="360704"/>
                    <a:pt x="447061" y="360192"/>
                    <a:pt x="446793" y="359637"/>
                  </a:cubicBezTo>
                  <a:cubicBezTo>
                    <a:pt x="445840" y="357672"/>
                    <a:pt x="444749" y="355306"/>
                    <a:pt x="443517" y="352524"/>
                  </a:cubicBezTo>
                  <a:cubicBezTo>
                    <a:pt x="442284" y="349742"/>
                    <a:pt x="441975" y="349189"/>
                    <a:pt x="441702" y="348766"/>
                  </a:cubicBezTo>
                  <a:cubicBezTo>
                    <a:pt x="441428" y="348343"/>
                    <a:pt x="441128" y="347924"/>
                    <a:pt x="440793" y="347516"/>
                  </a:cubicBezTo>
                  <a:cubicBezTo>
                    <a:pt x="440458" y="347109"/>
                    <a:pt x="440098" y="346706"/>
                    <a:pt x="439775" y="346377"/>
                  </a:cubicBezTo>
                  <a:cubicBezTo>
                    <a:pt x="439453" y="346049"/>
                    <a:pt x="439263" y="345752"/>
                    <a:pt x="438594" y="345197"/>
                  </a:cubicBezTo>
                  <a:cubicBezTo>
                    <a:pt x="437926" y="344642"/>
                    <a:pt x="437020" y="344049"/>
                    <a:pt x="435805" y="343336"/>
                  </a:cubicBezTo>
                  <a:cubicBezTo>
                    <a:pt x="434591" y="342621"/>
                    <a:pt x="433051" y="341773"/>
                    <a:pt x="431186" y="340787"/>
                  </a:cubicBezTo>
                  <a:cubicBezTo>
                    <a:pt x="429321" y="339802"/>
                    <a:pt x="428365" y="339290"/>
                    <a:pt x="427466" y="338842"/>
                  </a:cubicBezTo>
                  <a:cubicBezTo>
                    <a:pt x="426568" y="338393"/>
                    <a:pt x="425747" y="338019"/>
                    <a:pt x="424999" y="337720"/>
                  </a:cubicBezTo>
                  <a:cubicBezTo>
                    <a:pt x="424251" y="337420"/>
                    <a:pt x="423567" y="337196"/>
                    <a:pt x="422909" y="337047"/>
                  </a:cubicBezTo>
                  <a:cubicBezTo>
                    <a:pt x="422252" y="336898"/>
                    <a:pt x="420807" y="336748"/>
                    <a:pt x="419392" y="336764"/>
                  </a:cubicBezTo>
                  <a:cubicBezTo>
                    <a:pt x="417977" y="336782"/>
                    <a:pt x="416619" y="336973"/>
                    <a:pt x="415330" y="337350"/>
                  </a:cubicBezTo>
                  <a:cubicBezTo>
                    <a:pt x="414040" y="337728"/>
                    <a:pt x="412835" y="338296"/>
                    <a:pt x="411780" y="338997"/>
                  </a:cubicBezTo>
                  <a:cubicBezTo>
                    <a:pt x="410724" y="339699"/>
                    <a:pt x="409684" y="340381"/>
                    <a:pt x="408636" y="341303"/>
                  </a:cubicBezTo>
                  <a:cubicBezTo>
                    <a:pt x="407589" y="342226"/>
                    <a:pt x="406650" y="343302"/>
                    <a:pt x="405825" y="344529"/>
                  </a:cubicBezTo>
                  <a:cubicBezTo>
                    <a:pt x="405000" y="345756"/>
                    <a:pt x="404279" y="347123"/>
                    <a:pt x="403635" y="348720"/>
                  </a:cubicBezTo>
                  <a:cubicBezTo>
                    <a:pt x="402991" y="350318"/>
                    <a:pt x="402635" y="353393"/>
                    <a:pt x="402814" y="356073"/>
                  </a:cubicBezTo>
                  <a:cubicBezTo>
                    <a:pt x="402995" y="358752"/>
                    <a:pt x="403718" y="361068"/>
                    <a:pt x="404982" y="362966"/>
                  </a:cubicBezTo>
                  <a:cubicBezTo>
                    <a:pt x="405037" y="363048"/>
                    <a:pt x="405103" y="363115"/>
                    <a:pt x="405160" y="363195"/>
                  </a:cubicBezTo>
                  <a:cubicBezTo>
                    <a:pt x="400595" y="364099"/>
                    <a:pt x="397213" y="364969"/>
                    <a:pt x="395098" y="365802"/>
                  </a:cubicBezTo>
                  <a:cubicBezTo>
                    <a:pt x="394731" y="365928"/>
                    <a:pt x="394350" y="366089"/>
                    <a:pt x="393959" y="366275"/>
                  </a:cubicBezTo>
                  <a:cubicBezTo>
                    <a:pt x="393588" y="366375"/>
                    <a:pt x="393207" y="366474"/>
                    <a:pt x="392865" y="366580"/>
                  </a:cubicBezTo>
                  <a:cubicBezTo>
                    <a:pt x="391754" y="366924"/>
                    <a:pt x="390805" y="367292"/>
                    <a:pt x="390008" y="367697"/>
                  </a:cubicBezTo>
                  <a:cubicBezTo>
                    <a:pt x="389211" y="368102"/>
                    <a:pt x="388552" y="368560"/>
                    <a:pt x="387997" y="369126"/>
                  </a:cubicBezTo>
                  <a:cubicBezTo>
                    <a:pt x="387441" y="369693"/>
                    <a:pt x="386922" y="370443"/>
                    <a:pt x="386561" y="371300"/>
                  </a:cubicBezTo>
                  <a:cubicBezTo>
                    <a:pt x="386201" y="372156"/>
                    <a:pt x="386032" y="373104"/>
                    <a:pt x="386010" y="374111"/>
                  </a:cubicBezTo>
                  <a:cubicBezTo>
                    <a:pt x="385988" y="375119"/>
                    <a:pt x="386102" y="376185"/>
                    <a:pt x="386356" y="377267"/>
                  </a:cubicBezTo>
                  <a:cubicBezTo>
                    <a:pt x="386392" y="377422"/>
                    <a:pt x="386445" y="377549"/>
                    <a:pt x="386485" y="377697"/>
                  </a:cubicBezTo>
                  <a:cubicBezTo>
                    <a:pt x="386206" y="377821"/>
                    <a:pt x="385843" y="377992"/>
                    <a:pt x="385453" y="378179"/>
                  </a:cubicBezTo>
                  <a:cubicBezTo>
                    <a:pt x="384520" y="378460"/>
                    <a:pt x="383426" y="378884"/>
                    <a:pt x="382360" y="379400"/>
                  </a:cubicBezTo>
                  <a:cubicBezTo>
                    <a:pt x="380663" y="380223"/>
                    <a:pt x="379093" y="381216"/>
                    <a:pt x="377643" y="382355"/>
                  </a:cubicBezTo>
                  <a:cubicBezTo>
                    <a:pt x="376194" y="383495"/>
                    <a:pt x="374866" y="384776"/>
                    <a:pt x="374080" y="385670"/>
                  </a:cubicBezTo>
                  <a:cubicBezTo>
                    <a:pt x="373294" y="386563"/>
                    <a:pt x="372961" y="386989"/>
                    <a:pt x="372651" y="387433"/>
                  </a:cubicBezTo>
                  <a:cubicBezTo>
                    <a:pt x="372342" y="387878"/>
                    <a:pt x="372052" y="388338"/>
                    <a:pt x="371781" y="388812"/>
                  </a:cubicBezTo>
                  <a:cubicBezTo>
                    <a:pt x="371509" y="389286"/>
                    <a:pt x="371261" y="389777"/>
                    <a:pt x="370713" y="391178"/>
                  </a:cubicBezTo>
                  <a:cubicBezTo>
                    <a:pt x="370671" y="391286"/>
                    <a:pt x="370623" y="391415"/>
                    <a:pt x="370579" y="391529"/>
                  </a:cubicBezTo>
                  <a:cubicBezTo>
                    <a:pt x="370624" y="391186"/>
                    <a:pt x="370670" y="390862"/>
                    <a:pt x="370716" y="390496"/>
                  </a:cubicBezTo>
                  <a:lnTo>
                    <a:pt x="371871" y="380225"/>
                  </a:lnTo>
                  <a:cubicBezTo>
                    <a:pt x="371958" y="379586"/>
                    <a:pt x="371895" y="379394"/>
                    <a:pt x="371683" y="379648"/>
                  </a:cubicBezTo>
                  <a:cubicBezTo>
                    <a:pt x="370096" y="383325"/>
                    <a:pt x="369159" y="385560"/>
                    <a:pt x="368872" y="386352"/>
                  </a:cubicBezTo>
                  <a:lnTo>
                    <a:pt x="363449" y="400757"/>
                  </a:lnTo>
                  <a:cubicBezTo>
                    <a:pt x="362903" y="402418"/>
                    <a:pt x="362496" y="404063"/>
                    <a:pt x="362159" y="405699"/>
                  </a:cubicBezTo>
                  <a:cubicBezTo>
                    <a:pt x="361962" y="403805"/>
                    <a:pt x="362090" y="401507"/>
                    <a:pt x="362580" y="398759"/>
                  </a:cubicBezTo>
                  <a:cubicBezTo>
                    <a:pt x="362772" y="397668"/>
                    <a:pt x="363042" y="396481"/>
                    <a:pt x="363391" y="395196"/>
                  </a:cubicBezTo>
                  <a:cubicBezTo>
                    <a:pt x="364086" y="392716"/>
                    <a:pt x="364791" y="390364"/>
                    <a:pt x="365504" y="388142"/>
                  </a:cubicBezTo>
                  <a:cubicBezTo>
                    <a:pt x="365539" y="388037"/>
                    <a:pt x="365532" y="387979"/>
                    <a:pt x="365484" y="387970"/>
                  </a:cubicBezTo>
                  <a:cubicBezTo>
                    <a:pt x="362410" y="393427"/>
                    <a:pt x="360446" y="399212"/>
                    <a:pt x="359591" y="405324"/>
                  </a:cubicBezTo>
                  <a:cubicBezTo>
                    <a:pt x="359262" y="407607"/>
                    <a:pt x="359312" y="409987"/>
                    <a:pt x="359721" y="412458"/>
                  </a:cubicBezTo>
                  <a:cubicBezTo>
                    <a:pt x="359482" y="412003"/>
                    <a:pt x="359314" y="411624"/>
                    <a:pt x="359243" y="411353"/>
                  </a:cubicBezTo>
                  <a:cubicBezTo>
                    <a:pt x="358576" y="409670"/>
                    <a:pt x="358273" y="407696"/>
                    <a:pt x="358099" y="405616"/>
                  </a:cubicBezTo>
                  <a:cubicBezTo>
                    <a:pt x="358703" y="403474"/>
                    <a:pt x="359144" y="402039"/>
                    <a:pt x="359408" y="401379"/>
                  </a:cubicBezTo>
                  <a:lnTo>
                    <a:pt x="361851" y="395635"/>
                  </a:lnTo>
                  <a:cubicBezTo>
                    <a:pt x="362036" y="395198"/>
                    <a:pt x="362230" y="394698"/>
                    <a:pt x="362432" y="394134"/>
                  </a:cubicBezTo>
                  <a:cubicBezTo>
                    <a:pt x="362658" y="393459"/>
                    <a:pt x="362862" y="392840"/>
                    <a:pt x="363046" y="392271"/>
                  </a:cubicBezTo>
                  <a:cubicBezTo>
                    <a:pt x="364393" y="389366"/>
                    <a:pt x="366274" y="384900"/>
                    <a:pt x="368701" y="378844"/>
                  </a:cubicBezTo>
                  <a:cubicBezTo>
                    <a:pt x="370730" y="372795"/>
                    <a:pt x="371683" y="369900"/>
                    <a:pt x="371559" y="370159"/>
                  </a:cubicBezTo>
                  <a:cubicBezTo>
                    <a:pt x="372395" y="367220"/>
                    <a:pt x="372812" y="365495"/>
                    <a:pt x="372810" y="364983"/>
                  </a:cubicBezTo>
                  <a:lnTo>
                    <a:pt x="361869" y="391768"/>
                  </a:lnTo>
                  <a:cubicBezTo>
                    <a:pt x="361779" y="391969"/>
                    <a:pt x="361693" y="392156"/>
                    <a:pt x="361598" y="392368"/>
                  </a:cubicBezTo>
                  <a:cubicBezTo>
                    <a:pt x="361483" y="392615"/>
                    <a:pt x="361333" y="393017"/>
                    <a:pt x="361166" y="393489"/>
                  </a:cubicBezTo>
                  <a:lnTo>
                    <a:pt x="361050" y="393773"/>
                  </a:lnTo>
                  <a:lnTo>
                    <a:pt x="361071" y="393765"/>
                  </a:lnTo>
                  <a:cubicBezTo>
                    <a:pt x="361013" y="393935"/>
                    <a:pt x="360963" y="394071"/>
                    <a:pt x="360899" y="394266"/>
                  </a:cubicBezTo>
                  <a:cubicBezTo>
                    <a:pt x="359540" y="398742"/>
                    <a:pt x="358612" y="402501"/>
                    <a:pt x="358092" y="405582"/>
                  </a:cubicBezTo>
                  <a:cubicBezTo>
                    <a:pt x="358067" y="405267"/>
                    <a:pt x="357933" y="405038"/>
                    <a:pt x="357919" y="404713"/>
                  </a:cubicBezTo>
                  <a:cubicBezTo>
                    <a:pt x="357812" y="399140"/>
                    <a:pt x="359040" y="393193"/>
                    <a:pt x="361602" y="386872"/>
                  </a:cubicBezTo>
                  <a:cubicBezTo>
                    <a:pt x="359192" y="391236"/>
                    <a:pt x="357343" y="395174"/>
                    <a:pt x="356054" y="398689"/>
                  </a:cubicBezTo>
                  <a:cubicBezTo>
                    <a:pt x="355045" y="401733"/>
                    <a:pt x="354564" y="404398"/>
                    <a:pt x="354613" y="406682"/>
                  </a:cubicBezTo>
                  <a:cubicBezTo>
                    <a:pt x="354609" y="409139"/>
                    <a:pt x="355152" y="411617"/>
                    <a:pt x="356241" y="414119"/>
                  </a:cubicBezTo>
                  <a:cubicBezTo>
                    <a:pt x="356408" y="414527"/>
                    <a:pt x="356566" y="414899"/>
                    <a:pt x="356724" y="415273"/>
                  </a:cubicBezTo>
                  <a:lnTo>
                    <a:pt x="354986" y="412331"/>
                  </a:lnTo>
                  <a:cubicBezTo>
                    <a:pt x="353814" y="409629"/>
                    <a:pt x="353065" y="407253"/>
                    <a:pt x="352738" y="405202"/>
                  </a:cubicBezTo>
                  <a:cubicBezTo>
                    <a:pt x="351767" y="399037"/>
                    <a:pt x="352773" y="392984"/>
                    <a:pt x="355754" y="387045"/>
                  </a:cubicBezTo>
                  <a:cubicBezTo>
                    <a:pt x="352462" y="392870"/>
                    <a:pt x="350494" y="397168"/>
                    <a:pt x="349851" y="399938"/>
                  </a:cubicBezTo>
                  <a:cubicBezTo>
                    <a:pt x="349305" y="401973"/>
                    <a:pt x="349045" y="404038"/>
                    <a:pt x="349007" y="406128"/>
                  </a:cubicBezTo>
                  <a:cubicBezTo>
                    <a:pt x="348344" y="404083"/>
                    <a:pt x="347921" y="401540"/>
                    <a:pt x="347769" y="398432"/>
                  </a:cubicBezTo>
                  <a:cubicBezTo>
                    <a:pt x="347259" y="393541"/>
                    <a:pt x="349072" y="386606"/>
                    <a:pt x="353209" y="377626"/>
                  </a:cubicBezTo>
                  <a:cubicBezTo>
                    <a:pt x="349624" y="383723"/>
                    <a:pt x="347095" y="388532"/>
                    <a:pt x="345623" y="392052"/>
                  </a:cubicBezTo>
                  <a:cubicBezTo>
                    <a:pt x="344126" y="395625"/>
                    <a:pt x="343349" y="398416"/>
                    <a:pt x="343296" y="400423"/>
                  </a:cubicBezTo>
                  <a:cubicBezTo>
                    <a:pt x="343208" y="403353"/>
                    <a:pt x="343984" y="406285"/>
                    <a:pt x="345625" y="409220"/>
                  </a:cubicBezTo>
                  <a:cubicBezTo>
                    <a:pt x="346778" y="411496"/>
                    <a:pt x="348289" y="413353"/>
                    <a:pt x="350125" y="414831"/>
                  </a:cubicBezTo>
                  <a:cubicBezTo>
                    <a:pt x="350573" y="415386"/>
                    <a:pt x="351020" y="415938"/>
                    <a:pt x="351509" y="416532"/>
                  </a:cubicBezTo>
                  <a:cubicBezTo>
                    <a:pt x="352180" y="417346"/>
                    <a:pt x="352887" y="418201"/>
                    <a:pt x="353627" y="419107"/>
                  </a:cubicBezTo>
                  <a:cubicBezTo>
                    <a:pt x="354369" y="420013"/>
                    <a:pt x="354567" y="420238"/>
                    <a:pt x="354811" y="420549"/>
                  </a:cubicBezTo>
                  <a:cubicBezTo>
                    <a:pt x="355056" y="420859"/>
                    <a:pt x="355371" y="421280"/>
                    <a:pt x="355756" y="421806"/>
                  </a:cubicBezTo>
                  <a:cubicBezTo>
                    <a:pt x="356142" y="422332"/>
                    <a:pt x="356602" y="422957"/>
                    <a:pt x="357184" y="423628"/>
                  </a:cubicBezTo>
                  <a:cubicBezTo>
                    <a:pt x="357767" y="424299"/>
                    <a:pt x="358435" y="425135"/>
                    <a:pt x="359082" y="426018"/>
                  </a:cubicBezTo>
                  <a:cubicBezTo>
                    <a:pt x="359730" y="426902"/>
                    <a:pt x="360353" y="427829"/>
                    <a:pt x="360968" y="428793"/>
                  </a:cubicBezTo>
                  <a:cubicBezTo>
                    <a:pt x="361143" y="429066"/>
                    <a:pt x="361315" y="429339"/>
                    <a:pt x="361484" y="429606"/>
                  </a:cubicBezTo>
                  <a:cubicBezTo>
                    <a:pt x="361438" y="430341"/>
                    <a:pt x="361417" y="431078"/>
                    <a:pt x="361446" y="431821"/>
                  </a:cubicBezTo>
                  <a:cubicBezTo>
                    <a:pt x="361491" y="432972"/>
                    <a:pt x="361617" y="434133"/>
                    <a:pt x="361874" y="435339"/>
                  </a:cubicBezTo>
                  <a:cubicBezTo>
                    <a:pt x="362130" y="436545"/>
                    <a:pt x="362460" y="437666"/>
                    <a:pt x="362853" y="438676"/>
                  </a:cubicBezTo>
                  <a:cubicBezTo>
                    <a:pt x="363246" y="439685"/>
                    <a:pt x="363701" y="440587"/>
                    <a:pt x="364256" y="441359"/>
                  </a:cubicBezTo>
                  <a:cubicBezTo>
                    <a:pt x="364680" y="441948"/>
                    <a:pt x="365164" y="442437"/>
                    <a:pt x="365679" y="442866"/>
                  </a:cubicBezTo>
                  <a:cubicBezTo>
                    <a:pt x="365838" y="443390"/>
                    <a:pt x="365999" y="443924"/>
                    <a:pt x="366151" y="444451"/>
                  </a:cubicBezTo>
                  <a:cubicBezTo>
                    <a:pt x="366775" y="446611"/>
                    <a:pt x="367237" y="448681"/>
                    <a:pt x="367521" y="450674"/>
                  </a:cubicBezTo>
                  <a:cubicBezTo>
                    <a:pt x="367805" y="452668"/>
                    <a:pt x="367915" y="454585"/>
                    <a:pt x="367868" y="456701"/>
                  </a:cubicBezTo>
                  <a:cubicBezTo>
                    <a:pt x="367820" y="458816"/>
                    <a:pt x="367697" y="461255"/>
                    <a:pt x="367517" y="463821"/>
                  </a:cubicBezTo>
                  <a:cubicBezTo>
                    <a:pt x="367337" y="466387"/>
                    <a:pt x="367102" y="469080"/>
                    <a:pt x="366822" y="471902"/>
                  </a:cubicBezTo>
                  <a:cubicBezTo>
                    <a:pt x="366542" y="474723"/>
                    <a:pt x="366245" y="477677"/>
                    <a:pt x="365845" y="481009"/>
                  </a:cubicBezTo>
                  <a:cubicBezTo>
                    <a:pt x="365443" y="484341"/>
                    <a:pt x="364998" y="487757"/>
                    <a:pt x="364582" y="490832"/>
                  </a:cubicBezTo>
                  <a:cubicBezTo>
                    <a:pt x="364166" y="493909"/>
                    <a:pt x="363780" y="496644"/>
                    <a:pt x="363423" y="499039"/>
                  </a:cubicBezTo>
                  <a:cubicBezTo>
                    <a:pt x="363067" y="501433"/>
                    <a:pt x="362740" y="503485"/>
                    <a:pt x="362542" y="504983"/>
                  </a:cubicBezTo>
                  <a:cubicBezTo>
                    <a:pt x="362344" y="506481"/>
                    <a:pt x="362301" y="507444"/>
                    <a:pt x="362305" y="508353"/>
                  </a:cubicBezTo>
                  <a:cubicBezTo>
                    <a:pt x="362309" y="509263"/>
                    <a:pt x="362360" y="510118"/>
                    <a:pt x="362441" y="510921"/>
                  </a:cubicBezTo>
                  <a:cubicBezTo>
                    <a:pt x="362523" y="511724"/>
                    <a:pt x="362651" y="512475"/>
                    <a:pt x="362801" y="513155"/>
                  </a:cubicBezTo>
                  <a:cubicBezTo>
                    <a:pt x="362951" y="513834"/>
                    <a:pt x="363156" y="514517"/>
                    <a:pt x="363418" y="515181"/>
                  </a:cubicBezTo>
                  <a:cubicBezTo>
                    <a:pt x="363680" y="515845"/>
                    <a:pt x="364002" y="516488"/>
                    <a:pt x="364381" y="517109"/>
                  </a:cubicBezTo>
                  <a:cubicBezTo>
                    <a:pt x="364759" y="517730"/>
                    <a:pt x="365188" y="518330"/>
                    <a:pt x="368508" y="521683"/>
                  </a:cubicBezTo>
                  <a:cubicBezTo>
                    <a:pt x="370023" y="523214"/>
                    <a:pt x="372119" y="525273"/>
                    <a:pt x="374022" y="527135"/>
                  </a:cubicBezTo>
                  <a:cubicBezTo>
                    <a:pt x="379426" y="534920"/>
                    <a:pt x="383306" y="540961"/>
                    <a:pt x="385654" y="545252"/>
                  </a:cubicBezTo>
                  <a:cubicBezTo>
                    <a:pt x="385753" y="545762"/>
                    <a:pt x="385850" y="546296"/>
                    <a:pt x="385954" y="546753"/>
                  </a:cubicBezTo>
                  <a:cubicBezTo>
                    <a:pt x="386125" y="547496"/>
                    <a:pt x="386303" y="548170"/>
                    <a:pt x="386471" y="548767"/>
                  </a:cubicBezTo>
                  <a:cubicBezTo>
                    <a:pt x="386638" y="549364"/>
                    <a:pt x="386828" y="549997"/>
                    <a:pt x="387049" y="550648"/>
                  </a:cubicBezTo>
                  <a:cubicBezTo>
                    <a:pt x="387270" y="551300"/>
                    <a:pt x="387517" y="551970"/>
                    <a:pt x="387803" y="552655"/>
                  </a:cubicBezTo>
                  <a:cubicBezTo>
                    <a:pt x="388089" y="553341"/>
                    <a:pt x="388397" y="554048"/>
                    <a:pt x="388737" y="554697"/>
                  </a:cubicBezTo>
                  <a:cubicBezTo>
                    <a:pt x="389076" y="555347"/>
                    <a:pt x="389566" y="556079"/>
                    <a:pt x="390259" y="556987"/>
                  </a:cubicBezTo>
                  <a:cubicBezTo>
                    <a:pt x="390952" y="557895"/>
                    <a:pt x="391864" y="558994"/>
                    <a:pt x="393000" y="560294"/>
                  </a:cubicBezTo>
                  <a:cubicBezTo>
                    <a:pt x="393760" y="561164"/>
                    <a:pt x="394628" y="562111"/>
                    <a:pt x="395569" y="562922"/>
                  </a:cubicBezTo>
                  <a:cubicBezTo>
                    <a:pt x="396391" y="564041"/>
                    <a:pt x="397486" y="565466"/>
                    <a:pt x="398858" y="567203"/>
                  </a:cubicBezTo>
                  <a:lnTo>
                    <a:pt x="402305" y="572297"/>
                  </a:lnTo>
                  <a:cubicBezTo>
                    <a:pt x="402456" y="572565"/>
                    <a:pt x="402610" y="572843"/>
                    <a:pt x="402771" y="573144"/>
                  </a:cubicBezTo>
                  <a:cubicBezTo>
                    <a:pt x="402788" y="573184"/>
                    <a:pt x="402807" y="573220"/>
                    <a:pt x="402824" y="573262"/>
                  </a:cubicBezTo>
                  <a:cubicBezTo>
                    <a:pt x="403424" y="574714"/>
                    <a:pt x="403982" y="576298"/>
                    <a:pt x="404346" y="577598"/>
                  </a:cubicBezTo>
                  <a:cubicBezTo>
                    <a:pt x="404709" y="578899"/>
                    <a:pt x="404912" y="579776"/>
                    <a:pt x="405101" y="580488"/>
                  </a:cubicBezTo>
                  <a:cubicBezTo>
                    <a:pt x="405291" y="581199"/>
                    <a:pt x="405444" y="581747"/>
                    <a:pt x="405539" y="582125"/>
                  </a:cubicBezTo>
                  <a:cubicBezTo>
                    <a:pt x="405635" y="582502"/>
                    <a:pt x="405664" y="582670"/>
                    <a:pt x="405676" y="582861"/>
                  </a:cubicBezTo>
                  <a:cubicBezTo>
                    <a:pt x="405689" y="583051"/>
                    <a:pt x="405710" y="583240"/>
                    <a:pt x="405729" y="583447"/>
                  </a:cubicBezTo>
                  <a:cubicBezTo>
                    <a:pt x="405748" y="583655"/>
                    <a:pt x="405765" y="583881"/>
                    <a:pt x="405779" y="584126"/>
                  </a:cubicBezTo>
                  <a:cubicBezTo>
                    <a:pt x="405794" y="584370"/>
                    <a:pt x="405805" y="584633"/>
                    <a:pt x="405816" y="584837"/>
                  </a:cubicBezTo>
                  <a:cubicBezTo>
                    <a:pt x="405826" y="585041"/>
                    <a:pt x="405835" y="585188"/>
                    <a:pt x="405835" y="585474"/>
                  </a:cubicBezTo>
                  <a:cubicBezTo>
                    <a:pt x="405836" y="585760"/>
                    <a:pt x="405831" y="586168"/>
                    <a:pt x="405824" y="586695"/>
                  </a:cubicBezTo>
                  <a:cubicBezTo>
                    <a:pt x="405816" y="587222"/>
                    <a:pt x="405800" y="587865"/>
                    <a:pt x="405796" y="588339"/>
                  </a:cubicBezTo>
                  <a:cubicBezTo>
                    <a:pt x="405792" y="588812"/>
                    <a:pt x="405801" y="589019"/>
                    <a:pt x="405816" y="589248"/>
                  </a:cubicBezTo>
                  <a:cubicBezTo>
                    <a:pt x="405821" y="589327"/>
                    <a:pt x="405830" y="589425"/>
                    <a:pt x="405837" y="589509"/>
                  </a:cubicBezTo>
                  <a:cubicBezTo>
                    <a:pt x="405789" y="589917"/>
                    <a:pt x="405749" y="590333"/>
                    <a:pt x="405719" y="590746"/>
                  </a:cubicBezTo>
                  <a:cubicBezTo>
                    <a:pt x="405594" y="592470"/>
                    <a:pt x="405603" y="594119"/>
                    <a:pt x="405739" y="595691"/>
                  </a:cubicBezTo>
                  <a:cubicBezTo>
                    <a:pt x="405876" y="597263"/>
                    <a:pt x="406133" y="598758"/>
                    <a:pt x="406340" y="599647"/>
                  </a:cubicBezTo>
                  <a:cubicBezTo>
                    <a:pt x="406547" y="600537"/>
                    <a:pt x="406653" y="600905"/>
                    <a:pt x="406768" y="601269"/>
                  </a:cubicBezTo>
                  <a:cubicBezTo>
                    <a:pt x="406883" y="601632"/>
                    <a:pt x="407012" y="601989"/>
                    <a:pt x="407155" y="602338"/>
                  </a:cubicBezTo>
                  <a:cubicBezTo>
                    <a:pt x="407298" y="602688"/>
                    <a:pt x="407453" y="603033"/>
                    <a:pt x="408000" y="604157"/>
                  </a:cubicBezTo>
                  <a:cubicBezTo>
                    <a:pt x="408547" y="605282"/>
                    <a:pt x="409416" y="607054"/>
                    <a:pt x="410193" y="608584"/>
                  </a:cubicBezTo>
                  <a:cubicBezTo>
                    <a:pt x="410969" y="610114"/>
                    <a:pt x="411644" y="611408"/>
                    <a:pt x="412218" y="612467"/>
                  </a:cubicBezTo>
                  <a:cubicBezTo>
                    <a:pt x="412793" y="613527"/>
                    <a:pt x="413297" y="614342"/>
                    <a:pt x="413586" y="614826"/>
                  </a:cubicBezTo>
                  <a:cubicBezTo>
                    <a:pt x="413874" y="615310"/>
                    <a:pt x="414105" y="615833"/>
                    <a:pt x="414312" y="616345"/>
                  </a:cubicBezTo>
                  <a:cubicBezTo>
                    <a:pt x="414519" y="616858"/>
                    <a:pt x="414699" y="617362"/>
                    <a:pt x="414853" y="617858"/>
                  </a:cubicBezTo>
                  <a:cubicBezTo>
                    <a:pt x="415007" y="618353"/>
                    <a:pt x="415134" y="618841"/>
                    <a:pt x="415244" y="619358"/>
                  </a:cubicBezTo>
                  <a:cubicBezTo>
                    <a:pt x="415354" y="619875"/>
                    <a:pt x="415458" y="620444"/>
                    <a:pt x="415553" y="621051"/>
                  </a:cubicBezTo>
                  <a:cubicBezTo>
                    <a:pt x="415648" y="621658"/>
                    <a:pt x="415735" y="622303"/>
                    <a:pt x="415819" y="622984"/>
                  </a:cubicBezTo>
                  <a:cubicBezTo>
                    <a:pt x="415903" y="623665"/>
                    <a:pt x="415975" y="624383"/>
                    <a:pt x="416016" y="624844"/>
                  </a:cubicBezTo>
                  <a:cubicBezTo>
                    <a:pt x="416057" y="625304"/>
                    <a:pt x="416075" y="625535"/>
                    <a:pt x="416093" y="625921"/>
                  </a:cubicBezTo>
                  <a:cubicBezTo>
                    <a:pt x="416106" y="626210"/>
                    <a:pt x="416116" y="626604"/>
                    <a:pt x="416125" y="627050"/>
                  </a:cubicBezTo>
                  <a:cubicBezTo>
                    <a:pt x="416043" y="626707"/>
                    <a:pt x="415954" y="626339"/>
                    <a:pt x="415851" y="625924"/>
                  </a:cubicBezTo>
                  <a:cubicBezTo>
                    <a:pt x="415501" y="624499"/>
                    <a:pt x="415030" y="622642"/>
                    <a:pt x="414399" y="620349"/>
                  </a:cubicBezTo>
                  <a:cubicBezTo>
                    <a:pt x="413768" y="618057"/>
                    <a:pt x="413532" y="617528"/>
                    <a:pt x="413326" y="617138"/>
                  </a:cubicBezTo>
                  <a:cubicBezTo>
                    <a:pt x="413120" y="616748"/>
                    <a:pt x="412896" y="616371"/>
                    <a:pt x="412661" y="616005"/>
                  </a:cubicBezTo>
                  <a:cubicBezTo>
                    <a:pt x="412427" y="615639"/>
                    <a:pt x="412178" y="615285"/>
                    <a:pt x="411917" y="614952"/>
                  </a:cubicBezTo>
                  <a:cubicBezTo>
                    <a:pt x="411656" y="614618"/>
                    <a:pt x="410564" y="613278"/>
                    <a:pt x="409567" y="612101"/>
                  </a:cubicBezTo>
                  <a:cubicBezTo>
                    <a:pt x="408572" y="610923"/>
                    <a:pt x="407674" y="609909"/>
                    <a:pt x="406882" y="609053"/>
                  </a:cubicBezTo>
                  <a:cubicBezTo>
                    <a:pt x="406119" y="608226"/>
                    <a:pt x="405450" y="607560"/>
                    <a:pt x="404885" y="607038"/>
                  </a:cubicBezTo>
                  <a:cubicBezTo>
                    <a:pt x="403645" y="604910"/>
                    <a:pt x="402917" y="603491"/>
                    <a:pt x="402735" y="602826"/>
                  </a:cubicBezTo>
                  <a:cubicBezTo>
                    <a:pt x="402482" y="602233"/>
                    <a:pt x="402230" y="601493"/>
                    <a:pt x="401978" y="600605"/>
                  </a:cubicBezTo>
                  <a:cubicBezTo>
                    <a:pt x="401513" y="598949"/>
                    <a:pt x="400989" y="596997"/>
                    <a:pt x="400414" y="594775"/>
                  </a:cubicBezTo>
                  <a:cubicBezTo>
                    <a:pt x="400410" y="594505"/>
                    <a:pt x="400408" y="594238"/>
                    <a:pt x="400403" y="593913"/>
                  </a:cubicBezTo>
                  <a:cubicBezTo>
                    <a:pt x="400402" y="593805"/>
                    <a:pt x="400401" y="593727"/>
                    <a:pt x="400400" y="593626"/>
                  </a:cubicBezTo>
                  <a:lnTo>
                    <a:pt x="400410" y="593631"/>
                  </a:lnTo>
                  <a:cubicBezTo>
                    <a:pt x="400837" y="592747"/>
                    <a:pt x="400980" y="590859"/>
                    <a:pt x="400841" y="587970"/>
                  </a:cubicBezTo>
                  <a:cubicBezTo>
                    <a:pt x="400749" y="586280"/>
                    <a:pt x="400373" y="584383"/>
                    <a:pt x="399711" y="582279"/>
                  </a:cubicBezTo>
                  <a:cubicBezTo>
                    <a:pt x="398666" y="578942"/>
                    <a:pt x="396883" y="575558"/>
                    <a:pt x="394433" y="572132"/>
                  </a:cubicBezTo>
                  <a:cubicBezTo>
                    <a:pt x="393893" y="571214"/>
                    <a:pt x="393304" y="570140"/>
                    <a:pt x="392634" y="568826"/>
                  </a:cubicBezTo>
                  <a:cubicBezTo>
                    <a:pt x="391885" y="567358"/>
                    <a:pt x="391051" y="565628"/>
                    <a:pt x="390120" y="563643"/>
                  </a:cubicBezTo>
                  <a:cubicBezTo>
                    <a:pt x="389190" y="561658"/>
                    <a:pt x="388102" y="559308"/>
                    <a:pt x="386997" y="557650"/>
                  </a:cubicBezTo>
                  <a:cubicBezTo>
                    <a:pt x="385892" y="555993"/>
                    <a:pt x="384952" y="554546"/>
                    <a:pt x="384142" y="553240"/>
                  </a:cubicBezTo>
                  <a:cubicBezTo>
                    <a:pt x="383333" y="551934"/>
                    <a:pt x="382659" y="550770"/>
                    <a:pt x="382094" y="549766"/>
                  </a:cubicBezTo>
                  <a:cubicBezTo>
                    <a:pt x="381530" y="548763"/>
                    <a:pt x="380919" y="547620"/>
                    <a:pt x="377325" y="543152"/>
                  </a:cubicBezTo>
                  <a:cubicBezTo>
                    <a:pt x="373731" y="538684"/>
                    <a:pt x="371337" y="536306"/>
                    <a:pt x="369450" y="534415"/>
                  </a:cubicBezTo>
                  <a:cubicBezTo>
                    <a:pt x="367562" y="532524"/>
                    <a:pt x="366113" y="531033"/>
                    <a:pt x="365107" y="529950"/>
                  </a:cubicBezTo>
                  <a:cubicBezTo>
                    <a:pt x="364100" y="528867"/>
                    <a:pt x="363565" y="528210"/>
                    <a:pt x="363453" y="527910"/>
                  </a:cubicBezTo>
                  <a:cubicBezTo>
                    <a:pt x="363340" y="527610"/>
                    <a:pt x="362659" y="526716"/>
                    <a:pt x="362255" y="525897"/>
                  </a:cubicBezTo>
                  <a:cubicBezTo>
                    <a:pt x="361851" y="525079"/>
                    <a:pt x="361623" y="524171"/>
                    <a:pt x="361561" y="523155"/>
                  </a:cubicBezTo>
                  <a:cubicBezTo>
                    <a:pt x="361500" y="522138"/>
                    <a:pt x="361615" y="521000"/>
                    <a:pt x="361626" y="520350"/>
                  </a:cubicBezTo>
                  <a:cubicBezTo>
                    <a:pt x="361902" y="519070"/>
                    <a:pt x="361515" y="519649"/>
                    <a:pt x="361779" y="519019"/>
                  </a:cubicBezTo>
                  <a:cubicBezTo>
                    <a:pt x="361311" y="519575"/>
                    <a:pt x="360766" y="520775"/>
                    <a:pt x="360474" y="521964"/>
                  </a:cubicBezTo>
                  <a:cubicBezTo>
                    <a:pt x="360182" y="523154"/>
                    <a:pt x="360138" y="524325"/>
                    <a:pt x="360351" y="525458"/>
                  </a:cubicBezTo>
                  <a:cubicBezTo>
                    <a:pt x="360440" y="525934"/>
                    <a:pt x="360576" y="526389"/>
                    <a:pt x="360717" y="526805"/>
                  </a:cubicBezTo>
                  <a:cubicBezTo>
                    <a:pt x="360372" y="527570"/>
                    <a:pt x="359968" y="528857"/>
                    <a:pt x="359579" y="530032"/>
                  </a:cubicBezTo>
                  <a:cubicBezTo>
                    <a:pt x="359162" y="531290"/>
                    <a:pt x="358748" y="532393"/>
                    <a:pt x="358318" y="533334"/>
                  </a:cubicBezTo>
                  <a:cubicBezTo>
                    <a:pt x="357889" y="534277"/>
                    <a:pt x="357441" y="535054"/>
                    <a:pt x="356829" y="535927"/>
                  </a:cubicBezTo>
                  <a:cubicBezTo>
                    <a:pt x="356217" y="536799"/>
                    <a:pt x="355342" y="538046"/>
                    <a:pt x="354347" y="539540"/>
                  </a:cubicBezTo>
                  <a:cubicBezTo>
                    <a:pt x="353351" y="541033"/>
                    <a:pt x="352235" y="542776"/>
                    <a:pt x="351000" y="544768"/>
                  </a:cubicBezTo>
                  <a:cubicBezTo>
                    <a:pt x="349764" y="546760"/>
                    <a:pt x="348410" y="549003"/>
                    <a:pt x="347554" y="550415"/>
                  </a:cubicBezTo>
                  <a:cubicBezTo>
                    <a:pt x="346698" y="551827"/>
                    <a:pt x="346300" y="552389"/>
                    <a:pt x="345765" y="553095"/>
                  </a:cubicBezTo>
                  <a:cubicBezTo>
                    <a:pt x="345230" y="553802"/>
                    <a:pt x="344564" y="554649"/>
                    <a:pt x="343766" y="555630"/>
                  </a:cubicBezTo>
                  <a:cubicBezTo>
                    <a:pt x="342967" y="556610"/>
                    <a:pt x="342081" y="557759"/>
                    <a:pt x="341427" y="558627"/>
                  </a:cubicBezTo>
                  <a:cubicBezTo>
                    <a:pt x="340774" y="559496"/>
                    <a:pt x="340519" y="559894"/>
                    <a:pt x="340275" y="560308"/>
                  </a:cubicBezTo>
                  <a:cubicBezTo>
                    <a:pt x="340031" y="560723"/>
                    <a:pt x="339793" y="561147"/>
                    <a:pt x="339566" y="561586"/>
                  </a:cubicBezTo>
                  <a:cubicBezTo>
                    <a:pt x="339339" y="562024"/>
                    <a:pt x="339121" y="562475"/>
                    <a:pt x="337460" y="566350"/>
                  </a:cubicBezTo>
                  <a:cubicBezTo>
                    <a:pt x="335799" y="570224"/>
                    <a:pt x="332768" y="577540"/>
                    <a:pt x="332265" y="579230"/>
                  </a:cubicBezTo>
                  <a:cubicBezTo>
                    <a:pt x="331977" y="580197"/>
                    <a:pt x="331763" y="581087"/>
                    <a:pt x="331522" y="582005"/>
                  </a:cubicBezTo>
                  <a:cubicBezTo>
                    <a:pt x="331397" y="582291"/>
                    <a:pt x="331258" y="582549"/>
                    <a:pt x="331136" y="582841"/>
                  </a:cubicBezTo>
                  <a:cubicBezTo>
                    <a:pt x="330654" y="583999"/>
                    <a:pt x="330160" y="585304"/>
                    <a:pt x="329658" y="586762"/>
                  </a:cubicBezTo>
                  <a:cubicBezTo>
                    <a:pt x="329157" y="588220"/>
                    <a:pt x="328650" y="589832"/>
                    <a:pt x="328139" y="591597"/>
                  </a:cubicBezTo>
                  <a:cubicBezTo>
                    <a:pt x="327628" y="593363"/>
                    <a:pt x="327114" y="595284"/>
                    <a:pt x="326746" y="596621"/>
                  </a:cubicBezTo>
                  <a:cubicBezTo>
                    <a:pt x="326377" y="597959"/>
                    <a:pt x="326118" y="598689"/>
                    <a:pt x="325862" y="599377"/>
                  </a:cubicBezTo>
                  <a:cubicBezTo>
                    <a:pt x="325606" y="600064"/>
                    <a:pt x="325347" y="600707"/>
                    <a:pt x="325089" y="601305"/>
                  </a:cubicBezTo>
                  <a:cubicBezTo>
                    <a:pt x="324830" y="601904"/>
                    <a:pt x="324568" y="602456"/>
                    <a:pt x="322207" y="607106"/>
                  </a:cubicBezTo>
                  <a:cubicBezTo>
                    <a:pt x="319845" y="611756"/>
                    <a:pt x="315530" y="620488"/>
                    <a:pt x="313044" y="623653"/>
                  </a:cubicBezTo>
                  <a:cubicBezTo>
                    <a:pt x="310558" y="626818"/>
                    <a:pt x="308245" y="629974"/>
                    <a:pt x="306188" y="632999"/>
                  </a:cubicBezTo>
                  <a:cubicBezTo>
                    <a:pt x="304132" y="636024"/>
                    <a:pt x="302333" y="638918"/>
                    <a:pt x="300799" y="641690"/>
                  </a:cubicBezTo>
                  <a:cubicBezTo>
                    <a:pt x="299265" y="644462"/>
                    <a:pt x="298056" y="647089"/>
                    <a:pt x="297796" y="647632"/>
                  </a:cubicBezTo>
                  <a:cubicBezTo>
                    <a:pt x="297535" y="648175"/>
                    <a:pt x="297265" y="648790"/>
                    <a:pt x="296984" y="649452"/>
                  </a:cubicBezTo>
                  <a:cubicBezTo>
                    <a:pt x="296704" y="650115"/>
                    <a:pt x="296418" y="650828"/>
                    <a:pt x="296127" y="651592"/>
                  </a:cubicBezTo>
                  <a:cubicBezTo>
                    <a:pt x="295836" y="652355"/>
                    <a:pt x="295531" y="653184"/>
                    <a:pt x="292611" y="663190"/>
                  </a:cubicBezTo>
                  <a:cubicBezTo>
                    <a:pt x="289690" y="673197"/>
                    <a:pt x="289690" y="673197"/>
                    <a:pt x="292154" y="666722"/>
                  </a:cubicBezTo>
                  <a:cubicBezTo>
                    <a:pt x="292154" y="666722"/>
                    <a:pt x="298627" y="654364"/>
                    <a:pt x="298952" y="653617"/>
                  </a:cubicBezTo>
                  <a:cubicBezTo>
                    <a:pt x="299277" y="652870"/>
                    <a:pt x="299589" y="652168"/>
                    <a:pt x="299890" y="651521"/>
                  </a:cubicBezTo>
                  <a:cubicBezTo>
                    <a:pt x="300192" y="650875"/>
                    <a:pt x="300476" y="650280"/>
                    <a:pt x="300750" y="649742"/>
                  </a:cubicBezTo>
                  <a:cubicBezTo>
                    <a:pt x="301024" y="649205"/>
                    <a:pt x="301303" y="648681"/>
                    <a:pt x="302654" y="646124"/>
                  </a:cubicBezTo>
                  <a:cubicBezTo>
                    <a:pt x="304004" y="643566"/>
                    <a:pt x="305570" y="640863"/>
                    <a:pt x="307398" y="638015"/>
                  </a:cubicBezTo>
                  <a:cubicBezTo>
                    <a:pt x="309226" y="635165"/>
                    <a:pt x="311316" y="632173"/>
                    <a:pt x="313667" y="629037"/>
                  </a:cubicBezTo>
                  <a:cubicBezTo>
                    <a:pt x="316019" y="625900"/>
                    <a:pt x="318801" y="622376"/>
                    <a:pt x="323152" y="613458"/>
                  </a:cubicBezTo>
                  <a:cubicBezTo>
                    <a:pt x="327504" y="604541"/>
                    <a:pt x="327785" y="603919"/>
                    <a:pt x="328045" y="603269"/>
                  </a:cubicBezTo>
                  <a:cubicBezTo>
                    <a:pt x="328306" y="602620"/>
                    <a:pt x="328558" y="601932"/>
                    <a:pt x="328800" y="601206"/>
                  </a:cubicBezTo>
                  <a:cubicBezTo>
                    <a:pt x="329042" y="600479"/>
                    <a:pt x="329275" y="599714"/>
                    <a:pt x="329507" y="598875"/>
                  </a:cubicBezTo>
                  <a:cubicBezTo>
                    <a:pt x="329739" y="598035"/>
                    <a:pt x="330139" y="595973"/>
                    <a:pt x="330517" y="594104"/>
                  </a:cubicBezTo>
                  <a:cubicBezTo>
                    <a:pt x="330894" y="592234"/>
                    <a:pt x="331266" y="590519"/>
                    <a:pt x="331629" y="588958"/>
                  </a:cubicBezTo>
                  <a:cubicBezTo>
                    <a:pt x="331991" y="587397"/>
                    <a:pt x="332343" y="585988"/>
                    <a:pt x="332695" y="584733"/>
                  </a:cubicBezTo>
                  <a:cubicBezTo>
                    <a:pt x="333030" y="583541"/>
                    <a:pt x="333349" y="582461"/>
                    <a:pt x="333691" y="581415"/>
                  </a:cubicBezTo>
                  <a:cubicBezTo>
                    <a:pt x="334297" y="579915"/>
                    <a:pt x="334983" y="578303"/>
                    <a:pt x="338451" y="571440"/>
                  </a:cubicBezTo>
                  <a:cubicBezTo>
                    <a:pt x="342008" y="564399"/>
                    <a:pt x="342206" y="564024"/>
                    <a:pt x="342420" y="563642"/>
                  </a:cubicBezTo>
                  <a:cubicBezTo>
                    <a:pt x="342634" y="563259"/>
                    <a:pt x="342851" y="562890"/>
                    <a:pt x="343074" y="562535"/>
                  </a:cubicBezTo>
                  <a:cubicBezTo>
                    <a:pt x="343297" y="562180"/>
                    <a:pt x="343524" y="561840"/>
                    <a:pt x="343726" y="561549"/>
                  </a:cubicBezTo>
                  <a:cubicBezTo>
                    <a:pt x="343754" y="561508"/>
                    <a:pt x="343831" y="561414"/>
                    <a:pt x="343889" y="561340"/>
                  </a:cubicBezTo>
                  <a:cubicBezTo>
                    <a:pt x="343559" y="562008"/>
                    <a:pt x="343231" y="562673"/>
                    <a:pt x="342997" y="563248"/>
                  </a:cubicBezTo>
                  <a:cubicBezTo>
                    <a:pt x="342688" y="564009"/>
                    <a:pt x="342445" y="564687"/>
                    <a:pt x="342305" y="565152"/>
                  </a:cubicBezTo>
                  <a:cubicBezTo>
                    <a:pt x="342166" y="565617"/>
                    <a:pt x="342063" y="565979"/>
                    <a:pt x="341954" y="566373"/>
                  </a:cubicBezTo>
                  <a:cubicBezTo>
                    <a:pt x="341844" y="566766"/>
                    <a:pt x="341736" y="567194"/>
                    <a:pt x="341630" y="567656"/>
                  </a:cubicBezTo>
                  <a:cubicBezTo>
                    <a:pt x="341523" y="568118"/>
                    <a:pt x="341414" y="568615"/>
                    <a:pt x="341233" y="569506"/>
                  </a:cubicBezTo>
                  <a:cubicBezTo>
                    <a:pt x="341051" y="570397"/>
                    <a:pt x="340808" y="571641"/>
                    <a:pt x="340590" y="572864"/>
                  </a:cubicBezTo>
                  <a:cubicBezTo>
                    <a:pt x="340373" y="574088"/>
                    <a:pt x="340173" y="575290"/>
                    <a:pt x="339990" y="576470"/>
                  </a:cubicBezTo>
                  <a:cubicBezTo>
                    <a:pt x="339807" y="577651"/>
                    <a:pt x="339636" y="578810"/>
                    <a:pt x="339518" y="579608"/>
                  </a:cubicBezTo>
                  <a:cubicBezTo>
                    <a:pt x="339401" y="580407"/>
                    <a:pt x="339317" y="580895"/>
                    <a:pt x="339231" y="581355"/>
                  </a:cubicBezTo>
                  <a:cubicBezTo>
                    <a:pt x="339144" y="581815"/>
                    <a:pt x="339060" y="582247"/>
                    <a:pt x="338972" y="582651"/>
                  </a:cubicBezTo>
                  <a:cubicBezTo>
                    <a:pt x="338883" y="583055"/>
                    <a:pt x="338793" y="583430"/>
                    <a:pt x="338680" y="583875"/>
                  </a:cubicBezTo>
                  <a:cubicBezTo>
                    <a:pt x="338567" y="584320"/>
                    <a:pt x="338382" y="584977"/>
                    <a:pt x="338116" y="585847"/>
                  </a:cubicBezTo>
                  <a:cubicBezTo>
                    <a:pt x="337850" y="586717"/>
                    <a:pt x="337506" y="587796"/>
                    <a:pt x="337082" y="589078"/>
                  </a:cubicBezTo>
                  <a:cubicBezTo>
                    <a:pt x="336659" y="590361"/>
                    <a:pt x="336164" y="591849"/>
                    <a:pt x="335855" y="592842"/>
                  </a:cubicBezTo>
                  <a:cubicBezTo>
                    <a:pt x="335545" y="593835"/>
                    <a:pt x="335468" y="594212"/>
                    <a:pt x="335399" y="594657"/>
                  </a:cubicBezTo>
                  <a:cubicBezTo>
                    <a:pt x="335330" y="595101"/>
                    <a:pt x="335263" y="595628"/>
                    <a:pt x="335202" y="596247"/>
                  </a:cubicBezTo>
                  <a:cubicBezTo>
                    <a:pt x="335141" y="596865"/>
                    <a:pt x="335075" y="597578"/>
                    <a:pt x="335039" y="598017"/>
                  </a:cubicBezTo>
                  <a:cubicBezTo>
                    <a:pt x="335003" y="598455"/>
                    <a:pt x="334974" y="598644"/>
                    <a:pt x="334945" y="598822"/>
                  </a:cubicBezTo>
                  <a:cubicBezTo>
                    <a:pt x="334916" y="598998"/>
                    <a:pt x="334889" y="599164"/>
                    <a:pt x="334859" y="599315"/>
                  </a:cubicBezTo>
                  <a:cubicBezTo>
                    <a:pt x="334830" y="599467"/>
                    <a:pt x="334798" y="599605"/>
                    <a:pt x="334129" y="601584"/>
                  </a:cubicBezTo>
                  <a:cubicBezTo>
                    <a:pt x="333459" y="603564"/>
                    <a:pt x="332123" y="607547"/>
                    <a:pt x="331994" y="608032"/>
                  </a:cubicBezTo>
                  <a:cubicBezTo>
                    <a:pt x="331865" y="608516"/>
                    <a:pt x="331752" y="609022"/>
                    <a:pt x="331650" y="609575"/>
                  </a:cubicBezTo>
                  <a:cubicBezTo>
                    <a:pt x="331547" y="610129"/>
                    <a:pt x="331451" y="610730"/>
                    <a:pt x="331364" y="611382"/>
                  </a:cubicBezTo>
                  <a:cubicBezTo>
                    <a:pt x="331276" y="612034"/>
                    <a:pt x="331186" y="612745"/>
                    <a:pt x="331174" y="613095"/>
                  </a:cubicBezTo>
                  <a:cubicBezTo>
                    <a:pt x="331161" y="613444"/>
                    <a:pt x="331188" y="613785"/>
                    <a:pt x="331255" y="614117"/>
                  </a:cubicBezTo>
                  <a:cubicBezTo>
                    <a:pt x="331322" y="614449"/>
                    <a:pt x="331433" y="614769"/>
                    <a:pt x="331590" y="615067"/>
                  </a:cubicBezTo>
                  <a:cubicBezTo>
                    <a:pt x="331748" y="615364"/>
                    <a:pt x="332001" y="615698"/>
                    <a:pt x="332862" y="616563"/>
                  </a:cubicBezTo>
                  <a:cubicBezTo>
                    <a:pt x="333723" y="617428"/>
                    <a:pt x="334432" y="618157"/>
                    <a:pt x="334988" y="618767"/>
                  </a:cubicBezTo>
                  <a:cubicBezTo>
                    <a:pt x="335544" y="619377"/>
                    <a:pt x="335945" y="619862"/>
                    <a:pt x="336191" y="620200"/>
                  </a:cubicBezTo>
                  <a:cubicBezTo>
                    <a:pt x="336435" y="620537"/>
                    <a:pt x="336543" y="620769"/>
                    <a:pt x="336914" y="621570"/>
                  </a:cubicBezTo>
                  <a:cubicBezTo>
                    <a:pt x="337285" y="622371"/>
                    <a:pt x="337614" y="623175"/>
                    <a:pt x="337918" y="623985"/>
                  </a:cubicBezTo>
                  <a:cubicBezTo>
                    <a:pt x="338080" y="624415"/>
                    <a:pt x="338235" y="624842"/>
                    <a:pt x="338386" y="625245"/>
                  </a:cubicBezTo>
                  <a:cubicBezTo>
                    <a:pt x="338444" y="625769"/>
                    <a:pt x="338526" y="626676"/>
                    <a:pt x="338687" y="628757"/>
                  </a:cubicBezTo>
                  <a:cubicBezTo>
                    <a:pt x="338931" y="631901"/>
                    <a:pt x="339514" y="637839"/>
                    <a:pt x="341845" y="645860"/>
                  </a:cubicBezTo>
                  <a:cubicBezTo>
                    <a:pt x="341991" y="646364"/>
                    <a:pt x="342187" y="646876"/>
                    <a:pt x="342359" y="647384"/>
                  </a:cubicBezTo>
                  <a:cubicBezTo>
                    <a:pt x="342349" y="647602"/>
                    <a:pt x="342340" y="647823"/>
                    <a:pt x="342331" y="648030"/>
                  </a:cubicBezTo>
                  <a:cubicBezTo>
                    <a:pt x="342313" y="648413"/>
                    <a:pt x="342291" y="648768"/>
                    <a:pt x="342260" y="649093"/>
                  </a:cubicBezTo>
                  <a:cubicBezTo>
                    <a:pt x="342230" y="649419"/>
                    <a:pt x="342193" y="649715"/>
                    <a:pt x="342161" y="649963"/>
                  </a:cubicBezTo>
                  <a:cubicBezTo>
                    <a:pt x="342129" y="650212"/>
                    <a:pt x="342098" y="650410"/>
                    <a:pt x="342062" y="650607"/>
                  </a:cubicBezTo>
                  <a:cubicBezTo>
                    <a:pt x="342026" y="650803"/>
                    <a:pt x="341984" y="650997"/>
                    <a:pt x="341935" y="651188"/>
                  </a:cubicBezTo>
                  <a:cubicBezTo>
                    <a:pt x="341887" y="651380"/>
                    <a:pt x="341833" y="651570"/>
                    <a:pt x="341626" y="652148"/>
                  </a:cubicBezTo>
                  <a:cubicBezTo>
                    <a:pt x="341419" y="652727"/>
                    <a:pt x="341094" y="653628"/>
                    <a:pt x="340838" y="654363"/>
                  </a:cubicBezTo>
                  <a:cubicBezTo>
                    <a:pt x="340582" y="655097"/>
                    <a:pt x="340393" y="655666"/>
                    <a:pt x="340263" y="656075"/>
                  </a:cubicBezTo>
                  <a:cubicBezTo>
                    <a:pt x="340169" y="656370"/>
                    <a:pt x="340106" y="656594"/>
                    <a:pt x="340048" y="656807"/>
                  </a:cubicBezTo>
                  <a:cubicBezTo>
                    <a:pt x="340015" y="656395"/>
                    <a:pt x="339982" y="655976"/>
                    <a:pt x="339939" y="655512"/>
                  </a:cubicBezTo>
                  <a:cubicBezTo>
                    <a:pt x="339524" y="650947"/>
                    <a:pt x="338617" y="644107"/>
                    <a:pt x="337702" y="641343"/>
                  </a:cubicBezTo>
                  <a:cubicBezTo>
                    <a:pt x="336788" y="638580"/>
                    <a:pt x="336027" y="636247"/>
                    <a:pt x="335388" y="634222"/>
                  </a:cubicBezTo>
                  <a:cubicBezTo>
                    <a:pt x="334748" y="632196"/>
                    <a:pt x="334230" y="630480"/>
                    <a:pt x="333834" y="629076"/>
                  </a:cubicBezTo>
                  <a:cubicBezTo>
                    <a:pt x="333438" y="627672"/>
                    <a:pt x="333137" y="626481"/>
                    <a:pt x="332872" y="625829"/>
                  </a:cubicBezTo>
                  <a:cubicBezTo>
                    <a:pt x="332606" y="625177"/>
                    <a:pt x="332361" y="624634"/>
                    <a:pt x="332108" y="624127"/>
                  </a:cubicBezTo>
                  <a:cubicBezTo>
                    <a:pt x="331855" y="623621"/>
                    <a:pt x="331587" y="623155"/>
                    <a:pt x="331310" y="622726"/>
                  </a:cubicBezTo>
                  <a:cubicBezTo>
                    <a:pt x="331033" y="622296"/>
                    <a:pt x="330570" y="621699"/>
                    <a:pt x="329614" y="621120"/>
                  </a:cubicBezTo>
                  <a:cubicBezTo>
                    <a:pt x="328658" y="620542"/>
                    <a:pt x="327517" y="620391"/>
                    <a:pt x="326441" y="620675"/>
                  </a:cubicBezTo>
                  <a:cubicBezTo>
                    <a:pt x="325364" y="620959"/>
                    <a:pt x="324396" y="621558"/>
                    <a:pt x="323472" y="622399"/>
                  </a:cubicBezTo>
                  <a:cubicBezTo>
                    <a:pt x="322547" y="623240"/>
                    <a:pt x="321559" y="624396"/>
                    <a:pt x="315567" y="633393"/>
                  </a:cubicBezTo>
                  <a:cubicBezTo>
                    <a:pt x="314620" y="634815"/>
                    <a:pt x="313826" y="636010"/>
                    <a:pt x="313136" y="637049"/>
                  </a:cubicBezTo>
                  <a:cubicBezTo>
                    <a:pt x="312125" y="638329"/>
                    <a:pt x="311216" y="639506"/>
                    <a:pt x="310562" y="640358"/>
                  </a:cubicBezTo>
                  <a:cubicBezTo>
                    <a:pt x="309382" y="641895"/>
                    <a:pt x="308574" y="643166"/>
                    <a:pt x="307405" y="645388"/>
                  </a:cubicBezTo>
                  <a:cubicBezTo>
                    <a:pt x="306236" y="647611"/>
                    <a:pt x="304659" y="650870"/>
                    <a:pt x="302730" y="655212"/>
                  </a:cubicBezTo>
                  <a:cubicBezTo>
                    <a:pt x="300802" y="659554"/>
                    <a:pt x="298470" y="664960"/>
                    <a:pt x="297066" y="668248"/>
                  </a:cubicBezTo>
                  <a:cubicBezTo>
                    <a:pt x="295662" y="671536"/>
                    <a:pt x="295261" y="672272"/>
                    <a:pt x="294539" y="673443"/>
                  </a:cubicBezTo>
                  <a:cubicBezTo>
                    <a:pt x="293818" y="674614"/>
                    <a:pt x="292790" y="676187"/>
                    <a:pt x="291462" y="678151"/>
                  </a:cubicBezTo>
                  <a:cubicBezTo>
                    <a:pt x="290134" y="680116"/>
                    <a:pt x="288507" y="682467"/>
                    <a:pt x="287338" y="684199"/>
                  </a:cubicBezTo>
                  <a:cubicBezTo>
                    <a:pt x="286169" y="685931"/>
                    <a:pt x="285743" y="686669"/>
                    <a:pt x="285341" y="687398"/>
                  </a:cubicBezTo>
                  <a:cubicBezTo>
                    <a:pt x="284940" y="688127"/>
                    <a:pt x="284562" y="688848"/>
                    <a:pt x="284209" y="689560"/>
                  </a:cubicBezTo>
                  <a:cubicBezTo>
                    <a:pt x="283855" y="690273"/>
                    <a:pt x="283527" y="690977"/>
                    <a:pt x="283188" y="691629"/>
                  </a:cubicBezTo>
                  <a:cubicBezTo>
                    <a:pt x="282849" y="692281"/>
                    <a:pt x="282335" y="693519"/>
                    <a:pt x="281795" y="695271"/>
                  </a:cubicBezTo>
                  <a:cubicBezTo>
                    <a:pt x="281254" y="697023"/>
                    <a:pt x="280655" y="699342"/>
                    <a:pt x="279987" y="702250"/>
                  </a:cubicBezTo>
                  <a:cubicBezTo>
                    <a:pt x="279319" y="705158"/>
                    <a:pt x="278616" y="708667"/>
                    <a:pt x="277092" y="713716"/>
                  </a:cubicBezTo>
                  <a:cubicBezTo>
                    <a:pt x="275569" y="718766"/>
                    <a:pt x="273173" y="725357"/>
                    <a:pt x="272717" y="728284"/>
                  </a:cubicBezTo>
                  <a:cubicBezTo>
                    <a:pt x="272261" y="731210"/>
                    <a:pt x="272050" y="733737"/>
                    <a:pt x="272076" y="735930"/>
                  </a:cubicBezTo>
                  <a:cubicBezTo>
                    <a:pt x="272102" y="738052"/>
                    <a:pt x="272358" y="739836"/>
                    <a:pt x="272778" y="741004"/>
                  </a:cubicBezTo>
                  <a:cubicBezTo>
                    <a:pt x="272912" y="741571"/>
                    <a:pt x="273073" y="742161"/>
                    <a:pt x="273276" y="742788"/>
                  </a:cubicBezTo>
                  <a:cubicBezTo>
                    <a:pt x="273616" y="743788"/>
                    <a:pt x="274093" y="744705"/>
                    <a:pt x="274707" y="745538"/>
                  </a:cubicBezTo>
                  <a:cubicBezTo>
                    <a:pt x="275075" y="746048"/>
                    <a:pt x="276183" y="747040"/>
                    <a:pt x="278032" y="748516"/>
                  </a:cubicBezTo>
                  <a:cubicBezTo>
                    <a:pt x="278295" y="748796"/>
                    <a:pt x="278524" y="749133"/>
                    <a:pt x="278718" y="749528"/>
                  </a:cubicBezTo>
                  <a:cubicBezTo>
                    <a:pt x="278876" y="749631"/>
                    <a:pt x="278984" y="750416"/>
                    <a:pt x="279042" y="751883"/>
                  </a:cubicBezTo>
                  <a:cubicBezTo>
                    <a:pt x="279752" y="753645"/>
                    <a:pt x="280116" y="754742"/>
                    <a:pt x="280135" y="755174"/>
                  </a:cubicBezTo>
                  <a:cubicBezTo>
                    <a:pt x="280153" y="758088"/>
                    <a:pt x="280350" y="760031"/>
                    <a:pt x="280725" y="761001"/>
                  </a:cubicBezTo>
                  <a:cubicBezTo>
                    <a:pt x="280577" y="761255"/>
                    <a:pt x="281805" y="763708"/>
                    <a:pt x="284408" y="768363"/>
                  </a:cubicBezTo>
                  <a:cubicBezTo>
                    <a:pt x="286255" y="771805"/>
                    <a:pt x="288466" y="774916"/>
                    <a:pt x="291043" y="777694"/>
                  </a:cubicBezTo>
                  <a:cubicBezTo>
                    <a:pt x="286797" y="771780"/>
                    <a:pt x="284225" y="767268"/>
                    <a:pt x="283327" y="764160"/>
                  </a:cubicBezTo>
                  <a:cubicBezTo>
                    <a:pt x="282884" y="762740"/>
                    <a:pt x="282607" y="761454"/>
                    <a:pt x="282495" y="760304"/>
                  </a:cubicBezTo>
                  <a:lnTo>
                    <a:pt x="282360" y="753867"/>
                  </a:lnTo>
                  <a:cubicBezTo>
                    <a:pt x="282402" y="753723"/>
                    <a:pt x="282173" y="753008"/>
                    <a:pt x="281675" y="751720"/>
                  </a:cubicBezTo>
                  <a:cubicBezTo>
                    <a:pt x="281487" y="749512"/>
                    <a:pt x="281338" y="748460"/>
                    <a:pt x="281228" y="748565"/>
                  </a:cubicBezTo>
                  <a:cubicBezTo>
                    <a:pt x="281075" y="748206"/>
                    <a:pt x="280881" y="747914"/>
                    <a:pt x="280646" y="747690"/>
                  </a:cubicBezTo>
                  <a:cubicBezTo>
                    <a:pt x="279988" y="747169"/>
                    <a:pt x="279443" y="746714"/>
                    <a:pt x="278995" y="746317"/>
                  </a:cubicBezTo>
                  <a:cubicBezTo>
                    <a:pt x="280512" y="747024"/>
                    <a:pt x="283489" y="747739"/>
                    <a:pt x="287946" y="748466"/>
                  </a:cubicBezTo>
                  <a:cubicBezTo>
                    <a:pt x="288296" y="748410"/>
                    <a:pt x="289733" y="749676"/>
                    <a:pt x="292258" y="752262"/>
                  </a:cubicBezTo>
                  <a:cubicBezTo>
                    <a:pt x="293077" y="752891"/>
                    <a:pt x="293852" y="753344"/>
                    <a:pt x="294582" y="753622"/>
                  </a:cubicBezTo>
                  <a:lnTo>
                    <a:pt x="299575" y="754632"/>
                  </a:lnTo>
                  <a:lnTo>
                    <a:pt x="305455" y="757382"/>
                  </a:lnTo>
                  <a:cubicBezTo>
                    <a:pt x="310884" y="759010"/>
                    <a:pt x="313677" y="759752"/>
                    <a:pt x="313835" y="759611"/>
                  </a:cubicBezTo>
                  <a:cubicBezTo>
                    <a:pt x="306352" y="756925"/>
                    <a:pt x="302764" y="755554"/>
                    <a:pt x="303072" y="755497"/>
                  </a:cubicBezTo>
                  <a:cubicBezTo>
                    <a:pt x="297797" y="751905"/>
                    <a:pt x="294569" y="749920"/>
                    <a:pt x="293389" y="749542"/>
                  </a:cubicBezTo>
                  <a:cubicBezTo>
                    <a:pt x="292925" y="749245"/>
                    <a:pt x="292478" y="748864"/>
                    <a:pt x="292050" y="748399"/>
                  </a:cubicBezTo>
                  <a:cubicBezTo>
                    <a:pt x="290824" y="747169"/>
                    <a:pt x="290474" y="745876"/>
                    <a:pt x="291000" y="744522"/>
                  </a:cubicBezTo>
                  <a:cubicBezTo>
                    <a:pt x="290646" y="744501"/>
                    <a:pt x="291676" y="743209"/>
                    <a:pt x="294089" y="740644"/>
                  </a:cubicBezTo>
                  <a:cubicBezTo>
                    <a:pt x="294634" y="739901"/>
                    <a:pt x="294902" y="739417"/>
                    <a:pt x="294894" y="739192"/>
                  </a:cubicBezTo>
                  <a:cubicBezTo>
                    <a:pt x="292111" y="742351"/>
                    <a:pt x="288832" y="744374"/>
                    <a:pt x="285058" y="745259"/>
                  </a:cubicBezTo>
                  <a:cubicBezTo>
                    <a:pt x="284255" y="745758"/>
                    <a:pt x="281591" y="744627"/>
                    <a:pt x="277063" y="741868"/>
                  </a:cubicBezTo>
                  <a:cubicBezTo>
                    <a:pt x="276435" y="741361"/>
                    <a:pt x="275904" y="740828"/>
                    <a:pt x="275417" y="740283"/>
                  </a:cubicBezTo>
                  <a:cubicBezTo>
                    <a:pt x="274976" y="738927"/>
                    <a:pt x="274555" y="737329"/>
                    <a:pt x="274155" y="735483"/>
                  </a:cubicBezTo>
                  <a:cubicBezTo>
                    <a:pt x="274069" y="735029"/>
                    <a:pt x="274054" y="734512"/>
                    <a:pt x="274050" y="733984"/>
                  </a:cubicBezTo>
                  <a:cubicBezTo>
                    <a:pt x="274187" y="733164"/>
                    <a:pt x="274320" y="732350"/>
                    <a:pt x="274510" y="731445"/>
                  </a:cubicBezTo>
                  <a:cubicBezTo>
                    <a:pt x="275036" y="728938"/>
                    <a:pt x="275731" y="726240"/>
                    <a:pt x="278532" y="719860"/>
                  </a:cubicBezTo>
                  <a:cubicBezTo>
                    <a:pt x="281333" y="713480"/>
                    <a:pt x="282245" y="709415"/>
                    <a:pt x="282968" y="706156"/>
                  </a:cubicBezTo>
                  <a:cubicBezTo>
                    <a:pt x="283691" y="702897"/>
                    <a:pt x="284322" y="700249"/>
                    <a:pt x="284872" y="698224"/>
                  </a:cubicBezTo>
                  <a:cubicBezTo>
                    <a:pt x="285422" y="696199"/>
                    <a:pt x="285881" y="694822"/>
                    <a:pt x="286251" y="694062"/>
                  </a:cubicBezTo>
                  <a:cubicBezTo>
                    <a:pt x="286621" y="693301"/>
                    <a:pt x="286962" y="692547"/>
                    <a:pt x="287273" y="691895"/>
                  </a:cubicBezTo>
                  <a:cubicBezTo>
                    <a:pt x="287584" y="691241"/>
                    <a:pt x="287920" y="690576"/>
                    <a:pt x="288281" y="689900"/>
                  </a:cubicBezTo>
                  <a:cubicBezTo>
                    <a:pt x="288641" y="689224"/>
                    <a:pt x="289026" y="688535"/>
                    <a:pt x="289409" y="687878"/>
                  </a:cubicBezTo>
                  <a:cubicBezTo>
                    <a:pt x="289793" y="687220"/>
                    <a:pt x="291608" y="684624"/>
                    <a:pt x="293150" y="682381"/>
                  </a:cubicBezTo>
                  <a:cubicBezTo>
                    <a:pt x="294691" y="680137"/>
                    <a:pt x="295940" y="678272"/>
                    <a:pt x="296899" y="676779"/>
                  </a:cubicBezTo>
                  <a:cubicBezTo>
                    <a:pt x="297859" y="675286"/>
                    <a:pt x="298536" y="674153"/>
                    <a:pt x="298938" y="673354"/>
                  </a:cubicBezTo>
                  <a:cubicBezTo>
                    <a:pt x="299339" y="672554"/>
                    <a:pt x="301941" y="666448"/>
                    <a:pt x="304129" y="661417"/>
                  </a:cubicBezTo>
                  <a:cubicBezTo>
                    <a:pt x="306315" y="656386"/>
                    <a:pt x="308078" y="652422"/>
                    <a:pt x="309375" y="649515"/>
                  </a:cubicBezTo>
                  <a:cubicBezTo>
                    <a:pt x="310672" y="646609"/>
                    <a:pt x="311551" y="644807"/>
                    <a:pt x="312021" y="644104"/>
                  </a:cubicBezTo>
                  <a:cubicBezTo>
                    <a:pt x="312491" y="643400"/>
                    <a:pt x="314290" y="640601"/>
                    <a:pt x="316049" y="638006"/>
                  </a:cubicBezTo>
                  <a:cubicBezTo>
                    <a:pt x="317807" y="635411"/>
                    <a:pt x="319567" y="632974"/>
                    <a:pt x="321320" y="630683"/>
                  </a:cubicBezTo>
                  <a:cubicBezTo>
                    <a:pt x="322889" y="628633"/>
                    <a:pt x="324408" y="626733"/>
                    <a:pt x="325238" y="625503"/>
                  </a:cubicBezTo>
                  <a:cubicBezTo>
                    <a:pt x="325891" y="624891"/>
                    <a:pt x="326466" y="624453"/>
                    <a:pt x="326867" y="624266"/>
                  </a:cubicBezTo>
                  <a:cubicBezTo>
                    <a:pt x="327314" y="624056"/>
                    <a:pt x="327522" y="624042"/>
                    <a:pt x="327624" y="624086"/>
                  </a:cubicBezTo>
                  <a:cubicBezTo>
                    <a:pt x="327727" y="624129"/>
                    <a:pt x="327935" y="624324"/>
                    <a:pt x="328035" y="624511"/>
                  </a:cubicBezTo>
                  <a:cubicBezTo>
                    <a:pt x="328135" y="624698"/>
                    <a:pt x="328329" y="625035"/>
                    <a:pt x="328530" y="625420"/>
                  </a:cubicBezTo>
                  <a:cubicBezTo>
                    <a:pt x="328732" y="625803"/>
                    <a:pt x="328939" y="626233"/>
                    <a:pt x="329149" y="626711"/>
                  </a:cubicBezTo>
                  <a:cubicBezTo>
                    <a:pt x="329359" y="627189"/>
                    <a:pt x="329521" y="627571"/>
                    <a:pt x="329839" y="628783"/>
                  </a:cubicBezTo>
                  <a:cubicBezTo>
                    <a:pt x="330158" y="629995"/>
                    <a:pt x="330608" y="631552"/>
                    <a:pt x="331177" y="633404"/>
                  </a:cubicBezTo>
                  <a:cubicBezTo>
                    <a:pt x="331745" y="635257"/>
                    <a:pt x="332433" y="637408"/>
                    <a:pt x="333240" y="639861"/>
                  </a:cubicBezTo>
                  <a:cubicBezTo>
                    <a:pt x="334046" y="642313"/>
                    <a:pt x="334907" y="644817"/>
                    <a:pt x="335785" y="651463"/>
                  </a:cubicBezTo>
                  <a:cubicBezTo>
                    <a:pt x="336662" y="658110"/>
                    <a:pt x="336673" y="660038"/>
                    <a:pt x="336703" y="661874"/>
                  </a:cubicBezTo>
                  <a:cubicBezTo>
                    <a:pt x="336732" y="663710"/>
                    <a:pt x="336778" y="665244"/>
                    <a:pt x="336844" y="666480"/>
                  </a:cubicBezTo>
                  <a:cubicBezTo>
                    <a:pt x="336910" y="667716"/>
                    <a:pt x="336989" y="668665"/>
                    <a:pt x="337096" y="669378"/>
                  </a:cubicBezTo>
                  <a:cubicBezTo>
                    <a:pt x="337204" y="670092"/>
                    <a:pt x="337823" y="672310"/>
                    <a:pt x="338413" y="674510"/>
                  </a:cubicBezTo>
                  <a:cubicBezTo>
                    <a:pt x="338597" y="675194"/>
                    <a:pt x="338770" y="675886"/>
                    <a:pt x="338951" y="676573"/>
                  </a:cubicBezTo>
                  <a:cubicBezTo>
                    <a:pt x="338953" y="676583"/>
                    <a:pt x="338953" y="676590"/>
                    <a:pt x="338955" y="676600"/>
                  </a:cubicBezTo>
                  <a:cubicBezTo>
                    <a:pt x="339137" y="677627"/>
                    <a:pt x="339361" y="678560"/>
                    <a:pt x="339598" y="679507"/>
                  </a:cubicBezTo>
                  <a:cubicBezTo>
                    <a:pt x="339836" y="680453"/>
                    <a:pt x="340072" y="681419"/>
                    <a:pt x="340307" y="682403"/>
                  </a:cubicBezTo>
                  <a:cubicBezTo>
                    <a:pt x="340541" y="683386"/>
                    <a:pt x="340773" y="684388"/>
                    <a:pt x="340902" y="684941"/>
                  </a:cubicBezTo>
                  <a:cubicBezTo>
                    <a:pt x="341031" y="685494"/>
                    <a:pt x="341046" y="685552"/>
                    <a:pt x="341112" y="685920"/>
                  </a:cubicBezTo>
                  <a:cubicBezTo>
                    <a:pt x="341179" y="686288"/>
                    <a:pt x="341280" y="686887"/>
                    <a:pt x="341416" y="687706"/>
                  </a:cubicBezTo>
                  <a:cubicBezTo>
                    <a:pt x="341554" y="688527"/>
                    <a:pt x="341722" y="689566"/>
                    <a:pt x="341915" y="690582"/>
                  </a:cubicBezTo>
                  <a:cubicBezTo>
                    <a:pt x="342108" y="691600"/>
                    <a:pt x="342263" y="692263"/>
                    <a:pt x="342387" y="692806"/>
                  </a:cubicBezTo>
                  <a:cubicBezTo>
                    <a:pt x="342511" y="693349"/>
                    <a:pt x="342603" y="693770"/>
                    <a:pt x="342663" y="694062"/>
                  </a:cubicBezTo>
                  <a:cubicBezTo>
                    <a:pt x="342723" y="694354"/>
                    <a:pt x="342749" y="694494"/>
                    <a:pt x="343049" y="696755"/>
                  </a:cubicBezTo>
                  <a:cubicBezTo>
                    <a:pt x="343350" y="699016"/>
                    <a:pt x="343973" y="703452"/>
                    <a:pt x="344139" y="704253"/>
                  </a:cubicBezTo>
                  <a:cubicBezTo>
                    <a:pt x="344305" y="705053"/>
                    <a:pt x="344449" y="705737"/>
                    <a:pt x="344567" y="706337"/>
                  </a:cubicBezTo>
                  <a:cubicBezTo>
                    <a:pt x="344685" y="706936"/>
                    <a:pt x="344785" y="707449"/>
                    <a:pt x="344861" y="707875"/>
                  </a:cubicBezTo>
                  <a:cubicBezTo>
                    <a:pt x="344936" y="708301"/>
                    <a:pt x="344988" y="708659"/>
                    <a:pt x="345062" y="709102"/>
                  </a:cubicBezTo>
                  <a:cubicBezTo>
                    <a:pt x="345135" y="709545"/>
                    <a:pt x="345213" y="710154"/>
                    <a:pt x="345303" y="710937"/>
                  </a:cubicBezTo>
                  <a:cubicBezTo>
                    <a:pt x="345394" y="711720"/>
                    <a:pt x="345500" y="712673"/>
                    <a:pt x="345725" y="713473"/>
                  </a:cubicBezTo>
                  <a:cubicBezTo>
                    <a:pt x="345952" y="714273"/>
                    <a:pt x="345952" y="714273"/>
                    <a:pt x="345949" y="713739"/>
                  </a:cubicBezTo>
                  <a:cubicBezTo>
                    <a:pt x="345949" y="713739"/>
                    <a:pt x="346392" y="712667"/>
                    <a:pt x="346468" y="711757"/>
                  </a:cubicBezTo>
                  <a:cubicBezTo>
                    <a:pt x="346544" y="710848"/>
                    <a:pt x="346578" y="710100"/>
                    <a:pt x="346588" y="709510"/>
                  </a:cubicBezTo>
                  <a:cubicBezTo>
                    <a:pt x="346598" y="708920"/>
                    <a:pt x="346581" y="708508"/>
                    <a:pt x="346571" y="708115"/>
                  </a:cubicBezTo>
                  <a:cubicBezTo>
                    <a:pt x="346561" y="707722"/>
                    <a:pt x="346537" y="707238"/>
                    <a:pt x="346496" y="706670"/>
                  </a:cubicBezTo>
                  <a:cubicBezTo>
                    <a:pt x="346456" y="706103"/>
                    <a:pt x="346400" y="705451"/>
                    <a:pt x="346328" y="704715"/>
                  </a:cubicBezTo>
                  <a:cubicBezTo>
                    <a:pt x="346256" y="703979"/>
                    <a:pt x="346174" y="703221"/>
                    <a:pt x="345936" y="698766"/>
                  </a:cubicBezTo>
                  <a:cubicBezTo>
                    <a:pt x="345699" y="694310"/>
                    <a:pt x="345692" y="694168"/>
                    <a:pt x="345659" y="693889"/>
                  </a:cubicBezTo>
                  <a:cubicBezTo>
                    <a:pt x="345625" y="693609"/>
                    <a:pt x="345572" y="693235"/>
                    <a:pt x="345496" y="692748"/>
                  </a:cubicBezTo>
                  <a:cubicBezTo>
                    <a:pt x="345421" y="692261"/>
                    <a:pt x="345324" y="691659"/>
                    <a:pt x="345209" y="690970"/>
                  </a:cubicBezTo>
                  <a:cubicBezTo>
                    <a:pt x="345095" y="690282"/>
                    <a:pt x="344973" y="689126"/>
                    <a:pt x="344864" y="688148"/>
                  </a:cubicBezTo>
                  <a:cubicBezTo>
                    <a:pt x="344756" y="687169"/>
                    <a:pt x="344672" y="686406"/>
                    <a:pt x="344605" y="685858"/>
                  </a:cubicBezTo>
                  <a:cubicBezTo>
                    <a:pt x="344537" y="685309"/>
                    <a:pt x="344489" y="684960"/>
                    <a:pt x="344462" y="684826"/>
                  </a:cubicBezTo>
                  <a:cubicBezTo>
                    <a:pt x="344435" y="684691"/>
                    <a:pt x="344247" y="683671"/>
                    <a:pt x="344054" y="682648"/>
                  </a:cubicBezTo>
                  <a:cubicBezTo>
                    <a:pt x="343861" y="681626"/>
                    <a:pt x="343659" y="680622"/>
                    <a:pt x="343455" y="679636"/>
                  </a:cubicBezTo>
                  <a:cubicBezTo>
                    <a:pt x="343252" y="678649"/>
                    <a:pt x="343035" y="677683"/>
                    <a:pt x="342806" y="676788"/>
                  </a:cubicBezTo>
                  <a:cubicBezTo>
                    <a:pt x="342577" y="675894"/>
                    <a:pt x="342451" y="675072"/>
                    <a:pt x="342332" y="674266"/>
                  </a:cubicBezTo>
                  <a:cubicBezTo>
                    <a:pt x="342213" y="673460"/>
                    <a:pt x="342111" y="672765"/>
                    <a:pt x="342038" y="672183"/>
                  </a:cubicBezTo>
                  <a:cubicBezTo>
                    <a:pt x="341965" y="671601"/>
                    <a:pt x="341913" y="671135"/>
                    <a:pt x="341887" y="670790"/>
                  </a:cubicBezTo>
                  <a:cubicBezTo>
                    <a:pt x="341862" y="670444"/>
                    <a:pt x="341816" y="669535"/>
                    <a:pt x="341795" y="668597"/>
                  </a:cubicBezTo>
                  <a:cubicBezTo>
                    <a:pt x="341776" y="667659"/>
                    <a:pt x="341781" y="666679"/>
                    <a:pt x="341809" y="665658"/>
                  </a:cubicBezTo>
                  <a:cubicBezTo>
                    <a:pt x="341837" y="664637"/>
                    <a:pt x="341894" y="663575"/>
                    <a:pt x="341970" y="662474"/>
                  </a:cubicBezTo>
                  <a:cubicBezTo>
                    <a:pt x="342047" y="661374"/>
                    <a:pt x="342086" y="661027"/>
                    <a:pt x="342137" y="660623"/>
                  </a:cubicBezTo>
                  <a:cubicBezTo>
                    <a:pt x="342187" y="660218"/>
                    <a:pt x="342252" y="659792"/>
                    <a:pt x="342323" y="659343"/>
                  </a:cubicBezTo>
                  <a:cubicBezTo>
                    <a:pt x="342394" y="658894"/>
                    <a:pt x="342476" y="658424"/>
                    <a:pt x="342572" y="657920"/>
                  </a:cubicBezTo>
                  <a:cubicBezTo>
                    <a:pt x="342669" y="657415"/>
                    <a:pt x="342680" y="657295"/>
                    <a:pt x="342729" y="657060"/>
                  </a:cubicBezTo>
                  <a:cubicBezTo>
                    <a:pt x="342777" y="656825"/>
                    <a:pt x="342881" y="656382"/>
                    <a:pt x="343038" y="655757"/>
                  </a:cubicBezTo>
                  <a:cubicBezTo>
                    <a:pt x="343195" y="655133"/>
                    <a:pt x="343397" y="654328"/>
                    <a:pt x="343648" y="653341"/>
                  </a:cubicBezTo>
                  <a:cubicBezTo>
                    <a:pt x="343898" y="652353"/>
                    <a:pt x="343956" y="652079"/>
                    <a:pt x="343998" y="651838"/>
                  </a:cubicBezTo>
                  <a:cubicBezTo>
                    <a:pt x="344008" y="651778"/>
                    <a:pt x="344013" y="651716"/>
                    <a:pt x="344023" y="651656"/>
                  </a:cubicBezTo>
                  <a:cubicBezTo>
                    <a:pt x="346175" y="656463"/>
                    <a:pt x="348998" y="661057"/>
                    <a:pt x="351262" y="664457"/>
                  </a:cubicBezTo>
                  <a:cubicBezTo>
                    <a:pt x="351387" y="664793"/>
                    <a:pt x="351462" y="665021"/>
                    <a:pt x="351529" y="665229"/>
                  </a:cubicBezTo>
                  <a:cubicBezTo>
                    <a:pt x="351630" y="665543"/>
                    <a:pt x="351714" y="665839"/>
                    <a:pt x="351787" y="666114"/>
                  </a:cubicBezTo>
                  <a:cubicBezTo>
                    <a:pt x="351861" y="666388"/>
                    <a:pt x="351916" y="666643"/>
                    <a:pt x="351969" y="666914"/>
                  </a:cubicBezTo>
                  <a:cubicBezTo>
                    <a:pt x="352021" y="667185"/>
                    <a:pt x="352074" y="667468"/>
                    <a:pt x="352119" y="667741"/>
                  </a:cubicBezTo>
                  <a:cubicBezTo>
                    <a:pt x="352164" y="668014"/>
                    <a:pt x="352200" y="668277"/>
                    <a:pt x="352228" y="668530"/>
                  </a:cubicBezTo>
                  <a:cubicBezTo>
                    <a:pt x="352256" y="668783"/>
                    <a:pt x="352276" y="669025"/>
                    <a:pt x="352296" y="670409"/>
                  </a:cubicBezTo>
                  <a:cubicBezTo>
                    <a:pt x="352316" y="671793"/>
                    <a:pt x="352367" y="674376"/>
                    <a:pt x="352389" y="674687"/>
                  </a:cubicBezTo>
                  <a:cubicBezTo>
                    <a:pt x="352410" y="674997"/>
                    <a:pt x="352444" y="675340"/>
                    <a:pt x="352488" y="675731"/>
                  </a:cubicBezTo>
                  <a:cubicBezTo>
                    <a:pt x="352533" y="676121"/>
                    <a:pt x="352585" y="676560"/>
                    <a:pt x="352655" y="677048"/>
                  </a:cubicBezTo>
                  <a:cubicBezTo>
                    <a:pt x="352725" y="677536"/>
                    <a:pt x="352794" y="678024"/>
                    <a:pt x="352844" y="678397"/>
                  </a:cubicBezTo>
                  <a:cubicBezTo>
                    <a:pt x="352895" y="678770"/>
                    <a:pt x="353040" y="679380"/>
                    <a:pt x="353262" y="680208"/>
                  </a:cubicBezTo>
                  <a:cubicBezTo>
                    <a:pt x="353485" y="681036"/>
                    <a:pt x="353801" y="682096"/>
                    <a:pt x="354202" y="683397"/>
                  </a:cubicBezTo>
                  <a:cubicBezTo>
                    <a:pt x="354603" y="684698"/>
                    <a:pt x="355175" y="686184"/>
                    <a:pt x="355340" y="686703"/>
                  </a:cubicBezTo>
                  <a:cubicBezTo>
                    <a:pt x="355505" y="687222"/>
                    <a:pt x="355660" y="687713"/>
                    <a:pt x="355792" y="688152"/>
                  </a:cubicBezTo>
                  <a:cubicBezTo>
                    <a:pt x="355924" y="688591"/>
                    <a:pt x="356034" y="688974"/>
                    <a:pt x="356121" y="689302"/>
                  </a:cubicBezTo>
                  <a:cubicBezTo>
                    <a:pt x="356209" y="689630"/>
                    <a:pt x="356276" y="689915"/>
                    <a:pt x="356341" y="690204"/>
                  </a:cubicBezTo>
                  <a:cubicBezTo>
                    <a:pt x="356406" y="690493"/>
                    <a:pt x="356475" y="690851"/>
                    <a:pt x="356549" y="691285"/>
                  </a:cubicBezTo>
                  <a:cubicBezTo>
                    <a:pt x="356622" y="691720"/>
                    <a:pt x="356701" y="692228"/>
                    <a:pt x="356788" y="692807"/>
                  </a:cubicBezTo>
                  <a:cubicBezTo>
                    <a:pt x="356875" y="693387"/>
                    <a:pt x="356962" y="694030"/>
                    <a:pt x="358217" y="700782"/>
                  </a:cubicBezTo>
                  <a:cubicBezTo>
                    <a:pt x="359471" y="707534"/>
                    <a:pt x="359471" y="707534"/>
                    <a:pt x="359079" y="702994"/>
                  </a:cubicBezTo>
                  <a:cubicBezTo>
                    <a:pt x="359079" y="702994"/>
                    <a:pt x="359630" y="693799"/>
                    <a:pt x="359593" y="693146"/>
                  </a:cubicBezTo>
                  <a:cubicBezTo>
                    <a:pt x="359555" y="692492"/>
                    <a:pt x="359516" y="691909"/>
                    <a:pt x="359470" y="691392"/>
                  </a:cubicBezTo>
                  <a:cubicBezTo>
                    <a:pt x="359425" y="690875"/>
                    <a:pt x="359375" y="690422"/>
                    <a:pt x="359322" y="690030"/>
                  </a:cubicBezTo>
                  <a:cubicBezTo>
                    <a:pt x="359269" y="689637"/>
                    <a:pt x="359216" y="689323"/>
                    <a:pt x="359156" y="688984"/>
                  </a:cubicBezTo>
                  <a:cubicBezTo>
                    <a:pt x="359095" y="688644"/>
                    <a:pt x="359015" y="688251"/>
                    <a:pt x="358918" y="687810"/>
                  </a:cubicBezTo>
                  <a:cubicBezTo>
                    <a:pt x="358821" y="687369"/>
                    <a:pt x="358705" y="686879"/>
                    <a:pt x="358572" y="686340"/>
                  </a:cubicBezTo>
                  <a:cubicBezTo>
                    <a:pt x="358438" y="685800"/>
                    <a:pt x="358262" y="685156"/>
                    <a:pt x="357765" y="683710"/>
                  </a:cubicBezTo>
                  <a:cubicBezTo>
                    <a:pt x="357268" y="682265"/>
                    <a:pt x="356836" y="681089"/>
                    <a:pt x="356504" y="680162"/>
                  </a:cubicBezTo>
                  <a:cubicBezTo>
                    <a:pt x="356172" y="679235"/>
                    <a:pt x="355952" y="678559"/>
                    <a:pt x="355842" y="678175"/>
                  </a:cubicBezTo>
                  <a:cubicBezTo>
                    <a:pt x="355732" y="677791"/>
                    <a:pt x="355706" y="677577"/>
                    <a:pt x="355592" y="677055"/>
                  </a:cubicBezTo>
                  <a:cubicBezTo>
                    <a:pt x="355477" y="676533"/>
                    <a:pt x="355384" y="676089"/>
                    <a:pt x="355304" y="675697"/>
                  </a:cubicBezTo>
                  <a:cubicBezTo>
                    <a:pt x="355224" y="675306"/>
                    <a:pt x="355164" y="674969"/>
                    <a:pt x="355120" y="674688"/>
                  </a:cubicBezTo>
                  <a:cubicBezTo>
                    <a:pt x="355075" y="674408"/>
                    <a:pt x="355046" y="674206"/>
                    <a:pt x="354773" y="671639"/>
                  </a:cubicBezTo>
                  <a:cubicBezTo>
                    <a:pt x="354630" y="670289"/>
                    <a:pt x="354549" y="669569"/>
                    <a:pt x="354496" y="669140"/>
                  </a:cubicBezTo>
                  <a:cubicBezTo>
                    <a:pt x="356271" y="671639"/>
                    <a:pt x="356742" y="672184"/>
                    <a:pt x="357308" y="672765"/>
                  </a:cubicBezTo>
                  <a:cubicBezTo>
                    <a:pt x="358009" y="673485"/>
                    <a:pt x="358911" y="674333"/>
                    <a:pt x="360026" y="675317"/>
                  </a:cubicBezTo>
                  <a:cubicBezTo>
                    <a:pt x="361141" y="676300"/>
                    <a:pt x="362467" y="677426"/>
                    <a:pt x="363305" y="678616"/>
                  </a:cubicBezTo>
                  <a:cubicBezTo>
                    <a:pt x="364142" y="679806"/>
                    <a:pt x="364827" y="681660"/>
                    <a:pt x="365611" y="683561"/>
                  </a:cubicBezTo>
                  <a:cubicBezTo>
                    <a:pt x="366395" y="685461"/>
                    <a:pt x="367293" y="687401"/>
                    <a:pt x="368319" y="689374"/>
                  </a:cubicBezTo>
                  <a:cubicBezTo>
                    <a:pt x="369344" y="691346"/>
                    <a:pt x="370540" y="693328"/>
                    <a:pt x="371436" y="694858"/>
                  </a:cubicBezTo>
                  <a:cubicBezTo>
                    <a:pt x="372332" y="696387"/>
                    <a:pt x="372332" y="696387"/>
                    <a:pt x="371824" y="695326"/>
                  </a:cubicBezTo>
                  <a:cubicBezTo>
                    <a:pt x="371824" y="695326"/>
                    <a:pt x="371076" y="693077"/>
                    <a:pt x="370359" y="690929"/>
                  </a:cubicBezTo>
                  <a:cubicBezTo>
                    <a:pt x="369642" y="688780"/>
                    <a:pt x="368950" y="686730"/>
                    <a:pt x="368319" y="684760"/>
                  </a:cubicBezTo>
                  <a:cubicBezTo>
                    <a:pt x="367688" y="682789"/>
                    <a:pt x="367129" y="680893"/>
                    <a:pt x="366570" y="678884"/>
                  </a:cubicBezTo>
                  <a:cubicBezTo>
                    <a:pt x="366010" y="676875"/>
                    <a:pt x="364401" y="675273"/>
                    <a:pt x="363244" y="674139"/>
                  </a:cubicBezTo>
                  <a:cubicBezTo>
                    <a:pt x="362088" y="673005"/>
                    <a:pt x="361143" y="672039"/>
                    <a:pt x="360408" y="671252"/>
                  </a:cubicBezTo>
                  <a:cubicBezTo>
                    <a:pt x="359673" y="670464"/>
                    <a:pt x="359163" y="669862"/>
                    <a:pt x="358872" y="669442"/>
                  </a:cubicBezTo>
                  <a:cubicBezTo>
                    <a:pt x="358582" y="669024"/>
                    <a:pt x="353036" y="660472"/>
                    <a:pt x="348910" y="652643"/>
                  </a:cubicBezTo>
                  <a:cubicBezTo>
                    <a:pt x="344782" y="644815"/>
                    <a:pt x="342027" y="637221"/>
                    <a:pt x="340881" y="631555"/>
                  </a:cubicBezTo>
                  <a:cubicBezTo>
                    <a:pt x="339735" y="625889"/>
                    <a:pt x="339586" y="625374"/>
                    <a:pt x="339425" y="624885"/>
                  </a:cubicBezTo>
                  <a:cubicBezTo>
                    <a:pt x="339263" y="624396"/>
                    <a:pt x="339074" y="623911"/>
                    <a:pt x="338864" y="623432"/>
                  </a:cubicBezTo>
                  <a:cubicBezTo>
                    <a:pt x="338851" y="623405"/>
                    <a:pt x="338839" y="623381"/>
                    <a:pt x="338826" y="623353"/>
                  </a:cubicBezTo>
                  <a:cubicBezTo>
                    <a:pt x="338743" y="622880"/>
                    <a:pt x="338688" y="622406"/>
                    <a:pt x="338568" y="621934"/>
                  </a:cubicBezTo>
                  <a:cubicBezTo>
                    <a:pt x="338344" y="621046"/>
                    <a:pt x="338069" y="620175"/>
                    <a:pt x="337899" y="619762"/>
                  </a:cubicBezTo>
                  <a:cubicBezTo>
                    <a:pt x="337729" y="619349"/>
                    <a:pt x="337428" y="618826"/>
                    <a:pt x="336998" y="618195"/>
                  </a:cubicBezTo>
                  <a:cubicBezTo>
                    <a:pt x="336568" y="617564"/>
                    <a:pt x="336006" y="616817"/>
                    <a:pt x="335313" y="615945"/>
                  </a:cubicBezTo>
                  <a:cubicBezTo>
                    <a:pt x="334620" y="615072"/>
                    <a:pt x="333808" y="614105"/>
                    <a:pt x="333792" y="614049"/>
                  </a:cubicBezTo>
                  <a:cubicBezTo>
                    <a:pt x="333776" y="613993"/>
                    <a:pt x="333748" y="613902"/>
                    <a:pt x="333728" y="613798"/>
                  </a:cubicBezTo>
                  <a:cubicBezTo>
                    <a:pt x="333708" y="613695"/>
                    <a:pt x="333703" y="613571"/>
                    <a:pt x="333716" y="613426"/>
                  </a:cubicBezTo>
                  <a:cubicBezTo>
                    <a:pt x="333727" y="613280"/>
                    <a:pt x="333756" y="613115"/>
                    <a:pt x="333888" y="612475"/>
                  </a:cubicBezTo>
                  <a:cubicBezTo>
                    <a:pt x="334019" y="611835"/>
                    <a:pt x="334152" y="611245"/>
                    <a:pt x="334287" y="610713"/>
                  </a:cubicBezTo>
                  <a:cubicBezTo>
                    <a:pt x="334421" y="610181"/>
                    <a:pt x="334550" y="609705"/>
                    <a:pt x="334677" y="609290"/>
                  </a:cubicBezTo>
                  <a:cubicBezTo>
                    <a:pt x="334805" y="608875"/>
                    <a:pt x="334913" y="608568"/>
                    <a:pt x="336488" y="604681"/>
                  </a:cubicBezTo>
                  <a:cubicBezTo>
                    <a:pt x="338062" y="600795"/>
                    <a:pt x="338158" y="600475"/>
                    <a:pt x="338208" y="600282"/>
                  </a:cubicBezTo>
                  <a:cubicBezTo>
                    <a:pt x="338258" y="600088"/>
                    <a:pt x="338308" y="599887"/>
                    <a:pt x="338356" y="599677"/>
                  </a:cubicBezTo>
                  <a:cubicBezTo>
                    <a:pt x="338402" y="599467"/>
                    <a:pt x="338444" y="599248"/>
                    <a:pt x="338490" y="598985"/>
                  </a:cubicBezTo>
                  <a:cubicBezTo>
                    <a:pt x="338535" y="598722"/>
                    <a:pt x="338633" y="597946"/>
                    <a:pt x="338718" y="597300"/>
                  </a:cubicBezTo>
                  <a:cubicBezTo>
                    <a:pt x="338803" y="596653"/>
                    <a:pt x="338885" y="596113"/>
                    <a:pt x="338957" y="595683"/>
                  </a:cubicBezTo>
                  <a:cubicBezTo>
                    <a:pt x="339029" y="595253"/>
                    <a:pt x="339093" y="594941"/>
                    <a:pt x="339142" y="594773"/>
                  </a:cubicBezTo>
                  <a:cubicBezTo>
                    <a:pt x="339190" y="594603"/>
                    <a:pt x="339701" y="592967"/>
                    <a:pt x="340125" y="591515"/>
                  </a:cubicBezTo>
                  <a:cubicBezTo>
                    <a:pt x="340547" y="590062"/>
                    <a:pt x="340896" y="588808"/>
                    <a:pt x="341176" y="587753"/>
                  </a:cubicBezTo>
                  <a:cubicBezTo>
                    <a:pt x="341455" y="586698"/>
                    <a:pt x="341666" y="585838"/>
                    <a:pt x="341808" y="585175"/>
                  </a:cubicBezTo>
                  <a:cubicBezTo>
                    <a:pt x="341949" y="584512"/>
                    <a:pt x="342023" y="584112"/>
                    <a:pt x="342094" y="583685"/>
                  </a:cubicBezTo>
                  <a:cubicBezTo>
                    <a:pt x="342165" y="583257"/>
                    <a:pt x="342235" y="582806"/>
                    <a:pt x="342301" y="582331"/>
                  </a:cubicBezTo>
                  <a:cubicBezTo>
                    <a:pt x="342366" y="581856"/>
                    <a:pt x="342430" y="581357"/>
                    <a:pt x="342487" y="580818"/>
                  </a:cubicBezTo>
                  <a:cubicBezTo>
                    <a:pt x="342545" y="580278"/>
                    <a:pt x="342630" y="579125"/>
                    <a:pt x="342717" y="577968"/>
                  </a:cubicBezTo>
                  <a:cubicBezTo>
                    <a:pt x="342804" y="576810"/>
                    <a:pt x="342900" y="575629"/>
                    <a:pt x="343009" y="574423"/>
                  </a:cubicBezTo>
                  <a:cubicBezTo>
                    <a:pt x="343119" y="573216"/>
                    <a:pt x="343238" y="571986"/>
                    <a:pt x="343360" y="570729"/>
                  </a:cubicBezTo>
                  <a:cubicBezTo>
                    <a:pt x="343482" y="569473"/>
                    <a:pt x="343538" y="568964"/>
                    <a:pt x="343595" y="568487"/>
                  </a:cubicBezTo>
                  <a:cubicBezTo>
                    <a:pt x="343653" y="568010"/>
                    <a:pt x="343712" y="567569"/>
                    <a:pt x="343767" y="567163"/>
                  </a:cubicBezTo>
                  <a:cubicBezTo>
                    <a:pt x="343822" y="566756"/>
                    <a:pt x="343878" y="566387"/>
                    <a:pt x="343938" y="566046"/>
                  </a:cubicBezTo>
                  <a:cubicBezTo>
                    <a:pt x="343999" y="565706"/>
                    <a:pt x="344103" y="565113"/>
                    <a:pt x="344252" y="564429"/>
                  </a:cubicBezTo>
                  <a:cubicBezTo>
                    <a:pt x="344402" y="563745"/>
                    <a:pt x="344606" y="562951"/>
                    <a:pt x="344860" y="562045"/>
                  </a:cubicBezTo>
                  <a:cubicBezTo>
                    <a:pt x="345114" y="561140"/>
                    <a:pt x="345409" y="560122"/>
                    <a:pt x="345473" y="559533"/>
                  </a:cubicBezTo>
                  <a:cubicBezTo>
                    <a:pt x="345494" y="559456"/>
                    <a:pt x="345505" y="559403"/>
                    <a:pt x="345520" y="559339"/>
                  </a:cubicBezTo>
                  <a:cubicBezTo>
                    <a:pt x="345622" y="559213"/>
                    <a:pt x="345725" y="559088"/>
                    <a:pt x="345825" y="558963"/>
                  </a:cubicBezTo>
                  <a:cubicBezTo>
                    <a:pt x="346710" y="557856"/>
                    <a:pt x="347449" y="556860"/>
                    <a:pt x="348069" y="555994"/>
                  </a:cubicBezTo>
                  <a:cubicBezTo>
                    <a:pt x="348689" y="555128"/>
                    <a:pt x="349192" y="554387"/>
                    <a:pt x="349587" y="553747"/>
                  </a:cubicBezTo>
                  <a:cubicBezTo>
                    <a:pt x="349982" y="553105"/>
                    <a:pt x="351288" y="550619"/>
                    <a:pt x="352462" y="548399"/>
                  </a:cubicBezTo>
                  <a:cubicBezTo>
                    <a:pt x="353636" y="546178"/>
                    <a:pt x="354685" y="544205"/>
                    <a:pt x="355615" y="542485"/>
                  </a:cubicBezTo>
                  <a:cubicBezTo>
                    <a:pt x="355824" y="542100"/>
                    <a:pt x="356004" y="541773"/>
                    <a:pt x="356200" y="541414"/>
                  </a:cubicBezTo>
                  <a:cubicBezTo>
                    <a:pt x="356658" y="540707"/>
                    <a:pt x="357153" y="539968"/>
                    <a:pt x="357700" y="539186"/>
                  </a:cubicBezTo>
                  <a:cubicBezTo>
                    <a:pt x="360100" y="536352"/>
                    <a:pt x="361288" y="534898"/>
                    <a:pt x="361265" y="534823"/>
                  </a:cubicBezTo>
                  <a:cubicBezTo>
                    <a:pt x="361797" y="534040"/>
                    <a:pt x="362229" y="533269"/>
                    <a:pt x="362560" y="532508"/>
                  </a:cubicBezTo>
                  <a:cubicBezTo>
                    <a:pt x="362749" y="532058"/>
                    <a:pt x="362806" y="531444"/>
                    <a:pt x="362802" y="530753"/>
                  </a:cubicBezTo>
                  <a:cubicBezTo>
                    <a:pt x="363485" y="531690"/>
                    <a:pt x="364445" y="532906"/>
                    <a:pt x="365737" y="534444"/>
                  </a:cubicBezTo>
                  <a:cubicBezTo>
                    <a:pt x="367224" y="536215"/>
                    <a:pt x="369130" y="538389"/>
                    <a:pt x="371834" y="541843"/>
                  </a:cubicBezTo>
                  <a:cubicBezTo>
                    <a:pt x="374539" y="545296"/>
                    <a:pt x="377875" y="549819"/>
                    <a:pt x="378316" y="550693"/>
                  </a:cubicBezTo>
                  <a:cubicBezTo>
                    <a:pt x="378756" y="551568"/>
                    <a:pt x="379413" y="552702"/>
                    <a:pt x="380222" y="553943"/>
                  </a:cubicBezTo>
                  <a:cubicBezTo>
                    <a:pt x="381030" y="555183"/>
                    <a:pt x="381969" y="556545"/>
                    <a:pt x="383042" y="558029"/>
                  </a:cubicBezTo>
                  <a:cubicBezTo>
                    <a:pt x="384114" y="559513"/>
                    <a:pt x="385240" y="560985"/>
                    <a:pt x="386344" y="563046"/>
                  </a:cubicBezTo>
                  <a:cubicBezTo>
                    <a:pt x="387448" y="565107"/>
                    <a:pt x="388490" y="566971"/>
                    <a:pt x="389445" y="568580"/>
                  </a:cubicBezTo>
                  <a:cubicBezTo>
                    <a:pt x="390399" y="570189"/>
                    <a:pt x="391260" y="571548"/>
                    <a:pt x="392029" y="572661"/>
                  </a:cubicBezTo>
                  <a:cubicBezTo>
                    <a:pt x="392798" y="573774"/>
                    <a:pt x="393430" y="574573"/>
                    <a:pt x="393890" y="575349"/>
                  </a:cubicBezTo>
                  <a:cubicBezTo>
                    <a:pt x="394350" y="576125"/>
                    <a:pt x="394886" y="577084"/>
                    <a:pt x="395490" y="578195"/>
                  </a:cubicBezTo>
                  <a:cubicBezTo>
                    <a:pt x="395772" y="578711"/>
                    <a:pt x="396072" y="579261"/>
                    <a:pt x="396381" y="579796"/>
                  </a:cubicBezTo>
                  <a:cubicBezTo>
                    <a:pt x="396617" y="580772"/>
                    <a:pt x="396846" y="581800"/>
                    <a:pt x="397060" y="582933"/>
                  </a:cubicBezTo>
                  <a:cubicBezTo>
                    <a:pt x="397343" y="584429"/>
                    <a:pt x="397600" y="586069"/>
                    <a:pt x="397720" y="587029"/>
                  </a:cubicBezTo>
                  <a:cubicBezTo>
                    <a:pt x="397841" y="587990"/>
                    <a:pt x="397849" y="588269"/>
                    <a:pt x="397854" y="588552"/>
                  </a:cubicBezTo>
                  <a:cubicBezTo>
                    <a:pt x="397858" y="588836"/>
                    <a:pt x="397858" y="589123"/>
                    <a:pt x="397854" y="589416"/>
                  </a:cubicBezTo>
                  <a:cubicBezTo>
                    <a:pt x="397851" y="589708"/>
                    <a:pt x="397848" y="590005"/>
                    <a:pt x="397730" y="591926"/>
                  </a:cubicBezTo>
                  <a:cubicBezTo>
                    <a:pt x="397611" y="593847"/>
                    <a:pt x="397400" y="597436"/>
                    <a:pt x="397399" y="597662"/>
                  </a:cubicBezTo>
                  <a:cubicBezTo>
                    <a:pt x="397398" y="597888"/>
                    <a:pt x="397405" y="598143"/>
                    <a:pt x="397423" y="598440"/>
                  </a:cubicBezTo>
                  <a:cubicBezTo>
                    <a:pt x="397441" y="598737"/>
                    <a:pt x="397473" y="599083"/>
                    <a:pt x="397512" y="599479"/>
                  </a:cubicBezTo>
                  <a:cubicBezTo>
                    <a:pt x="397551" y="599875"/>
                    <a:pt x="397597" y="600303"/>
                    <a:pt x="397598" y="600348"/>
                  </a:cubicBezTo>
                  <a:cubicBezTo>
                    <a:pt x="397599" y="600394"/>
                    <a:pt x="397601" y="600467"/>
                    <a:pt x="397601" y="600535"/>
                  </a:cubicBezTo>
                  <a:cubicBezTo>
                    <a:pt x="397600" y="600602"/>
                    <a:pt x="397598" y="600665"/>
                    <a:pt x="397594" y="600723"/>
                  </a:cubicBezTo>
                  <a:cubicBezTo>
                    <a:pt x="397591" y="600782"/>
                    <a:pt x="397586" y="600835"/>
                    <a:pt x="397576" y="600929"/>
                  </a:cubicBezTo>
                  <a:cubicBezTo>
                    <a:pt x="397567" y="601023"/>
                    <a:pt x="397555" y="601115"/>
                    <a:pt x="397543" y="601202"/>
                  </a:cubicBezTo>
                  <a:cubicBezTo>
                    <a:pt x="397530" y="601290"/>
                    <a:pt x="397516" y="601374"/>
                    <a:pt x="397501" y="601456"/>
                  </a:cubicBezTo>
                  <a:cubicBezTo>
                    <a:pt x="397486" y="601537"/>
                    <a:pt x="397478" y="601566"/>
                    <a:pt x="397300" y="602533"/>
                  </a:cubicBezTo>
                  <a:cubicBezTo>
                    <a:pt x="397122" y="603499"/>
                    <a:pt x="396980" y="604354"/>
                    <a:pt x="396866" y="605091"/>
                  </a:cubicBezTo>
                  <a:cubicBezTo>
                    <a:pt x="396753" y="605829"/>
                    <a:pt x="396669" y="606452"/>
                    <a:pt x="396612" y="606965"/>
                  </a:cubicBezTo>
                  <a:cubicBezTo>
                    <a:pt x="396556" y="607480"/>
                    <a:pt x="396532" y="607853"/>
                    <a:pt x="396505" y="608259"/>
                  </a:cubicBezTo>
                  <a:cubicBezTo>
                    <a:pt x="396478" y="608666"/>
                    <a:pt x="396462" y="609140"/>
                    <a:pt x="396462" y="609667"/>
                  </a:cubicBezTo>
                  <a:cubicBezTo>
                    <a:pt x="396462" y="610194"/>
                    <a:pt x="396475" y="610777"/>
                    <a:pt x="396500" y="611416"/>
                  </a:cubicBezTo>
                  <a:cubicBezTo>
                    <a:pt x="396526" y="612055"/>
                    <a:pt x="396557" y="612760"/>
                    <a:pt x="396593" y="613116"/>
                  </a:cubicBezTo>
                  <a:cubicBezTo>
                    <a:pt x="396629" y="613471"/>
                    <a:pt x="396669" y="613796"/>
                    <a:pt x="396712" y="614102"/>
                  </a:cubicBezTo>
                  <a:cubicBezTo>
                    <a:pt x="396754" y="614407"/>
                    <a:pt x="396805" y="614693"/>
                    <a:pt x="396863" y="614963"/>
                  </a:cubicBezTo>
                  <a:cubicBezTo>
                    <a:pt x="396921" y="615231"/>
                    <a:pt x="396994" y="615533"/>
                    <a:pt x="397293" y="616426"/>
                  </a:cubicBezTo>
                  <a:cubicBezTo>
                    <a:pt x="397592" y="617318"/>
                    <a:pt x="397844" y="618084"/>
                    <a:pt x="398045" y="618732"/>
                  </a:cubicBezTo>
                  <a:cubicBezTo>
                    <a:pt x="398247" y="619380"/>
                    <a:pt x="398403" y="619907"/>
                    <a:pt x="398507" y="620309"/>
                  </a:cubicBezTo>
                  <a:cubicBezTo>
                    <a:pt x="398610" y="620711"/>
                    <a:pt x="398671" y="621023"/>
                    <a:pt x="398727" y="621273"/>
                  </a:cubicBezTo>
                  <a:cubicBezTo>
                    <a:pt x="398783" y="621524"/>
                    <a:pt x="398883" y="622076"/>
                    <a:pt x="399035" y="622931"/>
                  </a:cubicBezTo>
                  <a:cubicBezTo>
                    <a:pt x="399187" y="623785"/>
                    <a:pt x="399405" y="624939"/>
                    <a:pt x="399780" y="625937"/>
                  </a:cubicBezTo>
                  <a:cubicBezTo>
                    <a:pt x="400156" y="626934"/>
                    <a:pt x="400156" y="626934"/>
                    <a:pt x="400093" y="626251"/>
                  </a:cubicBezTo>
                  <a:cubicBezTo>
                    <a:pt x="400093" y="626251"/>
                    <a:pt x="400526" y="624833"/>
                    <a:pt x="400512" y="623757"/>
                  </a:cubicBezTo>
                  <a:cubicBezTo>
                    <a:pt x="400497" y="622680"/>
                    <a:pt x="400473" y="621904"/>
                    <a:pt x="400445" y="621417"/>
                  </a:cubicBezTo>
                  <a:cubicBezTo>
                    <a:pt x="400418" y="620930"/>
                    <a:pt x="400397" y="620763"/>
                    <a:pt x="400362" y="620384"/>
                  </a:cubicBezTo>
                  <a:cubicBezTo>
                    <a:pt x="400327" y="620005"/>
                    <a:pt x="400249" y="619503"/>
                    <a:pt x="400140" y="618888"/>
                  </a:cubicBezTo>
                  <a:cubicBezTo>
                    <a:pt x="400031" y="618273"/>
                    <a:pt x="399876" y="617545"/>
                    <a:pt x="399690" y="616700"/>
                  </a:cubicBezTo>
                  <a:cubicBezTo>
                    <a:pt x="399504" y="615854"/>
                    <a:pt x="399280" y="614911"/>
                    <a:pt x="399258" y="614739"/>
                  </a:cubicBezTo>
                  <a:cubicBezTo>
                    <a:pt x="399235" y="614567"/>
                    <a:pt x="399213" y="614345"/>
                    <a:pt x="399195" y="614098"/>
                  </a:cubicBezTo>
                  <a:cubicBezTo>
                    <a:pt x="399177" y="613851"/>
                    <a:pt x="399161" y="613580"/>
                    <a:pt x="399155" y="613285"/>
                  </a:cubicBezTo>
                  <a:cubicBezTo>
                    <a:pt x="399150" y="612991"/>
                    <a:pt x="399151" y="612696"/>
                    <a:pt x="399171" y="612048"/>
                  </a:cubicBezTo>
                  <a:cubicBezTo>
                    <a:pt x="399191" y="611399"/>
                    <a:pt x="399218" y="610809"/>
                    <a:pt x="399254" y="610283"/>
                  </a:cubicBezTo>
                  <a:cubicBezTo>
                    <a:pt x="399289" y="609757"/>
                    <a:pt x="399328" y="609297"/>
                    <a:pt x="399372" y="608905"/>
                  </a:cubicBezTo>
                  <a:cubicBezTo>
                    <a:pt x="399415" y="608514"/>
                    <a:pt x="399467" y="608158"/>
                    <a:pt x="399522" y="607789"/>
                  </a:cubicBezTo>
                  <a:cubicBezTo>
                    <a:pt x="399577" y="607420"/>
                    <a:pt x="399669" y="606933"/>
                    <a:pt x="399798" y="606318"/>
                  </a:cubicBezTo>
                  <a:cubicBezTo>
                    <a:pt x="399928" y="605704"/>
                    <a:pt x="400095" y="604964"/>
                    <a:pt x="400297" y="604102"/>
                  </a:cubicBezTo>
                  <a:cubicBezTo>
                    <a:pt x="400399" y="603667"/>
                    <a:pt x="400509" y="603200"/>
                    <a:pt x="400597" y="602822"/>
                  </a:cubicBezTo>
                  <a:cubicBezTo>
                    <a:pt x="400694" y="603192"/>
                    <a:pt x="400781" y="603574"/>
                    <a:pt x="400909" y="603906"/>
                  </a:cubicBezTo>
                  <a:cubicBezTo>
                    <a:pt x="401108" y="604424"/>
                    <a:pt x="401336" y="604899"/>
                    <a:pt x="401552" y="605284"/>
                  </a:cubicBezTo>
                  <a:cubicBezTo>
                    <a:pt x="401769" y="605669"/>
                    <a:pt x="401952" y="605992"/>
                    <a:pt x="402123" y="606276"/>
                  </a:cubicBezTo>
                  <a:cubicBezTo>
                    <a:pt x="402293" y="606560"/>
                    <a:pt x="402447" y="606809"/>
                    <a:pt x="402584" y="607025"/>
                  </a:cubicBezTo>
                  <a:cubicBezTo>
                    <a:pt x="402721" y="607240"/>
                    <a:pt x="402841" y="607424"/>
                    <a:pt x="403160" y="607794"/>
                  </a:cubicBezTo>
                  <a:cubicBezTo>
                    <a:pt x="403478" y="608165"/>
                    <a:pt x="403994" y="608782"/>
                    <a:pt x="404607" y="609572"/>
                  </a:cubicBezTo>
                  <a:cubicBezTo>
                    <a:pt x="405221" y="610362"/>
                    <a:pt x="405935" y="611322"/>
                    <a:pt x="406745" y="612452"/>
                  </a:cubicBezTo>
                  <a:cubicBezTo>
                    <a:pt x="407555" y="613581"/>
                    <a:pt x="408465" y="614876"/>
                    <a:pt x="409058" y="615729"/>
                  </a:cubicBezTo>
                  <a:cubicBezTo>
                    <a:pt x="409651" y="616582"/>
                    <a:pt x="409836" y="616878"/>
                    <a:pt x="410013" y="617180"/>
                  </a:cubicBezTo>
                  <a:cubicBezTo>
                    <a:pt x="410191" y="617482"/>
                    <a:pt x="410356" y="617793"/>
                    <a:pt x="410506" y="618116"/>
                  </a:cubicBezTo>
                  <a:cubicBezTo>
                    <a:pt x="410656" y="618439"/>
                    <a:pt x="410797" y="618769"/>
                    <a:pt x="411218" y="620060"/>
                  </a:cubicBezTo>
                  <a:cubicBezTo>
                    <a:pt x="411639" y="621351"/>
                    <a:pt x="412351" y="623443"/>
                    <a:pt x="412919" y="625106"/>
                  </a:cubicBezTo>
                  <a:cubicBezTo>
                    <a:pt x="413487" y="626768"/>
                    <a:pt x="413902" y="628002"/>
                    <a:pt x="414160" y="628800"/>
                  </a:cubicBezTo>
                  <a:cubicBezTo>
                    <a:pt x="414418" y="629597"/>
                    <a:pt x="414510" y="629908"/>
                    <a:pt x="414555" y="630090"/>
                  </a:cubicBezTo>
                  <a:cubicBezTo>
                    <a:pt x="414600" y="630271"/>
                    <a:pt x="414685" y="630576"/>
                    <a:pt x="414827" y="631239"/>
                  </a:cubicBezTo>
                  <a:cubicBezTo>
                    <a:pt x="414970" y="631902"/>
                    <a:pt x="415163" y="632887"/>
                    <a:pt x="415415" y="634184"/>
                  </a:cubicBezTo>
                  <a:cubicBezTo>
                    <a:pt x="415667" y="635482"/>
                    <a:pt x="415989" y="637087"/>
                    <a:pt x="416239" y="638189"/>
                  </a:cubicBezTo>
                  <a:cubicBezTo>
                    <a:pt x="416489" y="639291"/>
                    <a:pt x="416600" y="639671"/>
                    <a:pt x="416720" y="640051"/>
                  </a:cubicBezTo>
                  <a:cubicBezTo>
                    <a:pt x="416840" y="640430"/>
                    <a:pt x="416969" y="640808"/>
                    <a:pt x="417108" y="641184"/>
                  </a:cubicBezTo>
                  <a:cubicBezTo>
                    <a:pt x="417247" y="641559"/>
                    <a:pt x="417386" y="641935"/>
                    <a:pt x="417450" y="642227"/>
                  </a:cubicBezTo>
                  <a:cubicBezTo>
                    <a:pt x="417515" y="642518"/>
                    <a:pt x="417515" y="642518"/>
                    <a:pt x="417472" y="642324"/>
                  </a:cubicBezTo>
                  <a:cubicBezTo>
                    <a:pt x="417472" y="642324"/>
                    <a:pt x="417386" y="641935"/>
                    <a:pt x="417365" y="641536"/>
                  </a:cubicBezTo>
                  <a:cubicBezTo>
                    <a:pt x="417360" y="641446"/>
                    <a:pt x="417358" y="641358"/>
                    <a:pt x="417354" y="641269"/>
                  </a:cubicBezTo>
                  <a:cubicBezTo>
                    <a:pt x="417361" y="641292"/>
                    <a:pt x="417366" y="641324"/>
                    <a:pt x="417372" y="641348"/>
                  </a:cubicBezTo>
                  <a:cubicBezTo>
                    <a:pt x="417482" y="641735"/>
                    <a:pt x="417573" y="642074"/>
                    <a:pt x="417619" y="642309"/>
                  </a:cubicBezTo>
                  <a:cubicBezTo>
                    <a:pt x="417665" y="642544"/>
                    <a:pt x="417665" y="642544"/>
                    <a:pt x="417634" y="642387"/>
                  </a:cubicBezTo>
                  <a:cubicBezTo>
                    <a:pt x="417634" y="642387"/>
                    <a:pt x="417573" y="642074"/>
                    <a:pt x="417570" y="641708"/>
                  </a:cubicBezTo>
                  <a:cubicBezTo>
                    <a:pt x="417568" y="641342"/>
                    <a:pt x="417590" y="640930"/>
                    <a:pt x="417623" y="640474"/>
                  </a:cubicBezTo>
                  <a:cubicBezTo>
                    <a:pt x="417656" y="640019"/>
                    <a:pt x="417699" y="639519"/>
                    <a:pt x="417746" y="638977"/>
                  </a:cubicBezTo>
                  <a:cubicBezTo>
                    <a:pt x="417794" y="638435"/>
                    <a:pt x="417912" y="637372"/>
                    <a:pt x="418001" y="636347"/>
                  </a:cubicBezTo>
                  <a:cubicBezTo>
                    <a:pt x="418091" y="635322"/>
                    <a:pt x="418156" y="634342"/>
                    <a:pt x="418207" y="633406"/>
                  </a:cubicBezTo>
                  <a:cubicBezTo>
                    <a:pt x="418258" y="632471"/>
                    <a:pt x="418295" y="631581"/>
                    <a:pt x="418320" y="630755"/>
                  </a:cubicBezTo>
                  <a:cubicBezTo>
                    <a:pt x="418344" y="629929"/>
                    <a:pt x="418419" y="629061"/>
                    <a:pt x="418476" y="628293"/>
                  </a:cubicBezTo>
                  <a:cubicBezTo>
                    <a:pt x="418533" y="627525"/>
                    <a:pt x="418579" y="626889"/>
                    <a:pt x="418606" y="626385"/>
                  </a:cubicBezTo>
                  <a:cubicBezTo>
                    <a:pt x="418634" y="625879"/>
                    <a:pt x="418650" y="625500"/>
                    <a:pt x="418648" y="625250"/>
                  </a:cubicBezTo>
                  <a:cubicBezTo>
                    <a:pt x="418647" y="625002"/>
                    <a:pt x="418637" y="624239"/>
                    <a:pt x="418618" y="623496"/>
                  </a:cubicBezTo>
                  <a:cubicBezTo>
                    <a:pt x="418599" y="622753"/>
                    <a:pt x="418569" y="622042"/>
                    <a:pt x="418519" y="621363"/>
                  </a:cubicBezTo>
                  <a:cubicBezTo>
                    <a:pt x="418469" y="620684"/>
                    <a:pt x="418405" y="620036"/>
                    <a:pt x="418329" y="619418"/>
                  </a:cubicBezTo>
                  <a:cubicBezTo>
                    <a:pt x="418252" y="618801"/>
                    <a:pt x="418161" y="618219"/>
                    <a:pt x="418037" y="617625"/>
                  </a:cubicBezTo>
                  <a:cubicBezTo>
                    <a:pt x="417914" y="617029"/>
                    <a:pt x="417761" y="616429"/>
                    <a:pt x="417573" y="615824"/>
                  </a:cubicBezTo>
                  <a:cubicBezTo>
                    <a:pt x="417386" y="615220"/>
                    <a:pt x="417173" y="614609"/>
                    <a:pt x="416898" y="613943"/>
                  </a:cubicBezTo>
                  <a:cubicBezTo>
                    <a:pt x="416624" y="613277"/>
                    <a:pt x="416193" y="612549"/>
                    <a:pt x="415682" y="611706"/>
                  </a:cubicBezTo>
                  <a:cubicBezTo>
                    <a:pt x="415170" y="610863"/>
                    <a:pt x="414518" y="609788"/>
                    <a:pt x="413743" y="608477"/>
                  </a:cubicBezTo>
                  <a:cubicBezTo>
                    <a:pt x="412967" y="607166"/>
                    <a:pt x="412063" y="605625"/>
                    <a:pt x="411031" y="603853"/>
                  </a:cubicBezTo>
                  <a:cubicBezTo>
                    <a:pt x="409998" y="602081"/>
                    <a:pt x="409833" y="601801"/>
                    <a:pt x="409686" y="601531"/>
                  </a:cubicBezTo>
                  <a:cubicBezTo>
                    <a:pt x="409540" y="601261"/>
                    <a:pt x="409402" y="600983"/>
                    <a:pt x="409275" y="600697"/>
                  </a:cubicBezTo>
                  <a:cubicBezTo>
                    <a:pt x="409149" y="600409"/>
                    <a:pt x="409029" y="600115"/>
                    <a:pt x="408920" y="599809"/>
                  </a:cubicBezTo>
                  <a:cubicBezTo>
                    <a:pt x="408813" y="599502"/>
                    <a:pt x="408373" y="598197"/>
                    <a:pt x="408033" y="596817"/>
                  </a:cubicBezTo>
                  <a:cubicBezTo>
                    <a:pt x="407736" y="595614"/>
                    <a:pt x="407509" y="594316"/>
                    <a:pt x="407330" y="592951"/>
                  </a:cubicBezTo>
                  <a:cubicBezTo>
                    <a:pt x="407333" y="592452"/>
                    <a:pt x="407336" y="591954"/>
                    <a:pt x="407354" y="591483"/>
                  </a:cubicBezTo>
                  <a:cubicBezTo>
                    <a:pt x="407377" y="590848"/>
                    <a:pt x="407390" y="590530"/>
                    <a:pt x="407404" y="590244"/>
                  </a:cubicBezTo>
                  <a:cubicBezTo>
                    <a:pt x="407418" y="589958"/>
                    <a:pt x="407430" y="589700"/>
                    <a:pt x="407443" y="589470"/>
                  </a:cubicBezTo>
                  <a:cubicBezTo>
                    <a:pt x="407457" y="589240"/>
                    <a:pt x="407471" y="589038"/>
                    <a:pt x="407487" y="588879"/>
                  </a:cubicBezTo>
                  <a:cubicBezTo>
                    <a:pt x="407503" y="588719"/>
                    <a:pt x="407609" y="588011"/>
                    <a:pt x="407691" y="587406"/>
                  </a:cubicBezTo>
                  <a:cubicBezTo>
                    <a:pt x="407774" y="586800"/>
                    <a:pt x="407837" y="586306"/>
                    <a:pt x="407878" y="585921"/>
                  </a:cubicBezTo>
                  <a:cubicBezTo>
                    <a:pt x="407914" y="585583"/>
                    <a:pt x="407938" y="585340"/>
                    <a:pt x="407950" y="585170"/>
                  </a:cubicBezTo>
                  <a:cubicBezTo>
                    <a:pt x="408043" y="585251"/>
                    <a:pt x="408109" y="585326"/>
                    <a:pt x="408238" y="585414"/>
                  </a:cubicBezTo>
                  <a:cubicBezTo>
                    <a:pt x="408480" y="585580"/>
                    <a:pt x="408803" y="585767"/>
                    <a:pt x="409211" y="585982"/>
                  </a:cubicBezTo>
                  <a:cubicBezTo>
                    <a:pt x="409265" y="586010"/>
                    <a:pt x="409323" y="586038"/>
                    <a:pt x="409379" y="586067"/>
                  </a:cubicBezTo>
                  <a:cubicBezTo>
                    <a:pt x="409498" y="586179"/>
                    <a:pt x="409616" y="586290"/>
                    <a:pt x="409780" y="586439"/>
                  </a:cubicBezTo>
                  <a:cubicBezTo>
                    <a:pt x="410669" y="587246"/>
                    <a:pt x="412323" y="588387"/>
                    <a:pt x="412449" y="588491"/>
                  </a:cubicBezTo>
                  <a:cubicBezTo>
                    <a:pt x="412575" y="588595"/>
                    <a:pt x="412767" y="588776"/>
                    <a:pt x="413007" y="589011"/>
                  </a:cubicBezTo>
                  <a:cubicBezTo>
                    <a:pt x="413066" y="589070"/>
                    <a:pt x="413152" y="589161"/>
                    <a:pt x="413215" y="589226"/>
                  </a:cubicBezTo>
                  <a:cubicBezTo>
                    <a:pt x="413387" y="589461"/>
                    <a:pt x="413557" y="589689"/>
                    <a:pt x="413738" y="589963"/>
                  </a:cubicBezTo>
                  <a:cubicBezTo>
                    <a:pt x="413998" y="590357"/>
                    <a:pt x="414294" y="590826"/>
                    <a:pt x="414615" y="591350"/>
                  </a:cubicBezTo>
                  <a:cubicBezTo>
                    <a:pt x="414936" y="591873"/>
                    <a:pt x="415282" y="592451"/>
                    <a:pt x="415655" y="593083"/>
                  </a:cubicBezTo>
                  <a:cubicBezTo>
                    <a:pt x="416028" y="593714"/>
                    <a:pt x="416429" y="594398"/>
                    <a:pt x="417096" y="595331"/>
                  </a:cubicBezTo>
                  <a:cubicBezTo>
                    <a:pt x="417764" y="596263"/>
                    <a:pt x="418526" y="597166"/>
                    <a:pt x="419128" y="597885"/>
                  </a:cubicBezTo>
                  <a:cubicBezTo>
                    <a:pt x="419730" y="598604"/>
                    <a:pt x="420172" y="599137"/>
                    <a:pt x="420445" y="599478"/>
                  </a:cubicBezTo>
                  <a:cubicBezTo>
                    <a:pt x="420584" y="599651"/>
                    <a:pt x="420673" y="599758"/>
                    <a:pt x="420788" y="599796"/>
                  </a:cubicBezTo>
                  <a:cubicBezTo>
                    <a:pt x="420905" y="599915"/>
                    <a:pt x="421023" y="600036"/>
                    <a:pt x="421124" y="600122"/>
                  </a:cubicBezTo>
                  <a:cubicBezTo>
                    <a:pt x="423404" y="601819"/>
                    <a:pt x="424789" y="602990"/>
                    <a:pt x="425279" y="603633"/>
                  </a:cubicBezTo>
                  <a:cubicBezTo>
                    <a:pt x="426573" y="605052"/>
                    <a:pt x="427611" y="606592"/>
                    <a:pt x="428395" y="608255"/>
                  </a:cubicBezTo>
                  <a:cubicBezTo>
                    <a:pt x="427077" y="604961"/>
                    <a:pt x="425983" y="602704"/>
                    <a:pt x="425111" y="601483"/>
                  </a:cubicBezTo>
                  <a:cubicBezTo>
                    <a:pt x="424603" y="600763"/>
                    <a:pt x="424123" y="600170"/>
                    <a:pt x="423672" y="599701"/>
                  </a:cubicBezTo>
                  <a:cubicBezTo>
                    <a:pt x="423185" y="599240"/>
                    <a:pt x="422795" y="598867"/>
                    <a:pt x="422395" y="598485"/>
                  </a:cubicBezTo>
                  <a:cubicBezTo>
                    <a:pt x="422202" y="598172"/>
                    <a:pt x="421925" y="597751"/>
                    <a:pt x="421518" y="597157"/>
                  </a:cubicBezTo>
                  <a:cubicBezTo>
                    <a:pt x="421072" y="596504"/>
                    <a:pt x="420485" y="595659"/>
                    <a:pt x="419756" y="594651"/>
                  </a:cubicBezTo>
                  <a:cubicBezTo>
                    <a:pt x="419027" y="593643"/>
                    <a:pt x="418589" y="593016"/>
                    <a:pt x="418135" y="592374"/>
                  </a:cubicBezTo>
                  <a:cubicBezTo>
                    <a:pt x="417681" y="591733"/>
                    <a:pt x="417251" y="591145"/>
                    <a:pt x="416850" y="590607"/>
                  </a:cubicBezTo>
                  <a:cubicBezTo>
                    <a:pt x="416449" y="590070"/>
                    <a:pt x="416076" y="589583"/>
                    <a:pt x="415730" y="589143"/>
                  </a:cubicBezTo>
                  <a:cubicBezTo>
                    <a:pt x="415384" y="588704"/>
                    <a:pt x="415069" y="588328"/>
                    <a:pt x="414748" y="587981"/>
                  </a:cubicBezTo>
                  <a:cubicBezTo>
                    <a:pt x="414543" y="587758"/>
                    <a:pt x="414333" y="587566"/>
                    <a:pt x="414125" y="587366"/>
                  </a:cubicBezTo>
                  <a:cubicBezTo>
                    <a:pt x="414089" y="587324"/>
                    <a:pt x="414042" y="587262"/>
                    <a:pt x="414007" y="587222"/>
                  </a:cubicBezTo>
                  <a:cubicBezTo>
                    <a:pt x="413813" y="587002"/>
                    <a:pt x="413605" y="586795"/>
                    <a:pt x="412043" y="585532"/>
                  </a:cubicBezTo>
                  <a:cubicBezTo>
                    <a:pt x="410483" y="584270"/>
                    <a:pt x="410467" y="584253"/>
                    <a:pt x="410333" y="584105"/>
                  </a:cubicBezTo>
                  <a:cubicBezTo>
                    <a:pt x="410198" y="583957"/>
                    <a:pt x="410040" y="583767"/>
                    <a:pt x="409860" y="583540"/>
                  </a:cubicBezTo>
                  <a:cubicBezTo>
                    <a:pt x="409680" y="583312"/>
                    <a:pt x="409479" y="583047"/>
                    <a:pt x="409257" y="582736"/>
                  </a:cubicBezTo>
                  <a:cubicBezTo>
                    <a:pt x="409036" y="582425"/>
                    <a:pt x="408680" y="581950"/>
                    <a:pt x="408334" y="581361"/>
                  </a:cubicBezTo>
                  <a:cubicBezTo>
                    <a:pt x="408076" y="580924"/>
                    <a:pt x="407809" y="580375"/>
                    <a:pt x="407537" y="579772"/>
                  </a:cubicBezTo>
                  <a:cubicBezTo>
                    <a:pt x="407480" y="579560"/>
                    <a:pt x="407418" y="579335"/>
                    <a:pt x="407346" y="579100"/>
                  </a:cubicBezTo>
                  <a:cubicBezTo>
                    <a:pt x="406850" y="575102"/>
                    <a:pt x="404957" y="570560"/>
                    <a:pt x="401629" y="565461"/>
                  </a:cubicBezTo>
                  <a:cubicBezTo>
                    <a:pt x="398141" y="560803"/>
                    <a:pt x="395479" y="557886"/>
                    <a:pt x="393615" y="556652"/>
                  </a:cubicBezTo>
                  <a:cubicBezTo>
                    <a:pt x="393524" y="556523"/>
                    <a:pt x="393409" y="556366"/>
                    <a:pt x="393324" y="556244"/>
                  </a:cubicBezTo>
                  <a:cubicBezTo>
                    <a:pt x="392598" y="555202"/>
                    <a:pt x="392089" y="554409"/>
                    <a:pt x="391809" y="553868"/>
                  </a:cubicBezTo>
                  <a:cubicBezTo>
                    <a:pt x="391529" y="553328"/>
                    <a:pt x="391174" y="552679"/>
                    <a:pt x="390852" y="552048"/>
                  </a:cubicBezTo>
                  <a:cubicBezTo>
                    <a:pt x="390529" y="551419"/>
                    <a:pt x="390235" y="550810"/>
                    <a:pt x="389971" y="550221"/>
                  </a:cubicBezTo>
                  <a:cubicBezTo>
                    <a:pt x="389706" y="549633"/>
                    <a:pt x="389472" y="549065"/>
                    <a:pt x="389265" y="548503"/>
                  </a:cubicBezTo>
                  <a:cubicBezTo>
                    <a:pt x="389072" y="547973"/>
                    <a:pt x="388867" y="547425"/>
                    <a:pt x="388666" y="546838"/>
                  </a:cubicBezTo>
                  <a:cubicBezTo>
                    <a:pt x="388811" y="546982"/>
                    <a:pt x="388932" y="547128"/>
                    <a:pt x="389097" y="547273"/>
                  </a:cubicBezTo>
                  <a:cubicBezTo>
                    <a:pt x="389454" y="547584"/>
                    <a:pt x="389860" y="547901"/>
                    <a:pt x="392116" y="549368"/>
                  </a:cubicBezTo>
                  <a:cubicBezTo>
                    <a:pt x="394373" y="550835"/>
                    <a:pt x="398421" y="553394"/>
                    <a:pt x="398896" y="553579"/>
                  </a:cubicBezTo>
                  <a:cubicBezTo>
                    <a:pt x="399370" y="553763"/>
                    <a:pt x="399996" y="553890"/>
                    <a:pt x="400884" y="553989"/>
                  </a:cubicBezTo>
                  <a:cubicBezTo>
                    <a:pt x="401771" y="554088"/>
                    <a:pt x="402950" y="554166"/>
                    <a:pt x="404430" y="554243"/>
                  </a:cubicBezTo>
                  <a:cubicBezTo>
                    <a:pt x="405909" y="554319"/>
                    <a:pt x="407660" y="554385"/>
                    <a:pt x="407995" y="554437"/>
                  </a:cubicBezTo>
                  <a:cubicBezTo>
                    <a:pt x="408330" y="554490"/>
                    <a:pt x="408730" y="554569"/>
                    <a:pt x="409147" y="554675"/>
                  </a:cubicBezTo>
                  <a:cubicBezTo>
                    <a:pt x="409563" y="554780"/>
                    <a:pt x="409997" y="554903"/>
                    <a:pt x="410448" y="555052"/>
                  </a:cubicBezTo>
                  <a:cubicBezTo>
                    <a:pt x="410898" y="555199"/>
                    <a:pt x="411422" y="555390"/>
                    <a:pt x="411655" y="555463"/>
                  </a:cubicBezTo>
                  <a:cubicBezTo>
                    <a:pt x="411888" y="555537"/>
                    <a:pt x="412321" y="555753"/>
                    <a:pt x="412974" y="556127"/>
                  </a:cubicBezTo>
                  <a:cubicBezTo>
                    <a:pt x="413627" y="556500"/>
                    <a:pt x="414482" y="557024"/>
                    <a:pt x="415536" y="557688"/>
                  </a:cubicBezTo>
                  <a:cubicBezTo>
                    <a:pt x="416590" y="558353"/>
                    <a:pt x="417891" y="559186"/>
                    <a:pt x="419215" y="559769"/>
                  </a:cubicBezTo>
                  <a:cubicBezTo>
                    <a:pt x="420539" y="560353"/>
                    <a:pt x="421610" y="560810"/>
                    <a:pt x="422454" y="561151"/>
                  </a:cubicBezTo>
                  <a:cubicBezTo>
                    <a:pt x="423298" y="561491"/>
                    <a:pt x="423905" y="561736"/>
                    <a:pt x="424228" y="561897"/>
                  </a:cubicBezTo>
                  <a:cubicBezTo>
                    <a:pt x="424551" y="562058"/>
                    <a:pt x="424551" y="562058"/>
                    <a:pt x="424350" y="561928"/>
                  </a:cubicBezTo>
                  <a:cubicBezTo>
                    <a:pt x="424350" y="561928"/>
                    <a:pt x="423989" y="561600"/>
                    <a:pt x="423410" y="561130"/>
                  </a:cubicBezTo>
                  <a:cubicBezTo>
                    <a:pt x="422832" y="560660"/>
                    <a:pt x="422028" y="560061"/>
                    <a:pt x="420990" y="559354"/>
                  </a:cubicBezTo>
                  <a:cubicBezTo>
                    <a:pt x="419952" y="558647"/>
                    <a:pt x="418729" y="557861"/>
                    <a:pt x="417659" y="556968"/>
                  </a:cubicBezTo>
                  <a:cubicBezTo>
                    <a:pt x="416590" y="556077"/>
                    <a:pt x="415658" y="555338"/>
                    <a:pt x="414889" y="554762"/>
                  </a:cubicBezTo>
                  <a:cubicBezTo>
                    <a:pt x="414120" y="554186"/>
                    <a:pt x="413508" y="553764"/>
                    <a:pt x="413013" y="553486"/>
                  </a:cubicBezTo>
                  <a:cubicBezTo>
                    <a:pt x="412517" y="553207"/>
                    <a:pt x="412264" y="553122"/>
                    <a:pt x="411798" y="552909"/>
                  </a:cubicBezTo>
                  <a:cubicBezTo>
                    <a:pt x="411331" y="552697"/>
                    <a:pt x="410845" y="552493"/>
                    <a:pt x="410365" y="552318"/>
                  </a:cubicBezTo>
                  <a:cubicBezTo>
                    <a:pt x="409885" y="552143"/>
                    <a:pt x="409412" y="551993"/>
                    <a:pt x="408947" y="551865"/>
                  </a:cubicBezTo>
                  <a:cubicBezTo>
                    <a:pt x="408481" y="551738"/>
                    <a:pt x="407926" y="551621"/>
                    <a:pt x="406255" y="551431"/>
                  </a:cubicBezTo>
                  <a:cubicBezTo>
                    <a:pt x="404583" y="551241"/>
                    <a:pt x="403239" y="551077"/>
                    <a:pt x="402211" y="550930"/>
                  </a:cubicBezTo>
                  <a:cubicBezTo>
                    <a:pt x="401183" y="550783"/>
                    <a:pt x="400478" y="550708"/>
                    <a:pt x="400183" y="550668"/>
                  </a:cubicBezTo>
                  <a:cubicBezTo>
                    <a:pt x="399887" y="550628"/>
                    <a:pt x="400018" y="550675"/>
                    <a:pt x="395803" y="548404"/>
                  </a:cubicBezTo>
                  <a:cubicBezTo>
                    <a:pt x="391588" y="546134"/>
                    <a:pt x="391219" y="545917"/>
                    <a:pt x="390872" y="545690"/>
                  </a:cubicBezTo>
                  <a:cubicBezTo>
                    <a:pt x="390524" y="545463"/>
                    <a:pt x="390236" y="545249"/>
                    <a:pt x="390010" y="545055"/>
                  </a:cubicBezTo>
                  <a:cubicBezTo>
                    <a:pt x="389783" y="544860"/>
                    <a:pt x="389618" y="544689"/>
                    <a:pt x="389518" y="544566"/>
                  </a:cubicBezTo>
                  <a:cubicBezTo>
                    <a:pt x="389419" y="544444"/>
                    <a:pt x="388404" y="542490"/>
                    <a:pt x="387505" y="540865"/>
                  </a:cubicBezTo>
                  <a:cubicBezTo>
                    <a:pt x="386607" y="539240"/>
                    <a:pt x="385826" y="537965"/>
                    <a:pt x="385173" y="537034"/>
                  </a:cubicBezTo>
                  <a:cubicBezTo>
                    <a:pt x="384520" y="536102"/>
                    <a:pt x="384003" y="535512"/>
                    <a:pt x="383773" y="535343"/>
                  </a:cubicBezTo>
                  <a:cubicBezTo>
                    <a:pt x="383674" y="535272"/>
                    <a:pt x="383610" y="535239"/>
                    <a:pt x="383561" y="535222"/>
                  </a:cubicBezTo>
                  <a:cubicBezTo>
                    <a:pt x="383460" y="535105"/>
                    <a:pt x="383360" y="534989"/>
                    <a:pt x="383259" y="534877"/>
                  </a:cubicBezTo>
                  <a:cubicBezTo>
                    <a:pt x="381259" y="531910"/>
                    <a:pt x="378865" y="528809"/>
                    <a:pt x="375967" y="525534"/>
                  </a:cubicBezTo>
                  <a:lnTo>
                    <a:pt x="375631" y="525316"/>
                  </a:lnTo>
                  <a:cubicBezTo>
                    <a:pt x="375084" y="524686"/>
                    <a:pt x="374475" y="523987"/>
                    <a:pt x="373786" y="523198"/>
                  </a:cubicBezTo>
                  <a:cubicBezTo>
                    <a:pt x="368158" y="516752"/>
                    <a:pt x="367897" y="516369"/>
                    <a:pt x="367607" y="515890"/>
                  </a:cubicBezTo>
                  <a:cubicBezTo>
                    <a:pt x="367317" y="515411"/>
                    <a:pt x="367072" y="514931"/>
                    <a:pt x="366878" y="514447"/>
                  </a:cubicBezTo>
                  <a:cubicBezTo>
                    <a:pt x="366683" y="513963"/>
                    <a:pt x="366529" y="513476"/>
                    <a:pt x="366418" y="512967"/>
                  </a:cubicBezTo>
                  <a:cubicBezTo>
                    <a:pt x="366308" y="512458"/>
                    <a:pt x="366208" y="511878"/>
                    <a:pt x="366145" y="511250"/>
                  </a:cubicBezTo>
                  <a:cubicBezTo>
                    <a:pt x="366082" y="510623"/>
                    <a:pt x="366047" y="509927"/>
                    <a:pt x="366049" y="509164"/>
                  </a:cubicBezTo>
                  <a:cubicBezTo>
                    <a:pt x="366050" y="508401"/>
                    <a:pt x="366075" y="507570"/>
                    <a:pt x="366121" y="506726"/>
                  </a:cubicBezTo>
                  <a:cubicBezTo>
                    <a:pt x="366167" y="505881"/>
                    <a:pt x="366468" y="504094"/>
                    <a:pt x="366808" y="501901"/>
                  </a:cubicBezTo>
                  <a:cubicBezTo>
                    <a:pt x="367149" y="499709"/>
                    <a:pt x="367518" y="497181"/>
                    <a:pt x="367917" y="494316"/>
                  </a:cubicBezTo>
                  <a:cubicBezTo>
                    <a:pt x="368315" y="491452"/>
                    <a:pt x="368743" y="488251"/>
                    <a:pt x="369200" y="484706"/>
                  </a:cubicBezTo>
                  <a:cubicBezTo>
                    <a:pt x="369658" y="481161"/>
                    <a:pt x="370001" y="478074"/>
                    <a:pt x="370261" y="475119"/>
                  </a:cubicBezTo>
                  <a:cubicBezTo>
                    <a:pt x="370521" y="472163"/>
                    <a:pt x="370684" y="469331"/>
                    <a:pt x="370773" y="466626"/>
                  </a:cubicBezTo>
                  <a:cubicBezTo>
                    <a:pt x="370830" y="464872"/>
                    <a:pt x="370845" y="463192"/>
                    <a:pt x="370841" y="461545"/>
                  </a:cubicBezTo>
                  <a:cubicBezTo>
                    <a:pt x="371642" y="470538"/>
                    <a:pt x="372066" y="476872"/>
                    <a:pt x="372108" y="480510"/>
                  </a:cubicBezTo>
                  <a:cubicBezTo>
                    <a:pt x="372473" y="479919"/>
                    <a:pt x="372743" y="478124"/>
                    <a:pt x="372920" y="475124"/>
                  </a:cubicBezTo>
                  <a:cubicBezTo>
                    <a:pt x="373164" y="470082"/>
                    <a:pt x="373211" y="465683"/>
                    <a:pt x="373060" y="461924"/>
                  </a:cubicBezTo>
                  <a:lnTo>
                    <a:pt x="373334" y="458231"/>
                  </a:lnTo>
                  <a:cubicBezTo>
                    <a:pt x="373787" y="460150"/>
                    <a:pt x="374125" y="461868"/>
                    <a:pt x="374348" y="463385"/>
                  </a:cubicBezTo>
                  <a:cubicBezTo>
                    <a:pt x="375566" y="471261"/>
                    <a:pt x="376414" y="477608"/>
                    <a:pt x="376893" y="482422"/>
                  </a:cubicBezTo>
                  <a:cubicBezTo>
                    <a:pt x="377006" y="482582"/>
                    <a:pt x="377064" y="481428"/>
                    <a:pt x="377068" y="478961"/>
                  </a:cubicBezTo>
                  <a:lnTo>
                    <a:pt x="376717" y="465941"/>
                  </a:lnTo>
                  <a:cubicBezTo>
                    <a:pt x="376928" y="466281"/>
                    <a:pt x="377135" y="467108"/>
                    <a:pt x="377339" y="468424"/>
                  </a:cubicBezTo>
                  <a:lnTo>
                    <a:pt x="379784" y="485428"/>
                  </a:lnTo>
                  <a:cubicBezTo>
                    <a:pt x="379868" y="485557"/>
                    <a:pt x="379850" y="484712"/>
                    <a:pt x="379733" y="482894"/>
                  </a:cubicBezTo>
                  <a:lnTo>
                    <a:pt x="378837" y="470847"/>
                  </a:lnTo>
                  <a:cubicBezTo>
                    <a:pt x="378804" y="470572"/>
                    <a:pt x="378835" y="470444"/>
                    <a:pt x="378930" y="470463"/>
                  </a:cubicBezTo>
                  <a:cubicBezTo>
                    <a:pt x="379039" y="470456"/>
                    <a:pt x="379237" y="471160"/>
                    <a:pt x="379526" y="472574"/>
                  </a:cubicBezTo>
                  <a:lnTo>
                    <a:pt x="382212" y="487070"/>
                  </a:lnTo>
                  <a:cubicBezTo>
                    <a:pt x="382359" y="487304"/>
                    <a:pt x="382372" y="486286"/>
                    <a:pt x="382252" y="484019"/>
                  </a:cubicBezTo>
                  <a:lnTo>
                    <a:pt x="381583" y="472663"/>
                  </a:lnTo>
                  <a:cubicBezTo>
                    <a:pt x="381963" y="473199"/>
                    <a:pt x="382569" y="475633"/>
                    <a:pt x="383399" y="479966"/>
                  </a:cubicBezTo>
                  <a:cubicBezTo>
                    <a:pt x="383482" y="479944"/>
                    <a:pt x="383519" y="479767"/>
                    <a:pt x="383507" y="479436"/>
                  </a:cubicBezTo>
                  <a:lnTo>
                    <a:pt x="383443" y="475629"/>
                  </a:lnTo>
                  <a:cubicBezTo>
                    <a:pt x="383470" y="475287"/>
                    <a:pt x="383581" y="475396"/>
                    <a:pt x="383776" y="475956"/>
                  </a:cubicBezTo>
                  <a:lnTo>
                    <a:pt x="386131" y="486494"/>
                  </a:lnTo>
                  <a:cubicBezTo>
                    <a:pt x="386236" y="486628"/>
                    <a:pt x="386256" y="486148"/>
                    <a:pt x="386189" y="485054"/>
                  </a:cubicBezTo>
                  <a:lnTo>
                    <a:pt x="385770" y="478602"/>
                  </a:lnTo>
                  <a:cubicBezTo>
                    <a:pt x="385818" y="478347"/>
                    <a:pt x="385990" y="478690"/>
                    <a:pt x="386287" y="479633"/>
                  </a:cubicBezTo>
                  <a:lnTo>
                    <a:pt x="387826" y="485335"/>
                  </a:lnTo>
                  <a:cubicBezTo>
                    <a:pt x="387945" y="485331"/>
                    <a:pt x="388021" y="485071"/>
                    <a:pt x="388052" y="484555"/>
                  </a:cubicBezTo>
                  <a:lnTo>
                    <a:pt x="388230" y="480534"/>
                  </a:lnTo>
                  <a:cubicBezTo>
                    <a:pt x="388254" y="480029"/>
                    <a:pt x="388633" y="481003"/>
                    <a:pt x="389369" y="483454"/>
                  </a:cubicBezTo>
                  <a:cubicBezTo>
                    <a:pt x="389408" y="483590"/>
                    <a:pt x="389465" y="483560"/>
                    <a:pt x="389543" y="483362"/>
                  </a:cubicBezTo>
                  <a:cubicBezTo>
                    <a:pt x="389633" y="483128"/>
                    <a:pt x="389701" y="481609"/>
                    <a:pt x="389747" y="478805"/>
                  </a:cubicBezTo>
                  <a:cubicBezTo>
                    <a:pt x="389755" y="478562"/>
                    <a:pt x="389813" y="478468"/>
                    <a:pt x="389922" y="478523"/>
                  </a:cubicBezTo>
                  <a:cubicBezTo>
                    <a:pt x="390112" y="478721"/>
                    <a:pt x="390329" y="479216"/>
                    <a:pt x="390572" y="480009"/>
                  </a:cubicBezTo>
                  <a:cubicBezTo>
                    <a:pt x="391709" y="484328"/>
                    <a:pt x="392348" y="486591"/>
                    <a:pt x="392491" y="486797"/>
                  </a:cubicBezTo>
                  <a:cubicBezTo>
                    <a:pt x="392574" y="486910"/>
                    <a:pt x="392596" y="486833"/>
                    <a:pt x="392556" y="486568"/>
                  </a:cubicBezTo>
                  <a:lnTo>
                    <a:pt x="391937" y="481885"/>
                  </a:lnTo>
                  <a:cubicBezTo>
                    <a:pt x="393128" y="485419"/>
                    <a:pt x="394297" y="488378"/>
                    <a:pt x="395444" y="490760"/>
                  </a:cubicBezTo>
                  <a:cubicBezTo>
                    <a:pt x="394553" y="487570"/>
                    <a:pt x="394059" y="485604"/>
                    <a:pt x="393961" y="484861"/>
                  </a:cubicBezTo>
                  <a:cubicBezTo>
                    <a:pt x="393774" y="484259"/>
                    <a:pt x="393565" y="481888"/>
                    <a:pt x="393334" y="477781"/>
                  </a:cubicBezTo>
                  <a:cubicBezTo>
                    <a:pt x="393398" y="477861"/>
                    <a:pt x="393452" y="477927"/>
                    <a:pt x="393514" y="478004"/>
                  </a:cubicBezTo>
                  <a:cubicBezTo>
                    <a:pt x="393652" y="479898"/>
                    <a:pt x="394147" y="482166"/>
                    <a:pt x="395042" y="484852"/>
                  </a:cubicBezTo>
                  <a:cubicBezTo>
                    <a:pt x="396267" y="488266"/>
                    <a:pt x="397669" y="491429"/>
                    <a:pt x="399248" y="494340"/>
                  </a:cubicBezTo>
                  <a:cubicBezTo>
                    <a:pt x="399271" y="494342"/>
                    <a:pt x="399264" y="494281"/>
                    <a:pt x="399227" y="494156"/>
                  </a:cubicBezTo>
                  <a:cubicBezTo>
                    <a:pt x="398826" y="493172"/>
                    <a:pt x="398337" y="491758"/>
                    <a:pt x="397762" y="489915"/>
                  </a:cubicBezTo>
                  <a:cubicBezTo>
                    <a:pt x="397418" y="488815"/>
                    <a:pt x="397142" y="487791"/>
                    <a:pt x="396933" y="486842"/>
                  </a:cubicBezTo>
                  <a:cubicBezTo>
                    <a:pt x="396410" y="484350"/>
                    <a:pt x="396121" y="482184"/>
                    <a:pt x="396038" y="480305"/>
                  </a:cubicBezTo>
                  <a:cubicBezTo>
                    <a:pt x="396186" y="481206"/>
                    <a:pt x="396407" y="482174"/>
                    <a:pt x="396782" y="483290"/>
                  </a:cubicBezTo>
                  <a:cubicBezTo>
                    <a:pt x="397084" y="484235"/>
                    <a:pt x="397762" y="485873"/>
                    <a:pt x="398771" y="488123"/>
                  </a:cubicBezTo>
                  <a:cubicBezTo>
                    <a:pt x="398972" y="489082"/>
                    <a:pt x="399193" y="490087"/>
                    <a:pt x="399449" y="491171"/>
                  </a:cubicBezTo>
                  <a:cubicBezTo>
                    <a:pt x="400033" y="493444"/>
                    <a:pt x="400725" y="495783"/>
                    <a:pt x="401526" y="498187"/>
                  </a:cubicBezTo>
                  <a:cubicBezTo>
                    <a:pt x="402430" y="501006"/>
                    <a:pt x="403220" y="503187"/>
                    <a:pt x="403896" y="504732"/>
                  </a:cubicBezTo>
                  <a:lnTo>
                    <a:pt x="403851" y="504494"/>
                  </a:lnTo>
                  <a:cubicBezTo>
                    <a:pt x="403893" y="503936"/>
                    <a:pt x="403870" y="503174"/>
                    <a:pt x="403781" y="502208"/>
                  </a:cubicBezTo>
                  <a:cubicBezTo>
                    <a:pt x="403664" y="500918"/>
                    <a:pt x="403538" y="499817"/>
                    <a:pt x="403403" y="498907"/>
                  </a:cubicBezTo>
                  <a:cubicBezTo>
                    <a:pt x="403171" y="497344"/>
                    <a:pt x="402624" y="494721"/>
                    <a:pt x="401761" y="491036"/>
                  </a:cubicBezTo>
                  <a:cubicBezTo>
                    <a:pt x="401549" y="490131"/>
                    <a:pt x="401291" y="489209"/>
                    <a:pt x="401035" y="488288"/>
                  </a:cubicBezTo>
                  <a:cubicBezTo>
                    <a:pt x="401458" y="489251"/>
                    <a:pt x="401934" y="490280"/>
                    <a:pt x="402488" y="491408"/>
                  </a:cubicBezTo>
                  <a:cubicBezTo>
                    <a:pt x="402023" y="490431"/>
                    <a:pt x="401376" y="488364"/>
                    <a:pt x="400546" y="485205"/>
                  </a:cubicBezTo>
                  <a:cubicBezTo>
                    <a:pt x="400091" y="483085"/>
                    <a:pt x="399765" y="480739"/>
                    <a:pt x="399538" y="478219"/>
                  </a:cubicBezTo>
                  <a:cubicBezTo>
                    <a:pt x="399583" y="478111"/>
                    <a:pt x="399631" y="478014"/>
                    <a:pt x="399672" y="477897"/>
                  </a:cubicBezTo>
                  <a:cubicBezTo>
                    <a:pt x="399690" y="477997"/>
                    <a:pt x="399694" y="478056"/>
                    <a:pt x="399715" y="478165"/>
                  </a:cubicBezTo>
                  <a:cubicBezTo>
                    <a:pt x="399929" y="479234"/>
                    <a:pt x="400176" y="480244"/>
                    <a:pt x="400455" y="481195"/>
                  </a:cubicBezTo>
                  <a:cubicBezTo>
                    <a:pt x="400713" y="482088"/>
                    <a:pt x="401096" y="483205"/>
                    <a:pt x="401574" y="484488"/>
                  </a:cubicBezTo>
                  <a:cubicBezTo>
                    <a:pt x="401762" y="486180"/>
                    <a:pt x="401971" y="487956"/>
                    <a:pt x="402230" y="489920"/>
                  </a:cubicBezTo>
                  <a:cubicBezTo>
                    <a:pt x="402591" y="492340"/>
                    <a:pt x="404025" y="497820"/>
                    <a:pt x="406532" y="506359"/>
                  </a:cubicBezTo>
                  <a:cubicBezTo>
                    <a:pt x="407103" y="508319"/>
                    <a:pt x="407595" y="509894"/>
                    <a:pt x="408011" y="511086"/>
                  </a:cubicBezTo>
                  <a:lnTo>
                    <a:pt x="408315" y="511888"/>
                  </a:lnTo>
                  <a:cubicBezTo>
                    <a:pt x="409013" y="513425"/>
                    <a:pt x="409358" y="514233"/>
                    <a:pt x="409347" y="514312"/>
                  </a:cubicBezTo>
                  <a:cubicBezTo>
                    <a:pt x="409238" y="513958"/>
                    <a:pt x="409151" y="513488"/>
                    <a:pt x="409086" y="512904"/>
                  </a:cubicBezTo>
                  <a:lnTo>
                    <a:pt x="408513" y="507235"/>
                  </a:lnTo>
                  <a:cubicBezTo>
                    <a:pt x="408406" y="506249"/>
                    <a:pt x="408248" y="505010"/>
                    <a:pt x="408041" y="503518"/>
                  </a:cubicBezTo>
                  <a:cubicBezTo>
                    <a:pt x="407908" y="502567"/>
                    <a:pt x="407725" y="501372"/>
                    <a:pt x="407492" y="499934"/>
                  </a:cubicBezTo>
                  <a:cubicBezTo>
                    <a:pt x="406925" y="496659"/>
                    <a:pt x="406585" y="494636"/>
                    <a:pt x="406473" y="493867"/>
                  </a:cubicBezTo>
                  <a:cubicBezTo>
                    <a:pt x="406340" y="493034"/>
                    <a:pt x="406172" y="491854"/>
                    <a:pt x="405969" y="490325"/>
                  </a:cubicBezTo>
                  <a:lnTo>
                    <a:pt x="405734" y="489056"/>
                  </a:lnTo>
                  <a:cubicBezTo>
                    <a:pt x="404652" y="483873"/>
                    <a:pt x="403890" y="480110"/>
                    <a:pt x="403450" y="477766"/>
                  </a:cubicBezTo>
                  <a:cubicBezTo>
                    <a:pt x="403398" y="477518"/>
                    <a:pt x="403321" y="477091"/>
                    <a:pt x="403233" y="476581"/>
                  </a:cubicBezTo>
                  <a:cubicBezTo>
                    <a:pt x="403137" y="474887"/>
                    <a:pt x="403099" y="473254"/>
                    <a:pt x="403189" y="471750"/>
                  </a:cubicBezTo>
                  <a:cubicBezTo>
                    <a:pt x="403220" y="470816"/>
                    <a:pt x="403301" y="469927"/>
                    <a:pt x="403428" y="469080"/>
                  </a:cubicBezTo>
                  <a:cubicBezTo>
                    <a:pt x="403377" y="470127"/>
                    <a:pt x="403370" y="471288"/>
                    <a:pt x="403425" y="472606"/>
                  </a:cubicBezTo>
                  <a:cubicBezTo>
                    <a:pt x="403453" y="473463"/>
                    <a:pt x="403562" y="474697"/>
                    <a:pt x="403752" y="476310"/>
                  </a:cubicBezTo>
                  <a:cubicBezTo>
                    <a:pt x="404054" y="478773"/>
                    <a:pt x="404297" y="480435"/>
                    <a:pt x="404482" y="481297"/>
                  </a:cubicBezTo>
                  <a:cubicBezTo>
                    <a:pt x="405145" y="484825"/>
                    <a:pt x="405719" y="487368"/>
                    <a:pt x="406204" y="488925"/>
                  </a:cubicBezTo>
                  <a:cubicBezTo>
                    <a:pt x="406887" y="491200"/>
                    <a:pt x="407542" y="493237"/>
                    <a:pt x="408168" y="495034"/>
                  </a:cubicBezTo>
                  <a:lnTo>
                    <a:pt x="408874" y="496990"/>
                  </a:lnTo>
                  <a:lnTo>
                    <a:pt x="410333" y="500833"/>
                  </a:lnTo>
                  <a:cubicBezTo>
                    <a:pt x="410224" y="498138"/>
                    <a:pt x="409616" y="493708"/>
                    <a:pt x="408510" y="487544"/>
                  </a:cubicBezTo>
                  <a:cubicBezTo>
                    <a:pt x="408231" y="485983"/>
                    <a:pt x="407188" y="481061"/>
                    <a:pt x="405387" y="472818"/>
                  </a:cubicBezTo>
                  <a:cubicBezTo>
                    <a:pt x="405507" y="472070"/>
                    <a:pt x="405643" y="471346"/>
                    <a:pt x="405828" y="470693"/>
                  </a:cubicBezTo>
                  <a:cubicBezTo>
                    <a:pt x="406010" y="470069"/>
                    <a:pt x="406173" y="469545"/>
                    <a:pt x="406317" y="469125"/>
                  </a:cubicBezTo>
                  <a:cubicBezTo>
                    <a:pt x="406548" y="468430"/>
                    <a:pt x="406809" y="467706"/>
                    <a:pt x="407089" y="466962"/>
                  </a:cubicBezTo>
                  <a:cubicBezTo>
                    <a:pt x="407076" y="467000"/>
                    <a:pt x="407067" y="467057"/>
                    <a:pt x="407055" y="467099"/>
                  </a:cubicBezTo>
                  <a:cubicBezTo>
                    <a:pt x="406360" y="468712"/>
                    <a:pt x="405986" y="470418"/>
                    <a:pt x="405943" y="472220"/>
                  </a:cubicBezTo>
                  <a:cubicBezTo>
                    <a:pt x="405912" y="473483"/>
                    <a:pt x="406015" y="474803"/>
                    <a:pt x="406250" y="476176"/>
                  </a:cubicBezTo>
                  <a:cubicBezTo>
                    <a:pt x="406454" y="477270"/>
                    <a:pt x="406861" y="478645"/>
                    <a:pt x="407472" y="480302"/>
                  </a:cubicBezTo>
                  <a:cubicBezTo>
                    <a:pt x="407526" y="480350"/>
                    <a:pt x="407558" y="480295"/>
                    <a:pt x="407570" y="480135"/>
                  </a:cubicBezTo>
                  <a:cubicBezTo>
                    <a:pt x="407436" y="478403"/>
                    <a:pt x="407400" y="477104"/>
                    <a:pt x="407462" y="476234"/>
                  </a:cubicBezTo>
                  <a:cubicBezTo>
                    <a:pt x="407493" y="475545"/>
                    <a:pt x="407595" y="474819"/>
                    <a:pt x="407770" y="474057"/>
                  </a:cubicBezTo>
                  <a:cubicBezTo>
                    <a:pt x="407799" y="473922"/>
                    <a:pt x="407839" y="473801"/>
                    <a:pt x="407870" y="473670"/>
                  </a:cubicBezTo>
                  <a:cubicBezTo>
                    <a:pt x="407987" y="476290"/>
                    <a:pt x="408395" y="478619"/>
                    <a:pt x="409123" y="480628"/>
                  </a:cubicBezTo>
                  <a:cubicBezTo>
                    <a:pt x="410243" y="483842"/>
                    <a:pt x="411681" y="486702"/>
                    <a:pt x="413437" y="489211"/>
                  </a:cubicBezTo>
                  <a:cubicBezTo>
                    <a:pt x="411901" y="486027"/>
                    <a:pt x="410963" y="482632"/>
                    <a:pt x="410624" y="479027"/>
                  </a:cubicBezTo>
                  <a:cubicBezTo>
                    <a:pt x="410392" y="477275"/>
                    <a:pt x="410320" y="475787"/>
                    <a:pt x="410353" y="474474"/>
                  </a:cubicBezTo>
                  <a:cubicBezTo>
                    <a:pt x="410362" y="474526"/>
                    <a:pt x="410363" y="474571"/>
                    <a:pt x="410372" y="474623"/>
                  </a:cubicBezTo>
                  <a:cubicBezTo>
                    <a:pt x="410470" y="475360"/>
                    <a:pt x="410842" y="476875"/>
                    <a:pt x="411489" y="479168"/>
                  </a:cubicBezTo>
                  <a:cubicBezTo>
                    <a:pt x="412515" y="482232"/>
                    <a:pt x="415140" y="486774"/>
                    <a:pt x="419364" y="492794"/>
                  </a:cubicBezTo>
                  <a:cubicBezTo>
                    <a:pt x="417777" y="490193"/>
                    <a:pt x="416572" y="487575"/>
                    <a:pt x="415748" y="484940"/>
                  </a:cubicBezTo>
                  <a:cubicBezTo>
                    <a:pt x="414841" y="482045"/>
                    <a:pt x="414322" y="478865"/>
                    <a:pt x="414193" y="475398"/>
                  </a:cubicBezTo>
                  <a:cubicBezTo>
                    <a:pt x="414414" y="477133"/>
                    <a:pt x="415373" y="479598"/>
                    <a:pt x="417071" y="482790"/>
                  </a:cubicBezTo>
                  <a:cubicBezTo>
                    <a:pt x="418673" y="485731"/>
                    <a:pt x="420403" y="488291"/>
                    <a:pt x="422264" y="490470"/>
                  </a:cubicBezTo>
                  <a:cubicBezTo>
                    <a:pt x="422295" y="490360"/>
                    <a:pt x="422281" y="490234"/>
                    <a:pt x="422221" y="490094"/>
                  </a:cubicBezTo>
                  <a:cubicBezTo>
                    <a:pt x="420796" y="487264"/>
                    <a:pt x="419714" y="484757"/>
                    <a:pt x="418975" y="482574"/>
                  </a:cubicBezTo>
                  <a:cubicBezTo>
                    <a:pt x="418272" y="480200"/>
                    <a:pt x="417859" y="478164"/>
                    <a:pt x="417736" y="476466"/>
                  </a:cubicBezTo>
                  <a:cubicBezTo>
                    <a:pt x="417734" y="476380"/>
                    <a:pt x="417787" y="476465"/>
                    <a:pt x="417894" y="476719"/>
                  </a:cubicBezTo>
                  <a:cubicBezTo>
                    <a:pt x="418497" y="478540"/>
                    <a:pt x="418935" y="479759"/>
                    <a:pt x="419209" y="480375"/>
                  </a:cubicBezTo>
                  <a:cubicBezTo>
                    <a:pt x="419419" y="480893"/>
                    <a:pt x="419894" y="481879"/>
                    <a:pt x="420632" y="483331"/>
                  </a:cubicBezTo>
                  <a:cubicBezTo>
                    <a:pt x="421278" y="484561"/>
                    <a:pt x="422172" y="485917"/>
                    <a:pt x="423313" y="487398"/>
                  </a:cubicBezTo>
                  <a:cubicBezTo>
                    <a:pt x="422739" y="486348"/>
                    <a:pt x="422259" y="485325"/>
                    <a:pt x="421875" y="484327"/>
                  </a:cubicBezTo>
                  <a:cubicBezTo>
                    <a:pt x="421534" y="483564"/>
                    <a:pt x="421203" y="482358"/>
                    <a:pt x="420882" y="480710"/>
                  </a:cubicBezTo>
                  <a:cubicBezTo>
                    <a:pt x="420851" y="480443"/>
                    <a:pt x="420848" y="480176"/>
                    <a:pt x="420839" y="479908"/>
                  </a:cubicBezTo>
                  <a:cubicBezTo>
                    <a:pt x="421236" y="481316"/>
                    <a:pt x="421907" y="483092"/>
                    <a:pt x="422928" y="485337"/>
                  </a:cubicBezTo>
                  <a:cubicBezTo>
                    <a:pt x="425110" y="489346"/>
                    <a:pt x="426519" y="491303"/>
                    <a:pt x="427156" y="491206"/>
                  </a:cubicBezTo>
                  <a:cubicBezTo>
                    <a:pt x="427252" y="491137"/>
                    <a:pt x="427268" y="490945"/>
                    <a:pt x="427204" y="490631"/>
                  </a:cubicBezTo>
                  <a:cubicBezTo>
                    <a:pt x="426426" y="487404"/>
                    <a:pt x="425782" y="484126"/>
                    <a:pt x="425240" y="480810"/>
                  </a:cubicBezTo>
                  <a:cubicBezTo>
                    <a:pt x="425519" y="481696"/>
                    <a:pt x="425795" y="482500"/>
                    <a:pt x="426064" y="483160"/>
                  </a:cubicBezTo>
                  <a:cubicBezTo>
                    <a:pt x="427589" y="486897"/>
                    <a:pt x="428597" y="488930"/>
                    <a:pt x="429088" y="489260"/>
                  </a:cubicBezTo>
                  <a:cubicBezTo>
                    <a:pt x="429281" y="489385"/>
                    <a:pt x="429363" y="489278"/>
                    <a:pt x="429333" y="488941"/>
                  </a:cubicBezTo>
                  <a:cubicBezTo>
                    <a:pt x="429240" y="487780"/>
                    <a:pt x="429146" y="486798"/>
                    <a:pt x="429053" y="485979"/>
                  </a:cubicBezTo>
                  <a:cubicBezTo>
                    <a:pt x="429082" y="486007"/>
                    <a:pt x="429109" y="486023"/>
                    <a:pt x="429137" y="486046"/>
                  </a:cubicBezTo>
                  <a:cubicBezTo>
                    <a:pt x="429263" y="486848"/>
                    <a:pt x="429421" y="487831"/>
                    <a:pt x="429615" y="489026"/>
                  </a:cubicBezTo>
                  <a:cubicBezTo>
                    <a:pt x="429744" y="489990"/>
                    <a:pt x="429833" y="491196"/>
                    <a:pt x="429882" y="492646"/>
                  </a:cubicBezTo>
                  <a:cubicBezTo>
                    <a:pt x="429899" y="492751"/>
                    <a:pt x="429944" y="492811"/>
                    <a:pt x="430016" y="492824"/>
                  </a:cubicBezTo>
                  <a:cubicBezTo>
                    <a:pt x="430969" y="490796"/>
                    <a:pt x="431734" y="489285"/>
                    <a:pt x="432320" y="488261"/>
                  </a:cubicBezTo>
                  <a:cubicBezTo>
                    <a:pt x="432298" y="488410"/>
                    <a:pt x="432299" y="488531"/>
                    <a:pt x="432310" y="488639"/>
                  </a:cubicBezTo>
                  <a:cubicBezTo>
                    <a:pt x="431952" y="489519"/>
                    <a:pt x="431695" y="490438"/>
                    <a:pt x="431601" y="491421"/>
                  </a:cubicBezTo>
                  <a:cubicBezTo>
                    <a:pt x="431434" y="493208"/>
                    <a:pt x="431502" y="494175"/>
                    <a:pt x="431807" y="494323"/>
                  </a:cubicBezTo>
                  <a:cubicBezTo>
                    <a:pt x="431914" y="494360"/>
                    <a:pt x="432000" y="494291"/>
                    <a:pt x="432064" y="494118"/>
                  </a:cubicBezTo>
                  <a:cubicBezTo>
                    <a:pt x="432969" y="491355"/>
                    <a:pt x="433717" y="489525"/>
                    <a:pt x="434309" y="488628"/>
                  </a:cubicBezTo>
                  <a:cubicBezTo>
                    <a:pt x="434455" y="488379"/>
                    <a:pt x="434625" y="488184"/>
                    <a:pt x="434778" y="487951"/>
                  </a:cubicBezTo>
                  <a:cubicBezTo>
                    <a:pt x="434679" y="488158"/>
                    <a:pt x="434576" y="488365"/>
                    <a:pt x="434522" y="488573"/>
                  </a:cubicBezTo>
                  <a:cubicBezTo>
                    <a:pt x="434272" y="489352"/>
                    <a:pt x="434149" y="490284"/>
                    <a:pt x="434153" y="491369"/>
                  </a:cubicBezTo>
                  <a:cubicBezTo>
                    <a:pt x="434186" y="493484"/>
                    <a:pt x="434301" y="494498"/>
                    <a:pt x="434498" y="494412"/>
                  </a:cubicBezTo>
                  <a:cubicBezTo>
                    <a:pt x="434583" y="494423"/>
                    <a:pt x="434653" y="494358"/>
                    <a:pt x="434705" y="494213"/>
                  </a:cubicBezTo>
                  <a:cubicBezTo>
                    <a:pt x="435754" y="491326"/>
                    <a:pt x="436591" y="489380"/>
                    <a:pt x="437218" y="488373"/>
                  </a:cubicBezTo>
                  <a:cubicBezTo>
                    <a:pt x="437433" y="487980"/>
                    <a:pt x="437690" y="487625"/>
                    <a:pt x="437942" y="487265"/>
                  </a:cubicBezTo>
                  <a:cubicBezTo>
                    <a:pt x="437499" y="488228"/>
                    <a:pt x="437193" y="489104"/>
                    <a:pt x="437037" y="489883"/>
                  </a:cubicBezTo>
                  <a:cubicBezTo>
                    <a:pt x="436763" y="491277"/>
                    <a:pt x="436622" y="492466"/>
                    <a:pt x="436611" y="493450"/>
                  </a:cubicBezTo>
                  <a:cubicBezTo>
                    <a:pt x="436602" y="495245"/>
                    <a:pt x="436675" y="496343"/>
                    <a:pt x="436830" y="496744"/>
                  </a:cubicBezTo>
                  <a:cubicBezTo>
                    <a:pt x="436922" y="496817"/>
                    <a:pt x="436986" y="496759"/>
                    <a:pt x="437021" y="496572"/>
                  </a:cubicBezTo>
                  <a:cubicBezTo>
                    <a:pt x="437269" y="495344"/>
                    <a:pt x="437499" y="494309"/>
                    <a:pt x="437714" y="493436"/>
                  </a:cubicBezTo>
                  <a:cubicBezTo>
                    <a:pt x="437667" y="493824"/>
                    <a:pt x="437621" y="494239"/>
                    <a:pt x="437581" y="494679"/>
                  </a:cubicBezTo>
                  <a:cubicBezTo>
                    <a:pt x="437449" y="496124"/>
                    <a:pt x="437396" y="497651"/>
                    <a:pt x="437397" y="499257"/>
                  </a:cubicBezTo>
                  <a:cubicBezTo>
                    <a:pt x="437398" y="500864"/>
                    <a:pt x="437447" y="502549"/>
                    <a:pt x="437545" y="504312"/>
                  </a:cubicBezTo>
                  <a:cubicBezTo>
                    <a:pt x="437642" y="506074"/>
                    <a:pt x="437685" y="506592"/>
                    <a:pt x="437730" y="507073"/>
                  </a:cubicBezTo>
                  <a:cubicBezTo>
                    <a:pt x="437775" y="507552"/>
                    <a:pt x="437821" y="508005"/>
                    <a:pt x="437868" y="508431"/>
                  </a:cubicBezTo>
                  <a:cubicBezTo>
                    <a:pt x="437915" y="508857"/>
                    <a:pt x="437964" y="509256"/>
                    <a:pt x="438014" y="509625"/>
                  </a:cubicBezTo>
                  <a:cubicBezTo>
                    <a:pt x="438063" y="509995"/>
                    <a:pt x="438401" y="512246"/>
                    <a:pt x="438770" y="514266"/>
                  </a:cubicBezTo>
                  <a:cubicBezTo>
                    <a:pt x="439139" y="516287"/>
                    <a:pt x="439482" y="518085"/>
                    <a:pt x="439795" y="519661"/>
                  </a:cubicBezTo>
                  <a:cubicBezTo>
                    <a:pt x="440107" y="521237"/>
                    <a:pt x="440388" y="522592"/>
                    <a:pt x="440636" y="523722"/>
                  </a:cubicBezTo>
                  <a:cubicBezTo>
                    <a:pt x="440884" y="524852"/>
                    <a:pt x="441048" y="525663"/>
                    <a:pt x="441198" y="526393"/>
                  </a:cubicBezTo>
                  <a:cubicBezTo>
                    <a:pt x="441347" y="527123"/>
                    <a:pt x="441484" y="527766"/>
                    <a:pt x="441605" y="528321"/>
                  </a:cubicBezTo>
                  <a:cubicBezTo>
                    <a:pt x="441727" y="528876"/>
                    <a:pt x="441837" y="529344"/>
                    <a:pt x="441917" y="529546"/>
                  </a:cubicBezTo>
                  <a:cubicBezTo>
                    <a:pt x="442010" y="529928"/>
                    <a:pt x="442068" y="529743"/>
                    <a:pt x="442081" y="529923"/>
                  </a:cubicBezTo>
                  <a:cubicBezTo>
                    <a:pt x="442127" y="529738"/>
                    <a:pt x="442152" y="529313"/>
                    <a:pt x="442156" y="528799"/>
                  </a:cubicBezTo>
                  <a:cubicBezTo>
                    <a:pt x="442159" y="528285"/>
                    <a:pt x="442142" y="527684"/>
                    <a:pt x="442103" y="526995"/>
                  </a:cubicBezTo>
                  <a:cubicBezTo>
                    <a:pt x="442065" y="526305"/>
                    <a:pt x="442010" y="525529"/>
                    <a:pt x="441910" y="524566"/>
                  </a:cubicBezTo>
                  <a:cubicBezTo>
                    <a:pt x="441811" y="523604"/>
                    <a:pt x="441669" y="522380"/>
                    <a:pt x="441491" y="520936"/>
                  </a:cubicBezTo>
                  <a:cubicBezTo>
                    <a:pt x="441314" y="519491"/>
                    <a:pt x="441103" y="517825"/>
                    <a:pt x="440858" y="515938"/>
                  </a:cubicBezTo>
                  <a:cubicBezTo>
                    <a:pt x="440613" y="514051"/>
                    <a:pt x="440328" y="511944"/>
                    <a:pt x="440114" y="510645"/>
                  </a:cubicBezTo>
                  <a:cubicBezTo>
                    <a:pt x="439900" y="509345"/>
                    <a:pt x="439835" y="508980"/>
                    <a:pt x="439770" y="508586"/>
                  </a:cubicBezTo>
                  <a:cubicBezTo>
                    <a:pt x="439706" y="508192"/>
                    <a:pt x="439639" y="507770"/>
                    <a:pt x="439571" y="507320"/>
                  </a:cubicBezTo>
                  <a:cubicBezTo>
                    <a:pt x="439504" y="506870"/>
                    <a:pt x="439435" y="506391"/>
                    <a:pt x="439290" y="505268"/>
                  </a:cubicBezTo>
                  <a:cubicBezTo>
                    <a:pt x="439144" y="504144"/>
                    <a:pt x="438945" y="502436"/>
                    <a:pt x="438773" y="500804"/>
                  </a:cubicBezTo>
                  <a:cubicBezTo>
                    <a:pt x="438601" y="499172"/>
                    <a:pt x="438456" y="497615"/>
                    <a:pt x="438328" y="496133"/>
                  </a:cubicBezTo>
                  <a:cubicBezTo>
                    <a:pt x="438204" y="494701"/>
                    <a:pt x="438069" y="493343"/>
                    <a:pt x="438007" y="492329"/>
                  </a:cubicBezTo>
                  <a:cubicBezTo>
                    <a:pt x="438135" y="491875"/>
                    <a:pt x="438260" y="491468"/>
                    <a:pt x="438375" y="491161"/>
                  </a:cubicBezTo>
                  <a:cubicBezTo>
                    <a:pt x="438548" y="490673"/>
                    <a:pt x="438720" y="490274"/>
                    <a:pt x="438893" y="489847"/>
                  </a:cubicBezTo>
                  <a:cubicBezTo>
                    <a:pt x="438849" y="490226"/>
                    <a:pt x="438812" y="490638"/>
                    <a:pt x="438791" y="491120"/>
                  </a:cubicBezTo>
                  <a:cubicBezTo>
                    <a:pt x="438709" y="492483"/>
                    <a:pt x="438849" y="494257"/>
                    <a:pt x="439209" y="496440"/>
                  </a:cubicBezTo>
                  <a:cubicBezTo>
                    <a:pt x="439501" y="498346"/>
                    <a:pt x="439831" y="499493"/>
                    <a:pt x="440198" y="499882"/>
                  </a:cubicBezTo>
                  <a:cubicBezTo>
                    <a:pt x="440370" y="499999"/>
                    <a:pt x="440462" y="499893"/>
                    <a:pt x="440475" y="499565"/>
                  </a:cubicBezTo>
                  <a:cubicBezTo>
                    <a:pt x="440558" y="497717"/>
                    <a:pt x="440650" y="496090"/>
                    <a:pt x="440749" y="494614"/>
                  </a:cubicBezTo>
                  <a:cubicBezTo>
                    <a:pt x="440861" y="496016"/>
                    <a:pt x="441097" y="497635"/>
                    <a:pt x="441498" y="499546"/>
                  </a:cubicBezTo>
                  <a:cubicBezTo>
                    <a:pt x="441767" y="500721"/>
                    <a:pt x="441924" y="501138"/>
                    <a:pt x="441968" y="500796"/>
                  </a:cubicBezTo>
                  <a:cubicBezTo>
                    <a:pt x="441974" y="500747"/>
                    <a:pt x="441978" y="500574"/>
                    <a:pt x="441982" y="500277"/>
                  </a:cubicBezTo>
                  <a:lnTo>
                    <a:pt x="441990" y="498971"/>
                  </a:lnTo>
                  <a:cubicBezTo>
                    <a:pt x="442045" y="499288"/>
                    <a:pt x="442107" y="499641"/>
                    <a:pt x="442158" y="499945"/>
                  </a:cubicBezTo>
                  <a:cubicBezTo>
                    <a:pt x="442324" y="500927"/>
                    <a:pt x="442490" y="502110"/>
                    <a:pt x="442709" y="503525"/>
                  </a:cubicBezTo>
                  <a:cubicBezTo>
                    <a:pt x="442928" y="504941"/>
                    <a:pt x="443203" y="506574"/>
                    <a:pt x="443532" y="508427"/>
                  </a:cubicBezTo>
                  <a:cubicBezTo>
                    <a:pt x="443862" y="510279"/>
                    <a:pt x="444276" y="512344"/>
                    <a:pt x="444750" y="514625"/>
                  </a:cubicBezTo>
                  <a:cubicBezTo>
                    <a:pt x="445224" y="516906"/>
                    <a:pt x="445335" y="517488"/>
                    <a:pt x="445440" y="518059"/>
                  </a:cubicBezTo>
                  <a:cubicBezTo>
                    <a:pt x="445544" y="518628"/>
                    <a:pt x="445640" y="519174"/>
                    <a:pt x="445730" y="519695"/>
                  </a:cubicBezTo>
                  <a:cubicBezTo>
                    <a:pt x="445820" y="520216"/>
                    <a:pt x="445906" y="520712"/>
                    <a:pt x="445983" y="521180"/>
                  </a:cubicBezTo>
                  <a:cubicBezTo>
                    <a:pt x="446059" y="521648"/>
                    <a:pt x="446231" y="522787"/>
                    <a:pt x="446384" y="523944"/>
                  </a:cubicBezTo>
                  <a:cubicBezTo>
                    <a:pt x="446537" y="525101"/>
                    <a:pt x="446677" y="526277"/>
                    <a:pt x="446799" y="527474"/>
                  </a:cubicBezTo>
                  <a:cubicBezTo>
                    <a:pt x="446923" y="528671"/>
                    <a:pt x="447032" y="529889"/>
                    <a:pt x="447127" y="531126"/>
                  </a:cubicBezTo>
                  <a:cubicBezTo>
                    <a:pt x="447222" y="532364"/>
                    <a:pt x="447291" y="533452"/>
                    <a:pt x="447340" y="534436"/>
                  </a:cubicBezTo>
                  <a:cubicBezTo>
                    <a:pt x="447390" y="535420"/>
                    <a:pt x="447421" y="536298"/>
                    <a:pt x="447438" y="537071"/>
                  </a:cubicBezTo>
                  <a:cubicBezTo>
                    <a:pt x="447454" y="537845"/>
                    <a:pt x="447456" y="538515"/>
                    <a:pt x="447499" y="538824"/>
                  </a:cubicBezTo>
                  <a:cubicBezTo>
                    <a:pt x="447492" y="539396"/>
                    <a:pt x="447612" y="539146"/>
                    <a:pt x="447562" y="539410"/>
                  </a:cubicBezTo>
                  <a:cubicBezTo>
                    <a:pt x="447698" y="539159"/>
                    <a:pt x="447866" y="538565"/>
                    <a:pt x="447999" y="537857"/>
                  </a:cubicBezTo>
                  <a:cubicBezTo>
                    <a:pt x="448133" y="537149"/>
                    <a:pt x="448237" y="536331"/>
                    <a:pt x="448316" y="535405"/>
                  </a:cubicBezTo>
                  <a:cubicBezTo>
                    <a:pt x="448396" y="534478"/>
                    <a:pt x="448446" y="533444"/>
                    <a:pt x="448474" y="532258"/>
                  </a:cubicBezTo>
                  <a:cubicBezTo>
                    <a:pt x="448503" y="531072"/>
                    <a:pt x="448501" y="529820"/>
                    <a:pt x="448472" y="528586"/>
                  </a:cubicBezTo>
                  <a:cubicBezTo>
                    <a:pt x="448443" y="527352"/>
                    <a:pt x="448387" y="526136"/>
                    <a:pt x="448306" y="524937"/>
                  </a:cubicBezTo>
                  <a:cubicBezTo>
                    <a:pt x="448224" y="523739"/>
                    <a:pt x="448116" y="522559"/>
                    <a:pt x="448024" y="521732"/>
                  </a:cubicBezTo>
                  <a:cubicBezTo>
                    <a:pt x="447933" y="520906"/>
                    <a:pt x="447866" y="520410"/>
                    <a:pt x="447791" y="519892"/>
                  </a:cubicBezTo>
                  <a:cubicBezTo>
                    <a:pt x="447716" y="519373"/>
                    <a:pt x="447624" y="518832"/>
                    <a:pt x="447523" y="518268"/>
                  </a:cubicBezTo>
                  <a:cubicBezTo>
                    <a:pt x="447423" y="517704"/>
                    <a:pt x="447314" y="517116"/>
                    <a:pt x="447009" y="515630"/>
                  </a:cubicBezTo>
                  <a:cubicBezTo>
                    <a:pt x="446704" y="514144"/>
                    <a:pt x="446248" y="511939"/>
                    <a:pt x="445821" y="509959"/>
                  </a:cubicBezTo>
                  <a:cubicBezTo>
                    <a:pt x="445394" y="507977"/>
                    <a:pt x="445004" y="506220"/>
                    <a:pt x="444663" y="504683"/>
                  </a:cubicBezTo>
                  <a:cubicBezTo>
                    <a:pt x="444437" y="503665"/>
                    <a:pt x="444242" y="502783"/>
                    <a:pt x="444058" y="501964"/>
                  </a:cubicBezTo>
                  <a:cubicBezTo>
                    <a:pt x="443948" y="499664"/>
                    <a:pt x="443885" y="497878"/>
                    <a:pt x="443874" y="496645"/>
                  </a:cubicBezTo>
                  <a:lnTo>
                    <a:pt x="443890" y="489863"/>
                  </a:lnTo>
                  <a:cubicBezTo>
                    <a:pt x="444345" y="491640"/>
                    <a:pt x="445116" y="494206"/>
                    <a:pt x="446211" y="497576"/>
                  </a:cubicBezTo>
                  <a:cubicBezTo>
                    <a:pt x="446851" y="499367"/>
                    <a:pt x="447369" y="500678"/>
                    <a:pt x="447771" y="501533"/>
                  </a:cubicBezTo>
                  <a:cubicBezTo>
                    <a:pt x="447902" y="502149"/>
                    <a:pt x="448087" y="503001"/>
                    <a:pt x="448286" y="503869"/>
                  </a:cubicBezTo>
                  <a:cubicBezTo>
                    <a:pt x="448661" y="505505"/>
                    <a:pt x="449061" y="507181"/>
                    <a:pt x="449458" y="508906"/>
                  </a:cubicBezTo>
                  <a:cubicBezTo>
                    <a:pt x="449855" y="510632"/>
                    <a:pt x="450248" y="512410"/>
                    <a:pt x="450631" y="514240"/>
                  </a:cubicBezTo>
                  <a:cubicBezTo>
                    <a:pt x="451014" y="516070"/>
                    <a:pt x="451226" y="517194"/>
                    <a:pt x="451422" y="518385"/>
                  </a:cubicBezTo>
                  <a:cubicBezTo>
                    <a:pt x="451618" y="519575"/>
                    <a:pt x="451803" y="520828"/>
                    <a:pt x="451985" y="522141"/>
                  </a:cubicBezTo>
                  <a:cubicBezTo>
                    <a:pt x="452167" y="523454"/>
                    <a:pt x="452331" y="524832"/>
                    <a:pt x="452475" y="526274"/>
                  </a:cubicBezTo>
                  <a:cubicBezTo>
                    <a:pt x="452618" y="527716"/>
                    <a:pt x="452765" y="529415"/>
                    <a:pt x="452869" y="531143"/>
                  </a:cubicBezTo>
                  <a:cubicBezTo>
                    <a:pt x="452972" y="532871"/>
                    <a:pt x="453032" y="534634"/>
                    <a:pt x="453072" y="536433"/>
                  </a:cubicBezTo>
                  <a:cubicBezTo>
                    <a:pt x="453114" y="538231"/>
                    <a:pt x="453129" y="540067"/>
                    <a:pt x="453112" y="541944"/>
                  </a:cubicBezTo>
                  <a:cubicBezTo>
                    <a:pt x="453094" y="543821"/>
                    <a:pt x="453090" y="545076"/>
                    <a:pt x="453040" y="546332"/>
                  </a:cubicBezTo>
                  <a:cubicBezTo>
                    <a:pt x="452991" y="547587"/>
                    <a:pt x="452906" y="548857"/>
                    <a:pt x="452778" y="550142"/>
                  </a:cubicBezTo>
                  <a:cubicBezTo>
                    <a:pt x="452651" y="551426"/>
                    <a:pt x="452499" y="552730"/>
                    <a:pt x="452514" y="553412"/>
                  </a:cubicBezTo>
                  <a:cubicBezTo>
                    <a:pt x="452371" y="554747"/>
                    <a:pt x="452598" y="554110"/>
                    <a:pt x="452440" y="554763"/>
                  </a:cubicBezTo>
                  <a:cubicBezTo>
                    <a:pt x="452785" y="554153"/>
                    <a:pt x="453194" y="552872"/>
                    <a:pt x="453515" y="551586"/>
                  </a:cubicBezTo>
                  <a:cubicBezTo>
                    <a:pt x="453837" y="550299"/>
                    <a:pt x="454086" y="549011"/>
                    <a:pt x="454279" y="547725"/>
                  </a:cubicBezTo>
                  <a:cubicBezTo>
                    <a:pt x="454471" y="546439"/>
                    <a:pt x="454605" y="545158"/>
                    <a:pt x="454725" y="543575"/>
                  </a:cubicBezTo>
                  <a:cubicBezTo>
                    <a:pt x="454844" y="541993"/>
                    <a:pt x="454955" y="540108"/>
                    <a:pt x="455007" y="538256"/>
                  </a:cubicBezTo>
                  <a:cubicBezTo>
                    <a:pt x="455059" y="536403"/>
                    <a:pt x="455044" y="534583"/>
                    <a:pt x="454969" y="532797"/>
                  </a:cubicBezTo>
                  <a:cubicBezTo>
                    <a:pt x="454893" y="531011"/>
                    <a:pt x="454773" y="529259"/>
                    <a:pt x="454629" y="527656"/>
                  </a:cubicBezTo>
                  <a:cubicBezTo>
                    <a:pt x="454484" y="526052"/>
                    <a:pt x="454332" y="524608"/>
                    <a:pt x="454159" y="523225"/>
                  </a:cubicBezTo>
                  <a:cubicBezTo>
                    <a:pt x="453986" y="521843"/>
                    <a:pt x="453793" y="520522"/>
                    <a:pt x="453559" y="519267"/>
                  </a:cubicBezTo>
                  <a:cubicBezTo>
                    <a:pt x="453325" y="518011"/>
                    <a:pt x="453068" y="516819"/>
                    <a:pt x="452688" y="515319"/>
                  </a:cubicBezTo>
                  <a:cubicBezTo>
                    <a:pt x="452308" y="513820"/>
                    <a:pt x="451802" y="512017"/>
                    <a:pt x="451270" y="510276"/>
                  </a:cubicBezTo>
                  <a:cubicBezTo>
                    <a:pt x="450738" y="508535"/>
                    <a:pt x="450177" y="506856"/>
                    <a:pt x="449574" y="505245"/>
                  </a:cubicBezTo>
                  <a:cubicBezTo>
                    <a:pt x="449241" y="504352"/>
                    <a:pt x="448889" y="503492"/>
                    <a:pt x="448555" y="502703"/>
                  </a:cubicBezTo>
                  <a:cubicBezTo>
                    <a:pt x="448561" y="502704"/>
                    <a:pt x="448569" y="502714"/>
                    <a:pt x="448574" y="502714"/>
                  </a:cubicBezTo>
                  <a:cubicBezTo>
                    <a:pt x="448649" y="502728"/>
                    <a:pt x="448663" y="502561"/>
                    <a:pt x="448616" y="502214"/>
                  </a:cubicBezTo>
                  <a:lnTo>
                    <a:pt x="447816" y="496792"/>
                  </a:lnTo>
                  <a:lnTo>
                    <a:pt x="447109" y="492512"/>
                  </a:lnTo>
                  <a:cubicBezTo>
                    <a:pt x="450910" y="499680"/>
                    <a:pt x="453494" y="504802"/>
                    <a:pt x="454851" y="507867"/>
                  </a:cubicBezTo>
                  <a:cubicBezTo>
                    <a:pt x="455302" y="508746"/>
                    <a:pt x="455566" y="509152"/>
                    <a:pt x="455645" y="509085"/>
                  </a:cubicBezTo>
                  <a:cubicBezTo>
                    <a:pt x="454610" y="503533"/>
                    <a:pt x="453310" y="498976"/>
                    <a:pt x="451750" y="495384"/>
                  </a:cubicBezTo>
                  <a:lnTo>
                    <a:pt x="454137" y="498618"/>
                  </a:lnTo>
                  <a:cubicBezTo>
                    <a:pt x="453257" y="496506"/>
                    <a:pt x="452391" y="494655"/>
                    <a:pt x="451534" y="492980"/>
                  </a:cubicBezTo>
                  <a:cubicBezTo>
                    <a:pt x="455652" y="497638"/>
                    <a:pt x="459410" y="503702"/>
                    <a:pt x="462794" y="511214"/>
                  </a:cubicBezTo>
                  <a:cubicBezTo>
                    <a:pt x="464651" y="515737"/>
                    <a:pt x="465979" y="519770"/>
                    <a:pt x="466776" y="523314"/>
                  </a:cubicBezTo>
                  <a:cubicBezTo>
                    <a:pt x="467312" y="525533"/>
                    <a:pt x="467731" y="527519"/>
                    <a:pt x="468034" y="529274"/>
                  </a:cubicBezTo>
                  <a:cubicBezTo>
                    <a:pt x="468228" y="530202"/>
                    <a:pt x="468666" y="533347"/>
                    <a:pt x="469348" y="538709"/>
                  </a:cubicBezTo>
                  <a:cubicBezTo>
                    <a:pt x="469406" y="539107"/>
                    <a:pt x="469487" y="539306"/>
                    <a:pt x="469592" y="539305"/>
                  </a:cubicBezTo>
                  <a:cubicBezTo>
                    <a:pt x="471056" y="529109"/>
                    <a:pt x="470831" y="520745"/>
                    <a:pt x="468917" y="514212"/>
                  </a:cubicBezTo>
                  <a:cubicBezTo>
                    <a:pt x="468423" y="512571"/>
                    <a:pt x="467917" y="510997"/>
                    <a:pt x="467401" y="509484"/>
                  </a:cubicBezTo>
                  <a:cubicBezTo>
                    <a:pt x="466329" y="504940"/>
                    <a:pt x="464884" y="500910"/>
                    <a:pt x="463022" y="497455"/>
                  </a:cubicBezTo>
                  <a:cubicBezTo>
                    <a:pt x="461740" y="494969"/>
                    <a:pt x="460145" y="492689"/>
                    <a:pt x="458304" y="490570"/>
                  </a:cubicBezTo>
                  <a:cubicBezTo>
                    <a:pt x="457841" y="489810"/>
                    <a:pt x="457322" y="489045"/>
                    <a:pt x="456724" y="488274"/>
                  </a:cubicBezTo>
                  <a:cubicBezTo>
                    <a:pt x="457380" y="488762"/>
                    <a:pt x="458062" y="489321"/>
                    <a:pt x="458777" y="489963"/>
                  </a:cubicBezTo>
                  <a:cubicBezTo>
                    <a:pt x="466288" y="498661"/>
                    <a:pt x="471102" y="507723"/>
                    <a:pt x="473211" y="517151"/>
                  </a:cubicBezTo>
                  <a:cubicBezTo>
                    <a:pt x="475899" y="527281"/>
                    <a:pt x="475868" y="540308"/>
                    <a:pt x="473116" y="556234"/>
                  </a:cubicBezTo>
                  <a:cubicBezTo>
                    <a:pt x="476156" y="544994"/>
                    <a:pt x="477743" y="534687"/>
                    <a:pt x="477882" y="525311"/>
                  </a:cubicBezTo>
                  <a:cubicBezTo>
                    <a:pt x="477959" y="526102"/>
                    <a:pt x="478037" y="526873"/>
                    <a:pt x="478110" y="527713"/>
                  </a:cubicBezTo>
                  <a:cubicBezTo>
                    <a:pt x="478260" y="529579"/>
                    <a:pt x="478364" y="531408"/>
                    <a:pt x="478421" y="533201"/>
                  </a:cubicBezTo>
                  <a:cubicBezTo>
                    <a:pt x="478536" y="540492"/>
                    <a:pt x="478638" y="544644"/>
                    <a:pt x="478728" y="545658"/>
                  </a:cubicBezTo>
                  <a:cubicBezTo>
                    <a:pt x="478826" y="547796"/>
                    <a:pt x="479012" y="549113"/>
                    <a:pt x="479286" y="549608"/>
                  </a:cubicBezTo>
                  <a:cubicBezTo>
                    <a:pt x="479539" y="549689"/>
                    <a:pt x="479714" y="549445"/>
                    <a:pt x="479812" y="548877"/>
                  </a:cubicBezTo>
                  <a:cubicBezTo>
                    <a:pt x="480381" y="544295"/>
                    <a:pt x="480755" y="540734"/>
                    <a:pt x="480933" y="538196"/>
                  </a:cubicBezTo>
                  <a:cubicBezTo>
                    <a:pt x="480972" y="537613"/>
                    <a:pt x="480972" y="537016"/>
                    <a:pt x="481003" y="536431"/>
                  </a:cubicBezTo>
                  <a:cubicBezTo>
                    <a:pt x="481232" y="538135"/>
                    <a:pt x="481509" y="540061"/>
                    <a:pt x="481843" y="542261"/>
                  </a:cubicBezTo>
                  <a:cubicBezTo>
                    <a:pt x="482024" y="543372"/>
                    <a:pt x="482191" y="544368"/>
                    <a:pt x="482351" y="545306"/>
                  </a:cubicBezTo>
                  <a:cubicBezTo>
                    <a:pt x="482160" y="546874"/>
                    <a:pt x="482064" y="547870"/>
                    <a:pt x="482066" y="548277"/>
                  </a:cubicBezTo>
                  <a:cubicBezTo>
                    <a:pt x="481861" y="550643"/>
                    <a:pt x="481726" y="552408"/>
                    <a:pt x="481660" y="553572"/>
                  </a:cubicBezTo>
                  <a:lnTo>
                    <a:pt x="480204" y="578232"/>
                  </a:lnTo>
                  <a:cubicBezTo>
                    <a:pt x="480166" y="578787"/>
                    <a:pt x="480124" y="579375"/>
                    <a:pt x="480077" y="579988"/>
                  </a:cubicBezTo>
                  <a:cubicBezTo>
                    <a:pt x="478034" y="587063"/>
                    <a:pt x="475729" y="594095"/>
                    <a:pt x="473088" y="601072"/>
                  </a:cubicBezTo>
                  <a:cubicBezTo>
                    <a:pt x="470060" y="608541"/>
                    <a:pt x="467091" y="615437"/>
                    <a:pt x="464179" y="621759"/>
                  </a:cubicBezTo>
                  <a:cubicBezTo>
                    <a:pt x="455850" y="637716"/>
                    <a:pt x="450360" y="649312"/>
                    <a:pt x="447710" y="656549"/>
                  </a:cubicBezTo>
                  <a:cubicBezTo>
                    <a:pt x="442957" y="673122"/>
                    <a:pt x="436639" y="692507"/>
                    <a:pt x="428755" y="714702"/>
                  </a:cubicBezTo>
                  <a:cubicBezTo>
                    <a:pt x="428301" y="716038"/>
                    <a:pt x="427551" y="718813"/>
                    <a:pt x="426507" y="723018"/>
                  </a:cubicBezTo>
                  <a:lnTo>
                    <a:pt x="419739" y="739000"/>
                  </a:lnTo>
                  <a:cubicBezTo>
                    <a:pt x="416593" y="745958"/>
                    <a:pt x="414154" y="750828"/>
                    <a:pt x="412420" y="753609"/>
                  </a:cubicBezTo>
                  <a:cubicBezTo>
                    <a:pt x="407939" y="761123"/>
                    <a:pt x="403880" y="767240"/>
                    <a:pt x="400244" y="771958"/>
                  </a:cubicBezTo>
                  <a:cubicBezTo>
                    <a:pt x="400256" y="772348"/>
                    <a:pt x="395155" y="778696"/>
                    <a:pt x="384954" y="790989"/>
                  </a:cubicBezTo>
                  <a:cubicBezTo>
                    <a:pt x="375164" y="797661"/>
                    <a:pt x="366235" y="804349"/>
                    <a:pt x="358183" y="811054"/>
                  </a:cubicBezTo>
                  <a:cubicBezTo>
                    <a:pt x="352374" y="814006"/>
                    <a:pt x="345911" y="816394"/>
                    <a:pt x="338743" y="818172"/>
                  </a:cubicBezTo>
                  <a:cubicBezTo>
                    <a:pt x="338010" y="818177"/>
                    <a:pt x="337265" y="818211"/>
                    <a:pt x="336541" y="818199"/>
                  </a:cubicBezTo>
                  <a:cubicBezTo>
                    <a:pt x="334774" y="818168"/>
                    <a:pt x="333020" y="818085"/>
                    <a:pt x="316060" y="817195"/>
                  </a:cubicBezTo>
                  <a:cubicBezTo>
                    <a:pt x="299099" y="816306"/>
                    <a:pt x="298047" y="816233"/>
                    <a:pt x="297066" y="816154"/>
                  </a:cubicBezTo>
                  <a:cubicBezTo>
                    <a:pt x="296086" y="816074"/>
                    <a:pt x="295201" y="815988"/>
                    <a:pt x="294411" y="815896"/>
                  </a:cubicBezTo>
                  <a:cubicBezTo>
                    <a:pt x="293620" y="815803"/>
                    <a:pt x="292928" y="815706"/>
                    <a:pt x="292340" y="815606"/>
                  </a:cubicBezTo>
                  <a:cubicBezTo>
                    <a:pt x="291753" y="815506"/>
                    <a:pt x="290543" y="815250"/>
                    <a:pt x="289275" y="814937"/>
                  </a:cubicBezTo>
                  <a:cubicBezTo>
                    <a:pt x="288006" y="814624"/>
                    <a:pt x="286670" y="814250"/>
                    <a:pt x="285270" y="813816"/>
                  </a:cubicBezTo>
                  <a:cubicBezTo>
                    <a:pt x="283869" y="813382"/>
                    <a:pt x="282403" y="812888"/>
                    <a:pt x="280912" y="812350"/>
                  </a:cubicBezTo>
                  <a:cubicBezTo>
                    <a:pt x="280259" y="812115"/>
                    <a:pt x="278703" y="811464"/>
                    <a:pt x="276733" y="810637"/>
                  </a:cubicBezTo>
                  <a:cubicBezTo>
                    <a:pt x="258044" y="801769"/>
                    <a:pt x="243997" y="794051"/>
                    <a:pt x="234582" y="787478"/>
                  </a:cubicBezTo>
                  <a:cubicBezTo>
                    <a:pt x="233558" y="786641"/>
                    <a:pt x="233105" y="786195"/>
                    <a:pt x="233235" y="786149"/>
                  </a:cubicBezTo>
                  <a:cubicBezTo>
                    <a:pt x="232530" y="785684"/>
                    <a:pt x="231082" y="783977"/>
                    <a:pt x="228945" y="781120"/>
                  </a:cubicBezTo>
                  <a:cubicBezTo>
                    <a:pt x="226123" y="775753"/>
                    <a:pt x="224473" y="769804"/>
                    <a:pt x="224006" y="763265"/>
                  </a:cubicBezTo>
                  <a:cubicBezTo>
                    <a:pt x="223703" y="758106"/>
                    <a:pt x="224080" y="753232"/>
                    <a:pt x="225135" y="748641"/>
                  </a:cubicBezTo>
                  <a:cubicBezTo>
                    <a:pt x="226041" y="744987"/>
                    <a:pt x="227282" y="741400"/>
                    <a:pt x="228783" y="737867"/>
                  </a:cubicBezTo>
                  <a:cubicBezTo>
                    <a:pt x="228922" y="737616"/>
                    <a:pt x="229072" y="737335"/>
                    <a:pt x="229205" y="737099"/>
                  </a:cubicBezTo>
                  <a:cubicBezTo>
                    <a:pt x="230634" y="734568"/>
                    <a:pt x="231750" y="732905"/>
                    <a:pt x="232563" y="732086"/>
                  </a:cubicBezTo>
                  <a:cubicBezTo>
                    <a:pt x="233376" y="731268"/>
                    <a:pt x="233698" y="730872"/>
                    <a:pt x="234119" y="730494"/>
                  </a:cubicBezTo>
                  <a:cubicBezTo>
                    <a:pt x="234542" y="730115"/>
                    <a:pt x="235307" y="729497"/>
                    <a:pt x="236374" y="728664"/>
                  </a:cubicBezTo>
                  <a:cubicBezTo>
                    <a:pt x="237441" y="727831"/>
                    <a:pt x="238777" y="726758"/>
                    <a:pt x="240364" y="725507"/>
                  </a:cubicBezTo>
                  <a:cubicBezTo>
                    <a:pt x="241952" y="724256"/>
                    <a:pt x="246172" y="721488"/>
                    <a:pt x="249716" y="719083"/>
                  </a:cubicBezTo>
                  <a:cubicBezTo>
                    <a:pt x="253260" y="716678"/>
                    <a:pt x="256101" y="714675"/>
                    <a:pt x="258235" y="713072"/>
                  </a:cubicBezTo>
                  <a:cubicBezTo>
                    <a:pt x="258357" y="712980"/>
                    <a:pt x="258452" y="712905"/>
                    <a:pt x="258569" y="712817"/>
                  </a:cubicBezTo>
                  <a:cubicBezTo>
                    <a:pt x="258391" y="713135"/>
                    <a:pt x="258233" y="713471"/>
                    <a:pt x="258071" y="713804"/>
                  </a:cubicBezTo>
                  <a:cubicBezTo>
                    <a:pt x="257968" y="713952"/>
                    <a:pt x="257860" y="714094"/>
                    <a:pt x="257761" y="714244"/>
                  </a:cubicBezTo>
                  <a:cubicBezTo>
                    <a:pt x="256812" y="715669"/>
                    <a:pt x="256032" y="717134"/>
                    <a:pt x="255420" y="718632"/>
                  </a:cubicBezTo>
                  <a:cubicBezTo>
                    <a:pt x="254809" y="720130"/>
                    <a:pt x="254359" y="721656"/>
                    <a:pt x="254150" y="722676"/>
                  </a:cubicBezTo>
                  <a:cubicBezTo>
                    <a:pt x="253940" y="723697"/>
                    <a:pt x="253880" y="724186"/>
                    <a:pt x="253836" y="724693"/>
                  </a:cubicBezTo>
                  <a:cubicBezTo>
                    <a:pt x="253792" y="725199"/>
                    <a:pt x="253766" y="725723"/>
                    <a:pt x="253755" y="726263"/>
                  </a:cubicBezTo>
                  <a:cubicBezTo>
                    <a:pt x="253744" y="726804"/>
                    <a:pt x="253753" y="727362"/>
                    <a:pt x="253951" y="730388"/>
                  </a:cubicBezTo>
                  <a:cubicBezTo>
                    <a:pt x="254149" y="733412"/>
                    <a:pt x="254817" y="738820"/>
                    <a:pt x="254866" y="739247"/>
                  </a:cubicBezTo>
                  <a:cubicBezTo>
                    <a:pt x="254916" y="739675"/>
                    <a:pt x="254959" y="740117"/>
                    <a:pt x="255000" y="740567"/>
                  </a:cubicBezTo>
                  <a:cubicBezTo>
                    <a:pt x="255040" y="741016"/>
                    <a:pt x="255073" y="741473"/>
                    <a:pt x="255100" y="741937"/>
                  </a:cubicBezTo>
                  <a:cubicBezTo>
                    <a:pt x="255128" y="742401"/>
                    <a:pt x="255149" y="742873"/>
                    <a:pt x="255190" y="744330"/>
                  </a:cubicBezTo>
                  <a:cubicBezTo>
                    <a:pt x="255231" y="745788"/>
                    <a:pt x="255233" y="747456"/>
                    <a:pt x="255207" y="749342"/>
                  </a:cubicBezTo>
                  <a:cubicBezTo>
                    <a:pt x="255180" y="751228"/>
                    <a:pt x="255137" y="753331"/>
                    <a:pt x="255357" y="755046"/>
                  </a:cubicBezTo>
                  <a:cubicBezTo>
                    <a:pt x="255576" y="756761"/>
                    <a:pt x="255576" y="756761"/>
                    <a:pt x="255685" y="755641"/>
                  </a:cubicBezTo>
                  <a:cubicBezTo>
                    <a:pt x="255685" y="755641"/>
                    <a:pt x="256533" y="753760"/>
                    <a:pt x="256885" y="751861"/>
                  </a:cubicBezTo>
                  <a:cubicBezTo>
                    <a:pt x="256977" y="751668"/>
                    <a:pt x="257100" y="751391"/>
                    <a:pt x="257182" y="751113"/>
                  </a:cubicBezTo>
                  <a:cubicBezTo>
                    <a:pt x="257322" y="750638"/>
                    <a:pt x="257449" y="750213"/>
                    <a:pt x="257560" y="749836"/>
                  </a:cubicBezTo>
                  <a:cubicBezTo>
                    <a:pt x="257672" y="749459"/>
                    <a:pt x="257773" y="749136"/>
                    <a:pt x="260252" y="740161"/>
                  </a:cubicBezTo>
                  <a:cubicBezTo>
                    <a:pt x="262730" y="731187"/>
                    <a:pt x="263005" y="730203"/>
                    <a:pt x="263308" y="729202"/>
                  </a:cubicBezTo>
                  <a:cubicBezTo>
                    <a:pt x="263611" y="728200"/>
                    <a:pt x="263934" y="727195"/>
                    <a:pt x="264282" y="726188"/>
                  </a:cubicBezTo>
                  <a:cubicBezTo>
                    <a:pt x="264629" y="725181"/>
                    <a:pt x="265001" y="724173"/>
                    <a:pt x="265390" y="723167"/>
                  </a:cubicBezTo>
                  <a:cubicBezTo>
                    <a:pt x="265779" y="722161"/>
                    <a:pt x="267237" y="718196"/>
                    <a:pt x="268695" y="714548"/>
                  </a:cubicBezTo>
                  <a:cubicBezTo>
                    <a:pt x="269703" y="712028"/>
                    <a:pt x="270720" y="709708"/>
                    <a:pt x="271739" y="707478"/>
                  </a:cubicBezTo>
                  <a:cubicBezTo>
                    <a:pt x="272287" y="706695"/>
                    <a:pt x="272820" y="705884"/>
                    <a:pt x="273397" y="705159"/>
                  </a:cubicBezTo>
                  <a:cubicBezTo>
                    <a:pt x="273766" y="704900"/>
                    <a:pt x="274019" y="704850"/>
                    <a:pt x="274178" y="704968"/>
                  </a:cubicBezTo>
                  <a:cubicBezTo>
                    <a:pt x="273955" y="705778"/>
                    <a:pt x="273734" y="706669"/>
                    <a:pt x="273516" y="707647"/>
                  </a:cubicBezTo>
                  <a:cubicBezTo>
                    <a:pt x="273115" y="709283"/>
                    <a:pt x="272801" y="710784"/>
                    <a:pt x="272526" y="712224"/>
                  </a:cubicBezTo>
                  <a:cubicBezTo>
                    <a:pt x="271784" y="714858"/>
                    <a:pt x="271094" y="717305"/>
                    <a:pt x="270477" y="719477"/>
                  </a:cubicBezTo>
                  <a:cubicBezTo>
                    <a:pt x="269767" y="721971"/>
                    <a:pt x="269131" y="724156"/>
                    <a:pt x="268760" y="725447"/>
                  </a:cubicBezTo>
                  <a:cubicBezTo>
                    <a:pt x="268389" y="726738"/>
                    <a:pt x="268262" y="727274"/>
                    <a:pt x="268151" y="727810"/>
                  </a:cubicBezTo>
                  <a:cubicBezTo>
                    <a:pt x="268038" y="728346"/>
                    <a:pt x="267939" y="728882"/>
                    <a:pt x="267867" y="729420"/>
                  </a:cubicBezTo>
                  <a:cubicBezTo>
                    <a:pt x="267794" y="729957"/>
                    <a:pt x="267738" y="730493"/>
                    <a:pt x="267672" y="731193"/>
                  </a:cubicBezTo>
                  <a:cubicBezTo>
                    <a:pt x="267606" y="731893"/>
                    <a:pt x="267544" y="732834"/>
                    <a:pt x="267515" y="733800"/>
                  </a:cubicBezTo>
                  <a:cubicBezTo>
                    <a:pt x="267485" y="734766"/>
                    <a:pt x="267495" y="735759"/>
                    <a:pt x="267542" y="736776"/>
                  </a:cubicBezTo>
                  <a:cubicBezTo>
                    <a:pt x="267589" y="737793"/>
                    <a:pt x="267669" y="738837"/>
                    <a:pt x="267745" y="739567"/>
                  </a:cubicBezTo>
                  <a:cubicBezTo>
                    <a:pt x="267821" y="740297"/>
                    <a:pt x="267868" y="740686"/>
                    <a:pt x="267926" y="741064"/>
                  </a:cubicBezTo>
                  <a:cubicBezTo>
                    <a:pt x="267983" y="741442"/>
                    <a:pt x="268046" y="741810"/>
                    <a:pt x="268114" y="742169"/>
                  </a:cubicBezTo>
                  <a:cubicBezTo>
                    <a:pt x="268183" y="742529"/>
                    <a:pt x="268257" y="742878"/>
                    <a:pt x="268460" y="743647"/>
                  </a:cubicBezTo>
                  <a:cubicBezTo>
                    <a:pt x="268664" y="744416"/>
                    <a:pt x="268942" y="745428"/>
                    <a:pt x="269168" y="746254"/>
                  </a:cubicBezTo>
                  <a:cubicBezTo>
                    <a:pt x="269394" y="747080"/>
                    <a:pt x="269567" y="747718"/>
                    <a:pt x="269679" y="748163"/>
                  </a:cubicBezTo>
                  <a:cubicBezTo>
                    <a:pt x="269792" y="748609"/>
                    <a:pt x="269841" y="748836"/>
                    <a:pt x="269888" y="749096"/>
                  </a:cubicBezTo>
                  <a:cubicBezTo>
                    <a:pt x="269934" y="749355"/>
                    <a:pt x="270003" y="749707"/>
                    <a:pt x="270074" y="750135"/>
                  </a:cubicBezTo>
                  <a:cubicBezTo>
                    <a:pt x="270145" y="750563"/>
                    <a:pt x="270217" y="751066"/>
                    <a:pt x="270290" y="751641"/>
                  </a:cubicBezTo>
                  <a:cubicBezTo>
                    <a:pt x="270363" y="752216"/>
                    <a:pt x="270440" y="752862"/>
                    <a:pt x="270542" y="753994"/>
                  </a:cubicBezTo>
                  <a:cubicBezTo>
                    <a:pt x="270643" y="755124"/>
                    <a:pt x="270760" y="756673"/>
                    <a:pt x="270850" y="758153"/>
                  </a:cubicBezTo>
                  <a:cubicBezTo>
                    <a:pt x="270942" y="759634"/>
                    <a:pt x="271010" y="761048"/>
                    <a:pt x="271080" y="762401"/>
                  </a:cubicBezTo>
                  <a:cubicBezTo>
                    <a:pt x="271150" y="763753"/>
                    <a:pt x="271224" y="765046"/>
                    <a:pt x="271188" y="765979"/>
                  </a:cubicBezTo>
                  <a:cubicBezTo>
                    <a:pt x="271151" y="766911"/>
                    <a:pt x="271151" y="766911"/>
                    <a:pt x="271219" y="766294"/>
                  </a:cubicBezTo>
                  <a:cubicBezTo>
                    <a:pt x="271219" y="766294"/>
                    <a:pt x="271485" y="765072"/>
                    <a:pt x="271760" y="763774"/>
                  </a:cubicBezTo>
                  <a:cubicBezTo>
                    <a:pt x="272035" y="762477"/>
                    <a:pt x="272239" y="761098"/>
                    <a:pt x="272381" y="759642"/>
                  </a:cubicBezTo>
                  <a:cubicBezTo>
                    <a:pt x="272523" y="758186"/>
                    <a:pt x="272618" y="756657"/>
                    <a:pt x="272668" y="755052"/>
                  </a:cubicBezTo>
                  <a:cubicBezTo>
                    <a:pt x="272717" y="753448"/>
                    <a:pt x="272707" y="752714"/>
                    <a:pt x="272688" y="752068"/>
                  </a:cubicBezTo>
                  <a:cubicBezTo>
                    <a:pt x="272669" y="751422"/>
                    <a:pt x="272647" y="750843"/>
                    <a:pt x="272614" y="750327"/>
                  </a:cubicBezTo>
                  <a:cubicBezTo>
                    <a:pt x="272582" y="749812"/>
                    <a:pt x="272546" y="749360"/>
                    <a:pt x="272501" y="748992"/>
                  </a:cubicBezTo>
                  <a:cubicBezTo>
                    <a:pt x="272458" y="748624"/>
                    <a:pt x="272449" y="748468"/>
                    <a:pt x="272392" y="748075"/>
                  </a:cubicBezTo>
                  <a:cubicBezTo>
                    <a:pt x="272335" y="747683"/>
                    <a:pt x="272237" y="747131"/>
                    <a:pt x="272101" y="746398"/>
                  </a:cubicBezTo>
                  <a:cubicBezTo>
                    <a:pt x="271966" y="745666"/>
                    <a:pt x="271782" y="744752"/>
                    <a:pt x="271556" y="743662"/>
                  </a:cubicBezTo>
                  <a:cubicBezTo>
                    <a:pt x="271331" y="742572"/>
                    <a:pt x="271293" y="742312"/>
                    <a:pt x="271250" y="741997"/>
                  </a:cubicBezTo>
                  <a:cubicBezTo>
                    <a:pt x="271207" y="741682"/>
                    <a:pt x="271169" y="741357"/>
                    <a:pt x="271136" y="741021"/>
                  </a:cubicBezTo>
                  <a:cubicBezTo>
                    <a:pt x="271103" y="740684"/>
                    <a:pt x="271076" y="740337"/>
                    <a:pt x="271050" y="739987"/>
                  </a:cubicBezTo>
                  <a:cubicBezTo>
                    <a:pt x="271025" y="739636"/>
                    <a:pt x="270979" y="738629"/>
                    <a:pt x="270967" y="737664"/>
                  </a:cubicBezTo>
                  <a:cubicBezTo>
                    <a:pt x="270954" y="736698"/>
                    <a:pt x="270968" y="735766"/>
                    <a:pt x="271013" y="734868"/>
                  </a:cubicBezTo>
                  <a:cubicBezTo>
                    <a:pt x="271058" y="733969"/>
                    <a:pt x="271129" y="733104"/>
                    <a:pt x="271235" y="732256"/>
                  </a:cubicBezTo>
                  <a:cubicBezTo>
                    <a:pt x="271339" y="731408"/>
                    <a:pt x="271400" y="730906"/>
                    <a:pt x="271475" y="730430"/>
                  </a:cubicBezTo>
                  <a:cubicBezTo>
                    <a:pt x="271550" y="729954"/>
                    <a:pt x="271615" y="729473"/>
                    <a:pt x="271692" y="728990"/>
                  </a:cubicBezTo>
                  <a:cubicBezTo>
                    <a:pt x="271768" y="728507"/>
                    <a:pt x="271857" y="728021"/>
                    <a:pt x="271947" y="727555"/>
                  </a:cubicBezTo>
                  <a:cubicBezTo>
                    <a:pt x="272039" y="727088"/>
                    <a:pt x="272547" y="725077"/>
                    <a:pt x="273097" y="722735"/>
                  </a:cubicBezTo>
                  <a:cubicBezTo>
                    <a:pt x="273647" y="720393"/>
                    <a:pt x="274236" y="717742"/>
                    <a:pt x="274849" y="714778"/>
                  </a:cubicBezTo>
                  <a:cubicBezTo>
                    <a:pt x="275462" y="711814"/>
                    <a:pt x="276100" y="708536"/>
                    <a:pt x="276731" y="704940"/>
                  </a:cubicBezTo>
                  <a:cubicBezTo>
                    <a:pt x="276904" y="703960"/>
                    <a:pt x="277037" y="703207"/>
                    <a:pt x="277145" y="702594"/>
                  </a:cubicBezTo>
                  <a:cubicBezTo>
                    <a:pt x="277185" y="702481"/>
                    <a:pt x="277220" y="702353"/>
                    <a:pt x="277260" y="702241"/>
                  </a:cubicBezTo>
                  <a:cubicBezTo>
                    <a:pt x="277681" y="700438"/>
                    <a:pt x="280489" y="694070"/>
                    <a:pt x="285685" y="683136"/>
                  </a:cubicBezTo>
                  <a:cubicBezTo>
                    <a:pt x="285755" y="682653"/>
                    <a:pt x="285486" y="682840"/>
                    <a:pt x="284880" y="683699"/>
                  </a:cubicBezTo>
                  <a:cubicBezTo>
                    <a:pt x="279810" y="690261"/>
                    <a:pt x="275540" y="696051"/>
                    <a:pt x="272067" y="701071"/>
                  </a:cubicBezTo>
                  <a:cubicBezTo>
                    <a:pt x="270445" y="703896"/>
                    <a:pt x="269271" y="706259"/>
                    <a:pt x="268445" y="708259"/>
                  </a:cubicBezTo>
                  <a:cubicBezTo>
                    <a:pt x="268164" y="708783"/>
                    <a:pt x="267875" y="709260"/>
                    <a:pt x="267595" y="709800"/>
                  </a:cubicBezTo>
                  <a:cubicBezTo>
                    <a:pt x="265841" y="713198"/>
                    <a:pt x="264136" y="716930"/>
                    <a:pt x="263111" y="719446"/>
                  </a:cubicBezTo>
                  <a:cubicBezTo>
                    <a:pt x="262086" y="721961"/>
                    <a:pt x="261732" y="723037"/>
                    <a:pt x="261407" y="724109"/>
                  </a:cubicBezTo>
                  <a:cubicBezTo>
                    <a:pt x="261082" y="725183"/>
                    <a:pt x="260783" y="726252"/>
                    <a:pt x="260514" y="727320"/>
                  </a:cubicBezTo>
                  <a:cubicBezTo>
                    <a:pt x="260245" y="728388"/>
                    <a:pt x="260006" y="729453"/>
                    <a:pt x="259077" y="734575"/>
                  </a:cubicBezTo>
                  <a:cubicBezTo>
                    <a:pt x="258689" y="736712"/>
                    <a:pt x="258221" y="739557"/>
                    <a:pt x="257805" y="742179"/>
                  </a:cubicBezTo>
                  <a:cubicBezTo>
                    <a:pt x="257817" y="741754"/>
                    <a:pt x="257828" y="741331"/>
                    <a:pt x="257829" y="740914"/>
                  </a:cubicBezTo>
                  <a:cubicBezTo>
                    <a:pt x="257831" y="740429"/>
                    <a:pt x="257822" y="739950"/>
                    <a:pt x="257805" y="739477"/>
                  </a:cubicBezTo>
                  <a:cubicBezTo>
                    <a:pt x="257787" y="739003"/>
                    <a:pt x="257760" y="738520"/>
                    <a:pt x="257162" y="733104"/>
                  </a:cubicBezTo>
                  <a:cubicBezTo>
                    <a:pt x="256565" y="727689"/>
                    <a:pt x="256512" y="727208"/>
                    <a:pt x="256476" y="726709"/>
                  </a:cubicBezTo>
                  <a:cubicBezTo>
                    <a:pt x="256440" y="726211"/>
                    <a:pt x="256413" y="725731"/>
                    <a:pt x="256404" y="725270"/>
                  </a:cubicBezTo>
                  <a:cubicBezTo>
                    <a:pt x="256398" y="724953"/>
                    <a:pt x="256409" y="724665"/>
                    <a:pt x="256416" y="724373"/>
                  </a:cubicBezTo>
                  <a:cubicBezTo>
                    <a:pt x="256829" y="721611"/>
                    <a:pt x="257472" y="719236"/>
                    <a:pt x="258395" y="717330"/>
                  </a:cubicBezTo>
                  <a:cubicBezTo>
                    <a:pt x="258951" y="716165"/>
                    <a:pt x="259545" y="715125"/>
                    <a:pt x="260175" y="714211"/>
                  </a:cubicBezTo>
                  <a:cubicBezTo>
                    <a:pt x="260638" y="713447"/>
                    <a:pt x="262458" y="710963"/>
                    <a:pt x="265636" y="706758"/>
                  </a:cubicBezTo>
                  <a:cubicBezTo>
                    <a:pt x="266754" y="705104"/>
                    <a:pt x="267583" y="703776"/>
                    <a:pt x="268121" y="702772"/>
                  </a:cubicBezTo>
                  <a:lnTo>
                    <a:pt x="260960" y="709469"/>
                  </a:lnTo>
                  <a:cubicBezTo>
                    <a:pt x="260736" y="709689"/>
                    <a:pt x="260518" y="709968"/>
                    <a:pt x="260299" y="710230"/>
                  </a:cubicBezTo>
                  <a:cubicBezTo>
                    <a:pt x="260042" y="710367"/>
                    <a:pt x="259799" y="710496"/>
                    <a:pt x="259508" y="710653"/>
                  </a:cubicBezTo>
                  <a:cubicBezTo>
                    <a:pt x="257644" y="711655"/>
                    <a:pt x="255083" y="713069"/>
                    <a:pt x="251825" y="714893"/>
                  </a:cubicBezTo>
                  <a:cubicBezTo>
                    <a:pt x="248567" y="716717"/>
                    <a:pt x="244614" y="718956"/>
                    <a:pt x="241446" y="720889"/>
                  </a:cubicBezTo>
                  <a:cubicBezTo>
                    <a:pt x="238277" y="722823"/>
                    <a:pt x="236668" y="723971"/>
                    <a:pt x="235359" y="724951"/>
                  </a:cubicBezTo>
                  <a:cubicBezTo>
                    <a:pt x="235107" y="725140"/>
                    <a:pt x="234921" y="725298"/>
                    <a:pt x="234691" y="725476"/>
                  </a:cubicBezTo>
                  <a:cubicBezTo>
                    <a:pt x="235754" y="724273"/>
                    <a:pt x="237086" y="722850"/>
                    <a:pt x="238596" y="721390"/>
                  </a:cubicBezTo>
                  <a:cubicBezTo>
                    <a:pt x="240551" y="719503"/>
                    <a:pt x="242788" y="717609"/>
                    <a:pt x="245273" y="715701"/>
                  </a:cubicBezTo>
                  <a:cubicBezTo>
                    <a:pt x="252907" y="711863"/>
                    <a:pt x="256283" y="709428"/>
                    <a:pt x="258999" y="707407"/>
                  </a:cubicBezTo>
                  <a:cubicBezTo>
                    <a:pt x="261748" y="705361"/>
                    <a:pt x="263990" y="703636"/>
                    <a:pt x="265732" y="702224"/>
                  </a:cubicBezTo>
                  <a:cubicBezTo>
                    <a:pt x="267474" y="700812"/>
                    <a:pt x="268728" y="699700"/>
                    <a:pt x="269475" y="698899"/>
                  </a:cubicBezTo>
                  <a:cubicBezTo>
                    <a:pt x="270222" y="698098"/>
                    <a:pt x="272607" y="695457"/>
                    <a:pt x="274703" y="692956"/>
                  </a:cubicBezTo>
                  <a:cubicBezTo>
                    <a:pt x="276799" y="690456"/>
                    <a:pt x="278581" y="688120"/>
                    <a:pt x="280050" y="685944"/>
                  </a:cubicBezTo>
                  <a:cubicBezTo>
                    <a:pt x="281519" y="683768"/>
                    <a:pt x="282669" y="681740"/>
                    <a:pt x="283445" y="679923"/>
                  </a:cubicBezTo>
                  <a:cubicBezTo>
                    <a:pt x="284220" y="678105"/>
                    <a:pt x="285597" y="675178"/>
                    <a:pt x="286849" y="671939"/>
                  </a:cubicBezTo>
                  <a:cubicBezTo>
                    <a:pt x="288102" y="668701"/>
                    <a:pt x="289185" y="665235"/>
                    <a:pt x="290096" y="661546"/>
                  </a:cubicBezTo>
                  <a:cubicBezTo>
                    <a:pt x="290651" y="659298"/>
                    <a:pt x="291132" y="656972"/>
                    <a:pt x="291429" y="655021"/>
                  </a:cubicBezTo>
                  <a:cubicBezTo>
                    <a:pt x="291500" y="654813"/>
                    <a:pt x="291588" y="654575"/>
                    <a:pt x="291657" y="654371"/>
                  </a:cubicBezTo>
                  <a:cubicBezTo>
                    <a:pt x="292553" y="651724"/>
                    <a:pt x="293295" y="649401"/>
                    <a:pt x="293889" y="647420"/>
                  </a:cubicBezTo>
                  <a:cubicBezTo>
                    <a:pt x="294483" y="645439"/>
                    <a:pt x="294741" y="644689"/>
                    <a:pt x="295041" y="643871"/>
                  </a:cubicBezTo>
                  <a:cubicBezTo>
                    <a:pt x="295340" y="643052"/>
                    <a:pt x="295677" y="642208"/>
                    <a:pt x="296038" y="641333"/>
                  </a:cubicBezTo>
                  <a:cubicBezTo>
                    <a:pt x="296399" y="640458"/>
                    <a:pt x="296791" y="639554"/>
                    <a:pt x="297215" y="638613"/>
                  </a:cubicBezTo>
                  <a:cubicBezTo>
                    <a:pt x="297639" y="637674"/>
                    <a:pt x="298041" y="636771"/>
                    <a:pt x="298649" y="635544"/>
                  </a:cubicBezTo>
                  <a:cubicBezTo>
                    <a:pt x="299257" y="634318"/>
                    <a:pt x="300057" y="632730"/>
                    <a:pt x="301066" y="630796"/>
                  </a:cubicBezTo>
                  <a:cubicBezTo>
                    <a:pt x="302075" y="628863"/>
                    <a:pt x="303294" y="626587"/>
                    <a:pt x="304692" y="624018"/>
                  </a:cubicBezTo>
                  <a:cubicBezTo>
                    <a:pt x="306027" y="621565"/>
                    <a:pt x="308238" y="618353"/>
                    <a:pt x="310200" y="615428"/>
                  </a:cubicBezTo>
                  <a:lnTo>
                    <a:pt x="306547" y="624639"/>
                  </a:lnTo>
                  <a:cubicBezTo>
                    <a:pt x="305937" y="626229"/>
                    <a:pt x="305515" y="627397"/>
                    <a:pt x="305281" y="628140"/>
                  </a:cubicBezTo>
                  <a:cubicBezTo>
                    <a:pt x="305068" y="628798"/>
                    <a:pt x="304771" y="629955"/>
                    <a:pt x="304388" y="631611"/>
                  </a:cubicBezTo>
                  <a:cubicBezTo>
                    <a:pt x="304320" y="631883"/>
                    <a:pt x="304235" y="632146"/>
                    <a:pt x="304134" y="632400"/>
                  </a:cubicBezTo>
                  <a:cubicBezTo>
                    <a:pt x="304256" y="632095"/>
                    <a:pt x="304418" y="631761"/>
                    <a:pt x="304617" y="631397"/>
                  </a:cubicBezTo>
                  <a:cubicBezTo>
                    <a:pt x="307684" y="626240"/>
                    <a:pt x="309500" y="623139"/>
                    <a:pt x="310064" y="622096"/>
                  </a:cubicBezTo>
                  <a:cubicBezTo>
                    <a:pt x="311287" y="619921"/>
                    <a:pt x="312244" y="618133"/>
                    <a:pt x="312935" y="616732"/>
                  </a:cubicBezTo>
                  <a:lnTo>
                    <a:pt x="313418" y="615634"/>
                  </a:lnTo>
                  <a:cubicBezTo>
                    <a:pt x="313713" y="614694"/>
                    <a:pt x="314091" y="613442"/>
                    <a:pt x="314550" y="611880"/>
                  </a:cubicBezTo>
                  <a:cubicBezTo>
                    <a:pt x="315184" y="609722"/>
                    <a:pt x="315685" y="607808"/>
                    <a:pt x="316092" y="606072"/>
                  </a:cubicBezTo>
                  <a:cubicBezTo>
                    <a:pt x="316985" y="604487"/>
                    <a:pt x="317645" y="603165"/>
                    <a:pt x="318041" y="602136"/>
                  </a:cubicBezTo>
                  <a:cubicBezTo>
                    <a:pt x="318439" y="601102"/>
                    <a:pt x="319018" y="599402"/>
                    <a:pt x="319625" y="597336"/>
                  </a:cubicBezTo>
                  <a:lnTo>
                    <a:pt x="318945" y="601752"/>
                  </a:lnTo>
                  <a:lnTo>
                    <a:pt x="318790" y="602660"/>
                  </a:lnTo>
                  <a:lnTo>
                    <a:pt x="317614" y="607828"/>
                  </a:lnTo>
                  <a:cubicBezTo>
                    <a:pt x="317499" y="608311"/>
                    <a:pt x="317316" y="608973"/>
                    <a:pt x="317063" y="609814"/>
                  </a:cubicBezTo>
                  <a:cubicBezTo>
                    <a:pt x="317153" y="609527"/>
                    <a:pt x="317312" y="609172"/>
                    <a:pt x="317538" y="608748"/>
                  </a:cubicBezTo>
                  <a:cubicBezTo>
                    <a:pt x="318961" y="606032"/>
                    <a:pt x="319705" y="604581"/>
                    <a:pt x="319769" y="604395"/>
                  </a:cubicBezTo>
                  <a:cubicBezTo>
                    <a:pt x="320204" y="603466"/>
                    <a:pt x="320455" y="602876"/>
                    <a:pt x="320522" y="602623"/>
                  </a:cubicBezTo>
                  <a:cubicBezTo>
                    <a:pt x="321408" y="599900"/>
                    <a:pt x="322023" y="597851"/>
                    <a:pt x="322368" y="596478"/>
                  </a:cubicBezTo>
                  <a:cubicBezTo>
                    <a:pt x="322912" y="594153"/>
                    <a:pt x="323269" y="591995"/>
                    <a:pt x="323437" y="590003"/>
                  </a:cubicBezTo>
                  <a:cubicBezTo>
                    <a:pt x="323544" y="588977"/>
                    <a:pt x="323580" y="588277"/>
                    <a:pt x="323546" y="587905"/>
                  </a:cubicBezTo>
                  <a:lnTo>
                    <a:pt x="323513" y="587095"/>
                  </a:lnTo>
                  <a:lnTo>
                    <a:pt x="323229" y="582601"/>
                  </a:lnTo>
                  <a:cubicBezTo>
                    <a:pt x="323201" y="581995"/>
                    <a:pt x="323181" y="581511"/>
                    <a:pt x="323168" y="581112"/>
                  </a:cubicBezTo>
                  <a:cubicBezTo>
                    <a:pt x="323534" y="578847"/>
                    <a:pt x="323881" y="576456"/>
                    <a:pt x="324198" y="573910"/>
                  </a:cubicBezTo>
                  <a:cubicBezTo>
                    <a:pt x="324285" y="573216"/>
                    <a:pt x="324359" y="572633"/>
                    <a:pt x="324428" y="572097"/>
                  </a:cubicBezTo>
                  <a:cubicBezTo>
                    <a:pt x="324655" y="573284"/>
                    <a:pt x="325053" y="575290"/>
                    <a:pt x="325630" y="578146"/>
                  </a:cubicBezTo>
                  <a:cubicBezTo>
                    <a:pt x="325716" y="578582"/>
                    <a:pt x="325790" y="579056"/>
                    <a:pt x="325854" y="579567"/>
                  </a:cubicBezTo>
                  <a:cubicBezTo>
                    <a:pt x="326097" y="581929"/>
                    <a:pt x="326129" y="583535"/>
                    <a:pt x="325949" y="584385"/>
                  </a:cubicBezTo>
                  <a:cubicBezTo>
                    <a:pt x="325935" y="584220"/>
                    <a:pt x="326217" y="583068"/>
                    <a:pt x="326794" y="580930"/>
                  </a:cubicBezTo>
                  <a:cubicBezTo>
                    <a:pt x="326926" y="580312"/>
                    <a:pt x="327009" y="579710"/>
                    <a:pt x="327044" y="579123"/>
                  </a:cubicBezTo>
                  <a:cubicBezTo>
                    <a:pt x="327093" y="578505"/>
                    <a:pt x="327103" y="577660"/>
                    <a:pt x="327074" y="576587"/>
                  </a:cubicBezTo>
                  <a:cubicBezTo>
                    <a:pt x="327046" y="575496"/>
                    <a:pt x="326938" y="573479"/>
                    <a:pt x="326749" y="570535"/>
                  </a:cubicBezTo>
                  <a:cubicBezTo>
                    <a:pt x="326728" y="569733"/>
                    <a:pt x="326728" y="568904"/>
                    <a:pt x="326749" y="568049"/>
                  </a:cubicBezTo>
                  <a:cubicBezTo>
                    <a:pt x="326788" y="566223"/>
                    <a:pt x="327036" y="564556"/>
                    <a:pt x="327493" y="563050"/>
                  </a:cubicBezTo>
                  <a:lnTo>
                    <a:pt x="329430" y="558479"/>
                  </a:lnTo>
                  <a:cubicBezTo>
                    <a:pt x="329392" y="559021"/>
                    <a:pt x="329308" y="559571"/>
                    <a:pt x="329305" y="560107"/>
                  </a:cubicBezTo>
                  <a:cubicBezTo>
                    <a:pt x="329324" y="562011"/>
                    <a:pt x="329441" y="563883"/>
                    <a:pt x="329656" y="565722"/>
                  </a:cubicBezTo>
                  <a:cubicBezTo>
                    <a:pt x="329717" y="566266"/>
                    <a:pt x="329814" y="566918"/>
                    <a:pt x="329947" y="567679"/>
                  </a:cubicBezTo>
                  <a:lnTo>
                    <a:pt x="330489" y="570238"/>
                  </a:lnTo>
                  <a:cubicBezTo>
                    <a:pt x="330412" y="569640"/>
                    <a:pt x="330414" y="569011"/>
                    <a:pt x="330496" y="568352"/>
                  </a:cubicBezTo>
                  <a:lnTo>
                    <a:pt x="331259" y="561358"/>
                  </a:lnTo>
                  <a:lnTo>
                    <a:pt x="331383" y="560379"/>
                  </a:lnTo>
                  <a:cubicBezTo>
                    <a:pt x="331627" y="558755"/>
                    <a:pt x="332059" y="556993"/>
                    <a:pt x="332679" y="555094"/>
                  </a:cubicBezTo>
                  <a:cubicBezTo>
                    <a:pt x="333663" y="552087"/>
                    <a:pt x="334469" y="549858"/>
                    <a:pt x="335100" y="548383"/>
                  </a:cubicBezTo>
                  <a:cubicBezTo>
                    <a:pt x="335476" y="547943"/>
                    <a:pt x="335850" y="547498"/>
                    <a:pt x="336223" y="547052"/>
                  </a:cubicBezTo>
                  <a:cubicBezTo>
                    <a:pt x="336073" y="547850"/>
                    <a:pt x="335951" y="548720"/>
                    <a:pt x="335867" y="549681"/>
                  </a:cubicBezTo>
                  <a:cubicBezTo>
                    <a:pt x="335723" y="551081"/>
                    <a:pt x="335610" y="552519"/>
                    <a:pt x="335527" y="553995"/>
                  </a:cubicBezTo>
                  <a:cubicBezTo>
                    <a:pt x="335471" y="554888"/>
                    <a:pt x="335436" y="556364"/>
                    <a:pt x="335422" y="558423"/>
                  </a:cubicBezTo>
                  <a:lnTo>
                    <a:pt x="335331" y="559661"/>
                  </a:lnTo>
                  <a:cubicBezTo>
                    <a:pt x="335328" y="559511"/>
                    <a:pt x="335449" y="558964"/>
                    <a:pt x="335695" y="558019"/>
                  </a:cubicBezTo>
                  <a:cubicBezTo>
                    <a:pt x="336317" y="556064"/>
                    <a:pt x="337171" y="552929"/>
                    <a:pt x="338256" y="548611"/>
                  </a:cubicBezTo>
                  <a:cubicBezTo>
                    <a:pt x="338450" y="547911"/>
                    <a:pt x="338682" y="547214"/>
                    <a:pt x="338952" y="546520"/>
                  </a:cubicBezTo>
                  <a:cubicBezTo>
                    <a:pt x="339086" y="546181"/>
                    <a:pt x="339223" y="545861"/>
                    <a:pt x="339365" y="545560"/>
                  </a:cubicBezTo>
                  <a:lnTo>
                    <a:pt x="341614" y="540844"/>
                  </a:lnTo>
                  <a:cubicBezTo>
                    <a:pt x="341981" y="540110"/>
                    <a:pt x="342366" y="539373"/>
                    <a:pt x="342770" y="538634"/>
                  </a:cubicBezTo>
                  <a:lnTo>
                    <a:pt x="344060" y="536317"/>
                  </a:lnTo>
                  <a:cubicBezTo>
                    <a:pt x="344505" y="535550"/>
                    <a:pt x="344931" y="534797"/>
                    <a:pt x="345347" y="534054"/>
                  </a:cubicBezTo>
                  <a:cubicBezTo>
                    <a:pt x="345019" y="535693"/>
                    <a:pt x="344732" y="537322"/>
                    <a:pt x="344534" y="538930"/>
                  </a:cubicBezTo>
                  <a:cubicBezTo>
                    <a:pt x="344444" y="539618"/>
                    <a:pt x="344359" y="540555"/>
                    <a:pt x="344277" y="541742"/>
                  </a:cubicBezTo>
                  <a:cubicBezTo>
                    <a:pt x="344245" y="542093"/>
                    <a:pt x="344201" y="543293"/>
                    <a:pt x="344145" y="545343"/>
                  </a:cubicBezTo>
                  <a:lnTo>
                    <a:pt x="344069" y="546793"/>
                  </a:lnTo>
                  <a:cubicBezTo>
                    <a:pt x="344052" y="546566"/>
                    <a:pt x="344295" y="545561"/>
                    <a:pt x="344799" y="543777"/>
                  </a:cubicBezTo>
                  <a:cubicBezTo>
                    <a:pt x="346036" y="539631"/>
                    <a:pt x="347277" y="535692"/>
                    <a:pt x="348524" y="531960"/>
                  </a:cubicBezTo>
                  <a:lnTo>
                    <a:pt x="349585" y="528257"/>
                  </a:lnTo>
                  <a:lnTo>
                    <a:pt x="351061" y="523419"/>
                  </a:lnTo>
                  <a:lnTo>
                    <a:pt x="351365" y="522263"/>
                  </a:lnTo>
                  <a:cubicBezTo>
                    <a:pt x="351425" y="521989"/>
                    <a:pt x="351469" y="521779"/>
                    <a:pt x="351500" y="521621"/>
                  </a:cubicBezTo>
                  <a:cubicBezTo>
                    <a:pt x="351606" y="521372"/>
                    <a:pt x="351697" y="521164"/>
                    <a:pt x="351811" y="520896"/>
                  </a:cubicBezTo>
                  <a:cubicBezTo>
                    <a:pt x="352516" y="519229"/>
                    <a:pt x="353166" y="517439"/>
                    <a:pt x="353781" y="515575"/>
                  </a:cubicBezTo>
                  <a:cubicBezTo>
                    <a:pt x="353781" y="515816"/>
                    <a:pt x="353777" y="516048"/>
                    <a:pt x="353764" y="516261"/>
                  </a:cubicBezTo>
                  <a:cubicBezTo>
                    <a:pt x="353742" y="516654"/>
                    <a:pt x="353718" y="517048"/>
                    <a:pt x="353690" y="517442"/>
                  </a:cubicBezTo>
                  <a:cubicBezTo>
                    <a:pt x="353666" y="517839"/>
                    <a:pt x="353570" y="518973"/>
                    <a:pt x="353403" y="520843"/>
                  </a:cubicBezTo>
                  <a:cubicBezTo>
                    <a:pt x="353367" y="521355"/>
                    <a:pt x="353348" y="521663"/>
                    <a:pt x="353346" y="521767"/>
                  </a:cubicBezTo>
                  <a:cubicBezTo>
                    <a:pt x="353328" y="522179"/>
                    <a:pt x="353326" y="522582"/>
                    <a:pt x="353339" y="522973"/>
                  </a:cubicBezTo>
                  <a:cubicBezTo>
                    <a:pt x="353391" y="523883"/>
                    <a:pt x="353428" y="524283"/>
                    <a:pt x="353450" y="524175"/>
                  </a:cubicBezTo>
                  <a:cubicBezTo>
                    <a:pt x="353460" y="524220"/>
                    <a:pt x="353503" y="524055"/>
                    <a:pt x="353577" y="523679"/>
                  </a:cubicBezTo>
                  <a:cubicBezTo>
                    <a:pt x="354066" y="522901"/>
                    <a:pt x="354409" y="522255"/>
                    <a:pt x="354606" y="521744"/>
                  </a:cubicBezTo>
                  <a:cubicBezTo>
                    <a:pt x="354741" y="521466"/>
                    <a:pt x="355017" y="520517"/>
                    <a:pt x="355436" y="518896"/>
                  </a:cubicBezTo>
                  <a:lnTo>
                    <a:pt x="355663" y="517956"/>
                  </a:lnTo>
                  <a:lnTo>
                    <a:pt x="356106" y="515995"/>
                  </a:lnTo>
                  <a:cubicBezTo>
                    <a:pt x="356131" y="515887"/>
                    <a:pt x="356149" y="515726"/>
                    <a:pt x="356161" y="515510"/>
                  </a:cubicBezTo>
                  <a:cubicBezTo>
                    <a:pt x="356175" y="515219"/>
                    <a:pt x="356181" y="514909"/>
                    <a:pt x="356179" y="514580"/>
                  </a:cubicBezTo>
                  <a:lnTo>
                    <a:pt x="356172" y="513323"/>
                  </a:lnTo>
                  <a:lnTo>
                    <a:pt x="356154" y="512638"/>
                  </a:lnTo>
                  <a:cubicBezTo>
                    <a:pt x="356132" y="511896"/>
                    <a:pt x="356053" y="510504"/>
                    <a:pt x="355917" y="508462"/>
                  </a:cubicBezTo>
                  <a:lnTo>
                    <a:pt x="355882" y="507975"/>
                  </a:lnTo>
                  <a:cubicBezTo>
                    <a:pt x="356535" y="505204"/>
                    <a:pt x="357135" y="502328"/>
                    <a:pt x="357628" y="499231"/>
                  </a:cubicBezTo>
                  <a:cubicBezTo>
                    <a:pt x="358298" y="495014"/>
                    <a:pt x="358825" y="490464"/>
                    <a:pt x="359007" y="486925"/>
                  </a:cubicBezTo>
                  <a:cubicBezTo>
                    <a:pt x="359190" y="483385"/>
                    <a:pt x="359336" y="480252"/>
                    <a:pt x="359447" y="477494"/>
                  </a:cubicBezTo>
                  <a:cubicBezTo>
                    <a:pt x="359559" y="474735"/>
                    <a:pt x="359636" y="472350"/>
                    <a:pt x="359677" y="470335"/>
                  </a:cubicBezTo>
                  <a:cubicBezTo>
                    <a:pt x="359719" y="468322"/>
                    <a:pt x="359724" y="466605"/>
                    <a:pt x="359571" y="464519"/>
                  </a:cubicBezTo>
                  <a:cubicBezTo>
                    <a:pt x="359418" y="462433"/>
                    <a:pt x="359283" y="460363"/>
                    <a:pt x="359164" y="458274"/>
                  </a:cubicBezTo>
                  <a:cubicBezTo>
                    <a:pt x="359044" y="456185"/>
                    <a:pt x="358940" y="454076"/>
                    <a:pt x="358851" y="451948"/>
                  </a:cubicBezTo>
                  <a:cubicBezTo>
                    <a:pt x="358763" y="449819"/>
                    <a:pt x="358677" y="447655"/>
                    <a:pt x="358630" y="447183"/>
                  </a:cubicBezTo>
                  <a:cubicBezTo>
                    <a:pt x="358584" y="446711"/>
                    <a:pt x="358527" y="446253"/>
                    <a:pt x="358462" y="445786"/>
                  </a:cubicBezTo>
                  <a:cubicBezTo>
                    <a:pt x="358398" y="445319"/>
                    <a:pt x="358323" y="444842"/>
                    <a:pt x="358234" y="444356"/>
                  </a:cubicBezTo>
                  <a:cubicBezTo>
                    <a:pt x="358144" y="443870"/>
                    <a:pt x="358035" y="443310"/>
                    <a:pt x="357544" y="441447"/>
                  </a:cubicBezTo>
                  <a:cubicBezTo>
                    <a:pt x="357054" y="439584"/>
                    <a:pt x="356563" y="437912"/>
                    <a:pt x="356082" y="436422"/>
                  </a:cubicBezTo>
                  <a:cubicBezTo>
                    <a:pt x="355601" y="434931"/>
                    <a:pt x="355121" y="433623"/>
                    <a:pt x="354648" y="432492"/>
                  </a:cubicBezTo>
                  <a:cubicBezTo>
                    <a:pt x="354175" y="431362"/>
                    <a:pt x="353609" y="430241"/>
                    <a:pt x="351615" y="427703"/>
                  </a:cubicBezTo>
                  <a:cubicBezTo>
                    <a:pt x="349622" y="425164"/>
                    <a:pt x="347960" y="422959"/>
                    <a:pt x="346604" y="421058"/>
                  </a:cubicBezTo>
                  <a:cubicBezTo>
                    <a:pt x="345248" y="419157"/>
                    <a:pt x="344188" y="417559"/>
                    <a:pt x="343428" y="416545"/>
                  </a:cubicBezTo>
                  <a:cubicBezTo>
                    <a:pt x="342669" y="415532"/>
                    <a:pt x="342669" y="415532"/>
                    <a:pt x="343023" y="416285"/>
                  </a:cubicBezTo>
                  <a:cubicBezTo>
                    <a:pt x="343023" y="416285"/>
                    <a:pt x="343274" y="418022"/>
                    <a:pt x="344167" y="419934"/>
                  </a:cubicBezTo>
                  <a:cubicBezTo>
                    <a:pt x="344462" y="420565"/>
                    <a:pt x="344850" y="421278"/>
                    <a:pt x="345218" y="421973"/>
                  </a:cubicBezTo>
                  <a:cubicBezTo>
                    <a:pt x="344935" y="422818"/>
                    <a:pt x="344792" y="423661"/>
                    <a:pt x="344862" y="424502"/>
                  </a:cubicBezTo>
                  <a:cubicBezTo>
                    <a:pt x="344833" y="424979"/>
                    <a:pt x="345153" y="425938"/>
                    <a:pt x="345822" y="427377"/>
                  </a:cubicBezTo>
                  <a:cubicBezTo>
                    <a:pt x="345892" y="427612"/>
                    <a:pt x="345918" y="427884"/>
                    <a:pt x="345898" y="428193"/>
                  </a:cubicBezTo>
                  <a:cubicBezTo>
                    <a:pt x="345819" y="428851"/>
                    <a:pt x="345523" y="429441"/>
                    <a:pt x="345127" y="430000"/>
                  </a:cubicBezTo>
                  <a:cubicBezTo>
                    <a:pt x="343621" y="430327"/>
                    <a:pt x="341972" y="429735"/>
                    <a:pt x="340163" y="428122"/>
                  </a:cubicBezTo>
                  <a:cubicBezTo>
                    <a:pt x="339588" y="427572"/>
                    <a:pt x="339103" y="426859"/>
                    <a:pt x="338708" y="425983"/>
                  </a:cubicBezTo>
                  <a:cubicBezTo>
                    <a:pt x="338558" y="425650"/>
                    <a:pt x="338385" y="425184"/>
                    <a:pt x="338199" y="424647"/>
                  </a:cubicBezTo>
                  <a:cubicBezTo>
                    <a:pt x="337969" y="423337"/>
                    <a:pt x="337876" y="422263"/>
                    <a:pt x="337842" y="420988"/>
                  </a:cubicBezTo>
                  <a:cubicBezTo>
                    <a:pt x="337800" y="419462"/>
                    <a:pt x="337825" y="417633"/>
                    <a:pt x="337897" y="415506"/>
                  </a:cubicBezTo>
                  <a:cubicBezTo>
                    <a:pt x="337969" y="413377"/>
                    <a:pt x="338032" y="410942"/>
                    <a:pt x="338163" y="408973"/>
                  </a:cubicBezTo>
                  <a:cubicBezTo>
                    <a:pt x="338292" y="407005"/>
                    <a:pt x="338292" y="407005"/>
                    <a:pt x="338096" y="408302"/>
                  </a:cubicBezTo>
                  <a:cubicBezTo>
                    <a:pt x="338096" y="408302"/>
                    <a:pt x="337377" y="410848"/>
                    <a:pt x="336859" y="413143"/>
                  </a:cubicBezTo>
                  <a:cubicBezTo>
                    <a:pt x="336342" y="415438"/>
                    <a:pt x="336007" y="417478"/>
                    <a:pt x="335809" y="419257"/>
                  </a:cubicBezTo>
                  <a:cubicBezTo>
                    <a:pt x="335610" y="421037"/>
                    <a:pt x="335532" y="422560"/>
                    <a:pt x="335580" y="423843"/>
                  </a:cubicBezTo>
                  <a:cubicBezTo>
                    <a:pt x="335627" y="425126"/>
                    <a:pt x="335978" y="427671"/>
                    <a:pt x="336454" y="430317"/>
                  </a:cubicBezTo>
                  <a:cubicBezTo>
                    <a:pt x="336929" y="432963"/>
                    <a:pt x="337527" y="435721"/>
                    <a:pt x="338252" y="438585"/>
                  </a:cubicBezTo>
                  <a:cubicBezTo>
                    <a:pt x="338977" y="441449"/>
                    <a:pt x="339828" y="444421"/>
                    <a:pt x="340821" y="447462"/>
                  </a:cubicBezTo>
                  <a:cubicBezTo>
                    <a:pt x="341813" y="450503"/>
                    <a:pt x="341981" y="451270"/>
                    <a:pt x="342204" y="452323"/>
                  </a:cubicBezTo>
                  <a:cubicBezTo>
                    <a:pt x="342427" y="453377"/>
                    <a:pt x="342666" y="454579"/>
                    <a:pt x="342920" y="455928"/>
                  </a:cubicBezTo>
                  <a:cubicBezTo>
                    <a:pt x="343174" y="457278"/>
                    <a:pt x="343445" y="458775"/>
                    <a:pt x="343727" y="460400"/>
                  </a:cubicBezTo>
                  <a:cubicBezTo>
                    <a:pt x="344010" y="462024"/>
                    <a:pt x="344168" y="463317"/>
                    <a:pt x="344271" y="464843"/>
                  </a:cubicBezTo>
                  <a:cubicBezTo>
                    <a:pt x="344374" y="466369"/>
                    <a:pt x="344420" y="468115"/>
                    <a:pt x="344405" y="470077"/>
                  </a:cubicBezTo>
                  <a:cubicBezTo>
                    <a:pt x="344390" y="472038"/>
                    <a:pt x="344314" y="474214"/>
                    <a:pt x="344180" y="476580"/>
                  </a:cubicBezTo>
                  <a:cubicBezTo>
                    <a:pt x="344045" y="478946"/>
                    <a:pt x="343752" y="481388"/>
                    <a:pt x="343367" y="484052"/>
                  </a:cubicBezTo>
                  <a:cubicBezTo>
                    <a:pt x="342983" y="486717"/>
                    <a:pt x="342511" y="489569"/>
                    <a:pt x="341949" y="492607"/>
                  </a:cubicBezTo>
                  <a:cubicBezTo>
                    <a:pt x="341388" y="495646"/>
                    <a:pt x="340739" y="498871"/>
                    <a:pt x="340018" y="502294"/>
                  </a:cubicBezTo>
                  <a:cubicBezTo>
                    <a:pt x="339297" y="505717"/>
                    <a:pt x="339032" y="507157"/>
                    <a:pt x="338689" y="508812"/>
                  </a:cubicBezTo>
                  <a:cubicBezTo>
                    <a:pt x="338347" y="510465"/>
                    <a:pt x="337917" y="512372"/>
                    <a:pt x="337406" y="514529"/>
                  </a:cubicBezTo>
                  <a:cubicBezTo>
                    <a:pt x="336895" y="516685"/>
                    <a:pt x="336302" y="519092"/>
                    <a:pt x="335644" y="521740"/>
                  </a:cubicBezTo>
                  <a:cubicBezTo>
                    <a:pt x="334986" y="524388"/>
                    <a:pt x="334426" y="526261"/>
                    <a:pt x="333743" y="527962"/>
                  </a:cubicBezTo>
                  <a:cubicBezTo>
                    <a:pt x="333565" y="528405"/>
                    <a:pt x="333356" y="528807"/>
                    <a:pt x="333161" y="529228"/>
                  </a:cubicBezTo>
                  <a:cubicBezTo>
                    <a:pt x="332496" y="530247"/>
                    <a:pt x="331764" y="531251"/>
                    <a:pt x="330893" y="532228"/>
                  </a:cubicBezTo>
                  <a:cubicBezTo>
                    <a:pt x="329455" y="533842"/>
                    <a:pt x="327724" y="535411"/>
                    <a:pt x="326447" y="536411"/>
                  </a:cubicBezTo>
                  <a:cubicBezTo>
                    <a:pt x="325171" y="537411"/>
                    <a:pt x="324543" y="537841"/>
                    <a:pt x="323877" y="538262"/>
                  </a:cubicBezTo>
                  <a:cubicBezTo>
                    <a:pt x="323212" y="538684"/>
                    <a:pt x="322497" y="539078"/>
                    <a:pt x="321745" y="539468"/>
                  </a:cubicBezTo>
                  <a:cubicBezTo>
                    <a:pt x="320993" y="539857"/>
                    <a:pt x="320193" y="540225"/>
                    <a:pt x="317792" y="540987"/>
                  </a:cubicBezTo>
                  <a:cubicBezTo>
                    <a:pt x="315392" y="541749"/>
                    <a:pt x="311622" y="542937"/>
                    <a:pt x="308438" y="544077"/>
                  </a:cubicBezTo>
                  <a:cubicBezTo>
                    <a:pt x="305253" y="545216"/>
                    <a:pt x="302637" y="546267"/>
                    <a:pt x="300569" y="547223"/>
                  </a:cubicBezTo>
                  <a:cubicBezTo>
                    <a:pt x="298501" y="548178"/>
                    <a:pt x="296957" y="549060"/>
                    <a:pt x="296164" y="549516"/>
                  </a:cubicBezTo>
                  <a:cubicBezTo>
                    <a:pt x="295713" y="549776"/>
                    <a:pt x="295069" y="550209"/>
                    <a:pt x="294263" y="550820"/>
                  </a:cubicBezTo>
                  <a:cubicBezTo>
                    <a:pt x="293021" y="551258"/>
                    <a:pt x="292264" y="551498"/>
                    <a:pt x="292025" y="551528"/>
                  </a:cubicBezTo>
                  <a:cubicBezTo>
                    <a:pt x="289254" y="552141"/>
                    <a:pt x="287202" y="552508"/>
                    <a:pt x="285870" y="552629"/>
                  </a:cubicBezTo>
                  <a:cubicBezTo>
                    <a:pt x="284626" y="552752"/>
                    <a:pt x="283480" y="552800"/>
                    <a:pt x="282398" y="552797"/>
                  </a:cubicBezTo>
                  <a:cubicBezTo>
                    <a:pt x="282196" y="552719"/>
                    <a:pt x="281991" y="552641"/>
                    <a:pt x="281799" y="552568"/>
                  </a:cubicBezTo>
                  <a:cubicBezTo>
                    <a:pt x="281011" y="552268"/>
                    <a:pt x="280358" y="552029"/>
                    <a:pt x="279840" y="551844"/>
                  </a:cubicBezTo>
                  <a:cubicBezTo>
                    <a:pt x="279322" y="551661"/>
                    <a:pt x="278933" y="551532"/>
                    <a:pt x="278002" y="551287"/>
                  </a:cubicBezTo>
                  <a:cubicBezTo>
                    <a:pt x="277070" y="551041"/>
                    <a:pt x="275738" y="550693"/>
                    <a:pt x="274641" y="550481"/>
                  </a:cubicBezTo>
                  <a:cubicBezTo>
                    <a:pt x="273543" y="550268"/>
                    <a:pt x="272703" y="550094"/>
                    <a:pt x="272136" y="549957"/>
                  </a:cubicBezTo>
                  <a:cubicBezTo>
                    <a:pt x="271569" y="549819"/>
                    <a:pt x="271317" y="549747"/>
                    <a:pt x="271013" y="549612"/>
                  </a:cubicBezTo>
                  <a:cubicBezTo>
                    <a:pt x="270709" y="549476"/>
                    <a:pt x="270291" y="549285"/>
                    <a:pt x="269917" y="549080"/>
                  </a:cubicBezTo>
                  <a:cubicBezTo>
                    <a:pt x="269543" y="548875"/>
                    <a:pt x="269208" y="548663"/>
                    <a:pt x="268913" y="548442"/>
                  </a:cubicBezTo>
                  <a:cubicBezTo>
                    <a:pt x="268619" y="548221"/>
                    <a:pt x="268362" y="547991"/>
                    <a:pt x="268177" y="547814"/>
                  </a:cubicBezTo>
                  <a:cubicBezTo>
                    <a:pt x="267991" y="547638"/>
                    <a:pt x="267841" y="547453"/>
                    <a:pt x="267532" y="546992"/>
                  </a:cubicBezTo>
                  <a:cubicBezTo>
                    <a:pt x="267223" y="546531"/>
                    <a:pt x="266785" y="545833"/>
                    <a:pt x="266220" y="544911"/>
                  </a:cubicBezTo>
                  <a:cubicBezTo>
                    <a:pt x="265680" y="544030"/>
                    <a:pt x="265022" y="542958"/>
                    <a:pt x="264421" y="542068"/>
                  </a:cubicBezTo>
                  <a:cubicBezTo>
                    <a:pt x="264241" y="541726"/>
                    <a:pt x="264097" y="541430"/>
                    <a:pt x="263883" y="541050"/>
                  </a:cubicBezTo>
                  <a:cubicBezTo>
                    <a:pt x="262997" y="539466"/>
                    <a:pt x="261819" y="537547"/>
                    <a:pt x="260911" y="536140"/>
                  </a:cubicBezTo>
                  <a:cubicBezTo>
                    <a:pt x="260003" y="534733"/>
                    <a:pt x="259571" y="534108"/>
                    <a:pt x="259155" y="533562"/>
                  </a:cubicBezTo>
                  <a:cubicBezTo>
                    <a:pt x="258738" y="533015"/>
                    <a:pt x="258337" y="532544"/>
                    <a:pt x="257941" y="532147"/>
                  </a:cubicBezTo>
                  <a:cubicBezTo>
                    <a:pt x="257545" y="531751"/>
                    <a:pt x="257144" y="531427"/>
                    <a:pt x="256826" y="531211"/>
                  </a:cubicBezTo>
                  <a:cubicBezTo>
                    <a:pt x="256508" y="530995"/>
                    <a:pt x="256197" y="530815"/>
                    <a:pt x="255864" y="530650"/>
                  </a:cubicBezTo>
                  <a:cubicBezTo>
                    <a:pt x="255530" y="530485"/>
                    <a:pt x="255175" y="530332"/>
                    <a:pt x="254798" y="530192"/>
                  </a:cubicBezTo>
                  <a:cubicBezTo>
                    <a:pt x="254421" y="530052"/>
                    <a:pt x="254019" y="529925"/>
                    <a:pt x="252842" y="529713"/>
                  </a:cubicBezTo>
                  <a:cubicBezTo>
                    <a:pt x="251665" y="529500"/>
                    <a:pt x="250065" y="529229"/>
                    <a:pt x="248705" y="529030"/>
                  </a:cubicBezTo>
                  <a:cubicBezTo>
                    <a:pt x="247344" y="528831"/>
                    <a:pt x="246233" y="528653"/>
                    <a:pt x="245385" y="528474"/>
                  </a:cubicBezTo>
                  <a:cubicBezTo>
                    <a:pt x="244537" y="528295"/>
                    <a:pt x="243972" y="528128"/>
                    <a:pt x="243493" y="527960"/>
                  </a:cubicBezTo>
                  <a:cubicBezTo>
                    <a:pt x="243014" y="527791"/>
                    <a:pt x="242453" y="527576"/>
                    <a:pt x="241567" y="527175"/>
                  </a:cubicBezTo>
                  <a:cubicBezTo>
                    <a:pt x="240682" y="526774"/>
                    <a:pt x="239497" y="526197"/>
                    <a:pt x="238019" y="525451"/>
                  </a:cubicBezTo>
                  <a:cubicBezTo>
                    <a:pt x="236541" y="524706"/>
                    <a:pt x="234771" y="523795"/>
                    <a:pt x="233107" y="523350"/>
                  </a:cubicBezTo>
                  <a:cubicBezTo>
                    <a:pt x="231443" y="522904"/>
                    <a:pt x="231443" y="522904"/>
                    <a:pt x="232396" y="523468"/>
                  </a:cubicBezTo>
                  <a:cubicBezTo>
                    <a:pt x="232396" y="523468"/>
                    <a:pt x="233829" y="525397"/>
                    <a:pt x="235415" y="526433"/>
                  </a:cubicBezTo>
                  <a:cubicBezTo>
                    <a:pt x="237002" y="527469"/>
                    <a:pt x="238335" y="528297"/>
                    <a:pt x="239412" y="528933"/>
                  </a:cubicBezTo>
                  <a:cubicBezTo>
                    <a:pt x="240489" y="529568"/>
                    <a:pt x="241322" y="530014"/>
                    <a:pt x="241879" y="530259"/>
                  </a:cubicBezTo>
                  <a:cubicBezTo>
                    <a:pt x="242437" y="530505"/>
                    <a:pt x="242938" y="530758"/>
                    <a:pt x="243761" y="531040"/>
                  </a:cubicBezTo>
                  <a:cubicBezTo>
                    <a:pt x="244585" y="531321"/>
                    <a:pt x="245616" y="531590"/>
                    <a:pt x="246872" y="531860"/>
                  </a:cubicBezTo>
                  <a:cubicBezTo>
                    <a:pt x="248128" y="532129"/>
                    <a:pt x="249625" y="532343"/>
                    <a:pt x="251342" y="532501"/>
                  </a:cubicBezTo>
                  <a:cubicBezTo>
                    <a:pt x="253058" y="532658"/>
                    <a:pt x="253277" y="532708"/>
                    <a:pt x="253596" y="532790"/>
                  </a:cubicBezTo>
                  <a:cubicBezTo>
                    <a:pt x="253914" y="532872"/>
                    <a:pt x="254205" y="532956"/>
                    <a:pt x="254464" y="533050"/>
                  </a:cubicBezTo>
                  <a:cubicBezTo>
                    <a:pt x="254722" y="533144"/>
                    <a:pt x="254949" y="533243"/>
                    <a:pt x="255155" y="533350"/>
                  </a:cubicBezTo>
                  <a:cubicBezTo>
                    <a:pt x="255361" y="533458"/>
                    <a:pt x="255619" y="533598"/>
                    <a:pt x="255897" y="533805"/>
                  </a:cubicBezTo>
                  <a:cubicBezTo>
                    <a:pt x="256174" y="534012"/>
                    <a:pt x="256508" y="534315"/>
                    <a:pt x="256891" y="534706"/>
                  </a:cubicBezTo>
                  <a:cubicBezTo>
                    <a:pt x="257273" y="535097"/>
                    <a:pt x="257702" y="535574"/>
                    <a:pt x="258170" y="536140"/>
                  </a:cubicBezTo>
                  <a:cubicBezTo>
                    <a:pt x="258638" y="536706"/>
                    <a:pt x="260210" y="538686"/>
                    <a:pt x="261501" y="540319"/>
                  </a:cubicBezTo>
                  <a:cubicBezTo>
                    <a:pt x="262300" y="541328"/>
                    <a:pt x="262952" y="542161"/>
                    <a:pt x="263534" y="542911"/>
                  </a:cubicBezTo>
                  <a:cubicBezTo>
                    <a:pt x="263761" y="543451"/>
                    <a:pt x="264010" y="544061"/>
                    <a:pt x="264249" y="544620"/>
                  </a:cubicBezTo>
                  <a:cubicBezTo>
                    <a:pt x="264296" y="544731"/>
                    <a:pt x="264334" y="544812"/>
                    <a:pt x="264379" y="544917"/>
                  </a:cubicBezTo>
                  <a:cubicBezTo>
                    <a:pt x="263611" y="544064"/>
                    <a:pt x="262731" y="543080"/>
                    <a:pt x="261880" y="542208"/>
                  </a:cubicBezTo>
                  <a:cubicBezTo>
                    <a:pt x="260943" y="541246"/>
                    <a:pt x="260287" y="540795"/>
                    <a:pt x="259695" y="540390"/>
                  </a:cubicBezTo>
                  <a:cubicBezTo>
                    <a:pt x="259103" y="539985"/>
                    <a:pt x="258566" y="539638"/>
                    <a:pt x="258081" y="539345"/>
                  </a:cubicBezTo>
                  <a:cubicBezTo>
                    <a:pt x="257597" y="539051"/>
                    <a:pt x="257161" y="538815"/>
                    <a:pt x="256777" y="538630"/>
                  </a:cubicBezTo>
                  <a:cubicBezTo>
                    <a:pt x="256392" y="538445"/>
                    <a:pt x="255958" y="538265"/>
                    <a:pt x="255454" y="538090"/>
                  </a:cubicBezTo>
                  <a:cubicBezTo>
                    <a:pt x="254951" y="537915"/>
                    <a:pt x="254376" y="537737"/>
                    <a:pt x="253726" y="537562"/>
                  </a:cubicBezTo>
                  <a:cubicBezTo>
                    <a:pt x="253076" y="537387"/>
                    <a:pt x="252350" y="537212"/>
                    <a:pt x="251756" y="537087"/>
                  </a:cubicBezTo>
                  <a:cubicBezTo>
                    <a:pt x="251163" y="536960"/>
                    <a:pt x="250695" y="536887"/>
                    <a:pt x="250127" y="536824"/>
                  </a:cubicBezTo>
                  <a:cubicBezTo>
                    <a:pt x="249557" y="536762"/>
                    <a:pt x="248887" y="536700"/>
                    <a:pt x="248107" y="536660"/>
                  </a:cubicBezTo>
                  <a:cubicBezTo>
                    <a:pt x="247328" y="536620"/>
                    <a:pt x="246441" y="536596"/>
                    <a:pt x="245853" y="536594"/>
                  </a:cubicBezTo>
                  <a:cubicBezTo>
                    <a:pt x="245264" y="536591"/>
                    <a:pt x="245030" y="536575"/>
                    <a:pt x="244796" y="536554"/>
                  </a:cubicBezTo>
                  <a:cubicBezTo>
                    <a:pt x="244560" y="536533"/>
                    <a:pt x="244323" y="536508"/>
                    <a:pt x="244085" y="536476"/>
                  </a:cubicBezTo>
                  <a:cubicBezTo>
                    <a:pt x="243846" y="536444"/>
                    <a:pt x="243618" y="536373"/>
                    <a:pt x="243448" y="536312"/>
                  </a:cubicBezTo>
                  <a:cubicBezTo>
                    <a:pt x="243279" y="536252"/>
                    <a:pt x="243279" y="536252"/>
                    <a:pt x="243392" y="536292"/>
                  </a:cubicBezTo>
                  <a:cubicBezTo>
                    <a:pt x="243392" y="536292"/>
                    <a:pt x="243618" y="536373"/>
                    <a:pt x="243839" y="536467"/>
                  </a:cubicBezTo>
                  <a:cubicBezTo>
                    <a:pt x="244059" y="536563"/>
                    <a:pt x="244277" y="536668"/>
                    <a:pt x="244498" y="536767"/>
                  </a:cubicBezTo>
                  <a:cubicBezTo>
                    <a:pt x="244719" y="536866"/>
                    <a:pt x="244943" y="536956"/>
                    <a:pt x="245176" y="537041"/>
                  </a:cubicBezTo>
                  <a:cubicBezTo>
                    <a:pt x="245409" y="537125"/>
                    <a:pt x="246338" y="537374"/>
                    <a:pt x="247156" y="537578"/>
                  </a:cubicBezTo>
                  <a:cubicBezTo>
                    <a:pt x="247974" y="537782"/>
                    <a:pt x="248685" y="537963"/>
                    <a:pt x="249286" y="538116"/>
                  </a:cubicBezTo>
                  <a:cubicBezTo>
                    <a:pt x="249888" y="538268"/>
                    <a:pt x="250376" y="538407"/>
                    <a:pt x="250747" y="538524"/>
                  </a:cubicBezTo>
                  <a:cubicBezTo>
                    <a:pt x="251119" y="538641"/>
                    <a:pt x="251846" y="538906"/>
                    <a:pt x="252495" y="539154"/>
                  </a:cubicBezTo>
                  <a:cubicBezTo>
                    <a:pt x="253144" y="539402"/>
                    <a:pt x="253712" y="539631"/>
                    <a:pt x="254196" y="539844"/>
                  </a:cubicBezTo>
                  <a:cubicBezTo>
                    <a:pt x="254679" y="540056"/>
                    <a:pt x="255075" y="540251"/>
                    <a:pt x="255388" y="540428"/>
                  </a:cubicBezTo>
                  <a:cubicBezTo>
                    <a:pt x="255700" y="540604"/>
                    <a:pt x="256015" y="540800"/>
                    <a:pt x="256383" y="541054"/>
                  </a:cubicBezTo>
                  <a:cubicBezTo>
                    <a:pt x="256750" y="541309"/>
                    <a:pt x="257178" y="541632"/>
                    <a:pt x="257666" y="542019"/>
                  </a:cubicBezTo>
                  <a:cubicBezTo>
                    <a:pt x="258154" y="542407"/>
                    <a:pt x="258698" y="542861"/>
                    <a:pt x="259275" y="543320"/>
                  </a:cubicBezTo>
                  <a:cubicBezTo>
                    <a:pt x="259853" y="543779"/>
                    <a:pt x="261029" y="544901"/>
                    <a:pt x="262071" y="545865"/>
                  </a:cubicBezTo>
                  <a:cubicBezTo>
                    <a:pt x="262422" y="546190"/>
                    <a:pt x="262722" y="546462"/>
                    <a:pt x="263031" y="546743"/>
                  </a:cubicBezTo>
                  <a:cubicBezTo>
                    <a:pt x="263178" y="546974"/>
                    <a:pt x="263313" y="547206"/>
                    <a:pt x="263423" y="547430"/>
                  </a:cubicBezTo>
                  <a:cubicBezTo>
                    <a:pt x="263869" y="548338"/>
                    <a:pt x="263955" y="549127"/>
                    <a:pt x="263730" y="549872"/>
                  </a:cubicBezTo>
                  <a:cubicBezTo>
                    <a:pt x="263505" y="550618"/>
                    <a:pt x="262942" y="551397"/>
                    <a:pt x="262289" y="551986"/>
                  </a:cubicBezTo>
                  <a:cubicBezTo>
                    <a:pt x="261638" y="552576"/>
                    <a:pt x="261112" y="552960"/>
                    <a:pt x="260574" y="553319"/>
                  </a:cubicBezTo>
                  <a:cubicBezTo>
                    <a:pt x="260036" y="553678"/>
                    <a:pt x="259487" y="554011"/>
                    <a:pt x="258927" y="554323"/>
                  </a:cubicBezTo>
                  <a:cubicBezTo>
                    <a:pt x="258367" y="554635"/>
                    <a:pt x="257795" y="554923"/>
                    <a:pt x="256619" y="555494"/>
                  </a:cubicBezTo>
                  <a:cubicBezTo>
                    <a:pt x="255925" y="555830"/>
                    <a:pt x="255001" y="556293"/>
                    <a:pt x="253996" y="556800"/>
                  </a:cubicBezTo>
                  <a:cubicBezTo>
                    <a:pt x="253473" y="557009"/>
                    <a:pt x="252969" y="557213"/>
                    <a:pt x="252521" y="557402"/>
                  </a:cubicBezTo>
                  <a:cubicBezTo>
                    <a:pt x="251474" y="557845"/>
                    <a:pt x="250620" y="558219"/>
                    <a:pt x="249966" y="558524"/>
                  </a:cubicBezTo>
                  <a:cubicBezTo>
                    <a:pt x="249312" y="558829"/>
                    <a:pt x="248853" y="559032"/>
                    <a:pt x="248210" y="559311"/>
                  </a:cubicBezTo>
                  <a:cubicBezTo>
                    <a:pt x="247567" y="559590"/>
                    <a:pt x="246743" y="559939"/>
                    <a:pt x="245739" y="560361"/>
                  </a:cubicBezTo>
                  <a:cubicBezTo>
                    <a:pt x="244736" y="560783"/>
                    <a:pt x="243554" y="561274"/>
                    <a:pt x="242215" y="561919"/>
                  </a:cubicBezTo>
                  <a:cubicBezTo>
                    <a:pt x="240876" y="562565"/>
                    <a:pt x="239425" y="563401"/>
                    <a:pt x="238099" y="564172"/>
                  </a:cubicBezTo>
                  <a:cubicBezTo>
                    <a:pt x="237333" y="564616"/>
                    <a:pt x="236611" y="565039"/>
                    <a:pt x="235914" y="565449"/>
                  </a:cubicBezTo>
                  <a:cubicBezTo>
                    <a:pt x="235743" y="565498"/>
                    <a:pt x="235561" y="565549"/>
                    <a:pt x="235398" y="565597"/>
                  </a:cubicBezTo>
                  <a:cubicBezTo>
                    <a:pt x="233967" y="566016"/>
                    <a:pt x="232790" y="566388"/>
                    <a:pt x="231854" y="566707"/>
                  </a:cubicBezTo>
                  <a:cubicBezTo>
                    <a:pt x="230920" y="567027"/>
                    <a:pt x="230213" y="567310"/>
                    <a:pt x="229691" y="567550"/>
                  </a:cubicBezTo>
                  <a:cubicBezTo>
                    <a:pt x="229169" y="567790"/>
                    <a:pt x="228615" y="568050"/>
                    <a:pt x="228083" y="568320"/>
                  </a:cubicBezTo>
                  <a:cubicBezTo>
                    <a:pt x="227552" y="568588"/>
                    <a:pt x="227045" y="568869"/>
                    <a:pt x="226568" y="569168"/>
                  </a:cubicBezTo>
                  <a:cubicBezTo>
                    <a:pt x="226090" y="569467"/>
                    <a:pt x="225639" y="569778"/>
                    <a:pt x="224451" y="570800"/>
                  </a:cubicBezTo>
                  <a:cubicBezTo>
                    <a:pt x="223263" y="571822"/>
                    <a:pt x="221566" y="573316"/>
                    <a:pt x="220078" y="574603"/>
                  </a:cubicBezTo>
                  <a:cubicBezTo>
                    <a:pt x="218590" y="575890"/>
                    <a:pt x="217308" y="576963"/>
                    <a:pt x="216240" y="577824"/>
                  </a:cubicBezTo>
                  <a:cubicBezTo>
                    <a:pt x="215172" y="578686"/>
                    <a:pt x="214312" y="579321"/>
                    <a:pt x="213491" y="579892"/>
                  </a:cubicBezTo>
                  <a:cubicBezTo>
                    <a:pt x="212670" y="580461"/>
                    <a:pt x="211619" y="581136"/>
                    <a:pt x="210326" y="581908"/>
                  </a:cubicBezTo>
                  <a:cubicBezTo>
                    <a:pt x="209031" y="582681"/>
                    <a:pt x="207500" y="583552"/>
                    <a:pt x="205739" y="584542"/>
                  </a:cubicBezTo>
                  <a:cubicBezTo>
                    <a:pt x="203979" y="585532"/>
                    <a:pt x="202012" y="586685"/>
                    <a:pt x="200396" y="587551"/>
                  </a:cubicBezTo>
                  <a:cubicBezTo>
                    <a:pt x="198781" y="588418"/>
                    <a:pt x="198781" y="588418"/>
                    <a:pt x="199899" y="587934"/>
                  </a:cubicBezTo>
                  <a:cubicBezTo>
                    <a:pt x="199899" y="587934"/>
                    <a:pt x="202258" y="587247"/>
                    <a:pt x="204347" y="586543"/>
                  </a:cubicBezTo>
                  <a:cubicBezTo>
                    <a:pt x="206437" y="585839"/>
                    <a:pt x="208258" y="585127"/>
                    <a:pt x="209830" y="584445"/>
                  </a:cubicBezTo>
                  <a:cubicBezTo>
                    <a:pt x="211402" y="583764"/>
                    <a:pt x="212732" y="583123"/>
                    <a:pt x="213816" y="582533"/>
                  </a:cubicBezTo>
                  <a:cubicBezTo>
                    <a:pt x="214899" y="581943"/>
                    <a:pt x="215725" y="581477"/>
                    <a:pt x="216772" y="580800"/>
                  </a:cubicBezTo>
                  <a:cubicBezTo>
                    <a:pt x="217818" y="580123"/>
                    <a:pt x="219068" y="579249"/>
                    <a:pt x="220521" y="578173"/>
                  </a:cubicBezTo>
                  <a:cubicBezTo>
                    <a:pt x="221974" y="577096"/>
                    <a:pt x="223633" y="575816"/>
                    <a:pt x="225487" y="574341"/>
                  </a:cubicBezTo>
                  <a:cubicBezTo>
                    <a:pt x="227340" y="572866"/>
                    <a:pt x="227630" y="572681"/>
                    <a:pt x="228031" y="572436"/>
                  </a:cubicBezTo>
                  <a:cubicBezTo>
                    <a:pt x="228433" y="572190"/>
                    <a:pt x="228846" y="571925"/>
                    <a:pt x="229287" y="571662"/>
                  </a:cubicBezTo>
                  <a:cubicBezTo>
                    <a:pt x="229728" y="571401"/>
                    <a:pt x="230196" y="571143"/>
                    <a:pt x="230702" y="570878"/>
                  </a:cubicBezTo>
                  <a:cubicBezTo>
                    <a:pt x="231209" y="570613"/>
                    <a:pt x="231628" y="570392"/>
                    <a:pt x="232281" y="570103"/>
                  </a:cubicBezTo>
                  <a:cubicBezTo>
                    <a:pt x="232935" y="569814"/>
                    <a:pt x="233868" y="569439"/>
                    <a:pt x="235069" y="568993"/>
                  </a:cubicBezTo>
                  <a:cubicBezTo>
                    <a:pt x="236270" y="568548"/>
                    <a:pt x="237732" y="568028"/>
                    <a:pt x="239424" y="567433"/>
                  </a:cubicBezTo>
                  <a:cubicBezTo>
                    <a:pt x="241116" y="566838"/>
                    <a:pt x="243857" y="566082"/>
                    <a:pt x="246305" y="565366"/>
                  </a:cubicBezTo>
                  <a:cubicBezTo>
                    <a:pt x="248753" y="564650"/>
                    <a:pt x="250869" y="563983"/>
                    <a:pt x="252650" y="563357"/>
                  </a:cubicBezTo>
                  <a:cubicBezTo>
                    <a:pt x="254430" y="562732"/>
                    <a:pt x="255875" y="562155"/>
                    <a:pt x="256456" y="561792"/>
                  </a:cubicBezTo>
                  <a:cubicBezTo>
                    <a:pt x="256646" y="561700"/>
                    <a:pt x="256773" y="561629"/>
                    <a:pt x="256879" y="561567"/>
                  </a:cubicBezTo>
                  <a:cubicBezTo>
                    <a:pt x="257845" y="561250"/>
                    <a:pt x="258511" y="561051"/>
                    <a:pt x="259151" y="560854"/>
                  </a:cubicBezTo>
                  <a:cubicBezTo>
                    <a:pt x="260400" y="560471"/>
                    <a:pt x="261508" y="560118"/>
                    <a:pt x="262475" y="559790"/>
                  </a:cubicBezTo>
                  <a:cubicBezTo>
                    <a:pt x="263441" y="559461"/>
                    <a:pt x="264269" y="559163"/>
                    <a:pt x="264930" y="558891"/>
                  </a:cubicBezTo>
                  <a:cubicBezTo>
                    <a:pt x="265591" y="558620"/>
                    <a:pt x="265873" y="558502"/>
                    <a:pt x="266201" y="558386"/>
                  </a:cubicBezTo>
                  <a:cubicBezTo>
                    <a:pt x="266496" y="558283"/>
                    <a:pt x="266778" y="558194"/>
                    <a:pt x="267052" y="558112"/>
                  </a:cubicBezTo>
                  <a:cubicBezTo>
                    <a:pt x="268723" y="557934"/>
                    <a:pt x="270463" y="557919"/>
                    <a:pt x="272271" y="558070"/>
                  </a:cubicBezTo>
                  <a:cubicBezTo>
                    <a:pt x="273627" y="558196"/>
                    <a:pt x="274888" y="558442"/>
                    <a:pt x="276055" y="558807"/>
                  </a:cubicBezTo>
                  <a:cubicBezTo>
                    <a:pt x="276259" y="558801"/>
                    <a:pt x="277908" y="559482"/>
                    <a:pt x="281001" y="560848"/>
                  </a:cubicBezTo>
                  <a:cubicBezTo>
                    <a:pt x="281590" y="561077"/>
                    <a:pt x="282148" y="561251"/>
                    <a:pt x="282678" y="561372"/>
                  </a:cubicBezTo>
                  <a:cubicBezTo>
                    <a:pt x="282732" y="561384"/>
                    <a:pt x="282773" y="561382"/>
                    <a:pt x="282826" y="561394"/>
                  </a:cubicBezTo>
                  <a:cubicBezTo>
                    <a:pt x="279807" y="564388"/>
                    <a:pt x="276471" y="567753"/>
                    <a:pt x="274214" y="570004"/>
                  </a:cubicBezTo>
                  <a:cubicBezTo>
                    <a:pt x="271590" y="572620"/>
                    <a:pt x="270804" y="573259"/>
                    <a:pt x="270038" y="573847"/>
                  </a:cubicBezTo>
                  <a:cubicBezTo>
                    <a:pt x="269271" y="574434"/>
                    <a:pt x="268524" y="574971"/>
                    <a:pt x="267798" y="575456"/>
                  </a:cubicBezTo>
                  <a:cubicBezTo>
                    <a:pt x="267072" y="575942"/>
                    <a:pt x="266367" y="576376"/>
                    <a:pt x="265716" y="576747"/>
                  </a:cubicBezTo>
                  <a:cubicBezTo>
                    <a:pt x="265066" y="577117"/>
                    <a:pt x="264476" y="577426"/>
                    <a:pt x="263895" y="577699"/>
                  </a:cubicBezTo>
                  <a:cubicBezTo>
                    <a:pt x="263314" y="577972"/>
                    <a:pt x="262743" y="578210"/>
                    <a:pt x="262182" y="578414"/>
                  </a:cubicBezTo>
                  <a:cubicBezTo>
                    <a:pt x="261621" y="578618"/>
                    <a:pt x="261069" y="578788"/>
                    <a:pt x="259173" y="579183"/>
                  </a:cubicBezTo>
                  <a:cubicBezTo>
                    <a:pt x="257276" y="579577"/>
                    <a:pt x="254219" y="580202"/>
                    <a:pt x="251591" y="580769"/>
                  </a:cubicBezTo>
                  <a:cubicBezTo>
                    <a:pt x="248963" y="581336"/>
                    <a:pt x="246763" y="581846"/>
                    <a:pt x="244991" y="582320"/>
                  </a:cubicBezTo>
                  <a:cubicBezTo>
                    <a:pt x="243218" y="582795"/>
                    <a:pt x="241857" y="583221"/>
                    <a:pt x="241084" y="583484"/>
                  </a:cubicBezTo>
                  <a:cubicBezTo>
                    <a:pt x="240309" y="583747"/>
                    <a:pt x="239408" y="584059"/>
                    <a:pt x="238100" y="584553"/>
                  </a:cubicBezTo>
                  <a:cubicBezTo>
                    <a:pt x="236793" y="585048"/>
                    <a:pt x="235062" y="585738"/>
                    <a:pt x="232905" y="586629"/>
                  </a:cubicBezTo>
                  <a:cubicBezTo>
                    <a:pt x="230748" y="587521"/>
                    <a:pt x="228161" y="588616"/>
                    <a:pt x="226592" y="589302"/>
                  </a:cubicBezTo>
                  <a:cubicBezTo>
                    <a:pt x="225023" y="589987"/>
                    <a:pt x="224354" y="590179"/>
                    <a:pt x="223080" y="590466"/>
                  </a:cubicBezTo>
                  <a:cubicBezTo>
                    <a:pt x="221806" y="590754"/>
                    <a:pt x="219966" y="591128"/>
                    <a:pt x="217575" y="591621"/>
                  </a:cubicBezTo>
                  <a:cubicBezTo>
                    <a:pt x="215185" y="592114"/>
                    <a:pt x="212252" y="592774"/>
                    <a:pt x="209774" y="593302"/>
                  </a:cubicBezTo>
                  <a:cubicBezTo>
                    <a:pt x="207297" y="593829"/>
                    <a:pt x="207297" y="593829"/>
                    <a:pt x="208966" y="593618"/>
                  </a:cubicBezTo>
                  <a:cubicBezTo>
                    <a:pt x="208966" y="593618"/>
                    <a:pt x="212360" y="593620"/>
                    <a:pt x="215180" y="593479"/>
                  </a:cubicBezTo>
                  <a:cubicBezTo>
                    <a:pt x="218002" y="593339"/>
                    <a:pt x="220263" y="593152"/>
                    <a:pt x="221974" y="592965"/>
                  </a:cubicBezTo>
                  <a:cubicBezTo>
                    <a:pt x="223685" y="592776"/>
                    <a:pt x="224862" y="592606"/>
                    <a:pt x="225545" y="592440"/>
                  </a:cubicBezTo>
                  <a:cubicBezTo>
                    <a:pt x="226227" y="592273"/>
                    <a:pt x="229183" y="591262"/>
                    <a:pt x="231678" y="590402"/>
                  </a:cubicBezTo>
                  <a:cubicBezTo>
                    <a:pt x="234174" y="589541"/>
                    <a:pt x="236217" y="588840"/>
                    <a:pt x="237807" y="588306"/>
                  </a:cubicBezTo>
                  <a:cubicBezTo>
                    <a:pt x="239397" y="587772"/>
                    <a:pt x="240528" y="587412"/>
                    <a:pt x="241229" y="587218"/>
                  </a:cubicBezTo>
                  <a:cubicBezTo>
                    <a:pt x="241929" y="587025"/>
                    <a:pt x="242956" y="586702"/>
                    <a:pt x="244368" y="586336"/>
                  </a:cubicBezTo>
                  <a:cubicBezTo>
                    <a:pt x="245780" y="585971"/>
                    <a:pt x="247640" y="585520"/>
                    <a:pt x="249942" y="585000"/>
                  </a:cubicBezTo>
                  <a:cubicBezTo>
                    <a:pt x="252244" y="584480"/>
                    <a:pt x="254987" y="583900"/>
                    <a:pt x="258179" y="583258"/>
                  </a:cubicBezTo>
                  <a:cubicBezTo>
                    <a:pt x="261372" y="582615"/>
                    <a:pt x="262118" y="582416"/>
                    <a:pt x="262793" y="582196"/>
                  </a:cubicBezTo>
                  <a:cubicBezTo>
                    <a:pt x="263468" y="581976"/>
                    <a:pt x="264144" y="581718"/>
                    <a:pt x="264822" y="581423"/>
                  </a:cubicBezTo>
                  <a:cubicBezTo>
                    <a:pt x="265500" y="581129"/>
                    <a:pt x="266179" y="580797"/>
                    <a:pt x="266858" y="580430"/>
                  </a:cubicBezTo>
                  <a:cubicBezTo>
                    <a:pt x="267537" y="580064"/>
                    <a:pt x="268307" y="579617"/>
                    <a:pt x="269099" y="579115"/>
                  </a:cubicBezTo>
                  <a:cubicBezTo>
                    <a:pt x="269890" y="578613"/>
                    <a:pt x="270694" y="578062"/>
                    <a:pt x="271511" y="577462"/>
                  </a:cubicBezTo>
                  <a:cubicBezTo>
                    <a:pt x="272328" y="576861"/>
                    <a:pt x="273158" y="576212"/>
                    <a:pt x="274054" y="575466"/>
                  </a:cubicBezTo>
                  <a:cubicBezTo>
                    <a:pt x="274442" y="575144"/>
                    <a:pt x="275538" y="574063"/>
                    <a:pt x="276943" y="572657"/>
                  </a:cubicBezTo>
                  <a:cubicBezTo>
                    <a:pt x="278351" y="571999"/>
                    <a:pt x="279400" y="571359"/>
                    <a:pt x="280042" y="570743"/>
                  </a:cubicBezTo>
                  <a:cubicBezTo>
                    <a:pt x="280857" y="569966"/>
                    <a:pt x="281353" y="569400"/>
                    <a:pt x="281529" y="569043"/>
                  </a:cubicBezTo>
                  <a:lnTo>
                    <a:pt x="281869" y="567695"/>
                  </a:lnTo>
                  <a:cubicBezTo>
                    <a:pt x="282008" y="567555"/>
                    <a:pt x="282142" y="567421"/>
                    <a:pt x="282279" y="567283"/>
                  </a:cubicBezTo>
                  <a:cubicBezTo>
                    <a:pt x="283308" y="566785"/>
                    <a:pt x="284213" y="566257"/>
                    <a:pt x="284966" y="565691"/>
                  </a:cubicBezTo>
                  <a:cubicBezTo>
                    <a:pt x="286623" y="564162"/>
                    <a:pt x="288123" y="562861"/>
                    <a:pt x="289482" y="561766"/>
                  </a:cubicBezTo>
                  <a:cubicBezTo>
                    <a:pt x="292091" y="560915"/>
                    <a:pt x="294005" y="559901"/>
                    <a:pt x="295216" y="558721"/>
                  </a:cubicBezTo>
                  <a:cubicBezTo>
                    <a:pt x="296063" y="557950"/>
                    <a:pt x="296363" y="557417"/>
                    <a:pt x="296115" y="557123"/>
                  </a:cubicBezTo>
                  <a:cubicBezTo>
                    <a:pt x="295878" y="556988"/>
                    <a:pt x="295550" y="556895"/>
                    <a:pt x="295172" y="556826"/>
                  </a:cubicBezTo>
                  <a:cubicBezTo>
                    <a:pt x="295990" y="556042"/>
                    <a:pt x="296653" y="555534"/>
                    <a:pt x="297125" y="555366"/>
                  </a:cubicBezTo>
                  <a:cubicBezTo>
                    <a:pt x="297761" y="555032"/>
                    <a:pt x="298318" y="554762"/>
                    <a:pt x="298913" y="554462"/>
                  </a:cubicBezTo>
                  <a:cubicBezTo>
                    <a:pt x="300083" y="554166"/>
                    <a:pt x="301403" y="553853"/>
                    <a:pt x="302903" y="553519"/>
                  </a:cubicBezTo>
                  <a:cubicBezTo>
                    <a:pt x="303694" y="553237"/>
                    <a:pt x="304208" y="552686"/>
                    <a:pt x="304486" y="551906"/>
                  </a:cubicBezTo>
                  <a:cubicBezTo>
                    <a:pt x="305932" y="551332"/>
                    <a:pt x="307222" y="550889"/>
                    <a:pt x="308253" y="550665"/>
                  </a:cubicBezTo>
                  <a:cubicBezTo>
                    <a:pt x="308445" y="550517"/>
                    <a:pt x="308686" y="550357"/>
                    <a:pt x="308953" y="550190"/>
                  </a:cubicBezTo>
                  <a:cubicBezTo>
                    <a:pt x="309731" y="551023"/>
                    <a:pt x="310345" y="551312"/>
                    <a:pt x="310793" y="551046"/>
                  </a:cubicBezTo>
                  <a:cubicBezTo>
                    <a:pt x="311141" y="550908"/>
                    <a:pt x="311534" y="550412"/>
                    <a:pt x="311972" y="549556"/>
                  </a:cubicBezTo>
                  <a:cubicBezTo>
                    <a:pt x="312122" y="549260"/>
                    <a:pt x="312294" y="548873"/>
                    <a:pt x="312488" y="548396"/>
                  </a:cubicBezTo>
                  <a:cubicBezTo>
                    <a:pt x="312493" y="548381"/>
                    <a:pt x="312497" y="548372"/>
                    <a:pt x="312502" y="548357"/>
                  </a:cubicBezTo>
                  <a:cubicBezTo>
                    <a:pt x="312897" y="548177"/>
                    <a:pt x="313317" y="547989"/>
                    <a:pt x="313759" y="547796"/>
                  </a:cubicBezTo>
                  <a:cubicBezTo>
                    <a:pt x="314445" y="547992"/>
                    <a:pt x="315043" y="548021"/>
                    <a:pt x="315539" y="547857"/>
                  </a:cubicBezTo>
                  <a:cubicBezTo>
                    <a:pt x="316017" y="547641"/>
                    <a:pt x="316405" y="547170"/>
                    <a:pt x="316738" y="546542"/>
                  </a:cubicBezTo>
                  <a:cubicBezTo>
                    <a:pt x="317018" y="546428"/>
                    <a:pt x="317284" y="546318"/>
                    <a:pt x="317577" y="546201"/>
                  </a:cubicBezTo>
                  <a:cubicBezTo>
                    <a:pt x="317942" y="546058"/>
                    <a:pt x="318472" y="545703"/>
                    <a:pt x="319165" y="545146"/>
                  </a:cubicBezTo>
                  <a:cubicBezTo>
                    <a:pt x="319535" y="545745"/>
                    <a:pt x="319980" y="546412"/>
                    <a:pt x="320517" y="547160"/>
                  </a:cubicBezTo>
                  <a:cubicBezTo>
                    <a:pt x="320966" y="547770"/>
                    <a:pt x="321334" y="547934"/>
                    <a:pt x="321620" y="547653"/>
                  </a:cubicBezTo>
                  <a:cubicBezTo>
                    <a:pt x="322071" y="547338"/>
                    <a:pt x="322473" y="546603"/>
                    <a:pt x="322826" y="545448"/>
                  </a:cubicBezTo>
                  <a:cubicBezTo>
                    <a:pt x="322903" y="545263"/>
                    <a:pt x="323032" y="544735"/>
                    <a:pt x="323210" y="543892"/>
                  </a:cubicBezTo>
                  <a:cubicBezTo>
                    <a:pt x="323837" y="543766"/>
                    <a:pt x="324292" y="543636"/>
                    <a:pt x="324530" y="543502"/>
                  </a:cubicBezTo>
                  <a:cubicBezTo>
                    <a:pt x="325141" y="543276"/>
                    <a:pt x="325560" y="543084"/>
                    <a:pt x="325787" y="542926"/>
                  </a:cubicBezTo>
                  <a:lnTo>
                    <a:pt x="330682" y="539202"/>
                  </a:lnTo>
                  <a:cubicBezTo>
                    <a:pt x="330995" y="539552"/>
                    <a:pt x="331396" y="539904"/>
                    <a:pt x="331889" y="540260"/>
                  </a:cubicBezTo>
                  <a:cubicBezTo>
                    <a:pt x="332276" y="540574"/>
                    <a:pt x="332631" y="540448"/>
                    <a:pt x="332956" y="539882"/>
                  </a:cubicBezTo>
                  <a:cubicBezTo>
                    <a:pt x="333197" y="539386"/>
                    <a:pt x="333366" y="538588"/>
                    <a:pt x="333463" y="537488"/>
                  </a:cubicBezTo>
                  <a:cubicBezTo>
                    <a:pt x="333512" y="536944"/>
                    <a:pt x="333556" y="536154"/>
                    <a:pt x="333595" y="535117"/>
                  </a:cubicBezTo>
                  <a:cubicBezTo>
                    <a:pt x="333597" y="535001"/>
                    <a:pt x="333599" y="534920"/>
                    <a:pt x="333601" y="534809"/>
                  </a:cubicBezTo>
                  <a:lnTo>
                    <a:pt x="336160" y="532097"/>
                  </a:lnTo>
                  <a:cubicBezTo>
                    <a:pt x="336564" y="531058"/>
                    <a:pt x="337175" y="529800"/>
                    <a:pt x="337962" y="528357"/>
                  </a:cubicBezTo>
                  <a:cubicBezTo>
                    <a:pt x="338590" y="528545"/>
                    <a:pt x="339040" y="528640"/>
                    <a:pt x="339263" y="528619"/>
                  </a:cubicBezTo>
                  <a:cubicBezTo>
                    <a:pt x="339711" y="528634"/>
                    <a:pt x="340035" y="528307"/>
                    <a:pt x="340234" y="527640"/>
                  </a:cubicBezTo>
                  <a:cubicBezTo>
                    <a:pt x="340396" y="527034"/>
                    <a:pt x="340454" y="526218"/>
                    <a:pt x="340411" y="525195"/>
                  </a:cubicBezTo>
                  <a:cubicBezTo>
                    <a:pt x="340414" y="524715"/>
                    <a:pt x="340290" y="523166"/>
                    <a:pt x="340048" y="520640"/>
                  </a:cubicBezTo>
                  <a:cubicBezTo>
                    <a:pt x="340334" y="520252"/>
                    <a:pt x="340695" y="519653"/>
                    <a:pt x="341155" y="518781"/>
                  </a:cubicBezTo>
                  <a:cubicBezTo>
                    <a:pt x="341468" y="518152"/>
                    <a:pt x="341683" y="517647"/>
                    <a:pt x="341801" y="517266"/>
                  </a:cubicBezTo>
                  <a:cubicBezTo>
                    <a:pt x="341882" y="516951"/>
                    <a:pt x="341949" y="516701"/>
                    <a:pt x="342022" y="516423"/>
                  </a:cubicBezTo>
                  <a:lnTo>
                    <a:pt x="343418" y="516409"/>
                  </a:lnTo>
                  <a:cubicBezTo>
                    <a:pt x="343781" y="516388"/>
                    <a:pt x="343986" y="516221"/>
                    <a:pt x="344033" y="515908"/>
                  </a:cubicBezTo>
                  <a:cubicBezTo>
                    <a:pt x="344160" y="515464"/>
                    <a:pt x="344042" y="514527"/>
                    <a:pt x="343678" y="513099"/>
                  </a:cubicBezTo>
                  <a:cubicBezTo>
                    <a:pt x="343613" y="512840"/>
                    <a:pt x="343505" y="512519"/>
                    <a:pt x="343419" y="512230"/>
                  </a:cubicBezTo>
                  <a:lnTo>
                    <a:pt x="344051" y="510759"/>
                  </a:lnTo>
                  <a:cubicBezTo>
                    <a:pt x="345135" y="511103"/>
                    <a:pt x="345989" y="510914"/>
                    <a:pt x="346565" y="510083"/>
                  </a:cubicBezTo>
                  <a:cubicBezTo>
                    <a:pt x="346642" y="509907"/>
                    <a:pt x="346621" y="509647"/>
                    <a:pt x="346503" y="509302"/>
                  </a:cubicBezTo>
                  <a:cubicBezTo>
                    <a:pt x="346049" y="508544"/>
                    <a:pt x="345700" y="507858"/>
                    <a:pt x="345427" y="507222"/>
                  </a:cubicBezTo>
                  <a:cubicBezTo>
                    <a:pt x="345431" y="507206"/>
                    <a:pt x="345435" y="507195"/>
                    <a:pt x="345439" y="507179"/>
                  </a:cubicBezTo>
                  <a:cubicBezTo>
                    <a:pt x="345627" y="505820"/>
                    <a:pt x="345816" y="504850"/>
                    <a:pt x="346008" y="504268"/>
                  </a:cubicBezTo>
                  <a:cubicBezTo>
                    <a:pt x="346097" y="503904"/>
                    <a:pt x="346349" y="503173"/>
                    <a:pt x="346736" y="502136"/>
                  </a:cubicBezTo>
                  <a:cubicBezTo>
                    <a:pt x="347857" y="502139"/>
                    <a:pt x="348471" y="501885"/>
                    <a:pt x="348555" y="501362"/>
                  </a:cubicBezTo>
                  <a:cubicBezTo>
                    <a:pt x="348629" y="501086"/>
                    <a:pt x="348612" y="500818"/>
                    <a:pt x="348502" y="500556"/>
                  </a:cubicBezTo>
                  <a:cubicBezTo>
                    <a:pt x="348190" y="499930"/>
                    <a:pt x="347950" y="499423"/>
                    <a:pt x="347765" y="499009"/>
                  </a:cubicBezTo>
                  <a:cubicBezTo>
                    <a:pt x="347804" y="498798"/>
                    <a:pt x="347835" y="498544"/>
                    <a:pt x="347856" y="498245"/>
                  </a:cubicBezTo>
                  <a:cubicBezTo>
                    <a:pt x="347871" y="496946"/>
                    <a:pt x="347915" y="496080"/>
                    <a:pt x="347987" y="495634"/>
                  </a:cubicBezTo>
                  <a:cubicBezTo>
                    <a:pt x="349003" y="494773"/>
                    <a:pt x="349579" y="494215"/>
                    <a:pt x="349668" y="493989"/>
                  </a:cubicBezTo>
                  <a:cubicBezTo>
                    <a:pt x="350033" y="493447"/>
                    <a:pt x="350204" y="492997"/>
                    <a:pt x="350179" y="492639"/>
                  </a:cubicBezTo>
                  <a:cubicBezTo>
                    <a:pt x="350163" y="492395"/>
                    <a:pt x="350075" y="492186"/>
                    <a:pt x="349917" y="492011"/>
                  </a:cubicBezTo>
                  <a:cubicBezTo>
                    <a:pt x="349436" y="491644"/>
                    <a:pt x="349080" y="491356"/>
                    <a:pt x="348796" y="491114"/>
                  </a:cubicBezTo>
                  <a:cubicBezTo>
                    <a:pt x="348867" y="490536"/>
                    <a:pt x="348750" y="489457"/>
                    <a:pt x="348439" y="487863"/>
                  </a:cubicBezTo>
                  <a:lnTo>
                    <a:pt x="349099" y="486958"/>
                  </a:lnTo>
                  <a:cubicBezTo>
                    <a:pt x="349150" y="486977"/>
                    <a:pt x="349212" y="486423"/>
                    <a:pt x="349287" y="485298"/>
                  </a:cubicBezTo>
                  <a:cubicBezTo>
                    <a:pt x="349330" y="485025"/>
                    <a:pt x="349415" y="484778"/>
                    <a:pt x="349540" y="484557"/>
                  </a:cubicBezTo>
                  <a:cubicBezTo>
                    <a:pt x="349630" y="484284"/>
                    <a:pt x="350209" y="483699"/>
                    <a:pt x="351277" y="482801"/>
                  </a:cubicBezTo>
                  <a:cubicBezTo>
                    <a:pt x="351456" y="482588"/>
                    <a:pt x="351551" y="482410"/>
                    <a:pt x="351563" y="482267"/>
                  </a:cubicBezTo>
                  <a:cubicBezTo>
                    <a:pt x="351619" y="481729"/>
                    <a:pt x="351229" y="481328"/>
                    <a:pt x="350391" y="481062"/>
                  </a:cubicBezTo>
                  <a:cubicBezTo>
                    <a:pt x="350227" y="480970"/>
                    <a:pt x="349637" y="480897"/>
                    <a:pt x="348708" y="480841"/>
                  </a:cubicBezTo>
                  <a:cubicBezTo>
                    <a:pt x="348367" y="479821"/>
                    <a:pt x="348203" y="479115"/>
                    <a:pt x="348242" y="478774"/>
                  </a:cubicBezTo>
                  <a:cubicBezTo>
                    <a:pt x="348232" y="478611"/>
                    <a:pt x="348240" y="478413"/>
                    <a:pt x="348243" y="478226"/>
                  </a:cubicBezTo>
                  <a:cubicBezTo>
                    <a:pt x="349191" y="477821"/>
                    <a:pt x="350716" y="477374"/>
                    <a:pt x="352822" y="476887"/>
                  </a:cubicBezTo>
                  <a:cubicBezTo>
                    <a:pt x="352777" y="476735"/>
                    <a:pt x="352640" y="476593"/>
                    <a:pt x="352409" y="476461"/>
                  </a:cubicBezTo>
                  <a:cubicBezTo>
                    <a:pt x="350753" y="475547"/>
                    <a:pt x="349749" y="474929"/>
                    <a:pt x="349397" y="474609"/>
                  </a:cubicBezTo>
                  <a:cubicBezTo>
                    <a:pt x="348865" y="474183"/>
                    <a:pt x="348552" y="473753"/>
                    <a:pt x="348458" y="473317"/>
                  </a:cubicBezTo>
                  <a:cubicBezTo>
                    <a:pt x="348400" y="472873"/>
                    <a:pt x="348593" y="472461"/>
                    <a:pt x="349037" y="472079"/>
                  </a:cubicBezTo>
                  <a:cubicBezTo>
                    <a:pt x="349071" y="471945"/>
                    <a:pt x="349896" y="471557"/>
                    <a:pt x="351514" y="470918"/>
                  </a:cubicBezTo>
                  <a:cubicBezTo>
                    <a:pt x="351761" y="470791"/>
                    <a:pt x="351886" y="470673"/>
                    <a:pt x="351891" y="470564"/>
                  </a:cubicBezTo>
                  <a:cubicBezTo>
                    <a:pt x="351895" y="470476"/>
                    <a:pt x="351877" y="470383"/>
                    <a:pt x="351836" y="470285"/>
                  </a:cubicBezTo>
                  <a:cubicBezTo>
                    <a:pt x="351378" y="469478"/>
                    <a:pt x="351112" y="468912"/>
                    <a:pt x="351038" y="468587"/>
                  </a:cubicBezTo>
                  <a:cubicBezTo>
                    <a:pt x="350971" y="468496"/>
                    <a:pt x="351022" y="468070"/>
                    <a:pt x="351190" y="467309"/>
                  </a:cubicBezTo>
                  <a:cubicBezTo>
                    <a:pt x="351200" y="467208"/>
                    <a:pt x="351190" y="467119"/>
                    <a:pt x="351160" y="467041"/>
                  </a:cubicBezTo>
                  <a:cubicBezTo>
                    <a:pt x="351209" y="467031"/>
                    <a:pt x="350928" y="466610"/>
                    <a:pt x="350316" y="465778"/>
                  </a:cubicBezTo>
                  <a:cubicBezTo>
                    <a:pt x="350179" y="465547"/>
                    <a:pt x="350106" y="465364"/>
                    <a:pt x="350095" y="465230"/>
                  </a:cubicBezTo>
                  <a:cubicBezTo>
                    <a:pt x="350003" y="464885"/>
                    <a:pt x="350187" y="464017"/>
                    <a:pt x="350648" y="462625"/>
                  </a:cubicBezTo>
                  <a:cubicBezTo>
                    <a:pt x="350695" y="462606"/>
                    <a:pt x="350595" y="462140"/>
                    <a:pt x="350351" y="461227"/>
                  </a:cubicBezTo>
                  <a:lnTo>
                    <a:pt x="350219" y="459916"/>
                  </a:lnTo>
                  <a:cubicBezTo>
                    <a:pt x="350055" y="459316"/>
                    <a:pt x="349652" y="458834"/>
                    <a:pt x="349025" y="458463"/>
                  </a:cubicBezTo>
                  <a:cubicBezTo>
                    <a:pt x="349370" y="457881"/>
                    <a:pt x="349839" y="457268"/>
                    <a:pt x="350448" y="456621"/>
                  </a:cubicBezTo>
                  <a:cubicBezTo>
                    <a:pt x="348953" y="455977"/>
                    <a:pt x="347672" y="455094"/>
                    <a:pt x="346560" y="454022"/>
                  </a:cubicBezTo>
                  <a:cubicBezTo>
                    <a:pt x="347220" y="453948"/>
                    <a:pt x="347978" y="453770"/>
                    <a:pt x="348865" y="453454"/>
                  </a:cubicBezTo>
                  <a:cubicBezTo>
                    <a:pt x="349609" y="453191"/>
                    <a:pt x="350407" y="452775"/>
                    <a:pt x="351256" y="452206"/>
                  </a:cubicBezTo>
                  <a:cubicBezTo>
                    <a:pt x="351790" y="451840"/>
                    <a:pt x="352278" y="451475"/>
                    <a:pt x="352723" y="451112"/>
                  </a:cubicBezTo>
                  <a:cubicBezTo>
                    <a:pt x="352900" y="450980"/>
                    <a:pt x="352991" y="450844"/>
                    <a:pt x="352998" y="450705"/>
                  </a:cubicBezTo>
                  <a:cubicBezTo>
                    <a:pt x="353481" y="451078"/>
                    <a:pt x="353833" y="451378"/>
                    <a:pt x="353938" y="451543"/>
                  </a:cubicBezTo>
                  <a:cubicBezTo>
                    <a:pt x="354275" y="451977"/>
                    <a:pt x="354489" y="452395"/>
                    <a:pt x="354578" y="452799"/>
                  </a:cubicBezTo>
                  <a:cubicBezTo>
                    <a:pt x="354629" y="453032"/>
                    <a:pt x="354552" y="453322"/>
                    <a:pt x="354347" y="453669"/>
                  </a:cubicBezTo>
                  <a:cubicBezTo>
                    <a:pt x="354255" y="453886"/>
                    <a:pt x="353952" y="454264"/>
                    <a:pt x="353454" y="454794"/>
                  </a:cubicBezTo>
                  <a:lnTo>
                    <a:pt x="353187" y="454889"/>
                  </a:lnTo>
                  <a:cubicBezTo>
                    <a:pt x="353230" y="454911"/>
                    <a:pt x="353260" y="454933"/>
                    <a:pt x="353301" y="454954"/>
                  </a:cubicBezTo>
                  <a:cubicBezTo>
                    <a:pt x="353145" y="455117"/>
                    <a:pt x="352982" y="455285"/>
                    <a:pt x="352791" y="455474"/>
                  </a:cubicBezTo>
                  <a:cubicBezTo>
                    <a:pt x="352687" y="455598"/>
                    <a:pt x="352683" y="455702"/>
                    <a:pt x="352779" y="455787"/>
                  </a:cubicBezTo>
                  <a:cubicBezTo>
                    <a:pt x="353425" y="456172"/>
                    <a:pt x="354034" y="456187"/>
                    <a:pt x="354609" y="455876"/>
                  </a:cubicBezTo>
                  <a:cubicBezTo>
                    <a:pt x="354870" y="456154"/>
                    <a:pt x="355038" y="456439"/>
                    <a:pt x="355081" y="456732"/>
                  </a:cubicBezTo>
                  <a:cubicBezTo>
                    <a:pt x="355176" y="457266"/>
                    <a:pt x="355110" y="457746"/>
                    <a:pt x="354881" y="458172"/>
                  </a:cubicBezTo>
                  <a:cubicBezTo>
                    <a:pt x="354739" y="458499"/>
                    <a:pt x="354206" y="459055"/>
                    <a:pt x="353284" y="459837"/>
                  </a:cubicBezTo>
                  <a:cubicBezTo>
                    <a:pt x="353215" y="459919"/>
                    <a:pt x="353178" y="460002"/>
                    <a:pt x="353173" y="460089"/>
                  </a:cubicBezTo>
                  <a:cubicBezTo>
                    <a:pt x="353174" y="460465"/>
                    <a:pt x="353386" y="460870"/>
                    <a:pt x="353810" y="461306"/>
                  </a:cubicBezTo>
                  <a:cubicBezTo>
                    <a:pt x="354017" y="461532"/>
                    <a:pt x="354298" y="461581"/>
                    <a:pt x="354653" y="461453"/>
                  </a:cubicBezTo>
                  <a:cubicBezTo>
                    <a:pt x="354769" y="461389"/>
                    <a:pt x="354867" y="461287"/>
                    <a:pt x="354974" y="461202"/>
                  </a:cubicBezTo>
                  <a:cubicBezTo>
                    <a:pt x="355183" y="461381"/>
                    <a:pt x="355331" y="461527"/>
                    <a:pt x="355381" y="461617"/>
                  </a:cubicBezTo>
                  <a:cubicBezTo>
                    <a:pt x="355495" y="461749"/>
                    <a:pt x="355564" y="461900"/>
                    <a:pt x="355618" y="462060"/>
                  </a:cubicBezTo>
                  <a:cubicBezTo>
                    <a:pt x="355632" y="462266"/>
                    <a:pt x="355641" y="462477"/>
                    <a:pt x="355655" y="462683"/>
                  </a:cubicBezTo>
                  <a:cubicBezTo>
                    <a:pt x="355659" y="462732"/>
                    <a:pt x="355661" y="462776"/>
                    <a:pt x="355664" y="462825"/>
                  </a:cubicBezTo>
                  <a:cubicBezTo>
                    <a:pt x="355568" y="463295"/>
                    <a:pt x="355343" y="463761"/>
                    <a:pt x="354967" y="464222"/>
                  </a:cubicBezTo>
                  <a:cubicBezTo>
                    <a:pt x="354842" y="464412"/>
                    <a:pt x="354457" y="464779"/>
                    <a:pt x="353843" y="465303"/>
                  </a:cubicBezTo>
                  <a:lnTo>
                    <a:pt x="353781" y="465314"/>
                  </a:lnTo>
                  <a:cubicBezTo>
                    <a:pt x="353791" y="465321"/>
                    <a:pt x="353796" y="465328"/>
                    <a:pt x="353806" y="465335"/>
                  </a:cubicBezTo>
                  <a:cubicBezTo>
                    <a:pt x="353551" y="465551"/>
                    <a:pt x="353267" y="465787"/>
                    <a:pt x="352932" y="466058"/>
                  </a:cubicBezTo>
                  <a:cubicBezTo>
                    <a:pt x="352838" y="466146"/>
                    <a:pt x="352794" y="466222"/>
                    <a:pt x="352798" y="466284"/>
                  </a:cubicBezTo>
                  <a:cubicBezTo>
                    <a:pt x="353147" y="466602"/>
                    <a:pt x="353823" y="466646"/>
                    <a:pt x="354827" y="466415"/>
                  </a:cubicBezTo>
                  <a:cubicBezTo>
                    <a:pt x="354868" y="466405"/>
                    <a:pt x="354899" y="466383"/>
                    <a:pt x="354939" y="466372"/>
                  </a:cubicBezTo>
                  <a:cubicBezTo>
                    <a:pt x="355406" y="466886"/>
                    <a:pt x="355620" y="467309"/>
                    <a:pt x="355513" y="467618"/>
                  </a:cubicBezTo>
                  <a:cubicBezTo>
                    <a:pt x="355443" y="468005"/>
                    <a:pt x="355232" y="468424"/>
                    <a:pt x="354881" y="468876"/>
                  </a:cubicBezTo>
                  <a:cubicBezTo>
                    <a:pt x="354634" y="469226"/>
                    <a:pt x="354028" y="469833"/>
                    <a:pt x="353063" y="470698"/>
                  </a:cubicBezTo>
                  <a:cubicBezTo>
                    <a:pt x="352949" y="470810"/>
                    <a:pt x="352898" y="470916"/>
                    <a:pt x="352909" y="471013"/>
                  </a:cubicBezTo>
                  <a:cubicBezTo>
                    <a:pt x="352933" y="471164"/>
                    <a:pt x="353240" y="471311"/>
                    <a:pt x="353828" y="471456"/>
                  </a:cubicBezTo>
                  <a:cubicBezTo>
                    <a:pt x="354246" y="471548"/>
                    <a:pt x="354655" y="471556"/>
                    <a:pt x="355055" y="471477"/>
                  </a:cubicBezTo>
                  <a:cubicBezTo>
                    <a:pt x="355308" y="471428"/>
                    <a:pt x="355499" y="471362"/>
                    <a:pt x="355691" y="471297"/>
                  </a:cubicBezTo>
                  <a:cubicBezTo>
                    <a:pt x="355756" y="471377"/>
                    <a:pt x="355814" y="471461"/>
                    <a:pt x="355870" y="471548"/>
                  </a:cubicBezTo>
                  <a:cubicBezTo>
                    <a:pt x="355845" y="472528"/>
                    <a:pt x="355813" y="473583"/>
                    <a:pt x="355772" y="474729"/>
                  </a:cubicBezTo>
                  <a:cubicBezTo>
                    <a:pt x="355767" y="474905"/>
                    <a:pt x="355759" y="475098"/>
                    <a:pt x="355752" y="475278"/>
                  </a:cubicBezTo>
                  <a:lnTo>
                    <a:pt x="354484" y="476682"/>
                  </a:lnTo>
                  <a:cubicBezTo>
                    <a:pt x="354524" y="476847"/>
                    <a:pt x="354627" y="476977"/>
                    <a:pt x="354793" y="477076"/>
                  </a:cubicBezTo>
                  <a:lnTo>
                    <a:pt x="355661" y="477616"/>
                  </a:lnTo>
                  <a:cubicBezTo>
                    <a:pt x="355639" y="478152"/>
                    <a:pt x="355617" y="478698"/>
                    <a:pt x="355592" y="479263"/>
                  </a:cubicBezTo>
                  <a:cubicBezTo>
                    <a:pt x="354936" y="480394"/>
                    <a:pt x="354516" y="481328"/>
                    <a:pt x="354389" y="482018"/>
                  </a:cubicBezTo>
                  <a:cubicBezTo>
                    <a:pt x="354340" y="482251"/>
                    <a:pt x="354310" y="482517"/>
                    <a:pt x="354298" y="482815"/>
                  </a:cubicBezTo>
                  <a:cubicBezTo>
                    <a:pt x="354363" y="484026"/>
                    <a:pt x="354364" y="484773"/>
                    <a:pt x="354301" y="485057"/>
                  </a:cubicBezTo>
                  <a:lnTo>
                    <a:pt x="354114" y="485811"/>
                  </a:lnTo>
                  <a:cubicBezTo>
                    <a:pt x="353661" y="486194"/>
                    <a:pt x="352810" y="486814"/>
                    <a:pt x="351513" y="487699"/>
                  </a:cubicBezTo>
                  <a:cubicBezTo>
                    <a:pt x="351205" y="487958"/>
                    <a:pt x="351036" y="488185"/>
                    <a:pt x="351006" y="488381"/>
                  </a:cubicBezTo>
                  <a:cubicBezTo>
                    <a:pt x="350929" y="488720"/>
                    <a:pt x="351102" y="489089"/>
                    <a:pt x="351524" y="489487"/>
                  </a:cubicBezTo>
                  <a:cubicBezTo>
                    <a:pt x="352419" y="490038"/>
                    <a:pt x="353113" y="490502"/>
                    <a:pt x="353706" y="490921"/>
                  </a:cubicBezTo>
                  <a:cubicBezTo>
                    <a:pt x="353709" y="491160"/>
                    <a:pt x="353713" y="491396"/>
                    <a:pt x="353694" y="491663"/>
                  </a:cubicBezTo>
                  <a:cubicBezTo>
                    <a:pt x="353700" y="491707"/>
                    <a:pt x="353687" y="491826"/>
                    <a:pt x="353676" y="491939"/>
                  </a:cubicBezTo>
                  <a:cubicBezTo>
                    <a:pt x="353010" y="492628"/>
                    <a:pt x="352548" y="493140"/>
                    <a:pt x="352329" y="493437"/>
                  </a:cubicBezTo>
                  <a:cubicBezTo>
                    <a:pt x="352144" y="493671"/>
                    <a:pt x="352005" y="494044"/>
                    <a:pt x="351912" y="494556"/>
                  </a:cubicBezTo>
                  <a:cubicBezTo>
                    <a:pt x="351783" y="495504"/>
                    <a:pt x="351867" y="496727"/>
                    <a:pt x="352126" y="498179"/>
                  </a:cubicBezTo>
                  <a:lnTo>
                    <a:pt x="350362" y="498959"/>
                  </a:lnTo>
                  <a:cubicBezTo>
                    <a:pt x="350343" y="499255"/>
                    <a:pt x="350668" y="499629"/>
                    <a:pt x="351313" y="500073"/>
                  </a:cubicBezTo>
                  <a:cubicBezTo>
                    <a:pt x="351214" y="500353"/>
                    <a:pt x="351103" y="500627"/>
                    <a:pt x="351046" y="500928"/>
                  </a:cubicBezTo>
                  <a:cubicBezTo>
                    <a:pt x="351007" y="501125"/>
                    <a:pt x="350973" y="501338"/>
                    <a:pt x="350945" y="501566"/>
                  </a:cubicBezTo>
                  <a:lnTo>
                    <a:pt x="350640" y="505283"/>
                  </a:lnTo>
                  <a:lnTo>
                    <a:pt x="350637" y="505430"/>
                  </a:lnTo>
                  <a:cubicBezTo>
                    <a:pt x="350492" y="505493"/>
                    <a:pt x="350380" y="505547"/>
                    <a:pt x="350225" y="505613"/>
                  </a:cubicBezTo>
                  <a:cubicBezTo>
                    <a:pt x="349913" y="505787"/>
                    <a:pt x="349741" y="505972"/>
                    <a:pt x="349709" y="506168"/>
                  </a:cubicBezTo>
                  <a:cubicBezTo>
                    <a:pt x="349619" y="506484"/>
                    <a:pt x="349672" y="506861"/>
                    <a:pt x="349868" y="507299"/>
                  </a:cubicBezTo>
                  <a:lnTo>
                    <a:pt x="350396" y="508105"/>
                  </a:lnTo>
                  <a:cubicBezTo>
                    <a:pt x="350390" y="508160"/>
                    <a:pt x="350380" y="508206"/>
                    <a:pt x="350375" y="508262"/>
                  </a:cubicBezTo>
                  <a:cubicBezTo>
                    <a:pt x="349183" y="509738"/>
                    <a:pt x="348530" y="510751"/>
                    <a:pt x="348418" y="511301"/>
                  </a:cubicBezTo>
                  <a:cubicBezTo>
                    <a:pt x="348119" y="512271"/>
                    <a:pt x="348043" y="513120"/>
                    <a:pt x="348190" y="513847"/>
                  </a:cubicBezTo>
                  <a:cubicBezTo>
                    <a:pt x="348179" y="513961"/>
                    <a:pt x="348211" y="514098"/>
                    <a:pt x="348286" y="514260"/>
                  </a:cubicBezTo>
                  <a:cubicBezTo>
                    <a:pt x="348119" y="514283"/>
                    <a:pt x="347980" y="514309"/>
                    <a:pt x="347797" y="514332"/>
                  </a:cubicBezTo>
                  <a:cubicBezTo>
                    <a:pt x="347399" y="514534"/>
                    <a:pt x="347123" y="514875"/>
                    <a:pt x="346971" y="515354"/>
                  </a:cubicBezTo>
                  <a:cubicBezTo>
                    <a:pt x="346833" y="515804"/>
                    <a:pt x="346825" y="516296"/>
                    <a:pt x="346945" y="516831"/>
                  </a:cubicBezTo>
                  <a:lnTo>
                    <a:pt x="347754" y="518899"/>
                  </a:lnTo>
                  <a:cubicBezTo>
                    <a:pt x="347053" y="519614"/>
                    <a:pt x="346595" y="520231"/>
                    <a:pt x="346390" y="520745"/>
                  </a:cubicBezTo>
                  <a:cubicBezTo>
                    <a:pt x="344418" y="520749"/>
                    <a:pt x="343132" y="521163"/>
                    <a:pt x="342588" y="522021"/>
                  </a:cubicBezTo>
                  <a:cubicBezTo>
                    <a:pt x="342451" y="522323"/>
                    <a:pt x="342484" y="522943"/>
                    <a:pt x="342687" y="523880"/>
                  </a:cubicBezTo>
                  <a:cubicBezTo>
                    <a:pt x="343070" y="525483"/>
                    <a:pt x="343402" y="526827"/>
                    <a:pt x="343690" y="527943"/>
                  </a:cubicBezTo>
                  <a:lnTo>
                    <a:pt x="342952" y="529618"/>
                  </a:lnTo>
                  <a:cubicBezTo>
                    <a:pt x="342713" y="530454"/>
                    <a:pt x="342566" y="531265"/>
                    <a:pt x="342462" y="532064"/>
                  </a:cubicBezTo>
                  <a:cubicBezTo>
                    <a:pt x="342361" y="532266"/>
                    <a:pt x="342262" y="532467"/>
                    <a:pt x="342160" y="532671"/>
                  </a:cubicBezTo>
                  <a:cubicBezTo>
                    <a:pt x="341343" y="533078"/>
                    <a:pt x="340826" y="533414"/>
                    <a:pt x="340647" y="533670"/>
                  </a:cubicBezTo>
                  <a:cubicBezTo>
                    <a:pt x="340380" y="533923"/>
                    <a:pt x="340156" y="534222"/>
                    <a:pt x="339975" y="534569"/>
                  </a:cubicBezTo>
                  <a:cubicBezTo>
                    <a:pt x="338371" y="535428"/>
                    <a:pt x="337416" y="536078"/>
                    <a:pt x="337135" y="536513"/>
                  </a:cubicBezTo>
                  <a:cubicBezTo>
                    <a:pt x="336921" y="536828"/>
                    <a:pt x="336930" y="537113"/>
                    <a:pt x="337161" y="537366"/>
                  </a:cubicBezTo>
                  <a:cubicBezTo>
                    <a:pt x="337173" y="537437"/>
                    <a:pt x="337471" y="537745"/>
                    <a:pt x="338041" y="538278"/>
                  </a:cubicBezTo>
                  <a:cubicBezTo>
                    <a:pt x="337535" y="538865"/>
                    <a:pt x="336713" y="539775"/>
                    <a:pt x="335493" y="541092"/>
                  </a:cubicBezTo>
                  <a:cubicBezTo>
                    <a:pt x="334343" y="543116"/>
                    <a:pt x="333601" y="544241"/>
                    <a:pt x="333266" y="544466"/>
                  </a:cubicBezTo>
                  <a:cubicBezTo>
                    <a:pt x="333159" y="544595"/>
                    <a:pt x="332955" y="544773"/>
                    <a:pt x="332760" y="544947"/>
                  </a:cubicBezTo>
                  <a:lnTo>
                    <a:pt x="333408" y="544008"/>
                  </a:lnTo>
                  <a:cubicBezTo>
                    <a:pt x="330821" y="543627"/>
                    <a:pt x="329381" y="543740"/>
                    <a:pt x="329089" y="544346"/>
                  </a:cubicBezTo>
                  <a:cubicBezTo>
                    <a:pt x="328811" y="544649"/>
                    <a:pt x="328642" y="545851"/>
                    <a:pt x="328578" y="547912"/>
                  </a:cubicBezTo>
                  <a:cubicBezTo>
                    <a:pt x="328499" y="547963"/>
                    <a:pt x="328418" y="548016"/>
                    <a:pt x="328337" y="548067"/>
                  </a:cubicBezTo>
                  <a:cubicBezTo>
                    <a:pt x="325650" y="547243"/>
                    <a:pt x="323891" y="547475"/>
                    <a:pt x="323112" y="548820"/>
                  </a:cubicBezTo>
                  <a:cubicBezTo>
                    <a:pt x="322781" y="549575"/>
                    <a:pt x="322764" y="550712"/>
                    <a:pt x="323059" y="552230"/>
                  </a:cubicBezTo>
                  <a:cubicBezTo>
                    <a:pt x="323061" y="552242"/>
                    <a:pt x="323067" y="552257"/>
                    <a:pt x="323069" y="552269"/>
                  </a:cubicBezTo>
                  <a:cubicBezTo>
                    <a:pt x="322991" y="552274"/>
                    <a:pt x="322898" y="552265"/>
                    <a:pt x="322822" y="552271"/>
                  </a:cubicBezTo>
                  <a:lnTo>
                    <a:pt x="322641" y="551679"/>
                  </a:lnTo>
                  <a:cubicBezTo>
                    <a:pt x="320595" y="551129"/>
                    <a:pt x="319108" y="550998"/>
                    <a:pt x="318180" y="551287"/>
                  </a:cubicBezTo>
                  <a:cubicBezTo>
                    <a:pt x="316806" y="551653"/>
                    <a:pt x="316231" y="552287"/>
                    <a:pt x="316454" y="553190"/>
                  </a:cubicBezTo>
                  <a:cubicBezTo>
                    <a:pt x="316526" y="553421"/>
                    <a:pt x="316680" y="553637"/>
                    <a:pt x="316877" y="553845"/>
                  </a:cubicBezTo>
                  <a:cubicBezTo>
                    <a:pt x="316685" y="553918"/>
                    <a:pt x="316528" y="553970"/>
                    <a:pt x="316328" y="554048"/>
                  </a:cubicBezTo>
                  <a:cubicBezTo>
                    <a:pt x="315265" y="554479"/>
                    <a:pt x="314506" y="554800"/>
                    <a:pt x="313940" y="555052"/>
                  </a:cubicBezTo>
                  <a:cubicBezTo>
                    <a:pt x="313294" y="554737"/>
                    <a:pt x="312383" y="554278"/>
                    <a:pt x="311180" y="553659"/>
                  </a:cubicBezTo>
                  <a:cubicBezTo>
                    <a:pt x="310739" y="553451"/>
                    <a:pt x="310344" y="553283"/>
                    <a:pt x="309995" y="553155"/>
                  </a:cubicBezTo>
                  <a:cubicBezTo>
                    <a:pt x="309195" y="552861"/>
                    <a:pt x="308567" y="552791"/>
                    <a:pt x="308113" y="552944"/>
                  </a:cubicBezTo>
                  <a:cubicBezTo>
                    <a:pt x="307650" y="553116"/>
                    <a:pt x="307476" y="553564"/>
                    <a:pt x="307592" y="554289"/>
                  </a:cubicBezTo>
                  <a:cubicBezTo>
                    <a:pt x="307714" y="555041"/>
                    <a:pt x="307909" y="555733"/>
                    <a:pt x="308143" y="556392"/>
                  </a:cubicBezTo>
                  <a:cubicBezTo>
                    <a:pt x="306793" y="556724"/>
                    <a:pt x="305544" y="557070"/>
                    <a:pt x="304513" y="557417"/>
                  </a:cubicBezTo>
                  <a:cubicBezTo>
                    <a:pt x="304512" y="557418"/>
                    <a:pt x="304510" y="557418"/>
                    <a:pt x="304509" y="557418"/>
                  </a:cubicBezTo>
                  <a:cubicBezTo>
                    <a:pt x="301504" y="556691"/>
                    <a:pt x="300090" y="556489"/>
                    <a:pt x="300311" y="556828"/>
                  </a:cubicBezTo>
                  <a:cubicBezTo>
                    <a:pt x="300118" y="556954"/>
                    <a:pt x="299998" y="557163"/>
                    <a:pt x="299950" y="557456"/>
                  </a:cubicBezTo>
                  <a:cubicBezTo>
                    <a:pt x="299954" y="558202"/>
                    <a:pt x="299931" y="558791"/>
                    <a:pt x="299884" y="559246"/>
                  </a:cubicBezTo>
                  <a:cubicBezTo>
                    <a:pt x="298565" y="559858"/>
                    <a:pt x="297253" y="560554"/>
                    <a:pt x="295952" y="561355"/>
                  </a:cubicBezTo>
                  <a:cubicBezTo>
                    <a:pt x="295105" y="561877"/>
                    <a:pt x="294255" y="562450"/>
                    <a:pt x="292925" y="563520"/>
                  </a:cubicBezTo>
                  <a:cubicBezTo>
                    <a:pt x="292665" y="563545"/>
                    <a:pt x="292414" y="563570"/>
                    <a:pt x="292133" y="563594"/>
                  </a:cubicBezTo>
                  <a:cubicBezTo>
                    <a:pt x="291375" y="563791"/>
                    <a:pt x="290733" y="564062"/>
                    <a:pt x="290206" y="564406"/>
                  </a:cubicBezTo>
                  <a:cubicBezTo>
                    <a:pt x="289527" y="564871"/>
                    <a:pt x="288996" y="565474"/>
                    <a:pt x="288613" y="566215"/>
                  </a:cubicBezTo>
                  <a:lnTo>
                    <a:pt x="288078" y="567713"/>
                  </a:lnTo>
                  <a:cubicBezTo>
                    <a:pt x="287068" y="568617"/>
                    <a:pt x="285973" y="569601"/>
                    <a:pt x="284878" y="570578"/>
                  </a:cubicBezTo>
                  <a:cubicBezTo>
                    <a:pt x="284554" y="570537"/>
                    <a:pt x="284251" y="570501"/>
                    <a:pt x="283854" y="570444"/>
                  </a:cubicBezTo>
                  <a:cubicBezTo>
                    <a:pt x="283464" y="570444"/>
                    <a:pt x="283140" y="570517"/>
                    <a:pt x="282882" y="570662"/>
                  </a:cubicBezTo>
                  <a:cubicBezTo>
                    <a:pt x="282656" y="570534"/>
                    <a:pt x="282102" y="571558"/>
                    <a:pt x="281221" y="573733"/>
                  </a:cubicBezTo>
                  <a:cubicBezTo>
                    <a:pt x="281168" y="573819"/>
                    <a:pt x="281106" y="573856"/>
                    <a:pt x="281051" y="573933"/>
                  </a:cubicBezTo>
                  <a:cubicBezTo>
                    <a:pt x="280596" y="574321"/>
                    <a:pt x="280170" y="574678"/>
                    <a:pt x="279772" y="575006"/>
                  </a:cubicBezTo>
                  <a:cubicBezTo>
                    <a:pt x="279043" y="575324"/>
                    <a:pt x="277785" y="575800"/>
                    <a:pt x="275964" y="576442"/>
                  </a:cubicBezTo>
                  <a:cubicBezTo>
                    <a:pt x="275587" y="576453"/>
                    <a:pt x="274988" y="577317"/>
                    <a:pt x="274177" y="578998"/>
                  </a:cubicBezTo>
                  <a:cubicBezTo>
                    <a:pt x="274077" y="579068"/>
                    <a:pt x="273986" y="579133"/>
                    <a:pt x="273888" y="579201"/>
                  </a:cubicBezTo>
                  <a:cubicBezTo>
                    <a:pt x="271183" y="580024"/>
                    <a:pt x="269795" y="580615"/>
                    <a:pt x="269779" y="580965"/>
                  </a:cubicBezTo>
                  <a:cubicBezTo>
                    <a:pt x="269218" y="581906"/>
                    <a:pt x="268502" y="582906"/>
                    <a:pt x="267713" y="583931"/>
                  </a:cubicBezTo>
                  <a:cubicBezTo>
                    <a:pt x="267381" y="584241"/>
                    <a:pt x="267072" y="584539"/>
                    <a:pt x="266690" y="584886"/>
                  </a:cubicBezTo>
                  <a:cubicBezTo>
                    <a:pt x="265958" y="585552"/>
                    <a:pt x="265181" y="586320"/>
                    <a:pt x="264393" y="587158"/>
                  </a:cubicBezTo>
                  <a:cubicBezTo>
                    <a:pt x="263605" y="587997"/>
                    <a:pt x="262807" y="588908"/>
                    <a:pt x="261998" y="589892"/>
                  </a:cubicBezTo>
                  <a:cubicBezTo>
                    <a:pt x="261238" y="590817"/>
                    <a:pt x="260491" y="591774"/>
                    <a:pt x="259988" y="592420"/>
                  </a:cubicBezTo>
                  <a:cubicBezTo>
                    <a:pt x="259531" y="592436"/>
                    <a:pt x="258924" y="592416"/>
                    <a:pt x="258103" y="592347"/>
                  </a:cubicBezTo>
                  <a:cubicBezTo>
                    <a:pt x="257883" y="592380"/>
                    <a:pt x="257726" y="592495"/>
                    <a:pt x="257632" y="592690"/>
                  </a:cubicBezTo>
                  <a:cubicBezTo>
                    <a:pt x="257477" y="594322"/>
                    <a:pt x="257312" y="595795"/>
                    <a:pt x="257140" y="597140"/>
                  </a:cubicBezTo>
                  <a:cubicBezTo>
                    <a:pt x="256888" y="597767"/>
                    <a:pt x="256610" y="598650"/>
                    <a:pt x="256213" y="600353"/>
                  </a:cubicBezTo>
                  <a:cubicBezTo>
                    <a:pt x="256020" y="601183"/>
                    <a:pt x="255844" y="601915"/>
                    <a:pt x="255667" y="602651"/>
                  </a:cubicBezTo>
                  <a:cubicBezTo>
                    <a:pt x="255583" y="602971"/>
                    <a:pt x="255502" y="603289"/>
                    <a:pt x="255439" y="603605"/>
                  </a:cubicBezTo>
                  <a:cubicBezTo>
                    <a:pt x="255222" y="604499"/>
                    <a:pt x="255017" y="605325"/>
                    <a:pt x="254827" y="606070"/>
                  </a:cubicBezTo>
                  <a:cubicBezTo>
                    <a:pt x="252887" y="610105"/>
                    <a:pt x="251271" y="612814"/>
                    <a:pt x="249993" y="614132"/>
                  </a:cubicBezTo>
                  <a:cubicBezTo>
                    <a:pt x="249413" y="614846"/>
                    <a:pt x="248684" y="615610"/>
                    <a:pt x="247804" y="616425"/>
                  </a:cubicBezTo>
                  <a:cubicBezTo>
                    <a:pt x="244769" y="619073"/>
                    <a:pt x="242247" y="621299"/>
                    <a:pt x="240175" y="623151"/>
                  </a:cubicBezTo>
                  <a:cubicBezTo>
                    <a:pt x="239294" y="623662"/>
                    <a:pt x="238531" y="624120"/>
                    <a:pt x="238022" y="624467"/>
                  </a:cubicBezTo>
                  <a:cubicBezTo>
                    <a:pt x="236865" y="625209"/>
                    <a:pt x="235057" y="626777"/>
                    <a:pt x="232599" y="629172"/>
                  </a:cubicBezTo>
                  <a:cubicBezTo>
                    <a:pt x="230868" y="630945"/>
                    <a:pt x="228829" y="633316"/>
                    <a:pt x="226504" y="636236"/>
                  </a:cubicBezTo>
                  <a:cubicBezTo>
                    <a:pt x="227277" y="634937"/>
                    <a:pt x="228174" y="633236"/>
                    <a:pt x="229200" y="631118"/>
                  </a:cubicBezTo>
                  <a:cubicBezTo>
                    <a:pt x="229545" y="630504"/>
                    <a:pt x="229879" y="629977"/>
                    <a:pt x="230202" y="629536"/>
                  </a:cubicBezTo>
                  <a:lnTo>
                    <a:pt x="234332" y="624768"/>
                  </a:lnTo>
                  <a:cubicBezTo>
                    <a:pt x="239694" y="620831"/>
                    <a:pt x="242748" y="618414"/>
                    <a:pt x="243460" y="617539"/>
                  </a:cubicBezTo>
                  <a:cubicBezTo>
                    <a:pt x="244159" y="616789"/>
                    <a:pt x="244826" y="615967"/>
                    <a:pt x="245479" y="615110"/>
                  </a:cubicBezTo>
                  <a:cubicBezTo>
                    <a:pt x="247234" y="613294"/>
                    <a:pt x="248558" y="611547"/>
                    <a:pt x="249392" y="609875"/>
                  </a:cubicBezTo>
                  <a:cubicBezTo>
                    <a:pt x="250261" y="608080"/>
                    <a:pt x="250861" y="606410"/>
                    <a:pt x="251192" y="604863"/>
                  </a:cubicBezTo>
                  <a:cubicBezTo>
                    <a:pt x="251428" y="604098"/>
                    <a:pt x="251768" y="601451"/>
                    <a:pt x="252214" y="596922"/>
                  </a:cubicBezTo>
                  <a:cubicBezTo>
                    <a:pt x="252383" y="595911"/>
                    <a:pt x="252621" y="594973"/>
                    <a:pt x="252886" y="594064"/>
                  </a:cubicBezTo>
                  <a:cubicBezTo>
                    <a:pt x="254093" y="591696"/>
                    <a:pt x="256074" y="589172"/>
                    <a:pt x="258884" y="586483"/>
                  </a:cubicBezTo>
                  <a:cubicBezTo>
                    <a:pt x="256727" y="587099"/>
                    <a:pt x="254793" y="587518"/>
                    <a:pt x="253082" y="587740"/>
                  </a:cubicBezTo>
                  <a:cubicBezTo>
                    <a:pt x="252884" y="587776"/>
                    <a:pt x="252208" y="587851"/>
                    <a:pt x="251054" y="587965"/>
                  </a:cubicBezTo>
                  <a:cubicBezTo>
                    <a:pt x="250003" y="587986"/>
                    <a:pt x="249229" y="588007"/>
                    <a:pt x="248616" y="588028"/>
                  </a:cubicBezTo>
                  <a:cubicBezTo>
                    <a:pt x="247948" y="587996"/>
                    <a:pt x="247320" y="587967"/>
                    <a:pt x="246824" y="587945"/>
                  </a:cubicBezTo>
                  <a:cubicBezTo>
                    <a:pt x="245905" y="587905"/>
                    <a:pt x="245526" y="587906"/>
                    <a:pt x="245142" y="587911"/>
                  </a:cubicBezTo>
                  <a:cubicBezTo>
                    <a:pt x="244758" y="587918"/>
                    <a:pt x="244369" y="587929"/>
                    <a:pt x="243975" y="587946"/>
                  </a:cubicBezTo>
                  <a:cubicBezTo>
                    <a:pt x="243580" y="587963"/>
                    <a:pt x="243182" y="587985"/>
                    <a:pt x="242568" y="588032"/>
                  </a:cubicBezTo>
                  <a:cubicBezTo>
                    <a:pt x="241954" y="588080"/>
                    <a:pt x="241100" y="588191"/>
                    <a:pt x="240212" y="588352"/>
                  </a:cubicBezTo>
                  <a:cubicBezTo>
                    <a:pt x="239324" y="588513"/>
                    <a:pt x="238402" y="588725"/>
                    <a:pt x="237445" y="588989"/>
                  </a:cubicBezTo>
                  <a:cubicBezTo>
                    <a:pt x="236490" y="589253"/>
                    <a:pt x="235498" y="589566"/>
                    <a:pt x="234453" y="589926"/>
                  </a:cubicBezTo>
                  <a:cubicBezTo>
                    <a:pt x="233407" y="590286"/>
                    <a:pt x="232207" y="590766"/>
                    <a:pt x="230906" y="591372"/>
                  </a:cubicBezTo>
                  <a:cubicBezTo>
                    <a:pt x="229605" y="591979"/>
                    <a:pt x="228205" y="592722"/>
                    <a:pt x="226727" y="593637"/>
                  </a:cubicBezTo>
                  <a:cubicBezTo>
                    <a:pt x="225250" y="594553"/>
                    <a:pt x="223690" y="595631"/>
                    <a:pt x="222134" y="596499"/>
                  </a:cubicBezTo>
                  <a:cubicBezTo>
                    <a:pt x="220578" y="597368"/>
                    <a:pt x="218913" y="598058"/>
                    <a:pt x="217517" y="598671"/>
                  </a:cubicBezTo>
                  <a:cubicBezTo>
                    <a:pt x="216121" y="599284"/>
                    <a:pt x="214983" y="599806"/>
                    <a:pt x="214106" y="600249"/>
                  </a:cubicBezTo>
                  <a:cubicBezTo>
                    <a:pt x="213227" y="600693"/>
                    <a:pt x="212587" y="601056"/>
                    <a:pt x="211902" y="601518"/>
                  </a:cubicBezTo>
                  <a:cubicBezTo>
                    <a:pt x="211217" y="601980"/>
                    <a:pt x="210210" y="602705"/>
                    <a:pt x="209127" y="603564"/>
                  </a:cubicBezTo>
                  <a:cubicBezTo>
                    <a:pt x="208044" y="604424"/>
                    <a:pt x="206883" y="605421"/>
                    <a:pt x="205660" y="606575"/>
                  </a:cubicBezTo>
                  <a:cubicBezTo>
                    <a:pt x="204435" y="607728"/>
                    <a:pt x="203174" y="609069"/>
                    <a:pt x="202145" y="610090"/>
                  </a:cubicBezTo>
                  <a:cubicBezTo>
                    <a:pt x="201116" y="611111"/>
                    <a:pt x="201116" y="611111"/>
                    <a:pt x="201852" y="610490"/>
                  </a:cubicBezTo>
                  <a:cubicBezTo>
                    <a:pt x="201852" y="610490"/>
                    <a:pt x="203474" y="609429"/>
                    <a:pt x="204969" y="608472"/>
                  </a:cubicBezTo>
                  <a:cubicBezTo>
                    <a:pt x="206464" y="607517"/>
                    <a:pt x="207808" y="606632"/>
                    <a:pt x="209027" y="605853"/>
                  </a:cubicBezTo>
                  <a:cubicBezTo>
                    <a:pt x="210246" y="605073"/>
                    <a:pt x="211348" y="604410"/>
                    <a:pt x="212341" y="603857"/>
                  </a:cubicBezTo>
                  <a:cubicBezTo>
                    <a:pt x="213334" y="603303"/>
                    <a:pt x="213726" y="603088"/>
                    <a:pt x="214381" y="602806"/>
                  </a:cubicBezTo>
                  <a:cubicBezTo>
                    <a:pt x="215035" y="602523"/>
                    <a:pt x="215982" y="602158"/>
                    <a:pt x="217211" y="601717"/>
                  </a:cubicBezTo>
                  <a:cubicBezTo>
                    <a:pt x="218440" y="601277"/>
                    <a:pt x="219944" y="600761"/>
                    <a:pt x="221810" y="600125"/>
                  </a:cubicBezTo>
                  <a:cubicBezTo>
                    <a:pt x="223676" y="599490"/>
                    <a:pt x="225495" y="598341"/>
                    <a:pt x="227022" y="597433"/>
                  </a:cubicBezTo>
                  <a:cubicBezTo>
                    <a:pt x="228550" y="596525"/>
                    <a:pt x="229908" y="595668"/>
                    <a:pt x="231151" y="594945"/>
                  </a:cubicBezTo>
                  <a:cubicBezTo>
                    <a:pt x="232008" y="594447"/>
                    <a:pt x="232792" y="594038"/>
                    <a:pt x="233544" y="593669"/>
                  </a:cubicBezTo>
                  <a:cubicBezTo>
                    <a:pt x="236217" y="592695"/>
                    <a:pt x="238459" y="591990"/>
                    <a:pt x="240218" y="591587"/>
                  </a:cubicBezTo>
                  <a:cubicBezTo>
                    <a:pt x="242593" y="591032"/>
                    <a:pt x="245208" y="590616"/>
                    <a:pt x="248064" y="590337"/>
                  </a:cubicBezTo>
                  <a:cubicBezTo>
                    <a:pt x="248867" y="590224"/>
                    <a:pt x="249866" y="590231"/>
                    <a:pt x="250955" y="590294"/>
                  </a:cubicBezTo>
                  <a:cubicBezTo>
                    <a:pt x="250362" y="591165"/>
                    <a:pt x="249881" y="592163"/>
                    <a:pt x="249530" y="593311"/>
                  </a:cubicBezTo>
                  <a:cubicBezTo>
                    <a:pt x="249163" y="594382"/>
                    <a:pt x="248844" y="595767"/>
                    <a:pt x="248573" y="597465"/>
                  </a:cubicBezTo>
                  <a:cubicBezTo>
                    <a:pt x="248452" y="598062"/>
                    <a:pt x="248357" y="599554"/>
                    <a:pt x="248289" y="601939"/>
                  </a:cubicBezTo>
                  <a:cubicBezTo>
                    <a:pt x="248229" y="602624"/>
                    <a:pt x="248113" y="603366"/>
                    <a:pt x="247941" y="604165"/>
                  </a:cubicBezTo>
                  <a:cubicBezTo>
                    <a:pt x="247340" y="606776"/>
                    <a:pt x="246683" y="608826"/>
                    <a:pt x="245969" y="610316"/>
                  </a:cubicBezTo>
                  <a:cubicBezTo>
                    <a:pt x="244784" y="612522"/>
                    <a:pt x="242003" y="616038"/>
                    <a:pt x="237663" y="620831"/>
                  </a:cubicBezTo>
                  <a:cubicBezTo>
                    <a:pt x="236130" y="622196"/>
                    <a:pt x="234501" y="623607"/>
                    <a:pt x="232670" y="625115"/>
                  </a:cubicBezTo>
                  <a:cubicBezTo>
                    <a:pt x="231920" y="625844"/>
                    <a:pt x="231239" y="626612"/>
                    <a:pt x="230627" y="627421"/>
                  </a:cubicBezTo>
                  <a:cubicBezTo>
                    <a:pt x="230425" y="627751"/>
                    <a:pt x="230252" y="628039"/>
                    <a:pt x="230059" y="628358"/>
                  </a:cubicBezTo>
                  <a:cubicBezTo>
                    <a:pt x="229792" y="628700"/>
                    <a:pt x="229518" y="629032"/>
                    <a:pt x="229265" y="629394"/>
                  </a:cubicBezTo>
                  <a:cubicBezTo>
                    <a:pt x="228573" y="630356"/>
                    <a:pt x="227470" y="632326"/>
                    <a:pt x="225969" y="635269"/>
                  </a:cubicBezTo>
                  <a:cubicBezTo>
                    <a:pt x="224243" y="638307"/>
                    <a:pt x="223333" y="640164"/>
                    <a:pt x="223277" y="640781"/>
                  </a:cubicBezTo>
                  <a:cubicBezTo>
                    <a:pt x="223339" y="640663"/>
                    <a:pt x="223392" y="640563"/>
                    <a:pt x="223453" y="640447"/>
                  </a:cubicBezTo>
                  <a:cubicBezTo>
                    <a:pt x="223392" y="640582"/>
                    <a:pt x="223354" y="640669"/>
                    <a:pt x="223318" y="640753"/>
                  </a:cubicBezTo>
                  <a:cubicBezTo>
                    <a:pt x="223097" y="641128"/>
                    <a:pt x="222837" y="641483"/>
                    <a:pt x="222634" y="641866"/>
                  </a:cubicBezTo>
                  <a:lnTo>
                    <a:pt x="221487" y="644217"/>
                  </a:lnTo>
                  <a:cubicBezTo>
                    <a:pt x="221400" y="644424"/>
                    <a:pt x="221427" y="644499"/>
                    <a:pt x="221566" y="644439"/>
                  </a:cubicBezTo>
                  <a:cubicBezTo>
                    <a:pt x="225814" y="638563"/>
                    <a:pt x="230186" y="633496"/>
                    <a:pt x="234675" y="629202"/>
                  </a:cubicBezTo>
                  <a:cubicBezTo>
                    <a:pt x="236666" y="627708"/>
                    <a:pt x="240463" y="625024"/>
                    <a:pt x="246076" y="621147"/>
                  </a:cubicBezTo>
                  <a:cubicBezTo>
                    <a:pt x="248340" y="619325"/>
                    <a:pt x="250170" y="617632"/>
                    <a:pt x="251565" y="616068"/>
                  </a:cubicBezTo>
                  <a:cubicBezTo>
                    <a:pt x="252139" y="615584"/>
                    <a:pt x="252693" y="614850"/>
                    <a:pt x="253230" y="613922"/>
                  </a:cubicBezTo>
                  <a:cubicBezTo>
                    <a:pt x="253496" y="613603"/>
                    <a:pt x="253740" y="613288"/>
                    <a:pt x="253945" y="612982"/>
                  </a:cubicBezTo>
                  <a:cubicBezTo>
                    <a:pt x="254300" y="612452"/>
                    <a:pt x="254548" y="611989"/>
                    <a:pt x="254932" y="611284"/>
                  </a:cubicBezTo>
                  <a:cubicBezTo>
                    <a:pt x="255315" y="610580"/>
                    <a:pt x="255779" y="609550"/>
                    <a:pt x="256308" y="608201"/>
                  </a:cubicBezTo>
                  <a:cubicBezTo>
                    <a:pt x="256837" y="606853"/>
                    <a:pt x="257435" y="605183"/>
                    <a:pt x="258096" y="603190"/>
                  </a:cubicBezTo>
                  <a:cubicBezTo>
                    <a:pt x="258757" y="601197"/>
                    <a:pt x="259478" y="598929"/>
                    <a:pt x="259740" y="598424"/>
                  </a:cubicBezTo>
                  <a:cubicBezTo>
                    <a:pt x="260002" y="597919"/>
                    <a:pt x="260327" y="597360"/>
                    <a:pt x="260695" y="596803"/>
                  </a:cubicBezTo>
                  <a:cubicBezTo>
                    <a:pt x="261063" y="596247"/>
                    <a:pt x="261474" y="595695"/>
                    <a:pt x="261928" y="595145"/>
                  </a:cubicBezTo>
                  <a:cubicBezTo>
                    <a:pt x="262382" y="594594"/>
                    <a:pt x="262910" y="594012"/>
                    <a:pt x="263750" y="593058"/>
                  </a:cubicBezTo>
                  <a:cubicBezTo>
                    <a:pt x="264590" y="592104"/>
                    <a:pt x="265394" y="591232"/>
                    <a:pt x="266176" y="590436"/>
                  </a:cubicBezTo>
                  <a:cubicBezTo>
                    <a:pt x="266956" y="589640"/>
                    <a:pt x="267710" y="588917"/>
                    <a:pt x="268439" y="588269"/>
                  </a:cubicBezTo>
                  <a:cubicBezTo>
                    <a:pt x="269167" y="587622"/>
                    <a:pt x="269946" y="586992"/>
                    <a:pt x="270511" y="586477"/>
                  </a:cubicBezTo>
                  <a:cubicBezTo>
                    <a:pt x="271075" y="585963"/>
                    <a:pt x="271968" y="585249"/>
                    <a:pt x="273228" y="584316"/>
                  </a:cubicBezTo>
                  <a:cubicBezTo>
                    <a:pt x="274488" y="583383"/>
                    <a:pt x="276105" y="582238"/>
                    <a:pt x="278075" y="580887"/>
                  </a:cubicBezTo>
                  <a:cubicBezTo>
                    <a:pt x="280046" y="579536"/>
                    <a:pt x="282540" y="577848"/>
                    <a:pt x="288363" y="572502"/>
                  </a:cubicBezTo>
                  <a:cubicBezTo>
                    <a:pt x="294185" y="567155"/>
                    <a:pt x="295383" y="566254"/>
                    <a:pt x="296667" y="565376"/>
                  </a:cubicBezTo>
                  <a:cubicBezTo>
                    <a:pt x="297950" y="564499"/>
                    <a:pt x="299221" y="563701"/>
                    <a:pt x="300491" y="562998"/>
                  </a:cubicBezTo>
                  <a:cubicBezTo>
                    <a:pt x="301761" y="562296"/>
                    <a:pt x="303032" y="561687"/>
                    <a:pt x="304332" y="561162"/>
                  </a:cubicBezTo>
                  <a:cubicBezTo>
                    <a:pt x="305633" y="560637"/>
                    <a:pt x="307019" y="560067"/>
                    <a:pt x="308684" y="559532"/>
                  </a:cubicBezTo>
                  <a:cubicBezTo>
                    <a:pt x="310349" y="558998"/>
                    <a:pt x="312355" y="558478"/>
                    <a:pt x="314697" y="557967"/>
                  </a:cubicBezTo>
                  <a:cubicBezTo>
                    <a:pt x="317039" y="557454"/>
                    <a:pt x="319712" y="556952"/>
                    <a:pt x="322723" y="556438"/>
                  </a:cubicBezTo>
                  <a:cubicBezTo>
                    <a:pt x="322800" y="556425"/>
                    <a:pt x="322859" y="556414"/>
                    <a:pt x="322933" y="556401"/>
                  </a:cubicBezTo>
                  <a:cubicBezTo>
                    <a:pt x="323674" y="556767"/>
                    <a:pt x="324299" y="557274"/>
                    <a:pt x="324738" y="558003"/>
                  </a:cubicBezTo>
                  <a:cubicBezTo>
                    <a:pt x="324863" y="558190"/>
                    <a:pt x="324962" y="558485"/>
                    <a:pt x="325049" y="558831"/>
                  </a:cubicBezTo>
                  <a:cubicBezTo>
                    <a:pt x="324997" y="558950"/>
                    <a:pt x="324925" y="559083"/>
                    <a:pt x="324877" y="559200"/>
                  </a:cubicBezTo>
                  <a:cubicBezTo>
                    <a:pt x="324469" y="560204"/>
                    <a:pt x="323992" y="561347"/>
                    <a:pt x="323562" y="562459"/>
                  </a:cubicBezTo>
                  <a:cubicBezTo>
                    <a:pt x="323132" y="563570"/>
                    <a:pt x="322748" y="564651"/>
                    <a:pt x="322418" y="565702"/>
                  </a:cubicBezTo>
                  <a:cubicBezTo>
                    <a:pt x="322088" y="566753"/>
                    <a:pt x="321807" y="567774"/>
                    <a:pt x="321279" y="570653"/>
                  </a:cubicBezTo>
                  <a:cubicBezTo>
                    <a:pt x="320751" y="573531"/>
                    <a:pt x="319985" y="577874"/>
                    <a:pt x="319274" y="581761"/>
                  </a:cubicBezTo>
                  <a:cubicBezTo>
                    <a:pt x="318562" y="585648"/>
                    <a:pt x="317857" y="589072"/>
                    <a:pt x="317139" y="592027"/>
                  </a:cubicBezTo>
                  <a:cubicBezTo>
                    <a:pt x="316422" y="594981"/>
                    <a:pt x="315695" y="597460"/>
                    <a:pt x="315178" y="599031"/>
                  </a:cubicBezTo>
                  <a:cubicBezTo>
                    <a:pt x="314660" y="600602"/>
                    <a:pt x="314144" y="601779"/>
                    <a:pt x="313213" y="603489"/>
                  </a:cubicBezTo>
                  <a:cubicBezTo>
                    <a:pt x="312282" y="605200"/>
                    <a:pt x="310945" y="607402"/>
                    <a:pt x="309208" y="610080"/>
                  </a:cubicBezTo>
                  <a:cubicBezTo>
                    <a:pt x="307473" y="612757"/>
                    <a:pt x="305340" y="615903"/>
                    <a:pt x="303337" y="619090"/>
                  </a:cubicBezTo>
                  <a:cubicBezTo>
                    <a:pt x="301335" y="622276"/>
                    <a:pt x="299969" y="624795"/>
                    <a:pt x="298809" y="626979"/>
                  </a:cubicBezTo>
                  <a:cubicBezTo>
                    <a:pt x="297648" y="629162"/>
                    <a:pt x="296692" y="631013"/>
                    <a:pt x="295948" y="632537"/>
                  </a:cubicBezTo>
                  <a:cubicBezTo>
                    <a:pt x="295203" y="634062"/>
                    <a:pt x="294676" y="635273"/>
                    <a:pt x="294281" y="636245"/>
                  </a:cubicBezTo>
                  <a:cubicBezTo>
                    <a:pt x="293887" y="637218"/>
                    <a:pt x="293497" y="638194"/>
                    <a:pt x="293143" y="639145"/>
                  </a:cubicBezTo>
                  <a:cubicBezTo>
                    <a:pt x="292788" y="640097"/>
                    <a:pt x="292464" y="641021"/>
                    <a:pt x="292173" y="641920"/>
                  </a:cubicBezTo>
                  <a:cubicBezTo>
                    <a:pt x="291883" y="642819"/>
                    <a:pt x="291619" y="643690"/>
                    <a:pt x="291278" y="645094"/>
                  </a:cubicBezTo>
                  <a:cubicBezTo>
                    <a:pt x="290936" y="646499"/>
                    <a:pt x="290439" y="648613"/>
                    <a:pt x="289837" y="651077"/>
                  </a:cubicBezTo>
                  <a:cubicBezTo>
                    <a:pt x="289236" y="653540"/>
                    <a:pt x="288538" y="656354"/>
                    <a:pt x="287768" y="659526"/>
                  </a:cubicBezTo>
                  <a:cubicBezTo>
                    <a:pt x="287524" y="660528"/>
                    <a:pt x="287281" y="661568"/>
                    <a:pt x="287041" y="662611"/>
                  </a:cubicBezTo>
                  <a:cubicBezTo>
                    <a:pt x="286435" y="664311"/>
                    <a:pt x="285810" y="665955"/>
                    <a:pt x="285161" y="667539"/>
                  </a:cubicBezTo>
                  <a:cubicBezTo>
                    <a:pt x="283851" y="670738"/>
                    <a:pt x="282444" y="673700"/>
                    <a:pt x="281329" y="675994"/>
                  </a:cubicBezTo>
                  <a:cubicBezTo>
                    <a:pt x="280213" y="678289"/>
                    <a:pt x="279350" y="679971"/>
                    <a:pt x="278187" y="681875"/>
                  </a:cubicBezTo>
                  <a:cubicBezTo>
                    <a:pt x="277024" y="683778"/>
                    <a:pt x="275538" y="685883"/>
                    <a:pt x="273725" y="688178"/>
                  </a:cubicBezTo>
                  <a:cubicBezTo>
                    <a:pt x="271913" y="690474"/>
                    <a:pt x="269775" y="692958"/>
                    <a:pt x="268345" y="694572"/>
                  </a:cubicBezTo>
                  <a:cubicBezTo>
                    <a:pt x="266913" y="696187"/>
                    <a:pt x="266158" y="696932"/>
                    <a:pt x="264839" y="698059"/>
                  </a:cubicBezTo>
                  <a:cubicBezTo>
                    <a:pt x="263519" y="699187"/>
                    <a:pt x="261665" y="700659"/>
                    <a:pt x="259289" y="702464"/>
                  </a:cubicBezTo>
                  <a:cubicBezTo>
                    <a:pt x="256913" y="704270"/>
                    <a:pt x="254019" y="706405"/>
                    <a:pt x="248691" y="709610"/>
                  </a:cubicBezTo>
                  <a:cubicBezTo>
                    <a:pt x="243362" y="712815"/>
                    <a:pt x="235777" y="717106"/>
                    <a:pt x="235298" y="717328"/>
                  </a:cubicBezTo>
                  <a:cubicBezTo>
                    <a:pt x="234820" y="717549"/>
                    <a:pt x="234108" y="717826"/>
                    <a:pt x="233194" y="718148"/>
                  </a:cubicBezTo>
                  <a:cubicBezTo>
                    <a:pt x="232279" y="718470"/>
                    <a:pt x="231166" y="718827"/>
                    <a:pt x="229859" y="719224"/>
                  </a:cubicBezTo>
                  <a:cubicBezTo>
                    <a:pt x="228552" y="719622"/>
                    <a:pt x="227194" y="720037"/>
                    <a:pt x="224601" y="720274"/>
                  </a:cubicBezTo>
                  <a:cubicBezTo>
                    <a:pt x="222009" y="720510"/>
                    <a:pt x="219894" y="720761"/>
                    <a:pt x="218300" y="721032"/>
                  </a:cubicBezTo>
                  <a:cubicBezTo>
                    <a:pt x="216707" y="721302"/>
                    <a:pt x="215636" y="721564"/>
                    <a:pt x="215094" y="721709"/>
                  </a:cubicBezTo>
                  <a:cubicBezTo>
                    <a:pt x="214552" y="721854"/>
                    <a:pt x="214552" y="721854"/>
                    <a:pt x="214918" y="721801"/>
                  </a:cubicBezTo>
                  <a:cubicBezTo>
                    <a:pt x="214918" y="721801"/>
                    <a:pt x="215666" y="721830"/>
                    <a:pt x="216925" y="721899"/>
                  </a:cubicBezTo>
                  <a:cubicBezTo>
                    <a:pt x="218183" y="721967"/>
                    <a:pt x="219955" y="722045"/>
                    <a:pt x="222244" y="722112"/>
                  </a:cubicBezTo>
                  <a:cubicBezTo>
                    <a:pt x="224533" y="722180"/>
                    <a:pt x="227424" y="722239"/>
                    <a:pt x="228984" y="721932"/>
                  </a:cubicBezTo>
                  <a:cubicBezTo>
                    <a:pt x="230543" y="721625"/>
                    <a:pt x="231845" y="721343"/>
                    <a:pt x="232960" y="721070"/>
                  </a:cubicBezTo>
                  <a:cubicBezTo>
                    <a:pt x="233469" y="720946"/>
                    <a:pt x="233930" y="720825"/>
                    <a:pt x="234365" y="720706"/>
                  </a:cubicBezTo>
                  <a:cubicBezTo>
                    <a:pt x="233483" y="721557"/>
                    <a:pt x="232670" y="722387"/>
                    <a:pt x="232013" y="723154"/>
                  </a:cubicBezTo>
                  <a:cubicBezTo>
                    <a:pt x="230341" y="725108"/>
                    <a:pt x="229317" y="726549"/>
                    <a:pt x="228422" y="727934"/>
                  </a:cubicBezTo>
                  <a:cubicBezTo>
                    <a:pt x="227527" y="729320"/>
                    <a:pt x="226757" y="730647"/>
                    <a:pt x="226116" y="731919"/>
                  </a:cubicBezTo>
                  <a:cubicBezTo>
                    <a:pt x="225475" y="733191"/>
                    <a:pt x="224957" y="734405"/>
                    <a:pt x="224328" y="736131"/>
                  </a:cubicBezTo>
                  <a:cubicBezTo>
                    <a:pt x="223890" y="737331"/>
                    <a:pt x="223384" y="738821"/>
                    <a:pt x="222895" y="740385"/>
                  </a:cubicBezTo>
                  <a:cubicBezTo>
                    <a:pt x="222874" y="740443"/>
                    <a:pt x="222839" y="740486"/>
                    <a:pt x="222818" y="740546"/>
                  </a:cubicBezTo>
                  <a:lnTo>
                    <a:pt x="219708" y="749558"/>
                  </a:lnTo>
                  <a:cubicBezTo>
                    <a:pt x="219192" y="751262"/>
                    <a:pt x="218848" y="752779"/>
                    <a:pt x="218583" y="754209"/>
                  </a:cubicBezTo>
                  <a:cubicBezTo>
                    <a:pt x="217149" y="751322"/>
                    <a:pt x="215386" y="748828"/>
                    <a:pt x="213215" y="746820"/>
                  </a:cubicBezTo>
                  <a:cubicBezTo>
                    <a:pt x="208339" y="742893"/>
                    <a:pt x="199390" y="736957"/>
                    <a:pt x="186412" y="729033"/>
                  </a:cubicBezTo>
                  <a:cubicBezTo>
                    <a:pt x="147854" y="693937"/>
                    <a:pt x="129185" y="676118"/>
                    <a:pt x="130428" y="675595"/>
                  </a:cubicBezTo>
                  <a:cubicBezTo>
                    <a:pt x="116961" y="655910"/>
                    <a:pt x="96265" y="630549"/>
                    <a:pt x="68338" y="599514"/>
                  </a:cubicBezTo>
                  <a:cubicBezTo>
                    <a:pt x="66662" y="597408"/>
                    <a:pt x="65139" y="595472"/>
                    <a:pt x="63686" y="593613"/>
                  </a:cubicBezTo>
                  <a:cubicBezTo>
                    <a:pt x="70572" y="600597"/>
                    <a:pt x="78297" y="607119"/>
                    <a:pt x="86903" y="613157"/>
                  </a:cubicBezTo>
                  <a:cubicBezTo>
                    <a:pt x="68886" y="594812"/>
                    <a:pt x="57229" y="581795"/>
                    <a:pt x="51929" y="574108"/>
                  </a:cubicBezTo>
                  <a:cubicBezTo>
                    <a:pt x="58227" y="581538"/>
                    <a:pt x="65463" y="588554"/>
                    <a:pt x="73639" y="595155"/>
                  </a:cubicBezTo>
                  <a:lnTo>
                    <a:pt x="55462" y="572536"/>
                  </a:lnTo>
                  <a:cubicBezTo>
                    <a:pt x="51394" y="566978"/>
                    <a:pt x="47324" y="560779"/>
                    <a:pt x="43252" y="553938"/>
                  </a:cubicBezTo>
                  <a:cubicBezTo>
                    <a:pt x="41967" y="551753"/>
                    <a:pt x="40783" y="549528"/>
                    <a:pt x="39684" y="547270"/>
                  </a:cubicBezTo>
                  <a:cubicBezTo>
                    <a:pt x="41468" y="550140"/>
                    <a:pt x="43542" y="553266"/>
                    <a:pt x="45966" y="556702"/>
                  </a:cubicBezTo>
                  <a:cubicBezTo>
                    <a:pt x="52521" y="565282"/>
                    <a:pt x="59154" y="572024"/>
                    <a:pt x="65865" y="576929"/>
                  </a:cubicBezTo>
                  <a:cubicBezTo>
                    <a:pt x="57569" y="565283"/>
                    <a:pt x="52968" y="558655"/>
                    <a:pt x="52065" y="557046"/>
                  </a:cubicBezTo>
                  <a:cubicBezTo>
                    <a:pt x="49520" y="553100"/>
                    <a:pt x="47177" y="548889"/>
                    <a:pt x="45036" y="544415"/>
                  </a:cubicBezTo>
                  <a:cubicBezTo>
                    <a:pt x="44267" y="542811"/>
                    <a:pt x="43580" y="541117"/>
                    <a:pt x="42916" y="539400"/>
                  </a:cubicBezTo>
                  <a:cubicBezTo>
                    <a:pt x="42594" y="538372"/>
                    <a:pt x="42282" y="537346"/>
                    <a:pt x="42014" y="536328"/>
                  </a:cubicBezTo>
                  <a:cubicBezTo>
                    <a:pt x="41827" y="535588"/>
                    <a:pt x="41679" y="534855"/>
                    <a:pt x="41514" y="534119"/>
                  </a:cubicBezTo>
                  <a:cubicBezTo>
                    <a:pt x="42079" y="535394"/>
                    <a:pt x="42680" y="536693"/>
                    <a:pt x="43330" y="538025"/>
                  </a:cubicBezTo>
                  <a:cubicBezTo>
                    <a:pt x="48520" y="548253"/>
                    <a:pt x="55487" y="557084"/>
                    <a:pt x="64230" y="564518"/>
                  </a:cubicBezTo>
                  <a:cubicBezTo>
                    <a:pt x="64264" y="564298"/>
                    <a:pt x="64134" y="563971"/>
                    <a:pt x="63844" y="563537"/>
                  </a:cubicBezTo>
                  <a:cubicBezTo>
                    <a:pt x="60080" y="558157"/>
                    <a:pt x="57114" y="553473"/>
                    <a:pt x="54947" y="549485"/>
                  </a:cubicBezTo>
                  <a:cubicBezTo>
                    <a:pt x="52594" y="545208"/>
                    <a:pt x="50933" y="541582"/>
                    <a:pt x="49965" y="538608"/>
                  </a:cubicBezTo>
                  <a:cubicBezTo>
                    <a:pt x="49041" y="535667"/>
                    <a:pt x="48294" y="532750"/>
                    <a:pt x="47687" y="529851"/>
                  </a:cubicBezTo>
                  <a:cubicBezTo>
                    <a:pt x="51058" y="537395"/>
                    <a:pt x="54837" y="544113"/>
                    <a:pt x="59054" y="549944"/>
                  </a:cubicBezTo>
                  <a:cubicBezTo>
                    <a:pt x="53975" y="538743"/>
                    <a:pt x="51032" y="529678"/>
                    <a:pt x="50224" y="522750"/>
                  </a:cubicBezTo>
                  <a:cubicBezTo>
                    <a:pt x="49437" y="517857"/>
                    <a:pt x="49084" y="511754"/>
                    <a:pt x="49166" y="504443"/>
                  </a:cubicBezTo>
                  <a:cubicBezTo>
                    <a:pt x="49177" y="503788"/>
                    <a:pt x="49210" y="503198"/>
                    <a:pt x="49233" y="502576"/>
                  </a:cubicBezTo>
                  <a:cubicBezTo>
                    <a:pt x="49277" y="503194"/>
                    <a:pt x="49295" y="503808"/>
                    <a:pt x="49410" y="504436"/>
                  </a:cubicBezTo>
                  <a:cubicBezTo>
                    <a:pt x="49971" y="506792"/>
                    <a:pt x="50548" y="507822"/>
                    <a:pt x="51142" y="507524"/>
                  </a:cubicBezTo>
                  <a:cubicBezTo>
                    <a:pt x="51294" y="507467"/>
                    <a:pt x="51434" y="507164"/>
                    <a:pt x="51562" y="506616"/>
                  </a:cubicBezTo>
                  <a:cubicBezTo>
                    <a:pt x="52669" y="499931"/>
                    <a:pt x="53649" y="495298"/>
                    <a:pt x="54503" y="492717"/>
                  </a:cubicBezTo>
                  <a:cubicBezTo>
                    <a:pt x="54609" y="492375"/>
                    <a:pt x="54752" y="492019"/>
                    <a:pt x="54879" y="491670"/>
                  </a:cubicBezTo>
                  <a:cubicBezTo>
                    <a:pt x="54904" y="491635"/>
                    <a:pt x="54929" y="491601"/>
                    <a:pt x="54954" y="491567"/>
                  </a:cubicBezTo>
                  <a:cubicBezTo>
                    <a:pt x="54956" y="491835"/>
                    <a:pt x="54939" y="492112"/>
                    <a:pt x="54947" y="492379"/>
                  </a:cubicBezTo>
                  <a:cubicBezTo>
                    <a:pt x="54970" y="493607"/>
                    <a:pt x="55054" y="495198"/>
                    <a:pt x="55199" y="497149"/>
                  </a:cubicBezTo>
                  <a:cubicBezTo>
                    <a:pt x="55245" y="497533"/>
                    <a:pt x="55355" y="497625"/>
                    <a:pt x="55527" y="497426"/>
                  </a:cubicBezTo>
                  <a:cubicBezTo>
                    <a:pt x="55579" y="497380"/>
                    <a:pt x="55699" y="497093"/>
                    <a:pt x="55887" y="496565"/>
                  </a:cubicBezTo>
                  <a:cubicBezTo>
                    <a:pt x="56720" y="493797"/>
                    <a:pt x="57282" y="492067"/>
                    <a:pt x="57573" y="491375"/>
                  </a:cubicBezTo>
                  <a:cubicBezTo>
                    <a:pt x="60025" y="485321"/>
                    <a:pt x="61592" y="481395"/>
                    <a:pt x="62293" y="479551"/>
                  </a:cubicBezTo>
                  <a:cubicBezTo>
                    <a:pt x="63073" y="477772"/>
                    <a:pt x="63940" y="475643"/>
                    <a:pt x="64915" y="473145"/>
                  </a:cubicBezTo>
                  <a:cubicBezTo>
                    <a:pt x="65993" y="470384"/>
                    <a:pt x="66374" y="469668"/>
                    <a:pt x="66844" y="468845"/>
                  </a:cubicBezTo>
                  <a:cubicBezTo>
                    <a:pt x="67313" y="468023"/>
                    <a:pt x="67813" y="467218"/>
                    <a:pt x="68342" y="466431"/>
                  </a:cubicBezTo>
                  <a:cubicBezTo>
                    <a:pt x="68872" y="465644"/>
                    <a:pt x="69432" y="464875"/>
                    <a:pt x="70022" y="464122"/>
                  </a:cubicBezTo>
                  <a:cubicBezTo>
                    <a:pt x="70614" y="463370"/>
                    <a:pt x="71124" y="462766"/>
                    <a:pt x="71703" y="462147"/>
                  </a:cubicBezTo>
                  <a:cubicBezTo>
                    <a:pt x="72282" y="461528"/>
                    <a:pt x="72935" y="460887"/>
                    <a:pt x="73660" y="460227"/>
                  </a:cubicBezTo>
                  <a:cubicBezTo>
                    <a:pt x="74386" y="459566"/>
                    <a:pt x="75186" y="458887"/>
                    <a:pt x="75991" y="458237"/>
                  </a:cubicBezTo>
                  <a:cubicBezTo>
                    <a:pt x="76796" y="457587"/>
                    <a:pt x="81674" y="454601"/>
                    <a:pt x="85811" y="451952"/>
                  </a:cubicBezTo>
                  <a:cubicBezTo>
                    <a:pt x="89948" y="449304"/>
                    <a:pt x="93308" y="447015"/>
                    <a:pt x="95903" y="445075"/>
                  </a:cubicBezTo>
                  <a:cubicBezTo>
                    <a:pt x="98497" y="443135"/>
                    <a:pt x="100346" y="441519"/>
                    <a:pt x="101429" y="440212"/>
                  </a:cubicBezTo>
                  <a:cubicBezTo>
                    <a:pt x="102514" y="438905"/>
                    <a:pt x="103039" y="438165"/>
                    <a:pt x="103686" y="437116"/>
                  </a:cubicBezTo>
                  <a:cubicBezTo>
                    <a:pt x="104333" y="436067"/>
                    <a:pt x="105046" y="434777"/>
                    <a:pt x="105838" y="433237"/>
                  </a:cubicBezTo>
                  <a:cubicBezTo>
                    <a:pt x="106630" y="431698"/>
                    <a:pt x="107501" y="429906"/>
                    <a:pt x="108458" y="427819"/>
                  </a:cubicBezTo>
                  <a:cubicBezTo>
                    <a:pt x="109415" y="425732"/>
                    <a:pt x="110844" y="421644"/>
                    <a:pt x="112045" y="418231"/>
                  </a:cubicBezTo>
                  <a:cubicBezTo>
                    <a:pt x="113247" y="414817"/>
                    <a:pt x="114246" y="412031"/>
                    <a:pt x="115039" y="409872"/>
                  </a:cubicBezTo>
                  <a:cubicBezTo>
                    <a:pt x="115832" y="407711"/>
                    <a:pt x="116425" y="406176"/>
                    <a:pt x="116603" y="405581"/>
                  </a:cubicBezTo>
                  <a:cubicBezTo>
                    <a:pt x="117029" y="404670"/>
                    <a:pt x="116676" y="404904"/>
                    <a:pt x="116924" y="404588"/>
                  </a:cubicBezTo>
                  <a:cubicBezTo>
                    <a:pt x="116563" y="404834"/>
                    <a:pt x="115774" y="405818"/>
                    <a:pt x="114780" y="407439"/>
                  </a:cubicBezTo>
                  <a:cubicBezTo>
                    <a:pt x="113784" y="409060"/>
                    <a:pt x="112600" y="411320"/>
                    <a:pt x="111218" y="414213"/>
                  </a:cubicBezTo>
                  <a:cubicBezTo>
                    <a:pt x="109836" y="417105"/>
                    <a:pt x="108272" y="420634"/>
                    <a:pt x="106905" y="423573"/>
                  </a:cubicBezTo>
                  <a:cubicBezTo>
                    <a:pt x="105538" y="426511"/>
                    <a:pt x="104523" y="428390"/>
                    <a:pt x="103618" y="430013"/>
                  </a:cubicBezTo>
                  <a:cubicBezTo>
                    <a:pt x="102714" y="431637"/>
                    <a:pt x="101918" y="433003"/>
                    <a:pt x="101231" y="434103"/>
                  </a:cubicBezTo>
                  <a:cubicBezTo>
                    <a:pt x="100544" y="435204"/>
                    <a:pt x="99973" y="436030"/>
                    <a:pt x="99395" y="436845"/>
                  </a:cubicBezTo>
                  <a:cubicBezTo>
                    <a:pt x="98817" y="437659"/>
                    <a:pt x="97750" y="438775"/>
                    <a:pt x="95822" y="440355"/>
                  </a:cubicBezTo>
                  <a:cubicBezTo>
                    <a:pt x="93894" y="441936"/>
                    <a:pt x="91143" y="443920"/>
                    <a:pt x="87589" y="446285"/>
                  </a:cubicBezTo>
                  <a:cubicBezTo>
                    <a:pt x="84034" y="448651"/>
                    <a:pt x="79682" y="451391"/>
                    <a:pt x="76679" y="453318"/>
                  </a:cubicBezTo>
                  <a:cubicBezTo>
                    <a:pt x="73676" y="455246"/>
                    <a:pt x="72770" y="455984"/>
                    <a:pt x="71932" y="456711"/>
                  </a:cubicBezTo>
                  <a:cubicBezTo>
                    <a:pt x="71095" y="457439"/>
                    <a:pt x="70324" y="458157"/>
                    <a:pt x="69621" y="458866"/>
                  </a:cubicBezTo>
                  <a:cubicBezTo>
                    <a:pt x="68918" y="459576"/>
                    <a:pt x="68284" y="460277"/>
                    <a:pt x="67663" y="461031"/>
                  </a:cubicBezTo>
                  <a:cubicBezTo>
                    <a:pt x="67552" y="461165"/>
                    <a:pt x="67442" y="461326"/>
                    <a:pt x="67331" y="461465"/>
                  </a:cubicBezTo>
                  <a:cubicBezTo>
                    <a:pt x="66814" y="461534"/>
                    <a:pt x="65883" y="461539"/>
                    <a:pt x="64482" y="461474"/>
                  </a:cubicBezTo>
                  <a:cubicBezTo>
                    <a:pt x="64285" y="461484"/>
                    <a:pt x="64135" y="461553"/>
                    <a:pt x="64033" y="461682"/>
                  </a:cubicBezTo>
                  <a:cubicBezTo>
                    <a:pt x="63744" y="462214"/>
                    <a:pt x="63856" y="462843"/>
                    <a:pt x="64368" y="463568"/>
                  </a:cubicBezTo>
                  <a:cubicBezTo>
                    <a:pt x="64606" y="463843"/>
                    <a:pt x="64922" y="464061"/>
                    <a:pt x="65297" y="464236"/>
                  </a:cubicBezTo>
                  <a:cubicBezTo>
                    <a:pt x="65269" y="464277"/>
                    <a:pt x="65243" y="464319"/>
                    <a:pt x="65216" y="464360"/>
                  </a:cubicBezTo>
                  <a:cubicBezTo>
                    <a:pt x="65095" y="464347"/>
                    <a:pt x="64984" y="464374"/>
                    <a:pt x="64862" y="464353"/>
                  </a:cubicBezTo>
                  <a:cubicBezTo>
                    <a:pt x="64561" y="464306"/>
                    <a:pt x="64255" y="464249"/>
                    <a:pt x="63947" y="464181"/>
                  </a:cubicBezTo>
                  <a:cubicBezTo>
                    <a:pt x="63805" y="464154"/>
                    <a:pt x="63183" y="464006"/>
                    <a:pt x="62081" y="463736"/>
                  </a:cubicBezTo>
                  <a:cubicBezTo>
                    <a:pt x="61807" y="463676"/>
                    <a:pt x="61652" y="463647"/>
                    <a:pt x="61614" y="463650"/>
                  </a:cubicBezTo>
                  <a:cubicBezTo>
                    <a:pt x="61330" y="463598"/>
                    <a:pt x="61135" y="463670"/>
                    <a:pt x="61029" y="463864"/>
                  </a:cubicBezTo>
                  <a:cubicBezTo>
                    <a:pt x="60833" y="464591"/>
                    <a:pt x="61190" y="465289"/>
                    <a:pt x="62101" y="465958"/>
                  </a:cubicBezTo>
                  <a:cubicBezTo>
                    <a:pt x="62422" y="466175"/>
                    <a:pt x="62750" y="466337"/>
                    <a:pt x="63082" y="466475"/>
                  </a:cubicBezTo>
                  <a:cubicBezTo>
                    <a:pt x="62683" y="466507"/>
                    <a:pt x="62276" y="466502"/>
                    <a:pt x="61857" y="466444"/>
                  </a:cubicBezTo>
                  <a:cubicBezTo>
                    <a:pt x="61099" y="466349"/>
                    <a:pt x="60346" y="466151"/>
                    <a:pt x="59597" y="465851"/>
                  </a:cubicBezTo>
                  <a:cubicBezTo>
                    <a:pt x="58751" y="465534"/>
                    <a:pt x="57515" y="464919"/>
                    <a:pt x="55888" y="464008"/>
                  </a:cubicBezTo>
                  <a:cubicBezTo>
                    <a:pt x="55761" y="463929"/>
                    <a:pt x="55675" y="463930"/>
                    <a:pt x="55629" y="464010"/>
                  </a:cubicBezTo>
                  <a:cubicBezTo>
                    <a:pt x="55548" y="464268"/>
                    <a:pt x="55874" y="464909"/>
                    <a:pt x="56607" y="465934"/>
                  </a:cubicBezTo>
                  <a:cubicBezTo>
                    <a:pt x="57444" y="467132"/>
                    <a:pt x="58132" y="467933"/>
                    <a:pt x="58672" y="468338"/>
                  </a:cubicBezTo>
                  <a:cubicBezTo>
                    <a:pt x="59673" y="469142"/>
                    <a:pt x="60716" y="469699"/>
                    <a:pt x="61795" y="470045"/>
                  </a:cubicBezTo>
                  <a:cubicBezTo>
                    <a:pt x="61486" y="470130"/>
                    <a:pt x="61161" y="470184"/>
                    <a:pt x="60808" y="470183"/>
                  </a:cubicBezTo>
                  <a:cubicBezTo>
                    <a:pt x="60191" y="470219"/>
                    <a:pt x="59441" y="470162"/>
                    <a:pt x="58557" y="470013"/>
                  </a:cubicBezTo>
                  <a:cubicBezTo>
                    <a:pt x="57418" y="469818"/>
                    <a:pt x="55963" y="469470"/>
                    <a:pt x="54191" y="468969"/>
                  </a:cubicBezTo>
                  <a:cubicBezTo>
                    <a:pt x="53950" y="468928"/>
                    <a:pt x="53823" y="468958"/>
                    <a:pt x="53811" y="469059"/>
                  </a:cubicBezTo>
                  <a:cubicBezTo>
                    <a:pt x="54136" y="470434"/>
                    <a:pt x="55207" y="471614"/>
                    <a:pt x="57025" y="472600"/>
                  </a:cubicBezTo>
                  <a:cubicBezTo>
                    <a:pt x="58054" y="473065"/>
                    <a:pt x="59002" y="473353"/>
                    <a:pt x="59874" y="473473"/>
                  </a:cubicBezTo>
                  <a:cubicBezTo>
                    <a:pt x="59266" y="473642"/>
                    <a:pt x="58633" y="473752"/>
                    <a:pt x="57945" y="473736"/>
                  </a:cubicBezTo>
                  <a:cubicBezTo>
                    <a:pt x="56861" y="473705"/>
                    <a:pt x="55723" y="473499"/>
                    <a:pt x="54530" y="473118"/>
                  </a:cubicBezTo>
                  <a:cubicBezTo>
                    <a:pt x="53765" y="472928"/>
                    <a:pt x="52222" y="472157"/>
                    <a:pt x="49902" y="470808"/>
                  </a:cubicBezTo>
                  <a:cubicBezTo>
                    <a:pt x="49633" y="470664"/>
                    <a:pt x="49435" y="470702"/>
                    <a:pt x="49309" y="470922"/>
                  </a:cubicBezTo>
                  <a:cubicBezTo>
                    <a:pt x="49154" y="471353"/>
                    <a:pt x="49502" y="472410"/>
                    <a:pt x="50352" y="474096"/>
                  </a:cubicBezTo>
                  <a:cubicBezTo>
                    <a:pt x="50918" y="475211"/>
                    <a:pt x="51652" y="476222"/>
                    <a:pt x="52555" y="477131"/>
                  </a:cubicBezTo>
                  <a:cubicBezTo>
                    <a:pt x="53069" y="477648"/>
                    <a:pt x="53579" y="478101"/>
                    <a:pt x="54086" y="478502"/>
                  </a:cubicBezTo>
                  <a:cubicBezTo>
                    <a:pt x="53948" y="478454"/>
                    <a:pt x="53820" y="478430"/>
                    <a:pt x="53681" y="478377"/>
                  </a:cubicBezTo>
                  <a:cubicBezTo>
                    <a:pt x="51970" y="477693"/>
                    <a:pt x="50290" y="476343"/>
                    <a:pt x="48641" y="474328"/>
                  </a:cubicBezTo>
                  <a:cubicBezTo>
                    <a:pt x="45686" y="470281"/>
                    <a:pt x="43972" y="465662"/>
                    <a:pt x="43499" y="460469"/>
                  </a:cubicBezTo>
                  <a:cubicBezTo>
                    <a:pt x="43804" y="466138"/>
                    <a:pt x="44250" y="470208"/>
                    <a:pt x="44838" y="472681"/>
                  </a:cubicBezTo>
                  <a:cubicBezTo>
                    <a:pt x="44944" y="473129"/>
                    <a:pt x="45066" y="473551"/>
                    <a:pt x="45179" y="473989"/>
                  </a:cubicBezTo>
                  <a:cubicBezTo>
                    <a:pt x="45340" y="475802"/>
                    <a:pt x="45472" y="477186"/>
                    <a:pt x="45575" y="478165"/>
                  </a:cubicBezTo>
                  <a:cubicBezTo>
                    <a:pt x="45335" y="477770"/>
                    <a:pt x="45090" y="477406"/>
                    <a:pt x="44854" y="476989"/>
                  </a:cubicBezTo>
                  <a:cubicBezTo>
                    <a:pt x="42771" y="473392"/>
                    <a:pt x="41192" y="469152"/>
                    <a:pt x="40117" y="464269"/>
                  </a:cubicBezTo>
                  <a:cubicBezTo>
                    <a:pt x="40462" y="471435"/>
                    <a:pt x="41702" y="477381"/>
                    <a:pt x="43793" y="482168"/>
                  </a:cubicBezTo>
                  <a:cubicBezTo>
                    <a:pt x="42901" y="480974"/>
                    <a:pt x="42040" y="479378"/>
                    <a:pt x="41213" y="477354"/>
                  </a:cubicBezTo>
                  <a:cubicBezTo>
                    <a:pt x="41665" y="480265"/>
                    <a:pt x="42164" y="482664"/>
                    <a:pt x="42704" y="484611"/>
                  </a:cubicBezTo>
                  <a:cubicBezTo>
                    <a:pt x="39691" y="481164"/>
                    <a:pt x="37635" y="476859"/>
                    <a:pt x="36575" y="471661"/>
                  </a:cubicBezTo>
                  <a:cubicBezTo>
                    <a:pt x="37465" y="476504"/>
                    <a:pt x="38036" y="479354"/>
                    <a:pt x="38288" y="480214"/>
                  </a:cubicBezTo>
                  <a:cubicBezTo>
                    <a:pt x="38741" y="481989"/>
                    <a:pt x="39282" y="483644"/>
                    <a:pt x="39913" y="485180"/>
                  </a:cubicBezTo>
                  <a:cubicBezTo>
                    <a:pt x="39932" y="485228"/>
                    <a:pt x="39953" y="485265"/>
                    <a:pt x="39973" y="485312"/>
                  </a:cubicBezTo>
                  <a:cubicBezTo>
                    <a:pt x="38848" y="483496"/>
                    <a:pt x="37785" y="481463"/>
                    <a:pt x="36795" y="479184"/>
                  </a:cubicBezTo>
                  <a:cubicBezTo>
                    <a:pt x="36500" y="478733"/>
                    <a:pt x="36683" y="480120"/>
                    <a:pt x="37330" y="483286"/>
                  </a:cubicBezTo>
                  <a:cubicBezTo>
                    <a:pt x="36626" y="481654"/>
                    <a:pt x="35775" y="479280"/>
                    <a:pt x="34759" y="476082"/>
                  </a:cubicBezTo>
                  <a:cubicBezTo>
                    <a:pt x="35030" y="481826"/>
                    <a:pt x="35830" y="486568"/>
                    <a:pt x="37113" y="490388"/>
                  </a:cubicBezTo>
                  <a:cubicBezTo>
                    <a:pt x="34882" y="487298"/>
                    <a:pt x="33254" y="483496"/>
                    <a:pt x="32247" y="478957"/>
                  </a:cubicBezTo>
                  <a:cubicBezTo>
                    <a:pt x="32364" y="486687"/>
                    <a:pt x="33842" y="492617"/>
                    <a:pt x="36662" y="496770"/>
                  </a:cubicBezTo>
                  <a:cubicBezTo>
                    <a:pt x="36599" y="496744"/>
                    <a:pt x="36525" y="496717"/>
                    <a:pt x="36462" y="496691"/>
                  </a:cubicBezTo>
                  <a:lnTo>
                    <a:pt x="36241" y="496634"/>
                  </a:lnTo>
                  <a:cubicBezTo>
                    <a:pt x="36096" y="496607"/>
                    <a:pt x="36001" y="496641"/>
                    <a:pt x="35956" y="496738"/>
                  </a:cubicBezTo>
                  <a:lnTo>
                    <a:pt x="36209" y="497374"/>
                  </a:lnTo>
                  <a:cubicBezTo>
                    <a:pt x="36400" y="497801"/>
                    <a:pt x="36634" y="498230"/>
                    <a:pt x="36914" y="498662"/>
                  </a:cubicBezTo>
                  <a:cubicBezTo>
                    <a:pt x="37085" y="498927"/>
                    <a:pt x="37304" y="499195"/>
                    <a:pt x="37509" y="499462"/>
                  </a:cubicBezTo>
                  <a:cubicBezTo>
                    <a:pt x="37084" y="499155"/>
                    <a:pt x="36666" y="498819"/>
                    <a:pt x="36261" y="498419"/>
                  </a:cubicBezTo>
                  <a:cubicBezTo>
                    <a:pt x="35640" y="497806"/>
                    <a:pt x="35042" y="497078"/>
                    <a:pt x="34479" y="496261"/>
                  </a:cubicBezTo>
                  <a:cubicBezTo>
                    <a:pt x="33915" y="495443"/>
                    <a:pt x="33079" y="493672"/>
                    <a:pt x="32367" y="491711"/>
                  </a:cubicBezTo>
                  <a:cubicBezTo>
                    <a:pt x="31654" y="489750"/>
                    <a:pt x="31083" y="487574"/>
                    <a:pt x="30675" y="485171"/>
                  </a:cubicBezTo>
                  <a:cubicBezTo>
                    <a:pt x="30266" y="482768"/>
                    <a:pt x="30010" y="480132"/>
                    <a:pt x="29750" y="478733"/>
                  </a:cubicBezTo>
                  <a:cubicBezTo>
                    <a:pt x="29556" y="475855"/>
                    <a:pt x="29420" y="477330"/>
                    <a:pt x="29485" y="475852"/>
                  </a:cubicBezTo>
                  <a:cubicBezTo>
                    <a:pt x="29077" y="477323"/>
                    <a:pt x="28901" y="480159"/>
                    <a:pt x="28990" y="482807"/>
                  </a:cubicBezTo>
                  <a:cubicBezTo>
                    <a:pt x="29078" y="485454"/>
                    <a:pt x="29402" y="487908"/>
                    <a:pt x="29956" y="490164"/>
                  </a:cubicBezTo>
                  <a:cubicBezTo>
                    <a:pt x="30511" y="492420"/>
                    <a:pt x="31339" y="494455"/>
                    <a:pt x="32190" y="495881"/>
                  </a:cubicBezTo>
                  <a:cubicBezTo>
                    <a:pt x="32290" y="496049"/>
                    <a:pt x="32382" y="496183"/>
                    <a:pt x="32477" y="496335"/>
                  </a:cubicBezTo>
                  <a:cubicBezTo>
                    <a:pt x="33407" y="498438"/>
                    <a:pt x="34610" y="500443"/>
                    <a:pt x="36068" y="502356"/>
                  </a:cubicBezTo>
                  <a:cubicBezTo>
                    <a:pt x="36041" y="502342"/>
                    <a:pt x="36015" y="502329"/>
                    <a:pt x="35988" y="502315"/>
                  </a:cubicBezTo>
                  <a:cubicBezTo>
                    <a:pt x="34166" y="500716"/>
                    <a:pt x="32687" y="499281"/>
                    <a:pt x="31529" y="497999"/>
                  </a:cubicBezTo>
                  <a:cubicBezTo>
                    <a:pt x="31057" y="497210"/>
                    <a:pt x="30598" y="496266"/>
                    <a:pt x="29937" y="494516"/>
                  </a:cubicBezTo>
                  <a:cubicBezTo>
                    <a:pt x="29197" y="492559"/>
                    <a:pt x="28350" y="489600"/>
                    <a:pt x="27819" y="486495"/>
                  </a:cubicBezTo>
                  <a:cubicBezTo>
                    <a:pt x="27288" y="483390"/>
                    <a:pt x="27041" y="480130"/>
                    <a:pt x="27093" y="476696"/>
                  </a:cubicBezTo>
                  <a:cubicBezTo>
                    <a:pt x="27144" y="473261"/>
                    <a:pt x="27465" y="469638"/>
                    <a:pt x="27838" y="466811"/>
                  </a:cubicBezTo>
                  <a:cubicBezTo>
                    <a:pt x="28211" y="463985"/>
                    <a:pt x="28211" y="463985"/>
                    <a:pt x="27828" y="465846"/>
                  </a:cubicBezTo>
                  <a:cubicBezTo>
                    <a:pt x="27828" y="465846"/>
                    <a:pt x="26661" y="469496"/>
                    <a:pt x="26064" y="473086"/>
                  </a:cubicBezTo>
                  <a:cubicBezTo>
                    <a:pt x="25467" y="476676"/>
                    <a:pt x="25292" y="480157"/>
                    <a:pt x="25518" y="483512"/>
                  </a:cubicBezTo>
                  <a:cubicBezTo>
                    <a:pt x="25658" y="485593"/>
                    <a:pt x="25980" y="487611"/>
                    <a:pt x="26436" y="489575"/>
                  </a:cubicBezTo>
                  <a:cubicBezTo>
                    <a:pt x="26065" y="488680"/>
                    <a:pt x="25697" y="487720"/>
                    <a:pt x="25330" y="486694"/>
                  </a:cubicBezTo>
                  <a:cubicBezTo>
                    <a:pt x="24457" y="484422"/>
                    <a:pt x="23755" y="482331"/>
                    <a:pt x="23198" y="480394"/>
                  </a:cubicBezTo>
                  <a:cubicBezTo>
                    <a:pt x="22599" y="475222"/>
                    <a:pt x="21954" y="471051"/>
                    <a:pt x="21261" y="467944"/>
                  </a:cubicBezTo>
                  <a:cubicBezTo>
                    <a:pt x="21128" y="466216"/>
                    <a:pt x="20984" y="464216"/>
                    <a:pt x="20827" y="461913"/>
                  </a:cubicBezTo>
                  <a:cubicBezTo>
                    <a:pt x="20566" y="459845"/>
                    <a:pt x="20163" y="457736"/>
                    <a:pt x="19620" y="455583"/>
                  </a:cubicBezTo>
                  <a:cubicBezTo>
                    <a:pt x="19157" y="453259"/>
                    <a:pt x="16566" y="446372"/>
                    <a:pt x="11849" y="434921"/>
                  </a:cubicBezTo>
                  <a:cubicBezTo>
                    <a:pt x="10049" y="429461"/>
                    <a:pt x="8955" y="425600"/>
                    <a:pt x="8567" y="423340"/>
                  </a:cubicBezTo>
                  <a:cubicBezTo>
                    <a:pt x="8276" y="421082"/>
                    <a:pt x="8126" y="418844"/>
                    <a:pt x="8069" y="416618"/>
                  </a:cubicBezTo>
                  <a:cubicBezTo>
                    <a:pt x="8083" y="416187"/>
                    <a:pt x="8104" y="415781"/>
                    <a:pt x="8144" y="415446"/>
                  </a:cubicBezTo>
                  <a:cubicBezTo>
                    <a:pt x="8307" y="411005"/>
                    <a:pt x="8495" y="407989"/>
                    <a:pt x="8708" y="406400"/>
                  </a:cubicBezTo>
                  <a:cubicBezTo>
                    <a:pt x="9003" y="404108"/>
                    <a:pt x="9275" y="401948"/>
                    <a:pt x="9536" y="399851"/>
                  </a:cubicBezTo>
                  <a:cubicBezTo>
                    <a:pt x="10401" y="393910"/>
                    <a:pt x="11396" y="387832"/>
                    <a:pt x="12552" y="381589"/>
                  </a:cubicBezTo>
                  <a:cubicBezTo>
                    <a:pt x="12959" y="378642"/>
                    <a:pt x="13227" y="376101"/>
                    <a:pt x="13369" y="373921"/>
                  </a:cubicBezTo>
                  <a:lnTo>
                    <a:pt x="14564" y="367298"/>
                  </a:lnTo>
                  <a:lnTo>
                    <a:pt x="19236" y="336664"/>
                  </a:lnTo>
                  <a:cubicBezTo>
                    <a:pt x="19358" y="336183"/>
                    <a:pt x="19479" y="335714"/>
                    <a:pt x="19599" y="335258"/>
                  </a:cubicBezTo>
                  <a:cubicBezTo>
                    <a:pt x="20259" y="332765"/>
                    <a:pt x="20898" y="330550"/>
                    <a:pt x="21515" y="328617"/>
                  </a:cubicBezTo>
                  <a:cubicBezTo>
                    <a:pt x="22132" y="326683"/>
                    <a:pt x="22725" y="325033"/>
                    <a:pt x="23304" y="323641"/>
                  </a:cubicBezTo>
                  <a:cubicBezTo>
                    <a:pt x="23884" y="322248"/>
                    <a:pt x="24794" y="320032"/>
                    <a:pt x="25854" y="317857"/>
                  </a:cubicBezTo>
                  <a:cubicBezTo>
                    <a:pt x="26914" y="315683"/>
                    <a:pt x="28145" y="313496"/>
                    <a:pt x="29549" y="311296"/>
                  </a:cubicBezTo>
                  <a:cubicBezTo>
                    <a:pt x="30953" y="309096"/>
                    <a:pt x="32529" y="306884"/>
                    <a:pt x="34285" y="304657"/>
                  </a:cubicBezTo>
                  <a:cubicBezTo>
                    <a:pt x="36039" y="302428"/>
                    <a:pt x="40605" y="296833"/>
                    <a:pt x="44542" y="292029"/>
                  </a:cubicBezTo>
                  <a:cubicBezTo>
                    <a:pt x="48055" y="287743"/>
                    <a:pt x="51089" y="284157"/>
                    <a:pt x="53705" y="281199"/>
                  </a:cubicBezTo>
                  <a:cubicBezTo>
                    <a:pt x="55465" y="279515"/>
                    <a:pt x="56835" y="278295"/>
                    <a:pt x="57838" y="277536"/>
                  </a:cubicBezTo>
                  <a:cubicBezTo>
                    <a:pt x="59200" y="276505"/>
                    <a:pt x="59513" y="275984"/>
                    <a:pt x="60556" y="275191"/>
                  </a:cubicBezTo>
                  <a:cubicBezTo>
                    <a:pt x="61598" y="274398"/>
                    <a:pt x="63801" y="272932"/>
                    <a:pt x="67066" y="270891"/>
                  </a:cubicBezTo>
                  <a:cubicBezTo>
                    <a:pt x="70332" y="268849"/>
                    <a:pt x="74648" y="266241"/>
                    <a:pt x="80025" y="263061"/>
                  </a:cubicBezTo>
                  <a:cubicBezTo>
                    <a:pt x="85403" y="259881"/>
                    <a:pt x="86755" y="258898"/>
                    <a:pt x="88340" y="257440"/>
                  </a:cubicBezTo>
                  <a:cubicBezTo>
                    <a:pt x="89925" y="255982"/>
                    <a:pt x="91829" y="254004"/>
                    <a:pt x="94074" y="251494"/>
                  </a:cubicBezTo>
                  <a:cubicBezTo>
                    <a:pt x="96319" y="248984"/>
                    <a:pt x="98911" y="245936"/>
                    <a:pt x="101834" y="242371"/>
                  </a:cubicBezTo>
                  <a:cubicBezTo>
                    <a:pt x="104758" y="238806"/>
                    <a:pt x="105442" y="238198"/>
                    <a:pt x="106269" y="237547"/>
                  </a:cubicBezTo>
                  <a:cubicBezTo>
                    <a:pt x="107095" y="236895"/>
                    <a:pt x="107939" y="236331"/>
                    <a:pt x="108802" y="235851"/>
                  </a:cubicBezTo>
                  <a:cubicBezTo>
                    <a:pt x="109665" y="235372"/>
                    <a:pt x="110547" y="234975"/>
                    <a:pt x="111371" y="234679"/>
                  </a:cubicBezTo>
                  <a:cubicBezTo>
                    <a:pt x="111893" y="234492"/>
                    <a:pt x="112939" y="234321"/>
                    <a:pt x="114099" y="234271"/>
                  </a:cubicBezTo>
                  <a:lnTo>
                    <a:pt x="119139" y="236521"/>
                  </a:lnTo>
                  <a:cubicBezTo>
                    <a:pt x="120504" y="236914"/>
                    <a:pt x="121775" y="237451"/>
                    <a:pt x="122970" y="238105"/>
                  </a:cubicBezTo>
                  <a:cubicBezTo>
                    <a:pt x="124144" y="239317"/>
                    <a:pt x="125298" y="240820"/>
                    <a:pt x="126436" y="242660"/>
                  </a:cubicBezTo>
                  <a:cubicBezTo>
                    <a:pt x="128058" y="245279"/>
                    <a:pt x="129225" y="247529"/>
                    <a:pt x="129968" y="250064"/>
                  </a:cubicBezTo>
                  <a:cubicBezTo>
                    <a:pt x="130189" y="250815"/>
                    <a:pt x="130363" y="251609"/>
                    <a:pt x="130515" y="252427"/>
                  </a:cubicBezTo>
                  <a:lnTo>
                    <a:pt x="129913" y="265741"/>
                  </a:lnTo>
                  <a:cubicBezTo>
                    <a:pt x="128750" y="271238"/>
                    <a:pt x="126599" y="275551"/>
                    <a:pt x="123483" y="278709"/>
                  </a:cubicBezTo>
                  <a:cubicBezTo>
                    <a:pt x="121528" y="279063"/>
                    <a:pt x="119767" y="279763"/>
                    <a:pt x="118955" y="280431"/>
                  </a:cubicBezTo>
                  <a:cubicBezTo>
                    <a:pt x="117021" y="281853"/>
                    <a:pt x="118102" y="281303"/>
                    <a:pt x="117094" y="281965"/>
                  </a:cubicBezTo>
                  <a:cubicBezTo>
                    <a:pt x="118270" y="281610"/>
                    <a:pt x="120350" y="280857"/>
                    <a:pt x="122370" y="280550"/>
                  </a:cubicBezTo>
                  <a:cubicBezTo>
                    <a:pt x="124390" y="280243"/>
                    <a:pt x="126396" y="280391"/>
                    <a:pt x="128431" y="280997"/>
                  </a:cubicBezTo>
                  <a:cubicBezTo>
                    <a:pt x="130467" y="281602"/>
                    <a:pt x="132560" y="282670"/>
                    <a:pt x="133859" y="283553"/>
                  </a:cubicBezTo>
                  <a:cubicBezTo>
                    <a:pt x="135157" y="284435"/>
                    <a:pt x="135631" y="284836"/>
                    <a:pt x="136071" y="285272"/>
                  </a:cubicBezTo>
                  <a:cubicBezTo>
                    <a:pt x="136511" y="285708"/>
                    <a:pt x="136931" y="286168"/>
                    <a:pt x="137321" y="286662"/>
                  </a:cubicBezTo>
                  <a:cubicBezTo>
                    <a:pt x="137713" y="287155"/>
                    <a:pt x="138074" y="287683"/>
                    <a:pt x="138374" y="288122"/>
                  </a:cubicBezTo>
                  <a:cubicBezTo>
                    <a:pt x="138674" y="288562"/>
                    <a:pt x="138837" y="288828"/>
                    <a:pt x="139097" y="289341"/>
                  </a:cubicBezTo>
                  <a:cubicBezTo>
                    <a:pt x="139357" y="289853"/>
                    <a:pt x="139689" y="290581"/>
                    <a:pt x="140085" y="291510"/>
                  </a:cubicBezTo>
                  <a:cubicBezTo>
                    <a:pt x="140481" y="292439"/>
                    <a:pt x="140941" y="293564"/>
                    <a:pt x="141288" y="294394"/>
                  </a:cubicBezTo>
                  <a:cubicBezTo>
                    <a:pt x="141637" y="295225"/>
                    <a:pt x="141776" y="295480"/>
                    <a:pt x="141924" y="295735"/>
                  </a:cubicBezTo>
                  <a:cubicBezTo>
                    <a:pt x="142073" y="295990"/>
                    <a:pt x="142232" y="296245"/>
                    <a:pt x="142401" y="296499"/>
                  </a:cubicBezTo>
                  <a:cubicBezTo>
                    <a:pt x="142569" y="296753"/>
                    <a:pt x="142747" y="297006"/>
                    <a:pt x="142920" y="297257"/>
                  </a:cubicBezTo>
                  <a:cubicBezTo>
                    <a:pt x="143094" y="297508"/>
                    <a:pt x="143423" y="297917"/>
                    <a:pt x="143848" y="298366"/>
                  </a:cubicBezTo>
                  <a:cubicBezTo>
                    <a:pt x="144272" y="298814"/>
                    <a:pt x="144805" y="299332"/>
                    <a:pt x="145453" y="299931"/>
                  </a:cubicBezTo>
                  <a:cubicBezTo>
                    <a:pt x="146102" y="300531"/>
                    <a:pt x="146870" y="301214"/>
                    <a:pt x="147296" y="301595"/>
                  </a:cubicBezTo>
                  <a:cubicBezTo>
                    <a:pt x="147722" y="301974"/>
                    <a:pt x="147851" y="302118"/>
                    <a:pt x="147976" y="302266"/>
                  </a:cubicBezTo>
                  <a:cubicBezTo>
                    <a:pt x="148101" y="302414"/>
                    <a:pt x="148224" y="302567"/>
                    <a:pt x="148342" y="302726"/>
                  </a:cubicBezTo>
                  <a:cubicBezTo>
                    <a:pt x="148460" y="302884"/>
                    <a:pt x="148575" y="303048"/>
                    <a:pt x="148836" y="303480"/>
                  </a:cubicBezTo>
                  <a:cubicBezTo>
                    <a:pt x="149097" y="303913"/>
                    <a:pt x="149480" y="304632"/>
                    <a:pt x="149780" y="305304"/>
                  </a:cubicBezTo>
                  <a:cubicBezTo>
                    <a:pt x="150080" y="305977"/>
                    <a:pt x="150300" y="306604"/>
                    <a:pt x="150441" y="307180"/>
                  </a:cubicBezTo>
                  <a:cubicBezTo>
                    <a:pt x="150583" y="307757"/>
                    <a:pt x="150652" y="308283"/>
                    <a:pt x="150633" y="309437"/>
                  </a:cubicBezTo>
                  <a:cubicBezTo>
                    <a:pt x="150615" y="310590"/>
                    <a:pt x="150445" y="312297"/>
                    <a:pt x="150124" y="313808"/>
                  </a:cubicBezTo>
                  <a:cubicBezTo>
                    <a:pt x="149802" y="315318"/>
                    <a:pt x="149342" y="316640"/>
                    <a:pt x="148760" y="317792"/>
                  </a:cubicBezTo>
                  <a:cubicBezTo>
                    <a:pt x="148176" y="318945"/>
                    <a:pt x="147454" y="319937"/>
                    <a:pt x="146936" y="320447"/>
                  </a:cubicBezTo>
                  <a:cubicBezTo>
                    <a:pt x="146419" y="320958"/>
                    <a:pt x="145985" y="321231"/>
                    <a:pt x="145500" y="321494"/>
                  </a:cubicBezTo>
                  <a:cubicBezTo>
                    <a:pt x="145015" y="321758"/>
                    <a:pt x="144480" y="322015"/>
                    <a:pt x="143891" y="322252"/>
                  </a:cubicBezTo>
                  <a:cubicBezTo>
                    <a:pt x="143301" y="322489"/>
                    <a:pt x="142663" y="322719"/>
                    <a:pt x="140988" y="323084"/>
                  </a:cubicBezTo>
                  <a:cubicBezTo>
                    <a:pt x="139312" y="323448"/>
                    <a:pt x="136741" y="323970"/>
                    <a:pt x="134591" y="324460"/>
                  </a:cubicBezTo>
                  <a:cubicBezTo>
                    <a:pt x="132440" y="324949"/>
                    <a:pt x="130706" y="325388"/>
                    <a:pt x="129382" y="325790"/>
                  </a:cubicBezTo>
                  <a:cubicBezTo>
                    <a:pt x="128058" y="326191"/>
                    <a:pt x="127125" y="326546"/>
                    <a:pt x="126381" y="326876"/>
                  </a:cubicBezTo>
                  <a:cubicBezTo>
                    <a:pt x="125636" y="327205"/>
                    <a:pt x="124681" y="327661"/>
                    <a:pt x="123747" y="328225"/>
                  </a:cubicBezTo>
                  <a:cubicBezTo>
                    <a:pt x="122812" y="328790"/>
                    <a:pt x="121904" y="329471"/>
                    <a:pt x="121028" y="330268"/>
                  </a:cubicBezTo>
                  <a:cubicBezTo>
                    <a:pt x="120151" y="331067"/>
                    <a:pt x="119322" y="331993"/>
                    <a:pt x="118663" y="332683"/>
                  </a:cubicBezTo>
                  <a:cubicBezTo>
                    <a:pt x="118004" y="333372"/>
                    <a:pt x="118004" y="333372"/>
                    <a:pt x="118473" y="332946"/>
                  </a:cubicBezTo>
                  <a:cubicBezTo>
                    <a:pt x="118473" y="332946"/>
                    <a:pt x="119500" y="332196"/>
                    <a:pt x="120526" y="331582"/>
                  </a:cubicBezTo>
                  <a:cubicBezTo>
                    <a:pt x="121554" y="330967"/>
                    <a:pt x="122531" y="330426"/>
                    <a:pt x="123478" y="329977"/>
                  </a:cubicBezTo>
                  <a:cubicBezTo>
                    <a:pt x="124425" y="329528"/>
                    <a:pt x="125345" y="329169"/>
                    <a:pt x="126273" y="328895"/>
                  </a:cubicBezTo>
                  <a:cubicBezTo>
                    <a:pt x="127202" y="328620"/>
                    <a:pt x="127813" y="328393"/>
                    <a:pt x="128796" y="328164"/>
                  </a:cubicBezTo>
                  <a:cubicBezTo>
                    <a:pt x="129778" y="327935"/>
                    <a:pt x="131209" y="327677"/>
                    <a:pt x="133072" y="327386"/>
                  </a:cubicBezTo>
                  <a:cubicBezTo>
                    <a:pt x="134935" y="327095"/>
                    <a:pt x="137229" y="326784"/>
                    <a:pt x="139969" y="326425"/>
                  </a:cubicBezTo>
                  <a:cubicBezTo>
                    <a:pt x="142709" y="326066"/>
                    <a:pt x="143611" y="325831"/>
                    <a:pt x="144344" y="325605"/>
                  </a:cubicBezTo>
                  <a:cubicBezTo>
                    <a:pt x="144932" y="325423"/>
                    <a:pt x="145474" y="325210"/>
                    <a:pt x="146010" y="324993"/>
                  </a:cubicBezTo>
                  <a:cubicBezTo>
                    <a:pt x="148194" y="325333"/>
                    <a:pt x="150260" y="325965"/>
                    <a:pt x="152185" y="326946"/>
                  </a:cubicBezTo>
                  <a:cubicBezTo>
                    <a:pt x="153171" y="327528"/>
                    <a:pt x="154007" y="328234"/>
                    <a:pt x="154770" y="328999"/>
                  </a:cubicBezTo>
                  <a:cubicBezTo>
                    <a:pt x="155271" y="330163"/>
                    <a:pt x="155722" y="331801"/>
                    <a:pt x="156117" y="334012"/>
                  </a:cubicBezTo>
                  <a:cubicBezTo>
                    <a:pt x="156464" y="335344"/>
                    <a:pt x="156045" y="337988"/>
                    <a:pt x="154860" y="341946"/>
                  </a:cubicBezTo>
                  <a:cubicBezTo>
                    <a:pt x="154643" y="342711"/>
                    <a:pt x="154287" y="343588"/>
                    <a:pt x="153856" y="344527"/>
                  </a:cubicBezTo>
                  <a:cubicBezTo>
                    <a:pt x="153682" y="344756"/>
                    <a:pt x="153510" y="344972"/>
                    <a:pt x="153336" y="345162"/>
                  </a:cubicBezTo>
                  <a:cubicBezTo>
                    <a:pt x="152960" y="345572"/>
                    <a:pt x="152584" y="345902"/>
                    <a:pt x="152231" y="346149"/>
                  </a:cubicBezTo>
                  <a:cubicBezTo>
                    <a:pt x="151878" y="346396"/>
                    <a:pt x="151608" y="346568"/>
                    <a:pt x="151312" y="346746"/>
                  </a:cubicBezTo>
                  <a:cubicBezTo>
                    <a:pt x="151016" y="346925"/>
                    <a:pt x="150689" y="347099"/>
                    <a:pt x="150336" y="347277"/>
                  </a:cubicBezTo>
                  <a:cubicBezTo>
                    <a:pt x="149982" y="347454"/>
                    <a:pt x="149601" y="347632"/>
                    <a:pt x="148484" y="348046"/>
                  </a:cubicBezTo>
                  <a:cubicBezTo>
                    <a:pt x="147367" y="348460"/>
                    <a:pt x="145656" y="349078"/>
                    <a:pt x="144278" y="349606"/>
                  </a:cubicBezTo>
                  <a:cubicBezTo>
                    <a:pt x="142901" y="350135"/>
                    <a:pt x="141848" y="350562"/>
                    <a:pt x="141105" y="350898"/>
                  </a:cubicBezTo>
                  <a:cubicBezTo>
                    <a:pt x="140362" y="351235"/>
                    <a:pt x="139862" y="351519"/>
                    <a:pt x="138994" y="352133"/>
                  </a:cubicBezTo>
                  <a:cubicBezTo>
                    <a:pt x="138126" y="352745"/>
                    <a:pt x="136608" y="353830"/>
                    <a:pt x="135231" y="354894"/>
                  </a:cubicBezTo>
                  <a:cubicBezTo>
                    <a:pt x="133853" y="355958"/>
                    <a:pt x="132624" y="357007"/>
                    <a:pt x="131555" y="358051"/>
                  </a:cubicBezTo>
                  <a:cubicBezTo>
                    <a:pt x="130486" y="359094"/>
                    <a:pt x="129586" y="360134"/>
                    <a:pt x="128932" y="360836"/>
                  </a:cubicBezTo>
                  <a:cubicBezTo>
                    <a:pt x="128278" y="361539"/>
                    <a:pt x="128278" y="361539"/>
                    <a:pt x="128744" y="361104"/>
                  </a:cubicBezTo>
                  <a:cubicBezTo>
                    <a:pt x="128744" y="361104"/>
                    <a:pt x="129768" y="360337"/>
                    <a:pt x="130944" y="359586"/>
                  </a:cubicBezTo>
                  <a:cubicBezTo>
                    <a:pt x="132119" y="358836"/>
                    <a:pt x="133396" y="358040"/>
                    <a:pt x="134784" y="357199"/>
                  </a:cubicBezTo>
                  <a:cubicBezTo>
                    <a:pt x="136171" y="356357"/>
                    <a:pt x="137681" y="355480"/>
                    <a:pt x="139329" y="354565"/>
                  </a:cubicBezTo>
                  <a:cubicBezTo>
                    <a:pt x="140979" y="353649"/>
                    <a:pt x="141127" y="353522"/>
                    <a:pt x="141528" y="353368"/>
                  </a:cubicBezTo>
                  <a:cubicBezTo>
                    <a:pt x="141928" y="353213"/>
                    <a:pt x="142731" y="352944"/>
                    <a:pt x="143888" y="352590"/>
                  </a:cubicBezTo>
                  <a:cubicBezTo>
                    <a:pt x="145046" y="352236"/>
                    <a:pt x="146551" y="351803"/>
                    <a:pt x="148407" y="351273"/>
                  </a:cubicBezTo>
                  <a:cubicBezTo>
                    <a:pt x="148711" y="351187"/>
                    <a:pt x="148930" y="351122"/>
                    <a:pt x="149169" y="351051"/>
                  </a:cubicBezTo>
                  <a:cubicBezTo>
                    <a:pt x="150027" y="351203"/>
                    <a:pt x="150871" y="351368"/>
                    <a:pt x="151677" y="351563"/>
                  </a:cubicBezTo>
                  <a:cubicBezTo>
                    <a:pt x="153933" y="352225"/>
                    <a:pt x="155671" y="352913"/>
                    <a:pt x="156890" y="353630"/>
                  </a:cubicBezTo>
                  <a:cubicBezTo>
                    <a:pt x="157449" y="353960"/>
                    <a:pt x="157955" y="354342"/>
                    <a:pt x="158435" y="354749"/>
                  </a:cubicBezTo>
                  <a:cubicBezTo>
                    <a:pt x="158710" y="355121"/>
                    <a:pt x="158988" y="355488"/>
                    <a:pt x="159227" y="355910"/>
                  </a:cubicBezTo>
                  <a:cubicBezTo>
                    <a:pt x="159898" y="357098"/>
                    <a:pt x="160397" y="358464"/>
                    <a:pt x="160691" y="359750"/>
                  </a:cubicBezTo>
                  <a:cubicBezTo>
                    <a:pt x="160985" y="361037"/>
                    <a:pt x="161077" y="362248"/>
                    <a:pt x="160977" y="363394"/>
                  </a:cubicBezTo>
                  <a:cubicBezTo>
                    <a:pt x="160877" y="364540"/>
                    <a:pt x="160593" y="365634"/>
                    <a:pt x="160257" y="366473"/>
                  </a:cubicBezTo>
                  <a:cubicBezTo>
                    <a:pt x="159921" y="367313"/>
                    <a:pt x="159622" y="367847"/>
                    <a:pt x="159214" y="368397"/>
                  </a:cubicBezTo>
                  <a:cubicBezTo>
                    <a:pt x="158805" y="368947"/>
                    <a:pt x="158318" y="369544"/>
                    <a:pt x="157710" y="370161"/>
                  </a:cubicBezTo>
                  <a:cubicBezTo>
                    <a:pt x="157103" y="370779"/>
                    <a:pt x="156378" y="371417"/>
                    <a:pt x="155856" y="371827"/>
                  </a:cubicBezTo>
                  <a:cubicBezTo>
                    <a:pt x="155334" y="372237"/>
                    <a:pt x="155048" y="372428"/>
                    <a:pt x="154699" y="372636"/>
                  </a:cubicBezTo>
                  <a:cubicBezTo>
                    <a:pt x="154349" y="372843"/>
                    <a:pt x="153939" y="373065"/>
                    <a:pt x="153471" y="373298"/>
                  </a:cubicBezTo>
                  <a:cubicBezTo>
                    <a:pt x="153002" y="373531"/>
                    <a:pt x="152477" y="373781"/>
                    <a:pt x="152016" y="373996"/>
                  </a:cubicBezTo>
                  <a:cubicBezTo>
                    <a:pt x="151556" y="374211"/>
                    <a:pt x="151117" y="374403"/>
                    <a:pt x="150457" y="374666"/>
                  </a:cubicBezTo>
                  <a:cubicBezTo>
                    <a:pt x="149797" y="374929"/>
                    <a:pt x="148928" y="375262"/>
                    <a:pt x="147851" y="375661"/>
                  </a:cubicBezTo>
                  <a:cubicBezTo>
                    <a:pt x="146776" y="376059"/>
                    <a:pt x="145498" y="376528"/>
                    <a:pt x="144660" y="376838"/>
                  </a:cubicBezTo>
                  <a:cubicBezTo>
                    <a:pt x="143824" y="377149"/>
                    <a:pt x="143588" y="377250"/>
                    <a:pt x="143351" y="377361"/>
                  </a:cubicBezTo>
                  <a:cubicBezTo>
                    <a:pt x="143113" y="377473"/>
                    <a:pt x="142871" y="377590"/>
                    <a:pt x="142628" y="377721"/>
                  </a:cubicBezTo>
                  <a:cubicBezTo>
                    <a:pt x="142384" y="377851"/>
                    <a:pt x="142138" y="377990"/>
                    <a:pt x="141594" y="378350"/>
                  </a:cubicBezTo>
                  <a:cubicBezTo>
                    <a:pt x="141048" y="378710"/>
                    <a:pt x="140275" y="379295"/>
                    <a:pt x="139544" y="379918"/>
                  </a:cubicBezTo>
                  <a:cubicBezTo>
                    <a:pt x="138812" y="380540"/>
                    <a:pt x="138130" y="381204"/>
                    <a:pt x="137507" y="381918"/>
                  </a:cubicBezTo>
                  <a:cubicBezTo>
                    <a:pt x="136884" y="382631"/>
                    <a:pt x="136320" y="383389"/>
                    <a:pt x="135869" y="383923"/>
                  </a:cubicBezTo>
                  <a:cubicBezTo>
                    <a:pt x="135418" y="384456"/>
                    <a:pt x="135418" y="384456"/>
                    <a:pt x="135738" y="384119"/>
                  </a:cubicBezTo>
                  <a:cubicBezTo>
                    <a:pt x="135738" y="384119"/>
                    <a:pt x="136434" y="383500"/>
                    <a:pt x="137194" y="382965"/>
                  </a:cubicBezTo>
                  <a:cubicBezTo>
                    <a:pt x="137955" y="382429"/>
                    <a:pt x="138721" y="381919"/>
                    <a:pt x="139499" y="381433"/>
                  </a:cubicBezTo>
                  <a:cubicBezTo>
                    <a:pt x="140277" y="380947"/>
                    <a:pt x="141069" y="380484"/>
                    <a:pt x="141886" y="380058"/>
                  </a:cubicBezTo>
                  <a:cubicBezTo>
                    <a:pt x="142704" y="379630"/>
                    <a:pt x="142910" y="379548"/>
                    <a:pt x="143147" y="379455"/>
                  </a:cubicBezTo>
                  <a:cubicBezTo>
                    <a:pt x="143383" y="379361"/>
                    <a:pt x="143613" y="379276"/>
                    <a:pt x="143834" y="379197"/>
                  </a:cubicBezTo>
                  <a:cubicBezTo>
                    <a:pt x="143863" y="379187"/>
                    <a:pt x="143889" y="379180"/>
                    <a:pt x="143917" y="379170"/>
                  </a:cubicBezTo>
                  <a:cubicBezTo>
                    <a:pt x="145188" y="380525"/>
                    <a:pt x="146118" y="382369"/>
                    <a:pt x="146711" y="384700"/>
                  </a:cubicBezTo>
                  <a:cubicBezTo>
                    <a:pt x="146721" y="384817"/>
                    <a:pt x="146740" y="384933"/>
                    <a:pt x="146747" y="385050"/>
                  </a:cubicBezTo>
                  <a:cubicBezTo>
                    <a:pt x="146886" y="387357"/>
                    <a:pt x="146576" y="389650"/>
                    <a:pt x="145791" y="391965"/>
                  </a:cubicBezTo>
                  <a:cubicBezTo>
                    <a:pt x="145006" y="394280"/>
                    <a:pt x="143752" y="396641"/>
                    <a:pt x="142763" y="398068"/>
                  </a:cubicBezTo>
                  <a:cubicBezTo>
                    <a:pt x="141774" y="399494"/>
                    <a:pt x="141251" y="400043"/>
                    <a:pt x="140681" y="400531"/>
                  </a:cubicBezTo>
                  <a:cubicBezTo>
                    <a:pt x="140111" y="401020"/>
                    <a:pt x="139495" y="401453"/>
                    <a:pt x="138827" y="401831"/>
                  </a:cubicBezTo>
                  <a:cubicBezTo>
                    <a:pt x="138159" y="402209"/>
                    <a:pt x="137435" y="402527"/>
                    <a:pt x="136786" y="402781"/>
                  </a:cubicBezTo>
                  <a:cubicBezTo>
                    <a:pt x="136138" y="403035"/>
                    <a:pt x="135500" y="403235"/>
                    <a:pt x="134482" y="403461"/>
                  </a:cubicBezTo>
                  <a:cubicBezTo>
                    <a:pt x="133464" y="403687"/>
                    <a:pt x="132093" y="403937"/>
                    <a:pt x="130380" y="404210"/>
                  </a:cubicBezTo>
                  <a:cubicBezTo>
                    <a:pt x="128668" y="404482"/>
                    <a:pt x="126620" y="404799"/>
                    <a:pt x="125252" y="405050"/>
                  </a:cubicBezTo>
                  <a:cubicBezTo>
                    <a:pt x="123884" y="405302"/>
                    <a:pt x="123473" y="405440"/>
                    <a:pt x="123077" y="405596"/>
                  </a:cubicBezTo>
                  <a:cubicBezTo>
                    <a:pt x="122681" y="405753"/>
                    <a:pt x="122301" y="405929"/>
                    <a:pt x="121939" y="406123"/>
                  </a:cubicBezTo>
                  <a:cubicBezTo>
                    <a:pt x="121577" y="406317"/>
                    <a:pt x="121228" y="406519"/>
                    <a:pt x="120957" y="406638"/>
                  </a:cubicBezTo>
                  <a:cubicBezTo>
                    <a:pt x="120900" y="406663"/>
                    <a:pt x="120901" y="406663"/>
                    <a:pt x="120868" y="406678"/>
                  </a:cubicBezTo>
                  <a:cubicBezTo>
                    <a:pt x="120869" y="406677"/>
                    <a:pt x="121229" y="406518"/>
                    <a:pt x="121621" y="406434"/>
                  </a:cubicBezTo>
                  <a:cubicBezTo>
                    <a:pt x="122014" y="406349"/>
                    <a:pt x="122412" y="406283"/>
                    <a:pt x="122815" y="406231"/>
                  </a:cubicBezTo>
                  <a:cubicBezTo>
                    <a:pt x="123218" y="406180"/>
                    <a:pt x="123626" y="406141"/>
                    <a:pt x="124022" y="406117"/>
                  </a:cubicBezTo>
                  <a:cubicBezTo>
                    <a:pt x="124223" y="406104"/>
                    <a:pt x="124913" y="406113"/>
                    <a:pt x="125802" y="406118"/>
                  </a:cubicBezTo>
                  <a:cubicBezTo>
                    <a:pt x="125742" y="406381"/>
                    <a:pt x="125684" y="406716"/>
                    <a:pt x="125609" y="407526"/>
                  </a:cubicBezTo>
                  <a:cubicBezTo>
                    <a:pt x="125527" y="408414"/>
                    <a:pt x="125448" y="409677"/>
                    <a:pt x="125380" y="410748"/>
                  </a:cubicBezTo>
                  <a:cubicBezTo>
                    <a:pt x="125327" y="411573"/>
                    <a:pt x="125272" y="412245"/>
                    <a:pt x="125217" y="412838"/>
                  </a:cubicBezTo>
                  <a:lnTo>
                    <a:pt x="123478" y="417184"/>
                  </a:lnTo>
                  <a:cubicBezTo>
                    <a:pt x="123036" y="417980"/>
                    <a:pt x="122569" y="418771"/>
                    <a:pt x="122032" y="419550"/>
                  </a:cubicBezTo>
                  <a:cubicBezTo>
                    <a:pt x="121445" y="420400"/>
                    <a:pt x="120680" y="421281"/>
                    <a:pt x="119823" y="422177"/>
                  </a:cubicBezTo>
                  <a:cubicBezTo>
                    <a:pt x="118947" y="422806"/>
                    <a:pt x="117906" y="423564"/>
                    <a:pt x="117028" y="424219"/>
                  </a:cubicBezTo>
                  <a:cubicBezTo>
                    <a:pt x="115824" y="425117"/>
                    <a:pt x="114933" y="425815"/>
                    <a:pt x="114334" y="426307"/>
                  </a:cubicBezTo>
                  <a:cubicBezTo>
                    <a:pt x="113734" y="426800"/>
                    <a:pt x="113382" y="427148"/>
                    <a:pt x="112944" y="427664"/>
                  </a:cubicBezTo>
                  <a:cubicBezTo>
                    <a:pt x="112847" y="427778"/>
                    <a:pt x="112727" y="427918"/>
                    <a:pt x="112599" y="428068"/>
                  </a:cubicBezTo>
                  <a:cubicBezTo>
                    <a:pt x="112483" y="428167"/>
                    <a:pt x="112358" y="428247"/>
                    <a:pt x="112243" y="428348"/>
                  </a:cubicBezTo>
                  <a:cubicBezTo>
                    <a:pt x="111537" y="428971"/>
                    <a:pt x="110853" y="429640"/>
                    <a:pt x="109669" y="431298"/>
                  </a:cubicBezTo>
                  <a:cubicBezTo>
                    <a:pt x="108484" y="432956"/>
                    <a:pt x="106962" y="435244"/>
                    <a:pt x="105557" y="437231"/>
                  </a:cubicBezTo>
                  <a:cubicBezTo>
                    <a:pt x="104152" y="439218"/>
                    <a:pt x="102849" y="440890"/>
                    <a:pt x="101664" y="442252"/>
                  </a:cubicBezTo>
                  <a:cubicBezTo>
                    <a:pt x="100478" y="443614"/>
                    <a:pt x="99410" y="444654"/>
                    <a:pt x="98625" y="445381"/>
                  </a:cubicBezTo>
                  <a:cubicBezTo>
                    <a:pt x="97842" y="446108"/>
                    <a:pt x="97017" y="446786"/>
                    <a:pt x="95419" y="447909"/>
                  </a:cubicBezTo>
                  <a:cubicBezTo>
                    <a:pt x="93821" y="449033"/>
                    <a:pt x="91499" y="450561"/>
                    <a:pt x="88495" y="452522"/>
                  </a:cubicBezTo>
                  <a:cubicBezTo>
                    <a:pt x="85492" y="454482"/>
                    <a:pt x="81790" y="456846"/>
                    <a:pt x="79245" y="458504"/>
                  </a:cubicBezTo>
                  <a:cubicBezTo>
                    <a:pt x="76699" y="460162"/>
                    <a:pt x="75881" y="460845"/>
                    <a:pt x="75072" y="461616"/>
                  </a:cubicBezTo>
                  <a:cubicBezTo>
                    <a:pt x="74262" y="462386"/>
                    <a:pt x="73459" y="463244"/>
                    <a:pt x="72662" y="464188"/>
                  </a:cubicBezTo>
                  <a:cubicBezTo>
                    <a:pt x="71864" y="465133"/>
                    <a:pt x="71070" y="466164"/>
                    <a:pt x="70460" y="467049"/>
                  </a:cubicBezTo>
                  <a:cubicBezTo>
                    <a:pt x="69850" y="467934"/>
                    <a:pt x="69489" y="468556"/>
                    <a:pt x="69153" y="469196"/>
                  </a:cubicBezTo>
                  <a:cubicBezTo>
                    <a:pt x="68817" y="469835"/>
                    <a:pt x="68507" y="470492"/>
                    <a:pt x="68223" y="471166"/>
                  </a:cubicBezTo>
                  <a:cubicBezTo>
                    <a:pt x="67939" y="471840"/>
                    <a:pt x="67681" y="472531"/>
                    <a:pt x="67209" y="474295"/>
                  </a:cubicBezTo>
                  <a:cubicBezTo>
                    <a:pt x="66737" y="476059"/>
                    <a:pt x="66121" y="478490"/>
                    <a:pt x="65573" y="480538"/>
                  </a:cubicBezTo>
                  <a:cubicBezTo>
                    <a:pt x="65025" y="482587"/>
                    <a:pt x="64547" y="484249"/>
                    <a:pt x="64143" y="485516"/>
                  </a:cubicBezTo>
                  <a:cubicBezTo>
                    <a:pt x="63739" y="486783"/>
                    <a:pt x="63419" y="487634"/>
                    <a:pt x="62551" y="489256"/>
                  </a:cubicBezTo>
                  <a:cubicBezTo>
                    <a:pt x="61684" y="490878"/>
                    <a:pt x="60261" y="493501"/>
                    <a:pt x="59064" y="495861"/>
                  </a:cubicBezTo>
                  <a:cubicBezTo>
                    <a:pt x="57867" y="498222"/>
                    <a:pt x="56897" y="500321"/>
                    <a:pt x="56139" y="502156"/>
                  </a:cubicBezTo>
                  <a:cubicBezTo>
                    <a:pt x="55382" y="503990"/>
                    <a:pt x="54843" y="505566"/>
                    <a:pt x="54394" y="507142"/>
                  </a:cubicBezTo>
                  <a:cubicBezTo>
                    <a:pt x="53946" y="508719"/>
                    <a:pt x="53504" y="510549"/>
                    <a:pt x="53191" y="512402"/>
                  </a:cubicBezTo>
                  <a:cubicBezTo>
                    <a:pt x="52878" y="514256"/>
                    <a:pt x="52700" y="516131"/>
                    <a:pt x="52671" y="518025"/>
                  </a:cubicBezTo>
                  <a:cubicBezTo>
                    <a:pt x="52642" y="519919"/>
                    <a:pt x="52804" y="521825"/>
                    <a:pt x="52915" y="523256"/>
                  </a:cubicBezTo>
                  <a:cubicBezTo>
                    <a:pt x="53025" y="524686"/>
                    <a:pt x="53025" y="524686"/>
                    <a:pt x="53028" y="523734"/>
                  </a:cubicBezTo>
                  <a:cubicBezTo>
                    <a:pt x="53028" y="523734"/>
                    <a:pt x="53265" y="521836"/>
                    <a:pt x="53589" y="519992"/>
                  </a:cubicBezTo>
                  <a:cubicBezTo>
                    <a:pt x="53911" y="518149"/>
                    <a:pt x="54268" y="516352"/>
                    <a:pt x="54703" y="514595"/>
                  </a:cubicBezTo>
                  <a:cubicBezTo>
                    <a:pt x="55138" y="512839"/>
                    <a:pt x="55652" y="511121"/>
                    <a:pt x="56266" y="509427"/>
                  </a:cubicBezTo>
                  <a:cubicBezTo>
                    <a:pt x="56880" y="507733"/>
                    <a:pt x="57351" y="506466"/>
                    <a:pt x="58043" y="504959"/>
                  </a:cubicBezTo>
                  <a:cubicBezTo>
                    <a:pt x="58735" y="503452"/>
                    <a:pt x="59652" y="501665"/>
                    <a:pt x="60796" y="499603"/>
                  </a:cubicBezTo>
                  <a:cubicBezTo>
                    <a:pt x="61939" y="497542"/>
                    <a:pt x="63304" y="495206"/>
                    <a:pt x="64900" y="492575"/>
                  </a:cubicBezTo>
                  <a:cubicBezTo>
                    <a:pt x="66495" y="489943"/>
                    <a:pt x="66916" y="489059"/>
                    <a:pt x="67316" y="487928"/>
                  </a:cubicBezTo>
                  <a:cubicBezTo>
                    <a:pt x="67715" y="486798"/>
                    <a:pt x="68168" y="485322"/>
                    <a:pt x="68684" y="483482"/>
                  </a:cubicBezTo>
                  <a:cubicBezTo>
                    <a:pt x="69199" y="481643"/>
                    <a:pt x="69778" y="479433"/>
                    <a:pt x="70419" y="476869"/>
                  </a:cubicBezTo>
                  <a:cubicBezTo>
                    <a:pt x="71060" y="474305"/>
                    <a:pt x="71236" y="473805"/>
                    <a:pt x="71465" y="473216"/>
                  </a:cubicBezTo>
                  <a:cubicBezTo>
                    <a:pt x="71695" y="472628"/>
                    <a:pt x="71945" y="472056"/>
                    <a:pt x="72217" y="471501"/>
                  </a:cubicBezTo>
                  <a:cubicBezTo>
                    <a:pt x="72488" y="470946"/>
                    <a:pt x="72781" y="470407"/>
                    <a:pt x="73077" y="469912"/>
                  </a:cubicBezTo>
                  <a:cubicBezTo>
                    <a:pt x="73373" y="469416"/>
                    <a:pt x="74094" y="468426"/>
                    <a:pt x="74820" y="467512"/>
                  </a:cubicBezTo>
                  <a:cubicBezTo>
                    <a:pt x="75546" y="466597"/>
                    <a:pt x="76262" y="465776"/>
                    <a:pt x="76968" y="465048"/>
                  </a:cubicBezTo>
                  <a:cubicBezTo>
                    <a:pt x="77674" y="464322"/>
                    <a:pt x="78367" y="463688"/>
                    <a:pt x="79010" y="463172"/>
                  </a:cubicBezTo>
                  <a:cubicBezTo>
                    <a:pt x="79653" y="462656"/>
                    <a:pt x="83813" y="460035"/>
                    <a:pt x="87305" y="457788"/>
                  </a:cubicBezTo>
                  <a:cubicBezTo>
                    <a:pt x="90797" y="455540"/>
                    <a:pt x="93589" y="453663"/>
                    <a:pt x="95678" y="452142"/>
                  </a:cubicBezTo>
                  <a:cubicBezTo>
                    <a:pt x="97768" y="450622"/>
                    <a:pt x="99193" y="449475"/>
                    <a:pt x="99929" y="448727"/>
                  </a:cubicBezTo>
                  <a:cubicBezTo>
                    <a:pt x="100665" y="447980"/>
                    <a:pt x="101688" y="447018"/>
                    <a:pt x="102851" y="445661"/>
                  </a:cubicBezTo>
                  <a:cubicBezTo>
                    <a:pt x="104015" y="444306"/>
                    <a:pt x="105220" y="442657"/>
                    <a:pt x="106465" y="440703"/>
                  </a:cubicBezTo>
                  <a:cubicBezTo>
                    <a:pt x="107710" y="438750"/>
                    <a:pt x="108998" y="436489"/>
                    <a:pt x="110308" y="433932"/>
                  </a:cubicBezTo>
                  <a:cubicBezTo>
                    <a:pt x="111103" y="432381"/>
                    <a:pt x="111591" y="431538"/>
                    <a:pt x="111980" y="430951"/>
                  </a:cubicBezTo>
                  <a:cubicBezTo>
                    <a:pt x="112551" y="430433"/>
                    <a:pt x="113111" y="429921"/>
                    <a:pt x="113744" y="429365"/>
                  </a:cubicBezTo>
                  <a:cubicBezTo>
                    <a:pt x="114673" y="428551"/>
                    <a:pt x="114748" y="428432"/>
                    <a:pt x="115085" y="428200"/>
                  </a:cubicBezTo>
                  <a:cubicBezTo>
                    <a:pt x="115422" y="427967"/>
                    <a:pt x="116131" y="427507"/>
                    <a:pt x="117181" y="426863"/>
                  </a:cubicBezTo>
                  <a:cubicBezTo>
                    <a:pt x="118231" y="426219"/>
                    <a:pt x="119607" y="425382"/>
                    <a:pt x="121312" y="424339"/>
                  </a:cubicBezTo>
                  <a:cubicBezTo>
                    <a:pt x="122086" y="423866"/>
                    <a:pt x="122566" y="423553"/>
                    <a:pt x="122913" y="423313"/>
                  </a:cubicBezTo>
                  <a:cubicBezTo>
                    <a:pt x="122927" y="423305"/>
                    <a:pt x="122943" y="423298"/>
                    <a:pt x="122956" y="423289"/>
                  </a:cubicBezTo>
                  <a:cubicBezTo>
                    <a:pt x="121690" y="424864"/>
                    <a:pt x="120676" y="426554"/>
                    <a:pt x="119943" y="428375"/>
                  </a:cubicBezTo>
                  <a:cubicBezTo>
                    <a:pt x="119171" y="430770"/>
                    <a:pt x="118853" y="433270"/>
                    <a:pt x="118988" y="435875"/>
                  </a:cubicBezTo>
                  <a:cubicBezTo>
                    <a:pt x="119322" y="437769"/>
                    <a:pt x="120021" y="439336"/>
                    <a:pt x="121087" y="440576"/>
                  </a:cubicBezTo>
                  <a:cubicBezTo>
                    <a:pt x="121550" y="441303"/>
                    <a:pt x="123473" y="442836"/>
                    <a:pt x="126856" y="445175"/>
                  </a:cubicBezTo>
                  <a:cubicBezTo>
                    <a:pt x="127611" y="445853"/>
                    <a:pt x="128145" y="446499"/>
                    <a:pt x="128455" y="447113"/>
                  </a:cubicBezTo>
                  <a:cubicBezTo>
                    <a:pt x="128522" y="447234"/>
                    <a:pt x="128566" y="447384"/>
                    <a:pt x="128620" y="447523"/>
                  </a:cubicBezTo>
                  <a:cubicBezTo>
                    <a:pt x="128614" y="447750"/>
                    <a:pt x="128600" y="447937"/>
                    <a:pt x="128576" y="448102"/>
                  </a:cubicBezTo>
                  <a:cubicBezTo>
                    <a:pt x="128511" y="448559"/>
                    <a:pt x="128415" y="449009"/>
                    <a:pt x="128290" y="449453"/>
                  </a:cubicBezTo>
                  <a:cubicBezTo>
                    <a:pt x="128165" y="449897"/>
                    <a:pt x="128008" y="450337"/>
                    <a:pt x="127792" y="450823"/>
                  </a:cubicBezTo>
                  <a:cubicBezTo>
                    <a:pt x="127577" y="451309"/>
                    <a:pt x="127279" y="451872"/>
                    <a:pt x="126936" y="452436"/>
                  </a:cubicBezTo>
                  <a:cubicBezTo>
                    <a:pt x="126592" y="453000"/>
                    <a:pt x="126202" y="453565"/>
                    <a:pt x="125764" y="454131"/>
                  </a:cubicBezTo>
                  <a:cubicBezTo>
                    <a:pt x="125327" y="454697"/>
                    <a:pt x="124841" y="455264"/>
                    <a:pt x="123285" y="456619"/>
                  </a:cubicBezTo>
                  <a:cubicBezTo>
                    <a:pt x="121730" y="457973"/>
                    <a:pt x="119246" y="460077"/>
                    <a:pt x="117178" y="461883"/>
                  </a:cubicBezTo>
                  <a:cubicBezTo>
                    <a:pt x="115109" y="463689"/>
                    <a:pt x="113454" y="465203"/>
                    <a:pt x="112201" y="466434"/>
                  </a:cubicBezTo>
                  <a:cubicBezTo>
                    <a:pt x="110948" y="467666"/>
                    <a:pt x="110079" y="468645"/>
                    <a:pt x="109286" y="469783"/>
                  </a:cubicBezTo>
                  <a:cubicBezTo>
                    <a:pt x="108493" y="470920"/>
                    <a:pt x="107559" y="472421"/>
                    <a:pt x="106701" y="473969"/>
                  </a:cubicBezTo>
                  <a:cubicBezTo>
                    <a:pt x="105844" y="475518"/>
                    <a:pt x="105063" y="477115"/>
                    <a:pt x="104360" y="478759"/>
                  </a:cubicBezTo>
                  <a:cubicBezTo>
                    <a:pt x="103656" y="480402"/>
                    <a:pt x="103031" y="482093"/>
                    <a:pt x="102558" y="483440"/>
                  </a:cubicBezTo>
                  <a:cubicBezTo>
                    <a:pt x="102086" y="484787"/>
                    <a:pt x="101732" y="486127"/>
                    <a:pt x="101498" y="487711"/>
                  </a:cubicBezTo>
                  <a:cubicBezTo>
                    <a:pt x="101265" y="489295"/>
                    <a:pt x="101137" y="491142"/>
                    <a:pt x="101129" y="493265"/>
                  </a:cubicBezTo>
                  <a:cubicBezTo>
                    <a:pt x="101122" y="495387"/>
                    <a:pt x="101233" y="497790"/>
                    <a:pt x="101175" y="499987"/>
                  </a:cubicBezTo>
                  <a:cubicBezTo>
                    <a:pt x="101117" y="502184"/>
                    <a:pt x="100820" y="504295"/>
                    <a:pt x="100576" y="506260"/>
                  </a:cubicBezTo>
                  <a:cubicBezTo>
                    <a:pt x="100332" y="508224"/>
                    <a:pt x="100135" y="510042"/>
                    <a:pt x="99992" y="511713"/>
                  </a:cubicBezTo>
                  <a:cubicBezTo>
                    <a:pt x="99847" y="513384"/>
                    <a:pt x="99750" y="514908"/>
                    <a:pt x="99704" y="515605"/>
                  </a:cubicBezTo>
                  <a:cubicBezTo>
                    <a:pt x="99658" y="516301"/>
                    <a:pt x="99633" y="516836"/>
                    <a:pt x="99649" y="517880"/>
                  </a:cubicBezTo>
                  <a:cubicBezTo>
                    <a:pt x="99665" y="518925"/>
                    <a:pt x="99717" y="520553"/>
                    <a:pt x="99830" y="522773"/>
                  </a:cubicBezTo>
                  <a:cubicBezTo>
                    <a:pt x="99943" y="524994"/>
                    <a:pt x="100177" y="527809"/>
                    <a:pt x="100353" y="530217"/>
                  </a:cubicBezTo>
                  <a:cubicBezTo>
                    <a:pt x="100528" y="532625"/>
                    <a:pt x="100528" y="532625"/>
                    <a:pt x="100547" y="531022"/>
                  </a:cubicBezTo>
                  <a:cubicBezTo>
                    <a:pt x="100547" y="531022"/>
                    <a:pt x="100992" y="527820"/>
                    <a:pt x="101251" y="525212"/>
                  </a:cubicBezTo>
                  <a:cubicBezTo>
                    <a:pt x="101510" y="522603"/>
                    <a:pt x="101669" y="520591"/>
                    <a:pt x="101778" y="519177"/>
                  </a:cubicBezTo>
                  <a:cubicBezTo>
                    <a:pt x="101887" y="517764"/>
                    <a:pt x="101961" y="516960"/>
                    <a:pt x="102001" y="516763"/>
                  </a:cubicBezTo>
                  <a:cubicBezTo>
                    <a:pt x="102041" y="516565"/>
                    <a:pt x="102232" y="515154"/>
                    <a:pt x="102470" y="513630"/>
                  </a:cubicBezTo>
                  <a:cubicBezTo>
                    <a:pt x="102708" y="512106"/>
                    <a:pt x="102995" y="510433"/>
                    <a:pt x="103324" y="508612"/>
                  </a:cubicBezTo>
                  <a:cubicBezTo>
                    <a:pt x="103654" y="506790"/>
                    <a:pt x="104028" y="504819"/>
                    <a:pt x="104460" y="502596"/>
                  </a:cubicBezTo>
                  <a:cubicBezTo>
                    <a:pt x="104892" y="500371"/>
                    <a:pt x="104824" y="497651"/>
                    <a:pt x="104838" y="495439"/>
                  </a:cubicBezTo>
                  <a:cubicBezTo>
                    <a:pt x="104851" y="493226"/>
                    <a:pt x="104909" y="491327"/>
                    <a:pt x="105054" y="489751"/>
                  </a:cubicBezTo>
                  <a:cubicBezTo>
                    <a:pt x="105199" y="488175"/>
                    <a:pt x="105422" y="486933"/>
                    <a:pt x="105730" y="485971"/>
                  </a:cubicBezTo>
                  <a:cubicBezTo>
                    <a:pt x="106039" y="485009"/>
                    <a:pt x="106593" y="483346"/>
                    <a:pt x="107200" y="481787"/>
                  </a:cubicBezTo>
                  <a:cubicBezTo>
                    <a:pt x="107806" y="480228"/>
                    <a:pt x="108483" y="478716"/>
                    <a:pt x="109232" y="477249"/>
                  </a:cubicBezTo>
                  <a:cubicBezTo>
                    <a:pt x="109979" y="475783"/>
                    <a:pt x="110798" y="474362"/>
                    <a:pt x="111689" y="472986"/>
                  </a:cubicBezTo>
                  <a:cubicBezTo>
                    <a:pt x="112580" y="471609"/>
                    <a:pt x="112994" y="471047"/>
                    <a:pt x="113855" y="470133"/>
                  </a:cubicBezTo>
                  <a:cubicBezTo>
                    <a:pt x="114280" y="469682"/>
                    <a:pt x="114817" y="469147"/>
                    <a:pt x="115460" y="468533"/>
                  </a:cubicBezTo>
                  <a:cubicBezTo>
                    <a:pt x="115814" y="468268"/>
                    <a:pt x="116035" y="468120"/>
                    <a:pt x="116116" y="468094"/>
                  </a:cubicBezTo>
                  <a:cubicBezTo>
                    <a:pt x="115720" y="468834"/>
                    <a:pt x="115301" y="469699"/>
                    <a:pt x="114857" y="470705"/>
                  </a:cubicBezTo>
                  <a:cubicBezTo>
                    <a:pt x="114377" y="471703"/>
                    <a:pt x="113548" y="473892"/>
                    <a:pt x="112368" y="477271"/>
                  </a:cubicBezTo>
                  <a:cubicBezTo>
                    <a:pt x="111887" y="478655"/>
                    <a:pt x="111600" y="479841"/>
                    <a:pt x="111506" y="480830"/>
                  </a:cubicBezTo>
                  <a:cubicBezTo>
                    <a:pt x="111215" y="482756"/>
                    <a:pt x="111129" y="485501"/>
                    <a:pt x="111245" y="489065"/>
                  </a:cubicBezTo>
                  <a:cubicBezTo>
                    <a:pt x="111275" y="490535"/>
                    <a:pt x="111499" y="491192"/>
                    <a:pt x="111918" y="491036"/>
                  </a:cubicBezTo>
                  <a:cubicBezTo>
                    <a:pt x="112044" y="490984"/>
                    <a:pt x="112116" y="490892"/>
                    <a:pt x="112133" y="490759"/>
                  </a:cubicBezTo>
                  <a:lnTo>
                    <a:pt x="112140" y="490664"/>
                  </a:lnTo>
                  <a:cubicBezTo>
                    <a:pt x="112049" y="490560"/>
                    <a:pt x="112022" y="490490"/>
                    <a:pt x="112057" y="490453"/>
                  </a:cubicBezTo>
                  <a:lnTo>
                    <a:pt x="111957" y="490554"/>
                  </a:lnTo>
                  <a:lnTo>
                    <a:pt x="112021" y="490109"/>
                  </a:lnTo>
                  <a:cubicBezTo>
                    <a:pt x="112994" y="484996"/>
                    <a:pt x="113517" y="482363"/>
                    <a:pt x="113591" y="482208"/>
                  </a:cubicBezTo>
                  <a:cubicBezTo>
                    <a:pt x="113791" y="481018"/>
                    <a:pt x="114243" y="479705"/>
                    <a:pt x="114948" y="478267"/>
                  </a:cubicBezTo>
                  <a:lnTo>
                    <a:pt x="117796" y="472290"/>
                  </a:lnTo>
                  <a:lnTo>
                    <a:pt x="119132" y="469101"/>
                  </a:lnTo>
                  <a:cubicBezTo>
                    <a:pt x="119309" y="468703"/>
                    <a:pt x="119496" y="468325"/>
                    <a:pt x="119693" y="467966"/>
                  </a:cubicBezTo>
                  <a:lnTo>
                    <a:pt x="121659" y="464855"/>
                  </a:lnTo>
                  <a:cubicBezTo>
                    <a:pt x="122616" y="464370"/>
                    <a:pt x="123461" y="464010"/>
                    <a:pt x="124243" y="463718"/>
                  </a:cubicBezTo>
                  <a:cubicBezTo>
                    <a:pt x="124196" y="464061"/>
                    <a:pt x="124148" y="464402"/>
                    <a:pt x="124110" y="464757"/>
                  </a:cubicBezTo>
                  <a:cubicBezTo>
                    <a:pt x="124056" y="465270"/>
                    <a:pt x="124017" y="465796"/>
                    <a:pt x="124021" y="468499"/>
                  </a:cubicBezTo>
                  <a:cubicBezTo>
                    <a:pt x="124024" y="471203"/>
                    <a:pt x="124081" y="475986"/>
                    <a:pt x="124067" y="476545"/>
                  </a:cubicBezTo>
                  <a:cubicBezTo>
                    <a:pt x="124053" y="477104"/>
                    <a:pt x="124005" y="477923"/>
                    <a:pt x="123929" y="478985"/>
                  </a:cubicBezTo>
                  <a:cubicBezTo>
                    <a:pt x="123852" y="480048"/>
                    <a:pt x="123748" y="481351"/>
                    <a:pt x="123622" y="482892"/>
                  </a:cubicBezTo>
                  <a:cubicBezTo>
                    <a:pt x="123497" y="484433"/>
                    <a:pt x="123356" y="486229"/>
                    <a:pt x="123345" y="486648"/>
                  </a:cubicBezTo>
                  <a:cubicBezTo>
                    <a:pt x="123334" y="487066"/>
                    <a:pt x="123333" y="487445"/>
                    <a:pt x="123342" y="487812"/>
                  </a:cubicBezTo>
                  <a:cubicBezTo>
                    <a:pt x="123351" y="488178"/>
                    <a:pt x="123370" y="488534"/>
                    <a:pt x="123398" y="488878"/>
                  </a:cubicBezTo>
                  <a:cubicBezTo>
                    <a:pt x="123427" y="489223"/>
                    <a:pt x="123464" y="489543"/>
                    <a:pt x="123514" y="489892"/>
                  </a:cubicBezTo>
                  <a:cubicBezTo>
                    <a:pt x="123565" y="490242"/>
                    <a:pt x="123635" y="490610"/>
                    <a:pt x="123726" y="490984"/>
                  </a:cubicBezTo>
                  <a:cubicBezTo>
                    <a:pt x="123815" y="491358"/>
                    <a:pt x="123923" y="491739"/>
                    <a:pt x="124048" y="492126"/>
                  </a:cubicBezTo>
                  <a:cubicBezTo>
                    <a:pt x="124174" y="492514"/>
                    <a:pt x="124358" y="493009"/>
                    <a:pt x="126545" y="497712"/>
                  </a:cubicBezTo>
                  <a:cubicBezTo>
                    <a:pt x="128733" y="502414"/>
                    <a:pt x="130317" y="506632"/>
                    <a:pt x="132173" y="510659"/>
                  </a:cubicBezTo>
                  <a:cubicBezTo>
                    <a:pt x="134029" y="514685"/>
                    <a:pt x="135823" y="517885"/>
                    <a:pt x="137317" y="520508"/>
                  </a:cubicBezTo>
                  <a:cubicBezTo>
                    <a:pt x="138811" y="523132"/>
                    <a:pt x="140009" y="525178"/>
                    <a:pt x="140915" y="526648"/>
                  </a:cubicBezTo>
                  <a:cubicBezTo>
                    <a:pt x="141822" y="528117"/>
                    <a:pt x="142395" y="529035"/>
                    <a:pt x="142569" y="529483"/>
                  </a:cubicBezTo>
                  <a:cubicBezTo>
                    <a:pt x="142742" y="529932"/>
                    <a:pt x="142742" y="529932"/>
                    <a:pt x="142637" y="529629"/>
                  </a:cubicBezTo>
                  <a:cubicBezTo>
                    <a:pt x="142637" y="529629"/>
                    <a:pt x="142454" y="529011"/>
                    <a:pt x="142104" y="527753"/>
                  </a:cubicBezTo>
                  <a:cubicBezTo>
                    <a:pt x="141755" y="526494"/>
                    <a:pt x="141103" y="524654"/>
                    <a:pt x="140128" y="522246"/>
                  </a:cubicBezTo>
                  <a:cubicBezTo>
                    <a:pt x="139154" y="519839"/>
                    <a:pt x="137858" y="516865"/>
                    <a:pt x="136270" y="513370"/>
                  </a:cubicBezTo>
                  <a:cubicBezTo>
                    <a:pt x="134682" y="509875"/>
                    <a:pt x="133362" y="505580"/>
                    <a:pt x="131628" y="500920"/>
                  </a:cubicBezTo>
                  <a:cubicBezTo>
                    <a:pt x="129894" y="496259"/>
                    <a:pt x="127814" y="491485"/>
                    <a:pt x="127725" y="491222"/>
                  </a:cubicBezTo>
                  <a:cubicBezTo>
                    <a:pt x="127636" y="490960"/>
                    <a:pt x="127543" y="490663"/>
                    <a:pt x="127468" y="490382"/>
                  </a:cubicBezTo>
                  <a:cubicBezTo>
                    <a:pt x="127392" y="490100"/>
                    <a:pt x="127332" y="489837"/>
                    <a:pt x="127289" y="489590"/>
                  </a:cubicBezTo>
                  <a:cubicBezTo>
                    <a:pt x="127245" y="489344"/>
                    <a:pt x="127214" y="489089"/>
                    <a:pt x="127186" y="488830"/>
                  </a:cubicBezTo>
                  <a:cubicBezTo>
                    <a:pt x="127159" y="488570"/>
                    <a:pt x="127139" y="488300"/>
                    <a:pt x="127127" y="488012"/>
                  </a:cubicBezTo>
                  <a:cubicBezTo>
                    <a:pt x="127115" y="487724"/>
                    <a:pt x="127110" y="487419"/>
                    <a:pt x="127113" y="487097"/>
                  </a:cubicBezTo>
                  <a:cubicBezTo>
                    <a:pt x="127116" y="486775"/>
                    <a:pt x="127124" y="486494"/>
                    <a:pt x="127251" y="484787"/>
                  </a:cubicBezTo>
                  <a:cubicBezTo>
                    <a:pt x="127378" y="483082"/>
                    <a:pt x="127456" y="481597"/>
                    <a:pt x="127507" y="480344"/>
                  </a:cubicBezTo>
                  <a:cubicBezTo>
                    <a:pt x="127558" y="479091"/>
                    <a:pt x="127589" y="478066"/>
                    <a:pt x="127590" y="477261"/>
                  </a:cubicBezTo>
                  <a:cubicBezTo>
                    <a:pt x="127592" y="476455"/>
                    <a:pt x="127567" y="475857"/>
                    <a:pt x="127239" y="471083"/>
                  </a:cubicBezTo>
                  <a:cubicBezTo>
                    <a:pt x="127000" y="467606"/>
                    <a:pt x="126933" y="466450"/>
                    <a:pt x="126917" y="465889"/>
                  </a:cubicBezTo>
                  <a:cubicBezTo>
                    <a:pt x="127325" y="463797"/>
                    <a:pt x="127714" y="462442"/>
                    <a:pt x="128081" y="461875"/>
                  </a:cubicBezTo>
                  <a:cubicBezTo>
                    <a:pt x="128414" y="461164"/>
                    <a:pt x="128868" y="460486"/>
                    <a:pt x="129442" y="459840"/>
                  </a:cubicBezTo>
                  <a:cubicBezTo>
                    <a:pt x="129585" y="459548"/>
                    <a:pt x="130819" y="458446"/>
                    <a:pt x="133141" y="456534"/>
                  </a:cubicBezTo>
                  <a:cubicBezTo>
                    <a:pt x="133445" y="456260"/>
                    <a:pt x="133698" y="455828"/>
                    <a:pt x="133899" y="455237"/>
                  </a:cubicBezTo>
                  <a:cubicBezTo>
                    <a:pt x="133990" y="454995"/>
                    <a:pt x="134030" y="454753"/>
                    <a:pt x="134101" y="454511"/>
                  </a:cubicBezTo>
                  <a:cubicBezTo>
                    <a:pt x="134416" y="454668"/>
                    <a:pt x="134773" y="454843"/>
                    <a:pt x="135217" y="455055"/>
                  </a:cubicBezTo>
                  <a:cubicBezTo>
                    <a:pt x="137474" y="456133"/>
                    <a:pt x="141413" y="457930"/>
                    <a:pt x="141563" y="458056"/>
                  </a:cubicBezTo>
                  <a:cubicBezTo>
                    <a:pt x="141714" y="458181"/>
                    <a:pt x="141958" y="458380"/>
                    <a:pt x="142195" y="458609"/>
                  </a:cubicBezTo>
                  <a:cubicBezTo>
                    <a:pt x="142432" y="458837"/>
                    <a:pt x="142668" y="459092"/>
                    <a:pt x="142901" y="459376"/>
                  </a:cubicBezTo>
                  <a:cubicBezTo>
                    <a:pt x="143133" y="459660"/>
                    <a:pt x="143346" y="459954"/>
                    <a:pt x="143522" y="460247"/>
                  </a:cubicBezTo>
                  <a:cubicBezTo>
                    <a:pt x="143698" y="460540"/>
                    <a:pt x="143878" y="460875"/>
                    <a:pt x="144055" y="461239"/>
                  </a:cubicBezTo>
                  <a:cubicBezTo>
                    <a:pt x="144233" y="461603"/>
                    <a:pt x="144410" y="461995"/>
                    <a:pt x="144581" y="462418"/>
                  </a:cubicBezTo>
                  <a:cubicBezTo>
                    <a:pt x="144752" y="462840"/>
                    <a:pt x="144928" y="463325"/>
                    <a:pt x="145055" y="463686"/>
                  </a:cubicBezTo>
                  <a:cubicBezTo>
                    <a:pt x="145182" y="464047"/>
                    <a:pt x="145346" y="464608"/>
                    <a:pt x="145549" y="465379"/>
                  </a:cubicBezTo>
                  <a:cubicBezTo>
                    <a:pt x="145752" y="466149"/>
                    <a:pt x="145991" y="467120"/>
                    <a:pt x="146283" y="468283"/>
                  </a:cubicBezTo>
                  <a:cubicBezTo>
                    <a:pt x="146576" y="469446"/>
                    <a:pt x="146913" y="470840"/>
                    <a:pt x="147074" y="471309"/>
                  </a:cubicBezTo>
                  <a:cubicBezTo>
                    <a:pt x="147233" y="471778"/>
                    <a:pt x="147393" y="472199"/>
                    <a:pt x="147567" y="472613"/>
                  </a:cubicBezTo>
                  <a:cubicBezTo>
                    <a:pt x="147740" y="473028"/>
                    <a:pt x="147932" y="473435"/>
                    <a:pt x="148133" y="473839"/>
                  </a:cubicBezTo>
                  <a:cubicBezTo>
                    <a:pt x="148335" y="474244"/>
                    <a:pt x="148558" y="474644"/>
                    <a:pt x="148790" y="475032"/>
                  </a:cubicBezTo>
                  <a:cubicBezTo>
                    <a:pt x="149022" y="475419"/>
                    <a:pt x="149259" y="475797"/>
                    <a:pt x="149510" y="476166"/>
                  </a:cubicBezTo>
                  <a:cubicBezTo>
                    <a:pt x="149762" y="476536"/>
                    <a:pt x="150020" y="476900"/>
                    <a:pt x="150289" y="477258"/>
                  </a:cubicBezTo>
                  <a:cubicBezTo>
                    <a:pt x="150558" y="477615"/>
                    <a:pt x="150884" y="478029"/>
                    <a:pt x="152226" y="479490"/>
                  </a:cubicBezTo>
                  <a:cubicBezTo>
                    <a:pt x="153567" y="480952"/>
                    <a:pt x="154698" y="482213"/>
                    <a:pt x="155627" y="483278"/>
                  </a:cubicBezTo>
                  <a:cubicBezTo>
                    <a:pt x="156557" y="484343"/>
                    <a:pt x="157279" y="485214"/>
                    <a:pt x="157787" y="485881"/>
                  </a:cubicBezTo>
                  <a:cubicBezTo>
                    <a:pt x="158295" y="486548"/>
                    <a:pt x="158626" y="487062"/>
                    <a:pt x="159396" y="488190"/>
                  </a:cubicBezTo>
                  <a:cubicBezTo>
                    <a:pt x="160164" y="489316"/>
                    <a:pt x="160964" y="490567"/>
                    <a:pt x="161806" y="491952"/>
                  </a:cubicBezTo>
                  <a:cubicBezTo>
                    <a:pt x="162649" y="493337"/>
                    <a:pt x="163544" y="494853"/>
                    <a:pt x="164439" y="495965"/>
                  </a:cubicBezTo>
                  <a:cubicBezTo>
                    <a:pt x="165336" y="497077"/>
                    <a:pt x="165336" y="497077"/>
                    <a:pt x="164938" y="496239"/>
                  </a:cubicBezTo>
                  <a:cubicBezTo>
                    <a:pt x="164938" y="496239"/>
                    <a:pt x="164743" y="494273"/>
                    <a:pt x="164070" y="492668"/>
                  </a:cubicBezTo>
                  <a:cubicBezTo>
                    <a:pt x="163397" y="491063"/>
                    <a:pt x="162713" y="489602"/>
                    <a:pt x="162031" y="488277"/>
                  </a:cubicBezTo>
                  <a:cubicBezTo>
                    <a:pt x="161348" y="486954"/>
                    <a:pt x="160684" y="485796"/>
                    <a:pt x="160316" y="485148"/>
                  </a:cubicBezTo>
                  <a:cubicBezTo>
                    <a:pt x="159948" y="484502"/>
                    <a:pt x="159384" y="483650"/>
                    <a:pt x="158639" y="482610"/>
                  </a:cubicBezTo>
                  <a:cubicBezTo>
                    <a:pt x="157893" y="481570"/>
                    <a:pt x="156956" y="480341"/>
                    <a:pt x="155828" y="478918"/>
                  </a:cubicBezTo>
                  <a:cubicBezTo>
                    <a:pt x="154701" y="477495"/>
                    <a:pt x="153396" y="475898"/>
                    <a:pt x="153196" y="475609"/>
                  </a:cubicBezTo>
                  <a:cubicBezTo>
                    <a:pt x="152996" y="475321"/>
                    <a:pt x="152781" y="474996"/>
                    <a:pt x="152577" y="474667"/>
                  </a:cubicBezTo>
                  <a:cubicBezTo>
                    <a:pt x="152372" y="474337"/>
                    <a:pt x="152177" y="474003"/>
                    <a:pt x="151989" y="473665"/>
                  </a:cubicBezTo>
                  <a:cubicBezTo>
                    <a:pt x="151802" y="473327"/>
                    <a:pt x="151624" y="472995"/>
                    <a:pt x="151466" y="472657"/>
                  </a:cubicBezTo>
                  <a:cubicBezTo>
                    <a:pt x="151307" y="472320"/>
                    <a:pt x="151155" y="471979"/>
                    <a:pt x="151020" y="471634"/>
                  </a:cubicBezTo>
                  <a:cubicBezTo>
                    <a:pt x="150884" y="471288"/>
                    <a:pt x="150758" y="470941"/>
                    <a:pt x="150644" y="470591"/>
                  </a:cubicBezTo>
                  <a:cubicBezTo>
                    <a:pt x="150531" y="470240"/>
                    <a:pt x="150457" y="469976"/>
                    <a:pt x="150187" y="468671"/>
                  </a:cubicBezTo>
                  <a:cubicBezTo>
                    <a:pt x="149917" y="467367"/>
                    <a:pt x="149662" y="466235"/>
                    <a:pt x="149425" y="465292"/>
                  </a:cubicBezTo>
                  <a:cubicBezTo>
                    <a:pt x="149189" y="464348"/>
                    <a:pt x="148982" y="463586"/>
                    <a:pt x="148798" y="462989"/>
                  </a:cubicBezTo>
                  <a:cubicBezTo>
                    <a:pt x="148614" y="462392"/>
                    <a:pt x="148468" y="462009"/>
                    <a:pt x="148276" y="461500"/>
                  </a:cubicBezTo>
                  <a:cubicBezTo>
                    <a:pt x="148084" y="460991"/>
                    <a:pt x="147874" y="460489"/>
                    <a:pt x="147650" y="460013"/>
                  </a:cubicBezTo>
                  <a:cubicBezTo>
                    <a:pt x="147426" y="459535"/>
                    <a:pt x="147183" y="459086"/>
                    <a:pt x="146926" y="458661"/>
                  </a:cubicBezTo>
                  <a:cubicBezTo>
                    <a:pt x="146670" y="458236"/>
                    <a:pt x="146381" y="457809"/>
                    <a:pt x="146044" y="457392"/>
                  </a:cubicBezTo>
                  <a:cubicBezTo>
                    <a:pt x="145707" y="456975"/>
                    <a:pt x="145362" y="456597"/>
                    <a:pt x="144997" y="456251"/>
                  </a:cubicBezTo>
                  <a:cubicBezTo>
                    <a:pt x="144632" y="455905"/>
                    <a:pt x="144253" y="455587"/>
                    <a:pt x="143858" y="455301"/>
                  </a:cubicBezTo>
                  <a:cubicBezTo>
                    <a:pt x="143463" y="455016"/>
                    <a:pt x="142858" y="454668"/>
                    <a:pt x="138808" y="453061"/>
                  </a:cubicBezTo>
                  <a:cubicBezTo>
                    <a:pt x="137796" y="452660"/>
                    <a:pt x="137025" y="452352"/>
                    <a:pt x="136432" y="452114"/>
                  </a:cubicBezTo>
                  <a:cubicBezTo>
                    <a:pt x="136296" y="451723"/>
                    <a:pt x="136184" y="451281"/>
                    <a:pt x="136113" y="450754"/>
                  </a:cubicBezTo>
                  <a:cubicBezTo>
                    <a:pt x="136051" y="450576"/>
                    <a:pt x="135953" y="448972"/>
                    <a:pt x="135819" y="445943"/>
                  </a:cubicBezTo>
                  <a:cubicBezTo>
                    <a:pt x="135761" y="445275"/>
                    <a:pt x="135641" y="444678"/>
                    <a:pt x="135457" y="444152"/>
                  </a:cubicBezTo>
                  <a:cubicBezTo>
                    <a:pt x="135233" y="443501"/>
                    <a:pt x="134902" y="442845"/>
                    <a:pt x="134463" y="442185"/>
                  </a:cubicBezTo>
                  <a:cubicBezTo>
                    <a:pt x="132540" y="439692"/>
                    <a:pt x="131554" y="438325"/>
                    <a:pt x="131402" y="437960"/>
                  </a:cubicBezTo>
                  <a:cubicBezTo>
                    <a:pt x="131232" y="436241"/>
                    <a:pt x="131115" y="434718"/>
                    <a:pt x="131060" y="433425"/>
                  </a:cubicBezTo>
                  <a:cubicBezTo>
                    <a:pt x="130981" y="431542"/>
                    <a:pt x="131020" y="430136"/>
                    <a:pt x="131175" y="429161"/>
                  </a:cubicBezTo>
                  <a:cubicBezTo>
                    <a:pt x="131329" y="428187"/>
                    <a:pt x="131537" y="426858"/>
                    <a:pt x="131865" y="425606"/>
                  </a:cubicBezTo>
                  <a:cubicBezTo>
                    <a:pt x="132191" y="424353"/>
                    <a:pt x="132656" y="423064"/>
                    <a:pt x="133263" y="421739"/>
                  </a:cubicBezTo>
                  <a:cubicBezTo>
                    <a:pt x="133870" y="420413"/>
                    <a:pt x="134620" y="419052"/>
                    <a:pt x="135505" y="417669"/>
                  </a:cubicBezTo>
                  <a:cubicBezTo>
                    <a:pt x="136389" y="416288"/>
                    <a:pt x="138157" y="413968"/>
                    <a:pt x="140157" y="411785"/>
                  </a:cubicBezTo>
                  <a:cubicBezTo>
                    <a:pt x="142158" y="409602"/>
                    <a:pt x="144403" y="407541"/>
                    <a:pt x="146895" y="405602"/>
                  </a:cubicBezTo>
                  <a:cubicBezTo>
                    <a:pt x="149386" y="403663"/>
                    <a:pt x="152126" y="401846"/>
                    <a:pt x="155117" y="400152"/>
                  </a:cubicBezTo>
                  <a:cubicBezTo>
                    <a:pt x="158107" y="398459"/>
                    <a:pt x="159135" y="398011"/>
                    <a:pt x="160294" y="397549"/>
                  </a:cubicBezTo>
                  <a:cubicBezTo>
                    <a:pt x="161452" y="397086"/>
                    <a:pt x="162662" y="396647"/>
                    <a:pt x="163915" y="396211"/>
                  </a:cubicBezTo>
                  <a:cubicBezTo>
                    <a:pt x="165169" y="395776"/>
                    <a:pt x="166471" y="395357"/>
                    <a:pt x="167761" y="394975"/>
                  </a:cubicBezTo>
                  <a:cubicBezTo>
                    <a:pt x="169051" y="394595"/>
                    <a:pt x="174431" y="393647"/>
                    <a:pt x="179068" y="392696"/>
                  </a:cubicBezTo>
                  <a:cubicBezTo>
                    <a:pt x="183704" y="391745"/>
                    <a:pt x="187547" y="390797"/>
                    <a:pt x="190598" y="389865"/>
                  </a:cubicBezTo>
                  <a:cubicBezTo>
                    <a:pt x="191766" y="389509"/>
                    <a:pt x="192768" y="389159"/>
                    <a:pt x="193664" y="388823"/>
                  </a:cubicBezTo>
                  <a:cubicBezTo>
                    <a:pt x="193606" y="389024"/>
                    <a:pt x="193511" y="389235"/>
                    <a:pt x="193475" y="389430"/>
                  </a:cubicBezTo>
                  <a:cubicBezTo>
                    <a:pt x="193445" y="389625"/>
                    <a:pt x="193459" y="389850"/>
                    <a:pt x="193446" y="390058"/>
                  </a:cubicBezTo>
                  <a:cubicBezTo>
                    <a:pt x="193403" y="390274"/>
                    <a:pt x="193321" y="390476"/>
                    <a:pt x="193298" y="390702"/>
                  </a:cubicBezTo>
                  <a:cubicBezTo>
                    <a:pt x="193181" y="391873"/>
                    <a:pt x="193293" y="393256"/>
                    <a:pt x="193635" y="394678"/>
                  </a:cubicBezTo>
                  <a:cubicBezTo>
                    <a:pt x="193977" y="396102"/>
                    <a:pt x="194537" y="397561"/>
                    <a:pt x="195315" y="399053"/>
                  </a:cubicBezTo>
                  <a:cubicBezTo>
                    <a:pt x="196094" y="400544"/>
                    <a:pt x="197082" y="402072"/>
                    <a:pt x="198337" y="403686"/>
                  </a:cubicBezTo>
                  <a:cubicBezTo>
                    <a:pt x="199592" y="405299"/>
                    <a:pt x="201031" y="406898"/>
                    <a:pt x="202576" y="408398"/>
                  </a:cubicBezTo>
                  <a:cubicBezTo>
                    <a:pt x="204120" y="409897"/>
                    <a:pt x="205813" y="411240"/>
                    <a:pt x="207603" y="412472"/>
                  </a:cubicBezTo>
                  <a:cubicBezTo>
                    <a:pt x="209393" y="413705"/>
                    <a:pt x="211278" y="414825"/>
                    <a:pt x="213310" y="415846"/>
                  </a:cubicBezTo>
                  <a:cubicBezTo>
                    <a:pt x="215341" y="416867"/>
                    <a:pt x="217505" y="417782"/>
                    <a:pt x="219771" y="418584"/>
                  </a:cubicBezTo>
                  <a:cubicBezTo>
                    <a:pt x="222038" y="419387"/>
                    <a:pt x="224404" y="420086"/>
                    <a:pt x="226871" y="420662"/>
                  </a:cubicBezTo>
                  <a:cubicBezTo>
                    <a:pt x="229302" y="421230"/>
                    <a:pt x="231824" y="421659"/>
                    <a:pt x="233308" y="421864"/>
                  </a:cubicBezTo>
                  <a:cubicBezTo>
                    <a:pt x="235004" y="422620"/>
                    <a:pt x="236403" y="423482"/>
                    <a:pt x="237472" y="424469"/>
                  </a:cubicBezTo>
                  <a:cubicBezTo>
                    <a:pt x="238679" y="425583"/>
                    <a:pt x="239523" y="426842"/>
                    <a:pt x="240011" y="428492"/>
                  </a:cubicBezTo>
                  <a:cubicBezTo>
                    <a:pt x="240499" y="430142"/>
                    <a:pt x="240852" y="432144"/>
                    <a:pt x="241092" y="433971"/>
                  </a:cubicBezTo>
                  <a:cubicBezTo>
                    <a:pt x="241332" y="435799"/>
                    <a:pt x="241466" y="437450"/>
                    <a:pt x="241488" y="438921"/>
                  </a:cubicBezTo>
                  <a:cubicBezTo>
                    <a:pt x="241510" y="440392"/>
                    <a:pt x="241424" y="441680"/>
                    <a:pt x="241329" y="442443"/>
                  </a:cubicBezTo>
                  <a:cubicBezTo>
                    <a:pt x="241234" y="443206"/>
                    <a:pt x="241210" y="443420"/>
                    <a:pt x="241179" y="443634"/>
                  </a:cubicBezTo>
                  <a:cubicBezTo>
                    <a:pt x="241150" y="443847"/>
                    <a:pt x="241113" y="444061"/>
                    <a:pt x="241071" y="444276"/>
                  </a:cubicBezTo>
                  <a:cubicBezTo>
                    <a:pt x="241028" y="444490"/>
                    <a:pt x="240979" y="444705"/>
                    <a:pt x="240792" y="445160"/>
                  </a:cubicBezTo>
                  <a:cubicBezTo>
                    <a:pt x="240605" y="445614"/>
                    <a:pt x="240210" y="446686"/>
                    <a:pt x="239834" y="447860"/>
                  </a:cubicBezTo>
                  <a:cubicBezTo>
                    <a:pt x="239457" y="449034"/>
                    <a:pt x="239096" y="450312"/>
                    <a:pt x="238752" y="451696"/>
                  </a:cubicBezTo>
                  <a:cubicBezTo>
                    <a:pt x="238634" y="452169"/>
                    <a:pt x="238523" y="452656"/>
                    <a:pt x="238412" y="453139"/>
                  </a:cubicBezTo>
                  <a:cubicBezTo>
                    <a:pt x="238243" y="453416"/>
                    <a:pt x="238078" y="453709"/>
                    <a:pt x="237902" y="453956"/>
                  </a:cubicBezTo>
                  <a:cubicBezTo>
                    <a:pt x="237306" y="454792"/>
                    <a:pt x="236661" y="455458"/>
                    <a:pt x="236321" y="455731"/>
                  </a:cubicBezTo>
                  <a:cubicBezTo>
                    <a:pt x="235981" y="456005"/>
                    <a:pt x="235823" y="456078"/>
                    <a:pt x="235646" y="456150"/>
                  </a:cubicBezTo>
                  <a:cubicBezTo>
                    <a:pt x="235470" y="456221"/>
                    <a:pt x="235275" y="456291"/>
                    <a:pt x="235063" y="456357"/>
                  </a:cubicBezTo>
                  <a:cubicBezTo>
                    <a:pt x="234851" y="456423"/>
                    <a:pt x="234621" y="456487"/>
                    <a:pt x="234025" y="456585"/>
                  </a:cubicBezTo>
                  <a:cubicBezTo>
                    <a:pt x="233430" y="456683"/>
                    <a:pt x="232471" y="456849"/>
                    <a:pt x="231650" y="457012"/>
                  </a:cubicBezTo>
                  <a:cubicBezTo>
                    <a:pt x="230828" y="457175"/>
                    <a:pt x="230141" y="457334"/>
                    <a:pt x="229577" y="457504"/>
                  </a:cubicBezTo>
                  <a:cubicBezTo>
                    <a:pt x="229014" y="457672"/>
                    <a:pt x="228550" y="457859"/>
                    <a:pt x="228494" y="457875"/>
                  </a:cubicBezTo>
                  <a:cubicBezTo>
                    <a:pt x="228437" y="457891"/>
                    <a:pt x="227966" y="458088"/>
                    <a:pt x="227511" y="458355"/>
                  </a:cubicBezTo>
                  <a:cubicBezTo>
                    <a:pt x="227055" y="458622"/>
                    <a:pt x="226446" y="459044"/>
                    <a:pt x="225664" y="459644"/>
                  </a:cubicBezTo>
                  <a:cubicBezTo>
                    <a:pt x="224882" y="460244"/>
                    <a:pt x="223910" y="461006"/>
                    <a:pt x="223292" y="461489"/>
                  </a:cubicBezTo>
                  <a:cubicBezTo>
                    <a:pt x="222675" y="461972"/>
                    <a:pt x="222447" y="462113"/>
                    <a:pt x="222189" y="462264"/>
                  </a:cubicBezTo>
                  <a:cubicBezTo>
                    <a:pt x="221932" y="462415"/>
                    <a:pt x="221641" y="462569"/>
                    <a:pt x="221318" y="462725"/>
                  </a:cubicBezTo>
                  <a:cubicBezTo>
                    <a:pt x="220996" y="462882"/>
                    <a:pt x="220643" y="463044"/>
                    <a:pt x="220317" y="463185"/>
                  </a:cubicBezTo>
                  <a:cubicBezTo>
                    <a:pt x="219991" y="463325"/>
                    <a:pt x="219712" y="463437"/>
                    <a:pt x="219444" y="463540"/>
                  </a:cubicBezTo>
                  <a:cubicBezTo>
                    <a:pt x="219176" y="463644"/>
                    <a:pt x="218918" y="463737"/>
                    <a:pt x="218670" y="463817"/>
                  </a:cubicBezTo>
                  <a:cubicBezTo>
                    <a:pt x="218423" y="463896"/>
                    <a:pt x="218187" y="463971"/>
                    <a:pt x="217574" y="464115"/>
                  </a:cubicBezTo>
                  <a:cubicBezTo>
                    <a:pt x="216961" y="464259"/>
                    <a:pt x="216015" y="464484"/>
                    <a:pt x="215210" y="464686"/>
                  </a:cubicBezTo>
                  <a:cubicBezTo>
                    <a:pt x="214403" y="464889"/>
                    <a:pt x="213738" y="465071"/>
                    <a:pt x="213210" y="465228"/>
                  </a:cubicBezTo>
                  <a:cubicBezTo>
                    <a:pt x="212682" y="465385"/>
                    <a:pt x="212289" y="465521"/>
                    <a:pt x="211963" y="465644"/>
                  </a:cubicBezTo>
                  <a:cubicBezTo>
                    <a:pt x="211637" y="465766"/>
                    <a:pt x="211242" y="465921"/>
                    <a:pt x="210826" y="466109"/>
                  </a:cubicBezTo>
                  <a:cubicBezTo>
                    <a:pt x="210409" y="466299"/>
                    <a:pt x="209967" y="466519"/>
                    <a:pt x="209503" y="466775"/>
                  </a:cubicBezTo>
                  <a:cubicBezTo>
                    <a:pt x="209039" y="467030"/>
                    <a:pt x="208552" y="467319"/>
                    <a:pt x="208151" y="467493"/>
                  </a:cubicBezTo>
                  <a:cubicBezTo>
                    <a:pt x="207749" y="467667"/>
                    <a:pt x="207749" y="467667"/>
                    <a:pt x="208020" y="467558"/>
                  </a:cubicBezTo>
                  <a:cubicBezTo>
                    <a:pt x="208020" y="467558"/>
                    <a:pt x="208568" y="467360"/>
                    <a:pt x="209108" y="467247"/>
                  </a:cubicBezTo>
                  <a:cubicBezTo>
                    <a:pt x="209647" y="467133"/>
                    <a:pt x="210148" y="467033"/>
                    <a:pt x="210610" y="466945"/>
                  </a:cubicBezTo>
                  <a:cubicBezTo>
                    <a:pt x="211072" y="466857"/>
                    <a:pt x="211495" y="466781"/>
                    <a:pt x="211885" y="466717"/>
                  </a:cubicBezTo>
                  <a:cubicBezTo>
                    <a:pt x="212276" y="466653"/>
                    <a:pt x="212571" y="466600"/>
                    <a:pt x="213000" y="466545"/>
                  </a:cubicBezTo>
                  <a:cubicBezTo>
                    <a:pt x="213428" y="466490"/>
                    <a:pt x="214003" y="466418"/>
                    <a:pt x="214723" y="466340"/>
                  </a:cubicBezTo>
                  <a:cubicBezTo>
                    <a:pt x="215443" y="466262"/>
                    <a:pt x="216305" y="466169"/>
                    <a:pt x="217318" y="466062"/>
                  </a:cubicBezTo>
                  <a:cubicBezTo>
                    <a:pt x="218329" y="465955"/>
                    <a:pt x="218634" y="465902"/>
                    <a:pt x="218916" y="465848"/>
                  </a:cubicBezTo>
                  <a:cubicBezTo>
                    <a:pt x="219198" y="465794"/>
                    <a:pt x="219488" y="465723"/>
                    <a:pt x="219789" y="465650"/>
                  </a:cubicBezTo>
                  <a:cubicBezTo>
                    <a:pt x="220090" y="465577"/>
                    <a:pt x="220400" y="465491"/>
                    <a:pt x="220722" y="465396"/>
                  </a:cubicBezTo>
                  <a:cubicBezTo>
                    <a:pt x="221044" y="465300"/>
                    <a:pt x="221466" y="465162"/>
                    <a:pt x="221862" y="465021"/>
                  </a:cubicBezTo>
                  <a:cubicBezTo>
                    <a:pt x="222258" y="464880"/>
                    <a:pt x="222627" y="464732"/>
                    <a:pt x="222972" y="464583"/>
                  </a:cubicBezTo>
                  <a:cubicBezTo>
                    <a:pt x="223317" y="464434"/>
                    <a:pt x="223639" y="464281"/>
                    <a:pt x="223961" y="464101"/>
                  </a:cubicBezTo>
                  <a:cubicBezTo>
                    <a:pt x="224283" y="463922"/>
                    <a:pt x="225457" y="463138"/>
                    <a:pt x="226405" y="462516"/>
                  </a:cubicBezTo>
                  <a:cubicBezTo>
                    <a:pt x="227353" y="461894"/>
                    <a:pt x="228087" y="461421"/>
                    <a:pt x="228585" y="461082"/>
                  </a:cubicBezTo>
                  <a:cubicBezTo>
                    <a:pt x="229083" y="460742"/>
                    <a:pt x="229330" y="460580"/>
                    <a:pt x="229384" y="460570"/>
                  </a:cubicBezTo>
                  <a:cubicBezTo>
                    <a:pt x="229439" y="460561"/>
                    <a:pt x="229773" y="460365"/>
                    <a:pt x="230086" y="460228"/>
                  </a:cubicBezTo>
                  <a:cubicBezTo>
                    <a:pt x="230399" y="460091"/>
                    <a:pt x="230895" y="459917"/>
                    <a:pt x="231550" y="459713"/>
                  </a:cubicBezTo>
                  <a:cubicBezTo>
                    <a:pt x="232206" y="459509"/>
                    <a:pt x="233016" y="459284"/>
                    <a:pt x="233990" y="459032"/>
                  </a:cubicBezTo>
                  <a:cubicBezTo>
                    <a:pt x="234964" y="458779"/>
                    <a:pt x="235321" y="458658"/>
                    <a:pt x="235587" y="458552"/>
                  </a:cubicBezTo>
                  <a:cubicBezTo>
                    <a:pt x="235852" y="458446"/>
                    <a:pt x="236104" y="458334"/>
                    <a:pt x="236342" y="458218"/>
                  </a:cubicBezTo>
                  <a:cubicBezTo>
                    <a:pt x="236580" y="458101"/>
                    <a:pt x="236804" y="457977"/>
                    <a:pt x="237086" y="457794"/>
                  </a:cubicBezTo>
                  <a:cubicBezTo>
                    <a:pt x="237189" y="457727"/>
                    <a:pt x="237365" y="457561"/>
                    <a:pt x="237563" y="457356"/>
                  </a:cubicBezTo>
                  <a:cubicBezTo>
                    <a:pt x="237486" y="457851"/>
                    <a:pt x="237429" y="458287"/>
                    <a:pt x="237384" y="458705"/>
                  </a:cubicBezTo>
                  <a:cubicBezTo>
                    <a:pt x="237297" y="459505"/>
                    <a:pt x="237251" y="460253"/>
                    <a:pt x="237247" y="460953"/>
                  </a:cubicBezTo>
                  <a:cubicBezTo>
                    <a:pt x="237243" y="461654"/>
                    <a:pt x="237285" y="462309"/>
                    <a:pt x="237366" y="462907"/>
                  </a:cubicBezTo>
                  <a:cubicBezTo>
                    <a:pt x="237448" y="463506"/>
                    <a:pt x="237576" y="464136"/>
                    <a:pt x="237753" y="464813"/>
                  </a:cubicBezTo>
                  <a:cubicBezTo>
                    <a:pt x="237930" y="465490"/>
                    <a:pt x="238155" y="466218"/>
                    <a:pt x="238427" y="466999"/>
                  </a:cubicBezTo>
                  <a:cubicBezTo>
                    <a:pt x="238699" y="467780"/>
                    <a:pt x="239036" y="468612"/>
                    <a:pt x="240400" y="471085"/>
                  </a:cubicBezTo>
                  <a:cubicBezTo>
                    <a:pt x="241764" y="473559"/>
                    <a:pt x="244041" y="477420"/>
                    <a:pt x="244036" y="477434"/>
                  </a:cubicBezTo>
                  <a:cubicBezTo>
                    <a:pt x="244031" y="477447"/>
                    <a:pt x="244080" y="477601"/>
                    <a:pt x="244125" y="477772"/>
                  </a:cubicBezTo>
                  <a:cubicBezTo>
                    <a:pt x="244170" y="477941"/>
                    <a:pt x="244214" y="478126"/>
                    <a:pt x="244257" y="478326"/>
                  </a:cubicBezTo>
                  <a:cubicBezTo>
                    <a:pt x="244300" y="478525"/>
                    <a:pt x="244328" y="478627"/>
                    <a:pt x="244420" y="479642"/>
                  </a:cubicBezTo>
                  <a:cubicBezTo>
                    <a:pt x="244511" y="480658"/>
                    <a:pt x="244612" y="481575"/>
                    <a:pt x="244722" y="482379"/>
                  </a:cubicBezTo>
                  <a:cubicBezTo>
                    <a:pt x="244831" y="483183"/>
                    <a:pt x="244952" y="483876"/>
                    <a:pt x="245090" y="484466"/>
                  </a:cubicBezTo>
                  <a:cubicBezTo>
                    <a:pt x="245226" y="485056"/>
                    <a:pt x="245347" y="485427"/>
                    <a:pt x="245429" y="485757"/>
                  </a:cubicBezTo>
                  <a:cubicBezTo>
                    <a:pt x="245510" y="486085"/>
                    <a:pt x="245719" y="486625"/>
                    <a:pt x="246048" y="487337"/>
                  </a:cubicBezTo>
                  <a:cubicBezTo>
                    <a:pt x="246377" y="488049"/>
                    <a:pt x="246830" y="488956"/>
                    <a:pt x="247410" y="490066"/>
                  </a:cubicBezTo>
                  <a:cubicBezTo>
                    <a:pt x="247989" y="491176"/>
                    <a:pt x="248655" y="492374"/>
                    <a:pt x="249025" y="493711"/>
                  </a:cubicBezTo>
                  <a:cubicBezTo>
                    <a:pt x="249395" y="495047"/>
                    <a:pt x="249789" y="496347"/>
                    <a:pt x="250198" y="497546"/>
                  </a:cubicBezTo>
                  <a:cubicBezTo>
                    <a:pt x="250606" y="498745"/>
                    <a:pt x="251028" y="499842"/>
                    <a:pt x="251446" y="500583"/>
                  </a:cubicBezTo>
                  <a:cubicBezTo>
                    <a:pt x="251865" y="501324"/>
                    <a:pt x="251865" y="501324"/>
                    <a:pt x="251714" y="500795"/>
                  </a:cubicBezTo>
                  <a:cubicBezTo>
                    <a:pt x="251714" y="500795"/>
                    <a:pt x="251794" y="499630"/>
                    <a:pt x="251611" y="498452"/>
                  </a:cubicBezTo>
                  <a:cubicBezTo>
                    <a:pt x="251429" y="497274"/>
                    <a:pt x="251227" y="496010"/>
                    <a:pt x="251020" y="494654"/>
                  </a:cubicBezTo>
                  <a:cubicBezTo>
                    <a:pt x="250813" y="493299"/>
                    <a:pt x="250566" y="491729"/>
                    <a:pt x="250009" y="490379"/>
                  </a:cubicBezTo>
                  <a:cubicBezTo>
                    <a:pt x="249452" y="489029"/>
                    <a:pt x="249019" y="487965"/>
                    <a:pt x="248699" y="487129"/>
                  </a:cubicBezTo>
                  <a:cubicBezTo>
                    <a:pt x="248379" y="486293"/>
                    <a:pt x="248169" y="485696"/>
                    <a:pt x="248086" y="485391"/>
                  </a:cubicBezTo>
                  <a:cubicBezTo>
                    <a:pt x="248003" y="485085"/>
                    <a:pt x="247995" y="484877"/>
                    <a:pt x="247905" y="484426"/>
                  </a:cubicBezTo>
                  <a:cubicBezTo>
                    <a:pt x="247816" y="483976"/>
                    <a:pt x="247749" y="483444"/>
                    <a:pt x="247690" y="482779"/>
                  </a:cubicBezTo>
                  <a:cubicBezTo>
                    <a:pt x="247631" y="482115"/>
                    <a:pt x="247583" y="481322"/>
                    <a:pt x="247550" y="480403"/>
                  </a:cubicBezTo>
                  <a:cubicBezTo>
                    <a:pt x="247520" y="479562"/>
                    <a:pt x="247499" y="478613"/>
                    <a:pt x="247465" y="478209"/>
                  </a:cubicBezTo>
                  <a:cubicBezTo>
                    <a:pt x="248055" y="478834"/>
                    <a:pt x="249058" y="479759"/>
                    <a:pt x="251277" y="481593"/>
                  </a:cubicBezTo>
                  <a:cubicBezTo>
                    <a:pt x="254612" y="484350"/>
                    <a:pt x="260474" y="488902"/>
                    <a:pt x="260816" y="489228"/>
                  </a:cubicBezTo>
                  <a:cubicBezTo>
                    <a:pt x="261158" y="489555"/>
                    <a:pt x="261665" y="490118"/>
                    <a:pt x="262304" y="490892"/>
                  </a:cubicBezTo>
                  <a:cubicBezTo>
                    <a:pt x="262942" y="491666"/>
                    <a:pt x="263705" y="492643"/>
                    <a:pt x="264597" y="493816"/>
                  </a:cubicBezTo>
                  <a:cubicBezTo>
                    <a:pt x="265490" y="494989"/>
                    <a:pt x="266624" y="496491"/>
                    <a:pt x="269623" y="498555"/>
                  </a:cubicBezTo>
                  <a:cubicBezTo>
                    <a:pt x="272621" y="500618"/>
                    <a:pt x="272621" y="500618"/>
                    <a:pt x="270843" y="499027"/>
                  </a:cubicBezTo>
                  <a:cubicBezTo>
                    <a:pt x="270843" y="499027"/>
                    <a:pt x="267946" y="495199"/>
                    <a:pt x="267160" y="493853"/>
                  </a:cubicBezTo>
                  <a:cubicBezTo>
                    <a:pt x="266374" y="492506"/>
                    <a:pt x="265622" y="491298"/>
                    <a:pt x="264957" y="490294"/>
                  </a:cubicBezTo>
                  <a:cubicBezTo>
                    <a:pt x="264293" y="489290"/>
                    <a:pt x="263718" y="488483"/>
                    <a:pt x="263222" y="487862"/>
                  </a:cubicBezTo>
                  <a:cubicBezTo>
                    <a:pt x="262726" y="487241"/>
                    <a:pt x="262264" y="486769"/>
                    <a:pt x="256698" y="481870"/>
                  </a:cubicBezTo>
                  <a:cubicBezTo>
                    <a:pt x="251133" y="476970"/>
                    <a:pt x="250739" y="476464"/>
                    <a:pt x="250252" y="475823"/>
                  </a:cubicBezTo>
                  <a:cubicBezTo>
                    <a:pt x="249764" y="475182"/>
                    <a:pt x="249349" y="474570"/>
                    <a:pt x="248991" y="474000"/>
                  </a:cubicBezTo>
                  <a:cubicBezTo>
                    <a:pt x="248632" y="473431"/>
                    <a:pt x="248343" y="472893"/>
                    <a:pt x="248127" y="472406"/>
                  </a:cubicBezTo>
                  <a:cubicBezTo>
                    <a:pt x="247911" y="471918"/>
                    <a:pt x="247390" y="470363"/>
                    <a:pt x="246980" y="468946"/>
                  </a:cubicBezTo>
                  <a:cubicBezTo>
                    <a:pt x="246569" y="467529"/>
                    <a:pt x="246254" y="466266"/>
                    <a:pt x="246047" y="465158"/>
                  </a:cubicBezTo>
                  <a:cubicBezTo>
                    <a:pt x="245840" y="464050"/>
                    <a:pt x="245734" y="463102"/>
                    <a:pt x="245738" y="462252"/>
                  </a:cubicBezTo>
                  <a:cubicBezTo>
                    <a:pt x="245743" y="461402"/>
                    <a:pt x="245718" y="461148"/>
                    <a:pt x="245750" y="460841"/>
                  </a:cubicBezTo>
                  <a:cubicBezTo>
                    <a:pt x="245783" y="460534"/>
                    <a:pt x="245891" y="459905"/>
                    <a:pt x="246080" y="459020"/>
                  </a:cubicBezTo>
                  <a:cubicBezTo>
                    <a:pt x="246268" y="458135"/>
                    <a:pt x="246527" y="457005"/>
                    <a:pt x="246857" y="455659"/>
                  </a:cubicBezTo>
                  <a:cubicBezTo>
                    <a:pt x="247187" y="454313"/>
                    <a:pt x="247947" y="451704"/>
                    <a:pt x="248553" y="449547"/>
                  </a:cubicBezTo>
                  <a:cubicBezTo>
                    <a:pt x="249161" y="447390"/>
                    <a:pt x="249611" y="445710"/>
                    <a:pt x="249903" y="444499"/>
                  </a:cubicBezTo>
                  <a:cubicBezTo>
                    <a:pt x="250195" y="443289"/>
                    <a:pt x="250346" y="442529"/>
                    <a:pt x="250349" y="442216"/>
                  </a:cubicBezTo>
                  <a:cubicBezTo>
                    <a:pt x="250351" y="441903"/>
                    <a:pt x="250393" y="440470"/>
                    <a:pt x="250356" y="439074"/>
                  </a:cubicBezTo>
                  <a:cubicBezTo>
                    <a:pt x="250319" y="437677"/>
                    <a:pt x="250205" y="436376"/>
                    <a:pt x="249999" y="435173"/>
                  </a:cubicBezTo>
                  <a:cubicBezTo>
                    <a:pt x="249794" y="433970"/>
                    <a:pt x="249498" y="432871"/>
                    <a:pt x="249234" y="432378"/>
                  </a:cubicBezTo>
                  <a:cubicBezTo>
                    <a:pt x="248836" y="431398"/>
                    <a:pt x="248842" y="431921"/>
                    <a:pt x="248708" y="431433"/>
                  </a:cubicBezTo>
                  <a:cubicBezTo>
                    <a:pt x="248681" y="431958"/>
                    <a:pt x="248756" y="433007"/>
                    <a:pt x="248785" y="434124"/>
                  </a:cubicBezTo>
                  <a:cubicBezTo>
                    <a:pt x="248816" y="435240"/>
                    <a:pt x="248785" y="436432"/>
                    <a:pt x="248698" y="437707"/>
                  </a:cubicBezTo>
                  <a:cubicBezTo>
                    <a:pt x="248610" y="438980"/>
                    <a:pt x="248455" y="440338"/>
                    <a:pt x="248379" y="441124"/>
                  </a:cubicBezTo>
                  <a:cubicBezTo>
                    <a:pt x="248304" y="441909"/>
                    <a:pt x="248249" y="442077"/>
                    <a:pt x="247987" y="442884"/>
                  </a:cubicBezTo>
                  <a:cubicBezTo>
                    <a:pt x="247724" y="443690"/>
                    <a:pt x="247262" y="444988"/>
                    <a:pt x="246621" y="446764"/>
                  </a:cubicBezTo>
                  <a:cubicBezTo>
                    <a:pt x="245980" y="448541"/>
                    <a:pt x="245154" y="450790"/>
                    <a:pt x="244448" y="452827"/>
                  </a:cubicBezTo>
                  <a:cubicBezTo>
                    <a:pt x="243743" y="454865"/>
                    <a:pt x="243353" y="456160"/>
                    <a:pt x="243049" y="457234"/>
                  </a:cubicBezTo>
                  <a:cubicBezTo>
                    <a:pt x="242744" y="458310"/>
                    <a:pt x="242524" y="459173"/>
                    <a:pt x="242385" y="459846"/>
                  </a:cubicBezTo>
                  <a:cubicBezTo>
                    <a:pt x="242246" y="460521"/>
                    <a:pt x="242190" y="461090"/>
                    <a:pt x="242159" y="461635"/>
                  </a:cubicBezTo>
                  <a:cubicBezTo>
                    <a:pt x="242128" y="462179"/>
                    <a:pt x="242127" y="463288"/>
                    <a:pt x="242244" y="464504"/>
                  </a:cubicBezTo>
                  <a:cubicBezTo>
                    <a:pt x="242344" y="465546"/>
                    <a:pt x="242549" y="466690"/>
                    <a:pt x="242826" y="467902"/>
                  </a:cubicBezTo>
                  <a:cubicBezTo>
                    <a:pt x="242505" y="467205"/>
                    <a:pt x="242378" y="466855"/>
                    <a:pt x="242249" y="466492"/>
                  </a:cubicBezTo>
                  <a:cubicBezTo>
                    <a:pt x="241978" y="465737"/>
                    <a:pt x="241749" y="465057"/>
                    <a:pt x="241570" y="464449"/>
                  </a:cubicBezTo>
                  <a:cubicBezTo>
                    <a:pt x="241391" y="463842"/>
                    <a:pt x="241262" y="463311"/>
                    <a:pt x="241180" y="462856"/>
                  </a:cubicBezTo>
                  <a:cubicBezTo>
                    <a:pt x="241098" y="462402"/>
                    <a:pt x="241046" y="461972"/>
                    <a:pt x="241028" y="461481"/>
                  </a:cubicBezTo>
                  <a:cubicBezTo>
                    <a:pt x="241009" y="460990"/>
                    <a:pt x="241024" y="460420"/>
                    <a:pt x="241074" y="459775"/>
                  </a:cubicBezTo>
                  <a:cubicBezTo>
                    <a:pt x="241125" y="459130"/>
                    <a:pt x="241213" y="458412"/>
                    <a:pt x="241338" y="457634"/>
                  </a:cubicBezTo>
                  <a:cubicBezTo>
                    <a:pt x="241461" y="456855"/>
                    <a:pt x="241770" y="455358"/>
                    <a:pt x="242090" y="453966"/>
                  </a:cubicBezTo>
                  <a:cubicBezTo>
                    <a:pt x="242411" y="452574"/>
                    <a:pt x="242743" y="451298"/>
                    <a:pt x="243083" y="450139"/>
                  </a:cubicBezTo>
                  <a:cubicBezTo>
                    <a:pt x="243425" y="448979"/>
                    <a:pt x="243774" y="447937"/>
                    <a:pt x="244141" y="446968"/>
                  </a:cubicBezTo>
                  <a:cubicBezTo>
                    <a:pt x="244507" y="445998"/>
                    <a:pt x="244633" y="445499"/>
                    <a:pt x="244684" y="445214"/>
                  </a:cubicBezTo>
                  <a:cubicBezTo>
                    <a:pt x="244737" y="444930"/>
                    <a:pt x="244780" y="444646"/>
                    <a:pt x="244816" y="444361"/>
                  </a:cubicBezTo>
                  <a:cubicBezTo>
                    <a:pt x="244852" y="444076"/>
                    <a:pt x="244879" y="443791"/>
                    <a:pt x="244896" y="443543"/>
                  </a:cubicBezTo>
                  <a:cubicBezTo>
                    <a:pt x="244912" y="443295"/>
                    <a:pt x="245028" y="441948"/>
                    <a:pt x="245018" y="440396"/>
                  </a:cubicBezTo>
                  <a:cubicBezTo>
                    <a:pt x="245008" y="438844"/>
                    <a:pt x="244859" y="437158"/>
                    <a:pt x="244580" y="435336"/>
                  </a:cubicBezTo>
                  <a:cubicBezTo>
                    <a:pt x="244302" y="433514"/>
                    <a:pt x="243890" y="431551"/>
                    <a:pt x="243322" y="429387"/>
                  </a:cubicBezTo>
                  <a:cubicBezTo>
                    <a:pt x="242756" y="427222"/>
                    <a:pt x="241789" y="425442"/>
                    <a:pt x="240450" y="424025"/>
                  </a:cubicBezTo>
                  <a:cubicBezTo>
                    <a:pt x="239110" y="422607"/>
                    <a:pt x="237406" y="421501"/>
                    <a:pt x="235369" y="420696"/>
                  </a:cubicBezTo>
                  <a:cubicBezTo>
                    <a:pt x="233341" y="419895"/>
                    <a:pt x="230987" y="419409"/>
                    <a:pt x="229658" y="419466"/>
                  </a:cubicBezTo>
                  <a:cubicBezTo>
                    <a:pt x="227312" y="418689"/>
                    <a:pt x="225067" y="417871"/>
                    <a:pt x="222931" y="416994"/>
                  </a:cubicBezTo>
                  <a:cubicBezTo>
                    <a:pt x="220745" y="416098"/>
                    <a:pt x="218672" y="415129"/>
                    <a:pt x="216711" y="414099"/>
                  </a:cubicBezTo>
                  <a:cubicBezTo>
                    <a:pt x="214751" y="413067"/>
                    <a:pt x="212988" y="411986"/>
                    <a:pt x="211310" y="410816"/>
                  </a:cubicBezTo>
                  <a:cubicBezTo>
                    <a:pt x="209633" y="409646"/>
                    <a:pt x="208044" y="408400"/>
                    <a:pt x="206519" y="407099"/>
                  </a:cubicBezTo>
                  <a:cubicBezTo>
                    <a:pt x="204994" y="405798"/>
                    <a:pt x="203529" y="404437"/>
                    <a:pt x="202145" y="402989"/>
                  </a:cubicBezTo>
                  <a:cubicBezTo>
                    <a:pt x="200761" y="401540"/>
                    <a:pt x="199651" y="400191"/>
                    <a:pt x="198743" y="398887"/>
                  </a:cubicBezTo>
                  <a:cubicBezTo>
                    <a:pt x="197834" y="397584"/>
                    <a:pt x="197124" y="396339"/>
                    <a:pt x="196616" y="395148"/>
                  </a:cubicBezTo>
                  <a:cubicBezTo>
                    <a:pt x="196392" y="394621"/>
                    <a:pt x="196221" y="394110"/>
                    <a:pt x="196072" y="393603"/>
                  </a:cubicBezTo>
                  <a:lnTo>
                    <a:pt x="196107" y="393619"/>
                  </a:lnTo>
                  <a:cubicBezTo>
                    <a:pt x="196096" y="392563"/>
                    <a:pt x="196493" y="391392"/>
                    <a:pt x="197300" y="390105"/>
                  </a:cubicBezTo>
                  <a:cubicBezTo>
                    <a:pt x="197447" y="389760"/>
                    <a:pt x="198201" y="388972"/>
                    <a:pt x="199522" y="387768"/>
                  </a:cubicBezTo>
                  <a:cubicBezTo>
                    <a:pt x="199637" y="388426"/>
                    <a:pt x="199764" y="389089"/>
                    <a:pt x="199949" y="389771"/>
                  </a:cubicBezTo>
                  <a:cubicBezTo>
                    <a:pt x="200402" y="391444"/>
                    <a:pt x="201055" y="393192"/>
                    <a:pt x="201767" y="394746"/>
                  </a:cubicBezTo>
                  <a:cubicBezTo>
                    <a:pt x="202480" y="396301"/>
                    <a:pt x="203242" y="397624"/>
                    <a:pt x="204135" y="398939"/>
                  </a:cubicBezTo>
                  <a:cubicBezTo>
                    <a:pt x="205029" y="400253"/>
                    <a:pt x="206061" y="401555"/>
                    <a:pt x="207230" y="402844"/>
                  </a:cubicBezTo>
                  <a:cubicBezTo>
                    <a:pt x="208399" y="404133"/>
                    <a:pt x="209699" y="405414"/>
                    <a:pt x="211247" y="406753"/>
                  </a:cubicBezTo>
                  <a:cubicBezTo>
                    <a:pt x="212794" y="408092"/>
                    <a:pt x="214790" y="409315"/>
                    <a:pt x="217139" y="410184"/>
                  </a:cubicBezTo>
                  <a:cubicBezTo>
                    <a:pt x="219488" y="411053"/>
                    <a:pt x="222176" y="411586"/>
                    <a:pt x="225203" y="411773"/>
                  </a:cubicBezTo>
                  <a:cubicBezTo>
                    <a:pt x="227961" y="411943"/>
                    <a:pt x="230973" y="411774"/>
                    <a:pt x="233519" y="411515"/>
                  </a:cubicBezTo>
                  <a:cubicBezTo>
                    <a:pt x="233486" y="411549"/>
                    <a:pt x="233451" y="411569"/>
                    <a:pt x="233419" y="411608"/>
                  </a:cubicBezTo>
                  <a:cubicBezTo>
                    <a:pt x="232984" y="412129"/>
                    <a:pt x="232984" y="412129"/>
                    <a:pt x="233290" y="412124"/>
                  </a:cubicBezTo>
                  <a:cubicBezTo>
                    <a:pt x="233290" y="412124"/>
                    <a:pt x="233950" y="413139"/>
                    <a:pt x="234590" y="413099"/>
                  </a:cubicBezTo>
                  <a:cubicBezTo>
                    <a:pt x="235231" y="413059"/>
                    <a:pt x="235841" y="412955"/>
                    <a:pt x="236419" y="412784"/>
                  </a:cubicBezTo>
                  <a:cubicBezTo>
                    <a:pt x="236997" y="412613"/>
                    <a:pt x="237539" y="412370"/>
                    <a:pt x="238020" y="412073"/>
                  </a:cubicBezTo>
                  <a:cubicBezTo>
                    <a:pt x="238501" y="411777"/>
                    <a:pt x="238888" y="411500"/>
                    <a:pt x="239307" y="411157"/>
                  </a:cubicBezTo>
                  <a:cubicBezTo>
                    <a:pt x="239725" y="410813"/>
                    <a:pt x="240155" y="410413"/>
                    <a:pt x="240600" y="409958"/>
                  </a:cubicBezTo>
                  <a:cubicBezTo>
                    <a:pt x="241046" y="409502"/>
                    <a:pt x="241513" y="408994"/>
                    <a:pt x="242064" y="408316"/>
                  </a:cubicBezTo>
                  <a:cubicBezTo>
                    <a:pt x="242570" y="407694"/>
                    <a:pt x="244058" y="404752"/>
                    <a:pt x="245536" y="401984"/>
                  </a:cubicBezTo>
                  <a:cubicBezTo>
                    <a:pt x="245450" y="402194"/>
                    <a:pt x="245346" y="402406"/>
                    <a:pt x="245266" y="402616"/>
                  </a:cubicBezTo>
                  <a:cubicBezTo>
                    <a:pt x="244976" y="403380"/>
                    <a:pt x="244722" y="404139"/>
                    <a:pt x="244468" y="405121"/>
                  </a:cubicBezTo>
                  <a:cubicBezTo>
                    <a:pt x="244213" y="406102"/>
                    <a:pt x="243951" y="407193"/>
                    <a:pt x="243692" y="408223"/>
                  </a:cubicBezTo>
                  <a:cubicBezTo>
                    <a:pt x="243432" y="409254"/>
                    <a:pt x="243180" y="410226"/>
                    <a:pt x="242930" y="411137"/>
                  </a:cubicBezTo>
                  <a:cubicBezTo>
                    <a:pt x="242680" y="412048"/>
                    <a:pt x="242433" y="412898"/>
                    <a:pt x="242262" y="413503"/>
                  </a:cubicBezTo>
                  <a:cubicBezTo>
                    <a:pt x="242091" y="414107"/>
                    <a:pt x="242038" y="414429"/>
                    <a:pt x="242004" y="414759"/>
                  </a:cubicBezTo>
                  <a:cubicBezTo>
                    <a:pt x="241971" y="415089"/>
                    <a:pt x="241957" y="415425"/>
                    <a:pt x="241967" y="415770"/>
                  </a:cubicBezTo>
                  <a:cubicBezTo>
                    <a:pt x="241976" y="416114"/>
                    <a:pt x="242005" y="416465"/>
                    <a:pt x="242137" y="417230"/>
                  </a:cubicBezTo>
                  <a:cubicBezTo>
                    <a:pt x="242269" y="417996"/>
                    <a:pt x="242701" y="419180"/>
                    <a:pt x="243424" y="420316"/>
                  </a:cubicBezTo>
                  <a:cubicBezTo>
                    <a:pt x="243901" y="421064"/>
                    <a:pt x="244544" y="421787"/>
                    <a:pt x="245264" y="422496"/>
                  </a:cubicBezTo>
                  <a:cubicBezTo>
                    <a:pt x="245564" y="422878"/>
                    <a:pt x="245830" y="423277"/>
                    <a:pt x="246155" y="423648"/>
                  </a:cubicBezTo>
                  <a:cubicBezTo>
                    <a:pt x="246881" y="424476"/>
                    <a:pt x="247664" y="425277"/>
                    <a:pt x="249541" y="426897"/>
                  </a:cubicBezTo>
                  <a:cubicBezTo>
                    <a:pt x="251417" y="428519"/>
                    <a:pt x="254066" y="430695"/>
                    <a:pt x="256330" y="432495"/>
                  </a:cubicBezTo>
                  <a:cubicBezTo>
                    <a:pt x="258594" y="434296"/>
                    <a:pt x="260461" y="435741"/>
                    <a:pt x="261936" y="436832"/>
                  </a:cubicBezTo>
                  <a:cubicBezTo>
                    <a:pt x="263410" y="437922"/>
                    <a:pt x="264501" y="438673"/>
                    <a:pt x="265769" y="439522"/>
                  </a:cubicBezTo>
                  <a:cubicBezTo>
                    <a:pt x="267035" y="440372"/>
                    <a:pt x="268823" y="441425"/>
                    <a:pt x="270560" y="442164"/>
                  </a:cubicBezTo>
                  <a:cubicBezTo>
                    <a:pt x="272296" y="442903"/>
                    <a:pt x="273991" y="443302"/>
                    <a:pt x="275633" y="443355"/>
                  </a:cubicBezTo>
                  <a:cubicBezTo>
                    <a:pt x="277276" y="443407"/>
                    <a:pt x="278842" y="443089"/>
                    <a:pt x="280343" y="442312"/>
                  </a:cubicBezTo>
                  <a:cubicBezTo>
                    <a:pt x="281843" y="441534"/>
                    <a:pt x="283062" y="440459"/>
                    <a:pt x="283941" y="439152"/>
                  </a:cubicBezTo>
                  <a:cubicBezTo>
                    <a:pt x="284719" y="437997"/>
                    <a:pt x="285195" y="436694"/>
                    <a:pt x="285398" y="435299"/>
                  </a:cubicBezTo>
                  <a:cubicBezTo>
                    <a:pt x="285441" y="435519"/>
                    <a:pt x="285491" y="435777"/>
                    <a:pt x="285554" y="436119"/>
                  </a:cubicBezTo>
                  <a:cubicBezTo>
                    <a:pt x="285776" y="437328"/>
                    <a:pt x="285984" y="438345"/>
                    <a:pt x="286171" y="439167"/>
                  </a:cubicBezTo>
                  <a:cubicBezTo>
                    <a:pt x="286357" y="439988"/>
                    <a:pt x="286522" y="440621"/>
                    <a:pt x="286683" y="441092"/>
                  </a:cubicBezTo>
                  <a:cubicBezTo>
                    <a:pt x="286843" y="441563"/>
                    <a:pt x="286954" y="441781"/>
                    <a:pt x="287120" y="442125"/>
                  </a:cubicBezTo>
                  <a:cubicBezTo>
                    <a:pt x="287287" y="442469"/>
                    <a:pt x="287541" y="442848"/>
                    <a:pt x="287850" y="443206"/>
                  </a:cubicBezTo>
                  <a:cubicBezTo>
                    <a:pt x="288160" y="443564"/>
                    <a:pt x="288525" y="443902"/>
                    <a:pt x="288939" y="444232"/>
                  </a:cubicBezTo>
                  <a:cubicBezTo>
                    <a:pt x="289250" y="444481"/>
                    <a:pt x="289653" y="444758"/>
                    <a:pt x="291976" y="445883"/>
                  </a:cubicBezTo>
                  <a:cubicBezTo>
                    <a:pt x="291957" y="445879"/>
                    <a:pt x="291935" y="445875"/>
                    <a:pt x="291916" y="445871"/>
                  </a:cubicBezTo>
                  <a:cubicBezTo>
                    <a:pt x="291479" y="445789"/>
                    <a:pt x="291035" y="445719"/>
                    <a:pt x="290582" y="445657"/>
                  </a:cubicBezTo>
                  <a:cubicBezTo>
                    <a:pt x="290131" y="445594"/>
                    <a:pt x="289672" y="445540"/>
                    <a:pt x="289210" y="445496"/>
                  </a:cubicBezTo>
                  <a:cubicBezTo>
                    <a:pt x="288748" y="445451"/>
                    <a:pt x="288330" y="445412"/>
                    <a:pt x="287903" y="445389"/>
                  </a:cubicBezTo>
                  <a:cubicBezTo>
                    <a:pt x="287477" y="445365"/>
                    <a:pt x="287055" y="445355"/>
                    <a:pt x="286637" y="445357"/>
                  </a:cubicBezTo>
                  <a:cubicBezTo>
                    <a:pt x="286219" y="445360"/>
                    <a:pt x="285806" y="445375"/>
                    <a:pt x="285417" y="445403"/>
                  </a:cubicBezTo>
                  <a:cubicBezTo>
                    <a:pt x="285030" y="445431"/>
                    <a:pt x="284872" y="445428"/>
                    <a:pt x="284398" y="445485"/>
                  </a:cubicBezTo>
                  <a:cubicBezTo>
                    <a:pt x="283925" y="445542"/>
                    <a:pt x="283194" y="445658"/>
                    <a:pt x="282184" y="445838"/>
                  </a:cubicBezTo>
                  <a:cubicBezTo>
                    <a:pt x="281174" y="446019"/>
                    <a:pt x="279881" y="446274"/>
                    <a:pt x="278309" y="446614"/>
                  </a:cubicBezTo>
                  <a:cubicBezTo>
                    <a:pt x="276737" y="446954"/>
                    <a:pt x="276430" y="447015"/>
                    <a:pt x="276099" y="447062"/>
                  </a:cubicBezTo>
                  <a:cubicBezTo>
                    <a:pt x="276069" y="447066"/>
                    <a:pt x="276036" y="447069"/>
                    <a:pt x="276005" y="447073"/>
                  </a:cubicBezTo>
                  <a:cubicBezTo>
                    <a:pt x="275835" y="446980"/>
                    <a:pt x="275666" y="446879"/>
                    <a:pt x="275495" y="446793"/>
                  </a:cubicBezTo>
                  <a:cubicBezTo>
                    <a:pt x="275147" y="446618"/>
                    <a:pt x="274544" y="446371"/>
                    <a:pt x="272974" y="446008"/>
                  </a:cubicBezTo>
                  <a:cubicBezTo>
                    <a:pt x="271404" y="445647"/>
                    <a:pt x="270072" y="445280"/>
                    <a:pt x="268942" y="444906"/>
                  </a:cubicBezTo>
                  <a:cubicBezTo>
                    <a:pt x="267811" y="444532"/>
                    <a:pt x="266888" y="444147"/>
                    <a:pt x="266177" y="443771"/>
                  </a:cubicBezTo>
                  <a:cubicBezTo>
                    <a:pt x="265466" y="443394"/>
                    <a:pt x="264855" y="442935"/>
                    <a:pt x="264523" y="442729"/>
                  </a:cubicBezTo>
                  <a:cubicBezTo>
                    <a:pt x="264191" y="442523"/>
                    <a:pt x="263710" y="442141"/>
                    <a:pt x="263038" y="441544"/>
                  </a:cubicBezTo>
                  <a:cubicBezTo>
                    <a:pt x="262366" y="440945"/>
                    <a:pt x="261515" y="440143"/>
                    <a:pt x="260490" y="439144"/>
                  </a:cubicBezTo>
                  <a:cubicBezTo>
                    <a:pt x="259464" y="438145"/>
                    <a:pt x="258143" y="436847"/>
                    <a:pt x="254560" y="434553"/>
                  </a:cubicBezTo>
                  <a:cubicBezTo>
                    <a:pt x="250978" y="432258"/>
                    <a:pt x="250649" y="431999"/>
                    <a:pt x="250290" y="431702"/>
                  </a:cubicBezTo>
                  <a:cubicBezTo>
                    <a:pt x="249931" y="431405"/>
                    <a:pt x="249595" y="431098"/>
                    <a:pt x="249267" y="430794"/>
                  </a:cubicBezTo>
                  <a:cubicBezTo>
                    <a:pt x="248941" y="430488"/>
                    <a:pt x="248628" y="430179"/>
                    <a:pt x="248447" y="430043"/>
                  </a:cubicBezTo>
                  <a:cubicBezTo>
                    <a:pt x="248149" y="429726"/>
                    <a:pt x="248153" y="429979"/>
                    <a:pt x="248037" y="429798"/>
                  </a:cubicBezTo>
                  <a:cubicBezTo>
                    <a:pt x="248095" y="430019"/>
                    <a:pt x="248288" y="430423"/>
                    <a:pt x="248514" y="430822"/>
                  </a:cubicBezTo>
                  <a:cubicBezTo>
                    <a:pt x="248741" y="431221"/>
                    <a:pt x="248996" y="431617"/>
                    <a:pt x="249285" y="432006"/>
                  </a:cubicBezTo>
                  <a:cubicBezTo>
                    <a:pt x="249573" y="432394"/>
                    <a:pt x="249890" y="432778"/>
                    <a:pt x="251692" y="434361"/>
                  </a:cubicBezTo>
                  <a:cubicBezTo>
                    <a:pt x="253495" y="435945"/>
                    <a:pt x="256713" y="438584"/>
                    <a:pt x="257702" y="439773"/>
                  </a:cubicBezTo>
                  <a:cubicBezTo>
                    <a:pt x="258692" y="440960"/>
                    <a:pt x="259603" y="441992"/>
                    <a:pt x="260371" y="442823"/>
                  </a:cubicBezTo>
                  <a:cubicBezTo>
                    <a:pt x="261138" y="443653"/>
                    <a:pt x="261774" y="444285"/>
                    <a:pt x="262299" y="444745"/>
                  </a:cubicBezTo>
                  <a:cubicBezTo>
                    <a:pt x="262825" y="445203"/>
                    <a:pt x="263096" y="445372"/>
                    <a:pt x="263820" y="445914"/>
                  </a:cubicBezTo>
                  <a:cubicBezTo>
                    <a:pt x="264544" y="446455"/>
                    <a:pt x="265497" y="446991"/>
                    <a:pt x="266618" y="447500"/>
                  </a:cubicBezTo>
                  <a:cubicBezTo>
                    <a:pt x="267739" y="448009"/>
                    <a:pt x="269038" y="448492"/>
                    <a:pt x="270518" y="448955"/>
                  </a:cubicBezTo>
                  <a:cubicBezTo>
                    <a:pt x="271997" y="449417"/>
                    <a:pt x="273585" y="449837"/>
                    <a:pt x="273705" y="449917"/>
                  </a:cubicBezTo>
                  <a:cubicBezTo>
                    <a:pt x="273825" y="449997"/>
                    <a:pt x="274076" y="450139"/>
                    <a:pt x="274329" y="450300"/>
                  </a:cubicBezTo>
                  <a:cubicBezTo>
                    <a:pt x="274582" y="450461"/>
                    <a:pt x="274840" y="450636"/>
                    <a:pt x="275102" y="450828"/>
                  </a:cubicBezTo>
                  <a:cubicBezTo>
                    <a:pt x="275365" y="451020"/>
                    <a:pt x="275622" y="451222"/>
                    <a:pt x="275873" y="451438"/>
                  </a:cubicBezTo>
                  <a:cubicBezTo>
                    <a:pt x="276124" y="451655"/>
                    <a:pt x="276356" y="451867"/>
                    <a:pt x="276564" y="452069"/>
                  </a:cubicBezTo>
                  <a:cubicBezTo>
                    <a:pt x="276771" y="452271"/>
                    <a:pt x="276955" y="452459"/>
                    <a:pt x="277114" y="452633"/>
                  </a:cubicBezTo>
                  <a:cubicBezTo>
                    <a:pt x="277274" y="452808"/>
                    <a:pt x="277349" y="452893"/>
                    <a:pt x="278030" y="453860"/>
                  </a:cubicBezTo>
                  <a:cubicBezTo>
                    <a:pt x="278711" y="454827"/>
                    <a:pt x="279393" y="455761"/>
                    <a:pt x="280068" y="456645"/>
                  </a:cubicBezTo>
                  <a:cubicBezTo>
                    <a:pt x="280744" y="457529"/>
                    <a:pt x="281422" y="458354"/>
                    <a:pt x="282091" y="459130"/>
                  </a:cubicBezTo>
                  <a:cubicBezTo>
                    <a:pt x="282760" y="459905"/>
                    <a:pt x="283432" y="460641"/>
                    <a:pt x="283995" y="461202"/>
                  </a:cubicBezTo>
                  <a:cubicBezTo>
                    <a:pt x="284558" y="461764"/>
                    <a:pt x="285205" y="462384"/>
                    <a:pt x="285954" y="463065"/>
                  </a:cubicBezTo>
                  <a:cubicBezTo>
                    <a:pt x="286703" y="463747"/>
                    <a:pt x="287550" y="464494"/>
                    <a:pt x="288496" y="465310"/>
                  </a:cubicBezTo>
                  <a:cubicBezTo>
                    <a:pt x="289443" y="466126"/>
                    <a:pt x="290447" y="466961"/>
                    <a:pt x="291279" y="467711"/>
                  </a:cubicBezTo>
                  <a:cubicBezTo>
                    <a:pt x="292112" y="468460"/>
                    <a:pt x="293390" y="469394"/>
                    <a:pt x="295084" y="470474"/>
                  </a:cubicBezTo>
                  <a:cubicBezTo>
                    <a:pt x="296777" y="471554"/>
                    <a:pt x="298896" y="472790"/>
                    <a:pt x="301456" y="474170"/>
                  </a:cubicBezTo>
                  <a:cubicBezTo>
                    <a:pt x="304016" y="475549"/>
                    <a:pt x="307028" y="477031"/>
                    <a:pt x="307557" y="477349"/>
                  </a:cubicBezTo>
                  <a:cubicBezTo>
                    <a:pt x="308086" y="477669"/>
                    <a:pt x="308610" y="477997"/>
                    <a:pt x="309114" y="478314"/>
                  </a:cubicBezTo>
                  <a:cubicBezTo>
                    <a:pt x="309618" y="478630"/>
                    <a:pt x="310100" y="478938"/>
                    <a:pt x="310470" y="479148"/>
                  </a:cubicBezTo>
                  <a:cubicBezTo>
                    <a:pt x="310840" y="479356"/>
                    <a:pt x="310840" y="479356"/>
                    <a:pt x="310635" y="479170"/>
                  </a:cubicBezTo>
                  <a:cubicBezTo>
                    <a:pt x="310635" y="479170"/>
                    <a:pt x="310350" y="478658"/>
                    <a:pt x="309959" y="478216"/>
                  </a:cubicBezTo>
                  <a:cubicBezTo>
                    <a:pt x="309569" y="477774"/>
                    <a:pt x="309143" y="477330"/>
                    <a:pt x="308678" y="476890"/>
                  </a:cubicBezTo>
                  <a:cubicBezTo>
                    <a:pt x="308212" y="476448"/>
                    <a:pt x="307674" y="475972"/>
                    <a:pt x="305033" y="474160"/>
                  </a:cubicBezTo>
                  <a:cubicBezTo>
                    <a:pt x="302391" y="472348"/>
                    <a:pt x="300154" y="470795"/>
                    <a:pt x="298330" y="469483"/>
                  </a:cubicBezTo>
                  <a:cubicBezTo>
                    <a:pt x="296506" y="468170"/>
                    <a:pt x="295112" y="467082"/>
                    <a:pt x="294163" y="466244"/>
                  </a:cubicBezTo>
                  <a:cubicBezTo>
                    <a:pt x="293215" y="465405"/>
                    <a:pt x="292614" y="464712"/>
                    <a:pt x="291643" y="463786"/>
                  </a:cubicBezTo>
                  <a:cubicBezTo>
                    <a:pt x="290672" y="462860"/>
                    <a:pt x="289820" y="462036"/>
                    <a:pt x="289066" y="461290"/>
                  </a:cubicBezTo>
                  <a:cubicBezTo>
                    <a:pt x="288312" y="460544"/>
                    <a:pt x="287657" y="459877"/>
                    <a:pt x="287102" y="459294"/>
                  </a:cubicBezTo>
                  <a:cubicBezTo>
                    <a:pt x="286546" y="458710"/>
                    <a:pt x="286105" y="458227"/>
                    <a:pt x="285517" y="457511"/>
                  </a:cubicBezTo>
                  <a:cubicBezTo>
                    <a:pt x="284929" y="456794"/>
                    <a:pt x="284325" y="456019"/>
                    <a:pt x="283701" y="455200"/>
                  </a:cubicBezTo>
                  <a:cubicBezTo>
                    <a:pt x="283077" y="454379"/>
                    <a:pt x="282430" y="453516"/>
                    <a:pt x="281771" y="452601"/>
                  </a:cubicBezTo>
                  <a:cubicBezTo>
                    <a:pt x="281111" y="451687"/>
                    <a:pt x="280417" y="450688"/>
                    <a:pt x="280165" y="450391"/>
                  </a:cubicBezTo>
                  <a:cubicBezTo>
                    <a:pt x="279915" y="450094"/>
                    <a:pt x="279674" y="449836"/>
                    <a:pt x="279410" y="449581"/>
                  </a:cubicBezTo>
                  <a:cubicBezTo>
                    <a:pt x="279148" y="449327"/>
                    <a:pt x="278863" y="449074"/>
                    <a:pt x="278559" y="448820"/>
                  </a:cubicBezTo>
                  <a:cubicBezTo>
                    <a:pt x="278254" y="448565"/>
                    <a:pt x="277917" y="448299"/>
                    <a:pt x="277571" y="448051"/>
                  </a:cubicBezTo>
                  <a:cubicBezTo>
                    <a:pt x="277500" y="448000"/>
                    <a:pt x="277430" y="447960"/>
                    <a:pt x="277360" y="447911"/>
                  </a:cubicBezTo>
                  <a:cubicBezTo>
                    <a:pt x="277420" y="447910"/>
                    <a:pt x="277461" y="447910"/>
                    <a:pt x="277527" y="447908"/>
                  </a:cubicBezTo>
                  <a:cubicBezTo>
                    <a:pt x="278568" y="447879"/>
                    <a:pt x="280075" y="447802"/>
                    <a:pt x="281286" y="447730"/>
                  </a:cubicBezTo>
                  <a:cubicBezTo>
                    <a:pt x="282496" y="447659"/>
                    <a:pt x="283411" y="447612"/>
                    <a:pt x="284023" y="447584"/>
                  </a:cubicBezTo>
                  <a:cubicBezTo>
                    <a:pt x="284634" y="447556"/>
                    <a:pt x="284910" y="447557"/>
                    <a:pt x="285177" y="447569"/>
                  </a:cubicBezTo>
                  <a:cubicBezTo>
                    <a:pt x="285444" y="447580"/>
                    <a:pt x="285808" y="447595"/>
                    <a:pt x="286175" y="447622"/>
                  </a:cubicBezTo>
                  <a:cubicBezTo>
                    <a:pt x="286542" y="447649"/>
                    <a:pt x="286912" y="447687"/>
                    <a:pt x="287284" y="447737"/>
                  </a:cubicBezTo>
                  <a:cubicBezTo>
                    <a:pt x="287657" y="447788"/>
                    <a:pt x="288033" y="447850"/>
                    <a:pt x="288448" y="447922"/>
                  </a:cubicBezTo>
                  <a:cubicBezTo>
                    <a:pt x="288863" y="447995"/>
                    <a:pt x="289289" y="448075"/>
                    <a:pt x="289706" y="448162"/>
                  </a:cubicBezTo>
                  <a:cubicBezTo>
                    <a:pt x="290122" y="448249"/>
                    <a:pt x="290530" y="448343"/>
                    <a:pt x="290928" y="448441"/>
                  </a:cubicBezTo>
                  <a:cubicBezTo>
                    <a:pt x="291326" y="448540"/>
                    <a:pt x="291715" y="448644"/>
                    <a:pt x="292524" y="448892"/>
                  </a:cubicBezTo>
                  <a:cubicBezTo>
                    <a:pt x="293332" y="449141"/>
                    <a:pt x="294593" y="449541"/>
                    <a:pt x="295863" y="449940"/>
                  </a:cubicBezTo>
                  <a:cubicBezTo>
                    <a:pt x="297133" y="450338"/>
                    <a:pt x="298410" y="450741"/>
                    <a:pt x="299692" y="451156"/>
                  </a:cubicBezTo>
                  <a:cubicBezTo>
                    <a:pt x="300974" y="451570"/>
                    <a:pt x="302266" y="451984"/>
                    <a:pt x="304808" y="452623"/>
                  </a:cubicBezTo>
                  <a:cubicBezTo>
                    <a:pt x="307349" y="453263"/>
                    <a:pt x="310984" y="453960"/>
                    <a:pt x="311907" y="454296"/>
                  </a:cubicBezTo>
                  <a:cubicBezTo>
                    <a:pt x="312830" y="454632"/>
                    <a:pt x="313977" y="455104"/>
                    <a:pt x="315273" y="455684"/>
                  </a:cubicBezTo>
                  <a:cubicBezTo>
                    <a:pt x="316570" y="456264"/>
                    <a:pt x="318011" y="456959"/>
                    <a:pt x="319599" y="457758"/>
                  </a:cubicBezTo>
                  <a:cubicBezTo>
                    <a:pt x="321188" y="458557"/>
                    <a:pt x="322927" y="459466"/>
                    <a:pt x="323265" y="459660"/>
                  </a:cubicBezTo>
                  <a:cubicBezTo>
                    <a:pt x="323604" y="459853"/>
                    <a:pt x="324095" y="460198"/>
                    <a:pt x="324741" y="460692"/>
                  </a:cubicBezTo>
                  <a:cubicBezTo>
                    <a:pt x="325387" y="461188"/>
                    <a:pt x="326177" y="461831"/>
                    <a:pt x="327115" y="462610"/>
                  </a:cubicBezTo>
                  <a:cubicBezTo>
                    <a:pt x="328053" y="463390"/>
                    <a:pt x="329175" y="464341"/>
                    <a:pt x="330103" y="464912"/>
                  </a:cubicBezTo>
                  <a:cubicBezTo>
                    <a:pt x="331030" y="465484"/>
                    <a:pt x="331849" y="465971"/>
                    <a:pt x="332581" y="466400"/>
                  </a:cubicBezTo>
                  <a:cubicBezTo>
                    <a:pt x="333313" y="466829"/>
                    <a:pt x="333963" y="467197"/>
                    <a:pt x="334424" y="467423"/>
                  </a:cubicBezTo>
                  <a:cubicBezTo>
                    <a:pt x="334886" y="467649"/>
                    <a:pt x="334886" y="467649"/>
                    <a:pt x="334623" y="467441"/>
                  </a:cubicBezTo>
                  <a:cubicBezTo>
                    <a:pt x="334623" y="467441"/>
                    <a:pt x="334228" y="466857"/>
                    <a:pt x="333673" y="466301"/>
                  </a:cubicBezTo>
                  <a:cubicBezTo>
                    <a:pt x="333117" y="465745"/>
                    <a:pt x="332463" y="465143"/>
                    <a:pt x="331718" y="464486"/>
                  </a:cubicBezTo>
                  <a:cubicBezTo>
                    <a:pt x="330972" y="463831"/>
                    <a:pt x="330186" y="463157"/>
                    <a:pt x="329277" y="462167"/>
                  </a:cubicBezTo>
                  <a:cubicBezTo>
                    <a:pt x="328368" y="461177"/>
                    <a:pt x="327553" y="460327"/>
                    <a:pt x="326846" y="459635"/>
                  </a:cubicBezTo>
                  <a:cubicBezTo>
                    <a:pt x="326138" y="458942"/>
                    <a:pt x="325541" y="458398"/>
                    <a:pt x="325038" y="457995"/>
                  </a:cubicBezTo>
                  <a:cubicBezTo>
                    <a:pt x="324534" y="457593"/>
                    <a:pt x="324154" y="457347"/>
                    <a:pt x="322522" y="456325"/>
                  </a:cubicBezTo>
                  <a:cubicBezTo>
                    <a:pt x="320891" y="455302"/>
                    <a:pt x="319377" y="454403"/>
                    <a:pt x="317982" y="453630"/>
                  </a:cubicBezTo>
                  <a:cubicBezTo>
                    <a:pt x="316588" y="452856"/>
                    <a:pt x="315314" y="452200"/>
                    <a:pt x="314155" y="451667"/>
                  </a:cubicBezTo>
                  <a:cubicBezTo>
                    <a:pt x="313363" y="451304"/>
                    <a:pt x="312538" y="450973"/>
                    <a:pt x="310942" y="450534"/>
                  </a:cubicBezTo>
                  <a:cubicBezTo>
                    <a:pt x="311414" y="450377"/>
                    <a:pt x="311886" y="450206"/>
                    <a:pt x="312264" y="450061"/>
                  </a:cubicBezTo>
                  <a:cubicBezTo>
                    <a:pt x="312679" y="449901"/>
                    <a:pt x="313072" y="449729"/>
                    <a:pt x="313558" y="449491"/>
                  </a:cubicBezTo>
                  <a:cubicBezTo>
                    <a:pt x="314043" y="449254"/>
                    <a:pt x="314628" y="448947"/>
                    <a:pt x="315320" y="448575"/>
                  </a:cubicBezTo>
                  <a:cubicBezTo>
                    <a:pt x="316013" y="448203"/>
                    <a:pt x="316807" y="447755"/>
                    <a:pt x="317291" y="447490"/>
                  </a:cubicBezTo>
                  <a:cubicBezTo>
                    <a:pt x="317775" y="447226"/>
                    <a:pt x="317940" y="447150"/>
                    <a:pt x="318110" y="447077"/>
                  </a:cubicBezTo>
                  <a:cubicBezTo>
                    <a:pt x="318281" y="447005"/>
                    <a:pt x="318456" y="446939"/>
                    <a:pt x="318636" y="446878"/>
                  </a:cubicBezTo>
                  <a:cubicBezTo>
                    <a:pt x="318817" y="446818"/>
                    <a:pt x="319001" y="446758"/>
                    <a:pt x="319561" y="446579"/>
                  </a:cubicBezTo>
                  <a:cubicBezTo>
                    <a:pt x="320120" y="446399"/>
                    <a:pt x="320949" y="446106"/>
                    <a:pt x="321732" y="445883"/>
                  </a:cubicBezTo>
                  <a:cubicBezTo>
                    <a:pt x="322515" y="445661"/>
                    <a:pt x="323249" y="445499"/>
                    <a:pt x="323937" y="445404"/>
                  </a:cubicBezTo>
                  <a:cubicBezTo>
                    <a:pt x="324624" y="445310"/>
                    <a:pt x="325266" y="445283"/>
                    <a:pt x="325807" y="445295"/>
                  </a:cubicBezTo>
                  <a:cubicBezTo>
                    <a:pt x="326349" y="445307"/>
                    <a:pt x="326749" y="445349"/>
                    <a:pt x="327146" y="445424"/>
                  </a:cubicBezTo>
                  <a:cubicBezTo>
                    <a:pt x="327543" y="445499"/>
                    <a:pt x="327936" y="445621"/>
                    <a:pt x="328332" y="445778"/>
                  </a:cubicBezTo>
                  <a:cubicBezTo>
                    <a:pt x="328729" y="445937"/>
                    <a:pt x="329126" y="446139"/>
                    <a:pt x="329444" y="446323"/>
                  </a:cubicBezTo>
                  <a:cubicBezTo>
                    <a:pt x="329762" y="446508"/>
                    <a:pt x="330008" y="446664"/>
                    <a:pt x="330350" y="446920"/>
                  </a:cubicBezTo>
                  <a:cubicBezTo>
                    <a:pt x="330693" y="447177"/>
                    <a:pt x="331126" y="447523"/>
                    <a:pt x="331647" y="447955"/>
                  </a:cubicBezTo>
                  <a:cubicBezTo>
                    <a:pt x="332168" y="448387"/>
                    <a:pt x="332775" y="448903"/>
                    <a:pt x="333476" y="449419"/>
                  </a:cubicBezTo>
                  <a:cubicBezTo>
                    <a:pt x="334176" y="449934"/>
                    <a:pt x="334810" y="450330"/>
                    <a:pt x="335462" y="450735"/>
                  </a:cubicBezTo>
                  <a:cubicBezTo>
                    <a:pt x="336112" y="451140"/>
                    <a:pt x="336772" y="451564"/>
                    <a:pt x="337456" y="451994"/>
                  </a:cubicBezTo>
                  <a:cubicBezTo>
                    <a:pt x="338138" y="452424"/>
                    <a:pt x="338839" y="452866"/>
                    <a:pt x="339323" y="453259"/>
                  </a:cubicBezTo>
                  <a:cubicBezTo>
                    <a:pt x="339808" y="453652"/>
                    <a:pt x="339808" y="453652"/>
                    <a:pt x="339499" y="453374"/>
                  </a:cubicBezTo>
                  <a:cubicBezTo>
                    <a:pt x="339499" y="453374"/>
                    <a:pt x="338924" y="452771"/>
                    <a:pt x="338386" y="452143"/>
                  </a:cubicBezTo>
                  <a:cubicBezTo>
                    <a:pt x="337848" y="451516"/>
                    <a:pt x="337295" y="450924"/>
                    <a:pt x="336727" y="450371"/>
                  </a:cubicBezTo>
                  <a:cubicBezTo>
                    <a:pt x="336157" y="449818"/>
                    <a:pt x="335582" y="449292"/>
                    <a:pt x="335025" y="448822"/>
                  </a:cubicBezTo>
                  <a:cubicBezTo>
                    <a:pt x="334470" y="448352"/>
                    <a:pt x="333926" y="447728"/>
                    <a:pt x="333403" y="447156"/>
                  </a:cubicBezTo>
                  <a:cubicBezTo>
                    <a:pt x="332880" y="446585"/>
                    <a:pt x="332419" y="446107"/>
                    <a:pt x="332022" y="445717"/>
                  </a:cubicBezTo>
                  <a:cubicBezTo>
                    <a:pt x="331626" y="445326"/>
                    <a:pt x="331281" y="445029"/>
                    <a:pt x="331006" y="444814"/>
                  </a:cubicBezTo>
                  <a:cubicBezTo>
                    <a:pt x="330732" y="444599"/>
                    <a:pt x="330289" y="444274"/>
                    <a:pt x="329797" y="443978"/>
                  </a:cubicBezTo>
                  <a:cubicBezTo>
                    <a:pt x="329305" y="443682"/>
                    <a:pt x="328794" y="443436"/>
                    <a:pt x="328264" y="443245"/>
                  </a:cubicBezTo>
                  <a:cubicBezTo>
                    <a:pt x="327734" y="443054"/>
                    <a:pt x="327188" y="442913"/>
                    <a:pt x="326642" y="442830"/>
                  </a:cubicBezTo>
                  <a:cubicBezTo>
                    <a:pt x="326097" y="442747"/>
                    <a:pt x="325350" y="442670"/>
                    <a:pt x="324527" y="442667"/>
                  </a:cubicBezTo>
                  <a:cubicBezTo>
                    <a:pt x="323704" y="442665"/>
                    <a:pt x="322844" y="442734"/>
                    <a:pt x="321947" y="442880"/>
                  </a:cubicBezTo>
                  <a:cubicBezTo>
                    <a:pt x="321050" y="443025"/>
                    <a:pt x="320116" y="443246"/>
                    <a:pt x="319168" y="443557"/>
                  </a:cubicBezTo>
                  <a:cubicBezTo>
                    <a:pt x="318220" y="443869"/>
                    <a:pt x="318009" y="443949"/>
                    <a:pt x="317779" y="444045"/>
                  </a:cubicBezTo>
                  <a:cubicBezTo>
                    <a:pt x="317548" y="444141"/>
                    <a:pt x="317323" y="444245"/>
                    <a:pt x="317102" y="444351"/>
                  </a:cubicBezTo>
                  <a:cubicBezTo>
                    <a:pt x="316881" y="444457"/>
                    <a:pt x="316664" y="444570"/>
                    <a:pt x="316429" y="444701"/>
                  </a:cubicBezTo>
                  <a:cubicBezTo>
                    <a:pt x="316193" y="444833"/>
                    <a:pt x="315362" y="445392"/>
                    <a:pt x="314650" y="445859"/>
                  </a:cubicBezTo>
                  <a:cubicBezTo>
                    <a:pt x="313938" y="446325"/>
                    <a:pt x="313335" y="446715"/>
                    <a:pt x="312839" y="447022"/>
                  </a:cubicBezTo>
                  <a:cubicBezTo>
                    <a:pt x="312343" y="447328"/>
                    <a:pt x="311961" y="447553"/>
                    <a:pt x="311687" y="447699"/>
                  </a:cubicBezTo>
                  <a:cubicBezTo>
                    <a:pt x="311415" y="447845"/>
                    <a:pt x="310930" y="448090"/>
                    <a:pt x="310469" y="448305"/>
                  </a:cubicBezTo>
                  <a:cubicBezTo>
                    <a:pt x="310285" y="448391"/>
                    <a:pt x="310111" y="448457"/>
                    <a:pt x="309931" y="448536"/>
                  </a:cubicBezTo>
                  <a:cubicBezTo>
                    <a:pt x="308865" y="448615"/>
                    <a:pt x="307813" y="448681"/>
                    <a:pt x="306813" y="448666"/>
                  </a:cubicBezTo>
                  <a:cubicBezTo>
                    <a:pt x="305601" y="448647"/>
                    <a:pt x="304434" y="448550"/>
                    <a:pt x="303802" y="448458"/>
                  </a:cubicBezTo>
                  <a:cubicBezTo>
                    <a:pt x="303172" y="448366"/>
                    <a:pt x="302966" y="448305"/>
                    <a:pt x="302734" y="448223"/>
                  </a:cubicBezTo>
                  <a:cubicBezTo>
                    <a:pt x="302503" y="448140"/>
                    <a:pt x="302247" y="448035"/>
                    <a:pt x="301968" y="447908"/>
                  </a:cubicBezTo>
                  <a:cubicBezTo>
                    <a:pt x="301689" y="447780"/>
                    <a:pt x="301387" y="447630"/>
                    <a:pt x="298779" y="446239"/>
                  </a:cubicBezTo>
                  <a:cubicBezTo>
                    <a:pt x="296172" y="444847"/>
                    <a:pt x="291146" y="442488"/>
                    <a:pt x="290825" y="442292"/>
                  </a:cubicBezTo>
                  <a:cubicBezTo>
                    <a:pt x="290504" y="442096"/>
                    <a:pt x="290196" y="441876"/>
                    <a:pt x="289952" y="441670"/>
                  </a:cubicBezTo>
                  <a:cubicBezTo>
                    <a:pt x="289707" y="441463"/>
                    <a:pt x="289522" y="441277"/>
                    <a:pt x="289398" y="441112"/>
                  </a:cubicBezTo>
                  <a:cubicBezTo>
                    <a:pt x="289274" y="440946"/>
                    <a:pt x="289145" y="440690"/>
                    <a:pt x="289033" y="440491"/>
                  </a:cubicBezTo>
                  <a:cubicBezTo>
                    <a:pt x="288921" y="440294"/>
                    <a:pt x="288761" y="439888"/>
                    <a:pt x="288540" y="439262"/>
                  </a:cubicBezTo>
                  <a:cubicBezTo>
                    <a:pt x="288318" y="438636"/>
                    <a:pt x="288046" y="437800"/>
                    <a:pt x="287719" y="436762"/>
                  </a:cubicBezTo>
                  <a:cubicBezTo>
                    <a:pt x="287392" y="435725"/>
                    <a:pt x="287006" y="434470"/>
                    <a:pt x="286848" y="434082"/>
                  </a:cubicBezTo>
                  <a:cubicBezTo>
                    <a:pt x="286690" y="433696"/>
                    <a:pt x="286540" y="433357"/>
                    <a:pt x="286386" y="433043"/>
                  </a:cubicBezTo>
                  <a:cubicBezTo>
                    <a:pt x="286233" y="432729"/>
                    <a:pt x="286077" y="432439"/>
                    <a:pt x="285924" y="432172"/>
                  </a:cubicBezTo>
                  <a:cubicBezTo>
                    <a:pt x="285771" y="431905"/>
                    <a:pt x="285627" y="431681"/>
                    <a:pt x="285426" y="431385"/>
                  </a:cubicBezTo>
                  <a:cubicBezTo>
                    <a:pt x="285392" y="431337"/>
                    <a:pt x="285337" y="431276"/>
                    <a:pt x="285298" y="431223"/>
                  </a:cubicBezTo>
                  <a:cubicBezTo>
                    <a:pt x="285229" y="430866"/>
                    <a:pt x="285148" y="430530"/>
                    <a:pt x="285055" y="430223"/>
                  </a:cubicBezTo>
                  <a:cubicBezTo>
                    <a:pt x="284687" y="429004"/>
                    <a:pt x="284456" y="428631"/>
                    <a:pt x="284193" y="428270"/>
                  </a:cubicBezTo>
                  <a:cubicBezTo>
                    <a:pt x="283953" y="427941"/>
                    <a:pt x="283682" y="427623"/>
                    <a:pt x="283390" y="427312"/>
                  </a:cubicBezTo>
                  <a:cubicBezTo>
                    <a:pt x="283401" y="427013"/>
                    <a:pt x="283442" y="426732"/>
                    <a:pt x="283512" y="426467"/>
                  </a:cubicBezTo>
                  <a:cubicBezTo>
                    <a:pt x="283654" y="425938"/>
                    <a:pt x="283908" y="425461"/>
                    <a:pt x="284152" y="425135"/>
                  </a:cubicBezTo>
                  <a:cubicBezTo>
                    <a:pt x="284395" y="424810"/>
                    <a:pt x="284576" y="424624"/>
                    <a:pt x="284813" y="424422"/>
                  </a:cubicBezTo>
                  <a:cubicBezTo>
                    <a:pt x="285049" y="424220"/>
                    <a:pt x="285335" y="423996"/>
                    <a:pt x="285675" y="423760"/>
                  </a:cubicBezTo>
                  <a:cubicBezTo>
                    <a:pt x="286015" y="423525"/>
                    <a:pt x="286411" y="423281"/>
                    <a:pt x="287108" y="422911"/>
                  </a:cubicBezTo>
                  <a:cubicBezTo>
                    <a:pt x="287805" y="422541"/>
                    <a:pt x="288836" y="421999"/>
                    <a:pt x="289878" y="421428"/>
                  </a:cubicBezTo>
                  <a:cubicBezTo>
                    <a:pt x="290919" y="420858"/>
                    <a:pt x="291931" y="420198"/>
                    <a:pt x="292926" y="419474"/>
                  </a:cubicBezTo>
                  <a:cubicBezTo>
                    <a:pt x="293922" y="418751"/>
                    <a:pt x="294917" y="417991"/>
                    <a:pt x="296303" y="417048"/>
                  </a:cubicBezTo>
                  <a:cubicBezTo>
                    <a:pt x="297689" y="416105"/>
                    <a:pt x="299566" y="414902"/>
                    <a:pt x="299825" y="414430"/>
                  </a:cubicBezTo>
                  <a:cubicBezTo>
                    <a:pt x="300084" y="413958"/>
                    <a:pt x="300108" y="413446"/>
                    <a:pt x="300031" y="412816"/>
                  </a:cubicBezTo>
                  <a:cubicBezTo>
                    <a:pt x="299954" y="412187"/>
                    <a:pt x="299776" y="411419"/>
                    <a:pt x="299484" y="410789"/>
                  </a:cubicBezTo>
                  <a:cubicBezTo>
                    <a:pt x="299192" y="410160"/>
                    <a:pt x="299192" y="410160"/>
                    <a:pt x="299261" y="410597"/>
                  </a:cubicBezTo>
                  <a:cubicBezTo>
                    <a:pt x="299261" y="410597"/>
                    <a:pt x="299017" y="411523"/>
                    <a:pt x="299005" y="412208"/>
                  </a:cubicBezTo>
                  <a:cubicBezTo>
                    <a:pt x="298993" y="412894"/>
                    <a:pt x="298935" y="413373"/>
                    <a:pt x="298859" y="413606"/>
                  </a:cubicBezTo>
                  <a:cubicBezTo>
                    <a:pt x="298782" y="413839"/>
                    <a:pt x="298875" y="413745"/>
                    <a:pt x="296870" y="414667"/>
                  </a:cubicBezTo>
                  <a:cubicBezTo>
                    <a:pt x="294863" y="415589"/>
                    <a:pt x="293744" y="416287"/>
                    <a:pt x="292696" y="416916"/>
                  </a:cubicBezTo>
                  <a:cubicBezTo>
                    <a:pt x="291647" y="417545"/>
                    <a:pt x="290616" y="418155"/>
                    <a:pt x="289634" y="418798"/>
                  </a:cubicBezTo>
                  <a:cubicBezTo>
                    <a:pt x="288651" y="419442"/>
                    <a:pt x="287695" y="420088"/>
                    <a:pt x="286733" y="420714"/>
                  </a:cubicBezTo>
                  <a:cubicBezTo>
                    <a:pt x="285770" y="421340"/>
                    <a:pt x="285304" y="421694"/>
                    <a:pt x="284917" y="422014"/>
                  </a:cubicBezTo>
                  <a:cubicBezTo>
                    <a:pt x="284530" y="422334"/>
                    <a:pt x="284191" y="422646"/>
                    <a:pt x="283898" y="422949"/>
                  </a:cubicBezTo>
                  <a:cubicBezTo>
                    <a:pt x="283604" y="423252"/>
                    <a:pt x="283359" y="423551"/>
                    <a:pt x="283155" y="423850"/>
                  </a:cubicBezTo>
                  <a:cubicBezTo>
                    <a:pt x="282951" y="424149"/>
                    <a:pt x="282611" y="424806"/>
                    <a:pt x="282432" y="425529"/>
                  </a:cubicBezTo>
                  <a:cubicBezTo>
                    <a:pt x="282363" y="425803"/>
                    <a:pt x="282345" y="426082"/>
                    <a:pt x="282328" y="426360"/>
                  </a:cubicBezTo>
                  <a:cubicBezTo>
                    <a:pt x="282061" y="426152"/>
                    <a:pt x="281744" y="425914"/>
                    <a:pt x="281283" y="425584"/>
                  </a:cubicBezTo>
                  <a:cubicBezTo>
                    <a:pt x="279934" y="424619"/>
                    <a:pt x="277962" y="423252"/>
                    <a:pt x="276337" y="422116"/>
                  </a:cubicBezTo>
                  <a:cubicBezTo>
                    <a:pt x="274712" y="420980"/>
                    <a:pt x="273442" y="420068"/>
                    <a:pt x="272537" y="419380"/>
                  </a:cubicBezTo>
                  <a:cubicBezTo>
                    <a:pt x="271633" y="418691"/>
                    <a:pt x="271108" y="418247"/>
                    <a:pt x="270813" y="417948"/>
                  </a:cubicBezTo>
                  <a:cubicBezTo>
                    <a:pt x="270517" y="417650"/>
                    <a:pt x="270264" y="417412"/>
                    <a:pt x="270028" y="417174"/>
                  </a:cubicBezTo>
                  <a:cubicBezTo>
                    <a:pt x="269792" y="416937"/>
                    <a:pt x="269570" y="416705"/>
                    <a:pt x="269363" y="416476"/>
                  </a:cubicBezTo>
                  <a:cubicBezTo>
                    <a:pt x="269156" y="416247"/>
                    <a:pt x="268961" y="416025"/>
                    <a:pt x="268487" y="415388"/>
                  </a:cubicBezTo>
                  <a:cubicBezTo>
                    <a:pt x="268013" y="414750"/>
                    <a:pt x="267262" y="413746"/>
                    <a:pt x="266574" y="412884"/>
                  </a:cubicBezTo>
                  <a:cubicBezTo>
                    <a:pt x="265886" y="412020"/>
                    <a:pt x="265261" y="411300"/>
                    <a:pt x="264707" y="410720"/>
                  </a:cubicBezTo>
                  <a:cubicBezTo>
                    <a:pt x="264152" y="410139"/>
                    <a:pt x="263678" y="409694"/>
                    <a:pt x="263415" y="409386"/>
                  </a:cubicBezTo>
                  <a:cubicBezTo>
                    <a:pt x="263152" y="409077"/>
                    <a:pt x="263152" y="409077"/>
                    <a:pt x="263323" y="409286"/>
                  </a:cubicBezTo>
                  <a:cubicBezTo>
                    <a:pt x="263323" y="409286"/>
                    <a:pt x="263654" y="409712"/>
                    <a:pt x="263978" y="410329"/>
                  </a:cubicBezTo>
                  <a:cubicBezTo>
                    <a:pt x="264301" y="410945"/>
                    <a:pt x="264685" y="411697"/>
                    <a:pt x="265144" y="412577"/>
                  </a:cubicBezTo>
                  <a:cubicBezTo>
                    <a:pt x="265602" y="413457"/>
                    <a:pt x="266133" y="414470"/>
                    <a:pt x="266746" y="415617"/>
                  </a:cubicBezTo>
                  <a:cubicBezTo>
                    <a:pt x="267359" y="416764"/>
                    <a:pt x="267554" y="417069"/>
                    <a:pt x="267741" y="417345"/>
                  </a:cubicBezTo>
                  <a:cubicBezTo>
                    <a:pt x="267928" y="417621"/>
                    <a:pt x="268132" y="417898"/>
                    <a:pt x="268348" y="418181"/>
                  </a:cubicBezTo>
                  <a:cubicBezTo>
                    <a:pt x="268564" y="418465"/>
                    <a:pt x="268797" y="418750"/>
                    <a:pt x="269030" y="419026"/>
                  </a:cubicBezTo>
                  <a:cubicBezTo>
                    <a:pt x="269263" y="419303"/>
                    <a:pt x="269589" y="419722"/>
                    <a:pt x="270264" y="420391"/>
                  </a:cubicBezTo>
                  <a:cubicBezTo>
                    <a:pt x="270938" y="421062"/>
                    <a:pt x="271932" y="421949"/>
                    <a:pt x="273256" y="423073"/>
                  </a:cubicBezTo>
                  <a:cubicBezTo>
                    <a:pt x="274580" y="424195"/>
                    <a:pt x="276240" y="425554"/>
                    <a:pt x="278232" y="427130"/>
                  </a:cubicBezTo>
                  <a:cubicBezTo>
                    <a:pt x="280226" y="428707"/>
                    <a:pt x="280412" y="428901"/>
                    <a:pt x="280656" y="429165"/>
                  </a:cubicBezTo>
                  <a:cubicBezTo>
                    <a:pt x="280901" y="429429"/>
                    <a:pt x="281110" y="429685"/>
                    <a:pt x="281287" y="429931"/>
                  </a:cubicBezTo>
                  <a:cubicBezTo>
                    <a:pt x="281465" y="430177"/>
                    <a:pt x="281611" y="430411"/>
                    <a:pt x="281668" y="430482"/>
                  </a:cubicBezTo>
                  <a:cubicBezTo>
                    <a:pt x="281725" y="430553"/>
                    <a:pt x="281989" y="431984"/>
                    <a:pt x="282003" y="433193"/>
                  </a:cubicBezTo>
                  <a:cubicBezTo>
                    <a:pt x="282017" y="434403"/>
                    <a:pt x="281803" y="435405"/>
                    <a:pt x="281389" y="436246"/>
                  </a:cubicBezTo>
                  <a:cubicBezTo>
                    <a:pt x="280974" y="437088"/>
                    <a:pt x="280351" y="437829"/>
                    <a:pt x="279491" y="438486"/>
                  </a:cubicBezTo>
                  <a:cubicBezTo>
                    <a:pt x="278631" y="439142"/>
                    <a:pt x="277784" y="439463"/>
                    <a:pt x="276782" y="439581"/>
                  </a:cubicBezTo>
                  <a:cubicBezTo>
                    <a:pt x="275780" y="439700"/>
                    <a:pt x="274631" y="439580"/>
                    <a:pt x="273314" y="439197"/>
                  </a:cubicBezTo>
                  <a:cubicBezTo>
                    <a:pt x="271997" y="438813"/>
                    <a:pt x="270509" y="438154"/>
                    <a:pt x="268832" y="437177"/>
                  </a:cubicBezTo>
                  <a:cubicBezTo>
                    <a:pt x="267155" y="436200"/>
                    <a:pt x="266347" y="435744"/>
                    <a:pt x="265155" y="434987"/>
                  </a:cubicBezTo>
                  <a:cubicBezTo>
                    <a:pt x="263963" y="434230"/>
                    <a:pt x="262323" y="433140"/>
                    <a:pt x="260243" y="431727"/>
                  </a:cubicBezTo>
                  <a:cubicBezTo>
                    <a:pt x="258163" y="430313"/>
                    <a:pt x="255641" y="428584"/>
                    <a:pt x="252671" y="426563"/>
                  </a:cubicBezTo>
                  <a:cubicBezTo>
                    <a:pt x="249700" y="424541"/>
                    <a:pt x="248862" y="423911"/>
                    <a:pt x="248037" y="423241"/>
                  </a:cubicBezTo>
                  <a:cubicBezTo>
                    <a:pt x="247656" y="422931"/>
                    <a:pt x="247306" y="422601"/>
                    <a:pt x="246939" y="422282"/>
                  </a:cubicBezTo>
                  <a:cubicBezTo>
                    <a:pt x="246426" y="421656"/>
                    <a:pt x="245976" y="421053"/>
                    <a:pt x="245618" y="420480"/>
                  </a:cubicBezTo>
                  <a:cubicBezTo>
                    <a:pt x="244952" y="419416"/>
                    <a:pt x="244557" y="418440"/>
                    <a:pt x="244407" y="417514"/>
                  </a:cubicBezTo>
                  <a:cubicBezTo>
                    <a:pt x="244255" y="416588"/>
                    <a:pt x="244255" y="416343"/>
                    <a:pt x="244265" y="416074"/>
                  </a:cubicBezTo>
                  <a:cubicBezTo>
                    <a:pt x="244275" y="415804"/>
                    <a:pt x="244298" y="415552"/>
                    <a:pt x="244332" y="415317"/>
                  </a:cubicBezTo>
                  <a:cubicBezTo>
                    <a:pt x="244364" y="415081"/>
                    <a:pt x="244413" y="414863"/>
                    <a:pt x="244465" y="414687"/>
                  </a:cubicBezTo>
                  <a:cubicBezTo>
                    <a:pt x="244518" y="414511"/>
                    <a:pt x="244832" y="413726"/>
                    <a:pt x="245162" y="412851"/>
                  </a:cubicBezTo>
                  <a:cubicBezTo>
                    <a:pt x="245493" y="411976"/>
                    <a:pt x="245828" y="411042"/>
                    <a:pt x="246163" y="410048"/>
                  </a:cubicBezTo>
                  <a:cubicBezTo>
                    <a:pt x="246499" y="409054"/>
                    <a:pt x="246836" y="407999"/>
                    <a:pt x="247172" y="406906"/>
                  </a:cubicBezTo>
                  <a:cubicBezTo>
                    <a:pt x="247508" y="405812"/>
                    <a:pt x="247741" y="405187"/>
                    <a:pt x="248015" y="404524"/>
                  </a:cubicBezTo>
                  <a:cubicBezTo>
                    <a:pt x="248290" y="403861"/>
                    <a:pt x="248594" y="403191"/>
                    <a:pt x="248937" y="402517"/>
                  </a:cubicBezTo>
                  <a:cubicBezTo>
                    <a:pt x="249279" y="401844"/>
                    <a:pt x="249653" y="401163"/>
                    <a:pt x="250061" y="400477"/>
                  </a:cubicBezTo>
                  <a:cubicBezTo>
                    <a:pt x="250470" y="399791"/>
                    <a:pt x="251438" y="398250"/>
                    <a:pt x="252518" y="396774"/>
                  </a:cubicBezTo>
                  <a:cubicBezTo>
                    <a:pt x="253597" y="395298"/>
                    <a:pt x="254764" y="393826"/>
                    <a:pt x="256045" y="392367"/>
                  </a:cubicBezTo>
                  <a:cubicBezTo>
                    <a:pt x="257326" y="390909"/>
                    <a:pt x="258735" y="389472"/>
                    <a:pt x="260261" y="388068"/>
                  </a:cubicBezTo>
                  <a:cubicBezTo>
                    <a:pt x="261786" y="386664"/>
                    <a:pt x="265027" y="384106"/>
                    <a:pt x="267939" y="381893"/>
                  </a:cubicBezTo>
                  <a:cubicBezTo>
                    <a:pt x="270071" y="380272"/>
                    <a:pt x="272017" y="378849"/>
                    <a:pt x="273787" y="377615"/>
                  </a:cubicBezTo>
                  <a:cubicBezTo>
                    <a:pt x="275193" y="376972"/>
                    <a:pt x="276752" y="376181"/>
                    <a:pt x="278145" y="375465"/>
                  </a:cubicBezTo>
                  <a:cubicBezTo>
                    <a:pt x="280401" y="374306"/>
                    <a:pt x="282187" y="373447"/>
                    <a:pt x="283490" y="372908"/>
                  </a:cubicBezTo>
                  <a:cubicBezTo>
                    <a:pt x="284794" y="372368"/>
                    <a:pt x="285551" y="372162"/>
                    <a:pt x="286014" y="372102"/>
                  </a:cubicBezTo>
                  <a:cubicBezTo>
                    <a:pt x="286477" y="372041"/>
                    <a:pt x="286733" y="371994"/>
                    <a:pt x="287046" y="371957"/>
                  </a:cubicBezTo>
                  <a:cubicBezTo>
                    <a:pt x="287359" y="371919"/>
                    <a:pt x="287725" y="371885"/>
                    <a:pt x="288143" y="371862"/>
                  </a:cubicBezTo>
                  <a:cubicBezTo>
                    <a:pt x="288561" y="371838"/>
                    <a:pt x="289029" y="371827"/>
                    <a:pt x="292582" y="371942"/>
                  </a:cubicBezTo>
                  <a:cubicBezTo>
                    <a:pt x="292603" y="371943"/>
                    <a:pt x="292628" y="371943"/>
                    <a:pt x="292650" y="371944"/>
                  </a:cubicBezTo>
                  <a:cubicBezTo>
                    <a:pt x="293261" y="372134"/>
                    <a:pt x="293859" y="372325"/>
                    <a:pt x="294315" y="372476"/>
                  </a:cubicBezTo>
                  <a:cubicBezTo>
                    <a:pt x="294972" y="372695"/>
                    <a:pt x="295279" y="372820"/>
                    <a:pt x="295602" y="372991"/>
                  </a:cubicBezTo>
                  <a:cubicBezTo>
                    <a:pt x="295926" y="373161"/>
                    <a:pt x="296264" y="373379"/>
                    <a:pt x="296621" y="373638"/>
                  </a:cubicBezTo>
                  <a:cubicBezTo>
                    <a:pt x="296977" y="373897"/>
                    <a:pt x="297352" y="374198"/>
                    <a:pt x="297720" y="374526"/>
                  </a:cubicBezTo>
                  <a:cubicBezTo>
                    <a:pt x="298089" y="374854"/>
                    <a:pt x="298411" y="375173"/>
                    <a:pt x="298690" y="375484"/>
                  </a:cubicBezTo>
                  <a:cubicBezTo>
                    <a:pt x="298969" y="375795"/>
                    <a:pt x="299206" y="376097"/>
                    <a:pt x="299417" y="376377"/>
                  </a:cubicBezTo>
                  <a:cubicBezTo>
                    <a:pt x="299629" y="376657"/>
                    <a:pt x="299814" y="376922"/>
                    <a:pt x="299974" y="377168"/>
                  </a:cubicBezTo>
                  <a:cubicBezTo>
                    <a:pt x="300134" y="377414"/>
                    <a:pt x="300255" y="377618"/>
                    <a:pt x="300433" y="377990"/>
                  </a:cubicBezTo>
                  <a:cubicBezTo>
                    <a:pt x="300612" y="378363"/>
                    <a:pt x="300839" y="378881"/>
                    <a:pt x="301101" y="379540"/>
                  </a:cubicBezTo>
                  <a:cubicBezTo>
                    <a:pt x="301364" y="380200"/>
                    <a:pt x="301671" y="380993"/>
                    <a:pt x="301919" y="381601"/>
                  </a:cubicBezTo>
                  <a:cubicBezTo>
                    <a:pt x="302166" y="382210"/>
                    <a:pt x="302295" y="382450"/>
                    <a:pt x="302423" y="382674"/>
                  </a:cubicBezTo>
                  <a:cubicBezTo>
                    <a:pt x="302552" y="382899"/>
                    <a:pt x="302682" y="383107"/>
                    <a:pt x="302815" y="383299"/>
                  </a:cubicBezTo>
                  <a:cubicBezTo>
                    <a:pt x="302948" y="383491"/>
                    <a:pt x="303083" y="383667"/>
                    <a:pt x="303333" y="383949"/>
                  </a:cubicBezTo>
                  <a:cubicBezTo>
                    <a:pt x="303583" y="384232"/>
                    <a:pt x="304008" y="384642"/>
                    <a:pt x="304529" y="385056"/>
                  </a:cubicBezTo>
                  <a:cubicBezTo>
                    <a:pt x="305050" y="385470"/>
                    <a:pt x="305662" y="385896"/>
                    <a:pt x="306380" y="386321"/>
                  </a:cubicBezTo>
                  <a:cubicBezTo>
                    <a:pt x="307098" y="386745"/>
                    <a:pt x="307920" y="387167"/>
                    <a:pt x="308543" y="387549"/>
                  </a:cubicBezTo>
                  <a:cubicBezTo>
                    <a:pt x="309167" y="387931"/>
                    <a:pt x="309167" y="387931"/>
                    <a:pt x="308768" y="387653"/>
                  </a:cubicBezTo>
                  <a:cubicBezTo>
                    <a:pt x="308768" y="387653"/>
                    <a:pt x="308020" y="387027"/>
                    <a:pt x="307395" y="386401"/>
                  </a:cubicBezTo>
                  <a:cubicBezTo>
                    <a:pt x="306771" y="385775"/>
                    <a:pt x="306227" y="385214"/>
                    <a:pt x="305766" y="384712"/>
                  </a:cubicBezTo>
                  <a:cubicBezTo>
                    <a:pt x="305305" y="384211"/>
                    <a:pt x="304937" y="383760"/>
                    <a:pt x="304652" y="383363"/>
                  </a:cubicBezTo>
                  <a:cubicBezTo>
                    <a:pt x="304369" y="382966"/>
                    <a:pt x="304295" y="382835"/>
                    <a:pt x="304214" y="382677"/>
                  </a:cubicBezTo>
                  <a:cubicBezTo>
                    <a:pt x="304133" y="382519"/>
                    <a:pt x="304049" y="382344"/>
                    <a:pt x="303965" y="382151"/>
                  </a:cubicBezTo>
                  <a:cubicBezTo>
                    <a:pt x="303880" y="381958"/>
                    <a:pt x="303796" y="381745"/>
                    <a:pt x="303724" y="381546"/>
                  </a:cubicBezTo>
                  <a:cubicBezTo>
                    <a:pt x="303652" y="381347"/>
                    <a:pt x="303434" y="380438"/>
                    <a:pt x="303223" y="379640"/>
                  </a:cubicBezTo>
                  <a:cubicBezTo>
                    <a:pt x="303013" y="378842"/>
                    <a:pt x="302814" y="378176"/>
                    <a:pt x="302637" y="377633"/>
                  </a:cubicBezTo>
                  <a:cubicBezTo>
                    <a:pt x="302462" y="377090"/>
                    <a:pt x="302296" y="376663"/>
                    <a:pt x="302151" y="376371"/>
                  </a:cubicBezTo>
                  <a:cubicBezTo>
                    <a:pt x="302005" y="376080"/>
                    <a:pt x="301835" y="375732"/>
                    <a:pt x="301591" y="375335"/>
                  </a:cubicBezTo>
                  <a:cubicBezTo>
                    <a:pt x="301346" y="374937"/>
                    <a:pt x="301030" y="374573"/>
                    <a:pt x="300676" y="374219"/>
                  </a:cubicBezTo>
                  <a:cubicBezTo>
                    <a:pt x="300322" y="373866"/>
                    <a:pt x="299931" y="373524"/>
                    <a:pt x="299502" y="373190"/>
                  </a:cubicBezTo>
                  <a:cubicBezTo>
                    <a:pt x="299074" y="372857"/>
                    <a:pt x="298603" y="372525"/>
                    <a:pt x="298141" y="372236"/>
                  </a:cubicBezTo>
                  <a:cubicBezTo>
                    <a:pt x="298053" y="372180"/>
                    <a:pt x="297968" y="372148"/>
                    <a:pt x="297881" y="372097"/>
                  </a:cubicBezTo>
                  <a:cubicBezTo>
                    <a:pt x="300613" y="372168"/>
                    <a:pt x="303157" y="372218"/>
                    <a:pt x="303625" y="372175"/>
                  </a:cubicBezTo>
                  <a:cubicBezTo>
                    <a:pt x="304414" y="372104"/>
                    <a:pt x="305080" y="372002"/>
                    <a:pt x="305695" y="371858"/>
                  </a:cubicBezTo>
                  <a:cubicBezTo>
                    <a:pt x="306170" y="371747"/>
                    <a:pt x="306592" y="371580"/>
                    <a:pt x="307012" y="371409"/>
                  </a:cubicBezTo>
                  <a:cubicBezTo>
                    <a:pt x="307149" y="371439"/>
                    <a:pt x="307290" y="371455"/>
                    <a:pt x="307425" y="371491"/>
                  </a:cubicBezTo>
                  <a:cubicBezTo>
                    <a:pt x="307803" y="371592"/>
                    <a:pt x="308177" y="371713"/>
                    <a:pt x="308454" y="371824"/>
                  </a:cubicBezTo>
                  <a:cubicBezTo>
                    <a:pt x="308733" y="371934"/>
                    <a:pt x="308929" y="372026"/>
                    <a:pt x="309127" y="372131"/>
                  </a:cubicBezTo>
                  <a:cubicBezTo>
                    <a:pt x="309325" y="372237"/>
                    <a:pt x="309526" y="372355"/>
                    <a:pt x="309730" y="372487"/>
                  </a:cubicBezTo>
                  <a:cubicBezTo>
                    <a:pt x="309934" y="372619"/>
                    <a:pt x="310140" y="372765"/>
                    <a:pt x="312118" y="374127"/>
                  </a:cubicBezTo>
                  <a:cubicBezTo>
                    <a:pt x="314094" y="375490"/>
                    <a:pt x="317975" y="377899"/>
                    <a:pt x="318219" y="378036"/>
                  </a:cubicBezTo>
                  <a:cubicBezTo>
                    <a:pt x="318463" y="378172"/>
                    <a:pt x="318846" y="378354"/>
                    <a:pt x="319374" y="378582"/>
                  </a:cubicBezTo>
                  <a:cubicBezTo>
                    <a:pt x="319901" y="378810"/>
                    <a:pt x="320580" y="379086"/>
                    <a:pt x="321415" y="379405"/>
                  </a:cubicBezTo>
                  <a:cubicBezTo>
                    <a:pt x="322250" y="379725"/>
                    <a:pt x="323237" y="380078"/>
                    <a:pt x="323670" y="380254"/>
                  </a:cubicBezTo>
                  <a:cubicBezTo>
                    <a:pt x="324103" y="380430"/>
                    <a:pt x="324501" y="380590"/>
                    <a:pt x="324853" y="380736"/>
                  </a:cubicBezTo>
                  <a:cubicBezTo>
                    <a:pt x="325206" y="380881"/>
                    <a:pt x="325514" y="381011"/>
                    <a:pt x="325718" y="381109"/>
                  </a:cubicBezTo>
                  <a:cubicBezTo>
                    <a:pt x="325921" y="381208"/>
                    <a:pt x="325921" y="381208"/>
                    <a:pt x="325796" y="381126"/>
                  </a:cubicBezTo>
                  <a:cubicBezTo>
                    <a:pt x="325796" y="381126"/>
                    <a:pt x="325577" y="380913"/>
                    <a:pt x="325311" y="380681"/>
                  </a:cubicBezTo>
                  <a:cubicBezTo>
                    <a:pt x="325045" y="380450"/>
                    <a:pt x="324734" y="380196"/>
                    <a:pt x="324380" y="379919"/>
                  </a:cubicBezTo>
                  <a:cubicBezTo>
                    <a:pt x="324025" y="379643"/>
                    <a:pt x="323612" y="379338"/>
                    <a:pt x="322756" y="378813"/>
                  </a:cubicBezTo>
                  <a:cubicBezTo>
                    <a:pt x="321902" y="378288"/>
                    <a:pt x="321187" y="377862"/>
                    <a:pt x="320617" y="377516"/>
                  </a:cubicBezTo>
                  <a:cubicBezTo>
                    <a:pt x="320047" y="377170"/>
                    <a:pt x="319624" y="376909"/>
                    <a:pt x="319360" y="376732"/>
                  </a:cubicBezTo>
                  <a:cubicBezTo>
                    <a:pt x="319097" y="376556"/>
                    <a:pt x="318982" y="376459"/>
                    <a:pt x="315328" y="373725"/>
                  </a:cubicBezTo>
                  <a:cubicBezTo>
                    <a:pt x="311674" y="370991"/>
                    <a:pt x="311390" y="370819"/>
                    <a:pt x="311118" y="370671"/>
                  </a:cubicBezTo>
                  <a:cubicBezTo>
                    <a:pt x="310847" y="370523"/>
                    <a:pt x="310576" y="370389"/>
                    <a:pt x="310305" y="370269"/>
                  </a:cubicBezTo>
                  <a:cubicBezTo>
                    <a:pt x="310036" y="370149"/>
                    <a:pt x="309765" y="370044"/>
                    <a:pt x="309490" y="369951"/>
                  </a:cubicBezTo>
                  <a:cubicBezTo>
                    <a:pt x="309484" y="369949"/>
                    <a:pt x="309474" y="369947"/>
                    <a:pt x="309468" y="369945"/>
                  </a:cubicBezTo>
                  <a:cubicBezTo>
                    <a:pt x="309481" y="369936"/>
                    <a:pt x="309488" y="369930"/>
                    <a:pt x="309501" y="369921"/>
                  </a:cubicBezTo>
                  <a:cubicBezTo>
                    <a:pt x="310631" y="369101"/>
                    <a:pt x="311604" y="368371"/>
                    <a:pt x="312412" y="367708"/>
                  </a:cubicBezTo>
                  <a:cubicBezTo>
                    <a:pt x="313221" y="367045"/>
                    <a:pt x="313886" y="366467"/>
                    <a:pt x="314413" y="365955"/>
                  </a:cubicBezTo>
                  <a:cubicBezTo>
                    <a:pt x="314939" y="365443"/>
                    <a:pt x="315248" y="365088"/>
                    <a:pt x="315698" y="364590"/>
                  </a:cubicBezTo>
                  <a:cubicBezTo>
                    <a:pt x="316149" y="364092"/>
                    <a:pt x="316710" y="363357"/>
                    <a:pt x="317352" y="362405"/>
                  </a:cubicBezTo>
                  <a:cubicBezTo>
                    <a:pt x="317992" y="361454"/>
                    <a:pt x="318726" y="360280"/>
                    <a:pt x="319561" y="358879"/>
                  </a:cubicBezTo>
                  <a:cubicBezTo>
                    <a:pt x="320396" y="357478"/>
                    <a:pt x="321171" y="356053"/>
                    <a:pt x="326409" y="349286"/>
                  </a:cubicBezTo>
                  <a:cubicBezTo>
                    <a:pt x="331647" y="342518"/>
                    <a:pt x="331647" y="342518"/>
                    <a:pt x="327777" y="346699"/>
                  </a:cubicBezTo>
                  <a:cubicBezTo>
                    <a:pt x="327777" y="346699"/>
                    <a:pt x="318903" y="354067"/>
                    <a:pt x="317848" y="355645"/>
                  </a:cubicBezTo>
                  <a:cubicBezTo>
                    <a:pt x="316794" y="357222"/>
                    <a:pt x="315946" y="358465"/>
                    <a:pt x="315224" y="359470"/>
                  </a:cubicBezTo>
                  <a:cubicBezTo>
                    <a:pt x="314501" y="360475"/>
                    <a:pt x="313911" y="361238"/>
                    <a:pt x="313474" y="361742"/>
                  </a:cubicBezTo>
                  <a:cubicBezTo>
                    <a:pt x="313038" y="362245"/>
                    <a:pt x="312672" y="362581"/>
                    <a:pt x="312323" y="362927"/>
                  </a:cubicBezTo>
                  <a:cubicBezTo>
                    <a:pt x="311973" y="363274"/>
                    <a:pt x="311484" y="363697"/>
                    <a:pt x="310817" y="364220"/>
                  </a:cubicBezTo>
                  <a:cubicBezTo>
                    <a:pt x="310150" y="364744"/>
                    <a:pt x="309315" y="365367"/>
                    <a:pt x="308327" y="366099"/>
                  </a:cubicBezTo>
                  <a:cubicBezTo>
                    <a:pt x="307339" y="366831"/>
                    <a:pt x="306195" y="367653"/>
                    <a:pt x="306006" y="367764"/>
                  </a:cubicBezTo>
                  <a:cubicBezTo>
                    <a:pt x="305816" y="367875"/>
                    <a:pt x="305549" y="367988"/>
                    <a:pt x="305188" y="368096"/>
                  </a:cubicBezTo>
                  <a:cubicBezTo>
                    <a:pt x="304827" y="368204"/>
                    <a:pt x="304378" y="368310"/>
                    <a:pt x="303841" y="368400"/>
                  </a:cubicBezTo>
                  <a:cubicBezTo>
                    <a:pt x="303305" y="368489"/>
                    <a:pt x="302824" y="368552"/>
                    <a:pt x="296144" y="368680"/>
                  </a:cubicBezTo>
                  <a:cubicBezTo>
                    <a:pt x="290124" y="368796"/>
                    <a:pt x="289032" y="368846"/>
                    <a:pt x="288509" y="368897"/>
                  </a:cubicBezTo>
                  <a:cubicBezTo>
                    <a:pt x="288804" y="368667"/>
                    <a:pt x="289114" y="368453"/>
                    <a:pt x="289383" y="368200"/>
                  </a:cubicBezTo>
                  <a:cubicBezTo>
                    <a:pt x="289836" y="367777"/>
                    <a:pt x="290233" y="367403"/>
                    <a:pt x="290707" y="366751"/>
                  </a:cubicBezTo>
                  <a:cubicBezTo>
                    <a:pt x="291180" y="366099"/>
                    <a:pt x="291651" y="365264"/>
                    <a:pt x="292167" y="364223"/>
                  </a:cubicBezTo>
                  <a:cubicBezTo>
                    <a:pt x="292683" y="363182"/>
                    <a:pt x="293239" y="361915"/>
                    <a:pt x="293840" y="360430"/>
                  </a:cubicBezTo>
                  <a:cubicBezTo>
                    <a:pt x="294441" y="358945"/>
                    <a:pt x="294617" y="358550"/>
                    <a:pt x="294849" y="357849"/>
                  </a:cubicBezTo>
                  <a:cubicBezTo>
                    <a:pt x="295082" y="357148"/>
                    <a:pt x="295338" y="356212"/>
                    <a:pt x="295629" y="355021"/>
                  </a:cubicBezTo>
                  <a:cubicBezTo>
                    <a:pt x="295920" y="353831"/>
                    <a:pt x="296239" y="352382"/>
                    <a:pt x="296587" y="350673"/>
                  </a:cubicBezTo>
                  <a:cubicBezTo>
                    <a:pt x="296935" y="348964"/>
                    <a:pt x="296989" y="348751"/>
                    <a:pt x="297062" y="348483"/>
                  </a:cubicBezTo>
                  <a:cubicBezTo>
                    <a:pt x="297135" y="348215"/>
                    <a:pt x="297223" y="347931"/>
                    <a:pt x="297315" y="347625"/>
                  </a:cubicBezTo>
                  <a:cubicBezTo>
                    <a:pt x="297407" y="347321"/>
                    <a:pt x="297513" y="346999"/>
                    <a:pt x="297626" y="346671"/>
                  </a:cubicBezTo>
                  <a:cubicBezTo>
                    <a:pt x="297739" y="346342"/>
                    <a:pt x="297968" y="345764"/>
                    <a:pt x="298222" y="345181"/>
                  </a:cubicBezTo>
                  <a:cubicBezTo>
                    <a:pt x="298475" y="344598"/>
                    <a:pt x="298758" y="344016"/>
                    <a:pt x="299059" y="343427"/>
                  </a:cubicBezTo>
                  <a:cubicBezTo>
                    <a:pt x="299360" y="342837"/>
                    <a:pt x="299678" y="342239"/>
                    <a:pt x="299797" y="341900"/>
                  </a:cubicBezTo>
                  <a:cubicBezTo>
                    <a:pt x="300132" y="341288"/>
                    <a:pt x="299811" y="341478"/>
                    <a:pt x="300028" y="341205"/>
                  </a:cubicBezTo>
                  <a:cubicBezTo>
                    <a:pt x="299720" y="341408"/>
                    <a:pt x="299217" y="341899"/>
                    <a:pt x="298757" y="342415"/>
                  </a:cubicBezTo>
                  <a:cubicBezTo>
                    <a:pt x="298298" y="342932"/>
                    <a:pt x="297871" y="343465"/>
                    <a:pt x="297480" y="344016"/>
                  </a:cubicBezTo>
                  <a:cubicBezTo>
                    <a:pt x="297090" y="344567"/>
                    <a:pt x="296731" y="345133"/>
                    <a:pt x="296471" y="345599"/>
                  </a:cubicBezTo>
                  <a:cubicBezTo>
                    <a:pt x="296210" y="346066"/>
                    <a:pt x="296047" y="346394"/>
                    <a:pt x="295895" y="346709"/>
                  </a:cubicBezTo>
                  <a:cubicBezTo>
                    <a:pt x="295742" y="347023"/>
                    <a:pt x="295603" y="347325"/>
                    <a:pt x="295480" y="347616"/>
                  </a:cubicBezTo>
                  <a:cubicBezTo>
                    <a:pt x="295358" y="347906"/>
                    <a:pt x="295247" y="348184"/>
                    <a:pt x="294913" y="349210"/>
                  </a:cubicBezTo>
                  <a:cubicBezTo>
                    <a:pt x="294580" y="350237"/>
                    <a:pt x="294081" y="351804"/>
                    <a:pt x="293652" y="353108"/>
                  </a:cubicBezTo>
                  <a:cubicBezTo>
                    <a:pt x="293222" y="354413"/>
                    <a:pt x="292865" y="355452"/>
                    <a:pt x="292575" y="356216"/>
                  </a:cubicBezTo>
                  <a:cubicBezTo>
                    <a:pt x="292286" y="356980"/>
                    <a:pt x="292080" y="357448"/>
                    <a:pt x="291622" y="358377"/>
                  </a:cubicBezTo>
                  <a:cubicBezTo>
                    <a:pt x="291163" y="359306"/>
                    <a:pt x="290496" y="360633"/>
                    <a:pt x="289915" y="361722"/>
                  </a:cubicBezTo>
                  <a:cubicBezTo>
                    <a:pt x="289335" y="362810"/>
                    <a:pt x="288842" y="363652"/>
                    <a:pt x="288445" y="364224"/>
                  </a:cubicBezTo>
                  <a:cubicBezTo>
                    <a:pt x="288048" y="364796"/>
                    <a:pt x="287801" y="365074"/>
                    <a:pt x="287462" y="365363"/>
                  </a:cubicBezTo>
                  <a:cubicBezTo>
                    <a:pt x="287123" y="365650"/>
                    <a:pt x="286733" y="365968"/>
                    <a:pt x="286352" y="366264"/>
                  </a:cubicBezTo>
                  <a:cubicBezTo>
                    <a:pt x="285971" y="366559"/>
                    <a:pt x="285591" y="366828"/>
                    <a:pt x="285204" y="367060"/>
                  </a:cubicBezTo>
                  <a:cubicBezTo>
                    <a:pt x="284816" y="367292"/>
                    <a:pt x="284423" y="367492"/>
                    <a:pt x="283012" y="367919"/>
                  </a:cubicBezTo>
                  <a:cubicBezTo>
                    <a:pt x="281986" y="368230"/>
                    <a:pt x="280468" y="368682"/>
                    <a:pt x="278974" y="369147"/>
                  </a:cubicBezTo>
                  <a:cubicBezTo>
                    <a:pt x="280139" y="368196"/>
                    <a:pt x="279284" y="368596"/>
                    <a:pt x="280877" y="367686"/>
                  </a:cubicBezTo>
                  <a:cubicBezTo>
                    <a:pt x="279038" y="368220"/>
                    <a:pt x="276181" y="369569"/>
                    <a:pt x="273283" y="371111"/>
                  </a:cubicBezTo>
                  <a:cubicBezTo>
                    <a:pt x="273096" y="371187"/>
                    <a:pt x="272899" y="371264"/>
                    <a:pt x="272729" y="371336"/>
                  </a:cubicBezTo>
                  <a:cubicBezTo>
                    <a:pt x="271587" y="371824"/>
                    <a:pt x="270797" y="372272"/>
                    <a:pt x="270352" y="372552"/>
                  </a:cubicBezTo>
                  <a:cubicBezTo>
                    <a:pt x="269930" y="372819"/>
                    <a:pt x="269198" y="373267"/>
                    <a:pt x="268328" y="373898"/>
                  </a:cubicBezTo>
                  <a:cubicBezTo>
                    <a:pt x="266652" y="374883"/>
                    <a:pt x="265071" y="375859"/>
                    <a:pt x="263575" y="376825"/>
                  </a:cubicBezTo>
                  <a:cubicBezTo>
                    <a:pt x="263944" y="376245"/>
                    <a:pt x="264094" y="375982"/>
                    <a:pt x="264255" y="375669"/>
                  </a:cubicBezTo>
                  <a:cubicBezTo>
                    <a:pt x="264482" y="375228"/>
                    <a:pt x="264738" y="374682"/>
                    <a:pt x="265025" y="374023"/>
                  </a:cubicBezTo>
                  <a:cubicBezTo>
                    <a:pt x="265313" y="373364"/>
                    <a:pt x="265638" y="372591"/>
                    <a:pt x="265948" y="371751"/>
                  </a:cubicBezTo>
                  <a:cubicBezTo>
                    <a:pt x="266257" y="370911"/>
                    <a:pt x="266888" y="369593"/>
                    <a:pt x="267475" y="368310"/>
                  </a:cubicBezTo>
                  <a:cubicBezTo>
                    <a:pt x="268062" y="367026"/>
                    <a:pt x="268563" y="365853"/>
                    <a:pt x="268985" y="364791"/>
                  </a:cubicBezTo>
                  <a:cubicBezTo>
                    <a:pt x="269408" y="363730"/>
                    <a:pt x="269754" y="362781"/>
                    <a:pt x="270016" y="361945"/>
                  </a:cubicBezTo>
                  <a:cubicBezTo>
                    <a:pt x="270278" y="361108"/>
                    <a:pt x="270565" y="360089"/>
                    <a:pt x="270774" y="359069"/>
                  </a:cubicBezTo>
                  <a:cubicBezTo>
                    <a:pt x="270984" y="358051"/>
                    <a:pt x="271114" y="357047"/>
                    <a:pt x="271162" y="356062"/>
                  </a:cubicBezTo>
                  <a:cubicBezTo>
                    <a:pt x="271211" y="355076"/>
                    <a:pt x="271174" y="354112"/>
                    <a:pt x="271046" y="353637"/>
                  </a:cubicBezTo>
                  <a:cubicBezTo>
                    <a:pt x="270909" y="352701"/>
                    <a:pt x="270785" y="353165"/>
                    <a:pt x="270776" y="352703"/>
                  </a:cubicBezTo>
                  <a:cubicBezTo>
                    <a:pt x="270633" y="353163"/>
                    <a:pt x="270478" y="354076"/>
                    <a:pt x="270286" y="354987"/>
                  </a:cubicBezTo>
                  <a:cubicBezTo>
                    <a:pt x="270095" y="355898"/>
                    <a:pt x="269855" y="356809"/>
                    <a:pt x="269564" y="357725"/>
                  </a:cubicBezTo>
                  <a:cubicBezTo>
                    <a:pt x="269274" y="358641"/>
                    <a:pt x="268922" y="359561"/>
                    <a:pt x="268575" y="360392"/>
                  </a:cubicBezTo>
                  <a:cubicBezTo>
                    <a:pt x="268228" y="361222"/>
                    <a:pt x="267864" y="362012"/>
                    <a:pt x="267416" y="362918"/>
                  </a:cubicBezTo>
                  <a:cubicBezTo>
                    <a:pt x="266968" y="363823"/>
                    <a:pt x="266430" y="364839"/>
                    <a:pt x="265811" y="365970"/>
                  </a:cubicBezTo>
                  <a:cubicBezTo>
                    <a:pt x="265489" y="366556"/>
                    <a:pt x="265145" y="367173"/>
                    <a:pt x="264804" y="367800"/>
                  </a:cubicBezTo>
                  <a:cubicBezTo>
                    <a:pt x="264810" y="367441"/>
                    <a:pt x="264801" y="367085"/>
                    <a:pt x="264789" y="366730"/>
                  </a:cubicBezTo>
                  <a:cubicBezTo>
                    <a:pt x="264776" y="366360"/>
                    <a:pt x="264693" y="365960"/>
                    <a:pt x="263880" y="363048"/>
                  </a:cubicBezTo>
                  <a:cubicBezTo>
                    <a:pt x="263066" y="360135"/>
                    <a:pt x="262973" y="359802"/>
                    <a:pt x="262888" y="359487"/>
                  </a:cubicBezTo>
                  <a:cubicBezTo>
                    <a:pt x="262803" y="359174"/>
                    <a:pt x="262724" y="358886"/>
                    <a:pt x="262655" y="358624"/>
                  </a:cubicBezTo>
                  <a:cubicBezTo>
                    <a:pt x="262586" y="358361"/>
                    <a:pt x="262528" y="358125"/>
                    <a:pt x="262477" y="357917"/>
                  </a:cubicBezTo>
                  <a:cubicBezTo>
                    <a:pt x="262426" y="357709"/>
                    <a:pt x="262332" y="357250"/>
                    <a:pt x="262246" y="356796"/>
                  </a:cubicBezTo>
                  <a:cubicBezTo>
                    <a:pt x="262160" y="356343"/>
                    <a:pt x="262091" y="355891"/>
                    <a:pt x="262025" y="355440"/>
                  </a:cubicBezTo>
                  <a:cubicBezTo>
                    <a:pt x="261960" y="354990"/>
                    <a:pt x="261903" y="354540"/>
                    <a:pt x="261839" y="354313"/>
                  </a:cubicBezTo>
                  <a:cubicBezTo>
                    <a:pt x="261791" y="353862"/>
                    <a:pt x="261642" y="354076"/>
                    <a:pt x="261658" y="353852"/>
                  </a:cubicBezTo>
                  <a:cubicBezTo>
                    <a:pt x="261568" y="354073"/>
                    <a:pt x="261472" y="354525"/>
                    <a:pt x="261403" y="354987"/>
                  </a:cubicBezTo>
                  <a:cubicBezTo>
                    <a:pt x="261335" y="355449"/>
                    <a:pt x="261286" y="355920"/>
                    <a:pt x="261264" y="356398"/>
                  </a:cubicBezTo>
                  <a:cubicBezTo>
                    <a:pt x="261242" y="356877"/>
                    <a:pt x="261242" y="357363"/>
                    <a:pt x="261254" y="357720"/>
                  </a:cubicBezTo>
                  <a:cubicBezTo>
                    <a:pt x="261265" y="358077"/>
                    <a:pt x="261279" y="358317"/>
                    <a:pt x="261302" y="358582"/>
                  </a:cubicBezTo>
                  <a:cubicBezTo>
                    <a:pt x="261324" y="358847"/>
                    <a:pt x="261351" y="359137"/>
                    <a:pt x="261387" y="359452"/>
                  </a:cubicBezTo>
                  <a:cubicBezTo>
                    <a:pt x="261422" y="359768"/>
                    <a:pt x="261468" y="360108"/>
                    <a:pt x="261722" y="361784"/>
                  </a:cubicBezTo>
                  <a:cubicBezTo>
                    <a:pt x="261978" y="363461"/>
                    <a:pt x="262474" y="366434"/>
                    <a:pt x="262528" y="366712"/>
                  </a:cubicBezTo>
                  <a:cubicBezTo>
                    <a:pt x="262582" y="366991"/>
                    <a:pt x="262630" y="367293"/>
                    <a:pt x="262668" y="367602"/>
                  </a:cubicBezTo>
                  <a:cubicBezTo>
                    <a:pt x="262705" y="367911"/>
                    <a:pt x="262730" y="368226"/>
                    <a:pt x="262740" y="368548"/>
                  </a:cubicBezTo>
                  <a:cubicBezTo>
                    <a:pt x="262750" y="368870"/>
                    <a:pt x="262749" y="369204"/>
                    <a:pt x="262733" y="369705"/>
                  </a:cubicBezTo>
                  <a:cubicBezTo>
                    <a:pt x="262717" y="370207"/>
                    <a:pt x="262682" y="370705"/>
                    <a:pt x="262621" y="371206"/>
                  </a:cubicBezTo>
                  <a:cubicBezTo>
                    <a:pt x="262560" y="371707"/>
                    <a:pt x="262474" y="372209"/>
                    <a:pt x="262368" y="372717"/>
                  </a:cubicBezTo>
                  <a:cubicBezTo>
                    <a:pt x="262264" y="373225"/>
                    <a:pt x="262124" y="373744"/>
                    <a:pt x="262028" y="374096"/>
                  </a:cubicBezTo>
                  <a:cubicBezTo>
                    <a:pt x="261932" y="374448"/>
                    <a:pt x="261777" y="374895"/>
                    <a:pt x="261560" y="375442"/>
                  </a:cubicBezTo>
                  <a:cubicBezTo>
                    <a:pt x="261516" y="375554"/>
                    <a:pt x="261467" y="375681"/>
                    <a:pt x="261421" y="375800"/>
                  </a:cubicBezTo>
                  <a:cubicBezTo>
                    <a:pt x="261042" y="376580"/>
                    <a:pt x="260349" y="377806"/>
                    <a:pt x="259485" y="379055"/>
                  </a:cubicBezTo>
                  <a:cubicBezTo>
                    <a:pt x="259221" y="379437"/>
                    <a:pt x="258913" y="379826"/>
                    <a:pt x="258619" y="380212"/>
                  </a:cubicBezTo>
                  <a:cubicBezTo>
                    <a:pt x="256627" y="381659"/>
                    <a:pt x="254887" y="383034"/>
                    <a:pt x="253525" y="384216"/>
                  </a:cubicBezTo>
                  <a:cubicBezTo>
                    <a:pt x="252248" y="385325"/>
                    <a:pt x="251163" y="386448"/>
                    <a:pt x="250130" y="387703"/>
                  </a:cubicBezTo>
                  <a:cubicBezTo>
                    <a:pt x="250162" y="387568"/>
                    <a:pt x="250195" y="387438"/>
                    <a:pt x="250225" y="387296"/>
                  </a:cubicBezTo>
                  <a:cubicBezTo>
                    <a:pt x="250329" y="386822"/>
                    <a:pt x="250423" y="386336"/>
                    <a:pt x="250491" y="385832"/>
                  </a:cubicBezTo>
                  <a:cubicBezTo>
                    <a:pt x="250558" y="385330"/>
                    <a:pt x="250585" y="384810"/>
                    <a:pt x="250600" y="384288"/>
                  </a:cubicBezTo>
                  <a:cubicBezTo>
                    <a:pt x="250616" y="383766"/>
                    <a:pt x="250627" y="383644"/>
                    <a:pt x="250626" y="383313"/>
                  </a:cubicBezTo>
                  <a:cubicBezTo>
                    <a:pt x="250625" y="382982"/>
                    <a:pt x="250610" y="382498"/>
                    <a:pt x="250575" y="381845"/>
                  </a:cubicBezTo>
                  <a:cubicBezTo>
                    <a:pt x="250539" y="381192"/>
                    <a:pt x="250491" y="380366"/>
                    <a:pt x="250419" y="379369"/>
                  </a:cubicBezTo>
                  <a:cubicBezTo>
                    <a:pt x="250348" y="378373"/>
                    <a:pt x="250338" y="378200"/>
                    <a:pt x="250332" y="378018"/>
                  </a:cubicBezTo>
                  <a:cubicBezTo>
                    <a:pt x="250325" y="377837"/>
                    <a:pt x="250321" y="377661"/>
                    <a:pt x="250319" y="377492"/>
                  </a:cubicBezTo>
                  <a:cubicBezTo>
                    <a:pt x="250317" y="377321"/>
                    <a:pt x="250319" y="377158"/>
                    <a:pt x="250324" y="377006"/>
                  </a:cubicBezTo>
                  <a:cubicBezTo>
                    <a:pt x="250328" y="376855"/>
                    <a:pt x="250362" y="376379"/>
                    <a:pt x="250423" y="375900"/>
                  </a:cubicBezTo>
                  <a:cubicBezTo>
                    <a:pt x="250484" y="375421"/>
                    <a:pt x="250562" y="374931"/>
                    <a:pt x="250666" y="374430"/>
                  </a:cubicBezTo>
                  <a:cubicBezTo>
                    <a:pt x="250769" y="373929"/>
                    <a:pt x="250890" y="373415"/>
                    <a:pt x="250914" y="373134"/>
                  </a:cubicBezTo>
                  <a:cubicBezTo>
                    <a:pt x="251053" y="372604"/>
                    <a:pt x="250817" y="372798"/>
                    <a:pt x="250932" y="372548"/>
                  </a:cubicBezTo>
                  <a:cubicBezTo>
                    <a:pt x="250734" y="372762"/>
                    <a:pt x="250440" y="373231"/>
                    <a:pt x="250184" y="373709"/>
                  </a:cubicBezTo>
                  <a:cubicBezTo>
                    <a:pt x="249929" y="374188"/>
                    <a:pt x="249717" y="374677"/>
                    <a:pt x="249532" y="375170"/>
                  </a:cubicBezTo>
                  <a:cubicBezTo>
                    <a:pt x="249348" y="375662"/>
                    <a:pt x="249201" y="376160"/>
                    <a:pt x="249117" y="376500"/>
                  </a:cubicBezTo>
                  <a:cubicBezTo>
                    <a:pt x="249032" y="376841"/>
                    <a:pt x="248998" y="377017"/>
                    <a:pt x="248967" y="377200"/>
                  </a:cubicBezTo>
                  <a:cubicBezTo>
                    <a:pt x="248936" y="377382"/>
                    <a:pt x="248907" y="377570"/>
                    <a:pt x="248882" y="377764"/>
                  </a:cubicBezTo>
                  <a:cubicBezTo>
                    <a:pt x="248858" y="377958"/>
                    <a:pt x="248838" y="378159"/>
                    <a:pt x="248798" y="378797"/>
                  </a:cubicBezTo>
                  <a:cubicBezTo>
                    <a:pt x="248756" y="379436"/>
                    <a:pt x="248702" y="380373"/>
                    <a:pt x="248655" y="381133"/>
                  </a:cubicBezTo>
                  <a:cubicBezTo>
                    <a:pt x="248608" y="381893"/>
                    <a:pt x="248573" y="382474"/>
                    <a:pt x="248544" y="382873"/>
                  </a:cubicBezTo>
                  <a:cubicBezTo>
                    <a:pt x="248514" y="383270"/>
                    <a:pt x="248492" y="383463"/>
                    <a:pt x="248448" y="383785"/>
                  </a:cubicBezTo>
                  <a:cubicBezTo>
                    <a:pt x="248405" y="384109"/>
                    <a:pt x="248337" y="384602"/>
                    <a:pt x="248262" y="385080"/>
                  </a:cubicBezTo>
                  <a:cubicBezTo>
                    <a:pt x="248186" y="385557"/>
                    <a:pt x="248163" y="386027"/>
                    <a:pt x="248118" y="386481"/>
                  </a:cubicBezTo>
                  <a:cubicBezTo>
                    <a:pt x="248072" y="386936"/>
                    <a:pt x="248017" y="387376"/>
                    <a:pt x="247966" y="387731"/>
                  </a:cubicBezTo>
                  <a:cubicBezTo>
                    <a:pt x="247916" y="388085"/>
                    <a:pt x="247865" y="388360"/>
                    <a:pt x="247816" y="388629"/>
                  </a:cubicBezTo>
                  <a:cubicBezTo>
                    <a:pt x="247767" y="388899"/>
                    <a:pt x="247710" y="389163"/>
                    <a:pt x="247652" y="389421"/>
                  </a:cubicBezTo>
                  <a:cubicBezTo>
                    <a:pt x="247594" y="389680"/>
                    <a:pt x="247527" y="389932"/>
                    <a:pt x="247289" y="390694"/>
                  </a:cubicBezTo>
                  <a:cubicBezTo>
                    <a:pt x="247130" y="391203"/>
                    <a:pt x="246907" y="391929"/>
                    <a:pt x="246682" y="392684"/>
                  </a:cubicBezTo>
                  <a:cubicBezTo>
                    <a:pt x="245941" y="393928"/>
                    <a:pt x="245198" y="395277"/>
                    <a:pt x="244449" y="396737"/>
                  </a:cubicBezTo>
                  <a:cubicBezTo>
                    <a:pt x="242988" y="399587"/>
                    <a:pt x="241506" y="402853"/>
                    <a:pt x="240637" y="404774"/>
                  </a:cubicBezTo>
                  <a:cubicBezTo>
                    <a:pt x="239769" y="406695"/>
                    <a:pt x="239372" y="407232"/>
                    <a:pt x="238998" y="407707"/>
                  </a:cubicBezTo>
                  <a:cubicBezTo>
                    <a:pt x="238624" y="408183"/>
                    <a:pt x="238270" y="408591"/>
                    <a:pt x="237944" y="408938"/>
                  </a:cubicBezTo>
                  <a:cubicBezTo>
                    <a:pt x="237617" y="409284"/>
                    <a:pt x="237317" y="409566"/>
                    <a:pt x="237011" y="409825"/>
                  </a:cubicBezTo>
                  <a:cubicBezTo>
                    <a:pt x="236705" y="410083"/>
                    <a:pt x="236399" y="410293"/>
                    <a:pt x="236047" y="410472"/>
                  </a:cubicBezTo>
                  <a:cubicBezTo>
                    <a:pt x="235695" y="410650"/>
                    <a:pt x="235291" y="410797"/>
                    <a:pt x="234831" y="410907"/>
                  </a:cubicBezTo>
                  <a:cubicBezTo>
                    <a:pt x="234615" y="410959"/>
                    <a:pt x="234386" y="411005"/>
                    <a:pt x="234159" y="411090"/>
                  </a:cubicBezTo>
                  <a:cubicBezTo>
                    <a:pt x="232879" y="410957"/>
                    <a:pt x="230578" y="410709"/>
                    <a:pt x="228452" y="410427"/>
                  </a:cubicBezTo>
                  <a:cubicBezTo>
                    <a:pt x="225316" y="410011"/>
                    <a:pt x="222607" y="409426"/>
                    <a:pt x="220324" y="408636"/>
                  </a:cubicBezTo>
                  <a:cubicBezTo>
                    <a:pt x="218041" y="407847"/>
                    <a:pt x="216186" y="406841"/>
                    <a:pt x="214702" y="405621"/>
                  </a:cubicBezTo>
                  <a:cubicBezTo>
                    <a:pt x="213218" y="404402"/>
                    <a:pt x="211988" y="403130"/>
                    <a:pt x="210882" y="401872"/>
                  </a:cubicBezTo>
                  <a:cubicBezTo>
                    <a:pt x="209776" y="400614"/>
                    <a:pt x="208805" y="399378"/>
                    <a:pt x="207968" y="398166"/>
                  </a:cubicBezTo>
                  <a:cubicBezTo>
                    <a:pt x="207130" y="396953"/>
                    <a:pt x="206426" y="395764"/>
                    <a:pt x="205848" y="394591"/>
                  </a:cubicBezTo>
                  <a:cubicBezTo>
                    <a:pt x="205272" y="393418"/>
                    <a:pt x="204556" y="391774"/>
                    <a:pt x="204041" y="390266"/>
                  </a:cubicBezTo>
                  <a:cubicBezTo>
                    <a:pt x="203527" y="388758"/>
                    <a:pt x="203203" y="387374"/>
                    <a:pt x="203061" y="386116"/>
                  </a:cubicBezTo>
                  <a:cubicBezTo>
                    <a:pt x="202919" y="384858"/>
                    <a:pt x="202950" y="383727"/>
                    <a:pt x="203128" y="382757"/>
                  </a:cubicBezTo>
                  <a:cubicBezTo>
                    <a:pt x="203306" y="381786"/>
                    <a:pt x="203902" y="380502"/>
                    <a:pt x="204715" y="379120"/>
                  </a:cubicBezTo>
                  <a:cubicBezTo>
                    <a:pt x="205527" y="377738"/>
                    <a:pt x="206528" y="376337"/>
                    <a:pt x="207720" y="374920"/>
                  </a:cubicBezTo>
                  <a:cubicBezTo>
                    <a:pt x="208912" y="373502"/>
                    <a:pt x="210296" y="372069"/>
                    <a:pt x="211907" y="370595"/>
                  </a:cubicBezTo>
                  <a:cubicBezTo>
                    <a:pt x="213517" y="369121"/>
                    <a:pt x="214465" y="368148"/>
                    <a:pt x="216508" y="366635"/>
                  </a:cubicBezTo>
                  <a:cubicBezTo>
                    <a:pt x="218551" y="365122"/>
                    <a:pt x="221790" y="362993"/>
                    <a:pt x="226190" y="360280"/>
                  </a:cubicBezTo>
                  <a:cubicBezTo>
                    <a:pt x="230591" y="357568"/>
                    <a:pt x="236144" y="354277"/>
                    <a:pt x="242800" y="350242"/>
                  </a:cubicBezTo>
                  <a:cubicBezTo>
                    <a:pt x="245139" y="348824"/>
                    <a:pt x="246973" y="347611"/>
                    <a:pt x="248494" y="346530"/>
                  </a:cubicBezTo>
                  <a:cubicBezTo>
                    <a:pt x="249773" y="345866"/>
                    <a:pt x="251456" y="344745"/>
                    <a:pt x="253167" y="343372"/>
                  </a:cubicBezTo>
                  <a:cubicBezTo>
                    <a:pt x="255516" y="341486"/>
                    <a:pt x="257913" y="339186"/>
                    <a:pt x="260353" y="336485"/>
                  </a:cubicBezTo>
                  <a:cubicBezTo>
                    <a:pt x="262792" y="333785"/>
                    <a:pt x="265268" y="330684"/>
                    <a:pt x="267280" y="327649"/>
                  </a:cubicBezTo>
                  <a:cubicBezTo>
                    <a:pt x="269292" y="324614"/>
                    <a:pt x="270547" y="322028"/>
                    <a:pt x="271528" y="319424"/>
                  </a:cubicBezTo>
                  <a:cubicBezTo>
                    <a:pt x="272510" y="316820"/>
                    <a:pt x="273225" y="314209"/>
                    <a:pt x="273690" y="311601"/>
                  </a:cubicBezTo>
                  <a:cubicBezTo>
                    <a:pt x="274155" y="308993"/>
                    <a:pt x="274369" y="306389"/>
                    <a:pt x="274280" y="303779"/>
                  </a:cubicBezTo>
                  <a:cubicBezTo>
                    <a:pt x="274190" y="301168"/>
                    <a:pt x="273725" y="298695"/>
                    <a:pt x="272894" y="296386"/>
                  </a:cubicBezTo>
                  <a:cubicBezTo>
                    <a:pt x="272064" y="294076"/>
                    <a:pt x="270896" y="291940"/>
                    <a:pt x="269400" y="289992"/>
                  </a:cubicBezTo>
                  <a:cubicBezTo>
                    <a:pt x="267904" y="288043"/>
                    <a:pt x="266086" y="286294"/>
                    <a:pt x="263737" y="284850"/>
                  </a:cubicBezTo>
                  <a:cubicBezTo>
                    <a:pt x="261390" y="283406"/>
                    <a:pt x="258939" y="282518"/>
                    <a:pt x="256539" y="282019"/>
                  </a:cubicBezTo>
                  <a:cubicBezTo>
                    <a:pt x="254139" y="281520"/>
                    <a:pt x="251802" y="281420"/>
                    <a:pt x="249554" y="281731"/>
                  </a:cubicBezTo>
                  <a:cubicBezTo>
                    <a:pt x="248910" y="281820"/>
                    <a:pt x="248283" y="281952"/>
                    <a:pt x="247670" y="282101"/>
                  </a:cubicBezTo>
                  <a:cubicBezTo>
                    <a:pt x="247588" y="282112"/>
                    <a:pt x="247504" y="282125"/>
                    <a:pt x="247420" y="282136"/>
                  </a:cubicBezTo>
                  <a:lnTo>
                    <a:pt x="247387" y="276252"/>
                  </a:lnTo>
                  <a:cubicBezTo>
                    <a:pt x="248016" y="273320"/>
                    <a:pt x="248808" y="270376"/>
                    <a:pt x="249799" y="267418"/>
                  </a:cubicBezTo>
                  <a:cubicBezTo>
                    <a:pt x="250192" y="266168"/>
                    <a:pt x="250666" y="264903"/>
                    <a:pt x="251177" y="263630"/>
                  </a:cubicBezTo>
                  <a:lnTo>
                    <a:pt x="271937" y="234596"/>
                  </a:lnTo>
                  <a:cubicBezTo>
                    <a:pt x="272443" y="234824"/>
                    <a:pt x="272990" y="235049"/>
                    <a:pt x="273582" y="235272"/>
                  </a:cubicBezTo>
                  <a:cubicBezTo>
                    <a:pt x="276811" y="236408"/>
                    <a:pt x="279402" y="237082"/>
                    <a:pt x="281353" y="237294"/>
                  </a:cubicBezTo>
                  <a:cubicBezTo>
                    <a:pt x="281372" y="237218"/>
                    <a:pt x="281287" y="237093"/>
                    <a:pt x="281100" y="236920"/>
                  </a:cubicBezTo>
                  <a:cubicBezTo>
                    <a:pt x="279475" y="235709"/>
                    <a:pt x="278291" y="234767"/>
                    <a:pt x="277547" y="234094"/>
                  </a:cubicBezTo>
                  <a:cubicBezTo>
                    <a:pt x="277516" y="234067"/>
                    <a:pt x="277489" y="234035"/>
                    <a:pt x="277459" y="234007"/>
                  </a:cubicBezTo>
                  <a:cubicBezTo>
                    <a:pt x="277545" y="234036"/>
                    <a:pt x="277620" y="234070"/>
                    <a:pt x="277706" y="234098"/>
                  </a:cubicBezTo>
                  <a:cubicBezTo>
                    <a:pt x="279511" y="234709"/>
                    <a:pt x="281497" y="235268"/>
                    <a:pt x="283661" y="235775"/>
                  </a:cubicBezTo>
                  <a:cubicBezTo>
                    <a:pt x="284283" y="235938"/>
                    <a:pt x="287151" y="236594"/>
                    <a:pt x="292265" y="237743"/>
                  </a:cubicBezTo>
                  <a:cubicBezTo>
                    <a:pt x="293091" y="237920"/>
                    <a:pt x="293489" y="237952"/>
                    <a:pt x="293460" y="237841"/>
                  </a:cubicBezTo>
                  <a:cubicBezTo>
                    <a:pt x="293590" y="237763"/>
                    <a:pt x="293432" y="237613"/>
                    <a:pt x="292984" y="237390"/>
                  </a:cubicBezTo>
                  <a:cubicBezTo>
                    <a:pt x="289515" y="235929"/>
                    <a:pt x="287005" y="234761"/>
                    <a:pt x="285451" y="233886"/>
                  </a:cubicBezTo>
                  <a:cubicBezTo>
                    <a:pt x="284980" y="233625"/>
                    <a:pt x="284576" y="233366"/>
                    <a:pt x="284142" y="233105"/>
                  </a:cubicBezTo>
                  <a:cubicBezTo>
                    <a:pt x="285962" y="233913"/>
                    <a:pt x="287317" y="234413"/>
                    <a:pt x="288149" y="234568"/>
                  </a:cubicBezTo>
                  <a:cubicBezTo>
                    <a:pt x="289678" y="235017"/>
                    <a:pt x="291089" y="235357"/>
                    <a:pt x="292432" y="235633"/>
                  </a:cubicBezTo>
                  <a:cubicBezTo>
                    <a:pt x="294671" y="236239"/>
                    <a:pt x="296939" y="236645"/>
                    <a:pt x="299725" y="236893"/>
                  </a:cubicBezTo>
                  <a:cubicBezTo>
                    <a:pt x="302703" y="237159"/>
                    <a:pt x="306097" y="237266"/>
                    <a:pt x="309210" y="237159"/>
                  </a:cubicBezTo>
                  <a:cubicBezTo>
                    <a:pt x="312322" y="237051"/>
                    <a:pt x="315152" y="236715"/>
                    <a:pt x="317696" y="236144"/>
                  </a:cubicBezTo>
                  <a:cubicBezTo>
                    <a:pt x="320240" y="235572"/>
                    <a:pt x="322504" y="234791"/>
                    <a:pt x="324644" y="233880"/>
                  </a:cubicBezTo>
                  <a:cubicBezTo>
                    <a:pt x="326784" y="232969"/>
                    <a:pt x="329080" y="231894"/>
                    <a:pt x="331232" y="230660"/>
                  </a:cubicBezTo>
                  <a:cubicBezTo>
                    <a:pt x="333383" y="229426"/>
                    <a:pt x="335370" y="228011"/>
                    <a:pt x="337203" y="226445"/>
                  </a:cubicBezTo>
                  <a:cubicBezTo>
                    <a:pt x="339035" y="224879"/>
                    <a:pt x="340709" y="223163"/>
                    <a:pt x="341859" y="221748"/>
                  </a:cubicBezTo>
                  <a:cubicBezTo>
                    <a:pt x="342515" y="220939"/>
                    <a:pt x="343005" y="220272"/>
                    <a:pt x="343432" y="219647"/>
                  </a:cubicBezTo>
                  <a:cubicBezTo>
                    <a:pt x="346378" y="216063"/>
                    <a:pt x="348594" y="212230"/>
                    <a:pt x="350075" y="208147"/>
                  </a:cubicBezTo>
                  <a:cubicBezTo>
                    <a:pt x="351283" y="204911"/>
                    <a:pt x="352347" y="200583"/>
                    <a:pt x="353267" y="195160"/>
                  </a:cubicBezTo>
                  <a:cubicBezTo>
                    <a:pt x="353594" y="193484"/>
                    <a:pt x="353587" y="189381"/>
                    <a:pt x="353245" y="182852"/>
                  </a:cubicBezTo>
                  <a:cubicBezTo>
                    <a:pt x="352751" y="190112"/>
                    <a:pt x="349921" y="198899"/>
                    <a:pt x="344755" y="209212"/>
                  </a:cubicBezTo>
                  <a:cubicBezTo>
                    <a:pt x="342598" y="213313"/>
                    <a:pt x="339799" y="217254"/>
                    <a:pt x="336375" y="221038"/>
                  </a:cubicBezTo>
                  <a:cubicBezTo>
                    <a:pt x="334240" y="223084"/>
                    <a:pt x="331933" y="224888"/>
                    <a:pt x="329449" y="226443"/>
                  </a:cubicBezTo>
                  <a:cubicBezTo>
                    <a:pt x="332602" y="223173"/>
                    <a:pt x="336438" y="218069"/>
                    <a:pt x="340991" y="211033"/>
                  </a:cubicBezTo>
                  <a:cubicBezTo>
                    <a:pt x="335960" y="217093"/>
                    <a:pt x="329992" y="221199"/>
                    <a:pt x="323099" y="223378"/>
                  </a:cubicBezTo>
                  <a:cubicBezTo>
                    <a:pt x="322594" y="223117"/>
                    <a:pt x="322098" y="222856"/>
                    <a:pt x="321550" y="222604"/>
                  </a:cubicBezTo>
                  <a:cubicBezTo>
                    <a:pt x="325006" y="219192"/>
                    <a:pt x="328438" y="214078"/>
                    <a:pt x="331847" y="207225"/>
                  </a:cubicBezTo>
                  <a:cubicBezTo>
                    <a:pt x="331357" y="207779"/>
                    <a:pt x="330846" y="208267"/>
                    <a:pt x="330348" y="208797"/>
                  </a:cubicBezTo>
                  <a:cubicBezTo>
                    <a:pt x="331623" y="207018"/>
                    <a:pt x="332838" y="205174"/>
                    <a:pt x="333931" y="203203"/>
                  </a:cubicBezTo>
                  <a:cubicBezTo>
                    <a:pt x="335430" y="200500"/>
                    <a:pt x="336756" y="197629"/>
                    <a:pt x="337895" y="194587"/>
                  </a:cubicBezTo>
                  <a:cubicBezTo>
                    <a:pt x="339033" y="191545"/>
                    <a:pt x="339669" y="189249"/>
                    <a:pt x="340087" y="186799"/>
                  </a:cubicBezTo>
                  <a:cubicBezTo>
                    <a:pt x="340505" y="184348"/>
                    <a:pt x="340705" y="181743"/>
                    <a:pt x="340691" y="178988"/>
                  </a:cubicBezTo>
                  <a:cubicBezTo>
                    <a:pt x="340677" y="176234"/>
                    <a:pt x="340440" y="173334"/>
                    <a:pt x="340061" y="171854"/>
                  </a:cubicBezTo>
                  <a:cubicBezTo>
                    <a:pt x="339509" y="168827"/>
                    <a:pt x="339611" y="170382"/>
                    <a:pt x="339439" y="168835"/>
                  </a:cubicBezTo>
                  <a:cubicBezTo>
                    <a:pt x="339256" y="170415"/>
                    <a:pt x="339300" y="173398"/>
                    <a:pt x="339226" y="176195"/>
                  </a:cubicBezTo>
                  <a:cubicBezTo>
                    <a:pt x="339152" y="178992"/>
                    <a:pt x="338937" y="181609"/>
                    <a:pt x="338572" y="184052"/>
                  </a:cubicBezTo>
                  <a:cubicBezTo>
                    <a:pt x="338208" y="186495"/>
                    <a:pt x="337714" y="188772"/>
                    <a:pt x="336885" y="191353"/>
                  </a:cubicBezTo>
                  <a:cubicBezTo>
                    <a:pt x="336056" y="193934"/>
                    <a:pt x="334899" y="196849"/>
                    <a:pt x="333658" y="199646"/>
                  </a:cubicBezTo>
                  <a:cubicBezTo>
                    <a:pt x="332416" y="202442"/>
                    <a:pt x="331058" y="205115"/>
                    <a:pt x="329582" y="207672"/>
                  </a:cubicBezTo>
                  <a:cubicBezTo>
                    <a:pt x="328605" y="209366"/>
                    <a:pt x="327593" y="211002"/>
                    <a:pt x="326655" y="212452"/>
                  </a:cubicBezTo>
                  <a:cubicBezTo>
                    <a:pt x="323215" y="215602"/>
                    <a:pt x="319624" y="218275"/>
                    <a:pt x="315851" y="220366"/>
                  </a:cubicBezTo>
                  <a:cubicBezTo>
                    <a:pt x="318394" y="216303"/>
                    <a:pt x="320554" y="211384"/>
                    <a:pt x="322332" y="205611"/>
                  </a:cubicBezTo>
                  <a:cubicBezTo>
                    <a:pt x="322254" y="205425"/>
                    <a:pt x="322122" y="205450"/>
                    <a:pt x="321933" y="205686"/>
                  </a:cubicBezTo>
                  <a:cubicBezTo>
                    <a:pt x="320964" y="207136"/>
                    <a:pt x="319610" y="208966"/>
                    <a:pt x="317871" y="211175"/>
                  </a:cubicBezTo>
                  <a:cubicBezTo>
                    <a:pt x="317289" y="211913"/>
                    <a:pt x="317029" y="212167"/>
                    <a:pt x="317092" y="211938"/>
                  </a:cubicBezTo>
                  <a:cubicBezTo>
                    <a:pt x="319798" y="205260"/>
                    <a:pt x="321040" y="199592"/>
                    <a:pt x="320818" y="194935"/>
                  </a:cubicBezTo>
                  <a:cubicBezTo>
                    <a:pt x="320623" y="195351"/>
                    <a:pt x="320372" y="195731"/>
                    <a:pt x="320175" y="196146"/>
                  </a:cubicBezTo>
                  <a:cubicBezTo>
                    <a:pt x="320217" y="196027"/>
                    <a:pt x="320264" y="195890"/>
                    <a:pt x="320336" y="195680"/>
                  </a:cubicBezTo>
                  <a:cubicBezTo>
                    <a:pt x="320336" y="195680"/>
                    <a:pt x="321283" y="193732"/>
                    <a:pt x="322029" y="191845"/>
                  </a:cubicBezTo>
                  <a:cubicBezTo>
                    <a:pt x="322775" y="189959"/>
                    <a:pt x="323386" y="188160"/>
                    <a:pt x="323886" y="186456"/>
                  </a:cubicBezTo>
                  <a:cubicBezTo>
                    <a:pt x="324387" y="184753"/>
                    <a:pt x="324784" y="183148"/>
                    <a:pt x="325078" y="181649"/>
                  </a:cubicBezTo>
                  <a:cubicBezTo>
                    <a:pt x="325373" y="180150"/>
                    <a:pt x="325514" y="179200"/>
                    <a:pt x="325612" y="178260"/>
                  </a:cubicBezTo>
                  <a:cubicBezTo>
                    <a:pt x="325710" y="177318"/>
                    <a:pt x="325787" y="176394"/>
                    <a:pt x="325842" y="175485"/>
                  </a:cubicBezTo>
                  <a:cubicBezTo>
                    <a:pt x="325897" y="174577"/>
                    <a:pt x="325927" y="173685"/>
                    <a:pt x="325934" y="172816"/>
                  </a:cubicBezTo>
                  <a:cubicBezTo>
                    <a:pt x="325942" y="171948"/>
                    <a:pt x="325958" y="171320"/>
                    <a:pt x="325950" y="170555"/>
                  </a:cubicBezTo>
                  <a:cubicBezTo>
                    <a:pt x="325941" y="169790"/>
                    <a:pt x="325912" y="168906"/>
                    <a:pt x="325850" y="167900"/>
                  </a:cubicBezTo>
                  <a:cubicBezTo>
                    <a:pt x="325789" y="166893"/>
                    <a:pt x="325690" y="165766"/>
                    <a:pt x="325526" y="165163"/>
                  </a:cubicBezTo>
                  <a:cubicBezTo>
                    <a:pt x="325346" y="163916"/>
                    <a:pt x="325291" y="164563"/>
                    <a:pt x="325275" y="163917"/>
                  </a:cubicBezTo>
                  <a:cubicBezTo>
                    <a:pt x="325104" y="164567"/>
                    <a:pt x="325009" y="165777"/>
                    <a:pt x="324943" y="166859"/>
                  </a:cubicBezTo>
                  <a:cubicBezTo>
                    <a:pt x="324877" y="167940"/>
                    <a:pt x="324817" y="168895"/>
                    <a:pt x="324758" y="169722"/>
                  </a:cubicBezTo>
                  <a:cubicBezTo>
                    <a:pt x="324698" y="170549"/>
                    <a:pt x="324634" y="171247"/>
                    <a:pt x="324565" y="171991"/>
                  </a:cubicBezTo>
                  <a:cubicBezTo>
                    <a:pt x="324496" y="172735"/>
                    <a:pt x="324416" y="173590"/>
                    <a:pt x="324319" y="174461"/>
                  </a:cubicBezTo>
                  <a:cubicBezTo>
                    <a:pt x="324223" y="175332"/>
                    <a:pt x="324106" y="176218"/>
                    <a:pt x="323973" y="177119"/>
                  </a:cubicBezTo>
                  <a:cubicBezTo>
                    <a:pt x="323840" y="178021"/>
                    <a:pt x="323690" y="178938"/>
                    <a:pt x="323530" y="180126"/>
                  </a:cubicBezTo>
                  <a:cubicBezTo>
                    <a:pt x="323369" y="181315"/>
                    <a:pt x="323138" y="182821"/>
                    <a:pt x="322831" y="184446"/>
                  </a:cubicBezTo>
                  <a:cubicBezTo>
                    <a:pt x="322524" y="186072"/>
                    <a:pt x="322143" y="187818"/>
                    <a:pt x="321698" y="189688"/>
                  </a:cubicBezTo>
                  <a:cubicBezTo>
                    <a:pt x="321254" y="191558"/>
                    <a:pt x="320782" y="193564"/>
                    <a:pt x="320385" y="195130"/>
                  </a:cubicBezTo>
                  <a:cubicBezTo>
                    <a:pt x="320212" y="195814"/>
                    <a:pt x="320128" y="196151"/>
                    <a:pt x="320101" y="196283"/>
                  </a:cubicBezTo>
                  <a:cubicBezTo>
                    <a:pt x="317826" y="201051"/>
                    <a:pt x="315399" y="205726"/>
                    <a:pt x="312696" y="210229"/>
                  </a:cubicBezTo>
                  <a:cubicBezTo>
                    <a:pt x="314526" y="202774"/>
                    <a:pt x="315539" y="196322"/>
                    <a:pt x="315735" y="190873"/>
                  </a:cubicBezTo>
                  <a:cubicBezTo>
                    <a:pt x="315155" y="194475"/>
                    <a:pt x="314045" y="198097"/>
                    <a:pt x="312454" y="201737"/>
                  </a:cubicBezTo>
                  <a:cubicBezTo>
                    <a:pt x="312911" y="199733"/>
                    <a:pt x="313343" y="197664"/>
                    <a:pt x="313713" y="195449"/>
                  </a:cubicBezTo>
                  <a:cubicBezTo>
                    <a:pt x="314256" y="192201"/>
                    <a:pt x="314489" y="189751"/>
                    <a:pt x="314590" y="187387"/>
                  </a:cubicBezTo>
                  <a:cubicBezTo>
                    <a:pt x="314691" y="185024"/>
                    <a:pt x="314662" y="182740"/>
                    <a:pt x="314501" y="180541"/>
                  </a:cubicBezTo>
                  <a:cubicBezTo>
                    <a:pt x="314340" y="178341"/>
                    <a:pt x="314043" y="176229"/>
                    <a:pt x="313705" y="175224"/>
                  </a:cubicBezTo>
                  <a:cubicBezTo>
                    <a:pt x="313202" y="173219"/>
                    <a:pt x="313297" y="174230"/>
                    <a:pt x="313132" y="173230"/>
                  </a:cubicBezTo>
                  <a:cubicBezTo>
                    <a:pt x="313037" y="174267"/>
                    <a:pt x="313129" y="176324"/>
                    <a:pt x="313161" y="178439"/>
                  </a:cubicBezTo>
                  <a:cubicBezTo>
                    <a:pt x="313191" y="180554"/>
                    <a:pt x="313135" y="182734"/>
                    <a:pt x="312981" y="184986"/>
                  </a:cubicBezTo>
                  <a:cubicBezTo>
                    <a:pt x="312827" y="187238"/>
                    <a:pt x="312579" y="189563"/>
                    <a:pt x="312169" y="192384"/>
                  </a:cubicBezTo>
                  <a:cubicBezTo>
                    <a:pt x="311759" y="195204"/>
                    <a:pt x="311250" y="198350"/>
                    <a:pt x="310737" y="201289"/>
                  </a:cubicBezTo>
                  <a:cubicBezTo>
                    <a:pt x="310355" y="203480"/>
                    <a:pt x="309954" y="205517"/>
                    <a:pt x="309543" y="207479"/>
                  </a:cubicBezTo>
                  <a:cubicBezTo>
                    <a:pt x="308539" y="209210"/>
                    <a:pt x="307403" y="210946"/>
                    <a:pt x="306174" y="212685"/>
                  </a:cubicBezTo>
                  <a:cubicBezTo>
                    <a:pt x="306710" y="211242"/>
                    <a:pt x="307156" y="209819"/>
                    <a:pt x="307514" y="208425"/>
                  </a:cubicBezTo>
                  <a:cubicBezTo>
                    <a:pt x="307895" y="206946"/>
                    <a:pt x="308198" y="205502"/>
                    <a:pt x="308417" y="204096"/>
                  </a:cubicBezTo>
                  <a:cubicBezTo>
                    <a:pt x="308636" y="202691"/>
                    <a:pt x="308854" y="200893"/>
                    <a:pt x="309000" y="199032"/>
                  </a:cubicBezTo>
                  <a:cubicBezTo>
                    <a:pt x="309146" y="197170"/>
                    <a:pt x="309208" y="195252"/>
                    <a:pt x="309183" y="193280"/>
                  </a:cubicBezTo>
                  <a:cubicBezTo>
                    <a:pt x="309159" y="191308"/>
                    <a:pt x="309069" y="189283"/>
                    <a:pt x="308914" y="187203"/>
                  </a:cubicBezTo>
                  <a:cubicBezTo>
                    <a:pt x="308758" y="185121"/>
                    <a:pt x="308490" y="182737"/>
                    <a:pt x="308188" y="180508"/>
                  </a:cubicBezTo>
                  <a:cubicBezTo>
                    <a:pt x="307884" y="178279"/>
                    <a:pt x="307542" y="176200"/>
                    <a:pt x="307128" y="174277"/>
                  </a:cubicBezTo>
                  <a:cubicBezTo>
                    <a:pt x="306713" y="172354"/>
                    <a:pt x="306253" y="170585"/>
                    <a:pt x="305751" y="168972"/>
                  </a:cubicBezTo>
                  <a:cubicBezTo>
                    <a:pt x="305249" y="167359"/>
                    <a:pt x="304749" y="165952"/>
                    <a:pt x="304208" y="164664"/>
                  </a:cubicBezTo>
                  <a:cubicBezTo>
                    <a:pt x="303666" y="163378"/>
                    <a:pt x="303090" y="162215"/>
                    <a:pt x="302473" y="161183"/>
                  </a:cubicBezTo>
                  <a:cubicBezTo>
                    <a:pt x="301856" y="160150"/>
                    <a:pt x="301193" y="159256"/>
                    <a:pt x="300785" y="158901"/>
                  </a:cubicBezTo>
                  <a:cubicBezTo>
                    <a:pt x="300069" y="158164"/>
                    <a:pt x="300322" y="158593"/>
                    <a:pt x="300013" y="158208"/>
                  </a:cubicBezTo>
                  <a:cubicBezTo>
                    <a:pt x="300201" y="158682"/>
                    <a:pt x="300697" y="159582"/>
                    <a:pt x="301176" y="160575"/>
                  </a:cubicBezTo>
                  <a:cubicBezTo>
                    <a:pt x="301655" y="161569"/>
                    <a:pt x="302111" y="162667"/>
                    <a:pt x="302542" y="163876"/>
                  </a:cubicBezTo>
                  <a:cubicBezTo>
                    <a:pt x="302973" y="165085"/>
                    <a:pt x="303376" y="166409"/>
                    <a:pt x="303768" y="167886"/>
                  </a:cubicBezTo>
                  <a:cubicBezTo>
                    <a:pt x="304161" y="169363"/>
                    <a:pt x="304540" y="171008"/>
                    <a:pt x="304890" y="172803"/>
                  </a:cubicBezTo>
                  <a:cubicBezTo>
                    <a:pt x="305240" y="174598"/>
                    <a:pt x="305562" y="176543"/>
                    <a:pt x="305883" y="178636"/>
                  </a:cubicBezTo>
                  <a:cubicBezTo>
                    <a:pt x="306205" y="180730"/>
                    <a:pt x="306492" y="182976"/>
                    <a:pt x="306709" y="185174"/>
                  </a:cubicBezTo>
                  <a:cubicBezTo>
                    <a:pt x="306927" y="187372"/>
                    <a:pt x="307058" y="189393"/>
                    <a:pt x="307125" y="191358"/>
                  </a:cubicBezTo>
                  <a:cubicBezTo>
                    <a:pt x="307192" y="193323"/>
                    <a:pt x="307195" y="195232"/>
                    <a:pt x="307163" y="197088"/>
                  </a:cubicBezTo>
                  <a:cubicBezTo>
                    <a:pt x="307130" y="198943"/>
                    <a:pt x="307050" y="200745"/>
                    <a:pt x="306939" y="202314"/>
                  </a:cubicBezTo>
                  <a:cubicBezTo>
                    <a:pt x="306830" y="203882"/>
                    <a:pt x="306685" y="205269"/>
                    <a:pt x="306484" y="206709"/>
                  </a:cubicBezTo>
                  <a:cubicBezTo>
                    <a:pt x="306284" y="208148"/>
                    <a:pt x="306022" y="209641"/>
                    <a:pt x="305717" y="211191"/>
                  </a:cubicBezTo>
                  <a:cubicBezTo>
                    <a:pt x="305518" y="212199"/>
                    <a:pt x="305312" y="213228"/>
                    <a:pt x="305112" y="214171"/>
                  </a:cubicBezTo>
                  <a:cubicBezTo>
                    <a:pt x="304368" y="215172"/>
                    <a:pt x="303576" y="216176"/>
                    <a:pt x="302758" y="217180"/>
                  </a:cubicBezTo>
                  <a:cubicBezTo>
                    <a:pt x="304709" y="212503"/>
                    <a:pt x="305396" y="205975"/>
                    <a:pt x="304781" y="197541"/>
                  </a:cubicBezTo>
                  <a:cubicBezTo>
                    <a:pt x="304544" y="201791"/>
                    <a:pt x="302675" y="207228"/>
                    <a:pt x="299176" y="213849"/>
                  </a:cubicBezTo>
                  <a:cubicBezTo>
                    <a:pt x="299117" y="213720"/>
                    <a:pt x="299107" y="213418"/>
                    <a:pt x="299144" y="212941"/>
                  </a:cubicBezTo>
                  <a:cubicBezTo>
                    <a:pt x="299638" y="209811"/>
                    <a:pt x="299918" y="206972"/>
                    <a:pt x="299985" y="204424"/>
                  </a:cubicBezTo>
                  <a:cubicBezTo>
                    <a:pt x="299909" y="204129"/>
                    <a:pt x="299675" y="204242"/>
                    <a:pt x="299281" y="204763"/>
                  </a:cubicBezTo>
                  <a:cubicBezTo>
                    <a:pt x="299150" y="204931"/>
                    <a:pt x="298534" y="206161"/>
                    <a:pt x="297430" y="208453"/>
                  </a:cubicBezTo>
                  <a:cubicBezTo>
                    <a:pt x="297281" y="208700"/>
                    <a:pt x="297162" y="208766"/>
                    <a:pt x="297075" y="208651"/>
                  </a:cubicBezTo>
                  <a:cubicBezTo>
                    <a:pt x="297288" y="204067"/>
                    <a:pt x="296926" y="199948"/>
                    <a:pt x="295991" y="196293"/>
                  </a:cubicBezTo>
                  <a:cubicBezTo>
                    <a:pt x="294250" y="189721"/>
                    <a:pt x="292494" y="185046"/>
                    <a:pt x="290724" y="182269"/>
                  </a:cubicBezTo>
                  <a:cubicBezTo>
                    <a:pt x="290805" y="183752"/>
                    <a:pt x="290829" y="185437"/>
                    <a:pt x="290828" y="187215"/>
                  </a:cubicBezTo>
                  <a:cubicBezTo>
                    <a:pt x="290760" y="186854"/>
                    <a:pt x="290716" y="186506"/>
                    <a:pt x="290644" y="186143"/>
                  </a:cubicBezTo>
                  <a:cubicBezTo>
                    <a:pt x="289885" y="182285"/>
                    <a:pt x="289178" y="179160"/>
                    <a:pt x="288281" y="176154"/>
                  </a:cubicBezTo>
                  <a:cubicBezTo>
                    <a:pt x="287384" y="173148"/>
                    <a:pt x="286277" y="170286"/>
                    <a:pt x="284981" y="167572"/>
                  </a:cubicBezTo>
                  <a:cubicBezTo>
                    <a:pt x="283684" y="164858"/>
                    <a:pt x="282196" y="162299"/>
                    <a:pt x="281236" y="161168"/>
                  </a:cubicBezTo>
                  <a:cubicBezTo>
                    <a:pt x="279491" y="158821"/>
                    <a:pt x="280217" y="160074"/>
                    <a:pt x="279432" y="158860"/>
                  </a:cubicBezTo>
                  <a:cubicBezTo>
                    <a:pt x="279929" y="160250"/>
                    <a:pt x="281222" y="162836"/>
                    <a:pt x="282397" y="165501"/>
                  </a:cubicBezTo>
                  <a:cubicBezTo>
                    <a:pt x="283571" y="168166"/>
                    <a:pt x="284610" y="170929"/>
                    <a:pt x="285517" y="173798"/>
                  </a:cubicBezTo>
                  <a:cubicBezTo>
                    <a:pt x="286423" y="176667"/>
                    <a:pt x="287223" y="179643"/>
                    <a:pt x="287980" y="183105"/>
                  </a:cubicBezTo>
                  <a:cubicBezTo>
                    <a:pt x="288738" y="186568"/>
                    <a:pt x="289417" y="190327"/>
                    <a:pt x="289924" y="193956"/>
                  </a:cubicBezTo>
                  <a:cubicBezTo>
                    <a:pt x="290119" y="195347"/>
                    <a:pt x="290272" y="196702"/>
                    <a:pt x="290422" y="198057"/>
                  </a:cubicBezTo>
                  <a:cubicBezTo>
                    <a:pt x="290368" y="198886"/>
                    <a:pt x="290328" y="199668"/>
                    <a:pt x="290264" y="200536"/>
                  </a:cubicBezTo>
                  <a:cubicBezTo>
                    <a:pt x="290083" y="201029"/>
                    <a:pt x="289903" y="201101"/>
                    <a:pt x="289720" y="200753"/>
                  </a:cubicBezTo>
                  <a:cubicBezTo>
                    <a:pt x="288641" y="197794"/>
                    <a:pt x="287817" y="195645"/>
                    <a:pt x="287249" y="194306"/>
                  </a:cubicBezTo>
                  <a:cubicBezTo>
                    <a:pt x="286803" y="193192"/>
                    <a:pt x="286562" y="192835"/>
                    <a:pt x="286525" y="193233"/>
                  </a:cubicBezTo>
                  <a:cubicBezTo>
                    <a:pt x="286628" y="199233"/>
                    <a:pt x="286360" y="204918"/>
                    <a:pt x="285722" y="210287"/>
                  </a:cubicBezTo>
                  <a:cubicBezTo>
                    <a:pt x="285634" y="210442"/>
                    <a:pt x="285401" y="210190"/>
                    <a:pt x="285023" y="209532"/>
                  </a:cubicBezTo>
                  <a:cubicBezTo>
                    <a:pt x="282897" y="203548"/>
                    <a:pt x="281393" y="199898"/>
                    <a:pt x="280510" y="198584"/>
                  </a:cubicBezTo>
                  <a:cubicBezTo>
                    <a:pt x="280272" y="198438"/>
                    <a:pt x="280125" y="198691"/>
                    <a:pt x="280071" y="199344"/>
                  </a:cubicBezTo>
                  <a:cubicBezTo>
                    <a:pt x="280641" y="203800"/>
                    <a:pt x="280790" y="207710"/>
                    <a:pt x="280518" y="211076"/>
                  </a:cubicBezTo>
                  <a:cubicBezTo>
                    <a:pt x="280470" y="211202"/>
                    <a:pt x="280235" y="210921"/>
                    <a:pt x="279812" y="210231"/>
                  </a:cubicBezTo>
                  <a:cubicBezTo>
                    <a:pt x="278457" y="207247"/>
                    <a:pt x="277163" y="204680"/>
                    <a:pt x="275930" y="202530"/>
                  </a:cubicBezTo>
                  <a:cubicBezTo>
                    <a:pt x="275627" y="202034"/>
                    <a:pt x="275434" y="201953"/>
                    <a:pt x="275354" y="202286"/>
                  </a:cubicBezTo>
                  <a:cubicBezTo>
                    <a:pt x="276413" y="206921"/>
                    <a:pt x="277031" y="210370"/>
                    <a:pt x="277207" y="212633"/>
                  </a:cubicBezTo>
                  <a:cubicBezTo>
                    <a:pt x="277439" y="214881"/>
                    <a:pt x="277329" y="218202"/>
                    <a:pt x="276878" y="222595"/>
                  </a:cubicBezTo>
                  <a:cubicBezTo>
                    <a:pt x="276873" y="222946"/>
                    <a:pt x="276920" y="223224"/>
                    <a:pt x="276991" y="223470"/>
                  </a:cubicBezTo>
                  <a:cubicBezTo>
                    <a:pt x="276763" y="223592"/>
                    <a:pt x="276530" y="223711"/>
                    <a:pt x="276306" y="223836"/>
                  </a:cubicBezTo>
                  <a:cubicBezTo>
                    <a:pt x="276145" y="217951"/>
                    <a:pt x="273208" y="211066"/>
                    <a:pt x="267458" y="203166"/>
                  </a:cubicBezTo>
                  <a:cubicBezTo>
                    <a:pt x="259606" y="193183"/>
                    <a:pt x="249739" y="185491"/>
                    <a:pt x="237858" y="180089"/>
                  </a:cubicBezTo>
                  <a:cubicBezTo>
                    <a:pt x="249855" y="187122"/>
                    <a:pt x="258360" y="195674"/>
                    <a:pt x="263372" y="205744"/>
                  </a:cubicBezTo>
                  <a:cubicBezTo>
                    <a:pt x="265848" y="210476"/>
                    <a:pt x="267278" y="214879"/>
                    <a:pt x="267663" y="218956"/>
                  </a:cubicBezTo>
                  <a:cubicBezTo>
                    <a:pt x="268002" y="221694"/>
                    <a:pt x="268107" y="224253"/>
                    <a:pt x="267979" y="226634"/>
                  </a:cubicBezTo>
                  <a:cubicBezTo>
                    <a:pt x="267946" y="227785"/>
                    <a:pt x="267819" y="229004"/>
                    <a:pt x="267611" y="230280"/>
                  </a:cubicBezTo>
                  <a:cubicBezTo>
                    <a:pt x="267548" y="230335"/>
                    <a:pt x="267477" y="230392"/>
                    <a:pt x="267415" y="230447"/>
                  </a:cubicBezTo>
                  <a:cubicBezTo>
                    <a:pt x="267202" y="222514"/>
                    <a:pt x="261138" y="213136"/>
                    <a:pt x="249174" y="202302"/>
                  </a:cubicBezTo>
                  <a:cubicBezTo>
                    <a:pt x="255697" y="210551"/>
                    <a:pt x="259534" y="220831"/>
                    <a:pt x="260686" y="233142"/>
                  </a:cubicBezTo>
                  <a:cubicBezTo>
                    <a:pt x="255249" y="227451"/>
                    <a:pt x="250970" y="223489"/>
                    <a:pt x="247848" y="221255"/>
                  </a:cubicBezTo>
                  <a:cubicBezTo>
                    <a:pt x="247497" y="221147"/>
                    <a:pt x="247426" y="221274"/>
                    <a:pt x="247637" y="221638"/>
                  </a:cubicBezTo>
                  <a:lnTo>
                    <a:pt x="253757" y="231046"/>
                  </a:lnTo>
                  <a:cubicBezTo>
                    <a:pt x="245732" y="223410"/>
                    <a:pt x="234722" y="217953"/>
                    <a:pt x="220726" y="214675"/>
                  </a:cubicBezTo>
                  <a:cubicBezTo>
                    <a:pt x="228912" y="219366"/>
                    <a:pt x="236893" y="226042"/>
                    <a:pt x="244668" y="234703"/>
                  </a:cubicBezTo>
                  <a:cubicBezTo>
                    <a:pt x="244958" y="235048"/>
                    <a:pt x="244950" y="235182"/>
                    <a:pt x="244641" y="235105"/>
                  </a:cubicBezTo>
                  <a:cubicBezTo>
                    <a:pt x="241374" y="232763"/>
                    <a:pt x="236909" y="230357"/>
                    <a:pt x="231249" y="227889"/>
                  </a:cubicBezTo>
                  <a:cubicBezTo>
                    <a:pt x="237266" y="231149"/>
                    <a:pt x="242195" y="236439"/>
                    <a:pt x="246036" y="243757"/>
                  </a:cubicBezTo>
                  <a:cubicBezTo>
                    <a:pt x="245923" y="244102"/>
                    <a:pt x="245339" y="244104"/>
                    <a:pt x="244282" y="243764"/>
                  </a:cubicBezTo>
                  <a:cubicBezTo>
                    <a:pt x="238768" y="241510"/>
                    <a:pt x="235404" y="240230"/>
                    <a:pt x="234187" y="239922"/>
                  </a:cubicBezTo>
                  <a:lnTo>
                    <a:pt x="239426" y="245930"/>
                  </a:lnTo>
                  <a:cubicBezTo>
                    <a:pt x="239668" y="246261"/>
                    <a:pt x="239459" y="246397"/>
                    <a:pt x="238799" y="246337"/>
                  </a:cubicBezTo>
                  <a:cubicBezTo>
                    <a:pt x="226187" y="240894"/>
                    <a:pt x="215289" y="238040"/>
                    <a:pt x="206105" y="237775"/>
                  </a:cubicBezTo>
                  <a:cubicBezTo>
                    <a:pt x="222243" y="242331"/>
                    <a:pt x="234083" y="250112"/>
                    <a:pt x="241654" y="261099"/>
                  </a:cubicBezTo>
                  <a:cubicBezTo>
                    <a:pt x="241597" y="261042"/>
                    <a:pt x="241546" y="260971"/>
                    <a:pt x="241488" y="260916"/>
                  </a:cubicBezTo>
                  <a:cubicBezTo>
                    <a:pt x="238708" y="257816"/>
                    <a:pt x="232624" y="254783"/>
                    <a:pt x="223235" y="251817"/>
                  </a:cubicBezTo>
                  <a:cubicBezTo>
                    <a:pt x="223060" y="251842"/>
                    <a:pt x="223047" y="251918"/>
                    <a:pt x="223196" y="252047"/>
                  </a:cubicBezTo>
                  <a:cubicBezTo>
                    <a:pt x="224366" y="252748"/>
                    <a:pt x="226007" y="254045"/>
                    <a:pt x="228117" y="255939"/>
                  </a:cubicBezTo>
                  <a:cubicBezTo>
                    <a:pt x="229234" y="256960"/>
                    <a:pt x="230269" y="258010"/>
                    <a:pt x="231223" y="259087"/>
                  </a:cubicBezTo>
                  <a:cubicBezTo>
                    <a:pt x="234075" y="262403"/>
                    <a:pt x="236256" y="265410"/>
                    <a:pt x="237765" y="268108"/>
                  </a:cubicBezTo>
                  <a:cubicBezTo>
                    <a:pt x="232615" y="264590"/>
                    <a:pt x="223791" y="263639"/>
                    <a:pt x="211292" y="265255"/>
                  </a:cubicBezTo>
                  <a:cubicBezTo>
                    <a:pt x="216382" y="267219"/>
                    <a:pt x="221899" y="269955"/>
                    <a:pt x="227844" y="273461"/>
                  </a:cubicBezTo>
                  <a:cubicBezTo>
                    <a:pt x="218594" y="272275"/>
                    <a:pt x="208815" y="274932"/>
                    <a:pt x="198508" y="281434"/>
                  </a:cubicBezTo>
                  <a:cubicBezTo>
                    <a:pt x="206417" y="279267"/>
                    <a:pt x="216699" y="281185"/>
                    <a:pt x="229353" y="287188"/>
                  </a:cubicBezTo>
                  <a:cubicBezTo>
                    <a:pt x="226053" y="286735"/>
                    <a:pt x="221749" y="286590"/>
                    <a:pt x="216441" y="286752"/>
                  </a:cubicBezTo>
                  <a:cubicBezTo>
                    <a:pt x="220027" y="288595"/>
                    <a:pt x="223150" y="290377"/>
                    <a:pt x="225842" y="292104"/>
                  </a:cubicBezTo>
                  <a:cubicBezTo>
                    <a:pt x="225218" y="292111"/>
                    <a:pt x="224569" y="292096"/>
                    <a:pt x="223960" y="292117"/>
                  </a:cubicBezTo>
                  <a:cubicBezTo>
                    <a:pt x="220329" y="292106"/>
                    <a:pt x="213288" y="292962"/>
                    <a:pt x="202838" y="294687"/>
                  </a:cubicBezTo>
                  <a:cubicBezTo>
                    <a:pt x="202825" y="294727"/>
                    <a:pt x="203014" y="294755"/>
                    <a:pt x="203402" y="294771"/>
                  </a:cubicBezTo>
                  <a:lnTo>
                    <a:pt x="210527" y="294984"/>
                  </a:lnTo>
                  <a:cubicBezTo>
                    <a:pt x="211432" y="295026"/>
                    <a:pt x="212498" y="295097"/>
                    <a:pt x="213724" y="295196"/>
                  </a:cubicBezTo>
                  <a:cubicBezTo>
                    <a:pt x="218256" y="295602"/>
                    <a:pt x="221598" y="296000"/>
                    <a:pt x="223750" y="296387"/>
                  </a:cubicBezTo>
                  <a:cubicBezTo>
                    <a:pt x="225222" y="296636"/>
                    <a:pt x="226604" y="296908"/>
                    <a:pt x="227993" y="297179"/>
                  </a:cubicBezTo>
                  <a:cubicBezTo>
                    <a:pt x="220487" y="298852"/>
                    <a:pt x="214361" y="301068"/>
                    <a:pt x="209634" y="303833"/>
                  </a:cubicBezTo>
                  <a:cubicBezTo>
                    <a:pt x="213783" y="303649"/>
                    <a:pt x="219512" y="304371"/>
                    <a:pt x="226819" y="305997"/>
                  </a:cubicBezTo>
                  <a:cubicBezTo>
                    <a:pt x="227237" y="306205"/>
                    <a:pt x="227219" y="306355"/>
                    <a:pt x="226764" y="306446"/>
                  </a:cubicBezTo>
                  <a:lnTo>
                    <a:pt x="220282" y="307274"/>
                  </a:lnTo>
                  <a:cubicBezTo>
                    <a:pt x="225819" y="307905"/>
                    <a:pt x="230675" y="309195"/>
                    <a:pt x="234852" y="311146"/>
                  </a:cubicBezTo>
                  <a:cubicBezTo>
                    <a:pt x="234840" y="311453"/>
                    <a:pt x="234499" y="311732"/>
                    <a:pt x="233830" y="311985"/>
                  </a:cubicBezTo>
                  <a:cubicBezTo>
                    <a:pt x="224211" y="315095"/>
                    <a:pt x="219335" y="316800"/>
                    <a:pt x="219200" y="317098"/>
                  </a:cubicBezTo>
                  <a:cubicBezTo>
                    <a:pt x="218860" y="317324"/>
                    <a:pt x="219087" y="317500"/>
                    <a:pt x="219881" y="317627"/>
                  </a:cubicBezTo>
                  <a:lnTo>
                    <a:pt x="227424" y="317837"/>
                  </a:lnTo>
                  <a:cubicBezTo>
                    <a:pt x="227945" y="317809"/>
                    <a:pt x="228101" y="317924"/>
                    <a:pt x="227891" y="318183"/>
                  </a:cubicBezTo>
                  <a:lnTo>
                    <a:pt x="212044" y="327040"/>
                  </a:lnTo>
                  <a:cubicBezTo>
                    <a:pt x="208903" y="328911"/>
                    <a:pt x="207589" y="329866"/>
                    <a:pt x="208102" y="329904"/>
                  </a:cubicBezTo>
                  <a:cubicBezTo>
                    <a:pt x="215265" y="327703"/>
                    <a:pt x="221424" y="326594"/>
                    <a:pt x="226582" y="326577"/>
                  </a:cubicBezTo>
                  <a:cubicBezTo>
                    <a:pt x="227961" y="326332"/>
                    <a:pt x="231693" y="326661"/>
                    <a:pt x="237688" y="327541"/>
                  </a:cubicBezTo>
                  <a:cubicBezTo>
                    <a:pt x="236239" y="328354"/>
                    <a:pt x="234819" y="329214"/>
                    <a:pt x="233419" y="330107"/>
                  </a:cubicBezTo>
                  <a:lnTo>
                    <a:pt x="225801" y="330734"/>
                  </a:lnTo>
                  <a:cubicBezTo>
                    <a:pt x="220778" y="331312"/>
                    <a:pt x="215025" y="333763"/>
                    <a:pt x="208544" y="338089"/>
                  </a:cubicBezTo>
                  <a:cubicBezTo>
                    <a:pt x="206392" y="339533"/>
                    <a:pt x="203365" y="342190"/>
                    <a:pt x="199463" y="346058"/>
                  </a:cubicBezTo>
                  <a:cubicBezTo>
                    <a:pt x="197814" y="347698"/>
                    <a:pt x="195690" y="349958"/>
                    <a:pt x="193091" y="352838"/>
                  </a:cubicBezTo>
                  <a:cubicBezTo>
                    <a:pt x="192511" y="353402"/>
                    <a:pt x="192372" y="353759"/>
                    <a:pt x="192674" y="353909"/>
                  </a:cubicBezTo>
                  <a:cubicBezTo>
                    <a:pt x="192950" y="353830"/>
                    <a:pt x="193450" y="353523"/>
                    <a:pt x="194172" y="352988"/>
                  </a:cubicBezTo>
                  <a:cubicBezTo>
                    <a:pt x="198505" y="349579"/>
                    <a:pt x="201563" y="347331"/>
                    <a:pt x="203347" y="346246"/>
                  </a:cubicBezTo>
                  <a:lnTo>
                    <a:pt x="218945" y="337189"/>
                  </a:lnTo>
                  <a:cubicBezTo>
                    <a:pt x="220960" y="336095"/>
                    <a:pt x="223720" y="335180"/>
                    <a:pt x="227218" y="334444"/>
                  </a:cubicBezTo>
                  <a:cubicBezTo>
                    <a:pt x="220570" y="339521"/>
                    <a:pt x="214506" y="345531"/>
                    <a:pt x="209097" y="352594"/>
                  </a:cubicBezTo>
                  <a:cubicBezTo>
                    <a:pt x="213092" y="349600"/>
                    <a:pt x="220967" y="345366"/>
                    <a:pt x="232722" y="339890"/>
                  </a:cubicBezTo>
                  <a:lnTo>
                    <a:pt x="226348" y="344354"/>
                  </a:lnTo>
                  <a:cubicBezTo>
                    <a:pt x="225769" y="344729"/>
                    <a:pt x="225588" y="344976"/>
                    <a:pt x="225805" y="345094"/>
                  </a:cubicBezTo>
                  <a:cubicBezTo>
                    <a:pt x="226214" y="345163"/>
                    <a:pt x="226665" y="345146"/>
                    <a:pt x="227155" y="345041"/>
                  </a:cubicBezTo>
                  <a:cubicBezTo>
                    <a:pt x="232718" y="343673"/>
                    <a:pt x="236613" y="342752"/>
                    <a:pt x="238863" y="342275"/>
                  </a:cubicBezTo>
                  <a:cubicBezTo>
                    <a:pt x="232293" y="346745"/>
                    <a:pt x="224486" y="352440"/>
                    <a:pt x="215419" y="359382"/>
                  </a:cubicBezTo>
                  <a:cubicBezTo>
                    <a:pt x="217634" y="357684"/>
                    <a:pt x="223748" y="353873"/>
                    <a:pt x="233761" y="347949"/>
                  </a:cubicBezTo>
                  <a:cubicBezTo>
                    <a:pt x="234493" y="347474"/>
                    <a:pt x="236173" y="346517"/>
                    <a:pt x="238754" y="345101"/>
                  </a:cubicBezTo>
                  <a:lnTo>
                    <a:pt x="227150" y="353592"/>
                  </a:lnTo>
                  <a:cubicBezTo>
                    <a:pt x="226322" y="354176"/>
                    <a:pt x="226009" y="354564"/>
                    <a:pt x="226211" y="354756"/>
                  </a:cubicBezTo>
                  <a:cubicBezTo>
                    <a:pt x="227123" y="354613"/>
                    <a:pt x="228123" y="354366"/>
                    <a:pt x="229185" y="354046"/>
                  </a:cubicBezTo>
                  <a:cubicBezTo>
                    <a:pt x="229134" y="354077"/>
                    <a:pt x="229079" y="354108"/>
                    <a:pt x="229028" y="354139"/>
                  </a:cubicBezTo>
                  <a:cubicBezTo>
                    <a:pt x="223823" y="357259"/>
                    <a:pt x="219752" y="359813"/>
                    <a:pt x="216800" y="361815"/>
                  </a:cubicBezTo>
                  <a:cubicBezTo>
                    <a:pt x="213849" y="363817"/>
                    <a:pt x="211975" y="365308"/>
                    <a:pt x="210617" y="366575"/>
                  </a:cubicBezTo>
                  <a:cubicBezTo>
                    <a:pt x="209259" y="367843"/>
                    <a:pt x="207637" y="369387"/>
                    <a:pt x="206201" y="370941"/>
                  </a:cubicBezTo>
                  <a:cubicBezTo>
                    <a:pt x="204765" y="372494"/>
                    <a:pt x="203515" y="374059"/>
                    <a:pt x="202456" y="375636"/>
                  </a:cubicBezTo>
                  <a:cubicBezTo>
                    <a:pt x="202013" y="376295"/>
                    <a:pt x="201627" y="376957"/>
                    <a:pt x="201258" y="377620"/>
                  </a:cubicBezTo>
                  <a:cubicBezTo>
                    <a:pt x="198848" y="379571"/>
                    <a:pt x="196967" y="380950"/>
                    <a:pt x="195636" y="381734"/>
                  </a:cubicBezTo>
                  <a:cubicBezTo>
                    <a:pt x="194322" y="382642"/>
                    <a:pt x="191589" y="384243"/>
                    <a:pt x="187453" y="386528"/>
                  </a:cubicBezTo>
                  <a:cubicBezTo>
                    <a:pt x="188018" y="386174"/>
                    <a:pt x="188583" y="385824"/>
                    <a:pt x="189149" y="385440"/>
                  </a:cubicBezTo>
                  <a:cubicBezTo>
                    <a:pt x="189226" y="385194"/>
                    <a:pt x="189065" y="385117"/>
                    <a:pt x="188666" y="385209"/>
                  </a:cubicBezTo>
                  <a:cubicBezTo>
                    <a:pt x="185175" y="386238"/>
                    <a:pt x="183069" y="386775"/>
                    <a:pt x="182348" y="386821"/>
                  </a:cubicBezTo>
                  <a:cubicBezTo>
                    <a:pt x="181780" y="386870"/>
                    <a:pt x="181791" y="386687"/>
                    <a:pt x="182384" y="386272"/>
                  </a:cubicBezTo>
                  <a:cubicBezTo>
                    <a:pt x="178834" y="387006"/>
                    <a:pt x="176944" y="387291"/>
                    <a:pt x="176715" y="387128"/>
                  </a:cubicBezTo>
                  <a:cubicBezTo>
                    <a:pt x="176592" y="387104"/>
                    <a:pt x="176510" y="387071"/>
                    <a:pt x="176449" y="387031"/>
                  </a:cubicBezTo>
                  <a:lnTo>
                    <a:pt x="194495" y="376484"/>
                  </a:lnTo>
                  <a:cubicBezTo>
                    <a:pt x="194872" y="376272"/>
                    <a:pt x="195033" y="376070"/>
                    <a:pt x="194978" y="375877"/>
                  </a:cubicBezTo>
                  <a:cubicBezTo>
                    <a:pt x="194924" y="375650"/>
                    <a:pt x="192374" y="376472"/>
                    <a:pt x="187329" y="378340"/>
                  </a:cubicBezTo>
                  <a:cubicBezTo>
                    <a:pt x="185099" y="379229"/>
                    <a:pt x="181014" y="380809"/>
                    <a:pt x="175136" y="383058"/>
                  </a:cubicBezTo>
                  <a:cubicBezTo>
                    <a:pt x="174752" y="383043"/>
                    <a:pt x="174416" y="383020"/>
                    <a:pt x="174106" y="382993"/>
                  </a:cubicBezTo>
                  <a:cubicBezTo>
                    <a:pt x="186092" y="376654"/>
                    <a:pt x="191835" y="373549"/>
                    <a:pt x="191288" y="373699"/>
                  </a:cubicBezTo>
                  <a:cubicBezTo>
                    <a:pt x="191151" y="373628"/>
                    <a:pt x="190828" y="373660"/>
                    <a:pt x="190321" y="373796"/>
                  </a:cubicBezTo>
                  <a:cubicBezTo>
                    <a:pt x="188940" y="374285"/>
                    <a:pt x="187778" y="374716"/>
                    <a:pt x="186833" y="375089"/>
                  </a:cubicBezTo>
                  <a:cubicBezTo>
                    <a:pt x="182424" y="376953"/>
                    <a:pt x="178515" y="378586"/>
                    <a:pt x="175081" y="380000"/>
                  </a:cubicBezTo>
                  <a:cubicBezTo>
                    <a:pt x="176926" y="378812"/>
                    <a:pt x="177704" y="378247"/>
                    <a:pt x="177404" y="378308"/>
                  </a:cubicBezTo>
                  <a:cubicBezTo>
                    <a:pt x="177450" y="378108"/>
                    <a:pt x="177356" y="377991"/>
                    <a:pt x="177122" y="377954"/>
                  </a:cubicBezTo>
                  <a:cubicBezTo>
                    <a:pt x="175482" y="378183"/>
                    <a:pt x="174641" y="378253"/>
                    <a:pt x="174599" y="378163"/>
                  </a:cubicBezTo>
                  <a:cubicBezTo>
                    <a:pt x="174207" y="378061"/>
                    <a:pt x="174098" y="377893"/>
                    <a:pt x="174270" y="377661"/>
                  </a:cubicBezTo>
                  <a:lnTo>
                    <a:pt x="179920" y="373533"/>
                  </a:lnTo>
                  <a:cubicBezTo>
                    <a:pt x="179948" y="373351"/>
                    <a:pt x="179809" y="373280"/>
                    <a:pt x="179501" y="373320"/>
                  </a:cubicBezTo>
                  <a:cubicBezTo>
                    <a:pt x="176686" y="374083"/>
                    <a:pt x="175238" y="374423"/>
                    <a:pt x="175156" y="374343"/>
                  </a:cubicBezTo>
                  <a:cubicBezTo>
                    <a:pt x="174370" y="374429"/>
                    <a:pt x="174094" y="374360"/>
                    <a:pt x="174328" y="374138"/>
                  </a:cubicBezTo>
                  <a:cubicBezTo>
                    <a:pt x="179716" y="370186"/>
                    <a:pt x="186558" y="365888"/>
                    <a:pt x="194855" y="361244"/>
                  </a:cubicBezTo>
                  <a:cubicBezTo>
                    <a:pt x="190810" y="362802"/>
                    <a:pt x="183082" y="366241"/>
                    <a:pt x="171672" y="371558"/>
                  </a:cubicBezTo>
                  <a:cubicBezTo>
                    <a:pt x="171013" y="371862"/>
                    <a:pt x="170426" y="372062"/>
                    <a:pt x="169910" y="372159"/>
                  </a:cubicBezTo>
                  <a:cubicBezTo>
                    <a:pt x="169603" y="372189"/>
                    <a:pt x="169566" y="372079"/>
                    <a:pt x="169798" y="371830"/>
                  </a:cubicBezTo>
                  <a:lnTo>
                    <a:pt x="173777" y="369108"/>
                  </a:lnTo>
                  <a:cubicBezTo>
                    <a:pt x="174000" y="368911"/>
                    <a:pt x="174028" y="368781"/>
                    <a:pt x="173858" y="368718"/>
                  </a:cubicBezTo>
                  <a:cubicBezTo>
                    <a:pt x="173711" y="368637"/>
                    <a:pt x="173518" y="368625"/>
                    <a:pt x="173282" y="368682"/>
                  </a:cubicBezTo>
                  <a:cubicBezTo>
                    <a:pt x="169764" y="369789"/>
                    <a:pt x="167918" y="370314"/>
                    <a:pt x="167743" y="370255"/>
                  </a:cubicBezTo>
                  <a:cubicBezTo>
                    <a:pt x="166871" y="370385"/>
                    <a:pt x="166475" y="370299"/>
                    <a:pt x="166558" y="369999"/>
                  </a:cubicBezTo>
                  <a:cubicBezTo>
                    <a:pt x="166752" y="369729"/>
                    <a:pt x="167250" y="369333"/>
                    <a:pt x="168053" y="368808"/>
                  </a:cubicBezTo>
                  <a:lnTo>
                    <a:pt x="175311" y="364161"/>
                  </a:lnTo>
                  <a:cubicBezTo>
                    <a:pt x="169776" y="367017"/>
                    <a:pt x="165711" y="369073"/>
                    <a:pt x="163045" y="370369"/>
                  </a:cubicBezTo>
                  <a:cubicBezTo>
                    <a:pt x="164522" y="368078"/>
                    <a:pt x="166261" y="366253"/>
                    <a:pt x="168297" y="364958"/>
                  </a:cubicBezTo>
                  <a:cubicBezTo>
                    <a:pt x="171509" y="362660"/>
                    <a:pt x="173113" y="361536"/>
                    <a:pt x="173110" y="361584"/>
                  </a:cubicBezTo>
                  <a:cubicBezTo>
                    <a:pt x="180837" y="356953"/>
                    <a:pt x="187078" y="353027"/>
                    <a:pt x="191834" y="349808"/>
                  </a:cubicBezTo>
                  <a:lnTo>
                    <a:pt x="175324" y="356907"/>
                  </a:lnTo>
                  <a:cubicBezTo>
                    <a:pt x="175613" y="356294"/>
                    <a:pt x="175564" y="355992"/>
                    <a:pt x="175179" y="356003"/>
                  </a:cubicBezTo>
                  <a:lnTo>
                    <a:pt x="170848" y="356674"/>
                  </a:lnTo>
                  <a:lnTo>
                    <a:pt x="172355" y="355252"/>
                  </a:lnTo>
                  <a:cubicBezTo>
                    <a:pt x="172528" y="355038"/>
                    <a:pt x="172049" y="354937"/>
                    <a:pt x="170918" y="354949"/>
                  </a:cubicBezTo>
                  <a:cubicBezTo>
                    <a:pt x="170706" y="354865"/>
                    <a:pt x="170651" y="354758"/>
                    <a:pt x="170754" y="354628"/>
                  </a:cubicBezTo>
                  <a:lnTo>
                    <a:pt x="179266" y="349333"/>
                  </a:lnTo>
                  <a:cubicBezTo>
                    <a:pt x="180303" y="348702"/>
                    <a:pt x="180874" y="348275"/>
                    <a:pt x="180983" y="348053"/>
                  </a:cubicBezTo>
                  <a:lnTo>
                    <a:pt x="172266" y="351242"/>
                  </a:lnTo>
                  <a:cubicBezTo>
                    <a:pt x="172040" y="351283"/>
                    <a:pt x="172107" y="351200"/>
                    <a:pt x="172467" y="350992"/>
                  </a:cubicBezTo>
                  <a:lnTo>
                    <a:pt x="177126" y="348484"/>
                  </a:lnTo>
                  <a:cubicBezTo>
                    <a:pt x="177807" y="348074"/>
                    <a:pt x="178001" y="347870"/>
                    <a:pt x="177711" y="347872"/>
                  </a:cubicBezTo>
                  <a:lnTo>
                    <a:pt x="168710" y="350173"/>
                  </a:lnTo>
                  <a:cubicBezTo>
                    <a:pt x="168065" y="350353"/>
                    <a:pt x="167749" y="350349"/>
                    <a:pt x="167763" y="350161"/>
                  </a:cubicBezTo>
                  <a:cubicBezTo>
                    <a:pt x="167709" y="349944"/>
                    <a:pt x="168116" y="349558"/>
                    <a:pt x="168986" y="349003"/>
                  </a:cubicBezTo>
                  <a:cubicBezTo>
                    <a:pt x="175369" y="345219"/>
                    <a:pt x="179774" y="342482"/>
                    <a:pt x="182200" y="340792"/>
                  </a:cubicBezTo>
                  <a:cubicBezTo>
                    <a:pt x="184625" y="339149"/>
                    <a:pt x="186538" y="337816"/>
                    <a:pt x="187940" y="336792"/>
                  </a:cubicBezTo>
                  <a:cubicBezTo>
                    <a:pt x="188237" y="336578"/>
                    <a:pt x="188288" y="336441"/>
                    <a:pt x="188093" y="336383"/>
                  </a:cubicBezTo>
                  <a:lnTo>
                    <a:pt x="169857" y="343887"/>
                  </a:lnTo>
                  <a:cubicBezTo>
                    <a:pt x="170990" y="342935"/>
                    <a:pt x="171745" y="342167"/>
                    <a:pt x="172023" y="341629"/>
                  </a:cubicBezTo>
                  <a:cubicBezTo>
                    <a:pt x="171933" y="341493"/>
                    <a:pt x="171741" y="341479"/>
                    <a:pt x="171448" y="341589"/>
                  </a:cubicBezTo>
                  <a:cubicBezTo>
                    <a:pt x="168912" y="342902"/>
                    <a:pt x="166886" y="343935"/>
                    <a:pt x="165313" y="344720"/>
                  </a:cubicBezTo>
                  <a:cubicBezTo>
                    <a:pt x="165233" y="344685"/>
                    <a:pt x="165053" y="344672"/>
                    <a:pt x="164807" y="344674"/>
                  </a:cubicBezTo>
                  <a:cubicBezTo>
                    <a:pt x="165861" y="344073"/>
                    <a:pt x="166847" y="343472"/>
                    <a:pt x="167686" y="342872"/>
                  </a:cubicBezTo>
                  <a:cubicBezTo>
                    <a:pt x="172285" y="339628"/>
                    <a:pt x="176281" y="336288"/>
                    <a:pt x="179670" y="332851"/>
                  </a:cubicBezTo>
                  <a:cubicBezTo>
                    <a:pt x="179959" y="332357"/>
                    <a:pt x="179880" y="332267"/>
                    <a:pt x="179436" y="332582"/>
                  </a:cubicBezTo>
                  <a:cubicBezTo>
                    <a:pt x="173760" y="336232"/>
                    <a:pt x="169510" y="338789"/>
                    <a:pt x="166688" y="340253"/>
                  </a:cubicBezTo>
                  <a:cubicBezTo>
                    <a:pt x="165411" y="340923"/>
                    <a:pt x="164272" y="341477"/>
                    <a:pt x="163245" y="341938"/>
                  </a:cubicBezTo>
                  <a:cubicBezTo>
                    <a:pt x="163611" y="341625"/>
                    <a:pt x="163912" y="341387"/>
                    <a:pt x="164126" y="341250"/>
                  </a:cubicBezTo>
                  <a:cubicBezTo>
                    <a:pt x="164246" y="341080"/>
                    <a:pt x="164316" y="340858"/>
                    <a:pt x="164338" y="340581"/>
                  </a:cubicBezTo>
                  <a:cubicBezTo>
                    <a:pt x="164336" y="340510"/>
                    <a:pt x="164338" y="340457"/>
                    <a:pt x="164336" y="340388"/>
                  </a:cubicBezTo>
                  <a:cubicBezTo>
                    <a:pt x="165041" y="339810"/>
                    <a:pt x="165767" y="339269"/>
                    <a:pt x="166450" y="338657"/>
                  </a:cubicBezTo>
                  <a:cubicBezTo>
                    <a:pt x="176272" y="329931"/>
                    <a:pt x="180894" y="325466"/>
                    <a:pt x="180317" y="325262"/>
                  </a:cubicBezTo>
                  <a:cubicBezTo>
                    <a:pt x="180436" y="324816"/>
                    <a:pt x="180156" y="324836"/>
                    <a:pt x="179476" y="325323"/>
                  </a:cubicBezTo>
                  <a:cubicBezTo>
                    <a:pt x="172037" y="330961"/>
                    <a:pt x="167599" y="334138"/>
                    <a:pt x="166161" y="334853"/>
                  </a:cubicBezTo>
                  <a:cubicBezTo>
                    <a:pt x="165860" y="335030"/>
                    <a:pt x="165587" y="335172"/>
                    <a:pt x="165296" y="335335"/>
                  </a:cubicBezTo>
                  <a:cubicBezTo>
                    <a:pt x="165641" y="334580"/>
                    <a:pt x="166769" y="333258"/>
                    <a:pt x="168672" y="331377"/>
                  </a:cubicBezTo>
                  <a:cubicBezTo>
                    <a:pt x="168715" y="331343"/>
                    <a:pt x="168762" y="331312"/>
                    <a:pt x="168804" y="331278"/>
                  </a:cubicBezTo>
                  <a:cubicBezTo>
                    <a:pt x="169830" y="330551"/>
                    <a:pt x="173137" y="327765"/>
                    <a:pt x="178724" y="322918"/>
                  </a:cubicBezTo>
                  <a:lnTo>
                    <a:pt x="185050" y="317809"/>
                  </a:lnTo>
                  <a:cubicBezTo>
                    <a:pt x="186569" y="316984"/>
                    <a:pt x="189108" y="315341"/>
                    <a:pt x="191816" y="313832"/>
                  </a:cubicBezTo>
                  <a:cubicBezTo>
                    <a:pt x="194685" y="312231"/>
                    <a:pt x="197698" y="310761"/>
                    <a:pt x="200867" y="309366"/>
                  </a:cubicBezTo>
                  <a:cubicBezTo>
                    <a:pt x="204037" y="307970"/>
                    <a:pt x="207413" y="306708"/>
                    <a:pt x="210059" y="305824"/>
                  </a:cubicBezTo>
                  <a:cubicBezTo>
                    <a:pt x="212705" y="304940"/>
                    <a:pt x="212705" y="304940"/>
                    <a:pt x="210905" y="305401"/>
                  </a:cubicBezTo>
                  <a:cubicBezTo>
                    <a:pt x="210905" y="305401"/>
                    <a:pt x="207196" y="305936"/>
                    <a:pt x="203716" y="306917"/>
                  </a:cubicBezTo>
                  <a:cubicBezTo>
                    <a:pt x="200237" y="307898"/>
                    <a:pt x="196968" y="309178"/>
                    <a:pt x="193981" y="310845"/>
                  </a:cubicBezTo>
                  <a:cubicBezTo>
                    <a:pt x="191902" y="312005"/>
                    <a:pt x="189963" y="313297"/>
                    <a:pt x="188578" y="314384"/>
                  </a:cubicBezTo>
                  <a:lnTo>
                    <a:pt x="186347" y="315315"/>
                  </a:lnTo>
                  <a:cubicBezTo>
                    <a:pt x="181937" y="317206"/>
                    <a:pt x="175168" y="320207"/>
                    <a:pt x="166123" y="324279"/>
                  </a:cubicBezTo>
                  <a:cubicBezTo>
                    <a:pt x="166063" y="324225"/>
                    <a:pt x="165996" y="324194"/>
                    <a:pt x="165937" y="324138"/>
                  </a:cubicBezTo>
                  <a:cubicBezTo>
                    <a:pt x="165793" y="324019"/>
                    <a:pt x="165621" y="323823"/>
                    <a:pt x="165458" y="323650"/>
                  </a:cubicBezTo>
                  <a:cubicBezTo>
                    <a:pt x="171592" y="318877"/>
                    <a:pt x="177649" y="314422"/>
                    <a:pt x="183611" y="310352"/>
                  </a:cubicBezTo>
                  <a:cubicBezTo>
                    <a:pt x="185328" y="309769"/>
                    <a:pt x="187429" y="308902"/>
                    <a:pt x="189199" y="308149"/>
                  </a:cubicBezTo>
                  <a:cubicBezTo>
                    <a:pt x="191596" y="307130"/>
                    <a:pt x="193395" y="306363"/>
                    <a:pt x="194577" y="305821"/>
                  </a:cubicBezTo>
                  <a:cubicBezTo>
                    <a:pt x="195759" y="305278"/>
                    <a:pt x="196325" y="305032"/>
                    <a:pt x="197041" y="304746"/>
                  </a:cubicBezTo>
                  <a:cubicBezTo>
                    <a:pt x="197758" y="304461"/>
                    <a:pt x="198951" y="303968"/>
                    <a:pt x="200196" y="303488"/>
                  </a:cubicBezTo>
                  <a:cubicBezTo>
                    <a:pt x="201441" y="303008"/>
                    <a:pt x="202737" y="302535"/>
                    <a:pt x="204081" y="302057"/>
                  </a:cubicBezTo>
                  <a:cubicBezTo>
                    <a:pt x="205425" y="301579"/>
                    <a:pt x="206811" y="301064"/>
                    <a:pt x="207883" y="300707"/>
                  </a:cubicBezTo>
                  <a:cubicBezTo>
                    <a:pt x="208956" y="300350"/>
                    <a:pt x="208956" y="300350"/>
                    <a:pt x="208226" y="300527"/>
                  </a:cubicBezTo>
                  <a:cubicBezTo>
                    <a:pt x="208226" y="300527"/>
                    <a:pt x="206718" y="300695"/>
                    <a:pt x="205270" y="300945"/>
                  </a:cubicBezTo>
                  <a:cubicBezTo>
                    <a:pt x="203821" y="301194"/>
                    <a:pt x="202430" y="301508"/>
                    <a:pt x="201092" y="301864"/>
                  </a:cubicBezTo>
                  <a:cubicBezTo>
                    <a:pt x="199754" y="302221"/>
                    <a:pt x="198465" y="302608"/>
                    <a:pt x="197241" y="303021"/>
                  </a:cubicBezTo>
                  <a:cubicBezTo>
                    <a:pt x="196017" y="303435"/>
                    <a:pt x="195787" y="303475"/>
                    <a:pt x="194927" y="303805"/>
                  </a:cubicBezTo>
                  <a:cubicBezTo>
                    <a:pt x="194067" y="304134"/>
                    <a:pt x="192666" y="304770"/>
                    <a:pt x="190720" y="305758"/>
                  </a:cubicBezTo>
                  <a:cubicBezTo>
                    <a:pt x="190438" y="305901"/>
                    <a:pt x="190129" y="306062"/>
                    <a:pt x="189829" y="306217"/>
                  </a:cubicBezTo>
                  <a:cubicBezTo>
                    <a:pt x="190027" y="306088"/>
                    <a:pt x="190228" y="305948"/>
                    <a:pt x="190426" y="305820"/>
                  </a:cubicBezTo>
                  <a:cubicBezTo>
                    <a:pt x="178993" y="309746"/>
                    <a:pt x="169772" y="313750"/>
                    <a:pt x="162703" y="317828"/>
                  </a:cubicBezTo>
                  <a:cubicBezTo>
                    <a:pt x="165632" y="315163"/>
                    <a:pt x="169776" y="311361"/>
                    <a:pt x="175147" y="306409"/>
                  </a:cubicBezTo>
                  <a:cubicBezTo>
                    <a:pt x="177245" y="304340"/>
                    <a:pt x="178248" y="303036"/>
                    <a:pt x="178157" y="302496"/>
                  </a:cubicBezTo>
                  <a:cubicBezTo>
                    <a:pt x="177959" y="302182"/>
                    <a:pt x="177578" y="302176"/>
                    <a:pt x="177012" y="302480"/>
                  </a:cubicBezTo>
                  <a:cubicBezTo>
                    <a:pt x="174754" y="303527"/>
                    <a:pt x="171901" y="304941"/>
                    <a:pt x="168454" y="306724"/>
                  </a:cubicBezTo>
                  <a:cubicBezTo>
                    <a:pt x="166426" y="307803"/>
                    <a:pt x="164554" y="308846"/>
                    <a:pt x="162753" y="309872"/>
                  </a:cubicBezTo>
                  <a:cubicBezTo>
                    <a:pt x="162266" y="309691"/>
                    <a:pt x="161997" y="309536"/>
                    <a:pt x="161995" y="309414"/>
                  </a:cubicBezTo>
                  <a:cubicBezTo>
                    <a:pt x="161798" y="308930"/>
                    <a:pt x="162013" y="308391"/>
                    <a:pt x="162639" y="307798"/>
                  </a:cubicBezTo>
                  <a:cubicBezTo>
                    <a:pt x="166154" y="304003"/>
                    <a:pt x="172907" y="299095"/>
                    <a:pt x="182902" y="293075"/>
                  </a:cubicBezTo>
                  <a:cubicBezTo>
                    <a:pt x="182892" y="292993"/>
                    <a:pt x="182784" y="292993"/>
                    <a:pt x="182574" y="293076"/>
                  </a:cubicBezTo>
                  <a:cubicBezTo>
                    <a:pt x="176780" y="295479"/>
                    <a:pt x="172090" y="297259"/>
                    <a:pt x="168504" y="298417"/>
                  </a:cubicBezTo>
                  <a:cubicBezTo>
                    <a:pt x="164614" y="299641"/>
                    <a:pt x="162835" y="299948"/>
                    <a:pt x="163164" y="299337"/>
                  </a:cubicBezTo>
                  <a:lnTo>
                    <a:pt x="180652" y="288621"/>
                  </a:lnTo>
                  <a:cubicBezTo>
                    <a:pt x="181770" y="287887"/>
                    <a:pt x="182571" y="287301"/>
                    <a:pt x="183055" y="286863"/>
                  </a:cubicBezTo>
                  <a:cubicBezTo>
                    <a:pt x="183351" y="286577"/>
                    <a:pt x="183419" y="286400"/>
                    <a:pt x="183259" y="286332"/>
                  </a:cubicBezTo>
                  <a:cubicBezTo>
                    <a:pt x="171045" y="292765"/>
                    <a:pt x="163849" y="295977"/>
                    <a:pt x="161670" y="295969"/>
                  </a:cubicBezTo>
                  <a:cubicBezTo>
                    <a:pt x="161233" y="295944"/>
                    <a:pt x="161180" y="295813"/>
                    <a:pt x="161511" y="295573"/>
                  </a:cubicBezTo>
                  <a:cubicBezTo>
                    <a:pt x="163037" y="294514"/>
                    <a:pt x="164784" y="293358"/>
                    <a:pt x="166753" y="292104"/>
                  </a:cubicBezTo>
                  <a:cubicBezTo>
                    <a:pt x="167273" y="291682"/>
                    <a:pt x="167442" y="291440"/>
                    <a:pt x="167260" y="291381"/>
                  </a:cubicBezTo>
                  <a:cubicBezTo>
                    <a:pt x="164906" y="291982"/>
                    <a:pt x="162848" y="292483"/>
                    <a:pt x="160976" y="292921"/>
                  </a:cubicBezTo>
                  <a:cubicBezTo>
                    <a:pt x="161925" y="292396"/>
                    <a:pt x="162913" y="291863"/>
                    <a:pt x="163963" y="291317"/>
                  </a:cubicBezTo>
                  <a:cubicBezTo>
                    <a:pt x="167032" y="289764"/>
                    <a:pt x="170713" y="288157"/>
                    <a:pt x="175007" y="286495"/>
                  </a:cubicBezTo>
                  <a:cubicBezTo>
                    <a:pt x="175311" y="286375"/>
                    <a:pt x="175386" y="286298"/>
                    <a:pt x="175233" y="286265"/>
                  </a:cubicBezTo>
                  <a:cubicBezTo>
                    <a:pt x="169557" y="287697"/>
                    <a:pt x="163548" y="289042"/>
                    <a:pt x="157263" y="290316"/>
                  </a:cubicBezTo>
                  <a:cubicBezTo>
                    <a:pt x="157973" y="289899"/>
                    <a:pt x="158726" y="289454"/>
                    <a:pt x="159531" y="288977"/>
                  </a:cubicBezTo>
                  <a:lnTo>
                    <a:pt x="168995" y="286301"/>
                  </a:lnTo>
                  <a:cubicBezTo>
                    <a:pt x="172925" y="285252"/>
                    <a:pt x="176815" y="284286"/>
                    <a:pt x="180665" y="283405"/>
                  </a:cubicBezTo>
                  <a:cubicBezTo>
                    <a:pt x="181112" y="283300"/>
                    <a:pt x="181349" y="283199"/>
                    <a:pt x="181376" y="283101"/>
                  </a:cubicBezTo>
                  <a:cubicBezTo>
                    <a:pt x="181438" y="282539"/>
                    <a:pt x="178727" y="282297"/>
                    <a:pt x="173332" y="282365"/>
                  </a:cubicBezTo>
                  <a:cubicBezTo>
                    <a:pt x="172809" y="282329"/>
                    <a:pt x="172210" y="282300"/>
                    <a:pt x="171449" y="282286"/>
                  </a:cubicBezTo>
                  <a:cubicBezTo>
                    <a:pt x="170959" y="282283"/>
                    <a:pt x="170522" y="282281"/>
                    <a:pt x="170066" y="282279"/>
                  </a:cubicBezTo>
                  <a:cubicBezTo>
                    <a:pt x="170035" y="282233"/>
                    <a:pt x="170001" y="282188"/>
                    <a:pt x="169879" y="282179"/>
                  </a:cubicBezTo>
                  <a:cubicBezTo>
                    <a:pt x="169750" y="282204"/>
                    <a:pt x="169564" y="282247"/>
                    <a:pt x="169419" y="282277"/>
                  </a:cubicBezTo>
                  <a:cubicBezTo>
                    <a:pt x="167858" y="282270"/>
                    <a:pt x="166503" y="282269"/>
                    <a:pt x="165368" y="282272"/>
                  </a:cubicBezTo>
                  <a:cubicBezTo>
                    <a:pt x="169762" y="281123"/>
                    <a:pt x="173874" y="280153"/>
                    <a:pt x="177625" y="279411"/>
                  </a:cubicBezTo>
                  <a:cubicBezTo>
                    <a:pt x="178148" y="279299"/>
                    <a:pt x="178336" y="279132"/>
                    <a:pt x="178190" y="278910"/>
                  </a:cubicBezTo>
                  <a:cubicBezTo>
                    <a:pt x="177725" y="278545"/>
                    <a:pt x="172932" y="278517"/>
                    <a:pt x="163821" y="278822"/>
                  </a:cubicBezTo>
                  <a:cubicBezTo>
                    <a:pt x="165131" y="278549"/>
                    <a:pt x="166493" y="278279"/>
                    <a:pt x="167961" y="278012"/>
                  </a:cubicBezTo>
                  <a:cubicBezTo>
                    <a:pt x="168072" y="277742"/>
                    <a:pt x="167765" y="277491"/>
                    <a:pt x="167043" y="277257"/>
                  </a:cubicBezTo>
                  <a:lnTo>
                    <a:pt x="160795" y="275148"/>
                  </a:lnTo>
                  <a:cubicBezTo>
                    <a:pt x="160338" y="274896"/>
                    <a:pt x="160617" y="274469"/>
                    <a:pt x="161632" y="273869"/>
                  </a:cubicBezTo>
                  <a:cubicBezTo>
                    <a:pt x="163999" y="272267"/>
                    <a:pt x="172055" y="271217"/>
                    <a:pt x="185800" y="270718"/>
                  </a:cubicBezTo>
                  <a:cubicBezTo>
                    <a:pt x="183384" y="270209"/>
                    <a:pt x="174589" y="269576"/>
                    <a:pt x="159416" y="268821"/>
                  </a:cubicBezTo>
                  <a:cubicBezTo>
                    <a:pt x="158431" y="268735"/>
                    <a:pt x="155140" y="268769"/>
                    <a:pt x="149543" y="268923"/>
                  </a:cubicBezTo>
                  <a:cubicBezTo>
                    <a:pt x="149969" y="267635"/>
                    <a:pt x="157716" y="266412"/>
                    <a:pt x="172782" y="265253"/>
                  </a:cubicBezTo>
                  <a:cubicBezTo>
                    <a:pt x="172962" y="264975"/>
                    <a:pt x="172117" y="264679"/>
                    <a:pt x="170248" y="264367"/>
                  </a:cubicBezTo>
                  <a:lnTo>
                    <a:pt x="159255" y="262922"/>
                  </a:lnTo>
                  <a:cubicBezTo>
                    <a:pt x="158811" y="262648"/>
                    <a:pt x="159018" y="262357"/>
                    <a:pt x="159875" y="262050"/>
                  </a:cubicBezTo>
                  <a:cubicBezTo>
                    <a:pt x="161216" y="261589"/>
                    <a:pt x="163295" y="261143"/>
                    <a:pt x="166110" y="260712"/>
                  </a:cubicBezTo>
                  <a:cubicBezTo>
                    <a:pt x="166439" y="260642"/>
                    <a:pt x="166540" y="260547"/>
                    <a:pt x="166414" y="260426"/>
                  </a:cubicBezTo>
                  <a:cubicBezTo>
                    <a:pt x="166515" y="260006"/>
                    <a:pt x="162665" y="259197"/>
                    <a:pt x="154862" y="257998"/>
                  </a:cubicBezTo>
                  <a:cubicBezTo>
                    <a:pt x="154404" y="257907"/>
                    <a:pt x="154348" y="257660"/>
                    <a:pt x="154692" y="257257"/>
                  </a:cubicBezTo>
                  <a:cubicBezTo>
                    <a:pt x="157610" y="254982"/>
                    <a:pt x="161567" y="253525"/>
                    <a:pt x="166563" y="252884"/>
                  </a:cubicBezTo>
                  <a:cubicBezTo>
                    <a:pt x="168276" y="252645"/>
                    <a:pt x="170649" y="252528"/>
                    <a:pt x="173682" y="252532"/>
                  </a:cubicBezTo>
                  <a:lnTo>
                    <a:pt x="187861" y="253097"/>
                  </a:lnTo>
                  <a:cubicBezTo>
                    <a:pt x="186733" y="252098"/>
                    <a:pt x="179656" y="250267"/>
                    <a:pt x="166632" y="247608"/>
                  </a:cubicBezTo>
                  <a:cubicBezTo>
                    <a:pt x="166167" y="247473"/>
                    <a:pt x="166078" y="247271"/>
                    <a:pt x="166365" y="247001"/>
                  </a:cubicBezTo>
                  <a:lnTo>
                    <a:pt x="168861" y="246078"/>
                  </a:lnTo>
                  <a:cubicBezTo>
                    <a:pt x="169031" y="245982"/>
                    <a:pt x="168926" y="245845"/>
                    <a:pt x="168546" y="245670"/>
                  </a:cubicBezTo>
                  <a:lnTo>
                    <a:pt x="157224" y="243783"/>
                  </a:lnTo>
                  <a:cubicBezTo>
                    <a:pt x="157082" y="243555"/>
                    <a:pt x="157589" y="243348"/>
                    <a:pt x="158745" y="243162"/>
                  </a:cubicBezTo>
                  <a:lnTo>
                    <a:pt x="166065" y="242535"/>
                  </a:lnTo>
                  <a:cubicBezTo>
                    <a:pt x="166263" y="242338"/>
                    <a:pt x="166157" y="242151"/>
                    <a:pt x="165746" y="241974"/>
                  </a:cubicBezTo>
                  <a:cubicBezTo>
                    <a:pt x="165056" y="241608"/>
                    <a:pt x="163735" y="241038"/>
                    <a:pt x="161782" y="240263"/>
                  </a:cubicBezTo>
                  <a:cubicBezTo>
                    <a:pt x="161523" y="240050"/>
                    <a:pt x="161530" y="239929"/>
                    <a:pt x="161802" y="239901"/>
                  </a:cubicBezTo>
                  <a:cubicBezTo>
                    <a:pt x="164657" y="239466"/>
                    <a:pt x="171054" y="239677"/>
                    <a:pt x="180990" y="240535"/>
                  </a:cubicBezTo>
                  <a:cubicBezTo>
                    <a:pt x="181810" y="240491"/>
                    <a:pt x="181880" y="240315"/>
                    <a:pt x="181197" y="240005"/>
                  </a:cubicBezTo>
                  <a:cubicBezTo>
                    <a:pt x="174055" y="237881"/>
                    <a:pt x="167958" y="236817"/>
                    <a:pt x="162903" y="236808"/>
                  </a:cubicBezTo>
                  <a:cubicBezTo>
                    <a:pt x="165142" y="235883"/>
                    <a:pt x="167633" y="235032"/>
                    <a:pt x="170401" y="234260"/>
                  </a:cubicBezTo>
                  <a:cubicBezTo>
                    <a:pt x="170642" y="234042"/>
                    <a:pt x="170493" y="233765"/>
                    <a:pt x="169953" y="233431"/>
                  </a:cubicBezTo>
                  <a:lnTo>
                    <a:pt x="166179" y="231987"/>
                  </a:lnTo>
                  <a:cubicBezTo>
                    <a:pt x="165946" y="231694"/>
                    <a:pt x="166078" y="231401"/>
                    <a:pt x="166576" y="231110"/>
                  </a:cubicBezTo>
                  <a:cubicBezTo>
                    <a:pt x="166731" y="230753"/>
                    <a:pt x="169257" y="230219"/>
                    <a:pt x="174153" y="229506"/>
                  </a:cubicBezTo>
                  <a:cubicBezTo>
                    <a:pt x="174585" y="229401"/>
                    <a:pt x="174582" y="229100"/>
                    <a:pt x="174145" y="228604"/>
                  </a:cubicBezTo>
                  <a:cubicBezTo>
                    <a:pt x="174299" y="228397"/>
                    <a:pt x="174620" y="228257"/>
                    <a:pt x="175106" y="228182"/>
                  </a:cubicBezTo>
                  <a:lnTo>
                    <a:pt x="188378" y="226674"/>
                  </a:lnTo>
                  <a:cubicBezTo>
                    <a:pt x="189422" y="226326"/>
                    <a:pt x="188988" y="225722"/>
                    <a:pt x="187076" y="224863"/>
                  </a:cubicBezTo>
                  <a:cubicBezTo>
                    <a:pt x="184520" y="224125"/>
                    <a:pt x="181155" y="223839"/>
                    <a:pt x="176980" y="224004"/>
                  </a:cubicBezTo>
                  <a:cubicBezTo>
                    <a:pt x="175340" y="224113"/>
                    <a:pt x="173692" y="224374"/>
                    <a:pt x="172038" y="224723"/>
                  </a:cubicBezTo>
                  <a:cubicBezTo>
                    <a:pt x="172273" y="224502"/>
                    <a:pt x="172509" y="224280"/>
                    <a:pt x="172733" y="224054"/>
                  </a:cubicBezTo>
                  <a:cubicBezTo>
                    <a:pt x="176797" y="222533"/>
                    <a:pt x="181821" y="221336"/>
                    <a:pt x="187819" y="220467"/>
                  </a:cubicBezTo>
                  <a:cubicBezTo>
                    <a:pt x="187887" y="220030"/>
                    <a:pt x="187520" y="219619"/>
                    <a:pt x="186718" y="219232"/>
                  </a:cubicBezTo>
                  <a:cubicBezTo>
                    <a:pt x="186681" y="219066"/>
                    <a:pt x="184760" y="218459"/>
                    <a:pt x="180956" y="217410"/>
                  </a:cubicBezTo>
                  <a:cubicBezTo>
                    <a:pt x="179188" y="216520"/>
                    <a:pt x="178423" y="215983"/>
                    <a:pt x="178661" y="215800"/>
                  </a:cubicBezTo>
                  <a:cubicBezTo>
                    <a:pt x="178647" y="215768"/>
                    <a:pt x="178700" y="215733"/>
                    <a:pt x="178708" y="215700"/>
                  </a:cubicBezTo>
                  <a:cubicBezTo>
                    <a:pt x="182677" y="215485"/>
                    <a:pt x="187680" y="215792"/>
                    <a:pt x="193769" y="216647"/>
                  </a:cubicBezTo>
                  <a:cubicBezTo>
                    <a:pt x="202531" y="218028"/>
                    <a:pt x="209828" y="219939"/>
                    <a:pt x="215659" y="222380"/>
                  </a:cubicBezTo>
                  <a:cubicBezTo>
                    <a:pt x="207339" y="216631"/>
                    <a:pt x="201346" y="213094"/>
                    <a:pt x="197681" y="211770"/>
                  </a:cubicBezTo>
                  <a:cubicBezTo>
                    <a:pt x="193874" y="210110"/>
                    <a:pt x="188696" y="208771"/>
                    <a:pt x="182172" y="207745"/>
                  </a:cubicBezTo>
                  <a:cubicBezTo>
                    <a:pt x="182184" y="207737"/>
                    <a:pt x="182187" y="207730"/>
                    <a:pt x="182199" y="207722"/>
                  </a:cubicBezTo>
                  <a:cubicBezTo>
                    <a:pt x="182378" y="207555"/>
                    <a:pt x="183328" y="207100"/>
                    <a:pt x="185049" y="206357"/>
                  </a:cubicBezTo>
                  <a:cubicBezTo>
                    <a:pt x="185324" y="206241"/>
                    <a:pt x="185500" y="206060"/>
                    <a:pt x="185576" y="205814"/>
                  </a:cubicBezTo>
                  <a:cubicBezTo>
                    <a:pt x="185624" y="205542"/>
                    <a:pt x="185604" y="205273"/>
                    <a:pt x="185517" y="205006"/>
                  </a:cubicBezTo>
                  <a:cubicBezTo>
                    <a:pt x="185233" y="204364"/>
                    <a:pt x="185013" y="203841"/>
                    <a:pt x="184820" y="203373"/>
                  </a:cubicBezTo>
                  <a:cubicBezTo>
                    <a:pt x="186727" y="203138"/>
                    <a:pt x="188804" y="203080"/>
                    <a:pt x="191091" y="203241"/>
                  </a:cubicBezTo>
                  <a:cubicBezTo>
                    <a:pt x="195300" y="203587"/>
                    <a:pt x="199213" y="204295"/>
                    <a:pt x="202829" y="205367"/>
                  </a:cubicBezTo>
                  <a:cubicBezTo>
                    <a:pt x="197395" y="202760"/>
                    <a:pt x="192908" y="200908"/>
                    <a:pt x="189369" y="199808"/>
                  </a:cubicBezTo>
                  <a:cubicBezTo>
                    <a:pt x="188037" y="199409"/>
                    <a:pt x="186820" y="199136"/>
                    <a:pt x="185658" y="198922"/>
                  </a:cubicBezTo>
                  <a:cubicBezTo>
                    <a:pt x="185984" y="198782"/>
                    <a:pt x="186354" y="198648"/>
                    <a:pt x="186780" y="198523"/>
                  </a:cubicBezTo>
                  <a:cubicBezTo>
                    <a:pt x="195375" y="197820"/>
                    <a:pt x="205448" y="199402"/>
                    <a:pt x="217032" y="203324"/>
                  </a:cubicBezTo>
                  <a:cubicBezTo>
                    <a:pt x="209520" y="198789"/>
                    <a:pt x="203571" y="195759"/>
                    <a:pt x="199185" y="194234"/>
                  </a:cubicBezTo>
                  <a:cubicBezTo>
                    <a:pt x="197741" y="193740"/>
                    <a:pt x="196388" y="193330"/>
                    <a:pt x="195122" y="193000"/>
                  </a:cubicBezTo>
                  <a:cubicBezTo>
                    <a:pt x="194115" y="192237"/>
                    <a:pt x="192961" y="191597"/>
                    <a:pt x="191649" y="191090"/>
                  </a:cubicBezTo>
                  <a:cubicBezTo>
                    <a:pt x="195781" y="189929"/>
                    <a:pt x="200870" y="189638"/>
                    <a:pt x="206944" y="190244"/>
                  </a:cubicBezTo>
                  <a:cubicBezTo>
                    <a:pt x="214099" y="190898"/>
                    <a:pt x="220632" y="193496"/>
                    <a:pt x="226545" y="198039"/>
                  </a:cubicBezTo>
                  <a:cubicBezTo>
                    <a:pt x="219799" y="191538"/>
                    <a:pt x="212411" y="187422"/>
                    <a:pt x="204383" y="185689"/>
                  </a:cubicBezTo>
                  <a:cubicBezTo>
                    <a:pt x="204214" y="185653"/>
                    <a:pt x="204047" y="185641"/>
                    <a:pt x="203879" y="185609"/>
                  </a:cubicBezTo>
                  <a:cubicBezTo>
                    <a:pt x="205955" y="185273"/>
                    <a:pt x="208092" y="184980"/>
                    <a:pt x="210338" y="184762"/>
                  </a:cubicBezTo>
                  <a:cubicBezTo>
                    <a:pt x="212999" y="184560"/>
                    <a:pt x="215854" y="184585"/>
                    <a:pt x="218905" y="184837"/>
                  </a:cubicBezTo>
                  <a:cubicBezTo>
                    <a:pt x="220218" y="184960"/>
                    <a:pt x="221470" y="185121"/>
                    <a:pt x="222659" y="185320"/>
                  </a:cubicBezTo>
                  <a:cubicBezTo>
                    <a:pt x="223517" y="185452"/>
                    <a:pt x="224814" y="185748"/>
                    <a:pt x="226550" y="186207"/>
                  </a:cubicBezTo>
                  <a:cubicBezTo>
                    <a:pt x="226686" y="186243"/>
                    <a:pt x="226784" y="186237"/>
                    <a:pt x="226844" y="186189"/>
                  </a:cubicBezTo>
                  <a:cubicBezTo>
                    <a:pt x="220968" y="183567"/>
                    <a:pt x="215878" y="181935"/>
                    <a:pt x="211573" y="181293"/>
                  </a:cubicBezTo>
                  <a:cubicBezTo>
                    <a:pt x="211071" y="181230"/>
                    <a:pt x="210553" y="181218"/>
                    <a:pt x="210044" y="181175"/>
                  </a:cubicBezTo>
                  <a:cubicBezTo>
                    <a:pt x="218899" y="178940"/>
                    <a:pt x="226359" y="178415"/>
                    <a:pt x="232392" y="179642"/>
                  </a:cubicBezTo>
                  <a:cubicBezTo>
                    <a:pt x="227336" y="178163"/>
                    <a:pt x="221918" y="177393"/>
                    <a:pt x="216139" y="177332"/>
                  </a:cubicBezTo>
                  <a:cubicBezTo>
                    <a:pt x="215994" y="177334"/>
                    <a:pt x="215856" y="177350"/>
                    <a:pt x="215712" y="177353"/>
                  </a:cubicBezTo>
                  <a:cubicBezTo>
                    <a:pt x="225548" y="173138"/>
                    <a:pt x="232172" y="170757"/>
                    <a:pt x="235468" y="170273"/>
                  </a:cubicBezTo>
                  <a:cubicBezTo>
                    <a:pt x="235476" y="170198"/>
                    <a:pt x="235384" y="170145"/>
                    <a:pt x="235193" y="170116"/>
                  </a:cubicBezTo>
                  <a:lnTo>
                    <a:pt x="232652" y="170075"/>
                  </a:lnTo>
                  <a:cubicBezTo>
                    <a:pt x="230679" y="170066"/>
                    <a:pt x="229020" y="170111"/>
                    <a:pt x="227674" y="170209"/>
                  </a:cubicBezTo>
                  <a:cubicBezTo>
                    <a:pt x="225010" y="170435"/>
                    <a:pt x="222870" y="170783"/>
                    <a:pt x="221257" y="171254"/>
                  </a:cubicBezTo>
                  <a:cubicBezTo>
                    <a:pt x="220155" y="171564"/>
                    <a:pt x="219092" y="171923"/>
                    <a:pt x="218063" y="172327"/>
                  </a:cubicBezTo>
                  <a:cubicBezTo>
                    <a:pt x="219956" y="170761"/>
                    <a:pt x="221476" y="169572"/>
                    <a:pt x="222542" y="168844"/>
                  </a:cubicBezTo>
                  <a:cubicBezTo>
                    <a:pt x="223626" y="168083"/>
                    <a:pt x="224797" y="167331"/>
                    <a:pt x="226056" y="166586"/>
                  </a:cubicBezTo>
                  <a:cubicBezTo>
                    <a:pt x="226891" y="166077"/>
                    <a:pt x="229104" y="164845"/>
                    <a:pt x="232692" y="162889"/>
                  </a:cubicBezTo>
                  <a:cubicBezTo>
                    <a:pt x="233736" y="162299"/>
                    <a:pt x="234282" y="161953"/>
                    <a:pt x="234327" y="161852"/>
                  </a:cubicBezTo>
                  <a:cubicBezTo>
                    <a:pt x="234432" y="161634"/>
                    <a:pt x="234221" y="161598"/>
                    <a:pt x="233694" y="161745"/>
                  </a:cubicBezTo>
                  <a:cubicBezTo>
                    <a:pt x="232516" y="161993"/>
                    <a:pt x="231218" y="162341"/>
                    <a:pt x="229801" y="162791"/>
                  </a:cubicBezTo>
                  <a:cubicBezTo>
                    <a:pt x="228338" y="163249"/>
                    <a:pt x="226974" y="163809"/>
                    <a:pt x="225661" y="164423"/>
                  </a:cubicBezTo>
                  <a:cubicBezTo>
                    <a:pt x="225669" y="164415"/>
                    <a:pt x="225677" y="164407"/>
                    <a:pt x="225685" y="164399"/>
                  </a:cubicBezTo>
                  <a:cubicBezTo>
                    <a:pt x="229267" y="161429"/>
                    <a:pt x="231807" y="159428"/>
                    <a:pt x="233269" y="158433"/>
                  </a:cubicBezTo>
                  <a:cubicBezTo>
                    <a:pt x="234390" y="157644"/>
                    <a:pt x="235600" y="156853"/>
                    <a:pt x="236900" y="156060"/>
                  </a:cubicBezTo>
                  <a:lnTo>
                    <a:pt x="245007" y="151351"/>
                  </a:lnTo>
                  <a:cubicBezTo>
                    <a:pt x="245540" y="151034"/>
                    <a:pt x="245812" y="150829"/>
                    <a:pt x="245823" y="150736"/>
                  </a:cubicBezTo>
                  <a:cubicBezTo>
                    <a:pt x="245923" y="150626"/>
                    <a:pt x="245787" y="150630"/>
                    <a:pt x="245415" y="150746"/>
                  </a:cubicBezTo>
                  <a:cubicBezTo>
                    <a:pt x="244388" y="151089"/>
                    <a:pt x="243191" y="151510"/>
                    <a:pt x="241824" y="152006"/>
                  </a:cubicBezTo>
                  <a:cubicBezTo>
                    <a:pt x="237968" y="153386"/>
                    <a:pt x="235406" y="154353"/>
                    <a:pt x="234114" y="154916"/>
                  </a:cubicBezTo>
                  <a:cubicBezTo>
                    <a:pt x="234379" y="154604"/>
                    <a:pt x="234642" y="154294"/>
                    <a:pt x="234872" y="154013"/>
                  </a:cubicBezTo>
                  <a:cubicBezTo>
                    <a:pt x="236137" y="153017"/>
                    <a:pt x="237467" y="151965"/>
                    <a:pt x="238927" y="150803"/>
                  </a:cubicBezTo>
                  <a:cubicBezTo>
                    <a:pt x="240175" y="149855"/>
                    <a:pt x="242606" y="148232"/>
                    <a:pt x="246219" y="145934"/>
                  </a:cubicBezTo>
                  <a:cubicBezTo>
                    <a:pt x="244146" y="146607"/>
                    <a:pt x="241556" y="147602"/>
                    <a:pt x="238449" y="148920"/>
                  </a:cubicBezTo>
                  <a:cubicBezTo>
                    <a:pt x="238497" y="148870"/>
                    <a:pt x="237745" y="149225"/>
                    <a:pt x="236251" y="149957"/>
                  </a:cubicBezTo>
                  <a:cubicBezTo>
                    <a:pt x="236131" y="149941"/>
                    <a:pt x="236005" y="149925"/>
                    <a:pt x="235894" y="149908"/>
                  </a:cubicBezTo>
                  <a:cubicBezTo>
                    <a:pt x="236687" y="149263"/>
                    <a:pt x="237523" y="148581"/>
                    <a:pt x="238420" y="147846"/>
                  </a:cubicBezTo>
                  <a:cubicBezTo>
                    <a:pt x="240788" y="146044"/>
                    <a:pt x="242804" y="144585"/>
                    <a:pt x="244471" y="143469"/>
                  </a:cubicBezTo>
                  <a:cubicBezTo>
                    <a:pt x="245152" y="142952"/>
                    <a:pt x="245505" y="142626"/>
                    <a:pt x="245532" y="142490"/>
                  </a:cubicBezTo>
                  <a:cubicBezTo>
                    <a:pt x="245629" y="142283"/>
                    <a:pt x="245362" y="142293"/>
                    <a:pt x="244729" y="142521"/>
                  </a:cubicBezTo>
                  <a:lnTo>
                    <a:pt x="234232" y="146424"/>
                  </a:lnTo>
                  <a:lnTo>
                    <a:pt x="234436" y="146059"/>
                  </a:lnTo>
                  <a:cubicBezTo>
                    <a:pt x="237781" y="143297"/>
                    <a:pt x="241355" y="140415"/>
                    <a:pt x="245221" y="137380"/>
                  </a:cubicBezTo>
                  <a:cubicBezTo>
                    <a:pt x="245191" y="137291"/>
                    <a:pt x="245052" y="137306"/>
                    <a:pt x="244805" y="137427"/>
                  </a:cubicBezTo>
                  <a:lnTo>
                    <a:pt x="235659" y="141411"/>
                  </a:lnTo>
                  <a:cubicBezTo>
                    <a:pt x="235586" y="141445"/>
                    <a:pt x="235524" y="141476"/>
                    <a:pt x="235452" y="141510"/>
                  </a:cubicBezTo>
                  <a:cubicBezTo>
                    <a:pt x="235434" y="141484"/>
                    <a:pt x="235417" y="141460"/>
                    <a:pt x="235399" y="141435"/>
                  </a:cubicBezTo>
                  <a:cubicBezTo>
                    <a:pt x="238073" y="138618"/>
                    <a:pt x="239471" y="136934"/>
                    <a:pt x="239571" y="136404"/>
                  </a:cubicBezTo>
                  <a:cubicBezTo>
                    <a:pt x="239654" y="136103"/>
                    <a:pt x="239502" y="135970"/>
                    <a:pt x="239116" y="136004"/>
                  </a:cubicBezTo>
                  <a:cubicBezTo>
                    <a:pt x="237627" y="136391"/>
                    <a:pt x="236336" y="136694"/>
                    <a:pt x="235143" y="136955"/>
                  </a:cubicBezTo>
                  <a:cubicBezTo>
                    <a:pt x="239553" y="134104"/>
                    <a:pt x="242400" y="132286"/>
                    <a:pt x="243605" y="131555"/>
                  </a:cubicBezTo>
                  <a:cubicBezTo>
                    <a:pt x="244447" y="131010"/>
                    <a:pt x="244795" y="130757"/>
                    <a:pt x="244650" y="130797"/>
                  </a:cubicBezTo>
                  <a:cubicBezTo>
                    <a:pt x="244663" y="130713"/>
                    <a:pt x="244629" y="130682"/>
                    <a:pt x="244547" y="130706"/>
                  </a:cubicBezTo>
                  <a:cubicBezTo>
                    <a:pt x="244448" y="130723"/>
                    <a:pt x="244110" y="130828"/>
                    <a:pt x="243532" y="131019"/>
                  </a:cubicBezTo>
                  <a:cubicBezTo>
                    <a:pt x="241611" y="131648"/>
                    <a:pt x="239966" y="132229"/>
                    <a:pt x="238565" y="132768"/>
                  </a:cubicBezTo>
                  <a:cubicBezTo>
                    <a:pt x="242098" y="130636"/>
                    <a:pt x="244522" y="128909"/>
                    <a:pt x="245751" y="127618"/>
                  </a:cubicBezTo>
                  <a:cubicBezTo>
                    <a:pt x="245845" y="127382"/>
                    <a:pt x="245674" y="127286"/>
                    <a:pt x="245236" y="127328"/>
                  </a:cubicBezTo>
                  <a:cubicBezTo>
                    <a:pt x="241938" y="128106"/>
                    <a:pt x="239773" y="128575"/>
                    <a:pt x="238740" y="128735"/>
                  </a:cubicBezTo>
                  <a:cubicBezTo>
                    <a:pt x="236803" y="129096"/>
                    <a:pt x="235238" y="129368"/>
                    <a:pt x="234002" y="129563"/>
                  </a:cubicBezTo>
                  <a:cubicBezTo>
                    <a:pt x="234723" y="129188"/>
                    <a:pt x="235442" y="128816"/>
                    <a:pt x="236200" y="128402"/>
                  </a:cubicBezTo>
                  <a:cubicBezTo>
                    <a:pt x="244364" y="123897"/>
                    <a:pt x="250151" y="120409"/>
                    <a:pt x="253562" y="117938"/>
                  </a:cubicBezTo>
                  <a:cubicBezTo>
                    <a:pt x="253646" y="117770"/>
                    <a:pt x="253535" y="117728"/>
                    <a:pt x="253230" y="117813"/>
                  </a:cubicBezTo>
                  <a:cubicBezTo>
                    <a:pt x="250452" y="118695"/>
                    <a:pt x="248129" y="119421"/>
                    <a:pt x="246263" y="119992"/>
                  </a:cubicBezTo>
                  <a:cubicBezTo>
                    <a:pt x="249761" y="117777"/>
                    <a:pt x="251863" y="116145"/>
                    <a:pt x="252555" y="115101"/>
                  </a:cubicBezTo>
                  <a:cubicBezTo>
                    <a:pt x="252595" y="114980"/>
                    <a:pt x="252452" y="114945"/>
                    <a:pt x="252127" y="114997"/>
                  </a:cubicBezTo>
                  <a:cubicBezTo>
                    <a:pt x="248771" y="116116"/>
                    <a:pt x="245579" y="116966"/>
                    <a:pt x="242477" y="117666"/>
                  </a:cubicBezTo>
                  <a:cubicBezTo>
                    <a:pt x="247087" y="114901"/>
                    <a:pt x="249842" y="112948"/>
                    <a:pt x="250713" y="111822"/>
                  </a:cubicBezTo>
                  <a:cubicBezTo>
                    <a:pt x="250718" y="111674"/>
                    <a:pt x="250559" y="111653"/>
                    <a:pt x="250236" y="111757"/>
                  </a:cubicBezTo>
                  <a:cubicBezTo>
                    <a:pt x="247469" y="112736"/>
                    <a:pt x="245118" y="113486"/>
                    <a:pt x="243182" y="114009"/>
                  </a:cubicBezTo>
                  <a:cubicBezTo>
                    <a:pt x="242566" y="114171"/>
                    <a:pt x="241987" y="114303"/>
                    <a:pt x="241408" y="114436"/>
                  </a:cubicBezTo>
                  <a:cubicBezTo>
                    <a:pt x="245450" y="112307"/>
                    <a:pt x="247806" y="110754"/>
                    <a:pt x="248471" y="109780"/>
                  </a:cubicBezTo>
                  <a:cubicBezTo>
                    <a:pt x="248478" y="109586"/>
                    <a:pt x="248278" y="109521"/>
                    <a:pt x="247873" y="109586"/>
                  </a:cubicBezTo>
                  <a:cubicBezTo>
                    <a:pt x="244638" y="110408"/>
                    <a:pt x="242174" y="110981"/>
                    <a:pt x="240446" y="111314"/>
                  </a:cubicBezTo>
                  <a:cubicBezTo>
                    <a:pt x="241729" y="110690"/>
                    <a:pt x="243303" y="109856"/>
                    <a:pt x="245235" y="108763"/>
                  </a:cubicBezTo>
                  <a:cubicBezTo>
                    <a:pt x="248413" y="106965"/>
                    <a:pt x="250024" y="105965"/>
                    <a:pt x="250069" y="105763"/>
                  </a:cubicBezTo>
                  <a:cubicBezTo>
                    <a:pt x="250131" y="105617"/>
                    <a:pt x="250060" y="105552"/>
                    <a:pt x="249854" y="105569"/>
                  </a:cubicBezTo>
                  <a:cubicBezTo>
                    <a:pt x="247492" y="106015"/>
                    <a:pt x="245339" y="106354"/>
                    <a:pt x="243347" y="106611"/>
                  </a:cubicBezTo>
                  <a:cubicBezTo>
                    <a:pt x="243688" y="106456"/>
                    <a:pt x="244055" y="106309"/>
                    <a:pt x="244371" y="106146"/>
                  </a:cubicBezTo>
                  <a:cubicBezTo>
                    <a:pt x="246701" y="104956"/>
                    <a:pt x="247967" y="104180"/>
                    <a:pt x="248167" y="103819"/>
                  </a:cubicBezTo>
                  <a:cubicBezTo>
                    <a:pt x="248199" y="103643"/>
                    <a:pt x="248003" y="103573"/>
                    <a:pt x="247580" y="103612"/>
                  </a:cubicBezTo>
                  <a:cubicBezTo>
                    <a:pt x="244840" y="103932"/>
                    <a:pt x="242592" y="104162"/>
                    <a:pt x="240826" y="104304"/>
                  </a:cubicBezTo>
                  <a:cubicBezTo>
                    <a:pt x="240854" y="104267"/>
                    <a:pt x="240896" y="104231"/>
                    <a:pt x="240913" y="104194"/>
                  </a:cubicBezTo>
                  <a:cubicBezTo>
                    <a:pt x="240911" y="103970"/>
                    <a:pt x="240701" y="103836"/>
                    <a:pt x="240284" y="103793"/>
                  </a:cubicBezTo>
                  <a:cubicBezTo>
                    <a:pt x="240096" y="103755"/>
                    <a:pt x="239551" y="103673"/>
                    <a:pt x="238648" y="103547"/>
                  </a:cubicBezTo>
                  <a:cubicBezTo>
                    <a:pt x="237305" y="103373"/>
                    <a:pt x="236207" y="103228"/>
                    <a:pt x="235340" y="103112"/>
                  </a:cubicBezTo>
                  <a:cubicBezTo>
                    <a:pt x="237338" y="102722"/>
                    <a:pt x="239895" y="102262"/>
                    <a:pt x="243042" y="101730"/>
                  </a:cubicBezTo>
                  <a:cubicBezTo>
                    <a:pt x="245269" y="101232"/>
                    <a:pt x="246219" y="100784"/>
                    <a:pt x="245894" y="100388"/>
                  </a:cubicBezTo>
                  <a:cubicBezTo>
                    <a:pt x="245808" y="100266"/>
                    <a:pt x="245597" y="100132"/>
                    <a:pt x="245261" y="99988"/>
                  </a:cubicBezTo>
                  <a:cubicBezTo>
                    <a:pt x="243628" y="99412"/>
                    <a:pt x="242315" y="98934"/>
                    <a:pt x="241245" y="98531"/>
                  </a:cubicBezTo>
                  <a:cubicBezTo>
                    <a:pt x="241634" y="98490"/>
                    <a:pt x="242049" y="98459"/>
                    <a:pt x="242411" y="98410"/>
                  </a:cubicBezTo>
                  <a:cubicBezTo>
                    <a:pt x="246541" y="97866"/>
                    <a:pt x="249720" y="97097"/>
                    <a:pt x="251946" y="96102"/>
                  </a:cubicBezTo>
                  <a:cubicBezTo>
                    <a:pt x="251956" y="96001"/>
                    <a:pt x="251874" y="95943"/>
                    <a:pt x="251702" y="95929"/>
                  </a:cubicBezTo>
                  <a:cubicBezTo>
                    <a:pt x="245525" y="96256"/>
                    <a:pt x="241384" y="96358"/>
                    <a:pt x="239278" y="96234"/>
                  </a:cubicBezTo>
                  <a:cubicBezTo>
                    <a:pt x="238092" y="96188"/>
                    <a:pt x="237085" y="96115"/>
                    <a:pt x="236176" y="96026"/>
                  </a:cubicBezTo>
                  <a:cubicBezTo>
                    <a:pt x="236141" y="95984"/>
                    <a:pt x="236084" y="95936"/>
                    <a:pt x="236064" y="95897"/>
                  </a:cubicBezTo>
                  <a:cubicBezTo>
                    <a:pt x="235969" y="95677"/>
                    <a:pt x="236072" y="95465"/>
                    <a:pt x="236373" y="95259"/>
                  </a:cubicBezTo>
                  <a:cubicBezTo>
                    <a:pt x="236416" y="95183"/>
                    <a:pt x="237113" y="94946"/>
                    <a:pt x="238466" y="94547"/>
                  </a:cubicBezTo>
                  <a:cubicBezTo>
                    <a:pt x="238690" y="94469"/>
                    <a:pt x="238796" y="94380"/>
                    <a:pt x="238786" y="94279"/>
                  </a:cubicBezTo>
                  <a:cubicBezTo>
                    <a:pt x="238788" y="94239"/>
                    <a:pt x="238735" y="94178"/>
                    <a:pt x="238642" y="94104"/>
                  </a:cubicBezTo>
                  <a:cubicBezTo>
                    <a:pt x="239206" y="94123"/>
                    <a:pt x="239800" y="94144"/>
                    <a:pt x="240300" y="94158"/>
                  </a:cubicBezTo>
                  <a:cubicBezTo>
                    <a:pt x="241116" y="94180"/>
                    <a:pt x="241846" y="94198"/>
                    <a:pt x="242340" y="94208"/>
                  </a:cubicBezTo>
                  <a:cubicBezTo>
                    <a:pt x="242834" y="94219"/>
                    <a:pt x="243147" y="94221"/>
                    <a:pt x="243472" y="94210"/>
                  </a:cubicBezTo>
                  <a:cubicBezTo>
                    <a:pt x="243796" y="94200"/>
                    <a:pt x="244130" y="94174"/>
                    <a:pt x="244476" y="94146"/>
                  </a:cubicBezTo>
                  <a:cubicBezTo>
                    <a:pt x="244822" y="94118"/>
                    <a:pt x="245178" y="94085"/>
                    <a:pt x="245886" y="94010"/>
                  </a:cubicBezTo>
                  <a:cubicBezTo>
                    <a:pt x="246594" y="93935"/>
                    <a:pt x="247666" y="93803"/>
                    <a:pt x="248770" y="93642"/>
                  </a:cubicBezTo>
                  <a:cubicBezTo>
                    <a:pt x="249875" y="93481"/>
                    <a:pt x="251011" y="93284"/>
                    <a:pt x="252179" y="93043"/>
                  </a:cubicBezTo>
                  <a:cubicBezTo>
                    <a:pt x="253346" y="92801"/>
                    <a:pt x="254539" y="92490"/>
                    <a:pt x="255453" y="92272"/>
                  </a:cubicBezTo>
                  <a:cubicBezTo>
                    <a:pt x="256368" y="92054"/>
                    <a:pt x="256368" y="92054"/>
                    <a:pt x="255751" y="92147"/>
                  </a:cubicBezTo>
                  <a:cubicBezTo>
                    <a:pt x="255751" y="92147"/>
                    <a:pt x="254493" y="92179"/>
                    <a:pt x="253280" y="92226"/>
                  </a:cubicBezTo>
                  <a:cubicBezTo>
                    <a:pt x="252068" y="92272"/>
                    <a:pt x="250899" y="92336"/>
                    <a:pt x="249771" y="92396"/>
                  </a:cubicBezTo>
                  <a:cubicBezTo>
                    <a:pt x="248642" y="92456"/>
                    <a:pt x="247554" y="92506"/>
                    <a:pt x="246502" y="92540"/>
                  </a:cubicBezTo>
                  <a:cubicBezTo>
                    <a:pt x="245450" y="92574"/>
                    <a:pt x="245094" y="92580"/>
                    <a:pt x="244745" y="92586"/>
                  </a:cubicBezTo>
                  <a:cubicBezTo>
                    <a:pt x="244397" y="92592"/>
                    <a:pt x="244060" y="92597"/>
                    <a:pt x="243734" y="92601"/>
                  </a:cubicBezTo>
                  <a:cubicBezTo>
                    <a:pt x="243409" y="92606"/>
                    <a:pt x="243096" y="92626"/>
                    <a:pt x="242797" y="92646"/>
                  </a:cubicBezTo>
                  <a:cubicBezTo>
                    <a:pt x="242499" y="92667"/>
                    <a:pt x="241829" y="92697"/>
                    <a:pt x="241069" y="92737"/>
                  </a:cubicBezTo>
                  <a:cubicBezTo>
                    <a:pt x="240309" y="92776"/>
                    <a:pt x="239463" y="92822"/>
                    <a:pt x="238532" y="92883"/>
                  </a:cubicBezTo>
                  <a:cubicBezTo>
                    <a:pt x="237922" y="92924"/>
                    <a:pt x="237217" y="92980"/>
                    <a:pt x="236533" y="93033"/>
                  </a:cubicBezTo>
                  <a:cubicBezTo>
                    <a:pt x="236062" y="92803"/>
                    <a:pt x="235798" y="92669"/>
                    <a:pt x="235775" y="92644"/>
                  </a:cubicBezTo>
                  <a:cubicBezTo>
                    <a:pt x="235425" y="92457"/>
                    <a:pt x="235298" y="92313"/>
                    <a:pt x="235394" y="92213"/>
                  </a:cubicBezTo>
                  <a:lnTo>
                    <a:pt x="240169" y="90816"/>
                  </a:lnTo>
                  <a:cubicBezTo>
                    <a:pt x="240748" y="90516"/>
                    <a:pt x="240923" y="90285"/>
                    <a:pt x="240691" y="90124"/>
                  </a:cubicBezTo>
                  <a:cubicBezTo>
                    <a:pt x="240628" y="90067"/>
                    <a:pt x="240470" y="89993"/>
                    <a:pt x="240300" y="89917"/>
                  </a:cubicBezTo>
                  <a:cubicBezTo>
                    <a:pt x="240884" y="89964"/>
                    <a:pt x="241446" y="90004"/>
                    <a:pt x="242017" y="90023"/>
                  </a:cubicBezTo>
                  <a:cubicBezTo>
                    <a:pt x="242679" y="90045"/>
                    <a:pt x="243373" y="90056"/>
                    <a:pt x="244044" y="90041"/>
                  </a:cubicBezTo>
                  <a:cubicBezTo>
                    <a:pt x="244715" y="90027"/>
                    <a:pt x="245361" y="89988"/>
                    <a:pt x="245985" y="89940"/>
                  </a:cubicBezTo>
                  <a:cubicBezTo>
                    <a:pt x="246608" y="89891"/>
                    <a:pt x="247208" y="89837"/>
                    <a:pt x="247674" y="89790"/>
                  </a:cubicBezTo>
                  <a:cubicBezTo>
                    <a:pt x="248140" y="89743"/>
                    <a:pt x="248491" y="89700"/>
                    <a:pt x="248848" y="89658"/>
                  </a:cubicBezTo>
                  <a:cubicBezTo>
                    <a:pt x="249206" y="89616"/>
                    <a:pt x="249570" y="89571"/>
                    <a:pt x="249939" y="89523"/>
                  </a:cubicBezTo>
                  <a:cubicBezTo>
                    <a:pt x="250309" y="89475"/>
                    <a:pt x="250685" y="89428"/>
                    <a:pt x="251143" y="89365"/>
                  </a:cubicBezTo>
                  <a:cubicBezTo>
                    <a:pt x="251601" y="89303"/>
                    <a:pt x="252185" y="89220"/>
                    <a:pt x="252839" y="89123"/>
                  </a:cubicBezTo>
                  <a:cubicBezTo>
                    <a:pt x="253494" y="89027"/>
                    <a:pt x="254218" y="88913"/>
                    <a:pt x="255011" y="88779"/>
                  </a:cubicBezTo>
                  <a:cubicBezTo>
                    <a:pt x="255805" y="88645"/>
                    <a:pt x="256666" y="88477"/>
                    <a:pt x="257191" y="88363"/>
                  </a:cubicBezTo>
                  <a:cubicBezTo>
                    <a:pt x="257715" y="88248"/>
                    <a:pt x="257859" y="88215"/>
                    <a:pt x="258002" y="88181"/>
                  </a:cubicBezTo>
                  <a:cubicBezTo>
                    <a:pt x="258145" y="88149"/>
                    <a:pt x="258287" y="88114"/>
                    <a:pt x="258428" y="88081"/>
                  </a:cubicBezTo>
                  <a:cubicBezTo>
                    <a:pt x="258569" y="88047"/>
                    <a:pt x="258710" y="88030"/>
                    <a:pt x="258816" y="88024"/>
                  </a:cubicBezTo>
                  <a:cubicBezTo>
                    <a:pt x="258838" y="88023"/>
                    <a:pt x="258837" y="88023"/>
                    <a:pt x="258850" y="88022"/>
                  </a:cubicBezTo>
                  <a:cubicBezTo>
                    <a:pt x="258849" y="88022"/>
                    <a:pt x="258709" y="88030"/>
                    <a:pt x="258567" y="88024"/>
                  </a:cubicBezTo>
                  <a:cubicBezTo>
                    <a:pt x="258424" y="88019"/>
                    <a:pt x="258278" y="88005"/>
                    <a:pt x="258133" y="87994"/>
                  </a:cubicBezTo>
                  <a:cubicBezTo>
                    <a:pt x="257986" y="87982"/>
                    <a:pt x="257839" y="87972"/>
                    <a:pt x="257690" y="87963"/>
                  </a:cubicBezTo>
                  <a:cubicBezTo>
                    <a:pt x="257541" y="87955"/>
                    <a:pt x="256613" y="87938"/>
                    <a:pt x="255761" y="87948"/>
                  </a:cubicBezTo>
                  <a:cubicBezTo>
                    <a:pt x="254908" y="87958"/>
                    <a:pt x="254129" y="87981"/>
                    <a:pt x="253421" y="88008"/>
                  </a:cubicBezTo>
                  <a:cubicBezTo>
                    <a:pt x="252714" y="88034"/>
                    <a:pt x="252078" y="88059"/>
                    <a:pt x="251513" y="88084"/>
                  </a:cubicBezTo>
                  <a:cubicBezTo>
                    <a:pt x="250949" y="88110"/>
                    <a:pt x="250568" y="88126"/>
                    <a:pt x="250194" y="88142"/>
                  </a:cubicBezTo>
                  <a:cubicBezTo>
                    <a:pt x="249820" y="88158"/>
                    <a:pt x="249453" y="88175"/>
                    <a:pt x="249093" y="88190"/>
                  </a:cubicBezTo>
                  <a:cubicBezTo>
                    <a:pt x="248732" y="88205"/>
                    <a:pt x="248378" y="88217"/>
                    <a:pt x="248031" y="88229"/>
                  </a:cubicBezTo>
                  <a:cubicBezTo>
                    <a:pt x="247685" y="88241"/>
                    <a:pt x="247111" y="88260"/>
                    <a:pt x="246514" y="88272"/>
                  </a:cubicBezTo>
                  <a:cubicBezTo>
                    <a:pt x="245918" y="88284"/>
                    <a:pt x="245298" y="88288"/>
                    <a:pt x="244655" y="88289"/>
                  </a:cubicBezTo>
                  <a:cubicBezTo>
                    <a:pt x="244011" y="88290"/>
                    <a:pt x="243346" y="88325"/>
                    <a:pt x="242657" y="88351"/>
                  </a:cubicBezTo>
                  <a:cubicBezTo>
                    <a:pt x="241970" y="88377"/>
                    <a:pt x="241391" y="88388"/>
                    <a:pt x="240754" y="88387"/>
                  </a:cubicBezTo>
                  <a:cubicBezTo>
                    <a:pt x="240118" y="88386"/>
                    <a:pt x="239428" y="88374"/>
                    <a:pt x="238683" y="88348"/>
                  </a:cubicBezTo>
                  <a:cubicBezTo>
                    <a:pt x="237938" y="88323"/>
                    <a:pt x="237140" y="88288"/>
                    <a:pt x="236286" y="88244"/>
                  </a:cubicBezTo>
                  <a:cubicBezTo>
                    <a:pt x="235596" y="88209"/>
                    <a:pt x="235206" y="88188"/>
                    <a:pt x="234828" y="88164"/>
                  </a:cubicBezTo>
                  <a:cubicBezTo>
                    <a:pt x="233732" y="87824"/>
                    <a:pt x="232807" y="87537"/>
                    <a:pt x="232078" y="87308"/>
                  </a:cubicBezTo>
                  <a:cubicBezTo>
                    <a:pt x="232104" y="87085"/>
                    <a:pt x="232128" y="86880"/>
                    <a:pt x="232156" y="86653"/>
                  </a:cubicBezTo>
                  <a:cubicBezTo>
                    <a:pt x="237305" y="86772"/>
                    <a:pt x="241520" y="86189"/>
                    <a:pt x="244682" y="84816"/>
                  </a:cubicBezTo>
                  <a:cubicBezTo>
                    <a:pt x="244821" y="84662"/>
                    <a:pt x="244684" y="84457"/>
                    <a:pt x="244272" y="84201"/>
                  </a:cubicBezTo>
                  <a:lnTo>
                    <a:pt x="240476" y="82522"/>
                  </a:lnTo>
                  <a:cubicBezTo>
                    <a:pt x="240113" y="82301"/>
                    <a:pt x="239928" y="82118"/>
                    <a:pt x="239924" y="81972"/>
                  </a:cubicBezTo>
                  <a:lnTo>
                    <a:pt x="245491" y="81338"/>
                  </a:lnTo>
                  <a:cubicBezTo>
                    <a:pt x="245843" y="81277"/>
                    <a:pt x="245912" y="81083"/>
                    <a:pt x="245698" y="80757"/>
                  </a:cubicBezTo>
                  <a:lnTo>
                    <a:pt x="239475" y="77774"/>
                  </a:lnTo>
                  <a:cubicBezTo>
                    <a:pt x="238717" y="77384"/>
                    <a:pt x="238408" y="77141"/>
                    <a:pt x="238549" y="77044"/>
                  </a:cubicBezTo>
                  <a:cubicBezTo>
                    <a:pt x="238624" y="76872"/>
                    <a:pt x="238799" y="76762"/>
                    <a:pt x="239073" y="76713"/>
                  </a:cubicBezTo>
                  <a:cubicBezTo>
                    <a:pt x="243093" y="76417"/>
                    <a:pt x="245445" y="76203"/>
                    <a:pt x="246130" y="76072"/>
                  </a:cubicBezTo>
                  <a:cubicBezTo>
                    <a:pt x="246802" y="75978"/>
                    <a:pt x="247029" y="75816"/>
                    <a:pt x="246808" y="75586"/>
                  </a:cubicBezTo>
                  <a:lnTo>
                    <a:pt x="236901" y="71866"/>
                  </a:lnTo>
                  <a:lnTo>
                    <a:pt x="245059" y="71371"/>
                  </a:lnTo>
                  <a:cubicBezTo>
                    <a:pt x="245728" y="71285"/>
                    <a:pt x="246267" y="71167"/>
                    <a:pt x="246677" y="71017"/>
                  </a:cubicBezTo>
                  <a:cubicBezTo>
                    <a:pt x="246840" y="70934"/>
                    <a:pt x="246885" y="70792"/>
                    <a:pt x="246815" y="70591"/>
                  </a:cubicBezTo>
                  <a:lnTo>
                    <a:pt x="237461" y="66958"/>
                  </a:lnTo>
                  <a:cubicBezTo>
                    <a:pt x="236651" y="66616"/>
                    <a:pt x="236305" y="66397"/>
                    <a:pt x="236425" y="66301"/>
                  </a:cubicBezTo>
                  <a:cubicBezTo>
                    <a:pt x="236534" y="66093"/>
                    <a:pt x="236835" y="66010"/>
                    <a:pt x="237329" y="66053"/>
                  </a:cubicBezTo>
                  <a:cubicBezTo>
                    <a:pt x="244387" y="66371"/>
                    <a:pt x="247845" y="66469"/>
                    <a:pt x="247701" y="66348"/>
                  </a:cubicBezTo>
                  <a:cubicBezTo>
                    <a:pt x="249826" y="66196"/>
                    <a:pt x="250866" y="65937"/>
                    <a:pt x="250819" y="65575"/>
                  </a:cubicBezTo>
                  <a:cubicBezTo>
                    <a:pt x="250989" y="65472"/>
                    <a:pt x="250752" y="65326"/>
                    <a:pt x="250108" y="65139"/>
                  </a:cubicBezTo>
                  <a:cubicBezTo>
                    <a:pt x="243112" y="63428"/>
                    <a:pt x="239634" y="62531"/>
                    <a:pt x="239672" y="62449"/>
                  </a:cubicBezTo>
                  <a:cubicBezTo>
                    <a:pt x="238576" y="62151"/>
                    <a:pt x="238255" y="61927"/>
                    <a:pt x="238712" y="61776"/>
                  </a:cubicBezTo>
                  <a:lnTo>
                    <a:pt x="249114" y="62372"/>
                  </a:lnTo>
                  <a:cubicBezTo>
                    <a:pt x="250177" y="62436"/>
                    <a:pt x="250659" y="62350"/>
                    <a:pt x="250559" y="62113"/>
                  </a:cubicBezTo>
                  <a:cubicBezTo>
                    <a:pt x="243822" y="59973"/>
                    <a:pt x="239471" y="58426"/>
                    <a:pt x="237436" y="57455"/>
                  </a:cubicBezTo>
                  <a:lnTo>
                    <a:pt x="237609" y="56509"/>
                  </a:lnTo>
                  <a:cubicBezTo>
                    <a:pt x="239391" y="57080"/>
                    <a:pt x="241317" y="57629"/>
                    <a:pt x="243398" y="58156"/>
                  </a:cubicBezTo>
                  <a:cubicBezTo>
                    <a:pt x="245531" y="58697"/>
                    <a:pt x="247817" y="59223"/>
                    <a:pt x="249241" y="59468"/>
                  </a:cubicBezTo>
                  <a:cubicBezTo>
                    <a:pt x="250664" y="59712"/>
                    <a:pt x="251125" y="59780"/>
                    <a:pt x="251611" y="59845"/>
                  </a:cubicBezTo>
                  <a:cubicBezTo>
                    <a:pt x="252097" y="59909"/>
                    <a:pt x="252610" y="59971"/>
                    <a:pt x="253150" y="60031"/>
                  </a:cubicBezTo>
                  <a:cubicBezTo>
                    <a:pt x="253689" y="60092"/>
                    <a:pt x="254254" y="60151"/>
                    <a:pt x="254738" y="59831"/>
                  </a:cubicBezTo>
                  <a:cubicBezTo>
                    <a:pt x="255222" y="59512"/>
                    <a:pt x="255222" y="59512"/>
                    <a:pt x="254933" y="59474"/>
                  </a:cubicBezTo>
                  <a:cubicBezTo>
                    <a:pt x="254933" y="59474"/>
                    <a:pt x="254457" y="58645"/>
                    <a:pt x="253914" y="58550"/>
                  </a:cubicBezTo>
                  <a:cubicBezTo>
                    <a:pt x="253370" y="58455"/>
                    <a:pt x="252854" y="58361"/>
                    <a:pt x="252365" y="58268"/>
                  </a:cubicBezTo>
                  <a:cubicBezTo>
                    <a:pt x="251877" y="58174"/>
                    <a:pt x="251416" y="58081"/>
                    <a:pt x="250984" y="57993"/>
                  </a:cubicBezTo>
                  <a:cubicBezTo>
                    <a:pt x="250551" y="57903"/>
                    <a:pt x="248174" y="57407"/>
                    <a:pt x="245929" y="57009"/>
                  </a:cubicBezTo>
                  <a:cubicBezTo>
                    <a:pt x="244528" y="56761"/>
                    <a:pt x="243204" y="56517"/>
                    <a:pt x="241916" y="56274"/>
                  </a:cubicBezTo>
                  <a:lnTo>
                    <a:pt x="253377" y="56580"/>
                  </a:lnTo>
                  <a:cubicBezTo>
                    <a:pt x="253368" y="56422"/>
                    <a:pt x="253256" y="56285"/>
                    <a:pt x="253040" y="56171"/>
                  </a:cubicBezTo>
                  <a:cubicBezTo>
                    <a:pt x="250317" y="54990"/>
                    <a:pt x="248990" y="54377"/>
                    <a:pt x="249060" y="54329"/>
                  </a:cubicBezTo>
                  <a:lnTo>
                    <a:pt x="248144" y="53110"/>
                  </a:lnTo>
                  <a:cubicBezTo>
                    <a:pt x="246125" y="51894"/>
                    <a:pt x="245071" y="51200"/>
                    <a:pt x="244984" y="51030"/>
                  </a:cubicBezTo>
                  <a:cubicBezTo>
                    <a:pt x="244834" y="50890"/>
                    <a:pt x="244759" y="50740"/>
                    <a:pt x="244758" y="50580"/>
                  </a:cubicBezTo>
                  <a:cubicBezTo>
                    <a:pt x="245023" y="49744"/>
                    <a:pt x="245063" y="49203"/>
                    <a:pt x="244878" y="48956"/>
                  </a:cubicBezTo>
                  <a:lnTo>
                    <a:pt x="244760" y="48824"/>
                  </a:lnTo>
                  <a:cubicBezTo>
                    <a:pt x="245216" y="48976"/>
                    <a:pt x="245671" y="49128"/>
                    <a:pt x="246141" y="49285"/>
                  </a:cubicBezTo>
                  <a:cubicBezTo>
                    <a:pt x="246782" y="49500"/>
                    <a:pt x="247435" y="49720"/>
                    <a:pt x="247886" y="49832"/>
                  </a:cubicBezTo>
                  <a:cubicBezTo>
                    <a:pt x="248337" y="49944"/>
                    <a:pt x="248546" y="49991"/>
                    <a:pt x="248751" y="50038"/>
                  </a:cubicBezTo>
                  <a:cubicBezTo>
                    <a:pt x="248955" y="50085"/>
                    <a:pt x="249156" y="50126"/>
                    <a:pt x="249352" y="50165"/>
                  </a:cubicBezTo>
                  <a:cubicBezTo>
                    <a:pt x="249548" y="50204"/>
                    <a:pt x="249740" y="50241"/>
                    <a:pt x="250516" y="50360"/>
                  </a:cubicBezTo>
                  <a:cubicBezTo>
                    <a:pt x="251292" y="50480"/>
                    <a:pt x="252528" y="50650"/>
                    <a:pt x="253600" y="50770"/>
                  </a:cubicBezTo>
                  <a:cubicBezTo>
                    <a:pt x="254671" y="50891"/>
                    <a:pt x="255577" y="50963"/>
                    <a:pt x="256318" y="50983"/>
                  </a:cubicBezTo>
                  <a:cubicBezTo>
                    <a:pt x="257058" y="51003"/>
                    <a:pt x="257628" y="50978"/>
                    <a:pt x="257966" y="50987"/>
                  </a:cubicBezTo>
                  <a:cubicBezTo>
                    <a:pt x="258303" y="50995"/>
                    <a:pt x="258303" y="50995"/>
                    <a:pt x="258079" y="50978"/>
                  </a:cubicBezTo>
                  <a:cubicBezTo>
                    <a:pt x="258079" y="50978"/>
                    <a:pt x="257634" y="50909"/>
                    <a:pt x="257034" y="50744"/>
                  </a:cubicBezTo>
                  <a:cubicBezTo>
                    <a:pt x="256434" y="50578"/>
                    <a:pt x="255672" y="50378"/>
                    <a:pt x="254743" y="50142"/>
                  </a:cubicBezTo>
                  <a:cubicBezTo>
                    <a:pt x="253814" y="49905"/>
                    <a:pt x="252720" y="49631"/>
                    <a:pt x="251460" y="49321"/>
                  </a:cubicBezTo>
                  <a:cubicBezTo>
                    <a:pt x="250199" y="49010"/>
                    <a:pt x="250036" y="48963"/>
                    <a:pt x="249855" y="48912"/>
                  </a:cubicBezTo>
                  <a:cubicBezTo>
                    <a:pt x="249673" y="48861"/>
                    <a:pt x="249488" y="48805"/>
                    <a:pt x="249298" y="48747"/>
                  </a:cubicBezTo>
                  <a:cubicBezTo>
                    <a:pt x="249107" y="48690"/>
                    <a:pt x="248913" y="48630"/>
                    <a:pt x="248719" y="48568"/>
                  </a:cubicBezTo>
                  <a:cubicBezTo>
                    <a:pt x="248524" y="48505"/>
                    <a:pt x="247863" y="48276"/>
                    <a:pt x="247195" y="48108"/>
                  </a:cubicBezTo>
                  <a:cubicBezTo>
                    <a:pt x="246527" y="47940"/>
                    <a:pt x="245872" y="47780"/>
                    <a:pt x="245229" y="47630"/>
                  </a:cubicBezTo>
                  <a:cubicBezTo>
                    <a:pt x="244587" y="47479"/>
                    <a:pt x="243957" y="47337"/>
                    <a:pt x="243339" y="47202"/>
                  </a:cubicBezTo>
                  <a:cubicBezTo>
                    <a:pt x="243332" y="47201"/>
                    <a:pt x="243322" y="47198"/>
                    <a:pt x="243314" y="47197"/>
                  </a:cubicBezTo>
                  <a:lnTo>
                    <a:pt x="242754" y="46566"/>
                  </a:lnTo>
                  <a:cubicBezTo>
                    <a:pt x="242613" y="46339"/>
                    <a:pt x="243050" y="45977"/>
                    <a:pt x="244064" y="45482"/>
                  </a:cubicBezTo>
                  <a:cubicBezTo>
                    <a:pt x="244095" y="45450"/>
                    <a:pt x="244098" y="45415"/>
                    <a:pt x="244111" y="45381"/>
                  </a:cubicBezTo>
                  <a:cubicBezTo>
                    <a:pt x="246206" y="46154"/>
                    <a:pt x="248626" y="46804"/>
                    <a:pt x="251400" y="47170"/>
                  </a:cubicBezTo>
                  <a:cubicBezTo>
                    <a:pt x="254286" y="47551"/>
                    <a:pt x="257512" y="47718"/>
                    <a:pt x="260094" y="47750"/>
                  </a:cubicBezTo>
                  <a:cubicBezTo>
                    <a:pt x="262676" y="47781"/>
                    <a:pt x="262676" y="47781"/>
                    <a:pt x="260967" y="47634"/>
                  </a:cubicBezTo>
                  <a:cubicBezTo>
                    <a:pt x="260967" y="47634"/>
                    <a:pt x="257587" y="46966"/>
                    <a:pt x="254552" y="46404"/>
                  </a:cubicBezTo>
                  <a:cubicBezTo>
                    <a:pt x="251518" y="45841"/>
                    <a:pt x="248830" y="45275"/>
                    <a:pt x="246452" y="44768"/>
                  </a:cubicBezTo>
                  <a:cubicBezTo>
                    <a:pt x="244442" y="44339"/>
                    <a:pt x="242708" y="43863"/>
                    <a:pt x="241615" y="43593"/>
                  </a:cubicBezTo>
                  <a:lnTo>
                    <a:pt x="240252" y="42742"/>
                  </a:lnTo>
                  <a:lnTo>
                    <a:pt x="240275" y="42628"/>
                  </a:lnTo>
                  <a:lnTo>
                    <a:pt x="246515" y="42074"/>
                  </a:lnTo>
                  <a:cubicBezTo>
                    <a:pt x="247459" y="41912"/>
                    <a:pt x="247817" y="41675"/>
                    <a:pt x="247588" y="41362"/>
                  </a:cubicBezTo>
                  <a:lnTo>
                    <a:pt x="243988" y="38768"/>
                  </a:lnTo>
                  <a:cubicBezTo>
                    <a:pt x="243621" y="38417"/>
                    <a:pt x="243562" y="38172"/>
                    <a:pt x="243811" y="38032"/>
                  </a:cubicBezTo>
                  <a:cubicBezTo>
                    <a:pt x="244122" y="38159"/>
                    <a:pt x="244439" y="38285"/>
                    <a:pt x="244751" y="38404"/>
                  </a:cubicBezTo>
                  <a:cubicBezTo>
                    <a:pt x="245909" y="38842"/>
                    <a:pt x="246977" y="39206"/>
                    <a:pt x="247951" y="39514"/>
                  </a:cubicBezTo>
                  <a:cubicBezTo>
                    <a:pt x="248924" y="39822"/>
                    <a:pt x="249806" y="40070"/>
                    <a:pt x="250920" y="40313"/>
                  </a:cubicBezTo>
                  <a:cubicBezTo>
                    <a:pt x="252033" y="40556"/>
                    <a:pt x="253414" y="40777"/>
                    <a:pt x="254732" y="40948"/>
                  </a:cubicBezTo>
                  <a:cubicBezTo>
                    <a:pt x="256049" y="41120"/>
                    <a:pt x="257303" y="41240"/>
                    <a:pt x="258492" y="41298"/>
                  </a:cubicBezTo>
                  <a:cubicBezTo>
                    <a:pt x="259681" y="41355"/>
                    <a:pt x="260804" y="41329"/>
                    <a:pt x="261608" y="41325"/>
                  </a:cubicBezTo>
                  <a:cubicBezTo>
                    <a:pt x="262412" y="41321"/>
                    <a:pt x="262412" y="41321"/>
                    <a:pt x="261880" y="41281"/>
                  </a:cubicBezTo>
                  <a:cubicBezTo>
                    <a:pt x="261880" y="41281"/>
                    <a:pt x="260827" y="41069"/>
                    <a:pt x="259718" y="40827"/>
                  </a:cubicBezTo>
                  <a:cubicBezTo>
                    <a:pt x="258608" y="40585"/>
                    <a:pt x="257436" y="40335"/>
                    <a:pt x="256201" y="40060"/>
                  </a:cubicBezTo>
                  <a:cubicBezTo>
                    <a:pt x="254966" y="39785"/>
                    <a:pt x="253668" y="39479"/>
                    <a:pt x="252300" y="39151"/>
                  </a:cubicBezTo>
                  <a:cubicBezTo>
                    <a:pt x="250934" y="38822"/>
                    <a:pt x="250125" y="38676"/>
                    <a:pt x="249216" y="38493"/>
                  </a:cubicBezTo>
                  <a:cubicBezTo>
                    <a:pt x="248313" y="38310"/>
                    <a:pt x="247305" y="38089"/>
                    <a:pt x="246193" y="37829"/>
                  </a:cubicBezTo>
                  <a:cubicBezTo>
                    <a:pt x="249794" y="37769"/>
                    <a:pt x="251824" y="37716"/>
                    <a:pt x="252243" y="37669"/>
                  </a:cubicBezTo>
                  <a:cubicBezTo>
                    <a:pt x="252967" y="37631"/>
                    <a:pt x="253380" y="37554"/>
                    <a:pt x="253482" y="37439"/>
                  </a:cubicBezTo>
                  <a:cubicBezTo>
                    <a:pt x="253501" y="37322"/>
                    <a:pt x="253397" y="37211"/>
                    <a:pt x="253170" y="37104"/>
                  </a:cubicBezTo>
                  <a:lnTo>
                    <a:pt x="247917" y="35269"/>
                  </a:lnTo>
                  <a:cubicBezTo>
                    <a:pt x="247240" y="35024"/>
                    <a:pt x="246939" y="34874"/>
                    <a:pt x="247016" y="34818"/>
                  </a:cubicBezTo>
                  <a:cubicBezTo>
                    <a:pt x="246976" y="34718"/>
                    <a:pt x="247026" y="34647"/>
                    <a:pt x="247165" y="34605"/>
                  </a:cubicBezTo>
                  <a:lnTo>
                    <a:pt x="250319" y="34088"/>
                  </a:lnTo>
                  <a:cubicBezTo>
                    <a:pt x="250711" y="34014"/>
                    <a:pt x="250896" y="33931"/>
                    <a:pt x="250872" y="33838"/>
                  </a:cubicBezTo>
                  <a:cubicBezTo>
                    <a:pt x="250917" y="33721"/>
                    <a:pt x="250879" y="33616"/>
                    <a:pt x="250756" y="33522"/>
                  </a:cubicBezTo>
                  <a:lnTo>
                    <a:pt x="248727" y="32354"/>
                  </a:lnTo>
                  <a:cubicBezTo>
                    <a:pt x="248529" y="32247"/>
                    <a:pt x="248411" y="32116"/>
                    <a:pt x="248372" y="31962"/>
                  </a:cubicBezTo>
                  <a:cubicBezTo>
                    <a:pt x="248340" y="31867"/>
                    <a:pt x="248383" y="31777"/>
                    <a:pt x="248502" y="31692"/>
                  </a:cubicBezTo>
                  <a:cubicBezTo>
                    <a:pt x="249425" y="31283"/>
                    <a:pt x="249903" y="31051"/>
                    <a:pt x="249935" y="30995"/>
                  </a:cubicBezTo>
                  <a:cubicBezTo>
                    <a:pt x="250092" y="30885"/>
                    <a:pt x="250127" y="30752"/>
                    <a:pt x="250040" y="30595"/>
                  </a:cubicBezTo>
                  <a:lnTo>
                    <a:pt x="247063" y="28854"/>
                  </a:lnTo>
                  <a:cubicBezTo>
                    <a:pt x="246852" y="28737"/>
                    <a:pt x="246743" y="28622"/>
                    <a:pt x="246736" y="28511"/>
                  </a:cubicBezTo>
                  <a:cubicBezTo>
                    <a:pt x="246697" y="28407"/>
                    <a:pt x="246798" y="28332"/>
                    <a:pt x="247038" y="28288"/>
                  </a:cubicBezTo>
                  <a:cubicBezTo>
                    <a:pt x="248671" y="28090"/>
                    <a:pt x="249442" y="27975"/>
                    <a:pt x="249350" y="27946"/>
                  </a:cubicBezTo>
                  <a:cubicBezTo>
                    <a:pt x="249495" y="27901"/>
                    <a:pt x="249510" y="27806"/>
                    <a:pt x="249397" y="27659"/>
                  </a:cubicBezTo>
                  <a:lnTo>
                    <a:pt x="245221" y="26264"/>
                  </a:lnTo>
                  <a:cubicBezTo>
                    <a:pt x="247023" y="25971"/>
                    <a:pt x="248278" y="25786"/>
                    <a:pt x="248865" y="25732"/>
                  </a:cubicBezTo>
                  <a:lnTo>
                    <a:pt x="254179" y="25360"/>
                  </a:lnTo>
                  <a:cubicBezTo>
                    <a:pt x="254295" y="25250"/>
                    <a:pt x="254190" y="25158"/>
                    <a:pt x="253864" y="25083"/>
                  </a:cubicBezTo>
                  <a:lnTo>
                    <a:pt x="248590" y="23818"/>
                  </a:lnTo>
                  <a:cubicBezTo>
                    <a:pt x="247959" y="23646"/>
                    <a:pt x="247549" y="23492"/>
                    <a:pt x="247359" y="23356"/>
                  </a:cubicBezTo>
                  <a:cubicBezTo>
                    <a:pt x="247272" y="23274"/>
                    <a:pt x="247293" y="23194"/>
                    <a:pt x="247422" y="23114"/>
                  </a:cubicBezTo>
                  <a:cubicBezTo>
                    <a:pt x="247809" y="23014"/>
                    <a:pt x="248124" y="22925"/>
                    <a:pt x="248420" y="22839"/>
                  </a:cubicBezTo>
                  <a:cubicBezTo>
                    <a:pt x="248547" y="22867"/>
                    <a:pt x="248668" y="22896"/>
                    <a:pt x="248796" y="22923"/>
                  </a:cubicBezTo>
                  <a:cubicBezTo>
                    <a:pt x="250863" y="23366"/>
                    <a:pt x="253026" y="23784"/>
                    <a:pt x="255294" y="24121"/>
                  </a:cubicBezTo>
                  <a:cubicBezTo>
                    <a:pt x="257560" y="24460"/>
                    <a:pt x="259933" y="24693"/>
                    <a:pt x="261601" y="24832"/>
                  </a:cubicBezTo>
                  <a:cubicBezTo>
                    <a:pt x="263269" y="24971"/>
                    <a:pt x="264125" y="25021"/>
                    <a:pt x="264915" y="25049"/>
                  </a:cubicBezTo>
                  <a:cubicBezTo>
                    <a:pt x="265706" y="25075"/>
                    <a:pt x="266432" y="25074"/>
                    <a:pt x="267091" y="25044"/>
                  </a:cubicBezTo>
                  <a:cubicBezTo>
                    <a:pt x="267751" y="25014"/>
                    <a:pt x="268342" y="24951"/>
                    <a:pt x="268750" y="24938"/>
                  </a:cubicBezTo>
                  <a:cubicBezTo>
                    <a:pt x="269158" y="24924"/>
                    <a:pt x="269158" y="24924"/>
                    <a:pt x="268887" y="24916"/>
                  </a:cubicBezTo>
                  <a:cubicBezTo>
                    <a:pt x="268887" y="24916"/>
                    <a:pt x="268346" y="24851"/>
                    <a:pt x="267745" y="24731"/>
                  </a:cubicBezTo>
                  <a:cubicBezTo>
                    <a:pt x="267145" y="24612"/>
                    <a:pt x="266480" y="24491"/>
                    <a:pt x="265752" y="24360"/>
                  </a:cubicBezTo>
                  <a:cubicBezTo>
                    <a:pt x="265025" y="24229"/>
                    <a:pt x="264232" y="24088"/>
                    <a:pt x="263374" y="23933"/>
                  </a:cubicBezTo>
                  <a:cubicBezTo>
                    <a:pt x="262517" y="23778"/>
                    <a:pt x="260117" y="23342"/>
                    <a:pt x="257805" y="22939"/>
                  </a:cubicBezTo>
                  <a:cubicBezTo>
                    <a:pt x="255493" y="22537"/>
                    <a:pt x="253251" y="22285"/>
                    <a:pt x="251097" y="22048"/>
                  </a:cubicBezTo>
                  <a:cubicBezTo>
                    <a:pt x="250455" y="21977"/>
                    <a:pt x="249833" y="21910"/>
                    <a:pt x="249231" y="21849"/>
                  </a:cubicBezTo>
                  <a:cubicBezTo>
                    <a:pt x="248137" y="21491"/>
                    <a:pt x="247544" y="21286"/>
                    <a:pt x="247517" y="21252"/>
                  </a:cubicBezTo>
                  <a:cubicBezTo>
                    <a:pt x="247279" y="21150"/>
                    <a:pt x="247194" y="21055"/>
                    <a:pt x="247262" y="20968"/>
                  </a:cubicBezTo>
                  <a:lnTo>
                    <a:pt x="249848" y="20792"/>
                  </a:lnTo>
                  <a:lnTo>
                    <a:pt x="247262" y="19947"/>
                  </a:lnTo>
                  <a:cubicBezTo>
                    <a:pt x="247056" y="19852"/>
                    <a:pt x="246955" y="19764"/>
                    <a:pt x="246961" y="19682"/>
                  </a:cubicBezTo>
                  <a:cubicBezTo>
                    <a:pt x="247020" y="19587"/>
                    <a:pt x="247258" y="19519"/>
                    <a:pt x="247676" y="19476"/>
                  </a:cubicBezTo>
                  <a:lnTo>
                    <a:pt x="254749" y="18718"/>
                  </a:lnTo>
                  <a:cubicBezTo>
                    <a:pt x="254852" y="18630"/>
                    <a:pt x="254837" y="18555"/>
                    <a:pt x="254705" y="18494"/>
                  </a:cubicBezTo>
                  <a:lnTo>
                    <a:pt x="251368" y="17768"/>
                  </a:lnTo>
                  <a:cubicBezTo>
                    <a:pt x="250827" y="17626"/>
                    <a:pt x="250675" y="17543"/>
                    <a:pt x="250913" y="17518"/>
                  </a:cubicBezTo>
                  <a:lnTo>
                    <a:pt x="254852" y="17387"/>
                  </a:lnTo>
                  <a:cubicBezTo>
                    <a:pt x="255659" y="17500"/>
                    <a:pt x="256395" y="17587"/>
                    <a:pt x="257085" y="17655"/>
                  </a:cubicBezTo>
                  <a:cubicBezTo>
                    <a:pt x="258310" y="17774"/>
                    <a:pt x="259422" y="17840"/>
                    <a:pt x="260418" y="17846"/>
                  </a:cubicBezTo>
                  <a:cubicBezTo>
                    <a:pt x="261415" y="17851"/>
                    <a:pt x="262294" y="17782"/>
                    <a:pt x="262890" y="17753"/>
                  </a:cubicBezTo>
                  <a:cubicBezTo>
                    <a:pt x="263486" y="17725"/>
                    <a:pt x="263486" y="17725"/>
                    <a:pt x="263090" y="17714"/>
                  </a:cubicBezTo>
                  <a:cubicBezTo>
                    <a:pt x="263090" y="17714"/>
                    <a:pt x="262302" y="17602"/>
                    <a:pt x="261410" y="17426"/>
                  </a:cubicBezTo>
                  <a:cubicBezTo>
                    <a:pt x="260517" y="17251"/>
                    <a:pt x="259515" y="17057"/>
                    <a:pt x="258401" y="16830"/>
                  </a:cubicBezTo>
                  <a:cubicBezTo>
                    <a:pt x="257286" y="16604"/>
                    <a:pt x="256059" y="16343"/>
                    <a:pt x="254719" y="16043"/>
                  </a:cubicBezTo>
                  <a:cubicBezTo>
                    <a:pt x="253929" y="15866"/>
                    <a:pt x="252914" y="15658"/>
                    <a:pt x="251863" y="15459"/>
                  </a:cubicBezTo>
                  <a:cubicBezTo>
                    <a:pt x="251895" y="15445"/>
                    <a:pt x="251945" y="15434"/>
                    <a:pt x="251913" y="15411"/>
                  </a:cubicBezTo>
                  <a:cubicBezTo>
                    <a:pt x="248434" y="14888"/>
                    <a:pt x="246691" y="14566"/>
                    <a:pt x="246682" y="14445"/>
                  </a:cubicBezTo>
                  <a:cubicBezTo>
                    <a:pt x="246478" y="14334"/>
                    <a:pt x="246811" y="14219"/>
                    <a:pt x="247680" y="14103"/>
                  </a:cubicBezTo>
                  <a:cubicBezTo>
                    <a:pt x="248034" y="14033"/>
                    <a:pt x="249016" y="13899"/>
                    <a:pt x="250501" y="13715"/>
                  </a:cubicBezTo>
                  <a:cubicBezTo>
                    <a:pt x="251071" y="13804"/>
                    <a:pt x="251639" y="13894"/>
                    <a:pt x="252222" y="13978"/>
                  </a:cubicBezTo>
                  <a:cubicBezTo>
                    <a:pt x="253889" y="14220"/>
                    <a:pt x="255207" y="14383"/>
                    <a:pt x="256318" y="14466"/>
                  </a:cubicBezTo>
                  <a:cubicBezTo>
                    <a:pt x="257428" y="14550"/>
                    <a:pt x="258326" y="14605"/>
                    <a:pt x="259009" y="14644"/>
                  </a:cubicBezTo>
                  <a:cubicBezTo>
                    <a:pt x="259692" y="14684"/>
                    <a:pt x="260159" y="14713"/>
                    <a:pt x="260721" y="14753"/>
                  </a:cubicBezTo>
                  <a:cubicBezTo>
                    <a:pt x="261283" y="14793"/>
                    <a:pt x="262089" y="14857"/>
                    <a:pt x="262899" y="14921"/>
                  </a:cubicBezTo>
                  <a:cubicBezTo>
                    <a:pt x="263710" y="14985"/>
                    <a:pt x="264523" y="15051"/>
                    <a:pt x="265344" y="15113"/>
                  </a:cubicBezTo>
                  <a:cubicBezTo>
                    <a:pt x="266164" y="15175"/>
                    <a:pt x="266990" y="15229"/>
                    <a:pt x="267504" y="15250"/>
                  </a:cubicBezTo>
                  <a:cubicBezTo>
                    <a:pt x="268018" y="15271"/>
                    <a:pt x="268203" y="15267"/>
                    <a:pt x="268386" y="15260"/>
                  </a:cubicBezTo>
                  <a:cubicBezTo>
                    <a:pt x="268568" y="15252"/>
                    <a:pt x="268748" y="15243"/>
                    <a:pt x="268924" y="15231"/>
                  </a:cubicBezTo>
                  <a:cubicBezTo>
                    <a:pt x="269101" y="15218"/>
                    <a:pt x="269274" y="15216"/>
                    <a:pt x="269401" y="15227"/>
                  </a:cubicBezTo>
                  <a:cubicBezTo>
                    <a:pt x="269528" y="15237"/>
                    <a:pt x="269528" y="15237"/>
                    <a:pt x="269443" y="15229"/>
                  </a:cubicBezTo>
                  <a:cubicBezTo>
                    <a:pt x="269443" y="15229"/>
                    <a:pt x="269274" y="15216"/>
                    <a:pt x="269104" y="15178"/>
                  </a:cubicBezTo>
                  <a:cubicBezTo>
                    <a:pt x="268970" y="15148"/>
                    <a:pt x="268834" y="15113"/>
                    <a:pt x="268698" y="15078"/>
                  </a:cubicBezTo>
                  <a:cubicBezTo>
                    <a:pt x="268910" y="15067"/>
                    <a:pt x="269072" y="15055"/>
                    <a:pt x="269216" y="15039"/>
                  </a:cubicBezTo>
                  <a:cubicBezTo>
                    <a:pt x="269384" y="15021"/>
                    <a:pt x="269546" y="14996"/>
                    <a:pt x="269700" y="14968"/>
                  </a:cubicBezTo>
                  <a:cubicBezTo>
                    <a:pt x="269855" y="14939"/>
                    <a:pt x="270003" y="14922"/>
                    <a:pt x="270111" y="14914"/>
                  </a:cubicBezTo>
                  <a:cubicBezTo>
                    <a:pt x="270220" y="14906"/>
                    <a:pt x="270220" y="14906"/>
                    <a:pt x="270147" y="14911"/>
                  </a:cubicBezTo>
                  <a:cubicBezTo>
                    <a:pt x="270147" y="14911"/>
                    <a:pt x="270003" y="14922"/>
                    <a:pt x="269852" y="14911"/>
                  </a:cubicBezTo>
                  <a:cubicBezTo>
                    <a:pt x="269701" y="14900"/>
                    <a:pt x="269546" y="14877"/>
                    <a:pt x="269386" y="14849"/>
                  </a:cubicBezTo>
                  <a:cubicBezTo>
                    <a:pt x="269226" y="14821"/>
                    <a:pt x="269061" y="14788"/>
                    <a:pt x="268892" y="14753"/>
                  </a:cubicBezTo>
                  <a:cubicBezTo>
                    <a:pt x="268722" y="14717"/>
                    <a:pt x="268358" y="14639"/>
                    <a:pt x="267991" y="14567"/>
                  </a:cubicBezTo>
                  <a:cubicBezTo>
                    <a:pt x="267624" y="14495"/>
                    <a:pt x="267255" y="14421"/>
                    <a:pt x="266883" y="14352"/>
                  </a:cubicBezTo>
                  <a:cubicBezTo>
                    <a:pt x="266510" y="14284"/>
                    <a:pt x="266134" y="14214"/>
                    <a:pt x="265757" y="14143"/>
                  </a:cubicBezTo>
                  <a:cubicBezTo>
                    <a:pt x="265380" y="14073"/>
                    <a:pt x="264518" y="13914"/>
                    <a:pt x="263633" y="13749"/>
                  </a:cubicBezTo>
                  <a:cubicBezTo>
                    <a:pt x="262747" y="13584"/>
                    <a:pt x="261836" y="13414"/>
                    <a:pt x="260899" y="13239"/>
                  </a:cubicBezTo>
                  <a:cubicBezTo>
                    <a:pt x="260735" y="13208"/>
                    <a:pt x="260554" y="13196"/>
                    <a:pt x="260387" y="13168"/>
                  </a:cubicBezTo>
                  <a:cubicBezTo>
                    <a:pt x="261190" y="13178"/>
                    <a:pt x="262226" y="13183"/>
                    <a:pt x="263178" y="13168"/>
                  </a:cubicBezTo>
                  <a:cubicBezTo>
                    <a:pt x="264458" y="13147"/>
                    <a:pt x="265581" y="13087"/>
                    <a:pt x="266543" y="12984"/>
                  </a:cubicBezTo>
                  <a:cubicBezTo>
                    <a:pt x="267506" y="12880"/>
                    <a:pt x="268304" y="12726"/>
                    <a:pt x="268823" y="12643"/>
                  </a:cubicBezTo>
                  <a:cubicBezTo>
                    <a:pt x="269342" y="12560"/>
                    <a:pt x="269342" y="12560"/>
                    <a:pt x="268994" y="12590"/>
                  </a:cubicBezTo>
                  <a:cubicBezTo>
                    <a:pt x="268994" y="12590"/>
                    <a:pt x="268294" y="12575"/>
                    <a:pt x="267442" y="12498"/>
                  </a:cubicBezTo>
                  <a:cubicBezTo>
                    <a:pt x="266591" y="12421"/>
                    <a:pt x="265588" y="12334"/>
                    <a:pt x="264430" y="12228"/>
                  </a:cubicBezTo>
                  <a:cubicBezTo>
                    <a:pt x="263272" y="12121"/>
                    <a:pt x="261957" y="11992"/>
                    <a:pt x="260484" y="11839"/>
                  </a:cubicBezTo>
                  <a:cubicBezTo>
                    <a:pt x="259009" y="11685"/>
                    <a:pt x="258922" y="11681"/>
                    <a:pt x="258622" y="11642"/>
                  </a:cubicBezTo>
                  <a:cubicBezTo>
                    <a:pt x="258321" y="11603"/>
                    <a:pt x="257781" y="11534"/>
                    <a:pt x="257008" y="11431"/>
                  </a:cubicBezTo>
                  <a:cubicBezTo>
                    <a:pt x="256236" y="11327"/>
                    <a:pt x="255229" y="11219"/>
                    <a:pt x="253986" y="11134"/>
                  </a:cubicBezTo>
                  <a:cubicBezTo>
                    <a:pt x="252743" y="11050"/>
                    <a:pt x="252060" y="10995"/>
                    <a:pt x="251347" y="10941"/>
                  </a:cubicBezTo>
                  <a:cubicBezTo>
                    <a:pt x="250728" y="10895"/>
                    <a:pt x="250082" y="10849"/>
                    <a:pt x="249425" y="10801"/>
                  </a:cubicBezTo>
                  <a:cubicBezTo>
                    <a:pt x="251851" y="10412"/>
                    <a:pt x="254932" y="10005"/>
                    <a:pt x="258685" y="9581"/>
                  </a:cubicBezTo>
                  <a:lnTo>
                    <a:pt x="247449" y="7878"/>
                  </a:lnTo>
                  <a:cubicBezTo>
                    <a:pt x="247505" y="7643"/>
                    <a:pt x="247560" y="7408"/>
                    <a:pt x="247616" y="7182"/>
                  </a:cubicBezTo>
                  <a:cubicBezTo>
                    <a:pt x="247895" y="7133"/>
                    <a:pt x="248151" y="7089"/>
                    <a:pt x="248410" y="7044"/>
                  </a:cubicBezTo>
                  <a:cubicBezTo>
                    <a:pt x="249173" y="7195"/>
                    <a:pt x="250035" y="7358"/>
                    <a:pt x="250829" y="7501"/>
                  </a:cubicBezTo>
                  <a:cubicBezTo>
                    <a:pt x="252053" y="7721"/>
                    <a:pt x="253089" y="7896"/>
                    <a:pt x="253939" y="8030"/>
                  </a:cubicBezTo>
                  <a:cubicBezTo>
                    <a:pt x="254788" y="8165"/>
                    <a:pt x="255451" y="8264"/>
                    <a:pt x="256372" y="8357"/>
                  </a:cubicBezTo>
                  <a:cubicBezTo>
                    <a:pt x="257293" y="8449"/>
                    <a:pt x="258645" y="8530"/>
                    <a:pt x="260061" y="8595"/>
                  </a:cubicBezTo>
                  <a:cubicBezTo>
                    <a:pt x="261476" y="8659"/>
                    <a:pt x="262954" y="8705"/>
                    <a:pt x="264495" y="8721"/>
                  </a:cubicBezTo>
                  <a:cubicBezTo>
                    <a:pt x="266036" y="8736"/>
                    <a:pt x="267643" y="8689"/>
                    <a:pt x="268877" y="8664"/>
                  </a:cubicBezTo>
                  <a:cubicBezTo>
                    <a:pt x="270111" y="8637"/>
                    <a:pt x="270111" y="8637"/>
                    <a:pt x="269293" y="8585"/>
                  </a:cubicBezTo>
                  <a:cubicBezTo>
                    <a:pt x="269293" y="8585"/>
                    <a:pt x="267670" y="8273"/>
                    <a:pt x="266106" y="8031"/>
                  </a:cubicBezTo>
                  <a:cubicBezTo>
                    <a:pt x="264543" y="7789"/>
                    <a:pt x="263041" y="7591"/>
                    <a:pt x="261601" y="7403"/>
                  </a:cubicBezTo>
                  <a:cubicBezTo>
                    <a:pt x="260161" y="7216"/>
                    <a:pt x="258784" y="7037"/>
                    <a:pt x="257467" y="6876"/>
                  </a:cubicBezTo>
                  <a:cubicBezTo>
                    <a:pt x="256150" y="6716"/>
                    <a:pt x="255620" y="6676"/>
                    <a:pt x="254899" y="6622"/>
                  </a:cubicBezTo>
                  <a:cubicBezTo>
                    <a:pt x="254238" y="6572"/>
                    <a:pt x="253395" y="6501"/>
                    <a:pt x="252409" y="6418"/>
                  </a:cubicBezTo>
                  <a:lnTo>
                    <a:pt x="262437" y="5052"/>
                  </a:lnTo>
                  <a:cubicBezTo>
                    <a:pt x="260906" y="4824"/>
                    <a:pt x="259402" y="4644"/>
                    <a:pt x="257920" y="4501"/>
                  </a:cubicBezTo>
                  <a:cubicBezTo>
                    <a:pt x="259613" y="4517"/>
                    <a:pt x="261292" y="4559"/>
                    <a:pt x="262693" y="4612"/>
                  </a:cubicBezTo>
                  <a:cubicBezTo>
                    <a:pt x="264932" y="4698"/>
                    <a:pt x="266207" y="4807"/>
                    <a:pt x="267605" y="5041"/>
                  </a:cubicBezTo>
                  <a:cubicBezTo>
                    <a:pt x="269003" y="5275"/>
                    <a:pt x="270523" y="5636"/>
                    <a:pt x="272160" y="6126"/>
                  </a:cubicBezTo>
                  <a:cubicBezTo>
                    <a:pt x="273797" y="6617"/>
                    <a:pt x="275549" y="7236"/>
                    <a:pt x="276265" y="7477"/>
                  </a:cubicBezTo>
                  <a:cubicBezTo>
                    <a:pt x="276496" y="7554"/>
                    <a:pt x="276621" y="7587"/>
                    <a:pt x="276709" y="7603"/>
                  </a:cubicBezTo>
                  <a:cubicBezTo>
                    <a:pt x="276702" y="7753"/>
                    <a:pt x="276690" y="7980"/>
                    <a:pt x="276666" y="8391"/>
                  </a:cubicBezTo>
                  <a:cubicBezTo>
                    <a:pt x="276612" y="9344"/>
                    <a:pt x="276509" y="10967"/>
                    <a:pt x="276408" y="12365"/>
                  </a:cubicBezTo>
                  <a:cubicBezTo>
                    <a:pt x="276308" y="13763"/>
                    <a:pt x="276210" y="14935"/>
                    <a:pt x="276116" y="15876"/>
                  </a:cubicBezTo>
                  <a:cubicBezTo>
                    <a:pt x="276022" y="16818"/>
                    <a:pt x="275932" y="17521"/>
                    <a:pt x="275849" y="18073"/>
                  </a:cubicBezTo>
                  <a:cubicBezTo>
                    <a:pt x="275765" y="18625"/>
                    <a:pt x="275683" y="19145"/>
                    <a:pt x="275586" y="19689"/>
                  </a:cubicBezTo>
                  <a:cubicBezTo>
                    <a:pt x="275490" y="20234"/>
                    <a:pt x="275379" y="20803"/>
                    <a:pt x="275254" y="21396"/>
                  </a:cubicBezTo>
                  <a:cubicBezTo>
                    <a:pt x="275129" y="21990"/>
                    <a:pt x="274989" y="22607"/>
                    <a:pt x="274531" y="24336"/>
                  </a:cubicBezTo>
                  <a:cubicBezTo>
                    <a:pt x="274073" y="26065"/>
                    <a:pt x="273364" y="28724"/>
                    <a:pt x="272766" y="31046"/>
                  </a:cubicBezTo>
                  <a:cubicBezTo>
                    <a:pt x="272168" y="33370"/>
                    <a:pt x="271679" y="35359"/>
                    <a:pt x="271314" y="37021"/>
                  </a:cubicBezTo>
                  <a:cubicBezTo>
                    <a:pt x="270948" y="38683"/>
                    <a:pt x="270705" y="40022"/>
                    <a:pt x="270324" y="42731"/>
                  </a:cubicBezTo>
                  <a:cubicBezTo>
                    <a:pt x="269943" y="45440"/>
                    <a:pt x="269417" y="49613"/>
                    <a:pt x="268991" y="53603"/>
                  </a:cubicBezTo>
                  <a:cubicBezTo>
                    <a:pt x="268866" y="54778"/>
                    <a:pt x="268766" y="55904"/>
                    <a:pt x="268657" y="57048"/>
                  </a:cubicBezTo>
                  <a:cubicBezTo>
                    <a:pt x="268428" y="58242"/>
                    <a:pt x="268199" y="59481"/>
                    <a:pt x="267974" y="60728"/>
                  </a:cubicBezTo>
                  <a:cubicBezTo>
                    <a:pt x="267081" y="65665"/>
                    <a:pt x="266177" y="70703"/>
                    <a:pt x="265251" y="75841"/>
                  </a:cubicBezTo>
                  <a:cubicBezTo>
                    <a:pt x="264325" y="80979"/>
                    <a:pt x="263419" y="86226"/>
                    <a:pt x="262721" y="91226"/>
                  </a:cubicBezTo>
                  <a:cubicBezTo>
                    <a:pt x="262023" y="96226"/>
                    <a:pt x="261554" y="100810"/>
                    <a:pt x="261015" y="108672"/>
                  </a:cubicBezTo>
                  <a:cubicBezTo>
                    <a:pt x="260477" y="116534"/>
                    <a:pt x="260123" y="123164"/>
                    <a:pt x="259954" y="128574"/>
                  </a:cubicBezTo>
                  <a:cubicBezTo>
                    <a:pt x="259785" y="133984"/>
                    <a:pt x="259802" y="138185"/>
                    <a:pt x="260015" y="141221"/>
                  </a:cubicBezTo>
                  <a:cubicBezTo>
                    <a:pt x="260069" y="141993"/>
                    <a:pt x="260139" y="142693"/>
                    <a:pt x="260243" y="143311"/>
                  </a:cubicBezTo>
                  <a:lnTo>
                    <a:pt x="259968" y="144022"/>
                  </a:lnTo>
                  <a:cubicBezTo>
                    <a:pt x="260581" y="149068"/>
                    <a:pt x="261811" y="151375"/>
                    <a:pt x="263656" y="150943"/>
                  </a:cubicBezTo>
                  <a:cubicBezTo>
                    <a:pt x="263743" y="150954"/>
                    <a:pt x="263875" y="150896"/>
                    <a:pt x="264041" y="150783"/>
                  </a:cubicBezTo>
                  <a:cubicBezTo>
                    <a:pt x="265002" y="151879"/>
                    <a:pt x="266036" y="152660"/>
                    <a:pt x="267148" y="153112"/>
                  </a:cubicBezTo>
                  <a:cubicBezTo>
                    <a:pt x="267439" y="153220"/>
                    <a:pt x="267645" y="153280"/>
                    <a:pt x="267768" y="153294"/>
                  </a:cubicBezTo>
                  <a:cubicBezTo>
                    <a:pt x="268313" y="153373"/>
                    <a:pt x="268782" y="153431"/>
                    <a:pt x="269177" y="153470"/>
                  </a:cubicBezTo>
                  <a:cubicBezTo>
                    <a:pt x="269953" y="153546"/>
                    <a:pt x="270671" y="153566"/>
                    <a:pt x="271332" y="153529"/>
                  </a:cubicBezTo>
                  <a:cubicBezTo>
                    <a:pt x="271720" y="153506"/>
                    <a:pt x="272214" y="153428"/>
                    <a:pt x="272814" y="153293"/>
                  </a:cubicBezTo>
                  <a:cubicBezTo>
                    <a:pt x="273072" y="153244"/>
                    <a:pt x="273869" y="153022"/>
                    <a:pt x="275205" y="152626"/>
                  </a:cubicBezTo>
                  <a:cubicBezTo>
                    <a:pt x="275301" y="152596"/>
                    <a:pt x="275572" y="152540"/>
                    <a:pt x="276019" y="152459"/>
                  </a:cubicBezTo>
                  <a:cubicBezTo>
                    <a:pt x="275522" y="152546"/>
                    <a:pt x="275010" y="152591"/>
                    <a:pt x="274482" y="152594"/>
                  </a:cubicBezTo>
                  <a:cubicBezTo>
                    <a:pt x="273168" y="152582"/>
                    <a:pt x="272177" y="152526"/>
                    <a:pt x="271508" y="152426"/>
                  </a:cubicBezTo>
                  <a:cubicBezTo>
                    <a:pt x="270902" y="152329"/>
                    <a:pt x="270224" y="152170"/>
                    <a:pt x="269477" y="151950"/>
                  </a:cubicBezTo>
                  <a:cubicBezTo>
                    <a:pt x="269138" y="151846"/>
                    <a:pt x="268882" y="151761"/>
                    <a:pt x="268709" y="151694"/>
                  </a:cubicBezTo>
                  <a:lnTo>
                    <a:pt x="268534" y="151618"/>
                  </a:lnTo>
                  <a:cubicBezTo>
                    <a:pt x="268754" y="151695"/>
                    <a:pt x="268967" y="151786"/>
                    <a:pt x="269193" y="151848"/>
                  </a:cubicBezTo>
                  <a:cubicBezTo>
                    <a:pt x="270639" y="152240"/>
                    <a:pt x="272491" y="152306"/>
                    <a:pt x="274750" y="152047"/>
                  </a:cubicBezTo>
                  <a:cubicBezTo>
                    <a:pt x="275716" y="151930"/>
                    <a:pt x="276709" y="151746"/>
                    <a:pt x="277725" y="151495"/>
                  </a:cubicBezTo>
                  <a:cubicBezTo>
                    <a:pt x="278220" y="151383"/>
                    <a:pt x="279719" y="150959"/>
                    <a:pt x="282224" y="150224"/>
                  </a:cubicBezTo>
                  <a:cubicBezTo>
                    <a:pt x="280503" y="150504"/>
                    <a:pt x="278174" y="150582"/>
                    <a:pt x="275236" y="150455"/>
                  </a:cubicBezTo>
                  <a:cubicBezTo>
                    <a:pt x="273302" y="150367"/>
                    <a:pt x="271074" y="150058"/>
                    <a:pt x="268552" y="149526"/>
                  </a:cubicBezTo>
                  <a:cubicBezTo>
                    <a:pt x="268498" y="149511"/>
                    <a:pt x="268455" y="149485"/>
                    <a:pt x="268401" y="149469"/>
                  </a:cubicBezTo>
                  <a:cubicBezTo>
                    <a:pt x="268669" y="149501"/>
                    <a:pt x="268920" y="149542"/>
                    <a:pt x="269209" y="149563"/>
                  </a:cubicBezTo>
                  <a:cubicBezTo>
                    <a:pt x="269246" y="149589"/>
                    <a:pt x="270227" y="149606"/>
                    <a:pt x="272151" y="149615"/>
                  </a:cubicBezTo>
                  <a:cubicBezTo>
                    <a:pt x="272278" y="149624"/>
                    <a:pt x="272822" y="149607"/>
                    <a:pt x="273786" y="149565"/>
                  </a:cubicBezTo>
                  <a:cubicBezTo>
                    <a:pt x="275470" y="149469"/>
                    <a:pt x="276842" y="149360"/>
                    <a:pt x="277903" y="149236"/>
                  </a:cubicBezTo>
                  <a:cubicBezTo>
                    <a:pt x="278481" y="149153"/>
                    <a:pt x="278912" y="149083"/>
                    <a:pt x="279196" y="149028"/>
                  </a:cubicBezTo>
                  <a:cubicBezTo>
                    <a:pt x="281110" y="148669"/>
                    <a:pt x="282548" y="148389"/>
                    <a:pt x="283511" y="148186"/>
                  </a:cubicBezTo>
                  <a:cubicBezTo>
                    <a:pt x="285133" y="147803"/>
                    <a:pt x="286413" y="147327"/>
                    <a:pt x="287351" y="146758"/>
                  </a:cubicBezTo>
                  <a:cubicBezTo>
                    <a:pt x="287355" y="146748"/>
                    <a:pt x="287263" y="146765"/>
                    <a:pt x="287077" y="146809"/>
                  </a:cubicBezTo>
                  <a:cubicBezTo>
                    <a:pt x="286681" y="146748"/>
                    <a:pt x="286240" y="146717"/>
                    <a:pt x="285752" y="146717"/>
                  </a:cubicBezTo>
                  <a:cubicBezTo>
                    <a:pt x="284688" y="146786"/>
                    <a:pt x="283988" y="146824"/>
                    <a:pt x="283651" y="146832"/>
                  </a:cubicBezTo>
                  <a:cubicBezTo>
                    <a:pt x="282115" y="146839"/>
                    <a:pt x="281334" y="146845"/>
                    <a:pt x="281307" y="146852"/>
                  </a:cubicBezTo>
                  <a:lnTo>
                    <a:pt x="278606" y="146945"/>
                  </a:lnTo>
                  <a:cubicBezTo>
                    <a:pt x="278407" y="146952"/>
                    <a:pt x="278030" y="146959"/>
                    <a:pt x="277472" y="146967"/>
                  </a:cubicBezTo>
                  <a:cubicBezTo>
                    <a:pt x="277417" y="146968"/>
                    <a:pt x="277259" y="146977"/>
                    <a:pt x="277011" y="146992"/>
                  </a:cubicBezTo>
                  <a:cubicBezTo>
                    <a:pt x="276287" y="146916"/>
                    <a:pt x="275742" y="146853"/>
                    <a:pt x="275302" y="146799"/>
                  </a:cubicBezTo>
                  <a:cubicBezTo>
                    <a:pt x="277232" y="146720"/>
                    <a:pt x="279321" y="146435"/>
                    <a:pt x="281614" y="145888"/>
                  </a:cubicBezTo>
                  <a:cubicBezTo>
                    <a:pt x="283285" y="145497"/>
                    <a:pt x="284609" y="145147"/>
                    <a:pt x="285584" y="144838"/>
                  </a:cubicBezTo>
                  <a:cubicBezTo>
                    <a:pt x="286109" y="144675"/>
                    <a:pt x="286583" y="144515"/>
                    <a:pt x="287005" y="144358"/>
                  </a:cubicBezTo>
                  <a:lnTo>
                    <a:pt x="289087" y="143556"/>
                  </a:lnTo>
                  <a:cubicBezTo>
                    <a:pt x="288648" y="143689"/>
                    <a:pt x="288062" y="143776"/>
                    <a:pt x="287331" y="143816"/>
                  </a:cubicBezTo>
                  <a:cubicBezTo>
                    <a:pt x="287137" y="143831"/>
                    <a:pt x="286760" y="143854"/>
                    <a:pt x="286200" y="143884"/>
                  </a:cubicBezTo>
                  <a:lnTo>
                    <a:pt x="279282" y="144240"/>
                  </a:lnTo>
                  <a:cubicBezTo>
                    <a:pt x="278651" y="144265"/>
                    <a:pt x="278085" y="144277"/>
                    <a:pt x="277585" y="144276"/>
                  </a:cubicBezTo>
                  <a:cubicBezTo>
                    <a:pt x="277366" y="144279"/>
                    <a:pt x="276926" y="144272"/>
                    <a:pt x="276286" y="144259"/>
                  </a:cubicBezTo>
                  <a:lnTo>
                    <a:pt x="276684" y="144191"/>
                  </a:lnTo>
                  <a:cubicBezTo>
                    <a:pt x="276999" y="144132"/>
                    <a:pt x="277559" y="144008"/>
                    <a:pt x="278364" y="143819"/>
                  </a:cubicBezTo>
                  <a:cubicBezTo>
                    <a:pt x="278782" y="143721"/>
                    <a:pt x="279128" y="143636"/>
                    <a:pt x="279404" y="143564"/>
                  </a:cubicBezTo>
                  <a:cubicBezTo>
                    <a:pt x="280867" y="143163"/>
                    <a:pt x="281941" y="142882"/>
                    <a:pt x="282627" y="142718"/>
                  </a:cubicBezTo>
                  <a:cubicBezTo>
                    <a:pt x="283012" y="142629"/>
                    <a:pt x="283361" y="142575"/>
                    <a:pt x="283675" y="142555"/>
                  </a:cubicBezTo>
                  <a:cubicBezTo>
                    <a:pt x="283523" y="142565"/>
                    <a:pt x="283367" y="142562"/>
                    <a:pt x="283212" y="142564"/>
                  </a:cubicBezTo>
                  <a:cubicBezTo>
                    <a:pt x="283908" y="142410"/>
                    <a:pt x="284652" y="142240"/>
                    <a:pt x="285455" y="142050"/>
                  </a:cubicBezTo>
                  <a:cubicBezTo>
                    <a:pt x="285888" y="141946"/>
                    <a:pt x="286558" y="141764"/>
                    <a:pt x="287464" y="141504"/>
                  </a:cubicBezTo>
                  <a:cubicBezTo>
                    <a:pt x="287816" y="141413"/>
                    <a:pt x="289179" y="140995"/>
                    <a:pt x="291555" y="140251"/>
                  </a:cubicBezTo>
                  <a:lnTo>
                    <a:pt x="293430" y="139742"/>
                  </a:lnTo>
                  <a:lnTo>
                    <a:pt x="293418" y="139743"/>
                  </a:lnTo>
                  <a:lnTo>
                    <a:pt x="292873" y="139838"/>
                  </a:lnTo>
                  <a:lnTo>
                    <a:pt x="291876" y="139908"/>
                  </a:lnTo>
                  <a:cubicBezTo>
                    <a:pt x="291475" y="139935"/>
                    <a:pt x="291033" y="139961"/>
                    <a:pt x="290549" y="139986"/>
                  </a:cubicBezTo>
                  <a:cubicBezTo>
                    <a:pt x="289577" y="140025"/>
                    <a:pt x="288725" y="140065"/>
                    <a:pt x="287994" y="140110"/>
                  </a:cubicBezTo>
                  <a:cubicBezTo>
                    <a:pt x="287790" y="140119"/>
                    <a:pt x="287079" y="140168"/>
                    <a:pt x="285893" y="140253"/>
                  </a:cubicBezTo>
                  <a:cubicBezTo>
                    <a:pt x="286077" y="140189"/>
                    <a:pt x="286263" y="140131"/>
                    <a:pt x="286449" y="140078"/>
                  </a:cubicBezTo>
                  <a:cubicBezTo>
                    <a:pt x="286066" y="140199"/>
                    <a:pt x="285388" y="140264"/>
                    <a:pt x="284418" y="140274"/>
                  </a:cubicBezTo>
                  <a:cubicBezTo>
                    <a:pt x="283761" y="140284"/>
                    <a:pt x="282752" y="140271"/>
                    <a:pt x="281391" y="140233"/>
                  </a:cubicBezTo>
                  <a:cubicBezTo>
                    <a:pt x="280763" y="140217"/>
                    <a:pt x="280230" y="140190"/>
                    <a:pt x="279790" y="140154"/>
                  </a:cubicBezTo>
                  <a:cubicBezTo>
                    <a:pt x="279187" y="140104"/>
                    <a:pt x="278668" y="140054"/>
                    <a:pt x="278234" y="140001"/>
                  </a:cubicBezTo>
                  <a:cubicBezTo>
                    <a:pt x="278176" y="139999"/>
                    <a:pt x="277851" y="139954"/>
                    <a:pt x="277263" y="139867"/>
                  </a:cubicBezTo>
                  <a:cubicBezTo>
                    <a:pt x="277371" y="139865"/>
                    <a:pt x="277496" y="139867"/>
                    <a:pt x="277596" y="139864"/>
                  </a:cubicBezTo>
                  <a:cubicBezTo>
                    <a:pt x="278048" y="139843"/>
                    <a:pt x="278398" y="139813"/>
                    <a:pt x="278647" y="139772"/>
                  </a:cubicBezTo>
                  <a:lnTo>
                    <a:pt x="280952" y="139396"/>
                  </a:lnTo>
                  <a:cubicBezTo>
                    <a:pt x="282393" y="139142"/>
                    <a:pt x="283521" y="138911"/>
                    <a:pt x="284337" y="138706"/>
                  </a:cubicBezTo>
                  <a:cubicBezTo>
                    <a:pt x="285347" y="138462"/>
                    <a:pt x="286187" y="138234"/>
                    <a:pt x="286859" y="138020"/>
                  </a:cubicBezTo>
                  <a:cubicBezTo>
                    <a:pt x="287522" y="137820"/>
                    <a:pt x="288541" y="137457"/>
                    <a:pt x="289914" y="136934"/>
                  </a:cubicBezTo>
                  <a:cubicBezTo>
                    <a:pt x="290020" y="136892"/>
                    <a:pt x="290278" y="136819"/>
                    <a:pt x="290687" y="136714"/>
                  </a:cubicBezTo>
                  <a:lnTo>
                    <a:pt x="290625" y="136729"/>
                  </a:lnTo>
                  <a:cubicBezTo>
                    <a:pt x="290118" y="136860"/>
                    <a:pt x="289488" y="136944"/>
                    <a:pt x="288736" y="136980"/>
                  </a:cubicBezTo>
                  <a:cubicBezTo>
                    <a:pt x="285787" y="137132"/>
                    <a:pt x="283408" y="137238"/>
                    <a:pt x="281600" y="137299"/>
                  </a:cubicBezTo>
                  <a:cubicBezTo>
                    <a:pt x="280892" y="137321"/>
                    <a:pt x="280185" y="137337"/>
                    <a:pt x="279481" y="137345"/>
                  </a:cubicBezTo>
                  <a:cubicBezTo>
                    <a:pt x="279422" y="137348"/>
                    <a:pt x="279193" y="137347"/>
                    <a:pt x="278828" y="137343"/>
                  </a:cubicBezTo>
                  <a:cubicBezTo>
                    <a:pt x="281457" y="136829"/>
                    <a:pt x="284591" y="136198"/>
                    <a:pt x="288358" y="135420"/>
                  </a:cubicBezTo>
                  <a:cubicBezTo>
                    <a:pt x="279937" y="134154"/>
                    <a:pt x="274391" y="132939"/>
                    <a:pt x="271644" y="131773"/>
                  </a:cubicBezTo>
                  <a:cubicBezTo>
                    <a:pt x="272887" y="131922"/>
                    <a:pt x="273841" y="132018"/>
                    <a:pt x="274500" y="132060"/>
                  </a:cubicBezTo>
                  <a:cubicBezTo>
                    <a:pt x="276076" y="132170"/>
                    <a:pt x="277461" y="132203"/>
                    <a:pt x="278657" y="132158"/>
                  </a:cubicBezTo>
                  <a:cubicBezTo>
                    <a:pt x="279245" y="132139"/>
                    <a:pt x="280403" y="132025"/>
                    <a:pt x="282130" y="131812"/>
                  </a:cubicBezTo>
                  <a:cubicBezTo>
                    <a:pt x="282909" y="131703"/>
                    <a:pt x="283772" y="131548"/>
                    <a:pt x="284689" y="131365"/>
                  </a:cubicBezTo>
                  <a:cubicBezTo>
                    <a:pt x="285311" y="131365"/>
                    <a:pt x="285944" y="131383"/>
                    <a:pt x="286544" y="131349"/>
                  </a:cubicBezTo>
                  <a:cubicBezTo>
                    <a:pt x="288959" y="130915"/>
                    <a:pt x="290987" y="130447"/>
                    <a:pt x="292629" y="129945"/>
                  </a:cubicBezTo>
                  <a:cubicBezTo>
                    <a:pt x="293085" y="129807"/>
                    <a:pt x="293590" y="129631"/>
                    <a:pt x="294144" y="129417"/>
                  </a:cubicBezTo>
                  <a:cubicBezTo>
                    <a:pt x="294631" y="129232"/>
                    <a:pt x="295610" y="128814"/>
                    <a:pt x="297081" y="128162"/>
                  </a:cubicBezTo>
                  <a:cubicBezTo>
                    <a:pt x="297387" y="128033"/>
                    <a:pt x="297803" y="127881"/>
                    <a:pt x="298331" y="127708"/>
                  </a:cubicBezTo>
                  <a:lnTo>
                    <a:pt x="298323" y="127710"/>
                  </a:lnTo>
                  <a:cubicBezTo>
                    <a:pt x="298103" y="127791"/>
                    <a:pt x="297550" y="127905"/>
                    <a:pt x="296663" y="128052"/>
                  </a:cubicBezTo>
                  <a:lnTo>
                    <a:pt x="296238" y="128111"/>
                  </a:lnTo>
                  <a:lnTo>
                    <a:pt x="292628" y="128550"/>
                  </a:lnTo>
                  <a:cubicBezTo>
                    <a:pt x="292287" y="128591"/>
                    <a:pt x="291275" y="128674"/>
                    <a:pt x="289592" y="128802"/>
                  </a:cubicBezTo>
                  <a:cubicBezTo>
                    <a:pt x="287414" y="128939"/>
                    <a:pt x="286295" y="129014"/>
                    <a:pt x="286236" y="129028"/>
                  </a:cubicBezTo>
                  <a:cubicBezTo>
                    <a:pt x="286024" y="129049"/>
                    <a:pt x="285831" y="129070"/>
                    <a:pt x="285657" y="129094"/>
                  </a:cubicBezTo>
                  <a:cubicBezTo>
                    <a:pt x="284883" y="129209"/>
                    <a:pt x="284337" y="129284"/>
                    <a:pt x="284019" y="129319"/>
                  </a:cubicBezTo>
                  <a:cubicBezTo>
                    <a:pt x="283868" y="129337"/>
                    <a:pt x="283683" y="129354"/>
                    <a:pt x="283525" y="129372"/>
                  </a:cubicBezTo>
                  <a:cubicBezTo>
                    <a:pt x="283368" y="129365"/>
                    <a:pt x="283226" y="129358"/>
                    <a:pt x="283060" y="129349"/>
                  </a:cubicBezTo>
                  <a:cubicBezTo>
                    <a:pt x="281803" y="129287"/>
                    <a:pt x="280792" y="129242"/>
                    <a:pt x="280028" y="129214"/>
                  </a:cubicBezTo>
                  <a:cubicBezTo>
                    <a:pt x="278689" y="129127"/>
                    <a:pt x="277864" y="129067"/>
                    <a:pt x="277552" y="129035"/>
                  </a:cubicBezTo>
                  <a:cubicBezTo>
                    <a:pt x="277415" y="129027"/>
                    <a:pt x="277273" y="129022"/>
                    <a:pt x="277124" y="129021"/>
                  </a:cubicBezTo>
                  <a:lnTo>
                    <a:pt x="277102" y="129021"/>
                  </a:lnTo>
                  <a:lnTo>
                    <a:pt x="274502" y="129129"/>
                  </a:lnTo>
                  <a:lnTo>
                    <a:pt x="273181" y="127635"/>
                  </a:lnTo>
                  <a:cubicBezTo>
                    <a:pt x="273005" y="127324"/>
                    <a:pt x="273100" y="127123"/>
                    <a:pt x="273466" y="127028"/>
                  </a:cubicBezTo>
                  <a:lnTo>
                    <a:pt x="281282" y="126939"/>
                  </a:lnTo>
                  <a:cubicBezTo>
                    <a:pt x="282103" y="126878"/>
                    <a:pt x="282497" y="126785"/>
                    <a:pt x="282465" y="126658"/>
                  </a:cubicBezTo>
                  <a:cubicBezTo>
                    <a:pt x="282545" y="126473"/>
                    <a:pt x="282405" y="126303"/>
                    <a:pt x="282046" y="126147"/>
                  </a:cubicBezTo>
                  <a:lnTo>
                    <a:pt x="275863" y="123208"/>
                  </a:lnTo>
                  <a:cubicBezTo>
                    <a:pt x="275050" y="122728"/>
                    <a:pt x="274823" y="122360"/>
                    <a:pt x="275181" y="122103"/>
                  </a:cubicBezTo>
                  <a:lnTo>
                    <a:pt x="288084" y="121611"/>
                  </a:lnTo>
                  <a:cubicBezTo>
                    <a:pt x="290318" y="121483"/>
                    <a:pt x="291435" y="121317"/>
                    <a:pt x="291435" y="121112"/>
                  </a:cubicBezTo>
                  <a:lnTo>
                    <a:pt x="281043" y="116957"/>
                  </a:lnTo>
                  <a:cubicBezTo>
                    <a:pt x="279094" y="116063"/>
                    <a:pt x="277732" y="115251"/>
                    <a:pt x="276957" y="114519"/>
                  </a:cubicBezTo>
                  <a:cubicBezTo>
                    <a:pt x="276395" y="113977"/>
                    <a:pt x="276416" y="113609"/>
                    <a:pt x="277020" y="113412"/>
                  </a:cubicBezTo>
                  <a:cubicBezTo>
                    <a:pt x="283365" y="113435"/>
                    <a:pt x="286367" y="113104"/>
                    <a:pt x="286024" y="112421"/>
                  </a:cubicBezTo>
                  <a:cubicBezTo>
                    <a:pt x="283686" y="110995"/>
                    <a:pt x="281727" y="109702"/>
                    <a:pt x="280107" y="108527"/>
                  </a:cubicBezTo>
                  <a:cubicBezTo>
                    <a:pt x="285108" y="108414"/>
                    <a:pt x="288031" y="108303"/>
                    <a:pt x="288827" y="108192"/>
                  </a:cubicBezTo>
                  <a:cubicBezTo>
                    <a:pt x="290733" y="108028"/>
                    <a:pt x="291979" y="107737"/>
                    <a:pt x="292564" y="107320"/>
                  </a:cubicBezTo>
                  <a:cubicBezTo>
                    <a:pt x="292794" y="107052"/>
                    <a:pt x="292626" y="106788"/>
                    <a:pt x="292060" y="106527"/>
                  </a:cubicBezTo>
                  <a:lnTo>
                    <a:pt x="286126" y="104725"/>
                  </a:lnTo>
                  <a:cubicBezTo>
                    <a:pt x="286335" y="104714"/>
                    <a:pt x="286509" y="104705"/>
                    <a:pt x="286734" y="104694"/>
                  </a:cubicBezTo>
                  <a:cubicBezTo>
                    <a:pt x="286878" y="104689"/>
                    <a:pt x="287035" y="104685"/>
                    <a:pt x="287203" y="104685"/>
                  </a:cubicBezTo>
                  <a:lnTo>
                    <a:pt x="288038" y="104693"/>
                  </a:lnTo>
                  <a:cubicBezTo>
                    <a:pt x="288451" y="104644"/>
                    <a:pt x="288975" y="104614"/>
                    <a:pt x="289550" y="104591"/>
                  </a:cubicBezTo>
                  <a:cubicBezTo>
                    <a:pt x="290025" y="104673"/>
                    <a:pt x="290471" y="104752"/>
                    <a:pt x="290869" y="104829"/>
                  </a:cubicBezTo>
                  <a:cubicBezTo>
                    <a:pt x="291243" y="104905"/>
                    <a:pt x="291638" y="104990"/>
                    <a:pt x="292054" y="105085"/>
                  </a:cubicBezTo>
                  <a:lnTo>
                    <a:pt x="294041" y="105560"/>
                  </a:lnTo>
                  <a:lnTo>
                    <a:pt x="294333" y="105604"/>
                  </a:lnTo>
                  <a:cubicBezTo>
                    <a:pt x="294681" y="105619"/>
                    <a:pt x="294928" y="105637"/>
                    <a:pt x="295074" y="105659"/>
                  </a:cubicBezTo>
                  <a:cubicBezTo>
                    <a:pt x="295165" y="105668"/>
                    <a:pt x="295379" y="105701"/>
                    <a:pt x="295717" y="105757"/>
                  </a:cubicBezTo>
                  <a:cubicBezTo>
                    <a:pt x="297889" y="106146"/>
                    <a:pt x="299868" y="106491"/>
                    <a:pt x="301655" y="106792"/>
                  </a:cubicBezTo>
                  <a:lnTo>
                    <a:pt x="302715" y="107001"/>
                  </a:lnTo>
                  <a:lnTo>
                    <a:pt x="304108" y="107306"/>
                  </a:lnTo>
                  <a:lnTo>
                    <a:pt x="303513" y="107112"/>
                  </a:lnTo>
                  <a:cubicBezTo>
                    <a:pt x="302663" y="106751"/>
                    <a:pt x="301314" y="106156"/>
                    <a:pt x="299464" y="105327"/>
                  </a:cubicBezTo>
                  <a:lnTo>
                    <a:pt x="298296" y="104836"/>
                  </a:lnTo>
                  <a:cubicBezTo>
                    <a:pt x="297039" y="104327"/>
                    <a:pt x="296142" y="103996"/>
                    <a:pt x="295606" y="103840"/>
                  </a:cubicBezTo>
                  <a:lnTo>
                    <a:pt x="294556" y="103539"/>
                  </a:lnTo>
                  <a:cubicBezTo>
                    <a:pt x="294322" y="103485"/>
                    <a:pt x="294161" y="103458"/>
                    <a:pt x="294043" y="103448"/>
                  </a:cubicBezTo>
                  <a:cubicBezTo>
                    <a:pt x="293587" y="103301"/>
                    <a:pt x="292776" y="103115"/>
                    <a:pt x="291566" y="102885"/>
                  </a:cubicBezTo>
                  <a:cubicBezTo>
                    <a:pt x="291291" y="102836"/>
                    <a:pt x="291016" y="102791"/>
                    <a:pt x="290741" y="102750"/>
                  </a:cubicBezTo>
                  <a:cubicBezTo>
                    <a:pt x="289596" y="102597"/>
                    <a:pt x="288909" y="102499"/>
                    <a:pt x="288678" y="102457"/>
                  </a:cubicBezTo>
                  <a:cubicBezTo>
                    <a:pt x="288462" y="102428"/>
                    <a:pt x="288284" y="102414"/>
                    <a:pt x="288142" y="102415"/>
                  </a:cubicBezTo>
                  <a:lnTo>
                    <a:pt x="288103" y="102416"/>
                  </a:lnTo>
                  <a:cubicBezTo>
                    <a:pt x="287273" y="102479"/>
                    <a:pt x="286453" y="102599"/>
                    <a:pt x="285644" y="102775"/>
                  </a:cubicBezTo>
                  <a:cubicBezTo>
                    <a:pt x="285597" y="102784"/>
                    <a:pt x="285550" y="102799"/>
                    <a:pt x="285503" y="102808"/>
                  </a:cubicBezTo>
                  <a:lnTo>
                    <a:pt x="286754" y="102178"/>
                  </a:lnTo>
                  <a:cubicBezTo>
                    <a:pt x="287255" y="102241"/>
                    <a:pt x="288042" y="102337"/>
                    <a:pt x="289192" y="102476"/>
                  </a:cubicBezTo>
                  <a:lnTo>
                    <a:pt x="290718" y="102676"/>
                  </a:lnTo>
                  <a:cubicBezTo>
                    <a:pt x="291584" y="102792"/>
                    <a:pt x="292705" y="102952"/>
                    <a:pt x="294083" y="103157"/>
                  </a:cubicBezTo>
                  <a:cubicBezTo>
                    <a:pt x="294323" y="103186"/>
                    <a:pt x="294617" y="103214"/>
                    <a:pt x="294965" y="103241"/>
                  </a:cubicBezTo>
                  <a:lnTo>
                    <a:pt x="303371" y="103868"/>
                  </a:lnTo>
                  <a:cubicBezTo>
                    <a:pt x="304317" y="103956"/>
                    <a:pt x="304915" y="104055"/>
                    <a:pt x="305164" y="104164"/>
                  </a:cubicBezTo>
                  <a:cubicBezTo>
                    <a:pt x="303760" y="103547"/>
                    <a:pt x="302608" y="103094"/>
                    <a:pt x="301710" y="102807"/>
                  </a:cubicBezTo>
                  <a:cubicBezTo>
                    <a:pt x="300727" y="102472"/>
                    <a:pt x="299230" y="102043"/>
                    <a:pt x="297240" y="101525"/>
                  </a:cubicBezTo>
                  <a:lnTo>
                    <a:pt x="298114" y="101597"/>
                  </a:lnTo>
                  <a:cubicBezTo>
                    <a:pt x="298975" y="101641"/>
                    <a:pt x="299404" y="101602"/>
                    <a:pt x="299399" y="101480"/>
                  </a:cubicBezTo>
                  <a:cubicBezTo>
                    <a:pt x="299576" y="101243"/>
                    <a:pt x="299260" y="100956"/>
                    <a:pt x="298450" y="100619"/>
                  </a:cubicBezTo>
                  <a:lnTo>
                    <a:pt x="289108" y="96349"/>
                  </a:lnTo>
                  <a:cubicBezTo>
                    <a:pt x="289154" y="96287"/>
                    <a:pt x="289208" y="96234"/>
                    <a:pt x="289259" y="96178"/>
                  </a:cubicBezTo>
                  <a:lnTo>
                    <a:pt x="290282" y="96202"/>
                  </a:lnTo>
                  <a:lnTo>
                    <a:pt x="299324" y="96588"/>
                  </a:lnTo>
                  <a:cubicBezTo>
                    <a:pt x="300942" y="96581"/>
                    <a:pt x="301700" y="96466"/>
                    <a:pt x="301597" y="96244"/>
                  </a:cubicBezTo>
                  <a:cubicBezTo>
                    <a:pt x="301689" y="96140"/>
                    <a:pt x="301451" y="95972"/>
                    <a:pt x="300881" y="95741"/>
                  </a:cubicBezTo>
                  <a:cubicBezTo>
                    <a:pt x="297284" y="94415"/>
                    <a:pt x="294528" y="93394"/>
                    <a:pt x="292552" y="92656"/>
                  </a:cubicBezTo>
                  <a:cubicBezTo>
                    <a:pt x="294531" y="92835"/>
                    <a:pt x="296716" y="92989"/>
                    <a:pt x="299137" y="93112"/>
                  </a:cubicBezTo>
                  <a:cubicBezTo>
                    <a:pt x="301716" y="93236"/>
                    <a:pt x="303088" y="93075"/>
                    <a:pt x="303253" y="92630"/>
                  </a:cubicBezTo>
                  <a:cubicBezTo>
                    <a:pt x="303371" y="92465"/>
                    <a:pt x="303140" y="92208"/>
                    <a:pt x="302559" y="91858"/>
                  </a:cubicBezTo>
                  <a:cubicBezTo>
                    <a:pt x="299867" y="90502"/>
                    <a:pt x="297582" y="89320"/>
                    <a:pt x="295649" y="88287"/>
                  </a:cubicBezTo>
                  <a:cubicBezTo>
                    <a:pt x="295648" y="88244"/>
                    <a:pt x="295653" y="88224"/>
                    <a:pt x="295651" y="88176"/>
                  </a:cubicBezTo>
                  <a:cubicBezTo>
                    <a:pt x="302571" y="90664"/>
                    <a:pt x="306129" y="91489"/>
                    <a:pt x="306309" y="90645"/>
                  </a:cubicBezTo>
                  <a:cubicBezTo>
                    <a:pt x="306277" y="90462"/>
                    <a:pt x="305901" y="90160"/>
                    <a:pt x="305180" y="89738"/>
                  </a:cubicBezTo>
                  <a:lnTo>
                    <a:pt x="296428" y="84640"/>
                  </a:lnTo>
                  <a:cubicBezTo>
                    <a:pt x="296604" y="84583"/>
                    <a:pt x="296794" y="84526"/>
                    <a:pt x="297023" y="84471"/>
                  </a:cubicBezTo>
                  <a:cubicBezTo>
                    <a:pt x="298475" y="84885"/>
                    <a:pt x="299892" y="85200"/>
                    <a:pt x="301268" y="85398"/>
                  </a:cubicBezTo>
                  <a:cubicBezTo>
                    <a:pt x="304302" y="85819"/>
                    <a:pt x="305917" y="85666"/>
                    <a:pt x="306115" y="84942"/>
                  </a:cubicBezTo>
                  <a:cubicBezTo>
                    <a:pt x="306230" y="84601"/>
                    <a:pt x="305988" y="84190"/>
                    <a:pt x="305390" y="83707"/>
                  </a:cubicBezTo>
                  <a:cubicBezTo>
                    <a:pt x="303891" y="82517"/>
                    <a:pt x="302554" y="81438"/>
                    <a:pt x="301367" y="80463"/>
                  </a:cubicBezTo>
                  <a:cubicBezTo>
                    <a:pt x="306867" y="82269"/>
                    <a:pt x="309699" y="82757"/>
                    <a:pt x="309789" y="81890"/>
                  </a:cubicBezTo>
                  <a:cubicBezTo>
                    <a:pt x="309876" y="81593"/>
                    <a:pt x="309749" y="81277"/>
                    <a:pt x="309407" y="80941"/>
                  </a:cubicBezTo>
                  <a:lnTo>
                    <a:pt x="304091" y="75582"/>
                  </a:lnTo>
                  <a:cubicBezTo>
                    <a:pt x="306360" y="76658"/>
                    <a:pt x="309534" y="78222"/>
                    <a:pt x="313657" y="80298"/>
                  </a:cubicBezTo>
                  <a:cubicBezTo>
                    <a:pt x="315199" y="80984"/>
                    <a:pt x="316035" y="81231"/>
                    <a:pt x="316165" y="81037"/>
                  </a:cubicBezTo>
                  <a:cubicBezTo>
                    <a:pt x="316252" y="80822"/>
                    <a:pt x="316110" y="80567"/>
                    <a:pt x="315742" y="80270"/>
                  </a:cubicBezTo>
                  <a:cubicBezTo>
                    <a:pt x="311190" y="76343"/>
                    <a:pt x="308016" y="73544"/>
                    <a:pt x="306145" y="71812"/>
                  </a:cubicBezTo>
                  <a:cubicBezTo>
                    <a:pt x="306214" y="71725"/>
                    <a:pt x="306282" y="71661"/>
                    <a:pt x="306347" y="71630"/>
                  </a:cubicBezTo>
                  <a:cubicBezTo>
                    <a:pt x="306551" y="71360"/>
                    <a:pt x="308103" y="71333"/>
                    <a:pt x="311004" y="71549"/>
                  </a:cubicBezTo>
                  <a:cubicBezTo>
                    <a:pt x="311303" y="71532"/>
                    <a:pt x="311498" y="71438"/>
                    <a:pt x="311592" y="71266"/>
                  </a:cubicBezTo>
                  <a:cubicBezTo>
                    <a:pt x="311705" y="71034"/>
                    <a:pt x="311678" y="70781"/>
                    <a:pt x="311510" y="70508"/>
                  </a:cubicBezTo>
                  <a:cubicBezTo>
                    <a:pt x="311153" y="70010"/>
                    <a:pt x="310864" y="69600"/>
                    <a:pt x="310562" y="69172"/>
                  </a:cubicBezTo>
                  <a:cubicBezTo>
                    <a:pt x="313513" y="71186"/>
                    <a:pt x="316338" y="72829"/>
                    <a:pt x="319022" y="74064"/>
                  </a:cubicBezTo>
                  <a:cubicBezTo>
                    <a:pt x="319254" y="74097"/>
                    <a:pt x="319346" y="73967"/>
                    <a:pt x="319297" y="73675"/>
                  </a:cubicBezTo>
                  <a:cubicBezTo>
                    <a:pt x="318138" y="71668"/>
                    <a:pt x="317715" y="70666"/>
                    <a:pt x="318029" y="70667"/>
                  </a:cubicBezTo>
                  <a:cubicBezTo>
                    <a:pt x="318231" y="70654"/>
                    <a:pt x="318440" y="70697"/>
                    <a:pt x="318657" y="70796"/>
                  </a:cubicBezTo>
                  <a:cubicBezTo>
                    <a:pt x="319663" y="71323"/>
                    <a:pt x="320967" y="72084"/>
                    <a:pt x="322570" y="73078"/>
                  </a:cubicBezTo>
                  <a:cubicBezTo>
                    <a:pt x="323065" y="73329"/>
                    <a:pt x="323294" y="73398"/>
                    <a:pt x="323256" y="73286"/>
                  </a:cubicBezTo>
                  <a:cubicBezTo>
                    <a:pt x="319782" y="69728"/>
                    <a:pt x="317645" y="67370"/>
                    <a:pt x="316845" y="66214"/>
                  </a:cubicBezTo>
                  <a:cubicBezTo>
                    <a:pt x="316142" y="65286"/>
                    <a:pt x="315628" y="64479"/>
                    <a:pt x="315303" y="63792"/>
                  </a:cubicBezTo>
                  <a:cubicBezTo>
                    <a:pt x="315102" y="63454"/>
                    <a:pt x="315141" y="63217"/>
                    <a:pt x="315421" y="63082"/>
                  </a:cubicBezTo>
                  <a:cubicBezTo>
                    <a:pt x="315462" y="62986"/>
                    <a:pt x="315778" y="63116"/>
                    <a:pt x="316367" y="63473"/>
                  </a:cubicBezTo>
                  <a:cubicBezTo>
                    <a:pt x="322141" y="67183"/>
                    <a:pt x="325214" y="69096"/>
                    <a:pt x="325587" y="69212"/>
                  </a:cubicBezTo>
                  <a:cubicBezTo>
                    <a:pt x="327559" y="70255"/>
                    <a:pt x="328631" y="70671"/>
                    <a:pt x="328803" y="70459"/>
                  </a:cubicBezTo>
                  <a:cubicBezTo>
                    <a:pt x="328918" y="70229"/>
                    <a:pt x="328820" y="69927"/>
                    <a:pt x="328508" y="69553"/>
                  </a:cubicBezTo>
                  <a:cubicBezTo>
                    <a:pt x="324319" y="64617"/>
                    <a:pt x="321679" y="61325"/>
                    <a:pt x="320588" y="59679"/>
                  </a:cubicBezTo>
                  <a:cubicBezTo>
                    <a:pt x="319319" y="57875"/>
                    <a:pt x="318508" y="56387"/>
                    <a:pt x="318145" y="55207"/>
                  </a:cubicBezTo>
                  <a:cubicBezTo>
                    <a:pt x="318152" y="55200"/>
                    <a:pt x="318159" y="55193"/>
                    <a:pt x="318166" y="55187"/>
                  </a:cubicBezTo>
                  <a:cubicBezTo>
                    <a:pt x="319107" y="56069"/>
                    <a:pt x="321363" y="58083"/>
                    <a:pt x="324960" y="61252"/>
                  </a:cubicBezTo>
                  <a:lnTo>
                    <a:pt x="327710" y="63603"/>
                  </a:lnTo>
                  <a:lnTo>
                    <a:pt x="332890" y="67902"/>
                  </a:lnTo>
                  <a:cubicBezTo>
                    <a:pt x="333672" y="68552"/>
                    <a:pt x="334987" y="69734"/>
                    <a:pt x="336835" y="71449"/>
                  </a:cubicBezTo>
                  <a:cubicBezTo>
                    <a:pt x="336944" y="71538"/>
                    <a:pt x="336701" y="71256"/>
                    <a:pt x="336105" y="70603"/>
                  </a:cubicBezTo>
                  <a:cubicBezTo>
                    <a:pt x="335136" y="69223"/>
                    <a:pt x="334009" y="67715"/>
                    <a:pt x="332724" y="66077"/>
                  </a:cubicBezTo>
                  <a:cubicBezTo>
                    <a:pt x="331569" y="64645"/>
                    <a:pt x="330730" y="63655"/>
                    <a:pt x="330207" y="63107"/>
                  </a:cubicBezTo>
                  <a:cubicBezTo>
                    <a:pt x="328877" y="61571"/>
                    <a:pt x="327147" y="60034"/>
                    <a:pt x="325063" y="58496"/>
                  </a:cubicBezTo>
                  <a:lnTo>
                    <a:pt x="325460" y="58677"/>
                  </a:lnTo>
                  <a:cubicBezTo>
                    <a:pt x="326486" y="59157"/>
                    <a:pt x="327207" y="59507"/>
                    <a:pt x="327621" y="59726"/>
                  </a:cubicBezTo>
                  <a:cubicBezTo>
                    <a:pt x="327633" y="59731"/>
                    <a:pt x="327641" y="59737"/>
                    <a:pt x="327653" y="59744"/>
                  </a:cubicBezTo>
                  <a:cubicBezTo>
                    <a:pt x="327985" y="59949"/>
                    <a:pt x="328318" y="60156"/>
                    <a:pt x="328620" y="60330"/>
                  </a:cubicBezTo>
                  <a:cubicBezTo>
                    <a:pt x="328726" y="60406"/>
                    <a:pt x="328844" y="60481"/>
                    <a:pt x="328936" y="60558"/>
                  </a:cubicBezTo>
                  <a:cubicBezTo>
                    <a:pt x="328893" y="60520"/>
                    <a:pt x="328846" y="60474"/>
                    <a:pt x="328802" y="60435"/>
                  </a:cubicBezTo>
                  <a:cubicBezTo>
                    <a:pt x="330204" y="61233"/>
                    <a:pt x="331267" y="61682"/>
                    <a:pt x="331980" y="61774"/>
                  </a:cubicBezTo>
                  <a:cubicBezTo>
                    <a:pt x="332077" y="61504"/>
                    <a:pt x="331953" y="61181"/>
                    <a:pt x="331610" y="60807"/>
                  </a:cubicBezTo>
                  <a:cubicBezTo>
                    <a:pt x="326752" y="55046"/>
                    <a:pt x="324385" y="52163"/>
                    <a:pt x="324513" y="52159"/>
                  </a:cubicBezTo>
                  <a:cubicBezTo>
                    <a:pt x="324319" y="51890"/>
                    <a:pt x="324198" y="51667"/>
                    <a:pt x="324030" y="51414"/>
                  </a:cubicBezTo>
                  <a:cubicBezTo>
                    <a:pt x="324042" y="51407"/>
                    <a:pt x="324049" y="51392"/>
                    <a:pt x="324061" y="51387"/>
                  </a:cubicBezTo>
                  <a:cubicBezTo>
                    <a:pt x="323959" y="51063"/>
                    <a:pt x="326635" y="51701"/>
                    <a:pt x="332087" y="53302"/>
                  </a:cubicBezTo>
                  <a:cubicBezTo>
                    <a:pt x="332661" y="53387"/>
                    <a:pt x="332985" y="53351"/>
                    <a:pt x="333060" y="53193"/>
                  </a:cubicBezTo>
                  <a:cubicBezTo>
                    <a:pt x="333168" y="53065"/>
                    <a:pt x="333075" y="52740"/>
                    <a:pt x="332781" y="52218"/>
                  </a:cubicBezTo>
                  <a:cubicBezTo>
                    <a:pt x="330732" y="49297"/>
                    <a:pt x="329614" y="47620"/>
                    <a:pt x="329429" y="47187"/>
                  </a:cubicBezTo>
                  <a:cubicBezTo>
                    <a:pt x="329004" y="46383"/>
                    <a:pt x="328839" y="45789"/>
                    <a:pt x="328932" y="45404"/>
                  </a:cubicBezTo>
                  <a:cubicBezTo>
                    <a:pt x="328954" y="45171"/>
                    <a:pt x="329151" y="45032"/>
                    <a:pt x="329524" y="44988"/>
                  </a:cubicBezTo>
                  <a:cubicBezTo>
                    <a:pt x="332252" y="45175"/>
                    <a:pt x="333553" y="45114"/>
                    <a:pt x="333427" y="44806"/>
                  </a:cubicBezTo>
                  <a:cubicBezTo>
                    <a:pt x="333656" y="44724"/>
                    <a:pt x="333435" y="43920"/>
                    <a:pt x="332761" y="42395"/>
                  </a:cubicBezTo>
                  <a:cubicBezTo>
                    <a:pt x="332758" y="42383"/>
                    <a:pt x="332768" y="42366"/>
                    <a:pt x="332765" y="42353"/>
                  </a:cubicBezTo>
                  <a:cubicBezTo>
                    <a:pt x="333319" y="42588"/>
                    <a:pt x="333925" y="42863"/>
                    <a:pt x="334587" y="43179"/>
                  </a:cubicBezTo>
                  <a:lnTo>
                    <a:pt x="339276" y="45519"/>
                  </a:lnTo>
                  <a:cubicBezTo>
                    <a:pt x="339915" y="45844"/>
                    <a:pt x="340770" y="46303"/>
                    <a:pt x="341845" y="46896"/>
                  </a:cubicBezTo>
                  <a:cubicBezTo>
                    <a:pt x="344154" y="48159"/>
                    <a:pt x="345825" y="49188"/>
                    <a:pt x="346857" y="49983"/>
                  </a:cubicBezTo>
                  <a:lnTo>
                    <a:pt x="346460" y="49645"/>
                  </a:lnTo>
                  <a:lnTo>
                    <a:pt x="343621" y="46778"/>
                  </a:lnTo>
                  <a:cubicBezTo>
                    <a:pt x="343109" y="46286"/>
                    <a:pt x="342592" y="45821"/>
                    <a:pt x="342072" y="45382"/>
                  </a:cubicBezTo>
                  <a:cubicBezTo>
                    <a:pt x="340687" y="44203"/>
                    <a:pt x="339295" y="43207"/>
                    <a:pt x="337896" y="42393"/>
                  </a:cubicBezTo>
                  <a:cubicBezTo>
                    <a:pt x="337126" y="41902"/>
                    <a:pt x="335852" y="41427"/>
                    <a:pt x="334108" y="40968"/>
                  </a:cubicBezTo>
                  <a:cubicBezTo>
                    <a:pt x="334434" y="40851"/>
                    <a:pt x="334820" y="40724"/>
                    <a:pt x="335267" y="40586"/>
                  </a:cubicBezTo>
                  <a:cubicBezTo>
                    <a:pt x="335437" y="40456"/>
                    <a:pt x="335515" y="40321"/>
                    <a:pt x="335500" y="40181"/>
                  </a:cubicBezTo>
                  <a:cubicBezTo>
                    <a:pt x="335510" y="39983"/>
                    <a:pt x="335452" y="39755"/>
                    <a:pt x="335329" y="39499"/>
                  </a:cubicBezTo>
                  <a:cubicBezTo>
                    <a:pt x="334377" y="38034"/>
                    <a:pt x="333869" y="37203"/>
                    <a:pt x="333805" y="37005"/>
                  </a:cubicBezTo>
                  <a:cubicBezTo>
                    <a:pt x="333607" y="36512"/>
                    <a:pt x="333554" y="36209"/>
                    <a:pt x="333647" y="36094"/>
                  </a:cubicBezTo>
                  <a:cubicBezTo>
                    <a:pt x="333499" y="35913"/>
                    <a:pt x="334383" y="35275"/>
                    <a:pt x="336299" y="34180"/>
                  </a:cubicBezTo>
                  <a:cubicBezTo>
                    <a:pt x="336421" y="34099"/>
                    <a:pt x="336499" y="33964"/>
                    <a:pt x="336533" y="33773"/>
                  </a:cubicBezTo>
                  <a:cubicBezTo>
                    <a:pt x="336718" y="33604"/>
                    <a:pt x="336345" y="33184"/>
                    <a:pt x="335473" y="32538"/>
                  </a:cubicBezTo>
                  <a:cubicBezTo>
                    <a:pt x="337263" y="31767"/>
                    <a:pt x="338943" y="30855"/>
                    <a:pt x="340480" y="29761"/>
                  </a:cubicBezTo>
                  <a:cubicBezTo>
                    <a:pt x="340579" y="29569"/>
                    <a:pt x="340406" y="29515"/>
                    <a:pt x="339961" y="29600"/>
                  </a:cubicBezTo>
                  <a:cubicBezTo>
                    <a:pt x="339710" y="29629"/>
                    <a:pt x="338481" y="29839"/>
                    <a:pt x="336389" y="30210"/>
                  </a:cubicBezTo>
                  <a:lnTo>
                    <a:pt x="338635" y="28651"/>
                  </a:lnTo>
                  <a:cubicBezTo>
                    <a:pt x="339131" y="28283"/>
                    <a:pt x="339410" y="27928"/>
                    <a:pt x="339471" y="27588"/>
                  </a:cubicBezTo>
                  <a:cubicBezTo>
                    <a:pt x="339713" y="27343"/>
                    <a:pt x="339118" y="27062"/>
                    <a:pt x="337707" y="26745"/>
                  </a:cubicBezTo>
                  <a:cubicBezTo>
                    <a:pt x="339622" y="25882"/>
                    <a:pt x="341062" y="24995"/>
                    <a:pt x="341989" y="24083"/>
                  </a:cubicBezTo>
                  <a:cubicBezTo>
                    <a:pt x="342061" y="23860"/>
                    <a:pt x="341901" y="23789"/>
                    <a:pt x="341510" y="23870"/>
                  </a:cubicBezTo>
                  <a:cubicBezTo>
                    <a:pt x="340050" y="24177"/>
                    <a:pt x="338749" y="24444"/>
                    <a:pt x="337591" y="24675"/>
                  </a:cubicBezTo>
                  <a:cubicBezTo>
                    <a:pt x="337601" y="24636"/>
                    <a:pt x="337608" y="24600"/>
                    <a:pt x="337618" y="24561"/>
                  </a:cubicBezTo>
                  <a:cubicBezTo>
                    <a:pt x="337726" y="24480"/>
                    <a:pt x="337827" y="24372"/>
                    <a:pt x="337938" y="24297"/>
                  </a:cubicBezTo>
                  <a:cubicBezTo>
                    <a:pt x="338745" y="23723"/>
                    <a:pt x="340564" y="22930"/>
                    <a:pt x="343303" y="21938"/>
                  </a:cubicBezTo>
                  <a:cubicBezTo>
                    <a:pt x="343415" y="21937"/>
                    <a:pt x="343509" y="21937"/>
                    <a:pt x="343576" y="21936"/>
                  </a:cubicBezTo>
                  <a:cubicBezTo>
                    <a:pt x="343585" y="21951"/>
                    <a:pt x="343579" y="21949"/>
                    <a:pt x="343590" y="21966"/>
                  </a:cubicBezTo>
                  <a:cubicBezTo>
                    <a:pt x="343893" y="22413"/>
                    <a:pt x="344096" y="23140"/>
                    <a:pt x="344169" y="24246"/>
                  </a:cubicBezTo>
                  <a:cubicBezTo>
                    <a:pt x="344241" y="25352"/>
                    <a:pt x="344140" y="26813"/>
                    <a:pt x="343844" y="28601"/>
                  </a:cubicBezTo>
                  <a:cubicBezTo>
                    <a:pt x="343548" y="30390"/>
                    <a:pt x="342999" y="32806"/>
                    <a:pt x="344182" y="33986"/>
                  </a:cubicBezTo>
                  <a:cubicBezTo>
                    <a:pt x="345365" y="35166"/>
                    <a:pt x="346287" y="35230"/>
                    <a:pt x="347303" y="35120"/>
                  </a:cubicBezTo>
                  <a:cubicBezTo>
                    <a:pt x="348278" y="35015"/>
                    <a:pt x="349412" y="34773"/>
                    <a:pt x="350717" y="34420"/>
                  </a:cubicBezTo>
                  <a:cubicBezTo>
                    <a:pt x="350953" y="34421"/>
                    <a:pt x="351212" y="34414"/>
                    <a:pt x="351443" y="34417"/>
                  </a:cubicBezTo>
                  <a:cubicBezTo>
                    <a:pt x="351717" y="34417"/>
                    <a:pt x="352205" y="34424"/>
                    <a:pt x="352907" y="34440"/>
                  </a:cubicBezTo>
                  <a:cubicBezTo>
                    <a:pt x="354181" y="34499"/>
                    <a:pt x="355423" y="34540"/>
                    <a:pt x="356632" y="34567"/>
                  </a:cubicBezTo>
                  <a:cubicBezTo>
                    <a:pt x="357346" y="34582"/>
                    <a:pt x="357826" y="34583"/>
                    <a:pt x="358072" y="34572"/>
                  </a:cubicBezTo>
                  <a:cubicBezTo>
                    <a:pt x="358744" y="34557"/>
                    <a:pt x="359587" y="34477"/>
                    <a:pt x="360605" y="34331"/>
                  </a:cubicBezTo>
                  <a:cubicBezTo>
                    <a:pt x="361056" y="34264"/>
                    <a:pt x="361358" y="34161"/>
                    <a:pt x="361509" y="34024"/>
                  </a:cubicBezTo>
                  <a:cubicBezTo>
                    <a:pt x="361548" y="33987"/>
                    <a:pt x="361544" y="33946"/>
                    <a:pt x="361559" y="33907"/>
                  </a:cubicBezTo>
                  <a:cubicBezTo>
                    <a:pt x="361801" y="33907"/>
                    <a:pt x="362058" y="33911"/>
                    <a:pt x="362286" y="33909"/>
                  </a:cubicBezTo>
                  <a:cubicBezTo>
                    <a:pt x="364278" y="33839"/>
                    <a:pt x="366060" y="33660"/>
                    <a:pt x="367631" y="33370"/>
                  </a:cubicBezTo>
                  <a:cubicBezTo>
                    <a:pt x="368314" y="33200"/>
                    <a:pt x="367983" y="33003"/>
                    <a:pt x="366636" y="32778"/>
                  </a:cubicBezTo>
                  <a:cubicBezTo>
                    <a:pt x="364963" y="32520"/>
                    <a:pt x="363198" y="32285"/>
                    <a:pt x="361340" y="32074"/>
                  </a:cubicBezTo>
                  <a:cubicBezTo>
                    <a:pt x="360916" y="32029"/>
                    <a:pt x="360348" y="31996"/>
                    <a:pt x="359705" y="31970"/>
                  </a:cubicBezTo>
                  <a:cubicBezTo>
                    <a:pt x="361347" y="31337"/>
                    <a:pt x="363755" y="30374"/>
                    <a:pt x="366976" y="29063"/>
                  </a:cubicBezTo>
                  <a:cubicBezTo>
                    <a:pt x="367160" y="28927"/>
                    <a:pt x="367190" y="28826"/>
                    <a:pt x="367065" y="28758"/>
                  </a:cubicBezTo>
                  <a:lnTo>
                    <a:pt x="364981" y="28318"/>
                  </a:lnTo>
                  <a:cubicBezTo>
                    <a:pt x="364676" y="28202"/>
                    <a:pt x="364553" y="28102"/>
                    <a:pt x="364612" y="28018"/>
                  </a:cubicBezTo>
                  <a:lnTo>
                    <a:pt x="368765" y="27110"/>
                  </a:lnTo>
                  <a:cubicBezTo>
                    <a:pt x="369484" y="26903"/>
                    <a:pt x="369804" y="26722"/>
                    <a:pt x="369727" y="26567"/>
                  </a:cubicBezTo>
                  <a:lnTo>
                    <a:pt x="364639" y="25559"/>
                  </a:lnTo>
                  <a:cubicBezTo>
                    <a:pt x="363964" y="25400"/>
                    <a:pt x="363524" y="25235"/>
                    <a:pt x="363321" y="25064"/>
                  </a:cubicBezTo>
                  <a:cubicBezTo>
                    <a:pt x="363050" y="24848"/>
                    <a:pt x="363126" y="24644"/>
                    <a:pt x="363549" y="24452"/>
                  </a:cubicBezTo>
                  <a:lnTo>
                    <a:pt x="367575" y="23736"/>
                  </a:lnTo>
                  <a:cubicBezTo>
                    <a:pt x="367592" y="23625"/>
                    <a:pt x="367535" y="23548"/>
                    <a:pt x="367403" y="23505"/>
                  </a:cubicBezTo>
                  <a:cubicBezTo>
                    <a:pt x="365351" y="22666"/>
                    <a:pt x="364326" y="22230"/>
                    <a:pt x="364328" y="22196"/>
                  </a:cubicBezTo>
                  <a:cubicBezTo>
                    <a:pt x="364041" y="22053"/>
                    <a:pt x="363939" y="21926"/>
                    <a:pt x="364023" y="21813"/>
                  </a:cubicBezTo>
                  <a:cubicBezTo>
                    <a:pt x="364005" y="21723"/>
                    <a:pt x="364311" y="21677"/>
                    <a:pt x="364942" y="21674"/>
                  </a:cubicBezTo>
                  <a:cubicBezTo>
                    <a:pt x="366013" y="21668"/>
                    <a:pt x="367923" y="21735"/>
                    <a:pt x="370676" y="21876"/>
                  </a:cubicBezTo>
                  <a:cubicBezTo>
                    <a:pt x="371102" y="21895"/>
                    <a:pt x="371341" y="21857"/>
                    <a:pt x="371393" y="21763"/>
                  </a:cubicBezTo>
                  <a:lnTo>
                    <a:pt x="367024" y="19854"/>
                  </a:lnTo>
                  <a:cubicBezTo>
                    <a:pt x="366745" y="19736"/>
                    <a:pt x="366601" y="19635"/>
                    <a:pt x="366590" y="19552"/>
                  </a:cubicBezTo>
                  <a:lnTo>
                    <a:pt x="370413" y="19413"/>
                  </a:lnTo>
                  <a:cubicBezTo>
                    <a:pt x="370759" y="19396"/>
                    <a:pt x="370958" y="19336"/>
                    <a:pt x="371009" y="19232"/>
                  </a:cubicBezTo>
                  <a:cubicBezTo>
                    <a:pt x="371012" y="19129"/>
                    <a:pt x="370894" y="19030"/>
                    <a:pt x="370655" y="18932"/>
                  </a:cubicBezTo>
                  <a:lnTo>
                    <a:pt x="367684" y="17708"/>
                  </a:lnTo>
                  <a:cubicBezTo>
                    <a:pt x="367385" y="17580"/>
                    <a:pt x="367309" y="17453"/>
                    <a:pt x="367455" y="17324"/>
                  </a:cubicBezTo>
                  <a:lnTo>
                    <a:pt x="371202" y="17362"/>
                  </a:lnTo>
                  <a:cubicBezTo>
                    <a:pt x="371608" y="17362"/>
                    <a:pt x="371790" y="17293"/>
                    <a:pt x="371749" y="17155"/>
                  </a:cubicBezTo>
                  <a:lnTo>
                    <a:pt x="365084" y="15299"/>
                  </a:lnTo>
                  <a:lnTo>
                    <a:pt x="371299" y="15250"/>
                  </a:lnTo>
                  <a:cubicBezTo>
                    <a:pt x="371680" y="15245"/>
                    <a:pt x="371816" y="15182"/>
                    <a:pt x="371710" y="15062"/>
                  </a:cubicBezTo>
                  <a:cubicBezTo>
                    <a:pt x="370316" y="14554"/>
                    <a:pt x="367436" y="13935"/>
                    <a:pt x="363094" y="13205"/>
                  </a:cubicBezTo>
                  <a:cubicBezTo>
                    <a:pt x="363128" y="13132"/>
                    <a:pt x="363149" y="13062"/>
                    <a:pt x="363185" y="12989"/>
                  </a:cubicBezTo>
                  <a:lnTo>
                    <a:pt x="366099" y="12621"/>
                  </a:lnTo>
                  <a:cubicBezTo>
                    <a:pt x="368932" y="12328"/>
                    <a:pt x="371038" y="12185"/>
                    <a:pt x="372417" y="12192"/>
                  </a:cubicBezTo>
                  <a:cubicBezTo>
                    <a:pt x="372528" y="12184"/>
                    <a:pt x="372553" y="12143"/>
                    <a:pt x="372494" y="12068"/>
                  </a:cubicBezTo>
                  <a:cubicBezTo>
                    <a:pt x="371890" y="11879"/>
                    <a:pt x="371352" y="11749"/>
                    <a:pt x="370781" y="11589"/>
                  </a:cubicBezTo>
                  <a:cubicBezTo>
                    <a:pt x="371990" y="11710"/>
                    <a:pt x="373132" y="11851"/>
                    <a:pt x="373956" y="11985"/>
                  </a:cubicBezTo>
                  <a:cubicBezTo>
                    <a:pt x="375488" y="12233"/>
                    <a:pt x="375779" y="12410"/>
                    <a:pt x="376025" y="12668"/>
                  </a:cubicBezTo>
                  <a:cubicBezTo>
                    <a:pt x="376271" y="12926"/>
                    <a:pt x="376496" y="13334"/>
                    <a:pt x="376679" y="13942"/>
                  </a:cubicBezTo>
                  <a:cubicBezTo>
                    <a:pt x="376863" y="14550"/>
                    <a:pt x="376975" y="15367"/>
                    <a:pt x="377027" y="16034"/>
                  </a:cubicBezTo>
                  <a:cubicBezTo>
                    <a:pt x="377078" y="16701"/>
                    <a:pt x="377029" y="17204"/>
                    <a:pt x="376798" y="18317"/>
                  </a:cubicBezTo>
                  <a:cubicBezTo>
                    <a:pt x="376567" y="19430"/>
                    <a:pt x="376149" y="21051"/>
                    <a:pt x="375546" y="23148"/>
                  </a:cubicBezTo>
                  <a:cubicBezTo>
                    <a:pt x="374943" y="25245"/>
                    <a:pt x="374157" y="27811"/>
                    <a:pt x="373649" y="29568"/>
                  </a:cubicBezTo>
                  <a:cubicBezTo>
                    <a:pt x="373141" y="31324"/>
                    <a:pt x="373151" y="31787"/>
                    <a:pt x="373264" y="32226"/>
                  </a:cubicBezTo>
                  <a:cubicBezTo>
                    <a:pt x="373378" y="32666"/>
                    <a:pt x="373574" y="33051"/>
                    <a:pt x="373818" y="33375"/>
                  </a:cubicBezTo>
                  <a:cubicBezTo>
                    <a:pt x="374064" y="33699"/>
                    <a:pt x="374342" y="33971"/>
                    <a:pt x="374682" y="34244"/>
                  </a:cubicBezTo>
                  <a:cubicBezTo>
                    <a:pt x="375023" y="34517"/>
                    <a:pt x="375504" y="34843"/>
                    <a:pt x="376026" y="35130"/>
                  </a:cubicBezTo>
                  <a:cubicBezTo>
                    <a:pt x="376548" y="35416"/>
                    <a:pt x="377109" y="35666"/>
                    <a:pt x="377710" y="35882"/>
                  </a:cubicBezTo>
                  <a:cubicBezTo>
                    <a:pt x="378309" y="36099"/>
                    <a:pt x="378948" y="36283"/>
                    <a:pt x="381087" y="36616"/>
                  </a:cubicBezTo>
                  <a:cubicBezTo>
                    <a:pt x="383225" y="36948"/>
                    <a:pt x="386526" y="37444"/>
                    <a:pt x="389634" y="37987"/>
                  </a:cubicBezTo>
                  <a:cubicBezTo>
                    <a:pt x="392742" y="38529"/>
                    <a:pt x="395657" y="39117"/>
                    <a:pt x="398379" y="39749"/>
                  </a:cubicBezTo>
                  <a:cubicBezTo>
                    <a:pt x="401100" y="40382"/>
                    <a:pt x="403628" y="41059"/>
                    <a:pt x="405537" y="41633"/>
                  </a:cubicBezTo>
                  <a:cubicBezTo>
                    <a:pt x="407447" y="42207"/>
                    <a:pt x="408741" y="42666"/>
                    <a:pt x="409885" y="43160"/>
                  </a:cubicBezTo>
                  <a:cubicBezTo>
                    <a:pt x="411028" y="43654"/>
                    <a:pt x="412022" y="44181"/>
                    <a:pt x="412866" y="44733"/>
                  </a:cubicBezTo>
                  <a:cubicBezTo>
                    <a:pt x="413710" y="45286"/>
                    <a:pt x="414406" y="45860"/>
                    <a:pt x="414964" y="46426"/>
                  </a:cubicBezTo>
                  <a:cubicBezTo>
                    <a:pt x="415522" y="46991"/>
                    <a:pt x="415875" y="47564"/>
                    <a:pt x="416150" y="48415"/>
                  </a:cubicBezTo>
                  <a:cubicBezTo>
                    <a:pt x="416425" y="49266"/>
                    <a:pt x="416585" y="50412"/>
                    <a:pt x="416597" y="51841"/>
                  </a:cubicBezTo>
                  <a:cubicBezTo>
                    <a:pt x="416609" y="53270"/>
                    <a:pt x="416479" y="54975"/>
                    <a:pt x="416278" y="56604"/>
                  </a:cubicBezTo>
                  <a:cubicBezTo>
                    <a:pt x="416076" y="58232"/>
                    <a:pt x="415803" y="59627"/>
                    <a:pt x="415377" y="61165"/>
                  </a:cubicBezTo>
                  <a:cubicBezTo>
                    <a:pt x="414952" y="62703"/>
                    <a:pt x="414367" y="64378"/>
                    <a:pt x="413632" y="66191"/>
                  </a:cubicBezTo>
                  <a:cubicBezTo>
                    <a:pt x="413017" y="67708"/>
                    <a:pt x="412299" y="69294"/>
                    <a:pt x="411681" y="70520"/>
                  </a:cubicBezTo>
                  <a:cubicBezTo>
                    <a:pt x="411873" y="69982"/>
                    <a:pt x="412063" y="69411"/>
                    <a:pt x="412252" y="68777"/>
                  </a:cubicBezTo>
                  <a:cubicBezTo>
                    <a:pt x="412240" y="68712"/>
                    <a:pt x="412202" y="68713"/>
                    <a:pt x="412135" y="68781"/>
                  </a:cubicBezTo>
                  <a:cubicBezTo>
                    <a:pt x="411606" y="69512"/>
                    <a:pt x="411088" y="70144"/>
                    <a:pt x="410581" y="70680"/>
                  </a:cubicBezTo>
                  <a:cubicBezTo>
                    <a:pt x="410088" y="71189"/>
                    <a:pt x="409662" y="71577"/>
                    <a:pt x="409301" y="71844"/>
                  </a:cubicBezTo>
                  <a:cubicBezTo>
                    <a:pt x="409005" y="72040"/>
                    <a:pt x="408815" y="72060"/>
                    <a:pt x="408732" y="71905"/>
                  </a:cubicBezTo>
                  <a:lnTo>
                    <a:pt x="408880" y="70409"/>
                  </a:lnTo>
                  <a:lnTo>
                    <a:pt x="407347" y="72160"/>
                  </a:lnTo>
                  <a:cubicBezTo>
                    <a:pt x="407239" y="72118"/>
                    <a:pt x="407204" y="71990"/>
                    <a:pt x="407243" y="71776"/>
                  </a:cubicBezTo>
                  <a:lnTo>
                    <a:pt x="407553" y="68751"/>
                  </a:lnTo>
                  <a:cubicBezTo>
                    <a:pt x="406993" y="69759"/>
                    <a:pt x="406525" y="70767"/>
                    <a:pt x="406149" y="71775"/>
                  </a:cubicBezTo>
                  <a:cubicBezTo>
                    <a:pt x="406108" y="71835"/>
                    <a:pt x="406061" y="71824"/>
                    <a:pt x="406006" y="71741"/>
                  </a:cubicBezTo>
                  <a:cubicBezTo>
                    <a:pt x="405572" y="68534"/>
                    <a:pt x="406062" y="64921"/>
                    <a:pt x="407476" y="60900"/>
                  </a:cubicBezTo>
                  <a:cubicBezTo>
                    <a:pt x="404740" y="66437"/>
                    <a:pt x="403270" y="70628"/>
                    <a:pt x="403064" y="73474"/>
                  </a:cubicBezTo>
                  <a:cubicBezTo>
                    <a:pt x="403015" y="73538"/>
                    <a:pt x="402787" y="72660"/>
                    <a:pt x="402381" y="70839"/>
                  </a:cubicBezTo>
                  <a:cubicBezTo>
                    <a:pt x="402362" y="70797"/>
                    <a:pt x="402324" y="70786"/>
                    <a:pt x="402269" y="70805"/>
                  </a:cubicBezTo>
                  <a:cubicBezTo>
                    <a:pt x="401877" y="71089"/>
                    <a:pt x="401654" y="71230"/>
                    <a:pt x="401602" y="71227"/>
                  </a:cubicBezTo>
                  <a:cubicBezTo>
                    <a:pt x="401479" y="71257"/>
                    <a:pt x="401398" y="71210"/>
                    <a:pt x="401359" y="71086"/>
                  </a:cubicBezTo>
                  <a:cubicBezTo>
                    <a:pt x="401306" y="70250"/>
                    <a:pt x="401412" y="68887"/>
                    <a:pt x="401679" y="66998"/>
                  </a:cubicBezTo>
                  <a:cubicBezTo>
                    <a:pt x="401638" y="66969"/>
                    <a:pt x="401595" y="66990"/>
                    <a:pt x="401551" y="67061"/>
                  </a:cubicBezTo>
                  <a:cubicBezTo>
                    <a:pt x="400976" y="68229"/>
                    <a:pt x="400683" y="68803"/>
                    <a:pt x="400672" y="68786"/>
                  </a:cubicBezTo>
                  <a:cubicBezTo>
                    <a:pt x="400560" y="68959"/>
                    <a:pt x="400493" y="68987"/>
                    <a:pt x="400469" y="68869"/>
                  </a:cubicBezTo>
                  <a:cubicBezTo>
                    <a:pt x="400536" y="67332"/>
                    <a:pt x="400738" y="65861"/>
                    <a:pt x="401076" y="64457"/>
                  </a:cubicBezTo>
                  <a:cubicBezTo>
                    <a:pt x="399833" y="66820"/>
                    <a:pt x="398978" y="68674"/>
                    <a:pt x="398467" y="70080"/>
                  </a:cubicBezTo>
                  <a:cubicBezTo>
                    <a:pt x="398470" y="69259"/>
                    <a:pt x="398461" y="68445"/>
                    <a:pt x="398527" y="67582"/>
                  </a:cubicBezTo>
                  <a:cubicBezTo>
                    <a:pt x="398629" y="66393"/>
                    <a:pt x="398834" y="64869"/>
                    <a:pt x="399145" y="63011"/>
                  </a:cubicBezTo>
                  <a:cubicBezTo>
                    <a:pt x="399255" y="62389"/>
                    <a:pt x="399340" y="61946"/>
                    <a:pt x="399398" y="61682"/>
                  </a:cubicBezTo>
                  <a:lnTo>
                    <a:pt x="400181" y="58151"/>
                  </a:lnTo>
                  <a:cubicBezTo>
                    <a:pt x="399139" y="59929"/>
                    <a:pt x="398238" y="61818"/>
                    <a:pt x="397458" y="63803"/>
                  </a:cubicBezTo>
                  <a:cubicBezTo>
                    <a:pt x="397696" y="62547"/>
                    <a:pt x="397958" y="61297"/>
                    <a:pt x="398275" y="60057"/>
                  </a:cubicBezTo>
                  <a:cubicBezTo>
                    <a:pt x="398402" y="59448"/>
                    <a:pt x="399077" y="57265"/>
                    <a:pt x="400302" y="53506"/>
                  </a:cubicBezTo>
                  <a:cubicBezTo>
                    <a:pt x="399330" y="54546"/>
                    <a:pt x="398486" y="55770"/>
                    <a:pt x="397770" y="57177"/>
                  </a:cubicBezTo>
                  <a:cubicBezTo>
                    <a:pt x="397744" y="57227"/>
                    <a:pt x="397724" y="57288"/>
                    <a:pt x="397698" y="57340"/>
                  </a:cubicBezTo>
                  <a:cubicBezTo>
                    <a:pt x="397772" y="56949"/>
                    <a:pt x="397844" y="56562"/>
                    <a:pt x="397907" y="56202"/>
                  </a:cubicBezTo>
                  <a:lnTo>
                    <a:pt x="398342" y="54196"/>
                  </a:lnTo>
                  <a:cubicBezTo>
                    <a:pt x="397975" y="54759"/>
                    <a:pt x="397518" y="55704"/>
                    <a:pt x="396979" y="57005"/>
                  </a:cubicBezTo>
                  <a:cubicBezTo>
                    <a:pt x="396981" y="56996"/>
                    <a:pt x="396983" y="56989"/>
                    <a:pt x="396985" y="56981"/>
                  </a:cubicBezTo>
                  <a:cubicBezTo>
                    <a:pt x="397418" y="55327"/>
                    <a:pt x="398067" y="53244"/>
                    <a:pt x="398933" y="50730"/>
                  </a:cubicBezTo>
                  <a:cubicBezTo>
                    <a:pt x="399009" y="50485"/>
                    <a:pt x="399025" y="50360"/>
                    <a:pt x="398983" y="50355"/>
                  </a:cubicBezTo>
                  <a:lnTo>
                    <a:pt x="398978" y="50356"/>
                  </a:lnTo>
                  <a:lnTo>
                    <a:pt x="397630" y="52570"/>
                  </a:lnTo>
                  <a:lnTo>
                    <a:pt x="396478" y="54846"/>
                  </a:lnTo>
                  <a:lnTo>
                    <a:pt x="395504" y="57191"/>
                  </a:lnTo>
                  <a:lnTo>
                    <a:pt x="394711" y="59606"/>
                  </a:lnTo>
                  <a:lnTo>
                    <a:pt x="394096" y="62091"/>
                  </a:lnTo>
                  <a:lnTo>
                    <a:pt x="393660" y="64644"/>
                  </a:lnTo>
                  <a:lnTo>
                    <a:pt x="393404" y="67268"/>
                  </a:lnTo>
                  <a:lnTo>
                    <a:pt x="393365" y="68628"/>
                  </a:lnTo>
                  <a:cubicBezTo>
                    <a:pt x="393325" y="68932"/>
                    <a:pt x="393283" y="69244"/>
                    <a:pt x="393259" y="69495"/>
                  </a:cubicBezTo>
                  <a:cubicBezTo>
                    <a:pt x="393189" y="70205"/>
                    <a:pt x="393193" y="70942"/>
                    <a:pt x="393293" y="71891"/>
                  </a:cubicBezTo>
                  <a:cubicBezTo>
                    <a:pt x="393394" y="72839"/>
                    <a:pt x="393584" y="74023"/>
                    <a:pt x="393871" y="75451"/>
                  </a:cubicBezTo>
                  <a:cubicBezTo>
                    <a:pt x="394159" y="76880"/>
                    <a:pt x="394542" y="78556"/>
                    <a:pt x="394768" y="79534"/>
                  </a:cubicBezTo>
                  <a:cubicBezTo>
                    <a:pt x="394994" y="80513"/>
                    <a:pt x="395020" y="80763"/>
                    <a:pt x="395032" y="80995"/>
                  </a:cubicBezTo>
                  <a:cubicBezTo>
                    <a:pt x="395045" y="81228"/>
                    <a:pt x="395045" y="81442"/>
                    <a:pt x="395038" y="81638"/>
                  </a:cubicBezTo>
                  <a:cubicBezTo>
                    <a:pt x="395031" y="81834"/>
                    <a:pt x="395014" y="82010"/>
                    <a:pt x="394972" y="82382"/>
                  </a:cubicBezTo>
                  <a:cubicBezTo>
                    <a:pt x="394931" y="82755"/>
                    <a:pt x="394829" y="83141"/>
                    <a:pt x="394702" y="83422"/>
                  </a:cubicBezTo>
                  <a:cubicBezTo>
                    <a:pt x="394574" y="83704"/>
                    <a:pt x="394416" y="83902"/>
                    <a:pt x="394219" y="84059"/>
                  </a:cubicBezTo>
                  <a:cubicBezTo>
                    <a:pt x="394022" y="84215"/>
                    <a:pt x="393752" y="84343"/>
                    <a:pt x="393376" y="84457"/>
                  </a:cubicBezTo>
                  <a:cubicBezTo>
                    <a:pt x="393000" y="84571"/>
                    <a:pt x="392671" y="84614"/>
                    <a:pt x="392280" y="84587"/>
                  </a:cubicBezTo>
                  <a:cubicBezTo>
                    <a:pt x="391890" y="84560"/>
                    <a:pt x="391427" y="84454"/>
                    <a:pt x="390890" y="84251"/>
                  </a:cubicBezTo>
                  <a:cubicBezTo>
                    <a:pt x="390352" y="84048"/>
                    <a:pt x="389744" y="83740"/>
                    <a:pt x="388269" y="81457"/>
                  </a:cubicBezTo>
                  <a:cubicBezTo>
                    <a:pt x="387250" y="79880"/>
                    <a:pt x="385522" y="77148"/>
                    <a:pt x="384384" y="75401"/>
                  </a:cubicBezTo>
                  <a:cubicBezTo>
                    <a:pt x="378792" y="65944"/>
                    <a:pt x="372628" y="58589"/>
                    <a:pt x="365875" y="53392"/>
                  </a:cubicBezTo>
                  <a:cubicBezTo>
                    <a:pt x="365172" y="52959"/>
                    <a:pt x="365325" y="53664"/>
                    <a:pt x="366336" y="55510"/>
                  </a:cubicBezTo>
                  <a:cubicBezTo>
                    <a:pt x="367578" y="57466"/>
                    <a:pt x="369002" y="59808"/>
                    <a:pt x="370584" y="62481"/>
                  </a:cubicBezTo>
                  <a:cubicBezTo>
                    <a:pt x="368760" y="60880"/>
                    <a:pt x="366748" y="59234"/>
                    <a:pt x="364498" y="57529"/>
                  </a:cubicBezTo>
                  <a:cubicBezTo>
                    <a:pt x="363212" y="56742"/>
                    <a:pt x="362848" y="56758"/>
                    <a:pt x="363406" y="57579"/>
                  </a:cubicBezTo>
                  <a:lnTo>
                    <a:pt x="370181" y="66743"/>
                  </a:lnTo>
                  <a:cubicBezTo>
                    <a:pt x="368033" y="65474"/>
                    <a:pt x="365398" y="64150"/>
                    <a:pt x="362278" y="62771"/>
                  </a:cubicBezTo>
                  <a:cubicBezTo>
                    <a:pt x="362042" y="62727"/>
                    <a:pt x="362005" y="62793"/>
                    <a:pt x="362169" y="62970"/>
                  </a:cubicBezTo>
                  <a:lnTo>
                    <a:pt x="365543" y="66300"/>
                  </a:lnTo>
                  <a:cubicBezTo>
                    <a:pt x="365423" y="66298"/>
                    <a:pt x="365318" y="66284"/>
                    <a:pt x="365196" y="66284"/>
                  </a:cubicBezTo>
                  <a:cubicBezTo>
                    <a:pt x="365167" y="66285"/>
                    <a:pt x="365135" y="66290"/>
                    <a:pt x="365107" y="66290"/>
                  </a:cubicBezTo>
                  <a:cubicBezTo>
                    <a:pt x="361274" y="64932"/>
                    <a:pt x="358728" y="64157"/>
                    <a:pt x="357501" y="63981"/>
                  </a:cubicBezTo>
                  <a:cubicBezTo>
                    <a:pt x="356248" y="63737"/>
                    <a:pt x="355020" y="63581"/>
                    <a:pt x="353819" y="63512"/>
                  </a:cubicBezTo>
                  <a:cubicBezTo>
                    <a:pt x="353342" y="63565"/>
                    <a:pt x="353241" y="63737"/>
                    <a:pt x="353516" y="64027"/>
                  </a:cubicBezTo>
                  <a:cubicBezTo>
                    <a:pt x="354527" y="65056"/>
                    <a:pt x="356359" y="66002"/>
                    <a:pt x="359014" y="66864"/>
                  </a:cubicBezTo>
                  <a:cubicBezTo>
                    <a:pt x="359153" y="66901"/>
                    <a:pt x="359334" y="66929"/>
                    <a:pt x="359498" y="66960"/>
                  </a:cubicBezTo>
                  <a:cubicBezTo>
                    <a:pt x="357487" y="67386"/>
                    <a:pt x="355345" y="68006"/>
                    <a:pt x="353066" y="68819"/>
                  </a:cubicBezTo>
                  <a:cubicBezTo>
                    <a:pt x="350775" y="69637"/>
                    <a:pt x="348383" y="70638"/>
                    <a:pt x="347014" y="71211"/>
                  </a:cubicBezTo>
                  <a:cubicBezTo>
                    <a:pt x="345643" y="71785"/>
                    <a:pt x="343946" y="72635"/>
                    <a:pt x="341954" y="73767"/>
                  </a:cubicBezTo>
                  <a:cubicBezTo>
                    <a:pt x="339961" y="74897"/>
                    <a:pt x="337672" y="76319"/>
                    <a:pt x="335976" y="77817"/>
                  </a:cubicBezTo>
                  <a:cubicBezTo>
                    <a:pt x="335843" y="77935"/>
                    <a:pt x="335738" y="78028"/>
                    <a:pt x="335625" y="78127"/>
                  </a:cubicBezTo>
                  <a:cubicBezTo>
                    <a:pt x="331779" y="80578"/>
                    <a:pt x="328445" y="83242"/>
                    <a:pt x="325645" y="86114"/>
                  </a:cubicBezTo>
                  <a:cubicBezTo>
                    <a:pt x="322795" y="89037"/>
                    <a:pt x="320492" y="92164"/>
                    <a:pt x="318181" y="96078"/>
                  </a:cubicBezTo>
                  <a:cubicBezTo>
                    <a:pt x="315870" y="99993"/>
                    <a:pt x="313405" y="104797"/>
                    <a:pt x="311462" y="109724"/>
                  </a:cubicBezTo>
                  <a:cubicBezTo>
                    <a:pt x="310705" y="111643"/>
                    <a:pt x="310047" y="113580"/>
                    <a:pt x="309442" y="115526"/>
                  </a:cubicBezTo>
                  <a:cubicBezTo>
                    <a:pt x="308950" y="116414"/>
                    <a:pt x="308508" y="117310"/>
                    <a:pt x="308153" y="118218"/>
                  </a:cubicBezTo>
                  <a:cubicBezTo>
                    <a:pt x="307977" y="118437"/>
                    <a:pt x="307423" y="120124"/>
                    <a:pt x="306511" y="123200"/>
                  </a:cubicBezTo>
                  <a:cubicBezTo>
                    <a:pt x="305580" y="123986"/>
                    <a:pt x="305034" y="124487"/>
                    <a:pt x="304922" y="124670"/>
                  </a:cubicBezTo>
                  <a:cubicBezTo>
                    <a:pt x="304683" y="124926"/>
                    <a:pt x="304645" y="125160"/>
                    <a:pt x="304807" y="125371"/>
                  </a:cubicBezTo>
                  <a:cubicBezTo>
                    <a:pt x="304833" y="125476"/>
                    <a:pt x="305116" y="125562"/>
                    <a:pt x="305657" y="125630"/>
                  </a:cubicBezTo>
                  <a:lnTo>
                    <a:pt x="305880" y="125356"/>
                  </a:lnTo>
                  <a:cubicBezTo>
                    <a:pt x="305753" y="125793"/>
                    <a:pt x="305622" y="126247"/>
                    <a:pt x="305485" y="126724"/>
                  </a:cubicBezTo>
                  <a:cubicBezTo>
                    <a:pt x="303071" y="129193"/>
                    <a:pt x="301562" y="130915"/>
                    <a:pt x="301003" y="131854"/>
                  </a:cubicBezTo>
                  <a:cubicBezTo>
                    <a:pt x="300817" y="132273"/>
                    <a:pt x="301036" y="132573"/>
                    <a:pt x="301660" y="132752"/>
                  </a:cubicBezTo>
                  <a:cubicBezTo>
                    <a:pt x="301591" y="132789"/>
                    <a:pt x="302103" y="132854"/>
                    <a:pt x="303163" y="132946"/>
                  </a:cubicBezTo>
                  <a:cubicBezTo>
                    <a:pt x="302940" y="133275"/>
                    <a:pt x="302730" y="133570"/>
                    <a:pt x="302503" y="133911"/>
                  </a:cubicBezTo>
                  <a:cubicBezTo>
                    <a:pt x="300529" y="137263"/>
                    <a:pt x="298870" y="140802"/>
                    <a:pt x="297522" y="144528"/>
                  </a:cubicBezTo>
                  <a:cubicBezTo>
                    <a:pt x="297381" y="144970"/>
                    <a:pt x="297591" y="145038"/>
                    <a:pt x="298149" y="144731"/>
                  </a:cubicBezTo>
                  <a:cubicBezTo>
                    <a:pt x="299831" y="143104"/>
                    <a:pt x="301361" y="141759"/>
                    <a:pt x="302768" y="140643"/>
                  </a:cubicBezTo>
                  <a:cubicBezTo>
                    <a:pt x="302812" y="140747"/>
                    <a:pt x="302872" y="140829"/>
                    <a:pt x="302934" y="140909"/>
                  </a:cubicBezTo>
                  <a:cubicBezTo>
                    <a:pt x="302650" y="143608"/>
                    <a:pt x="302833" y="146277"/>
                    <a:pt x="303537" y="148911"/>
                  </a:cubicBezTo>
                  <a:cubicBezTo>
                    <a:pt x="303865" y="150137"/>
                    <a:pt x="304320" y="151411"/>
                    <a:pt x="304900" y="152732"/>
                  </a:cubicBezTo>
                  <a:cubicBezTo>
                    <a:pt x="305091" y="153074"/>
                    <a:pt x="305258" y="153136"/>
                    <a:pt x="305400" y="152918"/>
                  </a:cubicBezTo>
                  <a:cubicBezTo>
                    <a:pt x="305413" y="152964"/>
                    <a:pt x="305495" y="152676"/>
                    <a:pt x="305646" y="152052"/>
                  </a:cubicBezTo>
                  <a:cubicBezTo>
                    <a:pt x="306518" y="148028"/>
                    <a:pt x="307062" y="145685"/>
                    <a:pt x="307277" y="145023"/>
                  </a:cubicBezTo>
                  <a:cubicBezTo>
                    <a:pt x="307345" y="144782"/>
                    <a:pt x="307414" y="144572"/>
                    <a:pt x="307483" y="144336"/>
                  </a:cubicBezTo>
                  <a:cubicBezTo>
                    <a:pt x="312347" y="151382"/>
                    <a:pt x="314727" y="157635"/>
                    <a:pt x="314534" y="163067"/>
                  </a:cubicBezTo>
                  <a:cubicBezTo>
                    <a:pt x="314638" y="163174"/>
                    <a:pt x="314735" y="163050"/>
                    <a:pt x="314825" y="162696"/>
                  </a:cubicBezTo>
                  <a:lnTo>
                    <a:pt x="316367" y="155230"/>
                  </a:lnTo>
                  <a:cubicBezTo>
                    <a:pt x="316488" y="154796"/>
                    <a:pt x="316637" y="154721"/>
                    <a:pt x="316812" y="155002"/>
                  </a:cubicBezTo>
                  <a:cubicBezTo>
                    <a:pt x="317618" y="158370"/>
                    <a:pt x="318520" y="163372"/>
                    <a:pt x="319519" y="170010"/>
                  </a:cubicBezTo>
                  <a:cubicBezTo>
                    <a:pt x="320526" y="166749"/>
                    <a:pt x="320939" y="159804"/>
                    <a:pt x="320755" y="149175"/>
                  </a:cubicBezTo>
                  <a:cubicBezTo>
                    <a:pt x="320895" y="148926"/>
                    <a:pt x="321062" y="149003"/>
                    <a:pt x="321257" y="149406"/>
                  </a:cubicBezTo>
                  <a:cubicBezTo>
                    <a:pt x="321812" y="150785"/>
                    <a:pt x="322296" y="152061"/>
                    <a:pt x="322709" y="153232"/>
                  </a:cubicBezTo>
                  <a:lnTo>
                    <a:pt x="326054" y="164155"/>
                  </a:lnTo>
                  <a:cubicBezTo>
                    <a:pt x="326195" y="163236"/>
                    <a:pt x="326292" y="161878"/>
                    <a:pt x="326349" y="160105"/>
                  </a:cubicBezTo>
                  <a:cubicBezTo>
                    <a:pt x="326659" y="161133"/>
                    <a:pt x="326985" y="162135"/>
                    <a:pt x="327263" y="163212"/>
                  </a:cubicBezTo>
                  <a:cubicBezTo>
                    <a:pt x="328039" y="166415"/>
                    <a:pt x="328644" y="170170"/>
                    <a:pt x="329079" y="174477"/>
                  </a:cubicBezTo>
                  <a:cubicBezTo>
                    <a:pt x="329472" y="177872"/>
                    <a:pt x="329630" y="182056"/>
                    <a:pt x="329554" y="187030"/>
                  </a:cubicBezTo>
                  <a:cubicBezTo>
                    <a:pt x="329586" y="187546"/>
                    <a:pt x="329687" y="187942"/>
                    <a:pt x="329860" y="188219"/>
                  </a:cubicBezTo>
                  <a:cubicBezTo>
                    <a:pt x="330145" y="188719"/>
                    <a:pt x="331074" y="185809"/>
                    <a:pt x="332648" y="179489"/>
                  </a:cubicBezTo>
                  <a:cubicBezTo>
                    <a:pt x="333226" y="176915"/>
                    <a:pt x="333496" y="174414"/>
                    <a:pt x="333459" y="171988"/>
                  </a:cubicBezTo>
                  <a:cubicBezTo>
                    <a:pt x="333445" y="169460"/>
                    <a:pt x="333131" y="166945"/>
                    <a:pt x="332598" y="164438"/>
                  </a:cubicBezTo>
                  <a:cubicBezTo>
                    <a:pt x="332647" y="162294"/>
                    <a:pt x="332579" y="160350"/>
                    <a:pt x="332362" y="158662"/>
                  </a:cubicBezTo>
                  <a:cubicBezTo>
                    <a:pt x="332193" y="156706"/>
                    <a:pt x="331770" y="154748"/>
                    <a:pt x="331117" y="152787"/>
                  </a:cubicBezTo>
                  <a:cubicBezTo>
                    <a:pt x="333682" y="155521"/>
                    <a:pt x="335644" y="157852"/>
                    <a:pt x="336956" y="159746"/>
                  </a:cubicBezTo>
                  <a:cubicBezTo>
                    <a:pt x="339811" y="163618"/>
                    <a:pt x="342330" y="168318"/>
                    <a:pt x="344510" y="173847"/>
                  </a:cubicBezTo>
                  <a:cubicBezTo>
                    <a:pt x="344365" y="170546"/>
                    <a:pt x="343866" y="166869"/>
                    <a:pt x="343013" y="162817"/>
                  </a:cubicBezTo>
                  <a:cubicBezTo>
                    <a:pt x="342607" y="161004"/>
                    <a:pt x="342053" y="159346"/>
                    <a:pt x="341432" y="157759"/>
                  </a:cubicBezTo>
                  <a:cubicBezTo>
                    <a:pt x="342545" y="159074"/>
                    <a:pt x="343431" y="160273"/>
                    <a:pt x="344041" y="161332"/>
                  </a:cubicBezTo>
                  <a:cubicBezTo>
                    <a:pt x="347610" y="166654"/>
                    <a:pt x="349802" y="171787"/>
                    <a:pt x="350616" y="176729"/>
                  </a:cubicBezTo>
                  <a:cubicBezTo>
                    <a:pt x="350307" y="169935"/>
                    <a:pt x="349128" y="164423"/>
                    <a:pt x="347078" y="160193"/>
                  </a:cubicBezTo>
                  <a:cubicBezTo>
                    <a:pt x="345844" y="157661"/>
                    <a:pt x="344603" y="155452"/>
                    <a:pt x="343357" y="153545"/>
                  </a:cubicBezTo>
                  <a:cubicBezTo>
                    <a:pt x="345417" y="155529"/>
                    <a:pt x="347213" y="157392"/>
                    <a:pt x="348674" y="159101"/>
                  </a:cubicBezTo>
                  <a:cubicBezTo>
                    <a:pt x="349476" y="160025"/>
                    <a:pt x="350275" y="161038"/>
                    <a:pt x="351069" y="162141"/>
                  </a:cubicBezTo>
                  <a:cubicBezTo>
                    <a:pt x="352253" y="163765"/>
                    <a:pt x="353603" y="165824"/>
                    <a:pt x="355121" y="168321"/>
                  </a:cubicBezTo>
                  <a:cubicBezTo>
                    <a:pt x="355565" y="168910"/>
                    <a:pt x="355816" y="169168"/>
                    <a:pt x="355872" y="169097"/>
                  </a:cubicBezTo>
                  <a:cubicBezTo>
                    <a:pt x="355491" y="166416"/>
                    <a:pt x="354701" y="163637"/>
                    <a:pt x="353555" y="160775"/>
                  </a:cubicBezTo>
                  <a:cubicBezTo>
                    <a:pt x="354841" y="162319"/>
                    <a:pt x="356099" y="163912"/>
                    <a:pt x="357297" y="165612"/>
                  </a:cubicBezTo>
                  <a:cubicBezTo>
                    <a:pt x="359950" y="169286"/>
                    <a:pt x="361930" y="173248"/>
                    <a:pt x="363238" y="177499"/>
                  </a:cubicBezTo>
                  <a:cubicBezTo>
                    <a:pt x="363445" y="177737"/>
                    <a:pt x="363446" y="175736"/>
                    <a:pt x="363242" y="171498"/>
                  </a:cubicBezTo>
                  <a:cubicBezTo>
                    <a:pt x="363146" y="169887"/>
                    <a:pt x="362884" y="168206"/>
                    <a:pt x="362455" y="166455"/>
                  </a:cubicBezTo>
                  <a:cubicBezTo>
                    <a:pt x="361810" y="164020"/>
                    <a:pt x="361032" y="161982"/>
                    <a:pt x="360149" y="160253"/>
                  </a:cubicBezTo>
                  <a:cubicBezTo>
                    <a:pt x="360201" y="160282"/>
                    <a:pt x="360255" y="160312"/>
                    <a:pt x="360306" y="160341"/>
                  </a:cubicBezTo>
                  <a:cubicBezTo>
                    <a:pt x="362392" y="163529"/>
                    <a:pt x="363859" y="166067"/>
                    <a:pt x="364701" y="167946"/>
                  </a:cubicBezTo>
                  <a:cubicBezTo>
                    <a:pt x="368426" y="175786"/>
                    <a:pt x="369597" y="183051"/>
                    <a:pt x="368214" y="189741"/>
                  </a:cubicBezTo>
                  <a:cubicBezTo>
                    <a:pt x="370444" y="183740"/>
                    <a:pt x="371715" y="178610"/>
                    <a:pt x="372029" y="174351"/>
                  </a:cubicBezTo>
                  <a:cubicBezTo>
                    <a:pt x="372440" y="175426"/>
                    <a:pt x="372851" y="176533"/>
                    <a:pt x="373259" y="177710"/>
                  </a:cubicBezTo>
                  <a:cubicBezTo>
                    <a:pt x="374913" y="182833"/>
                    <a:pt x="375692" y="187590"/>
                    <a:pt x="375593" y="191979"/>
                  </a:cubicBezTo>
                  <a:cubicBezTo>
                    <a:pt x="375910" y="191862"/>
                    <a:pt x="376399" y="189927"/>
                    <a:pt x="377060" y="186175"/>
                  </a:cubicBezTo>
                  <a:cubicBezTo>
                    <a:pt x="377360" y="184266"/>
                    <a:pt x="377460" y="182040"/>
                    <a:pt x="377360" y="179497"/>
                  </a:cubicBezTo>
                  <a:cubicBezTo>
                    <a:pt x="377268" y="177543"/>
                    <a:pt x="377020" y="175755"/>
                    <a:pt x="376659" y="174086"/>
                  </a:cubicBezTo>
                  <a:cubicBezTo>
                    <a:pt x="376798" y="174288"/>
                    <a:pt x="376977" y="174539"/>
                    <a:pt x="377088" y="174706"/>
                  </a:cubicBezTo>
                  <a:cubicBezTo>
                    <a:pt x="378336" y="176510"/>
                    <a:pt x="379998" y="179310"/>
                    <a:pt x="382074" y="183105"/>
                  </a:cubicBezTo>
                  <a:cubicBezTo>
                    <a:pt x="382220" y="183383"/>
                    <a:pt x="382414" y="183582"/>
                    <a:pt x="382657" y="183702"/>
                  </a:cubicBezTo>
                  <a:cubicBezTo>
                    <a:pt x="382845" y="183928"/>
                    <a:pt x="382917" y="183275"/>
                    <a:pt x="382887" y="181834"/>
                  </a:cubicBezTo>
                  <a:cubicBezTo>
                    <a:pt x="383109" y="182324"/>
                    <a:pt x="383362" y="182818"/>
                    <a:pt x="383562" y="183305"/>
                  </a:cubicBezTo>
                  <a:cubicBezTo>
                    <a:pt x="384996" y="186595"/>
                    <a:pt x="385741" y="190619"/>
                    <a:pt x="385797" y="195378"/>
                  </a:cubicBezTo>
                  <a:cubicBezTo>
                    <a:pt x="385919" y="195423"/>
                    <a:pt x="386026" y="195205"/>
                    <a:pt x="386119" y="194724"/>
                  </a:cubicBezTo>
                  <a:cubicBezTo>
                    <a:pt x="386493" y="193159"/>
                    <a:pt x="386741" y="191941"/>
                    <a:pt x="386864" y="191068"/>
                  </a:cubicBezTo>
                  <a:cubicBezTo>
                    <a:pt x="387147" y="189090"/>
                    <a:pt x="387266" y="187279"/>
                    <a:pt x="387222" y="185634"/>
                  </a:cubicBezTo>
                  <a:cubicBezTo>
                    <a:pt x="387186" y="184681"/>
                    <a:pt x="387085" y="183826"/>
                    <a:pt x="386951" y="183020"/>
                  </a:cubicBezTo>
                  <a:cubicBezTo>
                    <a:pt x="387649" y="184548"/>
                    <a:pt x="388097" y="185610"/>
                    <a:pt x="388279" y="186172"/>
                  </a:cubicBezTo>
                  <a:cubicBezTo>
                    <a:pt x="388668" y="187206"/>
                    <a:pt x="388981" y="188137"/>
                    <a:pt x="389220" y="188968"/>
                  </a:cubicBezTo>
                  <a:cubicBezTo>
                    <a:pt x="389476" y="189873"/>
                    <a:pt x="389691" y="190858"/>
                    <a:pt x="389863" y="191923"/>
                  </a:cubicBezTo>
                  <a:cubicBezTo>
                    <a:pt x="389904" y="192072"/>
                    <a:pt x="389940" y="192152"/>
                    <a:pt x="389971" y="192162"/>
                  </a:cubicBezTo>
                  <a:cubicBezTo>
                    <a:pt x="390016" y="192221"/>
                    <a:pt x="390056" y="192137"/>
                    <a:pt x="390094" y="191909"/>
                  </a:cubicBezTo>
                  <a:cubicBezTo>
                    <a:pt x="390158" y="191445"/>
                    <a:pt x="390216" y="190791"/>
                    <a:pt x="390267" y="189944"/>
                  </a:cubicBezTo>
                  <a:cubicBezTo>
                    <a:pt x="390313" y="189105"/>
                    <a:pt x="390283" y="188272"/>
                    <a:pt x="390241" y="187439"/>
                  </a:cubicBezTo>
                  <a:cubicBezTo>
                    <a:pt x="390994" y="189075"/>
                    <a:pt x="391391" y="189955"/>
                    <a:pt x="391426" y="190064"/>
                  </a:cubicBezTo>
                  <a:cubicBezTo>
                    <a:pt x="391588" y="190410"/>
                    <a:pt x="392129" y="191747"/>
                    <a:pt x="393048" y="194075"/>
                  </a:cubicBezTo>
                  <a:cubicBezTo>
                    <a:pt x="393149" y="194319"/>
                    <a:pt x="393286" y="194491"/>
                    <a:pt x="393458" y="194592"/>
                  </a:cubicBezTo>
                  <a:cubicBezTo>
                    <a:pt x="393562" y="194707"/>
                    <a:pt x="393637" y="194496"/>
                    <a:pt x="393683" y="193961"/>
                  </a:cubicBezTo>
                  <a:cubicBezTo>
                    <a:pt x="393785" y="192701"/>
                    <a:pt x="393834" y="191671"/>
                    <a:pt x="393828" y="190868"/>
                  </a:cubicBezTo>
                  <a:cubicBezTo>
                    <a:pt x="393966" y="192016"/>
                    <a:pt x="394078" y="193084"/>
                    <a:pt x="394143" y="194005"/>
                  </a:cubicBezTo>
                  <a:cubicBezTo>
                    <a:pt x="394200" y="194825"/>
                    <a:pt x="394222" y="195593"/>
                    <a:pt x="394251" y="196371"/>
                  </a:cubicBezTo>
                  <a:cubicBezTo>
                    <a:pt x="393860" y="197278"/>
                    <a:pt x="393500" y="198203"/>
                    <a:pt x="393074" y="199090"/>
                  </a:cubicBezTo>
                  <a:cubicBezTo>
                    <a:pt x="393072" y="199107"/>
                    <a:pt x="393028" y="199203"/>
                    <a:pt x="392965" y="199334"/>
                  </a:cubicBezTo>
                  <a:cubicBezTo>
                    <a:pt x="390951" y="201183"/>
                    <a:pt x="389180" y="202771"/>
                    <a:pt x="387644" y="204107"/>
                  </a:cubicBezTo>
                  <a:cubicBezTo>
                    <a:pt x="389280" y="201579"/>
                    <a:pt x="390680" y="199005"/>
                    <a:pt x="391822" y="196382"/>
                  </a:cubicBezTo>
                  <a:cubicBezTo>
                    <a:pt x="392545" y="194791"/>
                    <a:pt x="392798" y="193941"/>
                    <a:pt x="392578" y="193832"/>
                  </a:cubicBezTo>
                  <a:cubicBezTo>
                    <a:pt x="390145" y="197360"/>
                    <a:pt x="388738" y="199034"/>
                    <a:pt x="388358" y="198854"/>
                  </a:cubicBezTo>
                  <a:cubicBezTo>
                    <a:pt x="388252" y="198760"/>
                    <a:pt x="388222" y="198626"/>
                    <a:pt x="388264" y="198453"/>
                  </a:cubicBezTo>
                  <a:cubicBezTo>
                    <a:pt x="389448" y="195498"/>
                    <a:pt x="389877" y="194104"/>
                    <a:pt x="389554" y="194269"/>
                  </a:cubicBezTo>
                  <a:lnTo>
                    <a:pt x="383406" y="202727"/>
                  </a:lnTo>
                  <a:cubicBezTo>
                    <a:pt x="382892" y="203286"/>
                    <a:pt x="382523" y="203590"/>
                    <a:pt x="382298" y="203640"/>
                  </a:cubicBezTo>
                  <a:cubicBezTo>
                    <a:pt x="384335" y="200364"/>
                    <a:pt x="384947" y="198860"/>
                    <a:pt x="384132" y="199125"/>
                  </a:cubicBezTo>
                  <a:cubicBezTo>
                    <a:pt x="378747" y="206238"/>
                    <a:pt x="374932" y="210834"/>
                    <a:pt x="372685" y="212915"/>
                  </a:cubicBezTo>
                  <a:cubicBezTo>
                    <a:pt x="371931" y="213473"/>
                    <a:pt x="371619" y="213606"/>
                    <a:pt x="371749" y="213314"/>
                  </a:cubicBezTo>
                  <a:cubicBezTo>
                    <a:pt x="374114" y="210011"/>
                    <a:pt x="376146" y="206968"/>
                    <a:pt x="377846" y="204188"/>
                  </a:cubicBezTo>
                  <a:cubicBezTo>
                    <a:pt x="379341" y="201584"/>
                    <a:pt x="379737" y="200413"/>
                    <a:pt x="379033" y="200676"/>
                  </a:cubicBezTo>
                  <a:cubicBezTo>
                    <a:pt x="376774" y="203571"/>
                    <a:pt x="374681" y="206149"/>
                    <a:pt x="372724" y="208462"/>
                  </a:cubicBezTo>
                  <a:cubicBezTo>
                    <a:pt x="374720" y="205588"/>
                    <a:pt x="377326" y="201611"/>
                    <a:pt x="380583" y="196460"/>
                  </a:cubicBezTo>
                  <a:lnTo>
                    <a:pt x="380619" y="195845"/>
                  </a:lnTo>
                  <a:cubicBezTo>
                    <a:pt x="380772" y="195590"/>
                    <a:pt x="380922" y="195349"/>
                    <a:pt x="381076" y="195089"/>
                  </a:cubicBezTo>
                  <a:cubicBezTo>
                    <a:pt x="381995" y="193535"/>
                    <a:pt x="382715" y="191833"/>
                    <a:pt x="383235" y="189982"/>
                  </a:cubicBezTo>
                  <a:cubicBezTo>
                    <a:pt x="383746" y="188277"/>
                    <a:pt x="383779" y="187344"/>
                    <a:pt x="383335" y="187182"/>
                  </a:cubicBezTo>
                  <a:cubicBezTo>
                    <a:pt x="383162" y="187188"/>
                    <a:pt x="383018" y="187258"/>
                    <a:pt x="382905" y="187395"/>
                  </a:cubicBezTo>
                  <a:cubicBezTo>
                    <a:pt x="382789" y="187541"/>
                    <a:pt x="382339" y="188262"/>
                    <a:pt x="381553" y="189558"/>
                  </a:cubicBezTo>
                  <a:cubicBezTo>
                    <a:pt x="380152" y="191819"/>
                    <a:pt x="378346" y="194984"/>
                    <a:pt x="376132" y="199052"/>
                  </a:cubicBezTo>
                  <a:cubicBezTo>
                    <a:pt x="375827" y="199568"/>
                    <a:pt x="375545" y="200043"/>
                    <a:pt x="375285" y="200477"/>
                  </a:cubicBezTo>
                  <a:cubicBezTo>
                    <a:pt x="373943" y="202041"/>
                    <a:pt x="372421" y="203917"/>
                    <a:pt x="370708" y="206127"/>
                  </a:cubicBezTo>
                  <a:cubicBezTo>
                    <a:pt x="369308" y="207807"/>
                    <a:pt x="368117" y="209293"/>
                    <a:pt x="367092" y="210626"/>
                  </a:cubicBezTo>
                  <a:cubicBezTo>
                    <a:pt x="367296" y="210310"/>
                    <a:pt x="367548" y="209962"/>
                    <a:pt x="367725" y="209663"/>
                  </a:cubicBezTo>
                  <a:cubicBezTo>
                    <a:pt x="369520" y="206530"/>
                    <a:pt x="370643" y="204328"/>
                    <a:pt x="371094" y="203058"/>
                  </a:cubicBezTo>
                  <a:cubicBezTo>
                    <a:pt x="371728" y="201336"/>
                    <a:pt x="371765" y="200601"/>
                    <a:pt x="371204" y="200853"/>
                  </a:cubicBezTo>
                  <a:cubicBezTo>
                    <a:pt x="362517" y="214617"/>
                    <a:pt x="355268" y="222748"/>
                    <a:pt x="349455" y="225247"/>
                  </a:cubicBezTo>
                  <a:lnTo>
                    <a:pt x="351402" y="224709"/>
                  </a:lnTo>
                  <a:cubicBezTo>
                    <a:pt x="349496" y="225703"/>
                    <a:pt x="347803" y="226593"/>
                    <a:pt x="346352" y="227369"/>
                  </a:cubicBezTo>
                  <a:cubicBezTo>
                    <a:pt x="344291" y="228469"/>
                    <a:pt x="342692" y="229361"/>
                    <a:pt x="342079" y="229820"/>
                  </a:cubicBezTo>
                  <a:cubicBezTo>
                    <a:pt x="340930" y="230492"/>
                    <a:pt x="341515" y="230403"/>
                    <a:pt x="340980" y="230616"/>
                  </a:cubicBezTo>
                  <a:cubicBezTo>
                    <a:pt x="341587" y="230575"/>
                    <a:pt x="343037" y="230169"/>
                    <a:pt x="344939" y="229522"/>
                  </a:cubicBezTo>
                  <a:cubicBezTo>
                    <a:pt x="346842" y="228875"/>
                    <a:pt x="349192" y="227987"/>
                    <a:pt x="351995" y="226866"/>
                  </a:cubicBezTo>
                  <a:cubicBezTo>
                    <a:pt x="354798" y="225746"/>
                    <a:pt x="358049" y="224385"/>
                    <a:pt x="363644" y="221837"/>
                  </a:cubicBezTo>
                  <a:cubicBezTo>
                    <a:pt x="369239" y="219289"/>
                    <a:pt x="375978" y="216021"/>
                    <a:pt x="381381" y="213116"/>
                  </a:cubicBezTo>
                  <a:cubicBezTo>
                    <a:pt x="386784" y="210209"/>
                    <a:pt x="390960" y="207882"/>
                    <a:pt x="393926" y="206158"/>
                  </a:cubicBezTo>
                  <a:cubicBezTo>
                    <a:pt x="394441" y="205858"/>
                    <a:pt x="394878" y="205601"/>
                    <a:pt x="395325" y="205337"/>
                  </a:cubicBezTo>
                  <a:cubicBezTo>
                    <a:pt x="398541" y="203954"/>
                    <a:pt x="401756" y="202573"/>
                    <a:pt x="405006" y="201189"/>
                  </a:cubicBezTo>
                  <a:cubicBezTo>
                    <a:pt x="409474" y="199287"/>
                    <a:pt x="410689" y="198761"/>
                    <a:pt x="412778" y="198105"/>
                  </a:cubicBezTo>
                  <a:cubicBezTo>
                    <a:pt x="414866" y="197450"/>
                    <a:pt x="417870" y="196657"/>
                    <a:pt x="421766" y="195735"/>
                  </a:cubicBezTo>
                  <a:cubicBezTo>
                    <a:pt x="425661" y="194814"/>
                    <a:pt x="430441" y="193767"/>
                    <a:pt x="436119" y="192592"/>
                  </a:cubicBezTo>
                  <a:cubicBezTo>
                    <a:pt x="441798" y="191418"/>
                    <a:pt x="443428" y="190941"/>
                    <a:pt x="445043" y="190410"/>
                  </a:cubicBezTo>
                  <a:cubicBezTo>
                    <a:pt x="446657" y="189880"/>
                    <a:pt x="448364" y="189269"/>
                    <a:pt x="450163" y="188579"/>
                  </a:cubicBezTo>
                  <a:cubicBezTo>
                    <a:pt x="451963" y="187888"/>
                    <a:pt x="453855" y="187118"/>
                    <a:pt x="455852" y="186263"/>
                  </a:cubicBezTo>
                  <a:cubicBezTo>
                    <a:pt x="457849" y="185407"/>
                    <a:pt x="458670" y="184985"/>
                    <a:pt x="459410" y="184542"/>
                  </a:cubicBezTo>
                  <a:cubicBezTo>
                    <a:pt x="460149" y="184098"/>
                    <a:pt x="460854" y="183610"/>
                    <a:pt x="461524" y="183077"/>
                  </a:cubicBezTo>
                  <a:cubicBezTo>
                    <a:pt x="462194" y="182545"/>
                    <a:pt x="462827" y="181970"/>
                    <a:pt x="463453" y="181318"/>
                  </a:cubicBezTo>
                  <a:cubicBezTo>
                    <a:pt x="464079" y="180665"/>
                    <a:pt x="467032" y="176824"/>
                    <a:pt x="469438" y="173666"/>
                  </a:cubicBezTo>
                  <a:cubicBezTo>
                    <a:pt x="471845" y="170509"/>
                    <a:pt x="473758" y="168049"/>
                    <a:pt x="475173" y="166293"/>
                  </a:cubicBezTo>
                  <a:cubicBezTo>
                    <a:pt x="476588" y="164538"/>
                    <a:pt x="477500" y="163520"/>
                    <a:pt x="477898" y="163229"/>
                  </a:cubicBezTo>
                  <a:cubicBezTo>
                    <a:pt x="478296" y="162937"/>
                    <a:pt x="479825" y="161744"/>
                    <a:pt x="481312" y="160707"/>
                  </a:cubicBezTo>
                  <a:cubicBezTo>
                    <a:pt x="482674" y="159755"/>
                    <a:pt x="484068" y="158902"/>
                    <a:pt x="485489" y="158121"/>
                  </a:cubicBezTo>
                  <a:cubicBezTo>
                    <a:pt x="485766" y="158011"/>
                    <a:pt x="486049" y="157900"/>
                    <a:pt x="486358" y="157795"/>
                  </a:cubicBezTo>
                  <a:cubicBezTo>
                    <a:pt x="486726" y="157668"/>
                    <a:pt x="487118" y="157547"/>
                    <a:pt x="487508" y="157431"/>
                  </a:cubicBezTo>
                  <a:cubicBezTo>
                    <a:pt x="487899" y="157316"/>
                    <a:pt x="488721" y="157151"/>
                    <a:pt x="489486" y="157068"/>
                  </a:cubicBezTo>
                  <a:cubicBezTo>
                    <a:pt x="490250" y="156985"/>
                    <a:pt x="490962" y="156980"/>
                    <a:pt x="491623" y="157054"/>
                  </a:cubicBezTo>
                  <a:cubicBezTo>
                    <a:pt x="492285" y="157129"/>
                    <a:pt x="492898" y="157274"/>
                    <a:pt x="493441" y="157479"/>
                  </a:cubicBezTo>
                  <a:cubicBezTo>
                    <a:pt x="493984" y="157685"/>
                    <a:pt x="495890" y="158724"/>
                    <a:pt x="497528" y="159575"/>
                  </a:cubicBezTo>
                  <a:cubicBezTo>
                    <a:pt x="499167" y="160426"/>
                    <a:pt x="500458" y="161171"/>
                    <a:pt x="501394" y="161803"/>
                  </a:cubicBezTo>
                  <a:cubicBezTo>
                    <a:pt x="502329" y="162434"/>
                    <a:pt x="502892" y="162933"/>
                    <a:pt x="503109" y="163258"/>
                  </a:cubicBezTo>
                  <a:cubicBezTo>
                    <a:pt x="503327" y="163583"/>
                    <a:pt x="503504" y="164053"/>
                    <a:pt x="503487" y="164573"/>
                  </a:cubicBezTo>
                  <a:cubicBezTo>
                    <a:pt x="503481" y="164750"/>
                    <a:pt x="503414" y="164974"/>
                    <a:pt x="503358" y="165191"/>
                  </a:cubicBezTo>
                  <a:cubicBezTo>
                    <a:pt x="503106" y="165440"/>
                    <a:pt x="502845" y="165700"/>
                    <a:pt x="502572" y="165971"/>
                  </a:cubicBezTo>
                  <a:cubicBezTo>
                    <a:pt x="501385" y="167154"/>
                    <a:pt x="500030" y="168494"/>
                    <a:pt x="498497" y="169986"/>
                  </a:cubicBezTo>
                  <a:cubicBezTo>
                    <a:pt x="496965" y="171477"/>
                    <a:pt x="495247" y="173113"/>
                    <a:pt x="494094" y="174212"/>
                  </a:cubicBezTo>
                  <a:cubicBezTo>
                    <a:pt x="492941" y="175311"/>
                    <a:pt x="492424" y="175797"/>
                    <a:pt x="491808" y="176349"/>
                  </a:cubicBezTo>
                  <a:cubicBezTo>
                    <a:pt x="491193" y="176900"/>
                    <a:pt x="490479" y="177516"/>
                    <a:pt x="489676" y="178203"/>
                  </a:cubicBezTo>
                  <a:cubicBezTo>
                    <a:pt x="488873" y="178890"/>
                    <a:pt x="487980" y="179648"/>
                    <a:pt x="487058" y="180494"/>
                  </a:cubicBezTo>
                  <a:cubicBezTo>
                    <a:pt x="486137" y="181340"/>
                    <a:pt x="485268" y="182131"/>
                    <a:pt x="484500" y="182819"/>
                  </a:cubicBezTo>
                  <a:cubicBezTo>
                    <a:pt x="483732" y="183506"/>
                    <a:pt x="483069" y="184095"/>
                    <a:pt x="482508" y="184577"/>
                  </a:cubicBezTo>
                  <a:cubicBezTo>
                    <a:pt x="481948" y="185059"/>
                    <a:pt x="481489" y="185430"/>
                    <a:pt x="479967" y="186520"/>
                  </a:cubicBezTo>
                  <a:cubicBezTo>
                    <a:pt x="478445" y="187610"/>
                    <a:pt x="476056" y="189323"/>
                    <a:pt x="474138" y="190755"/>
                  </a:cubicBezTo>
                  <a:cubicBezTo>
                    <a:pt x="472221" y="192186"/>
                    <a:pt x="470779" y="193341"/>
                    <a:pt x="469803" y="194201"/>
                  </a:cubicBezTo>
                  <a:cubicBezTo>
                    <a:pt x="468827" y="195061"/>
                    <a:pt x="468284" y="195574"/>
                    <a:pt x="468063" y="195745"/>
                  </a:cubicBezTo>
                  <a:cubicBezTo>
                    <a:pt x="467843" y="195917"/>
                    <a:pt x="467843" y="195917"/>
                    <a:pt x="467990" y="195802"/>
                  </a:cubicBezTo>
                  <a:cubicBezTo>
                    <a:pt x="467990" y="195802"/>
                    <a:pt x="468284" y="195574"/>
                    <a:pt x="469121" y="195170"/>
                  </a:cubicBezTo>
                  <a:cubicBezTo>
                    <a:pt x="469958" y="194766"/>
                    <a:pt x="471284" y="194112"/>
                    <a:pt x="473070" y="193158"/>
                  </a:cubicBezTo>
                  <a:cubicBezTo>
                    <a:pt x="474855" y="192204"/>
                    <a:pt x="477101" y="190952"/>
                    <a:pt x="479812" y="189397"/>
                  </a:cubicBezTo>
                  <a:cubicBezTo>
                    <a:pt x="482523" y="187843"/>
                    <a:pt x="483023" y="187518"/>
                    <a:pt x="483582" y="187122"/>
                  </a:cubicBezTo>
                  <a:cubicBezTo>
                    <a:pt x="483727" y="187020"/>
                    <a:pt x="483897" y="186895"/>
                    <a:pt x="484055" y="186780"/>
                  </a:cubicBezTo>
                  <a:cubicBezTo>
                    <a:pt x="487548" y="185376"/>
                    <a:pt x="492388" y="183131"/>
                    <a:pt x="496608" y="181551"/>
                  </a:cubicBezTo>
                  <a:cubicBezTo>
                    <a:pt x="501563" y="179697"/>
                    <a:pt x="505658" y="178817"/>
                    <a:pt x="508863" y="178872"/>
                  </a:cubicBezTo>
                  <a:cubicBezTo>
                    <a:pt x="512068" y="178926"/>
                    <a:pt x="514423" y="179804"/>
                    <a:pt x="515416" y="180584"/>
                  </a:cubicBezTo>
                  <a:cubicBezTo>
                    <a:pt x="516407" y="181365"/>
                    <a:pt x="516637" y="181777"/>
                    <a:pt x="516817" y="182226"/>
                  </a:cubicBezTo>
                  <a:cubicBezTo>
                    <a:pt x="516996" y="182676"/>
                    <a:pt x="517127" y="183170"/>
                    <a:pt x="517206" y="183714"/>
                  </a:cubicBezTo>
                  <a:cubicBezTo>
                    <a:pt x="517285" y="184258"/>
                    <a:pt x="517309" y="184856"/>
                    <a:pt x="517287" y="185453"/>
                  </a:cubicBezTo>
                  <a:cubicBezTo>
                    <a:pt x="517266" y="186051"/>
                    <a:pt x="517157" y="186761"/>
                    <a:pt x="516910" y="187809"/>
                  </a:cubicBezTo>
                  <a:cubicBezTo>
                    <a:pt x="516662" y="188856"/>
                    <a:pt x="516273" y="190209"/>
                    <a:pt x="515744" y="191852"/>
                  </a:cubicBezTo>
                  <a:cubicBezTo>
                    <a:pt x="515215" y="193495"/>
                    <a:pt x="514547" y="195423"/>
                    <a:pt x="514094" y="196874"/>
                  </a:cubicBezTo>
                  <a:cubicBezTo>
                    <a:pt x="513640" y="198324"/>
                    <a:pt x="513515" y="198927"/>
                    <a:pt x="513406" y="199550"/>
                  </a:cubicBezTo>
                  <a:cubicBezTo>
                    <a:pt x="513298" y="200174"/>
                    <a:pt x="513197" y="200817"/>
                    <a:pt x="513112" y="201481"/>
                  </a:cubicBezTo>
                  <a:cubicBezTo>
                    <a:pt x="513028" y="202145"/>
                    <a:pt x="512959" y="202831"/>
                    <a:pt x="512861" y="204261"/>
                  </a:cubicBezTo>
                  <a:cubicBezTo>
                    <a:pt x="512762" y="205691"/>
                    <a:pt x="512701" y="207944"/>
                    <a:pt x="512763" y="210343"/>
                  </a:cubicBezTo>
                  <a:cubicBezTo>
                    <a:pt x="512825" y="212741"/>
                    <a:pt x="513008" y="215284"/>
                    <a:pt x="513308" y="217971"/>
                  </a:cubicBezTo>
                  <a:cubicBezTo>
                    <a:pt x="513569" y="220303"/>
                    <a:pt x="513924" y="222709"/>
                    <a:pt x="514213" y="224601"/>
                  </a:cubicBezTo>
                  <a:cubicBezTo>
                    <a:pt x="514206" y="224810"/>
                    <a:pt x="514202" y="225026"/>
                    <a:pt x="514197" y="225240"/>
                  </a:cubicBezTo>
                  <a:cubicBezTo>
                    <a:pt x="514179" y="225517"/>
                    <a:pt x="514171" y="225751"/>
                    <a:pt x="514150" y="226042"/>
                  </a:cubicBezTo>
                  <a:cubicBezTo>
                    <a:pt x="513787" y="229785"/>
                    <a:pt x="513250" y="232423"/>
                    <a:pt x="512541" y="233957"/>
                  </a:cubicBezTo>
                  <a:cubicBezTo>
                    <a:pt x="511444" y="236278"/>
                    <a:pt x="510274" y="237716"/>
                    <a:pt x="509033" y="238275"/>
                  </a:cubicBezTo>
                  <a:cubicBezTo>
                    <a:pt x="508267" y="238688"/>
                    <a:pt x="507373" y="238959"/>
                    <a:pt x="506362" y="239097"/>
                  </a:cubicBezTo>
                  <a:cubicBezTo>
                    <a:pt x="505537" y="238812"/>
                    <a:pt x="504687" y="238408"/>
                    <a:pt x="503802" y="237846"/>
                  </a:cubicBezTo>
                  <a:cubicBezTo>
                    <a:pt x="499888" y="235101"/>
                    <a:pt x="497162" y="230952"/>
                    <a:pt x="495624" y="225398"/>
                  </a:cubicBezTo>
                  <a:cubicBezTo>
                    <a:pt x="493870" y="220487"/>
                    <a:pt x="493421" y="213922"/>
                    <a:pt x="494276" y="205704"/>
                  </a:cubicBezTo>
                  <a:cubicBezTo>
                    <a:pt x="494552" y="203235"/>
                    <a:pt x="494958" y="201146"/>
                    <a:pt x="495493" y="199438"/>
                  </a:cubicBezTo>
                  <a:cubicBezTo>
                    <a:pt x="496165" y="197149"/>
                    <a:pt x="497530" y="193452"/>
                    <a:pt x="499589" y="188345"/>
                  </a:cubicBezTo>
                  <a:cubicBezTo>
                    <a:pt x="499652" y="188150"/>
                    <a:pt x="499628" y="188081"/>
                    <a:pt x="499518" y="188137"/>
                  </a:cubicBezTo>
                  <a:cubicBezTo>
                    <a:pt x="496799" y="192084"/>
                    <a:pt x="494802" y="197587"/>
                    <a:pt x="493525" y="204646"/>
                  </a:cubicBezTo>
                  <a:cubicBezTo>
                    <a:pt x="492271" y="212120"/>
                    <a:pt x="492122" y="218569"/>
                    <a:pt x="493065" y="224004"/>
                  </a:cubicBezTo>
                  <a:cubicBezTo>
                    <a:pt x="487924" y="226289"/>
                    <a:pt x="485353" y="227493"/>
                    <a:pt x="485416" y="227589"/>
                  </a:cubicBezTo>
                  <a:cubicBezTo>
                    <a:pt x="485414" y="227680"/>
                    <a:pt x="485488" y="227726"/>
                    <a:pt x="485639" y="227726"/>
                  </a:cubicBezTo>
                  <a:cubicBezTo>
                    <a:pt x="485895" y="227735"/>
                    <a:pt x="486288" y="227707"/>
                    <a:pt x="486818" y="227643"/>
                  </a:cubicBezTo>
                  <a:cubicBezTo>
                    <a:pt x="487261" y="227591"/>
                    <a:pt x="487841" y="227511"/>
                    <a:pt x="488556" y="227404"/>
                  </a:cubicBezTo>
                  <a:cubicBezTo>
                    <a:pt x="490376" y="227092"/>
                    <a:pt x="491965" y="226844"/>
                    <a:pt x="493362" y="226651"/>
                  </a:cubicBezTo>
                  <a:cubicBezTo>
                    <a:pt x="492741" y="226972"/>
                    <a:pt x="492290" y="227193"/>
                    <a:pt x="492058" y="227287"/>
                  </a:cubicBezTo>
                  <a:cubicBezTo>
                    <a:pt x="486834" y="229488"/>
                    <a:pt x="482902" y="231226"/>
                    <a:pt x="480261" y="232502"/>
                  </a:cubicBezTo>
                  <a:cubicBezTo>
                    <a:pt x="480111" y="232629"/>
                    <a:pt x="480808" y="232509"/>
                    <a:pt x="482353" y="232141"/>
                  </a:cubicBezTo>
                  <a:cubicBezTo>
                    <a:pt x="486924" y="230873"/>
                    <a:pt x="489736" y="230118"/>
                    <a:pt x="490792" y="229876"/>
                  </a:cubicBezTo>
                  <a:cubicBezTo>
                    <a:pt x="491324" y="229734"/>
                    <a:pt x="492334" y="229516"/>
                    <a:pt x="493777" y="229231"/>
                  </a:cubicBezTo>
                  <a:cubicBezTo>
                    <a:pt x="493461" y="229473"/>
                    <a:pt x="493160" y="229713"/>
                    <a:pt x="492763" y="229965"/>
                  </a:cubicBezTo>
                  <a:cubicBezTo>
                    <a:pt x="491583" y="230723"/>
                    <a:pt x="489210" y="232039"/>
                    <a:pt x="485641" y="233912"/>
                  </a:cubicBezTo>
                  <a:cubicBezTo>
                    <a:pt x="485512" y="233992"/>
                    <a:pt x="485444" y="234056"/>
                    <a:pt x="485440" y="234103"/>
                  </a:cubicBezTo>
                  <a:cubicBezTo>
                    <a:pt x="485501" y="234253"/>
                    <a:pt x="486159" y="234196"/>
                    <a:pt x="487414" y="233932"/>
                  </a:cubicBezTo>
                  <a:cubicBezTo>
                    <a:pt x="487830" y="233864"/>
                    <a:pt x="489646" y="233397"/>
                    <a:pt x="492866" y="232530"/>
                  </a:cubicBezTo>
                  <a:cubicBezTo>
                    <a:pt x="493051" y="232480"/>
                    <a:pt x="493347" y="232409"/>
                    <a:pt x="493711" y="232327"/>
                  </a:cubicBezTo>
                  <a:cubicBezTo>
                    <a:pt x="491348" y="233620"/>
                    <a:pt x="488034" y="235216"/>
                    <a:pt x="483727" y="237126"/>
                  </a:cubicBezTo>
                  <a:cubicBezTo>
                    <a:pt x="482683" y="237564"/>
                    <a:pt x="481500" y="237994"/>
                    <a:pt x="480177" y="238418"/>
                  </a:cubicBezTo>
                  <a:cubicBezTo>
                    <a:pt x="479065" y="238797"/>
                    <a:pt x="476115" y="239673"/>
                    <a:pt x="471324" y="241046"/>
                  </a:cubicBezTo>
                  <a:cubicBezTo>
                    <a:pt x="470893" y="241182"/>
                    <a:pt x="470707" y="241273"/>
                    <a:pt x="470764" y="241317"/>
                  </a:cubicBezTo>
                  <a:cubicBezTo>
                    <a:pt x="470965" y="241560"/>
                    <a:pt x="472024" y="241605"/>
                    <a:pt x="473940" y="241452"/>
                  </a:cubicBezTo>
                  <a:cubicBezTo>
                    <a:pt x="476987" y="241210"/>
                    <a:pt x="479306" y="240907"/>
                    <a:pt x="480897" y="240542"/>
                  </a:cubicBezTo>
                  <a:cubicBezTo>
                    <a:pt x="484420" y="239767"/>
                    <a:pt x="488412" y="238685"/>
                    <a:pt x="492861" y="237305"/>
                  </a:cubicBezTo>
                  <a:cubicBezTo>
                    <a:pt x="488941" y="239353"/>
                    <a:pt x="486153" y="240699"/>
                    <a:pt x="484556" y="241306"/>
                  </a:cubicBezTo>
                  <a:cubicBezTo>
                    <a:pt x="483715" y="241685"/>
                    <a:pt x="481466" y="242545"/>
                    <a:pt x="477812" y="243883"/>
                  </a:cubicBezTo>
                  <a:cubicBezTo>
                    <a:pt x="478148" y="243809"/>
                    <a:pt x="474375" y="245089"/>
                    <a:pt x="466494" y="247726"/>
                  </a:cubicBezTo>
                  <a:cubicBezTo>
                    <a:pt x="465388" y="248102"/>
                    <a:pt x="464877" y="248323"/>
                    <a:pt x="464957" y="248390"/>
                  </a:cubicBezTo>
                  <a:cubicBezTo>
                    <a:pt x="465110" y="248520"/>
                    <a:pt x="465568" y="248529"/>
                    <a:pt x="466331" y="248414"/>
                  </a:cubicBezTo>
                  <a:cubicBezTo>
                    <a:pt x="467444" y="248284"/>
                    <a:pt x="469446" y="247990"/>
                    <a:pt x="472337" y="247535"/>
                  </a:cubicBezTo>
                  <a:cubicBezTo>
                    <a:pt x="474481" y="247221"/>
                    <a:pt x="476702" y="246764"/>
                    <a:pt x="479001" y="246163"/>
                  </a:cubicBezTo>
                  <a:cubicBezTo>
                    <a:pt x="484856" y="244476"/>
                    <a:pt x="490039" y="242875"/>
                    <a:pt x="494555" y="241360"/>
                  </a:cubicBezTo>
                  <a:lnTo>
                    <a:pt x="489589" y="243725"/>
                  </a:lnTo>
                  <a:lnTo>
                    <a:pt x="459264" y="255782"/>
                  </a:lnTo>
                  <a:cubicBezTo>
                    <a:pt x="455510" y="256565"/>
                    <a:pt x="451034" y="257730"/>
                    <a:pt x="445782" y="259305"/>
                  </a:cubicBezTo>
                  <a:cubicBezTo>
                    <a:pt x="445348" y="259297"/>
                    <a:pt x="443767" y="259502"/>
                    <a:pt x="441041" y="259919"/>
                  </a:cubicBezTo>
                  <a:cubicBezTo>
                    <a:pt x="438789" y="260306"/>
                    <a:pt x="436342" y="260846"/>
                    <a:pt x="433699" y="261539"/>
                  </a:cubicBezTo>
                  <a:cubicBezTo>
                    <a:pt x="428433" y="262974"/>
                    <a:pt x="423717" y="264417"/>
                    <a:pt x="419553" y="265867"/>
                  </a:cubicBezTo>
                  <a:cubicBezTo>
                    <a:pt x="415879" y="267255"/>
                    <a:pt x="412699" y="268506"/>
                    <a:pt x="410015" y="269621"/>
                  </a:cubicBezTo>
                  <a:cubicBezTo>
                    <a:pt x="408994" y="270053"/>
                    <a:pt x="408400" y="270324"/>
                    <a:pt x="408231" y="270434"/>
                  </a:cubicBezTo>
                  <a:cubicBezTo>
                    <a:pt x="408029" y="270563"/>
                    <a:pt x="408098" y="270620"/>
                    <a:pt x="408438" y="270603"/>
                  </a:cubicBezTo>
                  <a:lnTo>
                    <a:pt x="408891" y="270563"/>
                  </a:lnTo>
                  <a:lnTo>
                    <a:pt x="422271" y="267156"/>
                  </a:lnTo>
                  <a:cubicBezTo>
                    <a:pt x="430821" y="265426"/>
                    <a:pt x="436889" y="264113"/>
                    <a:pt x="440473" y="263213"/>
                  </a:cubicBezTo>
                  <a:lnTo>
                    <a:pt x="465029" y="256515"/>
                  </a:lnTo>
                  <a:cubicBezTo>
                    <a:pt x="467755" y="255531"/>
                    <a:pt x="469339" y="254929"/>
                    <a:pt x="469778" y="254710"/>
                  </a:cubicBezTo>
                  <a:cubicBezTo>
                    <a:pt x="470349" y="254451"/>
                    <a:pt x="470716" y="254268"/>
                    <a:pt x="470952" y="254131"/>
                  </a:cubicBezTo>
                  <a:cubicBezTo>
                    <a:pt x="471850" y="253856"/>
                    <a:pt x="472330" y="253699"/>
                    <a:pt x="472368" y="253668"/>
                  </a:cubicBezTo>
                  <a:cubicBezTo>
                    <a:pt x="484989" y="249650"/>
                    <a:pt x="494051" y="246669"/>
                    <a:pt x="499628" y="244706"/>
                  </a:cubicBezTo>
                  <a:cubicBezTo>
                    <a:pt x="498706" y="245131"/>
                    <a:pt x="497624" y="245578"/>
                    <a:pt x="496095" y="246161"/>
                  </a:cubicBezTo>
                  <a:cubicBezTo>
                    <a:pt x="493319" y="247221"/>
                    <a:pt x="489206" y="248720"/>
                    <a:pt x="483762" y="250619"/>
                  </a:cubicBezTo>
                  <a:cubicBezTo>
                    <a:pt x="478318" y="252517"/>
                    <a:pt x="471549" y="254812"/>
                    <a:pt x="465625" y="256796"/>
                  </a:cubicBezTo>
                  <a:cubicBezTo>
                    <a:pt x="459700" y="258779"/>
                    <a:pt x="455086" y="260235"/>
                    <a:pt x="449810" y="261776"/>
                  </a:cubicBezTo>
                  <a:cubicBezTo>
                    <a:pt x="444535" y="263317"/>
                    <a:pt x="438599" y="264942"/>
                    <a:pt x="432006" y="266651"/>
                  </a:cubicBezTo>
                  <a:cubicBezTo>
                    <a:pt x="425412" y="268359"/>
                    <a:pt x="418162" y="270151"/>
                    <a:pt x="413552" y="271298"/>
                  </a:cubicBezTo>
                  <a:cubicBezTo>
                    <a:pt x="408941" y="272446"/>
                    <a:pt x="407566" y="272894"/>
                    <a:pt x="406275" y="273335"/>
                  </a:cubicBezTo>
                  <a:cubicBezTo>
                    <a:pt x="404984" y="273777"/>
                    <a:pt x="403775" y="274207"/>
                    <a:pt x="402653" y="274637"/>
                  </a:cubicBezTo>
                  <a:cubicBezTo>
                    <a:pt x="401530" y="275067"/>
                    <a:pt x="400491" y="275493"/>
                    <a:pt x="398731" y="276144"/>
                  </a:cubicBezTo>
                  <a:cubicBezTo>
                    <a:pt x="398210" y="276336"/>
                    <a:pt x="397596" y="276595"/>
                    <a:pt x="396944" y="276886"/>
                  </a:cubicBezTo>
                  <a:cubicBezTo>
                    <a:pt x="392207" y="278592"/>
                    <a:pt x="387991" y="280861"/>
                    <a:pt x="384392" y="283796"/>
                  </a:cubicBezTo>
                  <a:cubicBezTo>
                    <a:pt x="379265" y="287510"/>
                    <a:pt x="375082" y="293284"/>
                    <a:pt x="371824" y="301084"/>
                  </a:cubicBezTo>
                  <a:cubicBezTo>
                    <a:pt x="371767" y="301193"/>
                    <a:pt x="371688" y="301322"/>
                    <a:pt x="371634" y="301429"/>
                  </a:cubicBezTo>
                  <a:cubicBezTo>
                    <a:pt x="370390" y="303891"/>
                    <a:pt x="369677" y="305448"/>
                    <a:pt x="368988" y="307035"/>
                  </a:cubicBezTo>
                  <a:cubicBezTo>
                    <a:pt x="368298" y="308621"/>
                    <a:pt x="367631" y="310236"/>
                    <a:pt x="366986" y="311882"/>
                  </a:cubicBezTo>
                  <a:cubicBezTo>
                    <a:pt x="366342" y="313527"/>
                    <a:pt x="365721" y="315201"/>
                    <a:pt x="364524" y="319666"/>
                  </a:cubicBezTo>
                  <a:cubicBezTo>
                    <a:pt x="363328" y="324131"/>
                    <a:pt x="361726" y="330490"/>
                    <a:pt x="360322" y="335801"/>
                  </a:cubicBezTo>
                  <a:cubicBezTo>
                    <a:pt x="358918" y="341112"/>
                    <a:pt x="357712" y="345372"/>
                    <a:pt x="356711" y="348569"/>
                  </a:cubicBezTo>
                  <a:cubicBezTo>
                    <a:pt x="355709" y="351766"/>
                    <a:pt x="354923" y="353875"/>
                    <a:pt x="353873" y="356475"/>
                  </a:cubicBezTo>
                  <a:cubicBezTo>
                    <a:pt x="352823" y="359075"/>
                    <a:pt x="351291" y="362776"/>
                    <a:pt x="349615" y="366621"/>
                  </a:cubicBezTo>
                  <a:cubicBezTo>
                    <a:pt x="347938" y="370468"/>
                    <a:pt x="346067" y="374439"/>
                    <a:pt x="344016" y="378551"/>
                  </a:cubicBezTo>
                  <a:cubicBezTo>
                    <a:pt x="341965" y="382662"/>
                    <a:pt x="339740" y="386918"/>
                    <a:pt x="338473" y="389371"/>
                  </a:cubicBezTo>
                  <a:cubicBezTo>
                    <a:pt x="337206" y="391824"/>
                    <a:pt x="337023" y="392383"/>
                    <a:pt x="336891" y="393037"/>
                  </a:cubicBezTo>
                  <a:cubicBezTo>
                    <a:pt x="336760" y="393691"/>
                    <a:pt x="336664" y="394441"/>
                    <a:pt x="336627" y="395292"/>
                  </a:cubicBezTo>
                  <a:cubicBezTo>
                    <a:pt x="336589" y="396144"/>
                    <a:pt x="336609" y="397097"/>
                    <a:pt x="336572" y="397854"/>
                  </a:cubicBezTo>
                  <a:cubicBezTo>
                    <a:pt x="336535" y="398611"/>
                    <a:pt x="336535" y="398611"/>
                    <a:pt x="336591" y="398110"/>
                  </a:cubicBezTo>
                  <a:cubicBezTo>
                    <a:pt x="336591" y="398110"/>
                    <a:pt x="336792" y="397120"/>
                    <a:pt x="337052" y="396250"/>
                  </a:cubicBezTo>
                  <a:cubicBezTo>
                    <a:pt x="337312" y="395380"/>
                    <a:pt x="337554" y="394625"/>
                    <a:pt x="337784" y="393984"/>
                  </a:cubicBezTo>
                  <a:cubicBezTo>
                    <a:pt x="338014" y="393344"/>
                    <a:pt x="338243" y="392824"/>
                    <a:pt x="338456" y="392437"/>
                  </a:cubicBezTo>
                  <a:cubicBezTo>
                    <a:pt x="338668" y="392049"/>
                    <a:pt x="341515" y="387979"/>
                    <a:pt x="344069" y="383937"/>
                  </a:cubicBezTo>
                  <a:cubicBezTo>
                    <a:pt x="346622" y="379894"/>
                    <a:pt x="348911" y="375914"/>
                    <a:pt x="350944" y="372005"/>
                  </a:cubicBezTo>
                  <a:cubicBezTo>
                    <a:pt x="352977" y="368097"/>
                    <a:pt x="354761" y="364267"/>
                    <a:pt x="356247" y="360534"/>
                  </a:cubicBezTo>
                  <a:cubicBezTo>
                    <a:pt x="357733" y="356801"/>
                    <a:pt x="358421" y="355301"/>
                    <a:pt x="359333" y="352678"/>
                  </a:cubicBezTo>
                  <a:cubicBezTo>
                    <a:pt x="360245" y="350056"/>
                    <a:pt x="361339" y="346428"/>
                    <a:pt x="362623" y="341772"/>
                  </a:cubicBezTo>
                  <a:cubicBezTo>
                    <a:pt x="363052" y="340217"/>
                    <a:pt x="363510" y="338503"/>
                    <a:pt x="363983" y="336717"/>
                  </a:cubicBezTo>
                  <a:cubicBezTo>
                    <a:pt x="369498" y="322646"/>
                    <a:pt x="373523" y="313253"/>
                    <a:pt x="376046" y="308574"/>
                  </a:cubicBezTo>
                  <a:cubicBezTo>
                    <a:pt x="379554" y="302049"/>
                    <a:pt x="383152" y="296942"/>
                    <a:pt x="386841" y="293254"/>
                  </a:cubicBezTo>
                  <a:cubicBezTo>
                    <a:pt x="396952" y="283622"/>
                    <a:pt x="409432" y="276746"/>
                    <a:pt x="424197" y="272529"/>
                  </a:cubicBezTo>
                  <a:cubicBezTo>
                    <a:pt x="424837" y="272369"/>
                    <a:pt x="425478" y="272209"/>
                    <a:pt x="426114" y="272050"/>
                  </a:cubicBezTo>
                  <a:cubicBezTo>
                    <a:pt x="427753" y="271639"/>
                    <a:pt x="429349" y="271233"/>
                    <a:pt x="430918" y="270831"/>
                  </a:cubicBezTo>
                  <a:cubicBezTo>
                    <a:pt x="432233" y="270540"/>
                    <a:pt x="433524" y="270221"/>
                    <a:pt x="434872" y="269970"/>
                  </a:cubicBezTo>
                  <a:cubicBezTo>
                    <a:pt x="434474" y="270016"/>
                    <a:pt x="434100" y="270061"/>
                    <a:pt x="433709" y="270107"/>
                  </a:cubicBezTo>
                  <a:cubicBezTo>
                    <a:pt x="437830" y="269034"/>
                    <a:pt x="441725" y="267990"/>
                    <a:pt x="445334" y="266982"/>
                  </a:cubicBezTo>
                  <a:cubicBezTo>
                    <a:pt x="451090" y="265373"/>
                    <a:pt x="456195" y="263846"/>
                    <a:pt x="460643" y="262400"/>
                  </a:cubicBezTo>
                  <a:cubicBezTo>
                    <a:pt x="465091" y="260955"/>
                    <a:pt x="472754" y="258392"/>
                    <a:pt x="479101" y="256222"/>
                  </a:cubicBezTo>
                  <a:cubicBezTo>
                    <a:pt x="485449" y="254052"/>
                    <a:pt x="490480" y="252276"/>
                    <a:pt x="494199" y="250879"/>
                  </a:cubicBezTo>
                  <a:cubicBezTo>
                    <a:pt x="497918" y="249482"/>
                    <a:pt x="500335" y="248430"/>
                    <a:pt x="501479" y="247769"/>
                  </a:cubicBezTo>
                  <a:cubicBezTo>
                    <a:pt x="502622" y="247108"/>
                    <a:pt x="504898" y="245736"/>
                    <a:pt x="506884" y="244389"/>
                  </a:cubicBezTo>
                  <a:cubicBezTo>
                    <a:pt x="508870" y="243042"/>
                    <a:pt x="510505" y="241753"/>
                    <a:pt x="511791" y="240510"/>
                  </a:cubicBezTo>
                  <a:cubicBezTo>
                    <a:pt x="512223" y="240092"/>
                    <a:pt x="512602" y="239682"/>
                    <a:pt x="512955" y="239275"/>
                  </a:cubicBezTo>
                  <a:cubicBezTo>
                    <a:pt x="512968" y="239262"/>
                    <a:pt x="512979" y="239251"/>
                    <a:pt x="512993" y="239237"/>
                  </a:cubicBezTo>
                  <a:cubicBezTo>
                    <a:pt x="514011" y="238152"/>
                    <a:pt x="515173" y="236726"/>
                    <a:pt x="516481" y="234964"/>
                  </a:cubicBezTo>
                  <a:cubicBezTo>
                    <a:pt x="517789" y="233202"/>
                    <a:pt x="519243" y="231105"/>
                    <a:pt x="520175" y="229775"/>
                  </a:cubicBezTo>
                  <a:cubicBezTo>
                    <a:pt x="521106" y="228446"/>
                    <a:pt x="521508" y="227997"/>
                    <a:pt x="521910" y="227564"/>
                  </a:cubicBezTo>
                  <a:cubicBezTo>
                    <a:pt x="522312" y="227130"/>
                    <a:pt x="522722" y="226722"/>
                    <a:pt x="523132" y="226329"/>
                  </a:cubicBezTo>
                  <a:cubicBezTo>
                    <a:pt x="523542" y="225936"/>
                    <a:pt x="523960" y="225568"/>
                    <a:pt x="524820" y="224869"/>
                  </a:cubicBezTo>
                  <a:cubicBezTo>
                    <a:pt x="525277" y="224499"/>
                    <a:pt x="525819" y="224103"/>
                    <a:pt x="526373" y="223733"/>
                  </a:cubicBezTo>
                  <a:cubicBezTo>
                    <a:pt x="526533" y="223768"/>
                    <a:pt x="526699" y="223799"/>
                    <a:pt x="526792" y="223882"/>
                  </a:cubicBezTo>
                  <a:cubicBezTo>
                    <a:pt x="526937" y="224113"/>
                    <a:pt x="526991" y="224382"/>
                    <a:pt x="526966" y="224685"/>
                  </a:cubicBezTo>
                  <a:cubicBezTo>
                    <a:pt x="526874" y="224813"/>
                    <a:pt x="526792" y="224938"/>
                    <a:pt x="526679" y="225075"/>
                  </a:cubicBezTo>
                  <a:cubicBezTo>
                    <a:pt x="526032" y="225962"/>
                    <a:pt x="524370" y="227851"/>
                    <a:pt x="521694" y="230742"/>
                  </a:cubicBezTo>
                  <a:cubicBezTo>
                    <a:pt x="520305" y="232392"/>
                    <a:pt x="519683" y="233167"/>
                    <a:pt x="519827" y="233069"/>
                  </a:cubicBezTo>
                  <a:cubicBezTo>
                    <a:pt x="521011" y="232364"/>
                    <a:pt x="524041" y="229788"/>
                    <a:pt x="528879" y="225380"/>
                  </a:cubicBezTo>
                  <a:cubicBezTo>
                    <a:pt x="529031" y="225428"/>
                    <a:pt x="529181" y="225478"/>
                    <a:pt x="529280" y="225607"/>
                  </a:cubicBezTo>
                  <a:cubicBezTo>
                    <a:pt x="529454" y="225854"/>
                    <a:pt x="529492" y="226178"/>
                    <a:pt x="529421" y="226560"/>
                  </a:cubicBezTo>
                  <a:cubicBezTo>
                    <a:pt x="529342" y="226661"/>
                    <a:pt x="529267" y="226762"/>
                    <a:pt x="529158" y="226867"/>
                  </a:cubicBezTo>
                  <a:lnTo>
                    <a:pt x="518188" y="237669"/>
                  </a:lnTo>
                  <a:cubicBezTo>
                    <a:pt x="515279" y="240772"/>
                    <a:pt x="513795" y="242499"/>
                    <a:pt x="513736" y="242849"/>
                  </a:cubicBezTo>
                  <a:cubicBezTo>
                    <a:pt x="514653" y="242602"/>
                    <a:pt x="519895" y="237808"/>
                    <a:pt x="529462" y="228466"/>
                  </a:cubicBezTo>
                  <a:cubicBezTo>
                    <a:pt x="529734" y="228175"/>
                    <a:pt x="529968" y="227908"/>
                    <a:pt x="530171" y="227658"/>
                  </a:cubicBezTo>
                  <a:cubicBezTo>
                    <a:pt x="530387" y="227686"/>
                    <a:pt x="530591" y="227761"/>
                    <a:pt x="530773" y="227917"/>
                  </a:cubicBezTo>
                  <a:cubicBezTo>
                    <a:pt x="530937" y="228077"/>
                    <a:pt x="531036" y="228346"/>
                    <a:pt x="531067" y="228722"/>
                  </a:cubicBezTo>
                  <a:cubicBezTo>
                    <a:pt x="531079" y="228812"/>
                    <a:pt x="531061" y="228937"/>
                    <a:pt x="531039" y="229066"/>
                  </a:cubicBezTo>
                  <a:cubicBezTo>
                    <a:pt x="530793" y="229472"/>
                    <a:pt x="530472" y="229904"/>
                    <a:pt x="530005" y="230390"/>
                  </a:cubicBezTo>
                  <a:cubicBezTo>
                    <a:pt x="526529" y="233824"/>
                    <a:pt x="523605" y="236804"/>
                    <a:pt x="521231" y="239332"/>
                  </a:cubicBezTo>
                  <a:cubicBezTo>
                    <a:pt x="519337" y="241494"/>
                    <a:pt x="518507" y="242582"/>
                    <a:pt x="518741" y="242595"/>
                  </a:cubicBezTo>
                  <a:cubicBezTo>
                    <a:pt x="518695" y="242724"/>
                    <a:pt x="518838" y="242653"/>
                    <a:pt x="519167" y="242382"/>
                  </a:cubicBezTo>
                  <a:cubicBezTo>
                    <a:pt x="519629" y="242009"/>
                    <a:pt x="520444" y="241322"/>
                    <a:pt x="521614" y="240319"/>
                  </a:cubicBezTo>
                  <a:cubicBezTo>
                    <a:pt x="522213" y="239824"/>
                    <a:pt x="524267" y="237990"/>
                    <a:pt x="527778" y="234816"/>
                  </a:cubicBezTo>
                  <a:cubicBezTo>
                    <a:pt x="529058" y="233678"/>
                    <a:pt x="530518" y="232193"/>
                    <a:pt x="532123" y="230426"/>
                  </a:cubicBezTo>
                  <a:cubicBezTo>
                    <a:pt x="532127" y="230425"/>
                    <a:pt x="532132" y="230421"/>
                    <a:pt x="532135" y="230420"/>
                  </a:cubicBezTo>
                  <a:cubicBezTo>
                    <a:pt x="532389" y="230333"/>
                    <a:pt x="532702" y="230298"/>
                    <a:pt x="533075" y="230315"/>
                  </a:cubicBezTo>
                  <a:cubicBezTo>
                    <a:pt x="533256" y="230335"/>
                    <a:pt x="533366" y="230406"/>
                    <a:pt x="533517" y="230448"/>
                  </a:cubicBezTo>
                  <a:lnTo>
                    <a:pt x="533698" y="231101"/>
                  </a:lnTo>
                  <a:cubicBezTo>
                    <a:pt x="533560" y="231838"/>
                    <a:pt x="533065" y="232690"/>
                    <a:pt x="532198" y="233662"/>
                  </a:cubicBezTo>
                  <a:cubicBezTo>
                    <a:pt x="531784" y="234338"/>
                    <a:pt x="528790" y="237532"/>
                    <a:pt x="523217" y="243243"/>
                  </a:cubicBezTo>
                  <a:cubicBezTo>
                    <a:pt x="522109" y="244479"/>
                    <a:pt x="521397" y="245395"/>
                    <a:pt x="521082" y="245990"/>
                  </a:cubicBezTo>
                  <a:cubicBezTo>
                    <a:pt x="521110" y="246100"/>
                    <a:pt x="521207" y="246092"/>
                    <a:pt x="521371" y="245965"/>
                  </a:cubicBezTo>
                  <a:lnTo>
                    <a:pt x="522729" y="244860"/>
                  </a:lnTo>
                  <a:cubicBezTo>
                    <a:pt x="524076" y="243748"/>
                    <a:pt x="526547" y="241560"/>
                    <a:pt x="530142" y="238294"/>
                  </a:cubicBezTo>
                  <a:cubicBezTo>
                    <a:pt x="532200" y="236423"/>
                    <a:pt x="533699" y="234872"/>
                    <a:pt x="534642" y="233641"/>
                  </a:cubicBezTo>
                  <a:cubicBezTo>
                    <a:pt x="534752" y="233493"/>
                    <a:pt x="534827" y="233368"/>
                    <a:pt x="534924" y="233230"/>
                  </a:cubicBezTo>
                  <a:cubicBezTo>
                    <a:pt x="535176" y="233161"/>
                    <a:pt x="535437" y="233143"/>
                    <a:pt x="535709" y="233202"/>
                  </a:cubicBezTo>
                  <a:cubicBezTo>
                    <a:pt x="535915" y="233247"/>
                    <a:pt x="536076" y="233366"/>
                    <a:pt x="536250" y="233461"/>
                  </a:cubicBezTo>
                  <a:cubicBezTo>
                    <a:pt x="536389" y="233838"/>
                    <a:pt x="536435" y="234109"/>
                    <a:pt x="536382" y="234268"/>
                  </a:cubicBezTo>
                  <a:cubicBezTo>
                    <a:pt x="536423" y="234503"/>
                    <a:pt x="536275" y="234889"/>
                    <a:pt x="535940" y="235425"/>
                  </a:cubicBezTo>
                  <a:cubicBezTo>
                    <a:pt x="535471" y="236167"/>
                    <a:pt x="534211" y="237627"/>
                    <a:pt x="532160" y="239806"/>
                  </a:cubicBezTo>
                  <a:cubicBezTo>
                    <a:pt x="528054" y="243745"/>
                    <a:pt x="525478" y="246308"/>
                    <a:pt x="524434" y="247498"/>
                  </a:cubicBezTo>
                  <a:cubicBezTo>
                    <a:pt x="523095" y="248946"/>
                    <a:pt x="522537" y="249706"/>
                    <a:pt x="522759" y="249778"/>
                  </a:cubicBezTo>
                  <a:cubicBezTo>
                    <a:pt x="522887" y="249778"/>
                    <a:pt x="523281" y="249513"/>
                    <a:pt x="523941" y="248983"/>
                  </a:cubicBezTo>
                  <a:cubicBezTo>
                    <a:pt x="528495" y="245275"/>
                    <a:pt x="530984" y="243202"/>
                    <a:pt x="531407" y="242764"/>
                  </a:cubicBezTo>
                  <a:cubicBezTo>
                    <a:pt x="534144" y="240270"/>
                    <a:pt x="536075" y="238246"/>
                    <a:pt x="537199" y="236691"/>
                  </a:cubicBezTo>
                  <a:cubicBezTo>
                    <a:pt x="537506" y="236251"/>
                    <a:pt x="537747" y="235851"/>
                    <a:pt x="537922" y="235492"/>
                  </a:cubicBezTo>
                  <a:cubicBezTo>
                    <a:pt x="537924" y="235487"/>
                    <a:pt x="537924" y="235485"/>
                    <a:pt x="537926" y="235481"/>
                  </a:cubicBezTo>
                  <a:cubicBezTo>
                    <a:pt x="538163" y="235638"/>
                    <a:pt x="538424" y="235744"/>
                    <a:pt x="538739" y="235739"/>
                  </a:cubicBezTo>
                  <a:cubicBezTo>
                    <a:pt x="538863" y="235725"/>
                    <a:pt x="538959" y="235666"/>
                    <a:pt x="539067" y="235626"/>
                  </a:cubicBezTo>
                  <a:cubicBezTo>
                    <a:pt x="538871" y="235976"/>
                    <a:pt x="538642" y="236355"/>
                    <a:pt x="538325" y="236808"/>
                  </a:cubicBezTo>
                  <a:cubicBezTo>
                    <a:pt x="537356" y="238201"/>
                    <a:pt x="535750" y="240020"/>
                    <a:pt x="533525" y="242213"/>
                  </a:cubicBezTo>
                  <a:cubicBezTo>
                    <a:pt x="531300" y="244406"/>
                    <a:pt x="528464" y="246955"/>
                    <a:pt x="525412" y="249499"/>
                  </a:cubicBezTo>
                  <a:cubicBezTo>
                    <a:pt x="522358" y="252043"/>
                    <a:pt x="519601" y="254181"/>
                    <a:pt x="517039" y="256039"/>
                  </a:cubicBezTo>
                  <a:cubicBezTo>
                    <a:pt x="514476" y="257897"/>
                    <a:pt x="512111" y="259476"/>
                    <a:pt x="509948" y="260775"/>
                  </a:cubicBezTo>
                  <a:cubicBezTo>
                    <a:pt x="507785" y="262073"/>
                    <a:pt x="505828" y="263092"/>
                    <a:pt x="504619" y="263642"/>
                  </a:cubicBezTo>
                  <a:cubicBezTo>
                    <a:pt x="503409" y="264192"/>
                    <a:pt x="502854" y="264426"/>
                    <a:pt x="502311" y="264638"/>
                  </a:cubicBezTo>
                  <a:cubicBezTo>
                    <a:pt x="501768" y="264850"/>
                    <a:pt x="501238" y="265040"/>
                    <a:pt x="500724" y="265215"/>
                  </a:cubicBezTo>
                  <a:cubicBezTo>
                    <a:pt x="500211" y="265391"/>
                    <a:pt x="499711" y="265548"/>
                    <a:pt x="498998" y="265703"/>
                  </a:cubicBezTo>
                  <a:cubicBezTo>
                    <a:pt x="498285" y="265857"/>
                    <a:pt x="496896" y="266152"/>
                    <a:pt x="495084" y="266581"/>
                  </a:cubicBezTo>
                  <a:cubicBezTo>
                    <a:pt x="493272" y="267009"/>
                    <a:pt x="491032" y="267579"/>
                    <a:pt x="488361" y="268298"/>
                  </a:cubicBezTo>
                  <a:cubicBezTo>
                    <a:pt x="485690" y="269017"/>
                    <a:pt x="482589" y="269894"/>
                    <a:pt x="479835" y="270838"/>
                  </a:cubicBezTo>
                  <a:cubicBezTo>
                    <a:pt x="477081" y="271781"/>
                    <a:pt x="475213" y="272641"/>
                    <a:pt x="473532" y="273506"/>
                  </a:cubicBezTo>
                  <a:cubicBezTo>
                    <a:pt x="471851" y="274370"/>
                    <a:pt x="470359" y="275236"/>
                    <a:pt x="469068" y="276120"/>
                  </a:cubicBezTo>
                  <a:cubicBezTo>
                    <a:pt x="467777" y="277003"/>
                    <a:pt x="466699" y="277904"/>
                    <a:pt x="465944" y="278501"/>
                  </a:cubicBezTo>
                  <a:cubicBezTo>
                    <a:pt x="465190" y="279099"/>
                    <a:pt x="465190" y="279099"/>
                    <a:pt x="465718" y="278739"/>
                  </a:cubicBezTo>
                  <a:cubicBezTo>
                    <a:pt x="465718" y="278739"/>
                    <a:pt x="466848" y="278133"/>
                    <a:pt x="468166" y="277570"/>
                  </a:cubicBezTo>
                  <a:cubicBezTo>
                    <a:pt x="469484" y="277006"/>
                    <a:pt x="470950" y="276413"/>
                    <a:pt x="472574" y="275789"/>
                  </a:cubicBezTo>
                  <a:cubicBezTo>
                    <a:pt x="474198" y="275165"/>
                    <a:pt x="475991" y="274524"/>
                    <a:pt x="477916" y="273877"/>
                  </a:cubicBezTo>
                  <a:cubicBezTo>
                    <a:pt x="479840" y="273230"/>
                    <a:pt x="483237" y="272543"/>
                    <a:pt x="486234" y="271933"/>
                  </a:cubicBezTo>
                  <a:cubicBezTo>
                    <a:pt x="489231" y="271323"/>
                    <a:pt x="491775" y="270805"/>
                    <a:pt x="493868" y="270394"/>
                  </a:cubicBezTo>
                  <a:cubicBezTo>
                    <a:pt x="495961" y="269982"/>
                    <a:pt x="497599" y="269680"/>
                    <a:pt x="498815" y="269487"/>
                  </a:cubicBezTo>
                  <a:cubicBezTo>
                    <a:pt x="500032" y="269293"/>
                    <a:pt x="500705" y="269133"/>
                    <a:pt x="501293" y="268967"/>
                  </a:cubicBezTo>
                  <a:cubicBezTo>
                    <a:pt x="501881" y="268801"/>
                    <a:pt x="502477" y="268608"/>
                    <a:pt x="503079" y="268386"/>
                  </a:cubicBezTo>
                  <a:cubicBezTo>
                    <a:pt x="503681" y="268163"/>
                    <a:pt x="504292" y="267919"/>
                    <a:pt x="504913" y="267650"/>
                  </a:cubicBezTo>
                  <a:cubicBezTo>
                    <a:pt x="505534" y="267381"/>
                    <a:pt x="507492" y="266483"/>
                    <a:pt x="509658" y="265294"/>
                  </a:cubicBezTo>
                  <a:cubicBezTo>
                    <a:pt x="511365" y="264358"/>
                    <a:pt x="513211" y="263204"/>
                    <a:pt x="515134" y="261931"/>
                  </a:cubicBezTo>
                  <a:cubicBezTo>
                    <a:pt x="515578" y="261763"/>
                    <a:pt x="516026" y="261593"/>
                    <a:pt x="516475" y="261424"/>
                  </a:cubicBezTo>
                  <a:cubicBezTo>
                    <a:pt x="518724" y="260582"/>
                    <a:pt x="520941" y="259832"/>
                    <a:pt x="523132" y="259185"/>
                  </a:cubicBezTo>
                  <a:cubicBezTo>
                    <a:pt x="525323" y="258538"/>
                    <a:pt x="527490" y="257993"/>
                    <a:pt x="529010" y="257641"/>
                  </a:cubicBezTo>
                  <a:cubicBezTo>
                    <a:pt x="530531" y="257290"/>
                    <a:pt x="531419" y="257084"/>
                    <a:pt x="532318" y="256894"/>
                  </a:cubicBezTo>
                  <a:cubicBezTo>
                    <a:pt x="533217" y="256704"/>
                    <a:pt x="534127" y="256529"/>
                    <a:pt x="535048" y="256366"/>
                  </a:cubicBezTo>
                  <a:cubicBezTo>
                    <a:pt x="535970" y="256203"/>
                    <a:pt x="536902" y="256054"/>
                    <a:pt x="538438" y="255876"/>
                  </a:cubicBezTo>
                  <a:cubicBezTo>
                    <a:pt x="539974" y="255699"/>
                    <a:pt x="541940" y="255500"/>
                    <a:pt x="543603" y="255328"/>
                  </a:cubicBezTo>
                  <a:cubicBezTo>
                    <a:pt x="544742" y="255211"/>
                    <a:pt x="545687" y="255107"/>
                    <a:pt x="546543" y="255010"/>
                  </a:cubicBezTo>
                  <a:cubicBezTo>
                    <a:pt x="548593" y="255382"/>
                    <a:pt x="550427" y="255836"/>
                    <a:pt x="552036" y="256376"/>
                  </a:cubicBezTo>
                  <a:cubicBezTo>
                    <a:pt x="552081" y="256567"/>
                    <a:pt x="552126" y="256769"/>
                    <a:pt x="552170" y="256971"/>
                  </a:cubicBezTo>
                  <a:cubicBezTo>
                    <a:pt x="550961" y="256913"/>
                    <a:pt x="549336" y="256883"/>
                    <a:pt x="547178" y="256888"/>
                  </a:cubicBezTo>
                  <a:cubicBezTo>
                    <a:pt x="545178" y="256905"/>
                    <a:pt x="542145" y="257037"/>
                    <a:pt x="538079" y="257286"/>
                  </a:cubicBezTo>
                  <a:cubicBezTo>
                    <a:pt x="541249" y="257293"/>
                    <a:pt x="544112" y="257548"/>
                    <a:pt x="546669" y="258051"/>
                  </a:cubicBezTo>
                  <a:cubicBezTo>
                    <a:pt x="548479" y="258402"/>
                    <a:pt x="550512" y="259030"/>
                    <a:pt x="552744" y="259902"/>
                  </a:cubicBezTo>
                  <a:cubicBezTo>
                    <a:pt x="552770" y="260048"/>
                    <a:pt x="552795" y="260192"/>
                    <a:pt x="552822" y="260343"/>
                  </a:cubicBezTo>
                  <a:cubicBezTo>
                    <a:pt x="551315" y="260176"/>
                    <a:pt x="549472" y="260086"/>
                    <a:pt x="547260" y="260082"/>
                  </a:cubicBezTo>
                  <a:cubicBezTo>
                    <a:pt x="545798" y="260108"/>
                    <a:pt x="544321" y="260177"/>
                    <a:pt x="542829" y="260292"/>
                  </a:cubicBezTo>
                  <a:cubicBezTo>
                    <a:pt x="542136" y="260341"/>
                    <a:pt x="540692" y="260469"/>
                    <a:pt x="538495" y="260677"/>
                  </a:cubicBezTo>
                  <a:cubicBezTo>
                    <a:pt x="537838" y="260735"/>
                    <a:pt x="537551" y="260782"/>
                    <a:pt x="537635" y="260817"/>
                  </a:cubicBezTo>
                  <a:cubicBezTo>
                    <a:pt x="537640" y="260838"/>
                    <a:pt x="537667" y="260849"/>
                    <a:pt x="537715" y="260851"/>
                  </a:cubicBezTo>
                  <a:cubicBezTo>
                    <a:pt x="538932" y="260903"/>
                    <a:pt x="539922" y="260962"/>
                    <a:pt x="540687" y="261028"/>
                  </a:cubicBezTo>
                  <a:cubicBezTo>
                    <a:pt x="541376" y="261091"/>
                    <a:pt x="542033" y="261168"/>
                    <a:pt x="542659" y="261258"/>
                  </a:cubicBezTo>
                  <a:cubicBezTo>
                    <a:pt x="544166" y="261481"/>
                    <a:pt x="545660" y="261791"/>
                    <a:pt x="547140" y="262186"/>
                  </a:cubicBezTo>
                  <a:cubicBezTo>
                    <a:pt x="548939" y="262591"/>
                    <a:pt x="550792" y="263308"/>
                    <a:pt x="552698" y="264316"/>
                  </a:cubicBezTo>
                  <a:cubicBezTo>
                    <a:pt x="550817" y="263966"/>
                    <a:pt x="548524" y="263715"/>
                    <a:pt x="545702" y="263591"/>
                  </a:cubicBezTo>
                  <a:cubicBezTo>
                    <a:pt x="545032" y="263545"/>
                    <a:pt x="541848" y="263626"/>
                    <a:pt x="536150" y="263836"/>
                  </a:cubicBezTo>
                  <a:cubicBezTo>
                    <a:pt x="529019" y="264115"/>
                    <a:pt x="524989" y="264360"/>
                    <a:pt x="524060" y="264572"/>
                  </a:cubicBezTo>
                  <a:cubicBezTo>
                    <a:pt x="534378" y="264741"/>
                    <a:pt x="541139" y="265011"/>
                    <a:pt x="544341" y="265381"/>
                  </a:cubicBezTo>
                  <a:cubicBezTo>
                    <a:pt x="548918" y="265805"/>
                    <a:pt x="552133" y="266561"/>
                    <a:pt x="553990" y="267646"/>
                  </a:cubicBezTo>
                  <a:cubicBezTo>
                    <a:pt x="553995" y="267677"/>
                    <a:pt x="553999" y="267706"/>
                    <a:pt x="554003" y="267737"/>
                  </a:cubicBezTo>
                  <a:cubicBezTo>
                    <a:pt x="553164" y="267337"/>
                    <a:pt x="552455" y="267114"/>
                    <a:pt x="551930" y="267141"/>
                  </a:cubicBezTo>
                  <a:lnTo>
                    <a:pt x="550102" y="267916"/>
                  </a:lnTo>
                  <a:cubicBezTo>
                    <a:pt x="549664" y="268045"/>
                    <a:pt x="549155" y="268143"/>
                    <a:pt x="548578" y="268209"/>
                  </a:cubicBezTo>
                  <a:cubicBezTo>
                    <a:pt x="548359" y="268313"/>
                    <a:pt x="546305" y="268377"/>
                    <a:pt x="542418" y="268402"/>
                  </a:cubicBezTo>
                  <a:cubicBezTo>
                    <a:pt x="542063" y="268409"/>
                    <a:pt x="540730" y="268503"/>
                    <a:pt x="538421" y="268685"/>
                  </a:cubicBezTo>
                  <a:cubicBezTo>
                    <a:pt x="537274" y="268766"/>
                    <a:pt x="535945" y="268904"/>
                    <a:pt x="534437" y="269101"/>
                  </a:cubicBezTo>
                  <a:cubicBezTo>
                    <a:pt x="533482" y="269229"/>
                    <a:pt x="532902" y="269313"/>
                    <a:pt x="532697" y="269353"/>
                  </a:cubicBezTo>
                  <a:cubicBezTo>
                    <a:pt x="532529" y="269383"/>
                    <a:pt x="532501" y="269416"/>
                    <a:pt x="532615" y="269452"/>
                  </a:cubicBezTo>
                  <a:cubicBezTo>
                    <a:pt x="536874" y="269184"/>
                    <a:pt x="540571" y="269263"/>
                    <a:pt x="543704" y="269689"/>
                  </a:cubicBezTo>
                  <a:close/>
                  <a:moveTo>
                    <a:pt x="540749" y="303660"/>
                  </a:moveTo>
                  <a:cubicBezTo>
                    <a:pt x="540499" y="303176"/>
                    <a:pt x="540223" y="302722"/>
                    <a:pt x="539962" y="302251"/>
                  </a:cubicBezTo>
                  <a:lnTo>
                    <a:pt x="540682" y="303529"/>
                  </a:lnTo>
                  <a:cubicBezTo>
                    <a:pt x="540702" y="303568"/>
                    <a:pt x="540727" y="303621"/>
                    <a:pt x="540749" y="303660"/>
                  </a:cubicBezTo>
                  <a:close/>
                  <a:moveTo>
                    <a:pt x="360769" y="526965"/>
                  </a:moveTo>
                  <a:cubicBezTo>
                    <a:pt x="360767" y="526976"/>
                    <a:pt x="360765" y="526988"/>
                    <a:pt x="360763" y="526998"/>
                  </a:cubicBezTo>
                  <a:cubicBezTo>
                    <a:pt x="360761" y="526984"/>
                    <a:pt x="360761" y="526960"/>
                    <a:pt x="360761" y="526940"/>
                  </a:cubicBezTo>
                  <a:cubicBezTo>
                    <a:pt x="360764" y="526948"/>
                    <a:pt x="360766" y="526957"/>
                    <a:pt x="360769" y="526965"/>
                  </a:cubicBezTo>
                  <a:close/>
                  <a:moveTo>
                    <a:pt x="352534" y="450305"/>
                  </a:moveTo>
                  <a:cubicBezTo>
                    <a:pt x="351071" y="449830"/>
                    <a:pt x="349486" y="449101"/>
                    <a:pt x="347767" y="448095"/>
                  </a:cubicBezTo>
                  <a:cubicBezTo>
                    <a:pt x="347758" y="448090"/>
                    <a:pt x="347750" y="448083"/>
                    <a:pt x="347742" y="448077"/>
                  </a:cubicBezTo>
                  <a:lnTo>
                    <a:pt x="347093" y="447261"/>
                  </a:lnTo>
                  <a:cubicBezTo>
                    <a:pt x="347070" y="447205"/>
                    <a:pt x="347026" y="447034"/>
                    <a:pt x="346970" y="446797"/>
                  </a:cubicBezTo>
                  <a:cubicBezTo>
                    <a:pt x="347529" y="446821"/>
                    <a:pt x="348090" y="446810"/>
                    <a:pt x="348652" y="446727"/>
                  </a:cubicBezTo>
                  <a:cubicBezTo>
                    <a:pt x="349326" y="446625"/>
                    <a:pt x="349965" y="446485"/>
                    <a:pt x="350568" y="446307"/>
                  </a:cubicBezTo>
                  <a:cubicBezTo>
                    <a:pt x="350812" y="446242"/>
                    <a:pt x="350925" y="446165"/>
                    <a:pt x="350909" y="446076"/>
                  </a:cubicBezTo>
                  <a:cubicBezTo>
                    <a:pt x="350917" y="446040"/>
                    <a:pt x="350875" y="445999"/>
                    <a:pt x="350783" y="445953"/>
                  </a:cubicBezTo>
                  <a:cubicBezTo>
                    <a:pt x="349952" y="445682"/>
                    <a:pt x="349172" y="445349"/>
                    <a:pt x="348443" y="444955"/>
                  </a:cubicBezTo>
                  <a:cubicBezTo>
                    <a:pt x="347851" y="444645"/>
                    <a:pt x="347243" y="444247"/>
                    <a:pt x="346618" y="443762"/>
                  </a:cubicBezTo>
                  <a:cubicBezTo>
                    <a:pt x="346124" y="443353"/>
                    <a:pt x="345714" y="442935"/>
                    <a:pt x="345277" y="442520"/>
                  </a:cubicBezTo>
                  <a:cubicBezTo>
                    <a:pt x="345211" y="442249"/>
                    <a:pt x="345141" y="441941"/>
                    <a:pt x="345064" y="441557"/>
                  </a:cubicBezTo>
                  <a:lnTo>
                    <a:pt x="343360" y="440041"/>
                  </a:lnTo>
                  <a:cubicBezTo>
                    <a:pt x="343296" y="439978"/>
                    <a:pt x="343417" y="439859"/>
                    <a:pt x="343723" y="439683"/>
                  </a:cubicBezTo>
                  <a:lnTo>
                    <a:pt x="346158" y="438859"/>
                  </a:lnTo>
                  <a:cubicBezTo>
                    <a:pt x="346354" y="438785"/>
                    <a:pt x="346431" y="438708"/>
                    <a:pt x="346389" y="438628"/>
                  </a:cubicBezTo>
                  <a:cubicBezTo>
                    <a:pt x="344481" y="437457"/>
                    <a:pt x="343230" y="436475"/>
                    <a:pt x="342635" y="435683"/>
                  </a:cubicBezTo>
                  <a:cubicBezTo>
                    <a:pt x="342394" y="435299"/>
                    <a:pt x="342206" y="434898"/>
                    <a:pt x="342070" y="434481"/>
                  </a:cubicBezTo>
                  <a:cubicBezTo>
                    <a:pt x="341860" y="433815"/>
                    <a:pt x="341673" y="433227"/>
                    <a:pt x="341500" y="432691"/>
                  </a:cubicBezTo>
                  <a:cubicBezTo>
                    <a:pt x="342613" y="432232"/>
                    <a:pt x="343662" y="431576"/>
                    <a:pt x="344652" y="430741"/>
                  </a:cubicBezTo>
                  <a:cubicBezTo>
                    <a:pt x="344988" y="430706"/>
                    <a:pt x="345660" y="430398"/>
                    <a:pt x="346705" y="429787"/>
                  </a:cubicBezTo>
                  <a:cubicBezTo>
                    <a:pt x="346827" y="429736"/>
                    <a:pt x="346947" y="429731"/>
                    <a:pt x="347067" y="429775"/>
                  </a:cubicBezTo>
                  <a:cubicBezTo>
                    <a:pt x="347988" y="430224"/>
                    <a:pt x="348505" y="430975"/>
                    <a:pt x="348620" y="432028"/>
                  </a:cubicBezTo>
                  <a:cubicBezTo>
                    <a:pt x="348642" y="432425"/>
                    <a:pt x="348474" y="432849"/>
                    <a:pt x="348117" y="433299"/>
                  </a:cubicBezTo>
                  <a:cubicBezTo>
                    <a:pt x="347991" y="433527"/>
                    <a:pt x="347308" y="434179"/>
                    <a:pt x="346068" y="435257"/>
                  </a:cubicBezTo>
                  <a:cubicBezTo>
                    <a:pt x="346149" y="435338"/>
                    <a:pt x="346361" y="435348"/>
                    <a:pt x="346706" y="435286"/>
                  </a:cubicBezTo>
                  <a:cubicBezTo>
                    <a:pt x="348528" y="434757"/>
                    <a:pt x="349448" y="434557"/>
                    <a:pt x="349466" y="434688"/>
                  </a:cubicBezTo>
                  <a:cubicBezTo>
                    <a:pt x="350123" y="434859"/>
                    <a:pt x="350542" y="435286"/>
                    <a:pt x="350723" y="435968"/>
                  </a:cubicBezTo>
                  <a:cubicBezTo>
                    <a:pt x="350782" y="436666"/>
                    <a:pt x="350657" y="437409"/>
                    <a:pt x="350347" y="438197"/>
                  </a:cubicBezTo>
                  <a:cubicBezTo>
                    <a:pt x="350199" y="438565"/>
                    <a:pt x="349681" y="439094"/>
                    <a:pt x="348792" y="439786"/>
                  </a:cubicBezTo>
                  <a:cubicBezTo>
                    <a:pt x="348718" y="439883"/>
                    <a:pt x="348690" y="439958"/>
                    <a:pt x="348709" y="440010"/>
                  </a:cubicBezTo>
                  <a:lnTo>
                    <a:pt x="351180" y="439590"/>
                  </a:lnTo>
                  <a:cubicBezTo>
                    <a:pt x="351436" y="439559"/>
                    <a:pt x="351654" y="439594"/>
                    <a:pt x="351835" y="439694"/>
                  </a:cubicBezTo>
                  <a:cubicBezTo>
                    <a:pt x="351971" y="439768"/>
                    <a:pt x="352120" y="439912"/>
                    <a:pt x="352280" y="440126"/>
                  </a:cubicBezTo>
                  <a:cubicBezTo>
                    <a:pt x="352790" y="440926"/>
                    <a:pt x="353178" y="441512"/>
                    <a:pt x="353508" y="441995"/>
                  </a:cubicBezTo>
                  <a:cubicBezTo>
                    <a:pt x="353482" y="442231"/>
                    <a:pt x="353431" y="442462"/>
                    <a:pt x="353353" y="442685"/>
                  </a:cubicBezTo>
                  <a:cubicBezTo>
                    <a:pt x="353191" y="443111"/>
                    <a:pt x="352949" y="443494"/>
                    <a:pt x="352627" y="443835"/>
                  </a:cubicBezTo>
                  <a:lnTo>
                    <a:pt x="350904" y="445440"/>
                  </a:lnTo>
                  <a:cubicBezTo>
                    <a:pt x="350911" y="445517"/>
                    <a:pt x="350964" y="445592"/>
                    <a:pt x="351064" y="445662"/>
                  </a:cubicBezTo>
                  <a:cubicBezTo>
                    <a:pt x="351920" y="446085"/>
                    <a:pt x="352475" y="446416"/>
                    <a:pt x="352730" y="446655"/>
                  </a:cubicBezTo>
                  <a:cubicBezTo>
                    <a:pt x="353090" y="446955"/>
                    <a:pt x="353367" y="447301"/>
                    <a:pt x="353562" y="447690"/>
                  </a:cubicBezTo>
                  <a:cubicBezTo>
                    <a:pt x="353744" y="447994"/>
                    <a:pt x="353758" y="448317"/>
                    <a:pt x="353602" y="448659"/>
                  </a:cubicBezTo>
                  <a:cubicBezTo>
                    <a:pt x="353508" y="448939"/>
                    <a:pt x="353140" y="449373"/>
                    <a:pt x="352497" y="449961"/>
                  </a:cubicBezTo>
                  <a:cubicBezTo>
                    <a:pt x="352437" y="450021"/>
                    <a:pt x="352415" y="450085"/>
                    <a:pt x="352427" y="450155"/>
                  </a:cubicBezTo>
                  <a:cubicBezTo>
                    <a:pt x="352446" y="450209"/>
                    <a:pt x="352494" y="450256"/>
                    <a:pt x="352534" y="450305"/>
                  </a:cubicBezTo>
                  <a:close/>
                  <a:moveTo>
                    <a:pt x="289002" y="555405"/>
                  </a:moveTo>
                  <a:cubicBezTo>
                    <a:pt x="287952" y="556391"/>
                    <a:pt x="286766" y="557532"/>
                    <a:pt x="285475" y="558791"/>
                  </a:cubicBezTo>
                  <a:cubicBezTo>
                    <a:pt x="285367" y="558793"/>
                    <a:pt x="285266" y="558815"/>
                    <a:pt x="285156" y="558813"/>
                  </a:cubicBezTo>
                  <a:cubicBezTo>
                    <a:pt x="284743" y="558800"/>
                    <a:pt x="284313" y="558745"/>
                    <a:pt x="284009" y="558688"/>
                  </a:cubicBezTo>
                  <a:cubicBezTo>
                    <a:pt x="283705" y="558632"/>
                    <a:pt x="283538" y="558590"/>
                    <a:pt x="283354" y="558541"/>
                  </a:cubicBezTo>
                  <a:cubicBezTo>
                    <a:pt x="283171" y="558491"/>
                    <a:pt x="282972" y="558434"/>
                    <a:pt x="282758" y="558366"/>
                  </a:cubicBezTo>
                  <a:cubicBezTo>
                    <a:pt x="282544" y="558299"/>
                    <a:pt x="282315" y="558221"/>
                    <a:pt x="281385" y="557863"/>
                  </a:cubicBezTo>
                  <a:cubicBezTo>
                    <a:pt x="280455" y="557506"/>
                    <a:pt x="278983" y="556962"/>
                    <a:pt x="277788" y="556534"/>
                  </a:cubicBezTo>
                  <a:cubicBezTo>
                    <a:pt x="276593" y="556107"/>
                    <a:pt x="275673" y="555794"/>
                    <a:pt x="275019" y="555589"/>
                  </a:cubicBezTo>
                  <a:cubicBezTo>
                    <a:pt x="274365" y="555383"/>
                    <a:pt x="273926" y="555278"/>
                    <a:pt x="273525" y="555202"/>
                  </a:cubicBezTo>
                  <a:cubicBezTo>
                    <a:pt x="273122" y="555126"/>
                    <a:pt x="272435" y="555002"/>
                    <a:pt x="271758" y="554923"/>
                  </a:cubicBezTo>
                  <a:cubicBezTo>
                    <a:pt x="271081" y="554845"/>
                    <a:pt x="270414" y="554805"/>
                    <a:pt x="269758" y="554815"/>
                  </a:cubicBezTo>
                  <a:cubicBezTo>
                    <a:pt x="269102" y="554824"/>
                    <a:pt x="268457" y="554872"/>
                    <a:pt x="267988" y="554931"/>
                  </a:cubicBezTo>
                  <a:cubicBezTo>
                    <a:pt x="267520" y="554992"/>
                    <a:pt x="267159" y="555048"/>
                    <a:pt x="266791" y="555117"/>
                  </a:cubicBezTo>
                  <a:cubicBezTo>
                    <a:pt x="266422" y="555186"/>
                    <a:pt x="266045" y="555274"/>
                    <a:pt x="265661" y="555380"/>
                  </a:cubicBezTo>
                  <a:cubicBezTo>
                    <a:pt x="265277" y="555485"/>
                    <a:pt x="264883" y="555603"/>
                    <a:pt x="264333" y="555803"/>
                  </a:cubicBezTo>
                  <a:cubicBezTo>
                    <a:pt x="263783" y="556003"/>
                    <a:pt x="263118" y="556320"/>
                    <a:pt x="262300" y="556670"/>
                  </a:cubicBezTo>
                  <a:cubicBezTo>
                    <a:pt x="261482" y="557021"/>
                    <a:pt x="260518" y="557416"/>
                    <a:pt x="259414" y="557861"/>
                  </a:cubicBezTo>
                  <a:cubicBezTo>
                    <a:pt x="258309" y="558307"/>
                    <a:pt x="257061" y="558795"/>
                    <a:pt x="254663" y="559889"/>
                  </a:cubicBezTo>
                  <a:cubicBezTo>
                    <a:pt x="253055" y="560622"/>
                    <a:pt x="251031" y="561604"/>
                    <a:pt x="249051" y="562577"/>
                  </a:cubicBezTo>
                  <a:cubicBezTo>
                    <a:pt x="248746" y="562634"/>
                    <a:pt x="248485" y="562683"/>
                    <a:pt x="248167" y="562744"/>
                  </a:cubicBezTo>
                  <a:cubicBezTo>
                    <a:pt x="247240" y="562920"/>
                    <a:pt x="246238" y="563112"/>
                    <a:pt x="245238" y="563305"/>
                  </a:cubicBezTo>
                  <a:cubicBezTo>
                    <a:pt x="245398" y="563223"/>
                    <a:pt x="245583" y="563135"/>
                    <a:pt x="245736" y="563054"/>
                  </a:cubicBezTo>
                  <a:cubicBezTo>
                    <a:pt x="246818" y="562484"/>
                    <a:pt x="247731" y="561997"/>
                    <a:pt x="248471" y="561590"/>
                  </a:cubicBezTo>
                  <a:cubicBezTo>
                    <a:pt x="248834" y="561389"/>
                    <a:pt x="249156" y="561210"/>
                    <a:pt x="249450" y="561043"/>
                  </a:cubicBezTo>
                  <a:cubicBezTo>
                    <a:pt x="249888" y="560885"/>
                    <a:pt x="250341" y="560754"/>
                    <a:pt x="250775" y="560592"/>
                  </a:cubicBezTo>
                  <a:cubicBezTo>
                    <a:pt x="252702" y="559874"/>
                    <a:pt x="254607" y="559129"/>
                    <a:pt x="256490" y="558342"/>
                  </a:cubicBezTo>
                  <a:cubicBezTo>
                    <a:pt x="258373" y="557554"/>
                    <a:pt x="259019" y="557182"/>
                    <a:pt x="259622" y="556802"/>
                  </a:cubicBezTo>
                  <a:cubicBezTo>
                    <a:pt x="260225" y="556421"/>
                    <a:pt x="260806" y="556010"/>
                    <a:pt x="261367" y="555575"/>
                  </a:cubicBezTo>
                  <a:cubicBezTo>
                    <a:pt x="261929" y="555140"/>
                    <a:pt x="262472" y="554680"/>
                    <a:pt x="263023" y="554172"/>
                  </a:cubicBezTo>
                  <a:cubicBezTo>
                    <a:pt x="263574" y="553663"/>
                    <a:pt x="264465" y="552550"/>
                    <a:pt x="264954" y="551379"/>
                  </a:cubicBezTo>
                  <a:cubicBezTo>
                    <a:pt x="265337" y="550460"/>
                    <a:pt x="265423" y="549536"/>
                    <a:pt x="265226" y="548654"/>
                  </a:cubicBezTo>
                  <a:cubicBezTo>
                    <a:pt x="265604" y="548960"/>
                    <a:pt x="265933" y="549213"/>
                    <a:pt x="266155" y="549353"/>
                  </a:cubicBezTo>
                  <a:cubicBezTo>
                    <a:pt x="266485" y="549561"/>
                    <a:pt x="266708" y="549697"/>
                    <a:pt x="266977" y="549849"/>
                  </a:cubicBezTo>
                  <a:cubicBezTo>
                    <a:pt x="267125" y="549932"/>
                    <a:pt x="267282" y="550011"/>
                    <a:pt x="267435" y="550091"/>
                  </a:cubicBezTo>
                  <a:cubicBezTo>
                    <a:pt x="267693" y="550333"/>
                    <a:pt x="267947" y="550577"/>
                    <a:pt x="268247" y="550799"/>
                  </a:cubicBezTo>
                  <a:cubicBezTo>
                    <a:pt x="268666" y="551108"/>
                    <a:pt x="269124" y="551398"/>
                    <a:pt x="269602" y="551662"/>
                  </a:cubicBezTo>
                  <a:cubicBezTo>
                    <a:pt x="270079" y="551927"/>
                    <a:pt x="270320" y="552065"/>
                    <a:pt x="270823" y="552255"/>
                  </a:cubicBezTo>
                  <a:cubicBezTo>
                    <a:pt x="271326" y="552446"/>
                    <a:pt x="272033" y="552662"/>
                    <a:pt x="272975" y="552934"/>
                  </a:cubicBezTo>
                  <a:cubicBezTo>
                    <a:pt x="273916" y="553205"/>
                    <a:pt x="275102" y="553519"/>
                    <a:pt x="276549" y="553781"/>
                  </a:cubicBezTo>
                  <a:cubicBezTo>
                    <a:pt x="277995" y="554043"/>
                    <a:pt x="278207" y="554087"/>
                    <a:pt x="278618" y="554191"/>
                  </a:cubicBezTo>
                  <a:cubicBezTo>
                    <a:pt x="279029" y="554296"/>
                    <a:pt x="279590" y="554449"/>
                    <a:pt x="280297" y="554643"/>
                  </a:cubicBezTo>
                  <a:cubicBezTo>
                    <a:pt x="281006" y="554837"/>
                    <a:pt x="281860" y="555071"/>
                    <a:pt x="282866" y="555352"/>
                  </a:cubicBezTo>
                  <a:cubicBezTo>
                    <a:pt x="283873" y="555632"/>
                    <a:pt x="284225" y="555706"/>
                    <a:pt x="284504" y="555753"/>
                  </a:cubicBezTo>
                  <a:cubicBezTo>
                    <a:pt x="284784" y="555802"/>
                    <a:pt x="285048" y="555839"/>
                    <a:pt x="285301" y="555865"/>
                  </a:cubicBezTo>
                  <a:cubicBezTo>
                    <a:pt x="285553" y="555891"/>
                    <a:pt x="285792" y="555904"/>
                    <a:pt x="286048" y="555908"/>
                  </a:cubicBezTo>
                  <a:cubicBezTo>
                    <a:pt x="286303" y="555910"/>
                    <a:pt x="287346" y="555809"/>
                    <a:pt x="288371" y="555585"/>
                  </a:cubicBezTo>
                  <a:cubicBezTo>
                    <a:pt x="288586" y="555538"/>
                    <a:pt x="288791" y="555463"/>
                    <a:pt x="289002" y="555405"/>
                  </a:cubicBezTo>
                  <a:close/>
                  <a:moveTo>
                    <a:pt x="162968" y="392632"/>
                  </a:moveTo>
                  <a:cubicBezTo>
                    <a:pt x="162010" y="392928"/>
                    <a:pt x="161047" y="393219"/>
                    <a:pt x="160143" y="393559"/>
                  </a:cubicBezTo>
                  <a:cubicBezTo>
                    <a:pt x="158876" y="394033"/>
                    <a:pt x="157657" y="394536"/>
                    <a:pt x="155414" y="395681"/>
                  </a:cubicBezTo>
                  <a:cubicBezTo>
                    <a:pt x="153171" y="396825"/>
                    <a:pt x="150115" y="398649"/>
                    <a:pt x="147303" y="400615"/>
                  </a:cubicBezTo>
                  <a:cubicBezTo>
                    <a:pt x="144492" y="402581"/>
                    <a:pt x="141926" y="404689"/>
                    <a:pt x="139609" y="406941"/>
                  </a:cubicBezTo>
                  <a:cubicBezTo>
                    <a:pt x="137292" y="409193"/>
                    <a:pt x="135225" y="411588"/>
                    <a:pt x="133755" y="413608"/>
                  </a:cubicBezTo>
                  <a:cubicBezTo>
                    <a:pt x="132286" y="415628"/>
                    <a:pt x="131354" y="417154"/>
                    <a:pt x="130568" y="418667"/>
                  </a:cubicBezTo>
                  <a:cubicBezTo>
                    <a:pt x="129781" y="420180"/>
                    <a:pt x="129142" y="421682"/>
                    <a:pt x="128653" y="423173"/>
                  </a:cubicBezTo>
                  <a:cubicBezTo>
                    <a:pt x="128627" y="423252"/>
                    <a:pt x="128613" y="423325"/>
                    <a:pt x="128588" y="423403"/>
                  </a:cubicBezTo>
                  <a:cubicBezTo>
                    <a:pt x="128096" y="422420"/>
                    <a:pt x="127538" y="421817"/>
                    <a:pt x="126914" y="421602"/>
                  </a:cubicBezTo>
                  <a:cubicBezTo>
                    <a:pt x="126390" y="421401"/>
                    <a:pt x="125935" y="421341"/>
                    <a:pt x="125515" y="421351"/>
                  </a:cubicBezTo>
                  <a:cubicBezTo>
                    <a:pt x="126930" y="420023"/>
                    <a:pt x="127986" y="418519"/>
                    <a:pt x="128659" y="416829"/>
                  </a:cubicBezTo>
                  <a:cubicBezTo>
                    <a:pt x="128979" y="416067"/>
                    <a:pt x="129189" y="415164"/>
                    <a:pt x="129290" y="414123"/>
                  </a:cubicBezTo>
                  <a:cubicBezTo>
                    <a:pt x="129362" y="413949"/>
                    <a:pt x="129409" y="412384"/>
                    <a:pt x="129431" y="409428"/>
                  </a:cubicBezTo>
                  <a:cubicBezTo>
                    <a:pt x="129450" y="408993"/>
                    <a:pt x="129486" y="408587"/>
                    <a:pt x="129538" y="408211"/>
                  </a:cubicBezTo>
                  <a:cubicBezTo>
                    <a:pt x="129614" y="407710"/>
                    <a:pt x="129694" y="407299"/>
                    <a:pt x="129780" y="406978"/>
                  </a:cubicBezTo>
                  <a:cubicBezTo>
                    <a:pt x="129833" y="406751"/>
                    <a:pt x="129935" y="406430"/>
                    <a:pt x="130058" y="406066"/>
                  </a:cubicBezTo>
                  <a:cubicBezTo>
                    <a:pt x="131422" y="406021"/>
                    <a:pt x="132665" y="405959"/>
                    <a:pt x="133666" y="405870"/>
                  </a:cubicBezTo>
                  <a:cubicBezTo>
                    <a:pt x="134999" y="405752"/>
                    <a:pt x="136024" y="405594"/>
                    <a:pt x="136728" y="405410"/>
                  </a:cubicBezTo>
                  <a:cubicBezTo>
                    <a:pt x="137431" y="405227"/>
                    <a:pt x="138306" y="404988"/>
                    <a:pt x="139197" y="404644"/>
                  </a:cubicBezTo>
                  <a:cubicBezTo>
                    <a:pt x="140087" y="404300"/>
                    <a:pt x="140934" y="403875"/>
                    <a:pt x="141729" y="403363"/>
                  </a:cubicBezTo>
                  <a:cubicBezTo>
                    <a:pt x="141872" y="403272"/>
                    <a:pt x="142005" y="403161"/>
                    <a:pt x="142144" y="403064"/>
                  </a:cubicBezTo>
                  <a:lnTo>
                    <a:pt x="142069" y="403288"/>
                  </a:lnTo>
                  <a:cubicBezTo>
                    <a:pt x="145742" y="400140"/>
                    <a:pt x="147860" y="397637"/>
                    <a:pt x="148425" y="395782"/>
                  </a:cubicBezTo>
                  <a:cubicBezTo>
                    <a:pt x="148925" y="394588"/>
                    <a:pt x="149282" y="393398"/>
                    <a:pt x="149497" y="392211"/>
                  </a:cubicBezTo>
                  <a:cubicBezTo>
                    <a:pt x="149621" y="390941"/>
                    <a:pt x="149739" y="389826"/>
                    <a:pt x="149854" y="388833"/>
                  </a:cubicBezTo>
                  <a:cubicBezTo>
                    <a:pt x="150915" y="390959"/>
                    <a:pt x="152217" y="392826"/>
                    <a:pt x="153789" y="394406"/>
                  </a:cubicBezTo>
                  <a:cubicBezTo>
                    <a:pt x="152484" y="391456"/>
                    <a:pt x="151834" y="387915"/>
                    <a:pt x="151841" y="383782"/>
                  </a:cubicBezTo>
                  <a:cubicBezTo>
                    <a:pt x="152705" y="385986"/>
                    <a:pt x="154087" y="387865"/>
                    <a:pt x="155986" y="389416"/>
                  </a:cubicBezTo>
                  <a:cubicBezTo>
                    <a:pt x="154830" y="387343"/>
                    <a:pt x="154248" y="384513"/>
                    <a:pt x="154241" y="380927"/>
                  </a:cubicBezTo>
                  <a:cubicBezTo>
                    <a:pt x="154799" y="383182"/>
                    <a:pt x="155525" y="385007"/>
                    <a:pt x="156417" y="386404"/>
                  </a:cubicBezTo>
                  <a:cubicBezTo>
                    <a:pt x="156316" y="383937"/>
                    <a:pt x="156471" y="382008"/>
                    <a:pt x="156881" y="380616"/>
                  </a:cubicBezTo>
                  <a:cubicBezTo>
                    <a:pt x="156972" y="380507"/>
                    <a:pt x="157090" y="380512"/>
                    <a:pt x="157232" y="380631"/>
                  </a:cubicBezTo>
                  <a:cubicBezTo>
                    <a:pt x="157278" y="380649"/>
                    <a:pt x="157466" y="380974"/>
                    <a:pt x="157796" y="381605"/>
                  </a:cubicBezTo>
                  <a:cubicBezTo>
                    <a:pt x="157850" y="381693"/>
                    <a:pt x="157912" y="381719"/>
                    <a:pt x="157983" y="381687"/>
                  </a:cubicBezTo>
                  <a:cubicBezTo>
                    <a:pt x="158680" y="380668"/>
                    <a:pt x="159252" y="379998"/>
                    <a:pt x="159701" y="379679"/>
                  </a:cubicBezTo>
                  <a:cubicBezTo>
                    <a:pt x="160119" y="379279"/>
                    <a:pt x="161174" y="378663"/>
                    <a:pt x="162798" y="377854"/>
                  </a:cubicBezTo>
                  <a:cubicBezTo>
                    <a:pt x="163703" y="378086"/>
                    <a:pt x="164252" y="378252"/>
                    <a:pt x="164360" y="378338"/>
                  </a:cubicBezTo>
                  <a:cubicBezTo>
                    <a:pt x="164785" y="378482"/>
                    <a:pt x="165086" y="378744"/>
                    <a:pt x="165264" y="379124"/>
                  </a:cubicBezTo>
                  <a:cubicBezTo>
                    <a:pt x="165364" y="379346"/>
                    <a:pt x="165281" y="379702"/>
                    <a:pt x="165016" y="380193"/>
                  </a:cubicBezTo>
                  <a:cubicBezTo>
                    <a:pt x="163217" y="382659"/>
                    <a:pt x="162310" y="384039"/>
                    <a:pt x="162293" y="384332"/>
                  </a:cubicBezTo>
                  <a:cubicBezTo>
                    <a:pt x="161771" y="385886"/>
                    <a:pt x="161408" y="387407"/>
                    <a:pt x="161202" y="388896"/>
                  </a:cubicBezTo>
                  <a:cubicBezTo>
                    <a:pt x="160904" y="390916"/>
                    <a:pt x="161527" y="392131"/>
                    <a:pt x="162968" y="392632"/>
                  </a:cubicBezTo>
                  <a:close/>
                  <a:moveTo>
                    <a:pt x="147310" y="378262"/>
                  </a:moveTo>
                  <a:cubicBezTo>
                    <a:pt x="147335" y="378255"/>
                    <a:pt x="147362" y="378249"/>
                    <a:pt x="147388" y="378242"/>
                  </a:cubicBezTo>
                  <a:cubicBezTo>
                    <a:pt x="147422" y="378233"/>
                    <a:pt x="147447" y="378225"/>
                    <a:pt x="147481" y="378217"/>
                  </a:cubicBezTo>
                  <a:cubicBezTo>
                    <a:pt x="147443" y="378268"/>
                    <a:pt x="147404" y="378319"/>
                    <a:pt x="147369" y="378371"/>
                  </a:cubicBezTo>
                  <a:cubicBezTo>
                    <a:pt x="147349" y="378333"/>
                    <a:pt x="147329" y="378298"/>
                    <a:pt x="147310" y="378262"/>
                  </a:cubicBezTo>
                  <a:close/>
                  <a:moveTo>
                    <a:pt x="182352" y="389329"/>
                  </a:moveTo>
                  <a:cubicBezTo>
                    <a:pt x="182462" y="389278"/>
                    <a:pt x="182571" y="389219"/>
                    <a:pt x="182681" y="389166"/>
                  </a:cubicBezTo>
                  <a:cubicBezTo>
                    <a:pt x="182599" y="389217"/>
                    <a:pt x="182516" y="389268"/>
                    <a:pt x="182439" y="389317"/>
                  </a:cubicBezTo>
                  <a:cubicBezTo>
                    <a:pt x="182410" y="389321"/>
                    <a:pt x="182380" y="389325"/>
                    <a:pt x="182352" y="389329"/>
                  </a:cubicBezTo>
                  <a:close/>
                  <a:moveTo>
                    <a:pt x="251834" y="391643"/>
                  </a:moveTo>
                  <a:cubicBezTo>
                    <a:pt x="252721" y="390427"/>
                    <a:pt x="253565" y="389378"/>
                    <a:pt x="254362" y="388527"/>
                  </a:cubicBezTo>
                  <a:cubicBezTo>
                    <a:pt x="255563" y="387244"/>
                    <a:pt x="257644" y="385343"/>
                    <a:pt x="260099" y="383322"/>
                  </a:cubicBezTo>
                  <a:cubicBezTo>
                    <a:pt x="262554" y="381301"/>
                    <a:pt x="265389" y="379151"/>
                    <a:pt x="268591" y="376856"/>
                  </a:cubicBezTo>
                  <a:cubicBezTo>
                    <a:pt x="269971" y="375867"/>
                    <a:pt x="271410" y="374852"/>
                    <a:pt x="272749" y="373890"/>
                  </a:cubicBezTo>
                  <a:cubicBezTo>
                    <a:pt x="273505" y="373599"/>
                    <a:pt x="274701" y="373237"/>
                    <a:pt x="276317" y="372817"/>
                  </a:cubicBezTo>
                  <a:cubicBezTo>
                    <a:pt x="277458" y="372521"/>
                    <a:pt x="278815" y="372193"/>
                    <a:pt x="280366" y="371836"/>
                  </a:cubicBezTo>
                  <a:cubicBezTo>
                    <a:pt x="279997" y="372058"/>
                    <a:pt x="279618" y="372290"/>
                    <a:pt x="279214" y="372545"/>
                  </a:cubicBezTo>
                  <a:cubicBezTo>
                    <a:pt x="278835" y="372784"/>
                    <a:pt x="278437" y="373046"/>
                    <a:pt x="278039" y="373309"/>
                  </a:cubicBezTo>
                  <a:cubicBezTo>
                    <a:pt x="277732" y="373431"/>
                    <a:pt x="277436" y="373542"/>
                    <a:pt x="277113" y="373682"/>
                  </a:cubicBezTo>
                  <a:cubicBezTo>
                    <a:pt x="274868" y="374654"/>
                    <a:pt x="272294" y="376025"/>
                    <a:pt x="269390" y="377779"/>
                  </a:cubicBezTo>
                  <a:cubicBezTo>
                    <a:pt x="266485" y="379535"/>
                    <a:pt x="263252" y="381673"/>
                    <a:pt x="260632" y="383584"/>
                  </a:cubicBezTo>
                  <a:cubicBezTo>
                    <a:pt x="258011" y="385496"/>
                    <a:pt x="256351" y="386924"/>
                    <a:pt x="254822" y="388405"/>
                  </a:cubicBezTo>
                  <a:cubicBezTo>
                    <a:pt x="253744" y="389450"/>
                    <a:pt x="252764" y="390535"/>
                    <a:pt x="251834" y="391643"/>
                  </a:cubicBezTo>
                  <a:close/>
                  <a:moveTo>
                    <a:pt x="285596" y="225557"/>
                  </a:moveTo>
                  <a:cubicBezTo>
                    <a:pt x="285687" y="225524"/>
                    <a:pt x="285770" y="225490"/>
                    <a:pt x="285862" y="225457"/>
                  </a:cubicBezTo>
                  <a:cubicBezTo>
                    <a:pt x="293004" y="223399"/>
                    <a:pt x="299643" y="222662"/>
                    <a:pt x="305780" y="223248"/>
                  </a:cubicBezTo>
                  <a:cubicBezTo>
                    <a:pt x="308449" y="223506"/>
                    <a:pt x="310990" y="224027"/>
                    <a:pt x="313455" y="224704"/>
                  </a:cubicBezTo>
                  <a:cubicBezTo>
                    <a:pt x="315470" y="225376"/>
                    <a:pt x="317414" y="226114"/>
                    <a:pt x="319208" y="226983"/>
                  </a:cubicBezTo>
                  <a:cubicBezTo>
                    <a:pt x="319968" y="227354"/>
                    <a:pt x="320651" y="227727"/>
                    <a:pt x="321256" y="228102"/>
                  </a:cubicBezTo>
                  <a:cubicBezTo>
                    <a:pt x="321797" y="228431"/>
                    <a:pt x="322542" y="228936"/>
                    <a:pt x="323451" y="229583"/>
                  </a:cubicBezTo>
                  <a:cubicBezTo>
                    <a:pt x="319837" y="231210"/>
                    <a:pt x="316324" y="232324"/>
                    <a:pt x="312925" y="232860"/>
                  </a:cubicBezTo>
                  <a:cubicBezTo>
                    <a:pt x="312425" y="232936"/>
                    <a:pt x="311900" y="232993"/>
                    <a:pt x="311382" y="233056"/>
                  </a:cubicBezTo>
                  <a:cubicBezTo>
                    <a:pt x="308160" y="233139"/>
                    <a:pt x="304795" y="232817"/>
                    <a:pt x="301253" y="231993"/>
                  </a:cubicBezTo>
                  <a:cubicBezTo>
                    <a:pt x="298184" y="231295"/>
                    <a:pt x="295177" y="230311"/>
                    <a:pt x="292233" y="229041"/>
                  </a:cubicBezTo>
                  <a:cubicBezTo>
                    <a:pt x="290336" y="228258"/>
                    <a:pt x="288113" y="227083"/>
                    <a:pt x="285596" y="225557"/>
                  </a:cubicBezTo>
                  <a:close/>
                  <a:moveTo>
                    <a:pt x="231826" y="331139"/>
                  </a:moveTo>
                  <a:cubicBezTo>
                    <a:pt x="231155" y="331588"/>
                    <a:pt x="230458" y="331996"/>
                    <a:pt x="229798" y="332463"/>
                  </a:cubicBezTo>
                  <a:cubicBezTo>
                    <a:pt x="227237" y="332671"/>
                    <a:pt x="224125" y="333311"/>
                    <a:pt x="220417" y="334420"/>
                  </a:cubicBezTo>
                  <a:cubicBezTo>
                    <a:pt x="220198" y="334448"/>
                    <a:pt x="220356" y="334307"/>
                    <a:pt x="220892" y="333998"/>
                  </a:cubicBezTo>
                  <a:cubicBezTo>
                    <a:pt x="222191" y="333372"/>
                    <a:pt x="223561" y="332879"/>
                    <a:pt x="225003" y="332517"/>
                  </a:cubicBezTo>
                  <a:cubicBezTo>
                    <a:pt x="227463" y="332033"/>
                    <a:pt x="229722" y="331576"/>
                    <a:pt x="231826" y="331139"/>
                  </a:cubicBezTo>
                  <a:close/>
                  <a:moveTo>
                    <a:pt x="364280" y="217547"/>
                  </a:moveTo>
                  <a:cubicBezTo>
                    <a:pt x="364071" y="217742"/>
                    <a:pt x="363885" y="217889"/>
                    <a:pt x="363682" y="218072"/>
                  </a:cubicBezTo>
                  <a:cubicBezTo>
                    <a:pt x="363810" y="217926"/>
                    <a:pt x="363909" y="217804"/>
                    <a:pt x="364030" y="217663"/>
                  </a:cubicBezTo>
                  <a:cubicBezTo>
                    <a:pt x="364110" y="217629"/>
                    <a:pt x="364192" y="217591"/>
                    <a:pt x="364280" y="21754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ECB16525-CB0C-C3E2-2A4A-69BBC7E1E0A4}"/>
                </a:ext>
              </a:extLst>
            </p:cNvPr>
            <p:cNvSpPr/>
            <p:nvPr/>
          </p:nvSpPr>
          <p:spPr>
            <a:xfrm>
              <a:off x="6228380" y="3243421"/>
              <a:ext cx="15043" cy="27360"/>
            </a:xfrm>
            <a:custGeom>
              <a:avLst/>
              <a:gdLst>
                <a:gd name="connsiteX0" fmla="*/ 13324 w 15043"/>
                <a:gd name="connsiteY0" fmla="*/ 23759 h 27360"/>
                <a:gd name="connsiteX1" fmla="*/ 12063 w 15043"/>
                <a:gd name="connsiteY1" fmla="*/ 21916 h 27360"/>
                <a:gd name="connsiteX2" fmla="*/ 10809 w 15043"/>
                <a:gd name="connsiteY2" fmla="*/ 20354 h 27360"/>
                <a:gd name="connsiteX3" fmla="*/ 8740 w 15043"/>
                <a:gd name="connsiteY3" fmla="*/ 18110 h 27360"/>
                <a:gd name="connsiteX4" fmla="*/ 6226 w 15043"/>
                <a:gd name="connsiteY4" fmla="*/ 15531 h 27360"/>
                <a:gd name="connsiteX5" fmla="*/ 5292 w 15043"/>
                <a:gd name="connsiteY5" fmla="*/ 14541 h 27360"/>
                <a:gd name="connsiteX6" fmla="*/ 4872 w 15043"/>
                <a:gd name="connsiteY6" fmla="*/ 14023 h 27360"/>
                <a:gd name="connsiteX7" fmla="*/ 4383 w 15043"/>
                <a:gd name="connsiteY7" fmla="*/ 13362 h 27360"/>
                <a:gd name="connsiteX8" fmla="*/ 3545 w 15043"/>
                <a:gd name="connsiteY8" fmla="*/ 12197 h 27360"/>
                <a:gd name="connsiteX9" fmla="*/ 2862 w 15043"/>
                <a:gd name="connsiteY9" fmla="*/ 10949 h 27360"/>
                <a:gd name="connsiteX10" fmla="*/ 2415 w 15043"/>
                <a:gd name="connsiteY10" fmla="*/ 9528 h 27360"/>
                <a:gd name="connsiteX11" fmla="*/ 2196 w 15043"/>
                <a:gd name="connsiteY11" fmla="*/ 7538 h 27360"/>
                <a:gd name="connsiteX12" fmla="*/ 2474 w 15043"/>
                <a:gd name="connsiteY12" fmla="*/ 5666 h 27360"/>
                <a:gd name="connsiteX13" fmla="*/ 3346 w 15043"/>
                <a:gd name="connsiteY13" fmla="*/ 3970 h 27360"/>
                <a:gd name="connsiteX14" fmla="*/ 4961 w 15043"/>
                <a:gd name="connsiteY14" fmla="*/ 2326 h 27360"/>
                <a:gd name="connsiteX15" fmla="*/ 7080 w 15043"/>
                <a:gd name="connsiteY15" fmla="*/ 992 h 27360"/>
                <a:gd name="connsiteX16" fmla="*/ 9430 w 15043"/>
                <a:gd name="connsiteY16" fmla="*/ 121 h 27360"/>
                <a:gd name="connsiteX17" fmla="*/ 9660 w 15043"/>
                <a:gd name="connsiteY17" fmla="*/ 45 h 27360"/>
                <a:gd name="connsiteX18" fmla="*/ 7760 w 15043"/>
                <a:gd name="connsiteY18" fmla="*/ 203 h 27360"/>
                <a:gd name="connsiteX19" fmla="*/ 5090 w 15043"/>
                <a:gd name="connsiteY19" fmla="*/ 897 h 27360"/>
                <a:gd name="connsiteX20" fmla="*/ 2738 w 15043"/>
                <a:gd name="connsiteY20" fmla="*/ 2336 h 27360"/>
                <a:gd name="connsiteX21" fmla="*/ 1064 w 15043"/>
                <a:gd name="connsiteY21" fmla="*/ 4266 h 27360"/>
                <a:gd name="connsiteX22" fmla="*/ 191 w 15043"/>
                <a:gd name="connsiteY22" fmla="*/ 6559 h 27360"/>
                <a:gd name="connsiteX23" fmla="*/ 24 w 15043"/>
                <a:gd name="connsiteY23" fmla="*/ 9185 h 27360"/>
                <a:gd name="connsiteX24" fmla="*/ 330 w 15043"/>
                <a:gd name="connsiteY24" fmla="*/ 11263 h 27360"/>
                <a:gd name="connsiteX25" fmla="*/ 969 w 15043"/>
                <a:gd name="connsiteY25" fmla="*/ 12987 h 27360"/>
                <a:gd name="connsiteX26" fmla="*/ 1959 w 15043"/>
                <a:gd name="connsiteY26" fmla="*/ 14652 h 27360"/>
                <a:gd name="connsiteX27" fmla="*/ 2673 w 15043"/>
                <a:gd name="connsiteY27" fmla="*/ 15559 h 27360"/>
                <a:gd name="connsiteX28" fmla="*/ 3198 w 15043"/>
                <a:gd name="connsiteY28" fmla="*/ 16122 h 27360"/>
                <a:gd name="connsiteX29" fmla="*/ 3782 w 15043"/>
                <a:gd name="connsiteY29" fmla="*/ 16697 h 27360"/>
                <a:gd name="connsiteX30" fmla="*/ 6285 w 15043"/>
                <a:gd name="connsiteY30" fmla="*/ 18822 h 27360"/>
                <a:gd name="connsiteX31" fmla="*/ 8894 w 15043"/>
                <a:gd name="connsiteY31" fmla="*/ 21057 h 27360"/>
                <a:gd name="connsiteX32" fmla="*/ 10406 w 15043"/>
                <a:gd name="connsiteY32" fmla="*/ 22444 h 27360"/>
                <a:gd name="connsiteX33" fmla="*/ 11852 w 15043"/>
                <a:gd name="connsiteY33" fmla="*/ 23923 h 27360"/>
                <a:gd name="connsiteX34" fmla="*/ 13357 w 15043"/>
                <a:gd name="connsiteY34" fmla="*/ 25587 h 27360"/>
                <a:gd name="connsiteX35" fmla="*/ 14517 w 15043"/>
                <a:gd name="connsiteY35" fmla="*/ 26899 h 27360"/>
                <a:gd name="connsiteX36" fmla="*/ 15044 w 15043"/>
                <a:gd name="connsiteY36" fmla="*/ 27361 h 27360"/>
                <a:gd name="connsiteX37" fmla="*/ 14425 w 15043"/>
                <a:gd name="connsiteY37" fmla="*/ 25731 h 27360"/>
                <a:gd name="connsiteX38" fmla="*/ 13324 w 15043"/>
                <a:gd name="connsiteY38" fmla="*/ 23759 h 27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5043" h="27360">
                  <a:moveTo>
                    <a:pt x="13324" y="23759"/>
                  </a:moveTo>
                  <a:cubicBezTo>
                    <a:pt x="12902" y="23093"/>
                    <a:pt x="12431" y="22416"/>
                    <a:pt x="12063" y="21916"/>
                  </a:cubicBezTo>
                  <a:cubicBezTo>
                    <a:pt x="11695" y="21416"/>
                    <a:pt x="11335" y="20952"/>
                    <a:pt x="10809" y="20354"/>
                  </a:cubicBezTo>
                  <a:cubicBezTo>
                    <a:pt x="10284" y="19756"/>
                    <a:pt x="9599" y="19004"/>
                    <a:pt x="8740" y="18110"/>
                  </a:cubicBezTo>
                  <a:cubicBezTo>
                    <a:pt x="7882" y="17217"/>
                    <a:pt x="6857" y="16170"/>
                    <a:pt x="6226" y="15531"/>
                  </a:cubicBezTo>
                  <a:cubicBezTo>
                    <a:pt x="5596" y="14891"/>
                    <a:pt x="5439" y="14716"/>
                    <a:pt x="5292" y="14541"/>
                  </a:cubicBezTo>
                  <a:cubicBezTo>
                    <a:pt x="5145" y="14365"/>
                    <a:pt x="5004" y="14194"/>
                    <a:pt x="4872" y="14023"/>
                  </a:cubicBezTo>
                  <a:cubicBezTo>
                    <a:pt x="4741" y="13852"/>
                    <a:pt x="4617" y="13684"/>
                    <a:pt x="4383" y="13362"/>
                  </a:cubicBezTo>
                  <a:cubicBezTo>
                    <a:pt x="4149" y="13039"/>
                    <a:pt x="3821" y="12617"/>
                    <a:pt x="3545" y="12197"/>
                  </a:cubicBezTo>
                  <a:cubicBezTo>
                    <a:pt x="3269" y="11778"/>
                    <a:pt x="3043" y="11361"/>
                    <a:pt x="2862" y="10949"/>
                  </a:cubicBezTo>
                  <a:cubicBezTo>
                    <a:pt x="2681" y="10536"/>
                    <a:pt x="2545" y="10125"/>
                    <a:pt x="2415" y="9528"/>
                  </a:cubicBezTo>
                  <a:cubicBezTo>
                    <a:pt x="2285" y="8931"/>
                    <a:pt x="2195" y="8208"/>
                    <a:pt x="2196" y="7538"/>
                  </a:cubicBezTo>
                  <a:cubicBezTo>
                    <a:pt x="2197" y="6868"/>
                    <a:pt x="2292" y="6248"/>
                    <a:pt x="2474" y="5666"/>
                  </a:cubicBezTo>
                  <a:cubicBezTo>
                    <a:pt x="2656" y="5084"/>
                    <a:pt x="2927" y="4532"/>
                    <a:pt x="3346" y="3970"/>
                  </a:cubicBezTo>
                  <a:cubicBezTo>
                    <a:pt x="3766" y="3408"/>
                    <a:pt x="4328" y="2831"/>
                    <a:pt x="4961" y="2326"/>
                  </a:cubicBezTo>
                  <a:cubicBezTo>
                    <a:pt x="5594" y="1821"/>
                    <a:pt x="6300" y="1382"/>
                    <a:pt x="7080" y="992"/>
                  </a:cubicBezTo>
                  <a:cubicBezTo>
                    <a:pt x="7861" y="602"/>
                    <a:pt x="8726" y="265"/>
                    <a:pt x="9430" y="121"/>
                  </a:cubicBezTo>
                  <a:cubicBezTo>
                    <a:pt x="10135" y="-24"/>
                    <a:pt x="10135" y="-24"/>
                    <a:pt x="9660" y="45"/>
                  </a:cubicBezTo>
                  <a:cubicBezTo>
                    <a:pt x="9660" y="45"/>
                    <a:pt x="8696" y="100"/>
                    <a:pt x="7760" y="203"/>
                  </a:cubicBezTo>
                  <a:cubicBezTo>
                    <a:pt x="6824" y="305"/>
                    <a:pt x="5932" y="539"/>
                    <a:pt x="5090" y="897"/>
                  </a:cubicBezTo>
                  <a:cubicBezTo>
                    <a:pt x="4249" y="1255"/>
                    <a:pt x="3468" y="1739"/>
                    <a:pt x="2738" y="2336"/>
                  </a:cubicBezTo>
                  <a:cubicBezTo>
                    <a:pt x="2007" y="2932"/>
                    <a:pt x="1474" y="3568"/>
                    <a:pt x="1064" y="4266"/>
                  </a:cubicBezTo>
                  <a:cubicBezTo>
                    <a:pt x="656" y="4963"/>
                    <a:pt x="364" y="5731"/>
                    <a:pt x="191" y="6559"/>
                  </a:cubicBezTo>
                  <a:cubicBezTo>
                    <a:pt x="17" y="7386"/>
                    <a:pt x="-37" y="8267"/>
                    <a:pt x="24" y="9185"/>
                  </a:cubicBezTo>
                  <a:cubicBezTo>
                    <a:pt x="84" y="10104"/>
                    <a:pt x="175" y="10684"/>
                    <a:pt x="330" y="11263"/>
                  </a:cubicBezTo>
                  <a:cubicBezTo>
                    <a:pt x="485" y="11843"/>
                    <a:pt x="695" y="12419"/>
                    <a:pt x="969" y="12987"/>
                  </a:cubicBezTo>
                  <a:cubicBezTo>
                    <a:pt x="1243" y="13555"/>
                    <a:pt x="1569" y="14119"/>
                    <a:pt x="1959" y="14652"/>
                  </a:cubicBezTo>
                  <a:cubicBezTo>
                    <a:pt x="2348" y="15184"/>
                    <a:pt x="2505" y="15371"/>
                    <a:pt x="2673" y="15559"/>
                  </a:cubicBezTo>
                  <a:cubicBezTo>
                    <a:pt x="2842" y="15746"/>
                    <a:pt x="3017" y="15935"/>
                    <a:pt x="3198" y="16122"/>
                  </a:cubicBezTo>
                  <a:cubicBezTo>
                    <a:pt x="3379" y="16309"/>
                    <a:pt x="3570" y="16495"/>
                    <a:pt x="3782" y="16697"/>
                  </a:cubicBezTo>
                  <a:cubicBezTo>
                    <a:pt x="3993" y="16900"/>
                    <a:pt x="5232" y="17936"/>
                    <a:pt x="6285" y="18822"/>
                  </a:cubicBezTo>
                  <a:cubicBezTo>
                    <a:pt x="7336" y="19707"/>
                    <a:pt x="8205" y="20455"/>
                    <a:pt x="8894" y="21057"/>
                  </a:cubicBezTo>
                  <a:cubicBezTo>
                    <a:pt x="9584" y="21659"/>
                    <a:pt x="10084" y="22122"/>
                    <a:pt x="10406" y="22444"/>
                  </a:cubicBezTo>
                  <a:cubicBezTo>
                    <a:pt x="10730" y="22766"/>
                    <a:pt x="11313" y="23359"/>
                    <a:pt x="11852" y="23923"/>
                  </a:cubicBezTo>
                  <a:cubicBezTo>
                    <a:pt x="12392" y="24487"/>
                    <a:pt x="12890" y="25043"/>
                    <a:pt x="13357" y="25587"/>
                  </a:cubicBezTo>
                  <a:cubicBezTo>
                    <a:pt x="13823" y="26131"/>
                    <a:pt x="14260" y="26664"/>
                    <a:pt x="14517" y="26899"/>
                  </a:cubicBezTo>
                  <a:cubicBezTo>
                    <a:pt x="14926" y="27424"/>
                    <a:pt x="14892" y="27073"/>
                    <a:pt x="15044" y="27361"/>
                  </a:cubicBezTo>
                  <a:cubicBezTo>
                    <a:pt x="14985" y="27020"/>
                    <a:pt x="14737" y="26379"/>
                    <a:pt x="14425" y="25731"/>
                  </a:cubicBezTo>
                  <a:cubicBezTo>
                    <a:pt x="14112" y="25084"/>
                    <a:pt x="13746" y="24424"/>
                    <a:pt x="13324" y="237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D3A76CF5-7974-6EA7-51C9-9DCB7AEBF313}"/>
                </a:ext>
              </a:extLst>
            </p:cNvPr>
            <p:cNvSpPr/>
            <p:nvPr/>
          </p:nvSpPr>
          <p:spPr>
            <a:xfrm>
              <a:off x="5885625" y="3305195"/>
              <a:ext cx="33589" cy="46071"/>
            </a:xfrm>
            <a:custGeom>
              <a:avLst/>
              <a:gdLst>
                <a:gd name="connsiteX0" fmla="*/ 7147 w 33589"/>
                <a:gd name="connsiteY0" fmla="*/ 33286 h 46071"/>
                <a:gd name="connsiteX1" fmla="*/ 4479 w 33589"/>
                <a:gd name="connsiteY1" fmla="*/ 36468 h 46071"/>
                <a:gd name="connsiteX2" fmla="*/ 2842 w 33589"/>
                <a:gd name="connsiteY2" fmla="*/ 39184 h 46071"/>
                <a:gd name="connsiteX3" fmla="*/ 0 w 33589"/>
                <a:gd name="connsiteY3" fmla="*/ 46071 h 46071"/>
                <a:gd name="connsiteX4" fmla="*/ 1166 w 33589"/>
                <a:gd name="connsiteY4" fmla="*/ 43769 h 46071"/>
                <a:gd name="connsiteX5" fmla="*/ 5715 w 33589"/>
                <a:gd name="connsiteY5" fmla="*/ 37465 h 46071"/>
                <a:gd name="connsiteX6" fmla="*/ 21346 w 33589"/>
                <a:gd name="connsiteY6" fmla="*/ 23673 h 46071"/>
                <a:gd name="connsiteX7" fmla="*/ 27841 w 33589"/>
                <a:gd name="connsiteY7" fmla="*/ 14223 h 46071"/>
                <a:gd name="connsiteX8" fmla="*/ 33590 w 33589"/>
                <a:gd name="connsiteY8" fmla="*/ 0 h 46071"/>
                <a:gd name="connsiteX9" fmla="*/ 20724 w 33589"/>
                <a:gd name="connsiteY9" fmla="*/ 20753 h 46071"/>
                <a:gd name="connsiteX10" fmla="*/ 7147 w 33589"/>
                <a:gd name="connsiteY10" fmla="*/ 33286 h 46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589" h="46071">
                  <a:moveTo>
                    <a:pt x="7147" y="33286"/>
                  </a:moveTo>
                  <a:cubicBezTo>
                    <a:pt x="6128" y="34290"/>
                    <a:pt x="5238" y="35351"/>
                    <a:pt x="4479" y="36468"/>
                  </a:cubicBezTo>
                  <a:cubicBezTo>
                    <a:pt x="3764" y="37483"/>
                    <a:pt x="3218" y="38388"/>
                    <a:pt x="2842" y="39184"/>
                  </a:cubicBezTo>
                  <a:cubicBezTo>
                    <a:pt x="1870" y="41838"/>
                    <a:pt x="924" y="44111"/>
                    <a:pt x="0" y="46071"/>
                  </a:cubicBezTo>
                  <a:lnTo>
                    <a:pt x="1166" y="43769"/>
                  </a:lnTo>
                  <a:cubicBezTo>
                    <a:pt x="2232" y="41539"/>
                    <a:pt x="3749" y="39438"/>
                    <a:pt x="5715" y="37465"/>
                  </a:cubicBezTo>
                  <a:cubicBezTo>
                    <a:pt x="14870" y="30054"/>
                    <a:pt x="20080" y="25457"/>
                    <a:pt x="21346" y="23673"/>
                  </a:cubicBezTo>
                  <a:cubicBezTo>
                    <a:pt x="23833" y="20924"/>
                    <a:pt x="25998" y="17774"/>
                    <a:pt x="27841" y="14223"/>
                  </a:cubicBezTo>
                  <a:cubicBezTo>
                    <a:pt x="30292" y="9379"/>
                    <a:pt x="32209" y="4638"/>
                    <a:pt x="33590" y="0"/>
                  </a:cubicBezTo>
                  <a:cubicBezTo>
                    <a:pt x="31418" y="5212"/>
                    <a:pt x="27130" y="12129"/>
                    <a:pt x="20724" y="20753"/>
                  </a:cubicBezTo>
                  <a:cubicBezTo>
                    <a:pt x="20692" y="21447"/>
                    <a:pt x="16166" y="25625"/>
                    <a:pt x="7147" y="3328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8959125C-AE26-FF13-2111-73613AA7E252}"/>
                </a:ext>
              </a:extLst>
            </p:cNvPr>
            <p:cNvSpPr/>
            <p:nvPr/>
          </p:nvSpPr>
          <p:spPr>
            <a:xfrm>
              <a:off x="6159637" y="3099618"/>
              <a:ext cx="23814" cy="26669"/>
            </a:xfrm>
            <a:custGeom>
              <a:avLst/>
              <a:gdLst>
                <a:gd name="connsiteX0" fmla="*/ 1647 w 23814"/>
                <a:gd name="connsiteY0" fmla="*/ 24915 h 26669"/>
                <a:gd name="connsiteX1" fmla="*/ 0 w 23814"/>
                <a:gd name="connsiteY1" fmla="*/ 26669 h 26669"/>
                <a:gd name="connsiteX2" fmla="*/ 10070 w 23814"/>
                <a:gd name="connsiteY2" fmla="*/ 19026 h 26669"/>
                <a:gd name="connsiteX3" fmla="*/ 19704 w 23814"/>
                <a:gd name="connsiteY3" fmla="*/ 7731 h 26669"/>
                <a:gd name="connsiteX4" fmla="*/ 23066 w 23814"/>
                <a:gd name="connsiteY4" fmla="*/ 2132 h 26669"/>
                <a:gd name="connsiteX5" fmla="*/ 23425 w 23814"/>
                <a:gd name="connsiteY5" fmla="*/ 93 h 26669"/>
                <a:gd name="connsiteX6" fmla="*/ 7945 w 23814"/>
                <a:gd name="connsiteY6" fmla="*/ 18908 h 26669"/>
                <a:gd name="connsiteX7" fmla="*/ 1647 w 23814"/>
                <a:gd name="connsiteY7" fmla="*/ 24915 h 26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814" h="26669">
                  <a:moveTo>
                    <a:pt x="1647" y="24915"/>
                  </a:moveTo>
                  <a:lnTo>
                    <a:pt x="0" y="26669"/>
                  </a:lnTo>
                  <a:cubicBezTo>
                    <a:pt x="4281" y="24288"/>
                    <a:pt x="7637" y="21741"/>
                    <a:pt x="10070" y="19026"/>
                  </a:cubicBezTo>
                  <a:cubicBezTo>
                    <a:pt x="15583" y="13027"/>
                    <a:pt x="18794" y="9262"/>
                    <a:pt x="19704" y="7731"/>
                  </a:cubicBezTo>
                  <a:cubicBezTo>
                    <a:pt x="21413" y="5222"/>
                    <a:pt x="22534" y="3355"/>
                    <a:pt x="23066" y="2132"/>
                  </a:cubicBezTo>
                  <a:cubicBezTo>
                    <a:pt x="23925" y="413"/>
                    <a:pt x="24044" y="-266"/>
                    <a:pt x="23425" y="93"/>
                  </a:cubicBezTo>
                  <a:cubicBezTo>
                    <a:pt x="16676" y="8673"/>
                    <a:pt x="11516" y="14945"/>
                    <a:pt x="7945" y="18908"/>
                  </a:cubicBezTo>
                  <a:cubicBezTo>
                    <a:pt x="5585" y="21573"/>
                    <a:pt x="3486" y="23575"/>
                    <a:pt x="1647" y="249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54A4916D-395B-238F-5F1F-53F6A01411F6}"/>
                </a:ext>
              </a:extLst>
            </p:cNvPr>
            <p:cNvSpPr/>
            <p:nvPr/>
          </p:nvSpPr>
          <p:spPr>
            <a:xfrm>
              <a:off x="6153511" y="3073729"/>
              <a:ext cx="8953" cy="33839"/>
            </a:xfrm>
            <a:custGeom>
              <a:avLst/>
              <a:gdLst>
                <a:gd name="connsiteX0" fmla="*/ 3631 w 8953"/>
                <a:gd name="connsiteY0" fmla="*/ 26444 h 33839"/>
                <a:gd name="connsiteX1" fmla="*/ 0 w 8953"/>
                <a:gd name="connsiteY1" fmla="*/ 33840 h 33839"/>
                <a:gd name="connsiteX2" fmla="*/ 5125 w 8953"/>
                <a:gd name="connsiteY2" fmla="*/ 28067 h 33839"/>
                <a:gd name="connsiteX3" fmla="*/ 8640 w 8953"/>
                <a:gd name="connsiteY3" fmla="*/ 14477 h 33839"/>
                <a:gd name="connsiteX4" fmla="*/ 8523 w 8953"/>
                <a:gd name="connsiteY4" fmla="*/ 0 h 33839"/>
                <a:gd name="connsiteX5" fmla="*/ 3631 w 8953"/>
                <a:gd name="connsiteY5" fmla="*/ 26444 h 33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953" h="33839">
                  <a:moveTo>
                    <a:pt x="3631" y="26444"/>
                  </a:moveTo>
                  <a:cubicBezTo>
                    <a:pt x="2784" y="29003"/>
                    <a:pt x="1560" y="31465"/>
                    <a:pt x="0" y="33840"/>
                  </a:cubicBezTo>
                  <a:lnTo>
                    <a:pt x="5125" y="28067"/>
                  </a:lnTo>
                  <a:cubicBezTo>
                    <a:pt x="6805" y="24078"/>
                    <a:pt x="7977" y="19548"/>
                    <a:pt x="8640" y="14477"/>
                  </a:cubicBezTo>
                  <a:cubicBezTo>
                    <a:pt x="9094" y="10964"/>
                    <a:pt x="9055" y="6138"/>
                    <a:pt x="8523" y="0"/>
                  </a:cubicBezTo>
                  <a:cubicBezTo>
                    <a:pt x="9276" y="6168"/>
                    <a:pt x="7645" y="14982"/>
                    <a:pt x="3631" y="264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9C200AAE-ED1D-3716-C75E-1196437F3481}"/>
                </a:ext>
              </a:extLst>
            </p:cNvPr>
            <p:cNvSpPr/>
            <p:nvPr/>
          </p:nvSpPr>
          <p:spPr>
            <a:xfrm>
              <a:off x="6145901" y="3107569"/>
              <a:ext cx="7609" cy="8570"/>
            </a:xfrm>
            <a:custGeom>
              <a:avLst/>
              <a:gdLst>
                <a:gd name="connsiteX0" fmla="*/ 7609 w 7609"/>
                <a:gd name="connsiteY0" fmla="*/ 0 h 8570"/>
                <a:gd name="connsiteX1" fmla="*/ 0 w 7609"/>
                <a:gd name="connsiteY1" fmla="*/ 8571 h 8570"/>
                <a:gd name="connsiteX2" fmla="*/ 7609 w 7609"/>
                <a:gd name="connsiteY2" fmla="*/ 0 h 8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9" h="8570">
                  <a:moveTo>
                    <a:pt x="7609" y="0"/>
                  </a:moveTo>
                  <a:lnTo>
                    <a:pt x="0" y="8571"/>
                  </a:lnTo>
                  <a:cubicBezTo>
                    <a:pt x="3114" y="5864"/>
                    <a:pt x="5637" y="3003"/>
                    <a:pt x="7609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A54B4812-5AD5-23CA-FF21-2F1C20224003}"/>
                </a:ext>
              </a:extLst>
            </p:cNvPr>
            <p:cNvSpPr/>
            <p:nvPr/>
          </p:nvSpPr>
          <p:spPr>
            <a:xfrm>
              <a:off x="6169228" y="3076464"/>
              <a:ext cx="6986" cy="28152"/>
            </a:xfrm>
            <a:custGeom>
              <a:avLst/>
              <a:gdLst>
                <a:gd name="connsiteX0" fmla="*/ 5459 w 6986"/>
                <a:gd name="connsiteY0" fmla="*/ 19944 h 28152"/>
                <a:gd name="connsiteX1" fmla="*/ 6904 w 6986"/>
                <a:gd name="connsiteY1" fmla="*/ 14290 h 28152"/>
                <a:gd name="connsiteX2" fmla="*/ 4689 w 6986"/>
                <a:gd name="connsiteY2" fmla="*/ 0 h 28152"/>
                <a:gd name="connsiteX3" fmla="*/ 4793 w 6986"/>
                <a:gd name="connsiteY3" fmla="*/ 13343 h 28152"/>
                <a:gd name="connsiteX4" fmla="*/ 0 w 6986"/>
                <a:gd name="connsiteY4" fmla="*/ 28152 h 28152"/>
                <a:gd name="connsiteX5" fmla="*/ 2470 w 6986"/>
                <a:gd name="connsiteY5" fmla="*/ 24991 h 28152"/>
                <a:gd name="connsiteX6" fmla="*/ 5459 w 6986"/>
                <a:gd name="connsiteY6" fmla="*/ 19944 h 2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986" h="28152">
                  <a:moveTo>
                    <a:pt x="5459" y="19944"/>
                  </a:moveTo>
                  <a:cubicBezTo>
                    <a:pt x="6369" y="17665"/>
                    <a:pt x="6851" y="15780"/>
                    <a:pt x="6904" y="14290"/>
                  </a:cubicBezTo>
                  <a:cubicBezTo>
                    <a:pt x="7248" y="10539"/>
                    <a:pt x="6510" y="5776"/>
                    <a:pt x="4689" y="0"/>
                  </a:cubicBezTo>
                  <a:cubicBezTo>
                    <a:pt x="5355" y="5667"/>
                    <a:pt x="5389" y="10114"/>
                    <a:pt x="4793" y="13343"/>
                  </a:cubicBezTo>
                  <a:cubicBezTo>
                    <a:pt x="3899" y="17955"/>
                    <a:pt x="2301" y="22891"/>
                    <a:pt x="0" y="28152"/>
                  </a:cubicBezTo>
                  <a:lnTo>
                    <a:pt x="2470" y="24991"/>
                  </a:lnTo>
                  <a:cubicBezTo>
                    <a:pt x="3324" y="24192"/>
                    <a:pt x="4321" y="22510"/>
                    <a:pt x="5459" y="199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832020A0-51AB-FC19-6AD3-7BAA592DCD26}"/>
                </a:ext>
              </a:extLst>
            </p:cNvPr>
            <p:cNvSpPr/>
            <p:nvPr/>
          </p:nvSpPr>
          <p:spPr>
            <a:xfrm>
              <a:off x="6179486" y="3079859"/>
              <a:ext cx="3284" cy="18638"/>
            </a:xfrm>
            <a:custGeom>
              <a:avLst/>
              <a:gdLst>
                <a:gd name="connsiteX0" fmla="*/ 3247 w 3284"/>
                <a:gd name="connsiteY0" fmla="*/ 9665 h 18638"/>
                <a:gd name="connsiteX1" fmla="*/ 1555 w 3284"/>
                <a:gd name="connsiteY1" fmla="*/ 0 h 18638"/>
                <a:gd name="connsiteX2" fmla="*/ 1948 w 3284"/>
                <a:gd name="connsiteY2" fmla="*/ 4679 h 18638"/>
                <a:gd name="connsiteX3" fmla="*/ 1803 w 3284"/>
                <a:gd name="connsiteY3" fmla="*/ 9240 h 18638"/>
                <a:gd name="connsiteX4" fmla="*/ 0 w 3284"/>
                <a:gd name="connsiteY4" fmla="*/ 18638 h 18638"/>
                <a:gd name="connsiteX5" fmla="*/ 2496 w 3284"/>
                <a:gd name="connsiteY5" fmla="*/ 16365 h 18638"/>
                <a:gd name="connsiteX6" fmla="*/ 3247 w 3284"/>
                <a:gd name="connsiteY6" fmla="*/ 9665 h 18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84" h="18638">
                  <a:moveTo>
                    <a:pt x="3247" y="9665"/>
                  </a:moveTo>
                  <a:cubicBezTo>
                    <a:pt x="3120" y="7242"/>
                    <a:pt x="2556" y="4021"/>
                    <a:pt x="1555" y="0"/>
                  </a:cubicBezTo>
                  <a:cubicBezTo>
                    <a:pt x="1785" y="1384"/>
                    <a:pt x="1916" y="2943"/>
                    <a:pt x="1948" y="4679"/>
                  </a:cubicBezTo>
                  <a:cubicBezTo>
                    <a:pt x="1981" y="6168"/>
                    <a:pt x="1932" y="7688"/>
                    <a:pt x="1803" y="9240"/>
                  </a:cubicBezTo>
                  <a:cubicBezTo>
                    <a:pt x="1507" y="12716"/>
                    <a:pt x="906" y="15848"/>
                    <a:pt x="0" y="18638"/>
                  </a:cubicBezTo>
                  <a:lnTo>
                    <a:pt x="2496" y="16365"/>
                  </a:lnTo>
                  <a:cubicBezTo>
                    <a:pt x="3136" y="14446"/>
                    <a:pt x="3386" y="12212"/>
                    <a:pt x="3247" y="96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C451057E-A382-812C-CC88-BB9B7BADBADF}"/>
                </a:ext>
              </a:extLst>
            </p:cNvPr>
            <p:cNvSpPr/>
            <p:nvPr/>
          </p:nvSpPr>
          <p:spPr>
            <a:xfrm>
              <a:off x="6158213" y="3106831"/>
              <a:ext cx="14201" cy="18098"/>
            </a:xfrm>
            <a:custGeom>
              <a:avLst/>
              <a:gdLst>
                <a:gd name="connsiteX0" fmla="*/ 2213 w 14201"/>
                <a:gd name="connsiteY0" fmla="*/ 16541 h 18098"/>
                <a:gd name="connsiteX1" fmla="*/ 7080 w 14201"/>
                <a:gd name="connsiteY1" fmla="*/ 13117 h 18098"/>
                <a:gd name="connsiteX2" fmla="*/ 10857 w 14201"/>
                <a:gd name="connsiteY2" fmla="*/ 7045 h 18098"/>
                <a:gd name="connsiteX3" fmla="*/ 14132 w 14201"/>
                <a:gd name="connsiteY3" fmla="*/ 36 h 18098"/>
                <a:gd name="connsiteX4" fmla="*/ 8484 w 14201"/>
                <a:gd name="connsiteY4" fmla="*/ 7745 h 18098"/>
                <a:gd name="connsiteX5" fmla="*/ 68 w 14201"/>
                <a:gd name="connsiteY5" fmla="*/ 17927 h 18098"/>
                <a:gd name="connsiteX6" fmla="*/ 149 w 14201"/>
                <a:gd name="connsiteY6" fmla="*/ 18059 h 18098"/>
                <a:gd name="connsiteX7" fmla="*/ 2213 w 14201"/>
                <a:gd name="connsiteY7" fmla="*/ 16541 h 18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201" h="18098">
                  <a:moveTo>
                    <a:pt x="2213" y="16541"/>
                  </a:moveTo>
                  <a:lnTo>
                    <a:pt x="7080" y="13117"/>
                  </a:lnTo>
                  <a:cubicBezTo>
                    <a:pt x="7717" y="12377"/>
                    <a:pt x="8976" y="10353"/>
                    <a:pt x="10857" y="7045"/>
                  </a:cubicBezTo>
                  <a:cubicBezTo>
                    <a:pt x="13407" y="2011"/>
                    <a:pt x="14498" y="-325"/>
                    <a:pt x="14132" y="36"/>
                  </a:cubicBezTo>
                  <a:cubicBezTo>
                    <a:pt x="13121" y="1598"/>
                    <a:pt x="11239" y="4167"/>
                    <a:pt x="8484" y="7745"/>
                  </a:cubicBezTo>
                  <a:cubicBezTo>
                    <a:pt x="3198" y="13913"/>
                    <a:pt x="393" y="17307"/>
                    <a:pt x="68" y="17927"/>
                  </a:cubicBezTo>
                  <a:cubicBezTo>
                    <a:pt x="-44" y="18096"/>
                    <a:pt x="-18" y="18140"/>
                    <a:pt x="149" y="18059"/>
                  </a:cubicBezTo>
                  <a:lnTo>
                    <a:pt x="2213" y="1654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498DE3CB-322A-F192-995A-C7DF4AF9B093}"/>
                </a:ext>
              </a:extLst>
            </p:cNvPr>
            <p:cNvSpPr/>
            <p:nvPr/>
          </p:nvSpPr>
          <p:spPr>
            <a:xfrm>
              <a:off x="6003462" y="3117946"/>
              <a:ext cx="40258" cy="13776"/>
            </a:xfrm>
            <a:custGeom>
              <a:avLst/>
              <a:gdLst>
                <a:gd name="connsiteX0" fmla="*/ 14051 w 40258"/>
                <a:gd name="connsiteY0" fmla="*/ 194 h 13776"/>
                <a:gd name="connsiteX1" fmla="*/ 5882 w 40258"/>
                <a:gd name="connsiteY1" fmla="*/ 3 h 13776"/>
                <a:gd name="connsiteX2" fmla="*/ 440 w 40258"/>
                <a:gd name="connsiteY2" fmla="*/ 171 h 13776"/>
                <a:gd name="connsiteX3" fmla="*/ 75 w 40258"/>
                <a:gd name="connsiteY3" fmla="*/ 428 h 13776"/>
                <a:gd name="connsiteX4" fmla="*/ 14990 w 40258"/>
                <a:gd name="connsiteY4" fmla="*/ 3520 h 13776"/>
                <a:gd name="connsiteX5" fmla="*/ 20444 w 40258"/>
                <a:gd name="connsiteY5" fmla="*/ 5567 h 13776"/>
                <a:gd name="connsiteX6" fmla="*/ 40150 w 40258"/>
                <a:gd name="connsiteY6" fmla="*/ 13777 h 13776"/>
                <a:gd name="connsiteX7" fmla="*/ 40015 w 40258"/>
                <a:gd name="connsiteY7" fmla="*/ 13309 h 13776"/>
                <a:gd name="connsiteX8" fmla="*/ 36081 w 40258"/>
                <a:gd name="connsiteY8" fmla="*/ 10612 h 13776"/>
                <a:gd name="connsiteX9" fmla="*/ 27264 w 40258"/>
                <a:gd name="connsiteY9" fmla="*/ 5256 h 13776"/>
                <a:gd name="connsiteX10" fmla="*/ 14051 w 40258"/>
                <a:gd name="connsiteY10" fmla="*/ 194 h 1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258" h="13776">
                  <a:moveTo>
                    <a:pt x="14051" y="194"/>
                  </a:moveTo>
                  <a:lnTo>
                    <a:pt x="5882" y="3"/>
                  </a:lnTo>
                  <a:cubicBezTo>
                    <a:pt x="4478" y="-14"/>
                    <a:pt x="2664" y="42"/>
                    <a:pt x="440" y="171"/>
                  </a:cubicBezTo>
                  <a:cubicBezTo>
                    <a:pt x="25" y="194"/>
                    <a:pt x="-96" y="279"/>
                    <a:pt x="75" y="428"/>
                  </a:cubicBezTo>
                  <a:cubicBezTo>
                    <a:pt x="6868" y="1273"/>
                    <a:pt x="11840" y="2303"/>
                    <a:pt x="14990" y="3520"/>
                  </a:cubicBezTo>
                  <a:cubicBezTo>
                    <a:pt x="16804" y="4129"/>
                    <a:pt x="18621" y="4811"/>
                    <a:pt x="20444" y="5567"/>
                  </a:cubicBezTo>
                  <a:cubicBezTo>
                    <a:pt x="23114" y="6809"/>
                    <a:pt x="29683" y="9545"/>
                    <a:pt x="40150" y="13777"/>
                  </a:cubicBezTo>
                  <a:cubicBezTo>
                    <a:pt x="40331" y="13724"/>
                    <a:pt x="40286" y="13568"/>
                    <a:pt x="40015" y="13309"/>
                  </a:cubicBezTo>
                  <a:cubicBezTo>
                    <a:pt x="38802" y="12443"/>
                    <a:pt x="37491" y="11545"/>
                    <a:pt x="36081" y="10612"/>
                  </a:cubicBezTo>
                  <a:cubicBezTo>
                    <a:pt x="32636" y="8313"/>
                    <a:pt x="29697" y="6528"/>
                    <a:pt x="27264" y="5256"/>
                  </a:cubicBezTo>
                  <a:cubicBezTo>
                    <a:pt x="22612" y="2898"/>
                    <a:pt x="18208" y="1210"/>
                    <a:pt x="14051" y="19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D1864538-1103-A67C-DB27-B238C2127EE4}"/>
                </a:ext>
              </a:extLst>
            </p:cNvPr>
            <p:cNvSpPr/>
            <p:nvPr/>
          </p:nvSpPr>
          <p:spPr>
            <a:xfrm>
              <a:off x="6022227" y="3089869"/>
              <a:ext cx="38119" cy="25834"/>
            </a:xfrm>
            <a:custGeom>
              <a:avLst/>
              <a:gdLst>
                <a:gd name="connsiteX0" fmla="*/ 34384 w 38119"/>
                <a:gd name="connsiteY0" fmla="*/ 19745 h 25834"/>
                <a:gd name="connsiteX1" fmla="*/ 29042 w 38119"/>
                <a:gd name="connsiteY1" fmla="*/ 13536 h 25834"/>
                <a:gd name="connsiteX2" fmla="*/ 15706 w 38119"/>
                <a:gd name="connsiteY2" fmla="*/ 3829 h 25834"/>
                <a:gd name="connsiteX3" fmla="*/ 0 w 38119"/>
                <a:gd name="connsiteY3" fmla="*/ 0 h 25834"/>
                <a:gd name="connsiteX4" fmla="*/ 37959 w 38119"/>
                <a:gd name="connsiteY4" fmla="*/ 25830 h 25834"/>
                <a:gd name="connsiteX5" fmla="*/ 37660 w 38119"/>
                <a:gd name="connsiteY5" fmla="*/ 24762 h 25834"/>
                <a:gd name="connsiteX6" fmla="*/ 34384 w 38119"/>
                <a:gd name="connsiteY6" fmla="*/ 19745 h 25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119" h="25834">
                  <a:moveTo>
                    <a:pt x="34384" y="19745"/>
                  </a:moveTo>
                  <a:cubicBezTo>
                    <a:pt x="32883" y="17651"/>
                    <a:pt x="31102" y="15581"/>
                    <a:pt x="29042" y="13536"/>
                  </a:cubicBezTo>
                  <a:cubicBezTo>
                    <a:pt x="25970" y="10451"/>
                    <a:pt x="21525" y="7215"/>
                    <a:pt x="15706" y="3829"/>
                  </a:cubicBezTo>
                  <a:lnTo>
                    <a:pt x="0" y="0"/>
                  </a:lnTo>
                  <a:cubicBezTo>
                    <a:pt x="13507" y="3696"/>
                    <a:pt x="26160" y="12306"/>
                    <a:pt x="37959" y="25830"/>
                  </a:cubicBezTo>
                  <a:cubicBezTo>
                    <a:pt x="38247" y="25879"/>
                    <a:pt x="38147" y="25522"/>
                    <a:pt x="37660" y="24762"/>
                  </a:cubicBezTo>
                  <a:cubicBezTo>
                    <a:pt x="36713" y="23127"/>
                    <a:pt x="35622" y="21455"/>
                    <a:pt x="34384" y="1974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EB5297CC-9C27-920D-9A2E-D14673ABD361}"/>
                </a:ext>
              </a:extLst>
            </p:cNvPr>
            <p:cNvSpPr/>
            <p:nvPr/>
          </p:nvSpPr>
          <p:spPr>
            <a:xfrm>
              <a:off x="6039880" y="3083831"/>
              <a:ext cx="30655" cy="34596"/>
            </a:xfrm>
            <a:custGeom>
              <a:avLst/>
              <a:gdLst>
                <a:gd name="connsiteX0" fmla="*/ 277 w 30655"/>
                <a:gd name="connsiteY0" fmla="*/ 0 h 34596"/>
                <a:gd name="connsiteX1" fmla="*/ 466 w 30655"/>
                <a:gd name="connsiteY1" fmla="*/ 214 h 34596"/>
                <a:gd name="connsiteX2" fmla="*/ 5100 w 30655"/>
                <a:gd name="connsiteY2" fmla="*/ 2780 h 34596"/>
                <a:gd name="connsiteX3" fmla="*/ 8493 w 30655"/>
                <a:gd name="connsiteY3" fmla="*/ 5436 h 34596"/>
                <a:gd name="connsiteX4" fmla="*/ 13255 w 30655"/>
                <a:gd name="connsiteY4" fmla="*/ 10624 h 34596"/>
                <a:gd name="connsiteX5" fmla="*/ 0 w 30655"/>
                <a:gd name="connsiteY5" fmla="*/ 3067 h 34596"/>
                <a:gd name="connsiteX6" fmla="*/ 13818 w 30655"/>
                <a:gd name="connsiteY6" fmla="*/ 13954 h 34596"/>
                <a:gd name="connsiteX7" fmla="*/ 30655 w 30655"/>
                <a:gd name="connsiteY7" fmla="*/ 34596 h 34596"/>
                <a:gd name="connsiteX8" fmla="*/ 24053 w 30655"/>
                <a:gd name="connsiteY8" fmla="*/ 20351 h 34596"/>
                <a:gd name="connsiteX9" fmla="*/ 17336 w 30655"/>
                <a:gd name="connsiteY9" fmla="*/ 11698 h 34596"/>
                <a:gd name="connsiteX10" fmla="*/ 277 w 30655"/>
                <a:gd name="connsiteY10" fmla="*/ 0 h 34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655" h="34596">
                  <a:moveTo>
                    <a:pt x="277" y="0"/>
                  </a:moveTo>
                  <a:cubicBezTo>
                    <a:pt x="230" y="22"/>
                    <a:pt x="293" y="93"/>
                    <a:pt x="466" y="214"/>
                  </a:cubicBezTo>
                  <a:cubicBezTo>
                    <a:pt x="2311" y="1106"/>
                    <a:pt x="3856" y="1961"/>
                    <a:pt x="5100" y="2780"/>
                  </a:cubicBezTo>
                  <a:cubicBezTo>
                    <a:pt x="6198" y="3500"/>
                    <a:pt x="7329" y="4386"/>
                    <a:pt x="8493" y="5436"/>
                  </a:cubicBezTo>
                  <a:cubicBezTo>
                    <a:pt x="10425" y="7345"/>
                    <a:pt x="11988" y="9062"/>
                    <a:pt x="13255" y="10624"/>
                  </a:cubicBezTo>
                  <a:cubicBezTo>
                    <a:pt x="8511" y="6952"/>
                    <a:pt x="4083" y="4400"/>
                    <a:pt x="0" y="3067"/>
                  </a:cubicBezTo>
                  <a:cubicBezTo>
                    <a:pt x="5637" y="6413"/>
                    <a:pt x="10244" y="10042"/>
                    <a:pt x="13818" y="13954"/>
                  </a:cubicBezTo>
                  <a:cubicBezTo>
                    <a:pt x="23292" y="23974"/>
                    <a:pt x="28905" y="30855"/>
                    <a:pt x="30655" y="34596"/>
                  </a:cubicBezTo>
                  <a:cubicBezTo>
                    <a:pt x="28703" y="28619"/>
                    <a:pt x="26503" y="23871"/>
                    <a:pt x="24053" y="20351"/>
                  </a:cubicBezTo>
                  <a:cubicBezTo>
                    <a:pt x="21859" y="17195"/>
                    <a:pt x="19619" y="14319"/>
                    <a:pt x="17336" y="11698"/>
                  </a:cubicBezTo>
                  <a:cubicBezTo>
                    <a:pt x="14067" y="5711"/>
                    <a:pt x="8399" y="1795"/>
                    <a:pt x="27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34C15513-01AC-130A-E6F4-6C5CBFBAA289}"/>
                </a:ext>
              </a:extLst>
            </p:cNvPr>
            <p:cNvSpPr/>
            <p:nvPr/>
          </p:nvSpPr>
          <p:spPr>
            <a:xfrm>
              <a:off x="5995432" y="3204869"/>
              <a:ext cx="52568" cy="23171"/>
            </a:xfrm>
            <a:custGeom>
              <a:avLst/>
              <a:gdLst>
                <a:gd name="connsiteX0" fmla="*/ 20303 w 52568"/>
                <a:gd name="connsiteY0" fmla="*/ 7328 h 23171"/>
                <a:gd name="connsiteX1" fmla="*/ 0 w 52568"/>
                <a:gd name="connsiteY1" fmla="*/ 23171 h 23171"/>
                <a:gd name="connsiteX2" fmla="*/ 23951 w 52568"/>
                <a:gd name="connsiteY2" fmla="*/ 9082 h 23171"/>
                <a:gd name="connsiteX3" fmla="*/ 52569 w 52568"/>
                <a:gd name="connsiteY3" fmla="*/ 2557 h 23171"/>
                <a:gd name="connsiteX4" fmla="*/ 38370 w 52568"/>
                <a:gd name="connsiteY4" fmla="*/ 0 h 23171"/>
                <a:gd name="connsiteX5" fmla="*/ 30960 w 52568"/>
                <a:gd name="connsiteY5" fmla="*/ 1572 h 23171"/>
                <a:gd name="connsiteX6" fmla="*/ 20303 w 52568"/>
                <a:gd name="connsiteY6" fmla="*/ 7328 h 23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2568" h="23171">
                  <a:moveTo>
                    <a:pt x="20303" y="7328"/>
                  </a:moveTo>
                  <a:cubicBezTo>
                    <a:pt x="18903" y="8123"/>
                    <a:pt x="12135" y="13404"/>
                    <a:pt x="0" y="23171"/>
                  </a:cubicBezTo>
                  <a:cubicBezTo>
                    <a:pt x="7397" y="17238"/>
                    <a:pt x="15380" y="12541"/>
                    <a:pt x="23951" y="9082"/>
                  </a:cubicBezTo>
                  <a:cubicBezTo>
                    <a:pt x="35643" y="4870"/>
                    <a:pt x="45183" y="2696"/>
                    <a:pt x="52569" y="2557"/>
                  </a:cubicBezTo>
                  <a:cubicBezTo>
                    <a:pt x="50767" y="1368"/>
                    <a:pt x="46034" y="515"/>
                    <a:pt x="38370" y="0"/>
                  </a:cubicBezTo>
                  <a:lnTo>
                    <a:pt x="30960" y="1572"/>
                  </a:lnTo>
                  <a:cubicBezTo>
                    <a:pt x="27708" y="2788"/>
                    <a:pt x="24156" y="4707"/>
                    <a:pt x="20303" y="73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93563450-6E5E-9D5F-D787-28A10EB7C46B}"/>
                </a:ext>
              </a:extLst>
            </p:cNvPr>
            <p:cNvSpPr/>
            <p:nvPr/>
          </p:nvSpPr>
          <p:spPr>
            <a:xfrm>
              <a:off x="6052033" y="3059446"/>
              <a:ext cx="24095" cy="14309"/>
            </a:xfrm>
            <a:custGeom>
              <a:avLst/>
              <a:gdLst>
                <a:gd name="connsiteX0" fmla="*/ 21156 w 24095"/>
                <a:gd name="connsiteY0" fmla="*/ 10611 h 14309"/>
                <a:gd name="connsiteX1" fmla="*/ 17511 w 24095"/>
                <a:gd name="connsiteY1" fmla="*/ 6695 h 14309"/>
                <a:gd name="connsiteX2" fmla="*/ 14011 w 24095"/>
                <a:gd name="connsiteY2" fmla="*/ 3812 h 14309"/>
                <a:gd name="connsiteX3" fmla="*/ 10574 w 24095"/>
                <a:gd name="connsiteY3" fmla="*/ 2017 h 14309"/>
                <a:gd name="connsiteX4" fmla="*/ 6330 w 24095"/>
                <a:gd name="connsiteY4" fmla="*/ 728 h 14309"/>
                <a:gd name="connsiteX5" fmla="*/ 1989 w 24095"/>
                <a:gd name="connsiteY5" fmla="*/ 60 h 14309"/>
                <a:gd name="connsiteX6" fmla="*/ 0 w 24095"/>
                <a:gd name="connsiteY6" fmla="*/ 0 h 14309"/>
                <a:gd name="connsiteX7" fmla="*/ 4296 w 24095"/>
                <a:gd name="connsiteY7" fmla="*/ 1719 h 14309"/>
                <a:gd name="connsiteX8" fmla="*/ 8533 w 24095"/>
                <a:gd name="connsiteY8" fmla="*/ 3422 h 14309"/>
                <a:gd name="connsiteX9" fmla="*/ 11773 w 24095"/>
                <a:gd name="connsiteY9" fmla="*/ 5106 h 14309"/>
                <a:gd name="connsiteX10" fmla="*/ 15119 w 24095"/>
                <a:gd name="connsiteY10" fmla="*/ 7201 h 14309"/>
                <a:gd name="connsiteX11" fmla="*/ 19059 w 24095"/>
                <a:gd name="connsiteY11" fmla="*/ 10130 h 14309"/>
                <a:gd name="connsiteX12" fmla="*/ 23164 w 24095"/>
                <a:gd name="connsiteY12" fmla="*/ 13494 h 14309"/>
                <a:gd name="connsiteX13" fmla="*/ 23610 w 24095"/>
                <a:gd name="connsiteY13" fmla="*/ 13780 h 14309"/>
                <a:gd name="connsiteX14" fmla="*/ 21156 w 24095"/>
                <a:gd name="connsiteY14" fmla="*/ 10611 h 14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4095" h="14309">
                  <a:moveTo>
                    <a:pt x="21156" y="10611"/>
                  </a:moveTo>
                  <a:cubicBezTo>
                    <a:pt x="19935" y="9114"/>
                    <a:pt x="18710" y="7819"/>
                    <a:pt x="17511" y="6695"/>
                  </a:cubicBezTo>
                  <a:cubicBezTo>
                    <a:pt x="16311" y="5570"/>
                    <a:pt x="15144" y="4608"/>
                    <a:pt x="14011" y="3812"/>
                  </a:cubicBezTo>
                  <a:cubicBezTo>
                    <a:pt x="12879" y="3016"/>
                    <a:pt x="11814" y="2498"/>
                    <a:pt x="10574" y="2017"/>
                  </a:cubicBezTo>
                  <a:cubicBezTo>
                    <a:pt x="9333" y="1537"/>
                    <a:pt x="7919" y="1110"/>
                    <a:pt x="6330" y="728"/>
                  </a:cubicBezTo>
                  <a:cubicBezTo>
                    <a:pt x="4742" y="346"/>
                    <a:pt x="2971" y="37"/>
                    <a:pt x="1989" y="60"/>
                  </a:cubicBezTo>
                  <a:cubicBezTo>
                    <a:pt x="28" y="-130"/>
                    <a:pt x="980" y="212"/>
                    <a:pt x="0" y="0"/>
                  </a:cubicBezTo>
                  <a:cubicBezTo>
                    <a:pt x="913" y="507"/>
                    <a:pt x="2695" y="1135"/>
                    <a:pt x="4296" y="1719"/>
                  </a:cubicBezTo>
                  <a:cubicBezTo>
                    <a:pt x="5897" y="2303"/>
                    <a:pt x="7312" y="2864"/>
                    <a:pt x="8533" y="3422"/>
                  </a:cubicBezTo>
                  <a:cubicBezTo>
                    <a:pt x="9755" y="3979"/>
                    <a:pt x="10781" y="4531"/>
                    <a:pt x="11773" y="5106"/>
                  </a:cubicBezTo>
                  <a:cubicBezTo>
                    <a:pt x="12764" y="5681"/>
                    <a:pt x="13900" y="6366"/>
                    <a:pt x="15119" y="7201"/>
                  </a:cubicBezTo>
                  <a:cubicBezTo>
                    <a:pt x="16340" y="8037"/>
                    <a:pt x="17649" y="9017"/>
                    <a:pt x="19059" y="10130"/>
                  </a:cubicBezTo>
                  <a:cubicBezTo>
                    <a:pt x="20468" y="11243"/>
                    <a:pt x="22010" y="12461"/>
                    <a:pt x="23164" y="13494"/>
                  </a:cubicBezTo>
                  <a:cubicBezTo>
                    <a:pt x="24318" y="14528"/>
                    <a:pt x="24318" y="14528"/>
                    <a:pt x="23610" y="13780"/>
                  </a:cubicBezTo>
                  <a:cubicBezTo>
                    <a:pt x="23610" y="13780"/>
                    <a:pt x="22375" y="12107"/>
                    <a:pt x="21156" y="1061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6DD73030-5CBD-5EC8-7571-A9E877E62244}"/>
                </a:ext>
              </a:extLst>
            </p:cNvPr>
            <p:cNvSpPr/>
            <p:nvPr/>
          </p:nvSpPr>
          <p:spPr>
            <a:xfrm>
              <a:off x="6061000" y="3057078"/>
              <a:ext cx="18645" cy="12009"/>
            </a:xfrm>
            <a:custGeom>
              <a:avLst/>
              <a:gdLst>
                <a:gd name="connsiteX0" fmla="*/ 16370 w 18645"/>
                <a:gd name="connsiteY0" fmla="*/ 9058 h 12009"/>
                <a:gd name="connsiteX1" fmla="*/ 13368 w 18645"/>
                <a:gd name="connsiteY1" fmla="*/ 5722 h 12009"/>
                <a:gd name="connsiteX2" fmla="*/ 10170 w 18645"/>
                <a:gd name="connsiteY2" fmla="*/ 3064 h 12009"/>
                <a:gd name="connsiteX3" fmla="*/ 7183 w 18645"/>
                <a:gd name="connsiteY3" fmla="*/ 1415 h 12009"/>
                <a:gd name="connsiteX4" fmla="*/ 4084 w 18645"/>
                <a:gd name="connsiteY4" fmla="*/ 393 h 12009"/>
                <a:gd name="connsiteX5" fmla="*/ 1230 w 18645"/>
                <a:gd name="connsiteY5" fmla="*/ 9 h 12009"/>
                <a:gd name="connsiteX6" fmla="*/ 0 w 18645"/>
                <a:gd name="connsiteY6" fmla="*/ 84 h 12009"/>
                <a:gd name="connsiteX7" fmla="*/ 2681 w 18645"/>
                <a:gd name="connsiteY7" fmla="*/ 1168 h 12009"/>
                <a:gd name="connsiteX8" fmla="*/ 5546 w 18645"/>
                <a:gd name="connsiteY8" fmla="*/ 2466 h 12009"/>
                <a:gd name="connsiteX9" fmla="*/ 8140 w 18645"/>
                <a:gd name="connsiteY9" fmla="*/ 4073 h 12009"/>
                <a:gd name="connsiteX10" fmla="*/ 11242 w 18645"/>
                <a:gd name="connsiteY10" fmla="*/ 6146 h 12009"/>
                <a:gd name="connsiteX11" fmla="*/ 14657 w 18645"/>
                <a:gd name="connsiteY11" fmla="*/ 8662 h 12009"/>
                <a:gd name="connsiteX12" fmla="*/ 17936 w 18645"/>
                <a:gd name="connsiteY12" fmla="*/ 11362 h 12009"/>
                <a:gd name="connsiteX13" fmla="*/ 18274 w 18645"/>
                <a:gd name="connsiteY13" fmla="*/ 11593 h 12009"/>
                <a:gd name="connsiteX14" fmla="*/ 16370 w 18645"/>
                <a:gd name="connsiteY14" fmla="*/ 9058 h 12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645" h="12009">
                  <a:moveTo>
                    <a:pt x="16370" y="9058"/>
                  </a:moveTo>
                  <a:cubicBezTo>
                    <a:pt x="15413" y="7830"/>
                    <a:pt x="14404" y="6724"/>
                    <a:pt x="13368" y="5722"/>
                  </a:cubicBezTo>
                  <a:cubicBezTo>
                    <a:pt x="12332" y="4720"/>
                    <a:pt x="11274" y="3817"/>
                    <a:pt x="10170" y="3064"/>
                  </a:cubicBezTo>
                  <a:cubicBezTo>
                    <a:pt x="9066" y="2312"/>
                    <a:pt x="8159" y="1831"/>
                    <a:pt x="7183" y="1415"/>
                  </a:cubicBezTo>
                  <a:cubicBezTo>
                    <a:pt x="6208" y="997"/>
                    <a:pt x="5176" y="652"/>
                    <a:pt x="4084" y="393"/>
                  </a:cubicBezTo>
                  <a:cubicBezTo>
                    <a:pt x="2992" y="134"/>
                    <a:pt x="1842" y="-37"/>
                    <a:pt x="1230" y="9"/>
                  </a:cubicBezTo>
                  <a:cubicBezTo>
                    <a:pt x="23" y="-47"/>
                    <a:pt x="594" y="186"/>
                    <a:pt x="0" y="84"/>
                  </a:cubicBezTo>
                  <a:cubicBezTo>
                    <a:pt x="556" y="376"/>
                    <a:pt x="1654" y="766"/>
                    <a:pt x="2681" y="1168"/>
                  </a:cubicBezTo>
                  <a:cubicBezTo>
                    <a:pt x="3708" y="1568"/>
                    <a:pt x="4663" y="2000"/>
                    <a:pt x="5546" y="2466"/>
                  </a:cubicBezTo>
                  <a:cubicBezTo>
                    <a:pt x="6429" y="2933"/>
                    <a:pt x="7243" y="3434"/>
                    <a:pt x="8140" y="4073"/>
                  </a:cubicBezTo>
                  <a:cubicBezTo>
                    <a:pt x="9035" y="4713"/>
                    <a:pt x="10131" y="5384"/>
                    <a:pt x="11242" y="6146"/>
                  </a:cubicBezTo>
                  <a:cubicBezTo>
                    <a:pt x="12353" y="6907"/>
                    <a:pt x="13488" y="7747"/>
                    <a:pt x="14657" y="8662"/>
                  </a:cubicBezTo>
                  <a:cubicBezTo>
                    <a:pt x="15825" y="9577"/>
                    <a:pt x="17057" y="10541"/>
                    <a:pt x="17936" y="11362"/>
                  </a:cubicBezTo>
                  <a:cubicBezTo>
                    <a:pt x="18816" y="12183"/>
                    <a:pt x="18816" y="12183"/>
                    <a:pt x="18274" y="11593"/>
                  </a:cubicBezTo>
                  <a:cubicBezTo>
                    <a:pt x="18274" y="11593"/>
                    <a:pt x="17327" y="10286"/>
                    <a:pt x="16370" y="90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ADB190FF-EC18-6B80-2FFD-A311556A589F}"/>
                </a:ext>
              </a:extLst>
            </p:cNvPr>
            <p:cNvSpPr/>
            <p:nvPr/>
          </p:nvSpPr>
          <p:spPr>
            <a:xfrm>
              <a:off x="6174344" y="3149457"/>
              <a:ext cx="106400" cy="60798"/>
            </a:xfrm>
            <a:custGeom>
              <a:avLst/>
              <a:gdLst>
                <a:gd name="connsiteX0" fmla="*/ 27653 w 106400"/>
                <a:gd name="connsiteY0" fmla="*/ 18316 h 60798"/>
                <a:gd name="connsiteX1" fmla="*/ 0 w 106400"/>
                <a:gd name="connsiteY1" fmla="*/ 60798 h 60798"/>
                <a:gd name="connsiteX2" fmla="*/ 42510 w 106400"/>
                <a:gd name="connsiteY2" fmla="*/ 16965 h 60798"/>
                <a:gd name="connsiteX3" fmla="*/ 72180 w 106400"/>
                <a:gd name="connsiteY3" fmla="*/ 5993 h 60798"/>
                <a:gd name="connsiteX4" fmla="*/ 106400 w 106400"/>
                <a:gd name="connsiteY4" fmla="*/ 0 h 60798"/>
                <a:gd name="connsiteX5" fmla="*/ 88542 w 106400"/>
                <a:gd name="connsiteY5" fmla="*/ 0 h 60798"/>
                <a:gd name="connsiteX6" fmla="*/ 27653 w 106400"/>
                <a:gd name="connsiteY6" fmla="*/ 18316 h 60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6400" h="60798">
                  <a:moveTo>
                    <a:pt x="27653" y="18316"/>
                  </a:moveTo>
                  <a:cubicBezTo>
                    <a:pt x="15196" y="27461"/>
                    <a:pt x="5978" y="41621"/>
                    <a:pt x="0" y="60798"/>
                  </a:cubicBezTo>
                  <a:cubicBezTo>
                    <a:pt x="4226" y="47213"/>
                    <a:pt x="18397" y="32602"/>
                    <a:pt x="42510" y="16965"/>
                  </a:cubicBezTo>
                  <a:cubicBezTo>
                    <a:pt x="49991" y="12652"/>
                    <a:pt x="59882" y="8994"/>
                    <a:pt x="72180" y="5993"/>
                  </a:cubicBezTo>
                  <a:cubicBezTo>
                    <a:pt x="73880" y="5179"/>
                    <a:pt x="85287" y="3182"/>
                    <a:pt x="106400" y="0"/>
                  </a:cubicBezTo>
                  <a:lnTo>
                    <a:pt x="88542" y="0"/>
                  </a:lnTo>
                  <a:cubicBezTo>
                    <a:pt x="60093" y="3149"/>
                    <a:pt x="39797" y="9254"/>
                    <a:pt x="27653" y="1831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10EA2337-4A67-3BD0-7454-6D48812158A0}"/>
                </a:ext>
              </a:extLst>
            </p:cNvPr>
            <p:cNvSpPr/>
            <p:nvPr/>
          </p:nvSpPr>
          <p:spPr>
            <a:xfrm>
              <a:off x="6166663" y="3262083"/>
              <a:ext cx="13534" cy="35753"/>
            </a:xfrm>
            <a:custGeom>
              <a:avLst/>
              <a:gdLst>
                <a:gd name="connsiteX0" fmla="*/ 9665 w 13534"/>
                <a:gd name="connsiteY0" fmla="*/ 12481 h 35753"/>
                <a:gd name="connsiteX1" fmla="*/ 13535 w 13534"/>
                <a:gd name="connsiteY1" fmla="*/ 402 h 35753"/>
                <a:gd name="connsiteX2" fmla="*/ 12624 w 13534"/>
                <a:gd name="connsiteY2" fmla="*/ 943 h 35753"/>
                <a:gd name="connsiteX3" fmla="*/ 6080 w 13534"/>
                <a:gd name="connsiteY3" fmla="*/ 13171 h 35753"/>
                <a:gd name="connsiteX4" fmla="*/ 1105 w 13534"/>
                <a:gd name="connsiteY4" fmla="*/ 24206 h 35753"/>
                <a:gd name="connsiteX5" fmla="*/ 0 w 13534"/>
                <a:gd name="connsiteY5" fmla="*/ 28015 h 35753"/>
                <a:gd name="connsiteX6" fmla="*/ 36 w 13534"/>
                <a:gd name="connsiteY6" fmla="*/ 35753 h 35753"/>
                <a:gd name="connsiteX7" fmla="*/ 1369 w 13534"/>
                <a:gd name="connsiteY7" fmla="*/ 27706 h 35753"/>
                <a:gd name="connsiteX8" fmla="*/ 3381 w 13534"/>
                <a:gd name="connsiteY8" fmla="*/ 23312 h 35753"/>
                <a:gd name="connsiteX9" fmla="*/ 8404 w 13534"/>
                <a:gd name="connsiteY9" fmla="*/ 15013 h 35753"/>
                <a:gd name="connsiteX10" fmla="*/ 9665 w 13534"/>
                <a:gd name="connsiteY10" fmla="*/ 12481 h 35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534" h="35753">
                  <a:moveTo>
                    <a:pt x="9665" y="12481"/>
                  </a:moveTo>
                  <a:cubicBezTo>
                    <a:pt x="11539" y="8442"/>
                    <a:pt x="12829" y="4415"/>
                    <a:pt x="13535" y="402"/>
                  </a:cubicBezTo>
                  <a:cubicBezTo>
                    <a:pt x="13433" y="-276"/>
                    <a:pt x="13129" y="-96"/>
                    <a:pt x="12624" y="943"/>
                  </a:cubicBezTo>
                  <a:cubicBezTo>
                    <a:pt x="10801" y="4024"/>
                    <a:pt x="8620" y="8100"/>
                    <a:pt x="6080" y="13171"/>
                  </a:cubicBezTo>
                  <a:cubicBezTo>
                    <a:pt x="3999" y="17589"/>
                    <a:pt x="2341" y="21268"/>
                    <a:pt x="1105" y="24206"/>
                  </a:cubicBezTo>
                  <a:cubicBezTo>
                    <a:pt x="431" y="25763"/>
                    <a:pt x="63" y="27034"/>
                    <a:pt x="0" y="28015"/>
                  </a:cubicBezTo>
                  <a:lnTo>
                    <a:pt x="36" y="35753"/>
                  </a:lnTo>
                  <a:cubicBezTo>
                    <a:pt x="-24" y="32844"/>
                    <a:pt x="420" y="30161"/>
                    <a:pt x="1369" y="27706"/>
                  </a:cubicBezTo>
                  <a:cubicBezTo>
                    <a:pt x="1987" y="26107"/>
                    <a:pt x="2658" y="24643"/>
                    <a:pt x="3381" y="23312"/>
                  </a:cubicBezTo>
                  <a:cubicBezTo>
                    <a:pt x="4404" y="21254"/>
                    <a:pt x="6078" y="18488"/>
                    <a:pt x="8404" y="15013"/>
                  </a:cubicBezTo>
                  <a:cubicBezTo>
                    <a:pt x="8772" y="14384"/>
                    <a:pt x="9192" y="13540"/>
                    <a:pt x="9665" y="1248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837D3F5B-2B6F-183B-590B-BD0DAC0F37DF}"/>
                </a:ext>
              </a:extLst>
            </p:cNvPr>
            <p:cNvSpPr/>
            <p:nvPr/>
          </p:nvSpPr>
          <p:spPr>
            <a:xfrm>
              <a:off x="6171196" y="3263594"/>
              <a:ext cx="13209" cy="32906"/>
            </a:xfrm>
            <a:custGeom>
              <a:avLst/>
              <a:gdLst>
                <a:gd name="connsiteX0" fmla="*/ 12241 w 13209"/>
                <a:gd name="connsiteY0" fmla="*/ 1459 h 32906"/>
                <a:gd name="connsiteX1" fmla="*/ 2556 w 13209"/>
                <a:gd name="connsiteY1" fmla="*/ 23573 h 32906"/>
                <a:gd name="connsiteX2" fmla="*/ 0 w 13209"/>
                <a:gd name="connsiteY2" fmla="*/ 32906 h 32906"/>
                <a:gd name="connsiteX3" fmla="*/ 3288 w 13209"/>
                <a:gd name="connsiteY3" fmla="*/ 25808 h 32906"/>
                <a:gd name="connsiteX4" fmla="*/ 5167 w 13209"/>
                <a:gd name="connsiteY4" fmla="*/ 20946 h 32906"/>
                <a:gd name="connsiteX5" fmla="*/ 11000 w 13209"/>
                <a:gd name="connsiteY5" fmla="*/ 9918 h 32906"/>
                <a:gd name="connsiteX6" fmla="*/ 13077 w 13209"/>
                <a:gd name="connsiteY6" fmla="*/ 1823 h 32906"/>
                <a:gd name="connsiteX7" fmla="*/ 12241 w 13209"/>
                <a:gd name="connsiteY7" fmla="*/ 1459 h 32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09" h="32906">
                  <a:moveTo>
                    <a:pt x="12241" y="1459"/>
                  </a:moveTo>
                  <a:cubicBezTo>
                    <a:pt x="7222" y="12441"/>
                    <a:pt x="3994" y="19813"/>
                    <a:pt x="2556" y="23573"/>
                  </a:cubicBezTo>
                  <a:cubicBezTo>
                    <a:pt x="893" y="28073"/>
                    <a:pt x="41" y="31184"/>
                    <a:pt x="0" y="32906"/>
                  </a:cubicBezTo>
                  <a:lnTo>
                    <a:pt x="3288" y="25808"/>
                  </a:lnTo>
                  <a:cubicBezTo>
                    <a:pt x="4065" y="23505"/>
                    <a:pt x="4692" y="21884"/>
                    <a:pt x="5167" y="20946"/>
                  </a:cubicBezTo>
                  <a:cubicBezTo>
                    <a:pt x="8711" y="15102"/>
                    <a:pt x="10655" y="11426"/>
                    <a:pt x="11000" y="9918"/>
                  </a:cubicBezTo>
                  <a:cubicBezTo>
                    <a:pt x="11828" y="7541"/>
                    <a:pt x="12521" y="4842"/>
                    <a:pt x="13077" y="1823"/>
                  </a:cubicBezTo>
                  <a:cubicBezTo>
                    <a:pt x="13404" y="-480"/>
                    <a:pt x="13127" y="-601"/>
                    <a:pt x="12241" y="14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A91F6DD8-8618-D6F6-6E5C-F4FDB50E4645}"/>
                </a:ext>
              </a:extLst>
            </p:cNvPr>
            <p:cNvSpPr/>
            <p:nvPr/>
          </p:nvSpPr>
          <p:spPr>
            <a:xfrm>
              <a:off x="5980922" y="3155598"/>
              <a:ext cx="38447" cy="5962"/>
            </a:xfrm>
            <a:custGeom>
              <a:avLst/>
              <a:gdLst>
                <a:gd name="connsiteX0" fmla="*/ 24880 w 38447"/>
                <a:gd name="connsiteY0" fmla="*/ 4700 h 5962"/>
                <a:gd name="connsiteX1" fmla="*/ 32568 w 38447"/>
                <a:gd name="connsiteY1" fmla="*/ 5736 h 5962"/>
                <a:gd name="connsiteX2" fmla="*/ 37538 w 38447"/>
                <a:gd name="connsiteY2" fmla="*/ 5949 h 5962"/>
                <a:gd name="connsiteX3" fmla="*/ 35872 w 38447"/>
                <a:gd name="connsiteY3" fmla="*/ 4601 h 5962"/>
                <a:gd name="connsiteX4" fmla="*/ 24912 w 38447"/>
                <a:gd name="connsiteY4" fmla="*/ 1705 h 5962"/>
                <a:gd name="connsiteX5" fmla="*/ 5675 w 38447"/>
                <a:gd name="connsiteY5" fmla="*/ 10 h 5962"/>
                <a:gd name="connsiteX6" fmla="*/ 0 w 38447"/>
                <a:gd name="connsiteY6" fmla="*/ 235 h 5962"/>
                <a:gd name="connsiteX7" fmla="*/ 11052 w 38447"/>
                <a:gd name="connsiteY7" fmla="*/ 1406 h 5962"/>
                <a:gd name="connsiteX8" fmla="*/ 14589 w 38447"/>
                <a:gd name="connsiteY8" fmla="*/ 2157 h 5962"/>
                <a:gd name="connsiteX9" fmla="*/ 22828 w 38447"/>
                <a:gd name="connsiteY9" fmla="*/ 4285 h 5962"/>
                <a:gd name="connsiteX10" fmla="*/ 24880 w 38447"/>
                <a:gd name="connsiteY10" fmla="*/ 4700 h 5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8447" h="5962">
                  <a:moveTo>
                    <a:pt x="24880" y="4700"/>
                  </a:moveTo>
                  <a:lnTo>
                    <a:pt x="32568" y="5736"/>
                  </a:lnTo>
                  <a:cubicBezTo>
                    <a:pt x="34460" y="5924"/>
                    <a:pt x="36116" y="5995"/>
                    <a:pt x="37538" y="5949"/>
                  </a:cubicBezTo>
                  <a:cubicBezTo>
                    <a:pt x="39164" y="5888"/>
                    <a:pt x="38609" y="5439"/>
                    <a:pt x="35872" y="4601"/>
                  </a:cubicBezTo>
                  <a:cubicBezTo>
                    <a:pt x="31501" y="3205"/>
                    <a:pt x="27848" y="2239"/>
                    <a:pt x="24912" y="1705"/>
                  </a:cubicBezTo>
                  <a:cubicBezTo>
                    <a:pt x="17679" y="482"/>
                    <a:pt x="11267" y="-83"/>
                    <a:pt x="5675" y="10"/>
                  </a:cubicBezTo>
                  <a:lnTo>
                    <a:pt x="0" y="235"/>
                  </a:lnTo>
                  <a:cubicBezTo>
                    <a:pt x="5178" y="592"/>
                    <a:pt x="8862" y="982"/>
                    <a:pt x="11052" y="1406"/>
                  </a:cubicBezTo>
                  <a:cubicBezTo>
                    <a:pt x="11793" y="1531"/>
                    <a:pt x="12972" y="1781"/>
                    <a:pt x="14589" y="2157"/>
                  </a:cubicBezTo>
                  <a:cubicBezTo>
                    <a:pt x="17107" y="2734"/>
                    <a:pt x="19853" y="3443"/>
                    <a:pt x="22828" y="4285"/>
                  </a:cubicBezTo>
                  <a:cubicBezTo>
                    <a:pt x="23543" y="4457"/>
                    <a:pt x="24227" y="4596"/>
                    <a:pt x="24880" y="4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3159A497-04F7-22A7-FCAD-728E4EF7D65F}"/>
                </a:ext>
              </a:extLst>
            </p:cNvPr>
            <p:cNvSpPr/>
            <p:nvPr/>
          </p:nvSpPr>
          <p:spPr>
            <a:xfrm>
              <a:off x="5988078" y="3140807"/>
              <a:ext cx="42117" cy="9958"/>
            </a:xfrm>
            <a:custGeom>
              <a:avLst/>
              <a:gdLst>
                <a:gd name="connsiteX0" fmla="*/ 33158 w 42117"/>
                <a:gd name="connsiteY0" fmla="*/ 7819 h 9958"/>
                <a:gd name="connsiteX1" fmla="*/ 39391 w 42117"/>
                <a:gd name="connsiteY1" fmla="*/ 9518 h 9958"/>
                <a:gd name="connsiteX2" fmla="*/ 42061 w 42117"/>
                <a:gd name="connsiteY2" fmla="*/ 9937 h 9958"/>
                <a:gd name="connsiteX3" fmla="*/ 41031 w 42117"/>
                <a:gd name="connsiteY3" fmla="*/ 9090 h 9958"/>
                <a:gd name="connsiteX4" fmla="*/ 34946 w 42117"/>
                <a:gd name="connsiteY4" fmla="*/ 6458 h 9958"/>
                <a:gd name="connsiteX5" fmla="*/ 25187 w 42117"/>
                <a:gd name="connsiteY5" fmla="*/ 3261 h 9958"/>
                <a:gd name="connsiteX6" fmla="*/ 3102 w 42117"/>
                <a:gd name="connsiteY6" fmla="*/ 0 h 9958"/>
                <a:gd name="connsiteX7" fmla="*/ 0 w 42117"/>
                <a:gd name="connsiteY7" fmla="*/ 1289 h 9958"/>
                <a:gd name="connsiteX8" fmla="*/ 14121 w 42117"/>
                <a:gd name="connsiteY8" fmla="*/ 3066 h 9958"/>
                <a:gd name="connsiteX9" fmla="*/ 24776 w 42117"/>
                <a:gd name="connsiteY9" fmla="*/ 5854 h 9958"/>
                <a:gd name="connsiteX10" fmla="*/ 33158 w 42117"/>
                <a:gd name="connsiteY10" fmla="*/ 7819 h 9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117" h="9958">
                  <a:moveTo>
                    <a:pt x="33158" y="7819"/>
                  </a:moveTo>
                  <a:lnTo>
                    <a:pt x="39391" y="9518"/>
                  </a:lnTo>
                  <a:cubicBezTo>
                    <a:pt x="40886" y="9875"/>
                    <a:pt x="41776" y="10015"/>
                    <a:pt x="42061" y="9937"/>
                  </a:cubicBezTo>
                  <a:cubicBezTo>
                    <a:pt x="42263" y="9753"/>
                    <a:pt x="41920" y="9472"/>
                    <a:pt x="41031" y="9090"/>
                  </a:cubicBezTo>
                  <a:cubicBezTo>
                    <a:pt x="39279" y="8256"/>
                    <a:pt x="37251" y="7379"/>
                    <a:pt x="34946" y="6458"/>
                  </a:cubicBezTo>
                  <a:cubicBezTo>
                    <a:pt x="31063" y="4968"/>
                    <a:pt x="27810" y="3902"/>
                    <a:pt x="25187" y="3261"/>
                  </a:cubicBezTo>
                  <a:cubicBezTo>
                    <a:pt x="17332" y="1282"/>
                    <a:pt x="9970" y="195"/>
                    <a:pt x="3102" y="0"/>
                  </a:cubicBezTo>
                  <a:lnTo>
                    <a:pt x="0" y="1289"/>
                  </a:lnTo>
                  <a:cubicBezTo>
                    <a:pt x="4035" y="1472"/>
                    <a:pt x="8742" y="2064"/>
                    <a:pt x="14121" y="3066"/>
                  </a:cubicBezTo>
                  <a:cubicBezTo>
                    <a:pt x="14961" y="3160"/>
                    <a:pt x="18513" y="4089"/>
                    <a:pt x="24776" y="5854"/>
                  </a:cubicBezTo>
                  <a:lnTo>
                    <a:pt x="33158" y="781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9A208B10-F213-ECE1-8D8E-09F1F91FB5F6}"/>
                </a:ext>
              </a:extLst>
            </p:cNvPr>
            <p:cNvSpPr/>
            <p:nvPr/>
          </p:nvSpPr>
          <p:spPr>
            <a:xfrm>
              <a:off x="5989142" y="3130932"/>
              <a:ext cx="29848" cy="6808"/>
            </a:xfrm>
            <a:custGeom>
              <a:avLst/>
              <a:gdLst>
                <a:gd name="connsiteX0" fmla="*/ 16732 w 29848"/>
                <a:gd name="connsiteY0" fmla="*/ 4481 h 6808"/>
                <a:gd name="connsiteX1" fmla="*/ 23606 w 29848"/>
                <a:gd name="connsiteY1" fmla="*/ 6040 h 6808"/>
                <a:gd name="connsiteX2" fmla="*/ 27018 w 29848"/>
                <a:gd name="connsiteY2" fmla="*/ 6661 h 6808"/>
                <a:gd name="connsiteX3" fmla="*/ 29676 w 29848"/>
                <a:gd name="connsiteY3" fmla="*/ 6686 h 6808"/>
                <a:gd name="connsiteX4" fmla="*/ 24371 w 29848"/>
                <a:gd name="connsiteY4" fmla="*/ 3866 h 6808"/>
                <a:gd name="connsiteX5" fmla="*/ 16828 w 29848"/>
                <a:gd name="connsiteY5" fmla="*/ 1530 h 6808"/>
                <a:gd name="connsiteX6" fmla="*/ 7059 w 29848"/>
                <a:gd name="connsiteY6" fmla="*/ 86 h 6808"/>
                <a:gd name="connsiteX7" fmla="*/ 1651 w 29848"/>
                <a:gd name="connsiteY7" fmla="*/ 370 h 6808"/>
                <a:gd name="connsiteX8" fmla="*/ 0 w 29848"/>
                <a:gd name="connsiteY8" fmla="*/ 2148 h 6808"/>
                <a:gd name="connsiteX9" fmla="*/ 13315 w 29848"/>
                <a:gd name="connsiteY9" fmla="*/ 3850 h 6808"/>
                <a:gd name="connsiteX10" fmla="*/ 16732 w 29848"/>
                <a:gd name="connsiteY10" fmla="*/ 4481 h 6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9848" h="6808">
                  <a:moveTo>
                    <a:pt x="16732" y="4481"/>
                  </a:moveTo>
                  <a:cubicBezTo>
                    <a:pt x="19042" y="5035"/>
                    <a:pt x="21334" y="5555"/>
                    <a:pt x="23606" y="6040"/>
                  </a:cubicBezTo>
                  <a:cubicBezTo>
                    <a:pt x="24987" y="6329"/>
                    <a:pt x="26125" y="6535"/>
                    <a:pt x="27018" y="6661"/>
                  </a:cubicBezTo>
                  <a:cubicBezTo>
                    <a:pt x="28290" y="6849"/>
                    <a:pt x="29177" y="6858"/>
                    <a:pt x="29676" y="6686"/>
                  </a:cubicBezTo>
                  <a:cubicBezTo>
                    <a:pt x="30439" y="6570"/>
                    <a:pt x="28672" y="5630"/>
                    <a:pt x="24371" y="3866"/>
                  </a:cubicBezTo>
                  <a:cubicBezTo>
                    <a:pt x="22064" y="2914"/>
                    <a:pt x="19549" y="2135"/>
                    <a:pt x="16828" y="1530"/>
                  </a:cubicBezTo>
                  <a:cubicBezTo>
                    <a:pt x="13748" y="806"/>
                    <a:pt x="10492" y="324"/>
                    <a:pt x="7059" y="86"/>
                  </a:cubicBezTo>
                  <a:cubicBezTo>
                    <a:pt x="4207" y="-90"/>
                    <a:pt x="2405" y="5"/>
                    <a:pt x="1651" y="370"/>
                  </a:cubicBezTo>
                  <a:lnTo>
                    <a:pt x="0" y="2148"/>
                  </a:lnTo>
                  <a:cubicBezTo>
                    <a:pt x="2663" y="2267"/>
                    <a:pt x="7101" y="2834"/>
                    <a:pt x="13315" y="3850"/>
                  </a:cubicBezTo>
                  <a:cubicBezTo>
                    <a:pt x="14684" y="4081"/>
                    <a:pt x="15823" y="4292"/>
                    <a:pt x="16732" y="448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B273661A-D5C4-3DA0-6AA1-4D8E9C81325F}"/>
                </a:ext>
              </a:extLst>
            </p:cNvPr>
            <p:cNvSpPr/>
            <p:nvPr/>
          </p:nvSpPr>
          <p:spPr>
            <a:xfrm>
              <a:off x="5999906" y="3166574"/>
              <a:ext cx="37134" cy="9443"/>
            </a:xfrm>
            <a:custGeom>
              <a:avLst/>
              <a:gdLst>
                <a:gd name="connsiteX0" fmla="*/ 13654 w 37134"/>
                <a:gd name="connsiteY0" fmla="*/ 2467 h 9443"/>
                <a:gd name="connsiteX1" fmla="*/ 0 w 37134"/>
                <a:gd name="connsiteY1" fmla="*/ 9443 h 9443"/>
                <a:gd name="connsiteX2" fmla="*/ 1553 w 37134"/>
                <a:gd name="connsiteY2" fmla="*/ 8965 h 9443"/>
                <a:gd name="connsiteX3" fmla="*/ 9926 w 37134"/>
                <a:gd name="connsiteY3" fmla="*/ 5770 h 9443"/>
                <a:gd name="connsiteX4" fmla="*/ 19791 w 37134"/>
                <a:gd name="connsiteY4" fmla="*/ 3702 h 9443"/>
                <a:gd name="connsiteX5" fmla="*/ 28287 w 37134"/>
                <a:gd name="connsiteY5" fmla="*/ 2554 h 9443"/>
                <a:gd name="connsiteX6" fmla="*/ 37135 w 37134"/>
                <a:gd name="connsiteY6" fmla="*/ 2380 h 9443"/>
                <a:gd name="connsiteX7" fmla="*/ 28229 w 37134"/>
                <a:gd name="connsiteY7" fmla="*/ 93 h 9443"/>
                <a:gd name="connsiteX8" fmla="*/ 13654 w 37134"/>
                <a:gd name="connsiteY8" fmla="*/ 2467 h 9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134" h="9443">
                  <a:moveTo>
                    <a:pt x="13654" y="2467"/>
                  </a:moveTo>
                  <a:cubicBezTo>
                    <a:pt x="7661" y="4599"/>
                    <a:pt x="3110" y="6924"/>
                    <a:pt x="0" y="9443"/>
                  </a:cubicBezTo>
                  <a:cubicBezTo>
                    <a:pt x="167" y="9449"/>
                    <a:pt x="685" y="9289"/>
                    <a:pt x="1553" y="8965"/>
                  </a:cubicBezTo>
                  <a:cubicBezTo>
                    <a:pt x="6608" y="6899"/>
                    <a:pt x="9398" y="5834"/>
                    <a:pt x="9926" y="5770"/>
                  </a:cubicBezTo>
                  <a:cubicBezTo>
                    <a:pt x="10336" y="5565"/>
                    <a:pt x="13624" y="4876"/>
                    <a:pt x="19791" y="3702"/>
                  </a:cubicBezTo>
                  <a:cubicBezTo>
                    <a:pt x="22532" y="3128"/>
                    <a:pt x="25364" y="2745"/>
                    <a:pt x="28287" y="2554"/>
                  </a:cubicBezTo>
                  <a:cubicBezTo>
                    <a:pt x="29552" y="2430"/>
                    <a:pt x="32501" y="2372"/>
                    <a:pt x="37135" y="2380"/>
                  </a:cubicBezTo>
                  <a:lnTo>
                    <a:pt x="28229" y="93"/>
                  </a:lnTo>
                  <a:cubicBezTo>
                    <a:pt x="24707" y="-288"/>
                    <a:pt x="19849" y="504"/>
                    <a:pt x="13654" y="24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458A248B-6FE9-6E3B-9DB9-02D49117D2FC}"/>
                </a:ext>
              </a:extLst>
            </p:cNvPr>
            <p:cNvSpPr/>
            <p:nvPr/>
          </p:nvSpPr>
          <p:spPr>
            <a:xfrm>
              <a:off x="5997529" y="3182833"/>
              <a:ext cx="37705" cy="12732"/>
            </a:xfrm>
            <a:custGeom>
              <a:avLst/>
              <a:gdLst>
                <a:gd name="connsiteX0" fmla="*/ 0 w 37705"/>
                <a:gd name="connsiteY0" fmla="*/ 12732 h 12732"/>
                <a:gd name="connsiteX1" fmla="*/ 9623 w 37705"/>
                <a:gd name="connsiteY1" fmla="*/ 8031 h 12732"/>
                <a:gd name="connsiteX2" fmla="*/ 16459 w 37705"/>
                <a:gd name="connsiteY2" fmla="*/ 5944 h 12732"/>
                <a:gd name="connsiteX3" fmla="*/ 37705 w 37705"/>
                <a:gd name="connsiteY3" fmla="*/ 4523 h 12732"/>
                <a:gd name="connsiteX4" fmla="*/ 31704 w 37705"/>
                <a:gd name="connsiteY4" fmla="*/ 2643 h 12732"/>
                <a:gd name="connsiteX5" fmla="*/ 23796 w 37705"/>
                <a:gd name="connsiteY5" fmla="*/ 1586 h 12732"/>
                <a:gd name="connsiteX6" fmla="*/ 32429 w 37705"/>
                <a:gd name="connsiteY6" fmla="*/ 1461 h 12732"/>
                <a:gd name="connsiteX7" fmla="*/ 32314 w 37705"/>
                <a:gd name="connsiteY7" fmla="*/ 455 h 12732"/>
                <a:gd name="connsiteX8" fmla="*/ 16279 w 37705"/>
                <a:gd name="connsiteY8" fmla="*/ 2239 h 12732"/>
                <a:gd name="connsiteX9" fmla="*/ 0 w 37705"/>
                <a:gd name="connsiteY9" fmla="*/ 12732 h 12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705" h="12732">
                  <a:moveTo>
                    <a:pt x="0" y="12732"/>
                  </a:moveTo>
                  <a:cubicBezTo>
                    <a:pt x="2139" y="11474"/>
                    <a:pt x="5347" y="9907"/>
                    <a:pt x="9623" y="8031"/>
                  </a:cubicBezTo>
                  <a:cubicBezTo>
                    <a:pt x="11640" y="7197"/>
                    <a:pt x="13918" y="6501"/>
                    <a:pt x="16459" y="5944"/>
                  </a:cubicBezTo>
                  <a:cubicBezTo>
                    <a:pt x="25043" y="4066"/>
                    <a:pt x="32125" y="3593"/>
                    <a:pt x="37705" y="4523"/>
                  </a:cubicBezTo>
                  <a:cubicBezTo>
                    <a:pt x="37221" y="4015"/>
                    <a:pt x="35221" y="3388"/>
                    <a:pt x="31704" y="2643"/>
                  </a:cubicBezTo>
                  <a:cubicBezTo>
                    <a:pt x="28845" y="2091"/>
                    <a:pt x="26208" y="1739"/>
                    <a:pt x="23796" y="1586"/>
                  </a:cubicBezTo>
                  <a:cubicBezTo>
                    <a:pt x="26376" y="1698"/>
                    <a:pt x="29253" y="1657"/>
                    <a:pt x="32429" y="1461"/>
                  </a:cubicBezTo>
                  <a:lnTo>
                    <a:pt x="32314" y="455"/>
                  </a:lnTo>
                  <a:cubicBezTo>
                    <a:pt x="27252" y="-521"/>
                    <a:pt x="21907" y="74"/>
                    <a:pt x="16279" y="2239"/>
                  </a:cubicBezTo>
                  <a:cubicBezTo>
                    <a:pt x="11349" y="4188"/>
                    <a:pt x="5922" y="7686"/>
                    <a:pt x="0" y="127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0D51C3AA-6360-24C7-7F4B-94BBD314BBE6}"/>
                </a:ext>
              </a:extLst>
            </p:cNvPr>
            <p:cNvSpPr/>
            <p:nvPr/>
          </p:nvSpPr>
          <p:spPr>
            <a:xfrm>
              <a:off x="6013625" y="3246128"/>
              <a:ext cx="29911" cy="19959"/>
            </a:xfrm>
            <a:custGeom>
              <a:avLst/>
              <a:gdLst>
                <a:gd name="connsiteX0" fmla="*/ 13158 w 29911"/>
                <a:gd name="connsiteY0" fmla="*/ 13145 h 19959"/>
                <a:gd name="connsiteX1" fmla="*/ 29911 w 29911"/>
                <a:gd name="connsiteY1" fmla="*/ 97 h 19959"/>
                <a:gd name="connsiteX2" fmla="*/ 28242 w 29911"/>
                <a:gd name="connsiteY2" fmla="*/ 535 h 19959"/>
                <a:gd name="connsiteX3" fmla="*/ 23754 w 29911"/>
                <a:gd name="connsiteY3" fmla="*/ 3044 h 19959"/>
                <a:gd name="connsiteX4" fmla="*/ 13706 w 29911"/>
                <a:gd name="connsiteY4" fmla="*/ 10068 h 19959"/>
                <a:gd name="connsiteX5" fmla="*/ 21451 w 29911"/>
                <a:gd name="connsiteY5" fmla="*/ 1930 h 19959"/>
                <a:gd name="connsiteX6" fmla="*/ 9452 w 29911"/>
                <a:gd name="connsiteY6" fmla="*/ 10648 h 19959"/>
                <a:gd name="connsiteX7" fmla="*/ 411 w 29911"/>
                <a:gd name="connsiteY7" fmla="*/ 18965 h 19959"/>
                <a:gd name="connsiteX8" fmla="*/ 785 w 29911"/>
                <a:gd name="connsiteY8" fmla="*/ 19959 h 19959"/>
                <a:gd name="connsiteX9" fmla="*/ 13158 w 29911"/>
                <a:gd name="connsiteY9" fmla="*/ 13145 h 19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911" h="19959">
                  <a:moveTo>
                    <a:pt x="13158" y="13145"/>
                  </a:moveTo>
                  <a:cubicBezTo>
                    <a:pt x="20314" y="8278"/>
                    <a:pt x="25899" y="3929"/>
                    <a:pt x="29911" y="97"/>
                  </a:cubicBezTo>
                  <a:cubicBezTo>
                    <a:pt x="29824" y="-120"/>
                    <a:pt x="29267" y="26"/>
                    <a:pt x="28242" y="535"/>
                  </a:cubicBezTo>
                  <a:cubicBezTo>
                    <a:pt x="27226" y="999"/>
                    <a:pt x="25730" y="1836"/>
                    <a:pt x="23754" y="3044"/>
                  </a:cubicBezTo>
                  <a:cubicBezTo>
                    <a:pt x="23369" y="3204"/>
                    <a:pt x="20020" y="5546"/>
                    <a:pt x="13706" y="10068"/>
                  </a:cubicBezTo>
                  <a:lnTo>
                    <a:pt x="21451" y="1930"/>
                  </a:lnTo>
                  <a:cubicBezTo>
                    <a:pt x="19497" y="2316"/>
                    <a:pt x="15497" y="5222"/>
                    <a:pt x="9452" y="10648"/>
                  </a:cubicBezTo>
                  <a:cubicBezTo>
                    <a:pt x="5865" y="13805"/>
                    <a:pt x="2851" y="16577"/>
                    <a:pt x="411" y="18965"/>
                  </a:cubicBezTo>
                  <a:cubicBezTo>
                    <a:pt x="-241" y="19629"/>
                    <a:pt x="-117" y="19961"/>
                    <a:pt x="785" y="19959"/>
                  </a:cubicBezTo>
                  <a:cubicBezTo>
                    <a:pt x="2342" y="19834"/>
                    <a:pt x="6466" y="17563"/>
                    <a:pt x="13158" y="1314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C088C6B4-9816-662F-7FB1-5D835FE7473C}"/>
                </a:ext>
              </a:extLst>
            </p:cNvPr>
            <p:cNvSpPr/>
            <p:nvPr/>
          </p:nvSpPr>
          <p:spPr>
            <a:xfrm>
              <a:off x="6074128" y="3172517"/>
              <a:ext cx="24464" cy="57970"/>
            </a:xfrm>
            <a:custGeom>
              <a:avLst/>
              <a:gdLst>
                <a:gd name="connsiteX0" fmla="*/ 21350 w 24464"/>
                <a:gd name="connsiteY0" fmla="*/ 16992 h 57970"/>
                <a:gd name="connsiteX1" fmla="*/ 18579 w 24464"/>
                <a:gd name="connsiteY1" fmla="*/ 11690 h 57970"/>
                <a:gd name="connsiteX2" fmla="*/ 15050 w 24464"/>
                <a:gd name="connsiteY2" fmla="*/ 7133 h 57970"/>
                <a:gd name="connsiteX3" fmla="*/ 10508 w 24464"/>
                <a:gd name="connsiteY3" fmla="*/ 3278 h 57970"/>
                <a:gd name="connsiteX4" fmla="*/ 5640 w 24464"/>
                <a:gd name="connsiteY4" fmla="*/ 777 h 57970"/>
                <a:gd name="connsiteX5" fmla="*/ 1589 w 24464"/>
                <a:gd name="connsiteY5" fmla="*/ 12 h 57970"/>
                <a:gd name="connsiteX6" fmla="*/ 0 w 24464"/>
                <a:gd name="connsiteY6" fmla="*/ 140 h 57970"/>
                <a:gd name="connsiteX7" fmla="*/ 3732 w 24464"/>
                <a:gd name="connsiteY7" fmla="*/ 1237 h 57970"/>
                <a:gd name="connsiteX8" fmla="*/ 8113 w 24464"/>
                <a:gd name="connsiteY8" fmla="*/ 3502 h 57970"/>
                <a:gd name="connsiteX9" fmla="*/ 12346 w 24464"/>
                <a:gd name="connsiteY9" fmla="*/ 7041 h 57970"/>
                <a:gd name="connsiteX10" fmla="*/ 15865 w 24464"/>
                <a:gd name="connsiteY10" fmla="*/ 11247 h 57970"/>
                <a:gd name="connsiteX11" fmla="*/ 18701 w 24464"/>
                <a:gd name="connsiteY11" fmla="*/ 16031 h 57970"/>
                <a:gd name="connsiteX12" fmla="*/ 21076 w 24464"/>
                <a:gd name="connsiteY12" fmla="*/ 22624 h 57970"/>
                <a:gd name="connsiteX13" fmla="*/ 22472 w 24464"/>
                <a:gd name="connsiteY13" fmla="*/ 33787 h 57970"/>
                <a:gd name="connsiteX14" fmla="*/ 20929 w 24464"/>
                <a:gd name="connsiteY14" fmla="*/ 45417 h 57970"/>
                <a:gd name="connsiteX15" fmla="*/ 16864 w 24464"/>
                <a:gd name="connsiteY15" fmla="*/ 55725 h 57970"/>
                <a:gd name="connsiteX16" fmla="*/ 16508 w 24464"/>
                <a:gd name="connsiteY16" fmla="*/ 56728 h 57970"/>
                <a:gd name="connsiteX17" fmla="*/ 20867 w 24464"/>
                <a:gd name="connsiteY17" fmla="*/ 49634 h 57970"/>
                <a:gd name="connsiteX18" fmla="*/ 24232 w 24464"/>
                <a:gd name="connsiteY18" fmla="*/ 37920 h 57970"/>
                <a:gd name="connsiteX19" fmla="*/ 23664 w 24464"/>
                <a:gd name="connsiteY19" fmla="*/ 25266 h 57970"/>
                <a:gd name="connsiteX20" fmla="*/ 21350 w 24464"/>
                <a:gd name="connsiteY20" fmla="*/ 16992 h 57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4464" h="57970">
                  <a:moveTo>
                    <a:pt x="21350" y="16992"/>
                  </a:moveTo>
                  <a:cubicBezTo>
                    <a:pt x="20546" y="15107"/>
                    <a:pt x="19622" y="13339"/>
                    <a:pt x="18579" y="11690"/>
                  </a:cubicBezTo>
                  <a:cubicBezTo>
                    <a:pt x="17535" y="10040"/>
                    <a:pt x="16362" y="8517"/>
                    <a:pt x="15050" y="7133"/>
                  </a:cubicBezTo>
                  <a:cubicBezTo>
                    <a:pt x="13738" y="5749"/>
                    <a:pt x="12126" y="4381"/>
                    <a:pt x="10508" y="3278"/>
                  </a:cubicBezTo>
                  <a:cubicBezTo>
                    <a:pt x="8890" y="2174"/>
                    <a:pt x="7265" y="1337"/>
                    <a:pt x="5640" y="777"/>
                  </a:cubicBezTo>
                  <a:cubicBezTo>
                    <a:pt x="4015" y="216"/>
                    <a:pt x="2399" y="-63"/>
                    <a:pt x="1589" y="12"/>
                  </a:cubicBezTo>
                  <a:cubicBezTo>
                    <a:pt x="2" y="69"/>
                    <a:pt x="777" y="157"/>
                    <a:pt x="0" y="140"/>
                  </a:cubicBezTo>
                  <a:cubicBezTo>
                    <a:pt x="759" y="372"/>
                    <a:pt x="2258" y="707"/>
                    <a:pt x="3732" y="1237"/>
                  </a:cubicBezTo>
                  <a:cubicBezTo>
                    <a:pt x="5205" y="1766"/>
                    <a:pt x="6662" y="2520"/>
                    <a:pt x="8113" y="3502"/>
                  </a:cubicBezTo>
                  <a:cubicBezTo>
                    <a:pt x="9565" y="4484"/>
                    <a:pt x="11019" y="5699"/>
                    <a:pt x="12346" y="7041"/>
                  </a:cubicBezTo>
                  <a:cubicBezTo>
                    <a:pt x="13674" y="8384"/>
                    <a:pt x="14814" y="9767"/>
                    <a:pt x="15865" y="11247"/>
                  </a:cubicBezTo>
                  <a:cubicBezTo>
                    <a:pt x="16917" y="12726"/>
                    <a:pt x="17863" y="14320"/>
                    <a:pt x="18701" y="16031"/>
                  </a:cubicBezTo>
                  <a:cubicBezTo>
                    <a:pt x="19538" y="17743"/>
                    <a:pt x="20266" y="19574"/>
                    <a:pt x="21076" y="22624"/>
                  </a:cubicBezTo>
                  <a:cubicBezTo>
                    <a:pt x="21886" y="25674"/>
                    <a:pt x="22471" y="29801"/>
                    <a:pt x="22472" y="33787"/>
                  </a:cubicBezTo>
                  <a:cubicBezTo>
                    <a:pt x="22473" y="37772"/>
                    <a:pt x="21972" y="41637"/>
                    <a:pt x="20929" y="45417"/>
                  </a:cubicBezTo>
                  <a:cubicBezTo>
                    <a:pt x="19886" y="49196"/>
                    <a:pt x="18316" y="52926"/>
                    <a:pt x="16864" y="55725"/>
                  </a:cubicBezTo>
                  <a:cubicBezTo>
                    <a:pt x="15413" y="58525"/>
                    <a:pt x="15413" y="58525"/>
                    <a:pt x="16508" y="56728"/>
                  </a:cubicBezTo>
                  <a:cubicBezTo>
                    <a:pt x="16508" y="56728"/>
                    <a:pt x="19080" y="53345"/>
                    <a:pt x="20867" y="49634"/>
                  </a:cubicBezTo>
                  <a:cubicBezTo>
                    <a:pt x="22655" y="45924"/>
                    <a:pt x="23783" y="42006"/>
                    <a:pt x="24232" y="37920"/>
                  </a:cubicBezTo>
                  <a:cubicBezTo>
                    <a:pt x="24680" y="33833"/>
                    <a:pt x="24476" y="29610"/>
                    <a:pt x="23664" y="25266"/>
                  </a:cubicBezTo>
                  <a:cubicBezTo>
                    <a:pt x="22852" y="20923"/>
                    <a:pt x="22154" y="18877"/>
                    <a:pt x="21350" y="1699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2AB080CE-0FAF-17F0-0E0D-93FF53886992}"/>
                </a:ext>
              </a:extLst>
            </p:cNvPr>
            <p:cNvSpPr/>
            <p:nvPr/>
          </p:nvSpPr>
          <p:spPr>
            <a:xfrm>
              <a:off x="6081048" y="3169646"/>
              <a:ext cx="20428" cy="42875"/>
            </a:xfrm>
            <a:custGeom>
              <a:avLst/>
              <a:gdLst>
                <a:gd name="connsiteX0" fmla="*/ 17715 w 20428"/>
                <a:gd name="connsiteY0" fmla="*/ 19508 h 42875"/>
                <a:gd name="connsiteX1" fmla="*/ 12978 w 20428"/>
                <a:gd name="connsiteY1" fmla="*/ 10344 h 42875"/>
                <a:gd name="connsiteX2" fmla="*/ 7215 w 20428"/>
                <a:gd name="connsiteY2" fmla="*/ 3722 h 42875"/>
                <a:gd name="connsiteX3" fmla="*/ 2100 w 20428"/>
                <a:gd name="connsiteY3" fmla="*/ 534 h 42875"/>
                <a:gd name="connsiteX4" fmla="*/ 0 w 20428"/>
                <a:gd name="connsiteY4" fmla="*/ 0 h 42875"/>
                <a:gd name="connsiteX5" fmla="*/ 4499 w 20428"/>
                <a:gd name="connsiteY5" fmla="*/ 3108 h 42875"/>
                <a:gd name="connsiteX6" fmla="*/ 9703 w 20428"/>
                <a:gd name="connsiteY6" fmla="*/ 8867 h 42875"/>
                <a:gd name="connsiteX7" fmla="*/ 14510 w 20428"/>
                <a:gd name="connsiteY7" fmla="*/ 17150 h 42875"/>
                <a:gd name="connsiteX8" fmla="*/ 17727 w 20428"/>
                <a:gd name="connsiteY8" fmla="*/ 26175 h 42875"/>
                <a:gd name="connsiteX9" fmla="*/ 19206 w 20428"/>
                <a:gd name="connsiteY9" fmla="*/ 34429 h 42875"/>
                <a:gd name="connsiteX10" fmla="*/ 19246 w 20428"/>
                <a:gd name="connsiteY10" fmla="*/ 41403 h 42875"/>
                <a:gd name="connsiteX11" fmla="*/ 19288 w 20428"/>
                <a:gd name="connsiteY11" fmla="*/ 42029 h 42875"/>
                <a:gd name="connsiteX12" fmla="*/ 20271 w 20428"/>
                <a:gd name="connsiteY12" fmla="*/ 37029 h 42875"/>
                <a:gd name="connsiteX13" fmla="*/ 20033 w 20428"/>
                <a:gd name="connsiteY13" fmla="*/ 28722 h 42875"/>
                <a:gd name="connsiteX14" fmla="*/ 17715 w 20428"/>
                <a:gd name="connsiteY14" fmla="*/ 19508 h 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0428" h="42875">
                  <a:moveTo>
                    <a:pt x="17715" y="19508"/>
                  </a:moveTo>
                  <a:cubicBezTo>
                    <a:pt x="16583" y="16293"/>
                    <a:pt x="14826" y="13050"/>
                    <a:pt x="12978" y="10344"/>
                  </a:cubicBezTo>
                  <a:cubicBezTo>
                    <a:pt x="11130" y="7639"/>
                    <a:pt x="9204" y="5430"/>
                    <a:pt x="7215" y="3722"/>
                  </a:cubicBezTo>
                  <a:cubicBezTo>
                    <a:pt x="5226" y="2014"/>
                    <a:pt x="3186" y="821"/>
                    <a:pt x="2100" y="534"/>
                  </a:cubicBezTo>
                  <a:cubicBezTo>
                    <a:pt x="22" y="-67"/>
                    <a:pt x="992" y="315"/>
                    <a:pt x="0" y="0"/>
                  </a:cubicBezTo>
                  <a:cubicBezTo>
                    <a:pt x="891" y="562"/>
                    <a:pt x="2723" y="1632"/>
                    <a:pt x="4499" y="3108"/>
                  </a:cubicBezTo>
                  <a:cubicBezTo>
                    <a:pt x="6276" y="4583"/>
                    <a:pt x="8006" y="6499"/>
                    <a:pt x="9703" y="8867"/>
                  </a:cubicBezTo>
                  <a:cubicBezTo>
                    <a:pt x="11400" y="11235"/>
                    <a:pt x="13081" y="14056"/>
                    <a:pt x="14510" y="17150"/>
                  </a:cubicBezTo>
                  <a:cubicBezTo>
                    <a:pt x="15939" y="20245"/>
                    <a:pt x="16959" y="23288"/>
                    <a:pt x="17727" y="26175"/>
                  </a:cubicBezTo>
                  <a:cubicBezTo>
                    <a:pt x="18494" y="29062"/>
                    <a:pt x="18986" y="31809"/>
                    <a:pt x="19206" y="34429"/>
                  </a:cubicBezTo>
                  <a:cubicBezTo>
                    <a:pt x="19426" y="37049"/>
                    <a:pt x="19410" y="39560"/>
                    <a:pt x="19246" y="41403"/>
                  </a:cubicBezTo>
                  <a:cubicBezTo>
                    <a:pt x="19081" y="43246"/>
                    <a:pt x="19081" y="43246"/>
                    <a:pt x="19288" y="42029"/>
                  </a:cubicBezTo>
                  <a:cubicBezTo>
                    <a:pt x="19288" y="42029"/>
                    <a:pt x="19996" y="39634"/>
                    <a:pt x="20271" y="37029"/>
                  </a:cubicBezTo>
                  <a:cubicBezTo>
                    <a:pt x="20546" y="34424"/>
                    <a:pt x="20458" y="31649"/>
                    <a:pt x="20033" y="28722"/>
                  </a:cubicBezTo>
                  <a:cubicBezTo>
                    <a:pt x="19608" y="25794"/>
                    <a:pt x="18847" y="22723"/>
                    <a:pt x="17715" y="1950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78759B00-D6B5-0086-6EA9-BA0AF9CE761B}"/>
                </a:ext>
              </a:extLst>
            </p:cNvPr>
            <p:cNvSpPr/>
            <p:nvPr/>
          </p:nvSpPr>
          <p:spPr>
            <a:xfrm>
              <a:off x="6086141" y="3169179"/>
              <a:ext cx="17950" cy="31259"/>
            </a:xfrm>
            <a:custGeom>
              <a:avLst/>
              <a:gdLst>
                <a:gd name="connsiteX0" fmla="*/ 16411 w 17950"/>
                <a:gd name="connsiteY0" fmla="*/ 23847 h 31259"/>
                <a:gd name="connsiteX1" fmla="*/ 14046 w 17950"/>
                <a:gd name="connsiteY1" fmla="*/ 15846 h 31259"/>
                <a:gd name="connsiteX2" fmla="*/ 11339 w 17950"/>
                <a:gd name="connsiteY2" fmla="*/ 9695 h 31259"/>
                <a:gd name="connsiteX3" fmla="*/ 8172 w 17950"/>
                <a:gd name="connsiteY3" fmla="*/ 5084 h 31259"/>
                <a:gd name="connsiteX4" fmla="*/ 4606 w 17950"/>
                <a:gd name="connsiteY4" fmla="*/ 1810 h 31259"/>
                <a:gd name="connsiteX5" fmla="*/ 1362 w 17950"/>
                <a:gd name="connsiteY5" fmla="*/ 238 h 31259"/>
                <a:gd name="connsiteX6" fmla="*/ 0 w 17950"/>
                <a:gd name="connsiteY6" fmla="*/ 0 h 31259"/>
                <a:gd name="connsiteX7" fmla="*/ 2857 w 17950"/>
                <a:gd name="connsiteY7" fmla="*/ 1793 h 31259"/>
                <a:gd name="connsiteX8" fmla="*/ 6018 w 17950"/>
                <a:gd name="connsiteY8" fmla="*/ 4754 h 31259"/>
                <a:gd name="connsiteX9" fmla="*/ 8846 w 17950"/>
                <a:gd name="connsiteY9" fmla="*/ 8890 h 31259"/>
                <a:gd name="connsiteX10" fmla="*/ 11489 w 17950"/>
                <a:gd name="connsiteY10" fmla="*/ 14315 h 31259"/>
                <a:gd name="connsiteX11" fmla="*/ 14362 w 17950"/>
                <a:gd name="connsiteY11" fmla="*/ 21409 h 31259"/>
                <a:gd name="connsiteX12" fmla="*/ 17262 w 17950"/>
                <a:gd name="connsiteY12" fmla="*/ 29381 h 31259"/>
                <a:gd name="connsiteX13" fmla="*/ 17659 w 17950"/>
                <a:gd name="connsiteY13" fmla="*/ 30135 h 31259"/>
                <a:gd name="connsiteX14" fmla="*/ 16411 w 17950"/>
                <a:gd name="connsiteY14" fmla="*/ 23847 h 31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950" h="31259">
                  <a:moveTo>
                    <a:pt x="16411" y="23847"/>
                  </a:moveTo>
                  <a:cubicBezTo>
                    <a:pt x="15683" y="20874"/>
                    <a:pt x="14886" y="18209"/>
                    <a:pt x="14046" y="15846"/>
                  </a:cubicBezTo>
                  <a:cubicBezTo>
                    <a:pt x="13206" y="13482"/>
                    <a:pt x="12309" y="11427"/>
                    <a:pt x="11339" y="9695"/>
                  </a:cubicBezTo>
                  <a:cubicBezTo>
                    <a:pt x="10369" y="7963"/>
                    <a:pt x="9301" y="6410"/>
                    <a:pt x="8172" y="5084"/>
                  </a:cubicBezTo>
                  <a:cubicBezTo>
                    <a:pt x="7042" y="3758"/>
                    <a:pt x="5851" y="2665"/>
                    <a:pt x="4606" y="1810"/>
                  </a:cubicBezTo>
                  <a:cubicBezTo>
                    <a:pt x="3360" y="955"/>
                    <a:pt x="2059" y="355"/>
                    <a:pt x="1362" y="238"/>
                  </a:cubicBezTo>
                  <a:cubicBezTo>
                    <a:pt x="20" y="-69"/>
                    <a:pt x="644" y="188"/>
                    <a:pt x="0" y="0"/>
                  </a:cubicBezTo>
                  <a:cubicBezTo>
                    <a:pt x="578" y="369"/>
                    <a:pt x="1749" y="998"/>
                    <a:pt x="2857" y="1793"/>
                  </a:cubicBezTo>
                  <a:cubicBezTo>
                    <a:pt x="3966" y="2588"/>
                    <a:pt x="5018" y="3571"/>
                    <a:pt x="6018" y="4754"/>
                  </a:cubicBezTo>
                  <a:cubicBezTo>
                    <a:pt x="7017" y="5939"/>
                    <a:pt x="7968" y="7327"/>
                    <a:pt x="8846" y="8890"/>
                  </a:cubicBezTo>
                  <a:cubicBezTo>
                    <a:pt x="9724" y="10452"/>
                    <a:pt x="10568" y="12248"/>
                    <a:pt x="11489" y="14315"/>
                  </a:cubicBezTo>
                  <a:cubicBezTo>
                    <a:pt x="12411" y="16383"/>
                    <a:pt x="13369" y="18747"/>
                    <a:pt x="14362" y="21409"/>
                  </a:cubicBezTo>
                  <a:cubicBezTo>
                    <a:pt x="15357" y="24072"/>
                    <a:pt x="16426" y="27021"/>
                    <a:pt x="17262" y="29381"/>
                  </a:cubicBezTo>
                  <a:cubicBezTo>
                    <a:pt x="18098" y="31742"/>
                    <a:pt x="18098" y="31742"/>
                    <a:pt x="17659" y="30135"/>
                  </a:cubicBezTo>
                  <a:cubicBezTo>
                    <a:pt x="17659" y="30135"/>
                    <a:pt x="17138" y="26820"/>
                    <a:pt x="16411" y="2384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833B6C82-9837-A477-40A9-6130CF34032A}"/>
                </a:ext>
              </a:extLst>
            </p:cNvPr>
            <p:cNvSpPr/>
            <p:nvPr/>
          </p:nvSpPr>
          <p:spPr>
            <a:xfrm>
              <a:off x="6091329" y="3165149"/>
              <a:ext cx="13774" cy="21820"/>
            </a:xfrm>
            <a:custGeom>
              <a:avLst/>
              <a:gdLst>
                <a:gd name="connsiteX0" fmla="*/ 11432 w 13774"/>
                <a:gd name="connsiteY0" fmla="*/ 13836 h 21820"/>
                <a:gd name="connsiteX1" fmla="*/ 7050 w 13774"/>
                <a:gd name="connsiteY1" fmla="*/ 5717 h 21820"/>
                <a:gd name="connsiteX2" fmla="*/ 2185 w 13774"/>
                <a:gd name="connsiteY2" fmla="*/ 1156 h 21820"/>
                <a:gd name="connsiteX3" fmla="*/ 0 w 13774"/>
                <a:gd name="connsiteY3" fmla="*/ 0 h 21820"/>
                <a:gd name="connsiteX4" fmla="*/ 4278 w 13774"/>
                <a:gd name="connsiteY4" fmla="*/ 4479 h 21820"/>
                <a:gd name="connsiteX5" fmla="*/ 8908 w 13774"/>
                <a:gd name="connsiteY5" fmla="*/ 11495 h 21820"/>
                <a:gd name="connsiteX6" fmla="*/ 12914 w 13774"/>
                <a:gd name="connsiteY6" fmla="*/ 19803 h 21820"/>
                <a:gd name="connsiteX7" fmla="*/ 13389 w 13774"/>
                <a:gd name="connsiteY7" fmla="*/ 20604 h 21820"/>
                <a:gd name="connsiteX8" fmla="*/ 11432 w 13774"/>
                <a:gd name="connsiteY8" fmla="*/ 13836 h 21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774" h="21820">
                  <a:moveTo>
                    <a:pt x="11432" y="13836"/>
                  </a:moveTo>
                  <a:cubicBezTo>
                    <a:pt x="10255" y="10677"/>
                    <a:pt x="8828" y="7932"/>
                    <a:pt x="7050" y="5717"/>
                  </a:cubicBezTo>
                  <a:cubicBezTo>
                    <a:pt x="5271" y="3501"/>
                    <a:pt x="3310" y="1747"/>
                    <a:pt x="2185" y="1156"/>
                  </a:cubicBezTo>
                  <a:cubicBezTo>
                    <a:pt x="37" y="-60"/>
                    <a:pt x="1023" y="625"/>
                    <a:pt x="0" y="0"/>
                  </a:cubicBezTo>
                  <a:cubicBezTo>
                    <a:pt x="852" y="867"/>
                    <a:pt x="2643" y="2499"/>
                    <a:pt x="4278" y="4479"/>
                  </a:cubicBezTo>
                  <a:cubicBezTo>
                    <a:pt x="5913" y="6458"/>
                    <a:pt x="7393" y="8817"/>
                    <a:pt x="8908" y="11495"/>
                  </a:cubicBezTo>
                  <a:cubicBezTo>
                    <a:pt x="10423" y="14171"/>
                    <a:pt x="11864" y="17265"/>
                    <a:pt x="12914" y="19803"/>
                  </a:cubicBezTo>
                  <a:cubicBezTo>
                    <a:pt x="13965" y="22341"/>
                    <a:pt x="13965" y="22341"/>
                    <a:pt x="13389" y="20604"/>
                  </a:cubicBezTo>
                  <a:cubicBezTo>
                    <a:pt x="13389" y="20604"/>
                    <a:pt x="12610" y="16994"/>
                    <a:pt x="11432" y="1383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17FC5DB3-7FB3-8AE7-0B4A-1879E0C6F62E}"/>
                </a:ext>
              </a:extLst>
            </p:cNvPr>
            <p:cNvSpPr/>
            <p:nvPr/>
          </p:nvSpPr>
          <p:spPr>
            <a:xfrm>
              <a:off x="6094751" y="3163531"/>
              <a:ext cx="12367" cy="17747"/>
            </a:xfrm>
            <a:custGeom>
              <a:avLst/>
              <a:gdLst>
                <a:gd name="connsiteX0" fmla="*/ 9829 w 12367"/>
                <a:gd name="connsiteY0" fmla="*/ 10701 h 17747"/>
                <a:gd name="connsiteX1" fmla="*/ 5731 w 12367"/>
                <a:gd name="connsiteY1" fmla="*/ 3974 h 17747"/>
                <a:gd name="connsiteX2" fmla="*/ 1691 w 12367"/>
                <a:gd name="connsiteY2" fmla="*/ 642 h 17747"/>
                <a:gd name="connsiteX3" fmla="*/ 0 w 12367"/>
                <a:gd name="connsiteY3" fmla="*/ 0 h 17747"/>
                <a:gd name="connsiteX4" fmla="*/ 3407 w 12367"/>
                <a:gd name="connsiteY4" fmla="*/ 3148 h 17747"/>
                <a:gd name="connsiteX5" fmla="*/ 7462 w 12367"/>
                <a:gd name="connsiteY5" fmla="*/ 8797 h 17747"/>
                <a:gd name="connsiteX6" fmla="*/ 11456 w 12367"/>
                <a:gd name="connsiteY6" fmla="*/ 15971 h 17747"/>
                <a:gd name="connsiteX7" fmla="*/ 11942 w 12367"/>
                <a:gd name="connsiteY7" fmla="*/ 16667 h 17747"/>
                <a:gd name="connsiteX8" fmla="*/ 9829 w 12367"/>
                <a:gd name="connsiteY8" fmla="*/ 10701 h 17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367" h="17747">
                  <a:moveTo>
                    <a:pt x="9829" y="10701"/>
                  </a:moveTo>
                  <a:cubicBezTo>
                    <a:pt x="8641" y="7964"/>
                    <a:pt x="7277" y="5704"/>
                    <a:pt x="5731" y="3974"/>
                  </a:cubicBezTo>
                  <a:cubicBezTo>
                    <a:pt x="4185" y="2243"/>
                    <a:pt x="2573" y="994"/>
                    <a:pt x="1691" y="642"/>
                  </a:cubicBezTo>
                  <a:cubicBezTo>
                    <a:pt x="29" y="-65"/>
                    <a:pt x="780" y="354"/>
                    <a:pt x="0" y="0"/>
                  </a:cubicBezTo>
                  <a:cubicBezTo>
                    <a:pt x="664" y="556"/>
                    <a:pt x="2063" y="1659"/>
                    <a:pt x="3407" y="3148"/>
                  </a:cubicBezTo>
                  <a:cubicBezTo>
                    <a:pt x="4751" y="4638"/>
                    <a:pt x="6052" y="6539"/>
                    <a:pt x="7462" y="8797"/>
                  </a:cubicBezTo>
                  <a:cubicBezTo>
                    <a:pt x="8872" y="11054"/>
                    <a:pt x="10339" y="13734"/>
                    <a:pt x="11456" y="15971"/>
                  </a:cubicBezTo>
                  <a:cubicBezTo>
                    <a:pt x="12574" y="18208"/>
                    <a:pt x="12574" y="18208"/>
                    <a:pt x="11942" y="16667"/>
                  </a:cubicBezTo>
                  <a:cubicBezTo>
                    <a:pt x="11942" y="16667"/>
                    <a:pt x="11017" y="13438"/>
                    <a:pt x="9829" y="107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C841EDB7-C06D-F40D-F96F-374B61F84E6F}"/>
                </a:ext>
              </a:extLst>
            </p:cNvPr>
            <p:cNvSpPr/>
            <p:nvPr/>
          </p:nvSpPr>
          <p:spPr>
            <a:xfrm>
              <a:off x="6098699" y="3162251"/>
              <a:ext cx="7998" cy="6111"/>
            </a:xfrm>
            <a:custGeom>
              <a:avLst/>
              <a:gdLst>
                <a:gd name="connsiteX0" fmla="*/ 4582 w 7998"/>
                <a:gd name="connsiteY0" fmla="*/ 3053 h 6111"/>
                <a:gd name="connsiteX1" fmla="*/ 7362 w 7998"/>
                <a:gd name="connsiteY1" fmla="*/ 5490 h 6111"/>
                <a:gd name="connsiteX2" fmla="*/ 7671 w 7998"/>
                <a:gd name="connsiteY2" fmla="*/ 5711 h 6111"/>
                <a:gd name="connsiteX3" fmla="*/ 5998 w 7998"/>
                <a:gd name="connsiteY3" fmla="*/ 3405 h 6111"/>
                <a:gd name="connsiteX4" fmla="*/ 3284 w 7998"/>
                <a:gd name="connsiteY4" fmla="*/ 965 h 6111"/>
                <a:gd name="connsiteX5" fmla="*/ 910 w 7998"/>
                <a:gd name="connsiteY5" fmla="*/ 44 h 6111"/>
                <a:gd name="connsiteX6" fmla="*/ 0 w 7998"/>
                <a:gd name="connsiteY6" fmla="*/ 0 h 6111"/>
                <a:gd name="connsiteX7" fmla="*/ 1992 w 7998"/>
                <a:gd name="connsiteY7" fmla="*/ 1103 h 6111"/>
                <a:gd name="connsiteX8" fmla="*/ 4582 w 7998"/>
                <a:gd name="connsiteY8" fmla="*/ 3053 h 6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98" h="6111">
                  <a:moveTo>
                    <a:pt x="4582" y="3053"/>
                  </a:moveTo>
                  <a:cubicBezTo>
                    <a:pt x="5537" y="3802"/>
                    <a:pt x="6576" y="4703"/>
                    <a:pt x="7362" y="5490"/>
                  </a:cubicBezTo>
                  <a:cubicBezTo>
                    <a:pt x="8149" y="6278"/>
                    <a:pt x="8149" y="6278"/>
                    <a:pt x="7671" y="5711"/>
                  </a:cubicBezTo>
                  <a:cubicBezTo>
                    <a:pt x="7671" y="5711"/>
                    <a:pt x="6857" y="4454"/>
                    <a:pt x="5998" y="3405"/>
                  </a:cubicBezTo>
                  <a:cubicBezTo>
                    <a:pt x="5138" y="2356"/>
                    <a:pt x="4246" y="1513"/>
                    <a:pt x="3284" y="965"/>
                  </a:cubicBezTo>
                  <a:cubicBezTo>
                    <a:pt x="2322" y="418"/>
                    <a:pt x="1385" y="76"/>
                    <a:pt x="910" y="44"/>
                  </a:cubicBezTo>
                  <a:cubicBezTo>
                    <a:pt x="14" y="-70"/>
                    <a:pt x="421" y="82"/>
                    <a:pt x="0" y="0"/>
                  </a:cubicBezTo>
                  <a:cubicBezTo>
                    <a:pt x="385" y="210"/>
                    <a:pt x="1183" y="583"/>
                    <a:pt x="1992" y="1103"/>
                  </a:cubicBezTo>
                  <a:cubicBezTo>
                    <a:pt x="2800" y="1622"/>
                    <a:pt x="3628" y="2304"/>
                    <a:pt x="4582" y="30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990EEF74-CF45-85DC-B151-462433DF98E9}"/>
                </a:ext>
              </a:extLst>
            </p:cNvPr>
            <p:cNvSpPr/>
            <p:nvPr/>
          </p:nvSpPr>
          <p:spPr>
            <a:xfrm>
              <a:off x="6099873" y="3130899"/>
              <a:ext cx="58261" cy="8736"/>
            </a:xfrm>
            <a:custGeom>
              <a:avLst/>
              <a:gdLst>
                <a:gd name="connsiteX0" fmla="*/ 17172 w 58261"/>
                <a:gd name="connsiteY0" fmla="*/ 8382 h 8736"/>
                <a:gd name="connsiteX1" fmla="*/ 21779 w 58261"/>
                <a:gd name="connsiteY1" fmla="*/ 8681 h 8736"/>
                <a:gd name="connsiteX2" fmla="*/ 26805 w 58261"/>
                <a:gd name="connsiteY2" fmla="*/ 8720 h 8736"/>
                <a:gd name="connsiteX3" fmla="*/ 32547 w 58261"/>
                <a:gd name="connsiteY3" fmla="*/ 8426 h 8736"/>
                <a:gd name="connsiteX4" fmla="*/ 40374 w 58261"/>
                <a:gd name="connsiteY4" fmla="*/ 7183 h 8736"/>
                <a:gd name="connsiteX5" fmla="*/ 48811 w 58261"/>
                <a:gd name="connsiteY5" fmla="*/ 4547 h 8736"/>
                <a:gd name="connsiteX6" fmla="*/ 56582 w 58261"/>
                <a:gd name="connsiteY6" fmla="*/ 932 h 8736"/>
                <a:gd name="connsiteX7" fmla="*/ 57240 w 58261"/>
                <a:gd name="connsiteY7" fmla="*/ 441 h 8736"/>
                <a:gd name="connsiteX8" fmla="*/ 51268 w 58261"/>
                <a:gd name="connsiteY8" fmla="*/ 2357 h 8736"/>
                <a:gd name="connsiteX9" fmla="*/ 42739 w 58261"/>
                <a:gd name="connsiteY9" fmla="*/ 4740 h 8736"/>
                <a:gd name="connsiteX10" fmla="*/ 34582 w 58261"/>
                <a:gd name="connsiteY10" fmla="*/ 6176 h 8736"/>
                <a:gd name="connsiteX11" fmla="*/ 28466 w 58261"/>
                <a:gd name="connsiteY11" fmla="*/ 6662 h 8736"/>
                <a:gd name="connsiteX12" fmla="*/ 23461 w 58261"/>
                <a:gd name="connsiteY12" fmla="*/ 6710 h 8736"/>
                <a:gd name="connsiteX13" fmla="*/ 18707 w 58261"/>
                <a:gd name="connsiteY13" fmla="*/ 6511 h 8736"/>
                <a:gd name="connsiteX14" fmla="*/ 14480 w 58261"/>
                <a:gd name="connsiteY14" fmla="*/ 6184 h 8736"/>
                <a:gd name="connsiteX15" fmla="*/ 8963 w 58261"/>
                <a:gd name="connsiteY15" fmla="*/ 5560 h 8736"/>
                <a:gd name="connsiteX16" fmla="*/ 2878 w 58261"/>
                <a:gd name="connsiteY16" fmla="*/ 4998 h 8736"/>
                <a:gd name="connsiteX17" fmla="*/ 0 w 58261"/>
                <a:gd name="connsiteY17" fmla="*/ 4812 h 8736"/>
                <a:gd name="connsiteX18" fmla="*/ 6460 w 58261"/>
                <a:gd name="connsiteY18" fmla="*/ 6580 h 8736"/>
                <a:gd name="connsiteX19" fmla="*/ 12628 w 58261"/>
                <a:gd name="connsiteY19" fmla="*/ 7766 h 8736"/>
                <a:gd name="connsiteX20" fmla="*/ 17172 w 58261"/>
                <a:gd name="connsiteY20" fmla="*/ 8382 h 8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8261" h="8736">
                  <a:moveTo>
                    <a:pt x="17172" y="8382"/>
                  </a:moveTo>
                  <a:cubicBezTo>
                    <a:pt x="18551" y="8523"/>
                    <a:pt x="20145" y="8624"/>
                    <a:pt x="21779" y="8681"/>
                  </a:cubicBezTo>
                  <a:cubicBezTo>
                    <a:pt x="23414" y="8738"/>
                    <a:pt x="25089" y="8751"/>
                    <a:pt x="26805" y="8720"/>
                  </a:cubicBezTo>
                  <a:cubicBezTo>
                    <a:pt x="28522" y="8689"/>
                    <a:pt x="30279" y="8614"/>
                    <a:pt x="32547" y="8426"/>
                  </a:cubicBezTo>
                  <a:cubicBezTo>
                    <a:pt x="34815" y="8239"/>
                    <a:pt x="37583" y="7837"/>
                    <a:pt x="40374" y="7183"/>
                  </a:cubicBezTo>
                  <a:cubicBezTo>
                    <a:pt x="43167" y="6530"/>
                    <a:pt x="45981" y="5654"/>
                    <a:pt x="48811" y="4547"/>
                  </a:cubicBezTo>
                  <a:cubicBezTo>
                    <a:pt x="51640" y="3440"/>
                    <a:pt x="54467" y="2076"/>
                    <a:pt x="56582" y="932"/>
                  </a:cubicBezTo>
                  <a:cubicBezTo>
                    <a:pt x="58697" y="-212"/>
                    <a:pt x="58697" y="-212"/>
                    <a:pt x="57240" y="441"/>
                  </a:cubicBezTo>
                  <a:cubicBezTo>
                    <a:pt x="57240" y="441"/>
                    <a:pt x="54184" y="1413"/>
                    <a:pt x="51268" y="2357"/>
                  </a:cubicBezTo>
                  <a:cubicBezTo>
                    <a:pt x="48352" y="3302"/>
                    <a:pt x="45514" y="4103"/>
                    <a:pt x="42739" y="4740"/>
                  </a:cubicBezTo>
                  <a:cubicBezTo>
                    <a:pt x="39964" y="5378"/>
                    <a:pt x="37248" y="5851"/>
                    <a:pt x="34582" y="6176"/>
                  </a:cubicBezTo>
                  <a:cubicBezTo>
                    <a:pt x="31914" y="6502"/>
                    <a:pt x="30177" y="6603"/>
                    <a:pt x="28466" y="6662"/>
                  </a:cubicBezTo>
                  <a:cubicBezTo>
                    <a:pt x="26755" y="6722"/>
                    <a:pt x="25087" y="6738"/>
                    <a:pt x="23461" y="6710"/>
                  </a:cubicBezTo>
                  <a:cubicBezTo>
                    <a:pt x="21836" y="6683"/>
                    <a:pt x="20253" y="6613"/>
                    <a:pt x="18707" y="6511"/>
                  </a:cubicBezTo>
                  <a:cubicBezTo>
                    <a:pt x="17162" y="6408"/>
                    <a:pt x="15984" y="6330"/>
                    <a:pt x="14480" y="6184"/>
                  </a:cubicBezTo>
                  <a:cubicBezTo>
                    <a:pt x="12977" y="6037"/>
                    <a:pt x="11137" y="5826"/>
                    <a:pt x="8963" y="5560"/>
                  </a:cubicBezTo>
                  <a:cubicBezTo>
                    <a:pt x="6789" y="5294"/>
                    <a:pt x="4278" y="4986"/>
                    <a:pt x="2878" y="4998"/>
                  </a:cubicBezTo>
                  <a:cubicBezTo>
                    <a:pt x="13" y="4743"/>
                    <a:pt x="1464" y="5082"/>
                    <a:pt x="0" y="4812"/>
                  </a:cubicBezTo>
                  <a:cubicBezTo>
                    <a:pt x="1403" y="5420"/>
                    <a:pt x="4087" y="6073"/>
                    <a:pt x="6460" y="6580"/>
                  </a:cubicBezTo>
                  <a:cubicBezTo>
                    <a:pt x="8833" y="7086"/>
                    <a:pt x="10889" y="7480"/>
                    <a:pt x="12628" y="7766"/>
                  </a:cubicBezTo>
                  <a:cubicBezTo>
                    <a:pt x="14368" y="8052"/>
                    <a:pt x="15793" y="8243"/>
                    <a:pt x="17172" y="838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88E93955-077F-5F23-3B13-5157C39CC828}"/>
                </a:ext>
              </a:extLst>
            </p:cNvPr>
            <p:cNvSpPr/>
            <p:nvPr/>
          </p:nvSpPr>
          <p:spPr>
            <a:xfrm>
              <a:off x="6112060" y="3133903"/>
              <a:ext cx="48159" cy="10170"/>
            </a:xfrm>
            <a:custGeom>
              <a:avLst/>
              <a:gdLst>
                <a:gd name="connsiteX0" fmla="*/ 38619 w 48159"/>
                <a:gd name="connsiteY0" fmla="*/ 5180 h 10170"/>
                <a:gd name="connsiteX1" fmla="*/ 46472 w 48159"/>
                <a:gd name="connsiteY1" fmla="*/ 1053 h 10170"/>
                <a:gd name="connsiteX2" fmla="*/ 47126 w 48159"/>
                <a:gd name="connsiteY2" fmla="*/ 511 h 10170"/>
                <a:gd name="connsiteX3" fmla="*/ 41058 w 48159"/>
                <a:gd name="connsiteY3" fmla="*/ 2813 h 10170"/>
                <a:gd name="connsiteX4" fmla="*/ 32365 w 48159"/>
                <a:gd name="connsiteY4" fmla="*/ 5681 h 10170"/>
                <a:gd name="connsiteX5" fmla="*/ 23997 w 48159"/>
                <a:gd name="connsiteY5" fmla="*/ 7495 h 10170"/>
                <a:gd name="connsiteX6" fmla="*/ 16251 w 48159"/>
                <a:gd name="connsiteY6" fmla="*/ 8259 h 10170"/>
                <a:gd name="connsiteX7" fmla="*/ 8808 w 48159"/>
                <a:gd name="connsiteY7" fmla="*/ 8030 h 10170"/>
                <a:gd name="connsiteX8" fmla="*/ 2549 w 48159"/>
                <a:gd name="connsiteY8" fmla="*/ 7269 h 10170"/>
                <a:gd name="connsiteX9" fmla="*/ 0 w 48159"/>
                <a:gd name="connsiteY9" fmla="*/ 6833 h 10170"/>
                <a:gd name="connsiteX10" fmla="*/ 6098 w 48159"/>
                <a:gd name="connsiteY10" fmla="*/ 8981 h 10170"/>
                <a:gd name="connsiteX11" fmla="*/ 13714 w 48159"/>
                <a:gd name="connsiteY11" fmla="*/ 10097 h 10170"/>
                <a:gd name="connsiteX12" fmla="*/ 21589 w 48159"/>
                <a:gd name="connsiteY12" fmla="*/ 9863 h 10170"/>
                <a:gd name="connsiteX13" fmla="*/ 30012 w 48159"/>
                <a:gd name="connsiteY13" fmla="*/ 8263 h 10170"/>
                <a:gd name="connsiteX14" fmla="*/ 38619 w 48159"/>
                <a:gd name="connsiteY14" fmla="*/ 5180 h 10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8159" h="10170">
                  <a:moveTo>
                    <a:pt x="38619" y="5180"/>
                  </a:moveTo>
                  <a:cubicBezTo>
                    <a:pt x="41492" y="3904"/>
                    <a:pt x="44345" y="2348"/>
                    <a:pt x="46472" y="1053"/>
                  </a:cubicBezTo>
                  <a:cubicBezTo>
                    <a:pt x="48598" y="-242"/>
                    <a:pt x="48598" y="-242"/>
                    <a:pt x="47126" y="511"/>
                  </a:cubicBezTo>
                  <a:cubicBezTo>
                    <a:pt x="47126" y="511"/>
                    <a:pt x="44021" y="1686"/>
                    <a:pt x="41058" y="2813"/>
                  </a:cubicBezTo>
                  <a:cubicBezTo>
                    <a:pt x="38094" y="3940"/>
                    <a:pt x="35202" y="4902"/>
                    <a:pt x="32365" y="5681"/>
                  </a:cubicBezTo>
                  <a:cubicBezTo>
                    <a:pt x="29529" y="6459"/>
                    <a:pt x="26744" y="7068"/>
                    <a:pt x="23997" y="7495"/>
                  </a:cubicBezTo>
                  <a:cubicBezTo>
                    <a:pt x="21249" y="7922"/>
                    <a:pt x="18738" y="8163"/>
                    <a:pt x="16251" y="8259"/>
                  </a:cubicBezTo>
                  <a:cubicBezTo>
                    <a:pt x="13765" y="8355"/>
                    <a:pt x="11286" y="8278"/>
                    <a:pt x="8808" y="8030"/>
                  </a:cubicBezTo>
                  <a:cubicBezTo>
                    <a:pt x="6329" y="7782"/>
                    <a:pt x="3844" y="7370"/>
                    <a:pt x="2549" y="7269"/>
                  </a:cubicBezTo>
                  <a:cubicBezTo>
                    <a:pt x="22" y="6765"/>
                    <a:pt x="1232" y="7236"/>
                    <a:pt x="0" y="6833"/>
                  </a:cubicBezTo>
                  <a:cubicBezTo>
                    <a:pt x="1144" y="7536"/>
                    <a:pt x="3595" y="8384"/>
                    <a:pt x="6098" y="8981"/>
                  </a:cubicBezTo>
                  <a:cubicBezTo>
                    <a:pt x="8602" y="9577"/>
                    <a:pt x="11143" y="9949"/>
                    <a:pt x="13714" y="10097"/>
                  </a:cubicBezTo>
                  <a:cubicBezTo>
                    <a:pt x="16284" y="10245"/>
                    <a:pt x="18880" y="10171"/>
                    <a:pt x="21589" y="9863"/>
                  </a:cubicBezTo>
                  <a:cubicBezTo>
                    <a:pt x="24300" y="9554"/>
                    <a:pt x="27150" y="9040"/>
                    <a:pt x="30012" y="8263"/>
                  </a:cubicBezTo>
                  <a:cubicBezTo>
                    <a:pt x="32875" y="7486"/>
                    <a:pt x="35747" y="6457"/>
                    <a:pt x="38619" y="518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7FAC8429-157D-D1EA-EAB9-DC39DA9D382D}"/>
                </a:ext>
              </a:extLst>
            </p:cNvPr>
            <p:cNvSpPr/>
            <p:nvPr/>
          </p:nvSpPr>
          <p:spPr>
            <a:xfrm>
              <a:off x="6106897" y="3057925"/>
              <a:ext cx="11993" cy="36035"/>
            </a:xfrm>
            <a:custGeom>
              <a:avLst/>
              <a:gdLst>
                <a:gd name="connsiteX0" fmla="*/ 9245 w 11993"/>
                <a:gd name="connsiteY0" fmla="*/ 14789 h 36035"/>
                <a:gd name="connsiteX1" fmla="*/ 7752 w 11993"/>
                <a:gd name="connsiteY1" fmla="*/ 11025 h 36035"/>
                <a:gd name="connsiteX2" fmla="*/ 5026 w 11993"/>
                <a:gd name="connsiteY2" fmla="*/ 6176 h 36035"/>
                <a:gd name="connsiteX3" fmla="*/ 1685 w 11993"/>
                <a:gd name="connsiteY3" fmla="*/ 1811 h 36035"/>
                <a:gd name="connsiteX4" fmla="*/ 0 w 11993"/>
                <a:gd name="connsiteY4" fmla="*/ 0 h 36035"/>
                <a:gd name="connsiteX5" fmla="*/ 2802 w 11993"/>
                <a:gd name="connsiteY5" fmla="*/ 5081 h 36035"/>
                <a:gd name="connsiteX6" fmla="*/ 5474 w 11993"/>
                <a:gd name="connsiteY6" fmla="*/ 10205 h 36035"/>
                <a:gd name="connsiteX7" fmla="*/ 7041 w 11993"/>
                <a:gd name="connsiteY7" fmla="*/ 14263 h 36035"/>
                <a:gd name="connsiteX8" fmla="*/ 7975 w 11993"/>
                <a:gd name="connsiteY8" fmla="*/ 17302 h 36035"/>
                <a:gd name="connsiteX9" fmla="*/ 8980 w 11993"/>
                <a:gd name="connsiteY9" fmla="*/ 20931 h 36035"/>
                <a:gd name="connsiteX10" fmla="*/ 9978 w 11993"/>
                <a:gd name="connsiteY10" fmla="*/ 25010 h 36035"/>
                <a:gd name="connsiteX11" fmla="*/ 10589 w 11993"/>
                <a:gd name="connsiteY11" fmla="*/ 28026 h 36035"/>
                <a:gd name="connsiteX12" fmla="*/ 11142 w 11993"/>
                <a:gd name="connsiteY12" fmla="*/ 31387 h 36035"/>
                <a:gd name="connsiteX13" fmla="*/ 11775 w 11993"/>
                <a:gd name="connsiteY13" fmla="*/ 35148 h 36035"/>
                <a:gd name="connsiteX14" fmla="*/ 11896 w 11993"/>
                <a:gd name="connsiteY14" fmla="*/ 35514 h 36035"/>
                <a:gd name="connsiteX15" fmla="*/ 11991 w 11993"/>
                <a:gd name="connsiteY15" fmla="*/ 32635 h 36035"/>
                <a:gd name="connsiteX16" fmla="*/ 11896 w 11993"/>
                <a:gd name="connsiteY16" fmla="*/ 28925 h 36035"/>
                <a:gd name="connsiteX17" fmla="*/ 11638 w 11993"/>
                <a:gd name="connsiteY17" fmla="*/ 26013 h 36035"/>
                <a:gd name="connsiteX18" fmla="*/ 10987 w 11993"/>
                <a:gd name="connsiteY18" fmla="*/ 21993 h 36035"/>
                <a:gd name="connsiteX19" fmla="*/ 10139 w 11993"/>
                <a:gd name="connsiteY19" fmla="*/ 17921 h 36035"/>
                <a:gd name="connsiteX20" fmla="*/ 9245 w 11993"/>
                <a:gd name="connsiteY20" fmla="*/ 14789 h 36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993" h="36035">
                  <a:moveTo>
                    <a:pt x="9245" y="14789"/>
                  </a:moveTo>
                  <a:cubicBezTo>
                    <a:pt x="8929" y="13913"/>
                    <a:pt x="8451" y="12541"/>
                    <a:pt x="7752" y="11025"/>
                  </a:cubicBezTo>
                  <a:cubicBezTo>
                    <a:pt x="7052" y="9509"/>
                    <a:pt x="6147" y="7891"/>
                    <a:pt x="5026" y="6176"/>
                  </a:cubicBezTo>
                  <a:cubicBezTo>
                    <a:pt x="3905" y="4460"/>
                    <a:pt x="2564" y="2650"/>
                    <a:pt x="1685" y="1811"/>
                  </a:cubicBezTo>
                  <a:cubicBezTo>
                    <a:pt x="57" y="-42"/>
                    <a:pt x="750" y="1013"/>
                    <a:pt x="0" y="0"/>
                  </a:cubicBezTo>
                  <a:cubicBezTo>
                    <a:pt x="501" y="1192"/>
                    <a:pt x="1730" y="3221"/>
                    <a:pt x="2802" y="5081"/>
                  </a:cubicBezTo>
                  <a:cubicBezTo>
                    <a:pt x="3874" y="6940"/>
                    <a:pt x="4767" y="8647"/>
                    <a:pt x="5474" y="10205"/>
                  </a:cubicBezTo>
                  <a:cubicBezTo>
                    <a:pt x="6180" y="11764"/>
                    <a:pt x="6700" y="13173"/>
                    <a:pt x="7041" y="14263"/>
                  </a:cubicBezTo>
                  <a:cubicBezTo>
                    <a:pt x="7382" y="15354"/>
                    <a:pt x="7655" y="16252"/>
                    <a:pt x="7975" y="17302"/>
                  </a:cubicBezTo>
                  <a:cubicBezTo>
                    <a:pt x="8293" y="18352"/>
                    <a:pt x="8628" y="19563"/>
                    <a:pt x="8980" y="20931"/>
                  </a:cubicBezTo>
                  <a:cubicBezTo>
                    <a:pt x="9331" y="22298"/>
                    <a:pt x="9703" y="23822"/>
                    <a:pt x="9978" y="25010"/>
                  </a:cubicBezTo>
                  <a:cubicBezTo>
                    <a:pt x="10253" y="26197"/>
                    <a:pt x="10419" y="27042"/>
                    <a:pt x="10589" y="28026"/>
                  </a:cubicBezTo>
                  <a:cubicBezTo>
                    <a:pt x="10759" y="29009"/>
                    <a:pt x="10940" y="30130"/>
                    <a:pt x="11142" y="31387"/>
                  </a:cubicBezTo>
                  <a:cubicBezTo>
                    <a:pt x="11343" y="32644"/>
                    <a:pt x="11601" y="34035"/>
                    <a:pt x="11775" y="35148"/>
                  </a:cubicBezTo>
                  <a:cubicBezTo>
                    <a:pt x="11948" y="36261"/>
                    <a:pt x="11948" y="36261"/>
                    <a:pt x="11896" y="35514"/>
                  </a:cubicBezTo>
                  <a:cubicBezTo>
                    <a:pt x="11896" y="35514"/>
                    <a:pt x="11980" y="34006"/>
                    <a:pt x="11991" y="32635"/>
                  </a:cubicBezTo>
                  <a:cubicBezTo>
                    <a:pt x="12003" y="31263"/>
                    <a:pt x="11963" y="30028"/>
                    <a:pt x="11896" y="28925"/>
                  </a:cubicBezTo>
                  <a:cubicBezTo>
                    <a:pt x="11829" y="27823"/>
                    <a:pt x="11739" y="26854"/>
                    <a:pt x="11638" y="26013"/>
                  </a:cubicBezTo>
                  <a:cubicBezTo>
                    <a:pt x="11536" y="25172"/>
                    <a:pt x="11265" y="23504"/>
                    <a:pt x="10987" y="21993"/>
                  </a:cubicBezTo>
                  <a:cubicBezTo>
                    <a:pt x="10709" y="20481"/>
                    <a:pt x="10427" y="19124"/>
                    <a:pt x="10139" y="17921"/>
                  </a:cubicBezTo>
                  <a:cubicBezTo>
                    <a:pt x="9851" y="16717"/>
                    <a:pt x="9561" y="15665"/>
                    <a:pt x="9245" y="1478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045C85D8-E933-CD71-C767-B4E7FF7C5581}"/>
                </a:ext>
              </a:extLst>
            </p:cNvPr>
            <p:cNvSpPr/>
            <p:nvPr/>
          </p:nvSpPr>
          <p:spPr>
            <a:xfrm>
              <a:off x="6091314" y="3069592"/>
              <a:ext cx="8788" cy="18373"/>
            </a:xfrm>
            <a:custGeom>
              <a:avLst/>
              <a:gdLst>
                <a:gd name="connsiteX0" fmla="*/ 3095 w 8788"/>
                <a:gd name="connsiteY0" fmla="*/ 2410 h 18373"/>
                <a:gd name="connsiteX1" fmla="*/ 979 w 8788"/>
                <a:gd name="connsiteY1" fmla="*/ 599 h 18373"/>
                <a:gd name="connsiteX2" fmla="*/ 0 w 8788"/>
                <a:gd name="connsiteY2" fmla="*/ 0 h 18373"/>
                <a:gd name="connsiteX3" fmla="*/ 1716 w 8788"/>
                <a:gd name="connsiteY3" fmla="*/ 2174 h 18373"/>
                <a:gd name="connsiteX4" fmla="*/ 3565 w 8788"/>
                <a:gd name="connsiteY4" fmla="*/ 4746 h 18373"/>
                <a:gd name="connsiteX5" fmla="*/ 5003 w 8788"/>
                <a:gd name="connsiteY5" fmla="*/ 7312 h 18373"/>
                <a:gd name="connsiteX6" fmla="*/ 6111 w 8788"/>
                <a:gd name="connsiteY6" fmla="*/ 9841 h 18373"/>
                <a:gd name="connsiteX7" fmla="*/ 7276 w 8788"/>
                <a:gd name="connsiteY7" fmla="*/ 13300 h 18373"/>
                <a:gd name="connsiteX8" fmla="*/ 8500 w 8788"/>
                <a:gd name="connsiteY8" fmla="*/ 17391 h 18373"/>
                <a:gd name="connsiteX9" fmla="*/ 8686 w 8788"/>
                <a:gd name="connsiteY9" fmla="*/ 17788 h 18373"/>
                <a:gd name="connsiteX10" fmla="*/ 8380 w 8788"/>
                <a:gd name="connsiteY10" fmla="*/ 14547 h 18373"/>
                <a:gd name="connsiteX11" fmla="*/ 7645 w 8788"/>
                <a:gd name="connsiteY11" fmla="*/ 10521 h 18373"/>
                <a:gd name="connsiteX12" fmla="*/ 6715 w 8788"/>
                <a:gd name="connsiteY12" fmla="*/ 7569 h 18373"/>
                <a:gd name="connsiteX13" fmla="*/ 5186 w 8788"/>
                <a:gd name="connsiteY13" fmla="*/ 4939 h 18373"/>
                <a:gd name="connsiteX14" fmla="*/ 3095 w 8788"/>
                <a:gd name="connsiteY14" fmla="*/ 2410 h 1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788" h="18373">
                  <a:moveTo>
                    <a:pt x="3095" y="2410"/>
                  </a:moveTo>
                  <a:cubicBezTo>
                    <a:pt x="2327" y="1616"/>
                    <a:pt x="1484" y="881"/>
                    <a:pt x="979" y="599"/>
                  </a:cubicBezTo>
                  <a:cubicBezTo>
                    <a:pt x="47" y="-53"/>
                    <a:pt x="427" y="370"/>
                    <a:pt x="0" y="0"/>
                  </a:cubicBezTo>
                  <a:cubicBezTo>
                    <a:pt x="313" y="495"/>
                    <a:pt x="1040" y="1333"/>
                    <a:pt x="1716" y="2174"/>
                  </a:cubicBezTo>
                  <a:cubicBezTo>
                    <a:pt x="2391" y="3014"/>
                    <a:pt x="3009" y="3870"/>
                    <a:pt x="3565" y="4746"/>
                  </a:cubicBezTo>
                  <a:cubicBezTo>
                    <a:pt x="4122" y="5622"/>
                    <a:pt x="4618" y="6521"/>
                    <a:pt x="5003" y="7312"/>
                  </a:cubicBezTo>
                  <a:cubicBezTo>
                    <a:pt x="5386" y="8102"/>
                    <a:pt x="5743" y="8874"/>
                    <a:pt x="6111" y="9841"/>
                  </a:cubicBezTo>
                  <a:cubicBezTo>
                    <a:pt x="6479" y="10807"/>
                    <a:pt x="6865" y="11961"/>
                    <a:pt x="7276" y="13300"/>
                  </a:cubicBezTo>
                  <a:cubicBezTo>
                    <a:pt x="7687" y="14639"/>
                    <a:pt x="8155" y="16156"/>
                    <a:pt x="8500" y="17391"/>
                  </a:cubicBezTo>
                  <a:cubicBezTo>
                    <a:pt x="8845" y="18625"/>
                    <a:pt x="8845" y="18625"/>
                    <a:pt x="8686" y="17788"/>
                  </a:cubicBezTo>
                  <a:cubicBezTo>
                    <a:pt x="8686" y="17788"/>
                    <a:pt x="8580" y="16072"/>
                    <a:pt x="8380" y="14547"/>
                  </a:cubicBezTo>
                  <a:cubicBezTo>
                    <a:pt x="8181" y="13022"/>
                    <a:pt x="7926" y="11682"/>
                    <a:pt x="7645" y="10521"/>
                  </a:cubicBezTo>
                  <a:cubicBezTo>
                    <a:pt x="7363" y="9360"/>
                    <a:pt x="7057" y="8375"/>
                    <a:pt x="6715" y="7569"/>
                  </a:cubicBezTo>
                  <a:cubicBezTo>
                    <a:pt x="6373" y="6763"/>
                    <a:pt x="5815" y="5829"/>
                    <a:pt x="5186" y="4939"/>
                  </a:cubicBezTo>
                  <a:cubicBezTo>
                    <a:pt x="4557" y="4049"/>
                    <a:pt x="3862" y="3204"/>
                    <a:pt x="3095" y="241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37F1E2FD-6DC7-5B98-CEAB-BDBE3A8A68DE}"/>
                </a:ext>
              </a:extLst>
            </p:cNvPr>
            <p:cNvSpPr/>
            <p:nvPr/>
          </p:nvSpPr>
          <p:spPr>
            <a:xfrm>
              <a:off x="6081168" y="3076915"/>
              <a:ext cx="11848" cy="26545"/>
            </a:xfrm>
            <a:custGeom>
              <a:avLst/>
              <a:gdLst>
                <a:gd name="connsiteX0" fmla="*/ 10399 w 11848"/>
                <a:gd name="connsiteY0" fmla="*/ 14731 h 26545"/>
                <a:gd name="connsiteX1" fmla="*/ 8946 w 11848"/>
                <a:gd name="connsiteY1" fmla="*/ 10306 h 26545"/>
                <a:gd name="connsiteX2" fmla="*/ 6721 w 11848"/>
                <a:gd name="connsiteY2" fmla="*/ 6308 h 26545"/>
                <a:gd name="connsiteX3" fmla="*/ 3899 w 11848"/>
                <a:gd name="connsiteY3" fmla="*/ 2756 h 26545"/>
                <a:gd name="connsiteX4" fmla="*/ 1195 w 11848"/>
                <a:gd name="connsiteY4" fmla="*/ 587 h 26545"/>
                <a:gd name="connsiteX5" fmla="*/ 0 w 11848"/>
                <a:gd name="connsiteY5" fmla="*/ 0 h 26545"/>
                <a:gd name="connsiteX6" fmla="*/ 2243 w 11848"/>
                <a:gd name="connsiteY6" fmla="*/ 2405 h 26545"/>
                <a:gd name="connsiteX7" fmla="*/ 4719 w 11848"/>
                <a:gd name="connsiteY7" fmla="*/ 5764 h 26545"/>
                <a:gd name="connsiteX8" fmla="*/ 6785 w 11848"/>
                <a:gd name="connsiteY8" fmla="*/ 9660 h 26545"/>
                <a:gd name="connsiteX9" fmla="*/ 8417 w 11848"/>
                <a:gd name="connsiteY9" fmla="*/ 13582 h 26545"/>
                <a:gd name="connsiteX10" fmla="*/ 9984 w 11848"/>
                <a:gd name="connsiteY10" fmla="*/ 18834 h 26545"/>
                <a:gd name="connsiteX11" fmla="*/ 11491 w 11848"/>
                <a:gd name="connsiteY11" fmla="*/ 25052 h 26545"/>
                <a:gd name="connsiteX12" fmla="*/ 11732 w 11848"/>
                <a:gd name="connsiteY12" fmla="*/ 25661 h 26545"/>
                <a:gd name="connsiteX13" fmla="*/ 11415 w 11848"/>
                <a:gd name="connsiteY13" fmla="*/ 20792 h 26545"/>
                <a:gd name="connsiteX14" fmla="*/ 10399 w 11848"/>
                <a:gd name="connsiteY14" fmla="*/ 14731 h 26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848" h="26545">
                  <a:moveTo>
                    <a:pt x="10399" y="14731"/>
                  </a:moveTo>
                  <a:cubicBezTo>
                    <a:pt x="9985" y="12981"/>
                    <a:pt x="9511" y="11493"/>
                    <a:pt x="8946" y="10306"/>
                  </a:cubicBezTo>
                  <a:cubicBezTo>
                    <a:pt x="8381" y="9119"/>
                    <a:pt x="7593" y="7648"/>
                    <a:pt x="6721" y="6308"/>
                  </a:cubicBezTo>
                  <a:cubicBezTo>
                    <a:pt x="5848" y="4967"/>
                    <a:pt x="4907" y="3782"/>
                    <a:pt x="3899" y="2756"/>
                  </a:cubicBezTo>
                  <a:cubicBezTo>
                    <a:pt x="2892" y="1729"/>
                    <a:pt x="1814" y="875"/>
                    <a:pt x="1195" y="587"/>
                  </a:cubicBezTo>
                  <a:cubicBezTo>
                    <a:pt x="40" y="-59"/>
                    <a:pt x="537" y="358"/>
                    <a:pt x="0" y="0"/>
                  </a:cubicBezTo>
                  <a:cubicBezTo>
                    <a:pt x="426" y="509"/>
                    <a:pt x="1362" y="1406"/>
                    <a:pt x="2243" y="2405"/>
                  </a:cubicBezTo>
                  <a:cubicBezTo>
                    <a:pt x="3125" y="3403"/>
                    <a:pt x="3953" y="4518"/>
                    <a:pt x="4719" y="5764"/>
                  </a:cubicBezTo>
                  <a:cubicBezTo>
                    <a:pt x="5485" y="7009"/>
                    <a:pt x="6191" y="8389"/>
                    <a:pt x="6785" y="9660"/>
                  </a:cubicBezTo>
                  <a:cubicBezTo>
                    <a:pt x="7379" y="10931"/>
                    <a:pt x="7891" y="12116"/>
                    <a:pt x="8417" y="13582"/>
                  </a:cubicBezTo>
                  <a:cubicBezTo>
                    <a:pt x="8942" y="15047"/>
                    <a:pt x="9463" y="16800"/>
                    <a:pt x="9984" y="18834"/>
                  </a:cubicBezTo>
                  <a:cubicBezTo>
                    <a:pt x="10505" y="20867"/>
                    <a:pt x="11067" y="23176"/>
                    <a:pt x="11491" y="25052"/>
                  </a:cubicBezTo>
                  <a:cubicBezTo>
                    <a:pt x="11914" y="26927"/>
                    <a:pt x="11914" y="26927"/>
                    <a:pt x="11732" y="25661"/>
                  </a:cubicBezTo>
                  <a:cubicBezTo>
                    <a:pt x="11732" y="25661"/>
                    <a:pt x="11669" y="23084"/>
                    <a:pt x="11415" y="20792"/>
                  </a:cubicBezTo>
                  <a:cubicBezTo>
                    <a:pt x="11161" y="18500"/>
                    <a:pt x="10813" y="16482"/>
                    <a:pt x="10399" y="1473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1DC6E00C-B041-15A9-6038-9A557CCBDAEC}"/>
                </a:ext>
              </a:extLst>
            </p:cNvPr>
            <p:cNvSpPr/>
            <p:nvPr/>
          </p:nvSpPr>
          <p:spPr>
            <a:xfrm>
              <a:off x="6125090" y="3054757"/>
              <a:ext cx="5153" cy="37334"/>
            </a:xfrm>
            <a:custGeom>
              <a:avLst/>
              <a:gdLst>
                <a:gd name="connsiteX0" fmla="*/ 4076 w 5153"/>
                <a:gd name="connsiteY0" fmla="*/ 12968 h 37334"/>
                <a:gd name="connsiteX1" fmla="*/ 2502 w 5153"/>
                <a:gd name="connsiteY1" fmla="*/ 6209 h 37334"/>
                <a:gd name="connsiteX2" fmla="*/ 816 w 5153"/>
                <a:gd name="connsiteY2" fmla="*/ 1553 h 37334"/>
                <a:gd name="connsiteX3" fmla="*/ 0 w 5153"/>
                <a:gd name="connsiteY3" fmla="*/ 0 h 37334"/>
                <a:gd name="connsiteX4" fmla="*/ 884 w 5153"/>
                <a:gd name="connsiteY4" fmla="*/ 4510 h 37334"/>
                <a:gd name="connsiteX5" fmla="*/ 2008 w 5153"/>
                <a:gd name="connsiteY5" fmla="*/ 10863 h 37334"/>
                <a:gd name="connsiteX6" fmla="*/ 2885 w 5153"/>
                <a:gd name="connsiteY6" fmla="*/ 17330 h 37334"/>
                <a:gd name="connsiteX7" fmla="*/ 3263 w 5153"/>
                <a:gd name="connsiteY7" fmla="*/ 20566 h 37334"/>
                <a:gd name="connsiteX8" fmla="*/ 3483 w 5153"/>
                <a:gd name="connsiteY8" fmla="*/ 23826 h 37334"/>
                <a:gd name="connsiteX9" fmla="*/ 3672 w 5153"/>
                <a:gd name="connsiteY9" fmla="*/ 27720 h 37334"/>
                <a:gd name="connsiteX10" fmla="*/ 3792 w 5153"/>
                <a:gd name="connsiteY10" fmla="*/ 30546 h 37334"/>
                <a:gd name="connsiteX11" fmla="*/ 3877 w 5153"/>
                <a:gd name="connsiteY11" fmla="*/ 33462 h 37334"/>
                <a:gd name="connsiteX12" fmla="*/ 3986 w 5153"/>
                <a:gd name="connsiteY12" fmla="*/ 36604 h 37334"/>
                <a:gd name="connsiteX13" fmla="*/ 4042 w 5153"/>
                <a:gd name="connsiteY13" fmla="*/ 36912 h 37334"/>
                <a:gd name="connsiteX14" fmla="*/ 4456 w 5153"/>
                <a:gd name="connsiteY14" fmla="*/ 34588 h 37334"/>
                <a:gd name="connsiteX15" fmla="*/ 4839 w 5153"/>
                <a:gd name="connsiteY15" fmla="*/ 31486 h 37334"/>
                <a:gd name="connsiteX16" fmla="*/ 5007 w 5153"/>
                <a:gd name="connsiteY16" fmla="*/ 28907 h 37334"/>
                <a:gd name="connsiteX17" fmla="*/ 5128 w 5153"/>
                <a:gd name="connsiteY17" fmla="*/ 25140 h 37334"/>
                <a:gd name="connsiteX18" fmla="*/ 5139 w 5153"/>
                <a:gd name="connsiteY18" fmla="*/ 21439 h 37334"/>
                <a:gd name="connsiteX19" fmla="*/ 5001 w 5153"/>
                <a:gd name="connsiteY19" fmla="*/ 18802 h 37334"/>
                <a:gd name="connsiteX20" fmla="*/ 4076 w 5153"/>
                <a:gd name="connsiteY20" fmla="*/ 12968 h 37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153" h="37334">
                  <a:moveTo>
                    <a:pt x="4076" y="12968"/>
                  </a:moveTo>
                  <a:cubicBezTo>
                    <a:pt x="3607" y="10503"/>
                    <a:pt x="3084" y="8249"/>
                    <a:pt x="2502" y="6209"/>
                  </a:cubicBezTo>
                  <a:cubicBezTo>
                    <a:pt x="1921" y="4169"/>
                    <a:pt x="1275" y="2349"/>
                    <a:pt x="816" y="1553"/>
                  </a:cubicBezTo>
                  <a:cubicBezTo>
                    <a:pt x="66" y="-24"/>
                    <a:pt x="291" y="781"/>
                    <a:pt x="0" y="0"/>
                  </a:cubicBezTo>
                  <a:cubicBezTo>
                    <a:pt x="76" y="856"/>
                    <a:pt x="484" y="2590"/>
                    <a:pt x="884" y="4510"/>
                  </a:cubicBezTo>
                  <a:cubicBezTo>
                    <a:pt x="1285" y="6429"/>
                    <a:pt x="1661" y="8545"/>
                    <a:pt x="2008" y="10863"/>
                  </a:cubicBezTo>
                  <a:cubicBezTo>
                    <a:pt x="2355" y="13180"/>
                    <a:pt x="2674" y="15700"/>
                    <a:pt x="2885" y="17330"/>
                  </a:cubicBezTo>
                  <a:cubicBezTo>
                    <a:pt x="3096" y="18960"/>
                    <a:pt x="3182" y="19667"/>
                    <a:pt x="3263" y="20566"/>
                  </a:cubicBezTo>
                  <a:cubicBezTo>
                    <a:pt x="3343" y="21465"/>
                    <a:pt x="3414" y="22553"/>
                    <a:pt x="3483" y="23826"/>
                  </a:cubicBezTo>
                  <a:cubicBezTo>
                    <a:pt x="3552" y="25100"/>
                    <a:pt x="3616" y="26559"/>
                    <a:pt x="3672" y="27720"/>
                  </a:cubicBezTo>
                  <a:cubicBezTo>
                    <a:pt x="3728" y="28882"/>
                    <a:pt x="3764" y="29667"/>
                    <a:pt x="3792" y="30546"/>
                  </a:cubicBezTo>
                  <a:cubicBezTo>
                    <a:pt x="3820" y="31425"/>
                    <a:pt x="3846" y="32397"/>
                    <a:pt x="3877" y="33462"/>
                  </a:cubicBezTo>
                  <a:cubicBezTo>
                    <a:pt x="3909" y="34527"/>
                    <a:pt x="3972" y="35688"/>
                    <a:pt x="3986" y="36604"/>
                  </a:cubicBezTo>
                  <a:cubicBezTo>
                    <a:pt x="4001" y="37519"/>
                    <a:pt x="4001" y="37519"/>
                    <a:pt x="4042" y="36912"/>
                  </a:cubicBezTo>
                  <a:cubicBezTo>
                    <a:pt x="4042" y="36912"/>
                    <a:pt x="4276" y="35708"/>
                    <a:pt x="4456" y="34588"/>
                  </a:cubicBezTo>
                  <a:cubicBezTo>
                    <a:pt x="4634" y="33468"/>
                    <a:pt x="4756" y="32434"/>
                    <a:pt x="4839" y="31486"/>
                  </a:cubicBezTo>
                  <a:cubicBezTo>
                    <a:pt x="4923" y="30538"/>
                    <a:pt x="4978" y="29676"/>
                    <a:pt x="5007" y="28907"/>
                  </a:cubicBezTo>
                  <a:cubicBezTo>
                    <a:pt x="5035" y="28138"/>
                    <a:pt x="5098" y="26552"/>
                    <a:pt x="5128" y="25140"/>
                  </a:cubicBezTo>
                  <a:cubicBezTo>
                    <a:pt x="5158" y="23728"/>
                    <a:pt x="5161" y="22495"/>
                    <a:pt x="5139" y="21439"/>
                  </a:cubicBezTo>
                  <a:cubicBezTo>
                    <a:pt x="5115" y="20383"/>
                    <a:pt x="5069" y="19502"/>
                    <a:pt x="5001" y="18802"/>
                  </a:cubicBezTo>
                  <a:cubicBezTo>
                    <a:pt x="4932" y="18102"/>
                    <a:pt x="4545" y="15433"/>
                    <a:pt x="4076" y="1296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7ACEC671-6BCA-3CBB-92B4-8B99E1C92CE6}"/>
                </a:ext>
              </a:extLst>
            </p:cNvPr>
            <p:cNvSpPr/>
            <p:nvPr/>
          </p:nvSpPr>
          <p:spPr>
            <a:xfrm>
              <a:off x="5840855" y="3154245"/>
              <a:ext cx="88190" cy="146332"/>
            </a:xfrm>
            <a:custGeom>
              <a:avLst/>
              <a:gdLst>
                <a:gd name="connsiteX0" fmla="*/ 44709 w 88190"/>
                <a:gd name="connsiteY0" fmla="*/ 35512 h 146332"/>
                <a:gd name="connsiteX1" fmla="*/ 24610 w 88190"/>
                <a:gd name="connsiteY1" fmla="*/ 61449 h 146332"/>
                <a:gd name="connsiteX2" fmla="*/ 12686 w 88190"/>
                <a:gd name="connsiteY2" fmla="*/ 83880 h 146332"/>
                <a:gd name="connsiteX3" fmla="*/ 4895 w 88190"/>
                <a:gd name="connsiteY3" fmla="*/ 110114 h 146332"/>
                <a:gd name="connsiteX4" fmla="*/ 519 w 88190"/>
                <a:gd name="connsiteY4" fmla="*/ 139411 h 146332"/>
                <a:gd name="connsiteX5" fmla="*/ 545 w 88190"/>
                <a:gd name="connsiteY5" fmla="*/ 142337 h 146332"/>
                <a:gd name="connsiteX6" fmla="*/ 4742 w 88190"/>
                <a:gd name="connsiteY6" fmla="*/ 120585 h 146332"/>
                <a:gd name="connsiteX7" fmla="*/ 11709 w 88190"/>
                <a:gd name="connsiteY7" fmla="*/ 92564 h 146332"/>
                <a:gd name="connsiteX8" fmla="*/ 21074 w 88190"/>
                <a:gd name="connsiteY8" fmla="*/ 70844 h 146332"/>
                <a:gd name="connsiteX9" fmla="*/ 38904 w 88190"/>
                <a:gd name="connsiteY9" fmla="*/ 45547 h 146332"/>
                <a:gd name="connsiteX10" fmla="*/ 61228 w 88190"/>
                <a:gd name="connsiteY10" fmla="*/ 21488 h 146332"/>
                <a:gd name="connsiteX11" fmla="*/ 80418 w 88190"/>
                <a:gd name="connsiteY11" fmla="*/ 5444 h 146332"/>
                <a:gd name="connsiteX12" fmla="*/ 88191 w 88190"/>
                <a:gd name="connsiteY12" fmla="*/ 0 h 146332"/>
                <a:gd name="connsiteX13" fmla="*/ 67671 w 88190"/>
                <a:gd name="connsiteY13" fmla="*/ 13276 h 146332"/>
                <a:gd name="connsiteX14" fmla="*/ 44709 w 88190"/>
                <a:gd name="connsiteY14" fmla="*/ 35512 h 146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8190" h="146332">
                  <a:moveTo>
                    <a:pt x="44709" y="35512"/>
                  </a:moveTo>
                  <a:cubicBezTo>
                    <a:pt x="37267" y="43947"/>
                    <a:pt x="30034" y="53399"/>
                    <a:pt x="24610" y="61449"/>
                  </a:cubicBezTo>
                  <a:cubicBezTo>
                    <a:pt x="19185" y="69499"/>
                    <a:pt x="15717" y="76172"/>
                    <a:pt x="12686" y="83880"/>
                  </a:cubicBezTo>
                  <a:cubicBezTo>
                    <a:pt x="9655" y="91589"/>
                    <a:pt x="7059" y="100333"/>
                    <a:pt x="4895" y="110114"/>
                  </a:cubicBezTo>
                  <a:cubicBezTo>
                    <a:pt x="2730" y="119895"/>
                    <a:pt x="1215" y="130746"/>
                    <a:pt x="519" y="139411"/>
                  </a:cubicBezTo>
                  <a:cubicBezTo>
                    <a:pt x="-177" y="148077"/>
                    <a:pt x="-177" y="148077"/>
                    <a:pt x="545" y="142337"/>
                  </a:cubicBezTo>
                  <a:cubicBezTo>
                    <a:pt x="545" y="142337"/>
                    <a:pt x="2768" y="130967"/>
                    <a:pt x="4742" y="120585"/>
                  </a:cubicBezTo>
                  <a:cubicBezTo>
                    <a:pt x="6717" y="110203"/>
                    <a:pt x="9003" y="100857"/>
                    <a:pt x="11709" y="92564"/>
                  </a:cubicBezTo>
                  <a:cubicBezTo>
                    <a:pt x="14414" y="84272"/>
                    <a:pt x="17536" y="77034"/>
                    <a:pt x="21074" y="70844"/>
                  </a:cubicBezTo>
                  <a:cubicBezTo>
                    <a:pt x="24611" y="64654"/>
                    <a:pt x="31659" y="54588"/>
                    <a:pt x="38904" y="45547"/>
                  </a:cubicBezTo>
                  <a:cubicBezTo>
                    <a:pt x="46149" y="36505"/>
                    <a:pt x="53590" y="28486"/>
                    <a:pt x="61228" y="21488"/>
                  </a:cubicBezTo>
                  <a:cubicBezTo>
                    <a:pt x="68866" y="14490"/>
                    <a:pt x="76688" y="8499"/>
                    <a:pt x="80418" y="5444"/>
                  </a:cubicBezTo>
                  <a:cubicBezTo>
                    <a:pt x="88225" y="62"/>
                    <a:pt x="84114" y="2327"/>
                    <a:pt x="88191" y="0"/>
                  </a:cubicBezTo>
                  <a:cubicBezTo>
                    <a:pt x="83752" y="1745"/>
                    <a:pt x="75538" y="6889"/>
                    <a:pt x="67671" y="13276"/>
                  </a:cubicBezTo>
                  <a:cubicBezTo>
                    <a:pt x="59803" y="19663"/>
                    <a:pt x="52151" y="27079"/>
                    <a:pt x="44709" y="3551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8E10F534-00F3-2728-8B33-38F915E5D364}"/>
                </a:ext>
              </a:extLst>
            </p:cNvPr>
            <p:cNvSpPr/>
            <p:nvPr/>
          </p:nvSpPr>
          <p:spPr>
            <a:xfrm>
              <a:off x="5844382" y="3187179"/>
              <a:ext cx="49490" cy="109079"/>
            </a:xfrm>
            <a:custGeom>
              <a:avLst/>
              <a:gdLst>
                <a:gd name="connsiteX0" fmla="*/ 4745 w 49490"/>
                <a:gd name="connsiteY0" fmla="*/ 87664 h 109079"/>
                <a:gd name="connsiteX1" fmla="*/ 6702 w 49490"/>
                <a:gd name="connsiteY1" fmla="*/ 79335 h 109079"/>
                <a:gd name="connsiteX2" fmla="*/ 9706 w 49490"/>
                <a:gd name="connsiteY2" fmla="*/ 68278 h 109079"/>
                <a:gd name="connsiteX3" fmla="*/ 13242 w 49490"/>
                <a:gd name="connsiteY3" fmla="*/ 57064 h 109079"/>
                <a:gd name="connsiteX4" fmla="*/ 16730 w 49490"/>
                <a:gd name="connsiteY4" fmla="*/ 48346 h 109079"/>
                <a:gd name="connsiteX5" fmla="*/ 22834 w 49490"/>
                <a:gd name="connsiteY5" fmla="*/ 36387 h 109079"/>
                <a:gd name="connsiteX6" fmla="*/ 33231 w 49490"/>
                <a:gd name="connsiteY6" fmla="*/ 20911 h 109079"/>
                <a:gd name="connsiteX7" fmla="*/ 44399 w 49490"/>
                <a:gd name="connsiteY7" fmla="*/ 6394 h 109079"/>
                <a:gd name="connsiteX8" fmla="*/ 49490 w 49490"/>
                <a:gd name="connsiteY8" fmla="*/ 0 h 109079"/>
                <a:gd name="connsiteX9" fmla="*/ 36048 w 49490"/>
                <a:gd name="connsiteY9" fmla="*/ 14120 h 109079"/>
                <a:gd name="connsiteX10" fmla="*/ 24158 w 49490"/>
                <a:gd name="connsiteY10" fmla="*/ 30345 h 109079"/>
                <a:gd name="connsiteX11" fmla="*/ 16568 w 49490"/>
                <a:gd name="connsiteY11" fmla="*/ 43860 h 109079"/>
                <a:gd name="connsiteX12" fmla="*/ 12531 w 49490"/>
                <a:gd name="connsiteY12" fmla="*/ 53160 h 109079"/>
                <a:gd name="connsiteX13" fmla="*/ 8965 w 49490"/>
                <a:gd name="connsiteY13" fmla="*/ 63673 h 109079"/>
                <a:gd name="connsiteX14" fmla="*/ 5668 w 49490"/>
                <a:gd name="connsiteY14" fmla="*/ 75291 h 109079"/>
                <a:gd name="connsiteX15" fmla="*/ 3469 w 49490"/>
                <a:gd name="connsiteY15" fmla="*/ 84145 h 109079"/>
                <a:gd name="connsiteX16" fmla="*/ 1626 w 49490"/>
                <a:gd name="connsiteY16" fmla="*/ 94454 h 109079"/>
                <a:gd name="connsiteX17" fmla="*/ 233 w 49490"/>
                <a:gd name="connsiteY17" fmla="*/ 106264 h 109079"/>
                <a:gd name="connsiteX18" fmla="*/ 281 w 49490"/>
                <a:gd name="connsiteY18" fmla="*/ 107463 h 109079"/>
                <a:gd name="connsiteX19" fmla="*/ 2369 w 49490"/>
                <a:gd name="connsiteY19" fmla="*/ 98742 h 109079"/>
                <a:gd name="connsiteX20" fmla="*/ 4745 w 49490"/>
                <a:gd name="connsiteY20" fmla="*/ 87664 h 109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9490" h="109079">
                  <a:moveTo>
                    <a:pt x="4745" y="87664"/>
                  </a:moveTo>
                  <a:cubicBezTo>
                    <a:pt x="5442" y="84427"/>
                    <a:pt x="6082" y="81653"/>
                    <a:pt x="6702" y="79335"/>
                  </a:cubicBezTo>
                  <a:cubicBezTo>
                    <a:pt x="7322" y="77017"/>
                    <a:pt x="8519" y="72433"/>
                    <a:pt x="9706" y="68278"/>
                  </a:cubicBezTo>
                  <a:cubicBezTo>
                    <a:pt x="10893" y="64123"/>
                    <a:pt x="12072" y="60385"/>
                    <a:pt x="13242" y="57064"/>
                  </a:cubicBezTo>
                  <a:cubicBezTo>
                    <a:pt x="14413" y="53744"/>
                    <a:pt x="15573" y="50842"/>
                    <a:pt x="16730" y="48346"/>
                  </a:cubicBezTo>
                  <a:cubicBezTo>
                    <a:pt x="17886" y="45851"/>
                    <a:pt x="20035" y="41251"/>
                    <a:pt x="22834" y="36387"/>
                  </a:cubicBezTo>
                  <a:cubicBezTo>
                    <a:pt x="25632" y="31524"/>
                    <a:pt x="29098" y="26364"/>
                    <a:pt x="33231" y="20911"/>
                  </a:cubicBezTo>
                  <a:cubicBezTo>
                    <a:pt x="37364" y="15458"/>
                    <a:pt x="42109" y="9666"/>
                    <a:pt x="44399" y="6394"/>
                  </a:cubicBezTo>
                  <a:cubicBezTo>
                    <a:pt x="49542" y="48"/>
                    <a:pt x="46637" y="3074"/>
                    <a:pt x="49490" y="0"/>
                  </a:cubicBezTo>
                  <a:cubicBezTo>
                    <a:pt x="46159" y="2642"/>
                    <a:pt x="40692" y="8448"/>
                    <a:pt x="36048" y="14120"/>
                  </a:cubicBezTo>
                  <a:cubicBezTo>
                    <a:pt x="31404" y="19792"/>
                    <a:pt x="27450" y="25208"/>
                    <a:pt x="24158" y="30345"/>
                  </a:cubicBezTo>
                  <a:cubicBezTo>
                    <a:pt x="20866" y="35482"/>
                    <a:pt x="18237" y="40343"/>
                    <a:pt x="16568" y="43860"/>
                  </a:cubicBezTo>
                  <a:cubicBezTo>
                    <a:pt x="14899" y="47375"/>
                    <a:pt x="13716" y="50064"/>
                    <a:pt x="12531" y="53160"/>
                  </a:cubicBezTo>
                  <a:cubicBezTo>
                    <a:pt x="11346" y="56255"/>
                    <a:pt x="10158" y="59759"/>
                    <a:pt x="8965" y="63673"/>
                  </a:cubicBezTo>
                  <a:cubicBezTo>
                    <a:pt x="7772" y="67586"/>
                    <a:pt x="6575" y="71910"/>
                    <a:pt x="5668" y="75291"/>
                  </a:cubicBezTo>
                  <a:cubicBezTo>
                    <a:pt x="4761" y="78671"/>
                    <a:pt x="4125" y="81180"/>
                    <a:pt x="3469" y="84145"/>
                  </a:cubicBezTo>
                  <a:cubicBezTo>
                    <a:pt x="2813" y="87111"/>
                    <a:pt x="2202" y="90549"/>
                    <a:pt x="1626" y="94454"/>
                  </a:cubicBezTo>
                  <a:cubicBezTo>
                    <a:pt x="1051" y="98360"/>
                    <a:pt x="551" y="102740"/>
                    <a:pt x="233" y="106264"/>
                  </a:cubicBezTo>
                  <a:cubicBezTo>
                    <a:pt x="-85" y="109787"/>
                    <a:pt x="-85" y="109787"/>
                    <a:pt x="281" y="107463"/>
                  </a:cubicBezTo>
                  <a:cubicBezTo>
                    <a:pt x="281" y="107463"/>
                    <a:pt x="1477" y="102890"/>
                    <a:pt x="2369" y="98742"/>
                  </a:cubicBezTo>
                  <a:cubicBezTo>
                    <a:pt x="3261" y="94594"/>
                    <a:pt x="4048" y="90901"/>
                    <a:pt x="4745" y="8766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FB067F3C-3D09-7B72-E848-9B9DD1C342C4}"/>
                </a:ext>
              </a:extLst>
            </p:cNvPr>
            <p:cNvSpPr/>
            <p:nvPr/>
          </p:nvSpPr>
          <p:spPr>
            <a:xfrm>
              <a:off x="5844899" y="3207906"/>
              <a:ext cx="37546" cy="124642"/>
            </a:xfrm>
            <a:custGeom>
              <a:avLst/>
              <a:gdLst>
                <a:gd name="connsiteX0" fmla="*/ 26689 w 37546"/>
                <a:gd name="connsiteY0" fmla="*/ 19773 h 124642"/>
                <a:gd name="connsiteX1" fmla="*/ 34423 w 37546"/>
                <a:gd name="connsiteY1" fmla="*/ 5214 h 124642"/>
                <a:gd name="connsiteX2" fmla="*/ 37546 w 37546"/>
                <a:gd name="connsiteY2" fmla="*/ 0 h 124642"/>
                <a:gd name="connsiteX3" fmla="*/ 28252 w 37546"/>
                <a:gd name="connsiteY3" fmla="*/ 12892 h 124642"/>
                <a:gd name="connsiteX4" fmla="*/ 18734 w 37546"/>
                <a:gd name="connsiteY4" fmla="*/ 32091 h 124642"/>
                <a:gd name="connsiteX5" fmla="*/ 11119 w 37546"/>
                <a:gd name="connsiteY5" fmla="*/ 52450 h 124642"/>
                <a:gd name="connsiteX6" fmla="*/ 7624 w 37546"/>
                <a:gd name="connsiteY6" fmla="*/ 64701 h 124642"/>
                <a:gd name="connsiteX7" fmla="*/ 5559 w 37546"/>
                <a:gd name="connsiteY7" fmla="*/ 74143 h 124642"/>
                <a:gd name="connsiteX8" fmla="*/ 3332 w 37546"/>
                <a:gd name="connsiteY8" fmla="*/ 88611 h 124642"/>
                <a:gd name="connsiteX9" fmla="*/ 281 w 37546"/>
                <a:gd name="connsiteY9" fmla="*/ 112343 h 124642"/>
                <a:gd name="connsiteX10" fmla="*/ 39 w 37546"/>
                <a:gd name="connsiteY10" fmla="*/ 117319 h 124642"/>
                <a:gd name="connsiteX11" fmla="*/ 182 w 37546"/>
                <a:gd name="connsiteY11" fmla="*/ 123215 h 124642"/>
                <a:gd name="connsiteX12" fmla="*/ 466 w 37546"/>
                <a:gd name="connsiteY12" fmla="*/ 123822 h 124642"/>
                <a:gd name="connsiteX13" fmla="*/ 1409 w 37546"/>
                <a:gd name="connsiteY13" fmla="*/ 119413 h 124642"/>
                <a:gd name="connsiteX14" fmla="*/ 1965 w 37546"/>
                <a:gd name="connsiteY14" fmla="*/ 113981 h 124642"/>
                <a:gd name="connsiteX15" fmla="*/ 4163 w 37546"/>
                <a:gd name="connsiteY15" fmla="*/ 97293 h 124642"/>
                <a:gd name="connsiteX16" fmla="*/ 6983 w 37546"/>
                <a:gd name="connsiteY16" fmla="*/ 77527 h 124642"/>
                <a:gd name="connsiteX17" fmla="*/ 8835 w 37546"/>
                <a:gd name="connsiteY17" fmla="*/ 68348 h 124642"/>
                <a:gd name="connsiteX18" fmla="*/ 11262 w 37546"/>
                <a:gd name="connsiteY18" fmla="*/ 58679 h 124642"/>
                <a:gd name="connsiteX19" fmla="*/ 17689 w 37546"/>
                <a:gd name="connsiteY19" fmla="*/ 40041 h 124642"/>
                <a:gd name="connsiteX20" fmla="*/ 26689 w 37546"/>
                <a:gd name="connsiteY20" fmla="*/ 19773 h 124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7546" h="124642">
                  <a:moveTo>
                    <a:pt x="26689" y="19773"/>
                  </a:moveTo>
                  <a:cubicBezTo>
                    <a:pt x="29843" y="13625"/>
                    <a:pt x="33025" y="8004"/>
                    <a:pt x="34423" y="5214"/>
                  </a:cubicBezTo>
                  <a:cubicBezTo>
                    <a:pt x="37603" y="43"/>
                    <a:pt x="35763" y="2380"/>
                    <a:pt x="37546" y="0"/>
                  </a:cubicBezTo>
                  <a:cubicBezTo>
                    <a:pt x="35333" y="2077"/>
                    <a:pt x="31646" y="7130"/>
                    <a:pt x="28252" y="12892"/>
                  </a:cubicBezTo>
                  <a:cubicBezTo>
                    <a:pt x="24856" y="18654"/>
                    <a:pt x="21711" y="25070"/>
                    <a:pt x="18734" y="32091"/>
                  </a:cubicBezTo>
                  <a:cubicBezTo>
                    <a:pt x="15757" y="39112"/>
                    <a:pt x="12947" y="46738"/>
                    <a:pt x="11119" y="52450"/>
                  </a:cubicBezTo>
                  <a:cubicBezTo>
                    <a:pt x="9292" y="58161"/>
                    <a:pt x="8410" y="61472"/>
                    <a:pt x="7624" y="64701"/>
                  </a:cubicBezTo>
                  <a:cubicBezTo>
                    <a:pt x="6839" y="67930"/>
                    <a:pt x="6151" y="71077"/>
                    <a:pt x="5559" y="74143"/>
                  </a:cubicBezTo>
                  <a:cubicBezTo>
                    <a:pt x="4968" y="77208"/>
                    <a:pt x="4473" y="80192"/>
                    <a:pt x="3332" y="88611"/>
                  </a:cubicBezTo>
                  <a:cubicBezTo>
                    <a:pt x="2190" y="97030"/>
                    <a:pt x="382" y="110943"/>
                    <a:pt x="281" y="112343"/>
                  </a:cubicBezTo>
                  <a:cubicBezTo>
                    <a:pt x="180" y="113742"/>
                    <a:pt x="95" y="115398"/>
                    <a:pt x="39" y="117319"/>
                  </a:cubicBezTo>
                  <a:cubicBezTo>
                    <a:pt x="-17" y="119241"/>
                    <a:pt x="-44" y="121430"/>
                    <a:pt x="182" y="123215"/>
                  </a:cubicBezTo>
                  <a:cubicBezTo>
                    <a:pt x="408" y="125001"/>
                    <a:pt x="408" y="125001"/>
                    <a:pt x="466" y="123822"/>
                  </a:cubicBezTo>
                  <a:cubicBezTo>
                    <a:pt x="466" y="123822"/>
                    <a:pt x="1207" y="121494"/>
                    <a:pt x="1409" y="119413"/>
                  </a:cubicBezTo>
                  <a:cubicBezTo>
                    <a:pt x="1612" y="117332"/>
                    <a:pt x="1796" y="115521"/>
                    <a:pt x="1965" y="113981"/>
                  </a:cubicBezTo>
                  <a:cubicBezTo>
                    <a:pt x="2134" y="112441"/>
                    <a:pt x="2288" y="111192"/>
                    <a:pt x="4163" y="97293"/>
                  </a:cubicBezTo>
                  <a:cubicBezTo>
                    <a:pt x="6038" y="83394"/>
                    <a:pt x="6462" y="80503"/>
                    <a:pt x="6983" y="77527"/>
                  </a:cubicBezTo>
                  <a:cubicBezTo>
                    <a:pt x="7503" y="74551"/>
                    <a:pt x="8121" y="71492"/>
                    <a:pt x="8835" y="68348"/>
                  </a:cubicBezTo>
                  <a:cubicBezTo>
                    <a:pt x="9549" y="65204"/>
                    <a:pt x="10360" y="61976"/>
                    <a:pt x="11262" y="58679"/>
                  </a:cubicBezTo>
                  <a:cubicBezTo>
                    <a:pt x="12165" y="55382"/>
                    <a:pt x="14847" y="47406"/>
                    <a:pt x="17689" y="40041"/>
                  </a:cubicBezTo>
                  <a:cubicBezTo>
                    <a:pt x="20532" y="32676"/>
                    <a:pt x="23536" y="25922"/>
                    <a:pt x="26689" y="197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982E3336-C8DE-F63C-0C88-822E2E50627F}"/>
                </a:ext>
              </a:extLst>
            </p:cNvPr>
            <p:cNvSpPr/>
            <p:nvPr/>
          </p:nvSpPr>
          <p:spPr>
            <a:xfrm>
              <a:off x="5857420" y="3190280"/>
              <a:ext cx="46260" cy="98747"/>
            </a:xfrm>
            <a:custGeom>
              <a:avLst/>
              <a:gdLst>
                <a:gd name="connsiteX0" fmla="*/ 27166 w 46260"/>
                <a:gd name="connsiteY0" fmla="*/ 26388 h 98747"/>
                <a:gd name="connsiteX1" fmla="*/ 36068 w 46260"/>
                <a:gd name="connsiteY1" fmla="*/ 12978 h 98747"/>
                <a:gd name="connsiteX2" fmla="*/ 43370 w 46260"/>
                <a:gd name="connsiteY2" fmla="*/ 3407 h 98747"/>
                <a:gd name="connsiteX3" fmla="*/ 46260 w 46260"/>
                <a:gd name="connsiteY3" fmla="*/ 0 h 98747"/>
                <a:gd name="connsiteX4" fmla="*/ 37760 w 46260"/>
                <a:gd name="connsiteY4" fmla="*/ 7996 h 98747"/>
                <a:gd name="connsiteX5" fmla="*/ 28425 w 46260"/>
                <a:gd name="connsiteY5" fmla="*/ 20538 h 98747"/>
                <a:gd name="connsiteX6" fmla="*/ 19656 w 46260"/>
                <a:gd name="connsiteY6" fmla="*/ 35821 h 98747"/>
                <a:gd name="connsiteX7" fmla="*/ 11823 w 46260"/>
                <a:gd name="connsiteY7" fmla="*/ 53451 h 98747"/>
                <a:gd name="connsiteX8" fmla="*/ 5227 w 46260"/>
                <a:gd name="connsiteY8" fmla="*/ 73501 h 98747"/>
                <a:gd name="connsiteX9" fmla="*/ 734 w 46260"/>
                <a:gd name="connsiteY9" fmla="*/ 94044 h 98747"/>
                <a:gd name="connsiteX10" fmla="*/ 621 w 46260"/>
                <a:gd name="connsiteY10" fmla="*/ 96053 h 98747"/>
                <a:gd name="connsiteX11" fmla="*/ 4992 w 46260"/>
                <a:gd name="connsiteY11" fmla="*/ 81175 h 98747"/>
                <a:gd name="connsiteX12" fmla="*/ 11378 w 46260"/>
                <a:gd name="connsiteY12" fmla="*/ 60521 h 98747"/>
                <a:gd name="connsiteX13" fmla="*/ 18726 w 46260"/>
                <a:gd name="connsiteY13" fmla="*/ 42312 h 98747"/>
                <a:gd name="connsiteX14" fmla="*/ 27166 w 46260"/>
                <a:gd name="connsiteY14" fmla="*/ 26388 h 98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6260" h="98747">
                  <a:moveTo>
                    <a:pt x="27166" y="26388"/>
                  </a:moveTo>
                  <a:cubicBezTo>
                    <a:pt x="30096" y="21478"/>
                    <a:pt x="33082" y="17024"/>
                    <a:pt x="36068" y="12978"/>
                  </a:cubicBezTo>
                  <a:cubicBezTo>
                    <a:pt x="39052" y="8931"/>
                    <a:pt x="42033" y="5271"/>
                    <a:pt x="43370" y="3407"/>
                  </a:cubicBezTo>
                  <a:cubicBezTo>
                    <a:pt x="46309" y="52"/>
                    <a:pt x="44657" y="1490"/>
                    <a:pt x="46260" y="0"/>
                  </a:cubicBezTo>
                  <a:cubicBezTo>
                    <a:pt x="44349" y="1178"/>
                    <a:pt x="40999" y="4324"/>
                    <a:pt x="37760" y="7996"/>
                  </a:cubicBezTo>
                  <a:cubicBezTo>
                    <a:pt x="34521" y="11668"/>
                    <a:pt x="31431" y="15871"/>
                    <a:pt x="28425" y="20538"/>
                  </a:cubicBezTo>
                  <a:cubicBezTo>
                    <a:pt x="25418" y="25204"/>
                    <a:pt x="22475" y="30320"/>
                    <a:pt x="19656" y="35821"/>
                  </a:cubicBezTo>
                  <a:cubicBezTo>
                    <a:pt x="16837" y="41323"/>
                    <a:pt x="14232" y="47182"/>
                    <a:pt x="11823" y="53451"/>
                  </a:cubicBezTo>
                  <a:cubicBezTo>
                    <a:pt x="9413" y="59720"/>
                    <a:pt x="7199" y="66399"/>
                    <a:pt x="5227" y="73501"/>
                  </a:cubicBezTo>
                  <a:cubicBezTo>
                    <a:pt x="3255" y="80603"/>
                    <a:pt x="1692" y="88160"/>
                    <a:pt x="734" y="94044"/>
                  </a:cubicBezTo>
                  <a:cubicBezTo>
                    <a:pt x="-225" y="99929"/>
                    <a:pt x="-225" y="99929"/>
                    <a:pt x="621" y="96053"/>
                  </a:cubicBezTo>
                  <a:cubicBezTo>
                    <a:pt x="621" y="96053"/>
                    <a:pt x="2934" y="88447"/>
                    <a:pt x="4992" y="81175"/>
                  </a:cubicBezTo>
                  <a:cubicBezTo>
                    <a:pt x="7050" y="73904"/>
                    <a:pt x="9119" y="67005"/>
                    <a:pt x="11378" y="60521"/>
                  </a:cubicBezTo>
                  <a:cubicBezTo>
                    <a:pt x="13638" y="54037"/>
                    <a:pt x="16087" y="47967"/>
                    <a:pt x="18726" y="42312"/>
                  </a:cubicBezTo>
                  <a:cubicBezTo>
                    <a:pt x="21364" y="36656"/>
                    <a:pt x="24236" y="31297"/>
                    <a:pt x="27166" y="263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87416358-F650-EFA8-8888-C04AB8F43EE5}"/>
                </a:ext>
              </a:extLst>
            </p:cNvPr>
            <p:cNvSpPr/>
            <p:nvPr/>
          </p:nvSpPr>
          <p:spPr>
            <a:xfrm>
              <a:off x="5872353" y="3229819"/>
              <a:ext cx="19209" cy="43384"/>
            </a:xfrm>
            <a:custGeom>
              <a:avLst/>
              <a:gdLst>
                <a:gd name="connsiteX0" fmla="*/ 17393 w 19209"/>
                <a:gd name="connsiteY0" fmla="*/ 3246 h 43384"/>
                <a:gd name="connsiteX1" fmla="*/ 19209 w 19209"/>
                <a:gd name="connsiteY1" fmla="*/ 0 h 43384"/>
                <a:gd name="connsiteX2" fmla="*/ 13193 w 19209"/>
                <a:gd name="connsiteY2" fmla="*/ 8346 h 43384"/>
                <a:gd name="connsiteX3" fmla="*/ 6529 w 19209"/>
                <a:gd name="connsiteY3" fmla="*/ 22522 h 43384"/>
                <a:gd name="connsiteX4" fmla="*/ 1068 w 19209"/>
                <a:gd name="connsiteY4" fmla="*/ 39330 h 43384"/>
                <a:gd name="connsiteX5" fmla="*/ 797 w 19209"/>
                <a:gd name="connsiteY5" fmla="*/ 41084 h 43384"/>
                <a:gd name="connsiteX6" fmla="*/ 5942 w 19209"/>
                <a:gd name="connsiteY6" fmla="*/ 28827 h 43384"/>
                <a:gd name="connsiteX7" fmla="*/ 12548 w 19209"/>
                <a:gd name="connsiteY7" fmla="*/ 13350 h 43384"/>
                <a:gd name="connsiteX8" fmla="*/ 17393 w 19209"/>
                <a:gd name="connsiteY8" fmla="*/ 3246 h 43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209" h="43384">
                  <a:moveTo>
                    <a:pt x="17393" y="3246"/>
                  </a:moveTo>
                  <a:cubicBezTo>
                    <a:pt x="19266" y="43"/>
                    <a:pt x="18147" y="1405"/>
                    <a:pt x="19209" y="0"/>
                  </a:cubicBezTo>
                  <a:cubicBezTo>
                    <a:pt x="17832" y="1187"/>
                    <a:pt x="15495" y="4382"/>
                    <a:pt x="13193" y="8346"/>
                  </a:cubicBezTo>
                  <a:cubicBezTo>
                    <a:pt x="10891" y="12310"/>
                    <a:pt x="8649" y="17033"/>
                    <a:pt x="6529" y="22522"/>
                  </a:cubicBezTo>
                  <a:cubicBezTo>
                    <a:pt x="4409" y="28011"/>
                    <a:pt x="2444" y="34262"/>
                    <a:pt x="1068" y="39330"/>
                  </a:cubicBezTo>
                  <a:cubicBezTo>
                    <a:pt x="-307" y="44397"/>
                    <a:pt x="-307" y="44397"/>
                    <a:pt x="797" y="41084"/>
                  </a:cubicBezTo>
                  <a:cubicBezTo>
                    <a:pt x="797" y="41084"/>
                    <a:pt x="3568" y="34650"/>
                    <a:pt x="5942" y="28827"/>
                  </a:cubicBezTo>
                  <a:cubicBezTo>
                    <a:pt x="8315" y="23003"/>
                    <a:pt x="10493" y="17841"/>
                    <a:pt x="12548" y="13350"/>
                  </a:cubicBezTo>
                  <a:cubicBezTo>
                    <a:pt x="14604" y="8859"/>
                    <a:pt x="16584" y="5043"/>
                    <a:pt x="17393" y="324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C3874CBE-F51D-10D9-2E2D-D1FBEE44B23D}"/>
                </a:ext>
              </a:extLst>
            </p:cNvPr>
            <p:cNvSpPr/>
            <p:nvPr/>
          </p:nvSpPr>
          <p:spPr>
            <a:xfrm>
              <a:off x="5838838" y="3189893"/>
              <a:ext cx="38068" cy="105689"/>
            </a:xfrm>
            <a:custGeom>
              <a:avLst/>
              <a:gdLst>
                <a:gd name="connsiteX0" fmla="*/ 21058 w 38068"/>
                <a:gd name="connsiteY0" fmla="*/ 24821 h 105689"/>
                <a:gd name="connsiteX1" fmla="*/ 12675 w 38068"/>
                <a:gd name="connsiteY1" fmla="*/ 43599 h 105689"/>
                <a:gd name="connsiteX2" fmla="*/ 6929 w 38068"/>
                <a:gd name="connsiteY2" fmla="*/ 60970 h 105689"/>
                <a:gd name="connsiteX3" fmla="*/ 2738 w 38068"/>
                <a:gd name="connsiteY3" fmla="*/ 80347 h 105689"/>
                <a:gd name="connsiteX4" fmla="*/ 302 w 38068"/>
                <a:gd name="connsiteY4" fmla="*/ 100921 h 105689"/>
                <a:gd name="connsiteX5" fmla="*/ 376 w 38068"/>
                <a:gd name="connsiteY5" fmla="*/ 102938 h 105689"/>
                <a:gd name="connsiteX6" fmla="*/ 3300 w 38068"/>
                <a:gd name="connsiteY6" fmla="*/ 87814 h 105689"/>
                <a:gd name="connsiteX7" fmla="*/ 7365 w 38068"/>
                <a:gd name="connsiteY7" fmla="*/ 67521 h 105689"/>
                <a:gd name="connsiteX8" fmla="*/ 12206 w 38068"/>
                <a:gd name="connsiteY8" fmla="*/ 50550 h 105689"/>
                <a:gd name="connsiteX9" fmla="*/ 19906 w 38068"/>
                <a:gd name="connsiteY9" fmla="*/ 31880 h 105689"/>
                <a:gd name="connsiteX10" fmla="*/ 28665 w 38068"/>
                <a:gd name="connsiteY10" fmla="*/ 14887 h 105689"/>
                <a:gd name="connsiteX11" fmla="*/ 35477 w 38068"/>
                <a:gd name="connsiteY11" fmla="*/ 3675 h 105689"/>
                <a:gd name="connsiteX12" fmla="*/ 38068 w 38068"/>
                <a:gd name="connsiteY12" fmla="*/ 0 h 105689"/>
                <a:gd name="connsiteX13" fmla="*/ 30081 w 38068"/>
                <a:gd name="connsiteY13" fmla="*/ 9258 h 105689"/>
                <a:gd name="connsiteX14" fmla="*/ 21058 w 38068"/>
                <a:gd name="connsiteY14" fmla="*/ 24821 h 105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8068" h="105689">
                  <a:moveTo>
                    <a:pt x="21058" y="24821"/>
                  </a:moveTo>
                  <a:cubicBezTo>
                    <a:pt x="18084" y="30785"/>
                    <a:pt x="15100" y="37495"/>
                    <a:pt x="12675" y="43599"/>
                  </a:cubicBezTo>
                  <a:cubicBezTo>
                    <a:pt x="10251" y="49702"/>
                    <a:pt x="8508" y="55062"/>
                    <a:pt x="6929" y="60970"/>
                  </a:cubicBezTo>
                  <a:cubicBezTo>
                    <a:pt x="5351" y="66877"/>
                    <a:pt x="3938" y="73333"/>
                    <a:pt x="2738" y="80347"/>
                  </a:cubicBezTo>
                  <a:cubicBezTo>
                    <a:pt x="1539" y="87361"/>
                    <a:pt x="717" y="94950"/>
                    <a:pt x="302" y="100921"/>
                  </a:cubicBezTo>
                  <a:cubicBezTo>
                    <a:pt x="-112" y="106891"/>
                    <a:pt x="-112" y="106891"/>
                    <a:pt x="376" y="102938"/>
                  </a:cubicBezTo>
                  <a:cubicBezTo>
                    <a:pt x="376" y="102938"/>
                    <a:pt x="1984" y="95119"/>
                    <a:pt x="3300" y="87814"/>
                  </a:cubicBezTo>
                  <a:cubicBezTo>
                    <a:pt x="4616" y="80510"/>
                    <a:pt x="5910" y="73737"/>
                    <a:pt x="7365" y="67521"/>
                  </a:cubicBezTo>
                  <a:cubicBezTo>
                    <a:pt x="8819" y="61306"/>
                    <a:pt x="10434" y="55648"/>
                    <a:pt x="12206" y="50550"/>
                  </a:cubicBezTo>
                  <a:cubicBezTo>
                    <a:pt x="13978" y="45451"/>
                    <a:pt x="16950" y="38290"/>
                    <a:pt x="19906" y="31880"/>
                  </a:cubicBezTo>
                  <a:cubicBezTo>
                    <a:pt x="22863" y="25471"/>
                    <a:pt x="25801" y="19818"/>
                    <a:pt x="28665" y="14887"/>
                  </a:cubicBezTo>
                  <a:cubicBezTo>
                    <a:pt x="31528" y="9957"/>
                    <a:pt x="34289" y="5713"/>
                    <a:pt x="35477" y="3675"/>
                  </a:cubicBezTo>
                  <a:cubicBezTo>
                    <a:pt x="38120" y="48"/>
                    <a:pt x="36615" y="1589"/>
                    <a:pt x="38068" y="0"/>
                  </a:cubicBezTo>
                  <a:cubicBezTo>
                    <a:pt x="36283" y="1309"/>
                    <a:pt x="33159" y="4873"/>
                    <a:pt x="30081" y="9258"/>
                  </a:cubicBezTo>
                  <a:cubicBezTo>
                    <a:pt x="27004" y="13643"/>
                    <a:pt x="24032" y="18858"/>
                    <a:pt x="21058" y="248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6D2F0820-E5CC-96DF-2801-072CD77E8E1A}"/>
                </a:ext>
              </a:extLst>
            </p:cNvPr>
            <p:cNvSpPr/>
            <p:nvPr/>
          </p:nvSpPr>
          <p:spPr>
            <a:xfrm>
              <a:off x="5833234" y="3185488"/>
              <a:ext cx="42015" cy="112507"/>
            </a:xfrm>
            <a:custGeom>
              <a:avLst/>
              <a:gdLst>
                <a:gd name="connsiteX0" fmla="*/ 240 w 42015"/>
                <a:gd name="connsiteY0" fmla="*/ 111497 h 112507"/>
                <a:gd name="connsiteX1" fmla="*/ 1093 w 42015"/>
                <a:gd name="connsiteY1" fmla="*/ 105163 h 112507"/>
                <a:gd name="connsiteX2" fmla="*/ 2885 w 42015"/>
                <a:gd name="connsiteY2" fmla="*/ 93100 h 112507"/>
                <a:gd name="connsiteX3" fmla="*/ 5553 w 42015"/>
                <a:gd name="connsiteY3" fmla="*/ 77550 h 112507"/>
                <a:gd name="connsiteX4" fmla="*/ 7816 w 42015"/>
                <a:gd name="connsiteY4" fmla="*/ 66477 h 112507"/>
                <a:gd name="connsiteX5" fmla="*/ 10372 w 42015"/>
                <a:gd name="connsiteY5" fmla="*/ 57256 h 112507"/>
                <a:gd name="connsiteX6" fmla="*/ 13944 w 42015"/>
                <a:gd name="connsiteY6" fmla="*/ 46369 h 112507"/>
                <a:gd name="connsiteX7" fmla="*/ 21042 w 42015"/>
                <a:gd name="connsiteY7" fmla="*/ 29430 h 112507"/>
                <a:gd name="connsiteX8" fmla="*/ 30389 w 42015"/>
                <a:gd name="connsiteY8" fmla="*/ 13475 h 112507"/>
                <a:gd name="connsiteX9" fmla="*/ 38587 w 42015"/>
                <a:gd name="connsiteY9" fmla="*/ 3261 h 112507"/>
                <a:gd name="connsiteX10" fmla="*/ 42015 w 42015"/>
                <a:gd name="connsiteY10" fmla="*/ 0 h 112507"/>
                <a:gd name="connsiteX11" fmla="*/ 32373 w 42015"/>
                <a:gd name="connsiteY11" fmla="*/ 8066 h 112507"/>
                <a:gd name="connsiteX12" fmla="*/ 22300 w 42015"/>
                <a:gd name="connsiteY12" fmla="*/ 22609 h 112507"/>
                <a:gd name="connsiteX13" fmla="*/ 14112 w 42015"/>
                <a:gd name="connsiteY13" fmla="*/ 40271 h 112507"/>
                <a:gd name="connsiteX14" fmla="*/ 9533 w 42015"/>
                <a:gd name="connsiteY14" fmla="*/ 53196 h 112507"/>
                <a:gd name="connsiteX15" fmla="*/ 6609 w 42015"/>
                <a:gd name="connsiteY15" fmla="*/ 63074 h 112507"/>
                <a:gd name="connsiteX16" fmla="*/ 4336 w 42015"/>
                <a:gd name="connsiteY16" fmla="*/ 73108 h 112507"/>
                <a:gd name="connsiteX17" fmla="*/ 1716 w 42015"/>
                <a:gd name="connsiteY17" fmla="*/ 87995 h 112507"/>
                <a:gd name="connsiteX18" fmla="*/ 193 w 42015"/>
                <a:gd name="connsiteY18" fmla="*/ 101377 h 112507"/>
                <a:gd name="connsiteX19" fmla="*/ 87 w 42015"/>
                <a:gd name="connsiteY19" fmla="*/ 110765 h 112507"/>
                <a:gd name="connsiteX20" fmla="*/ 240 w 42015"/>
                <a:gd name="connsiteY20" fmla="*/ 111497 h 112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2015" h="112507">
                  <a:moveTo>
                    <a:pt x="240" y="111497"/>
                  </a:moveTo>
                  <a:cubicBezTo>
                    <a:pt x="240" y="111497"/>
                    <a:pt x="640" y="108610"/>
                    <a:pt x="1093" y="105163"/>
                  </a:cubicBezTo>
                  <a:cubicBezTo>
                    <a:pt x="1546" y="101717"/>
                    <a:pt x="2149" y="97700"/>
                    <a:pt x="2885" y="93100"/>
                  </a:cubicBezTo>
                  <a:cubicBezTo>
                    <a:pt x="3620" y="88501"/>
                    <a:pt x="4486" y="83314"/>
                    <a:pt x="5553" y="77550"/>
                  </a:cubicBezTo>
                  <a:cubicBezTo>
                    <a:pt x="6620" y="71786"/>
                    <a:pt x="7134" y="69270"/>
                    <a:pt x="7816" y="66477"/>
                  </a:cubicBezTo>
                  <a:cubicBezTo>
                    <a:pt x="8498" y="63684"/>
                    <a:pt x="9350" y="60610"/>
                    <a:pt x="10372" y="57256"/>
                  </a:cubicBezTo>
                  <a:cubicBezTo>
                    <a:pt x="11394" y="53903"/>
                    <a:pt x="12586" y="50270"/>
                    <a:pt x="13944" y="46369"/>
                  </a:cubicBezTo>
                  <a:cubicBezTo>
                    <a:pt x="15302" y="42468"/>
                    <a:pt x="18085" y="35543"/>
                    <a:pt x="21042" y="29430"/>
                  </a:cubicBezTo>
                  <a:cubicBezTo>
                    <a:pt x="23999" y="23317"/>
                    <a:pt x="27131" y="18011"/>
                    <a:pt x="30389" y="13475"/>
                  </a:cubicBezTo>
                  <a:cubicBezTo>
                    <a:pt x="33648" y="8940"/>
                    <a:pt x="37004" y="5118"/>
                    <a:pt x="38587" y="3261"/>
                  </a:cubicBezTo>
                  <a:cubicBezTo>
                    <a:pt x="42056" y="58"/>
                    <a:pt x="40129" y="1345"/>
                    <a:pt x="42015" y="0"/>
                  </a:cubicBezTo>
                  <a:cubicBezTo>
                    <a:pt x="39844" y="991"/>
                    <a:pt x="35994" y="4079"/>
                    <a:pt x="32373" y="8066"/>
                  </a:cubicBezTo>
                  <a:cubicBezTo>
                    <a:pt x="28753" y="12052"/>
                    <a:pt x="25429" y="16934"/>
                    <a:pt x="22300" y="22609"/>
                  </a:cubicBezTo>
                  <a:cubicBezTo>
                    <a:pt x="19171" y="28284"/>
                    <a:pt x="16233" y="34753"/>
                    <a:pt x="14112" y="40271"/>
                  </a:cubicBezTo>
                  <a:cubicBezTo>
                    <a:pt x="11990" y="45789"/>
                    <a:pt x="10677" y="49630"/>
                    <a:pt x="9533" y="53196"/>
                  </a:cubicBezTo>
                  <a:cubicBezTo>
                    <a:pt x="8389" y="56762"/>
                    <a:pt x="7414" y="60054"/>
                    <a:pt x="6609" y="63074"/>
                  </a:cubicBezTo>
                  <a:cubicBezTo>
                    <a:pt x="5803" y="66093"/>
                    <a:pt x="5166" y="68840"/>
                    <a:pt x="4336" y="73108"/>
                  </a:cubicBezTo>
                  <a:cubicBezTo>
                    <a:pt x="3505" y="77376"/>
                    <a:pt x="2502" y="82970"/>
                    <a:pt x="1716" y="87995"/>
                  </a:cubicBezTo>
                  <a:cubicBezTo>
                    <a:pt x="932" y="93020"/>
                    <a:pt x="439" y="97485"/>
                    <a:pt x="193" y="101377"/>
                  </a:cubicBezTo>
                  <a:cubicBezTo>
                    <a:pt x="-52" y="105269"/>
                    <a:pt x="-36" y="108582"/>
                    <a:pt x="87" y="110765"/>
                  </a:cubicBezTo>
                  <a:cubicBezTo>
                    <a:pt x="209" y="112948"/>
                    <a:pt x="209" y="112948"/>
                    <a:pt x="240" y="11149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D633BE00-AB11-EC92-4D8A-4B3AAB96FF45}"/>
                </a:ext>
              </a:extLst>
            </p:cNvPr>
            <p:cNvSpPr/>
            <p:nvPr/>
          </p:nvSpPr>
          <p:spPr>
            <a:xfrm>
              <a:off x="6024193" y="3252100"/>
              <a:ext cx="34197" cy="39118"/>
            </a:xfrm>
            <a:custGeom>
              <a:avLst/>
              <a:gdLst>
                <a:gd name="connsiteX0" fmla="*/ 13514 w 34197"/>
                <a:gd name="connsiteY0" fmla="*/ 11974 h 39118"/>
                <a:gd name="connsiteX1" fmla="*/ 5862 w 34197"/>
                <a:gd name="connsiteY1" fmla="*/ 18613 h 39118"/>
                <a:gd name="connsiteX2" fmla="*/ 2838 w 34197"/>
                <a:gd name="connsiteY2" fmla="*/ 22331 h 39118"/>
                <a:gd name="connsiteX3" fmla="*/ 1325 w 34197"/>
                <a:gd name="connsiteY3" fmla="*/ 25353 h 39118"/>
                <a:gd name="connsiteX4" fmla="*/ 395 w 34197"/>
                <a:gd name="connsiteY4" fmla="*/ 28715 h 39118"/>
                <a:gd name="connsiteX5" fmla="*/ 1 w 34197"/>
                <a:gd name="connsiteY5" fmla="*/ 32787 h 39118"/>
                <a:gd name="connsiteX6" fmla="*/ 380 w 34197"/>
                <a:gd name="connsiteY6" fmla="*/ 36280 h 39118"/>
                <a:gd name="connsiteX7" fmla="*/ 1406 w 34197"/>
                <a:gd name="connsiteY7" fmla="*/ 38679 h 39118"/>
                <a:gd name="connsiteX8" fmla="*/ 1547 w 34197"/>
                <a:gd name="connsiteY8" fmla="*/ 38851 h 39118"/>
                <a:gd name="connsiteX9" fmla="*/ 1111 w 34197"/>
                <a:gd name="connsiteY9" fmla="*/ 37136 h 39118"/>
                <a:gd name="connsiteX10" fmla="*/ 991 w 34197"/>
                <a:gd name="connsiteY10" fmla="*/ 34053 h 39118"/>
                <a:gd name="connsiteX11" fmla="*/ 1549 w 34197"/>
                <a:gd name="connsiteY11" fmla="*/ 30199 h 39118"/>
                <a:gd name="connsiteX12" fmla="*/ 2492 w 34197"/>
                <a:gd name="connsiteY12" fmla="*/ 26930 h 39118"/>
                <a:gd name="connsiteX13" fmla="*/ 3840 w 34197"/>
                <a:gd name="connsiteY13" fmla="*/ 24224 h 39118"/>
                <a:gd name="connsiteX14" fmla="*/ 5698 w 34197"/>
                <a:gd name="connsiteY14" fmla="*/ 21616 h 39118"/>
                <a:gd name="connsiteX15" fmla="*/ 11788 w 34197"/>
                <a:gd name="connsiteY15" fmla="*/ 15947 h 39118"/>
                <a:gd name="connsiteX16" fmla="*/ 21257 w 34197"/>
                <a:gd name="connsiteY16" fmla="*/ 8817 h 39118"/>
                <a:gd name="connsiteX17" fmla="*/ 30270 w 34197"/>
                <a:gd name="connsiteY17" fmla="*/ 2607 h 39118"/>
                <a:gd name="connsiteX18" fmla="*/ 34198 w 34197"/>
                <a:gd name="connsiteY18" fmla="*/ 0 h 39118"/>
                <a:gd name="connsiteX19" fmla="*/ 23897 w 34197"/>
                <a:gd name="connsiteY19" fmla="*/ 5000 h 39118"/>
                <a:gd name="connsiteX20" fmla="*/ 13514 w 34197"/>
                <a:gd name="connsiteY20" fmla="*/ 11974 h 39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4197" h="39118">
                  <a:moveTo>
                    <a:pt x="13514" y="11974"/>
                  </a:moveTo>
                  <a:cubicBezTo>
                    <a:pt x="10389" y="14392"/>
                    <a:pt x="7573" y="16858"/>
                    <a:pt x="5862" y="18613"/>
                  </a:cubicBezTo>
                  <a:cubicBezTo>
                    <a:pt x="4150" y="20367"/>
                    <a:pt x="3444" y="21340"/>
                    <a:pt x="2838" y="22331"/>
                  </a:cubicBezTo>
                  <a:cubicBezTo>
                    <a:pt x="2231" y="23321"/>
                    <a:pt x="1726" y="24329"/>
                    <a:pt x="1325" y="25353"/>
                  </a:cubicBezTo>
                  <a:cubicBezTo>
                    <a:pt x="925" y="26377"/>
                    <a:pt x="627" y="27414"/>
                    <a:pt x="395" y="28715"/>
                  </a:cubicBezTo>
                  <a:cubicBezTo>
                    <a:pt x="163" y="30016"/>
                    <a:pt x="14" y="31472"/>
                    <a:pt x="1" y="32787"/>
                  </a:cubicBezTo>
                  <a:cubicBezTo>
                    <a:pt x="-13" y="34101"/>
                    <a:pt x="112" y="35269"/>
                    <a:pt x="380" y="36280"/>
                  </a:cubicBezTo>
                  <a:cubicBezTo>
                    <a:pt x="649" y="37291"/>
                    <a:pt x="1072" y="38125"/>
                    <a:pt x="1406" y="38679"/>
                  </a:cubicBezTo>
                  <a:cubicBezTo>
                    <a:pt x="1740" y="39232"/>
                    <a:pt x="1740" y="39232"/>
                    <a:pt x="1547" y="38851"/>
                  </a:cubicBezTo>
                  <a:cubicBezTo>
                    <a:pt x="1547" y="38851"/>
                    <a:pt x="1255" y="38048"/>
                    <a:pt x="1111" y="37136"/>
                  </a:cubicBezTo>
                  <a:cubicBezTo>
                    <a:pt x="966" y="36224"/>
                    <a:pt x="923" y="35203"/>
                    <a:pt x="991" y="34053"/>
                  </a:cubicBezTo>
                  <a:cubicBezTo>
                    <a:pt x="1057" y="32903"/>
                    <a:pt x="1245" y="31620"/>
                    <a:pt x="1549" y="30199"/>
                  </a:cubicBezTo>
                  <a:cubicBezTo>
                    <a:pt x="1853" y="28778"/>
                    <a:pt x="2129" y="27847"/>
                    <a:pt x="2492" y="26930"/>
                  </a:cubicBezTo>
                  <a:cubicBezTo>
                    <a:pt x="2854" y="26014"/>
                    <a:pt x="3303" y="25112"/>
                    <a:pt x="3840" y="24224"/>
                  </a:cubicBezTo>
                  <a:cubicBezTo>
                    <a:pt x="4378" y="23336"/>
                    <a:pt x="5001" y="22458"/>
                    <a:pt x="5698" y="21616"/>
                  </a:cubicBezTo>
                  <a:cubicBezTo>
                    <a:pt x="6395" y="20775"/>
                    <a:pt x="8933" y="18343"/>
                    <a:pt x="11788" y="15947"/>
                  </a:cubicBezTo>
                  <a:cubicBezTo>
                    <a:pt x="14643" y="13551"/>
                    <a:pt x="17811" y="11194"/>
                    <a:pt x="21257" y="8817"/>
                  </a:cubicBezTo>
                  <a:cubicBezTo>
                    <a:pt x="24702" y="6441"/>
                    <a:pt x="28428" y="4035"/>
                    <a:pt x="30270" y="2607"/>
                  </a:cubicBezTo>
                  <a:cubicBezTo>
                    <a:pt x="34231" y="63"/>
                    <a:pt x="32079" y="1117"/>
                    <a:pt x="34198" y="0"/>
                  </a:cubicBezTo>
                  <a:cubicBezTo>
                    <a:pt x="31858" y="711"/>
                    <a:pt x="27704" y="2788"/>
                    <a:pt x="23897" y="5000"/>
                  </a:cubicBezTo>
                  <a:cubicBezTo>
                    <a:pt x="20091" y="7214"/>
                    <a:pt x="16638" y="9557"/>
                    <a:pt x="13514" y="1197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5FE71C8C-DAEB-7CA0-0773-4CF1BDE29390}"/>
                </a:ext>
              </a:extLst>
            </p:cNvPr>
            <p:cNvSpPr/>
            <p:nvPr/>
          </p:nvSpPr>
          <p:spPr>
            <a:xfrm>
              <a:off x="6026753" y="3262924"/>
              <a:ext cx="20874" cy="29933"/>
            </a:xfrm>
            <a:custGeom>
              <a:avLst/>
              <a:gdLst>
                <a:gd name="connsiteX0" fmla="*/ 8958 w 20874"/>
                <a:gd name="connsiteY0" fmla="*/ 6846 h 29933"/>
                <a:gd name="connsiteX1" fmla="*/ 4984 w 20874"/>
                <a:gd name="connsiteY1" fmla="*/ 11163 h 29933"/>
                <a:gd name="connsiteX2" fmla="*/ 2851 w 20874"/>
                <a:gd name="connsiteY2" fmla="*/ 14688 h 29933"/>
                <a:gd name="connsiteX3" fmla="*/ 1382 w 20874"/>
                <a:gd name="connsiteY3" fmla="*/ 18076 h 29933"/>
                <a:gd name="connsiteX4" fmla="*/ 402 w 20874"/>
                <a:gd name="connsiteY4" fmla="*/ 21463 h 29933"/>
                <a:gd name="connsiteX5" fmla="*/ 13 w 20874"/>
                <a:gd name="connsiteY5" fmla="*/ 24396 h 29933"/>
                <a:gd name="connsiteX6" fmla="*/ 162 w 20874"/>
                <a:gd name="connsiteY6" fmla="*/ 27096 h 29933"/>
                <a:gd name="connsiteX7" fmla="*/ 734 w 20874"/>
                <a:gd name="connsiteY7" fmla="*/ 29438 h 29933"/>
                <a:gd name="connsiteX8" fmla="*/ 828 w 20874"/>
                <a:gd name="connsiteY8" fmla="*/ 29639 h 29933"/>
                <a:gd name="connsiteX9" fmla="*/ 745 w 20874"/>
                <a:gd name="connsiteY9" fmla="*/ 27922 h 29933"/>
                <a:gd name="connsiteX10" fmla="*/ 881 w 20874"/>
                <a:gd name="connsiteY10" fmla="*/ 25357 h 29933"/>
                <a:gd name="connsiteX11" fmla="*/ 1362 w 20874"/>
                <a:gd name="connsiteY11" fmla="*/ 22770 h 29933"/>
                <a:gd name="connsiteX12" fmla="*/ 2385 w 20874"/>
                <a:gd name="connsiteY12" fmla="*/ 19726 h 29933"/>
                <a:gd name="connsiteX13" fmla="*/ 3849 w 20874"/>
                <a:gd name="connsiteY13" fmla="*/ 16566 h 29933"/>
                <a:gd name="connsiteX14" fmla="*/ 5678 w 20874"/>
                <a:gd name="connsiteY14" fmla="*/ 13540 h 29933"/>
                <a:gd name="connsiteX15" fmla="*/ 8773 w 20874"/>
                <a:gd name="connsiteY15" fmla="*/ 9611 h 29933"/>
                <a:gd name="connsiteX16" fmla="*/ 13526 w 20874"/>
                <a:gd name="connsiteY16" fmla="*/ 5279 h 29933"/>
                <a:gd name="connsiteX17" fmla="*/ 18560 w 20874"/>
                <a:gd name="connsiteY17" fmla="*/ 1563 h 29933"/>
                <a:gd name="connsiteX18" fmla="*/ 20875 w 20874"/>
                <a:gd name="connsiteY18" fmla="*/ 0 h 29933"/>
                <a:gd name="connsiteX19" fmla="*/ 14753 w 20874"/>
                <a:gd name="connsiteY19" fmla="*/ 2759 h 29933"/>
                <a:gd name="connsiteX20" fmla="*/ 8958 w 20874"/>
                <a:gd name="connsiteY20" fmla="*/ 6846 h 29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0874" h="29933">
                  <a:moveTo>
                    <a:pt x="8958" y="6846"/>
                  </a:moveTo>
                  <a:cubicBezTo>
                    <a:pt x="7297" y="8296"/>
                    <a:pt x="5908" y="9830"/>
                    <a:pt x="4984" y="11163"/>
                  </a:cubicBezTo>
                  <a:cubicBezTo>
                    <a:pt x="4059" y="12495"/>
                    <a:pt x="3418" y="13581"/>
                    <a:pt x="2851" y="14688"/>
                  </a:cubicBezTo>
                  <a:cubicBezTo>
                    <a:pt x="2285" y="15796"/>
                    <a:pt x="1797" y="16926"/>
                    <a:pt x="1382" y="18076"/>
                  </a:cubicBezTo>
                  <a:cubicBezTo>
                    <a:pt x="968" y="19225"/>
                    <a:pt x="631" y="20394"/>
                    <a:pt x="402" y="21463"/>
                  </a:cubicBezTo>
                  <a:cubicBezTo>
                    <a:pt x="171" y="22532"/>
                    <a:pt x="52" y="23474"/>
                    <a:pt x="13" y="24396"/>
                  </a:cubicBezTo>
                  <a:cubicBezTo>
                    <a:pt x="-26" y="25318"/>
                    <a:pt x="23" y="26220"/>
                    <a:pt x="162" y="27096"/>
                  </a:cubicBezTo>
                  <a:cubicBezTo>
                    <a:pt x="300" y="27972"/>
                    <a:pt x="549" y="28815"/>
                    <a:pt x="734" y="29438"/>
                  </a:cubicBezTo>
                  <a:cubicBezTo>
                    <a:pt x="917" y="30060"/>
                    <a:pt x="917" y="30060"/>
                    <a:pt x="828" y="29639"/>
                  </a:cubicBezTo>
                  <a:cubicBezTo>
                    <a:pt x="828" y="29639"/>
                    <a:pt x="747" y="28778"/>
                    <a:pt x="745" y="27922"/>
                  </a:cubicBezTo>
                  <a:cubicBezTo>
                    <a:pt x="742" y="27065"/>
                    <a:pt x="782" y="26212"/>
                    <a:pt x="881" y="25357"/>
                  </a:cubicBezTo>
                  <a:cubicBezTo>
                    <a:pt x="979" y="24501"/>
                    <a:pt x="1138" y="23639"/>
                    <a:pt x="1362" y="22770"/>
                  </a:cubicBezTo>
                  <a:cubicBezTo>
                    <a:pt x="1586" y="21902"/>
                    <a:pt x="1957" y="20803"/>
                    <a:pt x="2385" y="19726"/>
                  </a:cubicBezTo>
                  <a:cubicBezTo>
                    <a:pt x="2813" y="18649"/>
                    <a:pt x="3300" y="17597"/>
                    <a:pt x="3849" y="16566"/>
                  </a:cubicBezTo>
                  <a:cubicBezTo>
                    <a:pt x="4397" y="15535"/>
                    <a:pt x="5008" y="14526"/>
                    <a:pt x="5678" y="13540"/>
                  </a:cubicBezTo>
                  <a:cubicBezTo>
                    <a:pt x="6348" y="12553"/>
                    <a:pt x="7455" y="11073"/>
                    <a:pt x="8773" y="9611"/>
                  </a:cubicBezTo>
                  <a:cubicBezTo>
                    <a:pt x="10092" y="8150"/>
                    <a:pt x="11675" y="6706"/>
                    <a:pt x="13526" y="5279"/>
                  </a:cubicBezTo>
                  <a:cubicBezTo>
                    <a:pt x="15379" y="3852"/>
                    <a:pt x="17495" y="2431"/>
                    <a:pt x="18560" y="1563"/>
                  </a:cubicBezTo>
                  <a:cubicBezTo>
                    <a:pt x="20906" y="64"/>
                    <a:pt x="19593" y="631"/>
                    <a:pt x="20875" y="0"/>
                  </a:cubicBezTo>
                  <a:cubicBezTo>
                    <a:pt x="19439" y="334"/>
                    <a:pt x="16954" y="1486"/>
                    <a:pt x="14753" y="2759"/>
                  </a:cubicBezTo>
                  <a:cubicBezTo>
                    <a:pt x="12550" y="4031"/>
                    <a:pt x="10620" y="5396"/>
                    <a:pt x="8958" y="684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D0A604A5-BAD8-C7CF-5EBE-51008B3E172C}"/>
                </a:ext>
              </a:extLst>
            </p:cNvPr>
            <p:cNvSpPr/>
            <p:nvPr/>
          </p:nvSpPr>
          <p:spPr>
            <a:xfrm>
              <a:off x="6030399" y="3270113"/>
              <a:ext cx="13499" cy="26687"/>
            </a:xfrm>
            <a:custGeom>
              <a:avLst/>
              <a:gdLst>
                <a:gd name="connsiteX0" fmla="*/ 5255 w 13499"/>
                <a:gd name="connsiteY0" fmla="*/ 6470 h 26687"/>
                <a:gd name="connsiteX1" fmla="*/ 2020 w 13499"/>
                <a:gd name="connsiteY1" fmla="*/ 11528 h 26687"/>
                <a:gd name="connsiteX2" fmla="*/ 280 w 13499"/>
                <a:gd name="connsiteY2" fmla="*/ 16707 h 26687"/>
                <a:gd name="connsiteX3" fmla="*/ 130 w 13499"/>
                <a:gd name="connsiteY3" fmla="*/ 21611 h 26687"/>
                <a:gd name="connsiteX4" fmla="*/ 1337 w 13499"/>
                <a:gd name="connsiteY4" fmla="*/ 25813 h 26687"/>
                <a:gd name="connsiteX5" fmla="*/ 1562 w 13499"/>
                <a:gd name="connsiteY5" fmla="*/ 26161 h 26687"/>
                <a:gd name="connsiteX6" fmla="*/ 1107 w 13499"/>
                <a:gd name="connsiteY6" fmla="*/ 23082 h 26687"/>
                <a:gd name="connsiteX7" fmla="*/ 1295 w 13499"/>
                <a:gd name="connsiteY7" fmla="*/ 18544 h 26687"/>
                <a:gd name="connsiteX8" fmla="*/ 2769 w 13499"/>
                <a:gd name="connsiteY8" fmla="*/ 13948 h 26687"/>
                <a:gd name="connsiteX9" fmla="*/ 5460 w 13499"/>
                <a:gd name="connsiteY9" fmla="*/ 9002 h 26687"/>
                <a:gd name="connsiteX10" fmla="*/ 8836 w 13499"/>
                <a:gd name="connsiteY10" fmla="*/ 4513 h 26687"/>
                <a:gd name="connsiteX11" fmla="*/ 12079 w 13499"/>
                <a:gd name="connsiteY11" fmla="*/ 1228 h 26687"/>
                <a:gd name="connsiteX12" fmla="*/ 13499 w 13499"/>
                <a:gd name="connsiteY12" fmla="*/ 0 h 26687"/>
                <a:gd name="connsiteX13" fmla="*/ 9404 w 13499"/>
                <a:gd name="connsiteY13" fmla="*/ 2393 h 26687"/>
                <a:gd name="connsiteX14" fmla="*/ 5255 w 13499"/>
                <a:gd name="connsiteY14" fmla="*/ 6470 h 26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499" h="26687">
                  <a:moveTo>
                    <a:pt x="5255" y="6470"/>
                  </a:moveTo>
                  <a:cubicBezTo>
                    <a:pt x="4000" y="8015"/>
                    <a:pt x="2874" y="9735"/>
                    <a:pt x="2020" y="11528"/>
                  </a:cubicBezTo>
                  <a:cubicBezTo>
                    <a:pt x="1166" y="13321"/>
                    <a:pt x="593" y="15029"/>
                    <a:pt x="280" y="16707"/>
                  </a:cubicBezTo>
                  <a:cubicBezTo>
                    <a:pt x="-33" y="18385"/>
                    <a:pt x="-85" y="20024"/>
                    <a:pt x="130" y="21611"/>
                  </a:cubicBezTo>
                  <a:cubicBezTo>
                    <a:pt x="345" y="23199"/>
                    <a:pt x="856" y="24712"/>
                    <a:pt x="1337" y="25813"/>
                  </a:cubicBezTo>
                  <a:cubicBezTo>
                    <a:pt x="1818" y="26913"/>
                    <a:pt x="1818" y="26913"/>
                    <a:pt x="1562" y="26161"/>
                  </a:cubicBezTo>
                  <a:cubicBezTo>
                    <a:pt x="1562" y="26161"/>
                    <a:pt x="1244" y="24601"/>
                    <a:pt x="1107" y="23082"/>
                  </a:cubicBezTo>
                  <a:cubicBezTo>
                    <a:pt x="971" y="21562"/>
                    <a:pt x="1025" y="20056"/>
                    <a:pt x="1295" y="18544"/>
                  </a:cubicBezTo>
                  <a:cubicBezTo>
                    <a:pt x="1566" y="17032"/>
                    <a:pt x="2057" y="15504"/>
                    <a:pt x="2769" y="13948"/>
                  </a:cubicBezTo>
                  <a:cubicBezTo>
                    <a:pt x="3481" y="12392"/>
                    <a:pt x="4447" y="10639"/>
                    <a:pt x="5460" y="9002"/>
                  </a:cubicBezTo>
                  <a:cubicBezTo>
                    <a:pt x="6471" y="7366"/>
                    <a:pt x="7595" y="5872"/>
                    <a:pt x="8836" y="4513"/>
                  </a:cubicBezTo>
                  <a:cubicBezTo>
                    <a:pt x="10076" y="3153"/>
                    <a:pt x="11432" y="1918"/>
                    <a:pt x="12079" y="1228"/>
                  </a:cubicBezTo>
                  <a:cubicBezTo>
                    <a:pt x="13535" y="61"/>
                    <a:pt x="12691" y="478"/>
                    <a:pt x="13499" y="0"/>
                  </a:cubicBezTo>
                  <a:cubicBezTo>
                    <a:pt x="12556" y="269"/>
                    <a:pt x="10914" y="1224"/>
                    <a:pt x="9404" y="2393"/>
                  </a:cubicBezTo>
                  <a:cubicBezTo>
                    <a:pt x="7894" y="3563"/>
                    <a:pt x="6509" y="4925"/>
                    <a:pt x="5255" y="647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CCCCA7FA-DAF6-C680-A37F-0B2F91EB1B7D}"/>
                </a:ext>
              </a:extLst>
            </p:cNvPr>
            <p:cNvSpPr/>
            <p:nvPr/>
          </p:nvSpPr>
          <p:spPr>
            <a:xfrm>
              <a:off x="6034300" y="3276553"/>
              <a:ext cx="9242" cy="17210"/>
            </a:xfrm>
            <a:custGeom>
              <a:avLst/>
              <a:gdLst>
                <a:gd name="connsiteX0" fmla="*/ 4699 w 9242"/>
                <a:gd name="connsiteY0" fmla="*/ 3216 h 17210"/>
                <a:gd name="connsiteX1" fmla="*/ 2518 w 9242"/>
                <a:gd name="connsiteY1" fmla="*/ 6194 h 17210"/>
                <a:gd name="connsiteX2" fmla="*/ 1128 w 9242"/>
                <a:gd name="connsiteY2" fmla="*/ 9342 h 17210"/>
                <a:gd name="connsiteX3" fmla="*/ 323 w 9242"/>
                <a:gd name="connsiteY3" fmla="*/ 12830 h 17210"/>
                <a:gd name="connsiteX4" fmla="*/ 28 w 9242"/>
                <a:gd name="connsiteY4" fmla="*/ 16400 h 17210"/>
                <a:gd name="connsiteX5" fmla="*/ 70 w 9242"/>
                <a:gd name="connsiteY5" fmla="*/ 16746 h 17210"/>
                <a:gd name="connsiteX6" fmla="*/ 755 w 9242"/>
                <a:gd name="connsiteY6" fmla="*/ 14209 h 17210"/>
                <a:gd name="connsiteX7" fmla="*/ 1858 w 9242"/>
                <a:gd name="connsiteY7" fmla="*/ 10796 h 17210"/>
                <a:gd name="connsiteX8" fmla="*/ 3171 w 9242"/>
                <a:gd name="connsiteY8" fmla="*/ 7899 h 17210"/>
                <a:gd name="connsiteX9" fmla="*/ 4923 w 9242"/>
                <a:gd name="connsiteY9" fmla="*/ 4868 h 17210"/>
                <a:gd name="connsiteX10" fmla="*/ 6893 w 9242"/>
                <a:gd name="connsiteY10" fmla="*/ 2259 h 17210"/>
                <a:gd name="connsiteX11" fmla="*/ 8566 w 9242"/>
                <a:gd name="connsiteY11" fmla="*/ 579 h 17210"/>
                <a:gd name="connsiteX12" fmla="*/ 9242 w 9242"/>
                <a:gd name="connsiteY12" fmla="*/ 0 h 17210"/>
                <a:gd name="connsiteX13" fmla="*/ 7120 w 9242"/>
                <a:gd name="connsiteY13" fmla="*/ 1024 h 17210"/>
                <a:gd name="connsiteX14" fmla="*/ 4699 w 9242"/>
                <a:gd name="connsiteY14" fmla="*/ 3216 h 17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242" h="17210">
                  <a:moveTo>
                    <a:pt x="4699" y="3216"/>
                  </a:moveTo>
                  <a:cubicBezTo>
                    <a:pt x="3910" y="4105"/>
                    <a:pt x="3139" y="5146"/>
                    <a:pt x="2518" y="6194"/>
                  </a:cubicBezTo>
                  <a:cubicBezTo>
                    <a:pt x="1899" y="7243"/>
                    <a:pt x="1476" y="8254"/>
                    <a:pt x="1128" y="9342"/>
                  </a:cubicBezTo>
                  <a:cubicBezTo>
                    <a:pt x="780" y="10430"/>
                    <a:pt x="506" y="11592"/>
                    <a:pt x="323" y="12830"/>
                  </a:cubicBezTo>
                  <a:cubicBezTo>
                    <a:pt x="140" y="14069"/>
                    <a:pt x="71" y="15384"/>
                    <a:pt x="28" y="16400"/>
                  </a:cubicBezTo>
                  <a:cubicBezTo>
                    <a:pt x="-15" y="17415"/>
                    <a:pt x="-15" y="17415"/>
                    <a:pt x="70" y="16746"/>
                  </a:cubicBezTo>
                  <a:cubicBezTo>
                    <a:pt x="70" y="16746"/>
                    <a:pt x="408" y="15433"/>
                    <a:pt x="755" y="14209"/>
                  </a:cubicBezTo>
                  <a:cubicBezTo>
                    <a:pt x="1102" y="12986"/>
                    <a:pt x="1461" y="11848"/>
                    <a:pt x="1858" y="10796"/>
                  </a:cubicBezTo>
                  <a:cubicBezTo>
                    <a:pt x="2255" y="9745"/>
                    <a:pt x="2693" y="8781"/>
                    <a:pt x="3171" y="7899"/>
                  </a:cubicBezTo>
                  <a:cubicBezTo>
                    <a:pt x="3649" y="7017"/>
                    <a:pt x="4280" y="5873"/>
                    <a:pt x="4923" y="4868"/>
                  </a:cubicBezTo>
                  <a:cubicBezTo>
                    <a:pt x="5566" y="3863"/>
                    <a:pt x="6222" y="2994"/>
                    <a:pt x="6893" y="2259"/>
                  </a:cubicBezTo>
                  <a:cubicBezTo>
                    <a:pt x="7565" y="1523"/>
                    <a:pt x="8250" y="909"/>
                    <a:pt x="8566" y="579"/>
                  </a:cubicBezTo>
                  <a:cubicBezTo>
                    <a:pt x="9273" y="65"/>
                    <a:pt x="8852" y="184"/>
                    <a:pt x="9242" y="0"/>
                  </a:cubicBezTo>
                  <a:cubicBezTo>
                    <a:pt x="8787" y="67"/>
                    <a:pt x="7945" y="456"/>
                    <a:pt x="7120" y="1024"/>
                  </a:cubicBezTo>
                  <a:cubicBezTo>
                    <a:pt x="6294" y="1593"/>
                    <a:pt x="5487" y="2327"/>
                    <a:pt x="4699" y="321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1B6912CD-E662-782A-DD05-F7164BF9E20E}"/>
                </a:ext>
              </a:extLst>
            </p:cNvPr>
            <p:cNvSpPr/>
            <p:nvPr/>
          </p:nvSpPr>
          <p:spPr>
            <a:xfrm>
              <a:off x="5889413" y="3483689"/>
              <a:ext cx="120276" cy="131509"/>
            </a:xfrm>
            <a:custGeom>
              <a:avLst/>
              <a:gdLst>
                <a:gd name="connsiteX0" fmla="*/ 115944 w 120276"/>
                <a:gd name="connsiteY0" fmla="*/ 129388 h 131509"/>
                <a:gd name="connsiteX1" fmla="*/ 110333 w 120276"/>
                <a:gd name="connsiteY1" fmla="*/ 126479 h 131509"/>
                <a:gd name="connsiteX2" fmla="*/ 104623 w 120276"/>
                <a:gd name="connsiteY2" fmla="*/ 122725 h 131509"/>
                <a:gd name="connsiteX3" fmla="*/ 96634 w 120276"/>
                <a:gd name="connsiteY3" fmla="*/ 116204 h 131509"/>
                <a:gd name="connsiteX4" fmla="*/ 84363 w 120276"/>
                <a:gd name="connsiteY4" fmla="*/ 104490 h 131509"/>
                <a:gd name="connsiteX5" fmla="*/ 64333 w 120276"/>
                <a:gd name="connsiteY5" fmla="*/ 82831 h 131509"/>
                <a:gd name="connsiteX6" fmla="*/ 50122 w 120276"/>
                <a:gd name="connsiteY6" fmla="*/ 64527 h 131509"/>
                <a:gd name="connsiteX7" fmla="*/ 43021 w 120276"/>
                <a:gd name="connsiteY7" fmla="*/ 54528 h 131509"/>
                <a:gd name="connsiteX8" fmla="*/ 35569 w 120276"/>
                <a:gd name="connsiteY8" fmla="*/ 45522 h 131509"/>
                <a:gd name="connsiteX9" fmla="*/ 29616 w 120276"/>
                <a:gd name="connsiteY9" fmla="*/ 36515 h 131509"/>
                <a:gd name="connsiteX10" fmla="*/ 25427 w 120276"/>
                <a:gd name="connsiteY10" fmla="*/ 29268 h 131509"/>
                <a:gd name="connsiteX11" fmla="*/ 22639 w 120276"/>
                <a:gd name="connsiteY11" fmla="*/ 24951 h 131509"/>
                <a:gd name="connsiteX12" fmla="*/ 19873 w 120276"/>
                <a:gd name="connsiteY12" fmla="*/ 21263 h 131509"/>
                <a:gd name="connsiteX13" fmla="*/ 14935 w 120276"/>
                <a:gd name="connsiteY13" fmla="*/ 15601 h 131509"/>
                <a:gd name="connsiteX14" fmla="*/ 7455 w 120276"/>
                <a:gd name="connsiteY14" fmla="*/ 8065 h 131509"/>
                <a:gd name="connsiteX15" fmla="*/ 3555 w 120276"/>
                <a:gd name="connsiteY15" fmla="*/ 4182 h 131509"/>
                <a:gd name="connsiteX16" fmla="*/ 2033 w 120276"/>
                <a:gd name="connsiteY16" fmla="*/ 2338 h 131509"/>
                <a:gd name="connsiteX17" fmla="*/ 638 w 120276"/>
                <a:gd name="connsiteY17" fmla="*/ 677 h 131509"/>
                <a:gd name="connsiteX18" fmla="*/ 0 w 120276"/>
                <a:gd name="connsiteY18" fmla="*/ 0 h 131509"/>
                <a:gd name="connsiteX19" fmla="*/ 925 w 120276"/>
                <a:gd name="connsiteY19" fmla="*/ 2059 h 131509"/>
                <a:gd name="connsiteX20" fmla="*/ 2222 w 120276"/>
                <a:gd name="connsiteY20" fmla="*/ 4216 h 131509"/>
                <a:gd name="connsiteX21" fmla="*/ 4786 w 120276"/>
                <a:gd name="connsiteY21" fmla="*/ 7399 h 131509"/>
                <a:gd name="connsiteX22" fmla="*/ 11331 w 120276"/>
                <a:gd name="connsiteY22" fmla="*/ 14605 h 131509"/>
                <a:gd name="connsiteX23" fmla="*/ 16955 w 120276"/>
                <a:gd name="connsiteY23" fmla="*/ 20895 h 131509"/>
                <a:gd name="connsiteX24" fmla="*/ 20212 w 120276"/>
                <a:gd name="connsiteY24" fmla="*/ 24986 h 131509"/>
                <a:gd name="connsiteX25" fmla="*/ 22641 w 120276"/>
                <a:gd name="connsiteY25" fmla="*/ 28580 h 131509"/>
                <a:gd name="connsiteX26" fmla="*/ 26316 w 120276"/>
                <a:gd name="connsiteY26" fmla="*/ 34775 h 131509"/>
                <a:gd name="connsiteX27" fmla="*/ 31766 w 120276"/>
                <a:gd name="connsiteY27" fmla="*/ 43578 h 131509"/>
                <a:gd name="connsiteX28" fmla="*/ 38999 w 120276"/>
                <a:gd name="connsiteY28" fmla="*/ 52668 h 131509"/>
                <a:gd name="connsiteX29" fmla="*/ 46144 w 120276"/>
                <a:gd name="connsiteY29" fmla="*/ 62236 h 131509"/>
                <a:gd name="connsiteX30" fmla="*/ 56762 w 120276"/>
                <a:gd name="connsiteY30" fmla="*/ 76615 h 131509"/>
                <a:gd name="connsiteX31" fmla="*/ 77885 w 120276"/>
                <a:gd name="connsiteY31" fmla="*/ 100833 h 131509"/>
                <a:gd name="connsiteX32" fmla="*/ 91643 w 120276"/>
                <a:gd name="connsiteY32" fmla="*/ 114348 h 131509"/>
                <a:gd name="connsiteX33" fmla="*/ 101221 w 120276"/>
                <a:gd name="connsiteY33" fmla="*/ 122720 h 131509"/>
                <a:gd name="connsiteX34" fmla="*/ 107495 w 120276"/>
                <a:gd name="connsiteY34" fmla="*/ 126881 h 131509"/>
                <a:gd name="connsiteX35" fmla="*/ 113476 w 120276"/>
                <a:gd name="connsiteY35" fmla="*/ 129848 h 131509"/>
                <a:gd name="connsiteX36" fmla="*/ 119035 w 120276"/>
                <a:gd name="connsiteY36" fmla="*/ 131401 h 131509"/>
                <a:gd name="connsiteX37" fmla="*/ 119605 w 120276"/>
                <a:gd name="connsiteY37" fmla="*/ 131282 h 131509"/>
                <a:gd name="connsiteX38" fmla="*/ 115944 w 120276"/>
                <a:gd name="connsiteY38" fmla="*/ 129388 h 131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0276" h="131509">
                  <a:moveTo>
                    <a:pt x="115944" y="129388"/>
                  </a:moveTo>
                  <a:cubicBezTo>
                    <a:pt x="114067" y="128575"/>
                    <a:pt x="112198" y="127607"/>
                    <a:pt x="110333" y="126479"/>
                  </a:cubicBezTo>
                  <a:cubicBezTo>
                    <a:pt x="108469" y="125350"/>
                    <a:pt x="106568" y="124040"/>
                    <a:pt x="104623" y="122725"/>
                  </a:cubicBezTo>
                  <a:cubicBezTo>
                    <a:pt x="102677" y="121409"/>
                    <a:pt x="100014" y="119242"/>
                    <a:pt x="96634" y="116204"/>
                  </a:cubicBezTo>
                  <a:cubicBezTo>
                    <a:pt x="93254" y="113165"/>
                    <a:pt x="89162" y="109260"/>
                    <a:pt x="84363" y="104490"/>
                  </a:cubicBezTo>
                  <a:cubicBezTo>
                    <a:pt x="79565" y="99720"/>
                    <a:pt x="74086" y="94113"/>
                    <a:pt x="64333" y="82831"/>
                  </a:cubicBezTo>
                  <a:cubicBezTo>
                    <a:pt x="54580" y="71549"/>
                    <a:pt x="52424" y="68016"/>
                    <a:pt x="50122" y="64527"/>
                  </a:cubicBezTo>
                  <a:cubicBezTo>
                    <a:pt x="47821" y="61037"/>
                    <a:pt x="45454" y="57704"/>
                    <a:pt x="43021" y="54528"/>
                  </a:cubicBezTo>
                  <a:cubicBezTo>
                    <a:pt x="40588" y="51352"/>
                    <a:pt x="38090" y="48332"/>
                    <a:pt x="35569" y="45522"/>
                  </a:cubicBezTo>
                  <a:cubicBezTo>
                    <a:pt x="33048" y="42712"/>
                    <a:pt x="31246" y="39420"/>
                    <a:pt x="29616" y="36515"/>
                  </a:cubicBezTo>
                  <a:cubicBezTo>
                    <a:pt x="27984" y="33610"/>
                    <a:pt x="26588" y="31195"/>
                    <a:pt x="25427" y="29268"/>
                  </a:cubicBezTo>
                  <a:cubicBezTo>
                    <a:pt x="24264" y="27341"/>
                    <a:pt x="23332" y="25897"/>
                    <a:pt x="22639" y="24951"/>
                  </a:cubicBezTo>
                  <a:cubicBezTo>
                    <a:pt x="21946" y="24005"/>
                    <a:pt x="21121" y="22818"/>
                    <a:pt x="19873" y="21263"/>
                  </a:cubicBezTo>
                  <a:cubicBezTo>
                    <a:pt x="18626" y="19708"/>
                    <a:pt x="16983" y="17820"/>
                    <a:pt x="14935" y="15601"/>
                  </a:cubicBezTo>
                  <a:cubicBezTo>
                    <a:pt x="12888" y="13382"/>
                    <a:pt x="10393" y="10869"/>
                    <a:pt x="7455" y="8065"/>
                  </a:cubicBezTo>
                  <a:cubicBezTo>
                    <a:pt x="4518" y="5261"/>
                    <a:pt x="4051" y="4757"/>
                    <a:pt x="3555" y="4182"/>
                  </a:cubicBezTo>
                  <a:cubicBezTo>
                    <a:pt x="3059" y="3607"/>
                    <a:pt x="2552" y="2993"/>
                    <a:pt x="2033" y="2338"/>
                  </a:cubicBezTo>
                  <a:cubicBezTo>
                    <a:pt x="1515" y="1684"/>
                    <a:pt x="978" y="994"/>
                    <a:pt x="638" y="677"/>
                  </a:cubicBezTo>
                  <a:cubicBezTo>
                    <a:pt x="61" y="-37"/>
                    <a:pt x="237" y="396"/>
                    <a:pt x="0" y="0"/>
                  </a:cubicBezTo>
                  <a:cubicBezTo>
                    <a:pt x="116" y="471"/>
                    <a:pt x="506" y="1293"/>
                    <a:pt x="925" y="2059"/>
                  </a:cubicBezTo>
                  <a:cubicBezTo>
                    <a:pt x="1344" y="2825"/>
                    <a:pt x="1778" y="3543"/>
                    <a:pt x="2222" y="4216"/>
                  </a:cubicBezTo>
                  <a:cubicBezTo>
                    <a:pt x="2667" y="4889"/>
                    <a:pt x="3119" y="5517"/>
                    <a:pt x="4786" y="7399"/>
                  </a:cubicBezTo>
                  <a:cubicBezTo>
                    <a:pt x="6454" y="9281"/>
                    <a:pt x="9072" y="12139"/>
                    <a:pt x="11331" y="14605"/>
                  </a:cubicBezTo>
                  <a:cubicBezTo>
                    <a:pt x="13591" y="17070"/>
                    <a:pt x="15477" y="19158"/>
                    <a:pt x="16955" y="20895"/>
                  </a:cubicBezTo>
                  <a:cubicBezTo>
                    <a:pt x="18434" y="22632"/>
                    <a:pt x="19501" y="24012"/>
                    <a:pt x="20212" y="24986"/>
                  </a:cubicBezTo>
                  <a:cubicBezTo>
                    <a:pt x="20924" y="25958"/>
                    <a:pt x="21657" y="27015"/>
                    <a:pt x="22641" y="28580"/>
                  </a:cubicBezTo>
                  <a:cubicBezTo>
                    <a:pt x="23625" y="30146"/>
                    <a:pt x="24851" y="32212"/>
                    <a:pt x="26316" y="34775"/>
                  </a:cubicBezTo>
                  <a:cubicBezTo>
                    <a:pt x="27781" y="37337"/>
                    <a:pt x="29484" y="40395"/>
                    <a:pt x="31766" y="43578"/>
                  </a:cubicBezTo>
                  <a:cubicBezTo>
                    <a:pt x="34047" y="46761"/>
                    <a:pt x="36555" y="49635"/>
                    <a:pt x="38999" y="52668"/>
                  </a:cubicBezTo>
                  <a:cubicBezTo>
                    <a:pt x="41444" y="55700"/>
                    <a:pt x="43826" y="58889"/>
                    <a:pt x="46144" y="62236"/>
                  </a:cubicBezTo>
                  <a:cubicBezTo>
                    <a:pt x="48463" y="65583"/>
                    <a:pt x="50718" y="69088"/>
                    <a:pt x="56762" y="76615"/>
                  </a:cubicBezTo>
                  <a:cubicBezTo>
                    <a:pt x="62805" y="84142"/>
                    <a:pt x="72590" y="95462"/>
                    <a:pt x="77885" y="100833"/>
                  </a:cubicBezTo>
                  <a:cubicBezTo>
                    <a:pt x="83179" y="106206"/>
                    <a:pt x="87760" y="110706"/>
                    <a:pt x="91643" y="114348"/>
                  </a:cubicBezTo>
                  <a:cubicBezTo>
                    <a:pt x="95526" y="117991"/>
                    <a:pt x="98713" y="120779"/>
                    <a:pt x="101221" y="122720"/>
                  </a:cubicBezTo>
                  <a:cubicBezTo>
                    <a:pt x="103727" y="124662"/>
                    <a:pt x="105523" y="125702"/>
                    <a:pt x="107495" y="126881"/>
                  </a:cubicBezTo>
                  <a:cubicBezTo>
                    <a:pt x="109468" y="128058"/>
                    <a:pt x="111469" y="129052"/>
                    <a:pt x="113476" y="129848"/>
                  </a:cubicBezTo>
                  <a:cubicBezTo>
                    <a:pt x="115482" y="130645"/>
                    <a:pt x="117491" y="131241"/>
                    <a:pt x="119035" y="131401"/>
                  </a:cubicBezTo>
                  <a:cubicBezTo>
                    <a:pt x="120579" y="131562"/>
                    <a:pt x="120579" y="131562"/>
                    <a:pt x="119605" y="131282"/>
                  </a:cubicBezTo>
                  <a:cubicBezTo>
                    <a:pt x="119605" y="131282"/>
                    <a:pt x="117822" y="130201"/>
                    <a:pt x="115944" y="1293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51CFB895-4961-2A77-D83A-7CD43B522B5C}"/>
                </a:ext>
              </a:extLst>
            </p:cNvPr>
            <p:cNvSpPr/>
            <p:nvPr/>
          </p:nvSpPr>
          <p:spPr>
            <a:xfrm>
              <a:off x="5930449" y="3529238"/>
              <a:ext cx="89322" cy="85863"/>
            </a:xfrm>
            <a:custGeom>
              <a:avLst/>
              <a:gdLst>
                <a:gd name="connsiteX0" fmla="*/ 83051 w 89322"/>
                <a:gd name="connsiteY0" fmla="*/ 82769 h 85863"/>
                <a:gd name="connsiteX1" fmla="*/ 75370 w 89322"/>
                <a:gd name="connsiteY1" fmla="*/ 79056 h 85863"/>
                <a:gd name="connsiteX2" fmla="*/ 69713 w 89322"/>
                <a:gd name="connsiteY2" fmla="*/ 75835 h 85863"/>
                <a:gd name="connsiteX3" fmla="*/ 65105 w 89322"/>
                <a:gd name="connsiteY3" fmla="*/ 72569 h 85863"/>
                <a:gd name="connsiteX4" fmla="*/ 56093 w 89322"/>
                <a:gd name="connsiteY4" fmla="*/ 65356 h 85863"/>
                <a:gd name="connsiteX5" fmla="*/ 36304 w 89322"/>
                <a:gd name="connsiteY5" fmla="*/ 45161 h 85863"/>
                <a:gd name="connsiteX6" fmla="*/ 15493 w 89322"/>
                <a:gd name="connsiteY6" fmla="*/ 19501 h 85863"/>
                <a:gd name="connsiteX7" fmla="*/ 5487 w 89322"/>
                <a:gd name="connsiteY7" fmla="*/ 6542 h 85863"/>
                <a:gd name="connsiteX8" fmla="*/ 784 w 89322"/>
                <a:gd name="connsiteY8" fmla="*/ 835 h 85863"/>
                <a:gd name="connsiteX9" fmla="*/ 0 w 89322"/>
                <a:gd name="connsiteY9" fmla="*/ 0 h 85863"/>
                <a:gd name="connsiteX10" fmla="*/ 2466 w 89322"/>
                <a:gd name="connsiteY10" fmla="*/ 4370 h 85863"/>
                <a:gd name="connsiteX11" fmla="*/ 10119 w 89322"/>
                <a:gd name="connsiteY11" fmla="*/ 15497 h 85863"/>
                <a:gd name="connsiteX12" fmla="*/ 26407 w 89322"/>
                <a:gd name="connsiteY12" fmla="*/ 36357 h 85863"/>
                <a:gd name="connsiteX13" fmla="*/ 50790 w 89322"/>
                <a:gd name="connsiteY13" fmla="*/ 63587 h 85863"/>
                <a:gd name="connsiteX14" fmla="*/ 61342 w 89322"/>
                <a:gd name="connsiteY14" fmla="*/ 72184 h 85863"/>
                <a:gd name="connsiteX15" fmla="*/ 67566 w 89322"/>
                <a:gd name="connsiteY15" fmla="*/ 76867 h 85863"/>
                <a:gd name="connsiteX16" fmla="*/ 71962 w 89322"/>
                <a:gd name="connsiteY16" fmla="*/ 79439 h 85863"/>
                <a:gd name="connsiteX17" fmla="*/ 79713 w 89322"/>
                <a:gd name="connsiteY17" fmla="*/ 83203 h 85863"/>
                <a:gd name="connsiteX18" fmla="*/ 87514 w 89322"/>
                <a:gd name="connsiteY18" fmla="*/ 85595 h 85863"/>
                <a:gd name="connsiteX19" fmla="*/ 88340 w 89322"/>
                <a:gd name="connsiteY19" fmla="*/ 85501 h 85863"/>
                <a:gd name="connsiteX20" fmla="*/ 83051 w 89322"/>
                <a:gd name="connsiteY20" fmla="*/ 82769 h 85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9322" h="85863">
                  <a:moveTo>
                    <a:pt x="83051" y="82769"/>
                  </a:moveTo>
                  <a:cubicBezTo>
                    <a:pt x="80381" y="81625"/>
                    <a:pt x="77825" y="80383"/>
                    <a:pt x="75370" y="79056"/>
                  </a:cubicBezTo>
                  <a:cubicBezTo>
                    <a:pt x="72914" y="77729"/>
                    <a:pt x="70518" y="76269"/>
                    <a:pt x="69713" y="75835"/>
                  </a:cubicBezTo>
                  <a:cubicBezTo>
                    <a:pt x="68908" y="75401"/>
                    <a:pt x="67378" y="74318"/>
                    <a:pt x="65105" y="72569"/>
                  </a:cubicBezTo>
                  <a:cubicBezTo>
                    <a:pt x="62832" y="70821"/>
                    <a:pt x="59827" y="68416"/>
                    <a:pt x="56093" y="65356"/>
                  </a:cubicBezTo>
                  <a:cubicBezTo>
                    <a:pt x="52360" y="62296"/>
                    <a:pt x="47989" y="58666"/>
                    <a:pt x="36304" y="45161"/>
                  </a:cubicBezTo>
                  <a:cubicBezTo>
                    <a:pt x="24619" y="31657"/>
                    <a:pt x="19636" y="25021"/>
                    <a:pt x="15493" y="19501"/>
                  </a:cubicBezTo>
                  <a:cubicBezTo>
                    <a:pt x="11350" y="13981"/>
                    <a:pt x="7991" y="9680"/>
                    <a:pt x="5487" y="6542"/>
                  </a:cubicBezTo>
                  <a:cubicBezTo>
                    <a:pt x="2983" y="3405"/>
                    <a:pt x="1350" y="1419"/>
                    <a:pt x="784" y="835"/>
                  </a:cubicBezTo>
                  <a:cubicBezTo>
                    <a:pt x="62" y="-34"/>
                    <a:pt x="156" y="285"/>
                    <a:pt x="0" y="0"/>
                  </a:cubicBezTo>
                  <a:cubicBezTo>
                    <a:pt x="70" y="344"/>
                    <a:pt x="827" y="1783"/>
                    <a:pt x="2466" y="4370"/>
                  </a:cubicBezTo>
                  <a:cubicBezTo>
                    <a:pt x="4104" y="6957"/>
                    <a:pt x="6640" y="10678"/>
                    <a:pt x="10119" y="15497"/>
                  </a:cubicBezTo>
                  <a:cubicBezTo>
                    <a:pt x="13598" y="20316"/>
                    <a:pt x="18025" y="26229"/>
                    <a:pt x="26407" y="36357"/>
                  </a:cubicBezTo>
                  <a:cubicBezTo>
                    <a:pt x="34788" y="46486"/>
                    <a:pt x="46520" y="60043"/>
                    <a:pt x="50790" y="63587"/>
                  </a:cubicBezTo>
                  <a:cubicBezTo>
                    <a:pt x="55059" y="67131"/>
                    <a:pt x="58561" y="69982"/>
                    <a:pt x="61342" y="72184"/>
                  </a:cubicBezTo>
                  <a:cubicBezTo>
                    <a:pt x="64123" y="74386"/>
                    <a:pt x="66187" y="75941"/>
                    <a:pt x="67566" y="76867"/>
                  </a:cubicBezTo>
                  <a:cubicBezTo>
                    <a:pt x="68945" y="77793"/>
                    <a:pt x="69525" y="78021"/>
                    <a:pt x="71962" y="79439"/>
                  </a:cubicBezTo>
                  <a:cubicBezTo>
                    <a:pt x="74400" y="80856"/>
                    <a:pt x="76996" y="82111"/>
                    <a:pt x="79713" y="83203"/>
                  </a:cubicBezTo>
                  <a:cubicBezTo>
                    <a:pt x="82431" y="84295"/>
                    <a:pt x="85265" y="85222"/>
                    <a:pt x="87514" y="85595"/>
                  </a:cubicBezTo>
                  <a:cubicBezTo>
                    <a:pt x="89764" y="85967"/>
                    <a:pt x="89764" y="85967"/>
                    <a:pt x="88340" y="85501"/>
                  </a:cubicBezTo>
                  <a:cubicBezTo>
                    <a:pt x="88340" y="85501"/>
                    <a:pt x="85720" y="83913"/>
                    <a:pt x="83051" y="8276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4A8D2441-F7FD-9A72-BD65-C4286AB33B91}"/>
                </a:ext>
              </a:extLst>
            </p:cNvPr>
            <p:cNvSpPr/>
            <p:nvPr/>
          </p:nvSpPr>
          <p:spPr>
            <a:xfrm>
              <a:off x="5920870" y="3493057"/>
              <a:ext cx="93385" cy="116613"/>
            </a:xfrm>
            <a:custGeom>
              <a:avLst/>
              <a:gdLst>
                <a:gd name="connsiteX0" fmla="*/ 8249 w 93385"/>
                <a:gd name="connsiteY0" fmla="*/ 15007 h 116613"/>
                <a:gd name="connsiteX1" fmla="*/ 2056 w 93385"/>
                <a:gd name="connsiteY1" fmla="*/ 3856 h 116613"/>
                <a:gd name="connsiteX2" fmla="*/ 0 w 93385"/>
                <a:gd name="connsiteY2" fmla="*/ 0 h 116613"/>
                <a:gd name="connsiteX3" fmla="*/ 4210 w 93385"/>
                <a:gd name="connsiteY3" fmla="*/ 11076 h 116613"/>
                <a:gd name="connsiteX4" fmla="*/ 12421 w 93385"/>
                <a:gd name="connsiteY4" fmla="*/ 26338 h 116613"/>
                <a:gd name="connsiteX5" fmla="*/ 21977 w 93385"/>
                <a:gd name="connsiteY5" fmla="*/ 41929 h 116613"/>
                <a:gd name="connsiteX6" fmla="*/ 28520 w 93385"/>
                <a:gd name="connsiteY6" fmla="*/ 52192 h 116613"/>
                <a:gd name="connsiteX7" fmla="*/ 37416 w 93385"/>
                <a:gd name="connsiteY7" fmla="*/ 64711 h 116613"/>
                <a:gd name="connsiteX8" fmla="*/ 50295 w 93385"/>
                <a:gd name="connsiteY8" fmla="*/ 81222 h 116613"/>
                <a:gd name="connsiteX9" fmla="*/ 65065 w 93385"/>
                <a:gd name="connsiteY9" fmla="*/ 96819 h 116613"/>
                <a:gd name="connsiteX10" fmla="*/ 78950 w 93385"/>
                <a:gd name="connsiteY10" fmla="*/ 108415 h 116613"/>
                <a:gd name="connsiteX11" fmla="*/ 90876 w 93385"/>
                <a:gd name="connsiteY11" fmla="*/ 115471 h 116613"/>
                <a:gd name="connsiteX12" fmla="*/ 91997 w 93385"/>
                <a:gd name="connsiteY12" fmla="*/ 115825 h 116613"/>
                <a:gd name="connsiteX13" fmla="*/ 84140 w 93385"/>
                <a:gd name="connsiteY13" fmla="*/ 110226 h 116613"/>
                <a:gd name="connsiteX14" fmla="*/ 71127 w 93385"/>
                <a:gd name="connsiteY14" fmla="*/ 99629 h 116613"/>
                <a:gd name="connsiteX15" fmla="*/ 56661 w 93385"/>
                <a:gd name="connsiteY15" fmla="*/ 85550 h 116613"/>
                <a:gd name="connsiteX16" fmla="*/ 42876 w 93385"/>
                <a:gd name="connsiteY16" fmla="*/ 68681 h 116613"/>
                <a:gd name="connsiteX17" fmla="*/ 32697 w 93385"/>
                <a:gd name="connsiteY17" fmla="*/ 54714 h 116613"/>
                <a:gd name="connsiteX18" fmla="*/ 26509 w 93385"/>
                <a:gd name="connsiteY18" fmla="*/ 45297 h 116613"/>
                <a:gd name="connsiteX19" fmla="*/ 17542 w 93385"/>
                <a:gd name="connsiteY19" fmla="*/ 30927 h 116613"/>
                <a:gd name="connsiteX20" fmla="*/ 8249 w 93385"/>
                <a:gd name="connsiteY20" fmla="*/ 15007 h 116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93385" h="116613">
                  <a:moveTo>
                    <a:pt x="8249" y="15007"/>
                  </a:moveTo>
                  <a:cubicBezTo>
                    <a:pt x="5575" y="10164"/>
                    <a:pt x="3277" y="5800"/>
                    <a:pt x="2056" y="3856"/>
                  </a:cubicBezTo>
                  <a:cubicBezTo>
                    <a:pt x="66" y="-26"/>
                    <a:pt x="769" y="1937"/>
                    <a:pt x="0" y="0"/>
                  </a:cubicBezTo>
                  <a:cubicBezTo>
                    <a:pt x="375" y="2104"/>
                    <a:pt x="2020" y="6383"/>
                    <a:pt x="4210" y="11076"/>
                  </a:cubicBezTo>
                  <a:cubicBezTo>
                    <a:pt x="6399" y="15769"/>
                    <a:pt x="9171" y="20840"/>
                    <a:pt x="12421" y="26338"/>
                  </a:cubicBezTo>
                  <a:cubicBezTo>
                    <a:pt x="15672" y="31835"/>
                    <a:pt x="19385" y="37767"/>
                    <a:pt x="21977" y="41929"/>
                  </a:cubicBezTo>
                  <a:cubicBezTo>
                    <a:pt x="24567" y="46091"/>
                    <a:pt x="26215" y="48770"/>
                    <a:pt x="28520" y="52192"/>
                  </a:cubicBezTo>
                  <a:cubicBezTo>
                    <a:pt x="30824" y="55614"/>
                    <a:pt x="33789" y="59786"/>
                    <a:pt x="37416" y="64711"/>
                  </a:cubicBezTo>
                  <a:cubicBezTo>
                    <a:pt x="41043" y="69635"/>
                    <a:pt x="45333" y="75315"/>
                    <a:pt x="50295" y="81222"/>
                  </a:cubicBezTo>
                  <a:cubicBezTo>
                    <a:pt x="55257" y="87130"/>
                    <a:pt x="60263" y="92287"/>
                    <a:pt x="65065" y="96819"/>
                  </a:cubicBezTo>
                  <a:cubicBezTo>
                    <a:pt x="69867" y="101350"/>
                    <a:pt x="74466" y="105258"/>
                    <a:pt x="78950" y="108415"/>
                  </a:cubicBezTo>
                  <a:cubicBezTo>
                    <a:pt x="83435" y="111572"/>
                    <a:pt x="87747" y="114012"/>
                    <a:pt x="90876" y="115471"/>
                  </a:cubicBezTo>
                  <a:cubicBezTo>
                    <a:pt x="94005" y="116929"/>
                    <a:pt x="94005" y="116929"/>
                    <a:pt x="91997" y="115825"/>
                  </a:cubicBezTo>
                  <a:cubicBezTo>
                    <a:pt x="91997" y="115825"/>
                    <a:pt x="88216" y="113219"/>
                    <a:pt x="84140" y="110226"/>
                  </a:cubicBezTo>
                  <a:cubicBezTo>
                    <a:pt x="80063" y="107234"/>
                    <a:pt x="75740" y="103697"/>
                    <a:pt x="71127" y="99629"/>
                  </a:cubicBezTo>
                  <a:cubicBezTo>
                    <a:pt x="66515" y="95562"/>
                    <a:pt x="61688" y="90864"/>
                    <a:pt x="56661" y="85550"/>
                  </a:cubicBezTo>
                  <a:cubicBezTo>
                    <a:pt x="51634" y="80236"/>
                    <a:pt x="46936" y="74095"/>
                    <a:pt x="42876" y="68681"/>
                  </a:cubicBezTo>
                  <a:cubicBezTo>
                    <a:pt x="38817" y="63265"/>
                    <a:pt x="35423" y="58609"/>
                    <a:pt x="32697" y="54714"/>
                  </a:cubicBezTo>
                  <a:cubicBezTo>
                    <a:pt x="29970" y="50818"/>
                    <a:pt x="27913" y="47687"/>
                    <a:pt x="26509" y="45297"/>
                  </a:cubicBezTo>
                  <a:cubicBezTo>
                    <a:pt x="25105" y="42907"/>
                    <a:pt x="21084" y="36687"/>
                    <a:pt x="17542" y="30927"/>
                  </a:cubicBezTo>
                  <a:cubicBezTo>
                    <a:pt x="14000" y="25168"/>
                    <a:pt x="10924" y="19850"/>
                    <a:pt x="8249" y="1500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50327672-B648-D71C-5C93-C0E945315BFE}"/>
                </a:ext>
              </a:extLst>
            </p:cNvPr>
            <p:cNvSpPr/>
            <p:nvPr/>
          </p:nvSpPr>
          <p:spPr>
            <a:xfrm>
              <a:off x="5952623" y="3536852"/>
              <a:ext cx="78587" cy="76949"/>
            </a:xfrm>
            <a:custGeom>
              <a:avLst/>
              <a:gdLst>
                <a:gd name="connsiteX0" fmla="*/ 72899 w 78587"/>
                <a:gd name="connsiteY0" fmla="*/ 74450 h 76949"/>
                <a:gd name="connsiteX1" fmla="*/ 66424 w 78587"/>
                <a:gd name="connsiteY1" fmla="*/ 71590 h 76949"/>
                <a:gd name="connsiteX2" fmla="*/ 58385 w 78587"/>
                <a:gd name="connsiteY2" fmla="*/ 66184 h 76949"/>
                <a:gd name="connsiteX3" fmla="*/ 47115 w 78587"/>
                <a:gd name="connsiteY3" fmla="*/ 57367 h 76949"/>
                <a:gd name="connsiteX4" fmla="*/ 39374 w 78587"/>
                <a:gd name="connsiteY4" fmla="*/ 50869 h 76949"/>
                <a:gd name="connsiteX5" fmla="*/ 34610 w 78587"/>
                <a:gd name="connsiteY5" fmla="*/ 46326 h 76949"/>
                <a:gd name="connsiteX6" fmla="*/ 30070 w 78587"/>
                <a:gd name="connsiteY6" fmla="*/ 41340 h 76949"/>
                <a:gd name="connsiteX7" fmla="*/ 24630 w 78587"/>
                <a:gd name="connsiteY7" fmla="*/ 34572 h 76949"/>
                <a:gd name="connsiteX8" fmla="*/ 13604 w 78587"/>
                <a:gd name="connsiteY8" fmla="*/ 19545 h 76949"/>
                <a:gd name="connsiteX9" fmla="*/ 0 w 78587"/>
                <a:gd name="connsiteY9" fmla="*/ 0 h 76949"/>
                <a:gd name="connsiteX10" fmla="*/ 20995 w 78587"/>
                <a:gd name="connsiteY10" fmla="*/ 33111 h 76949"/>
                <a:gd name="connsiteX11" fmla="*/ 26800 w 78587"/>
                <a:gd name="connsiteY11" fmla="*/ 40559 h 76949"/>
                <a:gd name="connsiteX12" fmla="*/ 31727 w 78587"/>
                <a:gd name="connsiteY12" fmla="*/ 46237 h 76949"/>
                <a:gd name="connsiteX13" fmla="*/ 36200 w 78587"/>
                <a:gd name="connsiteY13" fmla="*/ 50686 h 76949"/>
                <a:gd name="connsiteX14" fmla="*/ 42855 w 78587"/>
                <a:gd name="connsiteY14" fmla="*/ 56491 h 76949"/>
                <a:gd name="connsiteX15" fmla="*/ 53007 w 78587"/>
                <a:gd name="connsiteY15" fmla="*/ 64583 h 76949"/>
                <a:gd name="connsiteX16" fmla="*/ 63523 w 78587"/>
                <a:gd name="connsiteY16" fmla="*/ 72242 h 76949"/>
                <a:gd name="connsiteX17" fmla="*/ 70001 w 78587"/>
                <a:gd name="connsiteY17" fmla="*/ 75111 h 76949"/>
                <a:gd name="connsiteX18" fmla="*/ 76941 w 78587"/>
                <a:gd name="connsiteY18" fmla="*/ 76809 h 76949"/>
                <a:gd name="connsiteX19" fmla="*/ 77685 w 78587"/>
                <a:gd name="connsiteY19" fmla="*/ 76666 h 76949"/>
                <a:gd name="connsiteX20" fmla="*/ 72899 w 78587"/>
                <a:gd name="connsiteY20" fmla="*/ 74450 h 76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78587" h="76949">
                  <a:moveTo>
                    <a:pt x="72899" y="74450"/>
                  </a:moveTo>
                  <a:cubicBezTo>
                    <a:pt x="70542" y="73569"/>
                    <a:pt x="68384" y="72618"/>
                    <a:pt x="66424" y="71590"/>
                  </a:cubicBezTo>
                  <a:cubicBezTo>
                    <a:pt x="64465" y="70561"/>
                    <a:pt x="62722" y="69503"/>
                    <a:pt x="58385" y="66184"/>
                  </a:cubicBezTo>
                  <a:cubicBezTo>
                    <a:pt x="54047" y="62864"/>
                    <a:pt x="50287" y="59923"/>
                    <a:pt x="47115" y="57367"/>
                  </a:cubicBezTo>
                  <a:cubicBezTo>
                    <a:pt x="43944" y="54812"/>
                    <a:pt x="41362" y="52644"/>
                    <a:pt x="39374" y="50869"/>
                  </a:cubicBezTo>
                  <a:cubicBezTo>
                    <a:pt x="37386" y="49094"/>
                    <a:pt x="35975" y="47695"/>
                    <a:pt x="34610" y="46326"/>
                  </a:cubicBezTo>
                  <a:cubicBezTo>
                    <a:pt x="33243" y="44958"/>
                    <a:pt x="31733" y="43299"/>
                    <a:pt x="30070" y="41340"/>
                  </a:cubicBezTo>
                  <a:cubicBezTo>
                    <a:pt x="28407" y="39381"/>
                    <a:pt x="26593" y="37125"/>
                    <a:pt x="24630" y="34572"/>
                  </a:cubicBezTo>
                  <a:cubicBezTo>
                    <a:pt x="22667" y="32018"/>
                    <a:pt x="20578" y="29202"/>
                    <a:pt x="13604" y="19545"/>
                  </a:cubicBezTo>
                  <a:cubicBezTo>
                    <a:pt x="59" y="-39"/>
                    <a:pt x="6571" y="9927"/>
                    <a:pt x="0" y="0"/>
                  </a:cubicBezTo>
                  <a:cubicBezTo>
                    <a:pt x="5761" y="10464"/>
                    <a:pt x="18907" y="30325"/>
                    <a:pt x="20995" y="33111"/>
                  </a:cubicBezTo>
                  <a:cubicBezTo>
                    <a:pt x="23083" y="35898"/>
                    <a:pt x="25014" y="38374"/>
                    <a:pt x="26800" y="40559"/>
                  </a:cubicBezTo>
                  <a:cubicBezTo>
                    <a:pt x="28585" y="42743"/>
                    <a:pt x="30227" y="44635"/>
                    <a:pt x="31727" y="46237"/>
                  </a:cubicBezTo>
                  <a:cubicBezTo>
                    <a:pt x="33226" y="47840"/>
                    <a:pt x="34566" y="49134"/>
                    <a:pt x="36200" y="50686"/>
                  </a:cubicBezTo>
                  <a:cubicBezTo>
                    <a:pt x="37834" y="52239"/>
                    <a:pt x="40054" y="54176"/>
                    <a:pt x="42855" y="56491"/>
                  </a:cubicBezTo>
                  <a:cubicBezTo>
                    <a:pt x="45655" y="58806"/>
                    <a:pt x="49039" y="61503"/>
                    <a:pt x="53007" y="64583"/>
                  </a:cubicBezTo>
                  <a:cubicBezTo>
                    <a:pt x="56976" y="67662"/>
                    <a:pt x="61549" y="71140"/>
                    <a:pt x="63523" y="72242"/>
                  </a:cubicBezTo>
                  <a:cubicBezTo>
                    <a:pt x="65496" y="73344"/>
                    <a:pt x="67652" y="74294"/>
                    <a:pt x="70001" y="75111"/>
                  </a:cubicBezTo>
                  <a:cubicBezTo>
                    <a:pt x="72349" y="75928"/>
                    <a:pt x="74890" y="76603"/>
                    <a:pt x="76941" y="76809"/>
                  </a:cubicBezTo>
                  <a:cubicBezTo>
                    <a:pt x="78991" y="77015"/>
                    <a:pt x="78991" y="77015"/>
                    <a:pt x="77685" y="76666"/>
                  </a:cubicBezTo>
                  <a:cubicBezTo>
                    <a:pt x="77685" y="76666"/>
                    <a:pt x="75256" y="75331"/>
                    <a:pt x="72899" y="744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F08452CF-B06F-8D28-8FDA-C438D5032262}"/>
                </a:ext>
              </a:extLst>
            </p:cNvPr>
            <p:cNvSpPr/>
            <p:nvPr/>
          </p:nvSpPr>
          <p:spPr>
            <a:xfrm>
              <a:off x="5980745" y="3565566"/>
              <a:ext cx="72992" cy="45538"/>
            </a:xfrm>
            <a:custGeom>
              <a:avLst/>
              <a:gdLst>
                <a:gd name="connsiteX0" fmla="*/ 65676 w 72992"/>
                <a:gd name="connsiteY0" fmla="*/ 44447 h 45538"/>
                <a:gd name="connsiteX1" fmla="*/ 54991 w 72992"/>
                <a:gd name="connsiteY1" fmla="*/ 42222 h 45538"/>
                <a:gd name="connsiteX2" fmla="*/ 42268 w 72992"/>
                <a:gd name="connsiteY2" fmla="*/ 36733 h 45538"/>
                <a:gd name="connsiteX3" fmla="*/ 32089 w 72992"/>
                <a:gd name="connsiteY3" fmla="*/ 30363 h 45538"/>
                <a:gd name="connsiteX4" fmla="*/ 24851 w 72992"/>
                <a:gd name="connsiteY4" fmla="*/ 24901 h 45538"/>
                <a:gd name="connsiteX5" fmla="*/ 19238 w 72992"/>
                <a:gd name="connsiteY5" fmla="*/ 20156 h 45538"/>
                <a:gd name="connsiteX6" fmla="*/ 12069 w 72992"/>
                <a:gd name="connsiteY6" fmla="*/ 13345 h 45538"/>
                <a:gd name="connsiteX7" fmla="*/ 5360 w 72992"/>
                <a:gd name="connsiteY7" fmla="*/ 6394 h 45538"/>
                <a:gd name="connsiteX8" fmla="*/ 1251 w 72992"/>
                <a:gd name="connsiteY8" fmla="*/ 1620 h 45538"/>
                <a:gd name="connsiteX9" fmla="*/ 0 w 72992"/>
                <a:gd name="connsiteY9" fmla="*/ 0 h 45538"/>
                <a:gd name="connsiteX10" fmla="*/ 2685 w 72992"/>
                <a:gd name="connsiteY10" fmla="*/ 5078 h 45538"/>
                <a:gd name="connsiteX11" fmla="*/ 8280 w 72992"/>
                <a:gd name="connsiteY11" fmla="*/ 12107 h 45538"/>
                <a:gd name="connsiteX12" fmla="*/ 15533 w 72992"/>
                <a:gd name="connsiteY12" fmla="*/ 19476 h 45538"/>
                <a:gd name="connsiteX13" fmla="*/ 21515 w 72992"/>
                <a:gd name="connsiteY13" fmla="*/ 24790 h 45538"/>
                <a:gd name="connsiteX14" fmla="*/ 28294 w 72992"/>
                <a:gd name="connsiteY14" fmla="*/ 30078 h 45538"/>
                <a:gd name="connsiteX15" fmla="*/ 37526 w 72992"/>
                <a:gd name="connsiteY15" fmla="*/ 36330 h 45538"/>
                <a:gd name="connsiteX16" fmla="*/ 50282 w 72992"/>
                <a:gd name="connsiteY16" fmla="*/ 42588 h 45538"/>
                <a:gd name="connsiteX17" fmla="*/ 62138 w 72992"/>
                <a:gd name="connsiteY17" fmla="*/ 45441 h 45538"/>
                <a:gd name="connsiteX18" fmla="*/ 71226 w 72992"/>
                <a:gd name="connsiteY18" fmla="*/ 44733 h 45538"/>
                <a:gd name="connsiteX19" fmla="*/ 71951 w 72992"/>
                <a:gd name="connsiteY19" fmla="*/ 44414 h 45538"/>
                <a:gd name="connsiteX20" fmla="*/ 65676 w 72992"/>
                <a:gd name="connsiteY20" fmla="*/ 44447 h 45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72992" h="45538">
                  <a:moveTo>
                    <a:pt x="65676" y="44447"/>
                  </a:moveTo>
                  <a:cubicBezTo>
                    <a:pt x="62425" y="44246"/>
                    <a:pt x="58877" y="43505"/>
                    <a:pt x="54991" y="42222"/>
                  </a:cubicBezTo>
                  <a:cubicBezTo>
                    <a:pt x="51107" y="40939"/>
                    <a:pt x="46855" y="39135"/>
                    <a:pt x="42268" y="36733"/>
                  </a:cubicBezTo>
                  <a:cubicBezTo>
                    <a:pt x="37680" y="34330"/>
                    <a:pt x="34773" y="32303"/>
                    <a:pt x="32089" y="30363"/>
                  </a:cubicBezTo>
                  <a:cubicBezTo>
                    <a:pt x="29406" y="28423"/>
                    <a:pt x="26993" y="26602"/>
                    <a:pt x="24851" y="24901"/>
                  </a:cubicBezTo>
                  <a:cubicBezTo>
                    <a:pt x="22710" y="23200"/>
                    <a:pt x="20840" y="21620"/>
                    <a:pt x="19238" y="20156"/>
                  </a:cubicBezTo>
                  <a:cubicBezTo>
                    <a:pt x="17636" y="18693"/>
                    <a:pt x="14669" y="15894"/>
                    <a:pt x="12069" y="13345"/>
                  </a:cubicBezTo>
                  <a:cubicBezTo>
                    <a:pt x="9469" y="10795"/>
                    <a:pt x="7227" y="8486"/>
                    <a:pt x="5360" y="6394"/>
                  </a:cubicBezTo>
                  <a:cubicBezTo>
                    <a:pt x="3493" y="4301"/>
                    <a:pt x="1998" y="2422"/>
                    <a:pt x="1251" y="1620"/>
                  </a:cubicBezTo>
                  <a:cubicBezTo>
                    <a:pt x="63" y="-33"/>
                    <a:pt x="441" y="852"/>
                    <a:pt x="0" y="0"/>
                  </a:cubicBezTo>
                  <a:cubicBezTo>
                    <a:pt x="222" y="978"/>
                    <a:pt x="1234" y="2931"/>
                    <a:pt x="2685" y="5078"/>
                  </a:cubicBezTo>
                  <a:cubicBezTo>
                    <a:pt x="4137" y="7225"/>
                    <a:pt x="6005" y="9569"/>
                    <a:pt x="8280" y="12107"/>
                  </a:cubicBezTo>
                  <a:cubicBezTo>
                    <a:pt x="10556" y="14647"/>
                    <a:pt x="13272" y="17345"/>
                    <a:pt x="15533" y="19476"/>
                  </a:cubicBezTo>
                  <a:cubicBezTo>
                    <a:pt x="17794" y="21608"/>
                    <a:pt x="19522" y="23142"/>
                    <a:pt x="21515" y="24790"/>
                  </a:cubicBezTo>
                  <a:cubicBezTo>
                    <a:pt x="23508" y="26438"/>
                    <a:pt x="25768" y="28201"/>
                    <a:pt x="28294" y="30078"/>
                  </a:cubicBezTo>
                  <a:cubicBezTo>
                    <a:pt x="30820" y="31955"/>
                    <a:pt x="33613" y="33949"/>
                    <a:pt x="37526" y="36330"/>
                  </a:cubicBezTo>
                  <a:cubicBezTo>
                    <a:pt x="41439" y="38712"/>
                    <a:pt x="46015" y="40965"/>
                    <a:pt x="50282" y="42588"/>
                  </a:cubicBezTo>
                  <a:cubicBezTo>
                    <a:pt x="54550" y="44211"/>
                    <a:pt x="58514" y="45154"/>
                    <a:pt x="62138" y="45441"/>
                  </a:cubicBezTo>
                  <a:cubicBezTo>
                    <a:pt x="65762" y="45729"/>
                    <a:pt x="69011" y="45342"/>
                    <a:pt x="71226" y="44733"/>
                  </a:cubicBezTo>
                  <a:cubicBezTo>
                    <a:pt x="73443" y="44123"/>
                    <a:pt x="73443" y="44123"/>
                    <a:pt x="71951" y="44414"/>
                  </a:cubicBezTo>
                  <a:cubicBezTo>
                    <a:pt x="71951" y="44414"/>
                    <a:pt x="68926" y="44648"/>
                    <a:pt x="65676" y="4444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3B6E7F33-F58A-DE9B-2886-07D20DBE8A2B}"/>
                </a:ext>
              </a:extLst>
            </p:cNvPr>
            <p:cNvSpPr/>
            <p:nvPr/>
          </p:nvSpPr>
          <p:spPr>
            <a:xfrm>
              <a:off x="5972071" y="3549450"/>
              <a:ext cx="72626" cy="57642"/>
            </a:xfrm>
            <a:custGeom>
              <a:avLst/>
              <a:gdLst>
                <a:gd name="connsiteX0" fmla="*/ 54550 w 72626"/>
                <a:gd name="connsiteY0" fmla="*/ 50343 h 57642"/>
                <a:gd name="connsiteX1" fmla="*/ 43776 w 72626"/>
                <a:gd name="connsiteY1" fmla="*/ 43837 h 57642"/>
                <a:gd name="connsiteX2" fmla="*/ 28546 w 72626"/>
                <a:gd name="connsiteY2" fmla="*/ 30141 h 57642"/>
                <a:gd name="connsiteX3" fmla="*/ 13743 w 72626"/>
                <a:gd name="connsiteY3" fmla="*/ 14828 h 57642"/>
                <a:gd name="connsiteX4" fmla="*/ 3521 w 72626"/>
                <a:gd name="connsiteY4" fmla="*/ 3855 h 57642"/>
                <a:gd name="connsiteX5" fmla="*/ 0 w 72626"/>
                <a:gd name="connsiteY5" fmla="*/ 0 h 57642"/>
                <a:gd name="connsiteX6" fmla="*/ 8201 w 72626"/>
                <a:gd name="connsiteY6" fmla="*/ 11377 h 57642"/>
                <a:gd name="connsiteX7" fmla="*/ 21791 w 72626"/>
                <a:gd name="connsiteY7" fmla="*/ 26213 h 57642"/>
                <a:gd name="connsiteX8" fmla="*/ 37649 w 72626"/>
                <a:gd name="connsiteY8" fmla="*/ 41318 h 57642"/>
                <a:gd name="connsiteX9" fmla="*/ 50035 w 72626"/>
                <a:gd name="connsiteY9" fmla="*/ 50103 h 57642"/>
                <a:gd name="connsiteX10" fmla="*/ 60917 w 72626"/>
                <a:gd name="connsiteY10" fmla="*/ 55016 h 57642"/>
                <a:gd name="connsiteX11" fmla="*/ 70568 w 72626"/>
                <a:gd name="connsiteY11" fmla="*/ 57370 h 57642"/>
                <a:gd name="connsiteX12" fmla="*/ 71457 w 72626"/>
                <a:gd name="connsiteY12" fmla="*/ 57368 h 57642"/>
                <a:gd name="connsiteX13" fmla="*/ 64829 w 72626"/>
                <a:gd name="connsiteY13" fmla="*/ 55009 h 57642"/>
                <a:gd name="connsiteX14" fmla="*/ 54550 w 72626"/>
                <a:gd name="connsiteY14" fmla="*/ 50343 h 57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2626" h="57642">
                  <a:moveTo>
                    <a:pt x="54550" y="50343"/>
                  </a:moveTo>
                  <a:cubicBezTo>
                    <a:pt x="51042" y="48489"/>
                    <a:pt x="47433" y="46333"/>
                    <a:pt x="43776" y="43837"/>
                  </a:cubicBezTo>
                  <a:cubicBezTo>
                    <a:pt x="40121" y="41341"/>
                    <a:pt x="34057" y="35588"/>
                    <a:pt x="28546" y="30141"/>
                  </a:cubicBezTo>
                  <a:cubicBezTo>
                    <a:pt x="23035" y="24693"/>
                    <a:pt x="18110" y="19581"/>
                    <a:pt x="13743" y="14828"/>
                  </a:cubicBezTo>
                  <a:cubicBezTo>
                    <a:pt x="9376" y="10076"/>
                    <a:pt x="5489" y="5744"/>
                    <a:pt x="3521" y="3855"/>
                  </a:cubicBezTo>
                  <a:cubicBezTo>
                    <a:pt x="57" y="-42"/>
                    <a:pt x="1495" y="2009"/>
                    <a:pt x="0" y="0"/>
                  </a:cubicBezTo>
                  <a:cubicBezTo>
                    <a:pt x="1118" y="2300"/>
                    <a:pt x="4317" y="6708"/>
                    <a:pt x="8201" y="11377"/>
                  </a:cubicBezTo>
                  <a:cubicBezTo>
                    <a:pt x="12085" y="16046"/>
                    <a:pt x="16647" y="20964"/>
                    <a:pt x="21791" y="26213"/>
                  </a:cubicBezTo>
                  <a:cubicBezTo>
                    <a:pt x="26935" y="31461"/>
                    <a:pt x="32661" y="37040"/>
                    <a:pt x="37649" y="41318"/>
                  </a:cubicBezTo>
                  <a:cubicBezTo>
                    <a:pt x="42636" y="45597"/>
                    <a:pt x="46363" y="48039"/>
                    <a:pt x="50035" y="50103"/>
                  </a:cubicBezTo>
                  <a:cubicBezTo>
                    <a:pt x="53707" y="52167"/>
                    <a:pt x="57344" y="53798"/>
                    <a:pt x="60917" y="55016"/>
                  </a:cubicBezTo>
                  <a:cubicBezTo>
                    <a:pt x="64491" y="56233"/>
                    <a:pt x="67995" y="57005"/>
                    <a:pt x="70568" y="57370"/>
                  </a:cubicBezTo>
                  <a:cubicBezTo>
                    <a:pt x="73141" y="57734"/>
                    <a:pt x="73141" y="57734"/>
                    <a:pt x="71457" y="57368"/>
                  </a:cubicBezTo>
                  <a:cubicBezTo>
                    <a:pt x="71457" y="57368"/>
                    <a:pt x="68180" y="56270"/>
                    <a:pt x="64829" y="55009"/>
                  </a:cubicBezTo>
                  <a:cubicBezTo>
                    <a:pt x="61478" y="53749"/>
                    <a:pt x="58058" y="52197"/>
                    <a:pt x="54550" y="503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64CAFB2B-6431-C6FF-307A-83C3AB1D6609}"/>
                </a:ext>
              </a:extLst>
            </p:cNvPr>
            <p:cNvSpPr/>
            <p:nvPr/>
          </p:nvSpPr>
          <p:spPr>
            <a:xfrm>
              <a:off x="5966753" y="3551848"/>
              <a:ext cx="68564" cy="61801"/>
            </a:xfrm>
            <a:custGeom>
              <a:avLst/>
              <a:gdLst>
                <a:gd name="connsiteX0" fmla="*/ 63353 w 68564"/>
                <a:gd name="connsiteY0" fmla="*/ 59536 h 61801"/>
                <a:gd name="connsiteX1" fmla="*/ 57921 w 68564"/>
                <a:gd name="connsiteY1" fmla="*/ 57084 h 61801"/>
                <a:gd name="connsiteX2" fmla="*/ 54129 w 68564"/>
                <a:gd name="connsiteY2" fmla="*/ 55018 h 61801"/>
                <a:gd name="connsiteX3" fmla="*/ 46297 w 68564"/>
                <a:gd name="connsiteY3" fmla="*/ 49066 h 61801"/>
                <a:gd name="connsiteX4" fmla="*/ 38202 w 68564"/>
                <a:gd name="connsiteY4" fmla="*/ 42660 h 61801"/>
                <a:gd name="connsiteX5" fmla="*/ 33138 w 68564"/>
                <a:gd name="connsiteY5" fmla="*/ 38254 h 61801"/>
                <a:gd name="connsiteX6" fmla="*/ 22222 w 68564"/>
                <a:gd name="connsiteY6" fmla="*/ 27391 h 61801"/>
                <a:gd name="connsiteX7" fmla="*/ 10300 w 68564"/>
                <a:gd name="connsiteY7" fmla="*/ 13829 h 61801"/>
                <a:gd name="connsiteX8" fmla="*/ 2524 w 68564"/>
                <a:gd name="connsiteY8" fmla="*/ 3718 h 61801"/>
                <a:gd name="connsiteX9" fmla="*/ 0 w 68564"/>
                <a:gd name="connsiteY9" fmla="*/ 0 h 61801"/>
                <a:gd name="connsiteX10" fmla="*/ 5690 w 68564"/>
                <a:gd name="connsiteY10" fmla="*/ 10617 h 61801"/>
                <a:gd name="connsiteX11" fmla="*/ 16368 w 68564"/>
                <a:gd name="connsiteY11" fmla="*/ 24058 h 61801"/>
                <a:gd name="connsiteX12" fmla="*/ 28477 w 68564"/>
                <a:gd name="connsiteY12" fmla="*/ 36591 h 61801"/>
                <a:gd name="connsiteX13" fmla="*/ 34868 w 68564"/>
                <a:gd name="connsiteY13" fmla="*/ 42499 h 61801"/>
                <a:gd name="connsiteX14" fmla="*/ 42018 w 68564"/>
                <a:gd name="connsiteY14" fmla="*/ 48292 h 61801"/>
                <a:gd name="connsiteX15" fmla="*/ 50690 w 68564"/>
                <a:gd name="connsiteY15" fmla="*/ 54833 h 61801"/>
                <a:gd name="connsiteX16" fmla="*/ 55758 w 68564"/>
                <a:gd name="connsiteY16" fmla="*/ 57814 h 61801"/>
                <a:gd name="connsiteX17" fmla="*/ 60947 w 68564"/>
                <a:gd name="connsiteY17" fmla="*/ 59754 h 61801"/>
                <a:gd name="connsiteX18" fmla="*/ 67083 w 68564"/>
                <a:gd name="connsiteY18" fmla="*/ 61456 h 61801"/>
                <a:gd name="connsiteX19" fmla="*/ 67732 w 68564"/>
                <a:gd name="connsiteY19" fmla="*/ 61511 h 61801"/>
                <a:gd name="connsiteX20" fmla="*/ 63353 w 68564"/>
                <a:gd name="connsiteY20" fmla="*/ 59536 h 61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8564" h="61801">
                  <a:moveTo>
                    <a:pt x="63353" y="59536"/>
                  </a:moveTo>
                  <a:cubicBezTo>
                    <a:pt x="61279" y="58639"/>
                    <a:pt x="59465" y="57831"/>
                    <a:pt x="57921" y="57084"/>
                  </a:cubicBezTo>
                  <a:cubicBezTo>
                    <a:pt x="56377" y="56338"/>
                    <a:pt x="55108" y="55646"/>
                    <a:pt x="54129" y="55018"/>
                  </a:cubicBezTo>
                  <a:cubicBezTo>
                    <a:pt x="53150" y="54390"/>
                    <a:pt x="49499" y="51533"/>
                    <a:pt x="46297" y="49066"/>
                  </a:cubicBezTo>
                  <a:cubicBezTo>
                    <a:pt x="43094" y="46598"/>
                    <a:pt x="40395" y="44462"/>
                    <a:pt x="38202" y="42660"/>
                  </a:cubicBezTo>
                  <a:cubicBezTo>
                    <a:pt x="36008" y="40857"/>
                    <a:pt x="34323" y="39392"/>
                    <a:pt x="33138" y="38254"/>
                  </a:cubicBezTo>
                  <a:cubicBezTo>
                    <a:pt x="31952" y="37116"/>
                    <a:pt x="26780" y="32141"/>
                    <a:pt x="22222" y="27391"/>
                  </a:cubicBezTo>
                  <a:cubicBezTo>
                    <a:pt x="17664" y="22642"/>
                    <a:pt x="13708" y="18107"/>
                    <a:pt x="10300" y="13829"/>
                  </a:cubicBezTo>
                  <a:cubicBezTo>
                    <a:pt x="6892" y="9551"/>
                    <a:pt x="3995" y="5537"/>
                    <a:pt x="2524" y="3718"/>
                  </a:cubicBezTo>
                  <a:cubicBezTo>
                    <a:pt x="63" y="-33"/>
                    <a:pt x="989" y="1930"/>
                    <a:pt x="0" y="0"/>
                  </a:cubicBezTo>
                  <a:cubicBezTo>
                    <a:pt x="609" y="2143"/>
                    <a:pt x="2807" y="6290"/>
                    <a:pt x="5690" y="10617"/>
                  </a:cubicBezTo>
                  <a:cubicBezTo>
                    <a:pt x="8574" y="14944"/>
                    <a:pt x="12168" y="19403"/>
                    <a:pt x="16368" y="24058"/>
                  </a:cubicBezTo>
                  <a:cubicBezTo>
                    <a:pt x="20569" y="28714"/>
                    <a:pt x="25366" y="33575"/>
                    <a:pt x="28477" y="36591"/>
                  </a:cubicBezTo>
                  <a:cubicBezTo>
                    <a:pt x="31588" y="39607"/>
                    <a:pt x="32982" y="40893"/>
                    <a:pt x="34868" y="42499"/>
                  </a:cubicBezTo>
                  <a:cubicBezTo>
                    <a:pt x="36754" y="44104"/>
                    <a:pt x="39137" y="46034"/>
                    <a:pt x="42018" y="48292"/>
                  </a:cubicBezTo>
                  <a:cubicBezTo>
                    <a:pt x="44900" y="50550"/>
                    <a:pt x="48281" y="53137"/>
                    <a:pt x="50690" y="54833"/>
                  </a:cubicBezTo>
                  <a:cubicBezTo>
                    <a:pt x="53099" y="56530"/>
                    <a:pt x="54297" y="57169"/>
                    <a:pt x="55758" y="57814"/>
                  </a:cubicBezTo>
                  <a:cubicBezTo>
                    <a:pt x="57219" y="58459"/>
                    <a:pt x="58947" y="59108"/>
                    <a:pt x="60947" y="59754"/>
                  </a:cubicBezTo>
                  <a:cubicBezTo>
                    <a:pt x="62947" y="60400"/>
                    <a:pt x="65234" y="61006"/>
                    <a:pt x="67083" y="61456"/>
                  </a:cubicBezTo>
                  <a:cubicBezTo>
                    <a:pt x="68933" y="61907"/>
                    <a:pt x="68933" y="61907"/>
                    <a:pt x="67732" y="61511"/>
                  </a:cubicBezTo>
                  <a:cubicBezTo>
                    <a:pt x="67732" y="61511"/>
                    <a:pt x="65427" y="60434"/>
                    <a:pt x="63353" y="5953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E3019824-0B46-F4F2-A79B-55E8372305B4}"/>
                </a:ext>
              </a:extLst>
            </p:cNvPr>
            <p:cNvSpPr/>
            <p:nvPr/>
          </p:nvSpPr>
          <p:spPr>
            <a:xfrm>
              <a:off x="6001191" y="3229134"/>
              <a:ext cx="35584" cy="14242"/>
            </a:xfrm>
            <a:custGeom>
              <a:avLst/>
              <a:gdLst>
                <a:gd name="connsiteX0" fmla="*/ 10323 w 35584"/>
                <a:gd name="connsiteY0" fmla="*/ 7006 h 14242"/>
                <a:gd name="connsiteX1" fmla="*/ 5297 w 35584"/>
                <a:gd name="connsiteY1" fmla="*/ 9967 h 14242"/>
                <a:gd name="connsiteX2" fmla="*/ 1424 w 35584"/>
                <a:gd name="connsiteY2" fmla="*/ 12900 h 14242"/>
                <a:gd name="connsiteX3" fmla="*/ 0 w 35584"/>
                <a:gd name="connsiteY3" fmla="*/ 14243 h 14242"/>
                <a:gd name="connsiteX4" fmla="*/ 4270 w 35584"/>
                <a:gd name="connsiteY4" fmla="*/ 11988 h 14242"/>
                <a:gd name="connsiteX5" fmla="*/ 9348 w 35584"/>
                <a:gd name="connsiteY5" fmla="*/ 9349 h 14242"/>
                <a:gd name="connsiteX6" fmla="*/ 15080 w 35584"/>
                <a:gd name="connsiteY6" fmla="*/ 6894 h 14242"/>
                <a:gd name="connsiteX7" fmla="*/ 22482 w 35584"/>
                <a:gd name="connsiteY7" fmla="*/ 4158 h 14242"/>
                <a:gd name="connsiteX8" fmla="*/ 29282 w 35584"/>
                <a:gd name="connsiteY8" fmla="*/ 1864 h 14242"/>
                <a:gd name="connsiteX9" fmla="*/ 34537 w 35584"/>
                <a:gd name="connsiteY9" fmla="*/ 291 h 14242"/>
                <a:gd name="connsiteX10" fmla="*/ 34961 w 35584"/>
                <a:gd name="connsiteY10" fmla="*/ 100 h 14242"/>
                <a:gd name="connsiteX11" fmla="*/ 31108 w 35584"/>
                <a:gd name="connsiteY11" fmla="*/ 489 h 14242"/>
                <a:gd name="connsiteX12" fmla="*/ 24451 w 35584"/>
                <a:gd name="connsiteY12" fmla="*/ 1899 h 14242"/>
                <a:gd name="connsiteX13" fmla="*/ 16637 w 35584"/>
                <a:gd name="connsiteY13" fmla="*/ 4283 h 14242"/>
                <a:gd name="connsiteX14" fmla="*/ 10323 w 35584"/>
                <a:gd name="connsiteY14" fmla="*/ 7006 h 14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5584" h="14242">
                  <a:moveTo>
                    <a:pt x="10323" y="7006"/>
                  </a:moveTo>
                  <a:cubicBezTo>
                    <a:pt x="8597" y="7914"/>
                    <a:pt x="6921" y="8902"/>
                    <a:pt x="5297" y="9967"/>
                  </a:cubicBezTo>
                  <a:cubicBezTo>
                    <a:pt x="3672" y="11033"/>
                    <a:pt x="2107" y="12185"/>
                    <a:pt x="1424" y="12900"/>
                  </a:cubicBezTo>
                  <a:cubicBezTo>
                    <a:pt x="-42" y="14185"/>
                    <a:pt x="783" y="13673"/>
                    <a:pt x="0" y="14243"/>
                  </a:cubicBezTo>
                  <a:cubicBezTo>
                    <a:pt x="930" y="13882"/>
                    <a:pt x="2598" y="12918"/>
                    <a:pt x="4270" y="11988"/>
                  </a:cubicBezTo>
                  <a:cubicBezTo>
                    <a:pt x="5942" y="11057"/>
                    <a:pt x="7632" y="10174"/>
                    <a:pt x="9348" y="9349"/>
                  </a:cubicBezTo>
                  <a:cubicBezTo>
                    <a:pt x="11063" y="8523"/>
                    <a:pt x="12807" y="7755"/>
                    <a:pt x="15080" y="6894"/>
                  </a:cubicBezTo>
                  <a:cubicBezTo>
                    <a:pt x="17352" y="6033"/>
                    <a:pt x="20018" y="5038"/>
                    <a:pt x="22482" y="4158"/>
                  </a:cubicBezTo>
                  <a:cubicBezTo>
                    <a:pt x="24947" y="3277"/>
                    <a:pt x="27213" y="2514"/>
                    <a:pt x="29282" y="1864"/>
                  </a:cubicBezTo>
                  <a:cubicBezTo>
                    <a:pt x="31350" y="1213"/>
                    <a:pt x="33220" y="639"/>
                    <a:pt x="34537" y="291"/>
                  </a:cubicBezTo>
                  <a:cubicBezTo>
                    <a:pt x="35853" y="-56"/>
                    <a:pt x="35853" y="-56"/>
                    <a:pt x="34961" y="100"/>
                  </a:cubicBezTo>
                  <a:cubicBezTo>
                    <a:pt x="34961" y="100"/>
                    <a:pt x="33133" y="189"/>
                    <a:pt x="31108" y="489"/>
                  </a:cubicBezTo>
                  <a:cubicBezTo>
                    <a:pt x="29083" y="788"/>
                    <a:pt x="26865" y="1268"/>
                    <a:pt x="24451" y="1899"/>
                  </a:cubicBezTo>
                  <a:cubicBezTo>
                    <a:pt x="22038" y="2529"/>
                    <a:pt x="19431" y="3311"/>
                    <a:pt x="16637" y="4283"/>
                  </a:cubicBezTo>
                  <a:cubicBezTo>
                    <a:pt x="13845" y="5254"/>
                    <a:pt x="12048" y="6098"/>
                    <a:pt x="10323" y="700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D61A04CC-B579-C0C3-45A8-8F5501E5E6AD}"/>
                </a:ext>
              </a:extLst>
            </p:cNvPr>
            <p:cNvSpPr/>
            <p:nvPr/>
          </p:nvSpPr>
          <p:spPr>
            <a:xfrm>
              <a:off x="6002245" y="3213961"/>
              <a:ext cx="34687" cy="16577"/>
            </a:xfrm>
            <a:custGeom>
              <a:avLst/>
              <a:gdLst>
                <a:gd name="connsiteX0" fmla="*/ 23574 w 34687"/>
                <a:gd name="connsiteY0" fmla="*/ 2875 h 16577"/>
                <a:gd name="connsiteX1" fmla="*/ 11196 w 34687"/>
                <a:gd name="connsiteY1" fmla="*/ 8113 h 16577"/>
                <a:gd name="connsiteX2" fmla="*/ 2786 w 34687"/>
                <a:gd name="connsiteY2" fmla="*/ 13916 h 16577"/>
                <a:gd name="connsiteX3" fmla="*/ 0 w 34687"/>
                <a:gd name="connsiteY3" fmla="*/ 16577 h 16577"/>
                <a:gd name="connsiteX4" fmla="*/ 8418 w 34687"/>
                <a:gd name="connsiteY4" fmla="*/ 11615 h 16577"/>
                <a:gd name="connsiteX5" fmla="*/ 19842 w 34687"/>
                <a:gd name="connsiteY5" fmla="*/ 5962 h 16577"/>
                <a:gd name="connsiteX6" fmla="*/ 31895 w 34687"/>
                <a:gd name="connsiteY6" fmla="*/ 1064 h 16577"/>
                <a:gd name="connsiteX7" fmla="*/ 33015 w 34687"/>
                <a:gd name="connsiteY7" fmla="*/ 477 h 16577"/>
                <a:gd name="connsiteX8" fmla="*/ 23574 w 34687"/>
                <a:gd name="connsiteY8" fmla="*/ 2875 h 1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687" h="16577">
                  <a:moveTo>
                    <a:pt x="23574" y="2875"/>
                  </a:moveTo>
                  <a:cubicBezTo>
                    <a:pt x="19059" y="4313"/>
                    <a:pt x="14909" y="6031"/>
                    <a:pt x="11196" y="8113"/>
                  </a:cubicBezTo>
                  <a:cubicBezTo>
                    <a:pt x="7483" y="10195"/>
                    <a:pt x="4175" y="12517"/>
                    <a:pt x="2786" y="13916"/>
                  </a:cubicBezTo>
                  <a:cubicBezTo>
                    <a:pt x="-45" y="16523"/>
                    <a:pt x="1442" y="15369"/>
                    <a:pt x="0" y="16577"/>
                  </a:cubicBezTo>
                  <a:cubicBezTo>
                    <a:pt x="1688" y="15683"/>
                    <a:pt x="4908" y="13582"/>
                    <a:pt x="8418" y="11615"/>
                  </a:cubicBezTo>
                  <a:cubicBezTo>
                    <a:pt x="11927" y="9648"/>
                    <a:pt x="15741" y="7802"/>
                    <a:pt x="19842" y="5962"/>
                  </a:cubicBezTo>
                  <a:cubicBezTo>
                    <a:pt x="23943" y="4122"/>
                    <a:pt x="28386" y="2364"/>
                    <a:pt x="31895" y="1064"/>
                  </a:cubicBezTo>
                  <a:cubicBezTo>
                    <a:pt x="35404" y="-235"/>
                    <a:pt x="35404" y="-235"/>
                    <a:pt x="33015" y="477"/>
                  </a:cubicBezTo>
                  <a:cubicBezTo>
                    <a:pt x="33015" y="477"/>
                    <a:pt x="28090" y="1436"/>
                    <a:pt x="23574" y="28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92107C62-FC7C-7E40-4056-FEE4F28F2F85}"/>
                </a:ext>
              </a:extLst>
            </p:cNvPr>
            <p:cNvSpPr/>
            <p:nvPr/>
          </p:nvSpPr>
          <p:spPr>
            <a:xfrm>
              <a:off x="5996521" y="3195485"/>
              <a:ext cx="24594" cy="7422"/>
            </a:xfrm>
            <a:custGeom>
              <a:avLst/>
              <a:gdLst>
                <a:gd name="connsiteX0" fmla="*/ 17846 w 24594"/>
                <a:gd name="connsiteY0" fmla="*/ 501 h 7422"/>
                <a:gd name="connsiteX1" fmla="*/ 9335 w 24594"/>
                <a:gd name="connsiteY1" fmla="*/ 2542 h 7422"/>
                <a:gd name="connsiteX2" fmla="*/ 2577 w 24594"/>
                <a:gd name="connsiteY2" fmla="*/ 5745 h 7422"/>
                <a:gd name="connsiteX3" fmla="*/ 0 w 24594"/>
                <a:gd name="connsiteY3" fmla="*/ 7422 h 7422"/>
                <a:gd name="connsiteX4" fmla="*/ 7067 w 24594"/>
                <a:gd name="connsiteY4" fmla="*/ 4916 h 7422"/>
                <a:gd name="connsiteX5" fmla="*/ 15303 w 24594"/>
                <a:gd name="connsiteY5" fmla="*/ 2238 h 7422"/>
                <a:gd name="connsiteX6" fmla="*/ 22917 w 24594"/>
                <a:gd name="connsiteY6" fmla="*/ 356 h 7422"/>
                <a:gd name="connsiteX7" fmla="*/ 23603 w 24594"/>
                <a:gd name="connsiteY7" fmla="*/ 106 h 7422"/>
                <a:gd name="connsiteX8" fmla="*/ 17846 w 24594"/>
                <a:gd name="connsiteY8" fmla="*/ 501 h 7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594" h="7422">
                  <a:moveTo>
                    <a:pt x="17846" y="501"/>
                  </a:moveTo>
                  <a:cubicBezTo>
                    <a:pt x="14976" y="887"/>
                    <a:pt x="12122" y="1537"/>
                    <a:pt x="9335" y="2542"/>
                  </a:cubicBezTo>
                  <a:cubicBezTo>
                    <a:pt x="6548" y="3548"/>
                    <a:pt x="3832" y="4849"/>
                    <a:pt x="2577" y="5745"/>
                  </a:cubicBezTo>
                  <a:cubicBezTo>
                    <a:pt x="-33" y="7360"/>
                    <a:pt x="1356" y="6703"/>
                    <a:pt x="0" y="7422"/>
                  </a:cubicBezTo>
                  <a:cubicBezTo>
                    <a:pt x="1513" y="7017"/>
                    <a:pt x="4300" y="5888"/>
                    <a:pt x="7067" y="4916"/>
                  </a:cubicBezTo>
                  <a:cubicBezTo>
                    <a:pt x="9834" y="3943"/>
                    <a:pt x="12564" y="3037"/>
                    <a:pt x="15303" y="2238"/>
                  </a:cubicBezTo>
                  <a:cubicBezTo>
                    <a:pt x="18041" y="1440"/>
                    <a:pt x="20812" y="776"/>
                    <a:pt x="22917" y="356"/>
                  </a:cubicBezTo>
                  <a:cubicBezTo>
                    <a:pt x="25022" y="-63"/>
                    <a:pt x="25022" y="-63"/>
                    <a:pt x="23603" y="106"/>
                  </a:cubicBezTo>
                  <a:cubicBezTo>
                    <a:pt x="23603" y="106"/>
                    <a:pt x="20716" y="113"/>
                    <a:pt x="17846" y="5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1EBBBF44-631D-E0ED-B108-2939CFBA1F6D}"/>
                </a:ext>
              </a:extLst>
            </p:cNvPr>
            <p:cNvSpPr/>
            <p:nvPr/>
          </p:nvSpPr>
          <p:spPr>
            <a:xfrm>
              <a:off x="6000805" y="3151676"/>
              <a:ext cx="32793" cy="6120"/>
            </a:xfrm>
            <a:custGeom>
              <a:avLst/>
              <a:gdLst>
                <a:gd name="connsiteX0" fmla="*/ 28363 w 32793"/>
                <a:gd name="connsiteY0" fmla="*/ 4535 h 6120"/>
                <a:gd name="connsiteX1" fmla="*/ 22297 w 32793"/>
                <a:gd name="connsiteY1" fmla="*/ 2765 h 6120"/>
                <a:gd name="connsiteX2" fmla="*/ 15743 w 32793"/>
                <a:gd name="connsiteY2" fmla="*/ 1277 h 6120"/>
                <a:gd name="connsiteX3" fmla="*/ 11416 w 32793"/>
                <a:gd name="connsiteY3" fmla="*/ 585 h 6120"/>
                <a:gd name="connsiteX4" fmla="*/ 8646 w 32793"/>
                <a:gd name="connsiteY4" fmla="*/ 283 h 6120"/>
                <a:gd name="connsiteX5" fmla="*/ 6285 w 32793"/>
                <a:gd name="connsiteY5" fmla="*/ 99 h 6120"/>
                <a:gd name="connsiteX6" fmla="*/ 4712 w 32793"/>
                <a:gd name="connsiteY6" fmla="*/ 20 h 6120"/>
                <a:gd name="connsiteX7" fmla="*/ 2919 w 32793"/>
                <a:gd name="connsiteY7" fmla="*/ 3 h 6120"/>
                <a:gd name="connsiteX8" fmla="*/ 938 w 32793"/>
                <a:gd name="connsiteY8" fmla="*/ 141 h 6120"/>
                <a:gd name="connsiteX9" fmla="*/ 0 w 32793"/>
                <a:gd name="connsiteY9" fmla="*/ 291 h 6120"/>
                <a:gd name="connsiteX10" fmla="*/ 2134 w 32793"/>
                <a:gd name="connsiteY10" fmla="*/ 712 h 6120"/>
                <a:gd name="connsiteX11" fmla="*/ 4111 w 32793"/>
                <a:gd name="connsiteY11" fmla="*/ 985 h 6120"/>
                <a:gd name="connsiteX12" fmla="*/ 5609 w 32793"/>
                <a:gd name="connsiteY12" fmla="*/ 1205 h 6120"/>
                <a:gd name="connsiteX13" fmla="*/ 7644 w 32793"/>
                <a:gd name="connsiteY13" fmla="*/ 1539 h 6120"/>
                <a:gd name="connsiteX14" fmla="*/ 10219 w 32793"/>
                <a:gd name="connsiteY14" fmla="*/ 1999 h 6120"/>
                <a:gd name="connsiteX15" fmla="*/ 13784 w 32793"/>
                <a:gd name="connsiteY15" fmla="*/ 2705 h 6120"/>
                <a:gd name="connsiteX16" fmla="*/ 19837 w 32793"/>
                <a:gd name="connsiteY16" fmla="*/ 3813 h 6120"/>
                <a:gd name="connsiteX17" fmla="*/ 26150 w 32793"/>
                <a:gd name="connsiteY17" fmla="*/ 4947 h 6120"/>
                <a:gd name="connsiteX18" fmla="*/ 31629 w 32793"/>
                <a:gd name="connsiteY18" fmla="*/ 5919 h 6120"/>
                <a:gd name="connsiteX19" fmla="*/ 32135 w 32793"/>
                <a:gd name="connsiteY19" fmla="*/ 5929 h 6120"/>
                <a:gd name="connsiteX20" fmla="*/ 28363 w 32793"/>
                <a:gd name="connsiteY20" fmla="*/ 4535 h 6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2793" h="6120">
                  <a:moveTo>
                    <a:pt x="28363" y="4535"/>
                  </a:moveTo>
                  <a:cubicBezTo>
                    <a:pt x="26426" y="3891"/>
                    <a:pt x="24401" y="3311"/>
                    <a:pt x="22297" y="2765"/>
                  </a:cubicBezTo>
                  <a:cubicBezTo>
                    <a:pt x="20193" y="2218"/>
                    <a:pt x="18012" y="1703"/>
                    <a:pt x="15743" y="1277"/>
                  </a:cubicBezTo>
                  <a:cubicBezTo>
                    <a:pt x="13474" y="852"/>
                    <a:pt x="12406" y="706"/>
                    <a:pt x="11416" y="585"/>
                  </a:cubicBezTo>
                  <a:cubicBezTo>
                    <a:pt x="10425" y="465"/>
                    <a:pt x="9502" y="365"/>
                    <a:pt x="8646" y="283"/>
                  </a:cubicBezTo>
                  <a:cubicBezTo>
                    <a:pt x="7790" y="201"/>
                    <a:pt x="7002" y="140"/>
                    <a:pt x="6285" y="99"/>
                  </a:cubicBezTo>
                  <a:cubicBezTo>
                    <a:pt x="5567" y="59"/>
                    <a:pt x="5199" y="35"/>
                    <a:pt x="4712" y="20"/>
                  </a:cubicBezTo>
                  <a:cubicBezTo>
                    <a:pt x="4225" y="5"/>
                    <a:pt x="3628" y="-5"/>
                    <a:pt x="2919" y="3"/>
                  </a:cubicBezTo>
                  <a:cubicBezTo>
                    <a:pt x="2210" y="12"/>
                    <a:pt x="1389" y="40"/>
                    <a:pt x="938" y="141"/>
                  </a:cubicBezTo>
                  <a:cubicBezTo>
                    <a:pt x="3" y="220"/>
                    <a:pt x="483" y="314"/>
                    <a:pt x="0" y="291"/>
                  </a:cubicBezTo>
                  <a:cubicBezTo>
                    <a:pt x="476" y="461"/>
                    <a:pt x="1360" y="605"/>
                    <a:pt x="2134" y="712"/>
                  </a:cubicBezTo>
                  <a:cubicBezTo>
                    <a:pt x="2906" y="820"/>
                    <a:pt x="3565" y="910"/>
                    <a:pt x="4111" y="985"/>
                  </a:cubicBezTo>
                  <a:cubicBezTo>
                    <a:pt x="4656" y="1060"/>
                    <a:pt x="5086" y="1124"/>
                    <a:pt x="5609" y="1205"/>
                  </a:cubicBezTo>
                  <a:cubicBezTo>
                    <a:pt x="6132" y="1287"/>
                    <a:pt x="6854" y="1404"/>
                    <a:pt x="7644" y="1539"/>
                  </a:cubicBezTo>
                  <a:cubicBezTo>
                    <a:pt x="8435" y="1673"/>
                    <a:pt x="9293" y="1826"/>
                    <a:pt x="10219" y="1999"/>
                  </a:cubicBezTo>
                  <a:cubicBezTo>
                    <a:pt x="11144" y="2173"/>
                    <a:pt x="12138" y="2363"/>
                    <a:pt x="13784" y="2705"/>
                  </a:cubicBezTo>
                  <a:cubicBezTo>
                    <a:pt x="15430" y="3046"/>
                    <a:pt x="17667" y="3433"/>
                    <a:pt x="19837" y="3813"/>
                  </a:cubicBezTo>
                  <a:cubicBezTo>
                    <a:pt x="22007" y="4193"/>
                    <a:pt x="24111" y="4573"/>
                    <a:pt x="26150" y="4947"/>
                  </a:cubicBezTo>
                  <a:cubicBezTo>
                    <a:pt x="28190" y="5321"/>
                    <a:pt x="30175" y="5654"/>
                    <a:pt x="31629" y="5919"/>
                  </a:cubicBezTo>
                  <a:cubicBezTo>
                    <a:pt x="33084" y="6186"/>
                    <a:pt x="33084" y="6186"/>
                    <a:pt x="32135" y="5929"/>
                  </a:cubicBezTo>
                  <a:cubicBezTo>
                    <a:pt x="32135" y="5929"/>
                    <a:pt x="30300" y="5178"/>
                    <a:pt x="28363" y="45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DF89ECD2-B8E9-6683-99D7-41389DE5A1C8}"/>
                </a:ext>
              </a:extLst>
            </p:cNvPr>
            <p:cNvSpPr/>
            <p:nvPr/>
          </p:nvSpPr>
          <p:spPr>
            <a:xfrm>
              <a:off x="6020205" y="3140881"/>
              <a:ext cx="16172" cy="5747"/>
            </a:xfrm>
            <a:custGeom>
              <a:avLst/>
              <a:gdLst>
                <a:gd name="connsiteX0" fmla="*/ 0 w 16172"/>
                <a:gd name="connsiteY0" fmla="*/ 0 h 5747"/>
                <a:gd name="connsiteX1" fmla="*/ 3514 w 16172"/>
                <a:gd name="connsiteY1" fmla="*/ 1307 h 5747"/>
                <a:gd name="connsiteX2" fmla="*/ 8785 w 16172"/>
                <a:gd name="connsiteY2" fmla="*/ 3237 h 5747"/>
                <a:gd name="connsiteX3" fmla="*/ 14756 w 16172"/>
                <a:gd name="connsiteY3" fmla="*/ 5268 h 5747"/>
                <a:gd name="connsiteX4" fmla="*/ 15385 w 16172"/>
                <a:gd name="connsiteY4" fmla="*/ 5383 h 5747"/>
                <a:gd name="connsiteX5" fmla="*/ 11182 w 16172"/>
                <a:gd name="connsiteY5" fmla="*/ 3102 h 5747"/>
                <a:gd name="connsiteX6" fmla="*/ 5481 w 16172"/>
                <a:gd name="connsiteY6" fmla="*/ 842 h 5747"/>
                <a:gd name="connsiteX7" fmla="*/ 1398 w 16172"/>
                <a:gd name="connsiteY7" fmla="*/ 44 h 5747"/>
                <a:gd name="connsiteX8" fmla="*/ 0 w 16172"/>
                <a:gd name="connsiteY8" fmla="*/ 0 h 5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172" h="5747">
                  <a:moveTo>
                    <a:pt x="0" y="0"/>
                  </a:moveTo>
                  <a:cubicBezTo>
                    <a:pt x="603" y="295"/>
                    <a:pt x="1966" y="745"/>
                    <a:pt x="3514" y="1307"/>
                  </a:cubicBezTo>
                  <a:cubicBezTo>
                    <a:pt x="5063" y="1870"/>
                    <a:pt x="6797" y="2566"/>
                    <a:pt x="8785" y="3237"/>
                  </a:cubicBezTo>
                  <a:cubicBezTo>
                    <a:pt x="10773" y="3908"/>
                    <a:pt x="12989" y="4649"/>
                    <a:pt x="14756" y="5268"/>
                  </a:cubicBezTo>
                  <a:cubicBezTo>
                    <a:pt x="16523" y="5886"/>
                    <a:pt x="16523" y="5886"/>
                    <a:pt x="15385" y="5383"/>
                  </a:cubicBezTo>
                  <a:cubicBezTo>
                    <a:pt x="15385" y="5383"/>
                    <a:pt x="13225" y="4103"/>
                    <a:pt x="11182" y="3102"/>
                  </a:cubicBezTo>
                  <a:cubicBezTo>
                    <a:pt x="9140" y="2101"/>
                    <a:pt x="7245" y="1322"/>
                    <a:pt x="5481" y="842"/>
                  </a:cubicBezTo>
                  <a:cubicBezTo>
                    <a:pt x="3718" y="361"/>
                    <a:pt x="2142" y="46"/>
                    <a:pt x="1398" y="44"/>
                  </a:cubicBezTo>
                  <a:cubicBezTo>
                    <a:pt x="12" y="-70"/>
                    <a:pt x="641" y="111"/>
                    <a:pt x="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92408D12-E57B-3E3B-1A45-5724C3F19192}"/>
                </a:ext>
              </a:extLst>
            </p:cNvPr>
            <p:cNvSpPr/>
            <p:nvPr/>
          </p:nvSpPr>
          <p:spPr>
            <a:xfrm>
              <a:off x="6008855" y="3126044"/>
              <a:ext cx="31677" cy="8316"/>
            </a:xfrm>
            <a:custGeom>
              <a:avLst/>
              <a:gdLst>
                <a:gd name="connsiteX0" fmla="*/ 28072 w 31677"/>
                <a:gd name="connsiteY0" fmla="*/ 6518 h 8316"/>
                <a:gd name="connsiteX1" fmla="*/ 23464 w 31677"/>
                <a:gd name="connsiteY1" fmla="*/ 4575 h 8316"/>
                <a:gd name="connsiteX2" fmla="*/ 18902 w 31677"/>
                <a:gd name="connsiteY2" fmla="*/ 2999 h 8316"/>
                <a:gd name="connsiteX3" fmla="*/ 16047 w 31677"/>
                <a:gd name="connsiteY3" fmla="*/ 2166 h 8316"/>
                <a:gd name="connsiteX4" fmla="*/ 14071 w 31677"/>
                <a:gd name="connsiteY4" fmla="*/ 1732 h 8316"/>
                <a:gd name="connsiteX5" fmla="*/ 12153 w 31677"/>
                <a:gd name="connsiteY5" fmla="*/ 1380 h 8316"/>
                <a:gd name="connsiteX6" fmla="*/ 10203 w 31677"/>
                <a:gd name="connsiteY6" fmla="*/ 1069 h 8316"/>
                <a:gd name="connsiteX7" fmla="*/ 7546 w 31677"/>
                <a:gd name="connsiteY7" fmla="*/ 707 h 8316"/>
                <a:gd name="connsiteX8" fmla="*/ 3987 w 31677"/>
                <a:gd name="connsiteY8" fmla="*/ 303 h 8316"/>
                <a:gd name="connsiteX9" fmla="*/ 2062 w 31677"/>
                <a:gd name="connsiteY9" fmla="*/ 115 h 8316"/>
                <a:gd name="connsiteX10" fmla="*/ 1145 w 31677"/>
                <a:gd name="connsiteY10" fmla="*/ 36 h 8316"/>
                <a:gd name="connsiteX11" fmla="*/ 344 w 31677"/>
                <a:gd name="connsiteY11" fmla="*/ 7 h 8316"/>
                <a:gd name="connsiteX12" fmla="*/ 0 w 31677"/>
                <a:gd name="connsiteY12" fmla="*/ 61 h 8316"/>
                <a:gd name="connsiteX13" fmla="*/ 759 w 31677"/>
                <a:gd name="connsiteY13" fmla="*/ 366 h 8316"/>
                <a:gd name="connsiteX14" fmla="*/ 1655 w 31677"/>
                <a:gd name="connsiteY14" fmla="*/ 647 h 8316"/>
                <a:gd name="connsiteX15" fmla="*/ 3063 w 31677"/>
                <a:gd name="connsiteY15" fmla="*/ 1014 h 8316"/>
                <a:gd name="connsiteX16" fmla="*/ 6260 w 31677"/>
                <a:gd name="connsiteY16" fmla="*/ 1747 h 8316"/>
                <a:gd name="connsiteX17" fmla="*/ 9158 w 31677"/>
                <a:gd name="connsiteY17" fmla="*/ 2384 h 8316"/>
                <a:gd name="connsiteX18" fmla="*/ 11232 w 31677"/>
                <a:gd name="connsiteY18" fmla="*/ 2854 h 8316"/>
                <a:gd name="connsiteX19" fmla="*/ 13059 w 31677"/>
                <a:gd name="connsiteY19" fmla="*/ 3293 h 8316"/>
                <a:gd name="connsiteX20" fmla="*/ 14964 w 31677"/>
                <a:gd name="connsiteY20" fmla="*/ 3774 h 8316"/>
                <a:gd name="connsiteX21" fmla="*/ 17361 w 31677"/>
                <a:gd name="connsiteY21" fmla="*/ 4339 h 8316"/>
                <a:gd name="connsiteX22" fmla="*/ 21507 w 31677"/>
                <a:gd name="connsiteY22" fmla="*/ 5393 h 8316"/>
                <a:gd name="connsiteX23" fmla="*/ 26212 w 31677"/>
                <a:gd name="connsiteY23" fmla="*/ 6723 h 8316"/>
                <a:gd name="connsiteX24" fmla="*/ 30685 w 31677"/>
                <a:gd name="connsiteY24" fmla="*/ 8027 h 8316"/>
                <a:gd name="connsiteX25" fmla="*/ 31124 w 31677"/>
                <a:gd name="connsiteY25" fmla="*/ 8084 h 8316"/>
                <a:gd name="connsiteX26" fmla="*/ 28072 w 31677"/>
                <a:gd name="connsiteY26" fmla="*/ 6518 h 8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1677" h="8316">
                  <a:moveTo>
                    <a:pt x="28072" y="6518"/>
                  </a:moveTo>
                  <a:cubicBezTo>
                    <a:pt x="26536" y="5793"/>
                    <a:pt x="24996" y="5154"/>
                    <a:pt x="23464" y="4575"/>
                  </a:cubicBezTo>
                  <a:cubicBezTo>
                    <a:pt x="21932" y="3997"/>
                    <a:pt x="20410" y="3470"/>
                    <a:pt x="18902" y="2999"/>
                  </a:cubicBezTo>
                  <a:cubicBezTo>
                    <a:pt x="17393" y="2527"/>
                    <a:pt x="16713" y="2337"/>
                    <a:pt x="16047" y="2166"/>
                  </a:cubicBezTo>
                  <a:cubicBezTo>
                    <a:pt x="15382" y="1995"/>
                    <a:pt x="14721" y="1858"/>
                    <a:pt x="14071" y="1732"/>
                  </a:cubicBezTo>
                  <a:cubicBezTo>
                    <a:pt x="13420" y="1606"/>
                    <a:pt x="12781" y="1488"/>
                    <a:pt x="12153" y="1380"/>
                  </a:cubicBezTo>
                  <a:cubicBezTo>
                    <a:pt x="11525" y="1273"/>
                    <a:pt x="10940" y="1179"/>
                    <a:pt x="10203" y="1069"/>
                  </a:cubicBezTo>
                  <a:cubicBezTo>
                    <a:pt x="9466" y="960"/>
                    <a:pt x="8581" y="837"/>
                    <a:pt x="7546" y="707"/>
                  </a:cubicBezTo>
                  <a:cubicBezTo>
                    <a:pt x="6510" y="576"/>
                    <a:pt x="5325" y="436"/>
                    <a:pt x="3987" y="303"/>
                  </a:cubicBezTo>
                  <a:cubicBezTo>
                    <a:pt x="2649" y="171"/>
                    <a:pt x="2360" y="143"/>
                    <a:pt x="2062" y="115"/>
                  </a:cubicBezTo>
                  <a:cubicBezTo>
                    <a:pt x="1763" y="87"/>
                    <a:pt x="1458" y="61"/>
                    <a:pt x="1145" y="36"/>
                  </a:cubicBezTo>
                  <a:cubicBezTo>
                    <a:pt x="833" y="10"/>
                    <a:pt x="512" y="-11"/>
                    <a:pt x="344" y="7"/>
                  </a:cubicBezTo>
                  <a:cubicBezTo>
                    <a:pt x="15" y="-9"/>
                    <a:pt x="160" y="94"/>
                    <a:pt x="0" y="61"/>
                  </a:cubicBezTo>
                  <a:cubicBezTo>
                    <a:pt x="149" y="147"/>
                    <a:pt x="456" y="263"/>
                    <a:pt x="759" y="366"/>
                  </a:cubicBezTo>
                  <a:cubicBezTo>
                    <a:pt x="1062" y="469"/>
                    <a:pt x="1360" y="562"/>
                    <a:pt x="1655" y="647"/>
                  </a:cubicBezTo>
                  <a:cubicBezTo>
                    <a:pt x="1950" y="732"/>
                    <a:pt x="2239" y="814"/>
                    <a:pt x="3063" y="1014"/>
                  </a:cubicBezTo>
                  <a:cubicBezTo>
                    <a:pt x="3886" y="1214"/>
                    <a:pt x="5147" y="1500"/>
                    <a:pt x="6260" y="1747"/>
                  </a:cubicBezTo>
                  <a:cubicBezTo>
                    <a:pt x="7374" y="1993"/>
                    <a:pt x="8340" y="2203"/>
                    <a:pt x="9158" y="2384"/>
                  </a:cubicBezTo>
                  <a:cubicBezTo>
                    <a:pt x="9974" y="2565"/>
                    <a:pt x="10642" y="2716"/>
                    <a:pt x="11232" y="2854"/>
                  </a:cubicBezTo>
                  <a:cubicBezTo>
                    <a:pt x="11821" y="2992"/>
                    <a:pt x="12435" y="3137"/>
                    <a:pt x="13059" y="3293"/>
                  </a:cubicBezTo>
                  <a:cubicBezTo>
                    <a:pt x="13682" y="3448"/>
                    <a:pt x="14317" y="3610"/>
                    <a:pt x="14964" y="3774"/>
                  </a:cubicBezTo>
                  <a:cubicBezTo>
                    <a:pt x="15610" y="3938"/>
                    <a:pt x="16275" y="4083"/>
                    <a:pt x="17361" y="4339"/>
                  </a:cubicBezTo>
                  <a:cubicBezTo>
                    <a:pt x="18446" y="4595"/>
                    <a:pt x="19964" y="4977"/>
                    <a:pt x="21507" y="5393"/>
                  </a:cubicBezTo>
                  <a:cubicBezTo>
                    <a:pt x="23049" y="5809"/>
                    <a:pt x="24615" y="6256"/>
                    <a:pt x="26212" y="6723"/>
                  </a:cubicBezTo>
                  <a:cubicBezTo>
                    <a:pt x="27809" y="7189"/>
                    <a:pt x="29448" y="7649"/>
                    <a:pt x="30685" y="8027"/>
                  </a:cubicBezTo>
                  <a:cubicBezTo>
                    <a:pt x="31923" y="8403"/>
                    <a:pt x="31923" y="8403"/>
                    <a:pt x="31124" y="8084"/>
                  </a:cubicBezTo>
                  <a:cubicBezTo>
                    <a:pt x="31124" y="8084"/>
                    <a:pt x="29607" y="7243"/>
                    <a:pt x="28072" y="65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14E163C8-D548-14D9-99D2-83A53213CA9C}"/>
                </a:ext>
              </a:extLst>
            </p:cNvPr>
            <p:cNvSpPr/>
            <p:nvPr/>
          </p:nvSpPr>
          <p:spPr>
            <a:xfrm>
              <a:off x="6066333" y="2925650"/>
              <a:ext cx="17649" cy="2368"/>
            </a:xfrm>
            <a:custGeom>
              <a:avLst/>
              <a:gdLst>
                <a:gd name="connsiteX0" fmla="*/ 16757 w 17649"/>
                <a:gd name="connsiteY0" fmla="*/ 2237 h 2368"/>
                <a:gd name="connsiteX1" fmla="*/ 17605 w 17649"/>
                <a:gd name="connsiteY1" fmla="*/ 2154 h 2368"/>
                <a:gd name="connsiteX2" fmla="*/ 17650 w 17649"/>
                <a:gd name="connsiteY2" fmla="*/ 2152 h 2368"/>
                <a:gd name="connsiteX3" fmla="*/ 17140 w 17649"/>
                <a:gd name="connsiteY3" fmla="*/ 2100 h 2368"/>
                <a:gd name="connsiteX4" fmla="*/ 15730 w 17649"/>
                <a:gd name="connsiteY4" fmla="*/ 1848 h 2368"/>
                <a:gd name="connsiteX5" fmla="*/ 13453 w 17649"/>
                <a:gd name="connsiteY5" fmla="*/ 1504 h 2368"/>
                <a:gd name="connsiteX6" fmla="*/ 11584 w 17649"/>
                <a:gd name="connsiteY6" fmla="*/ 1250 h 2368"/>
                <a:gd name="connsiteX7" fmla="*/ 10326 w 17649"/>
                <a:gd name="connsiteY7" fmla="*/ 1076 h 2368"/>
                <a:gd name="connsiteX8" fmla="*/ 9313 w 17649"/>
                <a:gd name="connsiteY8" fmla="*/ 922 h 2368"/>
                <a:gd name="connsiteX9" fmla="*/ 8383 w 17649"/>
                <a:gd name="connsiteY9" fmla="*/ 787 h 2368"/>
                <a:gd name="connsiteX10" fmla="*/ 6399 w 17649"/>
                <a:gd name="connsiteY10" fmla="*/ 579 h 2368"/>
                <a:gd name="connsiteX11" fmla="*/ 3021 w 17649"/>
                <a:gd name="connsiteY11" fmla="*/ 243 h 2368"/>
                <a:gd name="connsiteX12" fmla="*/ 1230 w 17649"/>
                <a:gd name="connsiteY12" fmla="*/ 86 h 2368"/>
                <a:gd name="connsiteX13" fmla="*/ 632 w 17649"/>
                <a:gd name="connsiteY13" fmla="*/ 33 h 2368"/>
                <a:gd name="connsiteX14" fmla="*/ 183 w 17649"/>
                <a:gd name="connsiteY14" fmla="*/ 3 h 2368"/>
                <a:gd name="connsiteX15" fmla="*/ 0 w 17649"/>
                <a:gd name="connsiteY15" fmla="*/ 52 h 2368"/>
                <a:gd name="connsiteX16" fmla="*/ 392 w 17649"/>
                <a:gd name="connsiteY16" fmla="*/ 243 h 2368"/>
                <a:gd name="connsiteX17" fmla="*/ 940 w 17649"/>
                <a:gd name="connsiteY17" fmla="*/ 452 h 2368"/>
                <a:gd name="connsiteX18" fmla="*/ 2159 w 17649"/>
                <a:gd name="connsiteY18" fmla="*/ 800 h 2368"/>
                <a:gd name="connsiteX19" fmla="*/ 5256 w 17649"/>
                <a:gd name="connsiteY19" fmla="*/ 1535 h 2368"/>
                <a:gd name="connsiteX20" fmla="*/ 7688 w 17649"/>
                <a:gd name="connsiteY20" fmla="*/ 2043 h 2368"/>
                <a:gd name="connsiteX21" fmla="*/ 8900 w 17649"/>
                <a:gd name="connsiteY21" fmla="*/ 2228 h 2368"/>
                <a:gd name="connsiteX22" fmla="*/ 9833 w 17649"/>
                <a:gd name="connsiteY22" fmla="*/ 2279 h 2368"/>
                <a:gd name="connsiteX23" fmla="*/ 11039 w 17649"/>
                <a:gd name="connsiteY23" fmla="*/ 2331 h 2368"/>
                <a:gd name="connsiteX24" fmla="*/ 12703 w 17649"/>
                <a:gd name="connsiteY24" fmla="*/ 2366 h 2368"/>
                <a:gd name="connsiteX25" fmla="*/ 15030 w 17649"/>
                <a:gd name="connsiteY25" fmla="*/ 2345 h 2368"/>
                <a:gd name="connsiteX26" fmla="*/ 16757 w 17649"/>
                <a:gd name="connsiteY26" fmla="*/ 2237 h 2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7649" h="2368">
                  <a:moveTo>
                    <a:pt x="16757" y="2237"/>
                  </a:moveTo>
                  <a:cubicBezTo>
                    <a:pt x="17186" y="2190"/>
                    <a:pt x="17467" y="2157"/>
                    <a:pt x="17605" y="2154"/>
                  </a:cubicBezTo>
                  <a:cubicBezTo>
                    <a:pt x="17633" y="2153"/>
                    <a:pt x="17632" y="2153"/>
                    <a:pt x="17650" y="2152"/>
                  </a:cubicBezTo>
                  <a:cubicBezTo>
                    <a:pt x="17648" y="2152"/>
                    <a:pt x="17466" y="2157"/>
                    <a:pt x="17140" y="2100"/>
                  </a:cubicBezTo>
                  <a:cubicBezTo>
                    <a:pt x="16814" y="2043"/>
                    <a:pt x="16344" y="1952"/>
                    <a:pt x="15730" y="1848"/>
                  </a:cubicBezTo>
                  <a:cubicBezTo>
                    <a:pt x="15116" y="1743"/>
                    <a:pt x="14357" y="1630"/>
                    <a:pt x="13453" y="1504"/>
                  </a:cubicBezTo>
                  <a:cubicBezTo>
                    <a:pt x="12548" y="1379"/>
                    <a:pt x="12046" y="1312"/>
                    <a:pt x="11584" y="1250"/>
                  </a:cubicBezTo>
                  <a:cubicBezTo>
                    <a:pt x="11123" y="1188"/>
                    <a:pt x="10703" y="1130"/>
                    <a:pt x="10326" y="1076"/>
                  </a:cubicBezTo>
                  <a:cubicBezTo>
                    <a:pt x="9948" y="1022"/>
                    <a:pt x="9612" y="971"/>
                    <a:pt x="9313" y="922"/>
                  </a:cubicBezTo>
                  <a:cubicBezTo>
                    <a:pt x="9013" y="873"/>
                    <a:pt x="8810" y="827"/>
                    <a:pt x="8383" y="787"/>
                  </a:cubicBezTo>
                  <a:cubicBezTo>
                    <a:pt x="7956" y="747"/>
                    <a:pt x="7293" y="677"/>
                    <a:pt x="6399" y="579"/>
                  </a:cubicBezTo>
                  <a:cubicBezTo>
                    <a:pt x="5505" y="482"/>
                    <a:pt x="4379" y="363"/>
                    <a:pt x="3021" y="243"/>
                  </a:cubicBezTo>
                  <a:cubicBezTo>
                    <a:pt x="1662" y="122"/>
                    <a:pt x="1441" y="105"/>
                    <a:pt x="1230" y="86"/>
                  </a:cubicBezTo>
                  <a:cubicBezTo>
                    <a:pt x="1019" y="67"/>
                    <a:pt x="819" y="50"/>
                    <a:pt x="632" y="33"/>
                  </a:cubicBezTo>
                  <a:cubicBezTo>
                    <a:pt x="445" y="15"/>
                    <a:pt x="270" y="-2"/>
                    <a:pt x="183" y="3"/>
                  </a:cubicBezTo>
                  <a:cubicBezTo>
                    <a:pt x="20" y="-16"/>
                    <a:pt x="76" y="75"/>
                    <a:pt x="0" y="52"/>
                  </a:cubicBezTo>
                  <a:cubicBezTo>
                    <a:pt x="69" y="100"/>
                    <a:pt x="224" y="171"/>
                    <a:pt x="392" y="243"/>
                  </a:cubicBezTo>
                  <a:cubicBezTo>
                    <a:pt x="560" y="314"/>
                    <a:pt x="744" y="383"/>
                    <a:pt x="940" y="452"/>
                  </a:cubicBezTo>
                  <a:cubicBezTo>
                    <a:pt x="1137" y="521"/>
                    <a:pt x="1348" y="586"/>
                    <a:pt x="2159" y="800"/>
                  </a:cubicBezTo>
                  <a:cubicBezTo>
                    <a:pt x="2969" y="1015"/>
                    <a:pt x="4224" y="1309"/>
                    <a:pt x="5256" y="1535"/>
                  </a:cubicBezTo>
                  <a:cubicBezTo>
                    <a:pt x="6289" y="1761"/>
                    <a:pt x="7099" y="1930"/>
                    <a:pt x="7688" y="2043"/>
                  </a:cubicBezTo>
                  <a:cubicBezTo>
                    <a:pt x="8277" y="2157"/>
                    <a:pt x="8651" y="2221"/>
                    <a:pt x="8900" y="2228"/>
                  </a:cubicBezTo>
                  <a:cubicBezTo>
                    <a:pt x="9149" y="2236"/>
                    <a:pt x="9471" y="2258"/>
                    <a:pt x="9833" y="2279"/>
                  </a:cubicBezTo>
                  <a:cubicBezTo>
                    <a:pt x="10194" y="2300"/>
                    <a:pt x="10596" y="2318"/>
                    <a:pt x="11039" y="2331"/>
                  </a:cubicBezTo>
                  <a:cubicBezTo>
                    <a:pt x="11482" y="2346"/>
                    <a:pt x="11966" y="2359"/>
                    <a:pt x="12703" y="2366"/>
                  </a:cubicBezTo>
                  <a:cubicBezTo>
                    <a:pt x="13442" y="2373"/>
                    <a:pt x="14308" y="2366"/>
                    <a:pt x="15030" y="2345"/>
                  </a:cubicBezTo>
                  <a:cubicBezTo>
                    <a:pt x="15751" y="2324"/>
                    <a:pt x="16327" y="2284"/>
                    <a:pt x="16757" y="223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29D384C8-EB6C-851E-C276-B28AAE22EFB5}"/>
                </a:ext>
              </a:extLst>
            </p:cNvPr>
            <p:cNvSpPr/>
            <p:nvPr/>
          </p:nvSpPr>
          <p:spPr>
            <a:xfrm>
              <a:off x="6063602" y="2966635"/>
              <a:ext cx="13247" cy="1546"/>
            </a:xfrm>
            <a:custGeom>
              <a:avLst/>
              <a:gdLst>
                <a:gd name="connsiteX0" fmla="*/ 12616 w 13247"/>
                <a:gd name="connsiteY0" fmla="*/ 1440 h 1546"/>
                <a:gd name="connsiteX1" fmla="*/ 9154 w 13247"/>
                <a:gd name="connsiteY1" fmla="*/ 811 h 1546"/>
                <a:gd name="connsiteX2" fmla="*/ 4533 w 13247"/>
                <a:gd name="connsiteY2" fmla="*/ 182 h 1546"/>
                <a:gd name="connsiteX3" fmla="*/ 1194 w 13247"/>
                <a:gd name="connsiteY3" fmla="*/ 19 h 1546"/>
                <a:gd name="connsiteX4" fmla="*/ 0 w 13247"/>
                <a:gd name="connsiteY4" fmla="*/ 13 h 1546"/>
                <a:gd name="connsiteX5" fmla="*/ 3035 w 13247"/>
                <a:gd name="connsiteY5" fmla="*/ 916 h 1546"/>
                <a:gd name="connsiteX6" fmla="*/ 7433 w 13247"/>
                <a:gd name="connsiteY6" fmla="*/ 1511 h 1546"/>
                <a:gd name="connsiteX7" fmla="*/ 12154 w 13247"/>
                <a:gd name="connsiteY7" fmla="*/ 1524 h 1546"/>
                <a:gd name="connsiteX8" fmla="*/ 12616 w 13247"/>
                <a:gd name="connsiteY8" fmla="*/ 1440 h 1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47" h="1546">
                  <a:moveTo>
                    <a:pt x="12616" y="1440"/>
                  </a:moveTo>
                  <a:cubicBezTo>
                    <a:pt x="12616" y="1440"/>
                    <a:pt x="10820" y="1087"/>
                    <a:pt x="9154" y="811"/>
                  </a:cubicBezTo>
                  <a:cubicBezTo>
                    <a:pt x="7487" y="535"/>
                    <a:pt x="5954" y="281"/>
                    <a:pt x="4533" y="182"/>
                  </a:cubicBezTo>
                  <a:cubicBezTo>
                    <a:pt x="3112" y="83"/>
                    <a:pt x="1817" y="-18"/>
                    <a:pt x="1194" y="19"/>
                  </a:cubicBezTo>
                  <a:cubicBezTo>
                    <a:pt x="15" y="-57"/>
                    <a:pt x="556" y="126"/>
                    <a:pt x="0" y="13"/>
                  </a:cubicBezTo>
                  <a:cubicBezTo>
                    <a:pt x="525" y="293"/>
                    <a:pt x="1709" y="628"/>
                    <a:pt x="3035" y="916"/>
                  </a:cubicBezTo>
                  <a:cubicBezTo>
                    <a:pt x="4360" y="1204"/>
                    <a:pt x="5823" y="1456"/>
                    <a:pt x="7433" y="1511"/>
                  </a:cubicBezTo>
                  <a:cubicBezTo>
                    <a:pt x="9044" y="1567"/>
                    <a:pt x="10786" y="1546"/>
                    <a:pt x="12154" y="1524"/>
                  </a:cubicBezTo>
                  <a:cubicBezTo>
                    <a:pt x="13523" y="1502"/>
                    <a:pt x="13523" y="1502"/>
                    <a:pt x="12616" y="14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C641CE1C-9983-9053-B50C-682B2B3E105D}"/>
                </a:ext>
              </a:extLst>
            </p:cNvPr>
            <p:cNvSpPr/>
            <p:nvPr/>
          </p:nvSpPr>
          <p:spPr>
            <a:xfrm>
              <a:off x="6259805" y="3169354"/>
              <a:ext cx="45737" cy="42646"/>
            </a:xfrm>
            <a:custGeom>
              <a:avLst/>
              <a:gdLst>
                <a:gd name="connsiteX0" fmla="*/ 22007 w 45737"/>
                <a:gd name="connsiteY0" fmla="*/ 10977 h 42646"/>
                <a:gd name="connsiteX1" fmla="*/ 32559 w 45737"/>
                <a:gd name="connsiteY1" fmla="*/ 5178 h 42646"/>
                <a:gd name="connsiteX2" fmla="*/ 41845 w 45737"/>
                <a:gd name="connsiteY2" fmla="*/ 1302 h 42646"/>
                <a:gd name="connsiteX3" fmla="*/ 45737 w 45737"/>
                <a:gd name="connsiteY3" fmla="*/ 0 h 42646"/>
                <a:gd name="connsiteX4" fmla="*/ 35681 w 45737"/>
                <a:gd name="connsiteY4" fmla="*/ 2105 h 42646"/>
                <a:gd name="connsiteX5" fmla="*/ 24439 w 45737"/>
                <a:gd name="connsiteY5" fmla="*/ 7112 h 42646"/>
                <a:gd name="connsiteX6" fmla="*/ 14274 w 45737"/>
                <a:gd name="connsiteY6" fmla="*/ 14383 h 42646"/>
                <a:gd name="connsiteX7" fmla="*/ 6475 w 45737"/>
                <a:gd name="connsiteY7" fmla="*/ 23096 h 42646"/>
                <a:gd name="connsiteX8" fmla="*/ 1772 w 45737"/>
                <a:gd name="connsiteY8" fmla="*/ 32256 h 42646"/>
                <a:gd name="connsiteX9" fmla="*/ 82 w 45737"/>
                <a:gd name="connsiteY9" fmla="*/ 40791 h 42646"/>
                <a:gd name="connsiteX10" fmla="*/ 158 w 45737"/>
                <a:gd name="connsiteY10" fmla="*/ 41585 h 42646"/>
                <a:gd name="connsiteX11" fmla="*/ 1900 w 45737"/>
                <a:gd name="connsiteY11" fmla="*/ 35673 h 42646"/>
                <a:gd name="connsiteX12" fmla="*/ 6103 w 45737"/>
                <a:gd name="connsiteY12" fmla="*/ 27048 h 42646"/>
                <a:gd name="connsiteX13" fmla="*/ 12745 w 45737"/>
                <a:gd name="connsiteY13" fmla="*/ 18568 h 42646"/>
                <a:gd name="connsiteX14" fmla="*/ 22007 w 45737"/>
                <a:gd name="connsiteY14" fmla="*/ 10977 h 42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737" h="42646">
                  <a:moveTo>
                    <a:pt x="22007" y="10977"/>
                  </a:moveTo>
                  <a:cubicBezTo>
                    <a:pt x="25400" y="8742"/>
                    <a:pt x="28927" y="6839"/>
                    <a:pt x="32559" y="5178"/>
                  </a:cubicBezTo>
                  <a:cubicBezTo>
                    <a:pt x="36192" y="3516"/>
                    <a:pt x="39961" y="2125"/>
                    <a:pt x="41845" y="1302"/>
                  </a:cubicBezTo>
                  <a:cubicBezTo>
                    <a:pt x="45751" y="70"/>
                    <a:pt x="43715" y="408"/>
                    <a:pt x="45737" y="0"/>
                  </a:cubicBezTo>
                  <a:cubicBezTo>
                    <a:pt x="43618" y="-6"/>
                    <a:pt x="39582" y="838"/>
                    <a:pt x="35681" y="2105"/>
                  </a:cubicBezTo>
                  <a:cubicBezTo>
                    <a:pt x="31780" y="3373"/>
                    <a:pt x="28023" y="5039"/>
                    <a:pt x="24439" y="7112"/>
                  </a:cubicBezTo>
                  <a:cubicBezTo>
                    <a:pt x="20855" y="9185"/>
                    <a:pt x="17413" y="11596"/>
                    <a:pt x="14274" y="14383"/>
                  </a:cubicBezTo>
                  <a:cubicBezTo>
                    <a:pt x="11135" y="17169"/>
                    <a:pt x="8556" y="20095"/>
                    <a:pt x="6475" y="23096"/>
                  </a:cubicBezTo>
                  <a:cubicBezTo>
                    <a:pt x="4395" y="26096"/>
                    <a:pt x="2827" y="29158"/>
                    <a:pt x="1772" y="32256"/>
                  </a:cubicBezTo>
                  <a:cubicBezTo>
                    <a:pt x="716" y="35353"/>
                    <a:pt x="202" y="38469"/>
                    <a:pt x="82" y="40791"/>
                  </a:cubicBezTo>
                  <a:cubicBezTo>
                    <a:pt x="-38" y="43113"/>
                    <a:pt x="-38" y="43113"/>
                    <a:pt x="158" y="41585"/>
                  </a:cubicBezTo>
                  <a:cubicBezTo>
                    <a:pt x="158" y="41585"/>
                    <a:pt x="897" y="38594"/>
                    <a:pt x="1900" y="35673"/>
                  </a:cubicBezTo>
                  <a:cubicBezTo>
                    <a:pt x="2903" y="32752"/>
                    <a:pt x="4296" y="29883"/>
                    <a:pt x="6103" y="27048"/>
                  </a:cubicBezTo>
                  <a:cubicBezTo>
                    <a:pt x="7909" y="24214"/>
                    <a:pt x="10109" y="21377"/>
                    <a:pt x="12745" y="18568"/>
                  </a:cubicBezTo>
                  <a:cubicBezTo>
                    <a:pt x="15381" y="15758"/>
                    <a:pt x="18615" y="13212"/>
                    <a:pt x="22007" y="1097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157EEED4-1668-F108-945C-EEF857BB3550}"/>
                </a:ext>
              </a:extLst>
            </p:cNvPr>
            <p:cNvSpPr/>
            <p:nvPr/>
          </p:nvSpPr>
          <p:spPr>
            <a:xfrm>
              <a:off x="6267069" y="3173554"/>
              <a:ext cx="43216" cy="24812"/>
            </a:xfrm>
            <a:custGeom>
              <a:avLst/>
              <a:gdLst>
                <a:gd name="connsiteX0" fmla="*/ 26860 w 43216"/>
                <a:gd name="connsiteY0" fmla="*/ 3720 h 24812"/>
                <a:gd name="connsiteX1" fmla="*/ 34752 w 43216"/>
                <a:gd name="connsiteY1" fmla="*/ 1327 h 24812"/>
                <a:gd name="connsiteX2" fmla="*/ 41714 w 43216"/>
                <a:gd name="connsiteY2" fmla="*/ 620 h 24812"/>
                <a:gd name="connsiteX3" fmla="*/ 42345 w 43216"/>
                <a:gd name="connsiteY3" fmla="*/ 520 h 24812"/>
                <a:gd name="connsiteX4" fmla="*/ 37223 w 43216"/>
                <a:gd name="connsiteY4" fmla="*/ 1 h 24812"/>
                <a:gd name="connsiteX5" fmla="*/ 29048 w 43216"/>
                <a:gd name="connsiteY5" fmla="*/ 1134 h 24812"/>
                <a:gd name="connsiteX6" fmla="*/ 20402 w 43216"/>
                <a:gd name="connsiteY6" fmla="*/ 4573 h 24812"/>
                <a:gd name="connsiteX7" fmla="*/ 12339 w 43216"/>
                <a:gd name="connsiteY7" fmla="*/ 9667 h 24812"/>
                <a:gd name="connsiteX8" fmla="*/ 5687 w 43216"/>
                <a:gd name="connsiteY8" fmla="*/ 15925 h 24812"/>
                <a:gd name="connsiteX9" fmla="*/ 1344 w 43216"/>
                <a:gd name="connsiteY9" fmla="*/ 22081 h 24812"/>
                <a:gd name="connsiteX10" fmla="*/ 0 w 43216"/>
                <a:gd name="connsiteY10" fmla="*/ 24812 h 24812"/>
                <a:gd name="connsiteX11" fmla="*/ 4844 w 43216"/>
                <a:gd name="connsiteY11" fmla="*/ 19156 h 24812"/>
                <a:gd name="connsiteX12" fmla="*/ 11193 w 43216"/>
                <a:gd name="connsiteY12" fmla="*/ 13069 h 24812"/>
                <a:gd name="connsiteX13" fmla="*/ 18636 w 43216"/>
                <a:gd name="connsiteY13" fmla="*/ 7845 h 24812"/>
                <a:gd name="connsiteX14" fmla="*/ 26860 w 43216"/>
                <a:gd name="connsiteY14" fmla="*/ 3720 h 24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3216" h="24812">
                  <a:moveTo>
                    <a:pt x="26860" y="3720"/>
                  </a:moveTo>
                  <a:cubicBezTo>
                    <a:pt x="29562" y="2611"/>
                    <a:pt x="32189" y="1816"/>
                    <a:pt x="34752" y="1327"/>
                  </a:cubicBezTo>
                  <a:cubicBezTo>
                    <a:pt x="37315" y="838"/>
                    <a:pt x="39832" y="619"/>
                    <a:pt x="41714" y="620"/>
                  </a:cubicBezTo>
                  <a:cubicBezTo>
                    <a:pt x="43597" y="621"/>
                    <a:pt x="43597" y="621"/>
                    <a:pt x="42345" y="520"/>
                  </a:cubicBezTo>
                  <a:cubicBezTo>
                    <a:pt x="42345" y="520"/>
                    <a:pt x="39852" y="19"/>
                    <a:pt x="37223" y="1"/>
                  </a:cubicBezTo>
                  <a:cubicBezTo>
                    <a:pt x="34594" y="-17"/>
                    <a:pt x="31864" y="369"/>
                    <a:pt x="29048" y="1134"/>
                  </a:cubicBezTo>
                  <a:cubicBezTo>
                    <a:pt x="26233" y="1898"/>
                    <a:pt x="23342" y="3038"/>
                    <a:pt x="20402" y="4573"/>
                  </a:cubicBezTo>
                  <a:cubicBezTo>
                    <a:pt x="17462" y="6108"/>
                    <a:pt x="14794" y="7788"/>
                    <a:pt x="12339" y="9667"/>
                  </a:cubicBezTo>
                  <a:cubicBezTo>
                    <a:pt x="9884" y="11546"/>
                    <a:pt x="7668" y="13639"/>
                    <a:pt x="5687" y="15925"/>
                  </a:cubicBezTo>
                  <a:cubicBezTo>
                    <a:pt x="3706" y="18210"/>
                    <a:pt x="1972" y="20685"/>
                    <a:pt x="1344" y="22081"/>
                  </a:cubicBezTo>
                  <a:cubicBezTo>
                    <a:pt x="-61" y="24776"/>
                    <a:pt x="776" y="23514"/>
                    <a:pt x="0" y="24812"/>
                  </a:cubicBezTo>
                  <a:cubicBezTo>
                    <a:pt x="1069" y="23703"/>
                    <a:pt x="2890" y="21349"/>
                    <a:pt x="4844" y="19156"/>
                  </a:cubicBezTo>
                  <a:cubicBezTo>
                    <a:pt x="6798" y="16964"/>
                    <a:pt x="8913" y="14939"/>
                    <a:pt x="11193" y="13069"/>
                  </a:cubicBezTo>
                  <a:cubicBezTo>
                    <a:pt x="13472" y="11199"/>
                    <a:pt x="15914" y="9462"/>
                    <a:pt x="18636" y="7845"/>
                  </a:cubicBezTo>
                  <a:cubicBezTo>
                    <a:pt x="21358" y="6229"/>
                    <a:pt x="24157" y="4827"/>
                    <a:pt x="26860" y="372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D1FC5404-EBE5-09A6-6A85-D5191A018485}"/>
                </a:ext>
              </a:extLst>
            </p:cNvPr>
            <p:cNvSpPr/>
            <p:nvPr/>
          </p:nvSpPr>
          <p:spPr>
            <a:xfrm>
              <a:off x="6279776" y="3176397"/>
              <a:ext cx="38563" cy="11189"/>
            </a:xfrm>
            <a:custGeom>
              <a:avLst/>
              <a:gdLst>
                <a:gd name="connsiteX0" fmla="*/ 36794 w 38563"/>
                <a:gd name="connsiteY0" fmla="*/ 1473 h 11189"/>
                <a:gd name="connsiteX1" fmla="*/ 33856 w 38563"/>
                <a:gd name="connsiteY1" fmla="*/ 671 h 11189"/>
                <a:gd name="connsiteX2" fmla="*/ 30071 w 38563"/>
                <a:gd name="connsiteY2" fmla="*/ 156 h 11189"/>
                <a:gd name="connsiteX3" fmla="*/ 26955 w 38563"/>
                <a:gd name="connsiteY3" fmla="*/ 2 h 11189"/>
                <a:gd name="connsiteX4" fmla="*/ 24183 w 38563"/>
                <a:gd name="connsiteY4" fmla="*/ 161 h 11189"/>
                <a:gd name="connsiteX5" fmla="*/ 21114 w 38563"/>
                <a:gd name="connsiteY5" fmla="*/ 591 h 11189"/>
                <a:gd name="connsiteX6" fmla="*/ 13959 w 38563"/>
                <a:gd name="connsiteY6" fmla="*/ 2843 h 11189"/>
                <a:gd name="connsiteX7" fmla="*/ 6332 w 38563"/>
                <a:gd name="connsiteY7" fmla="*/ 6370 h 11189"/>
                <a:gd name="connsiteX8" fmla="*/ 1467 w 38563"/>
                <a:gd name="connsiteY8" fmla="*/ 9717 h 11189"/>
                <a:gd name="connsiteX9" fmla="*/ 0 w 38563"/>
                <a:gd name="connsiteY9" fmla="*/ 11190 h 11189"/>
                <a:gd name="connsiteX10" fmla="*/ 4787 w 38563"/>
                <a:gd name="connsiteY10" fmla="*/ 8641 h 11189"/>
                <a:gd name="connsiteX11" fmla="*/ 11855 w 38563"/>
                <a:gd name="connsiteY11" fmla="*/ 5588 h 11189"/>
                <a:gd name="connsiteX12" fmla="*/ 19484 w 38563"/>
                <a:gd name="connsiteY12" fmla="*/ 3035 h 11189"/>
                <a:gd name="connsiteX13" fmla="*/ 23469 w 38563"/>
                <a:gd name="connsiteY13" fmla="*/ 2037 h 11189"/>
                <a:gd name="connsiteX14" fmla="*/ 26182 w 38563"/>
                <a:gd name="connsiteY14" fmla="*/ 1640 h 11189"/>
                <a:gd name="connsiteX15" fmla="*/ 28953 w 38563"/>
                <a:gd name="connsiteY15" fmla="*/ 1475 h 11189"/>
                <a:gd name="connsiteX16" fmla="*/ 32586 w 38563"/>
                <a:gd name="connsiteY16" fmla="*/ 1522 h 11189"/>
                <a:gd name="connsiteX17" fmla="*/ 35802 w 38563"/>
                <a:gd name="connsiteY17" fmla="*/ 1745 h 11189"/>
                <a:gd name="connsiteX18" fmla="*/ 38124 w 38563"/>
                <a:gd name="connsiteY18" fmla="*/ 2106 h 11189"/>
                <a:gd name="connsiteX19" fmla="*/ 38316 w 38563"/>
                <a:gd name="connsiteY19" fmla="*/ 2128 h 11189"/>
                <a:gd name="connsiteX20" fmla="*/ 36794 w 38563"/>
                <a:gd name="connsiteY20" fmla="*/ 1473 h 11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8563" h="11189">
                  <a:moveTo>
                    <a:pt x="36794" y="1473"/>
                  </a:moveTo>
                  <a:cubicBezTo>
                    <a:pt x="35962" y="1151"/>
                    <a:pt x="34980" y="887"/>
                    <a:pt x="33856" y="671"/>
                  </a:cubicBezTo>
                  <a:cubicBezTo>
                    <a:pt x="32732" y="456"/>
                    <a:pt x="31470" y="285"/>
                    <a:pt x="30071" y="156"/>
                  </a:cubicBezTo>
                  <a:cubicBezTo>
                    <a:pt x="28671" y="27"/>
                    <a:pt x="27834" y="-8"/>
                    <a:pt x="26955" y="2"/>
                  </a:cubicBezTo>
                  <a:cubicBezTo>
                    <a:pt x="26076" y="11"/>
                    <a:pt x="25151" y="64"/>
                    <a:pt x="24183" y="161"/>
                  </a:cubicBezTo>
                  <a:cubicBezTo>
                    <a:pt x="23214" y="258"/>
                    <a:pt x="22201" y="399"/>
                    <a:pt x="21114" y="591"/>
                  </a:cubicBezTo>
                  <a:cubicBezTo>
                    <a:pt x="20027" y="784"/>
                    <a:pt x="16820" y="1737"/>
                    <a:pt x="13959" y="2843"/>
                  </a:cubicBezTo>
                  <a:cubicBezTo>
                    <a:pt x="11099" y="3948"/>
                    <a:pt x="8554" y="5123"/>
                    <a:pt x="6332" y="6370"/>
                  </a:cubicBezTo>
                  <a:cubicBezTo>
                    <a:pt x="4110" y="7616"/>
                    <a:pt x="2216" y="8927"/>
                    <a:pt x="1467" y="9717"/>
                  </a:cubicBezTo>
                  <a:cubicBezTo>
                    <a:pt x="-45" y="11135"/>
                    <a:pt x="762" y="10561"/>
                    <a:pt x="0" y="11190"/>
                  </a:cubicBezTo>
                  <a:cubicBezTo>
                    <a:pt x="917" y="10767"/>
                    <a:pt x="2721" y="9694"/>
                    <a:pt x="4787" y="8641"/>
                  </a:cubicBezTo>
                  <a:cubicBezTo>
                    <a:pt x="6854" y="7588"/>
                    <a:pt x="9208" y="6572"/>
                    <a:pt x="11855" y="5588"/>
                  </a:cubicBezTo>
                  <a:cubicBezTo>
                    <a:pt x="14501" y="4605"/>
                    <a:pt x="17445" y="3651"/>
                    <a:pt x="19484" y="3035"/>
                  </a:cubicBezTo>
                  <a:cubicBezTo>
                    <a:pt x="21524" y="2419"/>
                    <a:pt x="22519" y="2209"/>
                    <a:pt x="23469" y="2037"/>
                  </a:cubicBezTo>
                  <a:cubicBezTo>
                    <a:pt x="24418" y="1865"/>
                    <a:pt x="25323" y="1733"/>
                    <a:pt x="26182" y="1640"/>
                  </a:cubicBezTo>
                  <a:cubicBezTo>
                    <a:pt x="27040" y="1546"/>
                    <a:pt x="27854" y="1492"/>
                    <a:pt x="28953" y="1475"/>
                  </a:cubicBezTo>
                  <a:cubicBezTo>
                    <a:pt x="30053" y="1458"/>
                    <a:pt x="31386" y="1474"/>
                    <a:pt x="32586" y="1522"/>
                  </a:cubicBezTo>
                  <a:cubicBezTo>
                    <a:pt x="33787" y="1570"/>
                    <a:pt x="34857" y="1646"/>
                    <a:pt x="35802" y="1745"/>
                  </a:cubicBezTo>
                  <a:cubicBezTo>
                    <a:pt x="36747" y="1844"/>
                    <a:pt x="37576" y="1957"/>
                    <a:pt x="38124" y="2106"/>
                  </a:cubicBezTo>
                  <a:cubicBezTo>
                    <a:pt x="38673" y="2254"/>
                    <a:pt x="38673" y="2254"/>
                    <a:pt x="38316" y="2128"/>
                  </a:cubicBezTo>
                  <a:cubicBezTo>
                    <a:pt x="38316" y="2128"/>
                    <a:pt x="37627" y="1794"/>
                    <a:pt x="36794" y="14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5580007C-66F6-B7B7-9FCF-C3E6BC5C161D}"/>
                </a:ext>
              </a:extLst>
            </p:cNvPr>
            <p:cNvSpPr/>
            <p:nvPr/>
          </p:nvSpPr>
          <p:spPr>
            <a:xfrm>
              <a:off x="6287185" y="3149335"/>
              <a:ext cx="46652" cy="19855"/>
            </a:xfrm>
            <a:custGeom>
              <a:avLst/>
              <a:gdLst>
                <a:gd name="connsiteX0" fmla="*/ 21346 w 46652"/>
                <a:gd name="connsiteY0" fmla="*/ 10119 h 19855"/>
                <a:gd name="connsiteX1" fmla="*/ 16288 w 46652"/>
                <a:gd name="connsiteY1" fmla="*/ 11620 h 19855"/>
                <a:gd name="connsiteX2" fmla="*/ 12393 w 46652"/>
                <a:gd name="connsiteY2" fmla="*/ 12914 h 19855"/>
                <a:gd name="connsiteX3" fmla="*/ 9731 w 46652"/>
                <a:gd name="connsiteY3" fmla="*/ 13985 h 19855"/>
                <a:gd name="connsiteX4" fmla="*/ 6927 w 46652"/>
                <a:gd name="connsiteY4" fmla="*/ 15337 h 19855"/>
                <a:gd name="connsiteX5" fmla="*/ 3745 w 46652"/>
                <a:gd name="connsiteY5" fmla="*/ 17196 h 19855"/>
                <a:gd name="connsiteX6" fmla="*/ 682 w 46652"/>
                <a:gd name="connsiteY6" fmla="*/ 19346 h 19855"/>
                <a:gd name="connsiteX7" fmla="*/ 426 w 46652"/>
                <a:gd name="connsiteY7" fmla="*/ 19607 h 19855"/>
                <a:gd name="connsiteX8" fmla="*/ 2947 w 46652"/>
                <a:gd name="connsiteY8" fmla="*/ 18470 h 19855"/>
                <a:gd name="connsiteX9" fmla="*/ 6392 w 46652"/>
                <a:gd name="connsiteY9" fmla="*/ 16923 h 19855"/>
                <a:gd name="connsiteX10" fmla="*/ 9475 w 46652"/>
                <a:gd name="connsiteY10" fmla="*/ 15694 h 19855"/>
                <a:gd name="connsiteX11" fmla="*/ 11971 w 46652"/>
                <a:gd name="connsiteY11" fmla="*/ 14821 h 19855"/>
                <a:gd name="connsiteX12" fmla="*/ 15353 w 46652"/>
                <a:gd name="connsiteY12" fmla="*/ 13840 h 19855"/>
                <a:gd name="connsiteX13" fmla="*/ 20239 w 46652"/>
                <a:gd name="connsiteY13" fmla="*/ 12544 h 19855"/>
                <a:gd name="connsiteX14" fmla="*/ 25118 w 46652"/>
                <a:gd name="connsiteY14" fmla="*/ 11039 h 19855"/>
                <a:gd name="connsiteX15" fmla="*/ 28863 w 46652"/>
                <a:gd name="connsiteY15" fmla="*/ 9728 h 19855"/>
                <a:gd name="connsiteX16" fmla="*/ 31672 w 46652"/>
                <a:gd name="connsiteY16" fmla="*/ 8634 h 19855"/>
                <a:gd name="connsiteX17" fmla="*/ 37007 w 46652"/>
                <a:gd name="connsiteY17" fmla="*/ 6145 h 19855"/>
                <a:gd name="connsiteX18" fmla="*/ 42517 w 46652"/>
                <a:gd name="connsiteY18" fmla="*/ 3174 h 19855"/>
                <a:gd name="connsiteX19" fmla="*/ 45773 w 46652"/>
                <a:gd name="connsiteY19" fmla="*/ 884 h 19855"/>
                <a:gd name="connsiteX20" fmla="*/ 46652 w 46652"/>
                <a:gd name="connsiteY20" fmla="*/ 0 h 19855"/>
                <a:gd name="connsiteX21" fmla="*/ 43525 w 46652"/>
                <a:gd name="connsiteY21" fmla="*/ 1495 h 19855"/>
                <a:gd name="connsiteX22" fmla="*/ 38419 w 46652"/>
                <a:gd name="connsiteY22" fmla="*/ 3806 h 19855"/>
                <a:gd name="connsiteX23" fmla="*/ 32591 w 46652"/>
                <a:gd name="connsiteY23" fmla="*/ 6204 h 19855"/>
                <a:gd name="connsiteX24" fmla="*/ 29212 w 46652"/>
                <a:gd name="connsiteY24" fmla="*/ 7476 h 19855"/>
                <a:gd name="connsiteX25" fmla="*/ 25812 w 46652"/>
                <a:gd name="connsiteY25" fmla="*/ 8673 h 19855"/>
                <a:gd name="connsiteX26" fmla="*/ 21346 w 46652"/>
                <a:gd name="connsiteY26" fmla="*/ 10119 h 1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6652" h="19855">
                  <a:moveTo>
                    <a:pt x="21346" y="10119"/>
                  </a:moveTo>
                  <a:cubicBezTo>
                    <a:pt x="19620" y="10630"/>
                    <a:pt x="17830" y="11143"/>
                    <a:pt x="16288" y="11620"/>
                  </a:cubicBezTo>
                  <a:cubicBezTo>
                    <a:pt x="14746" y="12098"/>
                    <a:pt x="13449" y="12529"/>
                    <a:pt x="12393" y="12914"/>
                  </a:cubicBezTo>
                  <a:cubicBezTo>
                    <a:pt x="11338" y="13299"/>
                    <a:pt x="10519" y="13635"/>
                    <a:pt x="9731" y="13985"/>
                  </a:cubicBezTo>
                  <a:cubicBezTo>
                    <a:pt x="8942" y="14336"/>
                    <a:pt x="7954" y="14799"/>
                    <a:pt x="6927" y="15337"/>
                  </a:cubicBezTo>
                  <a:cubicBezTo>
                    <a:pt x="5901" y="15875"/>
                    <a:pt x="4839" y="16492"/>
                    <a:pt x="3745" y="17196"/>
                  </a:cubicBezTo>
                  <a:cubicBezTo>
                    <a:pt x="2652" y="17900"/>
                    <a:pt x="1544" y="18719"/>
                    <a:pt x="682" y="19346"/>
                  </a:cubicBezTo>
                  <a:cubicBezTo>
                    <a:pt x="-179" y="19974"/>
                    <a:pt x="-179" y="19974"/>
                    <a:pt x="426" y="19607"/>
                  </a:cubicBezTo>
                  <a:cubicBezTo>
                    <a:pt x="426" y="19607"/>
                    <a:pt x="1727" y="19026"/>
                    <a:pt x="2947" y="18470"/>
                  </a:cubicBezTo>
                  <a:cubicBezTo>
                    <a:pt x="4166" y="17915"/>
                    <a:pt x="5309" y="17392"/>
                    <a:pt x="6392" y="16923"/>
                  </a:cubicBezTo>
                  <a:cubicBezTo>
                    <a:pt x="7474" y="16454"/>
                    <a:pt x="8498" y="16044"/>
                    <a:pt x="9475" y="15694"/>
                  </a:cubicBezTo>
                  <a:cubicBezTo>
                    <a:pt x="10452" y="15344"/>
                    <a:pt x="11096" y="15099"/>
                    <a:pt x="11971" y="14821"/>
                  </a:cubicBezTo>
                  <a:cubicBezTo>
                    <a:pt x="12846" y="14542"/>
                    <a:pt x="13975" y="14214"/>
                    <a:pt x="15353" y="13840"/>
                  </a:cubicBezTo>
                  <a:cubicBezTo>
                    <a:pt x="16731" y="13467"/>
                    <a:pt x="18358" y="13042"/>
                    <a:pt x="20239" y="12544"/>
                  </a:cubicBezTo>
                  <a:cubicBezTo>
                    <a:pt x="22122" y="12046"/>
                    <a:pt x="23713" y="11517"/>
                    <a:pt x="25118" y="11039"/>
                  </a:cubicBezTo>
                  <a:cubicBezTo>
                    <a:pt x="26522" y="10562"/>
                    <a:pt x="27771" y="10126"/>
                    <a:pt x="28863" y="9728"/>
                  </a:cubicBezTo>
                  <a:cubicBezTo>
                    <a:pt x="29956" y="9331"/>
                    <a:pt x="30889" y="8963"/>
                    <a:pt x="31672" y="8634"/>
                  </a:cubicBezTo>
                  <a:cubicBezTo>
                    <a:pt x="32456" y="8305"/>
                    <a:pt x="34877" y="7197"/>
                    <a:pt x="37007" y="6145"/>
                  </a:cubicBezTo>
                  <a:cubicBezTo>
                    <a:pt x="39137" y="5093"/>
                    <a:pt x="40974" y="4103"/>
                    <a:pt x="42517" y="3174"/>
                  </a:cubicBezTo>
                  <a:cubicBezTo>
                    <a:pt x="44060" y="2244"/>
                    <a:pt x="45304" y="1373"/>
                    <a:pt x="45773" y="884"/>
                  </a:cubicBezTo>
                  <a:cubicBezTo>
                    <a:pt x="46695" y="57"/>
                    <a:pt x="46200" y="338"/>
                    <a:pt x="46652" y="0"/>
                  </a:cubicBezTo>
                  <a:cubicBezTo>
                    <a:pt x="46105" y="199"/>
                    <a:pt x="44948" y="803"/>
                    <a:pt x="43525" y="1495"/>
                  </a:cubicBezTo>
                  <a:cubicBezTo>
                    <a:pt x="42102" y="2187"/>
                    <a:pt x="40402" y="2958"/>
                    <a:pt x="38419" y="3806"/>
                  </a:cubicBezTo>
                  <a:cubicBezTo>
                    <a:pt x="36437" y="4654"/>
                    <a:pt x="34171" y="5579"/>
                    <a:pt x="32591" y="6204"/>
                  </a:cubicBezTo>
                  <a:cubicBezTo>
                    <a:pt x="31010" y="6829"/>
                    <a:pt x="30190" y="7127"/>
                    <a:pt x="29212" y="7476"/>
                  </a:cubicBezTo>
                  <a:cubicBezTo>
                    <a:pt x="28234" y="7824"/>
                    <a:pt x="27102" y="8227"/>
                    <a:pt x="25812" y="8673"/>
                  </a:cubicBezTo>
                  <a:cubicBezTo>
                    <a:pt x="24521" y="9119"/>
                    <a:pt x="23073" y="9608"/>
                    <a:pt x="21346" y="101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1089663C-EC58-90C6-D292-4E3CDFAE7E5B}"/>
                </a:ext>
              </a:extLst>
            </p:cNvPr>
            <p:cNvSpPr/>
            <p:nvPr/>
          </p:nvSpPr>
          <p:spPr>
            <a:xfrm>
              <a:off x="6246281" y="3149246"/>
              <a:ext cx="68376" cy="25133"/>
            </a:xfrm>
            <a:custGeom>
              <a:avLst/>
              <a:gdLst>
                <a:gd name="connsiteX0" fmla="*/ 37526 w 68376"/>
                <a:gd name="connsiteY0" fmla="*/ 12368 h 25133"/>
                <a:gd name="connsiteX1" fmla="*/ 49047 w 68376"/>
                <a:gd name="connsiteY1" fmla="*/ 8228 h 25133"/>
                <a:gd name="connsiteX2" fmla="*/ 60403 w 68376"/>
                <a:gd name="connsiteY2" fmla="*/ 3892 h 25133"/>
                <a:gd name="connsiteX3" fmla="*/ 64959 w 68376"/>
                <a:gd name="connsiteY3" fmla="*/ 1810 h 25133"/>
                <a:gd name="connsiteX4" fmla="*/ 67882 w 68376"/>
                <a:gd name="connsiteY4" fmla="*/ 327 h 25133"/>
                <a:gd name="connsiteX5" fmla="*/ 68057 w 68376"/>
                <a:gd name="connsiteY5" fmla="*/ 109 h 25133"/>
                <a:gd name="connsiteX6" fmla="*/ 65873 w 68376"/>
                <a:gd name="connsiteY6" fmla="*/ 538 h 25133"/>
                <a:gd name="connsiteX7" fmla="*/ 61618 w 68376"/>
                <a:gd name="connsiteY7" fmla="*/ 1943 h 25133"/>
                <a:gd name="connsiteX8" fmla="*/ 53132 w 68376"/>
                <a:gd name="connsiteY8" fmla="*/ 4812 h 25133"/>
                <a:gd name="connsiteX9" fmla="*/ 40256 w 68376"/>
                <a:gd name="connsiteY9" fmla="*/ 9241 h 25133"/>
                <a:gd name="connsiteX10" fmla="*/ 31285 w 68376"/>
                <a:gd name="connsiteY10" fmla="*/ 12535 h 25133"/>
                <a:gd name="connsiteX11" fmla="*/ 16654 w 68376"/>
                <a:gd name="connsiteY11" fmla="*/ 18015 h 25133"/>
                <a:gd name="connsiteX12" fmla="*/ 4790 w 68376"/>
                <a:gd name="connsiteY12" fmla="*/ 22474 h 25133"/>
                <a:gd name="connsiteX13" fmla="*/ 2711 w 68376"/>
                <a:gd name="connsiteY13" fmla="*/ 23465 h 25133"/>
                <a:gd name="connsiteX14" fmla="*/ 798 w 68376"/>
                <a:gd name="connsiteY14" fmla="*/ 24566 h 25133"/>
                <a:gd name="connsiteX15" fmla="*/ 0 w 68376"/>
                <a:gd name="connsiteY15" fmla="*/ 25134 h 25133"/>
                <a:gd name="connsiteX16" fmla="*/ 2232 w 68376"/>
                <a:gd name="connsiteY16" fmla="*/ 24515 h 25133"/>
                <a:gd name="connsiteX17" fmla="*/ 4518 w 68376"/>
                <a:gd name="connsiteY17" fmla="*/ 23746 h 25133"/>
                <a:gd name="connsiteX18" fmla="*/ 11552 w 68376"/>
                <a:gd name="connsiteY18" fmla="*/ 21507 h 25133"/>
                <a:gd name="connsiteX19" fmla="*/ 29873 w 68376"/>
                <a:gd name="connsiteY19" fmla="*/ 15239 h 25133"/>
                <a:gd name="connsiteX20" fmla="*/ 37526 w 68376"/>
                <a:gd name="connsiteY20" fmla="*/ 12368 h 25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8376" h="25133">
                  <a:moveTo>
                    <a:pt x="37526" y="12368"/>
                  </a:moveTo>
                  <a:cubicBezTo>
                    <a:pt x="40721" y="11205"/>
                    <a:pt x="44565" y="9835"/>
                    <a:pt x="49047" y="8228"/>
                  </a:cubicBezTo>
                  <a:cubicBezTo>
                    <a:pt x="53529" y="6621"/>
                    <a:pt x="58631" y="4688"/>
                    <a:pt x="60403" y="3892"/>
                  </a:cubicBezTo>
                  <a:cubicBezTo>
                    <a:pt x="62174" y="3095"/>
                    <a:pt x="63688" y="2404"/>
                    <a:pt x="64959" y="1810"/>
                  </a:cubicBezTo>
                  <a:cubicBezTo>
                    <a:pt x="66230" y="1216"/>
                    <a:pt x="67256" y="716"/>
                    <a:pt x="67882" y="327"/>
                  </a:cubicBezTo>
                  <a:cubicBezTo>
                    <a:pt x="68508" y="-62"/>
                    <a:pt x="68508" y="-62"/>
                    <a:pt x="68057" y="109"/>
                  </a:cubicBezTo>
                  <a:cubicBezTo>
                    <a:pt x="68057" y="109"/>
                    <a:pt x="67052" y="182"/>
                    <a:pt x="65873" y="538"/>
                  </a:cubicBezTo>
                  <a:cubicBezTo>
                    <a:pt x="64693" y="893"/>
                    <a:pt x="63276" y="1366"/>
                    <a:pt x="61618" y="1943"/>
                  </a:cubicBezTo>
                  <a:cubicBezTo>
                    <a:pt x="59960" y="2521"/>
                    <a:pt x="58091" y="3197"/>
                    <a:pt x="53132" y="4812"/>
                  </a:cubicBezTo>
                  <a:cubicBezTo>
                    <a:pt x="48174" y="6426"/>
                    <a:pt x="43892" y="7937"/>
                    <a:pt x="40256" y="9241"/>
                  </a:cubicBezTo>
                  <a:cubicBezTo>
                    <a:pt x="36620" y="10545"/>
                    <a:pt x="33631" y="11643"/>
                    <a:pt x="31285" y="12535"/>
                  </a:cubicBezTo>
                  <a:cubicBezTo>
                    <a:pt x="28940" y="13426"/>
                    <a:pt x="27281" y="14096"/>
                    <a:pt x="16654" y="18015"/>
                  </a:cubicBezTo>
                  <a:cubicBezTo>
                    <a:pt x="6026" y="21934"/>
                    <a:pt x="5432" y="22188"/>
                    <a:pt x="4790" y="22474"/>
                  </a:cubicBezTo>
                  <a:cubicBezTo>
                    <a:pt x="4148" y="22761"/>
                    <a:pt x="3456" y="23092"/>
                    <a:pt x="2711" y="23465"/>
                  </a:cubicBezTo>
                  <a:cubicBezTo>
                    <a:pt x="1968" y="23838"/>
                    <a:pt x="1177" y="24263"/>
                    <a:pt x="798" y="24566"/>
                  </a:cubicBezTo>
                  <a:cubicBezTo>
                    <a:pt x="-29" y="25069"/>
                    <a:pt x="448" y="24935"/>
                    <a:pt x="0" y="25134"/>
                  </a:cubicBezTo>
                  <a:cubicBezTo>
                    <a:pt x="508" y="25072"/>
                    <a:pt x="1406" y="24792"/>
                    <a:pt x="2232" y="24515"/>
                  </a:cubicBezTo>
                  <a:cubicBezTo>
                    <a:pt x="3059" y="24238"/>
                    <a:pt x="3820" y="23980"/>
                    <a:pt x="4518" y="23746"/>
                  </a:cubicBezTo>
                  <a:cubicBezTo>
                    <a:pt x="5216" y="23511"/>
                    <a:pt x="5852" y="23303"/>
                    <a:pt x="11552" y="21507"/>
                  </a:cubicBezTo>
                  <a:cubicBezTo>
                    <a:pt x="17251" y="19712"/>
                    <a:pt x="27958" y="15992"/>
                    <a:pt x="29873" y="15239"/>
                  </a:cubicBezTo>
                  <a:cubicBezTo>
                    <a:pt x="31786" y="14485"/>
                    <a:pt x="34331" y="13531"/>
                    <a:pt x="37526" y="1236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668D4F38-FE1C-CD50-69A4-B4947FF4776A}"/>
                </a:ext>
              </a:extLst>
            </p:cNvPr>
            <p:cNvSpPr/>
            <p:nvPr/>
          </p:nvSpPr>
          <p:spPr>
            <a:xfrm>
              <a:off x="6288491" y="3186805"/>
              <a:ext cx="40693" cy="14632"/>
            </a:xfrm>
            <a:custGeom>
              <a:avLst/>
              <a:gdLst>
                <a:gd name="connsiteX0" fmla="*/ 11188 w 40693"/>
                <a:gd name="connsiteY0" fmla="*/ 215 h 14632"/>
                <a:gd name="connsiteX1" fmla="*/ 7238 w 40693"/>
                <a:gd name="connsiteY1" fmla="*/ 832 h 14632"/>
                <a:gd name="connsiteX2" fmla="*/ 3611 w 40693"/>
                <a:gd name="connsiteY2" fmla="*/ 1804 h 14632"/>
                <a:gd name="connsiteX3" fmla="*/ 941 w 40693"/>
                <a:gd name="connsiteY3" fmla="*/ 2966 h 14632"/>
                <a:gd name="connsiteX4" fmla="*/ 0 w 40693"/>
                <a:gd name="connsiteY4" fmla="*/ 3571 h 14632"/>
                <a:gd name="connsiteX5" fmla="*/ 2730 w 40693"/>
                <a:gd name="connsiteY5" fmla="*/ 2970 h 14632"/>
                <a:gd name="connsiteX6" fmla="*/ 6215 w 40693"/>
                <a:gd name="connsiteY6" fmla="*/ 2313 h 14632"/>
                <a:gd name="connsiteX7" fmla="*/ 10020 w 40693"/>
                <a:gd name="connsiteY7" fmla="*/ 1910 h 14632"/>
                <a:gd name="connsiteX8" fmla="*/ 13769 w 40693"/>
                <a:gd name="connsiteY8" fmla="*/ 1803 h 14632"/>
                <a:gd name="connsiteX9" fmla="*/ 17065 w 40693"/>
                <a:gd name="connsiteY9" fmla="*/ 2020 h 14632"/>
                <a:gd name="connsiteX10" fmla="*/ 20902 w 40693"/>
                <a:gd name="connsiteY10" fmla="*/ 2847 h 14632"/>
                <a:gd name="connsiteX11" fmla="*/ 27957 w 40693"/>
                <a:gd name="connsiteY11" fmla="*/ 5383 h 14632"/>
                <a:gd name="connsiteX12" fmla="*/ 34637 w 40693"/>
                <a:gd name="connsiteY12" fmla="*/ 9190 h 14632"/>
                <a:gd name="connsiteX13" fmla="*/ 39685 w 40693"/>
                <a:gd name="connsiteY13" fmla="*/ 13582 h 14632"/>
                <a:gd name="connsiteX14" fmla="*/ 40174 w 40693"/>
                <a:gd name="connsiteY14" fmla="*/ 13961 h 14632"/>
                <a:gd name="connsiteX15" fmla="*/ 37178 w 40693"/>
                <a:gd name="connsiteY15" fmla="*/ 10021 h 14632"/>
                <a:gd name="connsiteX16" fmla="*/ 31129 w 40693"/>
                <a:gd name="connsiteY16" fmla="*/ 5126 h 14632"/>
                <a:gd name="connsiteX17" fmla="*/ 23315 w 40693"/>
                <a:gd name="connsiteY17" fmla="*/ 1544 h 14632"/>
                <a:gd name="connsiteX18" fmla="*/ 18355 w 40693"/>
                <a:gd name="connsiteY18" fmla="*/ 210 h 14632"/>
                <a:gd name="connsiteX19" fmla="*/ 14968 w 40693"/>
                <a:gd name="connsiteY19" fmla="*/ 0 h 14632"/>
                <a:gd name="connsiteX20" fmla="*/ 11188 w 40693"/>
                <a:gd name="connsiteY20" fmla="*/ 215 h 14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693" h="14632">
                  <a:moveTo>
                    <a:pt x="11188" y="215"/>
                  </a:moveTo>
                  <a:cubicBezTo>
                    <a:pt x="9862" y="358"/>
                    <a:pt x="8516" y="566"/>
                    <a:pt x="7238" y="832"/>
                  </a:cubicBezTo>
                  <a:cubicBezTo>
                    <a:pt x="5960" y="1099"/>
                    <a:pt x="4750" y="1421"/>
                    <a:pt x="3611" y="1804"/>
                  </a:cubicBezTo>
                  <a:cubicBezTo>
                    <a:pt x="2473" y="2187"/>
                    <a:pt x="1413" y="2639"/>
                    <a:pt x="941" y="2966"/>
                  </a:cubicBezTo>
                  <a:cubicBezTo>
                    <a:pt x="-28" y="3506"/>
                    <a:pt x="496" y="3358"/>
                    <a:pt x="0" y="3571"/>
                  </a:cubicBezTo>
                  <a:cubicBezTo>
                    <a:pt x="556" y="3509"/>
                    <a:pt x="1621" y="3225"/>
                    <a:pt x="2730" y="2970"/>
                  </a:cubicBezTo>
                  <a:cubicBezTo>
                    <a:pt x="3839" y="2713"/>
                    <a:pt x="4999" y="2492"/>
                    <a:pt x="6215" y="2313"/>
                  </a:cubicBezTo>
                  <a:cubicBezTo>
                    <a:pt x="7432" y="2134"/>
                    <a:pt x="8707" y="2000"/>
                    <a:pt x="10020" y="1910"/>
                  </a:cubicBezTo>
                  <a:cubicBezTo>
                    <a:pt x="11332" y="1820"/>
                    <a:pt x="12591" y="1786"/>
                    <a:pt x="13769" y="1803"/>
                  </a:cubicBezTo>
                  <a:cubicBezTo>
                    <a:pt x="14947" y="1821"/>
                    <a:pt x="16046" y="1892"/>
                    <a:pt x="17065" y="2020"/>
                  </a:cubicBezTo>
                  <a:cubicBezTo>
                    <a:pt x="18084" y="2146"/>
                    <a:pt x="19023" y="2326"/>
                    <a:pt x="20902" y="2847"/>
                  </a:cubicBezTo>
                  <a:cubicBezTo>
                    <a:pt x="22782" y="3368"/>
                    <a:pt x="25493" y="4292"/>
                    <a:pt x="27957" y="5383"/>
                  </a:cubicBezTo>
                  <a:cubicBezTo>
                    <a:pt x="30420" y="6474"/>
                    <a:pt x="32643" y="7741"/>
                    <a:pt x="34637" y="9190"/>
                  </a:cubicBezTo>
                  <a:cubicBezTo>
                    <a:pt x="36633" y="10638"/>
                    <a:pt x="38438" y="12253"/>
                    <a:pt x="39685" y="13582"/>
                  </a:cubicBezTo>
                  <a:cubicBezTo>
                    <a:pt x="40933" y="14911"/>
                    <a:pt x="40933" y="14911"/>
                    <a:pt x="40174" y="13961"/>
                  </a:cubicBezTo>
                  <a:cubicBezTo>
                    <a:pt x="40174" y="13961"/>
                    <a:pt x="38877" y="11869"/>
                    <a:pt x="37178" y="10021"/>
                  </a:cubicBezTo>
                  <a:cubicBezTo>
                    <a:pt x="35479" y="8175"/>
                    <a:pt x="33451" y="6546"/>
                    <a:pt x="31129" y="5126"/>
                  </a:cubicBezTo>
                  <a:cubicBezTo>
                    <a:pt x="28808" y="3708"/>
                    <a:pt x="26200" y="2504"/>
                    <a:pt x="23315" y="1544"/>
                  </a:cubicBezTo>
                  <a:cubicBezTo>
                    <a:pt x="20431" y="583"/>
                    <a:pt x="19417" y="351"/>
                    <a:pt x="18355" y="210"/>
                  </a:cubicBezTo>
                  <a:cubicBezTo>
                    <a:pt x="17291" y="69"/>
                    <a:pt x="16162" y="1"/>
                    <a:pt x="14968" y="0"/>
                  </a:cubicBezTo>
                  <a:cubicBezTo>
                    <a:pt x="13774" y="0"/>
                    <a:pt x="12514" y="73"/>
                    <a:pt x="11188" y="2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F0C0407A-DF95-3581-B291-BBCAAB728FD8}"/>
                </a:ext>
              </a:extLst>
            </p:cNvPr>
            <p:cNvSpPr/>
            <p:nvPr/>
          </p:nvSpPr>
          <p:spPr>
            <a:xfrm>
              <a:off x="6290287" y="3197563"/>
              <a:ext cx="34491" cy="10435"/>
            </a:xfrm>
            <a:custGeom>
              <a:avLst/>
              <a:gdLst>
                <a:gd name="connsiteX0" fmla="*/ 34491 w 34491"/>
                <a:gd name="connsiteY0" fmla="*/ 8669 h 10435"/>
                <a:gd name="connsiteX1" fmla="*/ 32276 w 34491"/>
                <a:gd name="connsiteY1" fmla="*/ 6411 h 10435"/>
                <a:gd name="connsiteX2" fmla="*/ 29163 w 34491"/>
                <a:gd name="connsiteY2" fmla="*/ 4154 h 10435"/>
                <a:gd name="connsiteX3" fmla="*/ 25672 w 34491"/>
                <a:gd name="connsiteY3" fmla="*/ 2269 h 10435"/>
                <a:gd name="connsiteX4" fmla="*/ 21947 w 34491"/>
                <a:gd name="connsiteY4" fmla="*/ 900 h 10435"/>
                <a:gd name="connsiteX5" fmla="*/ 18255 w 34491"/>
                <a:gd name="connsiteY5" fmla="*/ 133 h 10435"/>
                <a:gd name="connsiteX6" fmla="*/ 14210 w 34491"/>
                <a:gd name="connsiteY6" fmla="*/ 77 h 10435"/>
                <a:gd name="connsiteX7" fmla="*/ 8826 w 34491"/>
                <a:gd name="connsiteY7" fmla="*/ 1380 h 10435"/>
                <a:gd name="connsiteX8" fmla="*/ 4000 w 34491"/>
                <a:gd name="connsiteY8" fmla="*/ 4654 h 10435"/>
                <a:gd name="connsiteX9" fmla="*/ 617 w 34491"/>
                <a:gd name="connsiteY9" fmla="*/ 9271 h 10435"/>
                <a:gd name="connsiteX10" fmla="*/ 427 w 34491"/>
                <a:gd name="connsiteY10" fmla="*/ 9806 h 10435"/>
                <a:gd name="connsiteX11" fmla="*/ 3256 w 34491"/>
                <a:gd name="connsiteY11" fmla="*/ 6752 h 10435"/>
                <a:gd name="connsiteX12" fmla="*/ 7751 w 34491"/>
                <a:gd name="connsiteY12" fmla="*/ 3521 h 10435"/>
                <a:gd name="connsiteX13" fmla="*/ 12883 w 34491"/>
                <a:gd name="connsiteY13" fmla="*/ 2091 h 10435"/>
                <a:gd name="connsiteX14" fmla="*/ 16921 w 34491"/>
                <a:gd name="connsiteY14" fmla="*/ 1984 h 10435"/>
                <a:gd name="connsiteX15" fmla="*/ 20326 w 34491"/>
                <a:gd name="connsiteY15" fmla="*/ 2407 h 10435"/>
                <a:gd name="connsiteX16" fmla="*/ 23884 w 34491"/>
                <a:gd name="connsiteY16" fmla="*/ 3311 h 10435"/>
                <a:gd name="connsiteX17" fmla="*/ 27408 w 34491"/>
                <a:gd name="connsiteY17" fmla="*/ 4711 h 10435"/>
                <a:gd name="connsiteX18" fmla="*/ 30722 w 34491"/>
                <a:gd name="connsiteY18" fmla="*/ 6459 h 10435"/>
                <a:gd name="connsiteX19" fmla="*/ 33404 w 34491"/>
                <a:gd name="connsiteY19" fmla="*/ 8034 h 10435"/>
                <a:gd name="connsiteX20" fmla="*/ 34491 w 34491"/>
                <a:gd name="connsiteY20" fmla="*/ 8669 h 10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4491" h="10435">
                  <a:moveTo>
                    <a:pt x="34491" y="8669"/>
                  </a:moveTo>
                  <a:cubicBezTo>
                    <a:pt x="34143" y="8117"/>
                    <a:pt x="33250" y="7226"/>
                    <a:pt x="32276" y="6411"/>
                  </a:cubicBezTo>
                  <a:cubicBezTo>
                    <a:pt x="31302" y="5596"/>
                    <a:pt x="30262" y="4846"/>
                    <a:pt x="29163" y="4154"/>
                  </a:cubicBezTo>
                  <a:cubicBezTo>
                    <a:pt x="28064" y="3461"/>
                    <a:pt x="26907" y="2831"/>
                    <a:pt x="25672" y="2269"/>
                  </a:cubicBezTo>
                  <a:cubicBezTo>
                    <a:pt x="24437" y="1707"/>
                    <a:pt x="23187" y="1256"/>
                    <a:pt x="21947" y="900"/>
                  </a:cubicBezTo>
                  <a:cubicBezTo>
                    <a:pt x="20706" y="543"/>
                    <a:pt x="19475" y="288"/>
                    <a:pt x="18255" y="133"/>
                  </a:cubicBezTo>
                  <a:cubicBezTo>
                    <a:pt x="17036" y="-23"/>
                    <a:pt x="15829" y="-42"/>
                    <a:pt x="14210" y="77"/>
                  </a:cubicBezTo>
                  <a:cubicBezTo>
                    <a:pt x="12591" y="196"/>
                    <a:pt x="10623" y="616"/>
                    <a:pt x="8826" y="1380"/>
                  </a:cubicBezTo>
                  <a:cubicBezTo>
                    <a:pt x="7029" y="2143"/>
                    <a:pt x="5414" y="3236"/>
                    <a:pt x="4000" y="4654"/>
                  </a:cubicBezTo>
                  <a:cubicBezTo>
                    <a:pt x="2586" y="6073"/>
                    <a:pt x="1405" y="7823"/>
                    <a:pt x="617" y="9271"/>
                  </a:cubicBezTo>
                  <a:cubicBezTo>
                    <a:pt x="-171" y="10720"/>
                    <a:pt x="-171" y="10720"/>
                    <a:pt x="427" y="9806"/>
                  </a:cubicBezTo>
                  <a:cubicBezTo>
                    <a:pt x="427" y="9806"/>
                    <a:pt x="1838" y="8136"/>
                    <a:pt x="3256" y="6752"/>
                  </a:cubicBezTo>
                  <a:cubicBezTo>
                    <a:pt x="4674" y="5369"/>
                    <a:pt x="6163" y="4293"/>
                    <a:pt x="7751" y="3521"/>
                  </a:cubicBezTo>
                  <a:cubicBezTo>
                    <a:pt x="9339" y="2749"/>
                    <a:pt x="11038" y="2275"/>
                    <a:pt x="12883" y="2091"/>
                  </a:cubicBezTo>
                  <a:cubicBezTo>
                    <a:pt x="14727" y="1907"/>
                    <a:pt x="15811" y="1911"/>
                    <a:pt x="16921" y="1984"/>
                  </a:cubicBezTo>
                  <a:cubicBezTo>
                    <a:pt x="18031" y="2058"/>
                    <a:pt x="19165" y="2191"/>
                    <a:pt x="20326" y="2407"/>
                  </a:cubicBezTo>
                  <a:cubicBezTo>
                    <a:pt x="21487" y="2624"/>
                    <a:pt x="22674" y="2925"/>
                    <a:pt x="23884" y="3311"/>
                  </a:cubicBezTo>
                  <a:cubicBezTo>
                    <a:pt x="25094" y="3697"/>
                    <a:pt x="26267" y="4175"/>
                    <a:pt x="27408" y="4711"/>
                  </a:cubicBezTo>
                  <a:cubicBezTo>
                    <a:pt x="28550" y="5248"/>
                    <a:pt x="29654" y="5829"/>
                    <a:pt x="30722" y="6459"/>
                  </a:cubicBezTo>
                  <a:cubicBezTo>
                    <a:pt x="31790" y="7088"/>
                    <a:pt x="32829" y="7760"/>
                    <a:pt x="33404" y="8034"/>
                  </a:cubicBezTo>
                  <a:cubicBezTo>
                    <a:pt x="34444" y="8722"/>
                    <a:pt x="34026" y="8256"/>
                    <a:pt x="34491" y="866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8B561712-A949-F0E5-66AC-1E0AB1FDF6F3}"/>
                </a:ext>
              </a:extLst>
            </p:cNvPr>
            <p:cNvSpPr/>
            <p:nvPr/>
          </p:nvSpPr>
          <p:spPr>
            <a:xfrm>
              <a:off x="6322283" y="3207103"/>
              <a:ext cx="13647" cy="5746"/>
            </a:xfrm>
            <a:custGeom>
              <a:avLst/>
              <a:gdLst>
                <a:gd name="connsiteX0" fmla="*/ 2766 w 13647"/>
                <a:gd name="connsiteY0" fmla="*/ 1991 h 5746"/>
                <a:gd name="connsiteX1" fmla="*/ 820 w 13647"/>
                <a:gd name="connsiteY1" fmla="*/ 609 h 5746"/>
                <a:gd name="connsiteX2" fmla="*/ 0 w 13647"/>
                <a:gd name="connsiteY2" fmla="*/ 0 h 5746"/>
                <a:gd name="connsiteX3" fmla="*/ 1521 w 13647"/>
                <a:gd name="connsiteY3" fmla="*/ 2007 h 5746"/>
                <a:gd name="connsiteX4" fmla="*/ 3739 w 13647"/>
                <a:gd name="connsiteY4" fmla="*/ 3877 h 5746"/>
                <a:gd name="connsiteX5" fmla="*/ 6300 w 13647"/>
                <a:gd name="connsiteY5" fmla="*/ 5160 h 5746"/>
                <a:gd name="connsiteX6" fmla="*/ 9030 w 13647"/>
                <a:gd name="connsiteY6" fmla="*/ 5711 h 5746"/>
                <a:gd name="connsiteX7" fmla="*/ 11439 w 13647"/>
                <a:gd name="connsiteY7" fmla="*/ 5582 h 5746"/>
                <a:gd name="connsiteX8" fmla="*/ 13283 w 13647"/>
                <a:gd name="connsiteY8" fmla="*/ 4905 h 5746"/>
                <a:gd name="connsiteX9" fmla="*/ 13428 w 13647"/>
                <a:gd name="connsiteY9" fmla="*/ 4807 h 5746"/>
                <a:gd name="connsiteX10" fmla="*/ 12092 w 13647"/>
                <a:gd name="connsiteY10" fmla="*/ 5053 h 5746"/>
                <a:gd name="connsiteX11" fmla="*/ 9938 w 13647"/>
                <a:gd name="connsiteY11" fmla="*/ 4974 h 5746"/>
                <a:gd name="connsiteX12" fmla="*/ 7527 w 13647"/>
                <a:gd name="connsiteY12" fmla="*/ 4357 h 5746"/>
                <a:gd name="connsiteX13" fmla="*/ 5096 w 13647"/>
                <a:gd name="connsiteY13" fmla="*/ 3323 h 5746"/>
                <a:gd name="connsiteX14" fmla="*/ 2766 w 13647"/>
                <a:gd name="connsiteY14" fmla="*/ 1991 h 5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647" h="5746">
                  <a:moveTo>
                    <a:pt x="2766" y="1991"/>
                  </a:moveTo>
                  <a:cubicBezTo>
                    <a:pt x="2007" y="1469"/>
                    <a:pt x="1255" y="876"/>
                    <a:pt x="820" y="609"/>
                  </a:cubicBezTo>
                  <a:cubicBezTo>
                    <a:pt x="54" y="-46"/>
                    <a:pt x="332" y="388"/>
                    <a:pt x="0" y="0"/>
                  </a:cubicBezTo>
                  <a:cubicBezTo>
                    <a:pt x="218" y="492"/>
                    <a:pt x="836" y="1296"/>
                    <a:pt x="1521" y="2007"/>
                  </a:cubicBezTo>
                  <a:cubicBezTo>
                    <a:pt x="2207" y="2718"/>
                    <a:pt x="2949" y="3339"/>
                    <a:pt x="3739" y="3877"/>
                  </a:cubicBezTo>
                  <a:cubicBezTo>
                    <a:pt x="4529" y="4415"/>
                    <a:pt x="5365" y="4870"/>
                    <a:pt x="6300" y="5160"/>
                  </a:cubicBezTo>
                  <a:cubicBezTo>
                    <a:pt x="7234" y="5449"/>
                    <a:pt x="8161" y="5636"/>
                    <a:pt x="9030" y="5711"/>
                  </a:cubicBezTo>
                  <a:cubicBezTo>
                    <a:pt x="9899" y="5785"/>
                    <a:pt x="10705" y="5746"/>
                    <a:pt x="11439" y="5582"/>
                  </a:cubicBezTo>
                  <a:cubicBezTo>
                    <a:pt x="12174" y="5418"/>
                    <a:pt x="12824" y="5131"/>
                    <a:pt x="13283" y="4905"/>
                  </a:cubicBezTo>
                  <a:cubicBezTo>
                    <a:pt x="13742" y="4679"/>
                    <a:pt x="13742" y="4679"/>
                    <a:pt x="13428" y="4807"/>
                  </a:cubicBezTo>
                  <a:cubicBezTo>
                    <a:pt x="13428" y="4807"/>
                    <a:pt x="12777" y="4994"/>
                    <a:pt x="12092" y="5053"/>
                  </a:cubicBezTo>
                  <a:cubicBezTo>
                    <a:pt x="11407" y="5112"/>
                    <a:pt x="10693" y="5086"/>
                    <a:pt x="9938" y="4974"/>
                  </a:cubicBezTo>
                  <a:cubicBezTo>
                    <a:pt x="9183" y="4862"/>
                    <a:pt x="8380" y="4657"/>
                    <a:pt x="7527" y="4357"/>
                  </a:cubicBezTo>
                  <a:cubicBezTo>
                    <a:pt x="6675" y="4057"/>
                    <a:pt x="5892" y="3689"/>
                    <a:pt x="5096" y="3323"/>
                  </a:cubicBezTo>
                  <a:cubicBezTo>
                    <a:pt x="4301" y="2956"/>
                    <a:pt x="3525" y="2513"/>
                    <a:pt x="2766" y="199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C5BBAE0F-AFD8-9771-77E2-AC48D7C8C3E1}"/>
                </a:ext>
              </a:extLst>
            </p:cNvPr>
            <p:cNvSpPr/>
            <p:nvPr/>
          </p:nvSpPr>
          <p:spPr>
            <a:xfrm>
              <a:off x="6330025" y="3157056"/>
              <a:ext cx="25219" cy="6499"/>
            </a:xfrm>
            <a:custGeom>
              <a:avLst/>
              <a:gdLst>
                <a:gd name="connsiteX0" fmla="*/ 23710 w 25219"/>
                <a:gd name="connsiteY0" fmla="*/ 264 h 6499"/>
                <a:gd name="connsiteX1" fmla="*/ 24330 w 25219"/>
                <a:gd name="connsiteY1" fmla="*/ 62 h 6499"/>
                <a:gd name="connsiteX2" fmla="*/ 19028 w 25219"/>
                <a:gd name="connsiteY2" fmla="*/ 226 h 6499"/>
                <a:gd name="connsiteX3" fmla="*/ 10499 w 25219"/>
                <a:gd name="connsiteY3" fmla="*/ 1895 h 6499"/>
                <a:gd name="connsiteX4" fmla="*/ 3051 w 25219"/>
                <a:gd name="connsiteY4" fmla="*/ 4868 h 6499"/>
                <a:gd name="connsiteX5" fmla="*/ 0 w 25219"/>
                <a:gd name="connsiteY5" fmla="*/ 6500 h 6499"/>
                <a:gd name="connsiteX6" fmla="*/ 7968 w 25219"/>
                <a:gd name="connsiteY6" fmla="*/ 4243 h 6499"/>
                <a:gd name="connsiteX7" fmla="*/ 16525 w 25219"/>
                <a:gd name="connsiteY7" fmla="*/ 1802 h 6499"/>
                <a:gd name="connsiteX8" fmla="*/ 23710 w 25219"/>
                <a:gd name="connsiteY8" fmla="*/ 264 h 6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219" h="6499">
                  <a:moveTo>
                    <a:pt x="23710" y="264"/>
                  </a:moveTo>
                  <a:cubicBezTo>
                    <a:pt x="25604" y="-41"/>
                    <a:pt x="25604" y="-41"/>
                    <a:pt x="24330" y="62"/>
                  </a:cubicBezTo>
                  <a:cubicBezTo>
                    <a:pt x="24330" y="62"/>
                    <a:pt x="21750" y="-35"/>
                    <a:pt x="19028" y="226"/>
                  </a:cubicBezTo>
                  <a:cubicBezTo>
                    <a:pt x="16306" y="488"/>
                    <a:pt x="13450" y="1019"/>
                    <a:pt x="10499" y="1895"/>
                  </a:cubicBezTo>
                  <a:cubicBezTo>
                    <a:pt x="7548" y="2771"/>
                    <a:pt x="4519" y="3987"/>
                    <a:pt x="3051" y="4868"/>
                  </a:cubicBezTo>
                  <a:cubicBezTo>
                    <a:pt x="-28" y="6435"/>
                    <a:pt x="1610" y="5814"/>
                    <a:pt x="0" y="6500"/>
                  </a:cubicBezTo>
                  <a:cubicBezTo>
                    <a:pt x="1753" y="6168"/>
                    <a:pt x="4944" y="5127"/>
                    <a:pt x="7968" y="4243"/>
                  </a:cubicBezTo>
                  <a:cubicBezTo>
                    <a:pt x="10992" y="3360"/>
                    <a:pt x="13821" y="2494"/>
                    <a:pt x="16525" y="1802"/>
                  </a:cubicBezTo>
                  <a:cubicBezTo>
                    <a:pt x="19229" y="1110"/>
                    <a:pt x="21815" y="569"/>
                    <a:pt x="23710" y="26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3434A000-4C24-E65A-E659-B0CF58AA0537}"/>
                </a:ext>
              </a:extLst>
            </p:cNvPr>
            <p:cNvSpPr/>
            <p:nvPr/>
          </p:nvSpPr>
          <p:spPr>
            <a:xfrm>
              <a:off x="6243611" y="3056839"/>
              <a:ext cx="63146" cy="39020"/>
            </a:xfrm>
            <a:custGeom>
              <a:avLst/>
              <a:gdLst>
                <a:gd name="connsiteX0" fmla="*/ 2424 w 63146"/>
                <a:gd name="connsiteY0" fmla="*/ 38752 h 39020"/>
                <a:gd name="connsiteX1" fmla="*/ 9809 w 63146"/>
                <a:gd name="connsiteY1" fmla="*/ 37299 h 39020"/>
                <a:gd name="connsiteX2" fmla="*/ 22538 w 63146"/>
                <a:gd name="connsiteY2" fmla="*/ 34075 h 39020"/>
                <a:gd name="connsiteX3" fmla="*/ 29415 w 63146"/>
                <a:gd name="connsiteY3" fmla="*/ 32095 h 39020"/>
                <a:gd name="connsiteX4" fmla="*/ 31748 w 63146"/>
                <a:gd name="connsiteY4" fmla="*/ 31188 h 39020"/>
                <a:gd name="connsiteX5" fmla="*/ 33708 w 63146"/>
                <a:gd name="connsiteY5" fmla="*/ 30203 h 39020"/>
                <a:gd name="connsiteX6" fmla="*/ 35504 w 63146"/>
                <a:gd name="connsiteY6" fmla="*/ 29037 h 39020"/>
                <a:gd name="connsiteX7" fmla="*/ 37129 w 63146"/>
                <a:gd name="connsiteY7" fmla="*/ 27754 h 39020"/>
                <a:gd name="connsiteX8" fmla="*/ 38502 w 63146"/>
                <a:gd name="connsiteY8" fmla="*/ 26411 h 39020"/>
                <a:gd name="connsiteX9" fmla="*/ 40325 w 63146"/>
                <a:gd name="connsiteY9" fmla="*/ 24218 h 39020"/>
                <a:gd name="connsiteX10" fmla="*/ 43398 w 63146"/>
                <a:gd name="connsiteY10" fmla="*/ 20142 h 39020"/>
                <a:gd name="connsiteX11" fmla="*/ 47746 w 63146"/>
                <a:gd name="connsiteY11" fmla="*/ 14099 h 39020"/>
                <a:gd name="connsiteX12" fmla="*/ 50165 w 63146"/>
                <a:gd name="connsiteY12" fmla="*/ 10803 h 39020"/>
                <a:gd name="connsiteX13" fmla="*/ 51597 w 63146"/>
                <a:gd name="connsiteY13" fmla="*/ 9130 h 39020"/>
                <a:gd name="connsiteX14" fmla="*/ 53363 w 63146"/>
                <a:gd name="connsiteY14" fmla="*/ 7193 h 39020"/>
                <a:gd name="connsiteX15" fmla="*/ 55787 w 63146"/>
                <a:gd name="connsiteY15" fmla="*/ 4864 h 39020"/>
                <a:gd name="connsiteX16" fmla="*/ 58887 w 63146"/>
                <a:gd name="connsiteY16" fmla="*/ 2604 h 39020"/>
                <a:gd name="connsiteX17" fmla="*/ 61856 w 63146"/>
                <a:gd name="connsiteY17" fmla="*/ 769 h 39020"/>
                <a:gd name="connsiteX18" fmla="*/ 63146 w 63146"/>
                <a:gd name="connsiteY18" fmla="*/ 0 h 39020"/>
                <a:gd name="connsiteX19" fmla="*/ 59629 w 63146"/>
                <a:gd name="connsiteY19" fmla="*/ 1067 h 39020"/>
                <a:gd name="connsiteX20" fmla="*/ 55974 w 63146"/>
                <a:gd name="connsiteY20" fmla="*/ 2981 h 39020"/>
                <a:gd name="connsiteX21" fmla="*/ 52985 w 63146"/>
                <a:gd name="connsiteY21" fmla="*/ 5249 h 39020"/>
                <a:gd name="connsiteX22" fmla="*/ 50847 w 63146"/>
                <a:gd name="connsiteY22" fmla="*/ 7271 h 39020"/>
                <a:gd name="connsiteX23" fmla="*/ 49167 w 63146"/>
                <a:gd name="connsiteY23" fmla="*/ 9012 h 39020"/>
                <a:gd name="connsiteX24" fmla="*/ 47132 w 63146"/>
                <a:gd name="connsiteY24" fmla="*/ 11556 h 39020"/>
                <a:gd name="connsiteX25" fmla="*/ 43077 w 63146"/>
                <a:gd name="connsiteY25" fmla="*/ 17164 h 39020"/>
                <a:gd name="connsiteX26" fmla="*/ 39610 w 63146"/>
                <a:gd name="connsiteY26" fmla="*/ 21852 h 39020"/>
                <a:gd name="connsiteX27" fmla="*/ 37494 w 63146"/>
                <a:gd name="connsiteY27" fmla="*/ 24514 h 39020"/>
                <a:gd name="connsiteX28" fmla="*/ 36235 w 63146"/>
                <a:gd name="connsiteY28" fmla="*/ 25848 h 39020"/>
                <a:gd name="connsiteX29" fmla="*/ 34850 w 63146"/>
                <a:gd name="connsiteY29" fmla="*/ 27018 h 39020"/>
                <a:gd name="connsiteX30" fmla="*/ 33260 w 63146"/>
                <a:gd name="connsiteY30" fmla="*/ 28124 h 39020"/>
                <a:gd name="connsiteX31" fmla="*/ 31570 w 63146"/>
                <a:gd name="connsiteY31" fmla="*/ 29056 h 39020"/>
                <a:gd name="connsiteX32" fmla="*/ 29528 w 63146"/>
                <a:gd name="connsiteY32" fmla="*/ 29916 h 39020"/>
                <a:gd name="connsiteX33" fmla="*/ 24831 w 63146"/>
                <a:gd name="connsiteY33" fmla="*/ 31359 h 39020"/>
                <a:gd name="connsiteX34" fmla="*/ 13025 w 63146"/>
                <a:gd name="connsiteY34" fmla="*/ 34843 h 39020"/>
                <a:gd name="connsiteX35" fmla="*/ 4090 w 63146"/>
                <a:gd name="connsiteY35" fmla="*/ 37685 h 39020"/>
                <a:gd name="connsiteX36" fmla="*/ 369 w 63146"/>
                <a:gd name="connsiteY36" fmla="*/ 38932 h 39020"/>
                <a:gd name="connsiteX37" fmla="*/ 219 w 63146"/>
                <a:gd name="connsiteY37" fmla="*/ 38988 h 39020"/>
                <a:gd name="connsiteX38" fmla="*/ 2424 w 63146"/>
                <a:gd name="connsiteY38" fmla="*/ 38752 h 39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3146" h="39020">
                  <a:moveTo>
                    <a:pt x="2424" y="38752"/>
                  </a:moveTo>
                  <a:cubicBezTo>
                    <a:pt x="3990" y="38552"/>
                    <a:pt x="6452" y="38064"/>
                    <a:pt x="9809" y="37299"/>
                  </a:cubicBezTo>
                  <a:cubicBezTo>
                    <a:pt x="13167" y="36536"/>
                    <a:pt x="17415" y="35481"/>
                    <a:pt x="22538" y="34075"/>
                  </a:cubicBezTo>
                  <a:cubicBezTo>
                    <a:pt x="27660" y="32668"/>
                    <a:pt x="28575" y="32385"/>
                    <a:pt x="29415" y="32095"/>
                  </a:cubicBezTo>
                  <a:cubicBezTo>
                    <a:pt x="30255" y="31805"/>
                    <a:pt x="31032" y="31503"/>
                    <a:pt x="31748" y="31188"/>
                  </a:cubicBezTo>
                  <a:cubicBezTo>
                    <a:pt x="32464" y="30873"/>
                    <a:pt x="33118" y="30545"/>
                    <a:pt x="33708" y="30203"/>
                  </a:cubicBezTo>
                  <a:cubicBezTo>
                    <a:pt x="34298" y="29862"/>
                    <a:pt x="34922" y="29454"/>
                    <a:pt x="35504" y="29037"/>
                  </a:cubicBezTo>
                  <a:cubicBezTo>
                    <a:pt x="36086" y="28619"/>
                    <a:pt x="36628" y="28192"/>
                    <a:pt x="37129" y="27754"/>
                  </a:cubicBezTo>
                  <a:cubicBezTo>
                    <a:pt x="37629" y="27315"/>
                    <a:pt x="38089" y="26866"/>
                    <a:pt x="38502" y="26411"/>
                  </a:cubicBezTo>
                  <a:cubicBezTo>
                    <a:pt x="38916" y="25955"/>
                    <a:pt x="39514" y="25251"/>
                    <a:pt x="40325" y="24218"/>
                  </a:cubicBezTo>
                  <a:cubicBezTo>
                    <a:pt x="41138" y="23185"/>
                    <a:pt x="42161" y="21828"/>
                    <a:pt x="43398" y="20142"/>
                  </a:cubicBezTo>
                  <a:cubicBezTo>
                    <a:pt x="44635" y="18456"/>
                    <a:pt x="46087" y="16442"/>
                    <a:pt x="47746" y="14099"/>
                  </a:cubicBezTo>
                  <a:cubicBezTo>
                    <a:pt x="49406" y="11756"/>
                    <a:pt x="49745" y="11317"/>
                    <a:pt x="50165" y="10803"/>
                  </a:cubicBezTo>
                  <a:cubicBezTo>
                    <a:pt x="50585" y="10290"/>
                    <a:pt x="51062" y="9732"/>
                    <a:pt x="51597" y="9130"/>
                  </a:cubicBezTo>
                  <a:cubicBezTo>
                    <a:pt x="52131" y="8527"/>
                    <a:pt x="52721" y="7880"/>
                    <a:pt x="53363" y="7193"/>
                  </a:cubicBezTo>
                  <a:cubicBezTo>
                    <a:pt x="54005" y="6505"/>
                    <a:pt x="54852" y="5658"/>
                    <a:pt x="55787" y="4864"/>
                  </a:cubicBezTo>
                  <a:cubicBezTo>
                    <a:pt x="56722" y="4070"/>
                    <a:pt x="57755" y="3317"/>
                    <a:pt x="58887" y="2604"/>
                  </a:cubicBezTo>
                  <a:cubicBezTo>
                    <a:pt x="60020" y="1891"/>
                    <a:pt x="61250" y="1207"/>
                    <a:pt x="61856" y="769"/>
                  </a:cubicBezTo>
                  <a:cubicBezTo>
                    <a:pt x="63171" y="67"/>
                    <a:pt x="62437" y="262"/>
                    <a:pt x="63146" y="0"/>
                  </a:cubicBezTo>
                  <a:cubicBezTo>
                    <a:pt x="62360" y="67"/>
                    <a:pt x="60943" y="513"/>
                    <a:pt x="59629" y="1067"/>
                  </a:cubicBezTo>
                  <a:cubicBezTo>
                    <a:pt x="58315" y="1623"/>
                    <a:pt x="57097" y="2263"/>
                    <a:pt x="55974" y="2981"/>
                  </a:cubicBezTo>
                  <a:cubicBezTo>
                    <a:pt x="54851" y="3698"/>
                    <a:pt x="53825" y="4492"/>
                    <a:pt x="52985" y="5249"/>
                  </a:cubicBezTo>
                  <a:cubicBezTo>
                    <a:pt x="52144" y="6005"/>
                    <a:pt x="51466" y="6656"/>
                    <a:pt x="50847" y="7271"/>
                  </a:cubicBezTo>
                  <a:cubicBezTo>
                    <a:pt x="50229" y="7887"/>
                    <a:pt x="49668" y="8466"/>
                    <a:pt x="49167" y="9012"/>
                  </a:cubicBezTo>
                  <a:cubicBezTo>
                    <a:pt x="48665" y="9559"/>
                    <a:pt x="48221" y="10071"/>
                    <a:pt x="47132" y="11556"/>
                  </a:cubicBezTo>
                  <a:cubicBezTo>
                    <a:pt x="46042" y="13040"/>
                    <a:pt x="44451" y="15268"/>
                    <a:pt x="43077" y="17164"/>
                  </a:cubicBezTo>
                  <a:cubicBezTo>
                    <a:pt x="41703" y="19060"/>
                    <a:pt x="40547" y="20623"/>
                    <a:pt x="39610" y="21852"/>
                  </a:cubicBezTo>
                  <a:cubicBezTo>
                    <a:pt x="38673" y="23081"/>
                    <a:pt x="37959" y="23972"/>
                    <a:pt x="37494" y="24514"/>
                  </a:cubicBezTo>
                  <a:cubicBezTo>
                    <a:pt x="37030" y="25055"/>
                    <a:pt x="36654" y="25454"/>
                    <a:pt x="36235" y="25848"/>
                  </a:cubicBezTo>
                  <a:cubicBezTo>
                    <a:pt x="35816" y="26242"/>
                    <a:pt x="35354" y="26632"/>
                    <a:pt x="34850" y="27018"/>
                  </a:cubicBezTo>
                  <a:cubicBezTo>
                    <a:pt x="34345" y="27404"/>
                    <a:pt x="33797" y="27784"/>
                    <a:pt x="33260" y="28124"/>
                  </a:cubicBezTo>
                  <a:cubicBezTo>
                    <a:pt x="32722" y="28465"/>
                    <a:pt x="32181" y="28763"/>
                    <a:pt x="31570" y="29056"/>
                  </a:cubicBezTo>
                  <a:cubicBezTo>
                    <a:pt x="30958" y="29349"/>
                    <a:pt x="30278" y="29636"/>
                    <a:pt x="29528" y="29916"/>
                  </a:cubicBezTo>
                  <a:cubicBezTo>
                    <a:pt x="28778" y="30196"/>
                    <a:pt x="27960" y="30468"/>
                    <a:pt x="24831" y="31359"/>
                  </a:cubicBezTo>
                  <a:cubicBezTo>
                    <a:pt x="21701" y="32251"/>
                    <a:pt x="16905" y="33646"/>
                    <a:pt x="13025" y="34843"/>
                  </a:cubicBezTo>
                  <a:cubicBezTo>
                    <a:pt x="9145" y="36040"/>
                    <a:pt x="6168" y="36990"/>
                    <a:pt x="4090" y="37685"/>
                  </a:cubicBezTo>
                  <a:cubicBezTo>
                    <a:pt x="2012" y="38382"/>
                    <a:pt x="831" y="38826"/>
                    <a:pt x="369" y="38932"/>
                  </a:cubicBezTo>
                  <a:cubicBezTo>
                    <a:pt x="-94" y="39038"/>
                    <a:pt x="-94" y="39038"/>
                    <a:pt x="219" y="38988"/>
                  </a:cubicBezTo>
                  <a:cubicBezTo>
                    <a:pt x="219" y="38988"/>
                    <a:pt x="857" y="38953"/>
                    <a:pt x="2424" y="3875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BFEF7063-8995-0E04-DA57-30915CF1A7F4}"/>
                </a:ext>
              </a:extLst>
            </p:cNvPr>
            <p:cNvSpPr/>
            <p:nvPr/>
          </p:nvSpPr>
          <p:spPr>
            <a:xfrm>
              <a:off x="6286932" y="3059320"/>
              <a:ext cx="21073" cy="19489"/>
            </a:xfrm>
            <a:custGeom>
              <a:avLst/>
              <a:gdLst>
                <a:gd name="connsiteX0" fmla="*/ 13812 w 21073"/>
                <a:gd name="connsiteY0" fmla="*/ 3317 h 19489"/>
                <a:gd name="connsiteX1" fmla="*/ 10594 w 21073"/>
                <a:gd name="connsiteY1" fmla="*/ 5635 h 19489"/>
                <a:gd name="connsiteX2" fmla="*/ 8547 w 21073"/>
                <a:gd name="connsiteY2" fmla="*/ 7464 h 19489"/>
                <a:gd name="connsiteX3" fmla="*/ 7162 w 21073"/>
                <a:gd name="connsiteY3" fmla="*/ 8950 h 19489"/>
                <a:gd name="connsiteX4" fmla="*/ 5642 w 21073"/>
                <a:gd name="connsiteY4" fmla="*/ 10881 h 19489"/>
                <a:gd name="connsiteX5" fmla="*/ 2797 w 21073"/>
                <a:gd name="connsiteY5" fmla="*/ 14870 h 19489"/>
                <a:gd name="connsiteX6" fmla="*/ 799 w 21073"/>
                <a:gd name="connsiteY6" fmla="*/ 17981 h 19489"/>
                <a:gd name="connsiteX7" fmla="*/ 71 w 21073"/>
                <a:gd name="connsiteY7" fmla="*/ 19358 h 19489"/>
                <a:gd name="connsiteX8" fmla="*/ 42 w 21073"/>
                <a:gd name="connsiteY8" fmla="*/ 19413 h 19489"/>
                <a:gd name="connsiteX9" fmla="*/ 594 w 21073"/>
                <a:gd name="connsiteY9" fmla="*/ 18747 h 19489"/>
                <a:gd name="connsiteX10" fmla="*/ 2598 w 21073"/>
                <a:gd name="connsiteY10" fmla="*/ 16577 h 19489"/>
                <a:gd name="connsiteX11" fmla="*/ 5990 w 21073"/>
                <a:gd name="connsiteY11" fmla="*/ 12707 h 19489"/>
                <a:gd name="connsiteX12" fmla="*/ 7981 w 21073"/>
                <a:gd name="connsiteY12" fmla="*/ 10448 h 19489"/>
                <a:gd name="connsiteX13" fmla="*/ 9252 w 21073"/>
                <a:gd name="connsiteY13" fmla="*/ 9200 h 19489"/>
                <a:gd name="connsiteX14" fmla="*/ 10901 w 21073"/>
                <a:gd name="connsiteY14" fmla="*/ 7619 h 19489"/>
                <a:gd name="connsiteX15" fmla="*/ 13532 w 21073"/>
                <a:gd name="connsiteY15" fmla="*/ 5279 h 19489"/>
                <a:gd name="connsiteX16" fmla="*/ 16853 w 21073"/>
                <a:gd name="connsiteY16" fmla="*/ 2835 h 19489"/>
                <a:gd name="connsiteX17" fmla="*/ 19833 w 21073"/>
                <a:gd name="connsiteY17" fmla="*/ 836 h 19489"/>
                <a:gd name="connsiteX18" fmla="*/ 21074 w 21073"/>
                <a:gd name="connsiteY18" fmla="*/ 0 h 19489"/>
                <a:gd name="connsiteX19" fmla="*/ 17587 w 21073"/>
                <a:gd name="connsiteY19" fmla="*/ 1247 h 19489"/>
                <a:gd name="connsiteX20" fmla="*/ 13812 w 21073"/>
                <a:gd name="connsiteY20" fmla="*/ 3317 h 19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1073" h="19489">
                  <a:moveTo>
                    <a:pt x="13812" y="3317"/>
                  </a:moveTo>
                  <a:cubicBezTo>
                    <a:pt x="12618" y="4078"/>
                    <a:pt x="11481" y="4900"/>
                    <a:pt x="10594" y="5635"/>
                  </a:cubicBezTo>
                  <a:cubicBezTo>
                    <a:pt x="9707" y="6369"/>
                    <a:pt x="9079" y="6925"/>
                    <a:pt x="8547" y="7464"/>
                  </a:cubicBezTo>
                  <a:cubicBezTo>
                    <a:pt x="8016" y="8003"/>
                    <a:pt x="7556" y="8501"/>
                    <a:pt x="7162" y="8950"/>
                  </a:cubicBezTo>
                  <a:cubicBezTo>
                    <a:pt x="6767" y="9399"/>
                    <a:pt x="6437" y="9803"/>
                    <a:pt x="5642" y="10881"/>
                  </a:cubicBezTo>
                  <a:cubicBezTo>
                    <a:pt x="4848" y="11959"/>
                    <a:pt x="3704" y="13554"/>
                    <a:pt x="2797" y="14870"/>
                  </a:cubicBezTo>
                  <a:cubicBezTo>
                    <a:pt x="1892" y="16186"/>
                    <a:pt x="1227" y="17225"/>
                    <a:pt x="799" y="17981"/>
                  </a:cubicBezTo>
                  <a:cubicBezTo>
                    <a:pt x="372" y="18737"/>
                    <a:pt x="161" y="19192"/>
                    <a:pt x="71" y="19358"/>
                  </a:cubicBezTo>
                  <a:cubicBezTo>
                    <a:pt x="-18" y="19523"/>
                    <a:pt x="-18" y="19523"/>
                    <a:pt x="42" y="19413"/>
                  </a:cubicBezTo>
                  <a:cubicBezTo>
                    <a:pt x="42" y="19413"/>
                    <a:pt x="164" y="19194"/>
                    <a:pt x="594" y="18747"/>
                  </a:cubicBezTo>
                  <a:cubicBezTo>
                    <a:pt x="1024" y="18300"/>
                    <a:pt x="1697" y="17582"/>
                    <a:pt x="2598" y="16577"/>
                  </a:cubicBezTo>
                  <a:cubicBezTo>
                    <a:pt x="3500" y="15573"/>
                    <a:pt x="4629" y="14282"/>
                    <a:pt x="5990" y="12707"/>
                  </a:cubicBezTo>
                  <a:cubicBezTo>
                    <a:pt x="7349" y="11131"/>
                    <a:pt x="7629" y="10814"/>
                    <a:pt x="7981" y="10448"/>
                  </a:cubicBezTo>
                  <a:cubicBezTo>
                    <a:pt x="8332" y="10082"/>
                    <a:pt x="8757" y="9666"/>
                    <a:pt x="9252" y="9200"/>
                  </a:cubicBezTo>
                  <a:cubicBezTo>
                    <a:pt x="9747" y="8734"/>
                    <a:pt x="10305" y="8211"/>
                    <a:pt x="10901" y="7619"/>
                  </a:cubicBezTo>
                  <a:cubicBezTo>
                    <a:pt x="11497" y="7026"/>
                    <a:pt x="12485" y="6132"/>
                    <a:pt x="13532" y="5279"/>
                  </a:cubicBezTo>
                  <a:cubicBezTo>
                    <a:pt x="14577" y="4426"/>
                    <a:pt x="15685" y="3613"/>
                    <a:pt x="16853" y="2835"/>
                  </a:cubicBezTo>
                  <a:cubicBezTo>
                    <a:pt x="18021" y="2057"/>
                    <a:pt x="19248" y="1307"/>
                    <a:pt x="19833" y="836"/>
                  </a:cubicBezTo>
                  <a:cubicBezTo>
                    <a:pt x="21103" y="65"/>
                    <a:pt x="20390" y="301"/>
                    <a:pt x="21074" y="0"/>
                  </a:cubicBezTo>
                  <a:cubicBezTo>
                    <a:pt x="20303" y="112"/>
                    <a:pt x="18909" y="630"/>
                    <a:pt x="17587" y="1247"/>
                  </a:cubicBezTo>
                  <a:cubicBezTo>
                    <a:pt x="16266" y="1864"/>
                    <a:pt x="15008" y="2556"/>
                    <a:pt x="13812" y="33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722D0862-3D2E-B20E-DADC-F5AB1387193D}"/>
                </a:ext>
              </a:extLst>
            </p:cNvPr>
            <p:cNvSpPr/>
            <p:nvPr/>
          </p:nvSpPr>
          <p:spPr>
            <a:xfrm>
              <a:off x="6287748" y="3058405"/>
              <a:ext cx="26161" cy="22778"/>
            </a:xfrm>
            <a:custGeom>
              <a:avLst/>
              <a:gdLst>
                <a:gd name="connsiteX0" fmla="*/ 9068 w 26161"/>
                <a:gd name="connsiteY0" fmla="*/ 11402 h 22778"/>
                <a:gd name="connsiteX1" fmla="*/ 1540 w 26161"/>
                <a:gd name="connsiteY1" fmla="*/ 20553 h 22778"/>
                <a:gd name="connsiteX2" fmla="*/ 1004 w 26161"/>
                <a:gd name="connsiteY2" fmla="*/ 21574 h 22778"/>
                <a:gd name="connsiteX3" fmla="*/ 7189 w 26161"/>
                <a:gd name="connsiteY3" fmla="*/ 15413 h 22778"/>
                <a:gd name="connsiteX4" fmla="*/ 16061 w 26161"/>
                <a:gd name="connsiteY4" fmla="*/ 7448 h 22778"/>
                <a:gd name="connsiteX5" fmla="*/ 23255 w 26161"/>
                <a:gd name="connsiteY5" fmla="*/ 1893 h 22778"/>
                <a:gd name="connsiteX6" fmla="*/ 26161 w 26161"/>
                <a:gd name="connsiteY6" fmla="*/ 0 h 22778"/>
                <a:gd name="connsiteX7" fmla="*/ 18105 w 26161"/>
                <a:gd name="connsiteY7" fmla="*/ 3953 h 22778"/>
                <a:gd name="connsiteX8" fmla="*/ 9068 w 26161"/>
                <a:gd name="connsiteY8" fmla="*/ 11402 h 22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161" h="22778">
                  <a:moveTo>
                    <a:pt x="9068" y="11402"/>
                  </a:moveTo>
                  <a:cubicBezTo>
                    <a:pt x="6211" y="14381"/>
                    <a:pt x="3493" y="17786"/>
                    <a:pt x="1540" y="20553"/>
                  </a:cubicBezTo>
                  <a:cubicBezTo>
                    <a:pt x="-413" y="23321"/>
                    <a:pt x="-413" y="23321"/>
                    <a:pt x="1004" y="21574"/>
                  </a:cubicBezTo>
                  <a:cubicBezTo>
                    <a:pt x="1004" y="21574"/>
                    <a:pt x="4186" y="18374"/>
                    <a:pt x="7189" y="15413"/>
                  </a:cubicBezTo>
                  <a:cubicBezTo>
                    <a:pt x="10192" y="12452"/>
                    <a:pt x="13168" y="9833"/>
                    <a:pt x="16061" y="7448"/>
                  </a:cubicBezTo>
                  <a:cubicBezTo>
                    <a:pt x="18953" y="5062"/>
                    <a:pt x="21870" y="2995"/>
                    <a:pt x="23255" y="1893"/>
                  </a:cubicBezTo>
                  <a:cubicBezTo>
                    <a:pt x="26192" y="65"/>
                    <a:pt x="24610" y="728"/>
                    <a:pt x="26161" y="0"/>
                  </a:cubicBezTo>
                  <a:cubicBezTo>
                    <a:pt x="24437" y="394"/>
                    <a:pt x="21239" y="1945"/>
                    <a:pt x="18105" y="3953"/>
                  </a:cubicBezTo>
                  <a:cubicBezTo>
                    <a:pt x="14971" y="5961"/>
                    <a:pt x="11926" y="8423"/>
                    <a:pt x="9068" y="1140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128732E5-8EC1-E242-1DB1-46865D404785}"/>
                </a:ext>
              </a:extLst>
            </p:cNvPr>
            <p:cNvSpPr/>
            <p:nvPr/>
          </p:nvSpPr>
          <p:spPr>
            <a:xfrm>
              <a:off x="6302939" y="3062200"/>
              <a:ext cx="8995" cy="7602"/>
            </a:xfrm>
            <a:custGeom>
              <a:avLst/>
              <a:gdLst>
                <a:gd name="connsiteX0" fmla="*/ 2991 w 8995"/>
                <a:gd name="connsiteY0" fmla="*/ 4045 h 7602"/>
                <a:gd name="connsiteX1" fmla="*/ 1280 w 8995"/>
                <a:gd name="connsiteY1" fmla="*/ 5691 h 7602"/>
                <a:gd name="connsiteX2" fmla="*/ 601 w 8995"/>
                <a:gd name="connsiteY2" fmla="*/ 6589 h 7602"/>
                <a:gd name="connsiteX3" fmla="*/ 71 w 8995"/>
                <a:gd name="connsiteY3" fmla="*/ 7436 h 7602"/>
                <a:gd name="connsiteX4" fmla="*/ 23 w 8995"/>
                <a:gd name="connsiteY4" fmla="*/ 7597 h 7602"/>
                <a:gd name="connsiteX5" fmla="*/ 505 w 8995"/>
                <a:gd name="connsiteY5" fmla="*/ 7176 h 7602"/>
                <a:gd name="connsiteX6" fmla="*/ 3235 w 8995"/>
                <a:gd name="connsiteY6" fmla="*/ 5558 h 7602"/>
                <a:gd name="connsiteX7" fmla="*/ 8055 w 8995"/>
                <a:gd name="connsiteY7" fmla="*/ 971 h 7602"/>
                <a:gd name="connsiteX8" fmla="*/ 8688 w 8995"/>
                <a:gd name="connsiteY8" fmla="*/ 351 h 7602"/>
                <a:gd name="connsiteX9" fmla="*/ 8879 w 8995"/>
                <a:gd name="connsiteY9" fmla="*/ 90 h 7602"/>
                <a:gd name="connsiteX10" fmla="*/ 8996 w 8995"/>
                <a:gd name="connsiteY10" fmla="*/ 0 h 7602"/>
                <a:gd name="connsiteX11" fmla="*/ 8899 w 8995"/>
                <a:gd name="connsiteY11" fmla="*/ 28 h 7602"/>
                <a:gd name="connsiteX12" fmla="*/ 2991 w 8995"/>
                <a:gd name="connsiteY12" fmla="*/ 4045 h 7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995" h="7602">
                  <a:moveTo>
                    <a:pt x="2991" y="4045"/>
                  </a:moveTo>
                  <a:cubicBezTo>
                    <a:pt x="2371" y="4557"/>
                    <a:pt x="1800" y="5106"/>
                    <a:pt x="1280" y="5691"/>
                  </a:cubicBezTo>
                  <a:cubicBezTo>
                    <a:pt x="877" y="6183"/>
                    <a:pt x="650" y="6483"/>
                    <a:pt x="601" y="6589"/>
                  </a:cubicBezTo>
                  <a:cubicBezTo>
                    <a:pt x="288" y="7078"/>
                    <a:pt x="111" y="7361"/>
                    <a:pt x="71" y="7436"/>
                  </a:cubicBezTo>
                  <a:cubicBezTo>
                    <a:pt x="-3" y="7567"/>
                    <a:pt x="-19" y="7620"/>
                    <a:pt x="23" y="7597"/>
                  </a:cubicBezTo>
                  <a:cubicBezTo>
                    <a:pt x="51" y="7593"/>
                    <a:pt x="212" y="7452"/>
                    <a:pt x="505" y="7176"/>
                  </a:cubicBezTo>
                  <a:cubicBezTo>
                    <a:pt x="1456" y="6791"/>
                    <a:pt x="2366" y="6252"/>
                    <a:pt x="3235" y="5558"/>
                  </a:cubicBezTo>
                  <a:cubicBezTo>
                    <a:pt x="5210" y="3638"/>
                    <a:pt x="6816" y="2109"/>
                    <a:pt x="8055" y="971"/>
                  </a:cubicBezTo>
                  <a:lnTo>
                    <a:pt x="8688" y="351"/>
                  </a:lnTo>
                  <a:cubicBezTo>
                    <a:pt x="8772" y="274"/>
                    <a:pt x="8835" y="187"/>
                    <a:pt x="8879" y="90"/>
                  </a:cubicBezTo>
                  <a:lnTo>
                    <a:pt x="8996" y="0"/>
                  </a:lnTo>
                  <a:lnTo>
                    <a:pt x="8899" y="28"/>
                  </a:lnTo>
                  <a:cubicBezTo>
                    <a:pt x="7740" y="444"/>
                    <a:pt x="5771" y="1783"/>
                    <a:pt x="2991" y="404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F6B57080-1054-4B71-D4E5-D21F0CA7333A}"/>
                </a:ext>
              </a:extLst>
            </p:cNvPr>
            <p:cNvSpPr/>
            <p:nvPr/>
          </p:nvSpPr>
          <p:spPr>
            <a:xfrm>
              <a:off x="6270204" y="3080232"/>
              <a:ext cx="45532" cy="21079"/>
            </a:xfrm>
            <a:custGeom>
              <a:avLst/>
              <a:gdLst>
                <a:gd name="connsiteX0" fmla="*/ 11032 w 45532"/>
                <a:gd name="connsiteY0" fmla="*/ 16981 h 21079"/>
                <a:gd name="connsiteX1" fmla="*/ 6063 w 45532"/>
                <a:gd name="connsiteY1" fmla="*/ 18909 h 21079"/>
                <a:gd name="connsiteX2" fmla="*/ 1116 w 45532"/>
                <a:gd name="connsiteY2" fmla="*/ 20684 h 21079"/>
                <a:gd name="connsiteX3" fmla="*/ 669 w 45532"/>
                <a:gd name="connsiteY3" fmla="*/ 20923 h 21079"/>
                <a:gd name="connsiteX4" fmla="*/ 4519 w 45532"/>
                <a:gd name="connsiteY4" fmla="*/ 20305 h 21079"/>
                <a:gd name="connsiteX5" fmla="*/ 9892 w 45532"/>
                <a:gd name="connsiteY5" fmla="*/ 18947 h 21079"/>
                <a:gd name="connsiteX6" fmla="*/ 14766 w 45532"/>
                <a:gd name="connsiteY6" fmla="*/ 17241 h 21079"/>
                <a:gd name="connsiteX7" fmla="*/ 17522 w 45532"/>
                <a:gd name="connsiteY7" fmla="*/ 16082 h 21079"/>
                <a:gd name="connsiteX8" fmla="*/ 19085 w 45532"/>
                <a:gd name="connsiteY8" fmla="*/ 15344 h 21079"/>
                <a:gd name="connsiteX9" fmla="*/ 20323 w 45532"/>
                <a:gd name="connsiteY9" fmla="*/ 14697 h 21079"/>
                <a:gd name="connsiteX10" fmla="*/ 26234 w 45532"/>
                <a:gd name="connsiteY10" fmla="*/ 11142 h 21079"/>
                <a:gd name="connsiteX11" fmla="*/ 32212 w 45532"/>
                <a:gd name="connsiteY11" fmla="*/ 7484 h 21079"/>
                <a:gd name="connsiteX12" fmla="*/ 35099 w 45532"/>
                <a:gd name="connsiteY12" fmla="*/ 5749 h 21079"/>
                <a:gd name="connsiteX13" fmla="*/ 38170 w 45532"/>
                <a:gd name="connsiteY13" fmla="*/ 4057 h 21079"/>
                <a:gd name="connsiteX14" fmla="*/ 41804 w 45532"/>
                <a:gd name="connsiteY14" fmla="*/ 2119 h 21079"/>
                <a:gd name="connsiteX15" fmla="*/ 44538 w 45532"/>
                <a:gd name="connsiteY15" fmla="*/ 614 h 21079"/>
                <a:gd name="connsiteX16" fmla="*/ 45533 w 45532"/>
                <a:gd name="connsiteY16" fmla="*/ 0 h 21079"/>
                <a:gd name="connsiteX17" fmla="*/ 42609 w 45532"/>
                <a:gd name="connsiteY17" fmla="*/ 779 h 21079"/>
                <a:gd name="connsiteX18" fmla="*/ 38869 w 45532"/>
                <a:gd name="connsiteY18" fmla="*/ 2230 h 21079"/>
                <a:gd name="connsiteX19" fmla="*/ 35364 w 45532"/>
                <a:gd name="connsiteY19" fmla="*/ 3788 h 21079"/>
                <a:gd name="connsiteX20" fmla="*/ 32642 w 45532"/>
                <a:gd name="connsiteY20" fmla="*/ 5153 h 21079"/>
                <a:gd name="connsiteX21" fmla="*/ 27563 w 45532"/>
                <a:gd name="connsiteY21" fmla="*/ 8025 h 21079"/>
                <a:gd name="connsiteX22" fmla="*/ 21006 w 45532"/>
                <a:gd name="connsiteY22" fmla="*/ 11941 h 21079"/>
                <a:gd name="connsiteX23" fmla="*/ 18598 w 45532"/>
                <a:gd name="connsiteY23" fmla="*/ 13367 h 21079"/>
                <a:gd name="connsiteX24" fmla="*/ 17228 w 45532"/>
                <a:gd name="connsiteY24" fmla="*/ 14098 h 21079"/>
                <a:gd name="connsiteX25" fmla="*/ 15123 w 45532"/>
                <a:gd name="connsiteY25" fmla="*/ 15148 h 21079"/>
                <a:gd name="connsiteX26" fmla="*/ 11032 w 45532"/>
                <a:gd name="connsiteY26" fmla="*/ 16981 h 21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5532" h="21079">
                  <a:moveTo>
                    <a:pt x="11032" y="16981"/>
                  </a:moveTo>
                  <a:cubicBezTo>
                    <a:pt x="9456" y="17638"/>
                    <a:pt x="7799" y="18276"/>
                    <a:pt x="6063" y="18909"/>
                  </a:cubicBezTo>
                  <a:cubicBezTo>
                    <a:pt x="4327" y="19543"/>
                    <a:pt x="2519" y="20205"/>
                    <a:pt x="1116" y="20684"/>
                  </a:cubicBezTo>
                  <a:cubicBezTo>
                    <a:pt x="-287" y="21162"/>
                    <a:pt x="-287" y="21162"/>
                    <a:pt x="669" y="20923"/>
                  </a:cubicBezTo>
                  <a:cubicBezTo>
                    <a:pt x="669" y="20923"/>
                    <a:pt x="2643" y="20682"/>
                    <a:pt x="4519" y="20305"/>
                  </a:cubicBezTo>
                  <a:cubicBezTo>
                    <a:pt x="6395" y="19926"/>
                    <a:pt x="8185" y="19465"/>
                    <a:pt x="9892" y="18947"/>
                  </a:cubicBezTo>
                  <a:cubicBezTo>
                    <a:pt x="11599" y="18428"/>
                    <a:pt x="13224" y="17857"/>
                    <a:pt x="14766" y="17241"/>
                  </a:cubicBezTo>
                  <a:cubicBezTo>
                    <a:pt x="16308" y="16625"/>
                    <a:pt x="16947" y="16345"/>
                    <a:pt x="17522" y="16082"/>
                  </a:cubicBezTo>
                  <a:cubicBezTo>
                    <a:pt x="18096" y="15818"/>
                    <a:pt x="18618" y="15574"/>
                    <a:pt x="19085" y="15344"/>
                  </a:cubicBezTo>
                  <a:cubicBezTo>
                    <a:pt x="19551" y="15115"/>
                    <a:pt x="19964" y="14901"/>
                    <a:pt x="20323" y="14697"/>
                  </a:cubicBezTo>
                  <a:cubicBezTo>
                    <a:pt x="20682" y="14493"/>
                    <a:pt x="23715" y="12657"/>
                    <a:pt x="26234" y="11142"/>
                  </a:cubicBezTo>
                  <a:cubicBezTo>
                    <a:pt x="28753" y="9626"/>
                    <a:pt x="30739" y="8394"/>
                    <a:pt x="32212" y="7484"/>
                  </a:cubicBezTo>
                  <a:cubicBezTo>
                    <a:pt x="33684" y="6574"/>
                    <a:pt x="34644" y="5995"/>
                    <a:pt x="35099" y="5749"/>
                  </a:cubicBezTo>
                  <a:cubicBezTo>
                    <a:pt x="35554" y="5503"/>
                    <a:pt x="36899" y="4752"/>
                    <a:pt x="38170" y="4057"/>
                  </a:cubicBezTo>
                  <a:cubicBezTo>
                    <a:pt x="39441" y="3363"/>
                    <a:pt x="40652" y="2717"/>
                    <a:pt x="41804" y="2119"/>
                  </a:cubicBezTo>
                  <a:cubicBezTo>
                    <a:pt x="42956" y="1522"/>
                    <a:pt x="44045" y="964"/>
                    <a:pt x="44538" y="614"/>
                  </a:cubicBezTo>
                  <a:cubicBezTo>
                    <a:pt x="45558" y="66"/>
                    <a:pt x="45005" y="198"/>
                    <a:pt x="45533" y="0"/>
                  </a:cubicBezTo>
                  <a:cubicBezTo>
                    <a:pt x="44944" y="40"/>
                    <a:pt x="43802" y="366"/>
                    <a:pt x="42609" y="779"/>
                  </a:cubicBezTo>
                  <a:cubicBezTo>
                    <a:pt x="41418" y="1192"/>
                    <a:pt x="40171" y="1678"/>
                    <a:pt x="38869" y="2230"/>
                  </a:cubicBezTo>
                  <a:cubicBezTo>
                    <a:pt x="37567" y="2782"/>
                    <a:pt x="36210" y="3400"/>
                    <a:pt x="35364" y="3788"/>
                  </a:cubicBezTo>
                  <a:cubicBezTo>
                    <a:pt x="34519" y="4175"/>
                    <a:pt x="33829" y="4515"/>
                    <a:pt x="32642" y="5153"/>
                  </a:cubicBezTo>
                  <a:cubicBezTo>
                    <a:pt x="31455" y="5790"/>
                    <a:pt x="29758" y="6739"/>
                    <a:pt x="27563" y="8025"/>
                  </a:cubicBezTo>
                  <a:cubicBezTo>
                    <a:pt x="25367" y="9310"/>
                    <a:pt x="22674" y="10934"/>
                    <a:pt x="21006" y="11941"/>
                  </a:cubicBezTo>
                  <a:cubicBezTo>
                    <a:pt x="19339" y="12947"/>
                    <a:pt x="18996" y="13144"/>
                    <a:pt x="18598" y="13367"/>
                  </a:cubicBezTo>
                  <a:cubicBezTo>
                    <a:pt x="18199" y="13590"/>
                    <a:pt x="17742" y="13833"/>
                    <a:pt x="17228" y="14098"/>
                  </a:cubicBezTo>
                  <a:cubicBezTo>
                    <a:pt x="16715" y="14364"/>
                    <a:pt x="16146" y="14651"/>
                    <a:pt x="15123" y="15148"/>
                  </a:cubicBezTo>
                  <a:cubicBezTo>
                    <a:pt x="14101" y="15646"/>
                    <a:pt x="12607" y="16323"/>
                    <a:pt x="11032" y="1698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E820FDD6-6968-9457-0A10-FABE24E33D45}"/>
                </a:ext>
              </a:extLst>
            </p:cNvPr>
            <p:cNvSpPr/>
            <p:nvPr/>
          </p:nvSpPr>
          <p:spPr>
            <a:xfrm>
              <a:off x="6284260" y="3088354"/>
              <a:ext cx="25223" cy="11329"/>
            </a:xfrm>
            <a:custGeom>
              <a:avLst/>
              <a:gdLst>
                <a:gd name="connsiteX0" fmla="*/ 7847 w 25223"/>
                <a:gd name="connsiteY0" fmla="*/ 7848 h 11329"/>
                <a:gd name="connsiteX1" fmla="*/ 1297 w 25223"/>
                <a:gd name="connsiteY1" fmla="*/ 10782 h 11329"/>
                <a:gd name="connsiteX2" fmla="*/ 783 w 25223"/>
                <a:gd name="connsiteY2" fmla="*/ 11094 h 11329"/>
                <a:gd name="connsiteX3" fmla="*/ 5675 w 25223"/>
                <a:gd name="connsiteY3" fmla="*/ 9865 h 11329"/>
                <a:gd name="connsiteX4" fmla="*/ 14081 w 25223"/>
                <a:gd name="connsiteY4" fmla="*/ 6601 h 11329"/>
                <a:gd name="connsiteX5" fmla="*/ 21887 w 25223"/>
                <a:gd name="connsiteY5" fmla="*/ 2231 h 11329"/>
                <a:gd name="connsiteX6" fmla="*/ 25223 w 25223"/>
                <a:gd name="connsiteY6" fmla="*/ 0 h 11329"/>
                <a:gd name="connsiteX7" fmla="*/ 16502 w 25223"/>
                <a:gd name="connsiteY7" fmla="*/ 3718 h 11329"/>
                <a:gd name="connsiteX8" fmla="*/ 7847 w 25223"/>
                <a:gd name="connsiteY8" fmla="*/ 7848 h 11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223" h="11329">
                  <a:moveTo>
                    <a:pt x="7847" y="7848"/>
                  </a:moveTo>
                  <a:cubicBezTo>
                    <a:pt x="5253" y="9069"/>
                    <a:pt x="2927" y="10117"/>
                    <a:pt x="1297" y="10782"/>
                  </a:cubicBezTo>
                  <a:cubicBezTo>
                    <a:pt x="-335" y="11448"/>
                    <a:pt x="-335" y="11448"/>
                    <a:pt x="783" y="11094"/>
                  </a:cubicBezTo>
                  <a:cubicBezTo>
                    <a:pt x="783" y="11094"/>
                    <a:pt x="3109" y="10653"/>
                    <a:pt x="5675" y="9865"/>
                  </a:cubicBezTo>
                  <a:cubicBezTo>
                    <a:pt x="8241" y="9076"/>
                    <a:pt x="11054" y="8003"/>
                    <a:pt x="14081" y="6601"/>
                  </a:cubicBezTo>
                  <a:cubicBezTo>
                    <a:pt x="17110" y="5199"/>
                    <a:pt x="20316" y="3415"/>
                    <a:pt x="21887" y="2231"/>
                  </a:cubicBezTo>
                  <a:cubicBezTo>
                    <a:pt x="25257" y="62"/>
                    <a:pt x="23423" y="984"/>
                    <a:pt x="25223" y="0"/>
                  </a:cubicBezTo>
                  <a:cubicBezTo>
                    <a:pt x="23223" y="610"/>
                    <a:pt x="19707" y="2239"/>
                    <a:pt x="16502" y="3718"/>
                  </a:cubicBezTo>
                  <a:cubicBezTo>
                    <a:pt x="13298" y="5198"/>
                    <a:pt x="10441" y="6627"/>
                    <a:pt x="7847" y="78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0E205CE4-AFDC-6CC4-044D-80B457F0E49B}"/>
                </a:ext>
              </a:extLst>
            </p:cNvPr>
            <p:cNvSpPr/>
            <p:nvPr/>
          </p:nvSpPr>
          <p:spPr>
            <a:xfrm>
              <a:off x="6288183" y="3094687"/>
              <a:ext cx="20965" cy="7820"/>
            </a:xfrm>
            <a:custGeom>
              <a:avLst/>
              <a:gdLst>
                <a:gd name="connsiteX0" fmla="*/ 14712 w 20965"/>
                <a:gd name="connsiteY0" fmla="*/ 2106 h 7820"/>
                <a:gd name="connsiteX1" fmla="*/ 12009 w 20965"/>
                <a:gd name="connsiteY1" fmla="*/ 3049 h 7820"/>
                <a:gd name="connsiteX2" fmla="*/ 9511 w 20965"/>
                <a:gd name="connsiteY2" fmla="*/ 3989 h 7820"/>
                <a:gd name="connsiteX3" fmla="*/ 5769 w 20965"/>
                <a:gd name="connsiteY3" fmla="*/ 5443 h 7820"/>
                <a:gd name="connsiteX4" fmla="*/ 1129 w 20965"/>
                <a:gd name="connsiteY4" fmla="*/ 7339 h 7820"/>
                <a:gd name="connsiteX5" fmla="*/ 681 w 20965"/>
                <a:gd name="connsiteY5" fmla="*/ 7614 h 7820"/>
                <a:gd name="connsiteX6" fmla="*/ 4439 w 20965"/>
                <a:gd name="connsiteY6" fmla="*/ 6816 h 7820"/>
                <a:gd name="connsiteX7" fmla="*/ 8848 w 20965"/>
                <a:gd name="connsiteY7" fmla="*/ 5651 h 7820"/>
                <a:gd name="connsiteX8" fmla="*/ 11700 w 20965"/>
                <a:gd name="connsiteY8" fmla="*/ 4763 h 7820"/>
                <a:gd name="connsiteX9" fmla="*/ 14226 w 20965"/>
                <a:gd name="connsiteY9" fmla="*/ 3706 h 7820"/>
                <a:gd name="connsiteX10" fmla="*/ 17214 w 20965"/>
                <a:gd name="connsiteY10" fmla="*/ 2276 h 7820"/>
                <a:gd name="connsiteX11" fmla="*/ 19874 w 20965"/>
                <a:gd name="connsiteY11" fmla="*/ 752 h 7820"/>
                <a:gd name="connsiteX12" fmla="*/ 20966 w 20965"/>
                <a:gd name="connsiteY12" fmla="*/ 0 h 7820"/>
                <a:gd name="connsiteX13" fmla="*/ 17929 w 20965"/>
                <a:gd name="connsiteY13" fmla="*/ 938 h 7820"/>
                <a:gd name="connsiteX14" fmla="*/ 14712 w 20965"/>
                <a:gd name="connsiteY14" fmla="*/ 2106 h 7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0965" h="7820">
                  <a:moveTo>
                    <a:pt x="14712" y="2106"/>
                  </a:moveTo>
                  <a:cubicBezTo>
                    <a:pt x="13704" y="2466"/>
                    <a:pt x="12760" y="2794"/>
                    <a:pt x="12009" y="3049"/>
                  </a:cubicBezTo>
                  <a:cubicBezTo>
                    <a:pt x="11258" y="3305"/>
                    <a:pt x="10510" y="3600"/>
                    <a:pt x="9511" y="3989"/>
                  </a:cubicBezTo>
                  <a:cubicBezTo>
                    <a:pt x="8512" y="4378"/>
                    <a:pt x="7263" y="4858"/>
                    <a:pt x="5769" y="5443"/>
                  </a:cubicBezTo>
                  <a:cubicBezTo>
                    <a:pt x="4275" y="6027"/>
                    <a:pt x="2549" y="6752"/>
                    <a:pt x="1129" y="7339"/>
                  </a:cubicBezTo>
                  <a:cubicBezTo>
                    <a:pt x="-291" y="7924"/>
                    <a:pt x="-291" y="7924"/>
                    <a:pt x="681" y="7614"/>
                  </a:cubicBezTo>
                  <a:cubicBezTo>
                    <a:pt x="681" y="7614"/>
                    <a:pt x="2703" y="7235"/>
                    <a:pt x="4439" y="6816"/>
                  </a:cubicBezTo>
                  <a:cubicBezTo>
                    <a:pt x="6174" y="6397"/>
                    <a:pt x="7640" y="5999"/>
                    <a:pt x="8848" y="5651"/>
                  </a:cubicBezTo>
                  <a:cubicBezTo>
                    <a:pt x="10055" y="5303"/>
                    <a:pt x="11009" y="5015"/>
                    <a:pt x="11700" y="4763"/>
                  </a:cubicBezTo>
                  <a:cubicBezTo>
                    <a:pt x="12391" y="4512"/>
                    <a:pt x="13281" y="4133"/>
                    <a:pt x="14226" y="3706"/>
                  </a:cubicBezTo>
                  <a:cubicBezTo>
                    <a:pt x="15170" y="3279"/>
                    <a:pt x="16167" y="2803"/>
                    <a:pt x="17214" y="2276"/>
                  </a:cubicBezTo>
                  <a:cubicBezTo>
                    <a:pt x="18262" y="1748"/>
                    <a:pt x="19355" y="1160"/>
                    <a:pt x="19874" y="752"/>
                  </a:cubicBezTo>
                  <a:cubicBezTo>
                    <a:pt x="20995" y="65"/>
                    <a:pt x="20363" y="279"/>
                    <a:pt x="20966" y="0"/>
                  </a:cubicBezTo>
                  <a:cubicBezTo>
                    <a:pt x="20284" y="106"/>
                    <a:pt x="19068" y="524"/>
                    <a:pt x="17929" y="938"/>
                  </a:cubicBezTo>
                  <a:cubicBezTo>
                    <a:pt x="16790" y="1352"/>
                    <a:pt x="15719" y="1745"/>
                    <a:pt x="14712" y="210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3178D92B-9C5E-C1FF-1867-9FB88CBE5FF2}"/>
                </a:ext>
              </a:extLst>
            </p:cNvPr>
            <p:cNvSpPr/>
            <p:nvPr/>
          </p:nvSpPr>
          <p:spPr>
            <a:xfrm>
              <a:off x="6288498" y="3101059"/>
              <a:ext cx="16799" cy="5551"/>
            </a:xfrm>
            <a:custGeom>
              <a:avLst/>
              <a:gdLst>
                <a:gd name="connsiteX0" fmla="*/ 7781 w 16799"/>
                <a:gd name="connsiteY0" fmla="*/ 2728 h 5551"/>
                <a:gd name="connsiteX1" fmla="*/ 1497 w 16799"/>
                <a:gd name="connsiteY1" fmla="*/ 4990 h 5551"/>
                <a:gd name="connsiteX2" fmla="*/ 899 w 16799"/>
                <a:gd name="connsiteY2" fmla="*/ 5318 h 5551"/>
                <a:gd name="connsiteX3" fmla="*/ 5888 w 16799"/>
                <a:gd name="connsiteY3" fmla="*/ 4385 h 5551"/>
                <a:gd name="connsiteX4" fmla="*/ 11979 w 16799"/>
                <a:gd name="connsiteY4" fmla="*/ 2552 h 5551"/>
                <a:gd name="connsiteX5" fmla="*/ 15705 w 16799"/>
                <a:gd name="connsiteY5" fmla="*/ 748 h 5551"/>
                <a:gd name="connsiteX6" fmla="*/ 16799 w 16799"/>
                <a:gd name="connsiteY6" fmla="*/ 0 h 5551"/>
                <a:gd name="connsiteX7" fmla="*/ 13282 w 16799"/>
                <a:gd name="connsiteY7" fmla="*/ 1002 h 5551"/>
                <a:gd name="connsiteX8" fmla="*/ 7781 w 16799"/>
                <a:gd name="connsiteY8" fmla="*/ 2728 h 5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799" h="5551">
                  <a:moveTo>
                    <a:pt x="7781" y="2728"/>
                  </a:moveTo>
                  <a:cubicBezTo>
                    <a:pt x="5708" y="3453"/>
                    <a:pt x="3380" y="4308"/>
                    <a:pt x="1497" y="4990"/>
                  </a:cubicBezTo>
                  <a:cubicBezTo>
                    <a:pt x="-385" y="5671"/>
                    <a:pt x="-385" y="5671"/>
                    <a:pt x="899" y="5318"/>
                  </a:cubicBezTo>
                  <a:cubicBezTo>
                    <a:pt x="899" y="5318"/>
                    <a:pt x="3550" y="4915"/>
                    <a:pt x="5888" y="4385"/>
                  </a:cubicBezTo>
                  <a:cubicBezTo>
                    <a:pt x="8227" y="3856"/>
                    <a:pt x="10263" y="3252"/>
                    <a:pt x="11979" y="2552"/>
                  </a:cubicBezTo>
                  <a:cubicBezTo>
                    <a:pt x="13695" y="1850"/>
                    <a:pt x="15125" y="1168"/>
                    <a:pt x="15705" y="748"/>
                  </a:cubicBezTo>
                  <a:cubicBezTo>
                    <a:pt x="16830" y="64"/>
                    <a:pt x="16253" y="263"/>
                    <a:pt x="16799" y="0"/>
                  </a:cubicBezTo>
                  <a:cubicBezTo>
                    <a:pt x="16180" y="100"/>
                    <a:pt x="14861" y="523"/>
                    <a:pt x="13282" y="1002"/>
                  </a:cubicBezTo>
                  <a:cubicBezTo>
                    <a:pt x="11703" y="1481"/>
                    <a:pt x="9854" y="2003"/>
                    <a:pt x="7781" y="27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985A5678-CF2E-D209-40AE-270D85F7367A}"/>
                </a:ext>
              </a:extLst>
            </p:cNvPr>
            <p:cNvSpPr/>
            <p:nvPr/>
          </p:nvSpPr>
          <p:spPr>
            <a:xfrm>
              <a:off x="6291953" y="3107648"/>
              <a:ext cx="14279" cy="4661"/>
            </a:xfrm>
            <a:custGeom>
              <a:avLst/>
              <a:gdLst>
                <a:gd name="connsiteX0" fmla="*/ 6318 w 14279"/>
                <a:gd name="connsiteY0" fmla="*/ 2321 h 4661"/>
                <a:gd name="connsiteX1" fmla="*/ 1201 w 14279"/>
                <a:gd name="connsiteY1" fmla="*/ 4208 h 4661"/>
                <a:gd name="connsiteX2" fmla="*/ 722 w 14279"/>
                <a:gd name="connsiteY2" fmla="*/ 4475 h 4661"/>
                <a:gd name="connsiteX3" fmla="*/ 4774 w 14279"/>
                <a:gd name="connsiteY3" fmla="*/ 3753 h 4661"/>
                <a:gd name="connsiteX4" fmla="*/ 9903 w 14279"/>
                <a:gd name="connsiteY4" fmla="*/ 2274 h 4661"/>
                <a:gd name="connsiteX5" fmla="*/ 13227 w 14279"/>
                <a:gd name="connsiteY5" fmla="*/ 688 h 4661"/>
                <a:gd name="connsiteX6" fmla="*/ 14280 w 14279"/>
                <a:gd name="connsiteY6" fmla="*/ 0 h 4661"/>
                <a:gd name="connsiteX7" fmla="*/ 11029 w 14279"/>
                <a:gd name="connsiteY7" fmla="*/ 852 h 4661"/>
                <a:gd name="connsiteX8" fmla="*/ 6318 w 14279"/>
                <a:gd name="connsiteY8" fmla="*/ 2321 h 4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79" h="4661">
                  <a:moveTo>
                    <a:pt x="6318" y="2321"/>
                  </a:moveTo>
                  <a:cubicBezTo>
                    <a:pt x="4600" y="2945"/>
                    <a:pt x="2712" y="3659"/>
                    <a:pt x="1201" y="4208"/>
                  </a:cubicBezTo>
                  <a:cubicBezTo>
                    <a:pt x="-309" y="4757"/>
                    <a:pt x="-309" y="4757"/>
                    <a:pt x="722" y="4475"/>
                  </a:cubicBezTo>
                  <a:cubicBezTo>
                    <a:pt x="722" y="4475"/>
                    <a:pt x="2853" y="4165"/>
                    <a:pt x="4774" y="3753"/>
                  </a:cubicBezTo>
                  <a:cubicBezTo>
                    <a:pt x="6695" y="3340"/>
                    <a:pt x="8416" y="2875"/>
                    <a:pt x="9903" y="2274"/>
                  </a:cubicBezTo>
                  <a:cubicBezTo>
                    <a:pt x="11390" y="1673"/>
                    <a:pt x="12683" y="1073"/>
                    <a:pt x="13227" y="688"/>
                  </a:cubicBezTo>
                  <a:cubicBezTo>
                    <a:pt x="14309" y="65"/>
                    <a:pt x="13742" y="238"/>
                    <a:pt x="14280" y="0"/>
                  </a:cubicBezTo>
                  <a:cubicBezTo>
                    <a:pt x="13674" y="77"/>
                    <a:pt x="12436" y="444"/>
                    <a:pt x="11029" y="852"/>
                  </a:cubicBezTo>
                  <a:cubicBezTo>
                    <a:pt x="9621" y="1259"/>
                    <a:pt x="8036" y="1698"/>
                    <a:pt x="6318" y="23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28AF057B-AB30-0D47-A011-F2F6BA00F393}"/>
                </a:ext>
              </a:extLst>
            </p:cNvPr>
            <p:cNvSpPr/>
            <p:nvPr/>
          </p:nvSpPr>
          <p:spPr>
            <a:xfrm>
              <a:off x="6286478" y="3115781"/>
              <a:ext cx="21120" cy="7415"/>
            </a:xfrm>
            <a:custGeom>
              <a:avLst/>
              <a:gdLst>
                <a:gd name="connsiteX0" fmla="*/ 14498 w 21120"/>
                <a:gd name="connsiteY0" fmla="*/ 2051 h 7415"/>
                <a:gd name="connsiteX1" fmla="*/ 11647 w 21120"/>
                <a:gd name="connsiteY1" fmla="*/ 3008 h 7415"/>
                <a:gd name="connsiteX2" fmla="*/ 8861 w 21120"/>
                <a:gd name="connsiteY2" fmla="*/ 4030 h 7415"/>
                <a:gd name="connsiteX3" fmla="*/ 5185 w 21120"/>
                <a:gd name="connsiteY3" fmla="*/ 5393 h 7415"/>
                <a:gd name="connsiteX4" fmla="*/ 994 w 21120"/>
                <a:gd name="connsiteY4" fmla="*/ 7016 h 7415"/>
                <a:gd name="connsiteX5" fmla="*/ 599 w 21120"/>
                <a:gd name="connsiteY5" fmla="*/ 7250 h 7415"/>
                <a:gd name="connsiteX6" fmla="*/ 3946 w 21120"/>
                <a:gd name="connsiteY6" fmla="*/ 6632 h 7415"/>
                <a:gd name="connsiteX7" fmla="*/ 8125 w 21120"/>
                <a:gd name="connsiteY7" fmla="*/ 5631 h 7415"/>
                <a:gd name="connsiteX8" fmla="*/ 11240 w 21120"/>
                <a:gd name="connsiteY8" fmla="*/ 4735 h 7415"/>
                <a:gd name="connsiteX9" fmla="*/ 13970 w 21120"/>
                <a:gd name="connsiteY9" fmla="*/ 3681 h 7415"/>
                <a:gd name="connsiteX10" fmla="*/ 17086 w 21120"/>
                <a:gd name="connsiteY10" fmla="*/ 2281 h 7415"/>
                <a:gd name="connsiteX11" fmla="*/ 19930 w 21120"/>
                <a:gd name="connsiteY11" fmla="*/ 759 h 7415"/>
                <a:gd name="connsiteX12" fmla="*/ 21121 w 21120"/>
                <a:gd name="connsiteY12" fmla="*/ 0 h 7415"/>
                <a:gd name="connsiteX13" fmla="*/ 17875 w 21120"/>
                <a:gd name="connsiteY13" fmla="*/ 908 h 7415"/>
                <a:gd name="connsiteX14" fmla="*/ 14498 w 21120"/>
                <a:gd name="connsiteY14" fmla="*/ 2051 h 7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120" h="7415">
                  <a:moveTo>
                    <a:pt x="14498" y="2051"/>
                  </a:moveTo>
                  <a:cubicBezTo>
                    <a:pt x="13455" y="2402"/>
                    <a:pt x="12492" y="2720"/>
                    <a:pt x="11647" y="3008"/>
                  </a:cubicBezTo>
                  <a:cubicBezTo>
                    <a:pt x="10802" y="3295"/>
                    <a:pt x="9918" y="3638"/>
                    <a:pt x="8861" y="4030"/>
                  </a:cubicBezTo>
                  <a:cubicBezTo>
                    <a:pt x="7804" y="4422"/>
                    <a:pt x="6577" y="4873"/>
                    <a:pt x="5185" y="5393"/>
                  </a:cubicBezTo>
                  <a:cubicBezTo>
                    <a:pt x="3793" y="5914"/>
                    <a:pt x="2243" y="6533"/>
                    <a:pt x="994" y="7016"/>
                  </a:cubicBezTo>
                  <a:cubicBezTo>
                    <a:pt x="-256" y="7500"/>
                    <a:pt x="-256" y="7500"/>
                    <a:pt x="599" y="7250"/>
                  </a:cubicBezTo>
                  <a:cubicBezTo>
                    <a:pt x="599" y="7250"/>
                    <a:pt x="2371" y="6966"/>
                    <a:pt x="3946" y="6632"/>
                  </a:cubicBezTo>
                  <a:cubicBezTo>
                    <a:pt x="5521" y="6297"/>
                    <a:pt x="6912" y="5954"/>
                    <a:pt x="8125" y="5631"/>
                  </a:cubicBezTo>
                  <a:cubicBezTo>
                    <a:pt x="9339" y="5309"/>
                    <a:pt x="10377" y="5012"/>
                    <a:pt x="11240" y="4735"/>
                  </a:cubicBezTo>
                  <a:cubicBezTo>
                    <a:pt x="12102" y="4459"/>
                    <a:pt x="13000" y="4094"/>
                    <a:pt x="13970" y="3681"/>
                  </a:cubicBezTo>
                  <a:cubicBezTo>
                    <a:pt x="14939" y="3267"/>
                    <a:pt x="15977" y="2800"/>
                    <a:pt x="17086" y="2281"/>
                  </a:cubicBezTo>
                  <a:cubicBezTo>
                    <a:pt x="18194" y="1762"/>
                    <a:pt x="19365" y="1174"/>
                    <a:pt x="19930" y="759"/>
                  </a:cubicBezTo>
                  <a:cubicBezTo>
                    <a:pt x="21148" y="66"/>
                    <a:pt x="20467" y="278"/>
                    <a:pt x="21121" y="0"/>
                  </a:cubicBezTo>
                  <a:cubicBezTo>
                    <a:pt x="20390" y="94"/>
                    <a:pt x="19085" y="502"/>
                    <a:pt x="17875" y="908"/>
                  </a:cubicBezTo>
                  <a:cubicBezTo>
                    <a:pt x="16665" y="1314"/>
                    <a:pt x="15541" y="1700"/>
                    <a:pt x="14498" y="2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2D425D72-45BC-05C5-5722-99A16E11562A}"/>
                </a:ext>
              </a:extLst>
            </p:cNvPr>
            <p:cNvSpPr/>
            <p:nvPr/>
          </p:nvSpPr>
          <p:spPr>
            <a:xfrm>
              <a:off x="6259373" y="3120392"/>
              <a:ext cx="47160" cy="17584"/>
            </a:xfrm>
            <a:custGeom>
              <a:avLst/>
              <a:gdLst>
                <a:gd name="connsiteX0" fmla="*/ 35426 w 47160"/>
                <a:gd name="connsiteY0" fmla="*/ 4772 h 17584"/>
                <a:gd name="connsiteX1" fmla="*/ 32352 w 47160"/>
                <a:gd name="connsiteY1" fmla="*/ 5965 h 17584"/>
                <a:gd name="connsiteX2" fmla="*/ 27506 w 47160"/>
                <a:gd name="connsiteY2" fmla="*/ 7636 h 17584"/>
                <a:gd name="connsiteX3" fmla="*/ 17299 w 47160"/>
                <a:gd name="connsiteY3" fmla="*/ 11123 h 17584"/>
                <a:gd name="connsiteX4" fmla="*/ 3451 w 47160"/>
                <a:gd name="connsiteY4" fmla="*/ 16221 h 17584"/>
                <a:gd name="connsiteX5" fmla="*/ 2061 w 47160"/>
                <a:gd name="connsiteY5" fmla="*/ 16953 h 17584"/>
                <a:gd name="connsiteX6" fmla="*/ 13148 w 47160"/>
                <a:gd name="connsiteY6" fmla="*/ 14186 h 17584"/>
                <a:gd name="connsiteX7" fmla="*/ 25353 w 47160"/>
                <a:gd name="connsiteY7" fmla="*/ 10486 h 17584"/>
                <a:gd name="connsiteX8" fmla="*/ 31915 w 47160"/>
                <a:gd name="connsiteY8" fmla="*/ 8187 h 17584"/>
                <a:gd name="connsiteX9" fmla="*/ 34922 w 47160"/>
                <a:gd name="connsiteY9" fmla="*/ 6950 h 17584"/>
                <a:gd name="connsiteX10" fmla="*/ 39344 w 47160"/>
                <a:gd name="connsiteY10" fmla="*/ 4754 h 17584"/>
                <a:gd name="connsiteX11" fmla="*/ 44611 w 47160"/>
                <a:gd name="connsiteY11" fmla="*/ 1659 h 17584"/>
                <a:gd name="connsiteX12" fmla="*/ 47161 w 47160"/>
                <a:gd name="connsiteY12" fmla="*/ 0 h 17584"/>
                <a:gd name="connsiteX13" fmla="*/ 40744 w 47160"/>
                <a:gd name="connsiteY13" fmla="*/ 2482 h 17584"/>
                <a:gd name="connsiteX14" fmla="*/ 35426 w 47160"/>
                <a:gd name="connsiteY14" fmla="*/ 4772 h 17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7160" h="17584">
                  <a:moveTo>
                    <a:pt x="35426" y="4772"/>
                  </a:moveTo>
                  <a:cubicBezTo>
                    <a:pt x="34080" y="5333"/>
                    <a:pt x="33165" y="5676"/>
                    <a:pt x="32352" y="5965"/>
                  </a:cubicBezTo>
                  <a:cubicBezTo>
                    <a:pt x="31539" y="6254"/>
                    <a:pt x="29988" y="6790"/>
                    <a:pt x="27506" y="7636"/>
                  </a:cubicBezTo>
                  <a:cubicBezTo>
                    <a:pt x="25025" y="8483"/>
                    <a:pt x="21610" y="9610"/>
                    <a:pt x="17299" y="11123"/>
                  </a:cubicBezTo>
                  <a:cubicBezTo>
                    <a:pt x="12988" y="12635"/>
                    <a:pt x="7787" y="14551"/>
                    <a:pt x="3451" y="16221"/>
                  </a:cubicBezTo>
                  <a:cubicBezTo>
                    <a:pt x="-885" y="17891"/>
                    <a:pt x="-885" y="17891"/>
                    <a:pt x="2061" y="16953"/>
                  </a:cubicBezTo>
                  <a:cubicBezTo>
                    <a:pt x="2061" y="16953"/>
                    <a:pt x="8123" y="15602"/>
                    <a:pt x="13148" y="14186"/>
                  </a:cubicBezTo>
                  <a:cubicBezTo>
                    <a:pt x="18173" y="12770"/>
                    <a:pt x="22238" y="11524"/>
                    <a:pt x="25353" y="10486"/>
                  </a:cubicBezTo>
                  <a:cubicBezTo>
                    <a:pt x="28468" y="9448"/>
                    <a:pt x="30660" y="8688"/>
                    <a:pt x="31915" y="8187"/>
                  </a:cubicBezTo>
                  <a:cubicBezTo>
                    <a:pt x="33170" y="7684"/>
                    <a:pt x="33832" y="7441"/>
                    <a:pt x="34922" y="6950"/>
                  </a:cubicBezTo>
                  <a:cubicBezTo>
                    <a:pt x="36011" y="6459"/>
                    <a:pt x="37483" y="5730"/>
                    <a:pt x="39344" y="4754"/>
                  </a:cubicBezTo>
                  <a:cubicBezTo>
                    <a:pt x="41204" y="3777"/>
                    <a:pt x="43448" y="2538"/>
                    <a:pt x="44611" y="1659"/>
                  </a:cubicBezTo>
                  <a:cubicBezTo>
                    <a:pt x="47193" y="63"/>
                    <a:pt x="45743" y="716"/>
                    <a:pt x="47161" y="0"/>
                  </a:cubicBezTo>
                  <a:cubicBezTo>
                    <a:pt x="45582" y="395"/>
                    <a:pt x="42943" y="1521"/>
                    <a:pt x="40744" y="2482"/>
                  </a:cubicBezTo>
                  <a:cubicBezTo>
                    <a:pt x="38545" y="3444"/>
                    <a:pt x="36773" y="4211"/>
                    <a:pt x="35426" y="477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D11FE77D-EA3E-263E-7AB2-DF15A92112DD}"/>
                </a:ext>
              </a:extLst>
            </p:cNvPr>
            <p:cNvSpPr/>
            <p:nvPr/>
          </p:nvSpPr>
          <p:spPr>
            <a:xfrm>
              <a:off x="5860883" y="3348007"/>
              <a:ext cx="8455" cy="17512"/>
            </a:xfrm>
            <a:custGeom>
              <a:avLst/>
              <a:gdLst>
                <a:gd name="connsiteX0" fmla="*/ 8089 w 8455"/>
                <a:gd name="connsiteY0" fmla="*/ 15245 h 17512"/>
                <a:gd name="connsiteX1" fmla="*/ 4616 w 8455"/>
                <a:gd name="connsiteY1" fmla="*/ 10442 h 17512"/>
                <a:gd name="connsiteX2" fmla="*/ 3129 w 8455"/>
                <a:gd name="connsiteY2" fmla="*/ 7279 h 17512"/>
                <a:gd name="connsiteX3" fmla="*/ 577 w 8455"/>
                <a:gd name="connsiteY3" fmla="*/ 559 h 17512"/>
                <a:gd name="connsiteX4" fmla="*/ 237 w 8455"/>
                <a:gd name="connsiteY4" fmla="*/ 1 h 17512"/>
                <a:gd name="connsiteX5" fmla="*/ 450 w 8455"/>
                <a:gd name="connsiteY5" fmla="*/ 3298 h 17512"/>
                <a:gd name="connsiteX6" fmla="*/ 3036 w 8455"/>
                <a:gd name="connsiteY6" fmla="*/ 11099 h 17512"/>
                <a:gd name="connsiteX7" fmla="*/ 6652 w 8455"/>
                <a:gd name="connsiteY7" fmla="*/ 16051 h 17512"/>
                <a:gd name="connsiteX8" fmla="*/ 8215 w 8455"/>
                <a:gd name="connsiteY8" fmla="*/ 17405 h 17512"/>
                <a:gd name="connsiteX9" fmla="*/ 8455 w 8455"/>
                <a:gd name="connsiteY9" fmla="*/ 17499 h 17512"/>
                <a:gd name="connsiteX10" fmla="*/ 7308 w 8455"/>
                <a:gd name="connsiteY10" fmla="*/ 15056 h 17512"/>
                <a:gd name="connsiteX11" fmla="*/ 8089 w 8455"/>
                <a:gd name="connsiteY11" fmla="*/ 15245 h 17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455" h="17512">
                  <a:moveTo>
                    <a:pt x="8089" y="15245"/>
                  </a:moveTo>
                  <a:cubicBezTo>
                    <a:pt x="6824" y="14186"/>
                    <a:pt x="5667" y="12585"/>
                    <a:pt x="4616" y="10442"/>
                  </a:cubicBezTo>
                  <a:cubicBezTo>
                    <a:pt x="4041" y="9329"/>
                    <a:pt x="3545" y="8275"/>
                    <a:pt x="3129" y="7279"/>
                  </a:cubicBezTo>
                  <a:cubicBezTo>
                    <a:pt x="2534" y="5837"/>
                    <a:pt x="1684" y="3597"/>
                    <a:pt x="577" y="559"/>
                  </a:cubicBezTo>
                  <a:cubicBezTo>
                    <a:pt x="425" y="173"/>
                    <a:pt x="311" y="-13"/>
                    <a:pt x="237" y="1"/>
                  </a:cubicBezTo>
                  <a:cubicBezTo>
                    <a:pt x="-139" y="47"/>
                    <a:pt x="-68" y="1147"/>
                    <a:pt x="450" y="3298"/>
                  </a:cubicBezTo>
                  <a:cubicBezTo>
                    <a:pt x="1382" y="6861"/>
                    <a:pt x="2244" y="9462"/>
                    <a:pt x="3036" y="11099"/>
                  </a:cubicBezTo>
                  <a:cubicBezTo>
                    <a:pt x="3855" y="12969"/>
                    <a:pt x="5060" y="14620"/>
                    <a:pt x="6652" y="16051"/>
                  </a:cubicBezTo>
                  <a:lnTo>
                    <a:pt x="8215" y="17405"/>
                  </a:lnTo>
                  <a:cubicBezTo>
                    <a:pt x="8343" y="17503"/>
                    <a:pt x="8423" y="17534"/>
                    <a:pt x="8455" y="17499"/>
                  </a:cubicBezTo>
                  <a:cubicBezTo>
                    <a:pt x="8469" y="16930"/>
                    <a:pt x="8087" y="16115"/>
                    <a:pt x="7308" y="15056"/>
                  </a:cubicBezTo>
                  <a:lnTo>
                    <a:pt x="8089" y="152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03130C01-EC3D-7ECF-7311-1CAB91DBC0DA}"/>
                </a:ext>
              </a:extLst>
            </p:cNvPr>
            <p:cNvSpPr/>
            <p:nvPr/>
          </p:nvSpPr>
          <p:spPr>
            <a:xfrm>
              <a:off x="5829894" y="3303554"/>
              <a:ext cx="13745" cy="63418"/>
            </a:xfrm>
            <a:custGeom>
              <a:avLst/>
              <a:gdLst>
                <a:gd name="connsiteX0" fmla="*/ 11145 w 13745"/>
                <a:gd name="connsiteY0" fmla="*/ 44669 h 63418"/>
                <a:gd name="connsiteX1" fmla="*/ 4499 w 13745"/>
                <a:gd name="connsiteY1" fmla="*/ 28127 h 63418"/>
                <a:gd name="connsiteX2" fmla="*/ 1693 w 13745"/>
                <a:gd name="connsiteY2" fmla="*/ 17802 h 63418"/>
                <a:gd name="connsiteX3" fmla="*/ 1582 w 13745"/>
                <a:gd name="connsiteY3" fmla="*/ 0 h 63418"/>
                <a:gd name="connsiteX4" fmla="*/ 36 w 13745"/>
                <a:gd name="connsiteY4" fmla="*/ 15670 h 63418"/>
                <a:gd name="connsiteX5" fmla="*/ 754 w 13745"/>
                <a:gd name="connsiteY5" fmla="*/ 25927 h 63418"/>
                <a:gd name="connsiteX6" fmla="*/ 3554 w 13745"/>
                <a:gd name="connsiteY6" fmla="*/ 36457 h 63418"/>
                <a:gd name="connsiteX7" fmla="*/ 9319 w 13745"/>
                <a:gd name="connsiteY7" fmla="*/ 48222 h 63418"/>
                <a:gd name="connsiteX8" fmla="*/ 11181 w 13745"/>
                <a:gd name="connsiteY8" fmla="*/ 52817 h 63418"/>
                <a:gd name="connsiteX9" fmla="*/ 12423 w 13745"/>
                <a:gd name="connsiteY9" fmla="*/ 61433 h 63418"/>
                <a:gd name="connsiteX10" fmla="*/ 12775 w 13745"/>
                <a:gd name="connsiteY10" fmla="*/ 63418 h 63418"/>
                <a:gd name="connsiteX11" fmla="*/ 13319 w 13745"/>
                <a:gd name="connsiteY11" fmla="*/ 51084 h 63418"/>
                <a:gd name="connsiteX12" fmla="*/ 11145 w 13745"/>
                <a:gd name="connsiteY12" fmla="*/ 44669 h 63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745" h="63418">
                  <a:moveTo>
                    <a:pt x="11145" y="44669"/>
                  </a:moveTo>
                  <a:cubicBezTo>
                    <a:pt x="7983" y="37089"/>
                    <a:pt x="5768" y="31575"/>
                    <a:pt x="4499" y="28127"/>
                  </a:cubicBezTo>
                  <a:cubicBezTo>
                    <a:pt x="3183" y="24385"/>
                    <a:pt x="2247" y="20943"/>
                    <a:pt x="1693" y="17802"/>
                  </a:cubicBezTo>
                  <a:cubicBezTo>
                    <a:pt x="780" y="12668"/>
                    <a:pt x="744" y="6734"/>
                    <a:pt x="1582" y="0"/>
                  </a:cubicBezTo>
                  <a:cubicBezTo>
                    <a:pt x="500" y="8911"/>
                    <a:pt x="-15" y="14135"/>
                    <a:pt x="36" y="15670"/>
                  </a:cubicBezTo>
                  <a:cubicBezTo>
                    <a:pt x="-97" y="18923"/>
                    <a:pt x="142" y="22342"/>
                    <a:pt x="754" y="25927"/>
                  </a:cubicBezTo>
                  <a:cubicBezTo>
                    <a:pt x="1434" y="29779"/>
                    <a:pt x="2368" y="33289"/>
                    <a:pt x="3554" y="36457"/>
                  </a:cubicBezTo>
                  <a:cubicBezTo>
                    <a:pt x="4061" y="38046"/>
                    <a:pt x="5982" y="41968"/>
                    <a:pt x="9319" y="48222"/>
                  </a:cubicBezTo>
                  <a:cubicBezTo>
                    <a:pt x="10173" y="50072"/>
                    <a:pt x="10794" y="51604"/>
                    <a:pt x="11181" y="52817"/>
                  </a:cubicBezTo>
                  <a:cubicBezTo>
                    <a:pt x="12234" y="56198"/>
                    <a:pt x="12648" y="59070"/>
                    <a:pt x="12423" y="61433"/>
                  </a:cubicBezTo>
                  <a:lnTo>
                    <a:pt x="12775" y="63418"/>
                  </a:lnTo>
                  <a:cubicBezTo>
                    <a:pt x="13852" y="58236"/>
                    <a:pt x="14033" y="54125"/>
                    <a:pt x="13319" y="51084"/>
                  </a:cubicBezTo>
                  <a:cubicBezTo>
                    <a:pt x="12899" y="49485"/>
                    <a:pt x="12174" y="47348"/>
                    <a:pt x="11145" y="4466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B69B40D9-B685-5C32-3C89-AA9E8A11F40E}"/>
                </a:ext>
              </a:extLst>
            </p:cNvPr>
            <p:cNvSpPr/>
            <p:nvPr/>
          </p:nvSpPr>
          <p:spPr>
            <a:xfrm>
              <a:off x="5834641" y="3301002"/>
              <a:ext cx="15663" cy="75449"/>
            </a:xfrm>
            <a:custGeom>
              <a:avLst/>
              <a:gdLst>
                <a:gd name="connsiteX0" fmla="*/ 11713 w 15663"/>
                <a:gd name="connsiteY0" fmla="*/ 46697 h 75449"/>
                <a:gd name="connsiteX1" fmla="*/ 7782 w 15663"/>
                <a:gd name="connsiteY1" fmla="*/ 40586 h 75449"/>
                <a:gd name="connsiteX2" fmla="*/ 5237 w 15663"/>
                <a:gd name="connsiteY2" fmla="*/ 35186 h 75449"/>
                <a:gd name="connsiteX3" fmla="*/ 4438 w 15663"/>
                <a:gd name="connsiteY3" fmla="*/ 33029 h 75449"/>
                <a:gd name="connsiteX4" fmla="*/ 2234 w 15663"/>
                <a:gd name="connsiteY4" fmla="*/ 20877 h 75449"/>
                <a:gd name="connsiteX5" fmla="*/ 1540 w 15663"/>
                <a:gd name="connsiteY5" fmla="*/ 10490 h 75449"/>
                <a:gd name="connsiteX6" fmla="*/ 1503 w 15663"/>
                <a:gd name="connsiteY6" fmla="*/ 6257 h 75449"/>
                <a:gd name="connsiteX7" fmla="*/ 1692 w 15663"/>
                <a:gd name="connsiteY7" fmla="*/ 433 h 75449"/>
                <a:gd name="connsiteX8" fmla="*/ 1640 w 15663"/>
                <a:gd name="connsiteY8" fmla="*/ 2 h 75449"/>
                <a:gd name="connsiteX9" fmla="*/ 206 w 15663"/>
                <a:gd name="connsiteY9" fmla="*/ 9078 h 75449"/>
                <a:gd name="connsiteX10" fmla="*/ 138 w 15663"/>
                <a:gd name="connsiteY10" fmla="*/ 17410 h 75449"/>
                <a:gd name="connsiteX11" fmla="*/ 3281 w 15663"/>
                <a:gd name="connsiteY11" fmla="*/ 33708 h 75449"/>
                <a:gd name="connsiteX12" fmla="*/ 3827 w 15663"/>
                <a:gd name="connsiteY12" fmla="*/ 36280 h 75449"/>
                <a:gd name="connsiteX13" fmla="*/ 10508 w 15663"/>
                <a:gd name="connsiteY13" fmla="*/ 48625 h 75449"/>
                <a:gd name="connsiteX14" fmla="*/ 10715 w 15663"/>
                <a:gd name="connsiteY14" fmla="*/ 49152 h 75449"/>
                <a:gd name="connsiteX15" fmla="*/ 13050 w 15663"/>
                <a:gd name="connsiteY15" fmla="*/ 56818 h 75449"/>
                <a:gd name="connsiteX16" fmla="*/ 13627 w 15663"/>
                <a:gd name="connsiteY16" fmla="*/ 61475 h 75449"/>
                <a:gd name="connsiteX17" fmla="*/ 13677 w 15663"/>
                <a:gd name="connsiteY17" fmla="*/ 63599 h 75449"/>
                <a:gd name="connsiteX18" fmla="*/ 13679 w 15663"/>
                <a:gd name="connsiteY18" fmla="*/ 70177 h 75449"/>
                <a:gd name="connsiteX19" fmla="*/ 13990 w 15663"/>
                <a:gd name="connsiteY19" fmla="*/ 75450 h 75449"/>
                <a:gd name="connsiteX20" fmla="*/ 14626 w 15663"/>
                <a:gd name="connsiteY20" fmla="*/ 72192 h 75449"/>
                <a:gd name="connsiteX21" fmla="*/ 15652 w 15663"/>
                <a:gd name="connsiteY21" fmla="*/ 59593 h 75449"/>
                <a:gd name="connsiteX22" fmla="*/ 14981 w 15663"/>
                <a:gd name="connsiteY22" fmla="*/ 54114 h 75449"/>
                <a:gd name="connsiteX23" fmla="*/ 11713 w 15663"/>
                <a:gd name="connsiteY23" fmla="*/ 46697 h 75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5663" h="75449">
                  <a:moveTo>
                    <a:pt x="11713" y="46697"/>
                  </a:moveTo>
                  <a:cubicBezTo>
                    <a:pt x="9960" y="43710"/>
                    <a:pt x="8660" y="41695"/>
                    <a:pt x="7782" y="40586"/>
                  </a:cubicBezTo>
                  <a:cubicBezTo>
                    <a:pt x="6891" y="38818"/>
                    <a:pt x="6031" y="37028"/>
                    <a:pt x="5237" y="35186"/>
                  </a:cubicBezTo>
                  <a:cubicBezTo>
                    <a:pt x="4932" y="34412"/>
                    <a:pt x="4692" y="33730"/>
                    <a:pt x="4438" y="33029"/>
                  </a:cubicBezTo>
                  <a:cubicBezTo>
                    <a:pt x="3475" y="29592"/>
                    <a:pt x="2737" y="25551"/>
                    <a:pt x="2234" y="20877"/>
                  </a:cubicBezTo>
                  <a:cubicBezTo>
                    <a:pt x="1869" y="17274"/>
                    <a:pt x="1637" y="13812"/>
                    <a:pt x="1540" y="10490"/>
                  </a:cubicBezTo>
                  <a:cubicBezTo>
                    <a:pt x="1507" y="9709"/>
                    <a:pt x="1494" y="8298"/>
                    <a:pt x="1503" y="6257"/>
                  </a:cubicBezTo>
                  <a:cubicBezTo>
                    <a:pt x="1495" y="5534"/>
                    <a:pt x="1558" y="3593"/>
                    <a:pt x="1692" y="433"/>
                  </a:cubicBezTo>
                  <a:cubicBezTo>
                    <a:pt x="1697" y="125"/>
                    <a:pt x="1681" y="-19"/>
                    <a:pt x="1640" y="2"/>
                  </a:cubicBezTo>
                  <a:cubicBezTo>
                    <a:pt x="1118" y="1930"/>
                    <a:pt x="640" y="4955"/>
                    <a:pt x="206" y="9078"/>
                  </a:cubicBezTo>
                  <a:cubicBezTo>
                    <a:pt x="-44" y="11745"/>
                    <a:pt x="-66" y="14522"/>
                    <a:pt x="138" y="17410"/>
                  </a:cubicBezTo>
                  <a:cubicBezTo>
                    <a:pt x="464" y="22617"/>
                    <a:pt x="1541" y="28059"/>
                    <a:pt x="3281" y="33708"/>
                  </a:cubicBezTo>
                  <a:cubicBezTo>
                    <a:pt x="3444" y="34720"/>
                    <a:pt x="3625" y="35589"/>
                    <a:pt x="3827" y="36280"/>
                  </a:cubicBezTo>
                  <a:cubicBezTo>
                    <a:pt x="4370" y="38854"/>
                    <a:pt x="6606" y="42978"/>
                    <a:pt x="10508" y="48625"/>
                  </a:cubicBezTo>
                  <a:cubicBezTo>
                    <a:pt x="10574" y="48794"/>
                    <a:pt x="10661" y="49006"/>
                    <a:pt x="10715" y="49152"/>
                  </a:cubicBezTo>
                  <a:cubicBezTo>
                    <a:pt x="11910" y="52399"/>
                    <a:pt x="12689" y="54954"/>
                    <a:pt x="13050" y="56818"/>
                  </a:cubicBezTo>
                  <a:cubicBezTo>
                    <a:pt x="13395" y="58541"/>
                    <a:pt x="13587" y="60094"/>
                    <a:pt x="13627" y="61475"/>
                  </a:cubicBezTo>
                  <a:cubicBezTo>
                    <a:pt x="13640" y="61574"/>
                    <a:pt x="13657" y="62282"/>
                    <a:pt x="13677" y="63599"/>
                  </a:cubicBezTo>
                  <a:cubicBezTo>
                    <a:pt x="13631" y="67162"/>
                    <a:pt x="13632" y="69354"/>
                    <a:pt x="13679" y="70177"/>
                  </a:cubicBezTo>
                  <a:cubicBezTo>
                    <a:pt x="13750" y="72023"/>
                    <a:pt x="13854" y="73781"/>
                    <a:pt x="13990" y="75450"/>
                  </a:cubicBezTo>
                  <a:lnTo>
                    <a:pt x="14626" y="72192"/>
                  </a:lnTo>
                  <a:cubicBezTo>
                    <a:pt x="14824" y="70795"/>
                    <a:pt x="15167" y="66595"/>
                    <a:pt x="15652" y="59593"/>
                  </a:cubicBezTo>
                  <a:cubicBezTo>
                    <a:pt x="15720" y="58027"/>
                    <a:pt x="15497" y="56200"/>
                    <a:pt x="14981" y="54114"/>
                  </a:cubicBezTo>
                  <a:cubicBezTo>
                    <a:pt x="14561" y="52232"/>
                    <a:pt x="13472" y="49760"/>
                    <a:pt x="11713" y="4669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CC8F708E-F3C0-32B2-AF7D-87462E7A89FF}"/>
                </a:ext>
              </a:extLst>
            </p:cNvPr>
            <p:cNvSpPr/>
            <p:nvPr/>
          </p:nvSpPr>
          <p:spPr>
            <a:xfrm>
              <a:off x="5871777" y="3424276"/>
              <a:ext cx="35462" cy="63887"/>
            </a:xfrm>
            <a:custGeom>
              <a:avLst/>
              <a:gdLst>
                <a:gd name="connsiteX0" fmla="*/ 12151 w 35462"/>
                <a:gd name="connsiteY0" fmla="*/ 31608 h 63887"/>
                <a:gd name="connsiteX1" fmla="*/ 34137 w 35462"/>
                <a:gd name="connsiteY1" fmla="*/ 62470 h 63887"/>
                <a:gd name="connsiteX2" fmla="*/ 35463 w 35462"/>
                <a:gd name="connsiteY2" fmla="*/ 63860 h 63887"/>
                <a:gd name="connsiteX3" fmla="*/ 31018 w 35462"/>
                <a:gd name="connsiteY3" fmla="*/ 55209 h 63887"/>
                <a:gd name="connsiteX4" fmla="*/ 11442 w 35462"/>
                <a:gd name="connsiteY4" fmla="*/ 24296 h 63887"/>
                <a:gd name="connsiteX5" fmla="*/ 9886 w 35462"/>
                <a:gd name="connsiteY5" fmla="*/ 21539 h 63887"/>
                <a:gd name="connsiteX6" fmla="*/ 0 w 35462"/>
                <a:gd name="connsiteY6" fmla="*/ 0 h 63887"/>
                <a:gd name="connsiteX7" fmla="*/ 8 w 35462"/>
                <a:gd name="connsiteY7" fmla="*/ 773 h 63887"/>
                <a:gd name="connsiteX8" fmla="*/ 4171 w 35462"/>
                <a:gd name="connsiteY8" fmla="*/ 15503 h 63887"/>
                <a:gd name="connsiteX9" fmla="*/ 10095 w 35462"/>
                <a:gd name="connsiteY9" fmla="*/ 28302 h 63887"/>
                <a:gd name="connsiteX10" fmla="*/ 12151 w 35462"/>
                <a:gd name="connsiteY10" fmla="*/ 31608 h 63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462" h="63887">
                  <a:moveTo>
                    <a:pt x="12151" y="31608"/>
                  </a:moveTo>
                  <a:cubicBezTo>
                    <a:pt x="21027" y="43650"/>
                    <a:pt x="28355" y="53937"/>
                    <a:pt x="34137" y="62470"/>
                  </a:cubicBezTo>
                  <a:cubicBezTo>
                    <a:pt x="34933" y="63547"/>
                    <a:pt x="35375" y="64011"/>
                    <a:pt x="35463" y="63860"/>
                  </a:cubicBezTo>
                  <a:cubicBezTo>
                    <a:pt x="34203" y="60791"/>
                    <a:pt x="32721" y="57907"/>
                    <a:pt x="31018" y="55209"/>
                  </a:cubicBezTo>
                  <a:lnTo>
                    <a:pt x="11442" y="24296"/>
                  </a:lnTo>
                  <a:lnTo>
                    <a:pt x="9886" y="21539"/>
                  </a:lnTo>
                  <a:cubicBezTo>
                    <a:pt x="5832" y="14209"/>
                    <a:pt x="2537" y="7029"/>
                    <a:pt x="0" y="0"/>
                  </a:cubicBezTo>
                  <a:lnTo>
                    <a:pt x="8" y="773"/>
                  </a:lnTo>
                  <a:cubicBezTo>
                    <a:pt x="31" y="2728"/>
                    <a:pt x="1419" y="7638"/>
                    <a:pt x="4171" y="15503"/>
                  </a:cubicBezTo>
                  <a:cubicBezTo>
                    <a:pt x="4754" y="17471"/>
                    <a:pt x="6729" y="21738"/>
                    <a:pt x="10095" y="28302"/>
                  </a:cubicBezTo>
                  <a:cubicBezTo>
                    <a:pt x="10663" y="29299"/>
                    <a:pt x="11349" y="30401"/>
                    <a:pt x="12151" y="3160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4A63A217-D5A1-D9DB-B244-DBAB7D2CF33E}"/>
                </a:ext>
              </a:extLst>
            </p:cNvPr>
            <p:cNvSpPr/>
            <p:nvPr/>
          </p:nvSpPr>
          <p:spPr>
            <a:xfrm>
              <a:off x="5867439" y="3448034"/>
              <a:ext cx="41573" cy="51880"/>
            </a:xfrm>
            <a:custGeom>
              <a:avLst/>
              <a:gdLst>
                <a:gd name="connsiteX0" fmla="*/ 39960 w 41573"/>
                <a:gd name="connsiteY0" fmla="*/ 49002 h 51880"/>
                <a:gd name="connsiteX1" fmla="*/ 26186 w 41573"/>
                <a:gd name="connsiteY1" fmla="*/ 28975 h 51880"/>
                <a:gd name="connsiteX2" fmla="*/ 21447 w 41573"/>
                <a:gd name="connsiteY2" fmla="*/ 23662 h 51880"/>
                <a:gd name="connsiteX3" fmla="*/ 14201 w 41573"/>
                <a:gd name="connsiteY3" fmla="*/ 16529 h 51880"/>
                <a:gd name="connsiteX4" fmla="*/ 8946 w 41573"/>
                <a:gd name="connsiteY4" fmla="*/ 10723 h 51880"/>
                <a:gd name="connsiteX5" fmla="*/ 2522 w 41573"/>
                <a:gd name="connsiteY5" fmla="*/ 2456 h 51880"/>
                <a:gd name="connsiteX6" fmla="*/ 296 w 41573"/>
                <a:gd name="connsiteY6" fmla="*/ 96 h 51880"/>
                <a:gd name="connsiteX7" fmla="*/ 42 w 41573"/>
                <a:gd name="connsiteY7" fmla="*/ 183 h 51880"/>
                <a:gd name="connsiteX8" fmla="*/ 1131 w 41573"/>
                <a:gd name="connsiteY8" fmla="*/ 2209 h 51880"/>
                <a:gd name="connsiteX9" fmla="*/ 5207 w 41573"/>
                <a:gd name="connsiteY9" fmla="*/ 8371 h 51880"/>
                <a:gd name="connsiteX10" fmla="*/ 9391 w 41573"/>
                <a:gd name="connsiteY10" fmla="*/ 13778 h 51880"/>
                <a:gd name="connsiteX11" fmla="*/ 13128 w 41573"/>
                <a:gd name="connsiteY11" fmla="*/ 18988 h 51880"/>
                <a:gd name="connsiteX12" fmla="*/ 20366 w 41573"/>
                <a:gd name="connsiteY12" fmla="*/ 27733 h 51880"/>
                <a:gd name="connsiteX13" fmla="*/ 41452 w 41573"/>
                <a:gd name="connsiteY13" fmla="*/ 51847 h 51880"/>
                <a:gd name="connsiteX14" fmla="*/ 39960 w 41573"/>
                <a:gd name="connsiteY14" fmla="*/ 49002 h 51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1573" h="51880">
                  <a:moveTo>
                    <a:pt x="39960" y="49002"/>
                  </a:moveTo>
                  <a:lnTo>
                    <a:pt x="26186" y="28975"/>
                  </a:lnTo>
                  <a:cubicBezTo>
                    <a:pt x="25242" y="27790"/>
                    <a:pt x="23663" y="26019"/>
                    <a:pt x="21447" y="23662"/>
                  </a:cubicBezTo>
                  <a:cubicBezTo>
                    <a:pt x="20445" y="22587"/>
                    <a:pt x="18030" y="20210"/>
                    <a:pt x="14201" y="16529"/>
                  </a:cubicBezTo>
                  <a:cubicBezTo>
                    <a:pt x="12138" y="14208"/>
                    <a:pt x="10388" y="12275"/>
                    <a:pt x="8946" y="10723"/>
                  </a:cubicBezTo>
                  <a:cubicBezTo>
                    <a:pt x="7229" y="8595"/>
                    <a:pt x="5098" y="5855"/>
                    <a:pt x="2522" y="2456"/>
                  </a:cubicBezTo>
                  <a:cubicBezTo>
                    <a:pt x="1584" y="1317"/>
                    <a:pt x="842" y="531"/>
                    <a:pt x="296" y="96"/>
                  </a:cubicBezTo>
                  <a:cubicBezTo>
                    <a:pt x="24" y="-56"/>
                    <a:pt x="-60" y="-27"/>
                    <a:pt x="42" y="183"/>
                  </a:cubicBezTo>
                  <a:cubicBezTo>
                    <a:pt x="436" y="987"/>
                    <a:pt x="798" y="1662"/>
                    <a:pt x="1131" y="2209"/>
                  </a:cubicBezTo>
                  <a:cubicBezTo>
                    <a:pt x="2741" y="4829"/>
                    <a:pt x="4100" y="6883"/>
                    <a:pt x="5207" y="8371"/>
                  </a:cubicBezTo>
                  <a:cubicBezTo>
                    <a:pt x="6759" y="10459"/>
                    <a:pt x="8147" y="12250"/>
                    <a:pt x="9391" y="13778"/>
                  </a:cubicBezTo>
                  <a:cubicBezTo>
                    <a:pt x="10503" y="15504"/>
                    <a:pt x="11726" y="17238"/>
                    <a:pt x="13128" y="18988"/>
                  </a:cubicBezTo>
                  <a:cubicBezTo>
                    <a:pt x="14951" y="21278"/>
                    <a:pt x="17364" y="24193"/>
                    <a:pt x="20366" y="27733"/>
                  </a:cubicBezTo>
                  <a:cubicBezTo>
                    <a:pt x="30779" y="39171"/>
                    <a:pt x="37808" y="47210"/>
                    <a:pt x="41452" y="51847"/>
                  </a:cubicBezTo>
                  <a:cubicBezTo>
                    <a:pt x="41827" y="52075"/>
                    <a:pt x="41330" y="51126"/>
                    <a:pt x="39960" y="4900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6EFF3761-F4BC-48A2-3D43-F2CD00E7C779}"/>
                </a:ext>
              </a:extLst>
            </p:cNvPr>
            <p:cNvSpPr/>
            <p:nvPr/>
          </p:nvSpPr>
          <p:spPr>
            <a:xfrm>
              <a:off x="6277743" y="3443268"/>
              <a:ext cx="18605" cy="58710"/>
            </a:xfrm>
            <a:custGeom>
              <a:avLst/>
              <a:gdLst>
                <a:gd name="connsiteX0" fmla="*/ 3751 w 18605"/>
                <a:gd name="connsiteY0" fmla="*/ 52544 h 58710"/>
                <a:gd name="connsiteX1" fmla="*/ 0 w 18605"/>
                <a:gd name="connsiteY1" fmla="*/ 58711 h 58710"/>
                <a:gd name="connsiteX2" fmla="*/ 3157 w 18605"/>
                <a:gd name="connsiteY2" fmla="*/ 53944 h 58710"/>
                <a:gd name="connsiteX3" fmla="*/ 8578 w 18605"/>
                <a:gd name="connsiteY3" fmla="*/ 44718 h 58710"/>
                <a:gd name="connsiteX4" fmla="*/ 15855 w 18605"/>
                <a:gd name="connsiteY4" fmla="*/ 27497 h 58710"/>
                <a:gd name="connsiteX5" fmla="*/ 16931 w 18605"/>
                <a:gd name="connsiteY5" fmla="*/ 23449 h 58710"/>
                <a:gd name="connsiteX6" fmla="*/ 17937 w 18605"/>
                <a:gd name="connsiteY6" fmla="*/ 18288 h 58710"/>
                <a:gd name="connsiteX7" fmla="*/ 18573 w 18605"/>
                <a:gd name="connsiteY7" fmla="*/ 11360 h 58710"/>
                <a:gd name="connsiteX8" fmla="*/ 18090 w 18605"/>
                <a:gd name="connsiteY8" fmla="*/ 3150 h 58710"/>
                <a:gd name="connsiteX9" fmla="*/ 16417 w 18605"/>
                <a:gd name="connsiteY9" fmla="*/ 0 h 58710"/>
                <a:gd name="connsiteX10" fmla="*/ 16419 w 18605"/>
                <a:gd name="connsiteY10" fmla="*/ 2538 h 58710"/>
                <a:gd name="connsiteX11" fmla="*/ 15788 w 18605"/>
                <a:gd name="connsiteY11" fmla="*/ 16454 h 58710"/>
                <a:gd name="connsiteX12" fmla="*/ 12473 w 18605"/>
                <a:gd name="connsiteY12" fmla="*/ 32418 h 58710"/>
                <a:gd name="connsiteX13" fmla="*/ 8328 w 18605"/>
                <a:gd name="connsiteY13" fmla="*/ 43642 h 58710"/>
                <a:gd name="connsiteX14" fmla="*/ 3751 w 18605"/>
                <a:gd name="connsiteY14" fmla="*/ 52544 h 58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605" h="58710">
                  <a:moveTo>
                    <a:pt x="3751" y="52544"/>
                  </a:moveTo>
                  <a:cubicBezTo>
                    <a:pt x="2594" y="54569"/>
                    <a:pt x="1344" y="56625"/>
                    <a:pt x="0" y="58711"/>
                  </a:cubicBezTo>
                  <a:lnTo>
                    <a:pt x="3157" y="53944"/>
                  </a:lnTo>
                  <a:cubicBezTo>
                    <a:pt x="5162" y="50800"/>
                    <a:pt x="6969" y="47724"/>
                    <a:pt x="8578" y="44718"/>
                  </a:cubicBezTo>
                  <a:cubicBezTo>
                    <a:pt x="11796" y="38703"/>
                    <a:pt x="14222" y="32964"/>
                    <a:pt x="15855" y="27497"/>
                  </a:cubicBezTo>
                  <a:lnTo>
                    <a:pt x="16931" y="23449"/>
                  </a:lnTo>
                  <a:cubicBezTo>
                    <a:pt x="17634" y="19908"/>
                    <a:pt x="17969" y="18187"/>
                    <a:pt x="17937" y="18288"/>
                  </a:cubicBezTo>
                  <a:cubicBezTo>
                    <a:pt x="18205" y="17128"/>
                    <a:pt x="18417" y="14819"/>
                    <a:pt x="18573" y="11360"/>
                  </a:cubicBezTo>
                  <a:cubicBezTo>
                    <a:pt x="18680" y="7649"/>
                    <a:pt x="18519" y="4912"/>
                    <a:pt x="18090" y="3150"/>
                  </a:cubicBezTo>
                  <a:cubicBezTo>
                    <a:pt x="17709" y="1301"/>
                    <a:pt x="17152" y="251"/>
                    <a:pt x="16417" y="0"/>
                  </a:cubicBezTo>
                  <a:lnTo>
                    <a:pt x="16419" y="2538"/>
                  </a:lnTo>
                  <a:cubicBezTo>
                    <a:pt x="16399" y="9068"/>
                    <a:pt x="16189" y="13707"/>
                    <a:pt x="15788" y="16454"/>
                  </a:cubicBezTo>
                  <a:cubicBezTo>
                    <a:pt x="15407" y="20147"/>
                    <a:pt x="14301" y="25468"/>
                    <a:pt x="12473" y="32418"/>
                  </a:cubicBezTo>
                  <a:cubicBezTo>
                    <a:pt x="11464" y="36036"/>
                    <a:pt x="10083" y="39777"/>
                    <a:pt x="8328" y="43642"/>
                  </a:cubicBezTo>
                  <a:cubicBezTo>
                    <a:pt x="5971" y="48526"/>
                    <a:pt x="4446" y="51493"/>
                    <a:pt x="3751" y="525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D2C2CF25-5FBD-80F4-E675-13E8C81BBDE1}"/>
                </a:ext>
              </a:extLst>
            </p:cNvPr>
            <p:cNvSpPr/>
            <p:nvPr/>
          </p:nvSpPr>
          <p:spPr>
            <a:xfrm>
              <a:off x="6274577" y="3443518"/>
              <a:ext cx="13983" cy="51245"/>
            </a:xfrm>
            <a:custGeom>
              <a:avLst/>
              <a:gdLst>
                <a:gd name="connsiteX0" fmla="*/ 0 w 13983"/>
                <a:gd name="connsiteY0" fmla="*/ 51245 h 51245"/>
                <a:gd name="connsiteX1" fmla="*/ 4131 w 13983"/>
                <a:gd name="connsiteY1" fmla="*/ 46131 h 51245"/>
                <a:gd name="connsiteX2" fmla="*/ 8035 w 13983"/>
                <a:gd name="connsiteY2" fmla="*/ 39002 h 51245"/>
                <a:gd name="connsiteX3" fmla="*/ 10990 w 13983"/>
                <a:gd name="connsiteY3" fmla="*/ 30852 h 51245"/>
                <a:gd name="connsiteX4" fmla="*/ 13064 w 13983"/>
                <a:gd name="connsiteY4" fmla="*/ 21459 h 51245"/>
                <a:gd name="connsiteX5" fmla="*/ 13961 w 13983"/>
                <a:gd name="connsiteY5" fmla="*/ 11494 h 51245"/>
                <a:gd name="connsiteX6" fmla="*/ 13649 w 13983"/>
                <a:gd name="connsiteY6" fmla="*/ 2073 h 51245"/>
                <a:gd name="connsiteX7" fmla="*/ 13443 w 13983"/>
                <a:gd name="connsiteY7" fmla="*/ 1207 h 51245"/>
                <a:gd name="connsiteX8" fmla="*/ 12843 w 13983"/>
                <a:gd name="connsiteY8" fmla="*/ 8046 h 51245"/>
                <a:gd name="connsiteX9" fmla="*/ 11674 w 13983"/>
                <a:gd name="connsiteY9" fmla="*/ 17931 h 51245"/>
                <a:gd name="connsiteX10" fmla="*/ 9820 w 13983"/>
                <a:gd name="connsiteY10" fmla="*/ 27398 h 51245"/>
                <a:gd name="connsiteX11" fmla="*/ 7314 w 13983"/>
                <a:gd name="connsiteY11" fmla="*/ 35752 h 51245"/>
                <a:gd name="connsiteX12" fmla="*/ 4211 w 13983"/>
                <a:gd name="connsiteY12" fmla="*/ 43157 h 51245"/>
                <a:gd name="connsiteX13" fmla="*/ 1264 w 13983"/>
                <a:gd name="connsiteY13" fmla="*/ 48979 h 51245"/>
                <a:gd name="connsiteX14" fmla="*/ 0 w 13983"/>
                <a:gd name="connsiteY14" fmla="*/ 51245 h 51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983" h="51245">
                  <a:moveTo>
                    <a:pt x="0" y="51245"/>
                  </a:moveTo>
                  <a:cubicBezTo>
                    <a:pt x="1037" y="50405"/>
                    <a:pt x="2673" y="48356"/>
                    <a:pt x="4131" y="46131"/>
                  </a:cubicBezTo>
                  <a:cubicBezTo>
                    <a:pt x="5590" y="43906"/>
                    <a:pt x="6890" y="41527"/>
                    <a:pt x="8035" y="39002"/>
                  </a:cubicBezTo>
                  <a:cubicBezTo>
                    <a:pt x="9181" y="36478"/>
                    <a:pt x="10149" y="33806"/>
                    <a:pt x="10990" y="30852"/>
                  </a:cubicBezTo>
                  <a:cubicBezTo>
                    <a:pt x="11830" y="27899"/>
                    <a:pt x="12547" y="24715"/>
                    <a:pt x="13064" y="21459"/>
                  </a:cubicBezTo>
                  <a:cubicBezTo>
                    <a:pt x="13580" y="18203"/>
                    <a:pt x="13876" y="14878"/>
                    <a:pt x="13961" y="11494"/>
                  </a:cubicBezTo>
                  <a:cubicBezTo>
                    <a:pt x="14045" y="8109"/>
                    <a:pt x="13885" y="4671"/>
                    <a:pt x="13649" y="2073"/>
                  </a:cubicBezTo>
                  <a:cubicBezTo>
                    <a:pt x="13413" y="-525"/>
                    <a:pt x="13413" y="-525"/>
                    <a:pt x="13443" y="1207"/>
                  </a:cubicBezTo>
                  <a:cubicBezTo>
                    <a:pt x="13443" y="1207"/>
                    <a:pt x="13124" y="4673"/>
                    <a:pt x="12843" y="8046"/>
                  </a:cubicBezTo>
                  <a:cubicBezTo>
                    <a:pt x="12562" y="11419"/>
                    <a:pt x="12181" y="14712"/>
                    <a:pt x="11674" y="17931"/>
                  </a:cubicBezTo>
                  <a:cubicBezTo>
                    <a:pt x="11168" y="21150"/>
                    <a:pt x="10576" y="24308"/>
                    <a:pt x="9820" y="27398"/>
                  </a:cubicBezTo>
                  <a:cubicBezTo>
                    <a:pt x="9065" y="30487"/>
                    <a:pt x="8237" y="33175"/>
                    <a:pt x="7314" y="35752"/>
                  </a:cubicBezTo>
                  <a:cubicBezTo>
                    <a:pt x="6391" y="38330"/>
                    <a:pt x="5361" y="40797"/>
                    <a:pt x="4211" y="43157"/>
                  </a:cubicBezTo>
                  <a:cubicBezTo>
                    <a:pt x="3061" y="45517"/>
                    <a:pt x="1799" y="47780"/>
                    <a:pt x="1264" y="48979"/>
                  </a:cubicBezTo>
                  <a:cubicBezTo>
                    <a:pt x="-56" y="51202"/>
                    <a:pt x="785" y="50222"/>
                    <a:pt x="0" y="5124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8A220F47-3685-207D-47E3-06C084E818DA}"/>
                </a:ext>
              </a:extLst>
            </p:cNvPr>
            <p:cNvSpPr/>
            <p:nvPr/>
          </p:nvSpPr>
          <p:spPr>
            <a:xfrm>
              <a:off x="6278988" y="3415441"/>
              <a:ext cx="5923" cy="60101"/>
            </a:xfrm>
            <a:custGeom>
              <a:avLst/>
              <a:gdLst>
                <a:gd name="connsiteX0" fmla="*/ 2698 w 5923"/>
                <a:gd name="connsiteY0" fmla="*/ 53617 h 60101"/>
                <a:gd name="connsiteX1" fmla="*/ 3825 w 5923"/>
                <a:gd name="connsiteY1" fmla="*/ 48794 h 60101"/>
                <a:gd name="connsiteX2" fmla="*/ 4944 w 5923"/>
                <a:gd name="connsiteY2" fmla="*/ 42093 h 60101"/>
                <a:gd name="connsiteX3" fmla="*/ 5633 w 5923"/>
                <a:gd name="connsiteY3" fmla="*/ 36082 h 60101"/>
                <a:gd name="connsiteX4" fmla="*/ 5905 w 5923"/>
                <a:gd name="connsiteY4" fmla="*/ 31102 h 60101"/>
                <a:gd name="connsiteX5" fmla="*/ 5879 w 5923"/>
                <a:gd name="connsiteY5" fmla="*/ 25866 h 60101"/>
                <a:gd name="connsiteX6" fmla="*/ 5597 w 5923"/>
                <a:gd name="connsiteY6" fmla="*/ 20583 h 60101"/>
                <a:gd name="connsiteX7" fmla="*/ 4992 w 5923"/>
                <a:gd name="connsiteY7" fmla="*/ 15528 h 60101"/>
                <a:gd name="connsiteX8" fmla="*/ 4050 w 5923"/>
                <a:gd name="connsiteY8" fmla="*/ 10721 h 60101"/>
                <a:gd name="connsiteX9" fmla="*/ 2757 w 5923"/>
                <a:gd name="connsiteY9" fmla="*/ 5763 h 60101"/>
                <a:gd name="connsiteX10" fmla="*/ 1198 w 5923"/>
                <a:gd name="connsiteY10" fmla="*/ 1042 h 60101"/>
                <a:gd name="connsiteX11" fmla="*/ 968 w 5923"/>
                <a:gd name="connsiteY11" fmla="*/ 625 h 60101"/>
                <a:gd name="connsiteX12" fmla="*/ 1498 w 5923"/>
                <a:gd name="connsiteY12" fmla="*/ 4237 h 60101"/>
                <a:gd name="connsiteX13" fmla="*/ 2339 w 5923"/>
                <a:gd name="connsiteY13" fmla="*/ 9362 h 60101"/>
                <a:gd name="connsiteX14" fmla="*/ 3035 w 5923"/>
                <a:gd name="connsiteY14" fmla="*/ 14154 h 60101"/>
                <a:gd name="connsiteX15" fmla="*/ 3499 w 5923"/>
                <a:gd name="connsiteY15" fmla="*/ 19036 h 60101"/>
                <a:gd name="connsiteX16" fmla="*/ 3805 w 5923"/>
                <a:gd name="connsiteY16" fmla="*/ 24172 h 60101"/>
                <a:gd name="connsiteX17" fmla="*/ 3910 w 5923"/>
                <a:gd name="connsiteY17" fmla="*/ 29477 h 60101"/>
                <a:gd name="connsiteX18" fmla="*/ 3756 w 5923"/>
                <a:gd name="connsiteY18" fmla="*/ 34239 h 60101"/>
                <a:gd name="connsiteX19" fmla="*/ 3244 w 5923"/>
                <a:gd name="connsiteY19" fmla="*/ 39716 h 60101"/>
                <a:gd name="connsiteX20" fmla="*/ 2452 w 5923"/>
                <a:gd name="connsiteY20" fmla="*/ 46569 h 60101"/>
                <a:gd name="connsiteX21" fmla="*/ 1705 w 5923"/>
                <a:gd name="connsiteY21" fmla="*/ 51952 h 60101"/>
                <a:gd name="connsiteX22" fmla="*/ 914 w 5923"/>
                <a:gd name="connsiteY22" fmla="*/ 55919 h 60101"/>
                <a:gd name="connsiteX23" fmla="*/ 237 w 5923"/>
                <a:gd name="connsiteY23" fmla="*/ 58946 h 60101"/>
                <a:gd name="connsiteX24" fmla="*/ 0 w 5923"/>
                <a:gd name="connsiteY24" fmla="*/ 60102 h 60101"/>
                <a:gd name="connsiteX25" fmla="*/ 1403 w 5923"/>
                <a:gd name="connsiteY25" fmla="*/ 57398 h 60101"/>
                <a:gd name="connsiteX26" fmla="*/ 2698 w 5923"/>
                <a:gd name="connsiteY26" fmla="*/ 53617 h 60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923" h="60101">
                  <a:moveTo>
                    <a:pt x="2698" y="53617"/>
                  </a:moveTo>
                  <a:cubicBezTo>
                    <a:pt x="3085" y="52268"/>
                    <a:pt x="3429" y="50835"/>
                    <a:pt x="3825" y="48794"/>
                  </a:cubicBezTo>
                  <a:cubicBezTo>
                    <a:pt x="4221" y="46754"/>
                    <a:pt x="4629" y="44315"/>
                    <a:pt x="4944" y="42093"/>
                  </a:cubicBezTo>
                  <a:cubicBezTo>
                    <a:pt x="5260" y="39871"/>
                    <a:pt x="5479" y="37866"/>
                    <a:pt x="5633" y="36082"/>
                  </a:cubicBezTo>
                  <a:cubicBezTo>
                    <a:pt x="5787" y="34297"/>
                    <a:pt x="5875" y="32730"/>
                    <a:pt x="5905" y="31102"/>
                  </a:cubicBezTo>
                  <a:cubicBezTo>
                    <a:pt x="5936" y="29473"/>
                    <a:pt x="5928" y="27656"/>
                    <a:pt x="5879" y="25866"/>
                  </a:cubicBezTo>
                  <a:cubicBezTo>
                    <a:pt x="5830" y="24077"/>
                    <a:pt x="5742" y="22316"/>
                    <a:pt x="5597" y="20583"/>
                  </a:cubicBezTo>
                  <a:cubicBezTo>
                    <a:pt x="5453" y="18851"/>
                    <a:pt x="5249" y="17148"/>
                    <a:pt x="4992" y="15528"/>
                  </a:cubicBezTo>
                  <a:cubicBezTo>
                    <a:pt x="4735" y="13907"/>
                    <a:pt x="4419" y="12335"/>
                    <a:pt x="4050" y="10721"/>
                  </a:cubicBezTo>
                  <a:cubicBezTo>
                    <a:pt x="3681" y="9108"/>
                    <a:pt x="3254" y="7454"/>
                    <a:pt x="2757" y="5763"/>
                  </a:cubicBezTo>
                  <a:cubicBezTo>
                    <a:pt x="2260" y="4072"/>
                    <a:pt x="1662" y="2353"/>
                    <a:pt x="1198" y="1042"/>
                  </a:cubicBezTo>
                  <a:cubicBezTo>
                    <a:pt x="734" y="-268"/>
                    <a:pt x="734" y="-268"/>
                    <a:pt x="968" y="625"/>
                  </a:cubicBezTo>
                  <a:cubicBezTo>
                    <a:pt x="968" y="625"/>
                    <a:pt x="1210" y="2469"/>
                    <a:pt x="1498" y="4237"/>
                  </a:cubicBezTo>
                  <a:cubicBezTo>
                    <a:pt x="1785" y="6005"/>
                    <a:pt x="2075" y="7711"/>
                    <a:pt x="2339" y="9362"/>
                  </a:cubicBezTo>
                  <a:cubicBezTo>
                    <a:pt x="2603" y="11013"/>
                    <a:pt x="2836" y="12611"/>
                    <a:pt x="3035" y="14154"/>
                  </a:cubicBezTo>
                  <a:cubicBezTo>
                    <a:pt x="3234" y="15696"/>
                    <a:pt x="3381" y="17349"/>
                    <a:pt x="3499" y="19036"/>
                  </a:cubicBezTo>
                  <a:cubicBezTo>
                    <a:pt x="3618" y="20721"/>
                    <a:pt x="3731" y="22432"/>
                    <a:pt x="3805" y="24172"/>
                  </a:cubicBezTo>
                  <a:cubicBezTo>
                    <a:pt x="3879" y="25912"/>
                    <a:pt x="3914" y="27680"/>
                    <a:pt x="3910" y="29477"/>
                  </a:cubicBezTo>
                  <a:cubicBezTo>
                    <a:pt x="3905" y="31273"/>
                    <a:pt x="3863" y="32642"/>
                    <a:pt x="3756" y="34239"/>
                  </a:cubicBezTo>
                  <a:cubicBezTo>
                    <a:pt x="3649" y="35836"/>
                    <a:pt x="3476" y="37661"/>
                    <a:pt x="3244" y="39716"/>
                  </a:cubicBezTo>
                  <a:cubicBezTo>
                    <a:pt x="3012" y="41769"/>
                    <a:pt x="2753" y="44055"/>
                    <a:pt x="2452" y="46569"/>
                  </a:cubicBezTo>
                  <a:cubicBezTo>
                    <a:pt x="2150" y="49084"/>
                    <a:pt x="1942" y="50555"/>
                    <a:pt x="1705" y="51952"/>
                  </a:cubicBezTo>
                  <a:cubicBezTo>
                    <a:pt x="1468" y="53349"/>
                    <a:pt x="1205" y="54671"/>
                    <a:pt x="914" y="55919"/>
                  </a:cubicBezTo>
                  <a:cubicBezTo>
                    <a:pt x="623" y="57166"/>
                    <a:pt x="314" y="58345"/>
                    <a:pt x="237" y="58946"/>
                  </a:cubicBezTo>
                  <a:cubicBezTo>
                    <a:pt x="-65" y="60074"/>
                    <a:pt x="225" y="59576"/>
                    <a:pt x="0" y="60102"/>
                  </a:cubicBezTo>
                  <a:cubicBezTo>
                    <a:pt x="384" y="59639"/>
                    <a:pt x="924" y="58569"/>
                    <a:pt x="1403" y="57398"/>
                  </a:cubicBezTo>
                  <a:cubicBezTo>
                    <a:pt x="1881" y="56227"/>
                    <a:pt x="2311" y="54965"/>
                    <a:pt x="2698" y="536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E4AFC63A-0EFB-B8FB-161F-6063F5BD62A9}"/>
                </a:ext>
              </a:extLst>
            </p:cNvPr>
            <p:cNvSpPr/>
            <p:nvPr/>
          </p:nvSpPr>
          <p:spPr>
            <a:xfrm>
              <a:off x="6271174" y="3407605"/>
              <a:ext cx="7325" cy="58106"/>
            </a:xfrm>
            <a:custGeom>
              <a:avLst/>
              <a:gdLst>
                <a:gd name="connsiteX0" fmla="*/ 3242 w 7325"/>
                <a:gd name="connsiteY0" fmla="*/ 13129 h 58106"/>
                <a:gd name="connsiteX1" fmla="*/ 4051 w 7325"/>
                <a:gd name="connsiteY1" fmla="*/ 17902 h 58106"/>
                <a:gd name="connsiteX2" fmla="*/ 4644 w 7325"/>
                <a:gd name="connsiteY2" fmla="*/ 22782 h 58106"/>
                <a:gd name="connsiteX3" fmla="*/ 5114 w 7325"/>
                <a:gd name="connsiteY3" fmla="*/ 28307 h 58106"/>
                <a:gd name="connsiteX4" fmla="*/ 5311 w 7325"/>
                <a:gd name="connsiteY4" fmla="*/ 33137 h 58106"/>
                <a:gd name="connsiteX5" fmla="*/ 5186 w 7325"/>
                <a:gd name="connsiteY5" fmla="*/ 38126 h 58106"/>
                <a:gd name="connsiteX6" fmla="*/ 4835 w 7325"/>
                <a:gd name="connsiteY6" fmla="*/ 44024 h 58106"/>
                <a:gd name="connsiteX7" fmla="*/ 4451 w 7325"/>
                <a:gd name="connsiteY7" fmla="*/ 48747 h 58106"/>
                <a:gd name="connsiteX8" fmla="*/ 3912 w 7325"/>
                <a:gd name="connsiteY8" fmla="*/ 52861 h 58106"/>
                <a:gd name="connsiteX9" fmla="*/ 3421 w 7325"/>
                <a:gd name="connsiteY9" fmla="*/ 56543 h 58106"/>
                <a:gd name="connsiteX10" fmla="*/ 3260 w 7325"/>
                <a:gd name="connsiteY10" fmla="*/ 58106 h 58106"/>
                <a:gd name="connsiteX11" fmla="*/ 4619 w 7325"/>
                <a:gd name="connsiteY11" fmla="*/ 54511 h 58106"/>
                <a:gd name="connsiteX12" fmla="*/ 5673 w 7325"/>
                <a:gd name="connsiteY12" fmla="*/ 50310 h 58106"/>
                <a:gd name="connsiteX13" fmla="*/ 6413 w 7325"/>
                <a:gd name="connsiteY13" fmla="*/ 45879 h 58106"/>
                <a:gd name="connsiteX14" fmla="*/ 7044 w 7325"/>
                <a:gd name="connsiteY14" fmla="*/ 40124 h 58106"/>
                <a:gd name="connsiteX15" fmla="*/ 7315 w 7325"/>
                <a:gd name="connsiteY15" fmla="*/ 34731 h 58106"/>
                <a:gd name="connsiteX16" fmla="*/ 7225 w 7325"/>
                <a:gd name="connsiteY16" fmla="*/ 29851 h 58106"/>
                <a:gd name="connsiteX17" fmla="*/ 6825 w 7325"/>
                <a:gd name="connsiteY17" fmla="*/ 24366 h 58106"/>
                <a:gd name="connsiteX18" fmla="*/ 6207 w 7325"/>
                <a:gd name="connsiteY18" fmla="*/ 19183 h 58106"/>
                <a:gd name="connsiteX19" fmla="*/ 5268 w 7325"/>
                <a:gd name="connsiteY19" fmla="*/ 14385 h 58106"/>
                <a:gd name="connsiteX20" fmla="*/ 3842 w 7325"/>
                <a:gd name="connsiteY20" fmla="*/ 9216 h 58106"/>
                <a:gd name="connsiteX21" fmla="*/ 2150 w 7325"/>
                <a:gd name="connsiteY21" fmla="*/ 4481 h 58106"/>
                <a:gd name="connsiteX22" fmla="*/ 395 w 7325"/>
                <a:gd name="connsiteY22" fmla="*/ 750 h 58106"/>
                <a:gd name="connsiteX23" fmla="*/ 179 w 7325"/>
                <a:gd name="connsiteY23" fmla="*/ 457 h 58106"/>
                <a:gd name="connsiteX24" fmla="*/ 930 w 7325"/>
                <a:gd name="connsiteY24" fmla="*/ 3276 h 58106"/>
                <a:gd name="connsiteX25" fmla="*/ 2102 w 7325"/>
                <a:gd name="connsiteY25" fmla="*/ 7904 h 58106"/>
                <a:gd name="connsiteX26" fmla="*/ 3242 w 7325"/>
                <a:gd name="connsiteY26" fmla="*/ 13129 h 58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325" h="58106">
                  <a:moveTo>
                    <a:pt x="3242" y="13129"/>
                  </a:moveTo>
                  <a:cubicBezTo>
                    <a:pt x="3611" y="14973"/>
                    <a:pt x="3842" y="16381"/>
                    <a:pt x="4051" y="17902"/>
                  </a:cubicBezTo>
                  <a:cubicBezTo>
                    <a:pt x="4260" y="19422"/>
                    <a:pt x="4459" y="21049"/>
                    <a:pt x="4644" y="22782"/>
                  </a:cubicBezTo>
                  <a:cubicBezTo>
                    <a:pt x="4829" y="24515"/>
                    <a:pt x="4986" y="26357"/>
                    <a:pt x="5114" y="28307"/>
                  </a:cubicBezTo>
                  <a:cubicBezTo>
                    <a:pt x="5243" y="30258"/>
                    <a:pt x="5303" y="31625"/>
                    <a:pt x="5311" y="33137"/>
                  </a:cubicBezTo>
                  <a:cubicBezTo>
                    <a:pt x="5319" y="34650"/>
                    <a:pt x="5275" y="36313"/>
                    <a:pt x="5186" y="38126"/>
                  </a:cubicBezTo>
                  <a:cubicBezTo>
                    <a:pt x="5096" y="39940"/>
                    <a:pt x="4983" y="41905"/>
                    <a:pt x="4835" y="44024"/>
                  </a:cubicBezTo>
                  <a:cubicBezTo>
                    <a:pt x="4687" y="46142"/>
                    <a:pt x="4590" y="47424"/>
                    <a:pt x="4451" y="48747"/>
                  </a:cubicBezTo>
                  <a:cubicBezTo>
                    <a:pt x="4313" y="50069"/>
                    <a:pt x="4132" y="51440"/>
                    <a:pt x="3912" y="52861"/>
                  </a:cubicBezTo>
                  <a:cubicBezTo>
                    <a:pt x="3692" y="54282"/>
                    <a:pt x="3440" y="55757"/>
                    <a:pt x="3421" y="56543"/>
                  </a:cubicBezTo>
                  <a:cubicBezTo>
                    <a:pt x="3192" y="58087"/>
                    <a:pt x="3470" y="57348"/>
                    <a:pt x="3260" y="58106"/>
                  </a:cubicBezTo>
                  <a:cubicBezTo>
                    <a:pt x="3679" y="57404"/>
                    <a:pt x="4199" y="55945"/>
                    <a:pt x="4619" y="54511"/>
                  </a:cubicBezTo>
                  <a:cubicBezTo>
                    <a:pt x="5039" y="53077"/>
                    <a:pt x="5390" y="51676"/>
                    <a:pt x="5673" y="50310"/>
                  </a:cubicBezTo>
                  <a:cubicBezTo>
                    <a:pt x="5957" y="48944"/>
                    <a:pt x="6180" y="47614"/>
                    <a:pt x="6413" y="45879"/>
                  </a:cubicBezTo>
                  <a:cubicBezTo>
                    <a:pt x="6645" y="44145"/>
                    <a:pt x="6883" y="42064"/>
                    <a:pt x="7044" y="40124"/>
                  </a:cubicBezTo>
                  <a:cubicBezTo>
                    <a:pt x="7206" y="38184"/>
                    <a:pt x="7287" y="36386"/>
                    <a:pt x="7315" y="34731"/>
                  </a:cubicBezTo>
                  <a:cubicBezTo>
                    <a:pt x="7343" y="33076"/>
                    <a:pt x="7316" y="31563"/>
                    <a:pt x="7225" y="29851"/>
                  </a:cubicBezTo>
                  <a:cubicBezTo>
                    <a:pt x="7133" y="28139"/>
                    <a:pt x="6993" y="26199"/>
                    <a:pt x="6825" y="24366"/>
                  </a:cubicBezTo>
                  <a:cubicBezTo>
                    <a:pt x="6655" y="22531"/>
                    <a:pt x="6458" y="20803"/>
                    <a:pt x="6207" y="19183"/>
                  </a:cubicBezTo>
                  <a:cubicBezTo>
                    <a:pt x="5955" y="17564"/>
                    <a:pt x="5666" y="16052"/>
                    <a:pt x="5268" y="14385"/>
                  </a:cubicBezTo>
                  <a:cubicBezTo>
                    <a:pt x="4871" y="12719"/>
                    <a:pt x="4371" y="10911"/>
                    <a:pt x="3842" y="9216"/>
                  </a:cubicBezTo>
                  <a:cubicBezTo>
                    <a:pt x="3311" y="7521"/>
                    <a:pt x="2751" y="5941"/>
                    <a:pt x="2150" y="4481"/>
                  </a:cubicBezTo>
                  <a:cubicBezTo>
                    <a:pt x="1548" y="3020"/>
                    <a:pt x="878" y="1695"/>
                    <a:pt x="395" y="750"/>
                  </a:cubicBezTo>
                  <a:cubicBezTo>
                    <a:pt x="-88" y="-194"/>
                    <a:pt x="-88" y="-194"/>
                    <a:pt x="179" y="457"/>
                  </a:cubicBezTo>
                  <a:cubicBezTo>
                    <a:pt x="179" y="457"/>
                    <a:pt x="547" y="1825"/>
                    <a:pt x="930" y="3276"/>
                  </a:cubicBezTo>
                  <a:cubicBezTo>
                    <a:pt x="1313" y="4726"/>
                    <a:pt x="1709" y="6266"/>
                    <a:pt x="2102" y="7904"/>
                  </a:cubicBezTo>
                  <a:cubicBezTo>
                    <a:pt x="2495" y="9543"/>
                    <a:pt x="2873" y="11285"/>
                    <a:pt x="3242" y="1312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1D626EF2-705D-A9C5-7AB3-8EFB60591EE8}"/>
                </a:ext>
              </a:extLst>
            </p:cNvPr>
            <p:cNvSpPr/>
            <p:nvPr/>
          </p:nvSpPr>
          <p:spPr>
            <a:xfrm>
              <a:off x="6249537" y="3395235"/>
              <a:ext cx="1416" cy="15703"/>
            </a:xfrm>
            <a:custGeom>
              <a:avLst/>
              <a:gdLst>
                <a:gd name="connsiteX0" fmla="*/ 126 w 1416"/>
                <a:gd name="connsiteY0" fmla="*/ 9549 h 15703"/>
                <a:gd name="connsiteX1" fmla="*/ 263 w 1416"/>
                <a:gd name="connsiteY1" fmla="*/ 10612 h 15703"/>
                <a:gd name="connsiteX2" fmla="*/ 371 w 1416"/>
                <a:gd name="connsiteY2" fmla="*/ 11345 h 15703"/>
                <a:gd name="connsiteX3" fmla="*/ 462 w 1416"/>
                <a:gd name="connsiteY3" fmla="*/ 11919 h 15703"/>
                <a:gd name="connsiteX4" fmla="*/ 565 w 1416"/>
                <a:gd name="connsiteY4" fmla="*/ 12517 h 15703"/>
                <a:gd name="connsiteX5" fmla="*/ 687 w 1416"/>
                <a:gd name="connsiteY5" fmla="*/ 13165 h 15703"/>
                <a:gd name="connsiteX6" fmla="*/ 844 w 1416"/>
                <a:gd name="connsiteY6" fmla="*/ 13916 h 15703"/>
                <a:gd name="connsiteX7" fmla="*/ 1046 w 1416"/>
                <a:gd name="connsiteY7" fmla="*/ 14778 h 15703"/>
                <a:gd name="connsiteX8" fmla="*/ 1153 w 1416"/>
                <a:gd name="connsiteY8" fmla="*/ 15196 h 15703"/>
                <a:gd name="connsiteX9" fmla="*/ 1208 w 1416"/>
                <a:gd name="connsiteY9" fmla="*/ 15404 h 15703"/>
                <a:gd name="connsiteX10" fmla="*/ 1272 w 1416"/>
                <a:gd name="connsiteY10" fmla="*/ 15614 h 15703"/>
                <a:gd name="connsiteX11" fmla="*/ 1367 w 1416"/>
                <a:gd name="connsiteY11" fmla="*/ 15704 h 15703"/>
                <a:gd name="connsiteX12" fmla="*/ 1392 w 1416"/>
                <a:gd name="connsiteY12" fmla="*/ 15469 h 15703"/>
                <a:gd name="connsiteX13" fmla="*/ 1407 w 1416"/>
                <a:gd name="connsiteY13" fmla="*/ 15235 h 15703"/>
                <a:gd name="connsiteX14" fmla="*/ 1415 w 1416"/>
                <a:gd name="connsiteY14" fmla="*/ 14915 h 15703"/>
                <a:gd name="connsiteX15" fmla="*/ 1412 w 1416"/>
                <a:gd name="connsiteY15" fmla="*/ 14131 h 15703"/>
                <a:gd name="connsiteX16" fmla="*/ 1393 w 1416"/>
                <a:gd name="connsiteY16" fmla="*/ 13328 h 15703"/>
                <a:gd name="connsiteX17" fmla="*/ 1374 w 1416"/>
                <a:gd name="connsiteY17" fmla="*/ 12641 h 15703"/>
                <a:gd name="connsiteX18" fmla="*/ 1353 w 1416"/>
                <a:gd name="connsiteY18" fmla="*/ 12028 h 15703"/>
                <a:gd name="connsiteX19" fmla="*/ 1335 w 1416"/>
                <a:gd name="connsiteY19" fmla="*/ 11444 h 15703"/>
                <a:gd name="connsiteX20" fmla="*/ 1314 w 1416"/>
                <a:gd name="connsiteY20" fmla="*/ 10794 h 15703"/>
                <a:gd name="connsiteX21" fmla="*/ 1288 w 1416"/>
                <a:gd name="connsiteY21" fmla="*/ 9816 h 15703"/>
                <a:gd name="connsiteX22" fmla="*/ 1277 w 1416"/>
                <a:gd name="connsiteY22" fmla="*/ 8812 h 15703"/>
                <a:gd name="connsiteX23" fmla="*/ 1253 w 1416"/>
                <a:gd name="connsiteY23" fmla="*/ 7829 h 15703"/>
                <a:gd name="connsiteX24" fmla="*/ 1178 w 1416"/>
                <a:gd name="connsiteY24" fmla="*/ 6651 h 15703"/>
                <a:gd name="connsiteX25" fmla="*/ 1114 w 1416"/>
                <a:gd name="connsiteY25" fmla="*/ 5324 h 15703"/>
                <a:gd name="connsiteX26" fmla="*/ 1060 w 1416"/>
                <a:gd name="connsiteY26" fmla="*/ 4013 h 15703"/>
                <a:gd name="connsiteX27" fmla="*/ 1021 w 1416"/>
                <a:gd name="connsiteY27" fmla="*/ 3010 h 15703"/>
                <a:gd name="connsiteX28" fmla="*/ 968 w 1416"/>
                <a:gd name="connsiteY28" fmla="*/ 1781 h 15703"/>
                <a:gd name="connsiteX29" fmla="*/ 910 w 1416"/>
                <a:gd name="connsiteY29" fmla="*/ 343 h 15703"/>
                <a:gd name="connsiteX30" fmla="*/ 895 w 1416"/>
                <a:gd name="connsiteY30" fmla="*/ 198 h 15703"/>
                <a:gd name="connsiteX31" fmla="*/ 681 w 1416"/>
                <a:gd name="connsiteY31" fmla="*/ 1269 h 15703"/>
                <a:gd name="connsiteX32" fmla="*/ 424 w 1416"/>
                <a:gd name="connsiteY32" fmla="*/ 2608 h 15703"/>
                <a:gd name="connsiteX33" fmla="*/ 290 w 1416"/>
                <a:gd name="connsiteY33" fmla="*/ 3596 h 15703"/>
                <a:gd name="connsiteX34" fmla="*/ 167 w 1416"/>
                <a:gd name="connsiteY34" fmla="*/ 4835 h 15703"/>
                <a:gd name="connsiteX35" fmla="*/ 66 w 1416"/>
                <a:gd name="connsiteY35" fmla="*/ 6217 h 15703"/>
                <a:gd name="connsiteX36" fmla="*/ 10 w 1416"/>
                <a:gd name="connsiteY36" fmla="*/ 7497 h 15703"/>
                <a:gd name="connsiteX37" fmla="*/ 22 w 1416"/>
                <a:gd name="connsiteY37" fmla="*/ 8547 h 15703"/>
                <a:gd name="connsiteX38" fmla="*/ 126 w 1416"/>
                <a:gd name="connsiteY38" fmla="*/ 9549 h 15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416" h="15703">
                  <a:moveTo>
                    <a:pt x="126" y="9549"/>
                  </a:moveTo>
                  <a:cubicBezTo>
                    <a:pt x="166" y="9894"/>
                    <a:pt x="210" y="10248"/>
                    <a:pt x="263" y="10612"/>
                  </a:cubicBezTo>
                  <a:cubicBezTo>
                    <a:pt x="315" y="10975"/>
                    <a:pt x="342" y="11158"/>
                    <a:pt x="371" y="11345"/>
                  </a:cubicBezTo>
                  <a:cubicBezTo>
                    <a:pt x="399" y="11533"/>
                    <a:pt x="428" y="11724"/>
                    <a:pt x="462" y="11919"/>
                  </a:cubicBezTo>
                  <a:cubicBezTo>
                    <a:pt x="496" y="12114"/>
                    <a:pt x="530" y="12313"/>
                    <a:pt x="565" y="12517"/>
                  </a:cubicBezTo>
                  <a:cubicBezTo>
                    <a:pt x="601" y="12720"/>
                    <a:pt x="641" y="12933"/>
                    <a:pt x="687" y="13165"/>
                  </a:cubicBezTo>
                  <a:cubicBezTo>
                    <a:pt x="733" y="13397"/>
                    <a:pt x="786" y="13647"/>
                    <a:pt x="844" y="13916"/>
                  </a:cubicBezTo>
                  <a:cubicBezTo>
                    <a:pt x="902" y="14185"/>
                    <a:pt x="969" y="14473"/>
                    <a:pt x="1046" y="14778"/>
                  </a:cubicBezTo>
                  <a:cubicBezTo>
                    <a:pt x="1123" y="15083"/>
                    <a:pt x="1137" y="15135"/>
                    <a:pt x="1153" y="15196"/>
                  </a:cubicBezTo>
                  <a:cubicBezTo>
                    <a:pt x="1169" y="15256"/>
                    <a:pt x="1187" y="15326"/>
                    <a:pt x="1208" y="15404"/>
                  </a:cubicBezTo>
                  <a:cubicBezTo>
                    <a:pt x="1229" y="15482"/>
                    <a:pt x="1252" y="15569"/>
                    <a:pt x="1272" y="15614"/>
                  </a:cubicBezTo>
                  <a:cubicBezTo>
                    <a:pt x="1296" y="15710"/>
                    <a:pt x="1363" y="15654"/>
                    <a:pt x="1367" y="15704"/>
                  </a:cubicBezTo>
                  <a:cubicBezTo>
                    <a:pt x="1380" y="15652"/>
                    <a:pt x="1387" y="15557"/>
                    <a:pt x="1392" y="15469"/>
                  </a:cubicBezTo>
                  <a:cubicBezTo>
                    <a:pt x="1399" y="15382"/>
                    <a:pt x="1403" y="15304"/>
                    <a:pt x="1407" y="15235"/>
                  </a:cubicBezTo>
                  <a:cubicBezTo>
                    <a:pt x="1410" y="15165"/>
                    <a:pt x="1413" y="15104"/>
                    <a:pt x="1415" y="14915"/>
                  </a:cubicBezTo>
                  <a:cubicBezTo>
                    <a:pt x="1417" y="14726"/>
                    <a:pt x="1416" y="14418"/>
                    <a:pt x="1412" y="14131"/>
                  </a:cubicBezTo>
                  <a:cubicBezTo>
                    <a:pt x="1408" y="13843"/>
                    <a:pt x="1399" y="13575"/>
                    <a:pt x="1393" y="13328"/>
                  </a:cubicBezTo>
                  <a:cubicBezTo>
                    <a:pt x="1388" y="13080"/>
                    <a:pt x="1381" y="12852"/>
                    <a:pt x="1374" y="12641"/>
                  </a:cubicBezTo>
                  <a:cubicBezTo>
                    <a:pt x="1367" y="12430"/>
                    <a:pt x="1360" y="12227"/>
                    <a:pt x="1353" y="12028"/>
                  </a:cubicBezTo>
                  <a:cubicBezTo>
                    <a:pt x="1347" y="11829"/>
                    <a:pt x="1343" y="11634"/>
                    <a:pt x="1335" y="11444"/>
                  </a:cubicBezTo>
                  <a:cubicBezTo>
                    <a:pt x="1328" y="11255"/>
                    <a:pt x="1321" y="11069"/>
                    <a:pt x="1314" y="10794"/>
                  </a:cubicBezTo>
                  <a:cubicBezTo>
                    <a:pt x="1307" y="10520"/>
                    <a:pt x="1296" y="10162"/>
                    <a:pt x="1288" y="9816"/>
                  </a:cubicBezTo>
                  <a:cubicBezTo>
                    <a:pt x="1281" y="9470"/>
                    <a:pt x="1277" y="9136"/>
                    <a:pt x="1277" y="8812"/>
                  </a:cubicBezTo>
                  <a:cubicBezTo>
                    <a:pt x="1276" y="8489"/>
                    <a:pt x="1280" y="8177"/>
                    <a:pt x="1253" y="7829"/>
                  </a:cubicBezTo>
                  <a:cubicBezTo>
                    <a:pt x="1227" y="7481"/>
                    <a:pt x="1201" y="7075"/>
                    <a:pt x="1178" y="6651"/>
                  </a:cubicBezTo>
                  <a:cubicBezTo>
                    <a:pt x="1156" y="6228"/>
                    <a:pt x="1134" y="5785"/>
                    <a:pt x="1114" y="5324"/>
                  </a:cubicBezTo>
                  <a:cubicBezTo>
                    <a:pt x="1095" y="4863"/>
                    <a:pt x="1076" y="4384"/>
                    <a:pt x="1060" y="4013"/>
                  </a:cubicBezTo>
                  <a:cubicBezTo>
                    <a:pt x="1044" y="3642"/>
                    <a:pt x="1034" y="3358"/>
                    <a:pt x="1021" y="3010"/>
                  </a:cubicBezTo>
                  <a:cubicBezTo>
                    <a:pt x="1008" y="2663"/>
                    <a:pt x="993" y="2253"/>
                    <a:pt x="968" y="1781"/>
                  </a:cubicBezTo>
                  <a:cubicBezTo>
                    <a:pt x="943" y="1308"/>
                    <a:pt x="903" y="773"/>
                    <a:pt x="910" y="343"/>
                  </a:cubicBezTo>
                  <a:cubicBezTo>
                    <a:pt x="918" y="-87"/>
                    <a:pt x="918" y="-87"/>
                    <a:pt x="895" y="198"/>
                  </a:cubicBezTo>
                  <a:cubicBezTo>
                    <a:pt x="895" y="198"/>
                    <a:pt x="794" y="764"/>
                    <a:pt x="681" y="1269"/>
                  </a:cubicBezTo>
                  <a:cubicBezTo>
                    <a:pt x="569" y="1773"/>
                    <a:pt x="487" y="2220"/>
                    <a:pt x="424" y="2608"/>
                  </a:cubicBezTo>
                  <a:cubicBezTo>
                    <a:pt x="362" y="2996"/>
                    <a:pt x="319" y="3326"/>
                    <a:pt x="290" y="3596"/>
                  </a:cubicBezTo>
                  <a:cubicBezTo>
                    <a:pt x="260" y="3865"/>
                    <a:pt x="209" y="4357"/>
                    <a:pt x="167" y="4835"/>
                  </a:cubicBezTo>
                  <a:cubicBezTo>
                    <a:pt x="125" y="5313"/>
                    <a:pt x="91" y="5774"/>
                    <a:pt x="66" y="6217"/>
                  </a:cubicBezTo>
                  <a:cubicBezTo>
                    <a:pt x="40" y="6661"/>
                    <a:pt x="22" y="7088"/>
                    <a:pt x="10" y="7497"/>
                  </a:cubicBezTo>
                  <a:cubicBezTo>
                    <a:pt x="-2" y="7907"/>
                    <a:pt x="-8" y="8222"/>
                    <a:pt x="22" y="8547"/>
                  </a:cubicBezTo>
                  <a:cubicBezTo>
                    <a:pt x="52" y="8871"/>
                    <a:pt x="87" y="9205"/>
                    <a:pt x="126" y="95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5EED92C0-BCB0-90DE-D763-826188BBD176}"/>
                </a:ext>
              </a:extLst>
            </p:cNvPr>
            <p:cNvSpPr/>
            <p:nvPr/>
          </p:nvSpPr>
          <p:spPr>
            <a:xfrm>
              <a:off x="6243945" y="3396994"/>
              <a:ext cx="1934" cy="14010"/>
            </a:xfrm>
            <a:custGeom>
              <a:avLst/>
              <a:gdLst>
                <a:gd name="connsiteX0" fmla="*/ 1929 w 1934"/>
                <a:gd name="connsiteY0" fmla="*/ 13543 h 14010"/>
                <a:gd name="connsiteX1" fmla="*/ 1931 w 1934"/>
                <a:gd name="connsiteY1" fmla="*/ 12860 h 14010"/>
                <a:gd name="connsiteX2" fmla="*/ 1906 w 1934"/>
                <a:gd name="connsiteY2" fmla="*/ 12122 h 14010"/>
                <a:gd name="connsiteX3" fmla="*/ 1858 w 1934"/>
                <a:gd name="connsiteY3" fmla="*/ 11313 h 14010"/>
                <a:gd name="connsiteX4" fmla="*/ 1721 w 1934"/>
                <a:gd name="connsiteY4" fmla="*/ 9812 h 14010"/>
                <a:gd name="connsiteX5" fmla="*/ 1515 w 1934"/>
                <a:gd name="connsiteY5" fmla="*/ 7848 h 14010"/>
                <a:gd name="connsiteX6" fmla="*/ 1355 w 1934"/>
                <a:gd name="connsiteY6" fmla="*/ 6786 h 14010"/>
                <a:gd name="connsiteX7" fmla="*/ 1203 w 1934"/>
                <a:gd name="connsiteY7" fmla="*/ 6011 h 14010"/>
                <a:gd name="connsiteX8" fmla="*/ 1026 w 1934"/>
                <a:gd name="connsiteY8" fmla="*/ 5067 h 14010"/>
                <a:gd name="connsiteX9" fmla="*/ 745 w 1934"/>
                <a:gd name="connsiteY9" fmla="*/ 3512 h 14010"/>
                <a:gd name="connsiteX10" fmla="*/ 432 w 1934"/>
                <a:gd name="connsiteY10" fmla="*/ 1837 h 14010"/>
                <a:gd name="connsiteX11" fmla="*/ 161 w 1934"/>
                <a:gd name="connsiteY11" fmla="*/ 327 h 14010"/>
                <a:gd name="connsiteX12" fmla="*/ 128 w 1934"/>
                <a:gd name="connsiteY12" fmla="*/ 191 h 14010"/>
                <a:gd name="connsiteX13" fmla="*/ 60 w 1934"/>
                <a:gd name="connsiteY13" fmla="*/ 1304 h 14010"/>
                <a:gd name="connsiteX14" fmla="*/ 0 w 1934"/>
                <a:gd name="connsiteY14" fmla="*/ 3008 h 14010"/>
                <a:gd name="connsiteX15" fmla="*/ 45 w 1934"/>
                <a:gd name="connsiteY15" fmla="*/ 4753 h 14010"/>
                <a:gd name="connsiteX16" fmla="*/ 114 w 1934"/>
                <a:gd name="connsiteY16" fmla="*/ 5886 h 14010"/>
                <a:gd name="connsiteX17" fmla="*/ 182 w 1934"/>
                <a:gd name="connsiteY17" fmla="*/ 6688 h 14010"/>
                <a:gd name="connsiteX18" fmla="*/ 270 w 1934"/>
                <a:gd name="connsiteY18" fmla="*/ 7474 h 14010"/>
                <a:gd name="connsiteX19" fmla="*/ 652 w 1934"/>
                <a:gd name="connsiteY19" fmla="*/ 9293 h 14010"/>
                <a:gd name="connsiteX20" fmla="*/ 1051 w 1934"/>
                <a:gd name="connsiteY20" fmla="*/ 11026 h 14010"/>
                <a:gd name="connsiteX21" fmla="*/ 1272 w 1934"/>
                <a:gd name="connsiteY21" fmla="*/ 11954 h 14010"/>
                <a:gd name="connsiteX22" fmla="*/ 1446 w 1934"/>
                <a:gd name="connsiteY22" fmla="*/ 12669 h 14010"/>
                <a:gd name="connsiteX23" fmla="*/ 1630 w 1934"/>
                <a:gd name="connsiteY23" fmla="*/ 13370 h 14010"/>
                <a:gd name="connsiteX24" fmla="*/ 1778 w 1934"/>
                <a:gd name="connsiteY24" fmla="*/ 13853 h 14010"/>
                <a:gd name="connsiteX25" fmla="*/ 1895 w 1934"/>
                <a:gd name="connsiteY25" fmla="*/ 14010 h 14010"/>
                <a:gd name="connsiteX26" fmla="*/ 1929 w 1934"/>
                <a:gd name="connsiteY26" fmla="*/ 13543 h 14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934" h="14010">
                  <a:moveTo>
                    <a:pt x="1929" y="13543"/>
                  </a:moveTo>
                  <a:cubicBezTo>
                    <a:pt x="1935" y="13339"/>
                    <a:pt x="1935" y="13111"/>
                    <a:pt x="1931" y="12860"/>
                  </a:cubicBezTo>
                  <a:cubicBezTo>
                    <a:pt x="1925" y="12609"/>
                    <a:pt x="1917" y="12335"/>
                    <a:pt x="1906" y="12122"/>
                  </a:cubicBezTo>
                  <a:cubicBezTo>
                    <a:pt x="1896" y="11909"/>
                    <a:pt x="1884" y="11678"/>
                    <a:pt x="1858" y="11313"/>
                  </a:cubicBezTo>
                  <a:cubicBezTo>
                    <a:pt x="1830" y="10948"/>
                    <a:pt x="1784" y="10448"/>
                    <a:pt x="1721" y="9812"/>
                  </a:cubicBezTo>
                  <a:cubicBezTo>
                    <a:pt x="1658" y="9175"/>
                    <a:pt x="1576" y="8403"/>
                    <a:pt x="1515" y="7848"/>
                  </a:cubicBezTo>
                  <a:cubicBezTo>
                    <a:pt x="1453" y="7294"/>
                    <a:pt x="1405" y="7041"/>
                    <a:pt x="1355" y="6786"/>
                  </a:cubicBezTo>
                  <a:cubicBezTo>
                    <a:pt x="1305" y="6531"/>
                    <a:pt x="1252" y="6272"/>
                    <a:pt x="1203" y="6011"/>
                  </a:cubicBezTo>
                  <a:cubicBezTo>
                    <a:pt x="1154" y="5750"/>
                    <a:pt x="1104" y="5486"/>
                    <a:pt x="1026" y="5067"/>
                  </a:cubicBezTo>
                  <a:cubicBezTo>
                    <a:pt x="948" y="4647"/>
                    <a:pt x="847" y="4077"/>
                    <a:pt x="745" y="3512"/>
                  </a:cubicBezTo>
                  <a:cubicBezTo>
                    <a:pt x="644" y="2948"/>
                    <a:pt x="540" y="2390"/>
                    <a:pt x="432" y="1837"/>
                  </a:cubicBezTo>
                  <a:cubicBezTo>
                    <a:pt x="324" y="1284"/>
                    <a:pt x="206" y="737"/>
                    <a:pt x="161" y="327"/>
                  </a:cubicBezTo>
                  <a:cubicBezTo>
                    <a:pt x="115" y="-83"/>
                    <a:pt x="115" y="-83"/>
                    <a:pt x="128" y="191"/>
                  </a:cubicBezTo>
                  <a:cubicBezTo>
                    <a:pt x="128" y="191"/>
                    <a:pt x="105" y="743"/>
                    <a:pt x="60" y="1304"/>
                  </a:cubicBezTo>
                  <a:cubicBezTo>
                    <a:pt x="15" y="1865"/>
                    <a:pt x="-1" y="2434"/>
                    <a:pt x="0" y="3008"/>
                  </a:cubicBezTo>
                  <a:cubicBezTo>
                    <a:pt x="1" y="3583"/>
                    <a:pt x="15" y="4166"/>
                    <a:pt x="45" y="4753"/>
                  </a:cubicBezTo>
                  <a:cubicBezTo>
                    <a:pt x="74" y="5342"/>
                    <a:pt x="94" y="5617"/>
                    <a:pt x="114" y="5886"/>
                  </a:cubicBezTo>
                  <a:cubicBezTo>
                    <a:pt x="134" y="6157"/>
                    <a:pt x="159" y="6424"/>
                    <a:pt x="182" y="6688"/>
                  </a:cubicBezTo>
                  <a:cubicBezTo>
                    <a:pt x="204" y="6953"/>
                    <a:pt x="230" y="7214"/>
                    <a:pt x="270" y="7474"/>
                  </a:cubicBezTo>
                  <a:cubicBezTo>
                    <a:pt x="310" y="7733"/>
                    <a:pt x="493" y="8582"/>
                    <a:pt x="652" y="9293"/>
                  </a:cubicBezTo>
                  <a:cubicBezTo>
                    <a:pt x="811" y="10005"/>
                    <a:pt x="946" y="10583"/>
                    <a:pt x="1051" y="11026"/>
                  </a:cubicBezTo>
                  <a:cubicBezTo>
                    <a:pt x="1155" y="11470"/>
                    <a:pt x="1230" y="11778"/>
                    <a:pt x="1272" y="11954"/>
                  </a:cubicBezTo>
                  <a:cubicBezTo>
                    <a:pt x="1314" y="12130"/>
                    <a:pt x="1382" y="12411"/>
                    <a:pt x="1446" y="12669"/>
                  </a:cubicBezTo>
                  <a:cubicBezTo>
                    <a:pt x="1510" y="12926"/>
                    <a:pt x="1573" y="13159"/>
                    <a:pt x="1630" y="13370"/>
                  </a:cubicBezTo>
                  <a:cubicBezTo>
                    <a:pt x="1688" y="13580"/>
                    <a:pt x="1741" y="13768"/>
                    <a:pt x="1778" y="13853"/>
                  </a:cubicBezTo>
                  <a:cubicBezTo>
                    <a:pt x="1824" y="14018"/>
                    <a:pt x="1887" y="13930"/>
                    <a:pt x="1895" y="14010"/>
                  </a:cubicBezTo>
                  <a:cubicBezTo>
                    <a:pt x="1913" y="13927"/>
                    <a:pt x="1923" y="13747"/>
                    <a:pt x="1929" y="135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E9775B4-23DB-F6B8-7A83-63599A78F82A}"/>
                </a:ext>
              </a:extLst>
            </p:cNvPr>
            <p:cNvSpPr/>
            <p:nvPr/>
          </p:nvSpPr>
          <p:spPr>
            <a:xfrm>
              <a:off x="6236806" y="3390407"/>
              <a:ext cx="1689" cy="15845"/>
            </a:xfrm>
            <a:custGeom>
              <a:avLst/>
              <a:gdLst>
                <a:gd name="connsiteX0" fmla="*/ 1122 w 1689"/>
                <a:gd name="connsiteY0" fmla="*/ 1791 h 15845"/>
                <a:gd name="connsiteX1" fmla="*/ 541 w 1689"/>
                <a:gd name="connsiteY1" fmla="*/ 4001 h 15845"/>
                <a:gd name="connsiteX2" fmla="*/ 201 w 1689"/>
                <a:gd name="connsiteY2" fmla="*/ 6113 h 15845"/>
                <a:gd name="connsiteX3" fmla="*/ 63 w 1689"/>
                <a:gd name="connsiteY3" fmla="*/ 7403 h 15845"/>
                <a:gd name="connsiteX4" fmla="*/ 4 w 1689"/>
                <a:gd name="connsiteY4" fmla="*/ 8311 h 15845"/>
                <a:gd name="connsiteX5" fmla="*/ 19 w 1689"/>
                <a:gd name="connsiteY5" fmla="*/ 9217 h 15845"/>
                <a:gd name="connsiteX6" fmla="*/ 139 w 1689"/>
                <a:gd name="connsiteY6" fmla="*/ 11154 h 15845"/>
                <a:gd name="connsiteX7" fmla="*/ 330 w 1689"/>
                <a:gd name="connsiteY7" fmla="*/ 13444 h 15845"/>
                <a:gd name="connsiteX8" fmla="*/ 590 w 1689"/>
                <a:gd name="connsiteY8" fmla="*/ 15193 h 15845"/>
                <a:gd name="connsiteX9" fmla="*/ 772 w 1689"/>
                <a:gd name="connsiteY9" fmla="*/ 15845 h 15845"/>
                <a:gd name="connsiteX10" fmla="*/ 990 w 1689"/>
                <a:gd name="connsiteY10" fmla="*/ 14147 h 15845"/>
                <a:gd name="connsiteX11" fmla="*/ 1124 w 1689"/>
                <a:gd name="connsiteY11" fmla="*/ 11929 h 15845"/>
                <a:gd name="connsiteX12" fmla="*/ 1220 w 1689"/>
                <a:gd name="connsiteY12" fmla="*/ 9781 h 15845"/>
                <a:gd name="connsiteX13" fmla="*/ 1278 w 1689"/>
                <a:gd name="connsiteY13" fmla="*/ 8632 h 15845"/>
                <a:gd name="connsiteX14" fmla="*/ 1278 w 1689"/>
                <a:gd name="connsiteY14" fmla="*/ 7747 h 15845"/>
                <a:gd name="connsiteX15" fmla="*/ 1272 w 1689"/>
                <a:gd name="connsiteY15" fmla="*/ 6673 h 15845"/>
                <a:gd name="connsiteX16" fmla="*/ 1314 w 1689"/>
                <a:gd name="connsiteY16" fmla="*/ 4815 h 15845"/>
                <a:gd name="connsiteX17" fmla="*/ 1445 w 1689"/>
                <a:gd name="connsiteY17" fmla="*/ 2628 h 15845"/>
                <a:gd name="connsiteX18" fmla="*/ 1627 w 1689"/>
                <a:gd name="connsiteY18" fmla="*/ 479 h 15845"/>
                <a:gd name="connsiteX19" fmla="*/ 1626 w 1689"/>
                <a:gd name="connsiteY19" fmla="*/ 273 h 15845"/>
                <a:gd name="connsiteX20" fmla="*/ 1122 w 1689"/>
                <a:gd name="connsiteY20" fmla="*/ 1791 h 15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689" h="15845">
                  <a:moveTo>
                    <a:pt x="1122" y="1791"/>
                  </a:moveTo>
                  <a:cubicBezTo>
                    <a:pt x="880" y="2541"/>
                    <a:pt x="689" y="3279"/>
                    <a:pt x="541" y="4001"/>
                  </a:cubicBezTo>
                  <a:cubicBezTo>
                    <a:pt x="394" y="4723"/>
                    <a:pt x="282" y="5429"/>
                    <a:pt x="201" y="6113"/>
                  </a:cubicBezTo>
                  <a:cubicBezTo>
                    <a:pt x="119" y="6797"/>
                    <a:pt x="90" y="7099"/>
                    <a:pt x="63" y="7403"/>
                  </a:cubicBezTo>
                  <a:cubicBezTo>
                    <a:pt x="36" y="7706"/>
                    <a:pt x="15" y="8009"/>
                    <a:pt x="4" y="8311"/>
                  </a:cubicBezTo>
                  <a:cubicBezTo>
                    <a:pt x="-6" y="8613"/>
                    <a:pt x="5" y="8916"/>
                    <a:pt x="19" y="9217"/>
                  </a:cubicBezTo>
                  <a:cubicBezTo>
                    <a:pt x="33" y="9520"/>
                    <a:pt x="84" y="10356"/>
                    <a:pt x="139" y="11154"/>
                  </a:cubicBezTo>
                  <a:cubicBezTo>
                    <a:pt x="195" y="11954"/>
                    <a:pt x="258" y="12716"/>
                    <a:pt x="330" y="13444"/>
                  </a:cubicBezTo>
                  <a:cubicBezTo>
                    <a:pt x="402" y="14171"/>
                    <a:pt x="488" y="14862"/>
                    <a:pt x="590" y="15193"/>
                  </a:cubicBezTo>
                  <a:cubicBezTo>
                    <a:pt x="700" y="15847"/>
                    <a:pt x="763" y="15523"/>
                    <a:pt x="772" y="15845"/>
                  </a:cubicBezTo>
                  <a:cubicBezTo>
                    <a:pt x="867" y="15521"/>
                    <a:pt x="937" y="14852"/>
                    <a:pt x="990" y="14147"/>
                  </a:cubicBezTo>
                  <a:cubicBezTo>
                    <a:pt x="1043" y="13443"/>
                    <a:pt x="1086" y="12704"/>
                    <a:pt x="1124" y="11929"/>
                  </a:cubicBezTo>
                  <a:cubicBezTo>
                    <a:pt x="1162" y="11153"/>
                    <a:pt x="1196" y="10343"/>
                    <a:pt x="1220" y="9781"/>
                  </a:cubicBezTo>
                  <a:cubicBezTo>
                    <a:pt x="1244" y="9219"/>
                    <a:pt x="1259" y="8925"/>
                    <a:pt x="1278" y="8632"/>
                  </a:cubicBezTo>
                  <a:cubicBezTo>
                    <a:pt x="1298" y="8338"/>
                    <a:pt x="1281" y="8043"/>
                    <a:pt x="1278" y="7747"/>
                  </a:cubicBezTo>
                  <a:cubicBezTo>
                    <a:pt x="1274" y="7451"/>
                    <a:pt x="1272" y="7154"/>
                    <a:pt x="1272" y="6673"/>
                  </a:cubicBezTo>
                  <a:cubicBezTo>
                    <a:pt x="1272" y="6191"/>
                    <a:pt x="1282" y="5516"/>
                    <a:pt x="1314" y="4815"/>
                  </a:cubicBezTo>
                  <a:cubicBezTo>
                    <a:pt x="1346" y="4114"/>
                    <a:pt x="1392" y="3386"/>
                    <a:pt x="1445" y="2628"/>
                  </a:cubicBezTo>
                  <a:cubicBezTo>
                    <a:pt x="1497" y="1870"/>
                    <a:pt x="1543" y="1079"/>
                    <a:pt x="1627" y="479"/>
                  </a:cubicBezTo>
                  <a:cubicBezTo>
                    <a:pt x="1711" y="-120"/>
                    <a:pt x="1711" y="-120"/>
                    <a:pt x="1626" y="273"/>
                  </a:cubicBezTo>
                  <a:cubicBezTo>
                    <a:pt x="1626" y="273"/>
                    <a:pt x="1363" y="1041"/>
                    <a:pt x="1122" y="179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1CB88E85-0FE3-FB9D-9E63-983345E6AA16}"/>
                </a:ext>
              </a:extLst>
            </p:cNvPr>
            <p:cNvSpPr/>
            <p:nvPr/>
          </p:nvSpPr>
          <p:spPr>
            <a:xfrm>
              <a:off x="6230136" y="3397071"/>
              <a:ext cx="2299" cy="16596"/>
            </a:xfrm>
            <a:custGeom>
              <a:avLst/>
              <a:gdLst>
                <a:gd name="connsiteX0" fmla="*/ 1767 w 2299"/>
                <a:gd name="connsiteY0" fmla="*/ 11789 h 16596"/>
                <a:gd name="connsiteX1" fmla="*/ 1644 w 2299"/>
                <a:gd name="connsiteY1" fmla="*/ 10931 h 16596"/>
                <a:gd name="connsiteX2" fmla="*/ 1560 w 2299"/>
                <a:gd name="connsiteY2" fmla="*/ 10182 h 16596"/>
                <a:gd name="connsiteX3" fmla="*/ 1470 w 2299"/>
                <a:gd name="connsiteY3" fmla="*/ 9152 h 16596"/>
                <a:gd name="connsiteX4" fmla="*/ 1267 w 2299"/>
                <a:gd name="connsiteY4" fmla="*/ 7731 h 16596"/>
                <a:gd name="connsiteX5" fmla="*/ 1000 w 2299"/>
                <a:gd name="connsiteY5" fmla="*/ 5440 h 16596"/>
                <a:gd name="connsiteX6" fmla="*/ 822 w 2299"/>
                <a:gd name="connsiteY6" fmla="*/ 2905 h 16596"/>
                <a:gd name="connsiteX7" fmla="*/ 745 w 2299"/>
                <a:gd name="connsiteY7" fmla="*/ 524 h 16596"/>
                <a:gd name="connsiteX8" fmla="*/ 717 w 2299"/>
                <a:gd name="connsiteY8" fmla="*/ 302 h 16596"/>
                <a:gd name="connsiteX9" fmla="*/ 364 w 2299"/>
                <a:gd name="connsiteY9" fmla="*/ 2022 h 16596"/>
                <a:gd name="connsiteX10" fmla="*/ 52 w 2299"/>
                <a:gd name="connsiteY10" fmla="*/ 4610 h 16596"/>
                <a:gd name="connsiteX11" fmla="*/ 14 w 2299"/>
                <a:gd name="connsiteY11" fmla="*/ 7191 h 16596"/>
                <a:gd name="connsiteX12" fmla="*/ 106 w 2299"/>
                <a:gd name="connsiteY12" fmla="*/ 8912 h 16596"/>
                <a:gd name="connsiteX13" fmla="*/ 269 w 2299"/>
                <a:gd name="connsiteY13" fmla="*/ 10040 h 16596"/>
                <a:gd name="connsiteX14" fmla="*/ 458 w 2299"/>
                <a:gd name="connsiteY14" fmla="*/ 10952 h 16596"/>
                <a:gd name="connsiteX15" fmla="*/ 615 w 2299"/>
                <a:gd name="connsiteY15" fmla="*/ 11620 h 16596"/>
                <a:gd name="connsiteX16" fmla="*/ 1047 w 2299"/>
                <a:gd name="connsiteY16" fmla="*/ 13207 h 16596"/>
                <a:gd name="connsiteX17" fmla="*/ 1813 w 2299"/>
                <a:gd name="connsiteY17" fmla="*/ 15444 h 16596"/>
                <a:gd name="connsiteX18" fmla="*/ 2291 w 2299"/>
                <a:gd name="connsiteY18" fmla="*/ 16596 h 16596"/>
                <a:gd name="connsiteX19" fmla="*/ 2071 w 2299"/>
                <a:gd name="connsiteY19" fmla="*/ 13854 h 16596"/>
                <a:gd name="connsiteX20" fmla="*/ 1767 w 2299"/>
                <a:gd name="connsiteY20" fmla="*/ 11789 h 16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299" h="16596">
                  <a:moveTo>
                    <a:pt x="1767" y="11789"/>
                  </a:moveTo>
                  <a:cubicBezTo>
                    <a:pt x="1698" y="11330"/>
                    <a:pt x="1666" y="11103"/>
                    <a:pt x="1644" y="10931"/>
                  </a:cubicBezTo>
                  <a:cubicBezTo>
                    <a:pt x="1623" y="10759"/>
                    <a:pt x="1591" y="10489"/>
                    <a:pt x="1560" y="10182"/>
                  </a:cubicBezTo>
                  <a:cubicBezTo>
                    <a:pt x="1529" y="9876"/>
                    <a:pt x="1501" y="9532"/>
                    <a:pt x="1470" y="9152"/>
                  </a:cubicBezTo>
                  <a:cubicBezTo>
                    <a:pt x="1440" y="8772"/>
                    <a:pt x="1358" y="8362"/>
                    <a:pt x="1267" y="7731"/>
                  </a:cubicBezTo>
                  <a:cubicBezTo>
                    <a:pt x="1176" y="7101"/>
                    <a:pt x="1077" y="6274"/>
                    <a:pt x="1000" y="5440"/>
                  </a:cubicBezTo>
                  <a:cubicBezTo>
                    <a:pt x="922" y="4605"/>
                    <a:pt x="865" y="3761"/>
                    <a:pt x="822" y="2905"/>
                  </a:cubicBezTo>
                  <a:cubicBezTo>
                    <a:pt x="779" y="2050"/>
                    <a:pt x="729" y="1180"/>
                    <a:pt x="745" y="524"/>
                  </a:cubicBezTo>
                  <a:cubicBezTo>
                    <a:pt x="762" y="-132"/>
                    <a:pt x="762" y="-132"/>
                    <a:pt x="717" y="302"/>
                  </a:cubicBezTo>
                  <a:cubicBezTo>
                    <a:pt x="717" y="302"/>
                    <a:pt x="526" y="1161"/>
                    <a:pt x="364" y="2022"/>
                  </a:cubicBezTo>
                  <a:cubicBezTo>
                    <a:pt x="203" y="2882"/>
                    <a:pt x="105" y="3746"/>
                    <a:pt x="52" y="4610"/>
                  </a:cubicBezTo>
                  <a:cubicBezTo>
                    <a:pt x="-1" y="5473"/>
                    <a:pt x="-13" y="6335"/>
                    <a:pt x="14" y="7191"/>
                  </a:cubicBezTo>
                  <a:cubicBezTo>
                    <a:pt x="41" y="8048"/>
                    <a:pt x="69" y="8499"/>
                    <a:pt x="106" y="8912"/>
                  </a:cubicBezTo>
                  <a:cubicBezTo>
                    <a:pt x="143" y="9325"/>
                    <a:pt x="204" y="9700"/>
                    <a:pt x="269" y="10040"/>
                  </a:cubicBezTo>
                  <a:cubicBezTo>
                    <a:pt x="333" y="10380"/>
                    <a:pt x="397" y="10687"/>
                    <a:pt x="458" y="10952"/>
                  </a:cubicBezTo>
                  <a:cubicBezTo>
                    <a:pt x="519" y="11218"/>
                    <a:pt x="536" y="11305"/>
                    <a:pt x="615" y="11620"/>
                  </a:cubicBezTo>
                  <a:cubicBezTo>
                    <a:pt x="694" y="11934"/>
                    <a:pt x="837" y="12461"/>
                    <a:pt x="1047" y="13207"/>
                  </a:cubicBezTo>
                  <a:cubicBezTo>
                    <a:pt x="1256" y="13952"/>
                    <a:pt x="1543" y="14913"/>
                    <a:pt x="1813" y="15444"/>
                  </a:cubicBezTo>
                  <a:cubicBezTo>
                    <a:pt x="2221" y="16611"/>
                    <a:pt x="2152" y="15959"/>
                    <a:pt x="2291" y="16596"/>
                  </a:cubicBezTo>
                  <a:cubicBezTo>
                    <a:pt x="2335" y="15919"/>
                    <a:pt x="2201" y="14770"/>
                    <a:pt x="2071" y="13854"/>
                  </a:cubicBezTo>
                  <a:cubicBezTo>
                    <a:pt x="1941" y="12938"/>
                    <a:pt x="1837" y="12250"/>
                    <a:pt x="1767" y="1178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3442F766-79B8-29FB-D845-7ADD33239B77}"/>
                </a:ext>
              </a:extLst>
            </p:cNvPr>
            <p:cNvSpPr/>
            <p:nvPr/>
          </p:nvSpPr>
          <p:spPr>
            <a:xfrm>
              <a:off x="6208391" y="3553760"/>
              <a:ext cx="44635" cy="120124"/>
            </a:xfrm>
            <a:custGeom>
              <a:avLst/>
              <a:gdLst>
                <a:gd name="connsiteX0" fmla="*/ 36652 w 44635"/>
                <a:gd name="connsiteY0" fmla="*/ 29496 h 120124"/>
                <a:gd name="connsiteX1" fmla="*/ 29043 w 44635"/>
                <a:gd name="connsiteY1" fmla="*/ 59564 h 120124"/>
                <a:gd name="connsiteX2" fmla="*/ 23357 w 44635"/>
                <a:gd name="connsiteY2" fmla="*/ 79628 h 120124"/>
                <a:gd name="connsiteX3" fmla="*/ 18538 w 44635"/>
                <a:gd name="connsiteY3" fmla="*/ 92021 h 120124"/>
                <a:gd name="connsiteX4" fmla="*/ 11389 w 44635"/>
                <a:gd name="connsiteY4" fmla="*/ 104005 h 120124"/>
                <a:gd name="connsiteX5" fmla="*/ 3602 w 44635"/>
                <a:gd name="connsiteY5" fmla="*/ 115218 h 120124"/>
                <a:gd name="connsiteX6" fmla="*/ 0 w 44635"/>
                <a:gd name="connsiteY6" fmla="*/ 120124 h 120124"/>
                <a:gd name="connsiteX7" fmla="*/ 9831 w 44635"/>
                <a:gd name="connsiteY7" fmla="*/ 109397 h 120124"/>
                <a:gd name="connsiteX8" fmla="*/ 18248 w 44635"/>
                <a:gd name="connsiteY8" fmla="*/ 96859 h 120124"/>
                <a:gd name="connsiteX9" fmla="*/ 23719 w 44635"/>
                <a:gd name="connsiteY9" fmla="*/ 84904 h 120124"/>
                <a:gd name="connsiteX10" fmla="*/ 28881 w 44635"/>
                <a:gd name="connsiteY10" fmla="*/ 67907 h 120124"/>
                <a:gd name="connsiteX11" fmla="*/ 35816 w 44635"/>
                <a:gd name="connsiteY11" fmla="*/ 41103 h 120124"/>
                <a:gd name="connsiteX12" fmla="*/ 43139 w 44635"/>
                <a:gd name="connsiteY12" fmla="*/ 8088 h 120124"/>
                <a:gd name="connsiteX13" fmla="*/ 43505 w 44635"/>
                <a:gd name="connsiteY13" fmla="*/ 4649 h 120124"/>
                <a:gd name="connsiteX14" fmla="*/ 36652 w 44635"/>
                <a:gd name="connsiteY14" fmla="*/ 29496 h 120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4635" h="120124">
                  <a:moveTo>
                    <a:pt x="36652" y="29496"/>
                  </a:moveTo>
                  <a:cubicBezTo>
                    <a:pt x="33760" y="41174"/>
                    <a:pt x="31248" y="51203"/>
                    <a:pt x="29043" y="59564"/>
                  </a:cubicBezTo>
                  <a:cubicBezTo>
                    <a:pt x="26838" y="67924"/>
                    <a:pt x="24942" y="74615"/>
                    <a:pt x="23357" y="79628"/>
                  </a:cubicBezTo>
                  <a:cubicBezTo>
                    <a:pt x="21771" y="84642"/>
                    <a:pt x="20410" y="88234"/>
                    <a:pt x="18538" y="92021"/>
                  </a:cubicBezTo>
                  <a:cubicBezTo>
                    <a:pt x="16666" y="95808"/>
                    <a:pt x="14278" y="99799"/>
                    <a:pt x="11389" y="104005"/>
                  </a:cubicBezTo>
                  <a:cubicBezTo>
                    <a:pt x="8501" y="108211"/>
                    <a:pt x="5192" y="112699"/>
                    <a:pt x="3602" y="115218"/>
                  </a:cubicBezTo>
                  <a:cubicBezTo>
                    <a:pt x="-53" y="120077"/>
                    <a:pt x="2066" y="117785"/>
                    <a:pt x="0" y="120124"/>
                  </a:cubicBezTo>
                  <a:cubicBezTo>
                    <a:pt x="2477" y="118137"/>
                    <a:pt x="6462" y="113723"/>
                    <a:pt x="9831" y="109397"/>
                  </a:cubicBezTo>
                  <a:cubicBezTo>
                    <a:pt x="13200" y="105071"/>
                    <a:pt x="15980" y="100873"/>
                    <a:pt x="18248" y="96859"/>
                  </a:cubicBezTo>
                  <a:cubicBezTo>
                    <a:pt x="20515" y="92844"/>
                    <a:pt x="22267" y="89013"/>
                    <a:pt x="23719" y="84904"/>
                  </a:cubicBezTo>
                  <a:cubicBezTo>
                    <a:pt x="25172" y="80796"/>
                    <a:pt x="26875" y="75180"/>
                    <a:pt x="28881" y="67907"/>
                  </a:cubicBezTo>
                  <a:cubicBezTo>
                    <a:pt x="30888" y="60633"/>
                    <a:pt x="33199" y="51700"/>
                    <a:pt x="35816" y="41103"/>
                  </a:cubicBezTo>
                  <a:cubicBezTo>
                    <a:pt x="38434" y="30506"/>
                    <a:pt x="41211" y="18211"/>
                    <a:pt x="43139" y="8088"/>
                  </a:cubicBezTo>
                  <a:cubicBezTo>
                    <a:pt x="45068" y="-2034"/>
                    <a:pt x="45068" y="-2034"/>
                    <a:pt x="43505" y="4649"/>
                  </a:cubicBezTo>
                  <a:cubicBezTo>
                    <a:pt x="43505" y="4649"/>
                    <a:pt x="39545" y="17818"/>
                    <a:pt x="36652" y="294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3E0AE1CA-D0EB-5CC4-12FB-4F9B4EE9F7DD}"/>
                </a:ext>
              </a:extLst>
            </p:cNvPr>
            <p:cNvSpPr/>
            <p:nvPr/>
          </p:nvSpPr>
          <p:spPr>
            <a:xfrm>
              <a:off x="6210480" y="3599286"/>
              <a:ext cx="26322" cy="64378"/>
            </a:xfrm>
            <a:custGeom>
              <a:avLst/>
              <a:gdLst>
                <a:gd name="connsiteX0" fmla="*/ 17613 w 26322"/>
                <a:gd name="connsiteY0" fmla="*/ 33440 h 64378"/>
                <a:gd name="connsiteX1" fmla="*/ 12646 w 26322"/>
                <a:gd name="connsiteY1" fmla="*/ 44654 h 64378"/>
                <a:gd name="connsiteX2" fmla="*/ 6894 w 26322"/>
                <a:gd name="connsiteY2" fmla="*/ 54525 h 64378"/>
                <a:gd name="connsiteX3" fmla="*/ 1997 w 26322"/>
                <a:gd name="connsiteY3" fmla="*/ 61747 h 64378"/>
                <a:gd name="connsiteX4" fmla="*/ 0 w 26322"/>
                <a:gd name="connsiteY4" fmla="*/ 64378 h 64378"/>
                <a:gd name="connsiteX5" fmla="*/ 6070 w 26322"/>
                <a:gd name="connsiteY5" fmla="*/ 58341 h 64378"/>
                <a:gd name="connsiteX6" fmla="*/ 12469 w 26322"/>
                <a:gd name="connsiteY6" fmla="*/ 49105 h 64378"/>
                <a:gd name="connsiteX7" fmla="*/ 17945 w 26322"/>
                <a:gd name="connsiteY7" fmla="*/ 38053 h 64378"/>
                <a:gd name="connsiteX8" fmla="*/ 22007 w 26322"/>
                <a:gd name="connsiteY8" fmla="*/ 26256 h 64378"/>
                <a:gd name="connsiteX9" fmla="*/ 24782 w 26322"/>
                <a:gd name="connsiteY9" fmla="*/ 14081 h 64378"/>
                <a:gd name="connsiteX10" fmla="*/ 26166 w 26322"/>
                <a:gd name="connsiteY10" fmla="*/ 2547 h 64378"/>
                <a:gd name="connsiteX11" fmla="*/ 26095 w 26322"/>
                <a:gd name="connsiteY11" fmla="*/ 1463 h 64378"/>
                <a:gd name="connsiteX12" fmla="*/ 24164 w 26322"/>
                <a:gd name="connsiteY12" fmla="*/ 9690 h 64378"/>
                <a:gd name="connsiteX13" fmla="*/ 21188 w 26322"/>
                <a:gd name="connsiteY13" fmla="*/ 21758 h 64378"/>
                <a:gd name="connsiteX14" fmla="*/ 17613 w 26322"/>
                <a:gd name="connsiteY14" fmla="*/ 33440 h 64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6322" h="64378">
                  <a:moveTo>
                    <a:pt x="17613" y="33440"/>
                  </a:moveTo>
                  <a:cubicBezTo>
                    <a:pt x="16286" y="37257"/>
                    <a:pt x="14516" y="41094"/>
                    <a:pt x="12646" y="44654"/>
                  </a:cubicBezTo>
                  <a:cubicBezTo>
                    <a:pt x="10777" y="48214"/>
                    <a:pt x="8858" y="51499"/>
                    <a:pt x="6894" y="54525"/>
                  </a:cubicBezTo>
                  <a:cubicBezTo>
                    <a:pt x="4929" y="57552"/>
                    <a:pt x="2897" y="60317"/>
                    <a:pt x="1997" y="61747"/>
                  </a:cubicBezTo>
                  <a:cubicBezTo>
                    <a:pt x="-51" y="64328"/>
                    <a:pt x="1146" y="63227"/>
                    <a:pt x="0" y="64378"/>
                  </a:cubicBezTo>
                  <a:cubicBezTo>
                    <a:pt x="1413" y="63477"/>
                    <a:pt x="3806" y="61086"/>
                    <a:pt x="6070" y="58341"/>
                  </a:cubicBezTo>
                  <a:cubicBezTo>
                    <a:pt x="8333" y="55595"/>
                    <a:pt x="10479" y="52519"/>
                    <a:pt x="12469" y="49105"/>
                  </a:cubicBezTo>
                  <a:cubicBezTo>
                    <a:pt x="14459" y="45691"/>
                    <a:pt x="16330" y="41968"/>
                    <a:pt x="17945" y="38053"/>
                  </a:cubicBezTo>
                  <a:cubicBezTo>
                    <a:pt x="19560" y="34138"/>
                    <a:pt x="20860" y="30232"/>
                    <a:pt x="22007" y="26256"/>
                  </a:cubicBezTo>
                  <a:cubicBezTo>
                    <a:pt x="23153" y="22280"/>
                    <a:pt x="24078" y="18218"/>
                    <a:pt x="24782" y="14081"/>
                  </a:cubicBezTo>
                  <a:cubicBezTo>
                    <a:pt x="25485" y="9943"/>
                    <a:pt x="25948" y="5734"/>
                    <a:pt x="26166" y="2547"/>
                  </a:cubicBezTo>
                  <a:cubicBezTo>
                    <a:pt x="26385" y="-640"/>
                    <a:pt x="26385" y="-640"/>
                    <a:pt x="26095" y="1463"/>
                  </a:cubicBezTo>
                  <a:cubicBezTo>
                    <a:pt x="26095" y="1463"/>
                    <a:pt x="25082" y="5603"/>
                    <a:pt x="24164" y="9690"/>
                  </a:cubicBezTo>
                  <a:cubicBezTo>
                    <a:pt x="23247" y="13777"/>
                    <a:pt x="22253" y="17796"/>
                    <a:pt x="21188" y="21758"/>
                  </a:cubicBezTo>
                  <a:cubicBezTo>
                    <a:pt x="20123" y="25721"/>
                    <a:pt x="18941" y="29622"/>
                    <a:pt x="17613" y="334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37328A7A-5756-389E-C443-F3CACA02630E}"/>
                </a:ext>
              </a:extLst>
            </p:cNvPr>
            <p:cNvSpPr/>
            <p:nvPr/>
          </p:nvSpPr>
          <p:spPr>
            <a:xfrm>
              <a:off x="6211452" y="3596702"/>
              <a:ext cx="19853" cy="56625"/>
            </a:xfrm>
            <a:custGeom>
              <a:avLst/>
              <a:gdLst>
                <a:gd name="connsiteX0" fmla="*/ 8543 w 19853"/>
                <a:gd name="connsiteY0" fmla="*/ 38078 h 56625"/>
                <a:gd name="connsiteX1" fmla="*/ 4231 w 19853"/>
                <a:gd name="connsiteY1" fmla="*/ 48258 h 56625"/>
                <a:gd name="connsiteX2" fmla="*/ 1112 w 19853"/>
                <a:gd name="connsiteY2" fmla="*/ 54646 h 56625"/>
                <a:gd name="connsiteX3" fmla="*/ 0 w 19853"/>
                <a:gd name="connsiteY3" fmla="*/ 56626 h 56625"/>
                <a:gd name="connsiteX4" fmla="*/ 3987 w 19853"/>
                <a:gd name="connsiteY4" fmla="*/ 51586 h 56625"/>
                <a:gd name="connsiteX5" fmla="*/ 8755 w 19853"/>
                <a:gd name="connsiteY5" fmla="*/ 42549 h 56625"/>
                <a:gd name="connsiteX6" fmla="*/ 13258 w 19853"/>
                <a:gd name="connsiteY6" fmla="*/ 31327 h 56625"/>
                <a:gd name="connsiteX7" fmla="*/ 16273 w 19853"/>
                <a:gd name="connsiteY7" fmla="*/ 21895 h 56625"/>
                <a:gd name="connsiteX8" fmla="*/ 18379 w 19853"/>
                <a:gd name="connsiteY8" fmla="*/ 12181 h 56625"/>
                <a:gd name="connsiteX9" fmla="*/ 19667 w 19853"/>
                <a:gd name="connsiteY9" fmla="*/ 2264 h 56625"/>
                <a:gd name="connsiteX10" fmla="*/ 19619 w 19853"/>
                <a:gd name="connsiteY10" fmla="*/ 1297 h 56625"/>
                <a:gd name="connsiteX11" fmla="*/ 17766 w 19853"/>
                <a:gd name="connsiteY11" fmla="*/ 8447 h 56625"/>
                <a:gd name="connsiteX12" fmla="*/ 15233 w 19853"/>
                <a:gd name="connsiteY12" fmla="*/ 18328 h 56625"/>
                <a:gd name="connsiteX13" fmla="*/ 12618 w 19853"/>
                <a:gd name="connsiteY13" fmla="*/ 27054 h 56625"/>
                <a:gd name="connsiteX14" fmla="*/ 8543 w 19853"/>
                <a:gd name="connsiteY14" fmla="*/ 38078 h 56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853" h="56625">
                  <a:moveTo>
                    <a:pt x="8543" y="38078"/>
                  </a:moveTo>
                  <a:cubicBezTo>
                    <a:pt x="7000" y="41973"/>
                    <a:pt x="5579" y="45371"/>
                    <a:pt x="4231" y="48258"/>
                  </a:cubicBezTo>
                  <a:cubicBezTo>
                    <a:pt x="2884" y="51146"/>
                    <a:pt x="1610" y="53532"/>
                    <a:pt x="1112" y="54646"/>
                  </a:cubicBezTo>
                  <a:cubicBezTo>
                    <a:pt x="-55" y="56580"/>
                    <a:pt x="670" y="55806"/>
                    <a:pt x="0" y="56626"/>
                  </a:cubicBezTo>
                  <a:cubicBezTo>
                    <a:pt x="887" y="55966"/>
                    <a:pt x="2425" y="54057"/>
                    <a:pt x="3987" y="51586"/>
                  </a:cubicBezTo>
                  <a:cubicBezTo>
                    <a:pt x="5549" y="49115"/>
                    <a:pt x="7141" y="46101"/>
                    <a:pt x="8755" y="42549"/>
                  </a:cubicBezTo>
                  <a:cubicBezTo>
                    <a:pt x="10369" y="38997"/>
                    <a:pt x="11968" y="34896"/>
                    <a:pt x="13258" y="31327"/>
                  </a:cubicBezTo>
                  <a:cubicBezTo>
                    <a:pt x="14549" y="27759"/>
                    <a:pt x="15455" y="24928"/>
                    <a:pt x="16273" y="21895"/>
                  </a:cubicBezTo>
                  <a:cubicBezTo>
                    <a:pt x="17090" y="18862"/>
                    <a:pt x="17790" y="15622"/>
                    <a:pt x="18379" y="12181"/>
                  </a:cubicBezTo>
                  <a:cubicBezTo>
                    <a:pt x="18967" y="8741"/>
                    <a:pt x="19412" y="5096"/>
                    <a:pt x="19667" y="2264"/>
                  </a:cubicBezTo>
                  <a:cubicBezTo>
                    <a:pt x="19923" y="-568"/>
                    <a:pt x="19923" y="-568"/>
                    <a:pt x="19619" y="1297"/>
                  </a:cubicBezTo>
                  <a:cubicBezTo>
                    <a:pt x="19619" y="1297"/>
                    <a:pt x="18610" y="4959"/>
                    <a:pt x="17766" y="8447"/>
                  </a:cubicBezTo>
                  <a:cubicBezTo>
                    <a:pt x="16922" y="11936"/>
                    <a:pt x="16087" y="15230"/>
                    <a:pt x="15233" y="18328"/>
                  </a:cubicBezTo>
                  <a:cubicBezTo>
                    <a:pt x="14379" y="21427"/>
                    <a:pt x="13529" y="24339"/>
                    <a:pt x="12618" y="27054"/>
                  </a:cubicBezTo>
                  <a:cubicBezTo>
                    <a:pt x="11708" y="29769"/>
                    <a:pt x="10085" y="34184"/>
                    <a:pt x="8543" y="3807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59CAD68B-4045-3712-5289-5E4ABB331433}"/>
                </a:ext>
              </a:extLst>
            </p:cNvPr>
            <p:cNvSpPr/>
            <p:nvPr/>
          </p:nvSpPr>
          <p:spPr>
            <a:xfrm>
              <a:off x="6212104" y="3589452"/>
              <a:ext cx="13161" cy="46775"/>
            </a:xfrm>
            <a:custGeom>
              <a:avLst/>
              <a:gdLst>
                <a:gd name="connsiteX0" fmla="*/ 2979 w 13161"/>
                <a:gd name="connsiteY0" fmla="*/ 39051 h 46775"/>
                <a:gd name="connsiteX1" fmla="*/ 797 w 13161"/>
                <a:gd name="connsiteY1" fmla="*/ 44833 h 46775"/>
                <a:gd name="connsiteX2" fmla="*/ 0 w 13161"/>
                <a:gd name="connsiteY2" fmla="*/ 46776 h 46775"/>
                <a:gd name="connsiteX3" fmla="*/ 3121 w 13161"/>
                <a:gd name="connsiteY3" fmla="*/ 41952 h 46775"/>
                <a:gd name="connsiteX4" fmla="*/ 6548 w 13161"/>
                <a:gd name="connsiteY4" fmla="*/ 34130 h 46775"/>
                <a:gd name="connsiteX5" fmla="*/ 9417 w 13161"/>
                <a:gd name="connsiteY5" fmla="*/ 25463 h 46775"/>
                <a:gd name="connsiteX6" fmla="*/ 10711 w 13161"/>
                <a:gd name="connsiteY6" fmla="*/ 20664 h 46775"/>
                <a:gd name="connsiteX7" fmla="*/ 11494 w 13161"/>
                <a:gd name="connsiteY7" fmla="*/ 16825 h 46775"/>
                <a:gd name="connsiteX8" fmla="*/ 12069 w 13161"/>
                <a:gd name="connsiteY8" fmla="*/ 13183 h 46775"/>
                <a:gd name="connsiteX9" fmla="*/ 12400 w 13161"/>
                <a:gd name="connsiteY9" fmla="*/ 10645 h 46775"/>
                <a:gd name="connsiteX10" fmla="*/ 12764 w 13161"/>
                <a:gd name="connsiteY10" fmla="*/ 7350 h 46775"/>
                <a:gd name="connsiteX11" fmla="*/ 13096 w 13161"/>
                <a:gd name="connsiteY11" fmla="*/ 3470 h 46775"/>
                <a:gd name="connsiteX12" fmla="*/ 13156 w 13161"/>
                <a:gd name="connsiteY12" fmla="*/ 1629 h 46775"/>
                <a:gd name="connsiteX13" fmla="*/ 13072 w 13161"/>
                <a:gd name="connsiteY13" fmla="*/ 692 h 46775"/>
                <a:gd name="connsiteX14" fmla="*/ 12974 w 13161"/>
                <a:gd name="connsiteY14" fmla="*/ 103 h 46775"/>
                <a:gd name="connsiteX15" fmla="*/ 12967 w 13161"/>
                <a:gd name="connsiteY15" fmla="*/ 60 h 46775"/>
                <a:gd name="connsiteX16" fmla="*/ 12972 w 13161"/>
                <a:gd name="connsiteY16" fmla="*/ 452 h 46775"/>
                <a:gd name="connsiteX17" fmla="*/ 12838 w 13161"/>
                <a:gd name="connsiteY17" fmla="*/ 1260 h 46775"/>
                <a:gd name="connsiteX18" fmla="*/ 12596 w 13161"/>
                <a:gd name="connsiteY18" fmla="*/ 2361 h 46775"/>
                <a:gd name="connsiteX19" fmla="*/ 11846 w 13161"/>
                <a:gd name="connsiteY19" fmla="*/ 5817 h 46775"/>
                <a:gd name="connsiteX20" fmla="*/ 11113 w 13161"/>
                <a:gd name="connsiteY20" fmla="*/ 9466 h 46775"/>
                <a:gd name="connsiteX21" fmla="*/ 10629 w 13161"/>
                <a:gd name="connsiteY21" fmla="*/ 11885 h 46775"/>
                <a:gd name="connsiteX22" fmla="*/ 9951 w 13161"/>
                <a:gd name="connsiteY22" fmla="*/ 15159 h 46775"/>
                <a:gd name="connsiteX23" fmla="*/ 9075 w 13161"/>
                <a:gd name="connsiteY23" fmla="*/ 18972 h 46775"/>
                <a:gd name="connsiteX24" fmla="*/ 8151 w 13161"/>
                <a:gd name="connsiteY24" fmla="*/ 22551 h 46775"/>
                <a:gd name="connsiteX25" fmla="*/ 5829 w 13161"/>
                <a:gd name="connsiteY25" fmla="*/ 30454 h 46775"/>
                <a:gd name="connsiteX26" fmla="*/ 2979 w 13161"/>
                <a:gd name="connsiteY26" fmla="*/ 39051 h 46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3161" h="46775">
                  <a:moveTo>
                    <a:pt x="2979" y="39051"/>
                  </a:moveTo>
                  <a:cubicBezTo>
                    <a:pt x="2047" y="41579"/>
                    <a:pt x="1130" y="43774"/>
                    <a:pt x="797" y="44833"/>
                  </a:cubicBezTo>
                  <a:cubicBezTo>
                    <a:pt x="-60" y="46739"/>
                    <a:pt x="525" y="45929"/>
                    <a:pt x="0" y="46776"/>
                  </a:cubicBezTo>
                  <a:cubicBezTo>
                    <a:pt x="750" y="46058"/>
                    <a:pt x="1955" y="44196"/>
                    <a:pt x="3121" y="41952"/>
                  </a:cubicBezTo>
                  <a:cubicBezTo>
                    <a:pt x="4286" y="39708"/>
                    <a:pt x="5427" y="37098"/>
                    <a:pt x="6548" y="34130"/>
                  </a:cubicBezTo>
                  <a:cubicBezTo>
                    <a:pt x="7670" y="31163"/>
                    <a:pt x="8736" y="27829"/>
                    <a:pt x="9417" y="25463"/>
                  </a:cubicBezTo>
                  <a:cubicBezTo>
                    <a:pt x="10099" y="23098"/>
                    <a:pt x="10419" y="21902"/>
                    <a:pt x="10711" y="20664"/>
                  </a:cubicBezTo>
                  <a:cubicBezTo>
                    <a:pt x="11003" y="19426"/>
                    <a:pt x="11260" y="18146"/>
                    <a:pt x="11494" y="16825"/>
                  </a:cubicBezTo>
                  <a:cubicBezTo>
                    <a:pt x="11727" y="15504"/>
                    <a:pt x="11936" y="14144"/>
                    <a:pt x="12069" y="13183"/>
                  </a:cubicBezTo>
                  <a:cubicBezTo>
                    <a:pt x="12202" y="12222"/>
                    <a:pt x="12293" y="11536"/>
                    <a:pt x="12400" y="10645"/>
                  </a:cubicBezTo>
                  <a:cubicBezTo>
                    <a:pt x="12507" y="9754"/>
                    <a:pt x="12629" y="8656"/>
                    <a:pt x="12764" y="7350"/>
                  </a:cubicBezTo>
                  <a:cubicBezTo>
                    <a:pt x="12899" y="6044"/>
                    <a:pt x="13030" y="4528"/>
                    <a:pt x="13096" y="3470"/>
                  </a:cubicBezTo>
                  <a:cubicBezTo>
                    <a:pt x="13162" y="2413"/>
                    <a:pt x="13169" y="1995"/>
                    <a:pt x="13156" y="1629"/>
                  </a:cubicBezTo>
                  <a:cubicBezTo>
                    <a:pt x="13142" y="1263"/>
                    <a:pt x="13112" y="950"/>
                    <a:pt x="13072" y="692"/>
                  </a:cubicBezTo>
                  <a:cubicBezTo>
                    <a:pt x="13031" y="433"/>
                    <a:pt x="12993" y="230"/>
                    <a:pt x="12974" y="103"/>
                  </a:cubicBezTo>
                  <a:cubicBezTo>
                    <a:pt x="12954" y="-26"/>
                    <a:pt x="12954" y="-26"/>
                    <a:pt x="12967" y="60"/>
                  </a:cubicBezTo>
                  <a:cubicBezTo>
                    <a:pt x="12967" y="60"/>
                    <a:pt x="12993" y="230"/>
                    <a:pt x="12972" y="452"/>
                  </a:cubicBezTo>
                  <a:cubicBezTo>
                    <a:pt x="12951" y="673"/>
                    <a:pt x="12903" y="943"/>
                    <a:pt x="12838" y="1260"/>
                  </a:cubicBezTo>
                  <a:cubicBezTo>
                    <a:pt x="12771" y="1577"/>
                    <a:pt x="12690" y="1944"/>
                    <a:pt x="12596" y="2361"/>
                  </a:cubicBezTo>
                  <a:cubicBezTo>
                    <a:pt x="12502" y="2776"/>
                    <a:pt x="12139" y="4396"/>
                    <a:pt x="11846" y="5817"/>
                  </a:cubicBezTo>
                  <a:cubicBezTo>
                    <a:pt x="11553" y="7237"/>
                    <a:pt x="11313" y="8454"/>
                    <a:pt x="11113" y="9466"/>
                  </a:cubicBezTo>
                  <a:cubicBezTo>
                    <a:pt x="10912" y="10478"/>
                    <a:pt x="10752" y="11283"/>
                    <a:pt x="10629" y="11885"/>
                  </a:cubicBezTo>
                  <a:cubicBezTo>
                    <a:pt x="10505" y="12487"/>
                    <a:pt x="10234" y="13847"/>
                    <a:pt x="9951" y="15159"/>
                  </a:cubicBezTo>
                  <a:cubicBezTo>
                    <a:pt x="9669" y="16471"/>
                    <a:pt x="9379" y="17743"/>
                    <a:pt x="9075" y="18972"/>
                  </a:cubicBezTo>
                  <a:cubicBezTo>
                    <a:pt x="8770" y="20202"/>
                    <a:pt x="8470" y="21396"/>
                    <a:pt x="8151" y="22551"/>
                  </a:cubicBezTo>
                  <a:cubicBezTo>
                    <a:pt x="7833" y="23705"/>
                    <a:pt x="6807" y="27251"/>
                    <a:pt x="5829" y="30454"/>
                  </a:cubicBezTo>
                  <a:cubicBezTo>
                    <a:pt x="4853" y="33656"/>
                    <a:pt x="3910" y="36523"/>
                    <a:pt x="2979" y="39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99745B74-F502-7B8B-0707-304150D3249A}"/>
                </a:ext>
              </a:extLst>
            </p:cNvPr>
            <p:cNvSpPr/>
            <p:nvPr/>
          </p:nvSpPr>
          <p:spPr>
            <a:xfrm>
              <a:off x="6211044" y="3592877"/>
              <a:ext cx="7294" cy="26728"/>
            </a:xfrm>
            <a:custGeom>
              <a:avLst/>
              <a:gdLst>
                <a:gd name="connsiteX0" fmla="*/ 2412 w 7294"/>
                <a:gd name="connsiteY0" fmla="*/ 18967 h 26728"/>
                <a:gd name="connsiteX1" fmla="*/ 1349 w 7294"/>
                <a:gd name="connsiteY1" fmla="*/ 22408 h 26728"/>
                <a:gd name="connsiteX2" fmla="*/ 374 w 7294"/>
                <a:gd name="connsiteY2" fmla="*/ 25441 h 26728"/>
                <a:gd name="connsiteX3" fmla="*/ 0 w 7294"/>
                <a:gd name="connsiteY3" fmla="*/ 26728 h 26728"/>
                <a:gd name="connsiteX4" fmla="*/ 1742 w 7294"/>
                <a:gd name="connsiteY4" fmla="*/ 23936 h 26728"/>
                <a:gd name="connsiteX5" fmla="*/ 3302 w 7294"/>
                <a:gd name="connsiteY5" fmla="*/ 20517 h 26728"/>
                <a:gd name="connsiteX6" fmla="*/ 4614 w 7294"/>
                <a:gd name="connsiteY6" fmla="*/ 16712 h 26728"/>
                <a:gd name="connsiteX7" fmla="*/ 5918 w 7294"/>
                <a:gd name="connsiteY7" fmla="*/ 11300 h 26728"/>
                <a:gd name="connsiteX8" fmla="*/ 6816 w 7294"/>
                <a:gd name="connsiteY8" fmla="*/ 5766 h 26728"/>
                <a:gd name="connsiteX9" fmla="*/ 7240 w 7294"/>
                <a:gd name="connsiteY9" fmla="*/ 1003 h 26728"/>
                <a:gd name="connsiteX10" fmla="*/ 7196 w 7294"/>
                <a:gd name="connsiteY10" fmla="*/ 574 h 26728"/>
                <a:gd name="connsiteX11" fmla="*/ 6307 w 7294"/>
                <a:gd name="connsiteY11" fmla="*/ 3877 h 26728"/>
                <a:gd name="connsiteX12" fmla="*/ 4949 w 7294"/>
                <a:gd name="connsiteY12" fmla="*/ 9125 h 26728"/>
                <a:gd name="connsiteX13" fmla="*/ 3465 w 7294"/>
                <a:gd name="connsiteY13" fmla="*/ 14776 h 26728"/>
                <a:gd name="connsiteX14" fmla="*/ 2412 w 7294"/>
                <a:gd name="connsiteY14" fmla="*/ 18967 h 26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294" h="26728">
                  <a:moveTo>
                    <a:pt x="2412" y="18967"/>
                  </a:moveTo>
                  <a:cubicBezTo>
                    <a:pt x="2103" y="20089"/>
                    <a:pt x="1750" y="21236"/>
                    <a:pt x="1349" y="22408"/>
                  </a:cubicBezTo>
                  <a:cubicBezTo>
                    <a:pt x="948" y="23580"/>
                    <a:pt x="512" y="24783"/>
                    <a:pt x="374" y="25441"/>
                  </a:cubicBezTo>
                  <a:cubicBezTo>
                    <a:pt x="-63" y="26696"/>
                    <a:pt x="300" y="26130"/>
                    <a:pt x="0" y="26728"/>
                  </a:cubicBezTo>
                  <a:cubicBezTo>
                    <a:pt x="472" y="26215"/>
                    <a:pt x="1152" y="25079"/>
                    <a:pt x="1742" y="23936"/>
                  </a:cubicBezTo>
                  <a:cubicBezTo>
                    <a:pt x="2332" y="22793"/>
                    <a:pt x="2848" y="21651"/>
                    <a:pt x="3302" y="20517"/>
                  </a:cubicBezTo>
                  <a:cubicBezTo>
                    <a:pt x="3757" y="19383"/>
                    <a:pt x="4145" y="18256"/>
                    <a:pt x="4614" y="16712"/>
                  </a:cubicBezTo>
                  <a:cubicBezTo>
                    <a:pt x="5085" y="15168"/>
                    <a:pt x="5548" y="13207"/>
                    <a:pt x="5918" y="11300"/>
                  </a:cubicBezTo>
                  <a:cubicBezTo>
                    <a:pt x="6287" y="9394"/>
                    <a:pt x="6591" y="7549"/>
                    <a:pt x="6816" y="5766"/>
                  </a:cubicBezTo>
                  <a:cubicBezTo>
                    <a:pt x="7042" y="3982"/>
                    <a:pt x="7162" y="2258"/>
                    <a:pt x="7240" y="1003"/>
                  </a:cubicBezTo>
                  <a:cubicBezTo>
                    <a:pt x="7318" y="-252"/>
                    <a:pt x="7318" y="-252"/>
                    <a:pt x="7196" y="574"/>
                  </a:cubicBezTo>
                  <a:cubicBezTo>
                    <a:pt x="7196" y="574"/>
                    <a:pt x="6743" y="2192"/>
                    <a:pt x="6307" y="3877"/>
                  </a:cubicBezTo>
                  <a:cubicBezTo>
                    <a:pt x="5872" y="5561"/>
                    <a:pt x="5429" y="7312"/>
                    <a:pt x="4949" y="9125"/>
                  </a:cubicBezTo>
                  <a:cubicBezTo>
                    <a:pt x="4469" y="10938"/>
                    <a:pt x="3954" y="12816"/>
                    <a:pt x="3465" y="14776"/>
                  </a:cubicBezTo>
                  <a:cubicBezTo>
                    <a:pt x="2978" y="16738"/>
                    <a:pt x="2721" y="17845"/>
                    <a:pt x="2412" y="189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8B3F84AC-D16D-2394-29D4-01ED70F9A92B}"/>
                </a:ext>
              </a:extLst>
            </p:cNvPr>
            <p:cNvSpPr/>
            <p:nvPr/>
          </p:nvSpPr>
          <p:spPr>
            <a:xfrm>
              <a:off x="6207580" y="3587156"/>
              <a:ext cx="3530" cy="18737"/>
            </a:xfrm>
            <a:custGeom>
              <a:avLst/>
              <a:gdLst>
                <a:gd name="connsiteX0" fmla="*/ 1902 w 3530"/>
                <a:gd name="connsiteY0" fmla="*/ 13527 h 18737"/>
                <a:gd name="connsiteX1" fmla="*/ 2309 w 3530"/>
                <a:gd name="connsiteY1" fmla="*/ 11776 h 18737"/>
                <a:gd name="connsiteX2" fmla="*/ 2897 w 3530"/>
                <a:gd name="connsiteY2" fmla="*/ 7724 h 18737"/>
                <a:gd name="connsiteX3" fmla="*/ 3426 w 3530"/>
                <a:gd name="connsiteY3" fmla="*/ 1585 h 18737"/>
                <a:gd name="connsiteX4" fmla="*/ 3372 w 3530"/>
                <a:gd name="connsiteY4" fmla="*/ 908 h 18737"/>
                <a:gd name="connsiteX5" fmla="*/ 2188 w 3530"/>
                <a:gd name="connsiteY5" fmla="*/ 5586 h 18737"/>
                <a:gd name="connsiteX6" fmla="*/ 1206 w 3530"/>
                <a:gd name="connsiteY6" fmla="*/ 10536 h 18737"/>
                <a:gd name="connsiteX7" fmla="*/ 909 w 3530"/>
                <a:gd name="connsiteY7" fmla="*/ 12667 h 18737"/>
                <a:gd name="connsiteX8" fmla="*/ 628 w 3530"/>
                <a:gd name="connsiteY8" fmla="*/ 14594 h 18737"/>
                <a:gd name="connsiteX9" fmla="*/ 278 w 3530"/>
                <a:gd name="connsiteY9" fmla="*/ 16754 h 18737"/>
                <a:gd name="connsiteX10" fmla="*/ 38 w 3530"/>
                <a:gd name="connsiteY10" fmla="*/ 18223 h 18737"/>
                <a:gd name="connsiteX11" fmla="*/ 0 w 3530"/>
                <a:gd name="connsiteY11" fmla="*/ 18737 h 18737"/>
                <a:gd name="connsiteX12" fmla="*/ 644 w 3530"/>
                <a:gd name="connsiteY12" fmla="*/ 17510 h 18737"/>
                <a:gd name="connsiteX13" fmla="*/ 1336 w 3530"/>
                <a:gd name="connsiteY13" fmla="*/ 15557 h 18737"/>
                <a:gd name="connsiteX14" fmla="*/ 1902 w 3530"/>
                <a:gd name="connsiteY14" fmla="*/ 13527 h 18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530" h="18737">
                  <a:moveTo>
                    <a:pt x="1902" y="13527"/>
                  </a:moveTo>
                  <a:cubicBezTo>
                    <a:pt x="2023" y="13057"/>
                    <a:pt x="2122" y="12644"/>
                    <a:pt x="2309" y="11776"/>
                  </a:cubicBezTo>
                  <a:cubicBezTo>
                    <a:pt x="2496" y="10908"/>
                    <a:pt x="2702" y="9559"/>
                    <a:pt x="2897" y="7724"/>
                  </a:cubicBezTo>
                  <a:cubicBezTo>
                    <a:pt x="3092" y="5889"/>
                    <a:pt x="3278" y="3567"/>
                    <a:pt x="3426" y="1585"/>
                  </a:cubicBezTo>
                  <a:cubicBezTo>
                    <a:pt x="3574" y="-398"/>
                    <a:pt x="3574" y="-398"/>
                    <a:pt x="3372" y="908"/>
                  </a:cubicBezTo>
                  <a:cubicBezTo>
                    <a:pt x="3372" y="908"/>
                    <a:pt x="2660" y="3472"/>
                    <a:pt x="2188" y="5586"/>
                  </a:cubicBezTo>
                  <a:cubicBezTo>
                    <a:pt x="1717" y="7700"/>
                    <a:pt x="1380" y="9349"/>
                    <a:pt x="1206" y="10536"/>
                  </a:cubicBezTo>
                  <a:cubicBezTo>
                    <a:pt x="1033" y="11723"/>
                    <a:pt x="948" y="12435"/>
                    <a:pt x="909" y="12667"/>
                  </a:cubicBezTo>
                  <a:cubicBezTo>
                    <a:pt x="871" y="12899"/>
                    <a:pt x="746" y="13793"/>
                    <a:pt x="628" y="14594"/>
                  </a:cubicBezTo>
                  <a:cubicBezTo>
                    <a:pt x="511" y="15395"/>
                    <a:pt x="392" y="16114"/>
                    <a:pt x="278" y="16754"/>
                  </a:cubicBezTo>
                  <a:cubicBezTo>
                    <a:pt x="165" y="17393"/>
                    <a:pt x="55" y="17954"/>
                    <a:pt x="38" y="18223"/>
                  </a:cubicBezTo>
                  <a:cubicBezTo>
                    <a:pt x="-66" y="18711"/>
                    <a:pt x="88" y="18519"/>
                    <a:pt x="0" y="18737"/>
                  </a:cubicBezTo>
                  <a:cubicBezTo>
                    <a:pt x="162" y="18546"/>
                    <a:pt x="408" y="18074"/>
                    <a:pt x="644" y="17510"/>
                  </a:cubicBezTo>
                  <a:cubicBezTo>
                    <a:pt x="881" y="16946"/>
                    <a:pt x="1113" y="16295"/>
                    <a:pt x="1336" y="15557"/>
                  </a:cubicBezTo>
                  <a:cubicBezTo>
                    <a:pt x="1560" y="14819"/>
                    <a:pt x="1781" y="13997"/>
                    <a:pt x="1902" y="1352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93E70C45-AE0A-C1AF-A00F-B15B625B5934}"/>
                </a:ext>
              </a:extLst>
            </p:cNvPr>
            <p:cNvSpPr/>
            <p:nvPr/>
          </p:nvSpPr>
          <p:spPr>
            <a:xfrm>
              <a:off x="6240719" y="3521549"/>
              <a:ext cx="28458" cy="62325"/>
            </a:xfrm>
            <a:custGeom>
              <a:avLst/>
              <a:gdLst>
                <a:gd name="connsiteX0" fmla="*/ 9703 w 28458"/>
                <a:gd name="connsiteY0" fmla="*/ 28664 h 62325"/>
                <a:gd name="connsiteX1" fmla="*/ 7016 w 28458"/>
                <a:gd name="connsiteY1" fmla="*/ 35060 h 62325"/>
                <a:gd name="connsiteX2" fmla="*/ 4870 w 28458"/>
                <a:gd name="connsiteY2" fmla="*/ 40789 h 62325"/>
                <a:gd name="connsiteX3" fmla="*/ 2599 w 28458"/>
                <a:gd name="connsiteY3" fmla="*/ 50352 h 62325"/>
                <a:gd name="connsiteX4" fmla="*/ 0 w 28458"/>
                <a:gd name="connsiteY4" fmla="*/ 62325 h 62325"/>
                <a:gd name="connsiteX5" fmla="*/ 6192 w 28458"/>
                <a:gd name="connsiteY5" fmla="*/ 43163 h 62325"/>
                <a:gd name="connsiteX6" fmla="*/ 8122 w 28458"/>
                <a:gd name="connsiteY6" fmla="*/ 37762 h 62325"/>
                <a:gd name="connsiteX7" fmla="*/ 10598 w 28458"/>
                <a:gd name="connsiteY7" fmla="*/ 31664 h 62325"/>
                <a:gd name="connsiteX8" fmla="*/ 14300 w 28458"/>
                <a:gd name="connsiteY8" fmla="*/ 23772 h 62325"/>
                <a:gd name="connsiteX9" fmla="*/ 20480 w 28458"/>
                <a:gd name="connsiteY9" fmla="*/ 13041 h 62325"/>
                <a:gd name="connsiteX10" fmla="*/ 27096 w 28458"/>
                <a:gd name="connsiteY10" fmla="*/ 2504 h 62325"/>
                <a:gd name="connsiteX11" fmla="*/ 27443 w 28458"/>
                <a:gd name="connsiteY11" fmla="*/ 1298 h 62325"/>
                <a:gd name="connsiteX12" fmla="*/ 21308 w 28458"/>
                <a:gd name="connsiteY12" fmla="*/ 8279 h 62325"/>
                <a:gd name="connsiteX13" fmla="*/ 14419 w 28458"/>
                <a:gd name="connsiteY13" fmla="*/ 19270 h 62325"/>
                <a:gd name="connsiteX14" fmla="*/ 9703 w 28458"/>
                <a:gd name="connsiteY14" fmla="*/ 28664 h 62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8458" h="62325">
                  <a:moveTo>
                    <a:pt x="9703" y="28664"/>
                  </a:moveTo>
                  <a:cubicBezTo>
                    <a:pt x="8716" y="30912"/>
                    <a:pt x="7821" y="33041"/>
                    <a:pt x="7016" y="35060"/>
                  </a:cubicBezTo>
                  <a:cubicBezTo>
                    <a:pt x="6211" y="37080"/>
                    <a:pt x="5496" y="38989"/>
                    <a:pt x="4870" y="40789"/>
                  </a:cubicBezTo>
                  <a:cubicBezTo>
                    <a:pt x="4244" y="42589"/>
                    <a:pt x="3699" y="44311"/>
                    <a:pt x="2599" y="50352"/>
                  </a:cubicBezTo>
                  <a:cubicBezTo>
                    <a:pt x="-69" y="62307"/>
                    <a:pt x="1568" y="56412"/>
                    <a:pt x="0" y="62325"/>
                  </a:cubicBezTo>
                  <a:cubicBezTo>
                    <a:pt x="2325" y="56613"/>
                    <a:pt x="5642" y="44839"/>
                    <a:pt x="6192" y="43163"/>
                  </a:cubicBezTo>
                  <a:cubicBezTo>
                    <a:pt x="6742" y="41487"/>
                    <a:pt x="7387" y="39681"/>
                    <a:pt x="8122" y="37762"/>
                  </a:cubicBezTo>
                  <a:cubicBezTo>
                    <a:pt x="8857" y="35843"/>
                    <a:pt x="9682" y="33810"/>
                    <a:pt x="10598" y="31664"/>
                  </a:cubicBezTo>
                  <a:cubicBezTo>
                    <a:pt x="11513" y="29519"/>
                    <a:pt x="12512" y="27275"/>
                    <a:pt x="14300" y="23772"/>
                  </a:cubicBezTo>
                  <a:cubicBezTo>
                    <a:pt x="16088" y="20270"/>
                    <a:pt x="18151" y="16696"/>
                    <a:pt x="20480" y="13041"/>
                  </a:cubicBezTo>
                  <a:cubicBezTo>
                    <a:pt x="22810" y="9387"/>
                    <a:pt x="25341" y="5605"/>
                    <a:pt x="27096" y="2504"/>
                  </a:cubicBezTo>
                  <a:cubicBezTo>
                    <a:pt x="28850" y="-597"/>
                    <a:pt x="28850" y="-597"/>
                    <a:pt x="27443" y="1298"/>
                  </a:cubicBezTo>
                  <a:cubicBezTo>
                    <a:pt x="27443" y="1298"/>
                    <a:pt x="23914" y="4573"/>
                    <a:pt x="21308" y="8279"/>
                  </a:cubicBezTo>
                  <a:cubicBezTo>
                    <a:pt x="18702" y="11985"/>
                    <a:pt x="16423" y="15661"/>
                    <a:pt x="14419" y="19270"/>
                  </a:cubicBezTo>
                  <a:cubicBezTo>
                    <a:pt x="12416" y="22879"/>
                    <a:pt x="10691" y="26417"/>
                    <a:pt x="9703" y="2866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D375089D-39BD-0B6A-E1F8-68C227CCDBCB}"/>
                </a:ext>
              </a:extLst>
            </p:cNvPr>
            <p:cNvSpPr/>
            <p:nvPr/>
          </p:nvSpPr>
          <p:spPr>
            <a:xfrm>
              <a:off x="6239855" y="3525030"/>
              <a:ext cx="20052" cy="32948"/>
            </a:xfrm>
            <a:custGeom>
              <a:avLst/>
              <a:gdLst>
                <a:gd name="connsiteX0" fmla="*/ 1494 w 20052"/>
                <a:gd name="connsiteY0" fmla="*/ 28499 h 32948"/>
                <a:gd name="connsiteX1" fmla="*/ 0 w 20052"/>
                <a:gd name="connsiteY1" fmla="*/ 32948 h 32948"/>
                <a:gd name="connsiteX2" fmla="*/ 5618 w 20052"/>
                <a:gd name="connsiteY2" fmla="*/ 22963 h 32948"/>
                <a:gd name="connsiteX3" fmla="*/ 12221 w 20052"/>
                <a:gd name="connsiteY3" fmla="*/ 11674 h 32948"/>
                <a:gd name="connsiteX4" fmla="*/ 18626 w 20052"/>
                <a:gd name="connsiteY4" fmla="*/ 2043 h 32948"/>
                <a:gd name="connsiteX5" fmla="*/ 19116 w 20052"/>
                <a:gd name="connsiteY5" fmla="*/ 1107 h 32948"/>
                <a:gd name="connsiteX6" fmla="*/ 13479 w 20052"/>
                <a:gd name="connsiteY6" fmla="*/ 7379 h 32948"/>
                <a:gd name="connsiteX7" fmla="*/ 6209 w 20052"/>
                <a:gd name="connsiteY7" fmla="*/ 18202 h 32948"/>
                <a:gd name="connsiteX8" fmla="*/ 1494 w 20052"/>
                <a:gd name="connsiteY8" fmla="*/ 28499 h 32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052" h="32948">
                  <a:moveTo>
                    <a:pt x="1494" y="28499"/>
                  </a:moveTo>
                  <a:cubicBezTo>
                    <a:pt x="-66" y="32921"/>
                    <a:pt x="908" y="30776"/>
                    <a:pt x="0" y="32948"/>
                  </a:cubicBezTo>
                  <a:cubicBezTo>
                    <a:pt x="1328" y="30960"/>
                    <a:pt x="3443" y="26867"/>
                    <a:pt x="5618" y="22963"/>
                  </a:cubicBezTo>
                  <a:cubicBezTo>
                    <a:pt x="7793" y="19058"/>
                    <a:pt x="9971" y="15291"/>
                    <a:pt x="12221" y="11674"/>
                  </a:cubicBezTo>
                  <a:cubicBezTo>
                    <a:pt x="14471" y="8056"/>
                    <a:pt x="16815" y="4585"/>
                    <a:pt x="18626" y="2043"/>
                  </a:cubicBezTo>
                  <a:cubicBezTo>
                    <a:pt x="20437" y="-498"/>
                    <a:pt x="20437" y="-498"/>
                    <a:pt x="19116" y="1107"/>
                  </a:cubicBezTo>
                  <a:cubicBezTo>
                    <a:pt x="19116" y="1107"/>
                    <a:pt x="16136" y="4049"/>
                    <a:pt x="13479" y="7379"/>
                  </a:cubicBezTo>
                  <a:cubicBezTo>
                    <a:pt x="10822" y="10707"/>
                    <a:pt x="8372" y="14307"/>
                    <a:pt x="6209" y="18202"/>
                  </a:cubicBezTo>
                  <a:cubicBezTo>
                    <a:pt x="4046" y="22096"/>
                    <a:pt x="2146" y="26249"/>
                    <a:pt x="1494" y="2849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8AB39DE1-22D2-5A19-6D72-39E57341DBEE}"/>
                </a:ext>
              </a:extLst>
            </p:cNvPr>
            <p:cNvSpPr/>
            <p:nvPr/>
          </p:nvSpPr>
          <p:spPr>
            <a:xfrm>
              <a:off x="6236371" y="3531881"/>
              <a:ext cx="11089" cy="19122"/>
            </a:xfrm>
            <a:custGeom>
              <a:avLst/>
              <a:gdLst>
                <a:gd name="connsiteX0" fmla="*/ 6389 w 11089"/>
                <a:gd name="connsiteY0" fmla="*/ 8060 h 19122"/>
                <a:gd name="connsiteX1" fmla="*/ 10203 w 11089"/>
                <a:gd name="connsiteY1" fmla="*/ 1506 h 19122"/>
                <a:gd name="connsiteX2" fmla="*/ 10487 w 11089"/>
                <a:gd name="connsiteY2" fmla="*/ 817 h 19122"/>
                <a:gd name="connsiteX3" fmla="*/ 6869 w 11089"/>
                <a:gd name="connsiteY3" fmla="*/ 5196 h 19122"/>
                <a:gd name="connsiteX4" fmla="*/ 2708 w 11089"/>
                <a:gd name="connsiteY4" fmla="*/ 11732 h 19122"/>
                <a:gd name="connsiteX5" fmla="*/ 528 w 11089"/>
                <a:gd name="connsiteY5" fmla="*/ 17070 h 19122"/>
                <a:gd name="connsiteX6" fmla="*/ 0 w 11089"/>
                <a:gd name="connsiteY6" fmla="*/ 19122 h 19122"/>
                <a:gd name="connsiteX7" fmla="*/ 2727 w 11089"/>
                <a:gd name="connsiteY7" fmla="*/ 14400 h 19122"/>
                <a:gd name="connsiteX8" fmla="*/ 6389 w 11089"/>
                <a:gd name="connsiteY8" fmla="*/ 8060 h 19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089" h="19122">
                  <a:moveTo>
                    <a:pt x="6389" y="8060"/>
                  </a:moveTo>
                  <a:cubicBezTo>
                    <a:pt x="7668" y="5787"/>
                    <a:pt x="9076" y="3379"/>
                    <a:pt x="10203" y="1506"/>
                  </a:cubicBezTo>
                  <a:cubicBezTo>
                    <a:pt x="11332" y="-367"/>
                    <a:pt x="11332" y="-367"/>
                    <a:pt x="10487" y="817"/>
                  </a:cubicBezTo>
                  <a:cubicBezTo>
                    <a:pt x="10487" y="817"/>
                    <a:pt x="8520" y="2992"/>
                    <a:pt x="6869" y="5196"/>
                  </a:cubicBezTo>
                  <a:cubicBezTo>
                    <a:pt x="5219" y="7401"/>
                    <a:pt x="3790" y="9560"/>
                    <a:pt x="2708" y="11732"/>
                  </a:cubicBezTo>
                  <a:cubicBezTo>
                    <a:pt x="1626" y="13903"/>
                    <a:pt x="759" y="15997"/>
                    <a:pt x="528" y="17070"/>
                  </a:cubicBezTo>
                  <a:cubicBezTo>
                    <a:pt x="-66" y="19097"/>
                    <a:pt x="365" y="18168"/>
                    <a:pt x="0" y="19122"/>
                  </a:cubicBezTo>
                  <a:cubicBezTo>
                    <a:pt x="608" y="18268"/>
                    <a:pt x="1603" y="16382"/>
                    <a:pt x="2727" y="14400"/>
                  </a:cubicBezTo>
                  <a:cubicBezTo>
                    <a:pt x="3850" y="12418"/>
                    <a:pt x="5109" y="10332"/>
                    <a:pt x="6389" y="806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08042708-D39B-125B-09A9-0C63133A9460}"/>
                </a:ext>
              </a:extLst>
            </p:cNvPr>
            <p:cNvSpPr/>
            <p:nvPr/>
          </p:nvSpPr>
          <p:spPr>
            <a:xfrm>
              <a:off x="6230545" y="3543878"/>
              <a:ext cx="3384" cy="8244"/>
            </a:xfrm>
            <a:custGeom>
              <a:avLst/>
              <a:gdLst>
                <a:gd name="connsiteX0" fmla="*/ 2171 w 3384"/>
                <a:gd name="connsiteY0" fmla="*/ 3574 h 8244"/>
                <a:gd name="connsiteX1" fmla="*/ 3150 w 3384"/>
                <a:gd name="connsiteY1" fmla="*/ 664 h 8244"/>
                <a:gd name="connsiteX2" fmla="*/ 3206 w 3384"/>
                <a:gd name="connsiteY2" fmla="*/ 368 h 8244"/>
                <a:gd name="connsiteX3" fmla="*/ 2030 w 3384"/>
                <a:gd name="connsiteY3" fmla="*/ 2337 h 8244"/>
                <a:gd name="connsiteX4" fmla="*/ 689 w 3384"/>
                <a:gd name="connsiteY4" fmla="*/ 5153 h 8244"/>
                <a:gd name="connsiteX5" fmla="*/ 98 w 3384"/>
                <a:gd name="connsiteY5" fmla="*/ 7394 h 8244"/>
                <a:gd name="connsiteX6" fmla="*/ 0 w 3384"/>
                <a:gd name="connsiteY6" fmla="*/ 8244 h 8244"/>
                <a:gd name="connsiteX7" fmla="*/ 1030 w 3384"/>
                <a:gd name="connsiteY7" fmla="*/ 6304 h 8244"/>
                <a:gd name="connsiteX8" fmla="*/ 2171 w 3384"/>
                <a:gd name="connsiteY8" fmla="*/ 3574 h 8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84" h="8244">
                  <a:moveTo>
                    <a:pt x="2171" y="3574"/>
                  </a:moveTo>
                  <a:cubicBezTo>
                    <a:pt x="2509" y="2573"/>
                    <a:pt x="2849" y="1493"/>
                    <a:pt x="3150" y="664"/>
                  </a:cubicBezTo>
                  <a:cubicBezTo>
                    <a:pt x="3452" y="-164"/>
                    <a:pt x="3452" y="-164"/>
                    <a:pt x="3206" y="368"/>
                  </a:cubicBezTo>
                  <a:cubicBezTo>
                    <a:pt x="3206" y="368"/>
                    <a:pt x="2582" y="1371"/>
                    <a:pt x="2030" y="2337"/>
                  </a:cubicBezTo>
                  <a:cubicBezTo>
                    <a:pt x="1478" y="3302"/>
                    <a:pt x="1003" y="4231"/>
                    <a:pt x="689" y="5153"/>
                  </a:cubicBezTo>
                  <a:cubicBezTo>
                    <a:pt x="375" y="6075"/>
                    <a:pt x="134" y="6952"/>
                    <a:pt x="98" y="7394"/>
                  </a:cubicBezTo>
                  <a:cubicBezTo>
                    <a:pt x="-67" y="8222"/>
                    <a:pt x="129" y="7860"/>
                    <a:pt x="0" y="8244"/>
                  </a:cubicBezTo>
                  <a:cubicBezTo>
                    <a:pt x="249" y="7902"/>
                    <a:pt x="630" y="7133"/>
                    <a:pt x="1030" y="6304"/>
                  </a:cubicBezTo>
                  <a:cubicBezTo>
                    <a:pt x="1431" y="5475"/>
                    <a:pt x="1832" y="4576"/>
                    <a:pt x="2171" y="357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7C1E8E5F-EB01-C96D-1987-5543CEC75AB3}"/>
                </a:ext>
              </a:extLst>
            </p:cNvPr>
            <p:cNvSpPr/>
            <p:nvPr/>
          </p:nvSpPr>
          <p:spPr>
            <a:xfrm>
              <a:off x="6049590" y="3653655"/>
              <a:ext cx="143732" cy="54298"/>
            </a:xfrm>
            <a:custGeom>
              <a:avLst/>
              <a:gdLst>
                <a:gd name="connsiteX0" fmla="*/ 94959 w 143732"/>
                <a:gd name="connsiteY0" fmla="*/ 51374 h 54298"/>
                <a:gd name="connsiteX1" fmla="*/ 79995 w 143732"/>
                <a:gd name="connsiteY1" fmla="*/ 52277 h 54298"/>
                <a:gd name="connsiteX2" fmla="*/ 63732 w 143732"/>
                <a:gd name="connsiteY2" fmla="*/ 50729 h 54298"/>
                <a:gd name="connsiteX3" fmla="*/ 46562 w 143732"/>
                <a:gd name="connsiteY3" fmla="*/ 45981 h 54298"/>
                <a:gd name="connsiteX4" fmla="*/ 30481 w 143732"/>
                <a:gd name="connsiteY4" fmla="*/ 38582 h 54298"/>
                <a:gd name="connsiteX5" fmla="*/ 16380 w 143732"/>
                <a:gd name="connsiteY5" fmla="*/ 29196 h 54298"/>
                <a:gd name="connsiteX6" fmla="*/ 6965 w 143732"/>
                <a:gd name="connsiteY6" fmla="*/ 20013 h 54298"/>
                <a:gd name="connsiteX7" fmla="*/ 1966 w 143732"/>
                <a:gd name="connsiteY7" fmla="*/ 10888 h 54298"/>
                <a:gd name="connsiteX8" fmla="*/ 551 w 143732"/>
                <a:gd name="connsiteY8" fmla="*/ 2016 h 54298"/>
                <a:gd name="connsiteX9" fmla="*/ 431 w 143732"/>
                <a:gd name="connsiteY9" fmla="*/ 1173 h 54298"/>
                <a:gd name="connsiteX10" fmla="*/ 72 w 143732"/>
                <a:gd name="connsiteY10" fmla="*/ 7927 h 54298"/>
                <a:gd name="connsiteX11" fmla="*/ 3294 w 143732"/>
                <a:gd name="connsiteY11" fmla="*/ 17953 h 54298"/>
                <a:gd name="connsiteX12" fmla="*/ 11158 w 143732"/>
                <a:gd name="connsiteY12" fmla="*/ 27418 h 54298"/>
                <a:gd name="connsiteX13" fmla="*/ 24365 w 143732"/>
                <a:gd name="connsiteY13" fmla="*/ 37274 h 54298"/>
                <a:gd name="connsiteX14" fmla="*/ 40248 w 143732"/>
                <a:gd name="connsiteY14" fmla="*/ 45633 h 54298"/>
                <a:gd name="connsiteX15" fmla="*/ 57602 w 143732"/>
                <a:gd name="connsiteY15" fmla="*/ 51510 h 54298"/>
                <a:gd name="connsiteX16" fmla="*/ 74637 w 143732"/>
                <a:gd name="connsiteY16" fmla="*/ 54090 h 54298"/>
                <a:gd name="connsiteX17" fmla="*/ 90272 w 143732"/>
                <a:gd name="connsiteY17" fmla="*/ 53925 h 54298"/>
                <a:gd name="connsiteX18" fmla="*/ 104806 w 143732"/>
                <a:gd name="connsiteY18" fmla="*/ 51484 h 54298"/>
                <a:gd name="connsiteX19" fmla="*/ 119554 w 143732"/>
                <a:gd name="connsiteY19" fmla="*/ 46620 h 54298"/>
                <a:gd name="connsiteX20" fmla="*/ 132580 w 143732"/>
                <a:gd name="connsiteY20" fmla="*/ 39913 h 54298"/>
                <a:gd name="connsiteX21" fmla="*/ 141077 w 143732"/>
                <a:gd name="connsiteY21" fmla="*/ 32887 h 54298"/>
                <a:gd name="connsiteX22" fmla="*/ 143733 w 143732"/>
                <a:gd name="connsiteY22" fmla="*/ 29680 h 54298"/>
                <a:gd name="connsiteX23" fmla="*/ 135308 w 143732"/>
                <a:gd name="connsiteY23" fmla="*/ 35970 h 54298"/>
                <a:gd name="connsiteX24" fmla="*/ 123358 w 143732"/>
                <a:gd name="connsiteY24" fmla="*/ 42759 h 54298"/>
                <a:gd name="connsiteX25" fmla="*/ 109221 w 143732"/>
                <a:gd name="connsiteY25" fmla="*/ 48169 h 54298"/>
                <a:gd name="connsiteX26" fmla="*/ 94959 w 143732"/>
                <a:gd name="connsiteY26" fmla="*/ 51374 h 54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43732" h="54298">
                  <a:moveTo>
                    <a:pt x="94959" y="51374"/>
                  </a:moveTo>
                  <a:cubicBezTo>
                    <a:pt x="90159" y="52046"/>
                    <a:pt x="85172" y="52347"/>
                    <a:pt x="79995" y="52277"/>
                  </a:cubicBezTo>
                  <a:cubicBezTo>
                    <a:pt x="74819" y="52206"/>
                    <a:pt x="69454" y="51763"/>
                    <a:pt x="63732" y="50729"/>
                  </a:cubicBezTo>
                  <a:cubicBezTo>
                    <a:pt x="58011" y="49696"/>
                    <a:pt x="52165" y="48041"/>
                    <a:pt x="46562" y="45981"/>
                  </a:cubicBezTo>
                  <a:cubicBezTo>
                    <a:pt x="40960" y="43920"/>
                    <a:pt x="35600" y="41454"/>
                    <a:pt x="30481" y="38582"/>
                  </a:cubicBezTo>
                  <a:cubicBezTo>
                    <a:pt x="25362" y="35711"/>
                    <a:pt x="20483" y="32433"/>
                    <a:pt x="16380" y="29196"/>
                  </a:cubicBezTo>
                  <a:cubicBezTo>
                    <a:pt x="12278" y="25959"/>
                    <a:pt x="9278" y="23003"/>
                    <a:pt x="6965" y="20013"/>
                  </a:cubicBezTo>
                  <a:cubicBezTo>
                    <a:pt x="4653" y="17023"/>
                    <a:pt x="2987" y="13998"/>
                    <a:pt x="1966" y="10888"/>
                  </a:cubicBezTo>
                  <a:cubicBezTo>
                    <a:pt x="945" y="7777"/>
                    <a:pt x="536" y="4542"/>
                    <a:pt x="551" y="2016"/>
                  </a:cubicBezTo>
                  <a:cubicBezTo>
                    <a:pt x="566" y="-510"/>
                    <a:pt x="566" y="-510"/>
                    <a:pt x="431" y="1173"/>
                  </a:cubicBezTo>
                  <a:cubicBezTo>
                    <a:pt x="431" y="1173"/>
                    <a:pt x="-210" y="4535"/>
                    <a:pt x="72" y="7927"/>
                  </a:cubicBezTo>
                  <a:cubicBezTo>
                    <a:pt x="354" y="11319"/>
                    <a:pt x="1435" y="14677"/>
                    <a:pt x="3294" y="17953"/>
                  </a:cubicBezTo>
                  <a:cubicBezTo>
                    <a:pt x="5153" y="21230"/>
                    <a:pt x="7803" y="24373"/>
                    <a:pt x="11158" y="27418"/>
                  </a:cubicBezTo>
                  <a:cubicBezTo>
                    <a:pt x="14515" y="30463"/>
                    <a:pt x="19316" y="34074"/>
                    <a:pt x="24365" y="37274"/>
                  </a:cubicBezTo>
                  <a:cubicBezTo>
                    <a:pt x="29415" y="40474"/>
                    <a:pt x="34710" y="43260"/>
                    <a:pt x="40248" y="45633"/>
                  </a:cubicBezTo>
                  <a:cubicBezTo>
                    <a:pt x="45786" y="48005"/>
                    <a:pt x="51568" y="49964"/>
                    <a:pt x="57602" y="51510"/>
                  </a:cubicBezTo>
                  <a:cubicBezTo>
                    <a:pt x="63637" y="53057"/>
                    <a:pt x="69245" y="53765"/>
                    <a:pt x="74637" y="54090"/>
                  </a:cubicBezTo>
                  <a:cubicBezTo>
                    <a:pt x="80031" y="54414"/>
                    <a:pt x="85243" y="54360"/>
                    <a:pt x="90272" y="53925"/>
                  </a:cubicBezTo>
                  <a:cubicBezTo>
                    <a:pt x="95301" y="53492"/>
                    <a:pt x="100148" y="52677"/>
                    <a:pt x="104806" y="51484"/>
                  </a:cubicBezTo>
                  <a:cubicBezTo>
                    <a:pt x="109464" y="50291"/>
                    <a:pt x="114736" y="48581"/>
                    <a:pt x="119554" y="46620"/>
                  </a:cubicBezTo>
                  <a:cubicBezTo>
                    <a:pt x="124373" y="44659"/>
                    <a:pt x="128732" y="42448"/>
                    <a:pt x="132580" y="39913"/>
                  </a:cubicBezTo>
                  <a:cubicBezTo>
                    <a:pt x="136427" y="37379"/>
                    <a:pt x="139749" y="34548"/>
                    <a:pt x="141077" y="32887"/>
                  </a:cubicBezTo>
                  <a:cubicBezTo>
                    <a:pt x="143785" y="29727"/>
                    <a:pt x="142354" y="31178"/>
                    <a:pt x="143733" y="29680"/>
                  </a:cubicBezTo>
                  <a:cubicBezTo>
                    <a:pt x="142055" y="30878"/>
                    <a:pt x="138875" y="33524"/>
                    <a:pt x="135308" y="35970"/>
                  </a:cubicBezTo>
                  <a:cubicBezTo>
                    <a:pt x="131740" y="38415"/>
                    <a:pt x="127768" y="40680"/>
                    <a:pt x="123358" y="42759"/>
                  </a:cubicBezTo>
                  <a:cubicBezTo>
                    <a:pt x="118949" y="44838"/>
                    <a:pt x="114070" y="46681"/>
                    <a:pt x="109221" y="48169"/>
                  </a:cubicBezTo>
                  <a:cubicBezTo>
                    <a:pt x="104373" y="49659"/>
                    <a:pt x="99760" y="50702"/>
                    <a:pt x="94959" y="5137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F730D05A-62E8-4245-F53B-22AA9390D3F1}"/>
                </a:ext>
              </a:extLst>
            </p:cNvPr>
            <p:cNvSpPr/>
            <p:nvPr/>
          </p:nvSpPr>
          <p:spPr>
            <a:xfrm>
              <a:off x="6055878" y="3660337"/>
              <a:ext cx="109564" cy="42517"/>
            </a:xfrm>
            <a:custGeom>
              <a:avLst/>
              <a:gdLst>
                <a:gd name="connsiteX0" fmla="*/ 76173 w 109564"/>
                <a:gd name="connsiteY0" fmla="*/ 39929 h 42517"/>
                <a:gd name="connsiteX1" fmla="*/ 66165 w 109564"/>
                <a:gd name="connsiteY1" fmla="*/ 40501 h 42517"/>
                <a:gd name="connsiteX2" fmla="*/ 55623 w 109564"/>
                <a:gd name="connsiteY2" fmla="*/ 39588 h 42517"/>
                <a:gd name="connsiteX3" fmla="*/ 43783 w 109564"/>
                <a:gd name="connsiteY3" fmla="*/ 36955 h 42517"/>
                <a:gd name="connsiteX4" fmla="*/ 32584 w 109564"/>
                <a:gd name="connsiteY4" fmla="*/ 32475 h 42517"/>
                <a:gd name="connsiteX5" fmla="*/ 23355 w 109564"/>
                <a:gd name="connsiteY5" fmla="*/ 27254 h 42517"/>
                <a:gd name="connsiteX6" fmla="*/ 15579 w 109564"/>
                <a:gd name="connsiteY6" fmla="*/ 21127 h 42517"/>
                <a:gd name="connsiteX7" fmla="*/ 7974 w 109564"/>
                <a:gd name="connsiteY7" fmla="*/ 13541 h 42517"/>
                <a:gd name="connsiteX8" fmla="*/ 2713 w 109564"/>
                <a:gd name="connsiteY8" fmla="*/ 6644 h 42517"/>
                <a:gd name="connsiteX9" fmla="*/ 292 w 109564"/>
                <a:gd name="connsiteY9" fmla="*/ 1137 h 42517"/>
                <a:gd name="connsiteX10" fmla="*/ 96 w 109564"/>
                <a:gd name="connsiteY10" fmla="*/ 680 h 42517"/>
                <a:gd name="connsiteX11" fmla="*/ 852 w 109564"/>
                <a:gd name="connsiteY11" fmla="*/ 4899 h 42517"/>
                <a:gd name="connsiteX12" fmla="*/ 4629 w 109564"/>
                <a:gd name="connsiteY12" fmla="*/ 12083 h 42517"/>
                <a:gd name="connsiteX13" fmla="*/ 11728 w 109564"/>
                <a:gd name="connsiteY13" fmla="*/ 20213 h 42517"/>
                <a:gd name="connsiteX14" fmla="*/ 19521 w 109564"/>
                <a:gd name="connsiteY14" fmla="*/ 27016 h 42517"/>
                <a:gd name="connsiteX15" fmla="*/ 28328 w 109564"/>
                <a:gd name="connsiteY15" fmla="*/ 32559 h 42517"/>
                <a:gd name="connsiteX16" fmla="*/ 39129 w 109564"/>
                <a:gd name="connsiteY16" fmla="*/ 37558 h 42517"/>
                <a:gd name="connsiteX17" fmla="*/ 51398 w 109564"/>
                <a:gd name="connsiteY17" fmla="*/ 40916 h 42517"/>
                <a:gd name="connsiteX18" fmla="*/ 62701 w 109564"/>
                <a:gd name="connsiteY18" fmla="*/ 42377 h 42517"/>
                <a:gd name="connsiteX19" fmla="*/ 72506 w 109564"/>
                <a:gd name="connsiteY19" fmla="*/ 42252 h 42517"/>
                <a:gd name="connsiteX20" fmla="*/ 84573 w 109564"/>
                <a:gd name="connsiteY20" fmla="*/ 40904 h 42517"/>
                <a:gd name="connsiteX21" fmla="*/ 97090 w 109564"/>
                <a:gd name="connsiteY21" fmla="*/ 38325 h 42517"/>
                <a:gd name="connsiteX22" fmla="*/ 106283 w 109564"/>
                <a:gd name="connsiteY22" fmla="*/ 34883 h 42517"/>
                <a:gd name="connsiteX23" fmla="*/ 109565 w 109564"/>
                <a:gd name="connsiteY23" fmla="*/ 33128 h 42517"/>
                <a:gd name="connsiteX24" fmla="*/ 100467 w 109564"/>
                <a:gd name="connsiteY24" fmla="*/ 35647 h 42517"/>
                <a:gd name="connsiteX25" fmla="*/ 88565 w 109564"/>
                <a:gd name="connsiteY25" fmla="*/ 38241 h 42517"/>
                <a:gd name="connsiteX26" fmla="*/ 76173 w 109564"/>
                <a:gd name="connsiteY26" fmla="*/ 39929 h 42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09564" h="42517">
                  <a:moveTo>
                    <a:pt x="76173" y="39929"/>
                  </a:moveTo>
                  <a:cubicBezTo>
                    <a:pt x="72413" y="40334"/>
                    <a:pt x="69419" y="40545"/>
                    <a:pt x="66165" y="40501"/>
                  </a:cubicBezTo>
                  <a:cubicBezTo>
                    <a:pt x="62910" y="40455"/>
                    <a:pt x="59396" y="40152"/>
                    <a:pt x="55623" y="39588"/>
                  </a:cubicBezTo>
                  <a:cubicBezTo>
                    <a:pt x="51850" y="39024"/>
                    <a:pt x="47820" y="38200"/>
                    <a:pt x="43783" y="36955"/>
                  </a:cubicBezTo>
                  <a:cubicBezTo>
                    <a:pt x="39745" y="35711"/>
                    <a:pt x="35997" y="34134"/>
                    <a:pt x="32584" y="32475"/>
                  </a:cubicBezTo>
                  <a:cubicBezTo>
                    <a:pt x="29172" y="30815"/>
                    <a:pt x="26096" y="29074"/>
                    <a:pt x="23355" y="27254"/>
                  </a:cubicBezTo>
                  <a:cubicBezTo>
                    <a:pt x="20614" y="25432"/>
                    <a:pt x="18209" y="23533"/>
                    <a:pt x="15579" y="21127"/>
                  </a:cubicBezTo>
                  <a:cubicBezTo>
                    <a:pt x="12948" y="18722"/>
                    <a:pt x="10223" y="16022"/>
                    <a:pt x="7974" y="13541"/>
                  </a:cubicBezTo>
                  <a:cubicBezTo>
                    <a:pt x="5726" y="11060"/>
                    <a:pt x="3975" y="8764"/>
                    <a:pt x="2713" y="6644"/>
                  </a:cubicBezTo>
                  <a:cubicBezTo>
                    <a:pt x="1451" y="4524"/>
                    <a:pt x="639" y="2565"/>
                    <a:pt x="292" y="1137"/>
                  </a:cubicBezTo>
                  <a:cubicBezTo>
                    <a:pt x="-55" y="-292"/>
                    <a:pt x="-55" y="-292"/>
                    <a:pt x="96" y="680"/>
                  </a:cubicBezTo>
                  <a:cubicBezTo>
                    <a:pt x="96" y="680"/>
                    <a:pt x="160" y="2679"/>
                    <a:pt x="852" y="4899"/>
                  </a:cubicBezTo>
                  <a:cubicBezTo>
                    <a:pt x="1542" y="7118"/>
                    <a:pt x="2811" y="9518"/>
                    <a:pt x="4629" y="12083"/>
                  </a:cubicBezTo>
                  <a:cubicBezTo>
                    <a:pt x="6445" y="14648"/>
                    <a:pt x="8805" y="17372"/>
                    <a:pt x="11728" y="20213"/>
                  </a:cubicBezTo>
                  <a:cubicBezTo>
                    <a:pt x="14652" y="23054"/>
                    <a:pt x="16914" y="25075"/>
                    <a:pt x="19521" y="27016"/>
                  </a:cubicBezTo>
                  <a:cubicBezTo>
                    <a:pt x="22129" y="28957"/>
                    <a:pt x="25065" y="30804"/>
                    <a:pt x="28328" y="32559"/>
                  </a:cubicBezTo>
                  <a:cubicBezTo>
                    <a:pt x="31592" y="34313"/>
                    <a:pt x="35184" y="35976"/>
                    <a:pt x="39129" y="37558"/>
                  </a:cubicBezTo>
                  <a:cubicBezTo>
                    <a:pt x="43074" y="39140"/>
                    <a:pt x="47384" y="40166"/>
                    <a:pt x="51398" y="40916"/>
                  </a:cubicBezTo>
                  <a:cubicBezTo>
                    <a:pt x="55412" y="41666"/>
                    <a:pt x="59179" y="42153"/>
                    <a:pt x="62701" y="42377"/>
                  </a:cubicBezTo>
                  <a:cubicBezTo>
                    <a:pt x="66224" y="42600"/>
                    <a:pt x="69502" y="42557"/>
                    <a:pt x="72506" y="42252"/>
                  </a:cubicBezTo>
                  <a:cubicBezTo>
                    <a:pt x="75510" y="41946"/>
                    <a:pt x="80147" y="41527"/>
                    <a:pt x="84573" y="40904"/>
                  </a:cubicBezTo>
                  <a:cubicBezTo>
                    <a:pt x="88998" y="40282"/>
                    <a:pt x="93179" y="39446"/>
                    <a:pt x="97090" y="38325"/>
                  </a:cubicBezTo>
                  <a:cubicBezTo>
                    <a:pt x="101000" y="37204"/>
                    <a:pt x="104637" y="35837"/>
                    <a:pt x="106283" y="34883"/>
                  </a:cubicBezTo>
                  <a:cubicBezTo>
                    <a:pt x="109593" y="33193"/>
                    <a:pt x="107901" y="33865"/>
                    <a:pt x="109565" y="33128"/>
                  </a:cubicBezTo>
                  <a:cubicBezTo>
                    <a:pt x="107753" y="33504"/>
                    <a:pt x="104211" y="34643"/>
                    <a:pt x="100467" y="35647"/>
                  </a:cubicBezTo>
                  <a:cubicBezTo>
                    <a:pt x="96723" y="36651"/>
                    <a:pt x="92758" y="37505"/>
                    <a:pt x="88565" y="38241"/>
                  </a:cubicBezTo>
                  <a:cubicBezTo>
                    <a:pt x="84373" y="38977"/>
                    <a:pt x="79933" y="39524"/>
                    <a:pt x="76173" y="3992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607B1CA6-76BA-AA94-A15D-DEAFE60F78ED}"/>
                </a:ext>
              </a:extLst>
            </p:cNvPr>
            <p:cNvSpPr/>
            <p:nvPr/>
          </p:nvSpPr>
          <p:spPr>
            <a:xfrm>
              <a:off x="6062924" y="3664154"/>
              <a:ext cx="86439" cy="31028"/>
            </a:xfrm>
            <a:custGeom>
              <a:avLst/>
              <a:gdLst>
                <a:gd name="connsiteX0" fmla="*/ 51665 w 86439"/>
                <a:gd name="connsiteY0" fmla="*/ 28785 h 31028"/>
                <a:gd name="connsiteX1" fmla="*/ 44245 w 86439"/>
                <a:gd name="connsiteY1" fmla="*/ 27764 h 31028"/>
                <a:gd name="connsiteX2" fmla="*/ 34758 w 86439"/>
                <a:gd name="connsiteY2" fmla="*/ 25292 h 31028"/>
                <a:gd name="connsiteX3" fmla="*/ 20213 w 86439"/>
                <a:gd name="connsiteY3" fmla="*/ 19133 h 31028"/>
                <a:gd name="connsiteX4" fmla="*/ 8428 w 86439"/>
                <a:gd name="connsiteY4" fmla="*/ 10891 h 31028"/>
                <a:gd name="connsiteX5" fmla="*/ 1240 w 86439"/>
                <a:gd name="connsiteY5" fmla="*/ 2069 h 31028"/>
                <a:gd name="connsiteX6" fmla="*/ 609 w 86439"/>
                <a:gd name="connsiteY6" fmla="*/ 1271 h 31028"/>
                <a:gd name="connsiteX7" fmla="*/ 4533 w 86439"/>
                <a:gd name="connsiteY7" fmla="*/ 8618 h 31028"/>
                <a:gd name="connsiteX8" fmla="*/ 14708 w 86439"/>
                <a:gd name="connsiteY8" fmla="*/ 18165 h 31028"/>
                <a:gd name="connsiteX9" fmla="*/ 29976 w 86439"/>
                <a:gd name="connsiteY9" fmla="*/ 25698 h 31028"/>
                <a:gd name="connsiteX10" fmla="*/ 41252 w 86439"/>
                <a:gd name="connsiteY10" fmla="*/ 29207 h 31028"/>
                <a:gd name="connsiteX11" fmla="*/ 48997 w 86439"/>
                <a:gd name="connsiteY11" fmla="*/ 30533 h 31028"/>
                <a:gd name="connsiteX12" fmla="*/ 56364 w 86439"/>
                <a:gd name="connsiteY12" fmla="*/ 31024 h 31028"/>
                <a:gd name="connsiteX13" fmla="*/ 64755 w 86439"/>
                <a:gd name="connsiteY13" fmla="*/ 30782 h 31028"/>
                <a:gd name="connsiteX14" fmla="*/ 74373 w 86439"/>
                <a:gd name="connsiteY14" fmla="*/ 29630 h 31028"/>
                <a:gd name="connsiteX15" fmla="*/ 82897 w 86439"/>
                <a:gd name="connsiteY15" fmla="*/ 27669 h 31028"/>
                <a:gd name="connsiteX16" fmla="*/ 86439 w 86439"/>
                <a:gd name="connsiteY16" fmla="*/ 26561 h 31028"/>
                <a:gd name="connsiteX17" fmla="*/ 77510 w 86439"/>
                <a:gd name="connsiteY17" fmla="*/ 27504 h 31028"/>
                <a:gd name="connsiteX18" fmla="*/ 67694 w 86439"/>
                <a:gd name="connsiteY18" fmla="*/ 28553 h 31028"/>
                <a:gd name="connsiteX19" fmla="*/ 59009 w 86439"/>
                <a:gd name="connsiteY19" fmla="*/ 29014 h 31028"/>
                <a:gd name="connsiteX20" fmla="*/ 51665 w 86439"/>
                <a:gd name="connsiteY20" fmla="*/ 28785 h 31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6439" h="31028">
                  <a:moveTo>
                    <a:pt x="51665" y="28785"/>
                  </a:moveTo>
                  <a:cubicBezTo>
                    <a:pt x="49258" y="28581"/>
                    <a:pt x="46785" y="28240"/>
                    <a:pt x="44245" y="27764"/>
                  </a:cubicBezTo>
                  <a:cubicBezTo>
                    <a:pt x="41705" y="27287"/>
                    <a:pt x="39099" y="26674"/>
                    <a:pt x="34758" y="25292"/>
                  </a:cubicBezTo>
                  <a:cubicBezTo>
                    <a:pt x="30417" y="23911"/>
                    <a:pt x="24905" y="21659"/>
                    <a:pt x="20213" y="19133"/>
                  </a:cubicBezTo>
                  <a:cubicBezTo>
                    <a:pt x="15521" y="16607"/>
                    <a:pt x="11608" y="13863"/>
                    <a:pt x="8428" y="10891"/>
                  </a:cubicBezTo>
                  <a:cubicBezTo>
                    <a:pt x="5247" y="7918"/>
                    <a:pt x="2769" y="4677"/>
                    <a:pt x="1240" y="2069"/>
                  </a:cubicBezTo>
                  <a:cubicBezTo>
                    <a:pt x="-287" y="-539"/>
                    <a:pt x="-287" y="-539"/>
                    <a:pt x="609" y="1271"/>
                  </a:cubicBezTo>
                  <a:cubicBezTo>
                    <a:pt x="609" y="1271"/>
                    <a:pt x="2036" y="5105"/>
                    <a:pt x="4533" y="8618"/>
                  </a:cubicBezTo>
                  <a:cubicBezTo>
                    <a:pt x="7031" y="12132"/>
                    <a:pt x="10431" y="15333"/>
                    <a:pt x="14708" y="18165"/>
                  </a:cubicBezTo>
                  <a:cubicBezTo>
                    <a:pt x="18985" y="20997"/>
                    <a:pt x="24083" y="23497"/>
                    <a:pt x="29976" y="25698"/>
                  </a:cubicBezTo>
                  <a:cubicBezTo>
                    <a:pt x="35870" y="27897"/>
                    <a:pt x="38609" y="28627"/>
                    <a:pt x="41252" y="29207"/>
                  </a:cubicBezTo>
                  <a:cubicBezTo>
                    <a:pt x="43896" y="29788"/>
                    <a:pt x="46477" y="30230"/>
                    <a:pt x="48997" y="30533"/>
                  </a:cubicBezTo>
                  <a:cubicBezTo>
                    <a:pt x="51517" y="30836"/>
                    <a:pt x="53975" y="31000"/>
                    <a:pt x="56364" y="31024"/>
                  </a:cubicBezTo>
                  <a:cubicBezTo>
                    <a:pt x="58754" y="31048"/>
                    <a:pt x="61680" y="30984"/>
                    <a:pt x="64755" y="30782"/>
                  </a:cubicBezTo>
                  <a:cubicBezTo>
                    <a:pt x="67829" y="30580"/>
                    <a:pt x="71037" y="30197"/>
                    <a:pt x="74373" y="29630"/>
                  </a:cubicBezTo>
                  <a:cubicBezTo>
                    <a:pt x="77708" y="29062"/>
                    <a:pt x="81169" y="28313"/>
                    <a:pt x="82897" y="27669"/>
                  </a:cubicBezTo>
                  <a:cubicBezTo>
                    <a:pt x="86454" y="26630"/>
                    <a:pt x="84610" y="26956"/>
                    <a:pt x="86439" y="26561"/>
                  </a:cubicBezTo>
                  <a:cubicBezTo>
                    <a:pt x="84530" y="26567"/>
                    <a:pt x="80937" y="27067"/>
                    <a:pt x="77510" y="27504"/>
                  </a:cubicBezTo>
                  <a:cubicBezTo>
                    <a:pt x="74082" y="27941"/>
                    <a:pt x="70812" y="28287"/>
                    <a:pt x="67694" y="28553"/>
                  </a:cubicBezTo>
                  <a:cubicBezTo>
                    <a:pt x="64577" y="28818"/>
                    <a:pt x="61606" y="28971"/>
                    <a:pt x="59009" y="29014"/>
                  </a:cubicBezTo>
                  <a:cubicBezTo>
                    <a:pt x="56412" y="29057"/>
                    <a:pt x="54071" y="28989"/>
                    <a:pt x="51665" y="2878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5B754042-22A6-D981-4376-E1A82362CDC1}"/>
                </a:ext>
              </a:extLst>
            </p:cNvPr>
            <p:cNvSpPr/>
            <p:nvPr/>
          </p:nvSpPr>
          <p:spPr>
            <a:xfrm>
              <a:off x="6068326" y="3666674"/>
              <a:ext cx="60537" cy="23360"/>
            </a:xfrm>
            <a:custGeom>
              <a:avLst/>
              <a:gdLst>
                <a:gd name="connsiteX0" fmla="*/ 30411 w 60537"/>
                <a:gd name="connsiteY0" fmla="*/ 18291 h 23360"/>
                <a:gd name="connsiteX1" fmla="*/ 19588 w 60537"/>
                <a:gd name="connsiteY1" fmla="*/ 13855 h 23360"/>
                <a:gd name="connsiteX2" fmla="*/ 9824 w 60537"/>
                <a:gd name="connsiteY2" fmla="*/ 7986 h 23360"/>
                <a:gd name="connsiteX3" fmla="*/ 1711 w 60537"/>
                <a:gd name="connsiteY3" fmla="*/ 1510 h 23360"/>
                <a:gd name="connsiteX4" fmla="*/ 908 w 60537"/>
                <a:gd name="connsiteY4" fmla="*/ 970 h 23360"/>
                <a:gd name="connsiteX5" fmla="*/ 6042 w 60537"/>
                <a:gd name="connsiteY5" fmla="*/ 6654 h 23360"/>
                <a:gd name="connsiteX6" fmla="*/ 15248 w 60537"/>
                <a:gd name="connsiteY6" fmla="*/ 13684 h 23360"/>
                <a:gd name="connsiteX7" fmla="*/ 26056 w 60537"/>
                <a:gd name="connsiteY7" fmla="*/ 18903 h 23360"/>
                <a:gd name="connsiteX8" fmla="*/ 37309 w 60537"/>
                <a:gd name="connsiteY8" fmla="*/ 22175 h 23360"/>
                <a:gd name="connsiteX9" fmla="*/ 48243 w 60537"/>
                <a:gd name="connsiteY9" fmla="*/ 23358 h 23360"/>
                <a:gd name="connsiteX10" fmla="*/ 57104 w 60537"/>
                <a:gd name="connsiteY10" fmla="*/ 22591 h 23360"/>
                <a:gd name="connsiteX11" fmla="*/ 60537 w 60537"/>
                <a:gd name="connsiteY11" fmla="*/ 21752 h 23360"/>
                <a:gd name="connsiteX12" fmla="*/ 51807 w 60537"/>
                <a:gd name="connsiteY12" fmla="*/ 21784 h 23360"/>
                <a:gd name="connsiteX13" fmla="*/ 41273 w 60537"/>
                <a:gd name="connsiteY13" fmla="*/ 20858 h 23360"/>
                <a:gd name="connsiteX14" fmla="*/ 30411 w 60537"/>
                <a:gd name="connsiteY14" fmla="*/ 18291 h 23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0537" h="23360">
                  <a:moveTo>
                    <a:pt x="30411" y="18291"/>
                  </a:moveTo>
                  <a:cubicBezTo>
                    <a:pt x="26694" y="17109"/>
                    <a:pt x="23029" y="15604"/>
                    <a:pt x="19588" y="13855"/>
                  </a:cubicBezTo>
                  <a:cubicBezTo>
                    <a:pt x="16148" y="12105"/>
                    <a:pt x="12894" y="10161"/>
                    <a:pt x="9824" y="7986"/>
                  </a:cubicBezTo>
                  <a:cubicBezTo>
                    <a:pt x="6754" y="5812"/>
                    <a:pt x="3836" y="3422"/>
                    <a:pt x="1711" y="1510"/>
                  </a:cubicBezTo>
                  <a:cubicBezTo>
                    <a:pt x="-413" y="-402"/>
                    <a:pt x="-413" y="-402"/>
                    <a:pt x="908" y="970"/>
                  </a:cubicBezTo>
                  <a:cubicBezTo>
                    <a:pt x="908" y="970"/>
                    <a:pt x="3264" y="4007"/>
                    <a:pt x="6042" y="6654"/>
                  </a:cubicBezTo>
                  <a:cubicBezTo>
                    <a:pt x="8820" y="9301"/>
                    <a:pt x="11896" y="11646"/>
                    <a:pt x="15248" y="13684"/>
                  </a:cubicBezTo>
                  <a:cubicBezTo>
                    <a:pt x="18599" y="15721"/>
                    <a:pt x="22213" y="17445"/>
                    <a:pt x="26056" y="18903"/>
                  </a:cubicBezTo>
                  <a:cubicBezTo>
                    <a:pt x="29900" y="20361"/>
                    <a:pt x="33626" y="21423"/>
                    <a:pt x="37309" y="22175"/>
                  </a:cubicBezTo>
                  <a:cubicBezTo>
                    <a:pt x="40992" y="22927"/>
                    <a:pt x="44642" y="23325"/>
                    <a:pt x="48243" y="23358"/>
                  </a:cubicBezTo>
                  <a:cubicBezTo>
                    <a:pt x="51845" y="23391"/>
                    <a:pt x="55385" y="23069"/>
                    <a:pt x="57104" y="22591"/>
                  </a:cubicBezTo>
                  <a:cubicBezTo>
                    <a:pt x="60549" y="21821"/>
                    <a:pt x="58811" y="22042"/>
                    <a:pt x="60537" y="21752"/>
                  </a:cubicBezTo>
                  <a:cubicBezTo>
                    <a:pt x="58760" y="21665"/>
                    <a:pt x="55288" y="21842"/>
                    <a:pt x="51807" y="21784"/>
                  </a:cubicBezTo>
                  <a:cubicBezTo>
                    <a:pt x="48327" y="21727"/>
                    <a:pt x="44821" y="21410"/>
                    <a:pt x="41273" y="20858"/>
                  </a:cubicBezTo>
                  <a:cubicBezTo>
                    <a:pt x="37725" y="20305"/>
                    <a:pt x="34130" y="19473"/>
                    <a:pt x="30411" y="1829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C4294E48-0B5F-4A50-1195-AA98363BB73F}"/>
                </a:ext>
              </a:extLst>
            </p:cNvPr>
            <p:cNvSpPr/>
            <p:nvPr/>
          </p:nvSpPr>
          <p:spPr>
            <a:xfrm>
              <a:off x="6087009" y="3673506"/>
              <a:ext cx="23136" cy="7159"/>
            </a:xfrm>
            <a:custGeom>
              <a:avLst/>
              <a:gdLst>
                <a:gd name="connsiteX0" fmla="*/ 438 w 23136"/>
                <a:gd name="connsiteY0" fmla="*/ 284 h 7159"/>
                <a:gd name="connsiteX1" fmla="*/ 2815 w 23136"/>
                <a:gd name="connsiteY1" fmla="*/ 2064 h 7159"/>
                <a:gd name="connsiteX2" fmla="*/ 6497 w 23136"/>
                <a:gd name="connsiteY2" fmla="*/ 4197 h 7159"/>
                <a:gd name="connsiteX3" fmla="*/ 10232 w 23136"/>
                <a:gd name="connsiteY3" fmla="*/ 5729 h 7159"/>
                <a:gd name="connsiteX4" fmla="*/ 14628 w 23136"/>
                <a:gd name="connsiteY4" fmla="*/ 6735 h 7159"/>
                <a:gd name="connsiteX5" fmla="*/ 18913 w 23136"/>
                <a:gd name="connsiteY5" fmla="*/ 7152 h 7159"/>
                <a:gd name="connsiteX6" fmla="*/ 22036 w 23136"/>
                <a:gd name="connsiteY6" fmla="*/ 6941 h 7159"/>
                <a:gd name="connsiteX7" fmla="*/ 23137 w 23136"/>
                <a:gd name="connsiteY7" fmla="*/ 6651 h 7159"/>
                <a:gd name="connsiteX8" fmla="*/ 20244 w 23136"/>
                <a:gd name="connsiteY8" fmla="*/ 6341 h 7159"/>
                <a:gd name="connsiteX9" fmla="*/ 16332 w 23136"/>
                <a:gd name="connsiteY9" fmla="*/ 5694 h 7159"/>
                <a:gd name="connsiteX10" fmla="*/ 12057 w 23136"/>
                <a:gd name="connsiteY10" fmla="*/ 4647 h 7159"/>
                <a:gd name="connsiteX11" fmla="*/ 8209 w 23136"/>
                <a:gd name="connsiteY11" fmla="*/ 3536 h 7159"/>
                <a:gd name="connsiteX12" fmla="*/ 4424 w 23136"/>
                <a:gd name="connsiteY12" fmla="*/ 2073 h 7159"/>
                <a:gd name="connsiteX13" fmla="*/ 804 w 23136"/>
                <a:gd name="connsiteY13" fmla="*/ 402 h 7159"/>
                <a:gd name="connsiteX14" fmla="*/ 438 w 23136"/>
                <a:gd name="connsiteY14" fmla="*/ 284 h 7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3136" h="7159">
                  <a:moveTo>
                    <a:pt x="438" y="284"/>
                  </a:moveTo>
                  <a:cubicBezTo>
                    <a:pt x="438" y="284"/>
                    <a:pt x="1608" y="1240"/>
                    <a:pt x="2815" y="2064"/>
                  </a:cubicBezTo>
                  <a:cubicBezTo>
                    <a:pt x="4023" y="2889"/>
                    <a:pt x="5255" y="3593"/>
                    <a:pt x="6497" y="4197"/>
                  </a:cubicBezTo>
                  <a:cubicBezTo>
                    <a:pt x="7739" y="4801"/>
                    <a:pt x="8986" y="5312"/>
                    <a:pt x="10232" y="5729"/>
                  </a:cubicBezTo>
                  <a:cubicBezTo>
                    <a:pt x="11479" y="6145"/>
                    <a:pt x="13100" y="6492"/>
                    <a:pt x="14628" y="6735"/>
                  </a:cubicBezTo>
                  <a:cubicBezTo>
                    <a:pt x="16155" y="6979"/>
                    <a:pt x="17585" y="7119"/>
                    <a:pt x="18913" y="7152"/>
                  </a:cubicBezTo>
                  <a:cubicBezTo>
                    <a:pt x="20242" y="7187"/>
                    <a:pt x="21467" y="7105"/>
                    <a:pt x="22036" y="6941"/>
                  </a:cubicBezTo>
                  <a:cubicBezTo>
                    <a:pt x="23144" y="6721"/>
                    <a:pt x="22599" y="6706"/>
                    <a:pt x="23137" y="6651"/>
                  </a:cubicBezTo>
                  <a:cubicBezTo>
                    <a:pt x="22588" y="6544"/>
                    <a:pt x="21458" y="6475"/>
                    <a:pt x="20244" y="6341"/>
                  </a:cubicBezTo>
                  <a:cubicBezTo>
                    <a:pt x="19031" y="6205"/>
                    <a:pt x="17728" y="5992"/>
                    <a:pt x="16332" y="5694"/>
                  </a:cubicBezTo>
                  <a:cubicBezTo>
                    <a:pt x="14936" y="5394"/>
                    <a:pt x="13445" y="5009"/>
                    <a:pt x="12057" y="4647"/>
                  </a:cubicBezTo>
                  <a:cubicBezTo>
                    <a:pt x="10669" y="4284"/>
                    <a:pt x="9448" y="3950"/>
                    <a:pt x="8209" y="3536"/>
                  </a:cubicBezTo>
                  <a:cubicBezTo>
                    <a:pt x="6970" y="3122"/>
                    <a:pt x="5710" y="2632"/>
                    <a:pt x="4424" y="2073"/>
                  </a:cubicBezTo>
                  <a:cubicBezTo>
                    <a:pt x="3138" y="1514"/>
                    <a:pt x="1804" y="915"/>
                    <a:pt x="804" y="402"/>
                  </a:cubicBezTo>
                  <a:cubicBezTo>
                    <a:pt x="-197" y="-112"/>
                    <a:pt x="-197" y="-112"/>
                    <a:pt x="438" y="2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E3545CEB-DF0D-2A84-79B9-3DF3F96BF56E}"/>
                </a:ext>
              </a:extLst>
            </p:cNvPr>
            <p:cNvSpPr/>
            <p:nvPr/>
          </p:nvSpPr>
          <p:spPr>
            <a:xfrm>
              <a:off x="6173145" y="3665714"/>
              <a:ext cx="25630" cy="20855"/>
            </a:xfrm>
            <a:custGeom>
              <a:avLst/>
              <a:gdLst>
                <a:gd name="connsiteX0" fmla="*/ 23320 w 25630"/>
                <a:gd name="connsiteY0" fmla="*/ 3288 h 20855"/>
                <a:gd name="connsiteX1" fmla="*/ 19749 w 25630"/>
                <a:gd name="connsiteY1" fmla="*/ 7376 h 20855"/>
                <a:gd name="connsiteX2" fmla="*/ 15295 w 25630"/>
                <a:gd name="connsiteY2" fmla="*/ 11353 h 20855"/>
                <a:gd name="connsiteX3" fmla="*/ 10395 w 25630"/>
                <a:gd name="connsiteY3" fmla="*/ 15077 h 20855"/>
                <a:gd name="connsiteX4" fmla="*/ 5550 w 25630"/>
                <a:gd name="connsiteY4" fmla="*/ 18075 h 20855"/>
                <a:gd name="connsiteX5" fmla="*/ 1575 w 25630"/>
                <a:gd name="connsiteY5" fmla="*/ 20122 h 20855"/>
                <a:gd name="connsiteX6" fmla="*/ 0 w 25630"/>
                <a:gd name="connsiteY6" fmla="*/ 20855 h 20855"/>
                <a:gd name="connsiteX7" fmla="*/ 4349 w 25630"/>
                <a:gd name="connsiteY7" fmla="*/ 19847 h 20855"/>
                <a:gd name="connsiteX8" fmla="*/ 9567 w 25630"/>
                <a:gd name="connsiteY8" fmla="*/ 17490 h 20855"/>
                <a:gd name="connsiteX9" fmla="*/ 14780 w 25630"/>
                <a:gd name="connsiteY9" fmla="*/ 14061 h 20855"/>
                <a:gd name="connsiteX10" fmla="*/ 19434 w 25630"/>
                <a:gd name="connsiteY10" fmla="*/ 9785 h 20855"/>
                <a:gd name="connsiteX11" fmla="*/ 22995 w 25630"/>
                <a:gd name="connsiteY11" fmla="*/ 5244 h 20855"/>
                <a:gd name="connsiteX12" fmla="*/ 25247 w 25630"/>
                <a:gd name="connsiteY12" fmla="*/ 944 h 20855"/>
                <a:gd name="connsiteX13" fmla="*/ 25349 w 25630"/>
                <a:gd name="connsiteY13" fmla="*/ 517 h 20855"/>
                <a:gd name="connsiteX14" fmla="*/ 23320 w 25630"/>
                <a:gd name="connsiteY14" fmla="*/ 3288 h 2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5630" h="20855">
                  <a:moveTo>
                    <a:pt x="23320" y="3288"/>
                  </a:moveTo>
                  <a:cubicBezTo>
                    <a:pt x="22260" y="4667"/>
                    <a:pt x="21079" y="6032"/>
                    <a:pt x="19749" y="7376"/>
                  </a:cubicBezTo>
                  <a:cubicBezTo>
                    <a:pt x="18419" y="8720"/>
                    <a:pt x="16937" y="10047"/>
                    <a:pt x="15295" y="11353"/>
                  </a:cubicBezTo>
                  <a:cubicBezTo>
                    <a:pt x="13653" y="12659"/>
                    <a:pt x="12018" y="13938"/>
                    <a:pt x="10395" y="15077"/>
                  </a:cubicBezTo>
                  <a:cubicBezTo>
                    <a:pt x="8772" y="16217"/>
                    <a:pt x="7157" y="17214"/>
                    <a:pt x="5550" y="18075"/>
                  </a:cubicBezTo>
                  <a:cubicBezTo>
                    <a:pt x="3942" y="18938"/>
                    <a:pt x="2341" y="19676"/>
                    <a:pt x="1575" y="20122"/>
                  </a:cubicBezTo>
                  <a:cubicBezTo>
                    <a:pt x="-18" y="20787"/>
                    <a:pt x="828" y="20638"/>
                    <a:pt x="0" y="20855"/>
                  </a:cubicBezTo>
                  <a:cubicBezTo>
                    <a:pt x="894" y="20861"/>
                    <a:pt x="2618" y="20456"/>
                    <a:pt x="4349" y="19847"/>
                  </a:cubicBezTo>
                  <a:cubicBezTo>
                    <a:pt x="6080" y="19239"/>
                    <a:pt x="7821" y="18451"/>
                    <a:pt x="9567" y="17490"/>
                  </a:cubicBezTo>
                  <a:cubicBezTo>
                    <a:pt x="11313" y="16529"/>
                    <a:pt x="13064" y="15400"/>
                    <a:pt x="14780" y="14061"/>
                  </a:cubicBezTo>
                  <a:cubicBezTo>
                    <a:pt x="16496" y="12721"/>
                    <a:pt x="18056" y="11268"/>
                    <a:pt x="19434" y="9785"/>
                  </a:cubicBezTo>
                  <a:cubicBezTo>
                    <a:pt x="20812" y="8300"/>
                    <a:pt x="22003" y="6788"/>
                    <a:pt x="22995" y="5244"/>
                  </a:cubicBezTo>
                  <a:cubicBezTo>
                    <a:pt x="23988" y="3701"/>
                    <a:pt x="24754" y="2120"/>
                    <a:pt x="25247" y="944"/>
                  </a:cubicBezTo>
                  <a:cubicBezTo>
                    <a:pt x="25740" y="-232"/>
                    <a:pt x="25740" y="-232"/>
                    <a:pt x="25349" y="517"/>
                  </a:cubicBezTo>
                  <a:cubicBezTo>
                    <a:pt x="25349" y="517"/>
                    <a:pt x="24379" y="1910"/>
                    <a:pt x="23320" y="3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16310C1B-04FA-46EB-427F-B55FA3B1DDC9}"/>
                </a:ext>
              </a:extLst>
            </p:cNvPr>
            <p:cNvSpPr/>
            <p:nvPr/>
          </p:nvSpPr>
          <p:spPr>
            <a:xfrm>
              <a:off x="6172864" y="3632725"/>
              <a:ext cx="34700" cy="45502"/>
            </a:xfrm>
            <a:custGeom>
              <a:avLst/>
              <a:gdLst>
                <a:gd name="connsiteX0" fmla="*/ 29341 w 34700"/>
                <a:gd name="connsiteY0" fmla="*/ 22328 h 45502"/>
                <a:gd name="connsiteX1" fmla="*/ 34374 w 34700"/>
                <a:gd name="connsiteY1" fmla="*/ 4308 h 45502"/>
                <a:gd name="connsiteX2" fmla="*/ 34325 w 34700"/>
                <a:gd name="connsiteY2" fmla="*/ 2471 h 45502"/>
                <a:gd name="connsiteX3" fmla="*/ 30395 w 34700"/>
                <a:gd name="connsiteY3" fmla="*/ 15575 h 45502"/>
                <a:gd name="connsiteX4" fmla="*/ 20170 w 34700"/>
                <a:gd name="connsiteY4" fmla="*/ 31592 h 45502"/>
                <a:gd name="connsiteX5" fmla="*/ 6826 w 34700"/>
                <a:gd name="connsiteY5" fmla="*/ 42030 h 45502"/>
                <a:gd name="connsiteX6" fmla="*/ 0 w 34700"/>
                <a:gd name="connsiteY6" fmla="*/ 45502 h 45502"/>
                <a:gd name="connsiteX7" fmla="*/ 16420 w 34700"/>
                <a:gd name="connsiteY7" fmla="*/ 37430 h 45502"/>
                <a:gd name="connsiteX8" fmla="*/ 29341 w 34700"/>
                <a:gd name="connsiteY8" fmla="*/ 22328 h 45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700" h="45502">
                  <a:moveTo>
                    <a:pt x="29341" y="22328"/>
                  </a:moveTo>
                  <a:cubicBezTo>
                    <a:pt x="32356" y="16426"/>
                    <a:pt x="33931" y="9698"/>
                    <a:pt x="34374" y="4308"/>
                  </a:cubicBezTo>
                  <a:cubicBezTo>
                    <a:pt x="34818" y="-1082"/>
                    <a:pt x="34818" y="-1082"/>
                    <a:pt x="34325" y="2471"/>
                  </a:cubicBezTo>
                  <a:cubicBezTo>
                    <a:pt x="34325" y="2471"/>
                    <a:pt x="32747" y="9457"/>
                    <a:pt x="30395" y="15575"/>
                  </a:cubicBezTo>
                  <a:cubicBezTo>
                    <a:pt x="28043" y="21692"/>
                    <a:pt x="24704" y="27038"/>
                    <a:pt x="20170" y="31592"/>
                  </a:cubicBezTo>
                  <a:cubicBezTo>
                    <a:pt x="15636" y="36148"/>
                    <a:pt x="9938" y="40002"/>
                    <a:pt x="6826" y="42030"/>
                  </a:cubicBezTo>
                  <a:cubicBezTo>
                    <a:pt x="-24" y="45435"/>
                    <a:pt x="3738" y="44125"/>
                    <a:pt x="0" y="45502"/>
                  </a:cubicBezTo>
                  <a:cubicBezTo>
                    <a:pt x="3986" y="44700"/>
                    <a:pt x="10841" y="41585"/>
                    <a:pt x="16420" y="37430"/>
                  </a:cubicBezTo>
                  <a:cubicBezTo>
                    <a:pt x="21998" y="33275"/>
                    <a:pt x="26326" y="28230"/>
                    <a:pt x="29341" y="223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91E935F3-8F32-AD7F-B4A1-868E035FCCF0}"/>
                </a:ext>
              </a:extLst>
            </p:cNvPr>
            <p:cNvSpPr/>
            <p:nvPr/>
          </p:nvSpPr>
          <p:spPr>
            <a:xfrm>
              <a:off x="6183008" y="3634470"/>
              <a:ext cx="18600" cy="30418"/>
            </a:xfrm>
            <a:custGeom>
              <a:avLst/>
              <a:gdLst>
                <a:gd name="connsiteX0" fmla="*/ 5574 w 18600"/>
                <a:gd name="connsiteY0" fmla="*/ 25319 h 30418"/>
                <a:gd name="connsiteX1" fmla="*/ 1678 w 18600"/>
                <a:gd name="connsiteY1" fmla="*/ 28997 h 30418"/>
                <a:gd name="connsiteX2" fmla="*/ 0 w 18600"/>
                <a:gd name="connsiteY2" fmla="*/ 30419 h 30418"/>
                <a:gd name="connsiteX3" fmla="*/ 4777 w 18600"/>
                <a:gd name="connsiteY3" fmla="*/ 27675 h 30418"/>
                <a:gd name="connsiteX4" fmla="*/ 9685 w 18600"/>
                <a:gd name="connsiteY4" fmla="*/ 23281 h 30418"/>
                <a:gd name="connsiteX5" fmla="*/ 13604 w 18600"/>
                <a:gd name="connsiteY5" fmla="*/ 18226 h 30418"/>
                <a:gd name="connsiteX6" fmla="*/ 16148 w 18600"/>
                <a:gd name="connsiteY6" fmla="*/ 13260 h 30418"/>
                <a:gd name="connsiteX7" fmla="*/ 17784 w 18600"/>
                <a:gd name="connsiteY7" fmla="*/ 7522 h 30418"/>
                <a:gd name="connsiteX8" fmla="*/ 18526 w 18600"/>
                <a:gd name="connsiteY8" fmla="*/ 1414 h 30418"/>
                <a:gd name="connsiteX9" fmla="*/ 18469 w 18600"/>
                <a:gd name="connsiteY9" fmla="*/ 810 h 30418"/>
                <a:gd name="connsiteX10" fmla="*/ 17282 w 18600"/>
                <a:gd name="connsiteY10" fmla="*/ 5196 h 30418"/>
                <a:gd name="connsiteX11" fmla="*/ 15384 w 18600"/>
                <a:gd name="connsiteY11" fmla="*/ 10944 h 30418"/>
                <a:gd name="connsiteX12" fmla="*/ 13040 w 18600"/>
                <a:gd name="connsiteY12" fmla="*/ 15585 h 30418"/>
                <a:gd name="connsiteX13" fmla="*/ 9716 w 18600"/>
                <a:gd name="connsiteY13" fmla="*/ 20507 h 30418"/>
                <a:gd name="connsiteX14" fmla="*/ 5574 w 18600"/>
                <a:gd name="connsiteY14" fmla="*/ 25319 h 30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600" h="30418">
                  <a:moveTo>
                    <a:pt x="5574" y="25319"/>
                  </a:moveTo>
                  <a:cubicBezTo>
                    <a:pt x="4073" y="26812"/>
                    <a:pt x="2450" y="28206"/>
                    <a:pt x="1678" y="28997"/>
                  </a:cubicBezTo>
                  <a:cubicBezTo>
                    <a:pt x="-37" y="30358"/>
                    <a:pt x="944" y="29850"/>
                    <a:pt x="0" y="30419"/>
                  </a:cubicBezTo>
                  <a:cubicBezTo>
                    <a:pt x="1095" y="30083"/>
                    <a:pt x="3007" y="28975"/>
                    <a:pt x="4777" y="27675"/>
                  </a:cubicBezTo>
                  <a:cubicBezTo>
                    <a:pt x="6547" y="26374"/>
                    <a:pt x="8182" y="24906"/>
                    <a:pt x="9685" y="23281"/>
                  </a:cubicBezTo>
                  <a:cubicBezTo>
                    <a:pt x="11187" y="21657"/>
                    <a:pt x="12553" y="19879"/>
                    <a:pt x="13604" y="18226"/>
                  </a:cubicBezTo>
                  <a:cubicBezTo>
                    <a:pt x="14654" y="16573"/>
                    <a:pt x="15466" y="15002"/>
                    <a:pt x="16148" y="13260"/>
                  </a:cubicBezTo>
                  <a:cubicBezTo>
                    <a:pt x="16830" y="11518"/>
                    <a:pt x="17376" y="9604"/>
                    <a:pt x="17784" y="7522"/>
                  </a:cubicBezTo>
                  <a:cubicBezTo>
                    <a:pt x="18192" y="5439"/>
                    <a:pt x="18420" y="3184"/>
                    <a:pt x="18526" y="1414"/>
                  </a:cubicBezTo>
                  <a:cubicBezTo>
                    <a:pt x="18633" y="-355"/>
                    <a:pt x="18633" y="-355"/>
                    <a:pt x="18469" y="810"/>
                  </a:cubicBezTo>
                  <a:cubicBezTo>
                    <a:pt x="18469" y="810"/>
                    <a:pt x="17859" y="3093"/>
                    <a:pt x="17282" y="5196"/>
                  </a:cubicBezTo>
                  <a:cubicBezTo>
                    <a:pt x="16704" y="7298"/>
                    <a:pt x="16082" y="9215"/>
                    <a:pt x="15384" y="10944"/>
                  </a:cubicBezTo>
                  <a:cubicBezTo>
                    <a:pt x="14686" y="12672"/>
                    <a:pt x="13908" y="14214"/>
                    <a:pt x="13040" y="15585"/>
                  </a:cubicBezTo>
                  <a:cubicBezTo>
                    <a:pt x="12173" y="16957"/>
                    <a:pt x="10977" y="18790"/>
                    <a:pt x="9716" y="20507"/>
                  </a:cubicBezTo>
                  <a:cubicBezTo>
                    <a:pt x="8456" y="22224"/>
                    <a:pt x="7076" y="23826"/>
                    <a:pt x="5574" y="253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807F2C21-E1CB-9F25-2D9B-1E9642BE7F0C}"/>
                </a:ext>
              </a:extLst>
            </p:cNvPr>
            <p:cNvSpPr/>
            <p:nvPr/>
          </p:nvSpPr>
          <p:spPr>
            <a:xfrm>
              <a:off x="6182083" y="3632849"/>
              <a:ext cx="10893" cy="21223"/>
            </a:xfrm>
            <a:custGeom>
              <a:avLst/>
              <a:gdLst>
                <a:gd name="connsiteX0" fmla="*/ 4582 w 10893"/>
                <a:gd name="connsiteY0" fmla="*/ 17233 h 21223"/>
                <a:gd name="connsiteX1" fmla="*/ 6970 w 10893"/>
                <a:gd name="connsiteY1" fmla="*/ 13661 h 21223"/>
                <a:gd name="connsiteX2" fmla="*/ 8942 w 10893"/>
                <a:gd name="connsiteY2" fmla="*/ 9267 h 21223"/>
                <a:gd name="connsiteX3" fmla="*/ 10230 w 10893"/>
                <a:gd name="connsiteY3" fmla="*/ 4824 h 21223"/>
                <a:gd name="connsiteX4" fmla="*/ 10819 w 10893"/>
                <a:gd name="connsiteY4" fmla="*/ 851 h 21223"/>
                <a:gd name="connsiteX5" fmla="*/ 10794 w 10893"/>
                <a:gd name="connsiteY5" fmla="*/ 484 h 21223"/>
                <a:gd name="connsiteX6" fmla="*/ 9892 w 10893"/>
                <a:gd name="connsiteY6" fmla="*/ 3207 h 21223"/>
                <a:gd name="connsiteX7" fmla="*/ 8308 w 10893"/>
                <a:gd name="connsiteY7" fmla="*/ 7351 h 21223"/>
                <a:gd name="connsiteX8" fmla="*/ 6333 w 10893"/>
                <a:gd name="connsiteY8" fmla="*/ 11605 h 21223"/>
                <a:gd name="connsiteX9" fmla="*/ 4295 w 10893"/>
                <a:gd name="connsiteY9" fmla="*/ 15461 h 21223"/>
                <a:gd name="connsiteX10" fmla="*/ 2282 w 10893"/>
                <a:gd name="connsiteY10" fmla="*/ 18481 h 21223"/>
                <a:gd name="connsiteX11" fmla="*/ 637 w 10893"/>
                <a:gd name="connsiteY11" fmla="*/ 20509 h 21223"/>
                <a:gd name="connsiteX12" fmla="*/ 0 w 10893"/>
                <a:gd name="connsiteY12" fmla="*/ 21223 h 21223"/>
                <a:gd name="connsiteX13" fmla="*/ 2135 w 10893"/>
                <a:gd name="connsiteY13" fmla="*/ 19833 h 21223"/>
                <a:gd name="connsiteX14" fmla="*/ 4582 w 10893"/>
                <a:gd name="connsiteY14" fmla="*/ 17233 h 21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893" h="21223">
                  <a:moveTo>
                    <a:pt x="4582" y="17233"/>
                  </a:moveTo>
                  <a:cubicBezTo>
                    <a:pt x="5387" y="16213"/>
                    <a:pt x="6179" y="15043"/>
                    <a:pt x="6970" y="13661"/>
                  </a:cubicBezTo>
                  <a:cubicBezTo>
                    <a:pt x="7761" y="12280"/>
                    <a:pt x="8403" y="10766"/>
                    <a:pt x="8942" y="9267"/>
                  </a:cubicBezTo>
                  <a:cubicBezTo>
                    <a:pt x="9481" y="7769"/>
                    <a:pt x="9913" y="6288"/>
                    <a:pt x="10230" y="4824"/>
                  </a:cubicBezTo>
                  <a:cubicBezTo>
                    <a:pt x="10547" y="3361"/>
                    <a:pt x="10714" y="1913"/>
                    <a:pt x="10819" y="851"/>
                  </a:cubicBezTo>
                  <a:cubicBezTo>
                    <a:pt x="10922" y="-213"/>
                    <a:pt x="10922" y="-213"/>
                    <a:pt x="10794" y="484"/>
                  </a:cubicBezTo>
                  <a:cubicBezTo>
                    <a:pt x="10794" y="484"/>
                    <a:pt x="10364" y="1841"/>
                    <a:pt x="9892" y="3207"/>
                  </a:cubicBezTo>
                  <a:cubicBezTo>
                    <a:pt x="9419" y="4574"/>
                    <a:pt x="8899" y="5955"/>
                    <a:pt x="8308" y="7351"/>
                  </a:cubicBezTo>
                  <a:cubicBezTo>
                    <a:pt x="7715" y="8748"/>
                    <a:pt x="7044" y="10159"/>
                    <a:pt x="6333" y="11605"/>
                  </a:cubicBezTo>
                  <a:cubicBezTo>
                    <a:pt x="5622" y="13050"/>
                    <a:pt x="4962" y="14320"/>
                    <a:pt x="4295" y="15461"/>
                  </a:cubicBezTo>
                  <a:cubicBezTo>
                    <a:pt x="3628" y="16601"/>
                    <a:pt x="2956" y="17605"/>
                    <a:pt x="2282" y="18481"/>
                  </a:cubicBezTo>
                  <a:cubicBezTo>
                    <a:pt x="1608" y="19356"/>
                    <a:pt x="933" y="20110"/>
                    <a:pt x="637" y="20509"/>
                  </a:cubicBezTo>
                  <a:cubicBezTo>
                    <a:pt x="-40" y="21164"/>
                    <a:pt x="381" y="20966"/>
                    <a:pt x="0" y="21223"/>
                  </a:cubicBezTo>
                  <a:cubicBezTo>
                    <a:pt x="467" y="21078"/>
                    <a:pt x="1307" y="20542"/>
                    <a:pt x="2135" y="19833"/>
                  </a:cubicBezTo>
                  <a:cubicBezTo>
                    <a:pt x="2963" y="19123"/>
                    <a:pt x="3778" y="18254"/>
                    <a:pt x="4582" y="1723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93B42905-1FEC-02D6-910E-502B615C4E92}"/>
                </a:ext>
              </a:extLst>
            </p:cNvPr>
            <p:cNvSpPr/>
            <p:nvPr/>
          </p:nvSpPr>
          <p:spPr>
            <a:xfrm>
              <a:off x="6174294" y="3623015"/>
              <a:ext cx="3621" cy="14147"/>
            </a:xfrm>
            <a:custGeom>
              <a:avLst/>
              <a:gdLst>
                <a:gd name="connsiteX0" fmla="*/ 2239 w 3621"/>
                <a:gd name="connsiteY0" fmla="*/ 9964 h 14147"/>
                <a:gd name="connsiteX1" fmla="*/ 3057 w 3621"/>
                <a:gd name="connsiteY1" fmla="*/ 7488 h 14147"/>
                <a:gd name="connsiteX2" fmla="*/ 3471 w 3621"/>
                <a:gd name="connsiteY2" fmla="*/ 5168 h 14147"/>
                <a:gd name="connsiteX3" fmla="*/ 3621 w 3621"/>
                <a:gd name="connsiteY3" fmla="*/ 2791 h 14147"/>
                <a:gd name="connsiteX4" fmla="*/ 3542 w 3621"/>
                <a:gd name="connsiteY4" fmla="*/ 506 h 14147"/>
                <a:gd name="connsiteX5" fmla="*/ 3502 w 3621"/>
                <a:gd name="connsiteY5" fmla="*/ 294 h 14147"/>
                <a:gd name="connsiteX6" fmla="*/ 3209 w 3621"/>
                <a:gd name="connsiteY6" fmla="*/ 1934 h 14147"/>
                <a:gd name="connsiteX7" fmla="*/ 2717 w 3621"/>
                <a:gd name="connsiteY7" fmla="*/ 4258 h 14147"/>
                <a:gd name="connsiteX8" fmla="*/ 2150 w 3621"/>
                <a:gd name="connsiteY8" fmla="*/ 6412 h 14147"/>
                <a:gd name="connsiteX9" fmla="*/ 1483 w 3621"/>
                <a:gd name="connsiteY9" fmla="*/ 8800 h 14147"/>
                <a:gd name="connsiteX10" fmla="*/ 783 w 3621"/>
                <a:gd name="connsiteY10" fmla="*/ 11280 h 14147"/>
                <a:gd name="connsiteX11" fmla="*/ 195 w 3621"/>
                <a:gd name="connsiteY11" fmla="*/ 13317 h 14147"/>
                <a:gd name="connsiteX12" fmla="*/ 0 w 3621"/>
                <a:gd name="connsiteY12" fmla="*/ 14147 h 14147"/>
                <a:gd name="connsiteX13" fmla="*/ 1149 w 3621"/>
                <a:gd name="connsiteY13" fmla="*/ 12345 h 14147"/>
                <a:gd name="connsiteX14" fmla="*/ 2239 w 3621"/>
                <a:gd name="connsiteY14" fmla="*/ 9964 h 14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621" h="14147">
                  <a:moveTo>
                    <a:pt x="2239" y="9964"/>
                  </a:moveTo>
                  <a:cubicBezTo>
                    <a:pt x="2568" y="9141"/>
                    <a:pt x="2868" y="8291"/>
                    <a:pt x="3057" y="7488"/>
                  </a:cubicBezTo>
                  <a:cubicBezTo>
                    <a:pt x="3246" y="6686"/>
                    <a:pt x="3378" y="5938"/>
                    <a:pt x="3471" y="5168"/>
                  </a:cubicBezTo>
                  <a:cubicBezTo>
                    <a:pt x="3563" y="4398"/>
                    <a:pt x="3615" y="3606"/>
                    <a:pt x="3621" y="2791"/>
                  </a:cubicBezTo>
                  <a:cubicBezTo>
                    <a:pt x="3626" y="1977"/>
                    <a:pt x="3565" y="1140"/>
                    <a:pt x="3542" y="506"/>
                  </a:cubicBezTo>
                  <a:cubicBezTo>
                    <a:pt x="3519" y="-128"/>
                    <a:pt x="3519" y="-128"/>
                    <a:pt x="3502" y="294"/>
                  </a:cubicBezTo>
                  <a:cubicBezTo>
                    <a:pt x="3502" y="294"/>
                    <a:pt x="3370" y="1130"/>
                    <a:pt x="3209" y="1934"/>
                  </a:cubicBezTo>
                  <a:cubicBezTo>
                    <a:pt x="3047" y="2738"/>
                    <a:pt x="2889" y="3513"/>
                    <a:pt x="2717" y="4258"/>
                  </a:cubicBezTo>
                  <a:cubicBezTo>
                    <a:pt x="2546" y="5004"/>
                    <a:pt x="2359" y="5721"/>
                    <a:pt x="2150" y="6412"/>
                  </a:cubicBezTo>
                  <a:cubicBezTo>
                    <a:pt x="1942" y="7104"/>
                    <a:pt x="1698" y="7956"/>
                    <a:pt x="1483" y="8800"/>
                  </a:cubicBezTo>
                  <a:cubicBezTo>
                    <a:pt x="1268" y="9644"/>
                    <a:pt x="1034" y="10469"/>
                    <a:pt x="783" y="11280"/>
                  </a:cubicBezTo>
                  <a:cubicBezTo>
                    <a:pt x="532" y="12091"/>
                    <a:pt x="268" y="12890"/>
                    <a:pt x="195" y="13317"/>
                  </a:cubicBezTo>
                  <a:cubicBezTo>
                    <a:pt x="-63" y="14115"/>
                    <a:pt x="186" y="13775"/>
                    <a:pt x="0" y="14147"/>
                  </a:cubicBezTo>
                  <a:cubicBezTo>
                    <a:pt x="303" y="13831"/>
                    <a:pt x="750" y="13108"/>
                    <a:pt x="1149" y="12345"/>
                  </a:cubicBezTo>
                  <a:cubicBezTo>
                    <a:pt x="1548" y="11582"/>
                    <a:pt x="1910" y="10788"/>
                    <a:pt x="2239" y="996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EF98241C-C59A-C57C-1472-9C6675C872B8}"/>
                </a:ext>
              </a:extLst>
            </p:cNvPr>
            <p:cNvSpPr/>
            <p:nvPr/>
          </p:nvSpPr>
          <p:spPr>
            <a:xfrm>
              <a:off x="5952882" y="3469400"/>
              <a:ext cx="58439" cy="106663"/>
            </a:xfrm>
            <a:custGeom>
              <a:avLst/>
              <a:gdLst>
                <a:gd name="connsiteX0" fmla="*/ 3177 w 58439"/>
                <a:gd name="connsiteY0" fmla="*/ 16862 h 106663"/>
                <a:gd name="connsiteX1" fmla="*/ 9886 w 58439"/>
                <a:gd name="connsiteY1" fmla="*/ 37563 h 106663"/>
                <a:gd name="connsiteX2" fmla="*/ 19062 w 58439"/>
                <a:gd name="connsiteY2" fmla="*/ 57317 h 106663"/>
                <a:gd name="connsiteX3" fmla="*/ 30102 w 58439"/>
                <a:gd name="connsiteY3" fmla="*/ 76086 h 106663"/>
                <a:gd name="connsiteX4" fmla="*/ 42306 w 58439"/>
                <a:gd name="connsiteY4" fmla="*/ 92294 h 106663"/>
                <a:gd name="connsiteX5" fmla="*/ 53587 w 58439"/>
                <a:gd name="connsiteY5" fmla="*/ 103165 h 106663"/>
                <a:gd name="connsiteX6" fmla="*/ 58440 w 58439"/>
                <a:gd name="connsiteY6" fmla="*/ 106664 h 106663"/>
                <a:gd name="connsiteX7" fmla="*/ 47972 w 58439"/>
                <a:gd name="connsiteY7" fmla="*/ 95713 h 106663"/>
                <a:gd name="connsiteX8" fmla="*/ 35683 w 58439"/>
                <a:gd name="connsiteY8" fmla="*/ 80657 h 106663"/>
                <a:gd name="connsiteX9" fmla="*/ 24326 w 58439"/>
                <a:gd name="connsiteY9" fmla="*/ 62776 h 106663"/>
                <a:gd name="connsiteX10" fmla="*/ 14533 w 58439"/>
                <a:gd name="connsiteY10" fmla="*/ 43436 h 106663"/>
                <a:gd name="connsiteX11" fmla="*/ 6890 w 58439"/>
                <a:gd name="connsiteY11" fmla="*/ 23306 h 106663"/>
                <a:gd name="connsiteX12" fmla="*/ 1190 w 58439"/>
                <a:gd name="connsiteY12" fmla="*/ 4214 h 106663"/>
                <a:gd name="connsiteX13" fmla="*/ 510 w 58439"/>
                <a:gd name="connsiteY13" fmla="*/ 2497 h 106663"/>
                <a:gd name="connsiteX14" fmla="*/ 3177 w 58439"/>
                <a:gd name="connsiteY14" fmla="*/ 16862 h 106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8439" h="106663">
                  <a:moveTo>
                    <a:pt x="3177" y="16862"/>
                  </a:moveTo>
                  <a:cubicBezTo>
                    <a:pt x="4905" y="23941"/>
                    <a:pt x="7205" y="30827"/>
                    <a:pt x="9886" y="37563"/>
                  </a:cubicBezTo>
                  <a:cubicBezTo>
                    <a:pt x="12566" y="44299"/>
                    <a:pt x="15626" y="50885"/>
                    <a:pt x="19062" y="57317"/>
                  </a:cubicBezTo>
                  <a:cubicBezTo>
                    <a:pt x="22499" y="63749"/>
                    <a:pt x="26212" y="70168"/>
                    <a:pt x="30102" y="76086"/>
                  </a:cubicBezTo>
                  <a:cubicBezTo>
                    <a:pt x="33993" y="82003"/>
                    <a:pt x="38056" y="87410"/>
                    <a:pt x="42306" y="92294"/>
                  </a:cubicBezTo>
                  <a:cubicBezTo>
                    <a:pt x="46556" y="97178"/>
                    <a:pt x="51077" y="101442"/>
                    <a:pt x="53587" y="103165"/>
                  </a:cubicBezTo>
                  <a:cubicBezTo>
                    <a:pt x="58395" y="106720"/>
                    <a:pt x="56140" y="104832"/>
                    <a:pt x="58440" y="106664"/>
                  </a:cubicBezTo>
                  <a:cubicBezTo>
                    <a:pt x="56479" y="104432"/>
                    <a:pt x="52186" y="100266"/>
                    <a:pt x="47972" y="95713"/>
                  </a:cubicBezTo>
                  <a:cubicBezTo>
                    <a:pt x="43757" y="91159"/>
                    <a:pt x="39639" y="86165"/>
                    <a:pt x="35683" y="80657"/>
                  </a:cubicBezTo>
                  <a:cubicBezTo>
                    <a:pt x="31727" y="75150"/>
                    <a:pt x="27936" y="69128"/>
                    <a:pt x="24326" y="62776"/>
                  </a:cubicBezTo>
                  <a:cubicBezTo>
                    <a:pt x="20715" y="56423"/>
                    <a:pt x="17436" y="50003"/>
                    <a:pt x="14533" y="43436"/>
                  </a:cubicBezTo>
                  <a:cubicBezTo>
                    <a:pt x="11630" y="36868"/>
                    <a:pt x="9103" y="30153"/>
                    <a:pt x="6890" y="23306"/>
                  </a:cubicBezTo>
                  <a:cubicBezTo>
                    <a:pt x="4677" y="16460"/>
                    <a:pt x="2638" y="9505"/>
                    <a:pt x="1190" y="4214"/>
                  </a:cubicBezTo>
                  <a:cubicBezTo>
                    <a:pt x="-257" y="-1077"/>
                    <a:pt x="-257" y="-1077"/>
                    <a:pt x="510" y="2497"/>
                  </a:cubicBezTo>
                  <a:cubicBezTo>
                    <a:pt x="510" y="2497"/>
                    <a:pt x="1448" y="9783"/>
                    <a:pt x="3177" y="1686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80442E8E-7BCF-4A28-7E76-58743EFE2C3B}"/>
                </a:ext>
              </a:extLst>
            </p:cNvPr>
            <p:cNvSpPr/>
            <p:nvPr/>
          </p:nvSpPr>
          <p:spPr>
            <a:xfrm>
              <a:off x="5972030" y="3512926"/>
              <a:ext cx="78227" cy="76100"/>
            </a:xfrm>
            <a:custGeom>
              <a:avLst/>
              <a:gdLst>
                <a:gd name="connsiteX0" fmla="*/ 589 w 78227"/>
                <a:gd name="connsiteY0" fmla="*/ 3293 h 76100"/>
                <a:gd name="connsiteX1" fmla="*/ 1281 w 78227"/>
                <a:gd name="connsiteY1" fmla="*/ 5432 h 76100"/>
                <a:gd name="connsiteX2" fmla="*/ 2050 w 78227"/>
                <a:gd name="connsiteY2" fmla="*/ 7487 h 76100"/>
                <a:gd name="connsiteX3" fmla="*/ 3011 w 78227"/>
                <a:gd name="connsiteY3" fmla="*/ 9720 h 76100"/>
                <a:gd name="connsiteX4" fmla="*/ 4668 w 78227"/>
                <a:gd name="connsiteY4" fmla="*/ 13064 h 76100"/>
                <a:gd name="connsiteX5" fmla="*/ 6737 w 78227"/>
                <a:gd name="connsiteY5" fmla="*/ 16689 h 76100"/>
                <a:gd name="connsiteX6" fmla="*/ 9871 w 78227"/>
                <a:gd name="connsiteY6" fmla="*/ 21395 h 76100"/>
                <a:gd name="connsiteX7" fmla="*/ 16679 w 78227"/>
                <a:gd name="connsiteY7" fmla="*/ 30585 h 76100"/>
                <a:gd name="connsiteX8" fmla="*/ 25279 w 78227"/>
                <a:gd name="connsiteY8" fmla="*/ 40951 h 76100"/>
                <a:gd name="connsiteX9" fmla="*/ 35311 w 78227"/>
                <a:gd name="connsiteY9" fmla="*/ 51570 h 76100"/>
                <a:gd name="connsiteX10" fmla="*/ 47788 w 78227"/>
                <a:gd name="connsiteY10" fmla="*/ 62044 h 76100"/>
                <a:gd name="connsiteX11" fmla="*/ 61612 w 78227"/>
                <a:gd name="connsiteY11" fmla="*/ 70283 h 76100"/>
                <a:gd name="connsiteX12" fmla="*/ 75184 w 78227"/>
                <a:gd name="connsiteY12" fmla="*/ 75306 h 76100"/>
                <a:gd name="connsiteX13" fmla="*/ 76509 w 78227"/>
                <a:gd name="connsiteY13" fmla="*/ 75492 h 76100"/>
                <a:gd name="connsiteX14" fmla="*/ 67049 w 78227"/>
                <a:gd name="connsiteY14" fmla="*/ 71084 h 76100"/>
                <a:gd name="connsiteX15" fmla="*/ 53362 w 78227"/>
                <a:gd name="connsiteY15" fmla="*/ 63411 h 76100"/>
                <a:gd name="connsiteX16" fmla="*/ 40461 w 78227"/>
                <a:gd name="connsiteY16" fmla="*/ 53611 h 76100"/>
                <a:gd name="connsiteX17" fmla="*/ 29871 w 78227"/>
                <a:gd name="connsiteY17" fmla="*/ 43062 h 76100"/>
                <a:gd name="connsiteX18" fmla="*/ 20990 w 78227"/>
                <a:gd name="connsiteY18" fmla="*/ 32765 h 76100"/>
                <a:gd name="connsiteX19" fmla="*/ 13172 w 78227"/>
                <a:gd name="connsiteY19" fmla="*/ 22528 h 76100"/>
                <a:gd name="connsiteX20" fmla="*/ 9140 w 78227"/>
                <a:gd name="connsiteY20" fmla="*/ 16801 h 76100"/>
                <a:gd name="connsiteX21" fmla="*/ 6882 w 78227"/>
                <a:gd name="connsiteY21" fmla="*/ 13353 h 76100"/>
                <a:gd name="connsiteX22" fmla="*/ 4833 w 78227"/>
                <a:gd name="connsiteY22" fmla="*/ 9917 h 76100"/>
                <a:gd name="connsiteX23" fmla="*/ 3548 w 78227"/>
                <a:gd name="connsiteY23" fmla="*/ 7570 h 76100"/>
                <a:gd name="connsiteX24" fmla="*/ 2595 w 78227"/>
                <a:gd name="connsiteY24" fmla="*/ 5676 h 76100"/>
                <a:gd name="connsiteX25" fmla="*/ 1641 w 78227"/>
                <a:gd name="connsiteY25" fmla="*/ 3670 h 76100"/>
                <a:gd name="connsiteX26" fmla="*/ 809 w 78227"/>
                <a:gd name="connsiteY26" fmla="*/ 1837 h 76100"/>
                <a:gd name="connsiteX27" fmla="*/ 293 w 78227"/>
                <a:gd name="connsiteY27" fmla="*/ 630 h 76100"/>
                <a:gd name="connsiteX28" fmla="*/ 119 w 78227"/>
                <a:gd name="connsiteY28" fmla="*/ 120 h 76100"/>
                <a:gd name="connsiteX29" fmla="*/ 92 w 78227"/>
                <a:gd name="connsiteY29" fmla="*/ 0 h 76100"/>
                <a:gd name="connsiteX30" fmla="*/ 0 w 78227"/>
                <a:gd name="connsiteY30" fmla="*/ 409 h 76100"/>
                <a:gd name="connsiteX31" fmla="*/ 140 w 78227"/>
                <a:gd name="connsiteY31" fmla="*/ 1503 h 76100"/>
                <a:gd name="connsiteX32" fmla="*/ 589 w 78227"/>
                <a:gd name="connsiteY32" fmla="*/ 3293 h 76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78227" h="76100">
                  <a:moveTo>
                    <a:pt x="589" y="3293"/>
                  </a:moveTo>
                  <a:cubicBezTo>
                    <a:pt x="794" y="4004"/>
                    <a:pt x="1034" y="4728"/>
                    <a:pt x="1281" y="5432"/>
                  </a:cubicBezTo>
                  <a:cubicBezTo>
                    <a:pt x="1528" y="6137"/>
                    <a:pt x="1785" y="6822"/>
                    <a:pt x="2050" y="7487"/>
                  </a:cubicBezTo>
                  <a:cubicBezTo>
                    <a:pt x="2315" y="8152"/>
                    <a:pt x="2591" y="8797"/>
                    <a:pt x="3011" y="9720"/>
                  </a:cubicBezTo>
                  <a:cubicBezTo>
                    <a:pt x="3432" y="10642"/>
                    <a:pt x="4025" y="11855"/>
                    <a:pt x="4668" y="13064"/>
                  </a:cubicBezTo>
                  <a:cubicBezTo>
                    <a:pt x="5311" y="14274"/>
                    <a:pt x="6000" y="15483"/>
                    <a:pt x="6737" y="16689"/>
                  </a:cubicBezTo>
                  <a:cubicBezTo>
                    <a:pt x="7475" y="17894"/>
                    <a:pt x="8266" y="19092"/>
                    <a:pt x="9871" y="21395"/>
                  </a:cubicBezTo>
                  <a:cubicBezTo>
                    <a:pt x="11478" y="23699"/>
                    <a:pt x="13989" y="27138"/>
                    <a:pt x="16679" y="30585"/>
                  </a:cubicBezTo>
                  <a:cubicBezTo>
                    <a:pt x="19368" y="34032"/>
                    <a:pt x="22235" y="37487"/>
                    <a:pt x="25279" y="40951"/>
                  </a:cubicBezTo>
                  <a:cubicBezTo>
                    <a:pt x="28324" y="44415"/>
                    <a:pt x="31546" y="47887"/>
                    <a:pt x="35311" y="51570"/>
                  </a:cubicBezTo>
                  <a:cubicBezTo>
                    <a:pt x="39077" y="55252"/>
                    <a:pt x="43355" y="58851"/>
                    <a:pt x="47788" y="62044"/>
                  </a:cubicBezTo>
                  <a:cubicBezTo>
                    <a:pt x="52223" y="65238"/>
                    <a:pt x="56813" y="68024"/>
                    <a:pt x="61612" y="70283"/>
                  </a:cubicBezTo>
                  <a:cubicBezTo>
                    <a:pt x="66411" y="72542"/>
                    <a:pt x="71384" y="74279"/>
                    <a:pt x="75184" y="75306"/>
                  </a:cubicBezTo>
                  <a:cubicBezTo>
                    <a:pt x="78985" y="76333"/>
                    <a:pt x="78985" y="76333"/>
                    <a:pt x="76509" y="75492"/>
                  </a:cubicBezTo>
                  <a:cubicBezTo>
                    <a:pt x="76509" y="75492"/>
                    <a:pt x="71731" y="73341"/>
                    <a:pt x="67049" y="71084"/>
                  </a:cubicBezTo>
                  <a:cubicBezTo>
                    <a:pt x="62367" y="68827"/>
                    <a:pt x="57812" y="66276"/>
                    <a:pt x="53362" y="63411"/>
                  </a:cubicBezTo>
                  <a:cubicBezTo>
                    <a:pt x="48913" y="60546"/>
                    <a:pt x="44612" y="57279"/>
                    <a:pt x="40461" y="53611"/>
                  </a:cubicBezTo>
                  <a:cubicBezTo>
                    <a:pt x="36310" y="49942"/>
                    <a:pt x="33010" y="46505"/>
                    <a:pt x="29871" y="43062"/>
                  </a:cubicBezTo>
                  <a:cubicBezTo>
                    <a:pt x="26733" y="39619"/>
                    <a:pt x="23772" y="36187"/>
                    <a:pt x="20990" y="32765"/>
                  </a:cubicBezTo>
                  <a:cubicBezTo>
                    <a:pt x="18207" y="29344"/>
                    <a:pt x="15603" y="25933"/>
                    <a:pt x="13172" y="22528"/>
                  </a:cubicBezTo>
                  <a:cubicBezTo>
                    <a:pt x="10743" y="19124"/>
                    <a:pt x="9927" y="17954"/>
                    <a:pt x="9140" y="16801"/>
                  </a:cubicBezTo>
                  <a:cubicBezTo>
                    <a:pt x="8354" y="15648"/>
                    <a:pt x="7602" y="14499"/>
                    <a:pt x="6882" y="13353"/>
                  </a:cubicBezTo>
                  <a:cubicBezTo>
                    <a:pt x="6162" y="12209"/>
                    <a:pt x="5483" y="11062"/>
                    <a:pt x="4833" y="9917"/>
                  </a:cubicBezTo>
                  <a:cubicBezTo>
                    <a:pt x="4183" y="8773"/>
                    <a:pt x="3865" y="8183"/>
                    <a:pt x="3548" y="7570"/>
                  </a:cubicBezTo>
                  <a:cubicBezTo>
                    <a:pt x="3231" y="6958"/>
                    <a:pt x="2911" y="6328"/>
                    <a:pt x="2595" y="5676"/>
                  </a:cubicBezTo>
                  <a:cubicBezTo>
                    <a:pt x="2279" y="5026"/>
                    <a:pt x="1959" y="4357"/>
                    <a:pt x="1641" y="3670"/>
                  </a:cubicBezTo>
                  <a:cubicBezTo>
                    <a:pt x="1322" y="2982"/>
                    <a:pt x="1038" y="2353"/>
                    <a:pt x="809" y="1837"/>
                  </a:cubicBezTo>
                  <a:cubicBezTo>
                    <a:pt x="578" y="1321"/>
                    <a:pt x="407" y="919"/>
                    <a:pt x="293" y="630"/>
                  </a:cubicBezTo>
                  <a:cubicBezTo>
                    <a:pt x="179" y="340"/>
                    <a:pt x="131" y="163"/>
                    <a:pt x="119" y="120"/>
                  </a:cubicBezTo>
                  <a:cubicBezTo>
                    <a:pt x="133" y="59"/>
                    <a:pt x="65" y="19"/>
                    <a:pt x="92" y="0"/>
                  </a:cubicBezTo>
                  <a:cubicBezTo>
                    <a:pt x="43" y="28"/>
                    <a:pt x="0" y="163"/>
                    <a:pt x="0" y="409"/>
                  </a:cubicBezTo>
                  <a:cubicBezTo>
                    <a:pt x="0" y="655"/>
                    <a:pt x="44" y="1020"/>
                    <a:pt x="140" y="1503"/>
                  </a:cubicBezTo>
                  <a:cubicBezTo>
                    <a:pt x="235" y="1985"/>
                    <a:pt x="383" y="2584"/>
                    <a:pt x="589" y="329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B1D9CD8F-81FE-4161-649D-29A7F0465A00}"/>
                </a:ext>
              </a:extLst>
            </p:cNvPr>
            <p:cNvSpPr/>
            <p:nvPr/>
          </p:nvSpPr>
          <p:spPr>
            <a:xfrm>
              <a:off x="5999011" y="3545740"/>
              <a:ext cx="68677" cy="34993"/>
            </a:xfrm>
            <a:custGeom>
              <a:avLst/>
              <a:gdLst>
                <a:gd name="connsiteX0" fmla="*/ 0 w 68677"/>
                <a:gd name="connsiteY0" fmla="*/ 0 h 34993"/>
                <a:gd name="connsiteX1" fmla="*/ 17293 w 68677"/>
                <a:gd name="connsiteY1" fmla="*/ 17906 h 34993"/>
                <a:gd name="connsiteX2" fmla="*/ 40622 w 68677"/>
                <a:gd name="connsiteY2" fmla="*/ 30992 h 34993"/>
                <a:gd name="connsiteX3" fmla="*/ 63561 w 68677"/>
                <a:gd name="connsiteY3" fmla="*/ 34993 h 34993"/>
                <a:gd name="connsiteX4" fmla="*/ 65721 w 68677"/>
                <a:gd name="connsiteY4" fmla="*/ 34770 h 34993"/>
                <a:gd name="connsiteX5" fmla="*/ 49243 w 68677"/>
                <a:gd name="connsiteY5" fmla="*/ 31653 h 34993"/>
                <a:gd name="connsiteX6" fmla="*/ 25918 w 68677"/>
                <a:gd name="connsiteY6" fmla="*/ 21564 h 34993"/>
                <a:gd name="connsiteX7" fmla="*/ 7355 w 68677"/>
                <a:gd name="connsiteY7" fmla="*/ 7332 h 34993"/>
                <a:gd name="connsiteX8" fmla="*/ 0 w 68677"/>
                <a:gd name="connsiteY8" fmla="*/ 0 h 34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677" h="34993">
                  <a:moveTo>
                    <a:pt x="0" y="0"/>
                  </a:moveTo>
                  <a:cubicBezTo>
                    <a:pt x="2891" y="4601"/>
                    <a:pt x="9841" y="12064"/>
                    <a:pt x="17293" y="17906"/>
                  </a:cubicBezTo>
                  <a:cubicBezTo>
                    <a:pt x="24744" y="23749"/>
                    <a:pt x="32519" y="28124"/>
                    <a:pt x="40622" y="30992"/>
                  </a:cubicBezTo>
                  <a:cubicBezTo>
                    <a:pt x="48725" y="33858"/>
                    <a:pt x="57155" y="35004"/>
                    <a:pt x="63561" y="34993"/>
                  </a:cubicBezTo>
                  <a:cubicBezTo>
                    <a:pt x="69968" y="34983"/>
                    <a:pt x="69968" y="34983"/>
                    <a:pt x="65721" y="34770"/>
                  </a:cubicBezTo>
                  <a:cubicBezTo>
                    <a:pt x="65721" y="34770"/>
                    <a:pt x="57298" y="33685"/>
                    <a:pt x="49243" y="31653"/>
                  </a:cubicBezTo>
                  <a:cubicBezTo>
                    <a:pt x="41188" y="29622"/>
                    <a:pt x="33409" y="26318"/>
                    <a:pt x="25918" y="21564"/>
                  </a:cubicBezTo>
                  <a:cubicBezTo>
                    <a:pt x="18427" y="16810"/>
                    <a:pt x="11222" y="10599"/>
                    <a:pt x="7355" y="7332"/>
                  </a:cubicBezTo>
                  <a:cubicBezTo>
                    <a:pt x="55" y="-46"/>
                    <a:pt x="3434" y="4110"/>
                    <a:pt x="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DF0DFC0C-49D2-19A7-4845-E51BE50F4AD4}"/>
                </a:ext>
              </a:extLst>
            </p:cNvPr>
            <p:cNvSpPr/>
            <p:nvPr/>
          </p:nvSpPr>
          <p:spPr>
            <a:xfrm>
              <a:off x="6024324" y="3558113"/>
              <a:ext cx="25276" cy="10866"/>
            </a:xfrm>
            <a:custGeom>
              <a:avLst/>
              <a:gdLst>
                <a:gd name="connsiteX0" fmla="*/ 6274 w 25276"/>
                <a:gd name="connsiteY0" fmla="*/ 4857 h 10866"/>
                <a:gd name="connsiteX1" fmla="*/ 14855 w 25276"/>
                <a:gd name="connsiteY1" fmla="*/ 8754 h 10866"/>
                <a:gd name="connsiteX2" fmla="*/ 23372 w 25276"/>
                <a:gd name="connsiteY2" fmla="*/ 10634 h 10866"/>
                <a:gd name="connsiteX3" fmla="*/ 24193 w 25276"/>
                <a:gd name="connsiteY3" fmla="*/ 10621 h 10866"/>
                <a:gd name="connsiteX4" fmla="*/ 18227 w 25276"/>
                <a:gd name="connsiteY4" fmla="*/ 8573 h 10866"/>
                <a:gd name="connsiteX5" fmla="*/ 9705 w 25276"/>
                <a:gd name="connsiteY5" fmla="*/ 4996 h 10866"/>
                <a:gd name="connsiteX6" fmla="*/ 2761 w 25276"/>
                <a:gd name="connsiteY6" fmla="*/ 1562 h 10866"/>
                <a:gd name="connsiteX7" fmla="*/ 0 w 25276"/>
                <a:gd name="connsiteY7" fmla="*/ 0 h 10866"/>
                <a:gd name="connsiteX8" fmla="*/ 6274 w 25276"/>
                <a:gd name="connsiteY8" fmla="*/ 4857 h 10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276" h="10866">
                  <a:moveTo>
                    <a:pt x="6274" y="4857"/>
                  </a:moveTo>
                  <a:cubicBezTo>
                    <a:pt x="8964" y="6516"/>
                    <a:pt x="11840" y="7812"/>
                    <a:pt x="14855" y="8754"/>
                  </a:cubicBezTo>
                  <a:cubicBezTo>
                    <a:pt x="17871" y="9697"/>
                    <a:pt x="20992" y="10321"/>
                    <a:pt x="23372" y="10634"/>
                  </a:cubicBezTo>
                  <a:cubicBezTo>
                    <a:pt x="25752" y="10946"/>
                    <a:pt x="25752" y="10946"/>
                    <a:pt x="24193" y="10621"/>
                  </a:cubicBezTo>
                  <a:cubicBezTo>
                    <a:pt x="24193" y="10621"/>
                    <a:pt x="21159" y="9620"/>
                    <a:pt x="18227" y="8573"/>
                  </a:cubicBezTo>
                  <a:cubicBezTo>
                    <a:pt x="15294" y="7527"/>
                    <a:pt x="12477" y="6305"/>
                    <a:pt x="9705" y="4996"/>
                  </a:cubicBezTo>
                  <a:cubicBezTo>
                    <a:pt x="6933" y="3688"/>
                    <a:pt x="4211" y="2216"/>
                    <a:pt x="2761" y="1562"/>
                  </a:cubicBezTo>
                  <a:cubicBezTo>
                    <a:pt x="43" y="-57"/>
                    <a:pt x="1267" y="965"/>
                    <a:pt x="0" y="0"/>
                  </a:cubicBezTo>
                  <a:cubicBezTo>
                    <a:pt x="1058" y="1258"/>
                    <a:pt x="3584" y="3197"/>
                    <a:pt x="6274" y="48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B811251E-4AB8-634A-343A-1228F2AEDEE7}"/>
                </a:ext>
              </a:extLst>
            </p:cNvPr>
            <p:cNvSpPr/>
            <p:nvPr/>
          </p:nvSpPr>
          <p:spPr>
            <a:xfrm>
              <a:off x="6032393" y="3553523"/>
              <a:ext cx="30269" cy="8616"/>
            </a:xfrm>
            <a:custGeom>
              <a:avLst/>
              <a:gdLst>
                <a:gd name="connsiteX0" fmla="*/ 7843 w 30269"/>
                <a:gd name="connsiteY0" fmla="*/ 5036 h 8616"/>
                <a:gd name="connsiteX1" fmla="*/ 12938 w 30269"/>
                <a:gd name="connsiteY1" fmla="*/ 6982 h 8616"/>
                <a:gd name="connsiteX2" fmla="*/ 18111 w 30269"/>
                <a:gd name="connsiteY2" fmla="*/ 8154 h 8616"/>
                <a:gd name="connsiteX3" fmla="*/ 23637 w 30269"/>
                <a:gd name="connsiteY3" fmla="*/ 8611 h 8616"/>
                <a:gd name="connsiteX4" fmla="*/ 29056 w 30269"/>
                <a:gd name="connsiteY4" fmla="*/ 8388 h 8616"/>
                <a:gd name="connsiteX5" fmla="*/ 29564 w 30269"/>
                <a:gd name="connsiteY5" fmla="*/ 8259 h 8616"/>
                <a:gd name="connsiteX6" fmla="*/ 25616 w 30269"/>
                <a:gd name="connsiteY6" fmla="*/ 7799 h 8616"/>
                <a:gd name="connsiteX7" fmla="*/ 20114 w 30269"/>
                <a:gd name="connsiteY7" fmla="*/ 6990 h 8616"/>
                <a:gd name="connsiteX8" fmla="*/ 15136 w 30269"/>
                <a:gd name="connsiteY8" fmla="*/ 5788 h 8616"/>
                <a:gd name="connsiteX9" fmla="*/ 10070 w 30269"/>
                <a:gd name="connsiteY9" fmla="*/ 4251 h 8616"/>
                <a:gd name="connsiteX10" fmla="*/ 5229 w 30269"/>
                <a:gd name="connsiteY10" fmla="*/ 2387 h 8616"/>
                <a:gd name="connsiteX11" fmla="*/ 1464 w 30269"/>
                <a:gd name="connsiteY11" fmla="*/ 690 h 8616"/>
                <a:gd name="connsiteX12" fmla="*/ 0 w 30269"/>
                <a:gd name="connsiteY12" fmla="*/ 0 h 8616"/>
                <a:gd name="connsiteX13" fmla="*/ 3245 w 30269"/>
                <a:gd name="connsiteY13" fmla="*/ 2558 h 8616"/>
                <a:gd name="connsiteX14" fmla="*/ 7843 w 30269"/>
                <a:gd name="connsiteY14" fmla="*/ 5036 h 8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0269" h="8616">
                  <a:moveTo>
                    <a:pt x="7843" y="5036"/>
                  </a:moveTo>
                  <a:cubicBezTo>
                    <a:pt x="9483" y="5783"/>
                    <a:pt x="11226" y="6448"/>
                    <a:pt x="12938" y="6982"/>
                  </a:cubicBezTo>
                  <a:cubicBezTo>
                    <a:pt x="14650" y="7516"/>
                    <a:pt x="16343" y="7890"/>
                    <a:pt x="18111" y="8154"/>
                  </a:cubicBezTo>
                  <a:cubicBezTo>
                    <a:pt x="19880" y="8418"/>
                    <a:pt x="21722" y="8576"/>
                    <a:pt x="23637" y="8611"/>
                  </a:cubicBezTo>
                  <a:cubicBezTo>
                    <a:pt x="25552" y="8646"/>
                    <a:pt x="27537" y="8524"/>
                    <a:pt x="29056" y="8388"/>
                  </a:cubicBezTo>
                  <a:cubicBezTo>
                    <a:pt x="30576" y="8252"/>
                    <a:pt x="30576" y="8252"/>
                    <a:pt x="29564" y="8259"/>
                  </a:cubicBezTo>
                  <a:cubicBezTo>
                    <a:pt x="29564" y="8259"/>
                    <a:pt x="27541" y="8020"/>
                    <a:pt x="25616" y="7799"/>
                  </a:cubicBezTo>
                  <a:cubicBezTo>
                    <a:pt x="23692" y="7577"/>
                    <a:pt x="21859" y="7319"/>
                    <a:pt x="20114" y="6990"/>
                  </a:cubicBezTo>
                  <a:cubicBezTo>
                    <a:pt x="18370" y="6661"/>
                    <a:pt x="16715" y="6261"/>
                    <a:pt x="15136" y="5788"/>
                  </a:cubicBezTo>
                  <a:cubicBezTo>
                    <a:pt x="13558" y="5315"/>
                    <a:pt x="11766" y="4814"/>
                    <a:pt x="10070" y="4251"/>
                  </a:cubicBezTo>
                  <a:cubicBezTo>
                    <a:pt x="8373" y="3689"/>
                    <a:pt x="6762" y="3066"/>
                    <a:pt x="5229" y="2387"/>
                  </a:cubicBezTo>
                  <a:cubicBezTo>
                    <a:pt x="3696" y="1709"/>
                    <a:pt x="2238" y="975"/>
                    <a:pt x="1464" y="690"/>
                  </a:cubicBezTo>
                  <a:cubicBezTo>
                    <a:pt x="41" y="-58"/>
                    <a:pt x="649" y="463"/>
                    <a:pt x="0" y="0"/>
                  </a:cubicBezTo>
                  <a:cubicBezTo>
                    <a:pt x="526" y="645"/>
                    <a:pt x="1821" y="1652"/>
                    <a:pt x="3245" y="2558"/>
                  </a:cubicBezTo>
                  <a:cubicBezTo>
                    <a:pt x="4669" y="3464"/>
                    <a:pt x="6203" y="4290"/>
                    <a:pt x="7843" y="503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017BA5D6-F34D-569D-22D1-1ED800BAFA32}"/>
                </a:ext>
              </a:extLst>
            </p:cNvPr>
            <p:cNvSpPr/>
            <p:nvPr/>
          </p:nvSpPr>
          <p:spPr>
            <a:xfrm>
              <a:off x="6187150" y="3179024"/>
              <a:ext cx="41279" cy="69351"/>
            </a:xfrm>
            <a:custGeom>
              <a:avLst/>
              <a:gdLst>
                <a:gd name="connsiteX0" fmla="*/ 21377 w 41279"/>
                <a:gd name="connsiteY0" fmla="*/ 17200 h 69351"/>
                <a:gd name="connsiteX1" fmla="*/ 30466 w 41279"/>
                <a:gd name="connsiteY1" fmla="*/ 7620 h 69351"/>
                <a:gd name="connsiteX2" fmla="*/ 38130 w 41279"/>
                <a:gd name="connsiteY2" fmla="*/ 1763 h 69351"/>
                <a:gd name="connsiteX3" fmla="*/ 41279 w 41279"/>
                <a:gd name="connsiteY3" fmla="*/ 0 h 69351"/>
                <a:gd name="connsiteX4" fmla="*/ 32657 w 41279"/>
                <a:gd name="connsiteY4" fmla="*/ 3896 h 69351"/>
                <a:gd name="connsiteX5" fmla="*/ 22907 w 41279"/>
                <a:gd name="connsiteY5" fmla="*/ 12296 h 69351"/>
                <a:gd name="connsiteX6" fmla="*/ 13932 w 41279"/>
                <a:gd name="connsiteY6" fmla="*/ 24276 h 69351"/>
                <a:gd name="connsiteX7" fmla="*/ 6750 w 41279"/>
                <a:gd name="connsiteY7" fmla="*/ 38070 h 69351"/>
                <a:gd name="connsiteX8" fmla="*/ 2047 w 41279"/>
                <a:gd name="connsiteY8" fmla="*/ 52526 h 69351"/>
                <a:gd name="connsiteX9" fmla="*/ 139 w 41279"/>
                <a:gd name="connsiteY9" fmla="*/ 66308 h 69351"/>
                <a:gd name="connsiteX10" fmla="*/ 234 w 41279"/>
                <a:gd name="connsiteY10" fmla="*/ 67601 h 69351"/>
                <a:gd name="connsiteX11" fmla="*/ 2468 w 41279"/>
                <a:gd name="connsiteY11" fmla="*/ 57783 h 69351"/>
                <a:gd name="connsiteX12" fmla="*/ 6770 w 41279"/>
                <a:gd name="connsiteY12" fmla="*/ 43499 h 69351"/>
                <a:gd name="connsiteX13" fmla="*/ 13010 w 41279"/>
                <a:gd name="connsiteY13" fmla="*/ 29770 h 69351"/>
                <a:gd name="connsiteX14" fmla="*/ 21377 w 41279"/>
                <a:gd name="connsiteY14" fmla="*/ 17200 h 69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1279" h="69351">
                  <a:moveTo>
                    <a:pt x="21377" y="17200"/>
                  </a:moveTo>
                  <a:cubicBezTo>
                    <a:pt x="24369" y="13446"/>
                    <a:pt x="27413" y="10277"/>
                    <a:pt x="30466" y="7620"/>
                  </a:cubicBezTo>
                  <a:cubicBezTo>
                    <a:pt x="33518" y="4964"/>
                    <a:pt x="36629" y="2839"/>
                    <a:pt x="38130" y="1763"/>
                  </a:cubicBezTo>
                  <a:cubicBezTo>
                    <a:pt x="41304" y="66"/>
                    <a:pt x="39606" y="621"/>
                    <a:pt x="41279" y="0"/>
                  </a:cubicBezTo>
                  <a:cubicBezTo>
                    <a:pt x="39451" y="269"/>
                    <a:pt x="36015" y="1744"/>
                    <a:pt x="32657" y="3896"/>
                  </a:cubicBezTo>
                  <a:cubicBezTo>
                    <a:pt x="29298" y="6047"/>
                    <a:pt x="26033" y="8845"/>
                    <a:pt x="22907" y="12296"/>
                  </a:cubicBezTo>
                  <a:cubicBezTo>
                    <a:pt x="19781" y="15747"/>
                    <a:pt x="16744" y="19787"/>
                    <a:pt x="13932" y="24276"/>
                  </a:cubicBezTo>
                  <a:cubicBezTo>
                    <a:pt x="11121" y="28765"/>
                    <a:pt x="8745" y="33365"/>
                    <a:pt x="6750" y="38070"/>
                  </a:cubicBezTo>
                  <a:cubicBezTo>
                    <a:pt x="4755" y="42776"/>
                    <a:pt x="3145" y="47587"/>
                    <a:pt x="2047" y="52526"/>
                  </a:cubicBezTo>
                  <a:cubicBezTo>
                    <a:pt x="950" y="57465"/>
                    <a:pt x="337" y="62500"/>
                    <a:pt x="139" y="66308"/>
                  </a:cubicBezTo>
                  <a:cubicBezTo>
                    <a:pt x="-60" y="70117"/>
                    <a:pt x="-60" y="70117"/>
                    <a:pt x="234" y="67601"/>
                  </a:cubicBezTo>
                  <a:cubicBezTo>
                    <a:pt x="234" y="67601"/>
                    <a:pt x="1310" y="62639"/>
                    <a:pt x="2468" y="57783"/>
                  </a:cubicBezTo>
                  <a:cubicBezTo>
                    <a:pt x="3625" y="52926"/>
                    <a:pt x="5063" y="48175"/>
                    <a:pt x="6770" y="43499"/>
                  </a:cubicBezTo>
                  <a:cubicBezTo>
                    <a:pt x="8477" y="38821"/>
                    <a:pt x="10557" y="34244"/>
                    <a:pt x="13010" y="29770"/>
                  </a:cubicBezTo>
                  <a:cubicBezTo>
                    <a:pt x="15462" y="25295"/>
                    <a:pt x="18385" y="20954"/>
                    <a:pt x="21377" y="172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87D9DC33-0DA7-FDED-D3E3-D7F16FB393ED}"/>
                </a:ext>
              </a:extLst>
            </p:cNvPr>
            <p:cNvSpPr/>
            <p:nvPr/>
          </p:nvSpPr>
          <p:spPr>
            <a:xfrm>
              <a:off x="6196657" y="3178504"/>
              <a:ext cx="51268" cy="51623"/>
            </a:xfrm>
            <a:custGeom>
              <a:avLst/>
              <a:gdLst>
                <a:gd name="connsiteX0" fmla="*/ 41179 w 51268"/>
                <a:gd name="connsiteY0" fmla="*/ 3595 h 51623"/>
                <a:gd name="connsiteX1" fmla="*/ 29447 w 51268"/>
                <a:gd name="connsiteY1" fmla="*/ 9869 h 51623"/>
                <a:gd name="connsiteX2" fmla="*/ 19147 w 51268"/>
                <a:gd name="connsiteY2" fmla="*/ 17893 h 51623"/>
                <a:gd name="connsiteX3" fmla="*/ 11681 w 51268"/>
                <a:gd name="connsiteY3" fmla="*/ 26170 h 51623"/>
                <a:gd name="connsiteX4" fmla="*/ 5671 w 51268"/>
                <a:gd name="connsiteY4" fmla="*/ 36241 h 51623"/>
                <a:gd name="connsiteX5" fmla="*/ 1425 w 51268"/>
                <a:gd name="connsiteY5" fmla="*/ 46779 h 51623"/>
                <a:gd name="connsiteX6" fmla="*/ 0 w 51268"/>
                <a:gd name="connsiteY6" fmla="*/ 51623 h 51623"/>
                <a:gd name="connsiteX7" fmla="*/ 5379 w 51268"/>
                <a:gd name="connsiteY7" fmla="*/ 40967 h 51623"/>
                <a:gd name="connsiteX8" fmla="*/ 11306 w 51268"/>
                <a:gd name="connsiteY8" fmla="*/ 30305 h 51623"/>
                <a:gd name="connsiteX9" fmla="*/ 17879 w 51268"/>
                <a:gd name="connsiteY9" fmla="*/ 21925 h 51623"/>
                <a:gd name="connsiteX10" fmla="*/ 27059 w 51268"/>
                <a:gd name="connsiteY10" fmla="*/ 13981 h 51623"/>
                <a:gd name="connsiteX11" fmla="*/ 37894 w 51268"/>
                <a:gd name="connsiteY11" fmla="*/ 6913 h 51623"/>
                <a:gd name="connsiteX12" fmla="*/ 48799 w 51268"/>
                <a:gd name="connsiteY12" fmla="*/ 1203 h 51623"/>
                <a:gd name="connsiteX13" fmla="*/ 49775 w 51268"/>
                <a:gd name="connsiteY13" fmla="*/ 569 h 51623"/>
                <a:gd name="connsiteX14" fmla="*/ 41179 w 51268"/>
                <a:gd name="connsiteY14" fmla="*/ 3595 h 51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1268" h="51623">
                  <a:moveTo>
                    <a:pt x="41179" y="3595"/>
                  </a:moveTo>
                  <a:cubicBezTo>
                    <a:pt x="37024" y="5360"/>
                    <a:pt x="33107" y="7454"/>
                    <a:pt x="29447" y="9869"/>
                  </a:cubicBezTo>
                  <a:cubicBezTo>
                    <a:pt x="25787" y="12285"/>
                    <a:pt x="22358" y="14966"/>
                    <a:pt x="19147" y="17893"/>
                  </a:cubicBezTo>
                  <a:cubicBezTo>
                    <a:pt x="15936" y="20821"/>
                    <a:pt x="13769" y="23273"/>
                    <a:pt x="11681" y="26170"/>
                  </a:cubicBezTo>
                  <a:cubicBezTo>
                    <a:pt x="9592" y="29067"/>
                    <a:pt x="7573" y="32415"/>
                    <a:pt x="5671" y="36241"/>
                  </a:cubicBezTo>
                  <a:cubicBezTo>
                    <a:pt x="3768" y="40066"/>
                    <a:pt x="2018" y="44376"/>
                    <a:pt x="1425" y="46779"/>
                  </a:cubicBezTo>
                  <a:cubicBezTo>
                    <a:pt x="-67" y="51598"/>
                    <a:pt x="899" y="49206"/>
                    <a:pt x="0" y="51623"/>
                  </a:cubicBezTo>
                  <a:cubicBezTo>
                    <a:pt x="1352" y="49383"/>
                    <a:pt x="3385" y="44956"/>
                    <a:pt x="5379" y="40967"/>
                  </a:cubicBezTo>
                  <a:cubicBezTo>
                    <a:pt x="7372" y="36978"/>
                    <a:pt x="9322" y="33413"/>
                    <a:pt x="11306" y="30305"/>
                  </a:cubicBezTo>
                  <a:cubicBezTo>
                    <a:pt x="13291" y="27196"/>
                    <a:pt x="15323" y="24552"/>
                    <a:pt x="17879" y="21925"/>
                  </a:cubicBezTo>
                  <a:cubicBezTo>
                    <a:pt x="20434" y="19297"/>
                    <a:pt x="23638" y="16520"/>
                    <a:pt x="27059" y="13981"/>
                  </a:cubicBezTo>
                  <a:cubicBezTo>
                    <a:pt x="30480" y="11442"/>
                    <a:pt x="34093" y="9100"/>
                    <a:pt x="37894" y="6913"/>
                  </a:cubicBezTo>
                  <a:cubicBezTo>
                    <a:pt x="41694" y="4726"/>
                    <a:pt x="45692" y="2680"/>
                    <a:pt x="48799" y="1203"/>
                  </a:cubicBezTo>
                  <a:cubicBezTo>
                    <a:pt x="51906" y="-274"/>
                    <a:pt x="51906" y="-274"/>
                    <a:pt x="49775" y="569"/>
                  </a:cubicBezTo>
                  <a:cubicBezTo>
                    <a:pt x="49775" y="569"/>
                    <a:pt x="45334" y="1831"/>
                    <a:pt x="41179" y="35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7BDF3329-8CBA-416D-8F55-A28524FD90AC}"/>
                </a:ext>
              </a:extLst>
            </p:cNvPr>
            <p:cNvSpPr/>
            <p:nvPr/>
          </p:nvSpPr>
          <p:spPr>
            <a:xfrm>
              <a:off x="6211588" y="3193887"/>
              <a:ext cx="25269" cy="22566"/>
            </a:xfrm>
            <a:custGeom>
              <a:avLst/>
              <a:gdLst>
                <a:gd name="connsiteX0" fmla="*/ 17390 w 25269"/>
                <a:gd name="connsiteY0" fmla="*/ 4397 h 22566"/>
                <a:gd name="connsiteX1" fmla="*/ 8365 w 25269"/>
                <a:gd name="connsiteY1" fmla="*/ 11623 h 22566"/>
                <a:gd name="connsiteX2" fmla="*/ 2115 w 25269"/>
                <a:gd name="connsiteY2" fmla="*/ 19163 h 22566"/>
                <a:gd name="connsiteX3" fmla="*/ 0 w 25269"/>
                <a:gd name="connsiteY3" fmla="*/ 22567 h 22566"/>
                <a:gd name="connsiteX4" fmla="*/ 6832 w 25269"/>
                <a:gd name="connsiteY4" fmla="*/ 15542 h 22566"/>
                <a:gd name="connsiteX5" fmla="*/ 15178 w 25269"/>
                <a:gd name="connsiteY5" fmla="*/ 7761 h 22566"/>
                <a:gd name="connsiteX6" fmla="*/ 23411 w 25269"/>
                <a:gd name="connsiteY6" fmla="*/ 1344 h 22566"/>
                <a:gd name="connsiteX7" fmla="*/ 24118 w 25269"/>
                <a:gd name="connsiteY7" fmla="*/ 676 h 22566"/>
                <a:gd name="connsiteX8" fmla="*/ 17390 w 25269"/>
                <a:gd name="connsiteY8" fmla="*/ 4397 h 22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269" h="22566">
                  <a:moveTo>
                    <a:pt x="17390" y="4397"/>
                  </a:moveTo>
                  <a:cubicBezTo>
                    <a:pt x="14156" y="6481"/>
                    <a:pt x="11121" y="8874"/>
                    <a:pt x="8365" y="11623"/>
                  </a:cubicBezTo>
                  <a:cubicBezTo>
                    <a:pt x="5609" y="14373"/>
                    <a:pt x="3111" y="17421"/>
                    <a:pt x="2115" y="19163"/>
                  </a:cubicBezTo>
                  <a:cubicBezTo>
                    <a:pt x="-58" y="22525"/>
                    <a:pt x="1177" y="20948"/>
                    <a:pt x="0" y="22567"/>
                  </a:cubicBezTo>
                  <a:cubicBezTo>
                    <a:pt x="1508" y="21202"/>
                    <a:pt x="4123" y="18272"/>
                    <a:pt x="6832" y="15542"/>
                  </a:cubicBezTo>
                  <a:cubicBezTo>
                    <a:pt x="9541" y="12813"/>
                    <a:pt x="12306" y="10217"/>
                    <a:pt x="15178" y="7761"/>
                  </a:cubicBezTo>
                  <a:cubicBezTo>
                    <a:pt x="18051" y="5306"/>
                    <a:pt x="21066" y="3003"/>
                    <a:pt x="23411" y="1344"/>
                  </a:cubicBezTo>
                  <a:cubicBezTo>
                    <a:pt x="25755" y="-315"/>
                    <a:pt x="25755" y="-315"/>
                    <a:pt x="24118" y="676"/>
                  </a:cubicBezTo>
                  <a:cubicBezTo>
                    <a:pt x="24118" y="676"/>
                    <a:pt x="20623" y="2312"/>
                    <a:pt x="17390" y="439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2B4C74AC-B887-9824-824E-6FC20C219B21}"/>
                </a:ext>
              </a:extLst>
            </p:cNvPr>
            <p:cNvSpPr/>
            <p:nvPr/>
          </p:nvSpPr>
          <p:spPr>
            <a:xfrm>
              <a:off x="6154806" y="3146558"/>
              <a:ext cx="58893" cy="101370"/>
            </a:xfrm>
            <a:custGeom>
              <a:avLst/>
              <a:gdLst>
                <a:gd name="connsiteX0" fmla="*/ 31830 w 58893"/>
                <a:gd name="connsiteY0" fmla="*/ 23505 h 101370"/>
                <a:gd name="connsiteX1" fmla="*/ 18259 w 58893"/>
                <a:gd name="connsiteY1" fmla="*/ 42006 h 101370"/>
                <a:gd name="connsiteX2" fmla="*/ 10499 w 58893"/>
                <a:gd name="connsiteY2" fmla="*/ 57227 h 101370"/>
                <a:gd name="connsiteX3" fmla="*/ 4810 w 58893"/>
                <a:gd name="connsiteY3" fmla="*/ 75386 h 101370"/>
                <a:gd name="connsiteX4" fmla="*/ 690 w 58893"/>
                <a:gd name="connsiteY4" fmla="*/ 96353 h 101370"/>
                <a:gd name="connsiteX5" fmla="*/ 604 w 58893"/>
                <a:gd name="connsiteY5" fmla="*/ 98491 h 101370"/>
                <a:gd name="connsiteX6" fmla="*/ 4787 w 58893"/>
                <a:gd name="connsiteY6" fmla="*/ 82976 h 101370"/>
                <a:gd name="connsiteX7" fmla="*/ 10426 w 58893"/>
                <a:gd name="connsiteY7" fmla="*/ 63365 h 101370"/>
                <a:gd name="connsiteX8" fmla="*/ 16437 w 58893"/>
                <a:gd name="connsiteY8" fmla="*/ 48878 h 101370"/>
                <a:gd name="connsiteX9" fmla="*/ 28469 w 58893"/>
                <a:gd name="connsiteY9" fmla="*/ 31008 h 101370"/>
                <a:gd name="connsiteX10" fmla="*/ 43020 w 58893"/>
                <a:gd name="connsiteY10" fmla="*/ 14100 h 101370"/>
                <a:gd name="connsiteX11" fmla="*/ 54486 w 58893"/>
                <a:gd name="connsiteY11" fmla="*/ 3382 h 101370"/>
                <a:gd name="connsiteX12" fmla="*/ 58893 w 58893"/>
                <a:gd name="connsiteY12" fmla="*/ 0 h 101370"/>
                <a:gd name="connsiteX13" fmla="*/ 46529 w 58893"/>
                <a:gd name="connsiteY13" fmla="*/ 8244 h 101370"/>
                <a:gd name="connsiteX14" fmla="*/ 31830 w 58893"/>
                <a:gd name="connsiteY14" fmla="*/ 23505 h 101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8893" h="101370">
                  <a:moveTo>
                    <a:pt x="31830" y="23505"/>
                  </a:moveTo>
                  <a:cubicBezTo>
                    <a:pt x="26890" y="29497"/>
                    <a:pt x="21886" y="36365"/>
                    <a:pt x="18259" y="42006"/>
                  </a:cubicBezTo>
                  <a:cubicBezTo>
                    <a:pt x="14632" y="47647"/>
                    <a:pt x="12511" y="52018"/>
                    <a:pt x="10499" y="57227"/>
                  </a:cubicBezTo>
                  <a:cubicBezTo>
                    <a:pt x="8486" y="62436"/>
                    <a:pt x="6578" y="68485"/>
                    <a:pt x="4810" y="75386"/>
                  </a:cubicBezTo>
                  <a:cubicBezTo>
                    <a:pt x="3043" y="82287"/>
                    <a:pt x="1594" y="90076"/>
                    <a:pt x="690" y="96353"/>
                  </a:cubicBezTo>
                  <a:cubicBezTo>
                    <a:pt x="-215" y="102631"/>
                    <a:pt x="-215" y="102631"/>
                    <a:pt x="604" y="98491"/>
                  </a:cubicBezTo>
                  <a:cubicBezTo>
                    <a:pt x="604" y="98491"/>
                    <a:pt x="2889" y="90346"/>
                    <a:pt x="4787" y="82976"/>
                  </a:cubicBezTo>
                  <a:cubicBezTo>
                    <a:pt x="6685" y="75606"/>
                    <a:pt x="8509" y="69057"/>
                    <a:pt x="10426" y="63365"/>
                  </a:cubicBezTo>
                  <a:cubicBezTo>
                    <a:pt x="12342" y="57673"/>
                    <a:pt x="14349" y="52842"/>
                    <a:pt x="16437" y="48878"/>
                  </a:cubicBezTo>
                  <a:cubicBezTo>
                    <a:pt x="18526" y="44914"/>
                    <a:pt x="23534" y="37522"/>
                    <a:pt x="28469" y="31008"/>
                  </a:cubicBezTo>
                  <a:cubicBezTo>
                    <a:pt x="33404" y="24494"/>
                    <a:pt x="38262" y="18864"/>
                    <a:pt x="43020" y="14100"/>
                  </a:cubicBezTo>
                  <a:cubicBezTo>
                    <a:pt x="47779" y="9337"/>
                    <a:pt x="52367" y="5337"/>
                    <a:pt x="54486" y="3382"/>
                  </a:cubicBezTo>
                  <a:cubicBezTo>
                    <a:pt x="58929" y="61"/>
                    <a:pt x="56569" y="1366"/>
                    <a:pt x="58893" y="0"/>
                  </a:cubicBezTo>
                  <a:cubicBezTo>
                    <a:pt x="56296" y="946"/>
                    <a:pt x="51414" y="4091"/>
                    <a:pt x="46529" y="8244"/>
                  </a:cubicBezTo>
                  <a:cubicBezTo>
                    <a:pt x="41645" y="12396"/>
                    <a:pt x="36769" y="17513"/>
                    <a:pt x="31830" y="235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4ECC208F-DE4F-6C33-839A-33E6D05EA2F0}"/>
                </a:ext>
              </a:extLst>
            </p:cNvPr>
            <p:cNvSpPr/>
            <p:nvPr/>
          </p:nvSpPr>
          <p:spPr>
            <a:xfrm>
              <a:off x="6255754" y="3335501"/>
              <a:ext cx="19522" cy="41245"/>
            </a:xfrm>
            <a:custGeom>
              <a:avLst/>
              <a:gdLst>
                <a:gd name="connsiteX0" fmla="*/ 16314 w 19522"/>
                <a:gd name="connsiteY0" fmla="*/ 25976 h 41245"/>
                <a:gd name="connsiteX1" fmla="*/ 18997 w 19522"/>
                <a:gd name="connsiteY1" fmla="*/ 17388 h 41245"/>
                <a:gd name="connsiteX2" fmla="*/ 19440 w 19522"/>
                <a:gd name="connsiteY2" fmla="*/ 8973 h 41245"/>
                <a:gd name="connsiteX3" fmla="*/ 18085 w 19522"/>
                <a:gd name="connsiteY3" fmla="*/ 1566 h 41245"/>
                <a:gd name="connsiteX4" fmla="*/ 17783 w 19522"/>
                <a:gd name="connsiteY4" fmla="*/ 929 h 41245"/>
                <a:gd name="connsiteX5" fmla="*/ 18152 w 19522"/>
                <a:gd name="connsiteY5" fmla="*/ 6316 h 41245"/>
                <a:gd name="connsiteX6" fmla="*/ 17703 w 19522"/>
                <a:gd name="connsiteY6" fmla="*/ 14338 h 41245"/>
                <a:gd name="connsiteX7" fmla="*/ 15679 w 19522"/>
                <a:gd name="connsiteY7" fmla="*/ 22459 h 41245"/>
                <a:gd name="connsiteX8" fmla="*/ 11658 w 19522"/>
                <a:gd name="connsiteY8" fmla="*/ 30113 h 41245"/>
                <a:gd name="connsiteX9" fmla="*/ 6598 w 19522"/>
                <a:gd name="connsiteY9" fmla="*/ 36158 h 41245"/>
                <a:gd name="connsiteX10" fmla="*/ 1983 w 19522"/>
                <a:gd name="connsiteY10" fmla="*/ 40001 h 41245"/>
                <a:gd name="connsiteX11" fmla="*/ 0 w 19522"/>
                <a:gd name="connsiteY11" fmla="*/ 41245 h 41245"/>
                <a:gd name="connsiteX12" fmla="*/ 5501 w 19522"/>
                <a:gd name="connsiteY12" fmla="*/ 38729 h 41245"/>
                <a:gd name="connsiteX13" fmla="*/ 11409 w 19522"/>
                <a:gd name="connsiteY13" fmla="*/ 33463 h 41245"/>
                <a:gd name="connsiteX14" fmla="*/ 16314 w 19522"/>
                <a:gd name="connsiteY14" fmla="*/ 25976 h 41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522" h="41245">
                  <a:moveTo>
                    <a:pt x="16314" y="25976"/>
                  </a:moveTo>
                  <a:cubicBezTo>
                    <a:pt x="17666" y="23111"/>
                    <a:pt x="18510" y="20237"/>
                    <a:pt x="18997" y="17388"/>
                  </a:cubicBezTo>
                  <a:cubicBezTo>
                    <a:pt x="19485" y="14538"/>
                    <a:pt x="19635" y="11729"/>
                    <a:pt x="19440" y="8973"/>
                  </a:cubicBezTo>
                  <a:cubicBezTo>
                    <a:pt x="19245" y="6217"/>
                    <a:pt x="18677" y="3532"/>
                    <a:pt x="18085" y="1566"/>
                  </a:cubicBezTo>
                  <a:cubicBezTo>
                    <a:pt x="17494" y="-400"/>
                    <a:pt x="17494" y="-400"/>
                    <a:pt x="17783" y="929"/>
                  </a:cubicBezTo>
                  <a:cubicBezTo>
                    <a:pt x="17783" y="929"/>
                    <a:pt x="18045" y="3645"/>
                    <a:pt x="18152" y="6316"/>
                  </a:cubicBezTo>
                  <a:cubicBezTo>
                    <a:pt x="18260" y="8986"/>
                    <a:pt x="18115" y="11654"/>
                    <a:pt x="17703" y="14338"/>
                  </a:cubicBezTo>
                  <a:cubicBezTo>
                    <a:pt x="17291" y="17022"/>
                    <a:pt x="16606" y="19730"/>
                    <a:pt x="15679" y="22459"/>
                  </a:cubicBezTo>
                  <a:cubicBezTo>
                    <a:pt x="14753" y="25187"/>
                    <a:pt x="13249" y="27782"/>
                    <a:pt x="11658" y="30113"/>
                  </a:cubicBezTo>
                  <a:cubicBezTo>
                    <a:pt x="10068" y="32445"/>
                    <a:pt x="8386" y="34459"/>
                    <a:pt x="6598" y="36158"/>
                  </a:cubicBezTo>
                  <a:cubicBezTo>
                    <a:pt x="4809" y="37857"/>
                    <a:pt x="2910" y="39258"/>
                    <a:pt x="1983" y="40001"/>
                  </a:cubicBezTo>
                  <a:cubicBezTo>
                    <a:pt x="-26" y="41179"/>
                    <a:pt x="1083" y="40812"/>
                    <a:pt x="0" y="41245"/>
                  </a:cubicBezTo>
                  <a:cubicBezTo>
                    <a:pt x="1206" y="41074"/>
                    <a:pt x="3410" y="40107"/>
                    <a:pt x="5501" y="38729"/>
                  </a:cubicBezTo>
                  <a:cubicBezTo>
                    <a:pt x="7591" y="37352"/>
                    <a:pt x="9562" y="35590"/>
                    <a:pt x="11409" y="33463"/>
                  </a:cubicBezTo>
                  <a:cubicBezTo>
                    <a:pt x="13255" y="31335"/>
                    <a:pt x="14961" y="28841"/>
                    <a:pt x="16314" y="2597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D3480E4C-4944-A722-4390-C7D217791D85}"/>
                </a:ext>
              </a:extLst>
            </p:cNvPr>
            <p:cNvSpPr/>
            <p:nvPr/>
          </p:nvSpPr>
          <p:spPr>
            <a:xfrm>
              <a:off x="6265930" y="3340067"/>
              <a:ext cx="13965" cy="35418"/>
            </a:xfrm>
            <a:custGeom>
              <a:avLst/>
              <a:gdLst>
                <a:gd name="connsiteX0" fmla="*/ 12613 w 13965"/>
                <a:gd name="connsiteY0" fmla="*/ 18814 h 35418"/>
                <a:gd name="connsiteX1" fmla="*/ 13332 w 13965"/>
                <a:gd name="connsiteY1" fmla="*/ 15141 h 35418"/>
                <a:gd name="connsiteX2" fmla="*/ 13833 w 13965"/>
                <a:gd name="connsiteY2" fmla="*/ 10910 h 35418"/>
                <a:gd name="connsiteX3" fmla="*/ 13955 w 13965"/>
                <a:gd name="connsiteY3" fmla="*/ 7143 h 35418"/>
                <a:gd name="connsiteX4" fmla="*/ 13628 w 13965"/>
                <a:gd name="connsiteY4" fmla="*/ 3682 h 35418"/>
                <a:gd name="connsiteX5" fmla="*/ 12928 w 13965"/>
                <a:gd name="connsiteY5" fmla="*/ 646 h 35418"/>
                <a:gd name="connsiteX6" fmla="*/ 12810 w 13965"/>
                <a:gd name="connsiteY6" fmla="*/ 383 h 35418"/>
                <a:gd name="connsiteX7" fmla="*/ 12895 w 13965"/>
                <a:gd name="connsiteY7" fmla="*/ 2620 h 35418"/>
                <a:gd name="connsiteX8" fmla="*/ 12861 w 13965"/>
                <a:gd name="connsiteY8" fmla="*/ 5983 h 35418"/>
                <a:gd name="connsiteX9" fmla="*/ 12558 w 13965"/>
                <a:gd name="connsiteY9" fmla="*/ 9398 h 35418"/>
                <a:gd name="connsiteX10" fmla="*/ 11874 w 13965"/>
                <a:gd name="connsiteY10" fmla="*/ 13474 h 35418"/>
                <a:gd name="connsiteX11" fmla="*/ 11038 w 13965"/>
                <a:gd name="connsiteY11" fmla="*/ 17240 h 35418"/>
                <a:gd name="connsiteX12" fmla="*/ 10156 w 13965"/>
                <a:gd name="connsiteY12" fmla="*/ 20161 h 35418"/>
                <a:gd name="connsiteX13" fmla="*/ 7956 w 13965"/>
                <a:gd name="connsiteY13" fmla="*/ 25241 h 35418"/>
                <a:gd name="connsiteX14" fmla="*/ 4617 w 13965"/>
                <a:gd name="connsiteY14" fmla="*/ 30558 h 35418"/>
                <a:gd name="connsiteX15" fmla="*/ 1410 w 13965"/>
                <a:gd name="connsiteY15" fmla="*/ 34163 h 35418"/>
                <a:gd name="connsiteX16" fmla="*/ 0 w 13965"/>
                <a:gd name="connsiteY16" fmla="*/ 35418 h 35418"/>
                <a:gd name="connsiteX17" fmla="*/ 4115 w 13965"/>
                <a:gd name="connsiteY17" fmla="*/ 32803 h 35418"/>
                <a:gd name="connsiteX18" fmla="*/ 8281 w 13965"/>
                <a:gd name="connsiteY18" fmla="*/ 28015 h 35418"/>
                <a:gd name="connsiteX19" fmla="*/ 11350 w 13965"/>
                <a:gd name="connsiteY19" fmla="*/ 22451 h 35418"/>
                <a:gd name="connsiteX20" fmla="*/ 12613 w 13965"/>
                <a:gd name="connsiteY20" fmla="*/ 18814 h 35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965" h="35418">
                  <a:moveTo>
                    <a:pt x="12613" y="18814"/>
                  </a:moveTo>
                  <a:cubicBezTo>
                    <a:pt x="12883" y="17719"/>
                    <a:pt x="13123" y="16495"/>
                    <a:pt x="13332" y="15141"/>
                  </a:cubicBezTo>
                  <a:cubicBezTo>
                    <a:pt x="13541" y="13787"/>
                    <a:pt x="13715" y="12302"/>
                    <a:pt x="13833" y="10910"/>
                  </a:cubicBezTo>
                  <a:cubicBezTo>
                    <a:pt x="13952" y="9518"/>
                    <a:pt x="13986" y="8320"/>
                    <a:pt x="13955" y="7143"/>
                  </a:cubicBezTo>
                  <a:cubicBezTo>
                    <a:pt x="13924" y="5966"/>
                    <a:pt x="13817" y="4811"/>
                    <a:pt x="13628" y="3682"/>
                  </a:cubicBezTo>
                  <a:cubicBezTo>
                    <a:pt x="13439" y="2553"/>
                    <a:pt x="13146" y="1457"/>
                    <a:pt x="12928" y="646"/>
                  </a:cubicBezTo>
                  <a:cubicBezTo>
                    <a:pt x="12710" y="-165"/>
                    <a:pt x="12710" y="-165"/>
                    <a:pt x="12810" y="383"/>
                  </a:cubicBezTo>
                  <a:cubicBezTo>
                    <a:pt x="12810" y="383"/>
                    <a:pt x="12874" y="1502"/>
                    <a:pt x="12895" y="2620"/>
                  </a:cubicBezTo>
                  <a:cubicBezTo>
                    <a:pt x="12916" y="3738"/>
                    <a:pt x="12910" y="4857"/>
                    <a:pt x="12861" y="5983"/>
                  </a:cubicBezTo>
                  <a:cubicBezTo>
                    <a:pt x="12811" y="7111"/>
                    <a:pt x="12713" y="8248"/>
                    <a:pt x="12558" y="9398"/>
                  </a:cubicBezTo>
                  <a:cubicBezTo>
                    <a:pt x="12402" y="10548"/>
                    <a:pt x="12142" y="12079"/>
                    <a:pt x="11874" y="13474"/>
                  </a:cubicBezTo>
                  <a:cubicBezTo>
                    <a:pt x="11605" y="14869"/>
                    <a:pt x="11328" y="16125"/>
                    <a:pt x="11038" y="17240"/>
                  </a:cubicBezTo>
                  <a:cubicBezTo>
                    <a:pt x="10749" y="18355"/>
                    <a:pt x="10451" y="19327"/>
                    <a:pt x="10156" y="20161"/>
                  </a:cubicBezTo>
                  <a:cubicBezTo>
                    <a:pt x="9861" y="20995"/>
                    <a:pt x="8958" y="23242"/>
                    <a:pt x="7956" y="25241"/>
                  </a:cubicBezTo>
                  <a:cubicBezTo>
                    <a:pt x="6956" y="27240"/>
                    <a:pt x="5843" y="29009"/>
                    <a:pt x="4617" y="30558"/>
                  </a:cubicBezTo>
                  <a:cubicBezTo>
                    <a:pt x="3390" y="32106"/>
                    <a:pt x="2049" y="33448"/>
                    <a:pt x="1410" y="34163"/>
                  </a:cubicBezTo>
                  <a:cubicBezTo>
                    <a:pt x="-37" y="35357"/>
                    <a:pt x="807" y="34939"/>
                    <a:pt x="0" y="35418"/>
                  </a:cubicBezTo>
                  <a:cubicBezTo>
                    <a:pt x="946" y="35146"/>
                    <a:pt x="2595" y="34125"/>
                    <a:pt x="4115" y="32803"/>
                  </a:cubicBezTo>
                  <a:cubicBezTo>
                    <a:pt x="5635" y="31481"/>
                    <a:pt x="7023" y="29880"/>
                    <a:pt x="8281" y="28015"/>
                  </a:cubicBezTo>
                  <a:cubicBezTo>
                    <a:pt x="9540" y="26150"/>
                    <a:pt x="10664" y="24028"/>
                    <a:pt x="11350" y="22451"/>
                  </a:cubicBezTo>
                  <a:cubicBezTo>
                    <a:pt x="12037" y="20876"/>
                    <a:pt x="12342" y="19909"/>
                    <a:pt x="12613" y="1881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84DE078C-6E0E-04D7-0827-A49EDDA2160F}"/>
                </a:ext>
              </a:extLst>
            </p:cNvPr>
            <p:cNvSpPr/>
            <p:nvPr/>
          </p:nvSpPr>
          <p:spPr>
            <a:xfrm>
              <a:off x="6276098" y="3340911"/>
              <a:ext cx="8108" cy="30848"/>
            </a:xfrm>
            <a:custGeom>
              <a:avLst/>
              <a:gdLst>
                <a:gd name="connsiteX0" fmla="*/ 7943 w 8108"/>
                <a:gd name="connsiteY0" fmla="*/ 12352 h 30848"/>
                <a:gd name="connsiteX1" fmla="*/ 8066 w 8108"/>
                <a:gd name="connsiteY1" fmla="*/ 6648 h 30848"/>
                <a:gd name="connsiteX2" fmla="*/ 7487 w 8108"/>
                <a:gd name="connsiteY2" fmla="*/ 1203 h 30848"/>
                <a:gd name="connsiteX3" fmla="*/ 7323 w 8108"/>
                <a:gd name="connsiteY3" fmla="*/ 705 h 30848"/>
                <a:gd name="connsiteX4" fmla="*/ 7126 w 8108"/>
                <a:gd name="connsiteY4" fmla="*/ 4696 h 30848"/>
                <a:gd name="connsiteX5" fmla="*/ 6654 w 8108"/>
                <a:gd name="connsiteY5" fmla="*/ 10356 h 30848"/>
                <a:gd name="connsiteX6" fmla="*/ 5723 w 8108"/>
                <a:gd name="connsiteY6" fmla="*/ 15624 h 30848"/>
                <a:gd name="connsiteX7" fmla="*/ 4258 w 8108"/>
                <a:gd name="connsiteY7" fmla="*/ 21084 h 30848"/>
                <a:gd name="connsiteX8" fmla="*/ 2393 w 8108"/>
                <a:gd name="connsiteY8" fmla="*/ 26031 h 30848"/>
                <a:gd name="connsiteX9" fmla="*/ 697 w 8108"/>
                <a:gd name="connsiteY9" fmla="*/ 29565 h 30848"/>
                <a:gd name="connsiteX10" fmla="*/ 0 w 8108"/>
                <a:gd name="connsiteY10" fmla="*/ 30849 h 30848"/>
                <a:gd name="connsiteX11" fmla="*/ 2518 w 8108"/>
                <a:gd name="connsiteY11" fmla="*/ 27948 h 30848"/>
                <a:gd name="connsiteX12" fmla="*/ 5018 w 8108"/>
                <a:gd name="connsiteY12" fmla="*/ 23373 h 30848"/>
                <a:gd name="connsiteX13" fmla="*/ 6978 w 8108"/>
                <a:gd name="connsiteY13" fmla="*/ 17897 h 30848"/>
                <a:gd name="connsiteX14" fmla="*/ 7943 w 8108"/>
                <a:gd name="connsiteY14" fmla="*/ 12352 h 30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108" h="30848">
                  <a:moveTo>
                    <a:pt x="7943" y="12352"/>
                  </a:moveTo>
                  <a:cubicBezTo>
                    <a:pt x="8108" y="10498"/>
                    <a:pt x="8152" y="8596"/>
                    <a:pt x="8066" y="6648"/>
                  </a:cubicBezTo>
                  <a:cubicBezTo>
                    <a:pt x="7980" y="4700"/>
                    <a:pt x="7726" y="2712"/>
                    <a:pt x="7487" y="1203"/>
                  </a:cubicBezTo>
                  <a:cubicBezTo>
                    <a:pt x="7248" y="-306"/>
                    <a:pt x="7248" y="-306"/>
                    <a:pt x="7323" y="705"/>
                  </a:cubicBezTo>
                  <a:cubicBezTo>
                    <a:pt x="7323" y="705"/>
                    <a:pt x="7223" y="2741"/>
                    <a:pt x="7126" y="4696"/>
                  </a:cubicBezTo>
                  <a:cubicBezTo>
                    <a:pt x="7028" y="6651"/>
                    <a:pt x="6883" y="8536"/>
                    <a:pt x="6654" y="10356"/>
                  </a:cubicBezTo>
                  <a:cubicBezTo>
                    <a:pt x="6425" y="12175"/>
                    <a:pt x="6111" y="13930"/>
                    <a:pt x="5723" y="15624"/>
                  </a:cubicBezTo>
                  <a:cubicBezTo>
                    <a:pt x="5336" y="17317"/>
                    <a:pt x="4826" y="19277"/>
                    <a:pt x="4258" y="21084"/>
                  </a:cubicBezTo>
                  <a:cubicBezTo>
                    <a:pt x="3691" y="22891"/>
                    <a:pt x="3068" y="24538"/>
                    <a:pt x="2393" y="26031"/>
                  </a:cubicBezTo>
                  <a:cubicBezTo>
                    <a:pt x="1718" y="27524"/>
                    <a:pt x="992" y="28871"/>
                    <a:pt x="697" y="29565"/>
                  </a:cubicBezTo>
                  <a:cubicBezTo>
                    <a:pt x="-54" y="30803"/>
                    <a:pt x="457" y="30304"/>
                    <a:pt x="0" y="30849"/>
                  </a:cubicBezTo>
                  <a:cubicBezTo>
                    <a:pt x="616" y="30426"/>
                    <a:pt x="1612" y="29290"/>
                    <a:pt x="2518" y="27948"/>
                  </a:cubicBezTo>
                  <a:cubicBezTo>
                    <a:pt x="3424" y="26606"/>
                    <a:pt x="4258" y="25079"/>
                    <a:pt x="5018" y="23373"/>
                  </a:cubicBezTo>
                  <a:cubicBezTo>
                    <a:pt x="5778" y="21666"/>
                    <a:pt x="6464" y="19785"/>
                    <a:pt x="6978" y="17897"/>
                  </a:cubicBezTo>
                  <a:cubicBezTo>
                    <a:pt x="7493" y="16009"/>
                    <a:pt x="7779" y="14206"/>
                    <a:pt x="7943" y="1235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5DB57246-14A4-5F43-488B-08AE8F821EAB}"/>
                </a:ext>
              </a:extLst>
            </p:cNvPr>
            <p:cNvSpPr/>
            <p:nvPr/>
          </p:nvSpPr>
          <p:spPr>
            <a:xfrm>
              <a:off x="6281578" y="3338325"/>
              <a:ext cx="6602" cy="32958"/>
            </a:xfrm>
            <a:custGeom>
              <a:avLst/>
              <a:gdLst>
                <a:gd name="connsiteX0" fmla="*/ 6116 w 6602"/>
                <a:gd name="connsiteY0" fmla="*/ 6837 h 32958"/>
                <a:gd name="connsiteX1" fmla="*/ 5529 w 6602"/>
                <a:gd name="connsiteY1" fmla="*/ 3724 h 32958"/>
                <a:gd name="connsiteX2" fmla="*/ 4750 w 6602"/>
                <a:gd name="connsiteY2" fmla="*/ 682 h 32958"/>
                <a:gd name="connsiteX3" fmla="*/ 4627 w 6602"/>
                <a:gd name="connsiteY3" fmla="*/ 405 h 32958"/>
                <a:gd name="connsiteX4" fmla="*/ 4741 w 6602"/>
                <a:gd name="connsiteY4" fmla="*/ 2715 h 32958"/>
                <a:gd name="connsiteX5" fmla="*/ 4927 w 6602"/>
                <a:gd name="connsiteY5" fmla="*/ 5942 h 32958"/>
                <a:gd name="connsiteX6" fmla="*/ 5053 w 6602"/>
                <a:gd name="connsiteY6" fmla="*/ 8865 h 32958"/>
                <a:gd name="connsiteX7" fmla="*/ 5019 w 6602"/>
                <a:gd name="connsiteY7" fmla="*/ 11762 h 32958"/>
                <a:gd name="connsiteX8" fmla="*/ 4849 w 6602"/>
                <a:gd name="connsiteY8" fmla="*/ 14559 h 32958"/>
                <a:gd name="connsiteX9" fmla="*/ 4572 w 6602"/>
                <a:gd name="connsiteY9" fmla="*/ 17125 h 32958"/>
                <a:gd name="connsiteX10" fmla="*/ 4117 w 6602"/>
                <a:gd name="connsiteY10" fmla="*/ 20247 h 32958"/>
                <a:gd name="connsiteX11" fmla="*/ 3469 w 6602"/>
                <a:gd name="connsiteY11" fmla="*/ 23514 h 32958"/>
                <a:gd name="connsiteX12" fmla="*/ 2657 w 6602"/>
                <a:gd name="connsiteY12" fmla="*/ 26527 h 32958"/>
                <a:gd name="connsiteX13" fmla="*/ 1778 w 6602"/>
                <a:gd name="connsiteY13" fmla="*/ 29145 h 32958"/>
                <a:gd name="connsiteX14" fmla="*/ 917 w 6602"/>
                <a:gd name="connsiteY14" fmla="*/ 31180 h 32958"/>
                <a:gd name="connsiteX15" fmla="*/ 237 w 6602"/>
                <a:gd name="connsiteY15" fmla="*/ 32498 h 32958"/>
                <a:gd name="connsiteX16" fmla="*/ 0 w 6602"/>
                <a:gd name="connsiteY16" fmla="*/ 32958 h 32958"/>
                <a:gd name="connsiteX17" fmla="*/ 1049 w 6602"/>
                <a:gd name="connsiteY17" fmla="*/ 32014 h 32958"/>
                <a:gd name="connsiteX18" fmla="*/ 2258 w 6602"/>
                <a:gd name="connsiteY18" fmla="*/ 30261 h 32958"/>
                <a:gd name="connsiteX19" fmla="*/ 3452 w 6602"/>
                <a:gd name="connsiteY19" fmla="*/ 27870 h 32958"/>
                <a:gd name="connsiteX20" fmla="*/ 4593 w 6602"/>
                <a:gd name="connsiteY20" fmla="*/ 24958 h 32958"/>
                <a:gd name="connsiteX21" fmla="*/ 5550 w 6602"/>
                <a:gd name="connsiteY21" fmla="*/ 21724 h 32958"/>
                <a:gd name="connsiteX22" fmla="*/ 6257 w 6602"/>
                <a:gd name="connsiteY22" fmla="*/ 18392 h 32958"/>
                <a:gd name="connsiteX23" fmla="*/ 6548 w 6602"/>
                <a:gd name="connsiteY23" fmla="*/ 15578 h 32958"/>
                <a:gd name="connsiteX24" fmla="*/ 6598 w 6602"/>
                <a:gd name="connsiteY24" fmla="*/ 12754 h 32958"/>
                <a:gd name="connsiteX25" fmla="*/ 6465 w 6602"/>
                <a:gd name="connsiteY25" fmla="*/ 9782 h 32958"/>
                <a:gd name="connsiteX26" fmla="*/ 6116 w 6602"/>
                <a:gd name="connsiteY26" fmla="*/ 6837 h 32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6602" h="32958">
                  <a:moveTo>
                    <a:pt x="6116" y="6837"/>
                  </a:moveTo>
                  <a:cubicBezTo>
                    <a:pt x="5964" y="5838"/>
                    <a:pt x="5771" y="4800"/>
                    <a:pt x="5529" y="3724"/>
                  </a:cubicBezTo>
                  <a:cubicBezTo>
                    <a:pt x="5287" y="2648"/>
                    <a:pt x="4972" y="1538"/>
                    <a:pt x="4750" y="682"/>
                  </a:cubicBezTo>
                  <a:cubicBezTo>
                    <a:pt x="4527" y="-174"/>
                    <a:pt x="4527" y="-174"/>
                    <a:pt x="4627" y="405"/>
                  </a:cubicBezTo>
                  <a:cubicBezTo>
                    <a:pt x="4627" y="405"/>
                    <a:pt x="4682" y="1587"/>
                    <a:pt x="4741" y="2715"/>
                  </a:cubicBezTo>
                  <a:cubicBezTo>
                    <a:pt x="4800" y="3843"/>
                    <a:pt x="4868" y="4917"/>
                    <a:pt x="4927" y="5942"/>
                  </a:cubicBezTo>
                  <a:cubicBezTo>
                    <a:pt x="4986" y="6966"/>
                    <a:pt x="5029" y="7941"/>
                    <a:pt x="5053" y="8865"/>
                  </a:cubicBezTo>
                  <a:cubicBezTo>
                    <a:pt x="5077" y="9788"/>
                    <a:pt x="5057" y="10791"/>
                    <a:pt x="5019" y="11762"/>
                  </a:cubicBezTo>
                  <a:cubicBezTo>
                    <a:pt x="4982" y="12733"/>
                    <a:pt x="4924" y="13665"/>
                    <a:pt x="4849" y="14559"/>
                  </a:cubicBezTo>
                  <a:cubicBezTo>
                    <a:pt x="4773" y="15453"/>
                    <a:pt x="4676" y="16309"/>
                    <a:pt x="4572" y="17125"/>
                  </a:cubicBezTo>
                  <a:cubicBezTo>
                    <a:pt x="4468" y="17940"/>
                    <a:pt x="4306" y="19115"/>
                    <a:pt x="4117" y="20247"/>
                  </a:cubicBezTo>
                  <a:cubicBezTo>
                    <a:pt x="3928" y="21380"/>
                    <a:pt x="3713" y="22469"/>
                    <a:pt x="3469" y="23514"/>
                  </a:cubicBezTo>
                  <a:cubicBezTo>
                    <a:pt x="3226" y="24560"/>
                    <a:pt x="2955" y="25563"/>
                    <a:pt x="2657" y="26527"/>
                  </a:cubicBezTo>
                  <a:cubicBezTo>
                    <a:pt x="2359" y="27492"/>
                    <a:pt x="2065" y="28369"/>
                    <a:pt x="1778" y="29145"/>
                  </a:cubicBezTo>
                  <a:cubicBezTo>
                    <a:pt x="1491" y="29920"/>
                    <a:pt x="1202" y="30596"/>
                    <a:pt x="917" y="31180"/>
                  </a:cubicBezTo>
                  <a:cubicBezTo>
                    <a:pt x="633" y="31762"/>
                    <a:pt x="349" y="32254"/>
                    <a:pt x="237" y="32498"/>
                  </a:cubicBezTo>
                  <a:cubicBezTo>
                    <a:pt x="-49" y="32907"/>
                    <a:pt x="174" y="32794"/>
                    <a:pt x="0" y="32958"/>
                  </a:cubicBezTo>
                  <a:cubicBezTo>
                    <a:pt x="232" y="32847"/>
                    <a:pt x="642" y="32489"/>
                    <a:pt x="1049" y="32014"/>
                  </a:cubicBezTo>
                  <a:cubicBezTo>
                    <a:pt x="1456" y="31539"/>
                    <a:pt x="1860" y="30954"/>
                    <a:pt x="2258" y="30261"/>
                  </a:cubicBezTo>
                  <a:cubicBezTo>
                    <a:pt x="2656" y="29569"/>
                    <a:pt x="3052" y="28772"/>
                    <a:pt x="3452" y="27870"/>
                  </a:cubicBezTo>
                  <a:cubicBezTo>
                    <a:pt x="3850" y="26968"/>
                    <a:pt x="4240" y="25988"/>
                    <a:pt x="4593" y="24958"/>
                  </a:cubicBezTo>
                  <a:cubicBezTo>
                    <a:pt x="4946" y="23929"/>
                    <a:pt x="5267" y="22850"/>
                    <a:pt x="5550" y="21724"/>
                  </a:cubicBezTo>
                  <a:cubicBezTo>
                    <a:pt x="5832" y="20597"/>
                    <a:pt x="6085" y="19423"/>
                    <a:pt x="6257" y="18392"/>
                  </a:cubicBezTo>
                  <a:cubicBezTo>
                    <a:pt x="6429" y="17361"/>
                    <a:pt x="6503" y="16486"/>
                    <a:pt x="6548" y="15578"/>
                  </a:cubicBezTo>
                  <a:cubicBezTo>
                    <a:pt x="6594" y="14670"/>
                    <a:pt x="6611" y="13728"/>
                    <a:pt x="6598" y="12754"/>
                  </a:cubicBezTo>
                  <a:cubicBezTo>
                    <a:pt x="6586" y="11779"/>
                    <a:pt x="6544" y="10770"/>
                    <a:pt x="6465" y="9782"/>
                  </a:cubicBezTo>
                  <a:cubicBezTo>
                    <a:pt x="6385" y="8794"/>
                    <a:pt x="6269" y="7835"/>
                    <a:pt x="6116" y="683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5EBD1870-A8DF-64ED-3E39-78A95A19EE91}"/>
                </a:ext>
              </a:extLst>
            </p:cNvPr>
            <p:cNvSpPr/>
            <p:nvPr/>
          </p:nvSpPr>
          <p:spPr>
            <a:xfrm>
              <a:off x="6289240" y="3338048"/>
              <a:ext cx="4040" cy="29798"/>
            </a:xfrm>
            <a:custGeom>
              <a:avLst/>
              <a:gdLst>
                <a:gd name="connsiteX0" fmla="*/ 3018 w 4040"/>
                <a:gd name="connsiteY0" fmla="*/ 1162 h 29798"/>
                <a:gd name="connsiteX1" fmla="*/ 2853 w 4040"/>
                <a:gd name="connsiteY1" fmla="*/ 683 h 29798"/>
                <a:gd name="connsiteX2" fmla="*/ 2749 w 4040"/>
                <a:gd name="connsiteY2" fmla="*/ 4551 h 29798"/>
                <a:gd name="connsiteX3" fmla="*/ 2601 w 4040"/>
                <a:gd name="connsiteY3" fmla="*/ 10009 h 29798"/>
                <a:gd name="connsiteX4" fmla="*/ 2258 w 4040"/>
                <a:gd name="connsiteY4" fmla="*/ 15043 h 29798"/>
                <a:gd name="connsiteX5" fmla="*/ 1830 w 4040"/>
                <a:gd name="connsiteY5" fmla="*/ 19362 h 29798"/>
                <a:gd name="connsiteX6" fmla="*/ 1083 w 4040"/>
                <a:gd name="connsiteY6" fmla="*/ 23823 h 29798"/>
                <a:gd name="connsiteX7" fmla="*/ 310 w 4040"/>
                <a:gd name="connsiteY7" fmla="*/ 27985 h 29798"/>
                <a:gd name="connsiteX8" fmla="*/ 0 w 4040"/>
                <a:gd name="connsiteY8" fmla="*/ 29798 h 29798"/>
                <a:gd name="connsiteX9" fmla="*/ 1754 w 4040"/>
                <a:gd name="connsiteY9" fmla="*/ 25707 h 29798"/>
                <a:gd name="connsiteX10" fmla="*/ 3089 w 4040"/>
                <a:gd name="connsiteY10" fmla="*/ 21067 h 29798"/>
                <a:gd name="connsiteX11" fmla="*/ 3842 w 4040"/>
                <a:gd name="connsiteY11" fmla="*/ 16686 h 29798"/>
                <a:gd name="connsiteX12" fmla="*/ 4036 w 4040"/>
                <a:gd name="connsiteY12" fmla="*/ 11775 h 29798"/>
                <a:gd name="connsiteX13" fmla="*/ 3747 w 4040"/>
                <a:gd name="connsiteY13" fmla="*/ 6383 h 29798"/>
                <a:gd name="connsiteX14" fmla="*/ 3018 w 4040"/>
                <a:gd name="connsiteY14" fmla="*/ 1162 h 29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040" h="29798">
                  <a:moveTo>
                    <a:pt x="3018" y="1162"/>
                  </a:moveTo>
                  <a:cubicBezTo>
                    <a:pt x="2768" y="-296"/>
                    <a:pt x="2768" y="-296"/>
                    <a:pt x="2853" y="683"/>
                  </a:cubicBezTo>
                  <a:cubicBezTo>
                    <a:pt x="2853" y="683"/>
                    <a:pt x="2779" y="2658"/>
                    <a:pt x="2749" y="4551"/>
                  </a:cubicBezTo>
                  <a:cubicBezTo>
                    <a:pt x="2718" y="6444"/>
                    <a:pt x="2678" y="8262"/>
                    <a:pt x="2601" y="10009"/>
                  </a:cubicBezTo>
                  <a:cubicBezTo>
                    <a:pt x="2524" y="11756"/>
                    <a:pt x="2407" y="13433"/>
                    <a:pt x="2258" y="15043"/>
                  </a:cubicBezTo>
                  <a:cubicBezTo>
                    <a:pt x="2110" y="16654"/>
                    <a:pt x="2007" y="17966"/>
                    <a:pt x="1830" y="19362"/>
                  </a:cubicBezTo>
                  <a:cubicBezTo>
                    <a:pt x="1652" y="20758"/>
                    <a:pt x="1402" y="22245"/>
                    <a:pt x="1083" y="23823"/>
                  </a:cubicBezTo>
                  <a:cubicBezTo>
                    <a:pt x="764" y="25401"/>
                    <a:pt x="391" y="27075"/>
                    <a:pt x="310" y="27985"/>
                  </a:cubicBezTo>
                  <a:cubicBezTo>
                    <a:pt x="-67" y="29776"/>
                    <a:pt x="296" y="28918"/>
                    <a:pt x="0" y="29798"/>
                  </a:cubicBezTo>
                  <a:cubicBezTo>
                    <a:pt x="531" y="28994"/>
                    <a:pt x="1207" y="27322"/>
                    <a:pt x="1754" y="25707"/>
                  </a:cubicBezTo>
                  <a:cubicBezTo>
                    <a:pt x="2301" y="24094"/>
                    <a:pt x="2743" y="22545"/>
                    <a:pt x="3089" y="21067"/>
                  </a:cubicBezTo>
                  <a:cubicBezTo>
                    <a:pt x="3434" y="19589"/>
                    <a:pt x="3681" y="18180"/>
                    <a:pt x="3842" y="16686"/>
                  </a:cubicBezTo>
                  <a:cubicBezTo>
                    <a:pt x="4004" y="15192"/>
                    <a:pt x="4056" y="13513"/>
                    <a:pt x="4036" y="11775"/>
                  </a:cubicBezTo>
                  <a:cubicBezTo>
                    <a:pt x="4017" y="10036"/>
                    <a:pt x="3926" y="8238"/>
                    <a:pt x="3747" y="6383"/>
                  </a:cubicBezTo>
                  <a:cubicBezTo>
                    <a:pt x="3568" y="4528"/>
                    <a:pt x="3269" y="2620"/>
                    <a:pt x="3018" y="116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439CEE1C-D336-CA65-954B-1643D6F1BA5F}"/>
                </a:ext>
              </a:extLst>
            </p:cNvPr>
            <p:cNvSpPr/>
            <p:nvPr/>
          </p:nvSpPr>
          <p:spPr>
            <a:xfrm>
              <a:off x="6241256" y="3340648"/>
              <a:ext cx="20707" cy="22556"/>
            </a:xfrm>
            <a:custGeom>
              <a:avLst/>
              <a:gdLst>
                <a:gd name="connsiteX0" fmla="*/ 20162 w 20707"/>
                <a:gd name="connsiteY0" fmla="*/ 1279 h 22556"/>
                <a:gd name="connsiteX1" fmla="*/ 20313 w 20707"/>
                <a:gd name="connsiteY1" fmla="*/ 703 h 22556"/>
                <a:gd name="connsiteX2" fmla="*/ 17801 w 20707"/>
                <a:gd name="connsiteY2" fmla="*/ 4328 h 22556"/>
                <a:gd name="connsiteX3" fmla="*/ 14563 w 20707"/>
                <a:gd name="connsiteY3" fmla="*/ 8872 h 22556"/>
                <a:gd name="connsiteX4" fmla="*/ 11773 w 20707"/>
                <a:gd name="connsiteY4" fmla="*/ 12095 h 22556"/>
                <a:gd name="connsiteX5" fmla="*/ 8048 w 20707"/>
                <a:gd name="connsiteY5" fmla="*/ 15869 h 22556"/>
                <a:gd name="connsiteX6" fmla="*/ 4079 w 20707"/>
                <a:gd name="connsiteY6" fmla="*/ 19437 h 22556"/>
                <a:gd name="connsiteX7" fmla="*/ 1096 w 20707"/>
                <a:gd name="connsiteY7" fmla="*/ 21767 h 22556"/>
                <a:gd name="connsiteX8" fmla="*/ 0 w 20707"/>
                <a:gd name="connsiteY8" fmla="*/ 22556 h 22556"/>
                <a:gd name="connsiteX9" fmla="*/ 3343 w 20707"/>
                <a:gd name="connsiteY9" fmla="*/ 21157 h 22556"/>
                <a:gd name="connsiteX10" fmla="*/ 7607 w 20707"/>
                <a:gd name="connsiteY10" fmla="*/ 18254 h 22556"/>
                <a:gd name="connsiteX11" fmla="*/ 11826 w 20707"/>
                <a:gd name="connsiteY11" fmla="*/ 14546 h 22556"/>
                <a:gd name="connsiteX12" fmla="*/ 14824 w 20707"/>
                <a:gd name="connsiteY12" fmla="*/ 11057 h 22556"/>
                <a:gd name="connsiteX13" fmla="*/ 17602 w 20707"/>
                <a:gd name="connsiteY13" fmla="*/ 6572 h 22556"/>
                <a:gd name="connsiteX14" fmla="*/ 20162 w 20707"/>
                <a:gd name="connsiteY14" fmla="*/ 1279 h 22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0707" h="22556">
                  <a:moveTo>
                    <a:pt x="20162" y="1279"/>
                  </a:moveTo>
                  <a:cubicBezTo>
                    <a:pt x="20862" y="-314"/>
                    <a:pt x="20862" y="-314"/>
                    <a:pt x="20313" y="703"/>
                  </a:cubicBezTo>
                  <a:cubicBezTo>
                    <a:pt x="20313" y="703"/>
                    <a:pt x="18972" y="2601"/>
                    <a:pt x="17801" y="4328"/>
                  </a:cubicBezTo>
                  <a:cubicBezTo>
                    <a:pt x="16629" y="6055"/>
                    <a:pt x="15560" y="7574"/>
                    <a:pt x="14563" y="8872"/>
                  </a:cubicBezTo>
                  <a:cubicBezTo>
                    <a:pt x="13567" y="10170"/>
                    <a:pt x="12642" y="11241"/>
                    <a:pt x="11773" y="12095"/>
                  </a:cubicBezTo>
                  <a:cubicBezTo>
                    <a:pt x="10904" y="12951"/>
                    <a:pt x="9437" y="14505"/>
                    <a:pt x="8048" y="15869"/>
                  </a:cubicBezTo>
                  <a:cubicBezTo>
                    <a:pt x="6659" y="17234"/>
                    <a:pt x="5337" y="18422"/>
                    <a:pt x="4079" y="19437"/>
                  </a:cubicBezTo>
                  <a:cubicBezTo>
                    <a:pt x="2821" y="20452"/>
                    <a:pt x="1629" y="21304"/>
                    <a:pt x="1096" y="21767"/>
                  </a:cubicBezTo>
                  <a:cubicBezTo>
                    <a:pt x="-29" y="22492"/>
                    <a:pt x="592" y="22294"/>
                    <a:pt x="0" y="22556"/>
                  </a:cubicBezTo>
                  <a:cubicBezTo>
                    <a:pt x="676" y="22463"/>
                    <a:pt x="1981" y="21922"/>
                    <a:pt x="3343" y="21157"/>
                  </a:cubicBezTo>
                  <a:cubicBezTo>
                    <a:pt x="4706" y="20393"/>
                    <a:pt x="6127" y="19422"/>
                    <a:pt x="7607" y="18254"/>
                  </a:cubicBezTo>
                  <a:cubicBezTo>
                    <a:pt x="9087" y="17086"/>
                    <a:pt x="10623" y="15723"/>
                    <a:pt x="11826" y="14546"/>
                  </a:cubicBezTo>
                  <a:cubicBezTo>
                    <a:pt x="13029" y="13370"/>
                    <a:pt x="13917" y="12324"/>
                    <a:pt x="14824" y="11057"/>
                  </a:cubicBezTo>
                  <a:cubicBezTo>
                    <a:pt x="15732" y="9789"/>
                    <a:pt x="16661" y="8297"/>
                    <a:pt x="17602" y="6572"/>
                  </a:cubicBezTo>
                  <a:cubicBezTo>
                    <a:pt x="18542" y="4848"/>
                    <a:pt x="19462" y="2872"/>
                    <a:pt x="20162" y="12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8C64AF01-0941-BADD-F658-21E55C5E1993}"/>
                </a:ext>
              </a:extLst>
            </p:cNvPr>
            <p:cNvSpPr/>
            <p:nvPr/>
          </p:nvSpPr>
          <p:spPr>
            <a:xfrm>
              <a:off x="6256755" y="3358825"/>
              <a:ext cx="10161" cy="12481"/>
            </a:xfrm>
            <a:custGeom>
              <a:avLst/>
              <a:gdLst>
                <a:gd name="connsiteX0" fmla="*/ 1098 w 10161"/>
                <a:gd name="connsiteY0" fmla="*/ 11435 h 12481"/>
                <a:gd name="connsiteX1" fmla="*/ 0 w 10161"/>
                <a:gd name="connsiteY1" fmla="*/ 12482 h 12481"/>
                <a:gd name="connsiteX2" fmla="*/ 3379 w 10161"/>
                <a:gd name="connsiteY2" fmla="*/ 10343 h 12481"/>
                <a:gd name="connsiteX3" fmla="*/ 6965 w 10161"/>
                <a:gd name="connsiteY3" fmla="*/ 6267 h 12481"/>
                <a:gd name="connsiteX4" fmla="*/ 9634 w 10161"/>
                <a:gd name="connsiteY4" fmla="*/ 1213 h 12481"/>
                <a:gd name="connsiteX5" fmla="*/ 9782 w 10161"/>
                <a:gd name="connsiteY5" fmla="*/ 665 h 12481"/>
                <a:gd name="connsiteX6" fmla="*/ 7286 w 10161"/>
                <a:gd name="connsiteY6" fmla="*/ 4071 h 12481"/>
                <a:gd name="connsiteX7" fmla="*/ 3799 w 10161"/>
                <a:gd name="connsiteY7" fmla="*/ 8401 h 12481"/>
                <a:gd name="connsiteX8" fmla="*/ 1098 w 10161"/>
                <a:gd name="connsiteY8" fmla="*/ 11435 h 12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161" h="12481">
                  <a:moveTo>
                    <a:pt x="1098" y="11435"/>
                  </a:moveTo>
                  <a:cubicBezTo>
                    <a:pt x="-38" y="12421"/>
                    <a:pt x="630" y="12091"/>
                    <a:pt x="0" y="12482"/>
                  </a:cubicBezTo>
                  <a:cubicBezTo>
                    <a:pt x="748" y="12261"/>
                    <a:pt x="2088" y="11434"/>
                    <a:pt x="3379" y="10343"/>
                  </a:cubicBezTo>
                  <a:cubicBezTo>
                    <a:pt x="4669" y="9252"/>
                    <a:pt x="5918" y="7924"/>
                    <a:pt x="6965" y="6267"/>
                  </a:cubicBezTo>
                  <a:cubicBezTo>
                    <a:pt x="8012" y="4609"/>
                    <a:pt x="8957" y="2724"/>
                    <a:pt x="9634" y="1213"/>
                  </a:cubicBezTo>
                  <a:cubicBezTo>
                    <a:pt x="10311" y="-298"/>
                    <a:pt x="10311" y="-298"/>
                    <a:pt x="9782" y="665"/>
                  </a:cubicBezTo>
                  <a:cubicBezTo>
                    <a:pt x="9782" y="665"/>
                    <a:pt x="8491" y="2455"/>
                    <a:pt x="7286" y="4071"/>
                  </a:cubicBezTo>
                  <a:cubicBezTo>
                    <a:pt x="6080" y="5687"/>
                    <a:pt x="4879" y="7088"/>
                    <a:pt x="3799" y="8401"/>
                  </a:cubicBezTo>
                  <a:cubicBezTo>
                    <a:pt x="2718" y="9714"/>
                    <a:pt x="1603" y="10839"/>
                    <a:pt x="1098" y="114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3F069EA6-510B-E9B8-04A2-003E285817FD}"/>
                </a:ext>
              </a:extLst>
            </p:cNvPr>
            <p:cNvSpPr/>
            <p:nvPr/>
          </p:nvSpPr>
          <p:spPr>
            <a:xfrm>
              <a:off x="6241042" y="3241474"/>
              <a:ext cx="10729" cy="27446"/>
            </a:xfrm>
            <a:custGeom>
              <a:avLst/>
              <a:gdLst>
                <a:gd name="connsiteX0" fmla="*/ 10719 w 10729"/>
                <a:gd name="connsiteY0" fmla="*/ 22297 h 27446"/>
                <a:gd name="connsiteX1" fmla="*/ 10121 w 10729"/>
                <a:gd name="connsiteY1" fmla="*/ 16255 h 27446"/>
                <a:gd name="connsiteX2" fmla="*/ 8724 w 10729"/>
                <a:gd name="connsiteY2" fmla="*/ 10940 h 27446"/>
                <a:gd name="connsiteX3" fmla="*/ 6468 w 10729"/>
                <a:gd name="connsiteY3" fmla="*/ 6249 h 27446"/>
                <a:gd name="connsiteX4" fmla="*/ 3724 w 10729"/>
                <a:gd name="connsiteY4" fmla="*/ 2569 h 27446"/>
                <a:gd name="connsiteX5" fmla="*/ 1131 w 10729"/>
                <a:gd name="connsiteY5" fmla="*/ 489 h 27446"/>
                <a:gd name="connsiteX6" fmla="*/ 0 w 10729"/>
                <a:gd name="connsiteY6" fmla="*/ 0 h 27446"/>
                <a:gd name="connsiteX7" fmla="*/ 2130 w 10729"/>
                <a:gd name="connsiteY7" fmla="*/ 2207 h 27446"/>
                <a:gd name="connsiteX8" fmla="*/ 4485 w 10729"/>
                <a:gd name="connsiteY8" fmla="*/ 5579 h 27446"/>
                <a:gd name="connsiteX9" fmla="*/ 6512 w 10729"/>
                <a:gd name="connsiteY9" fmla="*/ 9928 h 27446"/>
                <a:gd name="connsiteX10" fmla="*/ 8202 w 10729"/>
                <a:gd name="connsiteY10" fmla="*/ 14809 h 27446"/>
                <a:gd name="connsiteX11" fmla="*/ 9519 w 10729"/>
                <a:gd name="connsiteY11" fmla="*/ 20360 h 27446"/>
                <a:gd name="connsiteX12" fmla="*/ 10444 w 10729"/>
                <a:gd name="connsiteY12" fmla="*/ 26122 h 27446"/>
                <a:gd name="connsiteX13" fmla="*/ 10606 w 10729"/>
                <a:gd name="connsiteY13" fmla="*/ 26670 h 27446"/>
                <a:gd name="connsiteX14" fmla="*/ 10719 w 10729"/>
                <a:gd name="connsiteY14" fmla="*/ 22297 h 27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729" h="27446">
                  <a:moveTo>
                    <a:pt x="10719" y="22297"/>
                  </a:moveTo>
                  <a:cubicBezTo>
                    <a:pt x="10663" y="20167"/>
                    <a:pt x="10454" y="18153"/>
                    <a:pt x="10121" y="16255"/>
                  </a:cubicBezTo>
                  <a:cubicBezTo>
                    <a:pt x="9790" y="14358"/>
                    <a:pt x="9340" y="12577"/>
                    <a:pt x="8724" y="10940"/>
                  </a:cubicBezTo>
                  <a:cubicBezTo>
                    <a:pt x="8108" y="9303"/>
                    <a:pt x="7320" y="7679"/>
                    <a:pt x="6468" y="6249"/>
                  </a:cubicBezTo>
                  <a:cubicBezTo>
                    <a:pt x="5616" y="4819"/>
                    <a:pt x="4699" y="3592"/>
                    <a:pt x="3724" y="2569"/>
                  </a:cubicBezTo>
                  <a:cubicBezTo>
                    <a:pt x="2750" y="1546"/>
                    <a:pt x="1717" y="739"/>
                    <a:pt x="1131" y="489"/>
                  </a:cubicBezTo>
                  <a:cubicBezTo>
                    <a:pt x="36" y="-61"/>
                    <a:pt x="508" y="300"/>
                    <a:pt x="0" y="0"/>
                  </a:cubicBezTo>
                  <a:cubicBezTo>
                    <a:pt x="410" y="445"/>
                    <a:pt x="1295" y="1253"/>
                    <a:pt x="2130" y="2207"/>
                  </a:cubicBezTo>
                  <a:cubicBezTo>
                    <a:pt x="2965" y="3161"/>
                    <a:pt x="3750" y="4281"/>
                    <a:pt x="4485" y="5579"/>
                  </a:cubicBezTo>
                  <a:cubicBezTo>
                    <a:pt x="5218" y="6877"/>
                    <a:pt x="5904" y="8356"/>
                    <a:pt x="6512" y="9928"/>
                  </a:cubicBezTo>
                  <a:cubicBezTo>
                    <a:pt x="7120" y="11500"/>
                    <a:pt x="7692" y="13092"/>
                    <a:pt x="8202" y="14809"/>
                  </a:cubicBezTo>
                  <a:cubicBezTo>
                    <a:pt x="8713" y="16526"/>
                    <a:pt x="9149" y="18376"/>
                    <a:pt x="9519" y="20360"/>
                  </a:cubicBezTo>
                  <a:cubicBezTo>
                    <a:pt x="9889" y="22343"/>
                    <a:pt x="10231" y="24461"/>
                    <a:pt x="10444" y="26122"/>
                  </a:cubicBezTo>
                  <a:cubicBezTo>
                    <a:pt x="10658" y="27783"/>
                    <a:pt x="10658" y="27783"/>
                    <a:pt x="10606" y="26670"/>
                  </a:cubicBezTo>
                  <a:cubicBezTo>
                    <a:pt x="10606" y="26670"/>
                    <a:pt x="10774" y="24426"/>
                    <a:pt x="10719" y="2229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8D4783FD-26DA-E600-94AA-1B0C548291EE}"/>
                </a:ext>
              </a:extLst>
            </p:cNvPr>
            <p:cNvSpPr/>
            <p:nvPr/>
          </p:nvSpPr>
          <p:spPr>
            <a:xfrm>
              <a:off x="6247805" y="3245033"/>
              <a:ext cx="6434" cy="26319"/>
            </a:xfrm>
            <a:custGeom>
              <a:avLst/>
              <a:gdLst>
                <a:gd name="connsiteX0" fmla="*/ 5140 w 6434"/>
                <a:gd name="connsiteY0" fmla="*/ 19299 h 26319"/>
                <a:gd name="connsiteX1" fmla="*/ 6180 w 6434"/>
                <a:gd name="connsiteY1" fmla="*/ 24991 h 26319"/>
                <a:gd name="connsiteX2" fmla="*/ 6370 w 6434"/>
                <a:gd name="connsiteY2" fmla="*/ 25538 h 26319"/>
                <a:gd name="connsiteX3" fmla="*/ 6342 w 6434"/>
                <a:gd name="connsiteY3" fmla="*/ 21185 h 26319"/>
                <a:gd name="connsiteX4" fmla="*/ 5886 w 6434"/>
                <a:gd name="connsiteY4" fmla="*/ 15454 h 26319"/>
                <a:gd name="connsiteX5" fmla="*/ 5092 w 6434"/>
                <a:gd name="connsiteY5" fmla="*/ 10776 h 26319"/>
                <a:gd name="connsiteX6" fmla="*/ 3824 w 6434"/>
                <a:gd name="connsiteY6" fmla="*/ 6771 h 26319"/>
                <a:gd name="connsiteX7" fmla="*/ 2274 w 6434"/>
                <a:gd name="connsiteY7" fmla="*/ 3261 h 26319"/>
                <a:gd name="connsiteX8" fmla="*/ 726 w 6434"/>
                <a:gd name="connsiteY8" fmla="*/ 810 h 26319"/>
                <a:gd name="connsiteX9" fmla="*/ 0 w 6434"/>
                <a:gd name="connsiteY9" fmla="*/ 0 h 26319"/>
                <a:gd name="connsiteX10" fmla="*/ 995 w 6434"/>
                <a:gd name="connsiteY10" fmla="*/ 2562 h 26319"/>
                <a:gd name="connsiteX11" fmla="*/ 2189 w 6434"/>
                <a:gd name="connsiteY11" fmla="*/ 5952 h 26319"/>
                <a:gd name="connsiteX12" fmla="*/ 3210 w 6434"/>
                <a:gd name="connsiteY12" fmla="*/ 9766 h 26319"/>
                <a:gd name="connsiteX13" fmla="*/ 4122 w 6434"/>
                <a:gd name="connsiteY13" fmla="*/ 14054 h 26319"/>
                <a:gd name="connsiteX14" fmla="*/ 5140 w 6434"/>
                <a:gd name="connsiteY14" fmla="*/ 19299 h 2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434" h="26319">
                  <a:moveTo>
                    <a:pt x="5140" y="19299"/>
                  </a:moveTo>
                  <a:cubicBezTo>
                    <a:pt x="5487" y="21225"/>
                    <a:pt x="5885" y="23325"/>
                    <a:pt x="6180" y="24991"/>
                  </a:cubicBezTo>
                  <a:cubicBezTo>
                    <a:pt x="6476" y="26658"/>
                    <a:pt x="6476" y="26658"/>
                    <a:pt x="6370" y="25538"/>
                  </a:cubicBezTo>
                  <a:cubicBezTo>
                    <a:pt x="6370" y="25538"/>
                    <a:pt x="6430" y="23271"/>
                    <a:pt x="6342" y="21185"/>
                  </a:cubicBezTo>
                  <a:cubicBezTo>
                    <a:pt x="6254" y="19099"/>
                    <a:pt x="6091" y="17190"/>
                    <a:pt x="5886" y="15454"/>
                  </a:cubicBezTo>
                  <a:cubicBezTo>
                    <a:pt x="5680" y="13717"/>
                    <a:pt x="5439" y="12153"/>
                    <a:pt x="5092" y="10776"/>
                  </a:cubicBezTo>
                  <a:cubicBezTo>
                    <a:pt x="4745" y="9398"/>
                    <a:pt x="4304" y="8035"/>
                    <a:pt x="3824" y="6771"/>
                  </a:cubicBezTo>
                  <a:cubicBezTo>
                    <a:pt x="3345" y="5507"/>
                    <a:pt x="2830" y="4335"/>
                    <a:pt x="2274" y="3261"/>
                  </a:cubicBezTo>
                  <a:cubicBezTo>
                    <a:pt x="1717" y="2188"/>
                    <a:pt x="1113" y="1218"/>
                    <a:pt x="726" y="810"/>
                  </a:cubicBezTo>
                  <a:cubicBezTo>
                    <a:pt x="60" y="-38"/>
                    <a:pt x="278" y="441"/>
                    <a:pt x="0" y="0"/>
                  </a:cubicBezTo>
                  <a:cubicBezTo>
                    <a:pt x="143" y="521"/>
                    <a:pt x="575" y="1509"/>
                    <a:pt x="995" y="2562"/>
                  </a:cubicBezTo>
                  <a:cubicBezTo>
                    <a:pt x="1414" y="3615"/>
                    <a:pt x="1814" y="4743"/>
                    <a:pt x="2189" y="5952"/>
                  </a:cubicBezTo>
                  <a:cubicBezTo>
                    <a:pt x="2564" y="7161"/>
                    <a:pt x="2913" y="8452"/>
                    <a:pt x="3210" y="9766"/>
                  </a:cubicBezTo>
                  <a:cubicBezTo>
                    <a:pt x="3508" y="11080"/>
                    <a:pt x="3785" y="12484"/>
                    <a:pt x="4122" y="14054"/>
                  </a:cubicBezTo>
                  <a:cubicBezTo>
                    <a:pt x="4458" y="15623"/>
                    <a:pt x="4792" y="17373"/>
                    <a:pt x="5140" y="1929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B2C1DF47-86D4-42FA-7B82-D67FEA9CFECF}"/>
                </a:ext>
              </a:extLst>
            </p:cNvPr>
            <p:cNvSpPr/>
            <p:nvPr/>
          </p:nvSpPr>
          <p:spPr>
            <a:xfrm>
              <a:off x="6253591" y="3250855"/>
              <a:ext cx="3594" cy="22593"/>
            </a:xfrm>
            <a:custGeom>
              <a:avLst/>
              <a:gdLst>
                <a:gd name="connsiteX0" fmla="*/ 1442 w 3594"/>
                <a:gd name="connsiteY0" fmla="*/ 7656 h 22593"/>
                <a:gd name="connsiteX1" fmla="*/ 1938 w 3594"/>
                <a:gd name="connsiteY1" fmla="*/ 10953 h 22593"/>
                <a:gd name="connsiteX2" fmla="*/ 2329 w 3594"/>
                <a:gd name="connsiteY2" fmla="*/ 14286 h 22593"/>
                <a:gd name="connsiteX3" fmla="*/ 2527 w 3594"/>
                <a:gd name="connsiteY3" fmla="*/ 18006 h 22593"/>
                <a:gd name="connsiteX4" fmla="*/ 2588 w 3594"/>
                <a:gd name="connsiteY4" fmla="*/ 21746 h 22593"/>
                <a:gd name="connsiteX5" fmla="*/ 2642 w 3594"/>
                <a:gd name="connsiteY5" fmla="*/ 22104 h 22593"/>
                <a:gd name="connsiteX6" fmla="*/ 3176 w 3594"/>
                <a:gd name="connsiteY6" fmla="*/ 19369 h 22593"/>
                <a:gd name="connsiteX7" fmla="*/ 3563 w 3594"/>
                <a:gd name="connsiteY7" fmla="*/ 15468 h 22593"/>
                <a:gd name="connsiteX8" fmla="*/ 3532 w 3594"/>
                <a:gd name="connsiteY8" fmla="*/ 11868 h 22593"/>
                <a:gd name="connsiteX9" fmla="*/ 3064 w 3594"/>
                <a:gd name="connsiteY9" fmla="*/ 8541 h 22593"/>
                <a:gd name="connsiteX10" fmla="*/ 2057 w 3594"/>
                <a:gd name="connsiteY10" fmla="*/ 4861 h 22593"/>
                <a:gd name="connsiteX11" fmla="*/ 726 w 3594"/>
                <a:gd name="connsiteY11" fmla="*/ 1449 h 22593"/>
                <a:gd name="connsiteX12" fmla="*/ 0 w 3594"/>
                <a:gd name="connsiteY12" fmla="*/ 0 h 22593"/>
                <a:gd name="connsiteX13" fmla="*/ 677 w 3594"/>
                <a:gd name="connsiteY13" fmla="*/ 3775 h 22593"/>
                <a:gd name="connsiteX14" fmla="*/ 1442 w 3594"/>
                <a:gd name="connsiteY14" fmla="*/ 7656 h 22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594" h="22593">
                  <a:moveTo>
                    <a:pt x="1442" y="7656"/>
                  </a:moveTo>
                  <a:cubicBezTo>
                    <a:pt x="1644" y="8839"/>
                    <a:pt x="1785" y="9912"/>
                    <a:pt x="1938" y="10953"/>
                  </a:cubicBezTo>
                  <a:cubicBezTo>
                    <a:pt x="2090" y="11995"/>
                    <a:pt x="2229" y="13109"/>
                    <a:pt x="2329" y="14286"/>
                  </a:cubicBezTo>
                  <a:cubicBezTo>
                    <a:pt x="2428" y="15462"/>
                    <a:pt x="2491" y="16702"/>
                    <a:pt x="2527" y="18006"/>
                  </a:cubicBezTo>
                  <a:cubicBezTo>
                    <a:pt x="2563" y="19310"/>
                    <a:pt x="2605" y="20684"/>
                    <a:pt x="2588" y="21746"/>
                  </a:cubicBezTo>
                  <a:cubicBezTo>
                    <a:pt x="2572" y="22807"/>
                    <a:pt x="2572" y="22807"/>
                    <a:pt x="2642" y="22104"/>
                  </a:cubicBezTo>
                  <a:cubicBezTo>
                    <a:pt x="2642" y="22104"/>
                    <a:pt x="2960" y="20716"/>
                    <a:pt x="3176" y="19369"/>
                  </a:cubicBezTo>
                  <a:cubicBezTo>
                    <a:pt x="3392" y="18021"/>
                    <a:pt x="3513" y="16720"/>
                    <a:pt x="3563" y="15468"/>
                  </a:cubicBezTo>
                  <a:cubicBezTo>
                    <a:pt x="3613" y="14217"/>
                    <a:pt x="3604" y="13015"/>
                    <a:pt x="3532" y="11868"/>
                  </a:cubicBezTo>
                  <a:cubicBezTo>
                    <a:pt x="3461" y="10721"/>
                    <a:pt x="3319" y="9677"/>
                    <a:pt x="3064" y="8541"/>
                  </a:cubicBezTo>
                  <a:cubicBezTo>
                    <a:pt x="2810" y="7404"/>
                    <a:pt x="2477" y="6178"/>
                    <a:pt x="2057" y="4861"/>
                  </a:cubicBezTo>
                  <a:cubicBezTo>
                    <a:pt x="1639" y="3545"/>
                    <a:pt x="1129" y="2142"/>
                    <a:pt x="726" y="1449"/>
                  </a:cubicBezTo>
                  <a:cubicBezTo>
                    <a:pt x="67" y="-22"/>
                    <a:pt x="254" y="778"/>
                    <a:pt x="0" y="0"/>
                  </a:cubicBezTo>
                  <a:cubicBezTo>
                    <a:pt x="40" y="846"/>
                    <a:pt x="370" y="2371"/>
                    <a:pt x="677" y="3775"/>
                  </a:cubicBezTo>
                  <a:cubicBezTo>
                    <a:pt x="984" y="5180"/>
                    <a:pt x="1241" y="6473"/>
                    <a:pt x="1442" y="765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42084C67-AB54-35EE-33AE-B751614725A8}"/>
                </a:ext>
              </a:extLst>
            </p:cNvPr>
            <p:cNvSpPr/>
            <p:nvPr/>
          </p:nvSpPr>
          <p:spPr>
            <a:xfrm>
              <a:off x="6257854" y="3262013"/>
              <a:ext cx="2893" cy="20132"/>
            </a:xfrm>
            <a:custGeom>
              <a:avLst/>
              <a:gdLst>
                <a:gd name="connsiteX0" fmla="*/ 618 w 2893"/>
                <a:gd name="connsiteY0" fmla="*/ 18715 h 20132"/>
                <a:gd name="connsiteX1" fmla="*/ 1334 w 2893"/>
                <a:gd name="connsiteY1" fmla="*/ 16916 h 20132"/>
                <a:gd name="connsiteX2" fmla="*/ 1889 w 2893"/>
                <a:gd name="connsiteY2" fmla="*/ 15116 h 20132"/>
                <a:gd name="connsiteX3" fmla="*/ 2311 w 2893"/>
                <a:gd name="connsiteY3" fmla="*/ 13265 h 20132"/>
                <a:gd name="connsiteX4" fmla="*/ 2634 w 2893"/>
                <a:gd name="connsiteY4" fmla="*/ 11393 h 20132"/>
                <a:gd name="connsiteX5" fmla="*/ 2850 w 2893"/>
                <a:gd name="connsiteY5" fmla="*/ 9516 h 20132"/>
                <a:gd name="connsiteX6" fmla="*/ 2892 w 2893"/>
                <a:gd name="connsiteY6" fmla="*/ 7798 h 20132"/>
                <a:gd name="connsiteX7" fmla="*/ 2827 w 2893"/>
                <a:gd name="connsiteY7" fmla="*/ 6219 h 20132"/>
                <a:gd name="connsiteX8" fmla="*/ 2677 w 2893"/>
                <a:gd name="connsiteY8" fmla="*/ 4724 h 20132"/>
                <a:gd name="connsiteX9" fmla="*/ 2501 w 2893"/>
                <a:gd name="connsiteY9" fmla="*/ 3617 h 20132"/>
                <a:gd name="connsiteX10" fmla="*/ 2159 w 2893"/>
                <a:gd name="connsiteY10" fmla="*/ 2250 h 20132"/>
                <a:gd name="connsiteX11" fmla="*/ 1618 w 2893"/>
                <a:gd name="connsiteY11" fmla="*/ 718 h 20132"/>
                <a:gd name="connsiteX12" fmla="*/ 1276 w 2893"/>
                <a:gd name="connsiteY12" fmla="*/ 0 h 20132"/>
                <a:gd name="connsiteX13" fmla="*/ 1384 w 2893"/>
                <a:gd name="connsiteY13" fmla="*/ 1792 h 20132"/>
                <a:gd name="connsiteX14" fmla="*/ 1555 w 2893"/>
                <a:gd name="connsiteY14" fmla="*/ 3363 h 20132"/>
                <a:gd name="connsiteX15" fmla="*/ 1623 w 2893"/>
                <a:gd name="connsiteY15" fmla="*/ 4440 h 20132"/>
                <a:gd name="connsiteX16" fmla="*/ 1634 w 2893"/>
                <a:gd name="connsiteY16" fmla="*/ 5755 h 20132"/>
                <a:gd name="connsiteX17" fmla="*/ 1580 w 2893"/>
                <a:gd name="connsiteY17" fmla="*/ 7245 h 20132"/>
                <a:gd name="connsiteX18" fmla="*/ 1451 w 2893"/>
                <a:gd name="connsiteY18" fmla="*/ 8842 h 20132"/>
                <a:gd name="connsiteX19" fmla="*/ 1326 w 2893"/>
                <a:gd name="connsiteY19" fmla="*/ 10635 h 20132"/>
                <a:gd name="connsiteX20" fmla="*/ 1195 w 2893"/>
                <a:gd name="connsiteY20" fmla="*/ 12479 h 20132"/>
                <a:gd name="connsiteX21" fmla="*/ 1008 w 2893"/>
                <a:gd name="connsiteY21" fmla="*/ 14315 h 20132"/>
                <a:gd name="connsiteX22" fmla="*/ 741 w 2893"/>
                <a:gd name="connsiteY22" fmla="*/ 16126 h 20132"/>
                <a:gd name="connsiteX23" fmla="*/ 423 w 2893"/>
                <a:gd name="connsiteY23" fmla="*/ 17987 h 20132"/>
                <a:gd name="connsiteX24" fmla="*/ 93 w 2893"/>
                <a:gd name="connsiteY24" fmla="*/ 19749 h 20132"/>
                <a:gd name="connsiteX25" fmla="*/ 75 w 2893"/>
                <a:gd name="connsiteY25" fmla="*/ 19915 h 20132"/>
                <a:gd name="connsiteX26" fmla="*/ 618 w 2893"/>
                <a:gd name="connsiteY26" fmla="*/ 18715 h 20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893" h="20132">
                  <a:moveTo>
                    <a:pt x="618" y="18715"/>
                  </a:moveTo>
                  <a:cubicBezTo>
                    <a:pt x="891" y="18118"/>
                    <a:pt x="1126" y="17517"/>
                    <a:pt x="1334" y="16916"/>
                  </a:cubicBezTo>
                  <a:cubicBezTo>
                    <a:pt x="1543" y="16316"/>
                    <a:pt x="1725" y="15716"/>
                    <a:pt x="1889" y="15116"/>
                  </a:cubicBezTo>
                  <a:cubicBezTo>
                    <a:pt x="2052" y="14516"/>
                    <a:pt x="2188" y="13888"/>
                    <a:pt x="2311" y="13265"/>
                  </a:cubicBezTo>
                  <a:cubicBezTo>
                    <a:pt x="2434" y="12642"/>
                    <a:pt x="2540" y="12018"/>
                    <a:pt x="2634" y="11393"/>
                  </a:cubicBezTo>
                  <a:cubicBezTo>
                    <a:pt x="2728" y="10769"/>
                    <a:pt x="2809" y="10144"/>
                    <a:pt x="2850" y="9516"/>
                  </a:cubicBezTo>
                  <a:cubicBezTo>
                    <a:pt x="2891" y="8888"/>
                    <a:pt x="2898" y="8337"/>
                    <a:pt x="2892" y="7798"/>
                  </a:cubicBezTo>
                  <a:cubicBezTo>
                    <a:pt x="2885" y="7258"/>
                    <a:pt x="2863" y="6732"/>
                    <a:pt x="2827" y="6219"/>
                  </a:cubicBezTo>
                  <a:cubicBezTo>
                    <a:pt x="2791" y="5706"/>
                    <a:pt x="2742" y="5207"/>
                    <a:pt x="2677" y="4724"/>
                  </a:cubicBezTo>
                  <a:cubicBezTo>
                    <a:pt x="2612" y="4240"/>
                    <a:pt x="2576" y="3979"/>
                    <a:pt x="2501" y="3617"/>
                  </a:cubicBezTo>
                  <a:cubicBezTo>
                    <a:pt x="2425" y="3254"/>
                    <a:pt x="2314" y="2799"/>
                    <a:pt x="2159" y="2250"/>
                  </a:cubicBezTo>
                  <a:cubicBezTo>
                    <a:pt x="2004" y="1700"/>
                    <a:pt x="1802" y="1056"/>
                    <a:pt x="1618" y="718"/>
                  </a:cubicBezTo>
                  <a:cubicBezTo>
                    <a:pt x="1345" y="-16"/>
                    <a:pt x="1365" y="395"/>
                    <a:pt x="1276" y="0"/>
                  </a:cubicBezTo>
                  <a:cubicBezTo>
                    <a:pt x="1241" y="422"/>
                    <a:pt x="1313" y="1162"/>
                    <a:pt x="1384" y="1792"/>
                  </a:cubicBezTo>
                  <a:cubicBezTo>
                    <a:pt x="1455" y="2423"/>
                    <a:pt x="1515" y="2946"/>
                    <a:pt x="1555" y="3363"/>
                  </a:cubicBezTo>
                  <a:cubicBezTo>
                    <a:pt x="1595" y="3778"/>
                    <a:pt x="1614" y="4083"/>
                    <a:pt x="1623" y="4440"/>
                  </a:cubicBezTo>
                  <a:cubicBezTo>
                    <a:pt x="1632" y="4798"/>
                    <a:pt x="1640" y="5271"/>
                    <a:pt x="1634" y="5755"/>
                  </a:cubicBezTo>
                  <a:cubicBezTo>
                    <a:pt x="1629" y="6240"/>
                    <a:pt x="1610" y="6737"/>
                    <a:pt x="1580" y="7245"/>
                  </a:cubicBezTo>
                  <a:cubicBezTo>
                    <a:pt x="1549" y="7753"/>
                    <a:pt x="1507" y="8273"/>
                    <a:pt x="1451" y="8842"/>
                  </a:cubicBezTo>
                  <a:cubicBezTo>
                    <a:pt x="1395" y="9410"/>
                    <a:pt x="1360" y="10021"/>
                    <a:pt x="1326" y="10635"/>
                  </a:cubicBezTo>
                  <a:cubicBezTo>
                    <a:pt x="1292" y="11248"/>
                    <a:pt x="1248" y="11862"/>
                    <a:pt x="1195" y="12479"/>
                  </a:cubicBezTo>
                  <a:cubicBezTo>
                    <a:pt x="1143" y="13096"/>
                    <a:pt x="1083" y="13714"/>
                    <a:pt x="1008" y="14315"/>
                  </a:cubicBezTo>
                  <a:cubicBezTo>
                    <a:pt x="933" y="14916"/>
                    <a:pt x="842" y="15516"/>
                    <a:pt x="741" y="16126"/>
                  </a:cubicBezTo>
                  <a:cubicBezTo>
                    <a:pt x="640" y="16735"/>
                    <a:pt x="532" y="17355"/>
                    <a:pt x="423" y="17987"/>
                  </a:cubicBezTo>
                  <a:cubicBezTo>
                    <a:pt x="315" y="18620"/>
                    <a:pt x="213" y="19269"/>
                    <a:pt x="93" y="19749"/>
                  </a:cubicBezTo>
                  <a:cubicBezTo>
                    <a:pt x="-28" y="20228"/>
                    <a:pt x="-28" y="20228"/>
                    <a:pt x="75" y="19915"/>
                  </a:cubicBezTo>
                  <a:cubicBezTo>
                    <a:pt x="75" y="19915"/>
                    <a:pt x="345" y="19311"/>
                    <a:pt x="618" y="187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1051CE18-0C6C-EB21-1A7E-2F743A27709B}"/>
                </a:ext>
              </a:extLst>
            </p:cNvPr>
            <p:cNvSpPr/>
            <p:nvPr/>
          </p:nvSpPr>
          <p:spPr>
            <a:xfrm>
              <a:off x="6261739" y="3265769"/>
              <a:ext cx="1746" cy="13969"/>
            </a:xfrm>
            <a:custGeom>
              <a:avLst/>
              <a:gdLst>
                <a:gd name="connsiteX0" fmla="*/ 821 w 1746"/>
                <a:gd name="connsiteY0" fmla="*/ 11812 h 13969"/>
                <a:gd name="connsiteX1" fmla="*/ 1098 w 1746"/>
                <a:gd name="connsiteY1" fmla="*/ 10902 h 13969"/>
                <a:gd name="connsiteX2" fmla="*/ 1304 w 1746"/>
                <a:gd name="connsiteY2" fmla="*/ 10050 h 13969"/>
                <a:gd name="connsiteX3" fmla="*/ 1488 w 1746"/>
                <a:gd name="connsiteY3" fmla="*/ 9053 h 13969"/>
                <a:gd name="connsiteX4" fmla="*/ 1644 w 1746"/>
                <a:gd name="connsiteY4" fmla="*/ 7906 h 13969"/>
                <a:gd name="connsiteX5" fmla="*/ 1742 w 1746"/>
                <a:gd name="connsiteY5" fmla="*/ 6668 h 13969"/>
                <a:gd name="connsiteX6" fmla="*/ 1719 w 1746"/>
                <a:gd name="connsiteY6" fmla="*/ 5444 h 13969"/>
                <a:gd name="connsiteX7" fmla="*/ 1628 w 1746"/>
                <a:gd name="connsiteY7" fmla="*/ 4253 h 13969"/>
                <a:gd name="connsiteX8" fmla="*/ 1458 w 1746"/>
                <a:gd name="connsiteY8" fmla="*/ 2871 h 13969"/>
                <a:gd name="connsiteX9" fmla="*/ 1220 w 1746"/>
                <a:gd name="connsiteY9" fmla="*/ 1471 h 13969"/>
                <a:gd name="connsiteX10" fmla="*/ 939 w 1746"/>
                <a:gd name="connsiteY10" fmla="*/ 395 h 13969"/>
                <a:gd name="connsiteX11" fmla="*/ 750 w 1746"/>
                <a:gd name="connsiteY11" fmla="*/ 0 h 13969"/>
                <a:gd name="connsiteX12" fmla="*/ 697 w 1746"/>
                <a:gd name="connsiteY12" fmla="*/ 1076 h 13969"/>
                <a:gd name="connsiteX13" fmla="*/ 688 w 1746"/>
                <a:gd name="connsiteY13" fmla="*/ 2444 h 13969"/>
                <a:gd name="connsiteX14" fmla="*/ 674 w 1746"/>
                <a:gd name="connsiteY14" fmla="*/ 3846 h 13969"/>
                <a:gd name="connsiteX15" fmla="*/ 640 w 1746"/>
                <a:gd name="connsiteY15" fmla="*/ 5058 h 13969"/>
                <a:gd name="connsiteX16" fmla="*/ 575 w 1746"/>
                <a:gd name="connsiteY16" fmla="*/ 6235 h 13969"/>
                <a:gd name="connsiteX17" fmla="*/ 555 w 1746"/>
                <a:gd name="connsiteY17" fmla="*/ 7441 h 13969"/>
                <a:gd name="connsiteX18" fmla="*/ 542 w 1746"/>
                <a:gd name="connsiteY18" fmla="*/ 8603 h 13969"/>
                <a:gd name="connsiteX19" fmla="*/ 502 w 1746"/>
                <a:gd name="connsiteY19" fmla="*/ 9625 h 13969"/>
                <a:gd name="connsiteX20" fmla="*/ 440 w 1746"/>
                <a:gd name="connsiteY20" fmla="*/ 10499 h 13969"/>
                <a:gd name="connsiteX21" fmla="*/ 353 w 1746"/>
                <a:gd name="connsiteY21" fmla="*/ 11363 h 13969"/>
                <a:gd name="connsiteX22" fmla="*/ 226 w 1746"/>
                <a:gd name="connsiteY22" fmla="*/ 12461 h 13969"/>
                <a:gd name="connsiteX23" fmla="*/ 58 w 1746"/>
                <a:gd name="connsiteY23" fmla="*/ 13685 h 13969"/>
                <a:gd name="connsiteX24" fmla="*/ 47 w 1746"/>
                <a:gd name="connsiteY24" fmla="*/ 13807 h 13969"/>
                <a:gd name="connsiteX25" fmla="*/ 387 w 1746"/>
                <a:gd name="connsiteY25" fmla="*/ 12940 h 13969"/>
                <a:gd name="connsiteX26" fmla="*/ 821 w 1746"/>
                <a:gd name="connsiteY26" fmla="*/ 11812 h 13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746" h="13969">
                  <a:moveTo>
                    <a:pt x="821" y="11812"/>
                  </a:moveTo>
                  <a:cubicBezTo>
                    <a:pt x="936" y="11471"/>
                    <a:pt x="1030" y="11167"/>
                    <a:pt x="1098" y="10902"/>
                  </a:cubicBezTo>
                  <a:cubicBezTo>
                    <a:pt x="1167" y="10636"/>
                    <a:pt x="1238" y="10358"/>
                    <a:pt x="1304" y="10050"/>
                  </a:cubicBezTo>
                  <a:cubicBezTo>
                    <a:pt x="1370" y="9742"/>
                    <a:pt x="1431" y="9410"/>
                    <a:pt x="1488" y="9053"/>
                  </a:cubicBezTo>
                  <a:cubicBezTo>
                    <a:pt x="1544" y="8695"/>
                    <a:pt x="1597" y="8313"/>
                    <a:pt x="1644" y="7906"/>
                  </a:cubicBezTo>
                  <a:cubicBezTo>
                    <a:pt x="1691" y="7500"/>
                    <a:pt x="1730" y="7082"/>
                    <a:pt x="1742" y="6668"/>
                  </a:cubicBezTo>
                  <a:cubicBezTo>
                    <a:pt x="1755" y="6255"/>
                    <a:pt x="1740" y="5846"/>
                    <a:pt x="1719" y="5444"/>
                  </a:cubicBezTo>
                  <a:cubicBezTo>
                    <a:pt x="1698" y="5041"/>
                    <a:pt x="1665" y="4644"/>
                    <a:pt x="1628" y="4253"/>
                  </a:cubicBezTo>
                  <a:cubicBezTo>
                    <a:pt x="1592" y="3861"/>
                    <a:pt x="1527" y="3356"/>
                    <a:pt x="1458" y="2871"/>
                  </a:cubicBezTo>
                  <a:cubicBezTo>
                    <a:pt x="1390" y="2385"/>
                    <a:pt x="1309" y="1918"/>
                    <a:pt x="1220" y="1471"/>
                  </a:cubicBezTo>
                  <a:cubicBezTo>
                    <a:pt x="1133" y="1024"/>
                    <a:pt x="1029" y="598"/>
                    <a:pt x="939" y="395"/>
                  </a:cubicBezTo>
                  <a:cubicBezTo>
                    <a:pt x="820" y="-10"/>
                    <a:pt x="778" y="203"/>
                    <a:pt x="750" y="0"/>
                  </a:cubicBezTo>
                  <a:cubicBezTo>
                    <a:pt x="711" y="212"/>
                    <a:pt x="701" y="636"/>
                    <a:pt x="697" y="1076"/>
                  </a:cubicBezTo>
                  <a:cubicBezTo>
                    <a:pt x="692" y="1516"/>
                    <a:pt x="692" y="1971"/>
                    <a:pt x="688" y="2444"/>
                  </a:cubicBezTo>
                  <a:cubicBezTo>
                    <a:pt x="683" y="2917"/>
                    <a:pt x="681" y="3406"/>
                    <a:pt x="674" y="3846"/>
                  </a:cubicBezTo>
                  <a:cubicBezTo>
                    <a:pt x="667" y="4287"/>
                    <a:pt x="657" y="4670"/>
                    <a:pt x="640" y="5058"/>
                  </a:cubicBezTo>
                  <a:cubicBezTo>
                    <a:pt x="623" y="5446"/>
                    <a:pt x="602" y="5838"/>
                    <a:pt x="575" y="6235"/>
                  </a:cubicBezTo>
                  <a:cubicBezTo>
                    <a:pt x="548" y="6632"/>
                    <a:pt x="555" y="7035"/>
                    <a:pt x="555" y="7441"/>
                  </a:cubicBezTo>
                  <a:cubicBezTo>
                    <a:pt x="555" y="7847"/>
                    <a:pt x="552" y="8237"/>
                    <a:pt x="542" y="8603"/>
                  </a:cubicBezTo>
                  <a:cubicBezTo>
                    <a:pt x="533" y="8968"/>
                    <a:pt x="521" y="9309"/>
                    <a:pt x="502" y="9625"/>
                  </a:cubicBezTo>
                  <a:cubicBezTo>
                    <a:pt x="484" y="9941"/>
                    <a:pt x="463" y="10233"/>
                    <a:pt x="440" y="10499"/>
                  </a:cubicBezTo>
                  <a:cubicBezTo>
                    <a:pt x="415" y="10765"/>
                    <a:pt x="388" y="11041"/>
                    <a:pt x="353" y="11363"/>
                  </a:cubicBezTo>
                  <a:cubicBezTo>
                    <a:pt x="318" y="11684"/>
                    <a:pt x="272" y="12049"/>
                    <a:pt x="226" y="12461"/>
                  </a:cubicBezTo>
                  <a:cubicBezTo>
                    <a:pt x="181" y="12872"/>
                    <a:pt x="134" y="13329"/>
                    <a:pt x="58" y="13685"/>
                  </a:cubicBezTo>
                  <a:cubicBezTo>
                    <a:pt x="-17" y="14040"/>
                    <a:pt x="-17" y="14040"/>
                    <a:pt x="47" y="13807"/>
                  </a:cubicBezTo>
                  <a:cubicBezTo>
                    <a:pt x="47" y="13807"/>
                    <a:pt x="212" y="13350"/>
                    <a:pt x="387" y="12940"/>
                  </a:cubicBezTo>
                  <a:cubicBezTo>
                    <a:pt x="562" y="12529"/>
                    <a:pt x="706" y="12153"/>
                    <a:pt x="821" y="1181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5CCF4073-7BB7-8F23-9527-5D4AFB2BC574}"/>
                </a:ext>
              </a:extLst>
            </p:cNvPr>
            <p:cNvSpPr/>
            <p:nvPr/>
          </p:nvSpPr>
          <p:spPr>
            <a:xfrm>
              <a:off x="6265823" y="3269999"/>
              <a:ext cx="1395" cy="9061"/>
            </a:xfrm>
            <a:custGeom>
              <a:avLst/>
              <a:gdLst>
                <a:gd name="connsiteX0" fmla="*/ 480 w 1395"/>
                <a:gd name="connsiteY0" fmla="*/ 7877 h 9061"/>
                <a:gd name="connsiteX1" fmla="*/ 987 w 1395"/>
                <a:gd name="connsiteY1" fmla="*/ 6476 h 9061"/>
                <a:gd name="connsiteX2" fmla="*/ 1278 w 1395"/>
                <a:gd name="connsiteY2" fmla="*/ 5196 h 9061"/>
                <a:gd name="connsiteX3" fmla="*/ 1389 w 1395"/>
                <a:gd name="connsiteY3" fmla="*/ 3729 h 9061"/>
                <a:gd name="connsiteX4" fmla="*/ 1232 w 1395"/>
                <a:gd name="connsiteY4" fmla="*/ 2055 h 9061"/>
                <a:gd name="connsiteX5" fmla="*/ 931 w 1395"/>
                <a:gd name="connsiteY5" fmla="*/ 596 h 9061"/>
                <a:gd name="connsiteX6" fmla="*/ 711 w 1395"/>
                <a:gd name="connsiteY6" fmla="*/ 0 h 9061"/>
                <a:gd name="connsiteX7" fmla="*/ 598 w 1395"/>
                <a:gd name="connsiteY7" fmla="*/ 1509 h 9061"/>
                <a:gd name="connsiteX8" fmla="*/ 519 w 1395"/>
                <a:gd name="connsiteY8" fmla="*/ 3188 h 9061"/>
                <a:gd name="connsiteX9" fmla="*/ 459 w 1395"/>
                <a:gd name="connsiteY9" fmla="*/ 4677 h 9061"/>
                <a:gd name="connsiteX10" fmla="*/ 433 w 1395"/>
                <a:gd name="connsiteY10" fmla="*/ 5930 h 9061"/>
                <a:gd name="connsiteX11" fmla="*/ 295 w 1395"/>
                <a:gd name="connsiteY11" fmla="*/ 7307 h 9061"/>
                <a:gd name="connsiteX12" fmla="*/ 74 w 1395"/>
                <a:gd name="connsiteY12" fmla="*/ 8737 h 9061"/>
                <a:gd name="connsiteX13" fmla="*/ 59 w 1395"/>
                <a:gd name="connsiteY13" fmla="*/ 8877 h 9061"/>
                <a:gd name="connsiteX14" fmla="*/ 480 w 1395"/>
                <a:gd name="connsiteY14" fmla="*/ 7877 h 9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95" h="9061">
                  <a:moveTo>
                    <a:pt x="480" y="7877"/>
                  </a:moveTo>
                  <a:cubicBezTo>
                    <a:pt x="690" y="7392"/>
                    <a:pt x="856" y="6924"/>
                    <a:pt x="987" y="6476"/>
                  </a:cubicBezTo>
                  <a:cubicBezTo>
                    <a:pt x="1118" y="6029"/>
                    <a:pt x="1212" y="5601"/>
                    <a:pt x="1278" y="5196"/>
                  </a:cubicBezTo>
                  <a:cubicBezTo>
                    <a:pt x="1345" y="4791"/>
                    <a:pt x="1418" y="4270"/>
                    <a:pt x="1389" y="3729"/>
                  </a:cubicBezTo>
                  <a:cubicBezTo>
                    <a:pt x="1359" y="3187"/>
                    <a:pt x="1309" y="2629"/>
                    <a:pt x="1232" y="2055"/>
                  </a:cubicBezTo>
                  <a:cubicBezTo>
                    <a:pt x="1155" y="1480"/>
                    <a:pt x="1048" y="891"/>
                    <a:pt x="931" y="596"/>
                  </a:cubicBezTo>
                  <a:cubicBezTo>
                    <a:pt x="781" y="-8"/>
                    <a:pt x="743" y="308"/>
                    <a:pt x="711" y="0"/>
                  </a:cubicBezTo>
                  <a:cubicBezTo>
                    <a:pt x="644" y="318"/>
                    <a:pt x="618" y="926"/>
                    <a:pt x="598" y="1509"/>
                  </a:cubicBezTo>
                  <a:cubicBezTo>
                    <a:pt x="577" y="2092"/>
                    <a:pt x="552" y="2651"/>
                    <a:pt x="519" y="3188"/>
                  </a:cubicBezTo>
                  <a:cubicBezTo>
                    <a:pt x="486" y="3725"/>
                    <a:pt x="444" y="4240"/>
                    <a:pt x="459" y="4677"/>
                  </a:cubicBezTo>
                  <a:cubicBezTo>
                    <a:pt x="474" y="5114"/>
                    <a:pt x="464" y="5505"/>
                    <a:pt x="433" y="5930"/>
                  </a:cubicBezTo>
                  <a:cubicBezTo>
                    <a:pt x="401" y="6354"/>
                    <a:pt x="353" y="6813"/>
                    <a:pt x="295" y="7307"/>
                  </a:cubicBezTo>
                  <a:cubicBezTo>
                    <a:pt x="236" y="7801"/>
                    <a:pt x="170" y="8333"/>
                    <a:pt x="74" y="8737"/>
                  </a:cubicBezTo>
                  <a:cubicBezTo>
                    <a:pt x="-22" y="9142"/>
                    <a:pt x="-22" y="9142"/>
                    <a:pt x="59" y="8877"/>
                  </a:cubicBezTo>
                  <a:cubicBezTo>
                    <a:pt x="59" y="8877"/>
                    <a:pt x="270" y="8362"/>
                    <a:pt x="480" y="787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EB18A943-4A65-4E35-A212-2BAC286165B1}"/>
                </a:ext>
              </a:extLst>
            </p:cNvPr>
            <p:cNvSpPr/>
            <p:nvPr/>
          </p:nvSpPr>
          <p:spPr>
            <a:xfrm>
              <a:off x="6269522" y="3271399"/>
              <a:ext cx="1909" cy="9162"/>
            </a:xfrm>
            <a:custGeom>
              <a:avLst/>
              <a:gdLst>
                <a:gd name="connsiteX0" fmla="*/ 594 w 1909"/>
                <a:gd name="connsiteY0" fmla="*/ 2603 h 9162"/>
                <a:gd name="connsiteX1" fmla="*/ 841 w 1909"/>
                <a:gd name="connsiteY1" fmla="*/ 4120 h 9162"/>
                <a:gd name="connsiteX2" fmla="*/ 1042 w 1909"/>
                <a:gd name="connsiteY2" fmla="*/ 5164 h 9162"/>
                <a:gd name="connsiteX3" fmla="*/ 1198 w 1909"/>
                <a:gd name="connsiteY3" fmla="*/ 5967 h 9162"/>
                <a:gd name="connsiteX4" fmla="*/ 1319 w 1909"/>
                <a:gd name="connsiteY4" fmla="*/ 6693 h 9162"/>
                <a:gd name="connsiteX5" fmla="*/ 1434 w 1909"/>
                <a:gd name="connsiteY5" fmla="*/ 7513 h 9162"/>
                <a:gd name="connsiteX6" fmla="*/ 1536 w 1909"/>
                <a:gd name="connsiteY6" fmla="*/ 8322 h 9162"/>
                <a:gd name="connsiteX7" fmla="*/ 1573 w 1909"/>
                <a:gd name="connsiteY7" fmla="*/ 9017 h 9162"/>
                <a:gd name="connsiteX8" fmla="*/ 1568 w 1909"/>
                <a:gd name="connsiteY8" fmla="*/ 9077 h 9162"/>
                <a:gd name="connsiteX9" fmla="*/ 1648 w 1909"/>
                <a:gd name="connsiteY9" fmla="*/ 8583 h 9162"/>
                <a:gd name="connsiteX10" fmla="*/ 1792 w 1909"/>
                <a:gd name="connsiteY10" fmla="*/ 7790 h 9162"/>
                <a:gd name="connsiteX11" fmla="*/ 1881 w 1909"/>
                <a:gd name="connsiteY11" fmla="*/ 6923 h 9162"/>
                <a:gd name="connsiteX12" fmla="*/ 1910 w 1909"/>
                <a:gd name="connsiteY12" fmla="*/ 6153 h 9162"/>
                <a:gd name="connsiteX13" fmla="*/ 1889 w 1909"/>
                <a:gd name="connsiteY13" fmla="*/ 5349 h 9162"/>
                <a:gd name="connsiteX14" fmla="*/ 1828 w 1909"/>
                <a:gd name="connsiteY14" fmla="*/ 4414 h 9162"/>
                <a:gd name="connsiteX15" fmla="*/ 1488 w 1909"/>
                <a:gd name="connsiteY15" fmla="*/ 2949 h 9162"/>
                <a:gd name="connsiteX16" fmla="*/ 922 w 1909"/>
                <a:gd name="connsiteY16" fmla="*/ 1425 h 9162"/>
                <a:gd name="connsiteX17" fmla="*/ 321 w 1909"/>
                <a:gd name="connsiteY17" fmla="*/ 348 h 9162"/>
                <a:gd name="connsiteX18" fmla="*/ 0 w 1909"/>
                <a:gd name="connsiteY18" fmla="*/ 0 h 9162"/>
                <a:gd name="connsiteX19" fmla="*/ 276 w 1909"/>
                <a:gd name="connsiteY19" fmla="*/ 1130 h 9162"/>
                <a:gd name="connsiteX20" fmla="*/ 594 w 1909"/>
                <a:gd name="connsiteY20" fmla="*/ 2603 h 9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909" h="9162">
                  <a:moveTo>
                    <a:pt x="594" y="2603"/>
                  </a:moveTo>
                  <a:cubicBezTo>
                    <a:pt x="688" y="3124"/>
                    <a:pt x="766" y="3675"/>
                    <a:pt x="841" y="4120"/>
                  </a:cubicBezTo>
                  <a:cubicBezTo>
                    <a:pt x="916" y="4564"/>
                    <a:pt x="982" y="4875"/>
                    <a:pt x="1042" y="5164"/>
                  </a:cubicBezTo>
                  <a:cubicBezTo>
                    <a:pt x="1102" y="5453"/>
                    <a:pt x="1156" y="5720"/>
                    <a:pt x="1198" y="5967"/>
                  </a:cubicBezTo>
                  <a:cubicBezTo>
                    <a:pt x="1241" y="6214"/>
                    <a:pt x="1280" y="6439"/>
                    <a:pt x="1319" y="6693"/>
                  </a:cubicBezTo>
                  <a:cubicBezTo>
                    <a:pt x="1356" y="6947"/>
                    <a:pt x="1395" y="7235"/>
                    <a:pt x="1434" y="7513"/>
                  </a:cubicBezTo>
                  <a:cubicBezTo>
                    <a:pt x="1471" y="7792"/>
                    <a:pt x="1506" y="8061"/>
                    <a:pt x="1536" y="8322"/>
                  </a:cubicBezTo>
                  <a:cubicBezTo>
                    <a:pt x="1566" y="8583"/>
                    <a:pt x="1589" y="8835"/>
                    <a:pt x="1573" y="9017"/>
                  </a:cubicBezTo>
                  <a:cubicBezTo>
                    <a:pt x="1557" y="9199"/>
                    <a:pt x="1557" y="9199"/>
                    <a:pt x="1568" y="9077"/>
                  </a:cubicBezTo>
                  <a:cubicBezTo>
                    <a:pt x="1568" y="9077"/>
                    <a:pt x="1591" y="8835"/>
                    <a:pt x="1648" y="8583"/>
                  </a:cubicBezTo>
                  <a:cubicBezTo>
                    <a:pt x="1705" y="8331"/>
                    <a:pt x="1752" y="8067"/>
                    <a:pt x="1792" y="7790"/>
                  </a:cubicBezTo>
                  <a:cubicBezTo>
                    <a:pt x="1832" y="7513"/>
                    <a:pt x="1862" y="7224"/>
                    <a:pt x="1881" y="6923"/>
                  </a:cubicBezTo>
                  <a:cubicBezTo>
                    <a:pt x="1899" y="6623"/>
                    <a:pt x="1909" y="6399"/>
                    <a:pt x="1910" y="6153"/>
                  </a:cubicBezTo>
                  <a:cubicBezTo>
                    <a:pt x="1912" y="5906"/>
                    <a:pt x="1902" y="5639"/>
                    <a:pt x="1889" y="5349"/>
                  </a:cubicBezTo>
                  <a:cubicBezTo>
                    <a:pt x="1877" y="5060"/>
                    <a:pt x="1855" y="4750"/>
                    <a:pt x="1828" y="4414"/>
                  </a:cubicBezTo>
                  <a:cubicBezTo>
                    <a:pt x="1802" y="4079"/>
                    <a:pt x="1656" y="3495"/>
                    <a:pt x="1488" y="2949"/>
                  </a:cubicBezTo>
                  <a:cubicBezTo>
                    <a:pt x="1320" y="2402"/>
                    <a:pt x="1132" y="1894"/>
                    <a:pt x="922" y="1425"/>
                  </a:cubicBezTo>
                  <a:cubicBezTo>
                    <a:pt x="712" y="957"/>
                    <a:pt x="479" y="530"/>
                    <a:pt x="321" y="348"/>
                  </a:cubicBezTo>
                  <a:cubicBezTo>
                    <a:pt x="63" y="-32"/>
                    <a:pt x="99" y="197"/>
                    <a:pt x="0" y="0"/>
                  </a:cubicBezTo>
                  <a:cubicBezTo>
                    <a:pt x="33" y="228"/>
                    <a:pt x="159" y="666"/>
                    <a:pt x="276" y="1130"/>
                  </a:cubicBezTo>
                  <a:cubicBezTo>
                    <a:pt x="393" y="1592"/>
                    <a:pt x="499" y="2083"/>
                    <a:pt x="594" y="26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83B3185D-E774-8B27-1E13-721EAD4B1E4D}"/>
                </a:ext>
              </a:extLst>
            </p:cNvPr>
            <p:cNvSpPr/>
            <p:nvPr/>
          </p:nvSpPr>
          <p:spPr>
            <a:xfrm>
              <a:off x="6274058" y="3275082"/>
              <a:ext cx="1755" cy="10945"/>
            </a:xfrm>
            <a:custGeom>
              <a:avLst/>
              <a:gdLst>
                <a:gd name="connsiteX0" fmla="*/ 544 w 1755"/>
                <a:gd name="connsiteY0" fmla="*/ 2934 h 10945"/>
                <a:gd name="connsiteX1" fmla="*/ 674 w 1755"/>
                <a:gd name="connsiteY1" fmla="*/ 4461 h 10945"/>
                <a:gd name="connsiteX2" fmla="*/ 747 w 1755"/>
                <a:gd name="connsiteY2" fmla="*/ 5519 h 10945"/>
                <a:gd name="connsiteX3" fmla="*/ 821 w 1755"/>
                <a:gd name="connsiteY3" fmla="*/ 6403 h 10945"/>
                <a:gd name="connsiteX4" fmla="*/ 859 w 1755"/>
                <a:gd name="connsiteY4" fmla="*/ 7265 h 10945"/>
                <a:gd name="connsiteX5" fmla="*/ 881 w 1755"/>
                <a:gd name="connsiteY5" fmla="*/ 8286 h 10945"/>
                <a:gd name="connsiteX6" fmla="*/ 900 w 1755"/>
                <a:gd name="connsiteY6" fmla="*/ 9471 h 10945"/>
                <a:gd name="connsiteX7" fmla="*/ 894 w 1755"/>
                <a:gd name="connsiteY7" fmla="*/ 10674 h 10945"/>
                <a:gd name="connsiteX8" fmla="*/ 896 w 1755"/>
                <a:gd name="connsiteY8" fmla="*/ 10789 h 10945"/>
                <a:gd name="connsiteX9" fmla="*/ 1111 w 1755"/>
                <a:gd name="connsiteY9" fmla="*/ 9922 h 10945"/>
                <a:gd name="connsiteX10" fmla="*/ 1403 w 1755"/>
                <a:gd name="connsiteY10" fmla="*/ 8712 h 10945"/>
                <a:gd name="connsiteX11" fmla="*/ 1588 w 1755"/>
                <a:gd name="connsiteY11" fmla="*/ 7616 h 10945"/>
                <a:gd name="connsiteX12" fmla="*/ 1695 w 1755"/>
                <a:gd name="connsiteY12" fmla="*/ 6702 h 10945"/>
                <a:gd name="connsiteX13" fmla="*/ 1748 w 1755"/>
                <a:gd name="connsiteY13" fmla="*/ 5794 h 10945"/>
                <a:gd name="connsiteX14" fmla="*/ 1732 w 1755"/>
                <a:gd name="connsiteY14" fmla="*/ 4819 h 10945"/>
                <a:gd name="connsiteX15" fmla="*/ 1471 w 1755"/>
                <a:gd name="connsiteY15" fmla="*/ 3335 h 10945"/>
                <a:gd name="connsiteX16" fmla="*/ 970 w 1755"/>
                <a:gd name="connsiteY16" fmla="*/ 1697 h 10945"/>
                <a:gd name="connsiteX17" fmla="*/ 351 w 1755"/>
                <a:gd name="connsiteY17" fmla="*/ 444 h 10945"/>
                <a:gd name="connsiteX18" fmla="*/ 0 w 1755"/>
                <a:gd name="connsiteY18" fmla="*/ 0 h 10945"/>
                <a:gd name="connsiteX19" fmla="*/ 269 w 1755"/>
                <a:gd name="connsiteY19" fmla="*/ 1334 h 10945"/>
                <a:gd name="connsiteX20" fmla="*/ 544 w 1755"/>
                <a:gd name="connsiteY20" fmla="*/ 2934 h 10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755" h="10945">
                  <a:moveTo>
                    <a:pt x="544" y="2934"/>
                  </a:moveTo>
                  <a:cubicBezTo>
                    <a:pt x="614" y="3474"/>
                    <a:pt x="658" y="4024"/>
                    <a:pt x="674" y="4461"/>
                  </a:cubicBezTo>
                  <a:cubicBezTo>
                    <a:pt x="689" y="4898"/>
                    <a:pt x="717" y="5214"/>
                    <a:pt x="747" y="5519"/>
                  </a:cubicBezTo>
                  <a:cubicBezTo>
                    <a:pt x="777" y="5823"/>
                    <a:pt x="803" y="6118"/>
                    <a:pt x="821" y="6403"/>
                  </a:cubicBezTo>
                  <a:cubicBezTo>
                    <a:pt x="839" y="6688"/>
                    <a:pt x="849" y="6962"/>
                    <a:pt x="859" y="7265"/>
                  </a:cubicBezTo>
                  <a:cubicBezTo>
                    <a:pt x="869" y="7568"/>
                    <a:pt x="874" y="7915"/>
                    <a:pt x="881" y="8286"/>
                  </a:cubicBezTo>
                  <a:cubicBezTo>
                    <a:pt x="887" y="8657"/>
                    <a:pt x="891" y="9052"/>
                    <a:pt x="900" y="9471"/>
                  </a:cubicBezTo>
                  <a:cubicBezTo>
                    <a:pt x="910" y="9890"/>
                    <a:pt x="923" y="10334"/>
                    <a:pt x="894" y="10674"/>
                  </a:cubicBezTo>
                  <a:cubicBezTo>
                    <a:pt x="866" y="11014"/>
                    <a:pt x="866" y="11014"/>
                    <a:pt x="896" y="10789"/>
                  </a:cubicBezTo>
                  <a:cubicBezTo>
                    <a:pt x="896" y="10789"/>
                    <a:pt x="993" y="10344"/>
                    <a:pt x="1111" y="9922"/>
                  </a:cubicBezTo>
                  <a:cubicBezTo>
                    <a:pt x="1229" y="9501"/>
                    <a:pt x="1327" y="9097"/>
                    <a:pt x="1403" y="8712"/>
                  </a:cubicBezTo>
                  <a:cubicBezTo>
                    <a:pt x="1479" y="8327"/>
                    <a:pt x="1543" y="7962"/>
                    <a:pt x="1588" y="7616"/>
                  </a:cubicBezTo>
                  <a:cubicBezTo>
                    <a:pt x="1634" y="7272"/>
                    <a:pt x="1670" y="6994"/>
                    <a:pt x="1695" y="6702"/>
                  </a:cubicBezTo>
                  <a:cubicBezTo>
                    <a:pt x="1720" y="6410"/>
                    <a:pt x="1738" y="6108"/>
                    <a:pt x="1748" y="5794"/>
                  </a:cubicBezTo>
                  <a:cubicBezTo>
                    <a:pt x="1758" y="5480"/>
                    <a:pt x="1762" y="5157"/>
                    <a:pt x="1732" y="4819"/>
                  </a:cubicBezTo>
                  <a:cubicBezTo>
                    <a:pt x="1703" y="4482"/>
                    <a:pt x="1603" y="3900"/>
                    <a:pt x="1471" y="3335"/>
                  </a:cubicBezTo>
                  <a:cubicBezTo>
                    <a:pt x="1339" y="2770"/>
                    <a:pt x="1172" y="2223"/>
                    <a:pt x="970" y="1697"/>
                  </a:cubicBezTo>
                  <a:cubicBezTo>
                    <a:pt x="767" y="1171"/>
                    <a:pt x="527" y="669"/>
                    <a:pt x="351" y="444"/>
                  </a:cubicBezTo>
                  <a:cubicBezTo>
                    <a:pt x="65" y="-28"/>
                    <a:pt x="109" y="248"/>
                    <a:pt x="0" y="0"/>
                  </a:cubicBezTo>
                  <a:cubicBezTo>
                    <a:pt x="28" y="281"/>
                    <a:pt x="155" y="808"/>
                    <a:pt x="269" y="1334"/>
                  </a:cubicBezTo>
                  <a:cubicBezTo>
                    <a:pt x="384" y="1861"/>
                    <a:pt x="474" y="2394"/>
                    <a:pt x="544" y="293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565ED734-50C7-DB32-BC3B-63BFF9133454}"/>
                </a:ext>
              </a:extLst>
            </p:cNvPr>
            <p:cNvSpPr/>
            <p:nvPr/>
          </p:nvSpPr>
          <p:spPr>
            <a:xfrm>
              <a:off x="6277663" y="3279744"/>
              <a:ext cx="1461" cy="10219"/>
            </a:xfrm>
            <a:custGeom>
              <a:avLst/>
              <a:gdLst>
                <a:gd name="connsiteX0" fmla="*/ 357 w 1461"/>
                <a:gd name="connsiteY0" fmla="*/ 2761 h 10219"/>
                <a:gd name="connsiteX1" fmla="*/ 471 w 1461"/>
                <a:gd name="connsiteY1" fmla="*/ 4436 h 10219"/>
                <a:gd name="connsiteX2" fmla="*/ 633 w 1461"/>
                <a:gd name="connsiteY2" fmla="*/ 6264 h 10219"/>
                <a:gd name="connsiteX3" fmla="*/ 772 w 1461"/>
                <a:gd name="connsiteY3" fmla="*/ 8125 h 10219"/>
                <a:gd name="connsiteX4" fmla="*/ 833 w 1461"/>
                <a:gd name="connsiteY4" fmla="*/ 9845 h 10219"/>
                <a:gd name="connsiteX5" fmla="*/ 848 w 1461"/>
                <a:gd name="connsiteY5" fmla="*/ 10003 h 10219"/>
                <a:gd name="connsiteX6" fmla="*/ 1110 w 1461"/>
                <a:gd name="connsiteY6" fmla="*/ 8768 h 10219"/>
                <a:gd name="connsiteX7" fmla="*/ 1388 w 1461"/>
                <a:gd name="connsiteY7" fmla="*/ 6886 h 10219"/>
                <a:gd name="connsiteX8" fmla="*/ 1458 w 1461"/>
                <a:gd name="connsiteY8" fmla="*/ 4970 h 10219"/>
                <a:gd name="connsiteX9" fmla="*/ 1236 w 1461"/>
                <a:gd name="connsiteY9" fmla="*/ 3184 h 10219"/>
                <a:gd name="connsiteX10" fmla="*/ 807 w 1461"/>
                <a:gd name="connsiteY10" fmla="*/ 1594 h 10219"/>
                <a:gd name="connsiteX11" fmla="*/ 296 w 1461"/>
                <a:gd name="connsiteY11" fmla="*/ 410 h 10219"/>
                <a:gd name="connsiteX12" fmla="*/ 0 w 1461"/>
                <a:gd name="connsiteY12" fmla="*/ 0 h 10219"/>
                <a:gd name="connsiteX13" fmla="*/ 169 w 1461"/>
                <a:gd name="connsiteY13" fmla="*/ 1224 h 10219"/>
                <a:gd name="connsiteX14" fmla="*/ 357 w 1461"/>
                <a:gd name="connsiteY14" fmla="*/ 2761 h 10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61" h="10219">
                  <a:moveTo>
                    <a:pt x="357" y="2761"/>
                  </a:moveTo>
                  <a:cubicBezTo>
                    <a:pt x="405" y="3292"/>
                    <a:pt x="435" y="3845"/>
                    <a:pt x="471" y="4436"/>
                  </a:cubicBezTo>
                  <a:cubicBezTo>
                    <a:pt x="507" y="5028"/>
                    <a:pt x="578" y="5646"/>
                    <a:pt x="633" y="6264"/>
                  </a:cubicBezTo>
                  <a:cubicBezTo>
                    <a:pt x="687" y="6882"/>
                    <a:pt x="734" y="7502"/>
                    <a:pt x="772" y="8125"/>
                  </a:cubicBezTo>
                  <a:cubicBezTo>
                    <a:pt x="811" y="8748"/>
                    <a:pt x="851" y="9376"/>
                    <a:pt x="833" y="9845"/>
                  </a:cubicBezTo>
                  <a:cubicBezTo>
                    <a:pt x="814" y="10314"/>
                    <a:pt x="814" y="10314"/>
                    <a:pt x="848" y="10003"/>
                  </a:cubicBezTo>
                  <a:cubicBezTo>
                    <a:pt x="848" y="10003"/>
                    <a:pt x="978" y="9388"/>
                    <a:pt x="1110" y="8768"/>
                  </a:cubicBezTo>
                  <a:cubicBezTo>
                    <a:pt x="1243" y="8148"/>
                    <a:pt x="1331" y="7520"/>
                    <a:pt x="1388" y="6886"/>
                  </a:cubicBezTo>
                  <a:cubicBezTo>
                    <a:pt x="1446" y="6251"/>
                    <a:pt x="1472" y="5612"/>
                    <a:pt x="1458" y="4970"/>
                  </a:cubicBezTo>
                  <a:cubicBezTo>
                    <a:pt x="1444" y="4328"/>
                    <a:pt x="1353" y="3742"/>
                    <a:pt x="1236" y="3184"/>
                  </a:cubicBezTo>
                  <a:cubicBezTo>
                    <a:pt x="1119" y="2626"/>
                    <a:pt x="976" y="2096"/>
                    <a:pt x="807" y="1594"/>
                  </a:cubicBezTo>
                  <a:cubicBezTo>
                    <a:pt x="638" y="1093"/>
                    <a:pt x="442" y="622"/>
                    <a:pt x="296" y="410"/>
                  </a:cubicBezTo>
                  <a:cubicBezTo>
                    <a:pt x="67" y="-24"/>
                    <a:pt x="83" y="224"/>
                    <a:pt x="0" y="0"/>
                  </a:cubicBezTo>
                  <a:cubicBezTo>
                    <a:pt x="8" y="249"/>
                    <a:pt x="94" y="729"/>
                    <a:pt x="169" y="1224"/>
                  </a:cubicBezTo>
                  <a:cubicBezTo>
                    <a:pt x="245" y="1718"/>
                    <a:pt x="308" y="2230"/>
                    <a:pt x="357" y="276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23734248-CAD1-32AF-A5ED-EA8E11519609}"/>
                </a:ext>
              </a:extLst>
            </p:cNvPr>
            <p:cNvSpPr/>
            <p:nvPr/>
          </p:nvSpPr>
          <p:spPr>
            <a:xfrm>
              <a:off x="6281737" y="3284246"/>
              <a:ext cx="1419" cy="13106"/>
            </a:xfrm>
            <a:custGeom>
              <a:avLst/>
              <a:gdLst>
                <a:gd name="connsiteX0" fmla="*/ 157 w 1419"/>
                <a:gd name="connsiteY0" fmla="*/ 12796 h 13106"/>
                <a:gd name="connsiteX1" fmla="*/ 791 w 1419"/>
                <a:gd name="connsiteY1" fmla="*/ 11080 h 13106"/>
                <a:gd name="connsiteX2" fmla="*/ 1233 w 1419"/>
                <a:gd name="connsiteY2" fmla="*/ 8542 h 13106"/>
                <a:gd name="connsiteX3" fmla="*/ 1420 w 1419"/>
                <a:gd name="connsiteY3" fmla="*/ 6653 h 13106"/>
                <a:gd name="connsiteX4" fmla="*/ 1410 w 1419"/>
                <a:gd name="connsiteY4" fmla="*/ 5883 h 13106"/>
                <a:gd name="connsiteX5" fmla="*/ 1379 w 1419"/>
                <a:gd name="connsiteY5" fmla="*/ 5143 h 13106"/>
                <a:gd name="connsiteX6" fmla="*/ 1334 w 1419"/>
                <a:gd name="connsiteY6" fmla="*/ 4526 h 13106"/>
                <a:gd name="connsiteX7" fmla="*/ 1296 w 1419"/>
                <a:gd name="connsiteY7" fmla="*/ 4105 h 13106"/>
                <a:gd name="connsiteX8" fmla="*/ 1244 w 1419"/>
                <a:gd name="connsiteY8" fmla="*/ 3663 h 13106"/>
                <a:gd name="connsiteX9" fmla="*/ 1005 w 1419"/>
                <a:gd name="connsiteY9" fmla="*/ 2141 h 13106"/>
                <a:gd name="connsiteX10" fmla="*/ 775 w 1419"/>
                <a:gd name="connsiteY10" fmla="*/ 755 h 13106"/>
                <a:gd name="connsiteX11" fmla="*/ 732 w 1419"/>
                <a:gd name="connsiteY11" fmla="*/ 445 h 13106"/>
                <a:gd name="connsiteX12" fmla="*/ 686 w 1419"/>
                <a:gd name="connsiteY12" fmla="*/ 140 h 13106"/>
                <a:gd name="connsiteX13" fmla="*/ 601 w 1419"/>
                <a:gd name="connsiteY13" fmla="*/ 0 h 13106"/>
                <a:gd name="connsiteX14" fmla="*/ 519 w 1419"/>
                <a:gd name="connsiteY14" fmla="*/ 319 h 13106"/>
                <a:gd name="connsiteX15" fmla="*/ 460 w 1419"/>
                <a:gd name="connsiteY15" fmla="*/ 659 h 13106"/>
                <a:gd name="connsiteX16" fmla="*/ 413 w 1419"/>
                <a:gd name="connsiteY16" fmla="*/ 1523 h 13106"/>
                <a:gd name="connsiteX17" fmla="*/ 379 w 1419"/>
                <a:gd name="connsiteY17" fmla="*/ 3562 h 13106"/>
                <a:gd name="connsiteX18" fmla="*/ 371 w 1419"/>
                <a:gd name="connsiteY18" fmla="*/ 4003 h 13106"/>
                <a:gd name="connsiteX19" fmla="*/ 362 w 1419"/>
                <a:gd name="connsiteY19" fmla="*/ 4419 h 13106"/>
                <a:gd name="connsiteX20" fmla="*/ 342 w 1419"/>
                <a:gd name="connsiteY20" fmla="*/ 4914 h 13106"/>
                <a:gd name="connsiteX21" fmla="*/ 301 w 1419"/>
                <a:gd name="connsiteY21" fmla="*/ 5617 h 13106"/>
                <a:gd name="connsiteX22" fmla="*/ 245 w 1419"/>
                <a:gd name="connsiteY22" fmla="*/ 6346 h 13106"/>
                <a:gd name="connsiteX23" fmla="*/ 168 w 1419"/>
                <a:gd name="connsiteY23" fmla="*/ 7637 h 13106"/>
                <a:gd name="connsiteX24" fmla="*/ 59 w 1419"/>
                <a:gd name="connsiteY24" fmla="*/ 10116 h 13106"/>
                <a:gd name="connsiteX25" fmla="*/ 29 w 1419"/>
                <a:gd name="connsiteY25" fmla="*/ 12550 h 13106"/>
                <a:gd name="connsiteX26" fmla="*/ 157 w 1419"/>
                <a:gd name="connsiteY26" fmla="*/ 12796 h 13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419" h="13106">
                  <a:moveTo>
                    <a:pt x="157" y="12796"/>
                  </a:moveTo>
                  <a:cubicBezTo>
                    <a:pt x="157" y="12796"/>
                    <a:pt x="612" y="11947"/>
                    <a:pt x="791" y="11080"/>
                  </a:cubicBezTo>
                  <a:cubicBezTo>
                    <a:pt x="969" y="10213"/>
                    <a:pt x="1115" y="9366"/>
                    <a:pt x="1233" y="8542"/>
                  </a:cubicBezTo>
                  <a:cubicBezTo>
                    <a:pt x="1350" y="7718"/>
                    <a:pt x="1420" y="6916"/>
                    <a:pt x="1420" y="6653"/>
                  </a:cubicBezTo>
                  <a:cubicBezTo>
                    <a:pt x="1420" y="6390"/>
                    <a:pt x="1416" y="6134"/>
                    <a:pt x="1410" y="5883"/>
                  </a:cubicBezTo>
                  <a:cubicBezTo>
                    <a:pt x="1403" y="5632"/>
                    <a:pt x="1394" y="5385"/>
                    <a:pt x="1379" y="5143"/>
                  </a:cubicBezTo>
                  <a:cubicBezTo>
                    <a:pt x="1364" y="4900"/>
                    <a:pt x="1345" y="4664"/>
                    <a:pt x="1334" y="4526"/>
                  </a:cubicBezTo>
                  <a:cubicBezTo>
                    <a:pt x="1323" y="4389"/>
                    <a:pt x="1309" y="4249"/>
                    <a:pt x="1296" y="4105"/>
                  </a:cubicBezTo>
                  <a:cubicBezTo>
                    <a:pt x="1283" y="3961"/>
                    <a:pt x="1263" y="3814"/>
                    <a:pt x="1244" y="3663"/>
                  </a:cubicBezTo>
                  <a:cubicBezTo>
                    <a:pt x="1225" y="3512"/>
                    <a:pt x="1205" y="3354"/>
                    <a:pt x="1005" y="2141"/>
                  </a:cubicBezTo>
                  <a:cubicBezTo>
                    <a:pt x="805" y="928"/>
                    <a:pt x="790" y="848"/>
                    <a:pt x="775" y="755"/>
                  </a:cubicBezTo>
                  <a:cubicBezTo>
                    <a:pt x="761" y="663"/>
                    <a:pt x="746" y="559"/>
                    <a:pt x="732" y="445"/>
                  </a:cubicBezTo>
                  <a:cubicBezTo>
                    <a:pt x="718" y="331"/>
                    <a:pt x="704" y="206"/>
                    <a:pt x="686" y="140"/>
                  </a:cubicBezTo>
                  <a:cubicBezTo>
                    <a:pt x="672" y="5"/>
                    <a:pt x="597" y="69"/>
                    <a:pt x="601" y="0"/>
                  </a:cubicBezTo>
                  <a:cubicBezTo>
                    <a:pt x="574" y="67"/>
                    <a:pt x="544" y="197"/>
                    <a:pt x="519" y="319"/>
                  </a:cubicBezTo>
                  <a:cubicBezTo>
                    <a:pt x="494" y="441"/>
                    <a:pt x="474" y="554"/>
                    <a:pt x="460" y="659"/>
                  </a:cubicBezTo>
                  <a:cubicBezTo>
                    <a:pt x="446" y="764"/>
                    <a:pt x="436" y="862"/>
                    <a:pt x="413" y="1523"/>
                  </a:cubicBezTo>
                  <a:cubicBezTo>
                    <a:pt x="390" y="2185"/>
                    <a:pt x="380" y="3413"/>
                    <a:pt x="379" y="3562"/>
                  </a:cubicBezTo>
                  <a:cubicBezTo>
                    <a:pt x="377" y="3712"/>
                    <a:pt x="375" y="3859"/>
                    <a:pt x="371" y="4003"/>
                  </a:cubicBezTo>
                  <a:cubicBezTo>
                    <a:pt x="368" y="4146"/>
                    <a:pt x="366" y="4284"/>
                    <a:pt x="362" y="4419"/>
                  </a:cubicBezTo>
                  <a:cubicBezTo>
                    <a:pt x="358" y="4554"/>
                    <a:pt x="355" y="4683"/>
                    <a:pt x="342" y="4914"/>
                  </a:cubicBezTo>
                  <a:cubicBezTo>
                    <a:pt x="330" y="5144"/>
                    <a:pt x="316" y="5378"/>
                    <a:pt x="301" y="5617"/>
                  </a:cubicBezTo>
                  <a:cubicBezTo>
                    <a:pt x="286" y="5855"/>
                    <a:pt x="267" y="6098"/>
                    <a:pt x="245" y="6346"/>
                  </a:cubicBezTo>
                  <a:cubicBezTo>
                    <a:pt x="222" y="6593"/>
                    <a:pt x="197" y="6839"/>
                    <a:pt x="168" y="7637"/>
                  </a:cubicBezTo>
                  <a:cubicBezTo>
                    <a:pt x="139" y="8436"/>
                    <a:pt x="103" y="9262"/>
                    <a:pt x="59" y="10116"/>
                  </a:cubicBezTo>
                  <a:cubicBezTo>
                    <a:pt x="16" y="10971"/>
                    <a:pt x="-32" y="11855"/>
                    <a:pt x="29" y="12550"/>
                  </a:cubicBezTo>
                  <a:cubicBezTo>
                    <a:pt x="91" y="13244"/>
                    <a:pt x="91" y="13244"/>
                    <a:pt x="157" y="127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FFFF100A-8B31-4788-D825-22CCBC95AC93}"/>
                </a:ext>
              </a:extLst>
            </p:cNvPr>
            <p:cNvSpPr/>
            <p:nvPr/>
          </p:nvSpPr>
          <p:spPr>
            <a:xfrm>
              <a:off x="6214591" y="3274950"/>
              <a:ext cx="22504" cy="10381"/>
            </a:xfrm>
            <a:custGeom>
              <a:avLst/>
              <a:gdLst>
                <a:gd name="connsiteX0" fmla="*/ 19117 w 22504"/>
                <a:gd name="connsiteY0" fmla="*/ 7871 h 10381"/>
                <a:gd name="connsiteX1" fmla="*/ 15233 w 22504"/>
                <a:gd name="connsiteY1" fmla="*/ 5324 h 10381"/>
                <a:gd name="connsiteX2" fmla="*/ 11974 w 22504"/>
                <a:gd name="connsiteY2" fmla="*/ 3517 h 10381"/>
                <a:gd name="connsiteX3" fmla="*/ 7476 w 22504"/>
                <a:gd name="connsiteY3" fmla="*/ 1751 h 10381"/>
                <a:gd name="connsiteX4" fmla="*/ 3242 w 22504"/>
                <a:gd name="connsiteY4" fmla="*/ 440 h 10381"/>
                <a:gd name="connsiteX5" fmla="*/ 711 w 22504"/>
                <a:gd name="connsiteY5" fmla="*/ 2 h 10381"/>
                <a:gd name="connsiteX6" fmla="*/ 0 w 22504"/>
                <a:gd name="connsiteY6" fmla="*/ 57 h 10381"/>
                <a:gd name="connsiteX7" fmla="*/ 1956 w 22504"/>
                <a:gd name="connsiteY7" fmla="*/ 804 h 10381"/>
                <a:gd name="connsiteX8" fmla="*/ 5500 w 22504"/>
                <a:gd name="connsiteY8" fmla="*/ 2296 h 10381"/>
                <a:gd name="connsiteX9" fmla="*/ 9916 w 22504"/>
                <a:gd name="connsiteY9" fmla="*/ 4292 h 10381"/>
                <a:gd name="connsiteX10" fmla="*/ 13429 w 22504"/>
                <a:gd name="connsiteY10" fmla="*/ 5892 h 10381"/>
                <a:gd name="connsiteX11" fmla="*/ 17271 w 22504"/>
                <a:gd name="connsiteY11" fmla="*/ 7774 h 10381"/>
                <a:gd name="connsiteX12" fmla="*/ 21506 w 22504"/>
                <a:gd name="connsiteY12" fmla="*/ 9888 h 10381"/>
                <a:gd name="connsiteX13" fmla="*/ 21961 w 22504"/>
                <a:gd name="connsiteY13" fmla="*/ 10032 h 10381"/>
                <a:gd name="connsiteX14" fmla="*/ 19117 w 22504"/>
                <a:gd name="connsiteY14" fmla="*/ 7871 h 10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2504" h="10381">
                  <a:moveTo>
                    <a:pt x="19117" y="7871"/>
                  </a:moveTo>
                  <a:cubicBezTo>
                    <a:pt x="17726" y="6884"/>
                    <a:pt x="16427" y="6042"/>
                    <a:pt x="15233" y="5324"/>
                  </a:cubicBezTo>
                  <a:cubicBezTo>
                    <a:pt x="14039" y="4605"/>
                    <a:pt x="12956" y="3996"/>
                    <a:pt x="11974" y="3517"/>
                  </a:cubicBezTo>
                  <a:cubicBezTo>
                    <a:pt x="10992" y="3038"/>
                    <a:pt x="9118" y="2326"/>
                    <a:pt x="7476" y="1751"/>
                  </a:cubicBezTo>
                  <a:cubicBezTo>
                    <a:pt x="5833" y="1177"/>
                    <a:pt x="4421" y="739"/>
                    <a:pt x="3242" y="440"/>
                  </a:cubicBezTo>
                  <a:cubicBezTo>
                    <a:pt x="2062" y="140"/>
                    <a:pt x="1114" y="-16"/>
                    <a:pt x="711" y="2"/>
                  </a:cubicBezTo>
                  <a:cubicBezTo>
                    <a:pt x="8" y="-14"/>
                    <a:pt x="301" y="90"/>
                    <a:pt x="0" y="57"/>
                  </a:cubicBezTo>
                  <a:cubicBezTo>
                    <a:pt x="283" y="186"/>
                    <a:pt x="1007" y="433"/>
                    <a:pt x="1956" y="804"/>
                  </a:cubicBezTo>
                  <a:cubicBezTo>
                    <a:pt x="2906" y="1175"/>
                    <a:pt x="4088" y="1670"/>
                    <a:pt x="5500" y="2296"/>
                  </a:cubicBezTo>
                  <a:cubicBezTo>
                    <a:pt x="6912" y="2921"/>
                    <a:pt x="8559" y="3672"/>
                    <a:pt x="9916" y="4292"/>
                  </a:cubicBezTo>
                  <a:cubicBezTo>
                    <a:pt x="11273" y="4912"/>
                    <a:pt x="12284" y="5355"/>
                    <a:pt x="13429" y="5892"/>
                  </a:cubicBezTo>
                  <a:cubicBezTo>
                    <a:pt x="14575" y="6428"/>
                    <a:pt x="15853" y="7060"/>
                    <a:pt x="17271" y="7774"/>
                  </a:cubicBezTo>
                  <a:cubicBezTo>
                    <a:pt x="18688" y="8488"/>
                    <a:pt x="20263" y="9256"/>
                    <a:pt x="21506" y="9888"/>
                  </a:cubicBezTo>
                  <a:cubicBezTo>
                    <a:pt x="22749" y="10519"/>
                    <a:pt x="22749" y="10519"/>
                    <a:pt x="21961" y="10032"/>
                  </a:cubicBezTo>
                  <a:cubicBezTo>
                    <a:pt x="21961" y="10032"/>
                    <a:pt x="20507" y="8857"/>
                    <a:pt x="19117" y="78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81B9B6E5-622C-EBD7-9263-6FDD54B7857A}"/>
                </a:ext>
              </a:extLst>
            </p:cNvPr>
            <p:cNvSpPr/>
            <p:nvPr/>
          </p:nvSpPr>
          <p:spPr>
            <a:xfrm>
              <a:off x="6214530" y="3273117"/>
              <a:ext cx="16953" cy="5990"/>
            </a:xfrm>
            <a:custGeom>
              <a:avLst/>
              <a:gdLst>
                <a:gd name="connsiteX0" fmla="*/ 1589 w 16953"/>
                <a:gd name="connsiteY0" fmla="*/ 542 h 5990"/>
                <a:gd name="connsiteX1" fmla="*/ 2916 w 16953"/>
                <a:gd name="connsiteY1" fmla="*/ 908 h 5990"/>
                <a:gd name="connsiteX2" fmla="*/ 4190 w 16953"/>
                <a:gd name="connsiteY2" fmla="*/ 1303 h 5990"/>
                <a:gd name="connsiteX3" fmla="*/ 5504 w 16953"/>
                <a:gd name="connsiteY3" fmla="*/ 1752 h 5990"/>
                <a:gd name="connsiteX4" fmla="*/ 7210 w 16953"/>
                <a:gd name="connsiteY4" fmla="*/ 2389 h 5990"/>
                <a:gd name="connsiteX5" fmla="*/ 10158 w 16953"/>
                <a:gd name="connsiteY5" fmla="*/ 3412 h 5990"/>
                <a:gd name="connsiteX6" fmla="*/ 13381 w 16953"/>
                <a:gd name="connsiteY6" fmla="*/ 4577 h 5990"/>
                <a:gd name="connsiteX7" fmla="*/ 16319 w 16953"/>
                <a:gd name="connsiteY7" fmla="*/ 5723 h 5990"/>
                <a:gd name="connsiteX8" fmla="*/ 16605 w 16953"/>
                <a:gd name="connsiteY8" fmla="*/ 5796 h 5990"/>
                <a:gd name="connsiteX9" fmla="*/ 14682 w 16953"/>
                <a:gd name="connsiteY9" fmla="*/ 4509 h 5990"/>
                <a:gd name="connsiteX10" fmla="*/ 11642 w 16953"/>
                <a:gd name="connsiteY10" fmla="*/ 2821 h 5990"/>
                <a:gd name="connsiteX11" fmla="*/ 8423 w 16953"/>
                <a:gd name="connsiteY11" fmla="*/ 1453 h 5990"/>
                <a:gd name="connsiteX12" fmla="*/ 6310 w 16953"/>
                <a:gd name="connsiteY12" fmla="*/ 802 h 5990"/>
                <a:gd name="connsiteX13" fmla="*/ 4883 w 16953"/>
                <a:gd name="connsiteY13" fmla="*/ 465 h 5990"/>
                <a:gd name="connsiteX14" fmla="*/ 3563 w 16953"/>
                <a:gd name="connsiteY14" fmla="*/ 217 h 5990"/>
                <a:gd name="connsiteX15" fmla="*/ 2122 w 16953"/>
                <a:gd name="connsiteY15" fmla="*/ 45 h 5990"/>
                <a:gd name="connsiteX16" fmla="*/ 901 w 16953"/>
                <a:gd name="connsiteY16" fmla="*/ 4 h 5990"/>
                <a:gd name="connsiteX17" fmla="*/ 184 w 16953"/>
                <a:gd name="connsiteY17" fmla="*/ 92 h 5990"/>
                <a:gd name="connsiteX18" fmla="*/ 0 w 16953"/>
                <a:gd name="connsiteY18" fmla="*/ 216 h 5990"/>
                <a:gd name="connsiteX19" fmla="*/ 572 w 16953"/>
                <a:gd name="connsiteY19" fmla="*/ 306 h 5990"/>
                <a:gd name="connsiteX20" fmla="*/ 1589 w 16953"/>
                <a:gd name="connsiteY20" fmla="*/ 542 h 5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6953" h="5990">
                  <a:moveTo>
                    <a:pt x="1589" y="542"/>
                  </a:moveTo>
                  <a:cubicBezTo>
                    <a:pt x="1993" y="645"/>
                    <a:pt x="2463" y="777"/>
                    <a:pt x="2916" y="908"/>
                  </a:cubicBezTo>
                  <a:cubicBezTo>
                    <a:pt x="3367" y="1039"/>
                    <a:pt x="3769" y="1167"/>
                    <a:pt x="4190" y="1303"/>
                  </a:cubicBezTo>
                  <a:cubicBezTo>
                    <a:pt x="4611" y="1439"/>
                    <a:pt x="5048" y="1591"/>
                    <a:pt x="5504" y="1752"/>
                  </a:cubicBezTo>
                  <a:cubicBezTo>
                    <a:pt x="5960" y="1913"/>
                    <a:pt x="6433" y="2088"/>
                    <a:pt x="7210" y="2389"/>
                  </a:cubicBezTo>
                  <a:cubicBezTo>
                    <a:pt x="7987" y="2691"/>
                    <a:pt x="9077" y="3042"/>
                    <a:pt x="10158" y="3412"/>
                  </a:cubicBezTo>
                  <a:cubicBezTo>
                    <a:pt x="11239" y="3782"/>
                    <a:pt x="12311" y="4173"/>
                    <a:pt x="13381" y="4577"/>
                  </a:cubicBezTo>
                  <a:cubicBezTo>
                    <a:pt x="14450" y="4981"/>
                    <a:pt x="15529" y="5380"/>
                    <a:pt x="16319" y="5723"/>
                  </a:cubicBezTo>
                  <a:cubicBezTo>
                    <a:pt x="17109" y="6067"/>
                    <a:pt x="17109" y="6067"/>
                    <a:pt x="16605" y="5796"/>
                  </a:cubicBezTo>
                  <a:cubicBezTo>
                    <a:pt x="16605" y="5796"/>
                    <a:pt x="15661" y="5127"/>
                    <a:pt x="14682" y="4509"/>
                  </a:cubicBezTo>
                  <a:cubicBezTo>
                    <a:pt x="13703" y="3890"/>
                    <a:pt x="12687" y="3332"/>
                    <a:pt x="11642" y="2821"/>
                  </a:cubicBezTo>
                  <a:cubicBezTo>
                    <a:pt x="10598" y="2309"/>
                    <a:pt x="9528" y="1838"/>
                    <a:pt x="8423" y="1453"/>
                  </a:cubicBezTo>
                  <a:cubicBezTo>
                    <a:pt x="7318" y="1068"/>
                    <a:pt x="6804" y="928"/>
                    <a:pt x="6310" y="802"/>
                  </a:cubicBezTo>
                  <a:cubicBezTo>
                    <a:pt x="5817" y="675"/>
                    <a:pt x="5342" y="562"/>
                    <a:pt x="4883" y="465"/>
                  </a:cubicBezTo>
                  <a:cubicBezTo>
                    <a:pt x="4425" y="369"/>
                    <a:pt x="3986" y="285"/>
                    <a:pt x="3563" y="217"/>
                  </a:cubicBezTo>
                  <a:cubicBezTo>
                    <a:pt x="3140" y="150"/>
                    <a:pt x="2597" y="85"/>
                    <a:pt x="2122" y="45"/>
                  </a:cubicBezTo>
                  <a:cubicBezTo>
                    <a:pt x="1647" y="5"/>
                    <a:pt x="1240" y="-8"/>
                    <a:pt x="901" y="4"/>
                  </a:cubicBezTo>
                  <a:cubicBezTo>
                    <a:pt x="563" y="16"/>
                    <a:pt x="294" y="53"/>
                    <a:pt x="184" y="92"/>
                  </a:cubicBezTo>
                  <a:cubicBezTo>
                    <a:pt x="-12" y="146"/>
                    <a:pt x="86" y="201"/>
                    <a:pt x="0" y="216"/>
                  </a:cubicBezTo>
                  <a:cubicBezTo>
                    <a:pt x="87" y="230"/>
                    <a:pt x="298" y="253"/>
                    <a:pt x="572" y="306"/>
                  </a:cubicBezTo>
                  <a:cubicBezTo>
                    <a:pt x="846" y="358"/>
                    <a:pt x="1184" y="438"/>
                    <a:pt x="1589" y="5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5AF2F29E-45CC-E49B-F319-52FE14D55220}"/>
                </a:ext>
              </a:extLst>
            </p:cNvPr>
            <p:cNvSpPr/>
            <p:nvPr/>
          </p:nvSpPr>
          <p:spPr>
            <a:xfrm>
              <a:off x="6215936" y="3270547"/>
              <a:ext cx="11850" cy="3393"/>
            </a:xfrm>
            <a:custGeom>
              <a:avLst/>
              <a:gdLst>
                <a:gd name="connsiteX0" fmla="*/ 760 w 11850"/>
                <a:gd name="connsiteY0" fmla="*/ 12 h 3393"/>
                <a:gd name="connsiteX1" fmla="*/ 0 w 11850"/>
                <a:gd name="connsiteY1" fmla="*/ 118 h 3393"/>
                <a:gd name="connsiteX2" fmla="*/ 2123 w 11850"/>
                <a:gd name="connsiteY2" fmla="*/ 753 h 3393"/>
                <a:gd name="connsiteX3" fmla="*/ 5903 w 11850"/>
                <a:gd name="connsiteY3" fmla="*/ 1896 h 3393"/>
                <a:gd name="connsiteX4" fmla="*/ 10677 w 11850"/>
                <a:gd name="connsiteY4" fmla="*/ 3106 h 3393"/>
                <a:gd name="connsiteX5" fmla="*/ 11192 w 11850"/>
                <a:gd name="connsiteY5" fmla="*/ 3152 h 3393"/>
                <a:gd name="connsiteX6" fmla="*/ 7741 w 11850"/>
                <a:gd name="connsiteY6" fmla="*/ 1589 h 3393"/>
                <a:gd name="connsiteX7" fmla="*/ 3424 w 11850"/>
                <a:gd name="connsiteY7" fmla="*/ 281 h 3393"/>
                <a:gd name="connsiteX8" fmla="*/ 760 w 11850"/>
                <a:gd name="connsiteY8" fmla="*/ 12 h 3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850" h="3393">
                  <a:moveTo>
                    <a:pt x="760" y="12"/>
                  </a:moveTo>
                  <a:cubicBezTo>
                    <a:pt x="3" y="47"/>
                    <a:pt x="330" y="132"/>
                    <a:pt x="0" y="118"/>
                  </a:cubicBezTo>
                  <a:cubicBezTo>
                    <a:pt x="319" y="237"/>
                    <a:pt x="1108" y="442"/>
                    <a:pt x="2123" y="753"/>
                  </a:cubicBezTo>
                  <a:cubicBezTo>
                    <a:pt x="3139" y="1064"/>
                    <a:pt x="4385" y="1484"/>
                    <a:pt x="5903" y="1896"/>
                  </a:cubicBezTo>
                  <a:cubicBezTo>
                    <a:pt x="7421" y="2308"/>
                    <a:pt x="9212" y="2731"/>
                    <a:pt x="10677" y="3106"/>
                  </a:cubicBezTo>
                  <a:cubicBezTo>
                    <a:pt x="12142" y="3481"/>
                    <a:pt x="12142" y="3481"/>
                    <a:pt x="11192" y="3152"/>
                  </a:cubicBezTo>
                  <a:cubicBezTo>
                    <a:pt x="11192" y="3152"/>
                    <a:pt x="9373" y="2258"/>
                    <a:pt x="7741" y="1589"/>
                  </a:cubicBezTo>
                  <a:cubicBezTo>
                    <a:pt x="6108" y="920"/>
                    <a:pt x="4660" y="505"/>
                    <a:pt x="3424" y="281"/>
                  </a:cubicBezTo>
                  <a:cubicBezTo>
                    <a:pt x="2188" y="58"/>
                    <a:pt x="1186" y="-36"/>
                    <a:pt x="760" y="1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2643F63C-D49D-C077-339B-A9FFB81FB6C0}"/>
                </a:ext>
              </a:extLst>
            </p:cNvPr>
            <p:cNvSpPr/>
            <p:nvPr/>
          </p:nvSpPr>
          <p:spPr>
            <a:xfrm>
              <a:off x="6215433" y="3267565"/>
              <a:ext cx="8073" cy="1027"/>
            </a:xfrm>
            <a:custGeom>
              <a:avLst/>
              <a:gdLst>
                <a:gd name="connsiteX0" fmla="*/ 1678 w 8073"/>
                <a:gd name="connsiteY0" fmla="*/ 759 h 1027"/>
                <a:gd name="connsiteX1" fmla="*/ 2914 w 8073"/>
                <a:gd name="connsiteY1" fmla="*/ 808 h 1027"/>
                <a:gd name="connsiteX2" fmla="*/ 4310 w 8073"/>
                <a:gd name="connsiteY2" fmla="*/ 880 h 1027"/>
                <a:gd name="connsiteX3" fmla="*/ 5950 w 8073"/>
                <a:gd name="connsiteY3" fmla="*/ 896 h 1027"/>
                <a:gd name="connsiteX4" fmla="*/ 7678 w 8073"/>
                <a:gd name="connsiteY4" fmla="*/ 985 h 1027"/>
                <a:gd name="connsiteX5" fmla="*/ 7847 w 8073"/>
                <a:gd name="connsiteY5" fmla="*/ 981 h 1027"/>
                <a:gd name="connsiteX6" fmla="*/ 6605 w 8073"/>
                <a:gd name="connsiteY6" fmla="*/ 607 h 1027"/>
                <a:gd name="connsiteX7" fmla="*/ 4896 w 8073"/>
                <a:gd name="connsiteY7" fmla="*/ 186 h 1027"/>
                <a:gd name="connsiteX8" fmla="*/ 3390 w 8073"/>
                <a:gd name="connsiteY8" fmla="*/ 2 h 1027"/>
                <a:gd name="connsiteX9" fmla="*/ 2028 w 8073"/>
                <a:gd name="connsiteY9" fmla="*/ 130 h 1027"/>
                <a:gd name="connsiteX10" fmla="*/ 901 w 8073"/>
                <a:gd name="connsiteY10" fmla="*/ 395 h 1027"/>
                <a:gd name="connsiteX11" fmla="*/ 186 w 8073"/>
                <a:gd name="connsiteY11" fmla="*/ 731 h 1027"/>
                <a:gd name="connsiteX12" fmla="*/ 0 w 8073"/>
                <a:gd name="connsiteY12" fmla="*/ 946 h 1027"/>
                <a:gd name="connsiteX13" fmla="*/ 674 w 8073"/>
                <a:gd name="connsiteY13" fmla="*/ 825 h 1027"/>
                <a:gd name="connsiteX14" fmla="*/ 1678 w 8073"/>
                <a:gd name="connsiteY14" fmla="*/ 759 h 1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073" h="1027">
                  <a:moveTo>
                    <a:pt x="1678" y="759"/>
                  </a:moveTo>
                  <a:cubicBezTo>
                    <a:pt x="2054" y="757"/>
                    <a:pt x="2474" y="775"/>
                    <a:pt x="2914" y="808"/>
                  </a:cubicBezTo>
                  <a:cubicBezTo>
                    <a:pt x="3354" y="840"/>
                    <a:pt x="3808" y="893"/>
                    <a:pt x="4310" y="880"/>
                  </a:cubicBezTo>
                  <a:cubicBezTo>
                    <a:pt x="4812" y="868"/>
                    <a:pt x="5358" y="878"/>
                    <a:pt x="5950" y="896"/>
                  </a:cubicBezTo>
                  <a:cubicBezTo>
                    <a:pt x="6543" y="914"/>
                    <a:pt x="7183" y="929"/>
                    <a:pt x="7678" y="985"/>
                  </a:cubicBezTo>
                  <a:cubicBezTo>
                    <a:pt x="8173" y="1042"/>
                    <a:pt x="8173" y="1042"/>
                    <a:pt x="7847" y="981"/>
                  </a:cubicBezTo>
                  <a:cubicBezTo>
                    <a:pt x="7847" y="981"/>
                    <a:pt x="7207" y="791"/>
                    <a:pt x="6605" y="607"/>
                  </a:cubicBezTo>
                  <a:cubicBezTo>
                    <a:pt x="6003" y="423"/>
                    <a:pt x="5433" y="288"/>
                    <a:pt x="4896" y="186"/>
                  </a:cubicBezTo>
                  <a:cubicBezTo>
                    <a:pt x="4359" y="85"/>
                    <a:pt x="3858" y="-17"/>
                    <a:pt x="3390" y="2"/>
                  </a:cubicBezTo>
                  <a:cubicBezTo>
                    <a:pt x="2923" y="22"/>
                    <a:pt x="2453" y="66"/>
                    <a:pt x="2028" y="130"/>
                  </a:cubicBezTo>
                  <a:cubicBezTo>
                    <a:pt x="1604" y="195"/>
                    <a:pt x="1227" y="285"/>
                    <a:pt x="901" y="395"/>
                  </a:cubicBezTo>
                  <a:cubicBezTo>
                    <a:pt x="573" y="505"/>
                    <a:pt x="298" y="639"/>
                    <a:pt x="186" y="731"/>
                  </a:cubicBezTo>
                  <a:cubicBezTo>
                    <a:pt x="-34" y="883"/>
                    <a:pt x="109" y="887"/>
                    <a:pt x="0" y="946"/>
                  </a:cubicBezTo>
                  <a:cubicBezTo>
                    <a:pt x="124" y="925"/>
                    <a:pt x="381" y="864"/>
                    <a:pt x="674" y="825"/>
                  </a:cubicBezTo>
                  <a:cubicBezTo>
                    <a:pt x="969" y="784"/>
                    <a:pt x="1302" y="761"/>
                    <a:pt x="1678" y="7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B196C910-5B55-BE3C-B465-C95352704630}"/>
                </a:ext>
              </a:extLst>
            </p:cNvPr>
            <p:cNvSpPr/>
            <p:nvPr/>
          </p:nvSpPr>
          <p:spPr>
            <a:xfrm>
              <a:off x="6184280" y="3313724"/>
              <a:ext cx="15943" cy="18331"/>
            </a:xfrm>
            <a:custGeom>
              <a:avLst/>
              <a:gdLst>
                <a:gd name="connsiteX0" fmla="*/ 11322 w 15943"/>
                <a:gd name="connsiteY0" fmla="*/ 630 h 18331"/>
                <a:gd name="connsiteX1" fmla="*/ 6511 w 15943"/>
                <a:gd name="connsiteY1" fmla="*/ 2184 h 18331"/>
                <a:gd name="connsiteX2" fmla="*/ 3126 w 15943"/>
                <a:gd name="connsiteY2" fmla="*/ 4579 h 18331"/>
                <a:gd name="connsiteX3" fmla="*/ 1614 w 15943"/>
                <a:gd name="connsiteY3" fmla="*/ 6517 h 18331"/>
                <a:gd name="connsiteX4" fmla="*/ 800 w 15943"/>
                <a:gd name="connsiteY4" fmla="*/ 8665 h 18331"/>
                <a:gd name="connsiteX5" fmla="*/ 195 w 15943"/>
                <a:gd name="connsiteY5" fmla="*/ 11571 h 18331"/>
                <a:gd name="connsiteX6" fmla="*/ 5 w 15943"/>
                <a:gd name="connsiteY6" fmla="*/ 14262 h 18331"/>
                <a:gd name="connsiteX7" fmla="*/ 243 w 15943"/>
                <a:gd name="connsiteY7" fmla="*/ 16370 h 18331"/>
                <a:gd name="connsiteX8" fmla="*/ 755 w 15943"/>
                <a:gd name="connsiteY8" fmla="*/ 17850 h 18331"/>
                <a:gd name="connsiteX9" fmla="*/ 1093 w 15943"/>
                <a:gd name="connsiteY9" fmla="*/ 18332 h 18331"/>
                <a:gd name="connsiteX10" fmla="*/ 926 w 15943"/>
                <a:gd name="connsiteY10" fmla="*/ 16897 h 18331"/>
                <a:gd name="connsiteX11" fmla="*/ 900 w 15943"/>
                <a:gd name="connsiteY11" fmla="*/ 14992 h 18331"/>
                <a:gd name="connsiteX12" fmla="*/ 1211 w 15943"/>
                <a:gd name="connsiteY12" fmla="*/ 12675 h 18331"/>
                <a:gd name="connsiteX13" fmla="*/ 1930 w 15943"/>
                <a:gd name="connsiteY13" fmla="*/ 9921 h 18331"/>
                <a:gd name="connsiteX14" fmla="*/ 2746 w 15943"/>
                <a:gd name="connsiteY14" fmla="*/ 7826 h 18331"/>
                <a:gd name="connsiteX15" fmla="*/ 3769 w 15943"/>
                <a:gd name="connsiteY15" fmla="*/ 6276 h 18331"/>
                <a:gd name="connsiteX16" fmla="*/ 6050 w 15943"/>
                <a:gd name="connsiteY16" fmla="*/ 4094 h 18331"/>
                <a:gd name="connsiteX17" fmla="*/ 9916 w 15943"/>
                <a:gd name="connsiteY17" fmla="*/ 2013 h 18331"/>
                <a:gd name="connsiteX18" fmla="*/ 14757 w 15943"/>
                <a:gd name="connsiteY18" fmla="*/ 349 h 18331"/>
                <a:gd name="connsiteX19" fmla="*/ 15236 w 15943"/>
                <a:gd name="connsiteY19" fmla="*/ 126 h 18331"/>
                <a:gd name="connsiteX20" fmla="*/ 11322 w 15943"/>
                <a:gd name="connsiteY20" fmla="*/ 630 h 18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943" h="18331">
                  <a:moveTo>
                    <a:pt x="11322" y="630"/>
                  </a:moveTo>
                  <a:cubicBezTo>
                    <a:pt x="9485" y="994"/>
                    <a:pt x="7882" y="1519"/>
                    <a:pt x="6511" y="2184"/>
                  </a:cubicBezTo>
                  <a:cubicBezTo>
                    <a:pt x="5139" y="2849"/>
                    <a:pt x="3999" y="3654"/>
                    <a:pt x="3126" y="4579"/>
                  </a:cubicBezTo>
                  <a:cubicBezTo>
                    <a:pt x="2252" y="5504"/>
                    <a:pt x="1928" y="5922"/>
                    <a:pt x="1614" y="6517"/>
                  </a:cubicBezTo>
                  <a:cubicBezTo>
                    <a:pt x="1301" y="7113"/>
                    <a:pt x="1034" y="7827"/>
                    <a:pt x="800" y="8665"/>
                  </a:cubicBezTo>
                  <a:cubicBezTo>
                    <a:pt x="565" y="9502"/>
                    <a:pt x="364" y="10468"/>
                    <a:pt x="195" y="11571"/>
                  </a:cubicBezTo>
                  <a:cubicBezTo>
                    <a:pt x="27" y="12674"/>
                    <a:pt x="-16" y="13503"/>
                    <a:pt x="5" y="14262"/>
                  </a:cubicBezTo>
                  <a:cubicBezTo>
                    <a:pt x="25" y="15021"/>
                    <a:pt x="101" y="15724"/>
                    <a:pt x="243" y="16370"/>
                  </a:cubicBezTo>
                  <a:cubicBezTo>
                    <a:pt x="383" y="17015"/>
                    <a:pt x="587" y="17597"/>
                    <a:pt x="755" y="17850"/>
                  </a:cubicBezTo>
                  <a:cubicBezTo>
                    <a:pt x="1028" y="18359"/>
                    <a:pt x="989" y="18076"/>
                    <a:pt x="1093" y="18332"/>
                  </a:cubicBezTo>
                  <a:cubicBezTo>
                    <a:pt x="1075" y="18047"/>
                    <a:pt x="980" y="17489"/>
                    <a:pt x="926" y="16897"/>
                  </a:cubicBezTo>
                  <a:cubicBezTo>
                    <a:pt x="871" y="16305"/>
                    <a:pt x="863" y="15671"/>
                    <a:pt x="900" y="14992"/>
                  </a:cubicBezTo>
                  <a:cubicBezTo>
                    <a:pt x="937" y="14313"/>
                    <a:pt x="1024" y="13586"/>
                    <a:pt x="1211" y="12675"/>
                  </a:cubicBezTo>
                  <a:cubicBezTo>
                    <a:pt x="1398" y="11765"/>
                    <a:pt x="1662" y="10770"/>
                    <a:pt x="1930" y="9921"/>
                  </a:cubicBezTo>
                  <a:cubicBezTo>
                    <a:pt x="2198" y="9073"/>
                    <a:pt x="2473" y="8373"/>
                    <a:pt x="2746" y="7826"/>
                  </a:cubicBezTo>
                  <a:cubicBezTo>
                    <a:pt x="3020" y="7280"/>
                    <a:pt x="3289" y="6894"/>
                    <a:pt x="3769" y="6276"/>
                  </a:cubicBezTo>
                  <a:cubicBezTo>
                    <a:pt x="4249" y="5658"/>
                    <a:pt x="5022" y="4848"/>
                    <a:pt x="6050" y="4094"/>
                  </a:cubicBezTo>
                  <a:cubicBezTo>
                    <a:pt x="7078" y="3341"/>
                    <a:pt x="8367" y="2649"/>
                    <a:pt x="9916" y="2013"/>
                  </a:cubicBezTo>
                  <a:cubicBezTo>
                    <a:pt x="11465" y="1377"/>
                    <a:pt x="13267" y="765"/>
                    <a:pt x="14757" y="349"/>
                  </a:cubicBezTo>
                  <a:cubicBezTo>
                    <a:pt x="16248" y="-69"/>
                    <a:pt x="16248" y="-69"/>
                    <a:pt x="15236" y="126"/>
                  </a:cubicBezTo>
                  <a:cubicBezTo>
                    <a:pt x="15236" y="126"/>
                    <a:pt x="13159" y="266"/>
                    <a:pt x="11322" y="6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E19DABC3-82A1-BCF5-1ABE-B9F16ED63581}"/>
                </a:ext>
              </a:extLst>
            </p:cNvPr>
            <p:cNvSpPr/>
            <p:nvPr/>
          </p:nvSpPr>
          <p:spPr>
            <a:xfrm>
              <a:off x="6187779" y="3317146"/>
              <a:ext cx="6687" cy="12980"/>
            </a:xfrm>
            <a:custGeom>
              <a:avLst/>
              <a:gdLst>
                <a:gd name="connsiteX0" fmla="*/ 4954 w 6687"/>
                <a:gd name="connsiteY0" fmla="*/ 982 h 12980"/>
                <a:gd name="connsiteX1" fmla="*/ 3026 w 6687"/>
                <a:gd name="connsiteY1" fmla="*/ 2553 h 12980"/>
                <a:gd name="connsiteX2" fmla="*/ 1532 w 6687"/>
                <a:gd name="connsiteY2" fmla="*/ 4542 h 12980"/>
                <a:gd name="connsiteX3" fmla="*/ 455 w 6687"/>
                <a:gd name="connsiteY3" fmla="*/ 7003 h 12980"/>
                <a:gd name="connsiteX4" fmla="*/ 12 w 6687"/>
                <a:gd name="connsiteY4" fmla="*/ 9738 h 12980"/>
                <a:gd name="connsiteX5" fmla="*/ 190 w 6687"/>
                <a:gd name="connsiteY5" fmla="*/ 12057 h 12980"/>
                <a:gd name="connsiteX6" fmla="*/ 466 w 6687"/>
                <a:gd name="connsiteY6" fmla="*/ 12980 h 12980"/>
                <a:gd name="connsiteX7" fmla="*/ 719 w 6687"/>
                <a:gd name="connsiteY7" fmla="*/ 10706 h 12980"/>
                <a:gd name="connsiteX8" fmla="*/ 1271 w 6687"/>
                <a:gd name="connsiteY8" fmla="*/ 8178 h 12980"/>
                <a:gd name="connsiteX9" fmla="*/ 2191 w 6687"/>
                <a:gd name="connsiteY9" fmla="*/ 5820 h 12980"/>
                <a:gd name="connsiteX10" fmla="*/ 3257 w 6687"/>
                <a:gd name="connsiteY10" fmla="*/ 3725 h 12980"/>
                <a:gd name="connsiteX11" fmla="*/ 4661 w 6687"/>
                <a:gd name="connsiteY11" fmla="*/ 1872 h 12980"/>
                <a:gd name="connsiteX12" fmla="*/ 6287 w 6687"/>
                <a:gd name="connsiteY12" fmla="*/ 314 h 12980"/>
                <a:gd name="connsiteX13" fmla="*/ 6437 w 6687"/>
                <a:gd name="connsiteY13" fmla="*/ 157 h 12980"/>
                <a:gd name="connsiteX14" fmla="*/ 4954 w 6687"/>
                <a:gd name="connsiteY14" fmla="*/ 982 h 12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687" h="12980">
                  <a:moveTo>
                    <a:pt x="4954" y="982"/>
                  </a:moveTo>
                  <a:cubicBezTo>
                    <a:pt x="4238" y="1425"/>
                    <a:pt x="3596" y="1954"/>
                    <a:pt x="3026" y="2553"/>
                  </a:cubicBezTo>
                  <a:cubicBezTo>
                    <a:pt x="2455" y="3153"/>
                    <a:pt x="1957" y="3820"/>
                    <a:pt x="1532" y="4542"/>
                  </a:cubicBezTo>
                  <a:cubicBezTo>
                    <a:pt x="1106" y="5265"/>
                    <a:pt x="708" y="6106"/>
                    <a:pt x="455" y="7003"/>
                  </a:cubicBezTo>
                  <a:cubicBezTo>
                    <a:pt x="202" y="7900"/>
                    <a:pt x="55" y="8813"/>
                    <a:pt x="12" y="9738"/>
                  </a:cubicBezTo>
                  <a:cubicBezTo>
                    <a:pt x="-30" y="10662"/>
                    <a:pt x="40" y="11596"/>
                    <a:pt x="190" y="12057"/>
                  </a:cubicBezTo>
                  <a:cubicBezTo>
                    <a:pt x="396" y="12989"/>
                    <a:pt x="410" y="12511"/>
                    <a:pt x="466" y="12980"/>
                  </a:cubicBezTo>
                  <a:cubicBezTo>
                    <a:pt x="555" y="12499"/>
                    <a:pt x="608" y="11583"/>
                    <a:pt x="719" y="10706"/>
                  </a:cubicBezTo>
                  <a:cubicBezTo>
                    <a:pt x="829" y="9830"/>
                    <a:pt x="1013" y="8989"/>
                    <a:pt x="1271" y="8178"/>
                  </a:cubicBezTo>
                  <a:cubicBezTo>
                    <a:pt x="1528" y="7366"/>
                    <a:pt x="1867" y="6584"/>
                    <a:pt x="2191" y="5820"/>
                  </a:cubicBezTo>
                  <a:cubicBezTo>
                    <a:pt x="2515" y="5056"/>
                    <a:pt x="2854" y="4372"/>
                    <a:pt x="3257" y="3725"/>
                  </a:cubicBezTo>
                  <a:cubicBezTo>
                    <a:pt x="3661" y="3077"/>
                    <a:pt x="4129" y="2462"/>
                    <a:pt x="4661" y="1872"/>
                  </a:cubicBezTo>
                  <a:cubicBezTo>
                    <a:pt x="5193" y="1283"/>
                    <a:pt x="5782" y="701"/>
                    <a:pt x="6287" y="314"/>
                  </a:cubicBezTo>
                  <a:cubicBezTo>
                    <a:pt x="6793" y="-73"/>
                    <a:pt x="6793" y="-73"/>
                    <a:pt x="6437" y="157"/>
                  </a:cubicBezTo>
                  <a:cubicBezTo>
                    <a:pt x="6437" y="157"/>
                    <a:pt x="5669" y="539"/>
                    <a:pt x="4954" y="98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42447DFE-C69F-C90B-C889-90F4A59345E8}"/>
                </a:ext>
              </a:extLst>
            </p:cNvPr>
            <p:cNvSpPr/>
            <p:nvPr/>
          </p:nvSpPr>
          <p:spPr>
            <a:xfrm>
              <a:off x="6202720" y="3335013"/>
              <a:ext cx="4595" cy="30360"/>
            </a:xfrm>
            <a:custGeom>
              <a:avLst/>
              <a:gdLst>
                <a:gd name="connsiteX0" fmla="*/ 3345 w 4595"/>
                <a:gd name="connsiteY0" fmla="*/ 2914 h 30360"/>
                <a:gd name="connsiteX1" fmla="*/ 2147 w 4595"/>
                <a:gd name="connsiteY1" fmla="*/ 6059 h 30360"/>
                <a:gd name="connsiteX2" fmla="*/ 1400 w 4595"/>
                <a:gd name="connsiteY2" fmla="*/ 8456 h 30360"/>
                <a:gd name="connsiteX3" fmla="*/ 873 w 4595"/>
                <a:gd name="connsiteY3" fmla="*/ 10627 h 30360"/>
                <a:gd name="connsiteX4" fmla="*/ 425 w 4595"/>
                <a:gd name="connsiteY4" fmla="*/ 13064 h 30360"/>
                <a:gd name="connsiteX5" fmla="*/ 102 w 4595"/>
                <a:gd name="connsiteY5" fmla="*/ 15743 h 30360"/>
                <a:gd name="connsiteX6" fmla="*/ 0 w 4595"/>
                <a:gd name="connsiteY6" fmla="*/ 18783 h 30360"/>
                <a:gd name="connsiteX7" fmla="*/ 67 w 4595"/>
                <a:gd name="connsiteY7" fmla="*/ 21508 h 30360"/>
                <a:gd name="connsiteX8" fmla="*/ 272 w 4595"/>
                <a:gd name="connsiteY8" fmla="*/ 23669 h 30360"/>
                <a:gd name="connsiteX9" fmla="*/ 685 w 4595"/>
                <a:gd name="connsiteY9" fmla="*/ 25885 h 30360"/>
                <a:gd name="connsiteX10" fmla="*/ 1298 w 4595"/>
                <a:gd name="connsiteY10" fmla="*/ 28109 h 30360"/>
                <a:gd name="connsiteX11" fmla="*/ 2002 w 4595"/>
                <a:gd name="connsiteY11" fmla="*/ 29772 h 30360"/>
                <a:gd name="connsiteX12" fmla="*/ 2384 w 4595"/>
                <a:gd name="connsiteY12" fmla="*/ 30361 h 30360"/>
                <a:gd name="connsiteX13" fmla="*/ 2116 w 4595"/>
                <a:gd name="connsiteY13" fmla="*/ 28643 h 30360"/>
                <a:gd name="connsiteX14" fmla="*/ 1785 w 4595"/>
                <a:gd name="connsiteY14" fmla="*/ 26478 h 30360"/>
                <a:gd name="connsiteX15" fmla="*/ 1564 w 4595"/>
                <a:gd name="connsiteY15" fmla="*/ 24264 h 30360"/>
                <a:gd name="connsiteX16" fmla="*/ 1494 w 4595"/>
                <a:gd name="connsiteY16" fmla="*/ 22234 h 30360"/>
                <a:gd name="connsiteX17" fmla="*/ 1569 w 4595"/>
                <a:gd name="connsiteY17" fmla="*/ 19783 h 30360"/>
                <a:gd name="connsiteX18" fmla="*/ 1784 w 4595"/>
                <a:gd name="connsiteY18" fmla="*/ 16868 h 30360"/>
                <a:gd name="connsiteX19" fmla="*/ 2008 w 4595"/>
                <a:gd name="connsiteY19" fmla="*/ 14117 h 30360"/>
                <a:gd name="connsiteX20" fmla="*/ 2254 w 4595"/>
                <a:gd name="connsiteY20" fmla="*/ 11655 h 30360"/>
                <a:gd name="connsiteX21" fmla="*/ 2565 w 4595"/>
                <a:gd name="connsiteY21" fmla="*/ 9463 h 30360"/>
                <a:gd name="connsiteX22" fmla="*/ 2995 w 4595"/>
                <a:gd name="connsiteY22" fmla="*/ 7245 h 30360"/>
                <a:gd name="connsiteX23" fmla="*/ 3659 w 4595"/>
                <a:gd name="connsiteY23" fmla="*/ 4276 h 30360"/>
                <a:gd name="connsiteX24" fmla="*/ 4413 w 4595"/>
                <a:gd name="connsiteY24" fmla="*/ 825 h 30360"/>
                <a:gd name="connsiteX25" fmla="*/ 4436 w 4595"/>
                <a:gd name="connsiteY25" fmla="*/ 464 h 30360"/>
                <a:gd name="connsiteX26" fmla="*/ 3345 w 4595"/>
                <a:gd name="connsiteY26" fmla="*/ 2914 h 30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595" h="30360">
                  <a:moveTo>
                    <a:pt x="3345" y="2914"/>
                  </a:moveTo>
                  <a:cubicBezTo>
                    <a:pt x="2854" y="4083"/>
                    <a:pt x="2463" y="5134"/>
                    <a:pt x="2147" y="6059"/>
                  </a:cubicBezTo>
                  <a:cubicBezTo>
                    <a:pt x="1832" y="6985"/>
                    <a:pt x="1584" y="7785"/>
                    <a:pt x="1400" y="8456"/>
                  </a:cubicBezTo>
                  <a:cubicBezTo>
                    <a:pt x="1216" y="9126"/>
                    <a:pt x="1038" y="9855"/>
                    <a:pt x="873" y="10627"/>
                  </a:cubicBezTo>
                  <a:cubicBezTo>
                    <a:pt x="707" y="11400"/>
                    <a:pt x="559" y="12212"/>
                    <a:pt x="425" y="13064"/>
                  </a:cubicBezTo>
                  <a:cubicBezTo>
                    <a:pt x="291" y="13916"/>
                    <a:pt x="176" y="14807"/>
                    <a:pt x="102" y="15743"/>
                  </a:cubicBezTo>
                  <a:cubicBezTo>
                    <a:pt x="27" y="16680"/>
                    <a:pt x="2" y="17781"/>
                    <a:pt x="0" y="18783"/>
                  </a:cubicBezTo>
                  <a:cubicBezTo>
                    <a:pt x="-2" y="19785"/>
                    <a:pt x="21" y="20693"/>
                    <a:pt x="67" y="21508"/>
                  </a:cubicBezTo>
                  <a:cubicBezTo>
                    <a:pt x="113" y="22322"/>
                    <a:pt x="179" y="23044"/>
                    <a:pt x="272" y="23669"/>
                  </a:cubicBezTo>
                  <a:cubicBezTo>
                    <a:pt x="365" y="24294"/>
                    <a:pt x="511" y="25105"/>
                    <a:pt x="685" y="25885"/>
                  </a:cubicBezTo>
                  <a:cubicBezTo>
                    <a:pt x="859" y="26664"/>
                    <a:pt x="1063" y="27406"/>
                    <a:pt x="1298" y="28109"/>
                  </a:cubicBezTo>
                  <a:cubicBezTo>
                    <a:pt x="1533" y="28812"/>
                    <a:pt x="1802" y="29474"/>
                    <a:pt x="2002" y="29772"/>
                  </a:cubicBezTo>
                  <a:cubicBezTo>
                    <a:pt x="2317" y="30385"/>
                    <a:pt x="2269" y="30045"/>
                    <a:pt x="2384" y="30361"/>
                  </a:cubicBezTo>
                  <a:cubicBezTo>
                    <a:pt x="2371" y="30011"/>
                    <a:pt x="2240" y="29338"/>
                    <a:pt x="2116" y="28643"/>
                  </a:cubicBezTo>
                  <a:cubicBezTo>
                    <a:pt x="1992" y="27948"/>
                    <a:pt x="1879" y="27227"/>
                    <a:pt x="1785" y="26478"/>
                  </a:cubicBezTo>
                  <a:cubicBezTo>
                    <a:pt x="1691" y="25728"/>
                    <a:pt x="1615" y="24949"/>
                    <a:pt x="1564" y="24264"/>
                  </a:cubicBezTo>
                  <a:cubicBezTo>
                    <a:pt x="1513" y="23578"/>
                    <a:pt x="1493" y="22955"/>
                    <a:pt x="1494" y="22234"/>
                  </a:cubicBezTo>
                  <a:cubicBezTo>
                    <a:pt x="1496" y="21513"/>
                    <a:pt x="1520" y="20696"/>
                    <a:pt x="1569" y="19783"/>
                  </a:cubicBezTo>
                  <a:cubicBezTo>
                    <a:pt x="1617" y="18869"/>
                    <a:pt x="1691" y="17860"/>
                    <a:pt x="1784" y="16868"/>
                  </a:cubicBezTo>
                  <a:cubicBezTo>
                    <a:pt x="1877" y="15876"/>
                    <a:pt x="1938" y="14977"/>
                    <a:pt x="2008" y="14117"/>
                  </a:cubicBezTo>
                  <a:cubicBezTo>
                    <a:pt x="2077" y="13258"/>
                    <a:pt x="2159" y="12437"/>
                    <a:pt x="2254" y="11655"/>
                  </a:cubicBezTo>
                  <a:cubicBezTo>
                    <a:pt x="2349" y="10874"/>
                    <a:pt x="2455" y="10131"/>
                    <a:pt x="2565" y="9463"/>
                  </a:cubicBezTo>
                  <a:cubicBezTo>
                    <a:pt x="2676" y="8796"/>
                    <a:pt x="2812" y="8092"/>
                    <a:pt x="2995" y="7245"/>
                  </a:cubicBezTo>
                  <a:cubicBezTo>
                    <a:pt x="3177" y="6399"/>
                    <a:pt x="3403" y="5410"/>
                    <a:pt x="3659" y="4276"/>
                  </a:cubicBezTo>
                  <a:cubicBezTo>
                    <a:pt x="3916" y="3142"/>
                    <a:pt x="4174" y="1854"/>
                    <a:pt x="4413" y="825"/>
                  </a:cubicBezTo>
                  <a:cubicBezTo>
                    <a:pt x="4652" y="-205"/>
                    <a:pt x="4652" y="-205"/>
                    <a:pt x="4436" y="464"/>
                  </a:cubicBezTo>
                  <a:cubicBezTo>
                    <a:pt x="4436" y="464"/>
                    <a:pt x="3835" y="1745"/>
                    <a:pt x="3345" y="291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64803131-D999-31BA-D97F-159653DEA453}"/>
                </a:ext>
              </a:extLst>
            </p:cNvPr>
            <p:cNvSpPr/>
            <p:nvPr/>
          </p:nvSpPr>
          <p:spPr>
            <a:xfrm>
              <a:off x="6199205" y="3335757"/>
              <a:ext cx="5859" cy="21888"/>
            </a:xfrm>
            <a:custGeom>
              <a:avLst/>
              <a:gdLst>
                <a:gd name="connsiteX0" fmla="*/ 5563 w 5859"/>
                <a:gd name="connsiteY0" fmla="*/ 566 h 21888"/>
                <a:gd name="connsiteX1" fmla="*/ 5652 w 5859"/>
                <a:gd name="connsiteY1" fmla="*/ 309 h 21888"/>
                <a:gd name="connsiteX2" fmla="*/ 4300 w 5859"/>
                <a:gd name="connsiteY2" fmla="*/ 2110 h 21888"/>
                <a:gd name="connsiteX3" fmla="*/ 2481 w 5859"/>
                <a:gd name="connsiteY3" fmla="*/ 5480 h 21888"/>
                <a:gd name="connsiteX4" fmla="*/ 947 w 5859"/>
                <a:gd name="connsiteY4" fmla="*/ 9684 h 21888"/>
                <a:gd name="connsiteX5" fmla="*/ 274 w 5859"/>
                <a:gd name="connsiteY5" fmla="*/ 12585 h 21888"/>
                <a:gd name="connsiteX6" fmla="*/ 69 w 5859"/>
                <a:gd name="connsiteY6" fmla="*/ 14586 h 21888"/>
                <a:gd name="connsiteX7" fmla="*/ 0 w 5859"/>
                <a:gd name="connsiteY7" fmla="*/ 16562 h 21888"/>
                <a:gd name="connsiteX8" fmla="*/ 66 w 5859"/>
                <a:gd name="connsiteY8" fmla="*/ 18306 h 21888"/>
                <a:gd name="connsiteX9" fmla="*/ 280 w 5859"/>
                <a:gd name="connsiteY9" fmla="*/ 19960 h 21888"/>
                <a:gd name="connsiteX10" fmla="*/ 633 w 5859"/>
                <a:gd name="connsiteY10" fmla="*/ 21343 h 21888"/>
                <a:gd name="connsiteX11" fmla="*/ 875 w 5859"/>
                <a:gd name="connsiteY11" fmla="*/ 21888 h 21888"/>
                <a:gd name="connsiteX12" fmla="*/ 913 w 5859"/>
                <a:gd name="connsiteY12" fmla="*/ 20461 h 21888"/>
                <a:gd name="connsiteX13" fmla="*/ 930 w 5859"/>
                <a:gd name="connsiteY13" fmla="*/ 18823 h 21888"/>
                <a:gd name="connsiteX14" fmla="*/ 1030 w 5859"/>
                <a:gd name="connsiteY14" fmla="*/ 17192 h 21888"/>
                <a:gd name="connsiteX15" fmla="*/ 1245 w 5859"/>
                <a:gd name="connsiteY15" fmla="*/ 15363 h 21888"/>
                <a:gd name="connsiteX16" fmla="*/ 1569 w 5859"/>
                <a:gd name="connsiteY16" fmla="*/ 13469 h 21888"/>
                <a:gd name="connsiteX17" fmla="*/ 2094 w 5859"/>
                <a:gd name="connsiteY17" fmla="*/ 11111 h 21888"/>
                <a:gd name="connsiteX18" fmla="*/ 3096 w 5859"/>
                <a:gd name="connsiteY18" fmla="*/ 7178 h 21888"/>
                <a:gd name="connsiteX19" fmla="*/ 4321 w 5859"/>
                <a:gd name="connsiteY19" fmla="*/ 3442 h 21888"/>
                <a:gd name="connsiteX20" fmla="*/ 5563 w 5859"/>
                <a:gd name="connsiteY20" fmla="*/ 566 h 21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859" h="21888">
                  <a:moveTo>
                    <a:pt x="5563" y="566"/>
                  </a:moveTo>
                  <a:cubicBezTo>
                    <a:pt x="5943" y="-139"/>
                    <a:pt x="5943" y="-139"/>
                    <a:pt x="5652" y="309"/>
                  </a:cubicBezTo>
                  <a:cubicBezTo>
                    <a:pt x="5652" y="309"/>
                    <a:pt x="4960" y="1135"/>
                    <a:pt x="4300" y="2110"/>
                  </a:cubicBezTo>
                  <a:cubicBezTo>
                    <a:pt x="3640" y="3085"/>
                    <a:pt x="3037" y="4213"/>
                    <a:pt x="2481" y="5480"/>
                  </a:cubicBezTo>
                  <a:cubicBezTo>
                    <a:pt x="1924" y="6747"/>
                    <a:pt x="1410" y="8148"/>
                    <a:pt x="947" y="9684"/>
                  </a:cubicBezTo>
                  <a:cubicBezTo>
                    <a:pt x="484" y="11220"/>
                    <a:pt x="366" y="11914"/>
                    <a:pt x="274" y="12585"/>
                  </a:cubicBezTo>
                  <a:cubicBezTo>
                    <a:pt x="182" y="13256"/>
                    <a:pt x="115" y="13923"/>
                    <a:pt x="69" y="14586"/>
                  </a:cubicBezTo>
                  <a:cubicBezTo>
                    <a:pt x="24" y="15250"/>
                    <a:pt x="0" y="15908"/>
                    <a:pt x="0" y="16562"/>
                  </a:cubicBezTo>
                  <a:cubicBezTo>
                    <a:pt x="-1" y="17215"/>
                    <a:pt x="20" y="17759"/>
                    <a:pt x="66" y="18306"/>
                  </a:cubicBezTo>
                  <a:cubicBezTo>
                    <a:pt x="112" y="18853"/>
                    <a:pt x="182" y="19405"/>
                    <a:pt x="280" y="19960"/>
                  </a:cubicBezTo>
                  <a:cubicBezTo>
                    <a:pt x="378" y="20515"/>
                    <a:pt x="508" y="21072"/>
                    <a:pt x="633" y="21343"/>
                  </a:cubicBezTo>
                  <a:cubicBezTo>
                    <a:pt x="805" y="21900"/>
                    <a:pt x="828" y="21604"/>
                    <a:pt x="875" y="21888"/>
                  </a:cubicBezTo>
                  <a:cubicBezTo>
                    <a:pt x="920" y="21590"/>
                    <a:pt x="917" y="21018"/>
                    <a:pt x="913" y="20461"/>
                  </a:cubicBezTo>
                  <a:cubicBezTo>
                    <a:pt x="908" y="19903"/>
                    <a:pt x="914" y="19358"/>
                    <a:pt x="930" y="18823"/>
                  </a:cubicBezTo>
                  <a:cubicBezTo>
                    <a:pt x="947" y="18288"/>
                    <a:pt x="978" y="17764"/>
                    <a:pt x="1030" y="17192"/>
                  </a:cubicBezTo>
                  <a:cubicBezTo>
                    <a:pt x="1081" y="16621"/>
                    <a:pt x="1153" y="15992"/>
                    <a:pt x="1245" y="15363"/>
                  </a:cubicBezTo>
                  <a:cubicBezTo>
                    <a:pt x="1336" y="14734"/>
                    <a:pt x="1444" y="14102"/>
                    <a:pt x="1569" y="13469"/>
                  </a:cubicBezTo>
                  <a:cubicBezTo>
                    <a:pt x="1694" y="12835"/>
                    <a:pt x="1836" y="12199"/>
                    <a:pt x="2094" y="11111"/>
                  </a:cubicBezTo>
                  <a:cubicBezTo>
                    <a:pt x="2352" y="10022"/>
                    <a:pt x="2709" y="8539"/>
                    <a:pt x="3096" y="7178"/>
                  </a:cubicBezTo>
                  <a:cubicBezTo>
                    <a:pt x="3483" y="5818"/>
                    <a:pt x="3892" y="4574"/>
                    <a:pt x="4321" y="3442"/>
                  </a:cubicBezTo>
                  <a:cubicBezTo>
                    <a:pt x="4750" y="2309"/>
                    <a:pt x="5183" y="1271"/>
                    <a:pt x="5563" y="5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84671E98-7F2D-0649-7897-CA1337F1B5D1}"/>
                </a:ext>
              </a:extLst>
            </p:cNvPr>
            <p:cNvSpPr/>
            <p:nvPr/>
          </p:nvSpPr>
          <p:spPr>
            <a:xfrm>
              <a:off x="6196481" y="3335689"/>
              <a:ext cx="6322" cy="16730"/>
            </a:xfrm>
            <a:custGeom>
              <a:avLst/>
              <a:gdLst>
                <a:gd name="connsiteX0" fmla="*/ 5705 w 6322"/>
                <a:gd name="connsiteY0" fmla="*/ 1098 h 16730"/>
                <a:gd name="connsiteX1" fmla="*/ 5895 w 6322"/>
                <a:gd name="connsiteY1" fmla="*/ 596 h 16730"/>
                <a:gd name="connsiteX2" fmla="*/ 3347 w 6322"/>
                <a:gd name="connsiteY2" fmla="*/ 3932 h 16730"/>
                <a:gd name="connsiteX3" fmla="*/ 760 w 6322"/>
                <a:gd name="connsiteY3" fmla="*/ 9530 h 16730"/>
                <a:gd name="connsiteX4" fmla="*/ 17 w 6322"/>
                <a:gd name="connsiteY4" fmla="*/ 14626 h 16730"/>
                <a:gd name="connsiteX5" fmla="*/ 124 w 6322"/>
                <a:gd name="connsiteY5" fmla="*/ 16730 h 16730"/>
                <a:gd name="connsiteX6" fmla="*/ 1380 w 6322"/>
                <a:gd name="connsiteY6" fmla="*/ 11795 h 16730"/>
                <a:gd name="connsiteX7" fmla="*/ 3278 w 6322"/>
                <a:gd name="connsiteY7" fmla="*/ 6158 h 16730"/>
                <a:gd name="connsiteX8" fmla="*/ 5705 w 6322"/>
                <a:gd name="connsiteY8" fmla="*/ 1098 h 16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322" h="16730">
                  <a:moveTo>
                    <a:pt x="5705" y="1098"/>
                  </a:moveTo>
                  <a:cubicBezTo>
                    <a:pt x="6493" y="-268"/>
                    <a:pt x="6493" y="-268"/>
                    <a:pt x="5895" y="596"/>
                  </a:cubicBezTo>
                  <a:cubicBezTo>
                    <a:pt x="5895" y="596"/>
                    <a:pt x="4481" y="2183"/>
                    <a:pt x="3347" y="3932"/>
                  </a:cubicBezTo>
                  <a:cubicBezTo>
                    <a:pt x="2214" y="5682"/>
                    <a:pt x="1319" y="7545"/>
                    <a:pt x="760" y="9530"/>
                  </a:cubicBezTo>
                  <a:cubicBezTo>
                    <a:pt x="202" y="11514"/>
                    <a:pt x="-73" y="13569"/>
                    <a:pt x="17" y="14626"/>
                  </a:cubicBezTo>
                  <a:cubicBezTo>
                    <a:pt x="53" y="16727"/>
                    <a:pt x="177" y="15686"/>
                    <a:pt x="124" y="16730"/>
                  </a:cubicBezTo>
                  <a:cubicBezTo>
                    <a:pt x="444" y="15709"/>
                    <a:pt x="841" y="13710"/>
                    <a:pt x="1380" y="11795"/>
                  </a:cubicBezTo>
                  <a:cubicBezTo>
                    <a:pt x="1919" y="9880"/>
                    <a:pt x="2537" y="8011"/>
                    <a:pt x="3278" y="6158"/>
                  </a:cubicBezTo>
                  <a:cubicBezTo>
                    <a:pt x="4018" y="4305"/>
                    <a:pt x="4917" y="2464"/>
                    <a:pt x="5705" y="109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7484E351-02A9-D8FB-6457-F9B8A8E9173B}"/>
                </a:ext>
              </a:extLst>
            </p:cNvPr>
            <p:cNvSpPr/>
            <p:nvPr/>
          </p:nvSpPr>
          <p:spPr>
            <a:xfrm>
              <a:off x="6193227" y="3336258"/>
              <a:ext cx="5906" cy="12014"/>
            </a:xfrm>
            <a:custGeom>
              <a:avLst/>
              <a:gdLst>
                <a:gd name="connsiteX0" fmla="*/ 5521 w 5906"/>
                <a:gd name="connsiteY0" fmla="*/ 528 h 12014"/>
                <a:gd name="connsiteX1" fmla="*/ 3213 w 5906"/>
                <a:gd name="connsiteY1" fmla="*/ 3329 h 12014"/>
                <a:gd name="connsiteX2" fmla="*/ 846 w 5906"/>
                <a:gd name="connsiteY2" fmla="*/ 7477 h 12014"/>
                <a:gd name="connsiteX3" fmla="*/ 27 w 5906"/>
                <a:gd name="connsiteY3" fmla="*/ 10791 h 12014"/>
                <a:gd name="connsiteX4" fmla="*/ 11 w 5906"/>
                <a:gd name="connsiteY4" fmla="*/ 12015 h 12014"/>
                <a:gd name="connsiteX5" fmla="*/ 1198 w 5906"/>
                <a:gd name="connsiteY5" fmla="*/ 9121 h 12014"/>
                <a:gd name="connsiteX6" fmla="*/ 3112 w 5906"/>
                <a:gd name="connsiteY6" fmla="*/ 5193 h 12014"/>
                <a:gd name="connsiteX7" fmla="*/ 5349 w 5906"/>
                <a:gd name="connsiteY7" fmla="*/ 977 h 12014"/>
                <a:gd name="connsiteX8" fmla="*/ 5521 w 5906"/>
                <a:gd name="connsiteY8" fmla="*/ 528 h 12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906" h="12014">
                  <a:moveTo>
                    <a:pt x="5521" y="528"/>
                  </a:moveTo>
                  <a:cubicBezTo>
                    <a:pt x="5521" y="528"/>
                    <a:pt x="4245" y="1927"/>
                    <a:pt x="3213" y="3329"/>
                  </a:cubicBezTo>
                  <a:cubicBezTo>
                    <a:pt x="2182" y="4732"/>
                    <a:pt x="1352" y="6101"/>
                    <a:pt x="846" y="7477"/>
                  </a:cubicBezTo>
                  <a:cubicBezTo>
                    <a:pt x="341" y="8852"/>
                    <a:pt x="27" y="10152"/>
                    <a:pt x="27" y="10791"/>
                  </a:cubicBezTo>
                  <a:cubicBezTo>
                    <a:pt x="-59" y="12004"/>
                    <a:pt x="97" y="11441"/>
                    <a:pt x="11" y="12015"/>
                  </a:cubicBezTo>
                  <a:cubicBezTo>
                    <a:pt x="266" y="11476"/>
                    <a:pt x="665" y="10330"/>
                    <a:pt x="1198" y="9121"/>
                  </a:cubicBezTo>
                  <a:cubicBezTo>
                    <a:pt x="1731" y="7912"/>
                    <a:pt x="2413" y="6633"/>
                    <a:pt x="3112" y="5193"/>
                  </a:cubicBezTo>
                  <a:cubicBezTo>
                    <a:pt x="3810" y="3753"/>
                    <a:pt x="4636" y="2192"/>
                    <a:pt x="5349" y="977"/>
                  </a:cubicBezTo>
                  <a:cubicBezTo>
                    <a:pt x="6061" y="-238"/>
                    <a:pt x="6061" y="-238"/>
                    <a:pt x="5521" y="5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66BC7AFA-08FF-6820-78BF-FAABAC1A6856}"/>
                </a:ext>
              </a:extLst>
            </p:cNvPr>
            <p:cNvSpPr/>
            <p:nvPr/>
          </p:nvSpPr>
          <p:spPr>
            <a:xfrm>
              <a:off x="6193017" y="3332738"/>
              <a:ext cx="5235" cy="8300"/>
            </a:xfrm>
            <a:custGeom>
              <a:avLst/>
              <a:gdLst>
                <a:gd name="connsiteX0" fmla="*/ 2670 w 5235"/>
                <a:gd name="connsiteY0" fmla="*/ 3906 h 8300"/>
                <a:gd name="connsiteX1" fmla="*/ 4720 w 5235"/>
                <a:gd name="connsiteY1" fmla="*/ 752 h 8300"/>
                <a:gd name="connsiteX2" fmla="*/ 4889 w 5235"/>
                <a:gd name="connsiteY2" fmla="*/ 401 h 8300"/>
                <a:gd name="connsiteX3" fmla="*/ 2847 w 5235"/>
                <a:gd name="connsiteY3" fmla="*/ 2450 h 8300"/>
                <a:gd name="connsiteX4" fmla="*/ 782 w 5235"/>
                <a:gd name="connsiteY4" fmla="*/ 5368 h 8300"/>
                <a:gd name="connsiteX5" fmla="*/ 33 w 5235"/>
                <a:gd name="connsiteY5" fmla="*/ 7554 h 8300"/>
                <a:gd name="connsiteX6" fmla="*/ 11 w 5235"/>
                <a:gd name="connsiteY6" fmla="*/ 8301 h 8300"/>
                <a:gd name="connsiteX7" fmla="*/ 962 w 5235"/>
                <a:gd name="connsiteY7" fmla="*/ 6558 h 8300"/>
                <a:gd name="connsiteX8" fmla="*/ 2670 w 5235"/>
                <a:gd name="connsiteY8" fmla="*/ 3906 h 8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35" h="8300">
                  <a:moveTo>
                    <a:pt x="2670" y="3906"/>
                  </a:moveTo>
                  <a:cubicBezTo>
                    <a:pt x="3317" y="2873"/>
                    <a:pt x="4065" y="1687"/>
                    <a:pt x="4720" y="752"/>
                  </a:cubicBezTo>
                  <a:cubicBezTo>
                    <a:pt x="5376" y="-182"/>
                    <a:pt x="5376" y="-182"/>
                    <a:pt x="4889" y="401"/>
                  </a:cubicBezTo>
                  <a:cubicBezTo>
                    <a:pt x="4889" y="401"/>
                    <a:pt x="3766" y="1444"/>
                    <a:pt x="2847" y="2450"/>
                  </a:cubicBezTo>
                  <a:cubicBezTo>
                    <a:pt x="1928" y="3456"/>
                    <a:pt x="1229" y="4429"/>
                    <a:pt x="782" y="5368"/>
                  </a:cubicBezTo>
                  <a:cubicBezTo>
                    <a:pt x="334" y="6308"/>
                    <a:pt x="60" y="7151"/>
                    <a:pt x="33" y="7554"/>
                  </a:cubicBezTo>
                  <a:cubicBezTo>
                    <a:pt x="-59" y="8287"/>
                    <a:pt x="77" y="7969"/>
                    <a:pt x="11" y="8301"/>
                  </a:cubicBezTo>
                  <a:cubicBezTo>
                    <a:pt x="181" y="8000"/>
                    <a:pt x="503" y="7322"/>
                    <a:pt x="962" y="6558"/>
                  </a:cubicBezTo>
                  <a:cubicBezTo>
                    <a:pt x="1421" y="5795"/>
                    <a:pt x="2023" y="4938"/>
                    <a:pt x="2670" y="390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FCB336D9-CEAD-D951-26CF-533F48967C80}"/>
                </a:ext>
              </a:extLst>
            </p:cNvPr>
            <p:cNvSpPr/>
            <p:nvPr/>
          </p:nvSpPr>
          <p:spPr>
            <a:xfrm>
              <a:off x="6185393" y="3279980"/>
              <a:ext cx="18734" cy="27413"/>
            </a:xfrm>
            <a:custGeom>
              <a:avLst/>
              <a:gdLst>
                <a:gd name="connsiteX0" fmla="*/ 9608 w 18734"/>
                <a:gd name="connsiteY0" fmla="*/ 7842 h 27413"/>
                <a:gd name="connsiteX1" fmla="*/ 10358 w 18734"/>
                <a:gd name="connsiteY1" fmla="*/ 6534 h 27413"/>
                <a:gd name="connsiteX2" fmla="*/ 11353 w 18734"/>
                <a:gd name="connsiteY2" fmla="*/ 5188 h 27413"/>
                <a:gd name="connsiteX3" fmla="*/ 12981 w 18734"/>
                <a:gd name="connsiteY3" fmla="*/ 3525 h 27413"/>
                <a:gd name="connsiteX4" fmla="*/ 14988 w 18734"/>
                <a:gd name="connsiteY4" fmla="*/ 1744 h 27413"/>
                <a:gd name="connsiteX5" fmla="*/ 16255 w 18734"/>
                <a:gd name="connsiteY5" fmla="*/ 798 h 27413"/>
                <a:gd name="connsiteX6" fmla="*/ 17355 w 18734"/>
                <a:gd name="connsiteY6" fmla="*/ 309 h 27413"/>
                <a:gd name="connsiteX7" fmla="*/ 18477 w 18734"/>
                <a:gd name="connsiteY7" fmla="*/ 99 h 27413"/>
                <a:gd name="connsiteX8" fmla="*/ 18584 w 18734"/>
                <a:gd name="connsiteY8" fmla="*/ 88 h 27413"/>
                <a:gd name="connsiteX9" fmla="*/ 17724 w 18734"/>
                <a:gd name="connsiteY9" fmla="*/ 9 h 27413"/>
                <a:gd name="connsiteX10" fmla="*/ 16429 w 18734"/>
                <a:gd name="connsiteY10" fmla="*/ 127 h 27413"/>
                <a:gd name="connsiteX11" fmla="*/ 15163 w 18734"/>
                <a:gd name="connsiteY11" fmla="*/ 636 h 27413"/>
                <a:gd name="connsiteX12" fmla="*/ 12999 w 18734"/>
                <a:gd name="connsiteY12" fmla="*/ 2054 h 27413"/>
                <a:gd name="connsiteX13" fmla="*/ 10885 w 18734"/>
                <a:gd name="connsiteY13" fmla="*/ 3724 h 27413"/>
                <a:gd name="connsiteX14" fmla="*/ 9451 w 18734"/>
                <a:gd name="connsiteY14" fmla="*/ 5223 h 27413"/>
                <a:gd name="connsiteX15" fmla="*/ 8487 w 18734"/>
                <a:gd name="connsiteY15" fmla="*/ 6543 h 27413"/>
                <a:gd name="connsiteX16" fmla="*/ 7550 w 18734"/>
                <a:gd name="connsiteY16" fmla="*/ 8188 h 27413"/>
                <a:gd name="connsiteX17" fmla="*/ 6615 w 18734"/>
                <a:gd name="connsiteY17" fmla="*/ 10254 h 27413"/>
                <a:gd name="connsiteX18" fmla="*/ 5898 w 18734"/>
                <a:gd name="connsiteY18" fmla="*/ 12108 h 27413"/>
                <a:gd name="connsiteX19" fmla="*/ 5175 w 18734"/>
                <a:gd name="connsiteY19" fmla="*/ 14605 h 27413"/>
                <a:gd name="connsiteX20" fmla="*/ 4285 w 18734"/>
                <a:gd name="connsiteY20" fmla="*/ 18192 h 27413"/>
                <a:gd name="connsiteX21" fmla="*/ 3736 w 18734"/>
                <a:gd name="connsiteY21" fmla="*/ 20335 h 27413"/>
                <a:gd name="connsiteX22" fmla="*/ 3396 w 18734"/>
                <a:gd name="connsiteY22" fmla="*/ 21423 h 27413"/>
                <a:gd name="connsiteX23" fmla="*/ 3072 w 18734"/>
                <a:gd name="connsiteY23" fmla="*/ 22361 h 27413"/>
                <a:gd name="connsiteX24" fmla="*/ 2224 w 18734"/>
                <a:gd name="connsiteY24" fmla="*/ 24113 h 27413"/>
                <a:gd name="connsiteX25" fmla="*/ 1145 w 18734"/>
                <a:gd name="connsiteY25" fmla="*/ 25898 h 27413"/>
                <a:gd name="connsiteX26" fmla="*/ 305 w 18734"/>
                <a:gd name="connsiteY26" fmla="*/ 27021 h 27413"/>
                <a:gd name="connsiteX27" fmla="*/ 0 w 18734"/>
                <a:gd name="connsiteY27" fmla="*/ 27413 h 27413"/>
                <a:gd name="connsiteX28" fmla="*/ 1149 w 18734"/>
                <a:gd name="connsiteY28" fmla="*/ 26706 h 27413"/>
                <a:gd name="connsiteX29" fmla="*/ 2545 w 18734"/>
                <a:gd name="connsiteY29" fmla="*/ 25236 h 27413"/>
                <a:gd name="connsiteX30" fmla="*/ 3810 w 18734"/>
                <a:gd name="connsiteY30" fmla="*/ 23389 h 27413"/>
                <a:gd name="connsiteX31" fmla="*/ 4425 w 18734"/>
                <a:gd name="connsiteY31" fmla="*/ 22209 h 27413"/>
                <a:gd name="connsiteX32" fmla="*/ 4875 w 18734"/>
                <a:gd name="connsiteY32" fmla="*/ 21161 h 27413"/>
                <a:gd name="connsiteX33" fmla="*/ 5479 w 18734"/>
                <a:gd name="connsiteY33" fmla="*/ 19469 h 27413"/>
                <a:gd name="connsiteX34" fmla="*/ 6534 w 18734"/>
                <a:gd name="connsiteY34" fmla="*/ 16151 h 27413"/>
                <a:gd name="connsiteX35" fmla="*/ 7444 w 18734"/>
                <a:gd name="connsiteY35" fmla="*/ 13395 h 27413"/>
                <a:gd name="connsiteX36" fmla="*/ 8109 w 18734"/>
                <a:gd name="connsiteY36" fmla="*/ 11508 h 27413"/>
                <a:gd name="connsiteX37" fmla="*/ 8847 w 18734"/>
                <a:gd name="connsiteY37" fmla="*/ 9536 h 27413"/>
                <a:gd name="connsiteX38" fmla="*/ 9608 w 18734"/>
                <a:gd name="connsiteY38" fmla="*/ 7842 h 27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8734" h="27413">
                  <a:moveTo>
                    <a:pt x="9608" y="7842"/>
                  </a:moveTo>
                  <a:cubicBezTo>
                    <a:pt x="9856" y="7355"/>
                    <a:pt x="10098" y="6946"/>
                    <a:pt x="10358" y="6534"/>
                  </a:cubicBezTo>
                  <a:cubicBezTo>
                    <a:pt x="10618" y="6122"/>
                    <a:pt x="10926" y="5686"/>
                    <a:pt x="11353" y="5188"/>
                  </a:cubicBezTo>
                  <a:cubicBezTo>
                    <a:pt x="11780" y="4690"/>
                    <a:pt x="12324" y="4135"/>
                    <a:pt x="12981" y="3525"/>
                  </a:cubicBezTo>
                  <a:cubicBezTo>
                    <a:pt x="13638" y="2914"/>
                    <a:pt x="14403" y="2243"/>
                    <a:pt x="14988" y="1744"/>
                  </a:cubicBezTo>
                  <a:cubicBezTo>
                    <a:pt x="15573" y="1245"/>
                    <a:pt x="15908" y="1002"/>
                    <a:pt x="16255" y="798"/>
                  </a:cubicBezTo>
                  <a:cubicBezTo>
                    <a:pt x="16602" y="594"/>
                    <a:pt x="16968" y="433"/>
                    <a:pt x="17355" y="309"/>
                  </a:cubicBezTo>
                  <a:cubicBezTo>
                    <a:pt x="17741" y="185"/>
                    <a:pt x="18155" y="100"/>
                    <a:pt x="18477" y="99"/>
                  </a:cubicBezTo>
                  <a:cubicBezTo>
                    <a:pt x="18799" y="97"/>
                    <a:pt x="18799" y="97"/>
                    <a:pt x="18584" y="88"/>
                  </a:cubicBezTo>
                  <a:cubicBezTo>
                    <a:pt x="18584" y="88"/>
                    <a:pt x="18155" y="38"/>
                    <a:pt x="17724" y="9"/>
                  </a:cubicBezTo>
                  <a:cubicBezTo>
                    <a:pt x="17293" y="-19"/>
                    <a:pt x="16859" y="19"/>
                    <a:pt x="16429" y="127"/>
                  </a:cubicBezTo>
                  <a:cubicBezTo>
                    <a:pt x="15998" y="235"/>
                    <a:pt x="15573" y="404"/>
                    <a:pt x="15163" y="636"/>
                  </a:cubicBezTo>
                  <a:cubicBezTo>
                    <a:pt x="14754" y="867"/>
                    <a:pt x="13817" y="1471"/>
                    <a:pt x="12999" y="2054"/>
                  </a:cubicBezTo>
                  <a:cubicBezTo>
                    <a:pt x="12181" y="2637"/>
                    <a:pt x="11477" y="3194"/>
                    <a:pt x="10885" y="3724"/>
                  </a:cubicBezTo>
                  <a:cubicBezTo>
                    <a:pt x="10294" y="4253"/>
                    <a:pt x="9812" y="4759"/>
                    <a:pt x="9451" y="5223"/>
                  </a:cubicBezTo>
                  <a:cubicBezTo>
                    <a:pt x="9090" y="5688"/>
                    <a:pt x="8799" y="6065"/>
                    <a:pt x="8487" y="6543"/>
                  </a:cubicBezTo>
                  <a:cubicBezTo>
                    <a:pt x="8175" y="7021"/>
                    <a:pt x="7862" y="7570"/>
                    <a:pt x="7550" y="8188"/>
                  </a:cubicBezTo>
                  <a:cubicBezTo>
                    <a:pt x="7237" y="8807"/>
                    <a:pt x="6927" y="9499"/>
                    <a:pt x="6615" y="10254"/>
                  </a:cubicBezTo>
                  <a:cubicBezTo>
                    <a:pt x="6302" y="11009"/>
                    <a:pt x="6114" y="11455"/>
                    <a:pt x="5898" y="12108"/>
                  </a:cubicBezTo>
                  <a:cubicBezTo>
                    <a:pt x="5683" y="12761"/>
                    <a:pt x="5444" y="13593"/>
                    <a:pt x="5175" y="14605"/>
                  </a:cubicBezTo>
                  <a:cubicBezTo>
                    <a:pt x="4906" y="15619"/>
                    <a:pt x="4610" y="16816"/>
                    <a:pt x="4285" y="18192"/>
                  </a:cubicBezTo>
                  <a:cubicBezTo>
                    <a:pt x="3959" y="19569"/>
                    <a:pt x="3852" y="19950"/>
                    <a:pt x="3736" y="20335"/>
                  </a:cubicBezTo>
                  <a:cubicBezTo>
                    <a:pt x="3621" y="20721"/>
                    <a:pt x="3507" y="21083"/>
                    <a:pt x="3396" y="21423"/>
                  </a:cubicBezTo>
                  <a:cubicBezTo>
                    <a:pt x="3285" y="21764"/>
                    <a:pt x="3175" y="22081"/>
                    <a:pt x="3072" y="22361"/>
                  </a:cubicBezTo>
                  <a:cubicBezTo>
                    <a:pt x="2970" y="22641"/>
                    <a:pt x="2593" y="23423"/>
                    <a:pt x="2224" y="24113"/>
                  </a:cubicBezTo>
                  <a:cubicBezTo>
                    <a:pt x="1856" y="24803"/>
                    <a:pt x="1496" y="25397"/>
                    <a:pt x="1145" y="25898"/>
                  </a:cubicBezTo>
                  <a:cubicBezTo>
                    <a:pt x="795" y="26400"/>
                    <a:pt x="452" y="26812"/>
                    <a:pt x="305" y="27021"/>
                  </a:cubicBezTo>
                  <a:cubicBezTo>
                    <a:pt x="-38" y="27353"/>
                    <a:pt x="195" y="27291"/>
                    <a:pt x="0" y="27413"/>
                  </a:cubicBezTo>
                  <a:cubicBezTo>
                    <a:pt x="240" y="27352"/>
                    <a:pt x="691" y="27088"/>
                    <a:pt x="1149" y="26706"/>
                  </a:cubicBezTo>
                  <a:cubicBezTo>
                    <a:pt x="1607" y="26325"/>
                    <a:pt x="2074" y="25834"/>
                    <a:pt x="2545" y="25236"/>
                  </a:cubicBezTo>
                  <a:cubicBezTo>
                    <a:pt x="3015" y="24638"/>
                    <a:pt x="3490" y="23936"/>
                    <a:pt x="3810" y="23389"/>
                  </a:cubicBezTo>
                  <a:cubicBezTo>
                    <a:pt x="4129" y="22841"/>
                    <a:pt x="4276" y="22536"/>
                    <a:pt x="4425" y="22209"/>
                  </a:cubicBezTo>
                  <a:cubicBezTo>
                    <a:pt x="4574" y="21882"/>
                    <a:pt x="4724" y="21533"/>
                    <a:pt x="4875" y="21161"/>
                  </a:cubicBezTo>
                  <a:cubicBezTo>
                    <a:pt x="5026" y="20790"/>
                    <a:pt x="5179" y="20396"/>
                    <a:pt x="5479" y="19469"/>
                  </a:cubicBezTo>
                  <a:cubicBezTo>
                    <a:pt x="5779" y="18542"/>
                    <a:pt x="6181" y="17254"/>
                    <a:pt x="6534" y="16151"/>
                  </a:cubicBezTo>
                  <a:cubicBezTo>
                    <a:pt x="6888" y="15047"/>
                    <a:pt x="7190" y="14127"/>
                    <a:pt x="7444" y="13395"/>
                  </a:cubicBezTo>
                  <a:cubicBezTo>
                    <a:pt x="7698" y="12664"/>
                    <a:pt x="7892" y="12121"/>
                    <a:pt x="8109" y="11508"/>
                  </a:cubicBezTo>
                  <a:cubicBezTo>
                    <a:pt x="8326" y="10896"/>
                    <a:pt x="8587" y="10177"/>
                    <a:pt x="8847" y="9536"/>
                  </a:cubicBezTo>
                  <a:cubicBezTo>
                    <a:pt x="9108" y="8896"/>
                    <a:pt x="9360" y="8330"/>
                    <a:pt x="9608" y="78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AB9EE93A-D60F-C272-3CF6-B226F0AE415B}"/>
                </a:ext>
              </a:extLst>
            </p:cNvPr>
            <p:cNvSpPr/>
            <p:nvPr/>
          </p:nvSpPr>
          <p:spPr>
            <a:xfrm>
              <a:off x="6193576" y="3280301"/>
              <a:ext cx="14419" cy="16771"/>
            </a:xfrm>
            <a:custGeom>
              <a:avLst/>
              <a:gdLst>
                <a:gd name="connsiteX0" fmla="*/ 2620 w 14419"/>
                <a:gd name="connsiteY0" fmla="*/ 10530 h 16771"/>
                <a:gd name="connsiteX1" fmla="*/ 4658 w 14419"/>
                <a:gd name="connsiteY1" fmla="*/ 7608 h 16771"/>
                <a:gd name="connsiteX2" fmla="*/ 7450 w 14419"/>
                <a:gd name="connsiteY2" fmla="*/ 4736 h 16771"/>
                <a:gd name="connsiteX3" fmla="*/ 10605 w 14419"/>
                <a:gd name="connsiteY3" fmla="*/ 2258 h 16771"/>
                <a:gd name="connsiteX4" fmla="*/ 13714 w 14419"/>
                <a:gd name="connsiteY4" fmla="*/ 368 h 16771"/>
                <a:gd name="connsiteX5" fmla="*/ 13988 w 14419"/>
                <a:gd name="connsiteY5" fmla="*/ 167 h 16771"/>
                <a:gd name="connsiteX6" fmla="*/ 11430 w 14419"/>
                <a:gd name="connsiteY6" fmla="*/ 1008 h 16771"/>
                <a:gd name="connsiteX7" fmla="*/ 7787 w 14419"/>
                <a:gd name="connsiteY7" fmla="*/ 2933 h 16771"/>
                <a:gd name="connsiteX8" fmla="*/ 4407 w 14419"/>
                <a:gd name="connsiteY8" fmla="*/ 5640 h 16771"/>
                <a:gd name="connsiteX9" fmla="*/ 2033 w 14419"/>
                <a:gd name="connsiteY9" fmla="*/ 8835 h 16771"/>
                <a:gd name="connsiteX10" fmla="*/ 612 w 14419"/>
                <a:gd name="connsiteY10" fmla="*/ 12297 h 16771"/>
                <a:gd name="connsiteX11" fmla="*/ 23 w 14419"/>
                <a:gd name="connsiteY11" fmla="*/ 15441 h 16771"/>
                <a:gd name="connsiteX12" fmla="*/ 11 w 14419"/>
                <a:gd name="connsiteY12" fmla="*/ 16772 h 16771"/>
                <a:gd name="connsiteX13" fmla="*/ 1116 w 14419"/>
                <a:gd name="connsiteY13" fmla="*/ 13783 h 16771"/>
                <a:gd name="connsiteX14" fmla="*/ 2620 w 14419"/>
                <a:gd name="connsiteY14" fmla="*/ 10530 h 16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419" h="16771">
                  <a:moveTo>
                    <a:pt x="2620" y="10530"/>
                  </a:moveTo>
                  <a:cubicBezTo>
                    <a:pt x="3195" y="9514"/>
                    <a:pt x="3844" y="8561"/>
                    <a:pt x="4658" y="7608"/>
                  </a:cubicBezTo>
                  <a:cubicBezTo>
                    <a:pt x="5472" y="6655"/>
                    <a:pt x="6439" y="5647"/>
                    <a:pt x="7450" y="4736"/>
                  </a:cubicBezTo>
                  <a:cubicBezTo>
                    <a:pt x="8461" y="3826"/>
                    <a:pt x="9513" y="3002"/>
                    <a:pt x="10605" y="2258"/>
                  </a:cubicBezTo>
                  <a:cubicBezTo>
                    <a:pt x="11697" y="1512"/>
                    <a:pt x="12824" y="818"/>
                    <a:pt x="13714" y="368"/>
                  </a:cubicBezTo>
                  <a:cubicBezTo>
                    <a:pt x="14603" y="-82"/>
                    <a:pt x="14603" y="-82"/>
                    <a:pt x="13988" y="167"/>
                  </a:cubicBezTo>
                  <a:cubicBezTo>
                    <a:pt x="13988" y="167"/>
                    <a:pt x="12690" y="511"/>
                    <a:pt x="11430" y="1008"/>
                  </a:cubicBezTo>
                  <a:cubicBezTo>
                    <a:pt x="10169" y="1506"/>
                    <a:pt x="8957" y="2156"/>
                    <a:pt x="7787" y="2933"/>
                  </a:cubicBezTo>
                  <a:cubicBezTo>
                    <a:pt x="6617" y="3709"/>
                    <a:pt x="5491" y="4606"/>
                    <a:pt x="4407" y="5640"/>
                  </a:cubicBezTo>
                  <a:cubicBezTo>
                    <a:pt x="3324" y="6674"/>
                    <a:pt x="2616" y="7739"/>
                    <a:pt x="2033" y="8835"/>
                  </a:cubicBezTo>
                  <a:cubicBezTo>
                    <a:pt x="1449" y="9930"/>
                    <a:pt x="976" y="11086"/>
                    <a:pt x="612" y="12297"/>
                  </a:cubicBezTo>
                  <a:cubicBezTo>
                    <a:pt x="248" y="13507"/>
                    <a:pt x="4" y="14772"/>
                    <a:pt x="23" y="15441"/>
                  </a:cubicBezTo>
                  <a:cubicBezTo>
                    <a:pt x="-60" y="16761"/>
                    <a:pt x="114" y="16121"/>
                    <a:pt x="11" y="16772"/>
                  </a:cubicBezTo>
                  <a:cubicBezTo>
                    <a:pt x="300" y="16156"/>
                    <a:pt x="684" y="14935"/>
                    <a:pt x="1116" y="13783"/>
                  </a:cubicBezTo>
                  <a:cubicBezTo>
                    <a:pt x="1549" y="12631"/>
                    <a:pt x="2046" y="11547"/>
                    <a:pt x="2620" y="105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F508549C-A7CE-13A3-D368-0861DC682B04}"/>
                </a:ext>
              </a:extLst>
            </p:cNvPr>
            <p:cNvSpPr/>
            <p:nvPr/>
          </p:nvSpPr>
          <p:spPr>
            <a:xfrm>
              <a:off x="6198635" y="3282767"/>
              <a:ext cx="12752" cy="13798"/>
            </a:xfrm>
            <a:custGeom>
              <a:avLst/>
              <a:gdLst>
                <a:gd name="connsiteX0" fmla="*/ 9352 w 12752"/>
                <a:gd name="connsiteY0" fmla="*/ 1967 h 13798"/>
                <a:gd name="connsiteX1" fmla="*/ 12126 w 12752"/>
                <a:gd name="connsiteY1" fmla="*/ 312 h 13798"/>
                <a:gd name="connsiteX2" fmla="*/ 12370 w 12752"/>
                <a:gd name="connsiteY2" fmla="*/ 140 h 13798"/>
                <a:gd name="connsiteX3" fmla="*/ 10094 w 12752"/>
                <a:gd name="connsiteY3" fmla="*/ 847 h 13798"/>
                <a:gd name="connsiteX4" fmla="*/ 6780 w 12752"/>
                <a:gd name="connsiteY4" fmla="*/ 2540 h 13798"/>
                <a:gd name="connsiteX5" fmla="*/ 3652 w 12752"/>
                <a:gd name="connsiteY5" fmla="*/ 5028 h 13798"/>
                <a:gd name="connsiteX6" fmla="*/ 1394 w 12752"/>
                <a:gd name="connsiteY6" fmla="*/ 7907 h 13798"/>
                <a:gd name="connsiteX7" fmla="*/ 232 w 12752"/>
                <a:gd name="connsiteY7" fmla="*/ 10704 h 13798"/>
                <a:gd name="connsiteX8" fmla="*/ 46 w 12752"/>
                <a:gd name="connsiteY8" fmla="*/ 12951 h 13798"/>
                <a:gd name="connsiteX9" fmla="*/ 248 w 12752"/>
                <a:gd name="connsiteY9" fmla="*/ 13798 h 13798"/>
                <a:gd name="connsiteX10" fmla="*/ 718 w 12752"/>
                <a:gd name="connsiteY10" fmla="*/ 11764 h 13798"/>
                <a:gd name="connsiteX11" fmla="*/ 1825 w 12752"/>
                <a:gd name="connsiteY11" fmla="*/ 9351 h 13798"/>
                <a:gd name="connsiteX12" fmla="*/ 3792 w 12752"/>
                <a:gd name="connsiteY12" fmla="*/ 6854 h 13798"/>
                <a:gd name="connsiteX13" fmla="*/ 6475 w 12752"/>
                <a:gd name="connsiteY13" fmla="*/ 4216 h 13798"/>
                <a:gd name="connsiteX14" fmla="*/ 9352 w 12752"/>
                <a:gd name="connsiteY14" fmla="*/ 1967 h 13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752" h="13798">
                  <a:moveTo>
                    <a:pt x="9352" y="1967"/>
                  </a:moveTo>
                  <a:cubicBezTo>
                    <a:pt x="10335" y="1301"/>
                    <a:pt x="11338" y="693"/>
                    <a:pt x="12126" y="312"/>
                  </a:cubicBezTo>
                  <a:cubicBezTo>
                    <a:pt x="12915" y="-69"/>
                    <a:pt x="12915" y="-69"/>
                    <a:pt x="12370" y="140"/>
                  </a:cubicBezTo>
                  <a:cubicBezTo>
                    <a:pt x="12370" y="140"/>
                    <a:pt x="11225" y="424"/>
                    <a:pt x="10094" y="847"/>
                  </a:cubicBezTo>
                  <a:cubicBezTo>
                    <a:pt x="8962" y="1270"/>
                    <a:pt x="7857" y="1841"/>
                    <a:pt x="6780" y="2540"/>
                  </a:cubicBezTo>
                  <a:cubicBezTo>
                    <a:pt x="5702" y="3239"/>
                    <a:pt x="4651" y="4059"/>
                    <a:pt x="3652" y="5028"/>
                  </a:cubicBezTo>
                  <a:cubicBezTo>
                    <a:pt x="2652" y="5998"/>
                    <a:pt x="1942" y="6963"/>
                    <a:pt x="1394" y="7907"/>
                  </a:cubicBezTo>
                  <a:cubicBezTo>
                    <a:pt x="847" y="8851"/>
                    <a:pt x="459" y="9786"/>
                    <a:pt x="232" y="10704"/>
                  </a:cubicBezTo>
                  <a:cubicBezTo>
                    <a:pt x="5" y="11622"/>
                    <a:pt x="-52" y="12516"/>
                    <a:pt x="46" y="12951"/>
                  </a:cubicBezTo>
                  <a:cubicBezTo>
                    <a:pt x="177" y="13803"/>
                    <a:pt x="215" y="13380"/>
                    <a:pt x="248" y="13798"/>
                  </a:cubicBezTo>
                  <a:cubicBezTo>
                    <a:pt x="346" y="13380"/>
                    <a:pt x="476" y="12566"/>
                    <a:pt x="718" y="11764"/>
                  </a:cubicBezTo>
                  <a:cubicBezTo>
                    <a:pt x="960" y="10962"/>
                    <a:pt x="1327" y="10160"/>
                    <a:pt x="1825" y="9351"/>
                  </a:cubicBezTo>
                  <a:cubicBezTo>
                    <a:pt x="2322" y="8543"/>
                    <a:pt x="2958" y="7725"/>
                    <a:pt x="3792" y="6854"/>
                  </a:cubicBezTo>
                  <a:cubicBezTo>
                    <a:pt x="4627" y="5984"/>
                    <a:pt x="5538" y="5051"/>
                    <a:pt x="6475" y="4216"/>
                  </a:cubicBezTo>
                  <a:cubicBezTo>
                    <a:pt x="7411" y="3381"/>
                    <a:pt x="8370" y="2634"/>
                    <a:pt x="9352" y="19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6FF3EF02-7C6D-D12D-FEF7-17ADCE5AF472}"/>
                </a:ext>
              </a:extLst>
            </p:cNvPr>
            <p:cNvSpPr/>
            <p:nvPr/>
          </p:nvSpPr>
          <p:spPr>
            <a:xfrm>
              <a:off x="6203724" y="3284750"/>
              <a:ext cx="8949" cy="9963"/>
            </a:xfrm>
            <a:custGeom>
              <a:avLst/>
              <a:gdLst>
                <a:gd name="connsiteX0" fmla="*/ 8440 w 8949"/>
                <a:gd name="connsiteY0" fmla="*/ 314 h 9963"/>
                <a:gd name="connsiteX1" fmla="*/ 5500 w 8949"/>
                <a:gd name="connsiteY1" fmla="*/ 1974 h 9963"/>
                <a:gd name="connsiteX2" fmla="*/ 2053 w 8949"/>
                <a:gd name="connsiteY2" fmla="*/ 5193 h 9963"/>
                <a:gd name="connsiteX3" fmla="*/ 335 w 8949"/>
                <a:gd name="connsiteY3" fmla="*/ 8515 h 9963"/>
                <a:gd name="connsiteX4" fmla="*/ 0 w 8949"/>
                <a:gd name="connsiteY4" fmla="*/ 9964 h 9963"/>
                <a:gd name="connsiteX5" fmla="*/ 1999 w 8949"/>
                <a:gd name="connsiteY5" fmla="*/ 6975 h 9963"/>
                <a:gd name="connsiteX6" fmla="*/ 4845 w 8949"/>
                <a:gd name="connsiteY6" fmla="*/ 3615 h 9963"/>
                <a:gd name="connsiteX7" fmla="*/ 8140 w 8949"/>
                <a:gd name="connsiteY7" fmla="*/ 634 h 9963"/>
                <a:gd name="connsiteX8" fmla="*/ 8440 w 8949"/>
                <a:gd name="connsiteY8" fmla="*/ 314 h 9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949" h="9963">
                  <a:moveTo>
                    <a:pt x="8440" y="314"/>
                  </a:moveTo>
                  <a:cubicBezTo>
                    <a:pt x="8440" y="314"/>
                    <a:pt x="6871" y="1056"/>
                    <a:pt x="5500" y="1974"/>
                  </a:cubicBezTo>
                  <a:cubicBezTo>
                    <a:pt x="4130" y="2892"/>
                    <a:pt x="2952" y="3953"/>
                    <a:pt x="2053" y="5193"/>
                  </a:cubicBezTo>
                  <a:cubicBezTo>
                    <a:pt x="1155" y="6434"/>
                    <a:pt x="491" y="7776"/>
                    <a:pt x="335" y="8515"/>
                  </a:cubicBezTo>
                  <a:cubicBezTo>
                    <a:pt x="-67" y="9939"/>
                    <a:pt x="246" y="9277"/>
                    <a:pt x="0" y="9964"/>
                  </a:cubicBezTo>
                  <a:cubicBezTo>
                    <a:pt x="434" y="9356"/>
                    <a:pt x="1155" y="8122"/>
                    <a:pt x="1999" y="6975"/>
                  </a:cubicBezTo>
                  <a:cubicBezTo>
                    <a:pt x="2843" y="5827"/>
                    <a:pt x="3791" y="4725"/>
                    <a:pt x="4845" y="3615"/>
                  </a:cubicBezTo>
                  <a:cubicBezTo>
                    <a:pt x="5898" y="2505"/>
                    <a:pt x="7117" y="1415"/>
                    <a:pt x="8140" y="634"/>
                  </a:cubicBezTo>
                  <a:cubicBezTo>
                    <a:pt x="9163" y="-147"/>
                    <a:pt x="9163" y="-147"/>
                    <a:pt x="8440" y="31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00229A3E-BD8F-08BF-66E0-DAD2D0D25D85}"/>
                </a:ext>
              </a:extLst>
            </p:cNvPr>
            <p:cNvSpPr/>
            <p:nvPr/>
          </p:nvSpPr>
          <p:spPr>
            <a:xfrm>
              <a:off x="6209133" y="3289503"/>
              <a:ext cx="4536" cy="4837"/>
            </a:xfrm>
            <a:custGeom>
              <a:avLst/>
              <a:gdLst>
                <a:gd name="connsiteX0" fmla="*/ 2906 w 4536"/>
                <a:gd name="connsiteY0" fmla="*/ 1159 h 4837"/>
                <a:gd name="connsiteX1" fmla="*/ 1178 w 4536"/>
                <a:gd name="connsiteY1" fmla="*/ 2727 h 4837"/>
                <a:gd name="connsiteX2" fmla="*/ 227 w 4536"/>
                <a:gd name="connsiteY2" fmla="*/ 4212 h 4837"/>
                <a:gd name="connsiteX3" fmla="*/ 0 w 4536"/>
                <a:gd name="connsiteY3" fmla="*/ 4837 h 4837"/>
                <a:gd name="connsiteX4" fmla="*/ 1184 w 4536"/>
                <a:gd name="connsiteY4" fmla="*/ 3669 h 4837"/>
                <a:gd name="connsiteX5" fmla="*/ 2669 w 4536"/>
                <a:gd name="connsiteY5" fmla="*/ 2061 h 4837"/>
                <a:gd name="connsiteX6" fmla="*/ 4171 w 4536"/>
                <a:gd name="connsiteY6" fmla="*/ 369 h 4837"/>
                <a:gd name="connsiteX7" fmla="*/ 4303 w 4536"/>
                <a:gd name="connsiteY7" fmla="*/ 192 h 4837"/>
                <a:gd name="connsiteX8" fmla="*/ 2906 w 4536"/>
                <a:gd name="connsiteY8" fmla="*/ 1159 h 4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36" h="4837">
                  <a:moveTo>
                    <a:pt x="2906" y="1159"/>
                  </a:moveTo>
                  <a:cubicBezTo>
                    <a:pt x="2235" y="1644"/>
                    <a:pt x="1639" y="2152"/>
                    <a:pt x="1178" y="2727"/>
                  </a:cubicBezTo>
                  <a:cubicBezTo>
                    <a:pt x="716" y="3302"/>
                    <a:pt x="344" y="3890"/>
                    <a:pt x="227" y="4212"/>
                  </a:cubicBezTo>
                  <a:cubicBezTo>
                    <a:pt x="-60" y="4798"/>
                    <a:pt x="170" y="4573"/>
                    <a:pt x="0" y="4837"/>
                  </a:cubicBezTo>
                  <a:cubicBezTo>
                    <a:pt x="253" y="4631"/>
                    <a:pt x="699" y="4156"/>
                    <a:pt x="1184" y="3669"/>
                  </a:cubicBezTo>
                  <a:cubicBezTo>
                    <a:pt x="1668" y="3183"/>
                    <a:pt x="2168" y="2657"/>
                    <a:pt x="2669" y="2061"/>
                  </a:cubicBezTo>
                  <a:cubicBezTo>
                    <a:pt x="3170" y="1464"/>
                    <a:pt x="3710" y="826"/>
                    <a:pt x="4171" y="369"/>
                  </a:cubicBezTo>
                  <a:cubicBezTo>
                    <a:pt x="4633" y="-88"/>
                    <a:pt x="4633" y="-88"/>
                    <a:pt x="4303" y="192"/>
                  </a:cubicBezTo>
                  <a:cubicBezTo>
                    <a:pt x="4303" y="192"/>
                    <a:pt x="3577" y="675"/>
                    <a:pt x="2906" y="1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FB79C9B7-E7A0-C1D7-D217-A869D8BDE919}"/>
                </a:ext>
              </a:extLst>
            </p:cNvPr>
            <p:cNvSpPr/>
            <p:nvPr/>
          </p:nvSpPr>
          <p:spPr>
            <a:xfrm>
              <a:off x="5878623" y="3396342"/>
              <a:ext cx="23882" cy="54301"/>
            </a:xfrm>
            <a:custGeom>
              <a:avLst/>
              <a:gdLst>
                <a:gd name="connsiteX0" fmla="*/ 6379 w 23882"/>
                <a:gd name="connsiteY0" fmla="*/ 40407 h 54301"/>
                <a:gd name="connsiteX1" fmla="*/ 16574 w 23882"/>
                <a:gd name="connsiteY1" fmla="*/ 52913 h 54301"/>
                <a:gd name="connsiteX2" fmla="*/ 15750 w 23882"/>
                <a:gd name="connsiteY2" fmla="*/ 51828 h 54301"/>
                <a:gd name="connsiteX3" fmla="*/ 11933 w 23882"/>
                <a:gd name="connsiteY3" fmla="*/ 45287 h 54301"/>
                <a:gd name="connsiteX4" fmla="*/ 8374 w 23882"/>
                <a:gd name="connsiteY4" fmla="*/ 38406 h 54301"/>
                <a:gd name="connsiteX5" fmla="*/ 7371 w 23882"/>
                <a:gd name="connsiteY5" fmla="*/ 35964 h 54301"/>
                <a:gd name="connsiteX6" fmla="*/ 15050 w 23882"/>
                <a:gd name="connsiteY6" fmla="*/ 46890 h 54301"/>
                <a:gd name="connsiteX7" fmla="*/ 23883 w 23882"/>
                <a:gd name="connsiteY7" fmla="*/ 54301 h 54301"/>
                <a:gd name="connsiteX8" fmla="*/ 16959 w 23882"/>
                <a:gd name="connsiteY8" fmla="*/ 45782 h 54301"/>
                <a:gd name="connsiteX9" fmla="*/ 11024 w 23882"/>
                <a:gd name="connsiteY9" fmla="*/ 35568 h 54301"/>
                <a:gd name="connsiteX10" fmla="*/ 7717 w 23882"/>
                <a:gd name="connsiteY10" fmla="*/ 26754 h 54301"/>
                <a:gd name="connsiteX11" fmla="*/ 5926 w 23882"/>
                <a:gd name="connsiteY11" fmla="*/ 19541 h 54301"/>
                <a:gd name="connsiteX12" fmla="*/ 4674 w 23882"/>
                <a:gd name="connsiteY12" fmla="*/ 12795 h 54301"/>
                <a:gd name="connsiteX13" fmla="*/ 4487 w 23882"/>
                <a:gd name="connsiteY13" fmla="*/ 12441 h 54301"/>
                <a:gd name="connsiteX14" fmla="*/ 4477 w 23882"/>
                <a:gd name="connsiteY14" fmla="*/ 12266 h 54301"/>
                <a:gd name="connsiteX15" fmla="*/ 4432 w 23882"/>
                <a:gd name="connsiteY15" fmla="*/ 12371 h 54301"/>
                <a:gd name="connsiteX16" fmla="*/ 4349 w 23882"/>
                <a:gd name="connsiteY16" fmla="*/ 23567 h 54301"/>
                <a:gd name="connsiteX17" fmla="*/ 6347 w 23882"/>
                <a:gd name="connsiteY17" fmla="*/ 33423 h 54301"/>
                <a:gd name="connsiteX18" fmla="*/ 4579 w 23882"/>
                <a:gd name="connsiteY18" fmla="*/ 27179 h 54301"/>
                <a:gd name="connsiteX19" fmla="*/ 3426 w 23882"/>
                <a:gd name="connsiteY19" fmla="*/ 15555 h 54301"/>
                <a:gd name="connsiteX20" fmla="*/ 3878 w 23882"/>
                <a:gd name="connsiteY20" fmla="*/ 10421 h 54301"/>
                <a:gd name="connsiteX21" fmla="*/ 4746 w 23882"/>
                <a:gd name="connsiteY21" fmla="*/ 4884 h 54301"/>
                <a:gd name="connsiteX22" fmla="*/ 4939 w 23882"/>
                <a:gd name="connsiteY22" fmla="*/ 3368 h 54301"/>
                <a:gd name="connsiteX23" fmla="*/ 5284 w 23882"/>
                <a:gd name="connsiteY23" fmla="*/ 1673 h 54301"/>
                <a:gd name="connsiteX24" fmla="*/ 5311 w 23882"/>
                <a:gd name="connsiteY24" fmla="*/ 736 h 54301"/>
                <a:gd name="connsiteX25" fmla="*/ 5567 w 23882"/>
                <a:gd name="connsiteY25" fmla="*/ 0 h 54301"/>
                <a:gd name="connsiteX26" fmla="*/ 5284 w 23882"/>
                <a:gd name="connsiteY26" fmla="*/ 393 h 54301"/>
                <a:gd name="connsiteX27" fmla="*/ 2324 w 23882"/>
                <a:gd name="connsiteY27" fmla="*/ 6855 h 54301"/>
                <a:gd name="connsiteX28" fmla="*/ 565 w 23882"/>
                <a:gd name="connsiteY28" fmla="*/ 13793 h 54301"/>
                <a:gd name="connsiteX29" fmla="*/ 725 w 23882"/>
                <a:gd name="connsiteY29" fmla="*/ 27280 h 54301"/>
                <a:gd name="connsiteX30" fmla="*/ 6379 w 23882"/>
                <a:gd name="connsiteY30" fmla="*/ 40407 h 54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3882" h="54301">
                  <a:moveTo>
                    <a:pt x="6379" y="40407"/>
                  </a:moveTo>
                  <a:cubicBezTo>
                    <a:pt x="8502" y="43928"/>
                    <a:pt x="11901" y="48097"/>
                    <a:pt x="16574" y="52913"/>
                  </a:cubicBezTo>
                  <a:lnTo>
                    <a:pt x="15750" y="51828"/>
                  </a:lnTo>
                  <a:cubicBezTo>
                    <a:pt x="14313" y="49427"/>
                    <a:pt x="13041" y="47246"/>
                    <a:pt x="11933" y="45287"/>
                  </a:cubicBezTo>
                  <a:cubicBezTo>
                    <a:pt x="10324" y="42405"/>
                    <a:pt x="9138" y="40112"/>
                    <a:pt x="8374" y="38406"/>
                  </a:cubicBezTo>
                  <a:cubicBezTo>
                    <a:pt x="7989" y="37575"/>
                    <a:pt x="7699" y="36776"/>
                    <a:pt x="7371" y="35964"/>
                  </a:cubicBezTo>
                  <a:cubicBezTo>
                    <a:pt x="8711" y="38750"/>
                    <a:pt x="11248" y="42376"/>
                    <a:pt x="15050" y="46890"/>
                  </a:cubicBezTo>
                  <a:cubicBezTo>
                    <a:pt x="15872" y="47976"/>
                    <a:pt x="18817" y="50446"/>
                    <a:pt x="23883" y="54301"/>
                  </a:cubicBezTo>
                  <a:cubicBezTo>
                    <a:pt x="23410" y="53919"/>
                    <a:pt x="21102" y="51079"/>
                    <a:pt x="16959" y="45782"/>
                  </a:cubicBezTo>
                  <a:cubicBezTo>
                    <a:pt x="14153" y="41481"/>
                    <a:pt x="12174" y="38076"/>
                    <a:pt x="11024" y="35568"/>
                  </a:cubicBezTo>
                  <a:cubicBezTo>
                    <a:pt x="9516" y="32310"/>
                    <a:pt x="8414" y="29371"/>
                    <a:pt x="7717" y="26754"/>
                  </a:cubicBezTo>
                  <a:cubicBezTo>
                    <a:pt x="7202" y="24925"/>
                    <a:pt x="6605" y="22520"/>
                    <a:pt x="5926" y="19541"/>
                  </a:cubicBezTo>
                  <a:cubicBezTo>
                    <a:pt x="5477" y="17587"/>
                    <a:pt x="5060" y="15339"/>
                    <a:pt x="4674" y="12795"/>
                  </a:cubicBezTo>
                  <a:cubicBezTo>
                    <a:pt x="4661" y="12671"/>
                    <a:pt x="4599" y="12553"/>
                    <a:pt x="4487" y="12441"/>
                  </a:cubicBezTo>
                  <a:cubicBezTo>
                    <a:pt x="4475" y="12447"/>
                    <a:pt x="4471" y="12389"/>
                    <a:pt x="4477" y="12266"/>
                  </a:cubicBezTo>
                  <a:lnTo>
                    <a:pt x="4432" y="12371"/>
                  </a:lnTo>
                  <a:cubicBezTo>
                    <a:pt x="3740" y="14600"/>
                    <a:pt x="3712" y="18332"/>
                    <a:pt x="4349" y="23567"/>
                  </a:cubicBezTo>
                  <a:cubicBezTo>
                    <a:pt x="4855" y="27622"/>
                    <a:pt x="5523" y="30902"/>
                    <a:pt x="6347" y="33423"/>
                  </a:cubicBezTo>
                  <a:cubicBezTo>
                    <a:pt x="5586" y="31284"/>
                    <a:pt x="4983" y="29198"/>
                    <a:pt x="4579" y="27179"/>
                  </a:cubicBezTo>
                  <a:cubicBezTo>
                    <a:pt x="3666" y="22993"/>
                    <a:pt x="3282" y="19119"/>
                    <a:pt x="3426" y="15555"/>
                  </a:cubicBezTo>
                  <a:cubicBezTo>
                    <a:pt x="3440" y="14372"/>
                    <a:pt x="3591" y="12660"/>
                    <a:pt x="3878" y="10421"/>
                  </a:cubicBezTo>
                  <a:cubicBezTo>
                    <a:pt x="3881" y="10279"/>
                    <a:pt x="4170" y="8433"/>
                    <a:pt x="4746" y="4884"/>
                  </a:cubicBezTo>
                  <a:cubicBezTo>
                    <a:pt x="4875" y="3972"/>
                    <a:pt x="4940" y="3467"/>
                    <a:pt x="4939" y="3368"/>
                  </a:cubicBezTo>
                  <a:cubicBezTo>
                    <a:pt x="5048" y="2960"/>
                    <a:pt x="5163" y="2395"/>
                    <a:pt x="5284" y="1673"/>
                  </a:cubicBezTo>
                  <a:cubicBezTo>
                    <a:pt x="5323" y="1330"/>
                    <a:pt x="5333" y="1018"/>
                    <a:pt x="5311" y="736"/>
                  </a:cubicBezTo>
                  <a:lnTo>
                    <a:pt x="5567" y="0"/>
                  </a:lnTo>
                  <a:lnTo>
                    <a:pt x="5284" y="393"/>
                  </a:lnTo>
                  <a:cubicBezTo>
                    <a:pt x="4257" y="1972"/>
                    <a:pt x="3270" y="4125"/>
                    <a:pt x="2324" y="6855"/>
                  </a:cubicBezTo>
                  <a:cubicBezTo>
                    <a:pt x="1666" y="8666"/>
                    <a:pt x="1080" y="10979"/>
                    <a:pt x="565" y="13793"/>
                  </a:cubicBezTo>
                  <a:cubicBezTo>
                    <a:pt x="-238" y="18401"/>
                    <a:pt x="-185" y="22896"/>
                    <a:pt x="725" y="27280"/>
                  </a:cubicBezTo>
                  <a:cubicBezTo>
                    <a:pt x="1746" y="31657"/>
                    <a:pt x="3631" y="36033"/>
                    <a:pt x="6379" y="4040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BCB90445-7A67-FFAA-9638-06EBBA636994}"/>
                </a:ext>
              </a:extLst>
            </p:cNvPr>
            <p:cNvSpPr/>
            <p:nvPr/>
          </p:nvSpPr>
          <p:spPr>
            <a:xfrm>
              <a:off x="5885783" y="3395720"/>
              <a:ext cx="13028" cy="40597"/>
            </a:xfrm>
            <a:custGeom>
              <a:avLst/>
              <a:gdLst>
                <a:gd name="connsiteX0" fmla="*/ 13028 w 13028"/>
                <a:gd name="connsiteY0" fmla="*/ 40598 h 40597"/>
                <a:gd name="connsiteX1" fmla="*/ 8231 w 13028"/>
                <a:gd name="connsiteY1" fmla="*/ 34986 h 40597"/>
                <a:gd name="connsiteX2" fmla="*/ 5063 w 13028"/>
                <a:gd name="connsiteY2" fmla="*/ 26883 h 40597"/>
                <a:gd name="connsiteX3" fmla="*/ 4450 w 13028"/>
                <a:gd name="connsiteY3" fmla="*/ 24098 h 40597"/>
                <a:gd name="connsiteX4" fmla="*/ 3265 w 13028"/>
                <a:gd name="connsiteY4" fmla="*/ 16839 h 40597"/>
                <a:gd name="connsiteX5" fmla="*/ 2515 w 13028"/>
                <a:gd name="connsiteY5" fmla="*/ 11107 h 40597"/>
                <a:gd name="connsiteX6" fmla="*/ 2271 w 13028"/>
                <a:gd name="connsiteY6" fmla="*/ 7523 h 40597"/>
                <a:gd name="connsiteX7" fmla="*/ 2383 w 13028"/>
                <a:gd name="connsiteY7" fmla="*/ 2109 h 40597"/>
                <a:gd name="connsiteX8" fmla="*/ 2361 w 13028"/>
                <a:gd name="connsiteY8" fmla="*/ 731 h 40597"/>
                <a:gd name="connsiteX9" fmla="*/ 2232 w 13028"/>
                <a:gd name="connsiteY9" fmla="*/ 321 h 40597"/>
                <a:gd name="connsiteX10" fmla="*/ 2271 w 13028"/>
                <a:gd name="connsiteY10" fmla="*/ 0 h 40597"/>
                <a:gd name="connsiteX11" fmla="*/ 2171 w 13028"/>
                <a:gd name="connsiteY11" fmla="*/ 178 h 40597"/>
                <a:gd name="connsiteX12" fmla="*/ 18 w 13028"/>
                <a:gd name="connsiteY12" fmla="*/ 10278 h 40597"/>
                <a:gd name="connsiteX13" fmla="*/ 1306 w 13028"/>
                <a:gd name="connsiteY13" fmla="*/ 24437 h 40597"/>
                <a:gd name="connsiteX14" fmla="*/ 13028 w 13028"/>
                <a:gd name="connsiteY14" fmla="*/ 40598 h 40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028" h="40597">
                  <a:moveTo>
                    <a:pt x="13028" y="40598"/>
                  </a:moveTo>
                  <a:cubicBezTo>
                    <a:pt x="11224" y="39292"/>
                    <a:pt x="9625" y="37422"/>
                    <a:pt x="8231" y="34986"/>
                  </a:cubicBezTo>
                  <a:cubicBezTo>
                    <a:pt x="6819" y="32433"/>
                    <a:pt x="5763" y="29732"/>
                    <a:pt x="5063" y="26883"/>
                  </a:cubicBezTo>
                  <a:cubicBezTo>
                    <a:pt x="4797" y="25847"/>
                    <a:pt x="4593" y="24918"/>
                    <a:pt x="4450" y="24098"/>
                  </a:cubicBezTo>
                  <a:cubicBezTo>
                    <a:pt x="4099" y="21689"/>
                    <a:pt x="3704" y="19269"/>
                    <a:pt x="3265" y="16839"/>
                  </a:cubicBezTo>
                  <a:cubicBezTo>
                    <a:pt x="2954" y="14896"/>
                    <a:pt x="2704" y="12986"/>
                    <a:pt x="2515" y="11107"/>
                  </a:cubicBezTo>
                  <a:cubicBezTo>
                    <a:pt x="2374" y="9792"/>
                    <a:pt x="2293" y="8598"/>
                    <a:pt x="2271" y="7523"/>
                  </a:cubicBezTo>
                  <a:cubicBezTo>
                    <a:pt x="2229" y="6937"/>
                    <a:pt x="2266" y="5132"/>
                    <a:pt x="2383" y="2109"/>
                  </a:cubicBezTo>
                  <a:lnTo>
                    <a:pt x="2361" y="731"/>
                  </a:lnTo>
                  <a:cubicBezTo>
                    <a:pt x="2344" y="583"/>
                    <a:pt x="2301" y="446"/>
                    <a:pt x="2232" y="321"/>
                  </a:cubicBezTo>
                  <a:lnTo>
                    <a:pt x="2271" y="0"/>
                  </a:lnTo>
                  <a:lnTo>
                    <a:pt x="2171" y="178"/>
                  </a:lnTo>
                  <a:cubicBezTo>
                    <a:pt x="893" y="3133"/>
                    <a:pt x="175" y="6500"/>
                    <a:pt x="18" y="10278"/>
                  </a:cubicBezTo>
                  <a:cubicBezTo>
                    <a:pt x="-97" y="16485"/>
                    <a:pt x="332" y="21205"/>
                    <a:pt x="1306" y="24437"/>
                  </a:cubicBezTo>
                  <a:cubicBezTo>
                    <a:pt x="3628" y="32751"/>
                    <a:pt x="7535" y="38138"/>
                    <a:pt x="13028" y="4059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A3E3FEA9-941D-B764-BB97-3A681EFA7FE1}"/>
                </a:ext>
              </a:extLst>
            </p:cNvPr>
            <p:cNvSpPr/>
            <p:nvPr/>
          </p:nvSpPr>
          <p:spPr>
            <a:xfrm>
              <a:off x="5894642" y="3394415"/>
              <a:ext cx="6690" cy="29358"/>
            </a:xfrm>
            <a:custGeom>
              <a:avLst/>
              <a:gdLst>
                <a:gd name="connsiteX0" fmla="*/ 2351 w 6690"/>
                <a:gd name="connsiteY0" fmla="*/ 0 h 29358"/>
                <a:gd name="connsiteX1" fmla="*/ 2232 w 6690"/>
                <a:gd name="connsiteY1" fmla="*/ 188 h 29358"/>
                <a:gd name="connsiteX2" fmla="*/ 303 w 6690"/>
                <a:gd name="connsiteY2" fmla="*/ 6876 h 29358"/>
                <a:gd name="connsiteX3" fmla="*/ 252 w 6690"/>
                <a:gd name="connsiteY3" fmla="*/ 14969 h 29358"/>
                <a:gd name="connsiteX4" fmla="*/ 2530 w 6690"/>
                <a:gd name="connsiteY4" fmla="*/ 22827 h 29358"/>
                <a:gd name="connsiteX5" fmla="*/ 6690 w 6690"/>
                <a:gd name="connsiteY5" fmla="*/ 29359 h 29358"/>
                <a:gd name="connsiteX6" fmla="*/ 4721 w 6690"/>
                <a:gd name="connsiteY6" fmla="*/ 24603 h 29358"/>
                <a:gd name="connsiteX7" fmla="*/ 3283 w 6690"/>
                <a:gd name="connsiteY7" fmla="*/ 18212 h 29358"/>
                <a:gd name="connsiteX8" fmla="*/ 2493 w 6690"/>
                <a:gd name="connsiteY8" fmla="*/ 10962 h 29358"/>
                <a:gd name="connsiteX9" fmla="*/ 2290 w 6690"/>
                <a:gd name="connsiteY9" fmla="*/ 8281 h 29358"/>
                <a:gd name="connsiteX10" fmla="*/ 2245 w 6690"/>
                <a:gd name="connsiteY10" fmla="*/ 5715 h 29358"/>
                <a:gd name="connsiteX11" fmla="*/ 2346 w 6690"/>
                <a:gd name="connsiteY11" fmla="*/ 2365 h 29358"/>
                <a:gd name="connsiteX12" fmla="*/ 2341 w 6690"/>
                <a:gd name="connsiteY12" fmla="*/ 1614 h 29358"/>
                <a:gd name="connsiteX13" fmla="*/ 2391 w 6690"/>
                <a:gd name="connsiteY13" fmla="*/ 1003 h 29358"/>
                <a:gd name="connsiteX14" fmla="*/ 2283 w 6690"/>
                <a:gd name="connsiteY14" fmla="*/ 344 h 29358"/>
                <a:gd name="connsiteX15" fmla="*/ 2288 w 6690"/>
                <a:gd name="connsiteY15" fmla="*/ 267 h 29358"/>
                <a:gd name="connsiteX16" fmla="*/ 2351 w 6690"/>
                <a:gd name="connsiteY16" fmla="*/ 0 h 29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690" h="29358">
                  <a:moveTo>
                    <a:pt x="2351" y="0"/>
                  </a:moveTo>
                  <a:lnTo>
                    <a:pt x="2232" y="188"/>
                  </a:lnTo>
                  <a:cubicBezTo>
                    <a:pt x="1368" y="1775"/>
                    <a:pt x="725" y="4004"/>
                    <a:pt x="303" y="6876"/>
                  </a:cubicBezTo>
                  <a:cubicBezTo>
                    <a:pt x="-83" y="9767"/>
                    <a:pt x="-100" y="12465"/>
                    <a:pt x="252" y="14969"/>
                  </a:cubicBezTo>
                  <a:cubicBezTo>
                    <a:pt x="713" y="17886"/>
                    <a:pt x="1472" y="20505"/>
                    <a:pt x="2530" y="22827"/>
                  </a:cubicBezTo>
                  <a:cubicBezTo>
                    <a:pt x="3234" y="24529"/>
                    <a:pt x="4621" y="26706"/>
                    <a:pt x="6690" y="29359"/>
                  </a:cubicBezTo>
                  <a:cubicBezTo>
                    <a:pt x="5911" y="27994"/>
                    <a:pt x="5254" y="26409"/>
                    <a:pt x="4721" y="24603"/>
                  </a:cubicBezTo>
                  <a:cubicBezTo>
                    <a:pt x="4094" y="22610"/>
                    <a:pt x="3615" y="20480"/>
                    <a:pt x="3283" y="18212"/>
                  </a:cubicBezTo>
                  <a:cubicBezTo>
                    <a:pt x="3260" y="18313"/>
                    <a:pt x="2997" y="15896"/>
                    <a:pt x="2493" y="10962"/>
                  </a:cubicBezTo>
                  <a:cubicBezTo>
                    <a:pt x="2398" y="10049"/>
                    <a:pt x="2331" y="9155"/>
                    <a:pt x="2290" y="8281"/>
                  </a:cubicBezTo>
                  <a:cubicBezTo>
                    <a:pt x="2249" y="7407"/>
                    <a:pt x="2234" y="6552"/>
                    <a:pt x="2245" y="5715"/>
                  </a:cubicBezTo>
                  <a:cubicBezTo>
                    <a:pt x="2233" y="5728"/>
                    <a:pt x="2267" y="4611"/>
                    <a:pt x="2346" y="2365"/>
                  </a:cubicBezTo>
                  <a:cubicBezTo>
                    <a:pt x="2350" y="1908"/>
                    <a:pt x="2349" y="1658"/>
                    <a:pt x="2341" y="1614"/>
                  </a:cubicBezTo>
                  <a:cubicBezTo>
                    <a:pt x="2371" y="1356"/>
                    <a:pt x="2388" y="1152"/>
                    <a:pt x="2391" y="1003"/>
                  </a:cubicBezTo>
                  <a:cubicBezTo>
                    <a:pt x="2408" y="772"/>
                    <a:pt x="2373" y="552"/>
                    <a:pt x="2283" y="344"/>
                  </a:cubicBezTo>
                  <a:lnTo>
                    <a:pt x="2288" y="267"/>
                  </a:lnTo>
                  <a:lnTo>
                    <a:pt x="2351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EF1614D9-ECF4-3B32-8F3F-2B6B7978D840}"/>
                </a:ext>
              </a:extLst>
            </p:cNvPr>
            <p:cNvSpPr/>
            <p:nvPr/>
          </p:nvSpPr>
          <p:spPr>
            <a:xfrm>
              <a:off x="5901078" y="3385566"/>
              <a:ext cx="5980" cy="18214"/>
            </a:xfrm>
            <a:custGeom>
              <a:avLst/>
              <a:gdLst>
                <a:gd name="connsiteX0" fmla="*/ 5598 w 5980"/>
                <a:gd name="connsiteY0" fmla="*/ 17433 h 18214"/>
                <a:gd name="connsiteX1" fmla="*/ 4622 w 5980"/>
                <a:gd name="connsiteY1" fmla="*/ 14674 h 18214"/>
                <a:gd name="connsiteX2" fmla="*/ 4030 w 5980"/>
                <a:gd name="connsiteY2" fmla="*/ 12699 h 18214"/>
                <a:gd name="connsiteX3" fmla="*/ 1901 w 5980"/>
                <a:gd name="connsiteY3" fmla="*/ 5029 h 18214"/>
                <a:gd name="connsiteX4" fmla="*/ 1463 w 5980"/>
                <a:gd name="connsiteY4" fmla="*/ 3661 h 18214"/>
                <a:gd name="connsiteX5" fmla="*/ 927 w 5980"/>
                <a:gd name="connsiteY5" fmla="*/ 2254 h 18214"/>
                <a:gd name="connsiteX6" fmla="*/ 656 w 5980"/>
                <a:gd name="connsiteY6" fmla="*/ 1378 h 18214"/>
                <a:gd name="connsiteX7" fmla="*/ 209 w 5980"/>
                <a:gd name="connsiteY7" fmla="*/ 528 h 18214"/>
                <a:gd name="connsiteX8" fmla="*/ 109 w 5980"/>
                <a:gd name="connsiteY8" fmla="*/ 0 h 18214"/>
                <a:gd name="connsiteX9" fmla="*/ 61 w 5980"/>
                <a:gd name="connsiteY9" fmla="*/ 334 h 18214"/>
                <a:gd name="connsiteX10" fmla="*/ 256 w 5980"/>
                <a:gd name="connsiteY10" fmla="*/ 5311 h 18214"/>
                <a:gd name="connsiteX11" fmla="*/ 533 w 5980"/>
                <a:gd name="connsiteY11" fmla="*/ 7002 h 18214"/>
                <a:gd name="connsiteX12" fmla="*/ 1129 w 5980"/>
                <a:gd name="connsiteY12" fmla="*/ 9158 h 18214"/>
                <a:gd name="connsiteX13" fmla="*/ 5981 w 5980"/>
                <a:gd name="connsiteY13" fmla="*/ 18215 h 18214"/>
                <a:gd name="connsiteX14" fmla="*/ 5598 w 5980"/>
                <a:gd name="connsiteY14" fmla="*/ 17433 h 18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980" h="18214">
                  <a:moveTo>
                    <a:pt x="5598" y="17433"/>
                  </a:moveTo>
                  <a:cubicBezTo>
                    <a:pt x="5222" y="16446"/>
                    <a:pt x="4896" y="15526"/>
                    <a:pt x="4622" y="14674"/>
                  </a:cubicBezTo>
                  <a:cubicBezTo>
                    <a:pt x="4414" y="14028"/>
                    <a:pt x="4217" y="13370"/>
                    <a:pt x="4030" y="12699"/>
                  </a:cubicBezTo>
                  <a:cubicBezTo>
                    <a:pt x="2886" y="8442"/>
                    <a:pt x="2176" y="5886"/>
                    <a:pt x="1901" y="5029"/>
                  </a:cubicBezTo>
                  <a:lnTo>
                    <a:pt x="1463" y="3661"/>
                  </a:lnTo>
                  <a:cubicBezTo>
                    <a:pt x="1272" y="3095"/>
                    <a:pt x="1093" y="2626"/>
                    <a:pt x="927" y="2254"/>
                  </a:cubicBezTo>
                  <a:lnTo>
                    <a:pt x="656" y="1378"/>
                  </a:lnTo>
                  <a:cubicBezTo>
                    <a:pt x="550" y="1049"/>
                    <a:pt x="401" y="766"/>
                    <a:pt x="209" y="528"/>
                  </a:cubicBezTo>
                  <a:cubicBezTo>
                    <a:pt x="199" y="556"/>
                    <a:pt x="166" y="380"/>
                    <a:pt x="109" y="0"/>
                  </a:cubicBezTo>
                  <a:lnTo>
                    <a:pt x="61" y="334"/>
                  </a:lnTo>
                  <a:cubicBezTo>
                    <a:pt x="-63" y="1637"/>
                    <a:pt x="2" y="3295"/>
                    <a:pt x="256" y="5311"/>
                  </a:cubicBezTo>
                  <a:cubicBezTo>
                    <a:pt x="388" y="6260"/>
                    <a:pt x="481" y="6823"/>
                    <a:pt x="533" y="7002"/>
                  </a:cubicBezTo>
                  <a:cubicBezTo>
                    <a:pt x="693" y="7740"/>
                    <a:pt x="891" y="8459"/>
                    <a:pt x="1129" y="9158"/>
                  </a:cubicBezTo>
                  <a:cubicBezTo>
                    <a:pt x="1851" y="11447"/>
                    <a:pt x="3468" y="14465"/>
                    <a:pt x="5981" y="18215"/>
                  </a:cubicBezTo>
                  <a:lnTo>
                    <a:pt x="5598" y="1743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87BA2327-082D-6E1C-0749-ACA32B29CCC8}"/>
                </a:ext>
              </a:extLst>
            </p:cNvPr>
            <p:cNvSpPr/>
            <p:nvPr/>
          </p:nvSpPr>
          <p:spPr>
            <a:xfrm>
              <a:off x="5929460" y="3334617"/>
              <a:ext cx="8270" cy="14010"/>
            </a:xfrm>
            <a:custGeom>
              <a:avLst/>
              <a:gdLst>
                <a:gd name="connsiteX0" fmla="*/ 4244 w 8270"/>
                <a:gd name="connsiteY0" fmla="*/ 12252 h 14010"/>
                <a:gd name="connsiteX1" fmla="*/ 5808 w 8270"/>
                <a:gd name="connsiteY1" fmla="*/ 13141 h 14010"/>
                <a:gd name="connsiteX2" fmla="*/ 6459 w 8270"/>
                <a:gd name="connsiteY2" fmla="*/ 13395 h 14010"/>
                <a:gd name="connsiteX3" fmla="*/ 8270 w 8270"/>
                <a:gd name="connsiteY3" fmla="*/ 14011 h 14010"/>
                <a:gd name="connsiteX4" fmla="*/ 5748 w 8270"/>
                <a:gd name="connsiteY4" fmla="*/ 12275 h 14010"/>
                <a:gd name="connsiteX5" fmla="*/ 4076 w 8270"/>
                <a:gd name="connsiteY5" fmla="*/ 10116 h 14010"/>
                <a:gd name="connsiteX6" fmla="*/ 3419 w 8270"/>
                <a:gd name="connsiteY6" fmla="*/ 8804 h 14010"/>
                <a:gd name="connsiteX7" fmla="*/ 2100 w 8270"/>
                <a:gd name="connsiteY7" fmla="*/ 5762 h 14010"/>
                <a:gd name="connsiteX8" fmla="*/ 1729 w 8270"/>
                <a:gd name="connsiteY8" fmla="*/ 4821 h 14010"/>
                <a:gd name="connsiteX9" fmla="*/ 1278 w 8270"/>
                <a:gd name="connsiteY9" fmla="*/ 3368 h 14010"/>
                <a:gd name="connsiteX10" fmla="*/ 708 w 8270"/>
                <a:gd name="connsiteY10" fmla="*/ 1080 h 14010"/>
                <a:gd name="connsiteX11" fmla="*/ 637 w 8270"/>
                <a:gd name="connsiteY11" fmla="*/ 666 h 14010"/>
                <a:gd name="connsiteX12" fmla="*/ 413 w 8270"/>
                <a:gd name="connsiteY12" fmla="*/ 244 h 14010"/>
                <a:gd name="connsiteX13" fmla="*/ 394 w 8270"/>
                <a:gd name="connsiteY13" fmla="*/ 0 h 14010"/>
                <a:gd name="connsiteX14" fmla="*/ 341 w 8270"/>
                <a:gd name="connsiteY14" fmla="*/ 148 h 14010"/>
                <a:gd name="connsiteX15" fmla="*/ 80 w 8270"/>
                <a:gd name="connsiteY15" fmla="*/ 4400 h 14010"/>
                <a:gd name="connsiteX16" fmla="*/ 1321 w 8270"/>
                <a:gd name="connsiteY16" fmla="*/ 8767 h 14010"/>
                <a:gd name="connsiteX17" fmla="*/ 4244 w 8270"/>
                <a:gd name="connsiteY17" fmla="*/ 12252 h 14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270" h="14010">
                  <a:moveTo>
                    <a:pt x="4244" y="12252"/>
                  </a:moveTo>
                  <a:cubicBezTo>
                    <a:pt x="4640" y="12561"/>
                    <a:pt x="5162" y="12857"/>
                    <a:pt x="5808" y="13141"/>
                  </a:cubicBezTo>
                  <a:lnTo>
                    <a:pt x="6459" y="13395"/>
                  </a:lnTo>
                  <a:cubicBezTo>
                    <a:pt x="7560" y="13740"/>
                    <a:pt x="8164" y="13945"/>
                    <a:pt x="8270" y="14011"/>
                  </a:cubicBezTo>
                  <a:cubicBezTo>
                    <a:pt x="7611" y="13751"/>
                    <a:pt x="6771" y="13173"/>
                    <a:pt x="5748" y="12275"/>
                  </a:cubicBezTo>
                  <a:cubicBezTo>
                    <a:pt x="5145" y="11738"/>
                    <a:pt x="4588" y="11019"/>
                    <a:pt x="4076" y="10116"/>
                  </a:cubicBezTo>
                  <a:cubicBezTo>
                    <a:pt x="3885" y="9784"/>
                    <a:pt x="3666" y="9346"/>
                    <a:pt x="3419" y="8804"/>
                  </a:cubicBezTo>
                  <a:cubicBezTo>
                    <a:pt x="2941" y="7605"/>
                    <a:pt x="2502" y="6591"/>
                    <a:pt x="2100" y="5762"/>
                  </a:cubicBezTo>
                  <a:cubicBezTo>
                    <a:pt x="1967" y="5452"/>
                    <a:pt x="1843" y="5139"/>
                    <a:pt x="1729" y="4821"/>
                  </a:cubicBezTo>
                  <a:cubicBezTo>
                    <a:pt x="1557" y="4346"/>
                    <a:pt x="1407" y="3861"/>
                    <a:pt x="1278" y="3368"/>
                  </a:cubicBezTo>
                  <a:lnTo>
                    <a:pt x="708" y="1080"/>
                  </a:lnTo>
                  <a:cubicBezTo>
                    <a:pt x="686" y="904"/>
                    <a:pt x="662" y="766"/>
                    <a:pt x="637" y="666"/>
                  </a:cubicBezTo>
                  <a:cubicBezTo>
                    <a:pt x="612" y="509"/>
                    <a:pt x="537" y="369"/>
                    <a:pt x="413" y="244"/>
                  </a:cubicBezTo>
                  <a:cubicBezTo>
                    <a:pt x="401" y="255"/>
                    <a:pt x="394" y="174"/>
                    <a:pt x="394" y="0"/>
                  </a:cubicBezTo>
                  <a:lnTo>
                    <a:pt x="341" y="148"/>
                  </a:lnTo>
                  <a:cubicBezTo>
                    <a:pt x="4" y="1459"/>
                    <a:pt x="-83" y="2876"/>
                    <a:pt x="80" y="4400"/>
                  </a:cubicBezTo>
                  <a:cubicBezTo>
                    <a:pt x="307" y="6236"/>
                    <a:pt x="721" y="7692"/>
                    <a:pt x="1321" y="8767"/>
                  </a:cubicBezTo>
                  <a:cubicBezTo>
                    <a:pt x="2238" y="10283"/>
                    <a:pt x="3212" y="11444"/>
                    <a:pt x="4244" y="1225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5543B0B7-528B-1082-C51F-48D232929987}"/>
                </a:ext>
              </a:extLst>
            </p:cNvPr>
            <p:cNvSpPr/>
            <p:nvPr/>
          </p:nvSpPr>
          <p:spPr>
            <a:xfrm>
              <a:off x="5927005" y="3346924"/>
              <a:ext cx="4446" cy="6750"/>
            </a:xfrm>
            <a:custGeom>
              <a:avLst/>
              <a:gdLst>
                <a:gd name="connsiteX0" fmla="*/ 945 w 4446"/>
                <a:gd name="connsiteY0" fmla="*/ 3926 h 6750"/>
                <a:gd name="connsiteX1" fmla="*/ 2415 w 4446"/>
                <a:gd name="connsiteY1" fmla="*/ 5435 h 6750"/>
                <a:gd name="connsiteX2" fmla="*/ 4447 w 4446"/>
                <a:gd name="connsiteY2" fmla="*/ 6751 h 6750"/>
                <a:gd name="connsiteX3" fmla="*/ 2661 w 4446"/>
                <a:gd name="connsiteY3" fmla="*/ 4962 h 6750"/>
                <a:gd name="connsiteX4" fmla="*/ 2132 w 4446"/>
                <a:gd name="connsiteY4" fmla="*/ 4036 h 6750"/>
                <a:gd name="connsiteX5" fmla="*/ 1478 w 4446"/>
                <a:gd name="connsiteY5" fmla="*/ 2599 h 6750"/>
                <a:gd name="connsiteX6" fmla="*/ 1081 w 4446"/>
                <a:gd name="connsiteY6" fmla="*/ 1800 h 6750"/>
                <a:gd name="connsiteX7" fmla="*/ 628 w 4446"/>
                <a:gd name="connsiteY7" fmla="*/ 1020 h 6750"/>
                <a:gd name="connsiteX8" fmla="*/ 366 w 4446"/>
                <a:gd name="connsiteY8" fmla="*/ 496 h 6750"/>
                <a:gd name="connsiteX9" fmla="*/ 100 w 4446"/>
                <a:gd name="connsiteY9" fmla="*/ 256 h 6750"/>
                <a:gd name="connsiteX10" fmla="*/ 15 w 4446"/>
                <a:gd name="connsiteY10" fmla="*/ 0 h 6750"/>
                <a:gd name="connsiteX11" fmla="*/ 2 w 4446"/>
                <a:gd name="connsiteY11" fmla="*/ 167 h 6750"/>
                <a:gd name="connsiteX12" fmla="*/ 322 w 4446"/>
                <a:gd name="connsiteY12" fmla="*/ 2532 h 6750"/>
                <a:gd name="connsiteX13" fmla="*/ 945 w 4446"/>
                <a:gd name="connsiteY13" fmla="*/ 3926 h 6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446" h="6750">
                  <a:moveTo>
                    <a:pt x="945" y="3926"/>
                  </a:moveTo>
                  <a:cubicBezTo>
                    <a:pt x="1286" y="4406"/>
                    <a:pt x="1777" y="4910"/>
                    <a:pt x="2415" y="5435"/>
                  </a:cubicBezTo>
                  <a:cubicBezTo>
                    <a:pt x="2873" y="5807"/>
                    <a:pt x="3550" y="6245"/>
                    <a:pt x="4447" y="6751"/>
                  </a:cubicBezTo>
                  <a:cubicBezTo>
                    <a:pt x="3673" y="6246"/>
                    <a:pt x="3079" y="5650"/>
                    <a:pt x="2661" y="4962"/>
                  </a:cubicBezTo>
                  <a:cubicBezTo>
                    <a:pt x="2542" y="4792"/>
                    <a:pt x="2365" y="4483"/>
                    <a:pt x="2132" y="4036"/>
                  </a:cubicBezTo>
                  <a:cubicBezTo>
                    <a:pt x="2095" y="3986"/>
                    <a:pt x="1877" y="3507"/>
                    <a:pt x="1478" y="2599"/>
                  </a:cubicBezTo>
                  <a:cubicBezTo>
                    <a:pt x="1345" y="2317"/>
                    <a:pt x="1213" y="2050"/>
                    <a:pt x="1081" y="1800"/>
                  </a:cubicBezTo>
                  <a:cubicBezTo>
                    <a:pt x="853" y="1381"/>
                    <a:pt x="703" y="1121"/>
                    <a:pt x="628" y="1020"/>
                  </a:cubicBezTo>
                  <a:cubicBezTo>
                    <a:pt x="581" y="887"/>
                    <a:pt x="493" y="712"/>
                    <a:pt x="366" y="496"/>
                  </a:cubicBezTo>
                  <a:cubicBezTo>
                    <a:pt x="298" y="399"/>
                    <a:pt x="210" y="319"/>
                    <a:pt x="100" y="256"/>
                  </a:cubicBezTo>
                  <a:cubicBezTo>
                    <a:pt x="54" y="162"/>
                    <a:pt x="25" y="77"/>
                    <a:pt x="15" y="0"/>
                  </a:cubicBezTo>
                  <a:lnTo>
                    <a:pt x="2" y="167"/>
                  </a:lnTo>
                  <a:cubicBezTo>
                    <a:pt x="-17" y="818"/>
                    <a:pt x="89" y="1606"/>
                    <a:pt x="322" y="2532"/>
                  </a:cubicBezTo>
                  <a:cubicBezTo>
                    <a:pt x="448" y="3061"/>
                    <a:pt x="656" y="3526"/>
                    <a:pt x="945" y="39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250F4F3E-61E4-F2FE-3D16-A90399CD3657}"/>
                </a:ext>
              </a:extLst>
            </p:cNvPr>
            <p:cNvSpPr/>
            <p:nvPr/>
          </p:nvSpPr>
          <p:spPr>
            <a:xfrm>
              <a:off x="5920435" y="3349860"/>
              <a:ext cx="5439" cy="8214"/>
            </a:xfrm>
            <a:custGeom>
              <a:avLst/>
              <a:gdLst>
                <a:gd name="connsiteX0" fmla="*/ 1101 w 5439"/>
                <a:gd name="connsiteY0" fmla="*/ 4770 h 8214"/>
                <a:gd name="connsiteX1" fmla="*/ 2856 w 5439"/>
                <a:gd name="connsiteY1" fmla="*/ 6608 h 8214"/>
                <a:gd name="connsiteX2" fmla="*/ 3719 w 5439"/>
                <a:gd name="connsiteY2" fmla="*/ 7215 h 8214"/>
                <a:gd name="connsiteX3" fmla="*/ 5439 w 5439"/>
                <a:gd name="connsiteY3" fmla="*/ 8214 h 8214"/>
                <a:gd name="connsiteX4" fmla="*/ 4403 w 5439"/>
                <a:gd name="connsiteY4" fmla="*/ 7333 h 8214"/>
                <a:gd name="connsiteX5" fmla="*/ 3157 w 5439"/>
                <a:gd name="connsiteY5" fmla="*/ 5760 h 8214"/>
                <a:gd name="connsiteX6" fmla="*/ 2809 w 5439"/>
                <a:gd name="connsiteY6" fmla="*/ 5168 h 8214"/>
                <a:gd name="connsiteX7" fmla="*/ 2474 w 5439"/>
                <a:gd name="connsiteY7" fmla="*/ 4428 h 8214"/>
                <a:gd name="connsiteX8" fmla="*/ 2353 w 5439"/>
                <a:gd name="connsiteY8" fmla="*/ 4192 h 8214"/>
                <a:gd name="connsiteX9" fmla="*/ 1664 w 5439"/>
                <a:gd name="connsiteY9" fmla="*/ 3063 h 8214"/>
                <a:gd name="connsiteX10" fmla="*/ 1337 w 5439"/>
                <a:gd name="connsiteY10" fmla="*/ 2470 h 8214"/>
                <a:gd name="connsiteX11" fmla="*/ 1029 w 5439"/>
                <a:gd name="connsiteY11" fmla="*/ 1848 h 8214"/>
                <a:gd name="connsiteX12" fmla="*/ 315 w 5439"/>
                <a:gd name="connsiteY12" fmla="*/ 318 h 8214"/>
                <a:gd name="connsiteX13" fmla="*/ 80 w 5439"/>
                <a:gd name="connsiteY13" fmla="*/ 126 h 8214"/>
                <a:gd name="connsiteX14" fmla="*/ 26 w 5439"/>
                <a:gd name="connsiteY14" fmla="*/ 0 h 8214"/>
                <a:gd name="connsiteX15" fmla="*/ 15 w 5439"/>
                <a:gd name="connsiteY15" fmla="*/ 86 h 8214"/>
                <a:gd name="connsiteX16" fmla="*/ 290 w 5439"/>
                <a:gd name="connsiteY16" fmla="*/ 2714 h 8214"/>
                <a:gd name="connsiteX17" fmla="*/ 1101 w 5439"/>
                <a:gd name="connsiteY17" fmla="*/ 4770 h 8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439" h="8214">
                  <a:moveTo>
                    <a:pt x="1101" y="4770"/>
                  </a:moveTo>
                  <a:cubicBezTo>
                    <a:pt x="1529" y="5391"/>
                    <a:pt x="2114" y="6003"/>
                    <a:pt x="2856" y="6608"/>
                  </a:cubicBezTo>
                  <a:cubicBezTo>
                    <a:pt x="3050" y="6766"/>
                    <a:pt x="3337" y="6969"/>
                    <a:pt x="3719" y="7215"/>
                  </a:cubicBezTo>
                  <a:lnTo>
                    <a:pt x="5439" y="8214"/>
                  </a:lnTo>
                  <a:cubicBezTo>
                    <a:pt x="4968" y="7886"/>
                    <a:pt x="4623" y="7592"/>
                    <a:pt x="4403" y="7333"/>
                  </a:cubicBezTo>
                  <a:cubicBezTo>
                    <a:pt x="3927" y="6823"/>
                    <a:pt x="3511" y="6298"/>
                    <a:pt x="3157" y="5760"/>
                  </a:cubicBezTo>
                  <a:cubicBezTo>
                    <a:pt x="2984" y="5487"/>
                    <a:pt x="2868" y="5290"/>
                    <a:pt x="2809" y="5168"/>
                  </a:cubicBezTo>
                  <a:lnTo>
                    <a:pt x="2474" y="4428"/>
                  </a:lnTo>
                  <a:cubicBezTo>
                    <a:pt x="2435" y="4347"/>
                    <a:pt x="2395" y="4269"/>
                    <a:pt x="2353" y="4192"/>
                  </a:cubicBezTo>
                  <a:cubicBezTo>
                    <a:pt x="2317" y="4113"/>
                    <a:pt x="2088" y="3736"/>
                    <a:pt x="1664" y="3063"/>
                  </a:cubicBezTo>
                  <a:cubicBezTo>
                    <a:pt x="1595" y="2949"/>
                    <a:pt x="1486" y="2751"/>
                    <a:pt x="1337" y="2470"/>
                  </a:cubicBezTo>
                  <a:lnTo>
                    <a:pt x="1029" y="1848"/>
                  </a:lnTo>
                  <a:cubicBezTo>
                    <a:pt x="677" y="1069"/>
                    <a:pt x="439" y="559"/>
                    <a:pt x="315" y="318"/>
                  </a:cubicBezTo>
                  <a:cubicBezTo>
                    <a:pt x="282" y="235"/>
                    <a:pt x="205" y="172"/>
                    <a:pt x="80" y="126"/>
                  </a:cubicBezTo>
                  <a:cubicBezTo>
                    <a:pt x="71" y="134"/>
                    <a:pt x="53" y="92"/>
                    <a:pt x="26" y="0"/>
                  </a:cubicBezTo>
                  <a:lnTo>
                    <a:pt x="15" y="86"/>
                  </a:lnTo>
                  <a:cubicBezTo>
                    <a:pt x="-39" y="739"/>
                    <a:pt x="53" y="1615"/>
                    <a:pt x="290" y="2714"/>
                  </a:cubicBezTo>
                  <a:cubicBezTo>
                    <a:pt x="478" y="3545"/>
                    <a:pt x="749" y="4229"/>
                    <a:pt x="1101" y="477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683DA67B-D5C5-AEA5-821C-631C2766D9EE}"/>
                </a:ext>
              </a:extLst>
            </p:cNvPr>
            <p:cNvSpPr/>
            <p:nvPr/>
          </p:nvSpPr>
          <p:spPr>
            <a:xfrm>
              <a:off x="5953412" y="3311905"/>
              <a:ext cx="8490" cy="26222"/>
            </a:xfrm>
            <a:custGeom>
              <a:avLst/>
              <a:gdLst>
                <a:gd name="connsiteX0" fmla="*/ 8297 w 8490"/>
                <a:gd name="connsiteY0" fmla="*/ 71 h 26222"/>
                <a:gd name="connsiteX1" fmla="*/ 3263 w 8490"/>
                <a:gd name="connsiteY1" fmla="*/ 4986 h 26222"/>
                <a:gd name="connsiteX2" fmla="*/ 104 w 8490"/>
                <a:gd name="connsiteY2" fmla="*/ 13274 h 26222"/>
                <a:gd name="connsiteX3" fmla="*/ 1062 w 8490"/>
                <a:gd name="connsiteY3" fmla="*/ 21087 h 26222"/>
                <a:gd name="connsiteX4" fmla="*/ 2477 w 8490"/>
                <a:gd name="connsiteY4" fmla="*/ 23833 h 26222"/>
                <a:gd name="connsiteX5" fmla="*/ 4743 w 8490"/>
                <a:gd name="connsiteY5" fmla="*/ 26223 h 26222"/>
                <a:gd name="connsiteX6" fmla="*/ 2622 w 8490"/>
                <a:gd name="connsiteY6" fmla="*/ 21660 h 26222"/>
                <a:gd name="connsiteX7" fmla="*/ 2395 w 8490"/>
                <a:gd name="connsiteY7" fmla="*/ 14790 h 26222"/>
                <a:gd name="connsiteX8" fmla="*/ 3651 w 8490"/>
                <a:gd name="connsiteY8" fmla="*/ 9709 h 26222"/>
                <a:gd name="connsiteX9" fmla="*/ 4812 w 8490"/>
                <a:gd name="connsiteY9" fmla="*/ 6272 h 26222"/>
                <a:gd name="connsiteX10" fmla="*/ 6238 w 8490"/>
                <a:gd name="connsiteY10" fmla="*/ 3415 h 26222"/>
                <a:gd name="connsiteX11" fmla="*/ 7636 w 8490"/>
                <a:gd name="connsiteY11" fmla="*/ 1189 h 26222"/>
                <a:gd name="connsiteX12" fmla="*/ 8095 w 8490"/>
                <a:gd name="connsiteY12" fmla="*/ 621 h 26222"/>
                <a:gd name="connsiteX13" fmla="*/ 8251 w 8490"/>
                <a:gd name="connsiteY13" fmla="*/ 210 h 26222"/>
                <a:gd name="connsiteX14" fmla="*/ 8490 w 8490"/>
                <a:gd name="connsiteY14" fmla="*/ 0 h 26222"/>
                <a:gd name="connsiteX15" fmla="*/ 8297 w 8490"/>
                <a:gd name="connsiteY15" fmla="*/ 71 h 26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490" h="26222">
                  <a:moveTo>
                    <a:pt x="8297" y="71"/>
                  </a:moveTo>
                  <a:cubicBezTo>
                    <a:pt x="6461" y="977"/>
                    <a:pt x="4782" y="2616"/>
                    <a:pt x="3263" y="4986"/>
                  </a:cubicBezTo>
                  <a:cubicBezTo>
                    <a:pt x="1466" y="7993"/>
                    <a:pt x="412" y="10756"/>
                    <a:pt x="104" y="13274"/>
                  </a:cubicBezTo>
                  <a:cubicBezTo>
                    <a:pt x="-187" y="15779"/>
                    <a:pt x="133" y="18383"/>
                    <a:pt x="1062" y="21087"/>
                  </a:cubicBezTo>
                  <a:cubicBezTo>
                    <a:pt x="1441" y="22145"/>
                    <a:pt x="1913" y="23060"/>
                    <a:pt x="2477" y="23833"/>
                  </a:cubicBezTo>
                  <a:cubicBezTo>
                    <a:pt x="2771" y="24300"/>
                    <a:pt x="3526" y="25096"/>
                    <a:pt x="4743" y="26223"/>
                  </a:cubicBezTo>
                  <a:cubicBezTo>
                    <a:pt x="3815" y="25341"/>
                    <a:pt x="3109" y="23820"/>
                    <a:pt x="2622" y="21660"/>
                  </a:cubicBezTo>
                  <a:cubicBezTo>
                    <a:pt x="2175" y="19405"/>
                    <a:pt x="2100" y="17115"/>
                    <a:pt x="2395" y="14790"/>
                  </a:cubicBezTo>
                  <a:cubicBezTo>
                    <a:pt x="2427" y="14190"/>
                    <a:pt x="2845" y="12496"/>
                    <a:pt x="3651" y="9709"/>
                  </a:cubicBezTo>
                  <a:cubicBezTo>
                    <a:pt x="3992" y="8465"/>
                    <a:pt x="4379" y="7319"/>
                    <a:pt x="4812" y="6272"/>
                  </a:cubicBezTo>
                  <a:cubicBezTo>
                    <a:pt x="5248" y="5224"/>
                    <a:pt x="5724" y="4272"/>
                    <a:pt x="6238" y="3415"/>
                  </a:cubicBezTo>
                  <a:cubicBezTo>
                    <a:pt x="6505" y="2962"/>
                    <a:pt x="6971" y="2220"/>
                    <a:pt x="7636" y="1189"/>
                  </a:cubicBezTo>
                  <a:lnTo>
                    <a:pt x="8095" y="621"/>
                  </a:lnTo>
                  <a:cubicBezTo>
                    <a:pt x="8173" y="493"/>
                    <a:pt x="8225" y="356"/>
                    <a:pt x="8251" y="210"/>
                  </a:cubicBezTo>
                  <a:lnTo>
                    <a:pt x="8490" y="0"/>
                  </a:lnTo>
                  <a:lnTo>
                    <a:pt x="8297" y="7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6E194BB1-EF2C-178F-98FC-AF446AF0A4B0}"/>
                </a:ext>
              </a:extLst>
            </p:cNvPr>
            <p:cNvSpPr/>
            <p:nvPr/>
          </p:nvSpPr>
          <p:spPr>
            <a:xfrm>
              <a:off x="5961875" y="3315881"/>
              <a:ext cx="6006" cy="27261"/>
            </a:xfrm>
            <a:custGeom>
              <a:avLst/>
              <a:gdLst>
                <a:gd name="connsiteX0" fmla="*/ 2603 w 6006"/>
                <a:gd name="connsiteY0" fmla="*/ 14310 h 27261"/>
                <a:gd name="connsiteX1" fmla="*/ 3091 w 6006"/>
                <a:gd name="connsiteY1" fmla="*/ 10436 h 27261"/>
                <a:gd name="connsiteX2" fmla="*/ 3392 w 6006"/>
                <a:gd name="connsiteY2" fmla="*/ 8722 h 27261"/>
                <a:gd name="connsiteX3" fmla="*/ 4030 w 6006"/>
                <a:gd name="connsiteY3" fmla="*/ 6166 h 27261"/>
                <a:gd name="connsiteX4" fmla="*/ 5163 w 6006"/>
                <a:gd name="connsiteY4" fmla="*/ 2665 h 27261"/>
                <a:gd name="connsiteX5" fmla="*/ 5406 w 6006"/>
                <a:gd name="connsiteY5" fmla="*/ 1831 h 27261"/>
                <a:gd name="connsiteX6" fmla="*/ 5747 w 6006"/>
                <a:gd name="connsiteY6" fmla="*/ 926 h 27261"/>
                <a:gd name="connsiteX7" fmla="*/ 5797 w 6006"/>
                <a:gd name="connsiteY7" fmla="*/ 646 h 27261"/>
                <a:gd name="connsiteX8" fmla="*/ 5803 w 6006"/>
                <a:gd name="connsiteY8" fmla="*/ 377 h 27261"/>
                <a:gd name="connsiteX9" fmla="*/ 6007 w 6006"/>
                <a:gd name="connsiteY9" fmla="*/ 0 h 27261"/>
                <a:gd name="connsiteX10" fmla="*/ 5803 w 6006"/>
                <a:gd name="connsiteY10" fmla="*/ 180 h 27261"/>
                <a:gd name="connsiteX11" fmla="*/ 1692 w 6006"/>
                <a:gd name="connsiteY11" fmla="*/ 6802 h 27261"/>
                <a:gd name="connsiteX12" fmla="*/ 410 w 6006"/>
                <a:gd name="connsiteY12" fmla="*/ 10852 h 27261"/>
                <a:gd name="connsiteX13" fmla="*/ 1 w 6006"/>
                <a:gd name="connsiteY13" fmla="*/ 14134 h 27261"/>
                <a:gd name="connsiteX14" fmla="*/ 378 w 6006"/>
                <a:gd name="connsiteY14" fmla="*/ 18635 h 27261"/>
                <a:gd name="connsiteX15" fmla="*/ 1414 w 6006"/>
                <a:gd name="connsiteY15" fmla="*/ 22077 h 27261"/>
                <a:gd name="connsiteX16" fmla="*/ 5623 w 6006"/>
                <a:gd name="connsiteY16" fmla="*/ 27261 h 27261"/>
                <a:gd name="connsiteX17" fmla="*/ 2391 w 6006"/>
                <a:gd name="connsiteY17" fmla="*/ 17236 h 27261"/>
                <a:gd name="connsiteX18" fmla="*/ 2603 w 6006"/>
                <a:gd name="connsiteY18" fmla="*/ 14310 h 27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006" h="27261">
                  <a:moveTo>
                    <a:pt x="2603" y="14310"/>
                  </a:moveTo>
                  <a:lnTo>
                    <a:pt x="3091" y="10436"/>
                  </a:lnTo>
                  <a:cubicBezTo>
                    <a:pt x="3175" y="9863"/>
                    <a:pt x="3275" y="9291"/>
                    <a:pt x="3392" y="8722"/>
                  </a:cubicBezTo>
                  <a:cubicBezTo>
                    <a:pt x="3567" y="7867"/>
                    <a:pt x="3779" y="7015"/>
                    <a:pt x="4030" y="6166"/>
                  </a:cubicBezTo>
                  <a:cubicBezTo>
                    <a:pt x="4176" y="5651"/>
                    <a:pt x="4554" y="4484"/>
                    <a:pt x="5163" y="2665"/>
                  </a:cubicBezTo>
                  <a:lnTo>
                    <a:pt x="5406" y="1831"/>
                  </a:lnTo>
                  <a:cubicBezTo>
                    <a:pt x="5507" y="1620"/>
                    <a:pt x="5621" y="1318"/>
                    <a:pt x="5747" y="926"/>
                  </a:cubicBezTo>
                  <a:cubicBezTo>
                    <a:pt x="5779" y="801"/>
                    <a:pt x="5796" y="708"/>
                    <a:pt x="5797" y="646"/>
                  </a:cubicBezTo>
                  <a:cubicBezTo>
                    <a:pt x="5786" y="463"/>
                    <a:pt x="5789" y="374"/>
                    <a:pt x="5803" y="377"/>
                  </a:cubicBezTo>
                  <a:lnTo>
                    <a:pt x="6007" y="0"/>
                  </a:lnTo>
                  <a:lnTo>
                    <a:pt x="5803" y="180"/>
                  </a:lnTo>
                  <a:cubicBezTo>
                    <a:pt x="4267" y="1762"/>
                    <a:pt x="2896" y="3969"/>
                    <a:pt x="1692" y="6802"/>
                  </a:cubicBezTo>
                  <a:cubicBezTo>
                    <a:pt x="1060" y="8414"/>
                    <a:pt x="632" y="9764"/>
                    <a:pt x="410" y="10852"/>
                  </a:cubicBezTo>
                  <a:cubicBezTo>
                    <a:pt x="126" y="12245"/>
                    <a:pt x="-10" y="13339"/>
                    <a:pt x="1" y="14134"/>
                  </a:cubicBezTo>
                  <a:cubicBezTo>
                    <a:pt x="-5" y="15739"/>
                    <a:pt x="121" y="17239"/>
                    <a:pt x="378" y="18635"/>
                  </a:cubicBezTo>
                  <a:cubicBezTo>
                    <a:pt x="689" y="20146"/>
                    <a:pt x="1034" y="21293"/>
                    <a:pt x="1414" y="22077"/>
                  </a:cubicBezTo>
                  <a:cubicBezTo>
                    <a:pt x="2277" y="24007"/>
                    <a:pt x="3679" y="25735"/>
                    <a:pt x="5623" y="27261"/>
                  </a:cubicBezTo>
                  <a:cubicBezTo>
                    <a:pt x="3393" y="24844"/>
                    <a:pt x="2316" y="21503"/>
                    <a:pt x="2391" y="17236"/>
                  </a:cubicBezTo>
                  <a:cubicBezTo>
                    <a:pt x="2389" y="16566"/>
                    <a:pt x="2460" y="15591"/>
                    <a:pt x="2603" y="1431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F76F6253-0422-63F4-4A03-96A0696FADEC}"/>
                </a:ext>
              </a:extLst>
            </p:cNvPr>
            <p:cNvSpPr/>
            <p:nvPr/>
          </p:nvSpPr>
          <p:spPr>
            <a:xfrm>
              <a:off x="5973505" y="3325232"/>
              <a:ext cx="3596" cy="16007"/>
            </a:xfrm>
            <a:custGeom>
              <a:avLst/>
              <a:gdLst>
                <a:gd name="connsiteX0" fmla="*/ 2008 w 3596"/>
                <a:gd name="connsiteY0" fmla="*/ 11609 h 16007"/>
                <a:gd name="connsiteX1" fmla="*/ 1927 w 3596"/>
                <a:gd name="connsiteY1" fmla="*/ 10008 h 16007"/>
                <a:gd name="connsiteX2" fmla="*/ 1967 w 3596"/>
                <a:gd name="connsiteY2" fmla="*/ 7654 h 16007"/>
                <a:gd name="connsiteX3" fmla="*/ 1916 w 3596"/>
                <a:gd name="connsiteY3" fmla="*/ 6040 h 16007"/>
                <a:gd name="connsiteX4" fmla="*/ 1916 w 3596"/>
                <a:gd name="connsiteY4" fmla="*/ 4914 h 16007"/>
                <a:gd name="connsiteX5" fmla="*/ 2022 w 3596"/>
                <a:gd name="connsiteY5" fmla="*/ 3100 h 16007"/>
                <a:gd name="connsiteX6" fmla="*/ 2116 w 3596"/>
                <a:gd name="connsiteY6" fmla="*/ 2252 h 16007"/>
                <a:gd name="connsiteX7" fmla="*/ 2362 w 3596"/>
                <a:gd name="connsiteY7" fmla="*/ 438 h 16007"/>
                <a:gd name="connsiteX8" fmla="*/ 2363 w 3596"/>
                <a:gd name="connsiteY8" fmla="*/ 288 h 16007"/>
                <a:gd name="connsiteX9" fmla="*/ 2263 w 3596"/>
                <a:gd name="connsiteY9" fmla="*/ 110 h 16007"/>
                <a:gd name="connsiteX10" fmla="*/ 2256 w 3596"/>
                <a:gd name="connsiteY10" fmla="*/ 83 h 16007"/>
                <a:gd name="connsiteX11" fmla="*/ 2270 w 3596"/>
                <a:gd name="connsiteY11" fmla="*/ 0 h 16007"/>
                <a:gd name="connsiteX12" fmla="*/ 2227 w 3596"/>
                <a:gd name="connsiteY12" fmla="*/ 56 h 16007"/>
                <a:gd name="connsiteX13" fmla="*/ 674 w 3596"/>
                <a:gd name="connsiteY13" fmla="*/ 3629 h 16007"/>
                <a:gd name="connsiteX14" fmla="*/ 168 w 3596"/>
                <a:gd name="connsiteY14" fmla="*/ 6069 h 16007"/>
                <a:gd name="connsiteX15" fmla="*/ 7 w 3596"/>
                <a:gd name="connsiteY15" fmla="*/ 7525 h 16007"/>
                <a:gd name="connsiteX16" fmla="*/ 18 w 3596"/>
                <a:gd name="connsiteY16" fmla="*/ 8097 h 16007"/>
                <a:gd name="connsiteX17" fmla="*/ 1376 w 3596"/>
                <a:gd name="connsiteY17" fmla="*/ 13355 h 16007"/>
                <a:gd name="connsiteX18" fmla="*/ 2126 w 3596"/>
                <a:gd name="connsiteY18" fmla="*/ 14600 h 16007"/>
                <a:gd name="connsiteX19" fmla="*/ 3596 w 3596"/>
                <a:gd name="connsiteY19" fmla="*/ 16007 h 16007"/>
                <a:gd name="connsiteX20" fmla="*/ 2427 w 3596"/>
                <a:gd name="connsiteY20" fmla="*/ 14156 h 16007"/>
                <a:gd name="connsiteX21" fmla="*/ 2008 w 3596"/>
                <a:gd name="connsiteY21" fmla="*/ 11609 h 16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596" h="16007">
                  <a:moveTo>
                    <a:pt x="2008" y="11609"/>
                  </a:moveTo>
                  <a:cubicBezTo>
                    <a:pt x="1959" y="11023"/>
                    <a:pt x="1932" y="10489"/>
                    <a:pt x="1927" y="10008"/>
                  </a:cubicBezTo>
                  <a:cubicBezTo>
                    <a:pt x="1916" y="9386"/>
                    <a:pt x="1930" y="8601"/>
                    <a:pt x="1967" y="7654"/>
                  </a:cubicBezTo>
                  <a:lnTo>
                    <a:pt x="1916" y="6040"/>
                  </a:lnTo>
                  <a:cubicBezTo>
                    <a:pt x="1908" y="5672"/>
                    <a:pt x="1908" y="5296"/>
                    <a:pt x="1916" y="4914"/>
                  </a:cubicBezTo>
                  <a:cubicBezTo>
                    <a:pt x="1931" y="4250"/>
                    <a:pt x="1967" y="3646"/>
                    <a:pt x="2022" y="3100"/>
                  </a:cubicBezTo>
                  <a:lnTo>
                    <a:pt x="2116" y="2252"/>
                  </a:lnTo>
                  <a:cubicBezTo>
                    <a:pt x="2281" y="1143"/>
                    <a:pt x="2363" y="538"/>
                    <a:pt x="2362" y="438"/>
                  </a:cubicBezTo>
                  <a:cubicBezTo>
                    <a:pt x="2369" y="375"/>
                    <a:pt x="2369" y="325"/>
                    <a:pt x="2363" y="288"/>
                  </a:cubicBezTo>
                  <a:cubicBezTo>
                    <a:pt x="2358" y="233"/>
                    <a:pt x="2324" y="174"/>
                    <a:pt x="2263" y="110"/>
                  </a:cubicBezTo>
                  <a:lnTo>
                    <a:pt x="2256" y="83"/>
                  </a:lnTo>
                  <a:lnTo>
                    <a:pt x="2270" y="0"/>
                  </a:lnTo>
                  <a:lnTo>
                    <a:pt x="2227" y="56"/>
                  </a:lnTo>
                  <a:cubicBezTo>
                    <a:pt x="1597" y="1008"/>
                    <a:pt x="1079" y="2199"/>
                    <a:pt x="674" y="3629"/>
                  </a:cubicBezTo>
                  <a:cubicBezTo>
                    <a:pt x="483" y="4306"/>
                    <a:pt x="313" y="5119"/>
                    <a:pt x="168" y="6069"/>
                  </a:cubicBezTo>
                  <a:cubicBezTo>
                    <a:pt x="95" y="6559"/>
                    <a:pt x="41" y="7044"/>
                    <a:pt x="7" y="7525"/>
                  </a:cubicBezTo>
                  <a:cubicBezTo>
                    <a:pt x="-5" y="7717"/>
                    <a:pt x="-2" y="7908"/>
                    <a:pt x="18" y="8097"/>
                  </a:cubicBezTo>
                  <a:cubicBezTo>
                    <a:pt x="332" y="10357"/>
                    <a:pt x="785" y="12110"/>
                    <a:pt x="1376" y="13355"/>
                  </a:cubicBezTo>
                  <a:cubicBezTo>
                    <a:pt x="1606" y="13878"/>
                    <a:pt x="1856" y="14293"/>
                    <a:pt x="2126" y="14600"/>
                  </a:cubicBezTo>
                  <a:cubicBezTo>
                    <a:pt x="2123" y="14651"/>
                    <a:pt x="2613" y="15120"/>
                    <a:pt x="3596" y="16007"/>
                  </a:cubicBezTo>
                  <a:cubicBezTo>
                    <a:pt x="3134" y="15573"/>
                    <a:pt x="2745" y="14956"/>
                    <a:pt x="2427" y="14156"/>
                  </a:cubicBezTo>
                  <a:cubicBezTo>
                    <a:pt x="2254" y="13636"/>
                    <a:pt x="2114" y="12787"/>
                    <a:pt x="2008" y="1160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A2060316-BA48-0E87-2DF3-7CB552859051}"/>
                </a:ext>
              </a:extLst>
            </p:cNvPr>
            <p:cNvSpPr/>
            <p:nvPr/>
          </p:nvSpPr>
          <p:spPr>
            <a:xfrm>
              <a:off x="5984762" y="3335589"/>
              <a:ext cx="5261" cy="8543"/>
            </a:xfrm>
            <a:custGeom>
              <a:avLst/>
              <a:gdLst>
                <a:gd name="connsiteX0" fmla="*/ 2587 w 5261"/>
                <a:gd name="connsiteY0" fmla="*/ 7100 h 8543"/>
                <a:gd name="connsiteX1" fmla="*/ 3472 w 5261"/>
                <a:gd name="connsiteY1" fmla="*/ 7662 h 8543"/>
                <a:gd name="connsiteX2" fmla="*/ 5261 w 5261"/>
                <a:gd name="connsiteY2" fmla="*/ 8543 h 8543"/>
                <a:gd name="connsiteX3" fmla="*/ 2426 w 5261"/>
                <a:gd name="connsiteY3" fmla="*/ 5578 h 8543"/>
                <a:gd name="connsiteX4" fmla="*/ 1867 w 5261"/>
                <a:gd name="connsiteY4" fmla="*/ 4340 h 8543"/>
                <a:gd name="connsiteX5" fmla="*/ 1394 w 5261"/>
                <a:gd name="connsiteY5" fmla="*/ 3438 h 8543"/>
                <a:gd name="connsiteX6" fmla="*/ 1011 w 5261"/>
                <a:gd name="connsiteY6" fmla="*/ 2502 h 8543"/>
                <a:gd name="connsiteX7" fmla="*/ 479 w 5261"/>
                <a:gd name="connsiteY7" fmla="*/ 158 h 8543"/>
                <a:gd name="connsiteX8" fmla="*/ 338 w 5261"/>
                <a:gd name="connsiteY8" fmla="*/ 31 h 8543"/>
                <a:gd name="connsiteX9" fmla="*/ 327 w 5261"/>
                <a:gd name="connsiteY9" fmla="*/ 0 h 8543"/>
                <a:gd name="connsiteX10" fmla="*/ 313 w 5261"/>
                <a:gd name="connsiteY10" fmla="*/ 23 h 8543"/>
                <a:gd name="connsiteX11" fmla="*/ 21 w 5261"/>
                <a:gd name="connsiteY11" fmla="*/ 2432 h 8543"/>
                <a:gd name="connsiteX12" fmla="*/ 644 w 5261"/>
                <a:gd name="connsiteY12" fmla="*/ 5132 h 8543"/>
                <a:gd name="connsiteX13" fmla="*/ 2587 w 5261"/>
                <a:gd name="connsiteY13" fmla="*/ 7100 h 8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261" h="8543">
                  <a:moveTo>
                    <a:pt x="2587" y="7100"/>
                  </a:moveTo>
                  <a:cubicBezTo>
                    <a:pt x="2785" y="7251"/>
                    <a:pt x="3080" y="7438"/>
                    <a:pt x="3472" y="7662"/>
                  </a:cubicBezTo>
                  <a:lnTo>
                    <a:pt x="5261" y="8543"/>
                  </a:lnTo>
                  <a:cubicBezTo>
                    <a:pt x="4186" y="7906"/>
                    <a:pt x="3241" y="6918"/>
                    <a:pt x="2426" y="5578"/>
                  </a:cubicBezTo>
                  <a:cubicBezTo>
                    <a:pt x="2217" y="5243"/>
                    <a:pt x="2030" y="4831"/>
                    <a:pt x="1867" y="4340"/>
                  </a:cubicBezTo>
                  <a:cubicBezTo>
                    <a:pt x="1708" y="4074"/>
                    <a:pt x="1550" y="3772"/>
                    <a:pt x="1394" y="3438"/>
                  </a:cubicBezTo>
                  <a:cubicBezTo>
                    <a:pt x="1306" y="3252"/>
                    <a:pt x="1178" y="2940"/>
                    <a:pt x="1011" y="2502"/>
                  </a:cubicBezTo>
                  <a:cubicBezTo>
                    <a:pt x="682" y="1586"/>
                    <a:pt x="504" y="804"/>
                    <a:pt x="479" y="158"/>
                  </a:cubicBezTo>
                  <a:cubicBezTo>
                    <a:pt x="486" y="136"/>
                    <a:pt x="439" y="94"/>
                    <a:pt x="338" y="31"/>
                  </a:cubicBezTo>
                  <a:lnTo>
                    <a:pt x="327" y="0"/>
                  </a:lnTo>
                  <a:lnTo>
                    <a:pt x="313" y="23"/>
                  </a:lnTo>
                  <a:cubicBezTo>
                    <a:pt x="50" y="580"/>
                    <a:pt x="-47" y="1382"/>
                    <a:pt x="21" y="2432"/>
                  </a:cubicBezTo>
                  <a:cubicBezTo>
                    <a:pt x="134" y="3617"/>
                    <a:pt x="341" y="4517"/>
                    <a:pt x="644" y="5132"/>
                  </a:cubicBezTo>
                  <a:cubicBezTo>
                    <a:pt x="1109" y="5808"/>
                    <a:pt x="1757" y="6464"/>
                    <a:pt x="2587" y="71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A60F62F5-A5B9-6BA6-73D4-5BA58F869DDD}"/>
                </a:ext>
              </a:extLst>
            </p:cNvPr>
            <p:cNvSpPr/>
            <p:nvPr/>
          </p:nvSpPr>
          <p:spPr>
            <a:xfrm>
              <a:off x="5965872" y="3319800"/>
              <a:ext cx="7326" cy="23336"/>
            </a:xfrm>
            <a:custGeom>
              <a:avLst/>
              <a:gdLst>
                <a:gd name="connsiteX0" fmla="*/ 2294 w 7326"/>
                <a:gd name="connsiteY0" fmla="*/ 7518 h 23336"/>
                <a:gd name="connsiteX1" fmla="*/ 2480 w 7326"/>
                <a:gd name="connsiteY1" fmla="*/ 5125 h 23336"/>
                <a:gd name="connsiteX2" fmla="*/ 2936 w 7326"/>
                <a:gd name="connsiteY2" fmla="*/ 2241 h 23336"/>
                <a:gd name="connsiteX3" fmla="*/ 3023 w 7326"/>
                <a:gd name="connsiteY3" fmla="*/ 1549 h 23336"/>
                <a:gd name="connsiteX4" fmla="*/ 3153 w 7326"/>
                <a:gd name="connsiteY4" fmla="*/ 970 h 23336"/>
                <a:gd name="connsiteX5" fmla="*/ 3133 w 7326"/>
                <a:gd name="connsiteY5" fmla="*/ 327 h 23336"/>
                <a:gd name="connsiteX6" fmla="*/ 3246 w 7326"/>
                <a:gd name="connsiteY6" fmla="*/ 0 h 23336"/>
                <a:gd name="connsiteX7" fmla="*/ 3103 w 7326"/>
                <a:gd name="connsiteY7" fmla="*/ 167 h 23336"/>
                <a:gd name="connsiteX8" fmla="*/ 1516 w 7326"/>
                <a:gd name="connsiteY8" fmla="*/ 3013 h 23336"/>
                <a:gd name="connsiteX9" fmla="*/ 470 w 7326"/>
                <a:gd name="connsiteY9" fmla="*/ 6229 h 23336"/>
                <a:gd name="connsiteX10" fmla="*/ 245 w 7326"/>
                <a:gd name="connsiteY10" fmla="*/ 12631 h 23336"/>
                <a:gd name="connsiteX11" fmla="*/ 1105 w 7326"/>
                <a:gd name="connsiteY11" fmla="*/ 15654 h 23336"/>
                <a:gd name="connsiteX12" fmla="*/ 2612 w 7326"/>
                <a:gd name="connsiteY12" fmla="*/ 18656 h 23336"/>
                <a:gd name="connsiteX13" fmla="*/ 7327 w 7326"/>
                <a:gd name="connsiteY13" fmla="*/ 23337 h 23336"/>
                <a:gd name="connsiteX14" fmla="*/ 2817 w 7326"/>
                <a:gd name="connsiteY14" fmla="*/ 14035 h 23336"/>
                <a:gd name="connsiteX15" fmla="*/ 2294 w 7326"/>
                <a:gd name="connsiteY15" fmla="*/ 7518 h 23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326" h="23336">
                  <a:moveTo>
                    <a:pt x="2294" y="7518"/>
                  </a:moveTo>
                  <a:cubicBezTo>
                    <a:pt x="2297" y="6957"/>
                    <a:pt x="2359" y="6159"/>
                    <a:pt x="2480" y="5125"/>
                  </a:cubicBezTo>
                  <a:cubicBezTo>
                    <a:pt x="2530" y="4710"/>
                    <a:pt x="2681" y="3748"/>
                    <a:pt x="2936" y="2241"/>
                  </a:cubicBezTo>
                  <a:cubicBezTo>
                    <a:pt x="2995" y="1824"/>
                    <a:pt x="3024" y="1594"/>
                    <a:pt x="3023" y="1549"/>
                  </a:cubicBezTo>
                  <a:lnTo>
                    <a:pt x="3153" y="970"/>
                  </a:lnTo>
                  <a:cubicBezTo>
                    <a:pt x="3201" y="752"/>
                    <a:pt x="3194" y="538"/>
                    <a:pt x="3133" y="327"/>
                  </a:cubicBezTo>
                  <a:lnTo>
                    <a:pt x="3246" y="0"/>
                  </a:lnTo>
                  <a:lnTo>
                    <a:pt x="3103" y="167"/>
                  </a:lnTo>
                  <a:cubicBezTo>
                    <a:pt x="2575" y="839"/>
                    <a:pt x="2045" y="1788"/>
                    <a:pt x="1516" y="3013"/>
                  </a:cubicBezTo>
                  <a:cubicBezTo>
                    <a:pt x="1151" y="3826"/>
                    <a:pt x="802" y="4898"/>
                    <a:pt x="470" y="6229"/>
                  </a:cubicBezTo>
                  <a:cubicBezTo>
                    <a:pt x="-70" y="8531"/>
                    <a:pt x="-145" y="10665"/>
                    <a:pt x="245" y="12631"/>
                  </a:cubicBezTo>
                  <a:cubicBezTo>
                    <a:pt x="447" y="13678"/>
                    <a:pt x="734" y="14685"/>
                    <a:pt x="1105" y="15654"/>
                  </a:cubicBezTo>
                  <a:cubicBezTo>
                    <a:pt x="1634" y="16966"/>
                    <a:pt x="2137" y="17966"/>
                    <a:pt x="2612" y="18656"/>
                  </a:cubicBezTo>
                  <a:cubicBezTo>
                    <a:pt x="3390" y="20016"/>
                    <a:pt x="4962" y="21576"/>
                    <a:pt x="7327" y="23337"/>
                  </a:cubicBezTo>
                  <a:cubicBezTo>
                    <a:pt x="4961" y="20947"/>
                    <a:pt x="3458" y="17846"/>
                    <a:pt x="2817" y="14035"/>
                  </a:cubicBezTo>
                  <a:cubicBezTo>
                    <a:pt x="2447" y="11539"/>
                    <a:pt x="2273" y="9366"/>
                    <a:pt x="2294" y="75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01E6490C-8832-0D1E-5DD2-600F8A4D7559}"/>
                </a:ext>
              </a:extLst>
            </p:cNvPr>
            <p:cNvSpPr/>
            <p:nvPr/>
          </p:nvSpPr>
          <p:spPr>
            <a:xfrm>
              <a:off x="5978466" y="3328080"/>
              <a:ext cx="4885" cy="14006"/>
            </a:xfrm>
            <a:custGeom>
              <a:avLst/>
              <a:gdLst>
                <a:gd name="connsiteX0" fmla="*/ 3397 w 4885"/>
                <a:gd name="connsiteY0" fmla="*/ 12321 h 14006"/>
                <a:gd name="connsiteX1" fmla="*/ 2155 w 4885"/>
                <a:gd name="connsiteY1" fmla="*/ 9436 h 14006"/>
                <a:gd name="connsiteX2" fmla="*/ 2010 w 4885"/>
                <a:gd name="connsiteY2" fmla="*/ 8663 h 14006"/>
                <a:gd name="connsiteX3" fmla="*/ 1894 w 4885"/>
                <a:gd name="connsiteY3" fmla="*/ 6976 h 14006"/>
                <a:gd name="connsiteX4" fmla="*/ 1833 w 4885"/>
                <a:gd name="connsiteY4" fmla="*/ 6473 h 14006"/>
                <a:gd name="connsiteX5" fmla="*/ 1645 w 4885"/>
                <a:gd name="connsiteY5" fmla="*/ 5230 h 14006"/>
                <a:gd name="connsiteX6" fmla="*/ 1553 w 4885"/>
                <a:gd name="connsiteY6" fmla="*/ 4260 h 14006"/>
                <a:gd name="connsiteX7" fmla="*/ 1511 w 4885"/>
                <a:gd name="connsiteY7" fmla="*/ 2842 h 14006"/>
                <a:gd name="connsiteX8" fmla="*/ 1536 w 4885"/>
                <a:gd name="connsiteY8" fmla="*/ 967 h 14006"/>
                <a:gd name="connsiteX9" fmla="*/ 1569 w 4885"/>
                <a:gd name="connsiteY9" fmla="*/ 609 h 14006"/>
                <a:gd name="connsiteX10" fmla="*/ 1459 w 4885"/>
                <a:gd name="connsiteY10" fmla="*/ 202 h 14006"/>
                <a:gd name="connsiteX11" fmla="*/ 1457 w 4885"/>
                <a:gd name="connsiteY11" fmla="*/ 155 h 14006"/>
                <a:gd name="connsiteX12" fmla="*/ 1494 w 4885"/>
                <a:gd name="connsiteY12" fmla="*/ 0 h 14006"/>
                <a:gd name="connsiteX13" fmla="*/ 1417 w 4885"/>
                <a:gd name="connsiteY13" fmla="*/ 109 h 14006"/>
                <a:gd name="connsiteX14" fmla="*/ 156 w 4885"/>
                <a:gd name="connsiteY14" fmla="*/ 3965 h 14006"/>
                <a:gd name="connsiteX15" fmla="*/ 0 w 4885"/>
                <a:gd name="connsiteY15" fmla="*/ 6366 h 14006"/>
                <a:gd name="connsiteX16" fmla="*/ 195 w 4885"/>
                <a:gd name="connsiteY16" fmla="*/ 8063 h 14006"/>
                <a:gd name="connsiteX17" fmla="*/ 1779 w 4885"/>
                <a:gd name="connsiteY17" fmla="*/ 11384 h 14006"/>
                <a:gd name="connsiteX18" fmla="*/ 4886 w 4885"/>
                <a:gd name="connsiteY18" fmla="*/ 14006 h 14006"/>
                <a:gd name="connsiteX19" fmla="*/ 3397 w 4885"/>
                <a:gd name="connsiteY19" fmla="*/ 12321 h 14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885" h="14006">
                  <a:moveTo>
                    <a:pt x="3397" y="12321"/>
                  </a:moveTo>
                  <a:cubicBezTo>
                    <a:pt x="2800" y="11337"/>
                    <a:pt x="2386" y="10376"/>
                    <a:pt x="2155" y="9436"/>
                  </a:cubicBezTo>
                  <a:cubicBezTo>
                    <a:pt x="2104" y="9237"/>
                    <a:pt x="2056" y="8979"/>
                    <a:pt x="2010" y="8663"/>
                  </a:cubicBezTo>
                  <a:cubicBezTo>
                    <a:pt x="1949" y="7622"/>
                    <a:pt x="1910" y="7060"/>
                    <a:pt x="1894" y="6976"/>
                  </a:cubicBezTo>
                  <a:cubicBezTo>
                    <a:pt x="1878" y="6809"/>
                    <a:pt x="1857" y="6642"/>
                    <a:pt x="1833" y="6473"/>
                  </a:cubicBezTo>
                  <a:cubicBezTo>
                    <a:pt x="1734" y="5887"/>
                    <a:pt x="1671" y="5473"/>
                    <a:pt x="1645" y="5230"/>
                  </a:cubicBezTo>
                  <a:cubicBezTo>
                    <a:pt x="1605" y="4904"/>
                    <a:pt x="1574" y="4581"/>
                    <a:pt x="1553" y="4260"/>
                  </a:cubicBezTo>
                  <a:cubicBezTo>
                    <a:pt x="1521" y="3780"/>
                    <a:pt x="1507" y="3307"/>
                    <a:pt x="1511" y="2842"/>
                  </a:cubicBezTo>
                  <a:cubicBezTo>
                    <a:pt x="1540" y="1548"/>
                    <a:pt x="1548" y="923"/>
                    <a:pt x="1536" y="967"/>
                  </a:cubicBezTo>
                  <a:cubicBezTo>
                    <a:pt x="1557" y="817"/>
                    <a:pt x="1569" y="698"/>
                    <a:pt x="1569" y="609"/>
                  </a:cubicBezTo>
                  <a:cubicBezTo>
                    <a:pt x="1583" y="475"/>
                    <a:pt x="1546" y="339"/>
                    <a:pt x="1459" y="202"/>
                  </a:cubicBezTo>
                  <a:lnTo>
                    <a:pt x="1457" y="155"/>
                  </a:lnTo>
                  <a:lnTo>
                    <a:pt x="1494" y="0"/>
                  </a:lnTo>
                  <a:lnTo>
                    <a:pt x="1417" y="109"/>
                  </a:lnTo>
                  <a:cubicBezTo>
                    <a:pt x="850" y="1021"/>
                    <a:pt x="430" y="2306"/>
                    <a:pt x="156" y="3965"/>
                  </a:cubicBezTo>
                  <a:cubicBezTo>
                    <a:pt x="55" y="4565"/>
                    <a:pt x="2" y="5365"/>
                    <a:pt x="0" y="6366"/>
                  </a:cubicBezTo>
                  <a:cubicBezTo>
                    <a:pt x="26" y="7166"/>
                    <a:pt x="91" y="7732"/>
                    <a:pt x="195" y="8063"/>
                  </a:cubicBezTo>
                  <a:cubicBezTo>
                    <a:pt x="623" y="9526"/>
                    <a:pt x="1151" y="10632"/>
                    <a:pt x="1779" y="11384"/>
                  </a:cubicBezTo>
                  <a:cubicBezTo>
                    <a:pt x="2666" y="12493"/>
                    <a:pt x="3702" y="13367"/>
                    <a:pt x="4886" y="14006"/>
                  </a:cubicBezTo>
                  <a:cubicBezTo>
                    <a:pt x="4410" y="13764"/>
                    <a:pt x="3914" y="13202"/>
                    <a:pt x="3397" y="123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0A21DBAD-9B87-A586-E8E0-019633FAF5D2}"/>
                </a:ext>
              </a:extLst>
            </p:cNvPr>
            <p:cNvSpPr/>
            <p:nvPr/>
          </p:nvSpPr>
          <p:spPr>
            <a:xfrm>
              <a:off x="5957994" y="3316898"/>
              <a:ext cx="3635" cy="21291"/>
            </a:xfrm>
            <a:custGeom>
              <a:avLst/>
              <a:gdLst>
                <a:gd name="connsiteX0" fmla="*/ 3636 w 3635"/>
                <a:gd name="connsiteY0" fmla="*/ 0 h 21291"/>
                <a:gd name="connsiteX1" fmla="*/ 3531 w 3635"/>
                <a:gd name="connsiteY1" fmla="*/ 88 h 21291"/>
                <a:gd name="connsiteX2" fmla="*/ 1188 w 3635"/>
                <a:gd name="connsiteY2" fmla="*/ 3891 h 21291"/>
                <a:gd name="connsiteX3" fmla="*/ 446 w 3635"/>
                <a:gd name="connsiteY3" fmla="*/ 6344 h 21291"/>
                <a:gd name="connsiteX4" fmla="*/ 9 w 3635"/>
                <a:gd name="connsiteY4" fmla="*/ 9269 h 21291"/>
                <a:gd name="connsiteX5" fmla="*/ 167 w 3635"/>
                <a:gd name="connsiteY5" fmla="*/ 12189 h 21291"/>
                <a:gd name="connsiteX6" fmla="*/ 739 w 3635"/>
                <a:gd name="connsiteY6" fmla="*/ 15398 h 21291"/>
                <a:gd name="connsiteX7" fmla="*/ 1443 w 3635"/>
                <a:gd name="connsiteY7" fmla="*/ 17735 h 21291"/>
                <a:gd name="connsiteX8" fmla="*/ 2853 w 3635"/>
                <a:gd name="connsiteY8" fmla="*/ 21291 h 21291"/>
                <a:gd name="connsiteX9" fmla="*/ 2371 w 3635"/>
                <a:gd name="connsiteY9" fmla="*/ 18899 h 21291"/>
                <a:gd name="connsiteX10" fmla="*/ 2128 w 3635"/>
                <a:gd name="connsiteY10" fmla="*/ 15900 h 21291"/>
                <a:gd name="connsiteX11" fmla="*/ 2083 w 3635"/>
                <a:gd name="connsiteY11" fmla="*/ 13164 h 21291"/>
                <a:gd name="connsiteX12" fmla="*/ 2114 w 3635"/>
                <a:gd name="connsiteY12" fmla="*/ 11764 h 21291"/>
                <a:gd name="connsiteX13" fmla="*/ 2248 w 3635"/>
                <a:gd name="connsiteY13" fmla="*/ 8017 h 21291"/>
                <a:gd name="connsiteX14" fmla="*/ 2554 w 3635"/>
                <a:gd name="connsiteY14" fmla="*/ 4533 h 21291"/>
                <a:gd name="connsiteX15" fmla="*/ 2858 w 3635"/>
                <a:gd name="connsiteY15" fmla="*/ 3078 h 21291"/>
                <a:gd name="connsiteX16" fmla="*/ 3423 w 3635"/>
                <a:gd name="connsiteY16" fmla="*/ 972 h 21291"/>
                <a:gd name="connsiteX17" fmla="*/ 3548 w 3635"/>
                <a:gd name="connsiteY17" fmla="*/ 624 h 21291"/>
                <a:gd name="connsiteX18" fmla="*/ 3584 w 3635"/>
                <a:gd name="connsiteY18" fmla="*/ 419 h 21291"/>
                <a:gd name="connsiteX19" fmla="*/ 3547 w 3635"/>
                <a:gd name="connsiteY19" fmla="*/ 192 h 21291"/>
                <a:gd name="connsiteX20" fmla="*/ 3558 w 3635"/>
                <a:gd name="connsiteY20" fmla="*/ 145 h 21291"/>
                <a:gd name="connsiteX21" fmla="*/ 3636 w 3635"/>
                <a:gd name="connsiteY21" fmla="*/ 0 h 21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635" h="21291">
                  <a:moveTo>
                    <a:pt x="3636" y="0"/>
                  </a:moveTo>
                  <a:lnTo>
                    <a:pt x="3531" y="88"/>
                  </a:lnTo>
                  <a:cubicBezTo>
                    <a:pt x="2587" y="1051"/>
                    <a:pt x="1805" y="2318"/>
                    <a:pt x="1188" y="3891"/>
                  </a:cubicBezTo>
                  <a:cubicBezTo>
                    <a:pt x="945" y="4472"/>
                    <a:pt x="698" y="5290"/>
                    <a:pt x="446" y="6344"/>
                  </a:cubicBezTo>
                  <a:cubicBezTo>
                    <a:pt x="208" y="7436"/>
                    <a:pt x="63" y="8411"/>
                    <a:pt x="9" y="9269"/>
                  </a:cubicBezTo>
                  <a:cubicBezTo>
                    <a:pt x="-22" y="10227"/>
                    <a:pt x="31" y="11199"/>
                    <a:pt x="167" y="12189"/>
                  </a:cubicBezTo>
                  <a:cubicBezTo>
                    <a:pt x="342" y="13532"/>
                    <a:pt x="532" y="14602"/>
                    <a:pt x="739" y="15398"/>
                  </a:cubicBezTo>
                  <a:cubicBezTo>
                    <a:pt x="869" y="15980"/>
                    <a:pt x="1104" y="16758"/>
                    <a:pt x="1443" y="17735"/>
                  </a:cubicBezTo>
                  <a:cubicBezTo>
                    <a:pt x="1445" y="17799"/>
                    <a:pt x="1915" y="18984"/>
                    <a:pt x="2853" y="21291"/>
                  </a:cubicBezTo>
                  <a:cubicBezTo>
                    <a:pt x="2723" y="20999"/>
                    <a:pt x="2563" y="20201"/>
                    <a:pt x="2371" y="18899"/>
                  </a:cubicBezTo>
                  <a:cubicBezTo>
                    <a:pt x="2272" y="18137"/>
                    <a:pt x="2192" y="17137"/>
                    <a:pt x="2128" y="15900"/>
                  </a:cubicBezTo>
                  <a:cubicBezTo>
                    <a:pt x="2086" y="15000"/>
                    <a:pt x="2071" y="14088"/>
                    <a:pt x="2083" y="13164"/>
                  </a:cubicBezTo>
                  <a:cubicBezTo>
                    <a:pt x="2089" y="12701"/>
                    <a:pt x="2099" y="12235"/>
                    <a:pt x="2114" y="11764"/>
                  </a:cubicBezTo>
                  <a:lnTo>
                    <a:pt x="2248" y="8017"/>
                  </a:lnTo>
                  <a:cubicBezTo>
                    <a:pt x="2292" y="6587"/>
                    <a:pt x="2394" y="5426"/>
                    <a:pt x="2554" y="4533"/>
                  </a:cubicBezTo>
                  <a:cubicBezTo>
                    <a:pt x="2638" y="4035"/>
                    <a:pt x="2740" y="3549"/>
                    <a:pt x="2858" y="3078"/>
                  </a:cubicBezTo>
                  <a:lnTo>
                    <a:pt x="3423" y="972"/>
                  </a:lnTo>
                  <a:lnTo>
                    <a:pt x="3548" y="624"/>
                  </a:lnTo>
                  <a:cubicBezTo>
                    <a:pt x="3572" y="536"/>
                    <a:pt x="3583" y="467"/>
                    <a:pt x="3584" y="419"/>
                  </a:cubicBezTo>
                  <a:lnTo>
                    <a:pt x="3547" y="192"/>
                  </a:lnTo>
                  <a:lnTo>
                    <a:pt x="3558" y="145"/>
                  </a:lnTo>
                  <a:lnTo>
                    <a:pt x="3636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D44092D6-13F2-EE62-D7B5-DF75DF84E8AD}"/>
                </a:ext>
              </a:extLst>
            </p:cNvPr>
            <p:cNvSpPr/>
            <p:nvPr/>
          </p:nvSpPr>
          <p:spPr>
            <a:xfrm>
              <a:off x="6048726" y="3599410"/>
              <a:ext cx="24728" cy="4701"/>
            </a:xfrm>
            <a:custGeom>
              <a:avLst/>
              <a:gdLst>
                <a:gd name="connsiteX0" fmla="*/ 19885 w 24728"/>
                <a:gd name="connsiteY0" fmla="*/ 1263 h 4701"/>
                <a:gd name="connsiteX1" fmla="*/ 14182 w 24728"/>
                <a:gd name="connsiteY1" fmla="*/ 2058 h 4701"/>
                <a:gd name="connsiteX2" fmla="*/ 11588 w 24728"/>
                <a:gd name="connsiteY2" fmla="*/ 2221 h 4701"/>
                <a:gd name="connsiteX3" fmla="*/ 9173 w 24728"/>
                <a:gd name="connsiteY3" fmla="*/ 2438 h 4701"/>
                <a:gd name="connsiteX4" fmla="*/ 7512 w 24728"/>
                <a:gd name="connsiteY4" fmla="*/ 2484 h 4701"/>
                <a:gd name="connsiteX5" fmla="*/ 5149 w 24728"/>
                <a:gd name="connsiteY5" fmla="*/ 2384 h 4701"/>
                <a:gd name="connsiteX6" fmla="*/ 1015 w 24728"/>
                <a:gd name="connsiteY6" fmla="*/ 2023 h 4701"/>
                <a:gd name="connsiteX7" fmla="*/ 435 w 24728"/>
                <a:gd name="connsiteY7" fmla="*/ 1984 h 4701"/>
                <a:gd name="connsiteX8" fmla="*/ 265 w 24728"/>
                <a:gd name="connsiteY8" fmla="*/ 2003 h 4701"/>
                <a:gd name="connsiteX9" fmla="*/ 106 w 24728"/>
                <a:gd name="connsiteY9" fmla="*/ 2102 h 4701"/>
                <a:gd name="connsiteX10" fmla="*/ 0 w 24728"/>
                <a:gd name="connsiteY10" fmla="*/ 2088 h 4701"/>
                <a:gd name="connsiteX11" fmla="*/ 137 w 24728"/>
                <a:gd name="connsiteY11" fmla="*/ 2181 h 4701"/>
                <a:gd name="connsiteX12" fmla="*/ 1840 w 24728"/>
                <a:gd name="connsiteY12" fmla="*/ 2970 h 4701"/>
                <a:gd name="connsiteX13" fmla="*/ 5850 w 24728"/>
                <a:gd name="connsiteY13" fmla="*/ 4147 h 4701"/>
                <a:gd name="connsiteX14" fmla="*/ 8848 w 24728"/>
                <a:gd name="connsiteY14" fmla="*/ 4623 h 4701"/>
                <a:gd name="connsiteX15" fmla="*/ 11647 w 24728"/>
                <a:gd name="connsiteY15" fmla="*/ 4644 h 4701"/>
                <a:gd name="connsiteX16" fmla="*/ 18110 w 24728"/>
                <a:gd name="connsiteY16" fmla="*/ 3163 h 4701"/>
                <a:gd name="connsiteX17" fmla="*/ 20891 w 24728"/>
                <a:gd name="connsiteY17" fmla="*/ 1995 h 4701"/>
                <a:gd name="connsiteX18" fmla="*/ 24729 w 24728"/>
                <a:gd name="connsiteY18" fmla="*/ 0 h 4701"/>
                <a:gd name="connsiteX19" fmla="*/ 24719 w 24728"/>
                <a:gd name="connsiteY19" fmla="*/ 3 h 4701"/>
                <a:gd name="connsiteX20" fmla="*/ 19885 w 24728"/>
                <a:gd name="connsiteY20" fmla="*/ 1263 h 4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4728" h="4701">
                  <a:moveTo>
                    <a:pt x="19885" y="1263"/>
                  </a:moveTo>
                  <a:cubicBezTo>
                    <a:pt x="17968" y="1643"/>
                    <a:pt x="16066" y="1908"/>
                    <a:pt x="14182" y="2058"/>
                  </a:cubicBezTo>
                  <a:cubicBezTo>
                    <a:pt x="14100" y="2071"/>
                    <a:pt x="13235" y="2125"/>
                    <a:pt x="11588" y="2221"/>
                  </a:cubicBezTo>
                  <a:cubicBezTo>
                    <a:pt x="10126" y="2364"/>
                    <a:pt x="9320" y="2436"/>
                    <a:pt x="9173" y="2438"/>
                  </a:cubicBezTo>
                  <a:cubicBezTo>
                    <a:pt x="8697" y="2471"/>
                    <a:pt x="8143" y="2486"/>
                    <a:pt x="7512" y="2484"/>
                  </a:cubicBezTo>
                  <a:cubicBezTo>
                    <a:pt x="6969" y="2485"/>
                    <a:pt x="6181" y="2452"/>
                    <a:pt x="5149" y="2384"/>
                  </a:cubicBezTo>
                  <a:cubicBezTo>
                    <a:pt x="4068" y="2315"/>
                    <a:pt x="2690" y="2194"/>
                    <a:pt x="1015" y="2023"/>
                  </a:cubicBezTo>
                  <a:lnTo>
                    <a:pt x="435" y="1984"/>
                  </a:lnTo>
                  <a:cubicBezTo>
                    <a:pt x="379" y="1981"/>
                    <a:pt x="323" y="1987"/>
                    <a:pt x="265" y="2003"/>
                  </a:cubicBezTo>
                  <a:lnTo>
                    <a:pt x="106" y="2102"/>
                  </a:lnTo>
                  <a:cubicBezTo>
                    <a:pt x="81" y="2108"/>
                    <a:pt x="46" y="2103"/>
                    <a:pt x="0" y="2088"/>
                  </a:cubicBezTo>
                  <a:lnTo>
                    <a:pt x="137" y="2181"/>
                  </a:lnTo>
                  <a:cubicBezTo>
                    <a:pt x="437" y="2376"/>
                    <a:pt x="1005" y="2638"/>
                    <a:pt x="1840" y="2970"/>
                  </a:cubicBezTo>
                  <a:cubicBezTo>
                    <a:pt x="2924" y="3388"/>
                    <a:pt x="4260" y="3781"/>
                    <a:pt x="5850" y="4147"/>
                  </a:cubicBezTo>
                  <a:cubicBezTo>
                    <a:pt x="6827" y="4383"/>
                    <a:pt x="7827" y="4541"/>
                    <a:pt x="8848" y="4623"/>
                  </a:cubicBezTo>
                  <a:cubicBezTo>
                    <a:pt x="9885" y="4721"/>
                    <a:pt x="10817" y="4728"/>
                    <a:pt x="11647" y="4644"/>
                  </a:cubicBezTo>
                  <a:cubicBezTo>
                    <a:pt x="13789" y="4424"/>
                    <a:pt x="15943" y="3930"/>
                    <a:pt x="18110" y="3163"/>
                  </a:cubicBezTo>
                  <a:cubicBezTo>
                    <a:pt x="19056" y="2824"/>
                    <a:pt x="19983" y="2435"/>
                    <a:pt x="20891" y="1995"/>
                  </a:cubicBezTo>
                  <a:cubicBezTo>
                    <a:pt x="20936" y="1993"/>
                    <a:pt x="22216" y="1329"/>
                    <a:pt x="24729" y="0"/>
                  </a:cubicBezTo>
                  <a:lnTo>
                    <a:pt x="24719" y="3"/>
                  </a:lnTo>
                  <a:cubicBezTo>
                    <a:pt x="23693" y="424"/>
                    <a:pt x="22082" y="844"/>
                    <a:pt x="19885" y="126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C1278789-95C1-DDBB-FA24-960B6F416413}"/>
                </a:ext>
              </a:extLst>
            </p:cNvPr>
            <p:cNvSpPr/>
            <p:nvPr/>
          </p:nvSpPr>
          <p:spPr>
            <a:xfrm>
              <a:off x="6052434" y="3590929"/>
              <a:ext cx="28666" cy="8163"/>
            </a:xfrm>
            <a:custGeom>
              <a:avLst/>
              <a:gdLst>
                <a:gd name="connsiteX0" fmla="*/ 17444 w 28666"/>
                <a:gd name="connsiteY0" fmla="*/ 4628 h 8163"/>
                <a:gd name="connsiteX1" fmla="*/ 14436 w 28666"/>
                <a:gd name="connsiteY1" fmla="*/ 5117 h 8163"/>
                <a:gd name="connsiteX2" fmla="*/ 11456 w 28666"/>
                <a:gd name="connsiteY2" fmla="*/ 5640 h 8163"/>
                <a:gd name="connsiteX3" fmla="*/ 8738 w 28666"/>
                <a:gd name="connsiteY3" fmla="*/ 5903 h 8163"/>
                <a:gd name="connsiteX4" fmla="*/ 6032 w 28666"/>
                <a:gd name="connsiteY4" fmla="*/ 5821 h 8163"/>
                <a:gd name="connsiteX5" fmla="*/ 458 w 28666"/>
                <a:gd name="connsiteY5" fmla="*/ 5226 h 8163"/>
                <a:gd name="connsiteX6" fmla="*/ 117 w 28666"/>
                <a:gd name="connsiteY6" fmla="*/ 5319 h 8163"/>
                <a:gd name="connsiteX7" fmla="*/ 0 w 28666"/>
                <a:gd name="connsiteY7" fmla="*/ 5296 h 8163"/>
                <a:gd name="connsiteX8" fmla="*/ 7412 w 28666"/>
                <a:gd name="connsiteY8" fmla="*/ 7876 h 8163"/>
                <a:gd name="connsiteX9" fmla="*/ 14454 w 28666"/>
                <a:gd name="connsiteY9" fmla="*/ 7868 h 8163"/>
                <a:gd name="connsiteX10" fmla="*/ 22750 w 28666"/>
                <a:gd name="connsiteY10" fmla="*/ 4918 h 8163"/>
                <a:gd name="connsiteX11" fmla="*/ 28667 w 28666"/>
                <a:gd name="connsiteY11" fmla="*/ 0 h 8163"/>
                <a:gd name="connsiteX12" fmla="*/ 28658 w 28666"/>
                <a:gd name="connsiteY12" fmla="*/ 6 h 8163"/>
                <a:gd name="connsiteX13" fmla="*/ 17444 w 28666"/>
                <a:gd name="connsiteY13" fmla="*/ 4628 h 8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666" h="8163">
                  <a:moveTo>
                    <a:pt x="17444" y="4628"/>
                  </a:moveTo>
                  <a:cubicBezTo>
                    <a:pt x="17204" y="4681"/>
                    <a:pt x="16201" y="4844"/>
                    <a:pt x="14436" y="5117"/>
                  </a:cubicBezTo>
                  <a:cubicBezTo>
                    <a:pt x="12517" y="5469"/>
                    <a:pt x="11524" y="5644"/>
                    <a:pt x="11456" y="5640"/>
                  </a:cubicBezTo>
                  <a:cubicBezTo>
                    <a:pt x="10355" y="5795"/>
                    <a:pt x="9449" y="5882"/>
                    <a:pt x="8738" y="5903"/>
                  </a:cubicBezTo>
                  <a:cubicBezTo>
                    <a:pt x="8274" y="5940"/>
                    <a:pt x="7372" y="5912"/>
                    <a:pt x="6032" y="5821"/>
                  </a:cubicBezTo>
                  <a:cubicBezTo>
                    <a:pt x="4265" y="5704"/>
                    <a:pt x="2407" y="5505"/>
                    <a:pt x="458" y="5226"/>
                  </a:cubicBezTo>
                  <a:cubicBezTo>
                    <a:pt x="317" y="5211"/>
                    <a:pt x="204" y="5242"/>
                    <a:pt x="117" y="5319"/>
                  </a:cubicBezTo>
                  <a:cubicBezTo>
                    <a:pt x="96" y="5326"/>
                    <a:pt x="57" y="5318"/>
                    <a:pt x="0" y="5296"/>
                  </a:cubicBezTo>
                  <a:cubicBezTo>
                    <a:pt x="1320" y="6263"/>
                    <a:pt x="3791" y="7123"/>
                    <a:pt x="7412" y="7876"/>
                  </a:cubicBezTo>
                  <a:cubicBezTo>
                    <a:pt x="9688" y="8262"/>
                    <a:pt x="12035" y="8260"/>
                    <a:pt x="14454" y="7868"/>
                  </a:cubicBezTo>
                  <a:cubicBezTo>
                    <a:pt x="17716" y="7176"/>
                    <a:pt x="20481" y="6194"/>
                    <a:pt x="22750" y="4918"/>
                  </a:cubicBezTo>
                  <a:cubicBezTo>
                    <a:pt x="24480" y="4051"/>
                    <a:pt x="26452" y="2413"/>
                    <a:pt x="28667" y="0"/>
                  </a:cubicBezTo>
                  <a:lnTo>
                    <a:pt x="28658" y="6"/>
                  </a:lnTo>
                  <a:cubicBezTo>
                    <a:pt x="26167" y="2080"/>
                    <a:pt x="22429" y="3621"/>
                    <a:pt x="17444" y="46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3ACA9A18-C783-AFC4-E545-3FD9709ABFCC}"/>
                </a:ext>
              </a:extLst>
            </p:cNvPr>
            <p:cNvSpPr/>
            <p:nvPr/>
          </p:nvSpPr>
          <p:spPr>
            <a:xfrm>
              <a:off x="6063164" y="3582248"/>
              <a:ext cx="23927" cy="8581"/>
            </a:xfrm>
            <a:custGeom>
              <a:avLst/>
              <a:gdLst>
                <a:gd name="connsiteX0" fmla="*/ 1685 w 23927"/>
                <a:gd name="connsiteY0" fmla="*/ 7418 h 8581"/>
                <a:gd name="connsiteX1" fmla="*/ 660 w 23927"/>
                <a:gd name="connsiteY1" fmla="*/ 7635 h 8581"/>
                <a:gd name="connsiteX2" fmla="*/ 258 w 23927"/>
                <a:gd name="connsiteY2" fmla="*/ 7857 h 8581"/>
                <a:gd name="connsiteX3" fmla="*/ 0 w 23927"/>
                <a:gd name="connsiteY3" fmla="*/ 7888 h 8581"/>
                <a:gd name="connsiteX4" fmla="*/ 2676 w 23927"/>
                <a:gd name="connsiteY4" fmla="*/ 8374 h 8581"/>
                <a:gd name="connsiteX5" fmla="*/ 5983 w 23927"/>
                <a:gd name="connsiteY5" fmla="*/ 8580 h 8581"/>
                <a:gd name="connsiteX6" fmla="*/ 12617 w 23927"/>
                <a:gd name="connsiteY6" fmla="*/ 7786 h 8581"/>
                <a:gd name="connsiteX7" fmla="*/ 18515 w 23927"/>
                <a:gd name="connsiteY7" fmla="*/ 4846 h 8581"/>
                <a:gd name="connsiteX8" fmla="*/ 23928 w 23927"/>
                <a:gd name="connsiteY8" fmla="*/ 0 h 8581"/>
                <a:gd name="connsiteX9" fmla="*/ 23919 w 23927"/>
                <a:gd name="connsiteY9" fmla="*/ 6 h 8581"/>
                <a:gd name="connsiteX10" fmla="*/ 19901 w 23927"/>
                <a:gd name="connsiteY10" fmla="*/ 2467 h 8581"/>
                <a:gd name="connsiteX11" fmla="*/ 15021 w 23927"/>
                <a:gd name="connsiteY11" fmla="*/ 4521 h 8581"/>
                <a:gd name="connsiteX12" fmla="*/ 13782 w 23927"/>
                <a:gd name="connsiteY12" fmla="*/ 4894 h 8581"/>
                <a:gd name="connsiteX13" fmla="*/ 10025 w 23927"/>
                <a:gd name="connsiteY13" fmla="*/ 5907 h 8581"/>
                <a:gd name="connsiteX14" fmla="*/ 8183 w 23927"/>
                <a:gd name="connsiteY14" fmla="*/ 6357 h 8581"/>
                <a:gd name="connsiteX15" fmla="*/ 5455 w 23927"/>
                <a:gd name="connsiteY15" fmla="*/ 6907 h 8581"/>
                <a:gd name="connsiteX16" fmla="*/ 2471 w 23927"/>
                <a:gd name="connsiteY16" fmla="*/ 7295 h 8581"/>
                <a:gd name="connsiteX17" fmla="*/ 1685 w 23927"/>
                <a:gd name="connsiteY17" fmla="*/ 7418 h 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3927" h="8581">
                  <a:moveTo>
                    <a:pt x="1685" y="7418"/>
                  </a:moveTo>
                  <a:lnTo>
                    <a:pt x="660" y="7635"/>
                  </a:lnTo>
                  <a:cubicBezTo>
                    <a:pt x="507" y="7660"/>
                    <a:pt x="373" y="7734"/>
                    <a:pt x="258" y="7857"/>
                  </a:cubicBezTo>
                  <a:cubicBezTo>
                    <a:pt x="192" y="7884"/>
                    <a:pt x="106" y="7894"/>
                    <a:pt x="0" y="7888"/>
                  </a:cubicBezTo>
                  <a:cubicBezTo>
                    <a:pt x="567" y="8076"/>
                    <a:pt x="1459" y="8238"/>
                    <a:pt x="2676" y="8374"/>
                  </a:cubicBezTo>
                  <a:cubicBezTo>
                    <a:pt x="3950" y="8522"/>
                    <a:pt x="5053" y="8590"/>
                    <a:pt x="5983" y="8580"/>
                  </a:cubicBezTo>
                  <a:cubicBezTo>
                    <a:pt x="9028" y="8491"/>
                    <a:pt x="11239" y="8226"/>
                    <a:pt x="12617" y="7786"/>
                  </a:cubicBezTo>
                  <a:cubicBezTo>
                    <a:pt x="14920" y="6957"/>
                    <a:pt x="16886" y="5976"/>
                    <a:pt x="18515" y="4846"/>
                  </a:cubicBezTo>
                  <a:cubicBezTo>
                    <a:pt x="19674" y="4145"/>
                    <a:pt x="21478" y="2529"/>
                    <a:pt x="23928" y="0"/>
                  </a:cubicBezTo>
                  <a:lnTo>
                    <a:pt x="23919" y="6"/>
                  </a:lnTo>
                  <a:cubicBezTo>
                    <a:pt x="22738" y="917"/>
                    <a:pt x="21399" y="1738"/>
                    <a:pt x="19901" y="2467"/>
                  </a:cubicBezTo>
                  <a:cubicBezTo>
                    <a:pt x="18281" y="3303"/>
                    <a:pt x="16654" y="3987"/>
                    <a:pt x="15021" y="4521"/>
                  </a:cubicBezTo>
                  <a:cubicBezTo>
                    <a:pt x="14610" y="4654"/>
                    <a:pt x="14197" y="4779"/>
                    <a:pt x="13782" y="4894"/>
                  </a:cubicBezTo>
                  <a:lnTo>
                    <a:pt x="10025" y="5907"/>
                  </a:lnTo>
                  <a:cubicBezTo>
                    <a:pt x="9461" y="6060"/>
                    <a:pt x="8847" y="6210"/>
                    <a:pt x="8183" y="6357"/>
                  </a:cubicBezTo>
                  <a:cubicBezTo>
                    <a:pt x="6735" y="6669"/>
                    <a:pt x="5826" y="6852"/>
                    <a:pt x="5455" y="6907"/>
                  </a:cubicBezTo>
                  <a:cubicBezTo>
                    <a:pt x="5271" y="6950"/>
                    <a:pt x="4276" y="7079"/>
                    <a:pt x="2471" y="7295"/>
                  </a:cubicBezTo>
                  <a:cubicBezTo>
                    <a:pt x="2193" y="7333"/>
                    <a:pt x="1931" y="7373"/>
                    <a:pt x="1685" y="74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3A56CB72-CF32-5C1B-D8F4-4AD0753B94C1}"/>
                </a:ext>
              </a:extLst>
            </p:cNvPr>
            <p:cNvSpPr/>
            <p:nvPr/>
          </p:nvSpPr>
          <p:spPr>
            <a:xfrm>
              <a:off x="6072070" y="3567924"/>
              <a:ext cx="22807" cy="14524"/>
            </a:xfrm>
            <a:custGeom>
              <a:avLst/>
              <a:gdLst>
                <a:gd name="connsiteX0" fmla="*/ 7062 w 22807"/>
                <a:gd name="connsiteY0" fmla="*/ 14026 h 14524"/>
                <a:gd name="connsiteX1" fmla="*/ 13963 w 22807"/>
                <a:gd name="connsiteY1" fmla="*/ 11581 h 14524"/>
                <a:gd name="connsiteX2" fmla="*/ 19215 w 22807"/>
                <a:gd name="connsiteY2" fmla="*/ 6673 h 14524"/>
                <a:gd name="connsiteX3" fmla="*/ 22808 w 22807"/>
                <a:gd name="connsiteY3" fmla="*/ 0 h 14524"/>
                <a:gd name="connsiteX4" fmla="*/ 22802 w 22807"/>
                <a:gd name="connsiteY4" fmla="*/ 9 h 14524"/>
                <a:gd name="connsiteX5" fmla="*/ 18813 w 22807"/>
                <a:gd name="connsiteY5" fmla="*/ 4850 h 14524"/>
                <a:gd name="connsiteX6" fmla="*/ 14537 w 22807"/>
                <a:gd name="connsiteY6" fmla="*/ 8254 h 14524"/>
                <a:gd name="connsiteX7" fmla="*/ 10224 w 22807"/>
                <a:gd name="connsiteY7" fmla="*/ 10640 h 14524"/>
                <a:gd name="connsiteX8" fmla="*/ 7803 w 22807"/>
                <a:gd name="connsiteY8" fmla="*/ 11760 h 14524"/>
                <a:gd name="connsiteX9" fmla="*/ 4324 w 22807"/>
                <a:gd name="connsiteY9" fmla="*/ 12989 h 14524"/>
                <a:gd name="connsiteX10" fmla="*/ 346 w 22807"/>
                <a:gd name="connsiteY10" fmla="*/ 14030 h 14524"/>
                <a:gd name="connsiteX11" fmla="*/ 105 w 22807"/>
                <a:gd name="connsiteY11" fmla="*/ 14217 h 14524"/>
                <a:gd name="connsiteX12" fmla="*/ 0 w 22807"/>
                <a:gd name="connsiteY12" fmla="*/ 14229 h 14524"/>
                <a:gd name="connsiteX13" fmla="*/ 7062 w 22807"/>
                <a:gd name="connsiteY13" fmla="*/ 14026 h 14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807" h="14524">
                  <a:moveTo>
                    <a:pt x="7062" y="14026"/>
                  </a:moveTo>
                  <a:cubicBezTo>
                    <a:pt x="9731" y="13500"/>
                    <a:pt x="12031" y="12685"/>
                    <a:pt x="13963" y="11581"/>
                  </a:cubicBezTo>
                  <a:cubicBezTo>
                    <a:pt x="15894" y="10326"/>
                    <a:pt x="17644" y="8691"/>
                    <a:pt x="19215" y="6673"/>
                  </a:cubicBezTo>
                  <a:cubicBezTo>
                    <a:pt x="20209" y="5461"/>
                    <a:pt x="21406" y="3237"/>
                    <a:pt x="22808" y="0"/>
                  </a:cubicBezTo>
                  <a:lnTo>
                    <a:pt x="22802" y="9"/>
                  </a:lnTo>
                  <a:cubicBezTo>
                    <a:pt x="21854" y="1551"/>
                    <a:pt x="20524" y="3165"/>
                    <a:pt x="18813" y="4850"/>
                  </a:cubicBezTo>
                  <a:cubicBezTo>
                    <a:pt x="17456" y="6199"/>
                    <a:pt x="16031" y="7333"/>
                    <a:pt x="14537" y="8254"/>
                  </a:cubicBezTo>
                  <a:lnTo>
                    <a:pt x="10224" y="10640"/>
                  </a:lnTo>
                  <a:cubicBezTo>
                    <a:pt x="9312" y="11108"/>
                    <a:pt x="8505" y="11482"/>
                    <a:pt x="7803" y="11760"/>
                  </a:cubicBezTo>
                  <a:cubicBezTo>
                    <a:pt x="6782" y="12171"/>
                    <a:pt x="5622" y="12581"/>
                    <a:pt x="4324" y="12989"/>
                  </a:cubicBezTo>
                  <a:cubicBezTo>
                    <a:pt x="2966" y="13415"/>
                    <a:pt x="1640" y="13763"/>
                    <a:pt x="346" y="14030"/>
                  </a:cubicBezTo>
                  <a:cubicBezTo>
                    <a:pt x="230" y="14068"/>
                    <a:pt x="149" y="14130"/>
                    <a:pt x="105" y="14217"/>
                  </a:cubicBezTo>
                  <a:cubicBezTo>
                    <a:pt x="103" y="14226"/>
                    <a:pt x="69" y="14231"/>
                    <a:pt x="0" y="14229"/>
                  </a:cubicBezTo>
                  <a:cubicBezTo>
                    <a:pt x="1505" y="14682"/>
                    <a:pt x="3858" y="14614"/>
                    <a:pt x="7062" y="140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82622860-601F-A0AB-B8B8-12B7472524EC}"/>
                </a:ext>
              </a:extLst>
            </p:cNvPr>
            <p:cNvSpPr/>
            <p:nvPr/>
          </p:nvSpPr>
          <p:spPr>
            <a:xfrm>
              <a:off x="6078669" y="3551171"/>
              <a:ext cx="19908" cy="19688"/>
            </a:xfrm>
            <a:custGeom>
              <a:avLst/>
              <a:gdLst>
                <a:gd name="connsiteX0" fmla="*/ 10512 w 19908"/>
                <a:gd name="connsiteY0" fmla="*/ 13346 h 19688"/>
                <a:gd name="connsiteX1" fmla="*/ 6125 w 19908"/>
                <a:gd name="connsiteY1" fmla="*/ 16907 h 19688"/>
                <a:gd name="connsiteX2" fmla="*/ 4010 w 19908"/>
                <a:gd name="connsiteY2" fmla="*/ 17977 h 19688"/>
                <a:gd name="connsiteX3" fmla="*/ 1409 w 19908"/>
                <a:gd name="connsiteY3" fmla="*/ 19027 h 19688"/>
                <a:gd name="connsiteX4" fmla="*/ 695 w 19908"/>
                <a:gd name="connsiteY4" fmla="*/ 19247 h 19688"/>
                <a:gd name="connsiteX5" fmla="*/ 333 w 19908"/>
                <a:gd name="connsiteY5" fmla="*/ 19500 h 19688"/>
                <a:gd name="connsiteX6" fmla="*/ 0 w 19908"/>
                <a:gd name="connsiteY6" fmla="*/ 19548 h 19688"/>
                <a:gd name="connsiteX7" fmla="*/ 6626 w 19908"/>
                <a:gd name="connsiteY7" fmla="*/ 18752 h 19688"/>
                <a:gd name="connsiteX8" fmla="*/ 12666 w 19908"/>
                <a:gd name="connsiteY8" fmla="*/ 14958 h 19688"/>
                <a:gd name="connsiteX9" fmla="*/ 17000 w 19908"/>
                <a:gd name="connsiteY9" fmla="*/ 8678 h 19688"/>
                <a:gd name="connsiteX10" fmla="*/ 19908 w 19908"/>
                <a:gd name="connsiteY10" fmla="*/ 0 h 19688"/>
                <a:gd name="connsiteX11" fmla="*/ 19902 w 19908"/>
                <a:gd name="connsiteY11" fmla="*/ 12 h 19688"/>
                <a:gd name="connsiteX12" fmla="*/ 10512 w 19908"/>
                <a:gd name="connsiteY12" fmla="*/ 13346 h 19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908" h="19688">
                  <a:moveTo>
                    <a:pt x="10512" y="13346"/>
                  </a:moveTo>
                  <a:cubicBezTo>
                    <a:pt x="8751" y="15089"/>
                    <a:pt x="7289" y="16276"/>
                    <a:pt x="6125" y="16907"/>
                  </a:cubicBezTo>
                  <a:cubicBezTo>
                    <a:pt x="5644" y="17208"/>
                    <a:pt x="4940" y="17565"/>
                    <a:pt x="4010" y="17977"/>
                  </a:cubicBezTo>
                  <a:lnTo>
                    <a:pt x="1409" y="19027"/>
                  </a:lnTo>
                  <a:cubicBezTo>
                    <a:pt x="1231" y="19062"/>
                    <a:pt x="994" y="19135"/>
                    <a:pt x="695" y="19247"/>
                  </a:cubicBezTo>
                  <a:cubicBezTo>
                    <a:pt x="557" y="19310"/>
                    <a:pt x="436" y="19394"/>
                    <a:pt x="333" y="19500"/>
                  </a:cubicBezTo>
                  <a:lnTo>
                    <a:pt x="0" y="19548"/>
                  </a:lnTo>
                  <a:cubicBezTo>
                    <a:pt x="2020" y="19883"/>
                    <a:pt x="4228" y="19618"/>
                    <a:pt x="6626" y="18752"/>
                  </a:cubicBezTo>
                  <a:cubicBezTo>
                    <a:pt x="8754" y="17953"/>
                    <a:pt x="10767" y="16688"/>
                    <a:pt x="12666" y="14958"/>
                  </a:cubicBezTo>
                  <a:cubicBezTo>
                    <a:pt x="14199" y="13443"/>
                    <a:pt x="15643" y="11349"/>
                    <a:pt x="17000" y="8678"/>
                  </a:cubicBezTo>
                  <a:cubicBezTo>
                    <a:pt x="17963" y="6802"/>
                    <a:pt x="18933" y="3910"/>
                    <a:pt x="19908" y="0"/>
                  </a:cubicBezTo>
                  <a:lnTo>
                    <a:pt x="19902" y="12"/>
                  </a:lnTo>
                  <a:cubicBezTo>
                    <a:pt x="17406" y="5358"/>
                    <a:pt x="14276" y="9802"/>
                    <a:pt x="10512" y="1334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815FAECE-D516-5CE6-D1AB-DB76404D3CC6}"/>
                </a:ext>
              </a:extLst>
            </p:cNvPr>
            <p:cNvSpPr/>
            <p:nvPr/>
          </p:nvSpPr>
          <p:spPr>
            <a:xfrm>
              <a:off x="6078018" y="3533151"/>
              <a:ext cx="23946" cy="27982"/>
            </a:xfrm>
            <a:custGeom>
              <a:avLst/>
              <a:gdLst>
                <a:gd name="connsiteX0" fmla="*/ 9305 w 23946"/>
                <a:gd name="connsiteY0" fmla="*/ 26627 h 27982"/>
                <a:gd name="connsiteX1" fmla="*/ 17688 w 23946"/>
                <a:gd name="connsiteY1" fmla="*/ 20575 h 27982"/>
                <a:gd name="connsiteX2" fmla="*/ 23947 w 23946"/>
                <a:gd name="connsiteY2" fmla="*/ 0 h 27982"/>
                <a:gd name="connsiteX3" fmla="*/ 23942 w 23946"/>
                <a:gd name="connsiteY3" fmla="*/ 13 h 27982"/>
                <a:gd name="connsiteX4" fmla="*/ 20201 w 23946"/>
                <a:gd name="connsiteY4" fmla="*/ 10987 h 27982"/>
                <a:gd name="connsiteX5" fmla="*/ 15365 w 23946"/>
                <a:gd name="connsiteY5" fmla="*/ 18531 h 27982"/>
                <a:gd name="connsiteX6" fmla="*/ 8722 w 23946"/>
                <a:gd name="connsiteY6" fmla="*/ 24344 h 27982"/>
                <a:gd name="connsiteX7" fmla="*/ 5243 w 23946"/>
                <a:gd name="connsiteY7" fmla="*/ 26034 h 27982"/>
                <a:gd name="connsiteX8" fmla="*/ 1991 w 23946"/>
                <a:gd name="connsiteY8" fmla="*/ 27186 h 27982"/>
                <a:gd name="connsiteX9" fmla="*/ 1020 w 23946"/>
                <a:gd name="connsiteY9" fmla="*/ 27399 h 27982"/>
                <a:gd name="connsiteX10" fmla="*/ 499 w 23946"/>
                <a:gd name="connsiteY10" fmla="*/ 27666 h 27982"/>
                <a:gd name="connsiteX11" fmla="*/ 0 w 23946"/>
                <a:gd name="connsiteY11" fmla="*/ 27700 h 27982"/>
                <a:gd name="connsiteX12" fmla="*/ 9305 w 23946"/>
                <a:gd name="connsiteY12" fmla="*/ 26627 h 27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946" h="27982">
                  <a:moveTo>
                    <a:pt x="9305" y="26627"/>
                  </a:moveTo>
                  <a:cubicBezTo>
                    <a:pt x="12440" y="25353"/>
                    <a:pt x="15235" y="23336"/>
                    <a:pt x="17688" y="20575"/>
                  </a:cubicBezTo>
                  <a:cubicBezTo>
                    <a:pt x="21684" y="15736"/>
                    <a:pt x="23771" y="8877"/>
                    <a:pt x="23947" y="0"/>
                  </a:cubicBezTo>
                  <a:lnTo>
                    <a:pt x="23942" y="13"/>
                  </a:lnTo>
                  <a:cubicBezTo>
                    <a:pt x="23179" y="3485"/>
                    <a:pt x="21932" y="7143"/>
                    <a:pt x="20201" y="10987"/>
                  </a:cubicBezTo>
                  <a:cubicBezTo>
                    <a:pt x="19020" y="13611"/>
                    <a:pt x="17408" y="16126"/>
                    <a:pt x="15365" y="18531"/>
                  </a:cubicBezTo>
                  <a:cubicBezTo>
                    <a:pt x="13115" y="21124"/>
                    <a:pt x="10900" y="23062"/>
                    <a:pt x="8722" y="24344"/>
                  </a:cubicBezTo>
                  <a:cubicBezTo>
                    <a:pt x="7588" y="25023"/>
                    <a:pt x="6428" y="25586"/>
                    <a:pt x="5243" y="26034"/>
                  </a:cubicBezTo>
                  <a:lnTo>
                    <a:pt x="1991" y="27186"/>
                  </a:lnTo>
                  <a:lnTo>
                    <a:pt x="1020" y="27399"/>
                  </a:lnTo>
                  <a:cubicBezTo>
                    <a:pt x="813" y="27463"/>
                    <a:pt x="639" y="27552"/>
                    <a:pt x="499" y="27666"/>
                  </a:cubicBezTo>
                  <a:cubicBezTo>
                    <a:pt x="417" y="27697"/>
                    <a:pt x="250" y="27709"/>
                    <a:pt x="0" y="27700"/>
                  </a:cubicBezTo>
                  <a:cubicBezTo>
                    <a:pt x="2919" y="28301"/>
                    <a:pt x="6021" y="27944"/>
                    <a:pt x="9305" y="2662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52AAE627-0132-CBF0-D0B1-64734E8B8183}"/>
                </a:ext>
              </a:extLst>
            </p:cNvPr>
            <p:cNvSpPr/>
            <p:nvPr/>
          </p:nvSpPr>
          <p:spPr>
            <a:xfrm>
              <a:off x="6190455" y="3369982"/>
              <a:ext cx="2056" cy="17007"/>
            </a:xfrm>
            <a:custGeom>
              <a:avLst/>
              <a:gdLst>
                <a:gd name="connsiteX0" fmla="*/ 1887 w 2056"/>
                <a:gd name="connsiteY0" fmla="*/ 4241 h 17007"/>
                <a:gd name="connsiteX1" fmla="*/ 1723 w 2056"/>
                <a:gd name="connsiteY1" fmla="*/ 2891 h 17007"/>
                <a:gd name="connsiteX2" fmla="*/ 1430 w 2056"/>
                <a:gd name="connsiteY2" fmla="*/ 846 h 17007"/>
                <a:gd name="connsiteX3" fmla="*/ 1345 w 2056"/>
                <a:gd name="connsiteY3" fmla="*/ 141 h 17007"/>
                <a:gd name="connsiteX4" fmla="*/ 1312 w 2056"/>
                <a:gd name="connsiteY4" fmla="*/ 66 h 17007"/>
                <a:gd name="connsiteX5" fmla="*/ 1152 w 2056"/>
                <a:gd name="connsiteY5" fmla="*/ 0 h 17007"/>
                <a:gd name="connsiteX6" fmla="*/ 1145 w 2056"/>
                <a:gd name="connsiteY6" fmla="*/ 15 h 17007"/>
                <a:gd name="connsiteX7" fmla="*/ 795 w 2056"/>
                <a:gd name="connsiteY7" fmla="*/ 1812 h 17007"/>
                <a:gd name="connsiteX8" fmla="*/ 667 w 2056"/>
                <a:gd name="connsiteY8" fmla="*/ 2914 h 17007"/>
                <a:gd name="connsiteX9" fmla="*/ 416 w 2056"/>
                <a:gd name="connsiteY9" fmla="*/ 5428 h 17007"/>
                <a:gd name="connsiteX10" fmla="*/ 270 w 2056"/>
                <a:gd name="connsiteY10" fmla="*/ 6519 h 17007"/>
                <a:gd name="connsiteX11" fmla="*/ 67 w 2056"/>
                <a:gd name="connsiteY11" fmla="*/ 7880 h 17007"/>
                <a:gd name="connsiteX12" fmla="*/ 2 w 2056"/>
                <a:gd name="connsiteY12" fmla="*/ 8630 h 17007"/>
                <a:gd name="connsiteX13" fmla="*/ 5 w 2056"/>
                <a:gd name="connsiteY13" fmla="*/ 9075 h 17007"/>
                <a:gd name="connsiteX14" fmla="*/ 57 w 2056"/>
                <a:gd name="connsiteY14" fmla="*/ 10077 h 17007"/>
                <a:gd name="connsiteX15" fmla="*/ 144 w 2056"/>
                <a:gd name="connsiteY15" fmla="*/ 12474 h 17007"/>
                <a:gd name="connsiteX16" fmla="*/ 184 w 2056"/>
                <a:gd name="connsiteY16" fmla="*/ 13153 h 17007"/>
                <a:gd name="connsiteX17" fmla="*/ 352 w 2056"/>
                <a:gd name="connsiteY17" fmla="*/ 14872 h 17007"/>
                <a:gd name="connsiteX18" fmla="*/ 599 w 2056"/>
                <a:gd name="connsiteY18" fmla="*/ 16697 h 17007"/>
                <a:gd name="connsiteX19" fmla="*/ 623 w 2056"/>
                <a:gd name="connsiteY19" fmla="*/ 17007 h 17007"/>
                <a:gd name="connsiteX20" fmla="*/ 627 w 2056"/>
                <a:gd name="connsiteY20" fmla="*/ 17007 h 17007"/>
                <a:gd name="connsiteX21" fmla="*/ 663 w 2056"/>
                <a:gd name="connsiteY21" fmla="*/ 16699 h 17007"/>
                <a:gd name="connsiteX22" fmla="*/ 1367 w 2056"/>
                <a:gd name="connsiteY22" fmla="*/ 12685 h 17007"/>
                <a:gd name="connsiteX23" fmla="*/ 1820 w 2056"/>
                <a:gd name="connsiteY23" fmla="*/ 9858 h 17007"/>
                <a:gd name="connsiteX24" fmla="*/ 1992 w 2056"/>
                <a:gd name="connsiteY24" fmla="*/ 8906 h 17007"/>
                <a:gd name="connsiteX25" fmla="*/ 2057 w 2056"/>
                <a:gd name="connsiteY25" fmla="*/ 8369 h 17007"/>
                <a:gd name="connsiteX26" fmla="*/ 2029 w 2056"/>
                <a:gd name="connsiteY26" fmla="*/ 6141 h 17007"/>
                <a:gd name="connsiteX27" fmla="*/ 1887 w 2056"/>
                <a:gd name="connsiteY27" fmla="*/ 4241 h 17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056" h="17007">
                  <a:moveTo>
                    <a:pt x="1887" y="4241"/>
                  </a:moveTo>
                  <a:lnTo>
                    <a:pt x="1723" y="2891"/>
                  </a:lnTo>
                  <a:lnTo>
                    <a:pt x="1430" y="846"/>
                  </a:lnTo>
                  <a:lnTo>
                    <a:pt x="1345" y="141"/>
                  </a:lnTo>
                  <a:cubicBezTo>
                    <a:pt x="1345" y="112"/>
                    <a:pt x="1334" y="88"/>
                    <a:pt x="1312" y="66"/>
                  </a:cubicBezTo>
                  <a:lnTo>
                    <a:pt x="1152" y="0"/>
                  </a:lnTo>
                  <a:lnTo>
                    <a:pt x="1145" y="15"/>
                  </a:lnTo>
                  <a:cubicBezTo>
                    <a:pt x="1018" y="449"/>
                    <a:pt x="902" y="1048"/>
                    <a:pt x="795" y="1812"/>
                  </a:cubicBezTo>
                  <a:cubicBezTo>
                    <a:pt x="746" y="2207"/>
                    <a:pt x="703" y="2575"/>
                    <a:pt x="667" y="2914"/>
                  </a:cubicBezTo>
                  <a:cubicBezTo>
                    <a:pt x="648" y="3153"/>
                    <a:pt x="564" y="3990"/>
                    <a:pt x="416" y="5428"/>
                  </a:cubicBezTo>
                  <a:cubicBezTo>
                    <a:pt x="420" y="5413"/>
                    <a:pt x="372" y="5777"/>
                    <a:pt x="270" y="6519"/>
                  </a:cubicBezTo>
                  <a:lnTo>
                    <a:pt x="67" y="7880"/>
                  </a:lnTo>
                  <a:cubicBezTo>
                    <a:pt x="35" y="8099"/>
                    <a:pt x="14" y="8349"/>
                    <a:pt x="2" y="8630"/>
                  </a:cubicBezTo>
                  <a:cubicBezTo>
                    <a:pt x="-1" y="8870"/>
                    <a:pt x="-1" y="9019"/>
                    <a:pt x="5" y="9075"/>
                  </a:cubicBezTo>
                  <a:cubicBezTo>
                    <a:pt x="25" y="9395"/>
                    <a:pt x="43" y="9728"/>
                    <a:pt x="57" y="10077"/>
                  </a:cubicBezTo>
                  <a:lnTo>
                    <a:pt x="144" y="12474"/>
                  </a:lnTo>
                  <a:cubicBezTo>
                    <a:pt x="155" y="12705"/>
                    <a:pt x="168" y="12932"/>
                    <a:pt x="184" y="13153"/>
                  </a:cubicBezTo>
                  <a:cubicBezTo>
                    <a:pt x="246" y="13875"/>
                    <a:pt x="302" y="14449"/>
                    <a:pt x="352" y="14872"/>
                  </a:cubicBezTo>
                  <a:cubicBezTo>
                    <a:pt x="388" y="15222"/>
                    <a:pt x="471" y="15830"/>
                    <a:pt x="599" y="16697"/>
                  </a:cubicBezTo>
                  <a:cubicBezTo>
                    <a:pt x="614" y="16795"/>
                    <a:pt x="623" y="16899"/>
                    <a:pt x="623" y="17007"/>
                  </a:cubicBezTo>
                  <a:lnTo>
                    <a:pt x="627" y="17007"/>
                  </a:lnTo>
                  <a:cubicBezTo>
                    <a:pt x="632" y="16911"/>
                    <a:pt x="643" y="16808"/>
                    <a:pt x="663" y="16699"/>
                  </a:cubicBezTo>
                  <a:cubicBezTo>
                    <a:pt x="972" y="14999"/>
                    <a:pt x="1206" y="13661"/>
                    <a:pt x="1367" y="12685"/>
                  </a:cubicBezTo>
                  <a:cubicBezTo>
                    <a:pt x="1595" y="11292"/>
                    <a:pt x="1746" y="10350"/>
                    <a:pt x="1820" y="9858"/>
                  </a:cubicBezTo>
                  <a:lnTo>
                    <a:pt x="1992" y="8906"/>
                  </a:lnTo>
                  <a:cubicBezTo>
                    <a:pt x="2025" y="8715"/>
                    <a:pt x="2047" y="8535"/>
                    <a:pt x="2057" y="8369"/>
                  </a:cubicBezTo>
                  <a:cubicBezTo>
                    <a:pt x="2057" y="7218"/>
                    <a:pt x="2047" y="6476"/>
                    <a:pt x="2029" y="6141"/>
                  </a:cubicBezTo>
                  <a:cubicBezTo>
                    <a:pt x="1979" y="5233"/>
                    <a:pt x="1932" y="4600"/>
                    <a:pt x="1887" y="424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50C2371F-46DB-4158-AF67-EDE4AB17479E}"/>
                </a:ext>
              </a:extLst>
            </p:cNvPr>
            <p:cNvSpPr/>
            <p:nvPr/>
          </p:nvSpPr>
          <p:spPr>
            <a:xfrm>
              <a:off x="6187715" y="3386220"/>
              <a:ext cx="1718" cy="14719"/>
            </a:xfrm>
            <a:custGeom>
              <a:avLst/>
              <a:gdLst>
                <a:gd name="connsiteX0" fmla="*/ 1193 w 1718"/>
                <a:gd name="connsiteY0" fmla="*/ 3162 h 14719"/>
                <a:gd name="connsiteX1" fmla="*/ 462 w 1718"/>
                <a:gd name="connsiteY1" fmla="*/ 43 h 14719"/>
                <a:gd name="connsiteX2" fmla="*/ 431 w 1718"/>
                <a:gd name="connsiteY2" fmla="*/ 13 h 14719"/>
                <a:gd name="connsiteX3" fmla="*/ 269 w 1718"/>
                <a:gd name="connsiteY3" fmla="*/ 1 h 14719"/>
                <a:gd name="connsiteX4" fmla="*/ 268 w 1718"/>
                <a:gd name="connsiteY4" fmla="*/ 6 h 14719"/>
                <a:gd name="connsiteX5" fmla="*/ 189 w 1718"/>
                <a:gd name="connsiteY5" fmla="*/ 995 h 14719"/>
                <a:gd name="connsiteX6" fmla="*/ 137 w 1718"/>
                <a:gd name="connsiteY6" fmla="*/ 1890 h 14719"/>
                <a:gd name="connsiteX7" fmla="*/ 87 w 1718"/>
                <a:gd name="connsiteY7" fmla="*/ 2987 h 14719"/>
                <a:gd name="connsiteX8" fmla="*/ 63 w 1718"/>
                <a:gd name="connsiteY8" fmla="*/ 3711 h 14719"/>
                <a:gd name="connsiteX9" fmla="*/ 0 w 1718"/>
                <a:gd name="connsiteY9" fmla="*/ 5191 h 14719"/>
                <a:gd name="connsiteX10" fmla="*/ 226 w 1718"/>
                <a:gd name="connsiteY10" fmla="*/ 9145 h 14719"/>
                <a:gd name="connsiteX11" fmla="*/ 553 w 1718"/>
                <a:gd name="connsiteY11" fmla="*/ 11184 h 14719"/>
                <a:gd name="connsiteX12" fmla="*/ 1285 w 1718"/>
                <a:gd name="connsiteY12" fmla="*/ 14214 h 14719"/>
                <a:gd name="connsiteX13" fmla="*/ 1386 w 1718"/>
                <a:gd name="connsiteY13" fmla="*/ 14719 h 14719"/>
                <a:gd name="connsiteX14" fmla="*/ 1368 w 1718"/>
                <a:gd name="connsiteY14" fmla="*/ 14446 h 14719"/>
                <a:gd name="connsiteX15" fmla="*/ 1378 w 1718"/>
                <a:gd name="connsiteY15" fmla="*/ 13813 h 14719"/>
                <a:gd name="connsiteX16" fmla="*/ 1607 w 1718"/>
                <a:gd name="connsiteY16" fmla="*/ 9586 h 14719"/>
                <a:gd name="connsiteX17" fmla="*/ 1702 w 1718"/>
                <a:gd name="connsiteY17" fmla="*/ 8310 h 14719"/>
                <a:gd name="connsiteX18" fmla="*/ 1717 w 1718"/>
                <a:gd name="connsiteY18" fmla="*/ 8023 h 14719"/>
                <a:gd name="connsiteX19" fmla="*/ 1675 w 1718"/>
                <a:gd name="connsiteY19" fmla="*/ 6694 h 14719"/>
                <a:gd name="connsiteX20" fmla="*/ 1193 w 1718"/>
                <a:gd name="connsiteY20" fmla="*/ 3162 h 14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718" h="14719">
                  <a:moveTo>
                    <a:pt x="1193" y="3162"/>
                  </a:moveTo>
                  <a:cubicBezTo>
                    <a:pt x="1166" y="3012"/>
                    <a:pt x="922" y="1972"/>
                    <a:pt x="462" y="43"/>
                  </a:cubicBezTo>
                  <a:cubicBezTo>
                    <a:pt x="463" y="27"/>
                    <a:pt x="453" y="17"/>
                    <a:pt x="431" y="13"/>
                  </a:cubicBezTo>
                  <a:lnTo>
                    <a:pt x="269" y="1"/>
                  </a:lnTo>
                  <a:lnTo>
                    <a:pt x="268" y="6"/>
                  </a:lnTo>
                  <a:cubicBezTo>
                    <a:pt x="263" y="-48"/>
                    <a:pt x="236" y="282"/>
                    <a:pt x="189" y="995"/>
                  </a:cubicBezTo>
                  <a:cubicBezTo>
                    <a:pt x="172" y="1253"/>
                    <a:pt x="154" y="1551"/>
                    <a:pt x="137" y="1890"/>
                  </a:cubicBezTo>
                  <a:cubicBezTo>
                    <a:pt x="123" y="2169"/>
                    <a:pt x="106" y="2535"/>
                    <a:pt x="87" y="2987"/>
                  </a:cubicBezTo>
                  <a:lnTo>
                    <a:pt x="63" y="3711"/>
                  </a:lnTo>
                  <a:cubicBezTo>
                    <a:pt x="41" y="4101"/>
                    <a:pt x="20" y="4594"/>
                    <a:pt x="0" y="5191"/>
                  </a:cubicBezTo>
                  <a:cubicBezTo>
                    <a:pt x="36" y="6074"/>
                    <a:pt x="111" y="7392"/>
                    <a:pt x="226" y="9145"/>
                  </a:cubicBezTo>
                  <a:cubicBezTo>
                    <a:pt x="246" y="9527"/>
                    <a:pt x="356" y="10207"/>
                    <a:pt x="553" y="11184"/>
                  </a:cubicBezTo>
                  <a:cubicBezTo>
                    <a:pt x="708" y="11953"/>
                    <a:pt x="951" y="12963"/>
                    <a:pt x="1285" y="14214"/>
                  </a:cubicBezTo>
                  <a:lnTo>
                    <a:pt x="1386" y="14719"/>
                  </a:lnTo>
                  <a:cubicBezTo>
                    <a:pt x="1371" y="14616"/>
                    <a:pt x="1364" y="14524"/>
                    <a:pt x="1368" y="14446"/>
                  </a:cubicBezTo>
                  <a:cubicBezTo>
                    <a:pt x="1366" y="14229"/>
                    <a:pt x="1370" y="14018"/>
                    <a:pt x="1378" y="13813"/>
                  </a:cubicBezTo>
                  <a:cubicBezTo>
                    <a:pt x="1535" y="11064"/>
                    <a:pt x="1611" y="9654"/>
                    <a:pt x="1607" y="9586"/>
                  </a:cubicBezTo>
                  <a:cubicBezTo>
                    <a:pt x="1617" y="9387"/>
                    <a:pt x="1649" y="8961"/>
                    <a:pt x="1702" y="8310"/>
                  </a:cubicBezTo>
                  <a:lnTo>
                    <a:pt x="1717" y="8023"/>
                  </a:lnTo>
                  <a:cubicBezTo>
                    <a:pt x="1724" y="7603"/>
                    <a:pt x="1710" y="7160"/>
                    <a:pt x="1675" y="6694"/>
                  </a:cubicBezTo>
                  <a:cubicBezTo>
                    <a:pt x="1582" y="5441"/>
                    <a:pt x="1422" y="4264"/>
                    <a:pt x="1193" y="316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475A7283-7E2E-8EBD-3A5C-28FC528A9F2E}"/>
                </a:ext>
              </a:extLst>
            </p:cNvPr>
            <p:cNvSpPr/>
            <p:nvPr/>
          </p:nvSpPr>
          <p:spPr>
            <a:xfrm>
              <a:off x="6193949" y="3387006"/>
              <a:ext cx="1117" cy="7404"/>
            </a:xfrm>
            <a:custGeom>
              <a:avLst/>
              <a:gdLst>
                <a:gd name="connsiteX0" fmla="*/ 994 w 1117"/>
                <a:gd name="connsiteY0" fmla="*/ 2204 h 7404"/>
                <a:gd name="connsiteX1" fmla="*/ 732 w 1117"/>
                <a:gd name="connsiteY1" fmla="*/ 938 h 7404"/>
                <a:gd name="connsiteX2" fmla="*/ 556 w 1117"/>
                <a:gd name="connsiteY2" fmla="*/ 350 h 7404"/>
                <a:gd name="connsiteX3" fmla="*/ 351 w 1117"/>
                <a:gd name="connsiteY3" fmla="*/ 134 h 7404"/>
                <a:gd name="connsiteX4" fmla="*/ 321 w 1117"/>
                <a:gd name="connsiteY4" fmla="*/ 63 h 7404"/>
                <a:gd name="connsiteX5" fmla="*/ 315 w 1117"/>
                <a:gd name="connsiteY5" fmla="*/ 0 h 7404"/>
                <a:gd name="connsiteX6" fmla="*/ 294 w 1117"/>
                <a:gd name="connsiteY6" fmla="*/ 81 h 7404"/>
                <a:gd name="connsiteX7" fmla="*/ 113 w 1117"/>
                <a:gd name="connsiteY7" fmla="*/ 1444 h 7404"/>
                <a:gd name="connsiteX8" fmla="*/ 2 w 1117"/>
                <a:gd name="connsiteY8" fmla="*/ 3275 h 7404"/>
                <a:gd name="connsiteX9" fmla="*/ 78 w 1117"/>
                <a:gd name="connsiteY9" fmla="*/ 3762 h 7404"/>
                <a:gd name="connsiteX10" fmla="*/ 229 w 1117"/>
                <a:gd name="connsiteY10" fmla="*/ 4391 h 7404"/>
                <a:gd name="connsiteX11" fmla="*/ 760 w 1117"/>
                <a:gd name="connsiteY11" fmla="*/ 6791 h 7404"/>
                <a:gd name="connsiteX12" fmla="*/ 808 w 1117"/>
                <a:gd name="connsiteY12" fmla="*/ 7032 h 7404"/>
                <a:gd name="connsiteX13" fmla="*/ 861 w 1117"/>
                <a:gd name="connsiteY13" fmla="*/ 7405 h 7404"/>
                <a:gd name="connsiteX14" fmla="*/ 866 w 1117"/>
                <a:gd name="connsiteY14" fmla="*/ 7405 h 7404"/>
                <a:gd name="connsiteX15" fmla="*/ 871 w 1117"/>
                <a:gd name="connsiteY15" fmla="*/ 6783 h 7404"/>
                <a:gd name="connsiteX16" fmla="*/ 1021 w 1117"/>
                <a:gd name="connsiteY16" fmla="*/ 4983 h 7404"/>
                <a:gd name="connsiteX17" fmla="*/ 1093 w 1117"/>
                <a:gd name="connsiteY17" fmla="*/ 3924 h 7404"/>
                <a:gd name="connsiteX18" fmla="*/ 1117 w 1117"/>
                <a:gd name="connsiteY18" fmla="*/ 3328 h 7404"/>
                <a:gd name="connsiteX19" fmla="*/ 1101 w 1117"/>
                <a:gd name="connsiteY19" fmla="*/ 2963 h 7404"/>
                <a:gd name="connsiteX20" fmla="*/ 994 w 1117"/>
                <a:gd name="connsiteY20" fmla="*/ 2204 h 7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17" h="7404">
                  <a:moveTo>
                    <a:pt x="994" y="2204"/>
                  </a:moveTo>
                  <a:cubicBezTo>
                    <a:pt x="877" y="1576"/>
                    <a:pt x="791" y="1154"/>
                    <a:pt x="732" y="938"/>
                  </a:cubicBezTo>
                  <a:cubicBezTo>
                    <a:pt x="717" y="867"/>
                    <a:pt x="658" y="671"/>
                    <a:pt x="556" y="350"/>
                  </a:cubicBezTo>
                  <a:cubicBezTo>
                    <a:pt x="535" y="266"/>
                    <a:pt x="466" y="194"/>
                    <a:pt x="351" y="134"/>
                  </a:cubicBezTo>
                  <a:cubicBezTo>
                    <a:pt x="338" y="120"/>
                    <a:pt x="328" y="96"/>
                    <a:pt x="321" y="63"/>
                  </a:cubicBezTo>
                  <a:lnTo>
                    <a:pt x="315" y="0"/>
                  </a:lnTo>
                  <a:lnTo>
                    <a:pt x="294" y="81"/>
                  </a:lnTo>
                  <a:cubicBezTo>
                    <a:pt x="230" y="355"/>
                    <a:pt x="170" y="809"/>
                    <a:pt x="113" y="1444"/>
                  </a:cubicBezTo>
                  <a:cubicBezTo>
                    <a:pt x="27" y="2439"/>
                    <a:pt x="-10" y="3049"/>
                    <a:pt x="2" y="3275"/>
                  </a:cubicBezTo>
                  <a:cubicBezTo>
                    <a:pt x="15" y="3438"/>
                    <a:pt x="40" y="3600"/>
                    <a:pt x="78" y="3762"/>
                  </a:cubicBezTo>
                  <a:lnTo>
                    <a:pt x="229" y="4391"/>
                  </a:lnTo>
                  <a:cubicBezTo>
                    <a:pt x="358" y="5021"/>
                    <a:pt x="534" y="5821"/>
                    <a:pt x="760" y="6791"/>
                  </a:cubicBezTo>
                  <a:lnTo>
                    <a:pt x="808" y="7032"/>
                  </a:lnTo>
                  <a:cubicBezTo>
                    <a:pt x="820" y="7095"/>
                    <a:pt x="838" y="7220"/>
                    <a:pt x="861" y="7405"/>
                  </a:cubicBezTo>
                  <a:lnTo>
                    <a:pt x="866" y="7405"/>
                  </a:lnTo>
                  <a:cubicBezTo>
                    <a:pt x="853" y="7208"/>
                    <a:pt x="855" y="7001"/>
                    <a:pt x="871" y="6783"/>
                  </a:cubicBezTo>
                  <a:cubicBezTo>
                    <a:pt x="945" y="5923"/>
                    <a:pt x="995" y="5324"/>
                    <a:pt x="1021" y="4983"/>
                  </a:cubicBezTo>
                  <a:cubicBezTo>
                    <a:pt x="1052" y="4588"/>
                    <a:pt x="1076" y="4235"/>
                    <a:pt x="1093" y="3924"/>
                  </a:cubicBezTo>
                  <a:cubicBezTo>
                    <a:pt x="1108" y="3646"/>
                    <a:pt x="1116" y="3448"/>
                    <a:pt x="1117" y="3328"/>
                  </a:cubicBezTo>
                  <a:cubicBezTo>
                    <a:pt x="1120" y="3288"/>
                    <a:pt x="1115" y="3167"/>
                    <a:pt x="1101" y="2963"/>
                  </a:cubicBezTo>
                  <a:cubicBezTo>
                    <a:pt x="1077" y="2716"/>
                    <a:pt x="1042" y="2463"/>
                    <a:pt x="994" y="22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B0F69D15-A4B2-6EBF-18A6-319E12AA6BF1}"/>
                </a:ext>
              </a:extLst>
            </p:cNvPr>
            <p:cNvSpPr/>
            <p:nvPr/>
          </p:nvSpPr>
          <p:spPr>
            <a:xfrm>
              <a:off x="5946545" y="3375438"/>
              <a:ext cx="5172" cy="21819"/>
            </a:xfrm>
            <a:custGeom>
              <a:avLst/>
              <a:gdLst>
                <a:gd name="connsiteX0" fmla="*/ 4460 w 5172"/>
                <a:gd name="connsiteY0" fmla="*/ 19320 h 21819"/>
                <a:gd name="connsiteX1" fmla="*/ 3406 w 5172"/>
                <a:gd name="connsiteY1" fmla="*/ 14651 h 21819"/>
                <a:gd name="connsiteX2" fmla="*/ 2992 w 5172"/>
                <a:gd name="connsiteY2" fmla="*/ 12575 h 21819"/>
                <a:gd name="connsiteX3" fmla="*/ 2882 w 5172"/>
                <a:gd name="connsiteY3" fmla="*/ 11905 h 21819"/>
                <a:gd name="connsiteX4" fmla="*/ 2598 w 5172"/>
                <a:gd name="connsiteY4" fmla="*/ 9950 h 21819"/>
                <a:gd name="connsiteX5" fmla="*/ 1838 w 5172"/>
                <a:gd name="connsiteY5" fmla="*/ 6653 h 21819"/>
                <a:gd name="connsiteX6" fmla="*/ 775 w 5172"/>
                <a:gd name="connsiteY6" fmla="*/ 893 h 21819"/>
                <a:gd name="connsiteX7" fmla="*/ 626 w 5172"/>
                <a:gd name="connsiteY7" fmla="*/ 271 h 21819"/>
                <a:gd name="connsiteX8" fmla="*/ 433 w 5172"/>
                <a:gd name="connsiteY8" fmla="*/ 69 h 21819"/>
                <a:gd name="connsiteX9" fmla="*/ 417 w 5172"/>
                <a:gd name="connsiteY9" fmla="*/ 0 h 21819"/>
                <a:gd name="connsiteX10" fmla="*/ 398 w 5172"/>
                <a:gd name="connsiteY10" fmla="*/ 58 h 21819"/>
                <a:gd name="connsiteX11" fmla="*/ 1 w 5172"/>
                <a:gd name="connsiteY11" fmla="*/ 5796 h 21819"/>
                <a:gd name="connsiteX12" fmla="*/ 438 w 5172"/>
                <a:gd name="connsiteY12" fmla="*/ 10875 h 21819"/>
                <a:gd name="connsiteX13" fmla="*/ 2005 w 5172"/>
                <a:gd name="connsiteY13" fmla="*/ 15406 h 21819"/>
                <a:gd name="connsiteX14" fmla="*/ 2833 w 5172"/>
                <a:gd name="connsiteY14" fmla="*/ 17195 h 21819"/>
                <a:gd name="connsiteX15" fmla="*/ 5172 w 5172"/>
                <a:gd name="connsiteY15" fmla="*/ 21820 h 21819"/>
                <a:gd name="connsiteX16" fmla="*/ 4969 w 5172"/>
                <a:gd name="connsiteY16" fmla="*/ 21283 h 21819"/>
                <a:gd name="connsiteX17" fmla="*/ 4460 w 5172"/>
                <a:gd name="connsiteY17" fmla="*/ 19320 h 21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172" h="21819">
                  <a:moveTo>
                    <a:pt x="4460" y="19320"/>
                  </a:moveTo>
                  <a:lnTo>
                    <a:pt x="3406" y="14651"/>
                  </a:lnTo>
                  <a:cubicBezTo>
                    <a:pt x="3239" y="13887"/>
                    <a:pt x="3102" y="13195"/>
                    <a:pt x="2992" y="12575"/>
                  </a:cubicBezTo>
                  <a:lnTo>
                    <a:pt x="2882" y="11905"/>
                  </a:lnTo>
                  <a:cubicBezTo>
                    <a:pt x="2734" y="10784"/>
                    <a:pt x="2639" y="10133"/>
                    <a:pt x="2598" y="9950"/>
                  </a:cubicBezTo>
                  <a:cubicBezTo>
                    <a:pt x="2288" y="8716"/>
                    <a:pt x="2034" y="7618"/>
                    <a:pt x="1838" y="6653"/>
                  </a:cubicBezTo>
                  <a:lnTo>
                    <a:pt x="775" y="893"/>
                  </a:lnTo>
                  <a:cubicBezTo>
                    <a:pt x="735" y="695"/>
                    <a:pt x="685" y="488"/>
                    <a:pt x="626" y="271"/>
                  </a:cubicBezTo>
                  <a:cubicBezTo>
                    <a:pt x="620" y="212"/>
                    <a:pt x="556" y="144"/>
                    <a:pt x="433" y="69"/>
                  </a:cubicBezTo>
                  <a:cubicBezTo>
                    <a:pt x="424" y="54"/>
                    <a:pt x="419" y="31"/>
                    <a:pt x="417" y="0"/>
                  </a:cubicBezTo>
                  <a:lnTo>
                    <a:pt x="398" y="58"/>
                  </a:lnTo>
                  <a:cubicBezTo>
                    <a:pt x="119" y="1369"/>
                    <a:pt x="-14" y="3282"/>
                    <a:pt x="1" y="5796"/>
                  </a:cubicBezTo>
                  <a:cubicBezTo>
                    <a:pt x="-1" y="7565"/>
                    <a:pt x="145" y="9258"/>
                    <a:pt x="438" y="10875"/>
                  </a:cubicBezTo>
                  <a:cubicBezTo>
                    <a:pt x="789" y="12279"/>
                    <a:pt x="1311" y="13789"/>
                    <a:pt x="2005" y="15406"/>
                  </a:cubicBezTo>
                  <a:cubicBezTo>
                    <a:pt x="2251" y="15972"/>
                    <a:pt x="2527" y="16569"/>
                    <a:pt x="2833" y="17195"/>
                  </a:cubicBezTo>
                  <a:cubicBezTo>
                    <a:pt x="4216" y="19862"/>
                    <a:pt x="4996" y="21404"/>
                    <a:pt x="5172" y="21820"/>
                  </a:cubicBezTo>
                  <a:lnTo>
                    <a:pt x="4969" y="21283"/>
                  </a:lnTo>
                  <a:cubicBezTo>
                    <a:pt x="4790" y="20630"/>
                    <a:pt x="4620" y="19976"/>
                    <a:pt x="4460" y="1932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3D30F74A-8D5C-155A-173E-C4D144A098BF}"/>
                </a:ext>
              </a:extLst>
            </p:cNvPr>
            <p:cNvSpPr/>
            <p:nvPr/>
          </p:nvSpPr>
          <p:spPr>
            <a:xfrm>
              <a:off x="5955559" y="3403563"/>
              <a:ext cx="11809" cy="24824"/>
            </a:xfrm>
            <a:custGeom>
              <a:avLst/>
              <a:gdLst>
                <a:gd name="connsiteX0" fmla="*/ 9466 w 11809"/>
                <a:gd name="connsiteY0" fmla="*/ 21979 h 24824"/>
                <a:gd name="connsiteX1" fmla="*/ 11810 w 11809"/>
                <a:gd name="connsiteY1" fmla="*/ 24824 h 24824"/>
                <a:gd name="connsiteX2" fmla="*/ 11670 w 11809"/>
                <a:gd name="connsiteY2" fmla="*/ 24557 h 24824"/>
                <a:gd name="connsiteX3" fmla="*/ 11360 w 11809"/>
                <a:gd name="connsiteY3" fmla="*/ 23128 h 24824"/>
                <a:gd name="connsiteX4" fmla="*/ 10678 w 11809"/>
                <a:gd name="connsiteY4" fmla="*/ 21424 h 24824"/>
                <a:gd name="connsiteX5" fmla="*/ 7107 w 11809"/>
                <a:gd name="connsiteY5" fmla="*/ 11813 h 24824"/>
                <a:gd name="connsiteX6" fmla="*/ 2093 w 11809"/>
                <a:gd name="connsiteY6" fmla="*/ 3520 h 24824"/>
                <a:gd name="connsiteX7" fmla="*/ 656 w 11809"/>
                <a:gd name="connsiteY7" fmla="*/ 830 h 24824"/>
                <a:gd name="connsiteX8" fmla="*/ 350 w 11809"/>
                <a:gd name="connsiteY8" fmla="*/ 331 h 24824"/>
                <a:gd name="connsiteX9" fmla="*/ 78 w 11809"/>
                <a:gd name="connsiteY9" fmla="*/ 139 h 24824"/>
                <a:gd name="connsiteX10" fmla="*/ 0 w 11809"/>
                <a:gd name="connsiteY10" fmla="*/ 0 h 24824"/>
                <a:gd name="connsiteX11" fmla="*/ 1 w 11809"/>
                <a:gd name="connsiteY11" fmla="*/ 101 h 24824"/>
                <a:gd name="connsiteX12" fmla="*/ 872 w 11809"/>
                <a:gd name="connsiteY12" fmla="*/ 4167 h 24824"/>
                <a:gd name="connsiteX13" fmla="*/ 4600 w 11809"/>
                <a:gd name="connsiteY13" fmla="*/ 12901 h 24824"/>
                <a:gd name="connsiteX14" fmla="*/ 9466 w 11809"/>
                <a:gd name="connsiteY14" fmla="*/ 21979 h 24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809" h="24824">
                  <a:moveTo>
                    <a:pt x="9466" y="21979"/>
                  </a:moveTo>
                  <a:cubicBezTo>
                    <a:pt x="10468" y="23476"/>
                    <a:pt x="11249" y="24424"/>
                    <a:pt x="11810" y="24824"/>
                  </a:cubicBezTo>
                  <a:lnTo>
                    <a:pt x="11670" y="24557"/>
                  </a:lnTo>
                  <a:cubicBezTo>
                    <a:pt x="11612" y="24071"/>
                    <a:pt x="11509" y="23595"/>
                    <a:pt x="11360" y="23128"/>
                  </a:cubicBezTo>
                  <a:lnTo>
                    <a:pt x="10678" y="21424"/>
                  </a:lnTo>
                  <a:cubicBezTo>
                    <a:pt x="8258" y="14739"/>
                    <a:pt x="7068" y="11535"/>
                    <a:pt x="7107" y="11813"/>
                  </a:cubicBezTo>
                  <a:cubicBezTo>
                    <a:pt x="6164" y="10098"/>
                    <a:pt x="4493" y="7333"/>
                    <a:pt x="2093" y="3520"/>
                  </a:cubicBezTo>
                  <a:lnTo>
                    <a:pt x="656" y="830"/>
                  </a:lnTo>
                  <a:lnTo>
                    <a:pt x="350" y="331"/>
                  </a:lnTo>
                  <a:cubicBezTo>
                    <a:pt x="302" y="242"/>
                    <a:pt x="211" y="177"/>
                    <a:pt x="78" y="139"/>
                  </a:cubicBezTo>
                  <a:lnTo>
                    <a:pt x="0" y="0"/>
                  </a:lnTo>
                  <a:lnTo>
                    <a:pt x="1" y="101"/>
                  </a:lnTo>
                  <a:cubicBezTo>
                    <a:pt x="117" y="1444"/>
                    <a:pt x="408" y="2799"/>
                    <a:pt x="872" y="4167"/>
                  </a:cubicBezTo>
                  <a:cubicBezTo>
                    <a:pt x="1487" y="5797"/>
                    <a:pt x="2730" y="8708"/>
                    <a:pt x="4600" y="12901"/>
                  </a:cubicBezTo>
                  <a:cubicBezTo>
                    <a:pt x="5508" y="14769"/>
                    <a:pt x="7130" y="17795"/>
                    <a:pt x="9466" y="219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317620C0-5022-3344-7CC1-357A8AE11507}"/>
                </a:ext>
              </a:extLst>
            </p:cNvPr>
            <p:cNvSpPr/>
            <p:nvPr/>
          </p:nvSpPr>
          <p:spPr>
            <a:xfrm>
              <a:off x="5977680" y="3447569"/>
              <a:ext cx="7513" cy="12376"/>
            </a:xfrm>
            <a:custGeom>
              <a:avLst/>
              <a:gdLst>
                <a:gd name="connsiteX0" fmla="*/ 530 w 7513"/>
                <a:gd name="connsiteY0" fmla="*/ 1526 h 12376"/>
                <a:gd name="connsiteX1" fmla="*/ 1310 w 7513"/>
                <a:gd name="connsiteY1" fmla="*/ 3079 h 12376"/>
                <a:gd name="connsiteX2" fmla="*/ 2850 w 7513"/>
                <a:gd name="connsiteY2" fmla="*/ 5942 h 12376"/>
                <a:gd name="connsiteX3" fmla="*/ 4827 w 7513"/>
                <a:gd name="connsiteY3" fmla="*/ 8872 h 12376"/>
                <a:gd name="connsiteX4" fmla="*/ 5755 w 7513"/>
                <a:gd name="connsiteY4" fmla="*/ 10114 h 12376"/>
                <a:gd name="connsiteX5" fmla="*/ 7032 w 7513"/>
                <a:gd name="connsiteY5" fmla="*/ 11717 h 12376"/>
                <a:gd name="connsiteX6" fmla="*/ 7514 w 7513"/>
                <a:gd name="connsiteY6" fmla="*/ 12377 h 12376"/>
                <a:gd name="connsiteX7" fmla="*/ 7027 w 7513"/>
                <a:gd name="connsiteY7" fmla="*/ 11383 h 12376"/>
                <a:gd name="connsiteX8" fmla="*/ 5193 w 7513"/>
                <a:gd name="connsiteY8" fmla="*/ 6935 h 12376"/>
                <a:gd name="connsiteX9" fmla="*/ 4252 w 7513"/>
                <a:gd name="connsiteY9" fmla="*/ 4933 h 12376"/>
                <a:gd name="connsiteX10" fmla="*/ 3035 w 7513"/>
                <a:gd name="connsiteY10" fmla="*/ 3374 h 12376"/>
                <a:gd name="connsiteX11" fmla="*/ 971 w 7513"/>
                <a:gd name="connsiteY11" fmla="*/ 991 h 12376"/>
                <a:gd name="connsiteX12" fmla="*/ 215 w 7513"/>
                <a:gd name="connsiteY12" fmla="*/ 27 h 12376"/>
                <a:gd name="connsiteX13" fmla="*/ 144 w 7513"/>
                <a:gd name="connsiteY13" fmla="*/ 0 h 12376"/>
                <a:gd name="connsiteX14" fmla="*/ 134 w 7513"/>
                <a:gd name="connsiteY14" fmla="*/ 1 h 12376"/>
                <a:gd name="connsiteX15" fmla="*/ 0 w 7513"/>
                <a:gd name="connsiteY15" fmla="*/ 9 h 12376"/>
                <a:gd name="connsiteX16" fmla="*/ 38 w 7513"/>
                <a:gd name="connsiteY16" fmla="*/ 204 h 12376"/>
                <a:gd name="connsiteX17" fmla="*/ 530 w 7513"/>
                <a:gd name="connsiteY17" fmla="*/ 1526 h 12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513" h="12376">
                  <a:moveTo>
                    <a:pt x="530" y="1526"/>
                  </a:moveTo>
                  <a:cubicBezTo>
                    <a:pt x="664" y="1824"/>
                    <a:pt x="924" y="2342"/>
                    <a:pt x="1310" y="3079"/>
                  </a:cubicBezTo>
                  <a:lnTo>
                    <a:pt x="2850" y="5942"/>
                  </a:lnTo>
                  <a:cubicBezTo>
                    <a:pt x="3311" y="6712"/>
                    <a:pt x="3970" y="7689"/>
                    <a:pt x="4827" y="8872"/>
                  </a:cubicBezTo>
                  <a:lnTo>
                    <a:pt x="5755" y="10114"/>
                  </a:lnTo>
                  <a:lnTo>
                    <a:pt x="7032" y="11717"/>
                  </a:lnTo>
                  <a:lnTo>
                    <a:pt x="7514" y="12377"/>
                  </a:lnTo>
                  <a:cubicBezTo>
                    <a:pt x="7336" y="12073"/>
                    <a:pt x="7174" y="11741"/>
                    <a:pt x="7027" y="11383"/>
                  </a:cubicBezTo>
                  <a:cubicBezTo>
                    <a:pt x="6273" y="9470"/>
                    <a:pt x="5661" y="7988"/>
                    <a:pt x="5193" y="6935"/>
                  </a:cubicBezTo>
                  <a:cubicBezTo>
                    <a:pt x="4690" y="5790"/>
                    <a:pt x="4377" y="5123"/>
                    <a:pt x="4252" y="4933"/>
                  </a:cubicBezTo>
                  <a:cubicBezTo>
                    <a:pt x="4200" y="4819"/>
                    <a:pt x="3795" y="4299"/>
                    <a:pt x="3035" y="3374"/>
                  </a:cubicBezTo>
                  <a:lnTo>
                    <a:pt x="971" y="991"/>
                  </a:lnTo>
                  <a:cubicBezTo>
                    <a:pt x="658" y="619"/>
                    <a:pt x="406" y="298"/>
                    <a:pt x="215" y="27"/>
                  </a:cubicBezTo>
                  <a:cubicBezTo>
                    <a:pt x="196" y="8"/>
                    <a:pt x="173" y="-1"/>
                    <a:pt x="144" y="0"/>
                  </a:cubicBezTo>
                  <a:lnTo>
                    <a:pt x="134" y="1"/>
                  </a:lnTo>
                  <a:cubicBezTo>
                    <a:pt x="44" y="18"/>
                    <a:pt x="-1" y="21"/>
                    <a:pt x="0" y="9"/>
                  </a:cubicBezTo>
                  <a:cubicBezTo>
                    <a:pt x="2" y="50"/>
                    <a:pt x="15" y="115"/>
                    <a:pt x="38" y="204"/>
                  </a:cubicBezTo>
                  <a:cubicBezTo>
                    <a:pt x="172" y="669"/>
                    <a:pt x="336" y="1110"/>
                    <a:pt x="530" y="1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36CAA87B-8968-EB70-E56F-7638FC042A6B}"/>
                </a:ext>
              </a:extLst>
            </p:cNvPr>
            <p:cNvSpPr/>
            <p:nvPr/>
          </p:nvSpPr>
          <p:spPr>
            <a:xfrm>
              <a:off x="5920832" y="3407230"/>
              <a:ext cx="12001" cy="66909"/>
            </a:xfrm>
            <a:custGeom>
              <a:avLst/>
              <a:gdLst>
                <a:gd name="connsiteX0" fmla="*/ 1379 w 12001"/>
                <a:gd name="connsiteY0" fmla="*/ 35895 h 66909"/>
                <a:gd name="connsiteX1" fmla="*/ 7274 w 12001"/>
                <a:gd name="connsiteY1" fmla="*/ 55494 h 66909"/>
                <a:gd name="connsiteX2" fmla="*/ 12001 w 12001"/>
                <a:gd name="connsiteY2" fmla="*/ 66909 h 66909"/>
                <a:gd name="connsiteX3" fmla="*/ 11505 w 12001"/>
                <a:gd name="connsiteY3" fmla="*/ 65231 h 66909"/>
                <a:gd name="connsiteX4" fmla="*/ 8523 w 12001"/>
                <a:gd name="connsiteY4" fmla="*/ 49302 h 66909"/>
                <a:gd name="connsiteX5" fmla="*/ 4413 w 12001"/>
                <a:gd name="connsiteY5" fmla="*/ 30030 h 66909"/>
                <a:gd name="connsiteX6" fmla="*/ 4174 w 12001"/>
                <a:gd name="connsiteY6" fmla="*/ 28531 h 66909"/>
                <a:gd name="connsiteX7" fmla="*/ 3789 w 12001"/>
                <a:gd name="connsiteY7" fmla="*/ 20317 h 66909"/>
                <a:gd name="connsiteX8" fmla="*/ 4847 w 12001"/>
                <a:gd name="connsiteY8" fmla="*/ 9645 h 66909"/>
                <a:gd name="connsiteX9" fmla="*/ 4915 w 12001"/>
                <a:gd name="connsiteY9" fmla="*/ 6893 h 66909"/>
                <a:gd name="connsiteX10" fmla="*/ 4836 w 12001"/>
                <a:gd name="connsiteY10" fmla="*/ 3366 h 66909"/>
                <a:gd name="connsiteX11" fmla="*/ 4564 w 12001"/>
                <a:gd name="connsiteY11" fmla="*/ 1068 h 66909"/>
                <a:gd name="connsiteX12" fmla="*/ 4363 w 12001"/>
                <a:gd name="connsiteY12" fmla="*/ 505 h 66909"/>
                <a:gd name="connsiteX13" fmla="*/ 4365 w 12001"/>
                <a:gd name="connsiteY13" fmla="*/ 0 h 66909"/>
                <a:gd name="connsiteX14" fmla="*/ 4259 w 12001"/>
                <a:gd name="connsiteY14" fmla="*/ 292 h 66909"/>
                <a:gd name="connsiteX15" fmla="*/ 3588 w 12001"/>
                <a:gd name="connsiteY15" fmla="*/ 2985 h 66909"/>
                <a:gd name="connsiteX16" fmla="*/ 2530 w 12001"/>
                <a:gd name="connsiteY16" fmla="*/ 9219 h 66909"/>
                <a:gd name="connsiteX17" fmla="*/ 374 w 12001"/>
                <a:gd name="connsiteY17" fmla="*/ 19717 h 66909"/>
                <a:gd name="connsiteX18" fmla="*/ 197 w 12001"/>
                <a:gd name="connsiteY18" fmla="*/ 30224 h 66909"/>
                <a:gd name="connsiteX19" fmla="*/ 1379 w 12001"/>
                <a:gd name="connsiteY19" fmla="*/ 35895 h 66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2001" h="66909">
                  <a:moveTo>
                    <a:pt x="1379" y="35895"/>
                  </a:moveTo>
                  <a:cubicBezTo>
                    <a:pt x="4147" y="45375"/>
                    <a:pt x="6112" y="51908"/>
                    <a:pt x="7274" y="55494"/>
                  </a:cubicBezTo>
                  <a:cubicBezTo>
                    <a:pt x="8863" y="60559"/>
                    <a:pt x="10438" y="64364"/>
                    <a:pt x="12001" y="66909"/>
                  </a:cubicBezTo>
                  <a:cubicBezTo>
                    <a:pt x="11795" y="66464"/>
                    <a:pt x="11630" y="65905"/>
                    <a:pt x="11505" y="65231"/>
                  </a:cubicBezTo>
                  <a:cubicBezTo>
                    <a:pt x="10775" y="61107"/>
                    <a:pt x="9781" y="55797"/>
                    <a:pt x="8523" y="49302"/>
                  </a:cubicBezTo>
                  <a:cubicBezTo>
                    <a:pt x="8159" y="47384"/>
                    <a:pt x="6789" y="40960"/>
                    <a:pt x="4413" y="30030"/>
                  </a:cubicBezTo>
                  <a:cubicBezTo>
                    <a:pt x="4300" y="29534"/>
                    <a:pt x="4221" y="29034"/>
                    <a:pt x="4174" y="28531"/>
                  </a:cubicBezTo>
                  <a:cubicBezTo>
                    <a:pt x="3807" y="25405"/>
                    <a:pt x="3679" y="22668"/>
                    <a:pt x="3789" y="20317"/>
                  </a:cubicBezTo>
                  <a:cubicBezTo>
                    <a:pt x="3779" y="19371"/>
                    <a:pt x="4132" y="15814"/>
                    <a:pt x="4847" y="9645"/>
                  </a:cubicBezTo>
                  <a:cubicBezTo>
                    <a:pt x="4882" y="9199"/>
                    <a:pt x="4904" y="8281"/>
                    <a:pt x="4915" y="6893"/>
                  </a:cubicBezTo>
                  <a:cubicBezTo>
                    <a:pt x="4927" y="5301"/>
                    <a:pt x="4901" y="4125"/>
                    <a:pt x="4836" y="3366"/>
                  </a:cubicBezTo>
                  <a:lnTo>
                    <a:pt x="4564" y="1068"/>
                  </a:lnTo>
                  <a:cubicBezTo>
                    <a:pt x="4521" y="858"/>
                    <a:pt x="4454" y="670"/>
                    <a:pt x="4363" y="505"/>
                  </a:cubicBezTo>
                  <a:cubicBezTo>
                    <a:pt x="4349" y="530"/>
                    <a:pt x="4350" y="362"/>
                    <a:pt x="4365" y="0"/>
                  </a:cubicBezTo>
                  <a:lnTo>
                    <a:pt x="4259" y="292"/>
                  </a:lnTo>
                  <a:cubicBezTo>
                    <a:pt x="4075" y="796"/>
                    <a:pt x="3852" y="1694"/>
                    <a:pt x="3588" y="2985"/>
                  </a:cubicBezTo>
                  <a:cubicBezTo>
                    <a:pt x="3537" y="3123"/>
                    <a:pt x="3185" y="5201"/>
                    <a:pt x="2530" y="9219"/>
                  </a:cubicBezTo>
                  <a:cubicBezTo>
                    <a:pt x="1365" y="14201"/>
                    <a:pt x="645" y="17701"/>
                    <a:pt x="374" y="19717"/>
                  </a:cubicBezTo>
                  <a:cubicBezTo>
                    <a:pt x="-56" y="23129"/>
                    <a:pt x="-115" y="26632"/>
                    <a:pt x="197" y="30224"/>
                  </a:cubicBezTo>
                  <a:cubicBezTo>
                    <a:pt x="471" y="32303"/>
                    <a:pt x="865" y="34194"/>
                    <a:pt x="1379" y="358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B34F0233-1B54-B852-6B3C-9DE3009FDD97}"/>
                </a:ext>
              </a:extLst>
            </p:cNvPr>
            <p:cNvSpPr/>
            <p:nvPr/>
          </p:nvSpPr>
          <p:spPr>
            <a:xfrm>
              <a:off x="5940075" y="3489762"/>
              <a:ext cx="852" cy="1976"/>
            </a:xfrm>
            <a:custGeom>
              <a:avLst/>
              <a:gdLst>
                <a:gd name="connsiteX0" fmla="*/ 639 w 852"/>
                <a:gd name="connsiteY0" fmla="*/ 880 h 1976"/>
                <a:gd name="connsiteX1" fmla="*/ 622 w 852"/>
                <a:gd name="connsiteY1" fmla="*/ 746 h 1976"/>
                <a:gd name="connsiteX2" fmla="*/ 603 w 852"/>
                <a:gd name="connsiteY2" fmla="*/ 685 h 1976"/>
                <a:gd name="connsiteX3" fmla="*/ 576 w 852"/>
                <a:gd name="connsiteY3" fmla="*/ 627 h 1976"/>
                <a:gd name="connsiteX4" fmla="*/ 376 w 852"/>
                <a:gd name="connsiteY4" fmla="*/ 281 h 1976"/>
                <a:gd name="connsiteX5" fmla="*/ 236 w 852"/>
                <a:gd name="connsiteY5" fmla="*/ 69 h 1976"/>
                <a:gd name="connsiteX6" fmla="*/ 176 w 852"/>
                <a:gd name="connsiteY6" fmla="*/ 29 h 1976"/>
                <a:gd name="connsiteX7" fmla="*/ 36 w 852"/>
                <a:gd name="connsiteY7" fmla="*/ 26 h 1976"/>
                <a:gd name="connsiteX8" fmla="*/ 0 w 852"/>
                <a:gd name="connsiteY8" fmla="*/ 0 h 1976"/>
                <a:gd name="connsiteX9" fmla="*/ 1 w 852"/>
                <a:gd name="connsiteY9" fmla="*/ 29 h 1976"/>
                <a:gd name="connsiteX10" fmla="*/ 108 w 852"/>
                <a:gd name="connsiteY10" fmla="*/ 671 h 1976"/>
                <a:gd name="connsiteX11" fmla="*/ 205 w 852"/>
                <a:gd name="connsiteY11" fmla="*/ 974 h 1976"/>
                <a:gd name="connsiteX12" fmla="*/ 270 w 852"/>
                <a:gd name="connsiteY12" fmla="*/ 1092 h 1976"/>
                <a:gd name="connsiteX13" fmla="*/ 312 w 852"/>
                <a:gd name="connsiteY13" fmla="*/ 1150 h 1976"/>
                <a:gd name="connsiteX14" fmla="*/ 359 w 852"/>
                <a:gd name="connsiteY14" fmla="*/ 1206 h 1976"/>
                <a:gd name="connsiteX15" fmla="*/ 520 w 852"/>
                <a:gd name="connsiteY15" fmla="*/ 1371 h 1976"/>
                <a:gd name="connsiteX16" fmla="*/ 610 w 852"/>
                <a:gd name="connsiteY16" fmla="*/ 1491 h 1976"/>
                <a:gd name="connsiteX17" fmla="*/ 853 w 852"/>
                <a:gd name="connsiteY17" fmla="*/ 1977 h 1976"/>
                <a:gd name="connsiteX18" fmla="*/ 658 w 852"/>
                <a:gd name="connsiteY18" fmla="*/ 1397 h 1976"/>
                <a:gd name="connsiteX19" fmla="*/ 641 w 852"/>
                <a:gd name="connsiteY19" fmla="*/ 1248 h 1976"/>
                <a:gd name="connsiteX20" fmla="*/ 641 w 852"/>
                <a:gd name="connsiteY20" fmla="*/ 951 h 1976"/>
                <a:gd name="connsiteX21" fmla="*/ 639 w 852"/>
                <a:gd name="connsiteY21" fmla="*/ 880 h 1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52" h="1976">
                  <a:moveTo>
                    <a:pt x="639" y="880"/>
                  </a:moveTo>
                  <a:cubicBezTo>
                    <a:pt x="637" y="833"/>
                    <a:pt x="631" y="788"/>
                    <a:pt x="622" y="746"/>
                  </a:cubicBezTo>
                  <a:lnTo>
                    <a:pt x="603" y="685"/>
                  </a:lnTo>
                  <a:lnTo>
                    <a:pt x="576" y="627"/>
                  </a:lnTo>
                  <a:cubicBezTo>
                    <a:pt x="483" y="463"/>
                    <a:pt x="416" y="348"/>
                    <a:pt x="376" y="281"/>
                  </a:cubicBezTo>
                  <a:cubicBezTo>
                    <a:pt x="331" y="206"/>
                    <a:pt x="285" y="135"/>
                    <a:pt x="236" y="69"/>
                  </a:cubicBezTo>
                  <a:cubicBezTo>
                    <a:pt x="224" y="54"/>
                    <a:pt x="204" y="41"/>
                    <a:pt x="176" y="29"/>
                  </a:cubicBezTo>
                  <a:cubicBezTo>
                    <a:pt x="158" y="21"/>
                    <a:pt x="111" y="20"/>
                    <a:pt x="36" y="26"/>
                  </a:cubicBezTo>
                  <a:cubicBezTo>
                    <a:pt x="25" y="26"/>
                    <a:pt x="13" y="17"/>
                    <a:pt x="0" y="0"/>
                  </a:cubicBezTo>
                  <a:lnTo>
                    <a:pt x="1" y="29"/>
                  </a:lnTo>
                  <a:cubicBezTo>
                    <a:pt x="9" y="147"/>
                    <a:pt x="45" y="360"/>
                    <a:pt x="108" y="671"/>
                  </a:cubicBezTo>
                  <a:cubicBezTo>
                    <a:pt x="141" y="813"/>
                    <a:pt x="173" y="914"/>
                    <a:pt x="205" y="974"/>
                  </a:cubicBezTo>
                  <a:cubicBezTo>
                    <a:pt x="223" y="1014"/>
                    <a:pt x="245" y="1054"/>
                    <a:pt x="270" y="1092"/>
                  </a:cubicBezTo>
                  <a:lnTo>
                    <a:pt x="312" y="1150"/>
                  </a:lnTo>
                  <a:lnTo>
                    <a:pt x="359" y="1206"/>
                  </a:lnTo>
                  <a:cubicBezTo>
                    <a:pt x="452" y="1296"/>
                    <a:pt x="506" y="1350"/>
                    <a:pt x="520" y="1371"/>
                  </a:cubicBezTo>
                  <a:cubicBezTo>
                    <a:pt x="553" y="1410"/>
                    <a:pt x="583" y="1450"/>
                    <a:pt x="610" y="1491"/>
                  </a:cubicBezTo>
                  <a:cubicBezTo>
                    <a:pt x="674" y="1577"/>
                    <a:pt x="756" y="1739"/>
                    <a:pt x="853" y="1977"/>
                  </a:cubicBezTo>
                  <a:cubicBezTo>
                    <a:pt x="744" y="1691"/>
                    <a:pt x="679" y="1498"/>
                    <a:pt x="658" y="1397"/>
                  </a:cubicBezTo>
                  <a:cubicBezTo>
                    <a:pt x="648" y="1348"/>
                    <a:pt x="643" y="1299"/>
                    <a:pt x="641" y="1248"/>
                  </a:cubicBezTo>
                  <a:cubicBezTo>
                    <a:pt x="638" y="1247"/>
                    <a:pt x="638" y="1148"/>
                    <a:pt x="641" y="951"/>
                  </a:cubicBezTo>
                  <a:lnTo>
                    <a:pt x="639" y="88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068BB003-7B71-2CB3-5E89-2A7A5F03CD5A}"/>
                </a:ext>
              </a:extLst>
            </p:cNvPr>
            <p:cNvSpPr/>
            <p:nvPr/>
          </p:nvSpPr>
          <p:spPr>
            <a:xfrm>
              <a:off x="5929300" y="3437450"/>
              <a:ext cx="16574" cy="54550"/>
            </a:xfrm>
            <a:custGeom>
              <a:avLst/>
              <a:gdLst>
                <a:gd name="connsiteX0" fmla="*/ 5855 w 16574"/>
                <a:gd name="connsiteY0" fmla="*/ 31018 h 54550"/>
                <a:gd name="connsiteX1" fmla="*/ 10302 w 16574"/>
                <a:gd name="connsiteY1" fmla="*/ 43408 h 54550"/>
                <a:gd name="connsiteX2" fmla="*/ 16575 w 16574"/>
                <a:gd name="connsiteY2" fmla="*/ 54550 h 54550"/>
                <a:gd name="connsiteX3" fmla="*/ 12353 w 16574"/>
                <a:gd name="connsiteY3" fmla="*/ 42104 h 54550"/>
                <a:gd name="connsiteX4" fmla="*/ 11336 w 16574"/>
                <a:gd name="connsiteY4" fmla="*/ 38472 h 54550"/>
                <a:gd name="connsiteX5" fmla="*/ 8703 w 16574"/>
                <a:gd name="connsiteY5" fmla="*/ 28011 h 54550"/>
                <a:gd name="connsiteX6" fmla="*/ 7115 w 16574"/>
                <a:gd name="connsiteY6" fmla="*/ 22347 h 54550"/>
                <a:gd name="connsiteX7" fmla="*/ 1818 w 16574"/>
                <a:gd name="connsiteY7" fmla="*/ 4854 h 54550"/>
                <a:gd name="connsiteX8" fmla="*/ 96 w 16574"/>
                <a:gd name="connsiteY8" fmla="*/ 0 h 54550"/>
                <a:gd name="connsiteX9" fmla="*/ 54 w 16574"/>
                <a:gd name="connsiteY9" fmla="*/ 263 h 54550"/>
                <a:gd name="connsiteX10" fmla="*/ 1572 w 16574"/>
                <a:gd name="connsiteY10" fmla="*/ 13367 h 54550"/>
                <a:gd name="connsiteX11" fmla="*/ 5855 w 16574"/>
                <a:gd name="connsiteY11" fmla="*/ 31018 h 54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574" h="54550">
                  <a:moveTo>
                    <a:pt x="5855" y="31018"/>
                  </a:moveTo>
                  <a:cubicBezTo>
                    <a:pt x="7614" y="36755"/>
                    <a:pt x="9096" y="40886"/>
                    <a:pt x="10302" y="43408"/>
                  </a:cubicBezTo>
                  <a:cubicBezTo>
                    <a:pt x="11481" y="46114"/>
                    <a:pt x="13572" y="49828"/>
                    <a:pt x="16575" y="54550"/>
                  </a:cubicBezTo>
                  <a:cubicBezTo>
                    <a:pt x="16163" y="53813"/>
                    <a:pt x="14756" y="49664"/>
                    <a:pt x="12353" y="42104"/>
                  </a:cubicBezTo>
                  <a:cubicBezTo>
                    <a:pt x="11972" y="40844"/>
                    <a:pt x="11633" y="39633"/>
                    <a:pt x="11336" y="38472"/>
                  </a:cubicBezTo>
                  <a:cubicBezTo>
                    <a:pt x="10124" y="33492"/>
                    <a:pt x="9246" y="30005"/>
                    <a:pt x="8703" y="28011"/>
                  </a:cubicBezTo>
                  <a:cubicBezTo>
                    <a:pt x="8186" y="26069"/>
                    <a:pt x="7657" y="24181"/>
                    <a:pt x="7115" y="22347"/>
                  </a:cubicBezTo>
                  <a:cubicBezTo>
                    <a:pt x="6370" y="19765"/>
                    <a:pt x="4605" y="13934"/>
                    <a:pt x="1818" y="4854"/>
                  </a:cubicBezTo>
                  <a:cubicBezTo>
                    <a:pt x="760" y="1592"/>
                    <a:pt x="186" y="-26"/>
                    <a:pt x="96" y="0"/>
                  </a:cubicBezTo>
                  <a:lnTo>
                    <a:pt x="54" y="263"/>
                  </a:lnTo>
                  <a:cubicBezTo>
                    <a:pt x="-177" y="2305"/>
                    <a:pt x="329" y="6673"/>
                    <a:pt x="1572" y="13367"/>
                  </a:cubicBezTo>
                  <a:cubicBezTo>
                    <a:pt x="2559" y="18846"/>
                    <a:pt x="3987" y="24730"/>
                    <a:pt x="5855" y="310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9572E044-A039-5E83-8C98-64CC17675870}"/>
                </a:ext>
              </a:extLst>
            </p:cNvPr>
            <p:cNvSpPr/>
            <p:nvPr/>
          </p:nvSpPr>
          <p:spPr>
            <a:xfrm>
              <a:off x="5931475" y="3423279"/>
              <a:ext cx="655" cy="3393"/>
            </a:xfrm>
            <a:custGeom>
              <a:avLst/>
              <a:gdLst>
                <a:gd name="connsiteX0" fmla="*/ 35 w 655"/>
                <a:gd name="connsiteY0" fmla="*/ 3217 h 3393"/>
                <a:gd name="connsiteX1" fmla="*/ 8 w 655"/>
                <a:gd name="connsiteY1" fmla="*/ 3215 h 3393"/>
                <a:gd name="connsiteX2" fmla="*/ 9 w 655"/>
                <a:gd name="connsiteY2" fmla="*/ 3304 h 3393"/>
                <a:gd name="connsiteX3" fmla="*/ 154 w 655"/>
                <a:gd name="connsiteY3" fmla="*/ 3393 h 3393"/>
                <a:gd name="connsiteX4" fmla="*/ 260 w 655"/>
                <a:gd name="connsiteY4" fmla="*/ 3302 h 3393"/>
                <a:gd name="connsiteX5" fmla="*/ 512 w 655"/>
                <a:gd name="connsiteY5" fmla="*/ 2534 h 3393"/>
                <a:gd name="connsiteX6" fmla="*/ 655 w 655"/>
                <a:gd name="connsiteY6" fmla="*/ 1900 h 3393"/>
                <a:gd name="connsiteX7" fmla="*/ 652 w 655"/>
                <a:gd name="connsiteY7" fmla="*/ 1845 h 3393"/>
                <a:gd name="connsiteX8" fmla="*/ 628 w 655"/>
                <a:gd name="connsiteY8" fmla="*/ 1725 h 3393"/>
                <a:gd name="connsiteX9" fmla="*/ 514 w 655"/>
                <a:gd name="connsiteY9" fmla="*/ 1366 h 3393"/>
                <a:gd name="connsiteX10" fmla="*/ 474 w 655"/>
                <a:gd name="connsiteY10" fmla="*/ 1201 h 3393"/>
                <a:gd name="connsiteX11" fmla="*/ 460 w 655"/>
                <a:gd name="connsiteY11" fmla="*/ 1114 h 3393"/>
                <a:gd name="connsiteX12" fmla="*/ 409 w 655"/>
                <a:gd name="connsiteY12" fmla="*/ 560 h 3393"/>
                <a:gd name="connsiteX13" fmla="*/ 397 w 655"/>
                <a:gd name="connsiteY13" fmla="*/ 275 h 3393"/>
                <a:gd name="connsiteX14" fmla="*/ 398 w 655"/>
                <a:gd name="connsiteY14" fmla="*/ 0 h 3393"/>
                <a:gd name="connsiteX15" fmla="*/ 395 w 655"/>
                <a:gd name="connsiteY15" fmla="*/ 0 h 3393"/>
                <a:gd name="connsiteX16" fmla="*/ 392 w 655"/>
                <a:gd name="connsiteY16" fmla="*/ 46 h 3393"/>
                <a:gd name="connsiteX17" fmla="*/ 259 w 655"/>
                <a:gd name="connsiteY17" fmla="*/ 1016 h 3393"/>
                <a:gd name="connsiteX18" fmla="*/ 204 w 655"/>
                <a:gd name="connsiteY18" fmla="*/ 1272 h 3393"/>
                <a:gd name="connsiteX19" fmla="*/ 165 w 655"/>
                <a:gd name="connsiteY19" fmla="*/ 1427 h 3393"/>
                <a:gd name="connsiteX20" fmla="*/ 123 w 655"/>
                <a:gd name="connsiteY20" fmla="*/ 1569 h 3393"/>
                <a:gd name="connsiteX21" fmla="*/ 39 w 655"/>
                <a:gd name="connsiteY21" fmla="*/ 1813 h 3393"/>
                <a:gd name="connsiteX22" fmla="*/ 8 w 655"/>
                <a:gd name="connsiteY22" fmla="*/ 1963 h 3393"/>
                <a:gd name="connsiteX23" fmla="*/ 1 w 655"/>
                <a:gd name="connsiteY23" fmla="*/ 2119 h 3393"/>
                <a:gd name="connsiteX24" fmla="*/ 38 w 655"/>
                <a:gd name="connsiteY24" fmla="*/ 3021 h 3393"/>
                <a:gd name="connsiteX25" fmla="*/ 35 w 655"/>
                <a:gd name="connsiteY25" fmla="*/ 3217 h 3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55" h="3393">
                  <a:moveTo>
                    <a:pt x="35" y="3217"/>
                  </a:moveTo>
                  <a:lnTo>
                    <a:pt x="8" y="3215"/>
                  </a:lnTo>
                  <a:cubicBezTo>
                    <a:pt x="4" y="3242"/>
                    <a:pt x="4" y="3271"/>
                    <a:pt x="9" y="3304"/>
                  </a:cubicBezTo>
                  <a:cubicBezTo>
                    <a:pt x="12" y="3340"/>
                    <a:pt x="60" y="3371"/>
                    <a:pt x="154" y="3393"/>
                  </a:cubicBezTo>
                  <a:cubicBezTo>
                    <a:pt x="200" y="3396"/>
                    <a:pt x="235" y="3365"/>
                    <a:pt x="260" y="3302"/>
                  </a:cubicBezTo>
                  <a:cubicBezTo>
                    <a:pt x="331" y="3125"/>
                    <a:pt x="415" y="2870"/>
                    <a:pt x="512" y="2534"/>
                  </a:cubicBezTo>
                  <a:cubicBezTo>
                    <a:pt x="570" y="2340"/>
                    <a:pt x="617" y="2129"/>
                    <a:pt x="655" y="1900"/>
                  </a:cubicBezTo>
                  <a:lnTo>
                    <a:pt x="652" y="1845"/>
                  </a:lnTo>
                  <a:cubicBezTo>
                    <a:pt x="648" y="1807"/>
                    <a:pt x="639" y="1767"/>
                    <a:pt x="628" y="1725"/>
                  </a:cubicBezTo>
                  <a:lnTo>
                    <a:pt x="514" y="1366"/>
                  </a:lnTo>
                  <a:cubicBezTo>
                    <a:pt x="498" y="1313"/>
                    <a:pt x="485" y="1258"/>
                    <a:pt x="474" y="1201"/>
                  </a:cubicBezTo>
                  <a:lnTo>
                    <a:pt x="460" y="1114"/>
                  </a:lnTo>
                  <a:cubicBezTo>
                    <a:pt x="439" y="939"/>
                    <a:pt x="421" y="755"/>
                    <a:pt x="409" y="560"/>
                  </a:cubicBezTo>
                  <a:cubicBezTo>
                    <a:pt x="401" y="401"/>
                    <a:pt x="397" y="306"/>
                    <a:pt x="397" y="275"/>
                  </a:cubicBezTo>
                  <a:cubicBezTo>
                    <a:pt x="395" y="120"/>
                    <a:pt x="396" y="28"/>
                    <a:pt x="398" y="0"/>
                  </a:cubicBezTo>
                  <a:lnTo>
                    <a:pt x="395" y="0"/>
                  </a:lnTo>
                  <a:lnTo>
                    <a:pt x="392" y="46"/>
                  </a:lnTo>
                  <a:cubicBezTo>
                    <a:pt x="373" y="369"/>
                    <a:pt x="328" y="691"/>
                    <a:pt x="259" y="1016"/>
                  </a:cubicBezTo>
                  <a:lnTo>
                    <a:pt x="204" y="1272"/>
                  </a:lnTo>
                  <a:cubicBezTo>
                    <a:pt x="191" y="1326"/>
                    <a:pt x="178" y="1378"/>
                    <a:pt x="165" y="1427"/>
                  </a:cubicBezTo>
                  <a:cubicBezTo>
                    <a:pt x="152" y="1477"/>
                    <a:pt x="138" y="1524"/>
                    <a:pt x="123" y="1569"/>
                  </a:cubicBezTo>
                  <a:lnTo>
                    <a:pt x="39" y="1813"/>
                  </a:lnTo>
                  <a:cubicBezTo>
                    <a:pt x="31" y="1834"/>
                    <a:pt x="21" y="1884"/>
                    <a:pt x="8" y="1963"/>
                  </a:cubicBezTo>
                  <a:cubicBezTo>
                    <a:pt x="1" y="2024"/>
                    <a:pt x="-1" y="2075"/>
                    <a:pt x="1" y="2119"/>
                  </a:cubicBezTo>
                  <a:cubicBezTo>
                    <a:pt x="26" y="2418"/>
                    <a:pt x="38" y="2720"/>
                    <a:pt x="38" y="3021"/>
                  </a:cubicBezTo>
                  <a:cubicBezTo>
                    <a:pt x="38" y="3125"/>
                    <a:pt x="37" y="3191"/>
                    <a:pt x="35" y="32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00519562-335E-3A39-BC9A-1459B322B258}"/>
                </a:ext>
              </a:extLst>
            </p:cNvPr>
            <p:cNvSpPr/>
            <p:nvPr/>
          </p:nvSpPr>
          <p:spPr>
            <a:xfrm>
              <a:off x="5910470" y="3134647"/>
              <a:ext cx="30078" cy="22434"/>
            </a:xfrm>
            <a:custGeom>
              <a:avLst/>
              <a:gdLst>
                <a:gd name="connsiteX0" fmla="*/ 30078 w 30078"/>
                <a:gd name="connsiteY0" fmla="*/ 10438 h 22434"/>
                <a:gd name="connsiteX1" fmla="*/ 28803 w 30078"/>
                <a:gd name="connsiteY1" fmla="*/ 5501 h 22434"/>
                <a:gd name="connsiteX2" fmla="*/ 27148 w 30078"/>
                <a:gd name="connsiteY2" fmla="*/ 2659 h 22434"/>
                <a:gd name="connsiteX3" fmla="*/ 20851 w 30078"/>
                <a:gd name="connsiteY3" fmla="*/ 0 h 22434"/>
                <a:gd name="connsiteX4" fmla="*/ 20779 w 30078"/>
                <a:gd name="connsiteY4" fmla="*/ 0 h 22434"/>
                <a:gd name="connsiteX5" fmla="*/ 16305 w 30078"/>
                <a:gd name="connsiteY5" fmla="*/ 888 h 22434"/>
                <a:gd name="connsiteX6" fmla="*/ 11227 w 30078"/>
                <a:gd name="connsiteY6" fmla="*/ 4428 h 22434"/>
                <a:gd name="connsiteX7" fmla="*/ 7016 w 30078"/>
                <a:gd name="connsiteY7" fmla="*/ 10094 h 22434"/>
                <a:gd name="connsiteX8" fmla="*/ 2400 w 30078"/>
                <a:gd name="connsiteY8" fmla="*/ 18245 h 22434"/>
                <a:gd name="connsiteX9" fmla="*/ 323 w 30078"/>
                <a:gd name="connsiteY9" fmla="*/ 21561 h 22434"/>
                <a:gd name="connsiteX10" fmla="*/ 0 w 30078"/>
                <a:gd name="connsiteY10" fmla="*/ 22434 h 22434"/>
                <a:gd name="connsiteX11" fmla="*/ 3428 w 30078"/>
                <a:gd name="connsiteY11" fmla="*/ 19315 h 22434"/>
                <a:gd name="connsiteX12" fmla="*/ 9788 w 30078"/>
                <a:gd name="connsiteY12" fmla="*/ 11071 h 22434"/>
                <a:gd name="connsiteX13" fmla="*/ 12307 w 30078"/>
                <a:gd name="connsiteY13" fmla="*/ 8157 h 22434"/>
                <a:gd name="connsiteX14" fmla="*/ 18691 w 30078"/>
                <a:gd name="connsiteY14" fmla="*/ 3117 h 22434"/>
                <a:gd name="connsiteX15" fmla="*/ 30078 w 30078"/>
                <a:gd name="connsiteY15" fmla="*/ 10438 h 22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0078" h="22434">
                  <a:moveTo>
                    <a:pt x="30078" y="10438"/>
                  </a:moveTo>
                  <a:cubicBezTo>
                    <a:pt x="29590" y="8059"/>
                    <a:pt x="29164" y="6414"/>
                    <a:pt x="28803" y="5501"/>
                  </a:cubicBezTo>
                  <a:cubicBezTo>
                    <a:pt x="28231" y="4131"/>
                    <a:pt x="27680" y="3184"/>
                    <a:pt x="27148" y="2659"/>
                  </a:cubicBezTo>
                  <a:cubicBezTo>
                    <a:pt x="25623" y="915"/>
                    <a:pt x="23524" y="28"/>
                    <a:pt x="20851" y="0"/>
                  </a:cubicBezTo>
                  <a:lnTo>
                    <a:pt x="20779" y="0"/>
                  </a:lnTo>
                  <a:cubicBezTo>
                    <a:pt x="18787" y="78"/>
                    <a:pt x="17296" y="375"/>
                    <a:pt x="16305" y="888"/>
                  </a:cubicBezTo>
                  <a:cubicBezTo>
                    <a:pt x="14223" y="1906"/>
                    <a:pt x="12531" y="3086"/>
                    <a:pt x="11227" y="4428"/>
                  </a:cubicBezTo>
                  <a:cubicBezTo>
                    <a:pt x="9948" y="5740"/>
                    <a:pt x="8544" y="7628"/>
                    <a:pt x="7016" y="10094"/>
                  </a:cubicBezTo>
                  <a:cubicBezTo>
                    <a:pt x="5943" y="11782"/>
                    <a:pt x="4404" y="14499"/>
                    <a:pt x="2400" y="18245"/>
                  </a:cubicBezTo>
                  <a:lnTo>
                    <a:pt x="323" y="21561"/>
                  </a:lnTo>
                  <a:cubicBezTo>
                    <a:pt x="108" y="21877"/>
                    <a:pt x="0" y="22168"/>
                    <a:pt x="0" y="22434"/>
                  </a:cubicBezTo>
                  <a:cubicBezTo>
                    <a:pt x="1226" y="21564"/>
                    <a:pt x="2369" y="20524"/>
                    <a:pt x="3428" y="19315"/>
                  </a:cubicBezTo>
                  <a:lnTo>
                    <a:pt x="9788" y="11071"/>
                  </a:lnTo>
                  <a:cubicBezTo>
                    <a:pt x="10687" y="9931"/>
                    <a:pt x="11526" y="8961"/>
                    <a:pt x="12307" y="8157"/>
                  </a:cubicBezTo>
                  <a:cubicBezTo>
                    <a:pt x="15049" y="5311"/>
                    <a:pt x="17177" y="3632"/>
                    <a:pt x="18691" y="3117"/>
                  </a:cubicBezTo>
                  <a:cubicBezTo>
                    <a:pt x="23939" y="1142"/>
                    <a:pt x="27734" y="3582"/>
                    <a:pt x="30078" y="104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478CDE52-2775-0C0A-6017-61288603C4EA}"/>
                </a:ext>
              </a:extLst>
            </p:cNvPr>
            <p:cNvSpPr/>
            <p:nvPr/>
          </p:nvSpPr>
          <p:spPr>
            <a:xfrm>
              <a:off x="5929724" y="3180278"/>
              <a:ext cx="23083" cy="7764"/>
            </a:xfrm>
            <a:custGeom>
              <a:avLst/>
              <a:gdLst>
                <a:gd name="connsiteX0" fmla="*/ 7273 w 23083"/>
                <a:gd name="connsiteY0" fmla="*/ 2704 h 7764"/>
                <a:gd name="connsiteX1" fmla="*/ 9685 w 23083"/>
                <a:gd name="connsiteY1" fmla="*/ 2491 h 7764"/>
                <a:gd name="connsiteX2" fmla="*/ 12561 w 23083"/>
                <a:gd name="connsiteY2" fmla="*/ 2636 h 7764"/>
                <a:gd name="connsiteX3" fmla="*/ 13479 w 23083"/>
                <a:gd name="connsiteY3" fmla="*/ 2712 h 7764"/>
                <a:gd name="connsiteX4" fmla="*/ 19128 w 23083"/>
                <a:gd name="connsiteY4" fmla="*/ 4373 h 7764"/>
                <a:gd name="connsiteX5" fmla="*/ 23083 w 23083"/>
                <a:gd name="connsiteY5" fmla="*/ 7764 h 7764"/>
                <a:gd name="connsiteX6" fmla="*/ 20967 w 23083"/>
                <a:gd name="connsiteY6" fmla="*/ 4458 h 7764"/>
                <a:gd name="connsiteX7" fmla="*/ 18677 w 23083"/>
                <a:gd name="connsiteY7" fmla="*/ 2495 h 7764"/>
                <a:gd name="connsiteX8" fmla="*/ 10867 w 23083"/>
                <a:gd name="connsiteY8" fmla="*/ 0 h 7764"/>
                <a:gd name="connsiteX9" fmla="*/ 10828 w 23083"/>
                <a:gd name="connsiteY9" fmla="*/ 1 h 7764"/>
                <a:gd name="connsiteX10" fmla="*/ 5333 w 23083"/>
                <a:gd name="connsiteY10" fmla="*/ 1284 h 7764"/>
                <a:gd name="connsiteX11" fmla="*/ 0 w 23083"/>
                <a:gd name="connsiteY11" fmla="*/ 5204 h 7764"/>
                <a:gd name="connsiteX12" fmla="*/ 1140 w 23083"/>
                <a:gd name="connsiteY12" fmla="*/ 4834 h 7764"/>
                <a:gd name="connsiteX13" fmla="*/ 5226 w 23083"/>
                <a:gd name="connsiteY13" fmla="*/ 3247 h 7764"/>
                <a:gd name="connsiteX14" fmla="*/ 7273 w 23083"/>
                <a:gd name="connsiteY14" fmla="*/ 2704 h 7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3083" h="7764">
                  <a:moveTo>
                    <a:pt x="7273" y="2704"/>
                  </a:moveTo>
                  <a:cubicBezTo>
                    <a:pt x="8009" y="2570"/>
                    <a:pt x="8813" y="2498"/>
                    <a:pt x="9685" y="2491"/>
                  </a:cubicBezTo>
                  <a:lnTo>
                    <a:pt x="12561" y="2636"/>
                  </a:lnTo>
                  <a:lnTo>
                    <a:pt x="13479" y="2712"/>
                  </a:lnTo>
                  <a:cubicBezTo>
                    <a:pt x="15347" y="2909"/>
                    <a:pt x="17229" y="3463"/>
                    <a:pt x="19128" y="4373"/>
                  </a:cubicBezTo>
                  <a:cubicBezTo>
                    <a:pt x="20948" y="5421"/>
                    <a:pt x="22266" y="6551"/>
                    <a:pt x="23083" y="7764"/>
                  </a:cubicBezTo>
                  <a:cubicBezTo>
                    <a:pt x="22015" y="5898"/>
                    <a:pt x="21310" y="4796"/>
                    <a:pt x="20967" y="4458"/>
                  </a:cubicBezTo>
                  <a:cubicBezTo>
                    <a:pt x="20407" y="3756"/>
                    <a:pt x="19644" y="3101"/>
                    <a:pt x="18677" y="2495"/>
                  </a:cubicBezTo>
                  <a:cubicBezTo>
                    <a:pt x="16279" y="981"/>
                    <a:pt x="13676" y="150"/>
                    <a:pt x="10867" y="0"/>
                  </a:cubicBezTo>
                  <a:lnTo>
                    <a:pt x="10828" y="1"/>
                  </a:lnTo>
                  <a:cubicBezTo>
                    <a:pt x="8977" y="38"/>
                    <a:pt x="7145" y="466"/>
                    <a:pt x="5333" y="1284"/>
                  </a:cubicBezTo>
                  <a:cubicBezTo>
                    <a:pt x="2664" y="2678"/>
                    <a:pt x="885" y="3985"/>
                    <a:pt x="0" y="5204"/>
                  </a:cubicBezTo>
                  <a:cubicBezTo>
                    <a:pt x="309" y="5130"/>
                    <a:pt x="688" y="5007"/>
                    <a:pt x="1140" y="4834"/>
                  </a:cubicBezTo>
                  <a:cubicBezTo>
                    <a:pt x="3296" y="3961"/>
                    <a:pt x="4658" y="3432"/>
                    <a:pt x="5226" y="3247"/>
                  </a:cubicBezTo>
                  <a:cubicBezTo>
                    <a:pt x="5965" y="2992"/>
                    <a:pt x="6647" y="2811"/>
                    <a:pt x="7273" y="27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32759C78-88DE-CDBA-F2B2-2FB209ACA0D1}"/>
                </a:ext>
              </a:extLst>
            </p:cNvPr>
            <p:cNvSpPr/>
            <p:nvPr/>
          </p:nvSpPr>
          <p:spPr>
            <a:xfrm>
              <a:off x="5946606" y="3225391"/>
              <a:ext cx="22764" cy="6897"/>
            </a:xfrm>
            <a:custGeom>
              <a:avLst/>
              <a:gdLst>
                <a:gd name="connsiteX0" fmla="*/ 10160 w 22764"/>
                <a:gd name="connsiteY0" fmla="*/ 2974 h 6897"/>
                <a:gd name="connsiteX1" fmla="*/ 10807 w 22764"/>
                <a:gd name="connsiteY1" fmla="*/ 2848 h 6897"/>
                <a:gd name="connsiteX2" fmla="*/ 11671 w 22764"/>
                <a:gd name="connsiteY2" fmla="*/ 2727 h 6897"/>
                <a:gd name="connsiteX3" fmla="*/ 12832 w 22764"/>
                <a:gd name="connsiteY3" fmla="*/ 2517 h 6897"/>
                <a:gd name="connsiteX4" fmla="*/ 14705 w 22764"/>
                <a:gd name="connsiteY4" fmla="*/ 2483 h 6897"/>
                <a:gd name="connsiteX5" fmla="*/ 19359 w 22764"/>
                <a:gd name="connsiteY5" fmla="*/ 3964 h 6897"/>
                <a:gd name="connsiteX6" fmla="*/ 22764 w 22764"/>
                <a:gd name="connsiteY6" fmla="*/ 6897 h 6897"/>
                <a:gd name="connsiteX7" fmla="*/ 18841 w 22764"/>
                <a:gd name="connsiteY7" fmla="*/ 1847 h 6897"/>
                <a:gd name="connsiteX8" fmla="*/ 12549 w 22764"/>
                <a:gd name="connsiteY8" fmla="*/ 0 h 6897"/>
                <a:gd name="connsiteX9" fmla="*/ 12468 w 22764"/>
                <a:gd name="connsiteY9" fmla="*/ 0 h 6897"/>
                <a:gd name="connsiteX10" fmla="*/ 9915 w 22764"/>
                <a:gd name="connsiteY10" fmla="*/ 391 h 6897"/>
                <a:gd name="connsiteX11" fmla="*/ 5430 w 22764"/>
                <a:gd name="connsiteY11" fmla="*/ 2215 h 6897"/>
                <a:gd name="connsiteX12" fmla="*/ 3786 w 22764"/>
                <a:gd name="connsiteY12" fmla="*/ 3067 h 6897"/>
                <a:gd name="connsiteX13" fmla="*/ 2566 w 22764"/>
                <a:gd name="connsiteY13" fmla="*/ 3948 h 6897"/>
                <a:gd name="connsiteX14" fmla="*/ 1248 w 22764"/>
                <a:gd name="connsiteY14" fmla="*/ 4802 h 6897"/>
                <a:gd name="connsiteX15" fmla="*/ 619 w 22764"/>
                <a:gd name="connsiteY15" fmla="*/ 5385 h 6897"/>
                <a:gd name="connsiteX16" fmla="*/ 0 w 22764"/>
                <a:gd name="connsiteY16" fmla="*/ 5696 h 6897"/>
                <a:gd name="connsiteX17" fmla="*/ 2393 w 22764"/>
                <a:gd name="connsiteY17" fmla="*/ 5162 h 6897"/>
                <a:gd name="connsiteX18" fmla="*/ 10160 w 22764"/>
                <a:gd name="connsiteY18" fmla="*/ 2974 h 6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764" h="6897">
                  <a:moveTo>
                    <a:pt x="10160" y="2974"/>
                  </a:moveTo>
                  <a:lnTo>
                    <a:pt x="10807" y="2848"/>
                  </a:lnTo>
                  <a:lnTo>
                    <a:pt x="11671" y="2727"/>
                  </a:lnTo>
                  <a:cubicBezTo>
                    <a:pt x="12375" y="2583"/>
                    <a:pt x="12762" y="2513"/>
                    <a:pt x="12832" y="2517"/>
                  </a:cubicBezTo>
                  <a:cubicBezTo>
                    <a:pt x="13301" y="2465"/>
                    <a:pt x="13925" y="2453"/>
                    <a:pt x="14705" y="2483"/>
                  </a:cubicBezTo>
                  <a:cubicBezTo>
                    <a:pt x="16098" y="2533"/>
                    <a:pt x="17650" y="3027"/>
                    <a:pt x="19359" y="3964"/>
                  </a:cubicBezTo>
                  <a:cubicBezTo>
                    <a:pt x="20864" y="4724"/>
                    <a:pt x="21999" y="5702"/>
                    <a:pt x="22764" y="6897"/>
                  </a:cubicBezTo>
                  <a:cubicBezTo>
                    <a:pt x="22571" y="5184"/>
                    <a:pt x="21263" y="3499"/>
                    <a:pt x="18841" y="1847"/>
                  </a:cubicBezTo>
                  <a:cubicBezTo>
                    <a:pt x="17101" y="650"/>
                    <a:pt x="15003" y="35"/>
                    <a:pt x="12549" y="0"/>
                  </a:cubicBezTo>
                  <a:lnTo>
                    <a:pt x="12468" y="0"/>
                  </a:lnTo>
                  <a:cubicBezTo>
                    <a:pt x="11508" y="-5"/>
                    <a:pt x="10657" y="126"/>
                    <a:pt x="9915" y="391"/>
                  </a:cubicBezTo>
                  <a:cubicBezTo>
                    <a:pt x="9063" y="652"/>
                    <a:pt x="7569" y="1260"/>
                    <a:pt x="5430" y="2215"/>
                  </a:cubicBezTo>
                  <a:cubicBezTo>
                    <a:pt x="4631" y="2571"/>
                    <a:pt x="4083" y="2856"/>
                    <a:pt x="3786" y="3067"/>
                  </a:cubicBezTo>
                  <a:cubicBezTo>
                    <a:pt x="3317" y="3381"/>
                    <a:pt x="2910" y="3675"/>
                    <a:pt x="2566" y="3948"/>
                  </a:cubicBezTo>
                  <a:cubicBezTo>
                    <a:pt x="2234" y="4137"/>
                    <a:pt x="1795" y="4421"/>
                    <a:pt x="1248" y="4802"/>
                  </a:cubicBezTo>
                  <a:cubicBezTo>
                    <a:pt x="996" y="4993"/>
                    <a:pt x="787" y="5187"/>
                    <a:pt x="619" y="5385"/>
                  </a:cubicBezTo>
                  <a:cubicBezTo>
                    <a:pt x="391" y="5517"/>
                    <a:pt x="185" y="5621"/>
                    <a:pt x="0" y="5696"/>
                  </a:cubicBezTo>
                  <a:cubicBezTo>
                    <a:pt x="379" y="5664"/>
                    <a:pt x="1177" y="5486"/>
                    <a:pt x="2393" y="5162"/>
                  </a:cubicBezTo>
                  <a:cubicBezTo>
                    <a:pt x="6023" y="4068"/>
                    <a:pt x="8612" y="3338"/>
                    <a:pt x="10160" y="297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C418198C-4621-1610-35F8-252E083D2958}"/>
                </a:ext>
              </a:extLst>
            </p:cNvPr>
            <p:cNvSpPr/>
            <p:nvPr/>
          </p:nvSpPr>
          <p:spPr>
            <a:xfrm>
              <a:off x="5955421" y="3252518"/>
              <a:ext cx="15923" cy="5287"/>
            </a:xfrm>
            <a:custGeom>
              <a:avLst/>
              <a:gdLst>
                <a:gd name="connsiteX0" fmla="*/ 3831 w 15923"/>
                <a:gd name="connsiteY0" fmla="*/ 3619 h 5287"/>
                <a:gd name="connsiteX1" fmla="*/ 5426 w 15923"/>
                <a:gd name="connsiteY1" fmla="*/ 2964 h 5287"/>
                <a:gd name="connsiteX2" fmla="*/ 8438 w 15923"/>
                <a:gd name="connsiteY2" fmla="*/ 1895 h 5287"/>
                <a:gd name="connsiteX3" fmla="*/ 9714 w 15923"/>
                <a:gd name="connsiteY3" fmla="*/ 1582 h 5287"/>
                <a:gd name="connsiteX4" fmla="*/ 13069 w 15923"/>
                <a:gd name="connsiteY4" fmla="*/ 1602 h 5287"/>
                <a:gd name="connsiteX5" fmla="*/ 14895 w 15923"/>
                <a:gd name="connsiteY5" fmla="*/ 1992 h 5287"/>
                <a:gd name="connsiteX6" fmla="*/ 15923 w 15923"/>
                <a:gd name="connsiteY6" fmla="*/ 2458 h 5287"/>
                <a:gd name="connsiteX7" fmla="*/ 9394 w 15923"/>
                <a:gd name="connsiteY7" fmla="*/ 0 h 5287"/>
                <a:gd name="connsiteX8" fmla="*/ 9348 w 15923"/>
                <a:gd name="connsiteY8" fmla="*/ 1 h 5287"/>
                <a:gd name="connsiteX9" fmla="*/ 4672 w 15923"/>
                <a:gd name="connsiteY9" fmla="*/ 1350 h 5287"/>
                <a:gd name="connsiteX10" fmla="*/ 0 w 15923"/>
                <a:gd name="connsiteY10" fmla="*/ 5287 h 5287"/>
                <a:gd name="connsiteX11" fmla="*/ 931 w 15923"/>
                <a:gd name="connsiteY11" fmla="*/ 4936 h 5287"/>
                <a:gd name="connsiteX12" fmla="*/ 3831 w 15923"/>
                <a:gd name="connsiteY12" fmla="*/ 3619 h 5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923" h="5287">
                  <a:moveTo>
                    <a:pt x="3831" y="3619"/>
                  </a:moveTo>
                  <a:cubicBezTo>
                    <a:pt x="4394" y="3370"/>
                    <a:pt x="4926" y="3152"/>
                    <a:pt x="5426" y="2964"/>
                  </a:cubicBezTo>
                  <a:lnTo>
                    <a:pt x="8438" y="1895"/>
                  </a:lnTo>
                  <a:cubicBezTo>
                    <a:pt x="8969" y="1739"/>
                    <a:pt x="9394" y="1636"/>
                    <a:pt x="9714" y="1582"/>
                  </a:cubicBezTo>
                  <a:cubicBezTo>
                    <a:pt x="10639" y="1427"/>
                    <a:pt x="11757" y="1434"/>
                    <a:pt x="13069" y="1602"/>
                  </a:cubicBezTo>
                  <a:cubicBezTo>
                    <a:pt x="13784" y="1704"/>
                    <a:pt x="14393" y="1834"/>
                    <a:pt x="14895" y="1992"/>
                  </a:cubicBezTo>
                  <a:cubicBezTo>
                    <a:pt x="15314" y="2125"/>
                    <a:pt x="15657" y="2281"/>
                    <a:pt x="15923" y="2458"/>
                  </a:cubicBezTo>
                  <a:cubicBezTo>
                    <a:pt x="13806" y="821"/>
                    <a:pt x="11629" y="2"/>
                    <a:pt x="9394" y="0"/>
                  </a:cubicBezTo>
                  <a:lnTo>
                    <a:pt x="9348" y="1"/>
                  </a:lnTo>
                  <a:cubicBezTo>
                    <a:pt x="7598" y="72"/>
                    <a:pt x="6039" y="522"/>
                    <a:pt x="4672" y="1350"/>
                  </a:cubicBezTo>
                  <a:cubicBezTo>
                    <a:pt x="2534" y="2585"/>
                    <a:pt x="977" y="3898"/>
                    <a:pt x="0" y="5287"/>
                  </a:cubicBezTo>
                  <a:cubicBezTo>
                    <a:pt x="263" y="5205"/>
                    <a:pt x="574" y="5088"/>
                    <a:pt x="931" y="4936"/>
                  </a:cubicBezTo>
                  <a:lnTo>
                    <a:pt x="3831" y="361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836904E6-D780-888A-85C8-2A3161BA24E4}"/>
                </a:ext>
              </a:extLst>
            </p:cNvPr>
            <p:cNvSpPr/>
            <p:nvPr/>
          </p:nvSpPr>
          <p:spPr>
            <a:xfrm>
              <a:off x="5968544" y="2962419"/>
              <a:ext cx="14693" cy="7513"/>
            </a:xfrm>
            <a:custGeom>
              <a:avLst/>
              <a:gdLst>
                <a:gd name="connsiteX0" fmla="*/ 13906 w 14693"/>
                <a:gd name="connsiteY0" fmla="*/ 394 h 7513"/>
                <a:gd name="connsiteX1" fmla="*/ 7993 w 14693"/>
                <a:gd name="connsiteY1" fmla="*/ 2620 h 7513"/>
                <a:gd name="connsiteX2" fmla="*/ 5516 w 14693"/>
                <a:gd name="connsiteY2" fmla="*/ 3736 h 7513"/>
                <a:gd name="connsiteX3" fmla="*/ 4511 w 14693"/>
                <a:gd name="connsiteY3" fmla="*/ 4300 h 7513"/>
                <a:gd name="connsiteX4" fmla="*/ 1740 w 14693"/>
                <a:gd name="connsiteY4" fmla="*/ 6014 h 7513"/>
                <a:gd name="connsiteX5" fmla="*/ 967 w 14693"/>
                <a:gd name="connsiteY5" fmla="*/ 6512 h 7513"/>
                <a:gd name="connsiteX6" fmla="*/ 57 w 14693"/>
                <a:gd name="connsiteY6" fmla="*/ 7244 h 7513"/>
                <a:gd name="connsiteX7" fmla="*/ 0 w 14693"/>
                <a:gd name="connsiteY7" fmla="*/ 7337 h 7513"/>
                <a:gd name="connsiteX8" fmla="*/ 25 w 14693"/>
                <a:gd name="connsiteY8" fmla="*/ 7513 h 7513"/>
                <a:gd name="connsiteX9" fmla="*/ 45 w 14693"/>
                <a:gd name="connsiteY9" fmla="*/ 7508 h 7513"/>
                <a:gd name="connsiteX10" fmla="*/ 1114 w 14693"/>
                <a:gd name="connsiteY10" fmla="*/ 7120 h 7513"/>
                <a:gd name="connsiteX11" fmla="*/ 2925 w 14693"/>
                <a:gd name="connsiteY11" fmla="*/ 6548 h 7513"/>
                <a:gd name="connsiteX12" fmla="*/ 4554 w 14693"/>
                <a:gd name="connsiteY12" fmla="*/ 5955 h 7513"/>
                <a:gd name="connsiteX13" fmla="*/ 7021 w 14693"/>
                <a:gd name="connsiteY13" fmla="*/ 4850 h 7513"/>
                <a:gd name="connsiteX14" fmla="*/ 9073 w 14693"/>
                <a:gd name="connsiteY14" fmla="*/ 3636 h 7513"/>
                <a:gd name="connsiteX15" fmla="*/ 14694 w 14693"/>
                <a:gd name="connsiteY15" fmla="*/ 0 h 7513"/>
                <a:gd name="connsiteX16" fmla="*/ 14680 w 14693"/>
                <a:gd name="connsiteY16" fmla="*/ 4 h 7513"/>
                <a:gd name="connsiteX17" fmla="*/ 13906 w 14693"/>
                <a:gd name="connsiteY17" fmla="*/ 394 h 7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693" h="7513">
                  <a:moveTo>
                    <a:pt x="13906" y="394"/>
                  </a:moveTo>
                  <a:cubicBezTo>
                    <a:pt x="9945" y="1864"/>
                    <a:pt x="7975" y="2606"/>
                    <a:pt x="7993" y="2620"/>
                  </a:cubicBezTo>
                  <a:cubicBezTo>
                    <a:pt x="7065" y="2993"/>
                    <a:pt x="6239" y="3365"/>
                    <a:pt x="5516" y="3736"/>
                  </a:cubicBezTo>
                  <a:lnTo>
                    <a:pt x="4511" y="4300"/>
                  </a:lnTo>
                  <a:lnTo>
                    <a:pt x="1740" y="6014"/>
                  </a:lnTo>
                  <a:lnTo>
                    <a:pt x="967" y="6512"/>
                  </a:lnTo>
                  <a:cubicBezTo>
                    <a:pt x="544" y="6825"/>
                    <a:pt x="240" y="7069"/>
                    <a:pt x="57" y="7244"/>
                  </a:cubicBezTo>
                  <a:cubicBezTo>
                    <a:pt x="26" y="7269"/>
                    <a:pt x="6" y="7300"/>
                    <a:pt x="0" y="7337"/>
                  </a:cubicBezTo>
                  <a:cubicBezTo>
                    <a:pt x="42" y="7458"/>
                    <a:pt x="50" y="7517"/>
                    <a:pt x="25" y="7513"/>
                  </a:cubicBezTo>
                  <a:lnTo>
                    <a:pt x="45" y="7508"/>
                  </a:lnTo>
                  <a:cubicBezTo>
                    <a:pt x="520" y="7328"/>
                    <a:pt x="876" y="7198"/>
                    <a:pt x="1114" y="7120"/>
                  </a:cubicBezTo>
                  <a:cubicBezTo>
                    <a:pt x="1872" y="6896"/>
                    <a:pt x="2476" y="6704"/>
                    <a:pt x="2925" y="6548"/>
                  </a:cubicBezTo>
                  <a:cubicBezTo>
                    <a:pt x="3384" y="6391"/>
                    <a:pt x="3927" y="6194"/>
                    <a:pt x="4554" y="5955"/>
                  </a:cubicBezTo>
                  <a:cubicBezTo>
                    <a:pt x="5524" y="5578"/>
                    <a:pt x="6346" y="5209"/>
                    <a:pt x="7021" y="4850"/>
                  </a:cubicBezTo>
                  <a:cubicBezTo>
                    <a:pt x="7397" y="4669"/>
                    <a:pt x="8081" y="4265"/>
                    <a:pt x="9073" y="3636"/>
                  </a:cubicBezTo>
                  <a:lnTo>
                    <a:pt x="14694" y="0"/>
                  </a:lnTo>
                  <a:lnTo>
                    <a:pt x="14680" y="4"/>
                  </a:lnTo>
                  <a:lnTo>
                    <a:pt x="13906" y="3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D4C1CB7A-F862-6DF8-58C0-A947B415CB23}"/>
                </a:ext>
              </a:extLst>
            </p:cNvPr>
            <p:cNvSpPr/>
            <p:nvPr/>
          </p:nvSpPr>
          <p:spPr>
            <a:xfrm>
              <a:off x="5971698" y="2954394"/>
              <a:ext cx="7738" cy="3317"/>
            </a:xfrm>
            <a:custGeom>
              <a:avLst/>
              <a:gdLst>
                <a:gd name="connsiteX0" fmla="*/ 2723 w 7738"/>
                <a:gd name="connsiteY0" fmla="*/ 2950 h 3317"/>
                <a:gd name="connsiteX1" fmla="*/ 3832 w 7738"/>
                <a:gd name="connsiteY1" fmla="*/ 2561 h 3317"/>
                <a:gd name="connsiteX2" fmla="*/ 4269 w 7738"/>
                <a:gd name="connsiteY2" fmla="*/ 2336 h 3317"/>
                <a:gd name="connsiteX3" fmla="*/ 4484 w 7738"/>
                <a:gd name="connsiteY3" fmla="*/ 2205 h 3317"/>
                <a:gd name="connsiteX4" fmla="*/ 6386 w 7738"/>
                <a:gd name="connsiteY4" fmla="*/ 862 h 3317"/>
                <a:gd name="connsiteX5" fmla="*/ 6976 w 7738"/>
                <a:gd name="connsiteY5" fmla="*/ 474 h 3317"/>
                <a:gd name="connsiteX6" fmla="*/ 7738 w 7738"/>
                <a:gd name="connsiteY6" fmla="*/ 0 h 3317"/>
                <a:gd name="connsiteX7" fmla="*/ 7731 w 7738"/>
                <a:gd name="connsiteY7" fmla="*/ 3 h 3317"/>
                <a:gd name="connsiteX8" fmla="*/ 5841 w 7738"/>
                <a:gd name="connsiteY8" fmla="*/ 800 h 3317"/>
                <a:gd name="connsiteX9" fmla="*/ 5084 w 7738"/>
                <a:gd name="connsiteY9" fmla="*/ 1046 h 3317"/>
                <a:gd name="connsiteX10" fmla="*/ 3626 w 7738"/>
                <a:gd name="connsiteY10" fmla="*/ 1445 h 3317"/>
                <a:gd name="connsiteX11" fmla="*/ 3175 w 7738"/>
                <a:gd name="connsiteY11" fmla="*/ 1589 h 3317"/>
                <a:gd name="connsiteX12" fmla="*/ 2960 w 7738"/>
                <a:gd name="connsiteY12" fmla="*/ 1671 h 3317"/>
                <a:gd name="connsiteX13" fmla="*/ 2549 w 7738"/>
                <a:gd name="connsiteY13" fmla="*/ 1857 h 3317"/>
                <a:gd name="connsiteX14" fmla="*/ 2353 w 7738"/>
                <a:gd name="connsiteY14" fmla="*/ 1959 h 3317"/>
                <a:gd name="connsiteX15" fmla="*/ 1283 w 7738"/>
                <a:gd name="connsiteY15" fmla="*/ 2502 h 3317"/>
                <a:gd name="connsiteX16" fmla="*/ 401 w 7738"/>
                <a:gd name="connsiteY16" fmla="*/ 2969 h 3317"/>
                <a:gd name="connsiteX17" fmla="*/ 159 w 7738"/>
                <a:gd name="connsiteY17" fmla="*/ 3243 h 3317"/>
                <a:gd name="connsiteX18" fmla="*/ 0 w 7738"/>
                <a:gd name="connsiteY18" fmla="*/ 3307 h 3317"/>
                <a:gd name="connsiteX19" fmla="*/ 1056 w 7738"/>
                <a:gd name="connsiteY19" fmla="*/ 3261 h 3317"/>
                <a:gd name="connsiteX20" fmla="*/ 2723 w 7738"/>
                <a:gd name="connsiteY20" fmla="*/ 2950 h 3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7738" h="3317">
                  <a:moveTo>
                    <a:pt x="2723" y="2950"/>
                  </a:moveTo>
                  <a:cubicBezTo>
                    <a:pt x="3242" y="2804"/>
                    <a:pt x="3611" y="2674"/>
                    <a:pt x="3832" y="2561"/>
                  </a:cubicBezTo>
                  <a:cubicBezTo>
                    <a:pt x="3979" y="2494"/>
                    <a:pt x="4124" y="2419"/>
                    <a:pt x="4269" y="2336"/>
                  </a:cubicBezTo>
                  <a:lnTo>
                    <a:pt x="4484" y="2205"/>
                  </a:lnTo>
                  <a:cubicBezTo>
                    <a:pt x="5553" y="1441"/>
                    <a:pt x="6186" y="993"/>
                    <a:pt x="6386" y="862"/>
                  </a:cubicBezTo>
                  <a:cubicBezTo>
                    <a:pt x="6721" y="638"/>
                    <a:pt x="6917" y="508"/>
                    <a:pt x="6976" y="474"/>
                  </a:cubicBezTo>
                  <a:lnTo>
                    <a:pt x="7738" y="0"/>
                  </a:lnTo>
                  <a:lnTo>
                    <a:pt x="7731" y="3"/>
                  </a:lnTo>
                  <a:cubicBezTo>
                    <a:pt x="7498" y="156"/>
                    <a:pt x="6868" y="421"/>
                    <a:pt x="5841" y="800"/>
                  </a:cubicBezTo>
                  <a:cubicBezTo>
                    <a:pt x="5421" y="944"/>
                    <a:pt x="5169" y="1026"/>
                    <a:pt x="5084" y="1046"/>
                  </a:cubicBezTo>
                  <a:lnTo>
                    <a:pt x="3626" y="1445"/>
                  </a:lnTo>
                  <a:cubicBezTo>
                    <a:pt x="3472" y="1490"/>
                    <a:pt x="3322" y="1538"/>
                    <a:pt x="3175" y="1589"/>
                  </a:cubicBezTo>
                  <a:lnTo>
                    <a:pt x="2960" y="1671"/>
                  </a:lnTo>
                  <a:cubicBezTo>
                    <a:pt x="2818" y="1727"/>
                    <a:pt x="2681" y="1789"/>
                    <a:pt x="2549" y="1857"/>
                  </a:cubicBezTo>
                  <a:lnTo>
                    <a:pt x="2353" y="1959"/>
                  </a:lnTo>
                  <a:lnTo>
                    <a:pt x="1283" y="2502"/>
                  </a:lnTo>
                  <a:lnTo>
                    <a:pt x="401" y="2969"/>
                  </a:lnTo>
                  <a:cubicBezTo>
                    <a:pt x="298" y="3016"/>
                    <a:pt x="217" y="3107"/>
                    <a:pt x="159" y="3243"/>
                  </a:cubicBezTo>
                  <a:cubicBezTo>
                    <a:pt x="101" y="3281"/>
                    <a:pt x="48" y="3303"/>
                    <a:pt x="0" y="3307"/>
                  </a:cubicBezTo>
                  <a:cubicBezTo>
                    <a:pt x="299" y="3329"/>
                    <a:pt x="651" y="3314"/>
                    <a:pt x="1056" y="3261"/>
                  </a:cubicBezTo>
                  <a:cubicBezTo>
                    <a:pt x="1612" y="3194"/>
                    <a:pt x="2167" y="3090"/>
                    <a:pt x="2723" y="29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7FF45A86-AF4E-0995-DAC3-86D7FCF3BAF5}"/>
                </a:ext>
              </a:extLst>
            </p:cNvPr>
            <p:cNvSpPr/>
            <p:nvPr/>
          </p:nvSpPr>
          <p:spPr>
            <a:xfrm>
              <a:off x="5954630" y="2929059"/>
              <a:ext cx="14782" cy="5693"/>
            </a:xfrm>
            <a:custGeom>
              <a:avLst/>
              <a:gdLst>
                <a:gd name="connsiteX0" fmla="*/ 14133 w 14782"/>
                <a:gd name="connsiteY0" fmla="*/ 152 h 5693"/>
                <a:gd name="connsiteX1" fmla="*/ 12063 w 14782"/>
                <a:gd name="connsiteY1" fmla="*/ 509 h 5693"/>
                <a:gd name="connsiteX2" fmla="*/ 10626 w 14782"/>
                <a:gd name="connsiteY2" fmla="*/ 835 h 5693"/>
                <a:gd name="connsiteX3" fmla="*/ 7667 w 14782"/>
                <a:gd name="connsiteY3" fmla="*/ 1657 h 5693"/>
                <a:gd name="connsiteX4" fmla="*/ 6571 w 14782"/>
                <a:gd name="connsiteY4" fmla="*/ 2082 h 5693"/>
                <a:gd name="connsiteX5" fmla="*/ 5365 w 14782"/>
                <a:gd name="connsiteY5" fmla="*/ 2671 h 5693"/>
                <a:gd name="connsiteX6" fmla="*/ 131 w 14782"/>
                <a:gd name="connsiteY6" fmla="*/ 5451 h 5693"/>
                <a:gd name="connsiteX7" fmla="*/ 48 w 14782"/>
                <a:gd name="connsiteY7" fmla="*/ 5666 h 5693"/>
                <a:gd name="connsiteX8" fmla="*/ 0 w 14782"/>
                <a:gd name="connsiteY8" fmla="*/ 5693 h 5693"/>
                <a:gd name="connsiteX9" fmla="*/ 326 w 14782"/>
                <a:gd name="connsiteY9" fmla="*/ 5676 h 5693"/>
                <a:gd name="connsiteX10" fmla="*/ 2964 w 14782"/>
                <a:gd name="connsiteY10" fmla="*/ 5167 h 5693"/>
                <a:gd name="connsiteX11" fmla="*/ 7260 w 14782"/>
                <a:gd name="connsiteY11" fmla="*/ 3728 h 5693"/>
                <a:gd name="connsiteX12" fmla="*/ 9013 w 14782"/>
                <a:gd name="connsiteY12" fmla="*/ 2893 h 5693"/>
                <a:gd name="connsiteX13" fmla="*/ 13700 w 14782"/>
                <a:gd name="connsiteY13" fmla="*/ 438 h 5693"/>
                <a:gd name="connsiteX14" fmla="*/ 14782 w 14782"/>
                <a:gd name="connsiteY14" fmla="*/ 0 h 5693"/>
                <a:gd name="connsiteX15" fmla="*/ 14742 w 14782"/>
                <a:gd name="connsiteY15" fmla="*/ 10 h 5693"/>
                <a:gd name="connsiteX16" fmla="*/ 14133 w 14782"/>
                <a:gd name="connsiteY16" fmla="*/ 152 h 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4782" h="5693">
                  <a:moveTo>
                    <a:pt x="14133" y="152"/>
                  </a:moveTo>
                  <a:cubicBezTo>
                    <a:pt x="13155" y="306"/>
                    <a:pt x="12465" y="425"/>
                    <a:pt x="12063" y="509"/>
                  </a:cubicBezTo>
                  <a:cubicBezTo>
                    <a:pt x="11763" y="566"/>
                    <a:pt x="11284" y="674"/>
                    <a:pt x="10626" y="835"/>
                  </a:cubicBezTo>
                  <a:lnTo>
                    <a:pt x="7667" y="1657"/>
                  </a:lnTo>
                  <a:cubicBezTo>
                    <a:pt x="7319" y="1768"/>
                    <a:pt x="6953" y="1910"/>
                    <a:pt x="6571" y="2082"/>
                  </a:cubicBezTo>
                  <a:cubicBezTo>
                    <a:pt x="6189" y="2254"/>
                    <a:pt x="5787" y="2450"/>
                    <a:pt x="5365" y="2671"/>
                  </a:cubicBezTo>
                  <a:lnTo>
                    <a:pt x="131" y="5451"/>
                  </a:lnTo>
                  <a:cubicBezTo>
                    <a:pt x="93" y="5465"/>
                    <a:pt x="65" y="5537"/>
                    <a:pt x="48" y="5666"/>
                  </a:cubicBezTo>
                  <a:cubicBezTo>
                    <a:pt x="40" y="5677"/>
                    <a:pt x="23" y="5686"/>
                    <a:pt x="0" y="5693"/>
                  </a:cubicBezTo>
                  <a:cubicBezTo>
                    <a:pt x="88" y="5696"/>
                    <a:pt x="197" y="5690"/>
                    <a:pt x="326" y="5676"/>
                  </a:cubicBezTo>
                  <a:cubicBezTo>
                    <a:pt x="1191" y="5576"/>
                    <a:pt x="2070" y="5406"/>
                    <a:pt x="2964" y="5167"/>
                  </a:cubicBezTo>
                  <a:cubicBezTo>
                    <a:pt x="4833" y="4639"/>
                    <a:pt x="6265" y="4160"/>
                    <a:pt x="7260" y="3728"/>
                  </a:cubicBezTo>
                  <a:cubicBezTo>
                    <a:pt x="7760" y="3510"/>
                    <a:pt x="8344" y="3232"/>
                    <a:pt x="9013" y="2893"/>
                  </a:cubicBezTo>
                  <a:cubicBezTo>
                    <a:pt x="12184" y="1214"/>
                    <a:pt x="13746" y="396"/>
                    <a:pt x="13700" y="438"/>
                  </a:cubicBezTo>
                  <a:cubicBezTo>
                    <a:pt x="14128" y="230"/>
                    <a:pt x="14489" y="83"/>
                    <a:pt x="14782" y="0"/>
                  </a:cubicBezTo>
                  <a:lnTo>
                    <a:pt x="14742" y="10"/>
                  </a:lnTo>
                  <a:cubicBezTo>
                    <a:pt x="14551" y="63"/>
                    <a:pt x="14348" y="110"/>
                    <a:pt x="14133" y="15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78A68062-DACA-F9A9-4C8E-9143AFF6AF4C}"/>
                </a:ext>
              </a:extLst>
            </p:cNvPr>
            <p:cNvSpPr/>
            <p:nvPr/>
          </p:nvSpPr>
          <p:spPr>
            <a:xfrm>
              <a:off x="5945240" y="2908506"/>
              <a:ext cx="16705" cy="5579"/>
            </a:xfrm>
            <a:custGeom>
              <a:avLst/>
              <a:gdLst>
                <a:gd name="connsiteX0" fmla="*/ 15547 w 16705"/>
                <a:gd name="connsiteY0" fmla="*/ 41 h 5579"/>
                <a:gd name="connsiteX1" fmla="*/ 13594 w 16705"/>
                <a:gd name="connsiteY1" fmla="*/ 9 h 5579"/>
                <a:gd name="connsiteX2" fmla="*/ 12804 w 16705"/>
                <a:gd name="connsiteY2" fmla="*/ 12 h 5579"/>
                <a:gd name="connsiteX3" fmla="*/ 11052 w 16705"/>
                <a:gd name="connsiteY3" fmla="*/ 111 h 5579"/>
                <a:gd name="connsiteX4" fmla="*/ 7242 w 16705"/>
                <a:gd name="connsiteY4" fmla="*/ 910 h 5579"/>
                <a:gd name="connsiteX5" fmla="*/ 2916 w 16705"/>
                <a:gd name="connsiteY5" fmla="*/ 3107 h 5579"/>
                <a:gd name="connsiteX6" fmla="*/ 1194 w 16705"/>
                <a:gd name="connsiteY6" fmla="*/ 4350 h 5579"/>
                <a:gd name="connsiteX7" fmla="*/ 540 w 16705"/>
                <a:gd name="connsiteY7" fmla="*/ 4941 h 5579"/>
                <a:gd name="connsiteX8" fmla="*/ 237 w 16705"/>
                <a:gd name="connsiteY8" fmla="*/ 5402 h 5579"/>
                <a:gd name="connsiteX9" fmla="*/ 0 w 16705"/>
                <a:gd name="connsiteY9" fmla="*/ 5579 h 5579"/>
                <a:gd name="connsiteX10" fmla="*/ 1056 w 16705"/>
                <a:gd name="connsiteY10" fmla="*/ 5254 h 5579"/>
                <a:gd name="connsiteX11" fmla="*/ 4336 w 16705"/>
                <a:gd name="connsiteY11" fmla="*/ 4004 h 5579"/>
                <a:gd name="connsiteX12" fmla="*/ 6935 w 16705"/>
                <a:gd name="connsiteY12" fmla="*/ 3082 h 5579"/>
                <a:gd name="connsiteX13" fmla="*/ 9597 w 16705"/>
                <a:gd name="connsiteY13" fmla="*/ 1977 h 5579"/>
                <a:gd name="connsiteX14" fmla="*/ 10776 w 16705"/>
                <a:gd name="connsiteY14" fmla="*/ 1543 h 5579"/>
                <a:gd name="connsiteX15" fmla="*/ 14524 w 16705"/>
                <a:gd name="connsiteY15" fmla="*/ 428 h 5579"/>
                <a:gd name="connsiteX16" fmla="*/ 16705 w 16705"/>
                <a:gd name="connsiteY16" fmla="*/ 0 h 5579"/>
                <a:gd name="connsiteX17" fmla="*/ 16696 w 16705"/>
                <a:gd name="connsiteY17" fmla="*/ 0 h 5579"/>
                <a:gd name="connsiteX18" fmla="*/ 15547 w 16705"/>
                <a:gd name="connsiteY18" fmla="*/ 41 h 5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705" h="5579">
                  <a:moveTo>
                    <a:pt x="15547" y="41"/>
                  </a:moveTo>
                  <a:cubicBezTo>
                    <a:pt x="15132" y="45"/>
                    <a:pt x="14482" y="34"/>
                    <a:pt x="13594" y="9"/>
                  </a:cubicBezTo>
                  <a:cubicBezTo>
                    <a:pt x="13225" y="7"/>
                    <a:pt x="12961" y="8"/>
                    <a:pt x="12804" y="12"/>
                  </a:cubicBezTo>
                  <a:cubicBezTo>
                    <a:pt x="12178" y="24"/>
                    <a:pt x="11595" y="57"/>
                    <a:pt x="11052" y="111"/>
                  </a:cubicBezTo>
                  <a:cubicBezTo>
                    <a:pt x="9613" y="249"/>
                    <a:pt x="8344" y="515"/>
                    <a:pt x="7242" y="910"/>
                  </a:cubicBezTo>
                  <a:cubicBezTo>
                    <a:pt x="5967" y="1332"/>
                    <a:pt x="4525" y="2064"/>
                    <a:pt x="2916" y="3107"/>
                  </a:cubicBezTo>
                  <a:cubicBezTo>
                    <a:pt x="2217" y="3554"/>
                    <a:pt x="1643" y="3969"/>
                    <a:pt x="1194" y="4350"/>
                  </a:cubicBezTo>
                  <a:lnTo>
                    <a:pt x="540" y="4941"/>
                  </a:lnTo>
                  <a:cubicBezTo>
                    <a:pt x="395" y="5065"/>
                    <a:pt x="294" y="5218"/>
                    <a:pt x="237" y="5402"/>
                  </a:cubicBezTo>
                  <a:cubicBezTo>
                    <a:pt x="155" y="5482"/>
                    <a:pt x="76" y="5540"/>
                    <a:pt x="0" y="5579"/>
                  </a:cubicBezTo>
                  <a:cubicBezTo>
                    <a:pt x="144" y="5556"/>
                    <a:pt x="496" y="5447"/>
                    <a:pt x="1056" y="5254"/>
                  </a:cubicBezTo>
                  <a:lnTo>
                    <a:pt x="4336" y="4004"/>
                  </a:lnTo>
                  <a:lnTo>
                    <a:pt x="6935" y="3082"/>
                  </a:lnTo>
                  <a:lnTo>
                    <a:pt x="9597" y="1977"/>
                  </a:lnTo>
                  <a:cubicBezTo>
                    <a:pt x="10097" y="1781"/>
                    <a:pt x="10490" y="1636"/>
                    <a:pt x="10776" y="1543"/>
                  </a:cubicBezTo>
                  <a:cubicBezTo>
                    <a:pt x="11824" y="1194"/>
                    <a:pt x="13073" y="822"/>
                    <a:pt x="14524" y="428"/>
                  </a:cubicBezTo>
                  <a:cubicBezTo>
                    <a:pt x="15303" y="223"/>
                    <a:pt x="16030" y="80"/>
                    <a:pt x="16705" y="0"/>
                  </a:cubicBezTo>
                  <a:lnTo>
                    <a:pt x="16696" y="0"/>
                  </a:lnTo>
                  <a:cubicBezTo>
                    <a:pt x="16598" y="30"/>
                    <a:pt x="16216" y="43"/>
                    <a:pt x="15547" y="4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516A6F44-6425-241A-45B8-860BC586DD0A}"/>
                </a:ext>
              </a:extLst>
            </p:cNvPr>
            <p:cNvSpPr/>
            <p:nvPr/>
          </p:nvSpPr>
          <p:spPr>
            <a:xfrm>
              <a:off x="5952706" y="2924050"/>
              <a:ext cx="11068" cy="2133"/>
            </a:xfrm>
            <a:custGeom>
              <a:avLst/>
              <a:gdLst>
                <a:gd name="connsiteX0" fmla="*/ 10028 w 11068"/>
                <a:gd name="connsiteY0" fmla="*/ 209 h 2133"/>
                <a:gd name="connsiteX1" fmla="*/ 9772 w 11068"/>
                <a:gd name="connsiteY1" fmla="*/ 191 h 2133"/>
                <a:gd name="connsiteX2" fmla="*/ 8704 w 11068"/>
                <a:gd name="connsiteY2" fmla="*/ 85 h 2133"/>
                <a:gd name="connsiteX3" fmla="*/ 7998 w 11068"/>
                <a:gd name="connsiteY3" fmla="*/ 30 h 2133"/>
                <a:gd name="connsiteX4" fmla="*/ 6734 w 11068"/>
                <a:gd name="connsiteY4" fmla="*/ 1 h 2133"/>
                <a:gd name="connsiteX5" fmla="*/ 6693 w 11068"/>
                <a:gd name="connsiteY5" fmla="*/ 1 h 2133"/>
                <a:gd name="connsiteX6" fmla="*/ 5653 w 11068"/>
                <a:gd name="connsiteY6" fmla="*/ 23 h 2133"/>
                <a:gd name="connsiteX7" fmla="*/ 5229 w 11068"/>
                <a:gd name="connsiteY7" fmla="*/ 13 h 2133"/>
                <a:gd name="connsiteX8" fmla="*/ 5032 w 11068"/>
                <a:gd name="connsiteY8" fmla="*/ 27 h 2133"/>
                <a:gd name="connsiteX9" fmla="*/ 3452 w 11068"/>
                <a:gd name="connsiteY9" fmla="*/ 427 h 2133"/>
                <a:gd name="connsiteX10" fmla="*/ 974 w 11068"/>
                <a:gd name="connsiteY10" fmla="*/ 1387 h 2133"/>
                <a:gd name="connsiteX11" fmla="*/ 244 w 11068"/>
                <a:gd name="connsiteY11" fmla="*/ 1815 h 2133"/>
                <a:gd name="connsiteX12" fmla="*/ 105 w 11068"/>
                <a:gd name="connsiteY12" fmla="*/ 2064 h 2133"/>
                <a:gd name="connsiteX13" fmla="*/ 0 w 11068"/>
                <a:gd name="connsiteY13" fmla="*/ 2134 h 2133"/>
                <a:gd name="connsiteX14" fmla="*/ 474 w 11068"/>
                <a:gd name="connsiteY14" fmla="*/ 2088 h 2133"/>
                <a:gd name="connsiteX15" fmla="*/ 1554 w 11068"/>
                <a:gd name="connsiteY15" fmla="*/ 1937 h 2133"/>
                <a:gd name="connsiteX16" fmla="*/ 2296 w 11068"/>
                <a:gd name="connsiteY16" fmla="*/ 1842 h 2133"/>
                <a:gd name="connsiteX17" fmla="*/ 4177 w 11068"/>
                <a:gd name="connsiteY17" fmla="*/ 1636 h 2133"/>
                <a:gd name="connsiteX18" fmla="*/ 4761 w 11068"/>
                <a:gd name="connsiteY18" fmla="*/ 1551 h 2133"/>
                <a:gd name="connsiteX19" fmla="*/ 5457 w 11068"/>
                <a:gd name="connsiteY19" fmla="*/ 1394 h 2133"/>
                <a:gd name="connsiteX20" fmla="*/ 7100 w 11068"/>
                <a:gd name="connsiteY20" fmla="*/ 966 h 2133"/>
                <a:gd name="connsiteX21" fmla="*/ 7965 w 11068"/>
                <a:gd name="connsiteY21" fmla="*/ 752 h 2133"/>
                <a:gd name="connsiteX22" fmla="*/ 9590 w 11068"/>
                <a:gd name="connsiteY22" fmla="*/ 391 h 2133"/>
                <a:gd name="connsiteX23" fmla="*/ 11069 w 11068"/>
                <a:gd name="connsiteY23" fmla="*/ 199 h 2133"/>
                <a:gd name="connsiteX24" fmla="*/ 10028 w 11068"/>
                <a:gd name="connsiteY24" fmla="*/ 209 h 2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1068" h="2133">
                  <a:moveTo>
                    <a:pt x="10028" y="209"/>
                  </a:moveTo>
                  <a:cubicBezTo>
                    <a:pt x="9942" y="205"/>
                    <a:pt x="9857" y="199"/>
                    <a:pt x="9772" y="191"/>
                  </a:cubicBezTo>
                  <a:cubicBezTo>
                    <a:pt x="9390" y="150"/>
                    <a:pt x="9034" y="115"/>
                    <a:pt x="8704" y="85"/>
                  </a:cubicBezTo>
                  <a:cubicBezTo>
                    <a:pt x="8397" y="59"/>
                    <a:pt x="8161" y="41"/>
                    <a:pt x="7998" y="30"/>
                  </a:cubicBezTo>
                  <a:cubicBezTo>
                    <a:pt x="7549" y="11"/>
                    <a:pt x="7128" y="1"/>
                    <a:pt x="6734" y="1"/>
                  </a:cubicBezTo>
                  <a:lnTo>
                    <a:pt x="6693" y="1"/>
                  </a:lnTo>
                  <a:cubicBezTo>
                    <a:pt x="6597" y="-2"/>
                    <a:pt x="6250" y="5"/>
                    <a:pt x="5653" y="23"/>
                  </a:cubicBezTo>
                  <a:cubicBezTo>
                    <a:pt x="5547" y="25"/>
                    <a:pt x="5405" y="22"/>
                    <a:pt x="5229" y="13"/>
                  </a:cubicBezTo>
                  <a:cubicBezTo>
                    <a:pt x="5171" y="13"/>
                    <a:pt x="5106" y="17"/>
                    <a:pt x="5032" y="27"/>
                  </a:cubicBezTo>
                  <a:cubicBezTo>
                    <a:pt x="4689" y="68"/>
                    <a:pt x="4163" y="202"/>
                    <a:pt x="3452" y="427"/>
                  </a:cubicBezTo>
                  <a:cubicBezTo>
                    <a:pt x="2426" y="755"/>
                    <a:pt x="1600" y="1075"/>
                    <a:pt x="974" y="1387"/>
                  </a:cubicBezTo>
                  <a:cubicBezTo>
                    <a:pt x="680" y="1532"/>
                    <a:pt x="436" y="1675"/>
                    <a:pt x="244" y="1815"/>
                  </a:cubicBezTo>
                  <a:cubicBezTo>
                    <a:pt x="172" y="1856"/>
                    <a:pt x="126" y="1939"/>
                    <a:pt x="105" y="2064"/>
                  </a:cubicBezTo>
                  <a:cubicBezTo>
                    <a:pt x="70" y="2103"/>
                    <a:pt x="35" y="2126"/>
                    <a:pt x="0" y="2134"/>
                  </a:cubicBezTo>
                  <a:cubicBezTo>
                    <a:pt x="58" y="2135"/>
                    <a:pt x="216" y="2120"/>
                    <a:pt x="474" y="2088"/>
                  </a:cubicBezTo>
                  <a:lnTo>
                    <a:pt x="1554" y="1937"/>
                  </a:lnTo>
                  <a:cubicBezTo>
                    <a:pt x="1698" y="1916"/>
                    <a:pt x="1945" y="1885"/>
                    <a:pt x="2296" y="1842"/>
                  </a:cubicBezTo>
                  <a:cubicBezTo>
                    <a:pt x="2491" y="1817"/>
                    <a:pt x="3117" y="1748"/>
                    <a:pt x="4177" y="1636"/>
                  </a:cubicBezTo>
                  <a:cubicBezTo>
                    <a:pt x="4383" y="1612"/>
                    <a:pt x="4578" y="1583"/>
                    <a:pt x="4761" y="1551"/>
                  </a:cubicBezTo>
                  <a:cubicBezTo>
                    <a:pt x="4876" y="1533"/>
                    <a:pt x="5108" y="1481"/>
                    <a:pt x="5457" y="1394"/>
                  </a:cubicBezTo>
                  <a:lnTo>
                    <a:pt x="7100" y="966"/>
                  </a:lnTo>
                  <a:lnTo>
                    <a:pt x="7965" y="752"/>
                  </a:lnTo>
                  <a:lnTo>
                    <a:pt x="9590" y="391"/>
                  </a:lnTo>
                  <a:cubicBezTo>
                    <a:pt x="10096" y="275"/>
                    <a:pt x="10589" y="211"/>
                    <a:pt x="11069" y="199"/>
                  </a:cubicBezTo>
                  <a:cubicBezTo>
                    <a:pt x="10741" y="221"/>
                    <a:pt x="10394" y="224"/>
                    <a:pt x="10028" y="20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7457F8C8-7CB6-6B9D-45F9-0B34DD256A73}"/>
                </a:ext>
              </a:extLst>
            </p:cNvPr>
            <p:cNvSpPr/>
            <p:nvPr/>
          </p:nvSpPr>
          <p:spPr>
            <a:xfrm>
              <a:off x="5860221" y="2955834"/>
              <a:ext cx="3903" cy="16471"/>
            </a:xfrm>
            <a:custGeom>
              <a:avLst/>
              <a:gdLst>
                <a:gd name="connsiteX0" fmla="*/ 3398 w 3903"/>
                <a:gd name="connsiteY0" fmla="*/ 14462 h 16471"/>
                <a:gd name="connsiteX1" fmla="*/ 3226 w 3903"/>
                <a:gd name="connsiteY1" fmla="*/ 13556 h 16471"/>
                <a:gd name="connsiteX2" fmla="*/ 2265 w 3903"/>
                <a:gd name="connsiteY2" fmla="*/ 8006 h 16471"/>
                <a:gd name="connsiteX3" fmla="*/ 1539 w 3903"/>
                <a:gd name="connsiteY3" fmla="*/ 4856 h 16471"/>
                <a:gd name="connsiteX4" fmla="*/ 1317 w 3903"/>
                <a:gd name="connsiteY4" fmla="*/ 3793 h 16471"/>
                <a:gd name="connsiteX5" fmla="*/ 1162 w 3903"/>
                <a:gd name="connsiteY5" fmla="*/ 2904 h 16471"/>
                <a:gd name="connsiteX6" fmla="*/ 946 w 3903"/>
                <a:gd name="connsiteY6" fmla="*/ 1362 h 16471"/>
                <a:gd name="connsiteX7" fmla="*/ 793 w 3903"/>
                <a:gd name="connsiteY7" fmla="*/ 461 h 16471"/>
                <a:gd name="connsiteX8" fmla="*/ 609 w 3903"/>
                <a:gd name="connsiteY8" fmla="*/ 164 h 16471"/>
                <a:gd name="connsiteX9" fmla="*/ 592 w 3903"/>
                <a:gd name="connsiteY9" fmla="*/ 0 h 16471"/>
                <a:gd name="connsiteX10" fmla="*/ 553 w 3903"/>
                <a:gd name="connsiteY10" fmla="*/ 97 h 16471"/>
                <a:gd name="connsiteX11" fmla="*/ 10 w 3903"/>
                <a:gd name="connsiteY11" fmla="*/ 3522 h 16471"/>
                <a:gd name="connsiteX12" fmla="*/ 267 w 3903"/>
                <a:gd name="connsiteY12" fmla="*/ 7443 h 16471"/>
                <a:gd name="connsiteX13" fmla="*/ 1434 w 3903"/>
                <a:gd name="connsiteY13" fmla="*/ 11000 h 16471"/>
                <a:gd name="connsiteX14" fmla="*/ 2007 w 3903"/>
                <a:gd name="connsiteY14" fmla="*/ 12351 h 16471"/>
                <a:gd name="connsiteX15" fmla="*/ 3281 w 3903"/>
                <a:gd name="connsiteY15" fmla="*/ 15042 h 16471"/>
                <a:gd name="connsiteX16" fmla="*/ 3904 w 3903"/>
                <a:gd name="connsiteY16" fmla="*/ 16471 h 16471"/>
                <a:gd name="connsiteX17" fmla="*/ 3752 w 3903"/>
                <a:gd name="connsiteY17" fmla="*/ 16018 h 16471"/>
                <a:gd name="connsiteX18" fmla="*/ 3398 w 3903"/>
                <a:gd name="connsiteY18" fmla="*/ 14462 h 16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903" h="16471">
                  <a:moveTo>
                    <a:pt x="3398" y="14462"/>
                  </a:moveTo>
                  <a:lnTo>
                    <a:pt x="3226" y="13556"/>
                  </a:lnTo>
                  <a:lnTo>
                    <a:pt x="2265" y="8006"/>
                  </a:lnTo>
                  <a:cubicBezTo>
                    <a:pt x="2236" y="7763"/>
                    <a:pt x="1994" y="6714"/>
                    <a:pt x="1539" y="4856"/>
                  </a:cubicBezTo>
                  <a:cubicBezTo>
                    <a:pt x="1460" y="4503"/>
                    <a:pt x="1385" y="4149"/>
                    <a:pt x="1317" y="3793"/>
                  </a:cubicBezTo>
                  <a:cubicBezTo>
                    <a:pt x="1240" y="3379"/>
                    <a:pt x="1188" y="3083"/>
                    <a:pt x="1162" y="2904"/>
                  </a:cubicBezTo>
                  <a:lnTo>
                    <a:pt x="946" y="1362"/>
                  </a:lnTo>
                  <a:lnTo>
                    <a:pt x="793" y="461"/>
                  </a:lnTo>
                  <a:cubicBezTo>
                    <a:pt x="780" y="355"/>
                    <a:pt x="719" y="256"/>
                    <a:pt x="609" y="164"/>
                  </a:cubicBezTo>
                  <a:cubicBezTo>
                    <a:pt x="590" y="101"/>
                    <a:pt x="585" y="46"/>
                    <a:pt x="592" y="0"/>
                  </a:cubicBezTo>
                  <a:lnTo>
                    <a:pt x="553" y="97"/>
                  </a:lnTo>
                  <a:cubicBezTo>
                    <a:pt x="252" y="1013"/>
                    <a:pt x="71" y="2155"/>
                    <a:pt x="10" y="3522"/>
                  </a:cubicBezTo>
                  <a:cubicBezTo>
                    <a:pt x="-31" y="5083"/>
                    <a:pt x="55" y="6390"/>
                    <a:pt x="267" y="7443"/>
                  </a:cubicBezTo>
                  <a:cubicBezTo>
                    <a:pt x="416" y="8226"/>
                    <a:pt x="805" y="9412"/>
                    <a:pt x="1434" y="11000"/>
                  </a:cubicBezTo>
                  <a:cubicBezTo>
                    <a:pt x="1689" y="11625"/>
                    <a:pt x="1879" y="12075"/>
                    <a:pt x="2007" y="12351"/>
                  </a:cubicBezTo>
                  <a:cubicBezTo>
                    <a:pt x="2092" y="12554"/>
                    <a:pt x="2517" y="13452"/>
                    <a:pt x="3281" y="15042"/>
                  </a:cubicBezTo>
                  <a:lnTo>
                    <a:pt x="3904" y="16471"/>
                  </a:lnTo>
                  <a:lnTo>
                    <a:pt x="3752" y="16018"/>
                  </a:lnTo>
                  <a:cubicBezTo>
                    <a:pt x="3629" y="15526"/>
                    <a:pt x="3511" y="15007"/>
                    <a:pt x="3398" y="1446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DC2A0FF5-1082-FDB1-B383-82D4BD466C27}"/>
                </a:ext>
              </a:extLst>
            </p:cNvPr>
            <p:cNvSpPr/>
            <p:nvPr/>
          </p:nvSpPr>
          <p:spPr>
            <a:xfrm>
              <a:off x="5853093" y="2959396"/>
              <a:ext cx="8269" cy="20101"/>
            </a:xfrm>
            <a:custGeom>
              <a:avLst/>
              <a:gdLst>
                <a:gd name="connsiteX0" fmla="*/ 4435 w 8269"/>
                <a:gd name="connsiteY0" fmla="*/ 12363 h 20101"/>
                <a:gd name="connsiteX1" fmla="*/ 3207 w 8269"/>
                <a:gd name="connsiteY1" fmla="*/ 8754 h 20101"/>
                <a:gd name="connsiteX2" fmla="*/ 2081 w 8269"/>
                <a:gd name="connsiteY2" fmla="*/ 5736 h 20101"/>
                <a:gd name="connsiteX3" fmla="*/ 919 w 8269"/>
                <a:gd name="connsiteY3" fmla="*/ 1992 h 20101"/>
                <a:gd name="connsiteX4" fmla="*/ 503 w 8269"/>
                <a:gd name="connsiteY4" fmla="*/ 739 h 20101"/>
                <a:gd name="connsiteX5" fmla="*/ 211 w 8269"/>
                <a:gd name="connsiteY5" fmla="*/ 281 h 20101"/>
                <a:gd name="connsiteX6" fmla="*/ 160 w 8269"/>
                <a:gd name="connsiteY6" fmla="*/ 0 h 20101"/>
                <a:gd name="connsiteX7" fmla="*/ 122 w 8269"/>
                <a:gd name="connsiteY7" fmla="*/ 174 h 20101"/>
                <a:gd name="connsiteX8" fmla="*/ 262 w 8269"/>
                <a:gd name="connsiteY8" fmla="*/ 5515 h 20101"/>
                <a:gd name="connsiteX9" fmla="*/ 1569 w 8269"/>
                <a:gd name="connsiteY9" fmla="*/ 10742 h 20101"/>
                <a:gd name="connsiteX10" fmla="*/ 4381 w 8269"/>
                <a:gd name="connsiteY10" fmla="*/ 15768 h 20101"/>
                <a:gd name="connsiteX11" fmla="*/ 8269 w 8269"/>
                <a:gd name="connsiteY11" fmla="*/ 20102 h 20101"/>
                <a:gd name="connsiteX12" fmla="*/ 5071 w 8269"/>
                <a:gd name="connsiteY12" fmla="*/ 14050 h 20101"/>
                <a:gd name="connsiteX13" fmla="*/ 4435 w 8269"/>
                <a:gd name="connsiteY13" fmla="*/ 12363 h 20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269" h="20101">
                  <a:moveTo>
                    <a:pt x="4435" y="12363"/>
                  </a:moveTo>
                  <a:lnTo>
                    <a:pt x="3207" y="8754"/>
                  </a:lnTo>
                  <a:cubicBezTo>
                    <a:pt x="2658" y="7341"/>
                    <a:pt x="2283" y="6336"/>
                    <a:pt x="2081" y="5736"/>
                  </a:cubicBezTo>
                  <a:cubicBezTo>
                    <a:pt x="1815" y="4975"/>
                    <a:pt x="1427" y="3727"/>
                    <a:pt x="919" y="1992"/>
                  </a:cubicBezTo>
                  <a:lnTo>
                    <a:pt x="503" y="739"/>
                  </a:lnTo>
                  <a:cubicBezTo>
                    <a:pt x="453" y="562"/>
                    <a:pt x="355" y="409"/>
                    <a:pt x="211" y="281"/>
                  </a:cubicBezTo>
                  <a:cubicBezTo>
                    <a:pt x="177" y="176"/>
                    <a:pt x="160" y="82"/>
                    <a:pt x="160" y="0"/>
                  </a:cubicBezTo>
                  <a:lnTo>
                    <a:pt x="122" y="174"/>
                  </a:lnTo>
                  <a:cubicBezTo>
                    <a:pt x="-78" y="1605"/>
                    <a:pt x="-32" y="3385"/>
                    <a:pt x="262" y="5515"/>
                  </a:cubicBezTo>
                  <a:cubicBezTo>
                    <a:pt x="594" y="7731"/>
                    <a:pt x="1029" y="9473"/>
                    <a:pt x="1569" y="10742"/>
                  </a:cubicBezTo>
                  <a:cubicBezTo>
                    <a:pt x="2385" y="12616"/>
                    <a:pt x="3322" y="14292"/>
                    <a:pt x="4381" y="15768"/>
                  </a:cubicBezTo>
                  <a:cubicBezTo>
                    <a:pt x="4805" y="16490"/>
                    <a:pt x="6101" y="17934"/>
                    <a:pt x="8269" y="20102"/>
                  </a:cubicBezTo>
                  <a:cubicBezTo>
                    <a:pt x="7464" y="19248"/>
                    <a:pt x="6397" y="17230"/>
                    <a:pt x="5071" y="14050"/>
                  </a:cubicBezTo>
                  <a:cubicBezTo>
                    <a:pt x="4850" y="13502"/>
                    <a:pt x="4638" y="12939"/>
                    <a:pt x="4435" y="1236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7E9579B9-30A7-F3BB-1F10-1776DFD6D8FF}"/>
                </a:ext>
              </a:extLst>
            </p:cNvPr>
            <p:cNvSpPr/>
            <p:nvPr/>
          </p:nvSpPr>
          <p:spPr>
            <a:xfrm>
              <a:off x="5869749" y="2937536"/>
              <a:ext cx="1198" cy="8146"/>
            </a:xfrm>
            <a:custGeom>
              <a:avLst/>
              <a:gdLst>
                <a:gd name="connsiteX0" fmla="*/ 1126 w 1198"/>
                <a:gd name="connsiteY0" fmla="*/ 737 h 8146"/>
                <a:gd name="connsiteX1" fmla="*/ 1101 w 1198"/>
                <a:gd name="connsiteY1" fmla="*/ 514 h 8146"/>
                <a:gd name="connsiteX2" fmla="*/ 1096 w 1198"/>
                <a:gd name="connsiteY2" fmla="*/ 407 h 8146"/>
                <a:gd name="connsiteX3" fmla="*/ 1085 w 1198"/>
                <a:gd name="connsiteY3" fmla="*/ 325 h 8146"/>
                <a:gd name="connsiteX4" fmla="*/ 934 w 1198"/>
                <a:gd name="connsiteY4" fmla="*/ 114 h 8146"/>
                <a:gd name="connsiteX5" fmla="*/ 917 w 1198"/>
                <a:gd name="connsiteY5" fmla="*/ 55 h 8146"/>
                <a:gd name="connsiteX6" fmla="*/ 919 w 1198"/>
                <a:gd name="connsiteY6" fmla="*/ 6 h 8146"/>
                <a:gd name="connsiteX7" fmla="*/ 889 w 1198"/>
                <a:gd name="connsiteY7" fmla="*/ 67 h 8146"/>
                <a:gd name="connsiteX8" fmla="*/ 326 w 1198"/>
                <a:gd name="connsiteY8" fmla="*/ 1836 h 8146"/>
                <a:gd name="connsiteX9" fmla="*/ 3 w 1198"/>
                <a:gd name="connsiteY9" fmla="*/ 3510 h 8146"/>
                <a:gd name="connsiteX10" fmla="*/ 5 w 1198"/>
                <a:gd name="connsiteY10" fmla="*/ 3789 h 8146"/>
                <a:gd name="connsiteX11" fmla="*/ 131 w 1198"/>
                <a:gd name="connsiteY11" fmla="*/ 5199 h 8146"/>
                <a:gd name="connsiteX12" fmla="*/ 274 w 1198"/>
                <a:gd name="connsiteY12" fmla="*/ 6282 h 8146"/>
                <a:gd name="connsiteX13" fmla="*/ 443 w 1198"/>
                <a:gd name="connsiteY13" fmla="*/ 7299 h 8146"/>
                <a:gd name="connsiteX14" fmla="*/ 480 w 1198"/>
                <a:gd name="connsiteY14" fmla="*/ 7540 h 8146"/>
                <a:gd name="connsiteX15" fmla="*/ 525 w 1198"/>
                <a:gd name="connsiteY15" fmla="*/ 8147 h 8146"/>
                <a:gd name="connsiteX16" fmla="*/ 525 w 1198"/>
                <a:gd name="connsiteY16" fmla="*/ 7539 h 8146"/>
                <a:gd name="connsiteX17" fmla="*/ 609 w 1198"/>
                <a:gd name="connsiteY17" fmla="*/ 6878 h 8146"/>
                <a:gd name="connsiteX18" fmla="*/ 968 w 1198"/>
                <a:gd name="connsiteY18" fmla="*/ 4700 h 8146"/>
                <a:gd name="connsiteX19" fmla="*/ 1036 w 1198"/>
                <a:gd name="connsiteY19" fmla="*/ 4418 h 8146"/>
                <a:gd name="connsiteX20" fmla="*/ 1143 w 1198"/>
                <a:gd name="connsiteY20" fmla="*/ 4138 h 8146"/>
                <a:gd name="connsiteX21" fmla="*/ 1161 w 1198"/>
                <a:gd name="connsiteY21" fmla="*/ 4070 h 8146"/>
                <a:gd name="connsiteX22" fmla="*/ 1192 w 1198"/>
                <a:gd name="connsiteY22" fmla="*/ 3821 h 8146"/>
                <a:gd name="connsiteX23" fmla="*/ 1196 w 1198"/>
                <a:gd name="connsiteY23" fmla="*/ 3413 h 8146"/>
                <a:gd name="connsiteX24" fmla="*/ 1148 w 1198"/>
                <a:gd name="connsiteY24" fmla="*/ 1240 h 8146"/>
                <a:gd name="connsiteX25" fmla="*/ 1126 w 1198"/>
                <a:gd name="connsiteY25" fmla="*/ 737 h 8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198" h="8146">
                  <a:moveTo>
                    <a:pt x="1126" y="737"/>
                  </a:moveTo>
                  <a:cubicBezTo>
                    <a:pt x="1114" y="601"/>
                    <a:pt x="1106" y="527"/>
                    <a:pt x="1101" y="514"/>
                  </a:cubicBezTo>
                  <a:lnTo>
                    <a:pt x="1096" y="407"/>
                  </a:lnTo>
                  <a:lnTo>
                    <a:pt x="1085" y="325"/>
                  </a:lnTo>
                  <a:cubicBezTo>
                    <a:pt x="1083" y="255"/>
                    <a:pt x="1033" y="185"/>
                    <a:pt x="934" y="114"/>
                  </a:cubicBezTo>
                  <a:cubicBezTo>
                    <a:pt x="923" y="101"/>
                    <a:pt x="917" y="81"/>
                    <a:pt x="917" y="55"/>
                  </a:cubicBezTo>
                  <a:cubicBezTo>
                    <a:pt x="921" y="6"/>
                    <a:pt x="922" y="-10"/>
                    <a:pt x="919" y="6"/>
                  </a:cubicBezTo>
                  <a:lnTo>
                    <a:pt x="889" y="67"/>
                  </a:lnTo>
                  <a:cubicBezTo>
                    <a:pt x="717" y="464"/>
                    <a:pt x="529" y="1054"/>
                    <a:pt x="326" y="1836"/>
                  </a:cubicBezTo>
                  <a:cubicBezTo>
                    <a:pt x="119" y="2654"/>
                    <a:pt x="11" y="3212"/>
                    <a:pt x="3" y="3510"/>
                  </a:cubicBezTo>
                  <a:cubicBezTo>
                    <a:pt x="-1" y="3671"/>
                    <a:pt x="-1" y="3763"/>
                    <a:pt x="5" y="3789"/>
                  </a:cubicBezTo>
                  <a:cubicBezTo>
                    <a:pt x="59" y="4485"/>
                    <a:pt x="101" y="4955"/>
                    <a:pt x="131" y="5199"/>
                  </a:cubicBezTo>
                  <a:cubicBezTo>
                    <a:pt x="174" y="5561"/>
                    <a:pt x="221" y="5922"/>
                    <a:pt x="274" y="6282"/>
                  </a:cubicBezTo>
                  <a:cubicBezTo>
                    <a:pt x="293" y="6421"/>
                    <a:pt x="349" y="6760"/>
                    <a:pt x="443" y="7299"/>
                  </a:cubicBezTo>
                  <a:lnTo>
                    <a:pt x="480" y="7540"/>
                  </a:lnTo>
                  <a:cubicBezTo>
                    <a:pt x="498" y="7654"/>
                    <a:pt x="513" y="7857"/>
                    <a:pt x="525" y="8147"/>
                  </a:cubicBezTo>
                  <a:cubicBezTo>
                    <a:pt x="516" y="7838"/>
                    <a:pt x="516" y="7635"/>
                    <a:pt x="525" y="7539"/>
                  </a:cubicBezTo>
                  <a:cubicBezTo>
                    <a:pt x="539" y="7357"/>
                    <a:pt x="567" y="7136"/>
                    <a:pt x="609" y="6878"/>
                  </a:cubicBezTo>
                  <a:cubicBezTo>
                    <a:pt x="756" y="5941"/>
                    <a:pt x="876" y="5216"/>
                    <a:pt x="968" y="4700"/>
                  </a:cubicBezTo>
                  <a:cubicBezTo>
                    <a:pt x="995" y="4567"/>
                    <a:pt x="1017" y="4474"/>
                    <a:pt x="1036" y="4418"/>
                  </a:cubicBezTo>
                  <a:cubicBezTo>
                    <a:pt x="1050" y="4363"/>
                    <a:pt x="1086" y="4270"/>
                    <a:pt x="1143" y="4138"/>
                  </a:cubicBezTo>
                  <a:lnTo>
                    <a:pt x="1161" y="4070"/>
                  </a:lnTo>
                  <a:cubicBezTo>
                    <a:pt x="1170" y="4051"/>
                    <a:pt x="1180" y="3969"/>
                    <a:pt x="1192" y="3821"/>
                  </a:cubicBezTo>
                  <a:cubicBezTo>
                    <a:pt x="1199" y="3695"/>
                    <a:pt x="1200" y="3560"/>
                    <a:pt x="1196" y="3413"/>
                  </a:cubicBezTo>
                  <a:cubicBezTo>
                    <a:pt x="1171" y="2473"/>
                    <a:pt x="1154" y="1748"/>
                    <a:pt x="1148" y="1240"/>
                  </a:cubicBezTo>
                  <a:cubicBezTo>
                    <a:pt x="1141" y="985"/>
                    <a:pt x="1134" y="817"/>
                    <a:pt x="1126" y="73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124AC856-52B2-3AC6-EC5E-99EA21514ED7}"/>
                </a:ext>
              </a:extLst>
            </p:cNvPr>
            <p:cNvSpPr/>
            <p:nvPr/>
          </p:nvSpPr>
          <p:spPr>
            <a:xfrm>
              <a:off x="5900008" y="2955106"/>
              <a:ext cx="2778" cy="16350"/>
            </a:xfrm>
            <a:custGeom>
              <a:avLst/>
              <a:gdLst>
                <a:gd name="connsiteX0" fmla="*/ 2683 w 2778"/>
                <a:gd name="connsiteY0" fmla="*/ 121 h 16350"/>
                <a:gd name="connsiteX1" fmla="*/ 2713 w 2778"/>
                <a:gd name="connsiteY1" fmla="*/ 0 h 16350"/>
                <a:gd name="connsiteX2" fmla="*/ 2649 w 2778"/>
                <a:gd name="connsiteY2" fmla="*/ 81 h 16350"/>
                <a:gd name="connsiteX3" fmla="*/ 1143 w 2778"/>
                <a:gd name="connsiteY3" fmla="*/ 3266 h 16350"/>
                <a:gd name="connsiteX4" fmla="*/ 146 w 2778"/>
                <a:gd name="connsiteY4" fmla="*/ 7115 h 16350"/>
                <a:gd name="connsiteX5" fmla="*/ 26 w 2778"/>
                <a:gd name="connsiteY5" fmla="*/ 10789 h 16350"/>
                <a:gd name="connsiteX6" fmla="*/ 117 w 2778"/>
                <a:gd name="connsiteY6" fmla="*/ 12311 h 16350"/>
                <a:gd name="connsiteX7" fmla="*/ 190 w 2778"/>
                <a:gd name="connsiteY7" fmla="*/ 13085 h 16350"/>
                <a:gd name="connsiteX8" fmla="*/ 409 w 2778"/>
                <a:gd name="connsiteY8" fmla="*/ 15069 h 16350"/>
                <a:gd name="connsiteX9" fmla="*/ 444 w 2778"/>
                <a:gd name="connsiteY9" fmla="*/ 15507 h 16350"/>
                <a:gd name="connsiteX10" fmla="*/ 490 w 2778"/>
                <a:gd name="connsiteY10" fmla="*/ 16350 h 16350"/>
                <a:gd name="connsiteX11" fmla="*/ 709 w 2778"/>
                <a:gd name="connsiteY11" fmla="*/ 14140 h 16350"/>
                <a:gd name="connsiteX12" fmla="*/ 1879 w 2778"/>
                <a:gd name="connsiteY12" fmla="*/ 7845 h 16350"/>
                <a:gd name="connsiteX13" fmla="*/ 1984 w 2778"/>
                <a:gd name="connsiteY13" fmla="*/ 7152 h 16350"/>
                <a:gd name="connsiteX14" fmla="*/ 2063 w 2778"/>
                <a:gd name="connsiteY14" fmla="*/ 6453 h 16350"/>
                <a:gd name="connsiteX15" fmla="*/ 2314 w 2778"/>
                <a:gd name="connsiteY15" fmla="*/ 3981 h 16350"/>
                <a:gd name="connsiteX16" fmla="*/ 2671 w 2778"/>
                <a:gd name="connsiteY16" fmla="*/ 1435 h 16350"/>
                <a:gd name="connsiteX17" fmla="*/ 2739 w 2778"/>
                <a:gd name="connsiteY17" fmla="*/ 781 h 16350"/>
                <a:gd name="connsiteX18" fmla="*/ 2766 w 2778"/>
                <a:gd name="connsiteY18" fmla="*/ 621 h 16350"/>
                <a:gd name="connsiteX19" fmla="*/ 2769 w 2778"/>
                <a:gd name="connsiteY19" fmla="*/ 333 h 16350"/>
                <a:gd name="connsiteX20" fmla="*/ 2685 w 2778"/>
                <a:gd name="connsiteY20" fmla="*/ 158 h 16350"/>
                <a:gd name="connsiteX21" fmla="*/ 2683 w 2778"/>
                <a:gd name="connsiteY21" fmla="*/ 121 h 16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778" h="16350">
                  <a:moveTo>
                    <a:pt x="2683" y="121"/>
                  </a:moveTo>
                  <a:lnTo>
                    <a:pt x="2713" y="0"/>
                  </a:lnTo>
                  <a:lnTo>
                    <a:pt x="2649" y="81"/>
                  </a:lnTo>
                  <a:cubicBezTo>
                    <a:pt x="2090" y="931"/>
                    <a:pt x="1587" y="1992"/>
                    <a:pt x="1143" y="3266"/>
                  </a:cubicBezTo>
                  <a:cubicBezTo>
                    <a:pt x="665" y="4604"/>
                    <a:pt x="332" y="5887"/>
                    <a:pt x="146" y="7115"/>
                  </a:cubicBezTo>
                  <a:cubicBezTo>
                    <a:pt x="8" y="8149"/>
                    <a:pt x="-32" y="9374"/>
                    <a:pt x="26" y="10789"/>
                  </a:cubicBezTo>
                  <a:cubicBezTo>
                    <a:pt x="44" y="11291"/>
                    <a:pt x="74" y="11799"/>
                    <a:pt x="117" y="12311"/>
                  </a:cubicBezTo>
                  <a:cubicBezTo>
                    <a:pt x="122" y="12396"/>
                    <a:pt x="146" y="12654"/>
                    <a:pt x="190" y="13085"/>
                  </a:cubicBezTo>
                  <a:cubicBezTo>
                    <a:pt x="346" y="14444"/>
                    <a:pt x="418" y="15105"/>
                    <a:pt x="409" y="15069"/>
                  </a:cubicBezTo>
                  <a:lnTo>
                    <a:pt x="444" y="15507"/>
                  </a:lnTo>
                  <a:lnTo>
                    <a:pt x="490" y="16350"/>
                  </a:lnTo>
                  <a:cubicBezTo>
                    <a:pt x="478" y="15958"/>
                    <a:pt x="550" y="15221"/>
                    <a:pt x="709" y="14140"/>
                  </a:cubicBezTo>
                  <a:cubicBezTo>
                    <a:pt x="1212" y="11255"/>
                    <a:pt x="1602" y="9156"/>
                    <a:pt x="1879" y="7845"/>
                  </a:cubicBezTo>
                  <a:cubicBezTo>
                    <a:pt x="1895" y="7769"/>
                    <a:pt x="1930" y="7538"/>
                    <a:pt x="1984" y="7152"/>
                  </a:cubicBezTo>
                  <a:cubicBezTo>
                    <a:pt x="1996" y="7075"/>
                    <a:pt x="2023" y="6841"/>
                    <a:pt x="2063" y="6453"/>
                  </a:cubicBezTo>
                  <a:cubicBezTo>
                    <a:pt x="2155" y="5441"/>
                    <a:pt x="2238" y="4617"/>
                    <a:pt x="2314" y="3981"/>
                  </a:cubicBezTo>
                  <a:cubicBezTo>
                    <a:pt x="2375" y="3438"/>
                    <a:pt x="2494" y="2589"/>
                    <a:pt x="2671" y="1435"/>
                  </a:cubicBezTo>
                  <a:cubicBezTo>
                    <a:pt x="2718" y="1078"/>
                    <a:pt x="2741" y="860"/>
                    <a:pt x="2739" y="781"/>
                  </a:cubicBezTo>
                  <a:lnTo>
                    <a:pt x="2766" y="621"/>
                  </a:lnTo>
                  <a:cubicBezTo>
                    <a:pt x="2782" y="552"/>
                    <a:pt x="2783" y="456"/>
                    <a:pt x="2769" y="333"/>
                  </a:cubicBezTo>
                  <a:lnTo>
                    <a:pt x="2685" y="158"/>
                  </a:lnTo>
                  <a:lnTo>
                    <a:pt x="2683" y="12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6071F430-18E4-A854-4605-26065FE34B33}"/>
                </a:ext>
              </a:extLst>
            </p:cNvPr>
            <p:cNvSpPr/>
            <p:nvPr/>
          </p:nvSpPr>
          <p:spPr>
            <a:xfrm>
              <a:off x="5913998" y="2960701"/>
              <a:ext cx="5689" cy="11944"/>
            </a:xfrm>
            <a:custGeom>
              <a:avLst/>
              <a:gdLst>
                <a:gd name="connsiteX0" fmla="*/ 3443 w 5689"/>
                <a:gd name="connsiteY0" fmla="*/ 2068 h 11944"/>
                <a:gd name="connsiteX1" fmla="*/ 1710 w 5689"/>
                <a:gd name="connsiteY1" fmla="*/ 4633 h 11944"/>
                <a:gd name="connsiteX2" fmla="*/ 634 w 5689"/>
                <a:gd name="connsiteY2" fmla="*/ 7788 h 11944"/>
                <a:gd name="connsiteX3" fmla="*/ 372 w 5689"/>
                <a:gd name="connsiteY3" fmla="*/ 9131 h 11944"/>
                <a:gd name="connsiteX4" fmla="*/ 119 w 5689"/>
                <a:gd name="connsiteY4" fmla="*/ 11245 h 11944"/>
                <a:gd name="connsiteX5" fmla="*/ 0 w 5689"/>
                <a:gd name="connsiteY5" fmla="*/ 11944 h 11944"/>
                <a:gd name="connsiteX6" fmla="*/ 955 w 5689"/>
                <a:gd name="connsiteY6" fmla="*/ 9317 h 11944"/>
                <a:gd name="connsiteX7" fmla="*/ 1916 w 5689"/>
                <a:gd name="connsiteY7" fmla="*/ 7450 h 11944"/>
                <a:gd name="connsiteX8" fmla="*/ 2732 w 5689"/>
                <a:gd name="connsiteY8" fmla="*/ 6089 h 11944"/>
                <a:gd name="connsiteX9" fmla="*/ 3029 w 5689"/>
                <a:gd name="connsiteY9" fmla="*/ 5552 h 11944"/>
                <a:gd name="connsiteX10" fmla="*/ 3882 w 5689"/>
                <a:gd name="connsiteY10" fmla="*/ 3700 h 11944"/>
                <a:gd name="connsiteX11" fmla="*/ 4295 w 5689"/>
                <a:gd name="connsiteY11" fmla="*/ 2846 h 11944"/>
                <a:gd name="connsiteX12" fmla="*/ 5604 w 5689"/>
                <a:gd name="connsiteY12" fmla="*/ 415 h 11944"/>
                <a:gd name="connsiteX13" fmla="*/ 5622 w 5689"/>
                <a:gd name="connsiteY13" fmla="*/ 112 h 11944"/>
                <a:gd name="connsiteX14" fmla="*/ 5690 w 5689"/>
                <a:gd name="connsiteY14" fmla="*/ 0 h 11944"/>
                <a:gd name="connsiteX15" fmla="*/ 5616 w 5689"/>
                <a:gd name="connsiteY15" fmla="*/ 40 h 11944"/>
                <a:gd name="connsiteX16" fmla="*/ 3443 w 5689"/>
                <a:gd name="connsiteY16" fmla="*/ 2068 h 11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689" h="11944">
                  <a:moveTo>
                    <a:pt x="3443" y="2068"/>
                  </a:moveTo>
                  <a:cubicBezTo>
                    <a:pt x="2723" y="2911"/>
                    <a:pt x="2145" y="3767"/>
                    <a:pt x="1710" y="4633"/>
                  </a:cubicBezTo>
                  <a:cubicBezTo>
                    <a:pt x="1310" y="5437"/>
                    <a:pt x="951" y="6489"/>
                    <a:pt x="634" y="7788"/>
                  </a:cubicBezTo>
                  <a:cubicBezTo>
                    <a:pt x="553" y="8113"/>
                    <a:pt x="466" y="8560"/>
                    <a:pt x="372" y="9131"/>
                  </a:cubicBezTo>
                  <a:cubicBezTo>
                    <a:pt x="352" y="9181"/>
                    <a:pt x="268" y="9885"/>
                    <a:pt x="119" y="11245"/>
                  </a:cubicBezTo>
                  <a:cubicBezTo>
                    <a:pt x="99" y="11384"/>
                    <a:pt x="60" y="11617"/>
                    <a:pt x="0" y="11944"/>
                  </a:cubicBezTo>
                  <a:cubicBezTo>
                    <a:pt x="162" y="11116"/>
                    <a:pt x="480" y="10239"/>
                    <a:pt x="955" y="9317"/>
                  </a:cubicBezTo>
                  <a:cubicBezTo>
                    <a:pt x="1193" y="8811"/>
                    <a:pt x="1513" y="8188"/>
                    <a:pt x="1916" y="7450"/>
                  </a:cubicBezTo>
                  <a:cubicBezTo>
                    <a:pt x="2167" y="6996"/>
                    <a:pt x="2439" y="6542"/>
                    <a:pt x="2732" y="6089"/>
                  </a:cubicBezTo>
                  <a:lnTo>
                    <a:pt x="3029" y="5552"/>
                  </a:lnTo>
                  <a:cubicBezTo>
                    <a:pt x="3104" y="5424"/>
                    <a:pt x="3389" y="4807"/>
                    <a:pt x="3882" y="3700"/>
                  </a:cubicBezTo>
                  <a:lnTo>
                    <a:pt x="4295" y="2846"/>
                  </a:lnTo>
                  <a:cubicBezTo>
                    <a:pt x="4404" y="2604"/>
                    <a:pt x="4841" y="1794"/>
                    <a:pt x="5604" y="415"/>
                  </a:cubicBezTo>
                  <a:cubicBezTo>
                    <a:pt x="5651" y="342"/>
                    <a:pt x="5657" y="241"/>
                    <a:pt x="5622" y="112"/>
                  </a:cubicBezTo>
                  <a:cubicBezTo>
                    <a:pt x="5640" y="60"/>
                    <a:pt x="5662" y="23"/>
                    <a:pt x="5690" y="0"/>
                  </a:cubicBezTo>
                  <a:lnTo>
                    <a:pt x="5616" y="40"/>
                  </a:lnTo>
                  <a:cubicBezTo>
                    <a:pt x="4922" y="496"/>
                    <a:pt x="4199" y="1172"/>
                    <a:pt x="3443" y="206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9766F6C0-70E7-C082-E7A1-4AECDFAC0075}"/>
                </a:ext>
              </a:extLst>
            </p:cNvPr>
            <p:cNvSpPr/>
            <p:nvPr/>
          </p:nvSpPr>
          <p:spPr>
            <a:xfrm>
              <a:off x="5939940" y="2972359"/>
              <a:ext cx="8174" cy="8645"/>
            </a:xfrm>
            <a:custGeom>
              <a:avLst/>
              <a:gdLst>
                <a:gd name="connsiteX0" fmla="*/ 5873 w 8174"/>
                <a:gd name="connsiteY0" fmla="*/ 1462 h 8645"/>
                <a:gd name="connsiteX1" fmla="*/ 4093 w 8174"/>
                <a:gd name="connsiteY1" fmla="*/ 3016 h 8645"/>
                <a:gd name="connsiteX2" fmla="*/ 2799 w 8174"/>
                <a:gd name="connsiteY2" fmla="*/ 4592 h 8645"/>
                <a:gd name="connsiteX3" fmla="*/ 785 w 8174"/>
                <a:gd name="connsiteY3" fmla="*/ 7541 h 8645"/>
                <a:gd name="connsiteX4" fmla="*/ 0 w 8174"/>
                <a:gd name="connsiteY4" fmla="*/ 8646 h 8645"/>
                <a:gd name="connsiteX5" fmla="*/ 305 w 8174"/>
                <a:gd name="connsiteY5" fmla="*/ 8284 h 8645"/>
                <a:gd name="connsiteX6" fmla="*/ 1324 w 8174"/>
                <a:gd name="connsiteY6" fmla="*/ 7303 h 8645"/>
                <a:gd name="connsiteX7" fmla="*/ 4084 w 8174"/>
                <a:gd name="connsiteY7" fmla="*/ 4879 h 8645"/>
                <a:gd name="connsiteX8" fmla="*/ 5518 w 8174"/>
                <a:gd name="connsiteY8" fmla="*/ 3488 h 8645"/>
                <a:gd name="connsiteX9" fmla="*/ 7079 w 8174"/>
                <a:gd name="connsiteY9" fmla="*/ 1682 h 8645"/>
                <a:gd name="connsiteX10" fmla="*/ 7754 w 8174"/>
                <a:gd name="connsiteY10" fmla="*/ 752 h 8645"/>
                <a:gd name="connsiteX11" fmla="*/ 7971 w 8174"/>
                <a:gd name="connsiteY11" fmla="*/ 220 h 8645"/>
                <a:gd name="connsiteX12" fmla="*/ 8175 w 8174"/>
                <a:gd name="connsiteY12" fmla="*/ 0 h 8645"/>
                <a:gd name="connsiteX13" fmla="*/ 8002 w 8174"/>
                <a:gd name="connsiteY13" fmla="*/ 78 h 8645"/>
                <a:gd name="connsiteX14" fmla="*/ 5873 w 8174"/>
                <a:gd name="connsiteY14" fmla="*/ 1462 h 8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174" h="8645">
                  <a:moveTo>
                    <a:pt x="5873" y="1462"/>
                  </a:moveTo>
                  <a:cubicBezTo>
                    <a:pt x="5059" y="2070"/>
                    <a:pt x="4466" y="2588"/>
                    <a:pt x="4093" y="3016"/>
                  </a:cubicBezTo>
                  <a:cubicBezTo>
                    <a:pt x="3632" y="3512"/>
                    <a:pt x="3201" y="4038"/>
                    <a:pt x="2799" y="4592"/>
                  </a:cubicBezTo>
                  <a:cubicBezTo>
                    <a:pt x="2681" y="4726"/>
                    <a:pt x="2010" y="5709"/>
                    <a:pt x="785" y="7541"/>
                  </a:cubicBezTo>
                  <a:lnTo>
                    <a:pt x="0" y="8646"/>
                  </a:lnTo>
                  <a:lnTo>
                    <a:pt x="305" y="8284"/>
                  </a:lnTo>
                  <a:cubicBezTo>
                    <a:pt x="547" y="8039"/>
                    <a:pt x="887" y="7712"/>
                    <a:pt x="1324" y="7303"/>
                  </a:cubicBezTo>
                  <a:lnTo>
                    <a:pt x="4084" y="4879"/>
                  </a:lnTo>
                  <a:cubicBezTo>
                    <a:pt x="4582" y="4431"/>
                    <a:pt x="5059" y="3967"/>
                    <a:pt x="5518" y="3488"/>
                  </a:cubicBezTo>
                  <a:cubicBezTo>
                    <a:pt x="6148" y="2826"/>
                    <a:pt x="6669" y="2224"/>
                    <a:pt x="7079" y="1682"/>
                  </a:cubicBezTo>
                  <a:lnTo>
                    <a:pt x="7754" y="752"/>
                  </a:lnTo>
                  <a:cubicBezTo>
                    <a:pt x="7875" y="596"/>
                    <a:pt x="7947" y="419"/>
                    <a:pt x="7971" y="220"/>
                  </a:cubicBezTo>
                  <a:cubicBezTo>
                    <a:pt x="7952" y="220"/>
                    <a:pt x="8020" y="147"/>
                    <a:pt x="8175" y="0"/>
                  </a:cubicBezTo>
                  <a:lnTo>
                    <a:pt x="8002" y="78"/>
                  </a:lnTo>
                  <a:cubicBezTo>
                    <a:pt x="7582" y="269"/>
                    <a:pt x="6872" y="730"/>
                    <a:pt x="5873" y="146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4B5C1653-F6AF-8969-6C7F-136C1E6DCEBF}"/>
                </a:ext>
              </a:extLst>
            </p:cNvPr>
            <p:cNvSpPr/>
            <p:nvPr/>
          </p:nvSpPr>
          <p:spPr>
            <a:xfrm>
              <a:off x="5929468" y="2966644"/>
              <a:ext cx="8613" cy="12080"/>
            </a:xfrm>
            <a:custGeom>
              <a:avLst/>
              <a:gdLst>
                <a:gd name="connsiteX0" fmla="*/ 6010 w 8613"/>
                <a:gd name="connsiteY0" fmla="*/ 2249 h 12080"/>
                <a:gd name="connsiteX1" fmla="*/ 3917 w 8613"/>
                <a:gd name="connsiteY1" fmla="*/ 4633 h 12080"/>
                <a:gd name="connsiteX2" fmla="*/ 2201 w 8613"/>
                <a:gd name="connsiteY2" fmla="*/ 7542 h 12080"/>
                <a:gd name="connsiteX3" fmla="*/ 1666 w 8613"/>
                <a:gd name="connsiteY3" fmla="*/ 8602 h 12080"/>
                <a:gd name="connsiteX4" fmla="*/ 0 w 8613"/>
                <a:gd name="connsiteY4" fmla="*/ 12080 h 12080"/>
                <a:gd name="connsiteX5" fmla="*/ 318 w 8613"/>
                <a:gd name="connsiteY5" fmla="*/ 11567 h 12080"/>
                <a:gd name="connsiteX6" fmla="*/ 1373 w 8613"/>
                <a:gd name="connsiteY6" fmla="*/ 10195 h 12080"/>
                <a:gd name="connsiteX7" fmla="*/ 5997 w 8613"/>
                <a:gd name="connsiteY7" fmla="*/ 4569 h 12080"/>
                <a:gd name="connsiteX8" fmla="*/ 7291 w 8613"/>
                <a:gd name="connsiteY8" fmla="*/ 2582 h 12080"/>
                <a:gd name="connsiteX9" fmla="*/ 8197 w 8613"/>
                <a:gd name="connsiteY9" fmla="*/ 911 h 12080"/>
                <a:gd name="connsiteX10" fmla="*/ 8348 w 8613"/>
                <a:gd name="connsiteY10" fmla="*/ 363 h 12080"/>
                <a:gd name="connsiteX11" fmla="*/ 8613 w 8613"/>
                <a:gd name="connsiteY11" fmla="*/ 0 h 12080"/>
                <a:gd name="connsiteX12" fmla="*/ 8380 w 8613"/>
                <a:gd name="connsiteY12" fmla="*/ 156 h 12080"/>
                <a:gd name="connsiteX13" fmla="*/ 6010 w 8613"/>
                <a:gd name="connsiteY13" fmla="*/ 2249 h 12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613" h="12080">
                  <a:moveTo>
                    <a:pt x="6010" y="2249"/>
                  </a:moveTo>
                  <a:cubicBezTo>
                    <a:pt x="5016" y="3229"/>
                    <a:pt x="4318" y="4023"/>
                    <a:pt x="3917" y="4633"/>
                  </a:cubicBezTo>
                  <a:cubicBezTo>
                    <a:pt x="3545" y="5114"/>
                    <a:pt x="2972" y="6084"/>
                    <a:pt x="2201" y="7542"/>
                  </a:cubicBezTo>
                  <a:lnTo>
                    <a:pt x="1666" y="8602"/>
                  </a:lnTo>
                  <a:lnTo>
                    <a:pt x="0" y="12080"/>
                  </a:lnTo>
                  <a:lnTo>
                    <a:pt x="318" y="11567"/>
                  </a:lnTo>
                  <a:cubicBezTo>
                    <a:pt x="597" y="11182"/>
                    <a:pt x="949" y="10725"/>
                    <a:pt x="1373" y="10195"/>
                  </a:cubicBezTo>
                  <a:cubicBezTo>
                    <a:pt x="3888" y="7280"/>
                    <a:pt x="5429" y="5404"/>
                    <a:pt x="5997" y="4569"/>
                  </a:cubicBezTo>
                  <a:cubicBezTo>
                    <a:pt x="6512" y="3852"/>
                    <a:pt x="6943" y="3189"/>
                    <a:pt x="7291" y="2582"/>
                  </a:cubicBezTo>
                  <a:lnTo>
                    <a:pt x="8197" y="911"/>
                  </a:lnTo>
                  <a:cubicBezTo>
                    <a:pt x="8279" y="725"/>
                    <a:pt x="8329" y="543"/>
                    <a:pt x="8348" y="363"/>
                  </a:cubicBezTo>
                  <a:lnTo>
                    <a:pt x="8613" y="0"/>
                  </a:lnTo>
                  <a:lnTo>
                    <a:pt x="8380" y="156"/>
                  </a:lnTo>
                  <a:cubicBezTo>
                    <a:pt x="7695" y="652"/>
                    <a:pt x="6905" y="1350"/>
                    <a:pt x="6010" y="22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67808182-2BB2-0D32-E778-80F653622AD2}"/>
                </a:ext>
              </a:extLst>
            </p:cNvPr>
            <p:cNvSpPr/>
            <p:nvPr/>
          </p:nvSpPr>
          <p:spPr>
            <a:xfrm>
              <a:off x="5925766" y="2959567"/>
              <a:ext cx="10913" cy="8811"/>
            </a:xfrm>
            <a:custGeom>
              <a:avLst/>
              <a:gdLst>
                <a:gd name="connsiteX0" fmla="*/ 9640 w 10913"/>
                <a:gd name="connsiteY0" fmla="*/ 641 h 8811"/>
                <a:gd name="connsiteX1" fmla="*/ 10913 w 10913"/>
                <a:gd name="connsiteY1" fmla="*/ 0 h 8811"/>
                <a:gd name="connsiteX2" fmla="*/ 10721 w 10913"/>
                <a:gd name="connsiteY2" fmla="*/ 74 h 8811"/>
                <a:gd name="connsiteX3" fmla="*/ 8477 w 10913"/>
                <a:gd name="connsiteY3" fmla="*/ 795 h 8811"/>
                <a:gd name="connsiteX4" fmla="*/ 7143 w 10913"/>
                <a:gd name="connsiteY4" fmla="*/ 1330 h 8811"/>
                <a:gd name="connsiteX5" fmla="*/ 4682 w 10913"/>
                <a:gd name="connsiteY5" fmla="*/ 2582 h 8811"/>
                <a:gd name="connsiteX6" fmla="*/ 3767 w 10913"/>
                <a:gd name="connsiteY6" fmla="*/ 3181 h 8811"/>
                <a:gd name="connsiteX7" fmla="*/ 1294 w 10913"/>
                <a:gd name="connsiteY7" fmla="*/ 6100 h 8811"/>
                <a:gd name="connsiteX8" fmla="*/ 411 w 10913"/>
                <a:gd name="connsiteY8" fmla="*/ 7595 h 8811"/>
                <a:gd name="connsiteX9" fmla="*/ 146 w 10913"/>
                <a:gd name="connsiteY9" fmla="*/ 8191 h 8811"/>
                <a:gd name="connsiteX10" fmla="*/ 106 w 10913"/>
                <a:gd name="connsiteY10" fmla="*/ 8616 h 8811"/>
                <a:gd name="connsiteX11" fmla="*/ 0 w 10913"/>
                <a:gd name="connsiteY11" fmla="*/ 8812 h 8811"/>
                <a:gd name="connsiteX12" fmla="*/ 630 w 10913"/>
                <a:gd name="connsiteY12" fmla="*/ 8289 h 8811"/>
                <a:gd name="connsiteX13" fmla="*/ 3033 w 10913"/>
                <a:gd name="connsiteY13" fmla="*/ 6061 h 8811"/>
                <a:gd name="connsiteX14" fmla="*/ 4644 w 10913"/>
                <a:gd name="connsiteY14" fmla="*/ 4706 h 8811"/>
                <a:gd name="connsiteX15" fmla="*/ 7472 w 10913"/>
                <a:gd name="connsiteY15" fmla="*/ 2255 h 8811"/>
                <a:gd name="connsiteX16" fmla="*/ 9640 w 10913"/>
                <a:gd name="connsiteY16" fmla="*/ 641 h 8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0913" h="8811">
                  <a:moveTo>
                    <a:pt x="9640" y="641"/>
                  </a:moveTo>
                  <a:cubicBezTo>
                    <a:pt x="10126" y="330"/>
                    <a:pt x="10551" y="116"/>
                    <a:pt x="10913" y="0"/>
                  </a:cubicBezTo>
                  <a:lnTo>
                    <a:pt x="10721" y="74"/>
                  </a:lnTo>
                  <a:cubicBezTo>
                    <a:pt x="10567" y="141"/>
                    <a:pt x="9819" y="381"/>
                    <a:pt x="8477" y="795"/>
                  </a:cubicBezTo>
                  <a:cubicBezTo>
                    <a:pt x="7917" y="999"/>
                    <a:pt x="7473" y="1178"/>
                    <a:pt x="7143" y="1330"/>
                  </a:cubicBezTo>
                  <a:cubicBezTo>
                    <a:pt x="6637" y="1547"/>
                    <a:pt x="5817" y="1964"/>
                    <a:pt x="4682" y="2582"/>
                  </a:cubicBezTo>
                  <a:cubicBezTo>
                    <a:pt x="4447" y="2699"/>
                    <a:pt x="4142" y="2898"/>
                    <a:pt x="3767" y="3181"/>
                  </a:cubicBezTo>
                  <a:cubicBezTo>
                    <a:pt x="3046" y="3775"/>
                    <a:pt x="2221" y="4749"/>
                    <a:pt x="1294" y="6100"/>
                  </a:cubicBezTo>
                  <a:cubicBezTo>
                    <a:pt x="852" y="6766"/>
                    <a:pt x="558" y="7265"/>
                    <a:pt x="411" y="7595"/>
                  </a:cubicBezTo>
                  <a:lnTo>
                    <a:pt x="146" y="8191"/>
                  </a:lnTo>
                  <a:cubicBezTo>
                    <a:pt x="84" y="8318"/>
                    <a:pt x="71" y="8459"/>
                    <a:pt x="106" y="8616"/>
                  </a:cubicBezTo>
                  <a:cubicBezTo>
                    <a:pt x="77" y="8698"/>
                    <a:pt x="42" y="8763"/>
                    <a:pt x="0" y="8812"/>
                  </a:cubicBezTo>
                  <a:cubicBezTo>
                    <a:pt x="94" y="8752"/>
                    <a:pt x="303" y="8579"/>
                    <a:pt x="630" y="8289"/>
                  </a:cubicBezTo>
                  <a:cubicBezTo>
                    <a:pt x="1871" y="7110"/>
                    <a:pt x="2673" y="6368"/>
                    <a:pt x="3033" y="6061"/>
                  </a:cubicBezTo>
                  <a:lnTo>
                    <a:pt x="4644" y="4706"/>
                  </a:lnTo>
                  <a:cubicBezTo>
                    <a:pt x="5703" y="3740"/>
                    <a:pt x="6646" y="2924"/>
                    <a:pt x="7472" y="2255"/>
                  </a:cubicBezTo>
                  <a:cubicBezTo>
                    <a:pt x="8437" y="1482"/>
                    <a:pt x="9159" y="944"/>
                    <a:pt x="9640" y="64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D6487304-1A03-20AF-058F-C224540DEB77}"/>
                </a:ext>
              </a:extLst>
            </p:cNvPr>
            <p:cNvSpPr/>
            <p:nvPr/>
          </p:nvSpPr>
          <p:spPr>
            <a:xfrm>
              <a:off x="5921300" y="2958434"/>
              <a:ext cx="7536" cy="6308"/>
            </a:xfrm>
            <a:custGeom>
              <a:avLst/>
              <a:gdLst>
                <a:gd name="connsiteX0" fmla="*/ 7536 w 7536"/>
                <a:gd name="connsiteY0" fmla="*/ 0 h 6308"/>
                <a:gd name="connsiteX1" fmla="*/ 7520 w 7536"/>
                <a:gd name="connsiteY1" fmla="*/ 9 h 6308"/>
                <a:gd name="connsiteX2" fmla="*/ 6565 w 7536"/>
                <a:gd name="connsiteY2" fmla="*/ 476 h 6308"/>
                <a:gd name="connsiteX3" fmla="*/ 4932 w 7536"/>
                <a:gd name="connsiteY3" fmla="*/ 1144 h 6308"/>
                <a:gd name="connsiteX4" fmla="*/ 4085 w 7536"/>
                <a:gd name="connsiteY4" fmla="*/ 1525 h 6308"/>
                <a:gd name="connsiteX5" fmla="*/ 2726 w 7536"/>
                <a:gd name="connsiteY5" fmla="*/ 2233 h 6308"/>
                <a:gd name="connsiteX6" fmla="*/ 2302 w 7536"/>
                <a:gd name="connsiteY6" fmla="*/ 2524 h 6308"/>
                <a:gd name="connsiteX7" fmla="*/ 704 w 7536"/>
                <a:gd name="connsiteY7" fmla="*/ 4595 h 6308"/>
                <a:gd name="connsiteX8" fmla="*/ 119 w 7536"/>
                <a:gd name="connsiteY8" fmla="*/ 5719 h 6308"/>
                <a:gd name="connsiteX9" fmla="*/ 74 w 7536"/>
                <a:gd name="connsiteY9" fmla="*/ 6162 h 6308"/>
                <a:gd name="connsiteX10" fmla="*/ 0 w 7536"/>
                <a:gd name="connsiteY10" fmla="*/ 6309 h 6308"/>
                <a:gd name="connsiteX11" fmla="*/ 465 w 7536"/>
                <a:gd name="connsiteY11" fmla="*/ 5937 h 6308"/>
                <a:gd name="connsiteX12" fmla="*/ 3056 w 7536"/>
                <a:gd name="connsiteY12" fmla="*/ 3656 h 6308"/>
                <a:gd name="connsiteX13" fmla="*/ 5254 w 7536"/>
                <a:gd name="connsiteY13" fmla="*/ 1664 h 6308"/>
                <a:gd name="connsiteX14" fmla="*/ 7536 w 7536"/>
                <a:gd name="connsiteY14" fmla="*/ 0 h 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536" h="6308">
                  <a:moveTo>
                    <a:pt x="7536" y="0"/>
                  </a:moveTo>
                  <a:lnTo>
                    <a:pt x="7520" y="9"/>
                  </a:lnTo>
                  <a:cubicBezTo>
                    <a:pt x="7379" y="97"/>
                    <a:pt x="7061" y="252"/>
                    <a:pt x="6565" y="476"/>
                  </a:cubicBezTo>
                  <a:lnTo>
                    <a:pt x="4932" y="1144"/>
                  </a:lnTo>
                  <a:cubicBezTo>
                    <a:pt x="4630" y="1273"/>
                    <a:pt x="4347" y="1400"/>
                    <a:pt x="4085" y="1525"/>
                  </a:cubicBezTo>
                  <a:cubicBezTo>
                    <a:pt x="3715" y="1701"/>
                    <a:pt x="3263" y="1937"/>
                    <a:pt x="2726" y="2233"/>
                  </a:cubicBezTo>
                  <a:cubicBezTo>
                    <a:pt x="2624" y="2283"/>
                    <a:pt x="2482" y="2380"/>
                    <a:pt x="2302" y="2524"/>
                  </a:cubicBezTo>
                  <a:cubicBezTo>
                    <a:pt x="1807" y="2988"/>
                    <a:pt x="1274" y="3678"/>
                    <a:pt x="704" y="4595"/>
                  </a:cubicBezTo>
                  <a:cubicBezTo>
                    <a:pt x="447" y="5010"/>
                    <a:pt x="252" y="5385"/>
                    <a:pt x="119" y="5719"/>
                  </a:cubicBezTo>
                  <a:cubicBezTo>
                    <a:pt x="28" y="5921"/>
                    <a:pt x="13" y="6069"/>
                    <a:pt x="74" y="6162"/>
                  </a:cubicBezTo>
                  <a:cubicBezTo>
                    <a:pt x="57" y="6226"/>
                    <a:pt x="33" y="6275"/>
                    <a:pt x="0" y="6309"/>
                  </a:cubicBezTo>
                  <a:cubicBezTo>
                    <a:pt x="70" y="6266"/>
                    <a:pt x="225" y="6141"/>
                    <a:pt x="465" y="5937"/>
                  </a:cubicBezTo>
                  <a:cubicBezTo>
                    <a:pt x="1577" y="4907"/>
                    <a:pt x="2440" y="4146"/>
                    <a:pt x="3056" y="3656"/>
                  </a:cubicBezTo>
                  <a:cubicBezTo>
                    <a:pt x="3677" y="3028"/>
                    <a:pt x="4410" y="2364"/>
                    <a:pt x="5254" y="1664"/>
                  </a:cubicBezTo>
                  <a:cubicBezTo>
                    <a:pt x="6282" y="794"/>
                    <a:pt x="7043" y="240"/>
                    <a:pt x="753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355A2149-2BF6-65F3-7816-B5BCBEE46ECA}"/>
                </a:ext>
              </a:extLst>
            </p:cNvPr>
            <p:cNvSpPr/>
            <p:nvPr/>
          </p:nvSpPr>
          <p:spPr>
            <a:xfrm>
              <a:off x="5882576" y="2952128"/>
              <a:ext cx="3854" cy="13072"/>
            </a:xfrm>
            <a:custGeom>
              <a:avLst/>
              <a:gdLst>
                <a:gd name="connsiteX0" fmla="*/ 2602 w 3854"/>
                <a:gd name="connsiteY0" fmla="*/ 1645 h 13072"/>
                <a:gd name="connsiteX1" fmla="*/ 1737 w 3854"/>
                <a:gd name="connsiteY1" fmla="*/ 3040 h 13072"/>
                <a:gd name="connsiteX2" fmla="*/ 975 w 3854"/>
                <a:gd name="connsiteY2" fmla="*/ 4648 h 13072"/>
                <a:gd name="connsiteX3" fmla="*/ 271 w 3854"/>
                <a:gd name="connsiteY3" fmla="*/ 6645 h 13072"/>
                <a:gd name="connsiteX4" fmla="*/ 12 w 3854"/>
                <a:gd name="connsiteY4" fmla="*/ 10249 h 13072"/>
                <a:gd name="connsiteX5" fmla="*/ 212 w 3854"/>
                <a:gd name="connsiteY5" fmla="*/ 12215 h 13072"/>
                <a:gd name="connsiteX6" fmla="*/ 325 w 3854"/>
                <a:gd name="connsiteY6" fmla="*/ 12702 h 13072"/>
                <a:gd name="connsiteX7" fmla="*/ 515 w 3854"/>
                <a:gd name="connsiteY7" fmla="*/ 12932 h 13072"/>
                <a:gd name="connsiteX8" fmla="*/ 542 w 3854"/>
                <a:gd name="connsiteY8" fmla="*/ 13072 h 13072"/>
                <a:gd name="connsiteX9" fmla="*/ 726 w 3854"/>
                <a:gd name="connsiteY9" fmla="*/ 12335 h 13072"/>
                <a:gd name="connsiteX10" fmla="*/ 1238 w 3854"/>
                <a:gd name="connsiteY10" fmla="*/ 9630 h 13072"/>
                <a:gd name="connsiteX11" fmla="*/ 1544 w 3854"/>
                <a:gd name="connsiteY11" fmla="*/ 8404 h 13072"/>
                <a:gd name="connsiteX12" fmla="*/ 1937 w 3854"/>
                <a:gd name="connsiteY12" fmla="*/ 7016 h 13072"/>
                <a:gd name="connsiteX13" fmla="*/ 2650 w 3854"/>
                <a:gd name="connsiteY13" fmla="*/ 3196 h 13072"/>
                <a:gd name="connsiteX14" fmla="*/ 3854 w 3854"/>
                <a:gd name="connsiteY14" fmla="*/ 0 h 13072"/>
                <a:gd name="connsiteX15" fmla="*/ 3824 w 3854"/>
                <a:gd name="connsiteY15" fmla="*/ 43 h 13072"/>
                <a:gd name="connsiteX16" fmla="*/ 2602 w 3854"/>
                <a:gd name="connsiteY16" fmla="*/ 1645 h 13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854" h="13072">
                  <a:moveTo>
                    <a:pt x="2602" y="1645"/>
                  </a:moveTo>
                  <a:cubicBezTo>
                    <a:pt x="2235" y="2177"/>
                    <a:pt x="1947" y="2642"/>
                    <a:pt x="1737" y="3040"/>
                  </a:cubicBezTo>
                  <a:cubicBezTo>
                    <a:pt x="1408" y="3661"/>
                    <a:pt x="1153" y="4197"/>
                    <a:pt x="975" y="4648"/>
                  </a:cubicBezTo>
                  <a:cubicBezTo>
                    <a:pt x="617" y="5526"/>
                    <a:pt x="383" y="6192"/>
                    <a:pt x="271" y="6645"/>
                  </a:cubicBezTo>
                  <a:cubicBezTo>
                    <a:pt x="53" y="7715"/>
                    <a:pt x="-34" y="8916"/>
                    <a:pt x="12" y="10249"/>
                  </a:cubicBezTo>
                  <a:cubicBezTo>
                    <a:pt x="65" y="11160"/>
                    <a:pt x="131" y="11815"/>
                    <a:pt x="212" y="12215"/>
                  </a:cubicBezTo>
                  <a:lnTo>
                    <a:pt x="325" y="12702"/>
                  </a:lnTo>
                  <a:cubicBezTo>
                    <a:pt x="340" y="12788"/>
                    <a:pt x="403" y="12865"/>
                    <a:pt x="515" y="12932"/>
                  </a:cubicBezTo>
                  <a:cubicBezTo>
                    <a:pt x="538" y="12985"/>
                    <a:pt x="548" y="13032"/>
                    <a:pt x="542" y="13072"/>
                  </a:cubicBezTo>
                  <a:cubicBezTo>
                    <a:pt x="587" y="12953"/>
                    <a:pt x="649" y="12707"/>
                    <a:pt x="726" y="12335"/>
                  </a:cubicBezTo>
                  <a:cubicBezTo>
                    <a:pt x="1048" y="10560"/>
                    <a:pt x="1219" y="9659"/>
                    <a:pt x="1238" y="9630"/>
                  </a:cubicBezTo>
                  <a:cubicBezTo>
                    <a:pt x="1333" y="9224"/>
                    <a:pt x="1435" y="8816"/>
                    <a:pt x="1544" y="8404"/>
                  </a:cubicBezTo>
                  <a:lnTo>
                    <a:pt x="1937" y="7016"/>
                  </a:lnTo>
                  <a:cubicBezTo>
                    <a:pt x="2084" y="5826"/>
                    <a:pt x="2321" y="4552"/>
                    <a:pt x="2650" y="3196"/>
                  </a:cubicBezTo>
                  <a:cubicBezTo>
                    <a:pt x="3052" y="1631"/>
                    <a:pt x="3453" y="565"/>
                    <a:pt x="3854" y="0"/>
                  </a:cubicBezTo>
                  <a:lnTo>
                    <a:pt x="3824" y="43"/>
                  </a:lnTo>
                  <a:cubicBezTo>
                    <a:pt x="3807" y="84"/>
                    <a:pt x="3399" y="618"/>
                    <a:pt x="2602" y="164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504F5DEE-EB63-F2D1-7940-39613A5728B6}"/>
                </a:ext>
              </a:extLst>
            </p:cNvPr>
            <p:cNvSpPr/>
            <p:nvPr/>
          </p:nvSpPr>
          <p:spPr>
            <a:xfrm>
              <a:off x="5892755" y="2941922"/>
              <a:ext cx="3072" cy="17336"/>
            </a:xfrm>
            <a:custGeom>
              <a:avLst/>
              <a:gdLst>
                <a:gd name="connsiteX0" fmla="*/ 2384 w 3072"/>
                <a:gd name="connsiteY0" fmla="*/ 1203 h 17336"/>
                <a:gd name="connsiteX1" fmla="*/ 2320 w 3072"/>
                <a:gd name="connsiteY1" fmla="*/ 789 h 17336"/>
                <a:gd name="connsiteX2" fmla="*/ 2218 w 3072"/>
                <a:gd name="connsiteY2" fmla="*/ 0 h 17336"/>
                <a:gd name="connsiteX3" fmla="*/ 2219 w 3072"/>
                <a:gd name="connsiteY3" fmla="*/ 9 h 17336"/>
                <a:gd name="connsiteX4" fmla="*/ 2188 w 3072"/>
                <a:gd name="connsiteY4" fmla="*/ 1863 h 17336"/>
                <a:gd name="connsiteX5" fmla="*/ 1928 w 3072"/>
                <a:gd name="connsiteY5" fmla="*/ 4090 h 17336"/>
                <a:gd name="connsiteX6" fmla="*/ 1573 w 3072"/>
                <a:gd name="connsiteY6" fmla="*/ 6500 h 17336"/>
                <a:gd name="connsiteX7" fmla="*/ 1187 w 3072"/>
                <a:gd name="connsiteY7" fmla="*/ 8380 h 17336"/>
                <a:gd name="connsiteX8" fmla="*/ 1059 w 3072"/>
                <a:gd name="connsiteY8" fmla="*/ 9113 h 17336"/>
                <a:gd name="connsiteX9" fmla="*/ 779 w 3072"/>
                <a:gd name="connsiteY9" fmla="*/ 11669 h 17336"/>
                <a:gd name="connsiteX10" fmla="*/ 654 w 3072"/>
                <a:gd name="connsiteY10" fmla="*/ 12661 h 17336"/>
                <a:gd name="connsiteX11" fmla="*/ 138 w 3072"/>
                <a:gd name="connsiteY11" fmla="*/ 15800 h 17336"/>
                <a:gd name="connsiteX12" fmla="*/ 66 w 3072"/>
                <a:gd name="connsiteY12" fmla="*/ 16396 h 17336"/>
                <a:gd name="connsiteX13" fmla="*/ 5 w 3072"/>
                <a:gd name="connsiteY13" fmla="*/ 16739 h 17336"/>
                <a:gd name="connsiteX14" fmla="*/ 0 w 3072"/>
                <a:gd name="connsiteY14" fmla="*/ 16852 h 17336"/>
                <a:gd name="connsiteX15" fmla="*/ 81 w 3072"/>
                <a:gd name="connsiteY15" fmla="*/ 17142 h 17336"/>
                <a:gd name="connsiteX16" fmla="*/ 30 w 3072"/>
                <a:gd name="connsiteY16" fmla="*/ 17336 h 17336"/>
                <a:gd name="connsiteX17" fmla="*/ 287 w 3072"/>
                <a:gd name="connsiteY17" fmla="*/ 16995 h 17336"/>
                <a:gd name="connsiteX18" fmla="*/ 891 w 3072"/>
                <a:gd name="connsiteY18" fmla="*/ 15950 h 17336"/>
                <a:gd name="connsiteX19" fmla="*/ 1591 w 3072"/>
                <a:gd name="connsiteY19" fmla="*/ 14422 h 17336"/>
                <a:gd name="connsiteX20" fmla="*/ 2507 w 3072"/>
                <a:gd name="connsiteY20" fmla="*/ 11750 h 17336"/>
                <a:gd name="connsiteX21" fmla="*/ 2945 w 3072"/>
                <a:gd name="connsiteY21" fmla="*/ 9665 h 17336"/>
                <a:gd name="connsiteX22" fmla="*/ 2993 w 3072"/>
                <a:gd name="connsiteY22" fmla="*/ 5350 h 17336"/>
                <a:gd name="connsiteX23" fmla="*/ 2797 w 3072"/>
                <a:gd name="connsiteY23" fmla="*/ 3597 h 17336"/>
                <a:gd name="connsiteX24" fmla="*/ 2384 w 3072"/>
                <a:gd name="connsiteY24" fmla="*/ 1203 h 17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072" h="17336">
                  <a:moveTo>
                    <a:pt x="2384" y="1203"/>
                  </a:moveTo>
                  <a:lnTo>
                    <a:pt x="2320" y="789"/>
                  </a:lnTo>
                  <a:lnTo>
                    <a:pt x="2218" y="0"/>
                  </a:lnTo>
                  <a:lnTo>
                    <a:pt x="2219" y="9"/>
                  </a:lnTo>
                  <a:cubicBezTo>
                    <a:pt x="2260" y="241"/>
                    <a:pt x="2249" y="859"/>
                    <a:pt x="2188" y="1863"/>
                  </a:cubicBezTo>
                  <a:cubicBezTo>
                    <a:pt x="2173" y="2114"/>
                    <a:pt x="2087" y="2857"/>
                    <a:pt x="1928" y="4090"/>
                  </a:cubicBezTo>
                  <a:cubicBezTo>
                    <a:pt x="1777" y="5226"/>
                    <a:pt x="1659" y="6029"/>
                    <a:pt x="1573" y="6500"/>
                  </a:cubicBezTo>
                  <a:cubicBezTo>
                    <a:pt x="1463" y="7133"/>
                    <a:pt x="1334" y="7759"/>
                    <a:pt x="1187" y="8380"/>
                  </a:cubicBezTo>
                  <a:cubicBezTo>
                    <a:pt x="1166" y="8455"/>
                    <a:pt x="1124" y="8700"/>
                    <a:pt x="1059" y="9113"/>
                  </a:cubicBezTo>
                  <a:cubicBezTo>
                    <a:pt x="1024" y="9276"/>
                    <a:pt x="931" y="10128"/>
                    <a:pt x="779" y="11669"/>
                  </a:cubicBezTo>
                  <a:cubicBezTo>
                    <a:pt x="741" y="12005"/>
                    <a:pt x="699" y="12335"/>
                    <a:pt x="654" y="12661"/>
                  </a:cubicBezTo>
                  <a:cubicBezTo>
                    <a:pt x="584" y="13214"/>
                    <a:pt x="412" y="14260"/>
                    <a:pt x="138" y="15800"/>
                  </a:cubicBezTo>
                  <a:cubicBezTo>
                    <a:pt x="101" y="16040"/>
                    <a:pt x="76" y="16239"/>
                    <a:pt x="66" y="16396"/>
                  </a:cubicBezTo>
                  <a:cubicBezTo>
                    <a:pt x="33" y="16539"/>
                    <a:pt x="13" y="16654"/>
                    <a:pt x="5" y="16739"/>
                  </a:cubicBezTo>
                  <a:lnTo>
                    <a:pt x="0" y="16852"/>
                  </a:lnTo>
                  <a:cubicBezTo>
                    <a:pt x="-1" y="16948"/>
                    <a:pt x="26" y="17045"/>
                    <a:pt x="81" y="17142"/>
                  </a:cubicBezTo>
                  <a:cubicBezTo>
                    <a:pt x="75" y="17221"/>
                    <a:pt x="58" y="17286"/>
                    <a:pt x="30" y="17336"/>
                  </a:cubicBezTo>
                  <a:cubicBezTo>
                    <a:pt x="52" y="17321"/>
                    <a:pt x="137" y="17208"/>
                    <a:pt x="287" y="16995"/>
                  </a:cubicBezTo>
                  <a:cubicBezTo>
                    <a:pt x="476" y="16712"/>
                    <a:pt x="678" y="16364"/>
                    <a:pt x="891" y="15950"/>
                  </a:cubicBezTo>
                  <a:cubicBezTo>
                    <a:pt x="1071" y="15612"/>
                    <a:pt x="1304" y="15103"/>
                    <a:pt x="1591" y="14422"/>
                  </a:cubicBezTo>
                  <a:cubicBezTo>
                    <a:pt x="1991" y="13420"/>
                    <a:pt x="2296" y="12530"/>
                    <a:pt x="2507" y="11750"/>
                  </a:cubicBezTo>
                  <a:cubicBezTo>
                    <a:pt x="2704" y="11065"/>
                    <a:pt x="2850" y="10370"/>
                    <a:pt x="2945" y="9665"/>
                  </a:cubicBezTo>
                  <a:cubicBezTo>
                    <a:pt x="3098" y="8356"/>
                    <a:pt x="3113" y="6918"/>
                    <a:pt x="2993" y="5350"/>
                  </a:cubicBezTo>
                  <a:cubicBezTo>
                    <a:pt x="2928" y="4599"/>
                    <a:pt x="2863" y="4014"/>
                    <a:pt x="2797" y="3597"/>
                  </a:cubicBezTo>
                  <a:cubicBezTo>
                    <a:pt x="2774" y="3397"/>
                    <a:pt x="2637" y="2599"/>
                    <a:pt x="2384" y="12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6FC7C45E-48AA-CCB3-EBCC-602E90C7C34F}"/>
                </a:ext>
              </a:extLst>
            </p:cNvPr>
            <p:cNvSpPr/>
            <p:nvPr/>
          </p:nvSpPr>
          <p:spPr>
            <a:xfrm>
              <a:off x="5897991" y="2951833"/>
              <a:ext cx="3435" cy="8572"/>
            </a:xfrm>
            <a:custGeom>
              <a:avLst/>
              <a:gdLst>
                <a:gd name="connsiteX0" fmla="*/ 2839 w 3435"/>
                <a:gd name="connsiteY0" fmla="*/ 1202 h 8572"/>
                <a:gd name="connsiteX1" fmla="*/ 3106 w 3435"/>
                <a:gd name="connsiteY1" fmla="*/ 578 h 8572"/>
                <a:gd name="connsiteX2" fmla="*/ 3249 w 3435"/>
                <a:gd name="connsiteY2" fmla="*/ 305 h 8572"/>
                <a:gd name="connsiteX3" fmla="*/ 3436 w 3435"/>
                <a:gd name="connsiteY3" fmla="*/ 0 h 8572"/>
                <a:gd name="connsiteX4" fmla="*/ 3410 w 3435"/>
                <a:gd name="connsiteY4" fmla="*/ 35 h 8572"/>
                <a:gd name="connsiteX5" fmla="*/ 2356 w 3435"/>
                <a:gd name="connsiteY5" fmla="*/ 1352 h 8572"/>
                <a:gd name="connsiteX6" fmla="*/ 1752 w 3435"/>
                <a:gd name="connsiteY6" fmla="*/ 2197 h 8572"/>
                <a:gd name="connsiteX7" fmla="*/ 798 w 3435"/>
                <a:gd name="connsiteY7" fmla="*/ 3767 h 8572"/>
                <a:gd name="connsiteX8" fmla="*/ 486 w 3435"/>
                <a:gd name="connsiteY8" fmla="*/ 4435 h 8572"/>
                <a:gd name="connsiteX9" fmla="*/ 18 w 3435"/>
                <a:gd name="connsiteY9" fmla="*/ 7187 h 8572"/>
                <a:gd name="connsiteX10" fmla="*/ 29 w 3435"/>
                <a:gd name="connsiteY10" fmla="*/ 8184 h 8572"/>
                <a:gd name="connsiteX11" fmla="*/ 179 w 3435"/>
                <a:gd name="connsiteY11" fmla="*/ 8438 h 8572"/>
                <a:gd name="connsiteX12" fmla="*/ 187 w 3435"/>
                <a:gd name="connsiteY12" fmla="*/ 8572 h 8572"/>
                <a:gd name="connsiteX13" fmla="*/ 389 w 3435"/>
                <a:gd name="connsiteY13" fmla="*/ 8115 h 8572"/>
                <a:gd name="connsiteX14" fmla="*/ 1000 w 3435"/>
                <a:gd name="connsiteY14" fmla="*/ 6566 h 8572"/>
                <a:gd name="connsiteX15" fmla="*/ 1777 w 3435"/>
                <a:gd name="connsiteY15" fmla="*/ 4749 h 8572"/>
                <a:gd name="connsiteX16" fmla="*/ 1908 w 3435"/>
                <a:gd name="connsiteY16" fmla="*/ 4349 h 8572"/>
                <a:gd name="connsiteX17" fmla="*/ 2310 w 3435"/>
                <a:gd name="connsiteY17" fmla="*/ 2750 h 8572"/>
                <a:gd name="connsiteX18" fmla="*/ 2839 w 3435"/>
                <a:gd name="connsiteY18" fmla="*/ 1202 h 8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435" h="8572">
                  <a:moveTo>
                    <a:pt x="2839" y="1202"/>
                  </a:moveTo>
                  <a:cubicBezTo>
                    <a:pt x="2922" y="978"/>
                    <a:pt x="3012" y="770"/>
                    <a:pt x="3106" y="578"/>
                  </a:cubicBezTo>
                  <a:lnTo>
                    <a:pt x="3249" y="305"/>
                  </a:lnTo>
                  <a:cubicBezTo>
                    <a:pt x="3313" y="191"/>
                    <a:pt x="3376" y="90"/>
                    <a:pt x="3436" y="0"/>
                  </a:cubicBezTo>
                  <a:lnTo>
                    <a:pt x="3410" y="35"/>
                  </a:lnTo>
                  <a:lnTo>
                    <a:pt x="2356" y="1352"/>
                  </a:lnTo>
                  <a:cubicBezTo>
                    <a:pt x="2152" y="1617"/>
                    <a:pt x="1950" y="1899"/>
                    <a:pt x="1752" y="2197"/>
                  </a:cubicBezTo>
                  <a:cubicBezTo>
                    <a:pt x="1579" y="2443"/>
                    <a:pt x="1261" y="2967"/>
                    <a:pt x="798" y="3767"/>
                  </a:cubicBezTo>
                  <a:cubicBezTo>
                    <a:pt x="633" y="4070"/>
                    <a:pt x="529" y="4293"/>
                    <a:pt x="486" y="4435"/>
                  </a:cubicBezTo>
                  <a:cubicBezTo>
                    <a:pt x="256" y="5258"/>
                    <a:pt x="100" y="6175"/>
                    <a:pt x="18" y="7187"/>
                  </a:cubicBezTo>
                  <a:cubicBezTo>
                    <a:pt x="-9" y="7507"/>
                    <a:pt x="-5" y="7840"/>
                    <a:pt x="29" y="8184"/>
                  </a:cubicBezTo>
                  <a:cubicBezTo>
                    <a:pt x="30" y="8270"/>
                    <a:pt x="80" y="8355"/>
                    <a:pt x="179" y="8438"/>
                  </a:cubicBezTo>
                  <a:cubicBezTo>
                    <a:pt x="195" y="8491"/>
                    <a:pt x="198" y="8536"/>
                    <a:pt x="187" y="8572"/>
                  </a:cubicBezTo>
                  <a:cubicBezTo>
                    <a:pt x="219" y="8518"/>
                    <a:pt x="287" y="8365"/>
                    <a:pt x="389" y="8115"/>
                  </a:cubicBezTo>
                  <a:lnTo>
                    <a:pt x="1000" y="6566"/>
                  </a:lnTo>
                  <a:lnTo>
                    <a:pt x="1777" y="4749"/>
                  </a:lnTo>
                  <a:cubicBezTo>
                    <a:pt x="1854" y="4528"/>
                    <a:pt x="1899" y="4394"/>
                    <a:pt x="1908" y="4349"/>
                  </a:cubicBezTo>
                  <a:cubicBezTo>
                    <a:pt x="2023" y="3788"/>
                    <a:pt x="2157" y="3254"/>
                    <a:pt x="2310" y="2750"/>
                  </a:cubicBezTo>
                  <a:cubicBezTo>
                    <a:pt x="2449" y="2284"/>
                    <a:pt x="2625" y="1767"/>
                    <a:pt x="2839" y="120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B8F336FF-AC64-1D3B-6F10-DFC6FA9A3362}"/>
                </a:ext>
              </a:extLst>
            </p:cNvPr>
            <p:cNvSpPr/>
            <p:nvPr/>
          </p:nvSpPr>
          <p:spPr>
            <a:xfrm>
              <a:off x="5978451" y="3001365"/>
              <a:ext cx="13992" cy="6930"/>
            </a:xfrm>
            <a:custGeom>
              <a:avLst/>
              <a:gdLst>
                <a:gd name="connsiteX0" fmla="*/ 10410 w 13992"/>
                <a:gd name="connsiteY0" fmla="*/ 850 h 6930"/>
                <a:gd name="connsiteX1" fmla="*/ 9062 w 13992"/>
                <a:gd name="connsiteY1" fmla="*/ 1194 h 6930"/>
                <a:gd name="connsiteX2" fmla="*/ 6480 w 13992"/>
                <a:gd name="connsiteY2" fmla="*/ 1987 h 6930"/>
                <a:gd name="connsiteX3" fmla="*/ 5614 w 13992"/>
                <a:gd name="connsiteY3" fmla="*/ 2345 h 6930"/>
                <a:gd name="connsiteX4" fmla="*/ 1888 w 13992"/>
                <a:gd name="connsiteY4" fmla="*/ 4919 h 6930"/>
                <a:gd name="connsiteX5" fmla="*/ 487 w 13992"/>
                <a:gd name="connsiteY5" fmla="*/ 6239 h 6930"/>
                <a:gd name="connsiteX6" fmla="*/ 176 w 13992"/>
                <a:gd name="connsiteY6" fmla="*/ 6773 h 6930"/>
                <a:gd name="connsiteX7" fmla="*/ 0 w 13992"/>
                <a:gd name="connsiteY7" fmla="*/ 6930 h 6930"/>
                <a:gd name="connsiteX8" fmla="*/ 1212 w 13992"/>
                <a:gd name="connsiteY8" fmla="*/ 6445 h 6930"/>
                <a:gd name="connsiteX9" fmla="*/ 6123 w 13992"/>
                <a:gd name="connsiteY9" fmla="*/ 4147 h 6930"/>
                <a:gd name="connsiteX10" fmla="*/ 11984 w 13992"/>
                <a:gd name="connsiteY10" fmla="*/ 916 h 6930"/>
                <a:gd name="connsiteX11" fmla="*/ 13992 w 13992"/>
                <a:gd name="connsiteY11" fmla="*/ 0 h 6930"/>
                <a:gd name="connsiteX12" fmla="*/ 13985 w 13992"/>
                <a:gd name="connsiteY12" fmla="*/ 2 h 6930"/>
                <a:gd name="connsiteX13" fmla="*/ 12803 w 13992"/>
                <a:gd name="connsiteY13" fmla="*/ 329 h 6930"/>
                <a:gd name="connsiteX14" fmla="*/ 10410 w 13992"/>
                <a:gd name="connsiteY14" fmla="*/ 850 h 6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992" h="6930">
                  <a:moveTo>
                    <a:pt x="10410" y="850"/>
                  </a:moveTo>
                  <a:cubicBezTo>
                    <a:pt x="9943" y="959"/>
                    <a:pt x="9493" y="1074"/>
                    <a:pt x="9062" y="1194"/>
                  </a:cubicBezTo>
                  <a:cubicBezTo>
                    <a:pt x="8530" y="1340"/>
                    <a:pt x="7670" y="1605"/>
                    <a:pt x="6480" y="1987"/>
                  </a:cubicBezTo>
                  <a:cubicBezTo>
                    <a:pt x="6293" y="2038"/>
                    <a:pt x="6004" y="2157"/>
                    <a:pt x="5614" y="2345"/>
                  </a:cubicBezTo>
                  <a:cubicBezTo>
                    <a:pt x="4451" y="2997"/>
                    <a:pt x="3210" y="3855"/>
                    <a:pt x="1888" y="4919"/>
                  </a:cubicBezTo>
                  <a:cubicBezTo>
                    <a:pt x="1297" y="5401"/>
                    <a:pt x="830" y="5842"/>
                    <a:pt x="487" y="6239"/>
                  </a:cubicBezTo>
                  <a:cubicBezTo>
                    <a:pt x="263" y="6472"/>
                    <a:pt x="160" y="6650"/>
                    <a:pt x="176" y="6773"/>
                  </a:cubicBezTo>
                  <a:cubicBezTo>
                    <a:pt x="117" y="6844"/>
                    <a:pt x="59" y="6897"/>
                    <a:pt x="0" y="6930"/>
                  </a:cubicBezTo>
                  <a:cubicBezTo>
                    <a:pt x="203" y="6879"/>
                    <a:pt x="607" y="6717"/>
                    <a:pt x="1212" y="6445"/>
                  </a:cubicBezTo>
                  <a:cubicBezTo>
                    <a:pt x="2841" y="5664"/>
                    <a:pt x="4478" y="4897"/>
                    <a:pt x="6123" y="4147"/>
                  </a:cubicBezTo>
                  <a:cubicBezTo>
                    <a:pt x="7672" y="3269"/>
                    <a:pt x="9626" y="2192"/>
                    <a:pt x="11984" y="916"/>
                  </a:cubicBezTo>
                  <a:cubicBezTo>
                    <a:pt x="12696" y="538"/>
                    <a:pt x="13366" y="233"/>
                    <a:pt x="13992" y="0"/>
                  </a:cubicBezTo>
                  <a:lnTo>
                    <a:pt x="13985" y="2"/>
                  </a:lnTo>
                  <a:cubicBezTo>
                    <a:pt x="13924" y="47"/>
                    <a:pt x="13529" y="156"/>
                    <a:pt x="12803" y="329"/>
                  </a:cubicBezTo>
                  <a:lnTo>
                    <a:pt x="10410" y="8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F1FC7421-F192-3633-3432-8A78BB996F02}"/>
                </a:ext>
              </a:extLst>
            </p:cNvPr>
            <p:cNvSpPr/>
            <p:nvPr/>
          </p:nvSpPr>
          <p:spPr>
            <a:xfrm>
              <a:off x="5978982" y="2988833"/>
              <a:ext cx="13000" cy="3356"/>
            </a:xfrm>
            <a:custGeom>
              <a:avLst/>
              <a:gdLst>
                <a:gd name="connsiteX0" fmla="*/ 8281 w 13000"/>
                <a:gd name="connsiteY0" fmla="*/ 349 h 3356"/>
                <a:gd name="connsiteX1" fmla="*/ 7626 w 13000"/>
                <a:gd name="connsiteY1" fmla="*/ 416 h 3356"/>
                <a:gd name="connsiteX2" fmla="*/ 5788 w 13000"/>
                <a:gd name="connsiteY2" fmla="*/ 639 h 3356"/>
                <a:gd name="connsiteX3" fmla="*/ 1494 w 13000"/>
                <a:gd name="connsiteY3" fmla="*/ 2336 h 3356"/>
                <a:gd name="connsiteX4" fmla="*/ 369 w 13000"/>
                <a:gd name="connsiteY4" fmla="*/ 2979 h 3356"/>
                <a:gd name="connsiteX5" fmla="*/ 155 w 13000"/>
                <a:gd name="connsiteY5" fmla="*/ 3271 h 3356"/>
                <a:gd name="connsiteX6" fmla="*/ 0 w 13000"/>
                <a:gd name="connsiteY6" fmla="*/ 3356 h 3356"/>
                <a:gd name="connsiteX7" fmla="*/ 230 w 13000"/>
                <a:gd name="connsiteY7" fmla="*/ 3345 h 3356"/>
                <a:gd name="connsiteX8" fmla="*/ 1531 w 13000"/>
                <a:gd name="connsiteY8" fmla="*/ 3163 h 3356"/>
                <a:gd name="connsiteX9" fmla="*/ 6100 w 13000"/>
                <a:gd name="connsiteY9" fmla="*/ 2350 h 3356"/>
                <a:gd name="connsiteX10" fmla="*/ 6328 w 13000"/>
                <a:gd name="connsiteY10" fmla="*/ 2278 h 3356"/>
                <a:gd name="connsiteX11" fmla="*/ 6728 w 13000"/>
                <a:gd name="connsiteY11" fmla="*/ 2107 h 3356"/>
                <a:gd name="connsiteX12" fmla="*/ 9891 w 13000"/>
                <a:gd name="connsiteY12" fmla="*/ 1059 h 3356"/>
                <a:gd name="connsiteX13" fmla="*/ 12254 w 13000"/>
                <a:gd name="connsiteY13" fmla="*/ 220 h 3356"/>
                <a:gd name="connsiteX14" fmla="*/ 13001 w 13000"/>
                <a:gd name="connsiteY14" fmla="*/ 0 h 3356"/>
                <a:gd name="connsiteX15" fmla="*/ 12966 w 13000"/>
                <a:gd name="connsiteY15" fmla="*/ 8 h 3356"/>
                <a:gd name="connsiteX16" fmla="*/ 12235 w 13000"/>
                <a:gd name="connsiteY16" fmla="*/ 126 h 3356"/>
                <a:gd name="connsiteX17" fmla="*/ 8281 w 13000"/>
                <a:gd name="connsiteY17" fmla="*/ 349 h 3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3000" h="3356">
                  <a:moveTo>
                    <a:pt x="8281" y="349"/>
                  </a:moveTo>
                  <a:cubicBezTo>
                    <a:pt x="8027" y="372"/>
                    <a:pt x="7809" y="394"/>
                    <a:pt x="7626" y="416"/>
                  </a:cubicBezTo>
                  <a:lnTo>
                    <a:pt x="5788" y="639"/>
                  </a:lnTo>
                  <a:cubicBezTo>
                    <a:pt x="4658" y="970"/>
                    <a:pt x="3226" y="1537"/>
                    <a:pt x="1494" y="2336"/>
                  </a:cubicBezTo>
                  <a:cubicBezTo>
                    <a:pt x="1121" y="2513"/>
                    <a:pt x="746" y="2727"/>
                    <a:pt x="369" y="2979"/>
                  </a:cubicBezTo>
                  <a:cubicBezTo>
                    <a:pt x="270" y="3036"/>
                    <a:pt x="199" y="3133"/>
                    <a:pt x="155" y="3271"/>
                  </a:cubicBezTo>
                  <a:cubicBezTo>
                    <a:pt x="101" y="3317"/>
                    <a:pt x="49" y="3345"/>
                    <a:pt x="0" y="3356"/>
                  </a:cubicBezTo>
                  <a:lnTo>
                    <a:pt x="230" y="3345"/>
                  </a:lnTo>
                  <a:cubicBezTo>
                    <a:pt x="589" y="3311"/>
                    <a:pt x="1023" y="3251"/>
                    <a:pt x="1531" y="3163"/>
                  </a:cubicBezTo>
                  <a:lnTo>
                    <a:pt x="6100" y="2350"/>
                  </a:lnTo>
                  <a:cubicBezTo>
                    <a:pt x="6135" y="2344"/>
                    <a:pt x="6211" y="2320"/>
                    <a:pt x="6328" y="2278"/>
                  </a:cubicBezTo>
                  <a:lnTo>
                    <a:pt x="6728" y="2107"/>
                  </a:lnTo>
                  <a:lnTo>
                    <a:pt x="9891" y="1059"/>
                  </a:lnTo>
                  <a:lnTo>
                    <a:pt x="12254" y="220"/>
                  </a:lnTo>
                  <a:cubicBezTo>
                    <a:pt x="12522" y="130"/>
                    <a:pt x="12771" y="56"/>
                    <a:pt x="13001" y="0"/>
                  </a:cubicBezTo>
                  <a:lnTo>
                    <a:pt x="12966" y="8"/>
                  </a:lnTo>
                  <a:cubicBezTo>
                    <a:pt x="12696" y="75"/>
                    <a:pt x="12452" y="115"/>
                    <a:pt x="12235" y="126"/>
                  </a:cubicBezTo>
                  <a:cubicBezTo>
                    <a:pt x="10431" y="203"/>
                    <a:pt x="9113" y="277"/>
                    <a:pt x="8281" y="3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6789BFA7-6045-C365-B8B4-84665913DD34}"/>
                </a:ext>
              </a:extLst>
            </p:cNvPr>
            <p:cNvSpPr/>
            <p:nvPr/>
          </p:nvSpPr>
          <p:spPr>
            <a:xfrm>
              <a:off x="5978687" y="2979000"/>
              <a:ext cx="12875" cy="3371"/>
            </a:xfrm>
            <a:custGeom>
              <a:avLst/>
              <a:gdLst>
                <a:gd name="connsiteX0" fmla="*/ 3117 w 12875"/>
                <a:gd name="connsiteY0" fmla="*/ 2567 h 3371"/>
                <a:gd name="connsiteX1" fmla="*/ 5233 w 12875"/>
                <a:gd name="connsiteY1" fmla="*/ 2066 h 3371"/>
                <a:gd name="connsiteX2" fmla="*/ 6060 w 12875"/>
                <a:gd name="connsiteY2" fmla="*/ 1825 h 3371"/>
                <a:gd name="connsiteX3" fmla="*/ 7732 w 12875"/>
                <a:gd name="connsiteY3" fmla="*/ 1295 h 3371"/>
                <a:gd name="connsiteX4" fmla="*/ 9185 w 12875"/>
                <a:gd name="connsiteY4" fmla="*/ 937 h 3371"/>
                <a:gd name="connsiteX5" fmla="*/ 12876 w 12875"/>
                <a:gd name="connsiteY5" fmla="*/ 655 h 3371"/>
                <a:gd name="connsiteX6" fmla="*/ 10924 w 12875"/>
                <a:gd name="connsiteY6" fmla="*/ 247 h 3371"/>
                <a:gd name="connsiteX7" fmla="*/ 10279 w 12875"/>
                <a:gd name="connsiteY7" fmla="*/ 137 h 3371"/>
                <a:gd name="connsiteX8" fmla="*/ 8361 w 12875"/>
                <a:gd name="connsiteY8" fmla="*/ 1 h 3371"/>
                <a:gd name="connsiteX9" fmla="*/ 8294 w 12875"/>
                <a:gd name="connsiteY9" fmla="*/ 1 h 3371"/>
                <a:gd name="connsiteX10" fmla="*/ 3930 w 12875"/>
                <a:gd name="connsiteY10" fmla="*/ 877 h 3371"/>
                <a:gd name="connsiteX11" fmla="*/ 1229 w 12875"/>
                <a:gd name="connsiteY11" fmla="*/ 2267 h 3371"/>
                <a:gd name="connsiteX12" fmla="*/ 359 w 12875"/>
                <a:gd name="connsiteY12" fmla="*/ 2921 h 3371"/>
                <a:gd name="connsiteX13" fmla="*/ 156 w 12875"/>
                <a:gd name="connsiteY13" fmla="*/ 3258 h 3371"/>
                <a:gd name="connsiteX14" fmla="*/ 0 w 12875"/>
                <a:gd name="connsiteY14" fmla="*/ 3372 h 3371"/>
                <a:gd name="connsiteX15" fmla="*/ 716 w 12875"/>
                <a:gd name="connsiteY15" fmla="*/ 3213 h 3371"/>
                <a:gd name="connsiteX16" fmla="*/ 3117 w 12875"/>
                <a:gd name="connsiteY16" fmla="*/ 2567 h 3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875" h="3371">
                  <a:moveTo>
                    <a:pt x="3117" y="2567"/>
                  </a:moveTo>
                  <a:lnTo>
                    <a:pt x="5233" y="2066"/>
                  </a:lnTo>
                  <a:cubicBezTo>
                    <a:pt x="5515" y="1989"/>
                    <a:pt x="5790" y="1910"/>
                    <a:pt x="6060" y="1825"/>
                  </a:cubicBezTo>
                  <a:cubicBezTo>
                    <a:pt x="7034" y="1507"/>
                    <a:pt x="7591" y="1331"/>
                    <a:pt x="7732" y="1295"/>
                  </a:cubicBezTo>
                  <a:cubicBezTo>
                    <a:pt x="8127" y="1179"/>
                    <a:pt x="8612" y="1059"/>
                    <a:pt x="9185" y="937"/>
                  </a:cubicBezTo>
                  <a:cubicBezTo>
                    <a:pt x="10906" y="592"/>
                    <a:pt x="12136" y="498"/>
                    <a:pt x="12876" y="655"/>
                  </a:cubicBezTo>
                  <a:cubicBezTo>
                    <a:pt x="12554" y="615"/>
                    <a:pt x="11904" y="478"/>
                    <a:pt x="10924" y="247"/>
                  </a:cubicBezTo>
                  <a:cubicBezTo>
                    <a:pt x="10712" y="205"/>
                    <a:pt x="10496" y="169"/>
                    <a:pt x="10279" y="137"/>
                  </a:cubicBezTo>
                  <a:cubicBezTo>
                    <a:pt x="9625" y="45"/>
                    <a:pt x="8985" y="-1"/>
                    <a:pt x="8361" y="1"/>
                  </a:cubicBezTo>
                  <a:lnTo>
                    <a:pt x="8294" y="1"/>
                  </a:lnTo>
                  <a:cubicBezTo>
                    <a:pt x="6849" y="-15"/>
                    <a:pt x="5394" y="277"/>
                    <a:pt x="3930" y="877"/>
                  </a:cubicBezTo>
                  <a:cubicBezTo>
                    <a:pt x="2923" y="1301"/>
                    <a:pt x="2023" y="1764"/>
                    <a:pt x="1229" y="2267"/>
                  </a:cubicBezTo>
                  <a:cubicBezTo>
                    <a:pt x="977" y="2424"/>
                    <a:pt x="687" y="2642"/>
                    <a:pt x="359" y="2921"/>
                  </a:cubicBezTo>
                  <a:cubicBezTo>
                    <a:pt x="257" y="2998"/>
                    <a:pt x="190" y="3110"/>
                    <a:pt x="156" y="3258"/>
                  </a:cubicBezTo>
                  <a:cubicBezTo>
                    <a:pt x="103" y="3314"/>
                    <a:pt x="51" y="3352"/>
                    <a:pt x="0" y="3372"/>
                  </a:cubicBezTo>
                  <a:cubicBezTo>
                    <a:pt x="92" y="3363"/>
                    <a:pt x="331" y="3310"/>
                    <a:pt x="716" y="3213"/>
                  </a:cubicBezTo>
                  <a:cubicBezTo>
                    <a:pt x="2007" y="2856"/>
                    <a:pt x="2807" y="2641"/>
                    <a:pt x="3117" y="2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E8C07881-9DAA-76D7-11E1-1AAF82E7D0FB}"/>
                </a:ext>
              </a:extLst>
            </p:cNvPr>
            <p:cNvSpPr/>
            <p:nvPr/>
          </p:nvSpPr>
          <p:spPr>
            <a:xfrm>
              <a:off x="5976543" y="3004358"/>
              <a:ext cx="19145" cy="6780"/>
            </a:xfrm>
            <a:custGeom>
              <a:avLst/>
              <a:gdLst>
                <a:gd name="connsiteX0" fmla="*/ 7563 w 19145"/>
                <a:gd name="connsiteY0" fmla="*/ 2574 h 6780"/>
                <a:gd name="connsiteX1" fmla="*/ 2878 w 19145"/>
                <a:gd name="connsiteY1" fmla="*/ 4751 h 6780"/>
                <a:gd name="connsiteX2" fmla="*/ 872 w 19145"/>
                <a:gd name="connsiteY2" fmla="*/ 6044 h 6780"/>
                <a:gd name="connsiteX3" fmla="*/ 342 w 19145"/>
                <a:gd name="connsiteY3" fmla="*/ 6586 h 6780"/>
                <a:gd name="connsiteX4" fmla="*/ 0 w 19145"/>
                <a:gd name="connsiteY4" fmla="*/ 6781 h 6780"/>
                <a:gd name="connsiteX5" fmla="*/ 2760 w 19145"/>
                <a:gd name="connsiteY5" fmla="*/ 6119 h 6780"/>
                <a:gd name="connsiteX6" fmla="*/ 8779 w 19145"/>
                <a:gd name="connsiteY6" fmla="*/ 4303 h 6780"/>
                <a:gd name="connsiteX7" fmla="*/ 10425 w 19145"/>
                <a:gd name="connsiteY7" fmla="*/ 3673 h 6780"/>
                <a:gd name="connsiteX8" fmla="*/ 15514 w 19145"/>
                <a:gd name="connsiteY8" fmla="*/ 1464 h 6780"/>
                <a:gd name="connsiteX9" fmla="*/ 18930 w 19145"/>
                <a:gd name="connsiteY9" fmla="*/ 102 h 6780"/>
                <a:gd name="connsiteX10" fmla="*/ 19145 w 19145"/>
                <a:gd name="connsiteY10" fmla="*/ 0 h 6780"/>
                <a:gd name="connsiteX11" fmla="*/ 19127 w 19145"/>
                <a:gd name="connsiteY11" fmla="*/ 2 h 6780"/>
                <a:gd name="connsiteX12" fmla="*/ 18218 w 19145"/>
                <a:gd name="connsiteY12" fmla="*/ 259 h 6780"/>
                <a:gd name="connsiteX13" fmla="*/ 11024 w 19145"/>
                <a:gd name="connsiteY13" fmla="*/ 1613 h 6780"/>
                <a:gd name="connsiteX14" fmla="*/ 7563 w 19145"/>
                <a:gd name="connsiteY14" fmla="*/ 2574 h 6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145" h="6780">
                  <a:moveTo>
                    <a:pt x="7563" y="2574"/>
                  </a:moveTo>
                  <a:cubicBezTo>
                    <a:pt x="6377" y="2988"/>
                    <a:pt x="4815" y="3714"/>
                    <a:pt x="2878" y="4751"/>
                  </a:cubicBezTo>
                  <a:cubicBezTo>
                    <a:pt x="2267" y="5083"/>
                    <a:pt x="1598" y="5514"/>
                    <a:pt x="872" y="6044"/>
                  </a:cubicBezTo>
                  <a:cubicBezTo>
                    <a:pt x="649" y="6194"/>
                    <a:pt x="472" y="6375"/>
                    <a:pt x="342" y="6586"/>
                  </a:cubicBezTo>
                  <a:cubicBezTo>
                    <a:pt x="218" y="6673"/>
                    <a:pt x="105" y="6739"/>
                    <a:pt x="0" y="6781"/>
                  </a:cubicBezTo>
                  <a:cubicBezTo>
                    <a:pt x="630" y="6688"/>
                    <a:pt x="1550" y="6467"/>
                    <a:pt x="2760" y="6119"/>
                  </a:cubicBezTo>
                  <a:cubicBezTo>
                    <a:pt x="5947" y="5225"/>
                    <a:pt x="7953" y="4619"/>
                    <a:pt x="8779" y="4303"/>
                  </a:cubicBezTo>
                  <a:lnTo>
                    <a:pt x="10425" y="3673"/>
                  </a:lnTo>
                  <a:lnTo>
                    <a:pt x="15514" y="1464"/>
                  </a:lnTo>
                  <a:cubicBezTo>
                    <a:pt x="16493" y="1050"/>
                    <a:pt x="17632" y="596"/>
                    <a:pt x="18930" y="102"/>
                  </a:cubicBezTo>
                  <a:lnTo>
                    <a:pt x="19145" y="0"/>
                  </a:lnTo>
                  <a:lnTo>
                    <a:pt x="19127" y="2"/>
                  </a:lnTo>
                  <a:lnTo>
                    <a:pt x="18218" y="259"/>
                  </a:lnTo>
                  <a:cubicBezTo>
                    <a:pt x="15230" y="759"/>
                    <a:pt x="12832" y="1210"/>
                    <a:pt x="11024" y="1613"/>
                  </a:cubicBezTo>
                  <a:cubicBezTo>
                    <a:pt x="9802" y="1882"/>
                    <a:pt x="8648" y="2202"/>
                    <a:pt x="7563" y="257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80498CEB-773E-0429-74DD-AB847A18DEB5}"/>
                </a:ext>
              </a:extLst>
            </p:cNvPr>
            <p:cNvSpPr/>
            <p:nvPr/>
          </p:nvSpPr>
          <p:spPr>
            <a:xfrm>
              <a:off x="5956698" y="2995523"/>
              <a:ext cx="5418" cy="3134"/>
            </a:xfrm>
            <a:custGeom>
              <a:avLst/>
              <a:gdLst>
                <a:gd name="connsiteX0" fmla="*/ 4365 w 5418"/>
                <a:gd name="connsiteY0" fmla="*/ 601 h 3134"/>
                <a:gd name="connsiteX1" fmla="*/ 4035 w 5418"/>
                <a:gd name="connsiteY1" fmla="*/ 756 h 3134"/>
                <a:gd name="connsiteX2" fmla="*/ 2848 w 5418"/>
                <a:gd name="connsiteY2" fmla="*/ 1255 h 3134"/>
                <a:gd name="connsiteX3" fmla="*/ 2202 w 5418"/>
                <a:gd name="connsiteY3" fmla="*/ 1542 h 3134"/>
                <a:gd name="connsiteX4" fmla="*/ 1049 w 5418"/>
                <a:gd name="connsiteY4" fmla="*/ 2181 h 3134"/>
                <a:gd name="connsiteX5" fmla="*/ 272 w 5418"/>
                <a:gd name="connsiteY5" fmla="*/ 2765 h 3134"/>
                <a:gd name="connsiteX6" fmla="*/ 122 w 5418"/>
                <a:gd name="connsiteY6" fmla="*/ 3050 h 3134"/>
                <a:gd name="connsiteX7" fmla="*/ 0 w 5418"/>
                <a:gd name="connsiteY7" fmla="*/ 3135 h 3134"/>
                <a:gd name="connsiteX8" fmla="*/ 1001 w 5418"/>
                <a:gd name="connsiteY8" fmla="*/ 2909 h 3134"/>
                <a:gd name="connsiteX9" fmla="*/ 2121 w 5418"/>
                <a:gd name="connsiteY9" fmla="*/ 2495 h 3134"/>
                <a:gd name="connsiteX10" fmla="*/ 2866 w 5418"/>
                <a:gd name="connsiteY10" fmla="*/ 2016 h 3134"/>
                <a:gd name="connsiteX11" fmla="*/ 4684 w 5418"/>
                <a:gd name="connsiteY11" fmla="*/ 534 h 3134"/>
                <a:gd name="connsiteX12" fmla="*/ 4935 w 5418"/>
                <a:gd name="connsiteY12" fmla="*/ 342 h 3134"/>
                <a:gd name="connsiteX13" fmla="*/ 5419 w 5418"/>
                <a:gd name="connsiteY13" fmla="*/ 0 h 3134"/>
                <a:gd name="connsiteX14" fmla="*/ 5401 w 5418"/>
                <a:gd name="connsiteY14" fmla="*/ 12 h 3134"/>
                <a:gd name="connsiteX15" fmla="*/ 4365 w 5418"/>
                <a:gd name="connsiteY15" fmla="*/ 601 h 3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418" h="3134">
                  <a:moveTo>
                    <a:pt x="4365" y="601"/>
                  </a:moveTo>
                  <a:cubicBezTo>
                    <a:pt x="4258" y="653"/>
                    <a:pt x="4149" y="706"/>
                    <a:pt x="4035" y="756"/>
                  </a:cubicBezTo>
                  <a:lnTo>
                    <a:pt x="2848" y="1255"/>
                  </a:lnTo>
                  <a:cubicBezTo>
                    <a:pt x="2628" y="1348"/>
                    <a:pt x="2413" y="1444"/>
                    <a:pt x="2202" y="1542"/>
                  </a:cubicBezTo>
                  <a:cubicBezTo>
                    <a:pt x="1774" y="1742"/>
                    <a:pt x="1389" y="1956"/>
                    <a:pt x="1049" y="2181"/>
                  </a:cubicBezTo>
                  <a:cubicBezTo>
                    <a:pt x="866" y="2296"/>
                    <a:pt x="608" y="2491"/>
                    <a:pt x="272" y="2765"/>
                  </a:cubicBezTo>
                  <a:cubicBezTo>
                    <a:pt x="193" y="2820"/>
                    <a:pt x="144" y="2916"/>
                    <a:pt x="122" y="3050"/>
                  </a:cubicBezTo>
                  <a:cubicBezTo>
                    <a:pt x="81" y="3095"/>
                    <a:pt x="41" y="3123"/>
                    <a:pt x="0" y="3135"/>
                  </a:cubicBezTo>
                  <a:cubicBezTo>
                    <a:pt x="241" y="3111"/>
                    <a:pt x="574" y="3035"/>
                    <a:pt x="1001" y="2909"/>
                  </a:cubicBezTo>
                  <a:cubicBezTo>
                    <a:pt x="1485" y="2772"/>
                    <a:pt x="1859" y="2634"/>
                    <a:pt x="2121" y="2495"/>
                  </a:cubicBezTo>
                  <a:cubicBezTo>
                    <a:pt x="2278" y="2421"/>
                    <a:pt x="2527" y="2261"/>
                    <a:pt x="2866" y="2016"/>
                  </a:cubicBezTo>
                  <a:cubicBezTo>
                    <a:pt x="3026" y="1905"/>
                    <a:pt x="3632" y="1410"/>
                    <a:pt x="4684" y="534"/>
                  </a:cubicBezTo>
                  <a:lnTo>
                    <a:pt x="4935" y="342"/>
                  </a:lnTo>
                  <a:lnTo>
                    <a:pt x="5419" y="0"/>
                  </a:lnTo>
                  <a:lnTo>
                    <a:pt x="5401" y="12"/>
                  </a:lnTo>
                  <a:cubicBezTo>
                    <a:pt x="5229" y="139"/>
                    <a:pt x="4883" y="335"/>
                    <a:pt x="4365" y="6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567EBC08-EEF5-8D29-7832-1F9E8D392556}"/>
                </a:ext>
              </a:extLst>
            </p:cNvPr>
            <p:cNvSpPr/>
            <p:nvPr/>
          </p:nvSpPr>
          <p:spPr>
            <a:xfrm>
              <a:off x="6153125" y="2946081"/>
              <a:ext cx="9701" cy="7903"/>
            </a:xfrm>
            <a:custGeom>
              <a:avLst/>
              <a:gdLst>
                <a:gd name="connsiteX0" fmla="*/ 3522 w 9701"/>
                <a:gd name="connsiteY0" fmla="*/ 3379 h 7903"/>
                <a:gd name="connsiteX1" fmla="*/ 4921 w 9701"/>
                <a:gd name="connsiteY1" fmla="*/ 4444 h 7903"/>
                <a:gd name="connsiteX2" fmla="*/ 7925 w 9701"/>
                <a:gd name="connsiteY2" fmla="*/ 6519 h 7903"/>
                <a:gd name="connsiteX3" fmla="*/ 8719 w 9701"/>
                <a:gd name="connsiteY3" fmla="*/ 7115 h 7903"/>
                <a:gd name="connsiteX4" fmla="*/ 9558 w 9701"/>
                <a:gd name="connsiteY4" fmla="*/ 7796 h 7903"/>
                <a:gd name="connsiteX5" fmla="*/ 9701 w 9701"/>
                <a:gd name="connsiteY5" fmla="*/ 7900 h 7903"/>
                <a:gd name="connsiteX6" fmla="*/ 9304 w 9701"/>
                <a:gd name="connsiteY6" fmla="*/ 7520 h 7903"/>
                <a:gd name="connsiteX7" fmla="*/ 6246 w 9701"/>
                <a:gd name="connsiteY7" fmla="*/ 4004 h 7903"/>
                <a:gd name="connsiteX8" fmla="*/ 4668 w 9701"/>
                <a:gd name="connsiteY8" fmla="*/ 2516 h 7903"/>
                <a:gd name="connsiteX9" fmla="*/ 2002 w 9701"/>
                <a:gd name="connsiteY9" fmla="*/ 743 h 7903"/>
                <a:gd name="connsiteX10" fmla="*/ 748 w 9701"/>
                <a:gd name="connsiteY10" fmla="*/ 185 h 7903"/>
                <a:gd name="connsiteX11" fmla="*/ 235 w 9701"/>
                <a:gd name="connsiteY11" fmla="*/ 120 h 7903"/>
                <a:gd name="connsiteX12" fmla="*/ 0 w 9701"/>
                <a:gd name="connsiteY12" fmla="*/ 0 h 7903"/>
                <a:gd name="connsiteX13" fmla="*/ 109 w 9701"/>
                <a:gd name="connsiteY13" fmla="*/ 133 h 7903"/>
                <a:gd name="connsiteX14" fmla="*/ 3522 w 9701"/>
                <a:gd name="connsiteY14" fmla="*/ 3379 h 7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701" h="7903">
                  <a:moveTo>
                    <a:pt x="3522" y="3379"/>
                  </a:moveTo>
                  <a:cubicBezTo>
                    <a:pt x="3780" y="3598"/>
                    <a:pt x="4246" y="3953"/>
                    <a:pt x="4921" y="4444"/>
                  </a:cubicBezTo>
                  <a:cubicBezTo>
                    <a:pt x="6756" y="5694"/>
                    <a:pt x="7757" y="6386"/>
                    <a:pt x="7925" y="6519"/>
                  </a:cubicBezTo>
                  <a:lnTo>
                    <a:pt x="8719" y="7115"/>
                  </a:lnTo>
                  <a:lnTo>
                    <a:pt x="9558" y="7796"/>
                  </a:lnTo>
                  <a:cubicBezTo>
                    <a:pt x="9661" y="7879"/>
                    <a:pt x="9709" y="7914"/>
                    <a:pt x="9701" y="7900"/>
                  </a:cubicBezTo>
                  <a:lnTo>
                    <a:pt x="9304" y="7520"/>
                  </a:lnTo>
                  <a:cubicBezTo>
                    <a:pt x="7257" y="5124"/>
                    <a:pt x="6237" y="3952"/>
                    <a:pt x="6246" y="4004"/>
                  </a:cubicBezTo>
                  <a:cubicBezTo>
                    <a:pt x="5737" y="3461"/>
                    <a:pt x="5212" y="2965"/>
                    <a:pt x="4668" y="2516"/>
                  </a:cubicBezTo>
                  <a:cubicBezTo>
                    <a:pt x="3704" y="1760"/>
                    <a:pt x="2815" y="1169"/>
                    <a:pt x="2002" y="743"/>
                  </a:cubicBezTo>
                  <a:cubicBezTo>
                    <a:pt x="1853" y="650"/>
                    <a:pt x="1435" y="464"/>
                    <a:pt x="748" y="185"/>
                  </a:cubicBezTo>
                  <a:cubicBezTo>
                    <a:pt x="569" y="113"/>
                    <a:pt x="398" y="92"/>
                    <a:pt x="235" y="120"/>
                  </a:cubicBezTo>
                  <a:cubicBezTo>
                    <a:pt x="209" y="120"/>
                    <a:pt x="131" y="81"/>
                    <a:pt x="0" y="0"/>
                  </a:cubicBezTo>
                  <a:lnTo>
                    <a:pt x="109" y="133"/>
                  </a:lnTo>
                  <a:cubicBezTo>
                    <a:pt x="1209" y="1301"/>
                    <a:pt x="2346" y="2382"/>
                    <a:pt x="3522" y="33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C6AAF7B7-1079-1C8B-16FD-3C469D22E9FC}"/>
                </a:ext>
              </a:extLst>
            </p:cNvPr>
            <p:cNvSpPr/>
            <p:nvPr/>
          </p:nvSpPr>
          <p:spPr>
            <a:xfrm>
              <a:off x="6153792" y="2950651"/>
              <a:ext cx="8241" cy="9295"/>
            </a:xfrm>
            <a:custGeom>
              <a:avLst/>
              <a:gdLst>
                <a:gd name="connsiteX0" fmla="*/ 6262 w 8241"/>
                <a:gd name="connsiteY0" fmla="*/ 6125 h 9295"/>
                <a:gd name="connsiteX1" fmla="*/ 5700 w 8241"/>
                <a:gd name="connsiteY1" fmla="*/ 5260 h 9295"/>
                <a:gd name="connsiteX2" fmla="*/ 4191 w 8241"/>
                <a:gd name="connsiteY2" fmla="*/ 3288 h 9295"/>
                <a:gd name="connsiteX3" fmla="*/ 2213 w 8241"/>
                <a:gd name="connsiteY3" fmla="*/ 1385 h 9295"/>
                <a:gd name="connsiteX4" fmla="*/ 884 w 8241"/>
                <a:gd name="connsiteY4" fmla="*/ 462 h 9295"/>
                <a:gd name="connsiteX5" fmla="*/ 273 w 8241"/>
                <a:gd name="connsiteY5" fmla="*/ 222 h 9295"/>
                <a:gd name="connsiteX6" fmla="*/ 0 w 8241"/>
                <a:gd name="connsiteY6" fmla="*/ 0 h 9295"/>
                <a:gd name="connsiteX7" fmla="*/ 106 w 8241"/>
                <a:gd name="connsiteY7" fmla="*/ 194 h 9295"/>
                <a:gd name="connsiteX8" fmla="*/ 2886 w 8241"/>
                <a:gd name="connsiteY8" fmla="*/ 3979 h 9295"/>
                <a:gd name="connsiteX9" fmla="*/ 3884 w 8241"/>
                <a:gd name="connsiteY9" fmla="*/ 4994 h 9295"/>
                <a:gd name="connsiteX10" fmla="*/ 6812 w 8241"/>
                <a:gd name="connsiteY10" fmla="*/ 7737 h 9295"/>
                <a:gd name="connsiteX11" fmla="*/ 7408 w 8241"/>
                <a:gd name="connsiteY11" fmla="*/ 8347 h 9295"/>
                <a:gd name="connsiteX12" fmla="*/ 8242 w 8241"/>
                <a:gd name="connsiteY12" fmla="*/ 9295 h 9295"/>
                <a:gd name="connsiteX13" fmla="*/ 7980 w 8241"/>
                <a:gd name="connsiteY13" fmla="*/ 8944 h 9295"/>
                <a:gd name="connsiteX14" fmla="*/ 6262 w 8241"/>
                <a:gd name="connsiteY14" fmla="*/ 6125 h 9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241" h="9295">
                  <a:moveTo>
                    <a:pt x="6262" y="6125"/>
                  </a:moveTo>
                  <a:lnTo>
                    <a:pt x="5700" y="5260"/>
                  </a:lnTo>
                  <a:cubicBezTo>
                    <a:pt x="5103" y="4399"/>
                    <a:pt x="4600" y="3742"/>
                    <a:pt x="4191" y="3288"/>
                  </a:cubicBezTo>
                  <a:cubicBezTo>
                    <a:pt x="3524" y="2534"/>
                    <a:pt x="2864" y="1899"/>
                    <a:pt x="2213" y="1385"/>
                  </a:cubicBezTo>
                  <a:cubicBezTo>
                    <a:pt x="2066" y="1254"/>
                    <a:pt x="1623" y="946"/>
                    <a:pt x="884" y="462"/>
                  </a:cubicBezTo>
                  <a:cubicBezTo>
                    <a:pt x="695" y="328"/>
                    <a:pt x="492" y="249"/>
                    <a:pt x="273" y="222"/>
                  </a:cubicBezTo>
                  <a:cubicBezTo>
                    <a:pt x="278" y="242"/>
                    <a:pt x="187" y="169"/>
                    <a:pt x="0" y="0"/>
                  </a:cubicBezTo>
                  <a:lnTo>
                    <a:pt x="106" y="194"/>
                  </a:lnTo>
                  <a:cubicBezTo>
                    <a:pt x="783" y="1301"/>
                    <a:pt x="1710" y="2562"/>
                    <a:pt x="2886" y="3979"/>
                  </a:cubicBezTo>
                  <a:cubicBezTo>
                    <a:pt x="3210" y="4333"/>
                    <a:pt x="3543" y="4672"/>
                    <a:pt x="3884" y="4994"/>
                  </a:cubicBezTo>
                  <a:cubicBezTo>
                    <a:pt x="5591" y="6569"/>
                    <a:pt x="6567" y="7483"/>
                    <a:pt x="6812" y="7737"/>
                  </a:cubicBezTo>
                  <a:lnTo>
                    <a:pt x="7408" y="8347"/>
                  </a:lnTo>
                  <a:lnTo>
                    <a:pt x="8242" y="9295"/>
                  </a:lnTo>
                  <a:lnTo>
                    <a:pt x="7980" y="8944"/>
                  </a:lnTo>
                  <a:cubicBezTo>
                    <a:pt x="7609" y="8359"/>
                    <a:pt x="7037" y="7419"/>
                    <a:pt x="6262" y="61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BBF54661-B0B7-EAFB-2AFA-4C2179CBE183}"/>
                </a:ext>
              </a:extLst>
            </p:cNvPr>
            <p:cNvSpPr/>
            <p:nvPr/>
          </p:nvSpPr>
          <p:spPr>
            <a:xfrm>
              <a:off x="6152152" y="2935461"/>
              <a:ext cx="8563" cy="3905"/>
            </a:xfrm>
            <a:custGeom>
              <a:avLst/>
              <a:gdLst>
                <a:gd name="connsiteX0" fmla="*/ 5200 w 8563"/>
                <a:gd name="connsiteY0" fmla="*/ 1511 h 3905"/>
                <a:gd name="connsiteX1" fmla="*/ 3971 w 8563"/>
                <a:gd name="connsiteY1" fmla="*/ 766 h 3905"/>
                <a:gd name="connsiteX2" fmla="*/ 3242 w 8563"/>
                <a:gd name="connsiteY2" fmla="*/ 458 h 3905"/>
                <a:gd name="connsiteX3" fmla="*/ 2561 w 8563"/>
                <a:gd name="connsiteY3" fmla="*/ 270 h 3905"/>
                <a:gd name="connsiteX4" fmla="*/ 869 w 8563"/>
                <a:gd name="connsiteY4" fmla="*/ 0 h 3905"/>
                <a:gd name="connsiteX5" fmla="*/ 849 w 8563"/>
                <a:gd name="connsiteY5" fmla="*/ 1 h 3905"/>
                <a:gd name="connsiteX6" fmla="*/ 372 w 8563"/>
                <a:gd name="connsiteY6" fmla="*/ 29 h 3905"/>
                <a:gd name="connsiteX7" fmla="*/ 149 w 8563"/>
                <a:gd name="connsiteY7" fmla="*/ 159 h 3905"/>
                <a:gd name="connsiteX8" fmla="*/ 0 w 8563"/>
                <a:gd name="connsiteY8" fmla="*/ 167 h 3905"/>
                <a:gd name="connsiteX9" fmla="*/ 1394 w 8563"/>
                <a:gd name="connsiteY9" fmla="*/ 803 h 3905"/>
                <a:gd name="connsiteX10" fmla="*/ 2803 w 8563"/>
                <a:gd name="connsiteY10" fmla="*/ 1510 h 3905"/>
                <a:gd name="connsiteX11" fmla="*/ 3493 w 8563"/>
                <a:gd name="connsiteY11" fmla="*/ 1834 h 3905"/>
                <a:gd name="connsiteX12" fmla="*/ 3991 w 8563"/>
                <a:gd name="connsiteY12" fmla="*/ 2039 h 3905"/>
                <a:gd name="connsiteX13" fmla="*/ 4253 w 8563"/>
                <a:gd name="connsiteY13" fmla="*/ 2137 h 3905"/>
                <a:gd name="connsiteX14" fmla="*/ 6505 w 8563"/>
                <a:gd name="connsiteY14" fmla="*/ 2947 h 3905"/>
                <a:gd name="connsiteX15" fmla="*/ 7312 w 8563"/>
                <a:gd name="connsiteY15" fmla="*/ 3292 h 3905"/>
                <a:gd name="connsiteX16" fmla="*/ 8563 w 8563"/>
                <a:gd name="connsiteY16" fmla="*/ 3906 h 3905"/>
                <a:gd name="connsiteX17" fmla="*/ 8143 w 8563"/>
                <a:gd name="connsiteY17" fmla="*/ 3652 h 3905"/>
                <a:gd name="connsiteX18" fmla="*/ 5200 w 8563"/>
                <a:gd name="connsiteY18" fmla="*/ 1511 h 3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563" h="3905">
                  <a:moveTo>
                    <a:pt x="5200" y="1511"/>
                  </a:moveTo>
                  <a:cubicBezTo>
                    <a:pt x="4621" y="1123"/>
                    <a:pt x="4211" y="875"/>
                    <a:pt x="3971" y="766"/>
                  </a:cubicBezTo>
                  <a:cubicBezTo>
                    <a:pt x="3566" y="577"/>
                    <a:pt x="3323" y="474"/>
                    <a:pt x="3242" y="458"/>
                  </a:cubicBezTo>
                  <a:cubicBezTo>
                    <a:pt x="3145" y="421"/>
                    <a:pt x="2918" y="358"/>
                    <a:pt x="2561" y="270"/>
                  </a:cubicBezTo>
                  <a:cubicBezTo>
                    <a:pt x="1824" y="93"/>
                    <a:pt x="1259" y="3"/>
                    <a:pt x="869" y="0"/>
                  </a:cubicBezTo>
                  <a:lnTo>
                    <a:pt x="849" y="1"/>
                  </a:lnTo>
                  <a:cubicBezTo>
                    <a:pt x="613" y="-2"/>
                    <a:pt x="454" y="8"/>
                    <a:pt x="372" y="29"/>
                  </a:cubicBezTo>
                  <a:cubicBezTo>
                    <a:pt x="309" y="35"/>
                    <a:pt x="234" y="78"/>
                    <a:pt x="149" y="159"/>
                  </a:cubicBezTo>
                  <a:cubicBezTo>
                    <a:pt x="99" y="174"/>
                    <a:pt x="49" y="176"/>
                    <a:pt x="0" y="167"/>
                  </a:cubicBezTo>
                  <a:lnTo>
                    <a:pt x="1394" y="803"/>
                  </a:lnTo>
                  <a:lnTo>
                    <a:pt x="2803" y="1510"/>
                  </a:lnTo>
                  <a:lnTo>
                    <a:pt x="3493" y="1834"/>
                  </a:lnTo>
                  <a:cubicBezTo>
                    <a:pt x="3653" y="1904"/>
                    <a:pt x="3820" y="1973"/>
                    <a:pt x="3991" y="2039"/>
                  </a:cubicBezTo>
                  <a:lnTo>
                    <a:pt x="4253" y="2137"/>
                  </a:lnTo>
                  <a:cubicBezTo>
                    <a:pt x="4990" y="2376"/>
                    <a:pt x="5741" y="2646"/>
                    <a:pt x="6505" y="2947"/>
                  </a:cubicBezTo>
                  <a:cubicBezTo>
                    <a:pt x="6964" y="3136"/>
                    <a:pt x="7233" y="3252"/>
                    <a:pt x="7312" y="3292"/>
                  </a:cubicBezTo>
                  <a:lnTo>
                    <a:pt x="8563" y="3906"/>
                  </a:lnTo>
                  <a:lnTo>
                    <a:pt x="8143" y="3652"/>
                  </a:lnTo>
                  <a:lnTo>
                    <a:pt x="5200" y="151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22A493E0-0E4B-5648-EB3C-A84C0BBB37E0}"/>
                </a:ext>
              </a:extLst>
            </p:cNvPr>
            <p:cNvSpPr/>
            <p:nvPr/>
          </p:nvSpPr>
          <p:spPr>
            <a:xfrm>
              <a:off x="6155333" y="2931599"/>
              <a:ext cx="7110" cy="3395"/>
            </a:xfrm>
            <a:custGeom>
              <a:avLst/>
              <a:gdLst>
                <a:gd name="connsiteX0" fmla="*/ 3412 w 7110"/>
                <a:gd name="connsiteY0" fmla="*/ 754 h 3395"/>
                <a:gd name="connsiteX1" fmla="*/ 1852 w 7110"/>
                <a:gd name="connsiteY1" fmla="*/ 172 h 3395"/>
                <a:gd name="connsiteX2" fmla="*/ 562 w 7110"/>
                <a:gd name="connsiteY2" fmla="*/ 0 h 3395"/>
                <a:gd name="connsiteX3" fmla="*/ 474 w 7110"/>
                <a:gd name="connsiteY3" fmla="*/ 3 h 3395"/>
                <a:gd name="connsiteX4" fmla="*/ 305 w 7110"/>
                <a:gd name="connsiteY4" fmla="*/ 35 h 3395"/>
                <a:gd name="connsiteX5" fmla="*/ 141 w 7110"/>
                <a:gd name="connsiteY5" fmla="*/ 133 h 3395"/>
                <a:gd name="connsiteX6" fmla="*/ 0 w 7110"/>
                <a:gd name="connsiteY6" fmla="*/ 122 h 3395"/>
                <a:gd name="connsiteX7" fmla="*/ 1873 w 7110"/>
                <a:gd name="connsiteY7" fmla="*/ 1102 h 3395"/>
                <a:gd name="connsiteX8" fmla="*/ 3016 w 7110"/>
                <a:gd name="connsiteY8" fmla="*/ 1613 h 3395"/>
                <a:gd name="connsiteX9" fmla="*/ 4731 w 7110"/>
                <a:gd name="connsiteY9" fmla="*/ 2253 h 3395"/>
                <a:gd name="connsiteX10" fmla="*/ 5601 w 7110"/>
                <a:gd name="connsiteY10" fmla="*/ 2608 h 3395"/>
                <a:gd name="connsiteX11" fmla="*/ 7110 w 7110"/>
                <a:gd name="connsiteY11" fmla="*/ 3396 h 3395"/>
                <a:gd name="connsiteX12" fmla="*/ 4593 w 7110"/>
                <a:gd name="connsiteY12" fmla="*/ 1498 h 3395"/>
                <a:gd name="connsiteX13" fmla="*/ 3412 w 7110"/>
                <a:gd name="connsiteY13" fmla="*/ 754 h 3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110" h="3395">
                  <a:moveTo>
                    <a:pt x="3412" y="754"/>
                  </a:moveTo>
                  <a:cubicBezTo>
                    <a:pt x="2865" y="483"/>
                    <a:pt x="2345" y="288"/>
                    <a:pt x="1852" y="172"/>
                  </a:cubicBezTo>
                  <a:cubicBezTo>
                    <a:pt x="1411" y="55"/>
                    <a:pt x="981" y="-2"/>
                    <a:pt x="562" y="0"/>
                  </a:cubicBezTo>
                  <a:lnTo>
                    <a:pt x="474" y="3"/>
                  </a:lnTo>
                  <a:cubicBezTo>
                    <a:pt x="437" y="2"/>
                    <a:pt x="380" y="13"/>
                    <a:pt x="305" y="35"/>
                  </a:cubicBezTo>
                  <a:lnTo>
                    <a:pt x="141" y="133"/>
                  </a:lnTo>
                  <a:cubicBezTo>
                    <a:pt x="116" y="139"/>
                    <a:pt x="69" y="136"/>
                    <a:pt x="0" y="122"/>
                  </a:cubicBezTo>
                  <a:lnTo>
                    <a:pt x="1873" y="1102"/>
                  </a:lnTo>
                  <a:cubicBezTo>
                    <a:pt x="2232" y="1284"/>
                    <a:pt x="2613" y="1453"/>
                    <a:pt x="3016" y="1613"/>
                  </a:cubicBezTo>
                  <a:cubicBezTo>
                    <a:pt x="3271" y="1716"/>
                    <a:pt x="3843" y="1929"/>
                    <a:pt x="4731" y="2253"/>
                  </a:cubicBezTo>
                  <a:cubicBezTo>
                    <a:pt x="5029" y="2366"/>
                    <a:pt x="5319" y="2485"/>
                    <a:pt x="5601" y="2608"/>
                  </a:cubicBezTo>
                  <a:cubicBezTo>
                    <a:pt x="5901" y="2723"/>
                    <a:pt x="6404" y="2986"/>
                    <a:pt x="7110" y="3396"/>
                  </a:cubicBezTo>
                  <a:cubicBezTo>
                    <a:pt x="7042" y="3388"/>
                    <a:pt x="6203" y="2756"/>
                    <a:pt x="4593" y="1498"/>
                  </a:cubicBezTo>
                  <a:cubicBezTo>
                    <a:pt x="4203" y="1212"/>
                    <a:pt x="3810" y="963"/>
                    <a:pt x="3412" y="7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7832976E-5465-BAE1-4818-AB7EE44459E9}"/>
                </a:ext>
              </a:extLst>
            </p:cNvPr>
            <p:cNvSpPr/>
            <p:nvPr/>
          </p:nvSpPr>
          <p:spPr>
            <a:xfrm>
              <a:off x="6149625" y="2952697"/>
              <a:ext cx="7125" cy="8053"/>
            </a:xfrm>
            <a:custGeom>
              <a:avLst/>
              <a:gdLst>
                <a:gd name="connsiteX0" fmla="*/ 7125 w 7125"/>
                <a:gd name="connsiteY0" fmla="*/ 8053 h 8053"/>
                <a:gd name="connsiteX1" fmla="*/ 6702 w 7125"/>
                <a:gd name="connsiteY1" fmla="*/ 7448 h 8053"/>
                <a:gd name="connsiteX2" fmla="*/ 4824 w 7125"/>
                <a:gd name="connsiteY2" fmla="*/ 4426 h 8053"/>
                <a:gd name="connsiteX3" fmla="*/ 3985 w 7125"/>
                <a:gd name="connsiteY3" fmla="*/ 3336 h 8053"/>
                <a:gd name="connsiteX4" fmla="*/ 2760 w 7125"/>
                <a:gd name="connsiteY4" fmla="*/ 2124 h 8053"/>
                <a:gd name="connsiteX5" fmla="*/ 340 w 7125"/>
                <a:gd name="connsiteY5" fmla="*/ 102 h 8053"/>
                <a:gd name="connsiteX6" fmla="*/ 174 w 7125"/>
                <a:gd name="connsiteY6" fmla="*/ 2 h 8053"/>
                <a:gd name="connsiteX7" fmla="*/ 159 w 7125"/>
                <a:gd name="connsiteY7" fmla="*/ 4 h 8053"/>
                <a:gd name="connsiteX8" fmla="*/ 0 w 7125"/>
                <a:gd name="connsiteY8" fmla="*/ 57 h 8053"/>
                <a:gd name="connsiteX9" fmla="*/ 408 w 7125"/>
                <a:gd name="connsiteY9" fmla="*/ 765 h 8053"/>
                <a:gd name="connsiteX10" fmla="*/ 2660 w 7125"/>
                <a:gd name="connsiteY10" fmla="*/ 3881 h 8053"/>
                <a:gd name="connsiteX11" fmla="*/ 3301 w 7125"/>
                <a:gd name="connsiteY11" fmla="*/ 4524 h 8053"/>
                <a:gd name="connsiteX12" fmla="*/ 6566 w 7125"/>
                <a:gd name="connsiteY12" fmla="*/ 7437 h 8053"/>
                <a:gd name="connsiteX13" fmla="*/ 7125 w 7125"/>
                <a:gd name="connsiteY13" fmla="*/ 8053 h 8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125" h="8053">
                  <a:moveTo>
                    <a:pt x="7125" y="8053"/>
                  </a:moveTo>
                  <a:cubicBezTo>
                    <a:pt x="6969" y="7845"/>
                    <a:pt x="6827" y="7643"/>
                    <a:pt x="6702" y="7448"/>
                  </a:cubicBezTo>
                  <a:cubicBezTo>
                    <a:pt x="5992" y="6257"/>
                    <a:pt x="5366" y="5250"/>
                    <a:pt x="4824" y="4426"/>
                  </a:cubicBezTo>
                  <a:cubicBezTo>
                    <a:pt x="4625" y="4120"/>
                    <a:pt x="4346" y="3756"/>
                    <a:pt x="3985" y="3336"/>
                  </a:cubicBezTo>
                  <a:cubicBezTo>
                    <a:pt x="3599" y="2895"/>
                    <a:pt x="3191" y="2491"/>
                    <a:pt x="2760" y="2124"/>
                  </a:cubicBezTo>
                  <a:cubicBezTo>
                    <a:pt x="2553" y="1933"/>
                    <a:pt x="1746" y="1259"/>
                    <a:pt x="340" y="102"/>
                  </a:cubicBezTo>
                  <a:cubicBezTo>
                    <a:pt x="245" y="24"/>
                    <a:pt x="190" y="-10"/>
                    <a:pt x="174" y="2"/>
                  </a:cubicBezTo>
                  <a:lnTo>
                    <a:pt x="159" y="4"/>
                  </a:lnTo>
                  <a:cubicBezTo>
                    <a:pt x="54" y="58"/>
                    <a:pt x="1" y="75"/>
                    <a:pt x="0" y="57"/>
                  </a:cubicBezTo>
                  <a:cubicBezTo>
                    <a:pt x="36" y="150"/>
                    <a:pt x="172" y="386"/>
                    <a:pt x="408" y="765"/>
                  </a:cubicBezTo>
                  <a:cubicBezTo>
                    <a:pt x="1317" y="2110"/>
                    <a:pt x="2068" y="3149"/>
                    <a:pt x="2660" y="3881"/>
                  </a:cubicBezTo>
                  <a:cubicBezTo>
                    <a:pt x="2897" y="4144"/>
                    <a:pt x="3111" y="4359"/>
                    <a:pt x="3301" y="4524"/>
                  </a:cubicBezTo>
                  <a:cubicBezTo>
                    <a:pt x="4738" y="5824"/>
                    <a:pt x="5827" y="6794"/>
                    <a:pt x="6566" y="7437"/>
                  </a:cubicBezTo>
                  <a:cubicBezTo>
                    <a:pt x="6720" y="7572"/>
                    <a:pt x="6906" y="7777"/>
                    <a:pt x="7125" y="80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C2C27C70-21ED-CE0A-0354-1AC1E0B284DB}"/>
                </a:ext>
              </a:extLst>
            </p:cNvPr>
            <p:cNvSpPr/>
            <p:nvPr/>
          </p:nvSpPr>
          <p:spPr>
            <a:xfrm>
              <a:off x="6133600" y="2972813"/>
              <a:ext cx="6330" cy="4933"/>
            </a:xfrm>
            <a:custGeom>
              <a:avLst/>
              <a:gdLst>
                <a:gd name="connsiteX0" fmla="*/ 1497 w 6330"/>
                <a:gd name="connsiteY0" fmla="*/ 1492 h 4933"/>
                <a:gd name="connsiteX1" fmla="*/ 2162 w 6330"/>
                <a:gd name="connsiteY1" fmla="*/ 2053 h 4933"/>
                <a:gd name="connsiteX2" fmla="*/ 2894 w 6330"/>
                <a:gd name="connsiteY2" fmla="*/ 2566 h 4933"/>
                <a:gd name="connsiteX3" fmla="*/ 5046 w 6330"/>
                <a:gd name="connsiteY3" fmla="*/ 3938 h 4933"/>
                <a:gd name="connsiteX4" fmla="*/ 5568 w 6330"/>
                <a:gd name="connsiteY4" fmla="*/ 4312 h 4933"/>
                <a:gd name="connsiteX5" fmla="*/ 5725 w 6330"/>
                <a:gd name="connsiteY5" fmla="*/ 4435 h 4933"/>
                <a:gd name="connsiteX6" fmla="*/ 6330 w 6330"/>
                <a:gd name="connsiteY6" fmla="*/ 4933 h 4933"/>
                <a:gd name="connsiteX7" fmla="*/ 5522 w 6330"/>
                <a:gd name="connsiteY7" fmla="*/ 4103 h 4933"/>
                <a:gd name="connsiteX8" fmla="*/ 3959 w 6330"/>
                <a:gd name="connsiteY8" fmla="*/ 2343 h 4933"/>
                <a:gd name="connsiteX9" fmla="*/ 2945 w 6330"/>
                <a:gd name="connsiteY9" fmla="*/ 1403 h 4933"/>
                <a:gd name="connsiteX10" fmla="*/ 1380 w 6330"/>
                <a:gd name="connsiteY10" fmla="*/ 403 h 4933"/>
                <a:gd name="connsiteX11" fmla="*/ 534 w 6330"/>
                <a:gd name="connsiteY11" fmla="*/ 64 h 4933"/>
                <a:gd name="connsiteX12" fmla="*/ 152 w 6330"/>
                <a:gd name="connsiteY12" fmla="*/ 67 h 4933"/>
                <a:gd name="connsiteX13" fmla="*/ 0 w 6330"/>
                <a:gd name="connsiteY13" fmla="*/ 0 h 4933"/>
                <a:gd name="connsiteX14" fmla="*/ 74 w 6330"/>
                <a:gd name="connsiteY14" fmla="*/ 88 h 4933"/>
                <a:gd name="connsiteX15" fmla="*/ 1497 w 6330"/>
                <a:gd name="connsiteY15" fmla="*/ 1492 h 4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330" h="4933">
                  <a:moveTo>
                    <a:pt x="1497" y="1492"/>
                  </a:moveTo>
                  <a:cubicBezTo>
                    <a:pt x="1706" y="1690"/>
                    <a:pt x="1928" y="1877"/>
                    <a:pt x="2162" y="2053"/>
                  </a:cubicBezTo>
                  <a:cubicBezTo>
                    <a:pt x="2397" y="2230"/>
                    <a:pt x="2641" y="2400"/>
                    <a:pt x="2894" y="2566"/>
                  </a:cubicBezTo>
                  <a:cubicBezTo>
                    <a:pt x="4281" y="3433"/>
                    <a:pt x="4998" y="3890"/>
                    <a:pt x="5046" y="3938"/>
                  </a:cubicBezTo>
                  <a:lnTo>
                    <a:pt x="5568" y="4312"/>
                  </a:lnTo>
                  <a:lnTo>
                    <a:pt x="5725" y="4435"/>
                  </a:lnTo>
                  <a:lnTo>
                    <a:pt x="6330" y="4933"/>
                  </a:lnTo>
                  <a:cubicBezTo>
                    <a:pt x="6264" y="4899"/>
                    <a:pt x="5994" y="4622"/>
                    <a:pt x="5522" y="4103"/>
                  </a:cubicBezTo>
                  <a:cubicBezTo>
                    <a:pt x="4602" y="3045"/>
                    <a:pt x="4081" y="2459"/>
                    <a:pt x="3959" y="2343"/>
                  </a:cubicBezTo>
                  <a:cubicBezTo>
                    <a:pt x="3635" y="2001"/>
                    <a:pt x="3297" y="1688"/>
                    <a:pt x="2945" y="1403"/>
                  </a:cubicBezTo>
                  <a:cubicBezTo>
                    <a:pt x="2507" y="1048"/>
                    <a:pt x="1985" y="714"/>
                    <a:pt x="1380" y="403"/>
                  </a:cubicBezTo>
                  <a:cubicBezTo>
                    <a:pt x="1281" y="345"/>
                    <a:pt x="999" y="231"/>
                    <a:pt x="534" y="64"/>
                  </a:cubicBezTo>
                  <a:cubicBezTo>
                    <a:pt x="417" y="21"/>
                    <a:pt x="290" y="22"/>
                    <a:pt x="152" y="67"/>
                  </a:cubicBezTo>
                  <a:cubicBezTo>
                    <a:pt x="122" y="65"/>
                    <a:pt x="72" y="42"/>
                    <a:pt x="0" y="0"/>
                  </a:cubicBezTo>
                  <a:lnTo>
                    <a:pt x="74" y="88"/>
                  </a:lnTo>
                  <a:cubicBezTo>
                    <a:pt x="323" y="368"/>
                    <a:pt x="797" y="836"/>
                    <a:pt x="1497" y="149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F102A924-9238-2AE5-9B55-E4899ACA5481}"/>
                </a:ext>
              </a:extLst>
            </p:cNvPr>
            <p:cNvSpPr/>
            <p:nvPr/>
          </p:nvSpPr>
          <p:spPr>
            <a:xfrm>
              <a:off x="6125355" y="2983854"/>
              <a:ext cx="5324" cy="2444"/>
            </a:xfrm>
            <a:custGeom>
              <a:avLst/>
              <a:gdLst>
                <a:gd name="connsiteX0" fmla="*/ 2354 w 5324"/>
                <a:gd name="connsiteY0" fmla="*/ 1411 h 2444"/>
                <a:gd name="connsiteX1" fmla="*/ 2523 w 5324"/>
                <a:gd name="connsiteY1" fmla="*/ 1465 h 2444"/>
                <a:gd name="connsiteX2" fmla="*/ 3436 w 5324"/>
                <a:gd name="connsiteY2" fmla="*/ 1715 h 2444"/>
                <a:gd name="connsiteX3" fmla="*/ 4170 w 5324"/>
                <a:gd name="connsiteY3" fmla="*/ 1953 h 2444"/>
                <a:gd name="connsiteX4" fmla="*/ 5325 w 5324"/>
                <a:gd name="connsiteY4" fmla="*/ 2445 h 2444"/>
                <a:gd name="connsiteX5" fmla="*/ 4272 w 5324"/>
                <a:gd name="connsiteY5" fmla="*/ 1833 h 2444"/>
                <a:gd name="connsiteX6" fmla="*/ 3770 w 5324"/>
                <a:gd name="connsiteY6" fmla="*/ 1506 h 2444"/>
                <a:gd name="connsiteX7" fmla="*/ 2664 w 5324"/>
                <a:gd name="connsiteY7" fmla="*/ 737 h 2444"/>
                <a:gd name="connsiteX8" fmla="*/ 2223 w 5324"/>
                <a:gd name="connsiteY8" fmla="*/ 481 h 2444"/>
                <a:gd name="connsiteX9" fmla="*/ 1360 w 5324"/>
                <a:gd name="connsiteY9" fmla="*/ 192 h 2444"/>
                <a:gd name="connsiteX10" fmla="*/ 322 w 5324"/>
                <a:gd name="connsiteY10" fmla="*/ 0 h 2444"/>
                <a:gd name="connsiteX11" fmla="*/ 274 w 5324"/>
                <a:gd name="connsiteY11" fmla="*/ 2 h 2444"/>
                <a:gd name="connsiteX12" fmla="*/ 83 w 5324"/>
                <a:gd name="connsiteY12" fmla="*/ 116 h 2444"/>
                <a:gd name="connsiteX13" fmla="*/ 0 w 5324"/>
                <a:gd name="connsiteY13" fmla="*/ 118 h 2444"/>
                <a:gd name="connsiteX14" fmla="*/ 1744 w 5324"/>
                <a:gd name="connsiteY14" fmla="*/ 1153 h 2444"/>
                <a:gd name="connsiteX15" fmla="*/ 2354 w 5324"/>
                <a:gd name="connsiteY15" fmla="*/ 1411 h 2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324" h="2444">
                  <a:moveTo>
                    <a:pt x="2354" y="1411"/>
                  </a:moveTo>
                  <a:lnTo>
                    <a:pt x="2523" y="1465"/>
                  </a:lnTo>
                  <a:cubicBezTo>
                    <a:pt x="2941" y="1574"/>
                    <a:pt x="3245" y="1657"/>
                    <a:pt x="3436" y="1715"/>
                  </a:cubicBezTo>
                  <a:cubicBezTo>
                    <a:pt x="3687" y="1789"/>
                    <a:pt x="3931" y="1868"/>
                    <a:pt x="4170" y="1953"/>
                  </a:cubicBezTo>
                  <a:cubicBezTo>
                    <a:pt x="4463" y="2055"/>
                    <a:pt x="4849" y="2218"/>
                    <a:pt x="5325" y="2445"/>
                  </a:cubicBezTo>
                  <a:cubicBezTo>
                    <a:pt x="5224" y="2411"/>
                    <a:pt x="4872" y="2207"/>
                    <a:pt x="4272" y="1833"/>
                  </a:cubicBezTo>
                  <a:cubicBezTo>
                    <a:pt x="3996" y="1657"/>
                    <a:pt x="3829" y="1548"/>
                    <a:pt x="3770" y="1506"/>
                  </a:cubicBezTo>
                  <a:cubicBezTo>
                    <a:pt x="3067" y="1008"/>
                    <a:pt x="2699" y="752"/>
                    <a:pt x="2664" y="737"/>
                  </a:cubicBezTo>
                  <a:cubicBezTo>
                    <a:pt x="2418" y="584"/>
                    <a:pt x="2270" y="499"/>
                    <a:pt x="2223" y="481"/>
                  </a:cubicBezTo>
                  <a:cubicBezTo>
                    <a:pt x="2120" y="408"/>
                    <a:pt x="1832" y="312"/>
                    <a:pt x="1360" y="192"/>
                  </a:cubicBezTo>
                  <a:cubicBezTo>
                    <a:pt x="926" y="77"/>
                    <a:pt x="580" y="13"/>
                    <a:pt x="322" y="0"/>
                  </a:cubicBezTo>
                  <a:lnTo>
                    <a:pt x="274" y="2"/>
                  </a:lnTo>
                  <a:cubicBezTo>
                    <a:pt x="208" y="5"/>
                    <a:pt x="144" y="42"/>
                    <a:pt x="83" y="116"/>
                  </a:cubicBezTo>
                  <a:cubicBezTo>
                    <a:pt x="62" y="127"/>
                    <a:pt x="34" y="128"/>
                    <a:pt x="0" y="118"/>
                  </a:cubicBezTo>
                  <a:cubicBezTo>
                    <a:pt x="1048" y="768"/>
                    <a:pt x="1630" y="1113"/>
                    <a:pt x="1744" y="1153"/>
                  </a:cubicBezTo>
                  <a:cubicBezTo>
                    <a:pt x="1931" y="1248"/>
                    <a:pt x="2134" y="1334"/>
                    <a:pt x="2354" y="141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6D0DE496-7E9D-0EB8-F5AE-BEEEAE239869}"/>
                </a:ext>
              </a:extLst>
            </p:cNvPr>
            <p:cNvSpPr/>
            <p:nvPr/>
          </p:nvSpPr>
          <p:spPr>
            <a:xfrm>
              <a:off x="6124997" y="2988564"/>
              <a:ext cx="2338" cy="1415"/>
            </a:xfrm>
            <a:custGeom>
              <a:avLst/>
              <a:gdLst>
                <a:gd name="connsiteX0" fmla="*/ 707 w 2338"/>
                <a:gd name="connsiteY0" fmla="*/ 651 h 1415"/>
                <a:gd name="connsiteX1" fmla="*/ 1074 w 2338"/>
                <a:gd name="connsiteY1" fmla="*/ 845 h 1415"/>
                <a:gd name="connsiteX2" fmla="*/ 1350 w 2338"/>
                <a:gd name="connsiteY2" fmla="*/ 931 h 1415"/>
                <a:gd name="connsiteX3" fmla="*/ 1542 w 2338"/>
                <a:gd name="connsiteY3" fmla="*/ 998 h 1415"/>
                <a:gd name="connsiteX4" fmla="*/ 1825 w 2338"/>
                <a:gd name="connsiteY4" fmla="*/ 1121 h 1415"/>
                <a:gd name="connsiteX5" fmla="*/ 2338 w 2338"/>
                <a:gd name="connsiteY5" fmla="*/ 1416 h 1415"/>
                <a:gd name="connsiteX6" fmla="*/ 1713 w 2338"/>
                <a:gd name="connsiteY6" fmla="*/ 926 h 1415"/>
                <a:gd name="connsiteX7" fmla="*/ 1217 w 2338"/>
                <a:gd name="connsiteY7" fmla="*/ 433 h 1415"/>
                <a:gd name="connsiteX8" fmla="*/ 1017 w 2338"/>
                <a:gd name="connsiteY8" fmla="*/ 271 h 1415"/>
                <a:gd name="connsiteX9" fmla="*/ 606 w 2338"/>
                <a:gd name="connsiteY9" fmla="*/ 104 h 1415"/>
                <a:gd name="connsiteX10" fmla="*/ 194 w 2338"/>
                <a:gd name="connsiteY10" fmla="*/ 0 h 1415"/>
                <a:gd name="connsiteX11" fmla="*/ 164 w 2338"/>
                <a:gd name="connsiteY11" fmla="*/ 3 h 1415"/>
                <a:gd name="connsiteX12" fmla="*/ 119 w 2338"/>
                <a:gd name="connsiteY12" fmla="*/ 22 h 1415"/>
                <a:gd name="connsiteX13" fmla="*/ 34 w 2338"/>
                <a:gd name="connsiteY13" fmla="*/ 131 h 1415"/>
                <a:gd name="connsiteX14" fmla="*/ 0 w 2338"/>
                <a:gd name="connsiteY14" fmla="*/ 142 h 1415"/>
                <a:gd name="connsiteX15" fmla="*/ 283 w 2338"/>
                <a:gd name="connsiteY15" fmla="*/ 339 h 1415"/>
                <a:gd name="connsiteX16" fmla="*/ 707 w 2338"/>
                <a:gd name="connsiteY16" fmla="*/ 651 h 1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338" h="1415">
                  <a:moveTo>
                    <a:pt x="707" y="651"/>
                  </a:moveTo>
                  <a:cubicBezTo>
                    <a:pt x="860" y="749"/>
                    <a:pt x="983" y="813"/>
                    <a:pt x="1074" y="845"/>
                  </a:cubicBezTo>
                  <a:cubicBezTo>
                    <a:pt x="1098" y="858"/>
                    <a:pt x="1190" y="887"/>
                    <a:pt x="1350" y="931"/>
                  </a:cubicBezTo>
                  <a:cubicBezTo>
                    <a:pt x="1414" y="952"/>
                    <a:pt x="1478" y="974"/>
                    <a:pt x="1542" y="998"/>
                  </a:cubicBezTo>
                  <a:cubicBezTo>
                    <a:pt x="1575" y="1008"/>
                    <a:pt x="1669" y="1049"/>
                    <a:pt x="1825" y="1121"/>
                  </a:cubicBezTo>
                  <a:cubicBezTo>
                    <a:pt x="2012" y="1212"/>
                    <a:pt x="2183" y="1310"/>
                    <a:pt x="2338" y="1416"/>
                  </a:cubicBezTo>
                  <a:cubicBezTo>
                    <a:pt x="2098" y="1244"/>
                    <a:pt x="1889" y="1080"/>
                    <a:pt x="1713" y="926"/>
                  </a:cubicBezTo>
                  <a:cubicBezTo>
                    <a:pt x="1673" y="898"/>
                    <a:pt x="1508" y="734"/>
                    <a:pt x="1217" y="433"/>
                  </a:cubicBezTo>
                  <a:cubicBezTo>
                    <a:pt x="1107" y="335"/>
                    <a:pt x="1041" y="281"/>
                    <a:pt x="1017" y="271"/>
                  </a:cubicBezTo>
                  <a:cubicBezTo>
                    <a:pt x="967" y="231"/>
                    <a:pt x="830" y="176"/>
                    <a:pt x="606" y="104"/>
                  </a:cubicBezTo>
                  <a:cubicBezTo>
                    <a:pt x="392" y="34"/>
                    <a:pt x="255" y="0"/>
                    <a:pt x="194" y="0"/>
                  </a:cubicBezTo>
                  <a:lnTo>
                    <a:pt x="164" y="3"/>
                  </a:lnTo>
                  <a:cubicBezTo>
                    <a:pt x="146" y="7"/>
                    <a:pt x="131" y="13"/>
                    <a:pt x="119" y="22"/>
                  </a:cubicBezTo>
                  <a:cubicBezTo>
                    <a:pt x="104" y="27"/>
                    <a:pt x="76" y="64"/>
                    <a:pt x="34" y="131"/>
                  </a:cubicBezTo>
                  <a:cubicBezTo>
                    <a:pt x="31" y="138"/>
                    <a:pt x="20" y="142"/>
                    <a:pt x="0" y="142"/>
                  </a:cubicBezTo>
                  <a:lnTo>
                    <a:pt x="283" y="339"/>
                  </a:lnTo>
                  <a:lnTo>
                    <a:pt x="707" y="65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7D256E7E-1ECE-EA1B-A489-661275F2EF0F}"/>
                </a:ext>
              </a:extLst>
            </p:cNvPr>
            <p:cNvSpPr/>
            <p:nvPr/>
          </p:nvSpPr>
          <p:spPr>
            <a:xfrm>
              <a:off x="6102993" y="3011608"/>
              <a:ext cx="11667" cy="1948"/>
            </a:xfrm>
            <a:custGeom>
              <a:avLst/>
              <a:gdLst>
                <a:gd name="connsiteX0" fmla="*/ 9974 w 11667"/>
                <a:gd name="connsiteY0" fmla="*/ 1777 h 1948"/>
                <a:gd name="connsiteX1" fmla="*/ 10492 w 11667"/>
                <a:gd name="connsiteY1" fmla="*/ 1799 h 1948"/>
                <a:gd name="connsiteX2" fmla="*/ 11668 w 11667"/>
                <a:gd name="connsiteY2" fmla="*/ 1948 h 1948"/>
                <a:gd name="connsiteX3" fmla="*/ 10538 w 11667"/>
                <a:gd name="connsiteY3" fmla="*/ 1673 h 1948"/>
                <a:gd name="connsiteX4" fmla="*/ 7365 w 11667"/>
                <a:gd name="connsiteY4" fmla="*/ 656 h 1948"/>
                <a:gd name="connsiteX5" fmla="*/ 5526 w 11667"/>
                <a:gd name="connsiteY5" fmla="*/ 184 h 1948"/>
                <a:gd name="connsiteX6" fmla="*/ 4458 w 11667"/>
                <a:gd name="connsiteY6" fmla="*/ 34 h 1948"/>
                <a:gd name="connsiteX7" fmla="*/ 2895 w 11667"/>
                <a:gd name="connsiteY7" fmla="*/ 0 h 1948"/>
                <a:gd name="connsiteX8" fmla="*/ 2841 w 11667"/>
                <a:gd name="connsiteY8" fmla="*/ 0 h 1948"/>
                <a:gd name="connsiteX9" fmla="*/ 972 w 11667"/>
                <a:gd name="connsiteY9" fmla="*/ 84 h 1948"/>
                <a:gd name="connsiteX10" fmla="*/ 536 w 11667"/>
                <a:gd name="connsiteY10" fmla="*/ 149 h 1948"/>
                <a:gd name="connsiteX11" fmla="*/ 349 w 11667"/>
                <a:gd name="connsiteY11" fmla="*/ 192 h 1948"/>
                <a:gd name="connsiteX12" fmla="*/ 250 w 11667"/>
                <a:gd name="connsiteY12" fmla="*/ 244 h 1948"/>
                <a:gd name="connsiteX13" fmla="*/ 140 w 11667"/>
                <a:gd name="connsiteY13" fmla="*/ 355 h 1948"/>
                <a:gd name="connsiteX14" fmla="*/ 0 w 11667"/>
                <a:gd name="connsiteY14" fmla="*/ 367 h 1948"/>
                <a:gd name="connsiteX15" fmla="*/ 3761 w 11667"/>
                <a:gd name="connsiteY15" fmla="*/ 1326 h 1948"/>
                <a:gd name="connsiteX16" fmla="*/ 5717 w 11667"/>
                <a:gd name="connsiteY16" fmla="*/ 1623 h 1948"/>
                <a:gd name="connsiteX17" fmla="*/ 7385 w 11667"/>
                <a:gd name="connsiteY17" fmla="*/ 1707 h 1948"/>
                <a:gd name="connsiteX18" fmla="*/ 9974 w 11667"/>
                <a:gd name="connsiteY18" fmla="*/ 1777 h 1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1667" h="1948">
                  <a:moveTo>
                    <a:pt x="9974" y="1777"/>
                  </a:moveTo>
                  <a:cubicBezTo>
                    <a:pt x="10267" y="1788"/>
                    <a:pt x="10439" y="1795"/>
                    <a:pt x="10492" y="1799"/>
                  </a:cubicBezTo>
                  <a:cubicBezTo>
                    <a:pt x="10922" y="1825"/>
                    <a:pt x="11314" y="1875"/>
                    <a:pt x="11668" y="1948"/>
                  </a:cubicBezTo>
                  <a:cubicBezTo>
                    <a:pt x="11441" y="1914"/>
                    <a:pt x="11064" y="1822"/>
                    <a:pt x="10538" y="1673"/>
                  </a:cubicBezTo>
                  <a:cubicBezTo>
                    <a:pt x="9042" y="1166"/>
                    <a:pt x="7984" y="827"/>
                    <a:pt x="7365" y="656"/>
                  </a:cubicBezTo>
                  <a:cubicBezTo>
                    <a:pt x="6758" y="481"/>
                    <a:pt x="6144" y="324"/>
                    <a:pt x="5526" y="184"/>
                  </a:cubicBezTo>
                  <a:cubicBezTo>
                    <a:pt x="5223" y="116"/>
                    <a:pt x="4868" y="65"/>
                    <a:pt x="4458" y="34"/>
                  </a:cubicBezTo>
                  <a:cubicBezTo>
                    <a:pt x="4268" y="17"/>
                    <a:pt x="3747" y="6"/>
                    <a:pt x="2895" y="0"/>
                  </a:cubicBezTo>
                  <a:lnTo>
                    <a:pt x="2841" y="0"/>
                  </a:lnTo>
                  <a:cubicBezTo>
                    <a:pt x="2050" y="3"/>
                    <a:pt x="1428" y="31"/>
                    <a:pt x="972" y="84"/>
                  </a:cubicBezTo>
                  <a:lnTo>
                    <a:pt x="536" y="149"/>
                  </a:lnTo>
                  <a:cubicBezTo>
                    <a:pt x="456" y="161"/>
                    <a:pt x="394" y="175"/>
                    <a:pt x="349" y="192"/>
                  </a:cubicBezTo>
                  <a:cubicBezTo>
                    <a:pt x="305" y="208"/>
                    <a:pt x="271" y="226"/>
                    <a:pt x="250" y="244"/>
                  </a:cubicBezTo>
                  <a:lnTo>
                    <a:pt x="140" y="355"/>
                  </a:lnTo>
                  <a:cubicBezTo>
                    <a:pt x="138" y="365"/>
                    <a:pt x="91" y="369"/>
                    <a:pt x="0" y="367"/>
                  </a:cubicBezTo>
                  <a:cubicBezTo>
                    <a:pt x="15" y="436"/>
                    <a:pt x="1269" y="755"/>
                    <a:pt x="3761" y="1326"/>
                  </a:cubicBezTo>
                  <a:cubicBezTo>
                    <a:pt x="4401" y="1475"/>
                    <a:pt x="5053" y="1574"/>
                    <a:pt x="5717" y="1623"/>
                  </a:cubicBezTo>
                  <a:cubicBezTo>
                    <a:pt x="6135" y="1655"/>
                    <a:pt x="6691" y="1683"/>
                    <a:pt x="7385" y="1707"/>
                  </a:cubicBezTo>
                  <a:cubicBezTo>
                    <a:pt x="8015" y="1731"/>
                    <a:pt x="8877" y="1754"/>
                    <a:pt x="9974" y="177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599C6557-964C-CEB2-3E76-C59195E6AA22}"/>
                </a:ext>
              </a:extLst>
            </p:cNvPr>
            <p:cNvSpPr/>
            <p:nvPr/>
          </p:nvSpPr>
          <p:spPr>
            <a:xfrm>
              <a:off x="6107957" y="3008569"/>
              <a:ext cx="11842" cy="2100"/>
            </a:xfrm>
            <a:custGeom>
              <a:avLst/>
              <a:gdLst>
                <a:gd name="connsiteX0" fmla="*/ 1269 w 11842"/>
                <a:gd name="connsiteY0" fmla="*/ 896 h 2100"/>
                <a:gd name="connsiteX1" fmla="*/ 2195 w 11842"/>
                <a:gd name="connsiteY1" fmla="*/ 1009 h 2100"/>
                <a:gd name="connsiteX2" fmla="*/ 3211 w 11842"/>
                <a:gd name="connsiteY2" fmla="*/ 1179 h 2100"/>
                <a:gd name="connsiteX3" fmla="*/ 4783 w 11842"/>
                <a:gd name="connsiteY3" fmla="*/ 1505 h 2100"/>
                <a:gd name="connsiteX4" fmla="*/ 5529 w 11842"/>
                <a:gd name="connsiteY4" fmla="*/ 1627 h 2100"/>
                <a:gd name="connsiteX5" fmla="*/ 6121 w 11842"/>
                <a:gd name="connsiteY5" fmla="*/ 1674 h 2100"/>
                <a:gd name="connsiteX6" fmla="*/ 8069 w 11842"/>
                <a:gd name="connsiteY6" fmla="*/ 1721 h 2100"/>
                <a:gd name="connsiteX7" fmla="*/ 9969 w 11842"/>
                <a:gd name="connsiteY7" fmla="*/ 1833 h 2100"/>
                <a:gd name="connsiteX8" fmla="*/ 10964 w 11842"/>
                <a:gd name="connsiteY8" fmla="*/ 1938 h 2100"/>
                <a:gd name="connsiteX9" fmla="*/ 11842 w 11842"/>
                <a:gd name="connsiteY9" fmla="*/ 2100 h 2100"/>
                <a:gd name="connsiteX10" fmla="*/ 10651 w 11842"/>
                <a:gd name="connsiteY10" fmla="*/ 1742 h 2100"/>
                <a:gd name="connsiteX11" fmla="*/ 8188 w 11842"/>
                <a:gd name="connsiteY11" fmla="*/ 856 h 2100"/>
                <a:gd name="connsiteX12" fmla="*/ 6562 w 11842"/>
                <a:gd name="connsiteY12" fmla="*/ 346 h 2100"/>
                <a:gd name="connsiteX13" fmla="*/ 6161 w 11842"/>
                <a:gd name="connsiteY13" fmla="*/ 229 h 2100"/>
                <a:gd name="connsiteX14" fmla="*/ 5155 w 11842"/>
                <a:gd name="connsiteY14" fmla="*/ 33 h 2100"/>
                <a:gd name="connsiteX15" fmla="*/ 4000 w 11842"/>
                <a:gd name="connsiteY15" fmla="*/ 0 h 2100"/>
                <a:gd name="connsiteX16" fmla="*/ 3910 w 11842"/>
                <a:gd name="connsiteY16" fmla="*/ 0 h 2100"/>
                <a:gd name="connsiteX17" fmla="*/ 1236 w 11842"/>
                <a:gd name="connsiteY17" fmla="*/ 243 h 2100"/>
                <a:gd name="connsiteX18" fmla="*/ 274 w 11842"/>
                <a:gd name="connsiteY18" fmla="*/ 526 h 2100"/>
                <a:gd name="connsiteX19" fmla="*/ 165 w 11842"/>
                <a:gd name="connsiteY19" fmla="*/ 591 h 2100"/>
                <a:gd name="connsiteX20" fmla="*/ 83 w 11842"/>
                <a:gd name="connsiteY20" fmla="*/ 757 h 2100"/>
                <a:gd name="connsiteX21" fmla="*/ 0 w 11842"/>
                <a:gd name="connsiteY21" fmla="*/ 802 h 2100"/>
                <a:gd name="connsiteX22" fmla="*/ 188 w 11842"/>
                <a:gd name="connsiteY22" fmla="*/ 821 h 2100"/>
                <a:gd name="connsiteX23" fmla="*/ 1269 w 11842"/>
                <a:gd name="connsiteY23" fmla="*/ 896 h 2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1842" h="2100">
                  <a:moveTo>
                    <a:pt x="1269" y="896"/>
                  </a:moveTo>
                  <a:cubicBezTo>
                    <a:pt x="1565" y="925"/>
                    <a:pt x="1874" y="962"/>
                    <a:pt x="2195" y="1009"/>
                  </a:cubicBezTo>
                  <a:cubicBezTo>
                    <a:pt x="2513" y="1056"/>
                    <a:pt x="2852" y="1113"/>
                    <a:pt x="3211" y="1179"/>
                  </a:cubicBezTo>
                  <a:cubicBezTo>
                    <a:pt x="3456" y="1221"/>
                    <a:pt x="3980" y="1330"/>
                    <a:pt x="4783" y="1505"/>
                  </a:cubicBezTo>
                  <a:cubicBezTo>
                    <a:pt x="5022" y="1553"/>
                    <a:pt x="5271" y="1594"/>
                    <a:pt x="5529" y="1627"/>
                  </a:cubicBezTo>
                  <a:cubicBezTo>
                    <a:pt x="5854" y="1660"/>
                    <a:pt x="6051" y="1677"/>
                    <a:pt x="6121" y="1674"/>
                  </a:cubicBezTo>
                  <a:cubicBezTo>
                    <a:pt x="6731" y="1672"/>
                    <a:pt x="7380" y="1688"/>
                    <a:pt x="8069" y="1721"/>
                  </a:cubicBezTo>
                  <a:cubicBezTo>
                    <a:pt x="9108" y="1776"/>
                    <a:pt x="9741" y="1813"/>
                    <a:pt x="9969" y="1833"/>
                  </a:cubicBezTo>
                  <a:cubicBezTo>
                    <a:pt x="10456" y="1873"/>
                    <a:pt x="10788" y="1908"/>
                    <a:pt x="10964" y="1938"/>
                  </a:cubicBezTo>
                  <a:cubicBezTo>
                    <a:pt x="11137" y="1963"/>
                    <a:pt x="11430" y="2017"/>
                    <a:pt x="11842" y="2100"/>
                  </a:cubicBezTo>
                  <a:cubicBezTo>
                    <a:pt x="11743" y="2093"/>
                    <a:pt x="11346" y="1974"/>
                    <a:pt x="10651" y="1742"/>
                  </a:cubicBezTo>
                  <a:cubicBezTo>
                    <a:pt x="9287" y="1235"/>
                    <a:pt x="8466" y="939"/>
                    <a:pt x="8188" y="856"/>
                  </a:cubicBezTo>
                  <a:lnTo>
                    <a:pt x="6562" y="346"/>
                  </a:lnTo>
                  <a:lnTo>
                    <a:pt x="6161" y="229"/>
                  </a:lnTo>
                  <a:cubicBezTo>
                    <a:pt x="5693" y="108"/>
                    <a:pt x="5358" y="42"/>
                    <a:pt x="5155" y="33"/>
                  </a:cubicBezTo>
                  <a:cubicBezTo>
                    <a:pt x="4925" y="15"/>
                    <a:pt x="4540" y="3"/>
                    <a:pt x="4000" y="0"/>
                  </a:cubicBezTo>
                  <a:lnTo>
                    <a:pt x="3910" y="0"/>
                  </a:lnTo>
                  <a:cubicBezTo>
                    <a:pt x="2879" y="5"/>
                    <a:pt x="1988" y="86"/>
                    <a:pt x="1236" y="243"/>
                  </a:cubicBezTo>
                  <a:cubicBezTo>
                    <a:pt x="866" y="314"/>
                    <a:pt x="545" y="408"/>
                    <a:pt x="274" y="526"/>
                  </a:cubicBezTo>
                  <a:cubicBezTo>
                    <a:pt x="225" y="548"/>
                    <a:pt x="188" y="570"/>
                    <a:pt x="165" y="591"/>
                  </a:cubicBezTo>
                  <a:cubicBezTo>
                    <a:pt x="127" y="620"/>
                    <a:pt x="99" y="675"/>
                    <a:pt x="83" y="757"/>
                  </a:cubicBezTo>
                  <a:cubicBezTo>
                    <a:pt x="53" y="787"/>
                    <a:pt x="26" y="802"/>
                    <a:pt x="0" y="802"/>
                  </a:cubicBezTo>
                  <a:lnTo>
                    <a:pt x="188" y="821"/>
                  </a:lnTo>
                  <a:cubicBezTo>
                    <a:pt x="688" y="849"/>
                    <a:pt x="1049" y="874"/>
                    <a:pt x="1269" y="8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2F4F058B-F215-86EF-4963-7A1AB85E2046}"/>
                </a:ext>
              </a:extLst>
            </p:cNvPr>
            <p:cNvSpPr/>
            <p:nvPr/>
          </p:nvSpPr>
          <p:spPr>
            <a:xfrm>
              <a:off x="6116479" y="3017824"/>
              <a:ext cx="227" cy="5"/>
            </a:xfrm>
            <a:custGeom>
              <a:avLst/>
              <a:gdLst>
                <a:gd name="connsiteX0" fmla="*/ 209 w 227"/>
                <a:gd name="connsiteY0" fmla="*/ 1 h 5"/>
                <a:gd name="connsiteX1" fmla="*/ 0 w 227"/>
                <a:gd name="connsiteY1" fmla="*/ 6 h 5"/>
                <a:gd name="connsiteX2" fmla="*/ 63 w 227"/>
                <a:gd name="connsiteY2" fmla="*/ 5 h 5"/>
                <a:gd name="connsiteX3" fmla="*/ 121 w 227"/>
                <a:gd name="connsiteY3" fmla="*/ 3 h 5"/>
                <a:gd name="connsiteX4" fmla="*/ 194 w 227"/>
                <a:gd name="connsiteY4" fmla="*/ 1 h 5"/>
                <a:gd name="connsiteX5" fmla="*/ 228 w 227"/>
                <a:gd name="connsiteY5" fmla="*/ 0 h 5"/>
                <a:gd name="connsiteX6" fmla="*/ 223 w 227"/>
                <a:gd name="connsiteY6" fmla="*/ 0 h 5"/>
                <a:gd name="connsiteX7" fmla="*/ 209 w 227"/>
                <a:gd name="connsiteY7" fmla="*/ 1 h 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7" h="5">
                  <a:moveTo>
                    <a:pt x="209" y="1"/>
                  </a:moveTo>
                  <a:cubicBezTo>
                    <a:pt x="137" y="2"/>
                    <a:pt x="67" y="4"/>
                    <a:pt x="0" y="6"/>
                  </a:cubicBezTo>
                  <a:cubicBezTo>
                    <a:pt x="9" y="5"/>
                    <a:pt x="30" y="5"/>
                    <a:pt x="63" y="5"/>
                  </a:cubicBezTo>
                  <a:cubicBezTo>
                    <a:pt x="95" y="3"/>
                    <a:pt x="115" y="3"/>
                    <a:pt x="121" y="3"/>
                  </a:cubicBezTo>
                  <a:cubicBezTo>
                    <a:pt x="147" y="2"/>
                    <a:pt x="171" y="2"/>
                    <a:pt x="194" y="1"/>
                  </a:cubicBezTo>
                  <a:cubicBezTo>
                    <a:pt x="205" y="1"/>
                    <a:pt x="217" y="1"/>
                    <a:pt x="228" y="0"/>
                  </a:cubicBezTo>
                  <a:lnTo>
                    <a:pt x="223" y="0"/>
                  </a:lnTo>
                  <a:lnTo>
                    <a:pt x="209" y="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F2A68132-B942-AEC7-F7FE-6C07F144BEC9}"/>
                </a:ext>
              </a:extLst>
            </p:cNvPr>
            <p:cNvSpPr/>
            <p:nvPr/>
          </p:nvSpPr>
          <p:spPr>
            <a:xfrm>
              <a:off x="6109210" y="3017080"/>
              <a:ext cx="7211" cy="1210"/>
            </a:xfrm>
            <a:custGeom>
              <a:avLst/>
              <a:gdLst>
                <a:gd name="connsiteX0" fmla="*/ 7211 w 7211"/>
                <a:gd name="connsiteY0" fmla="*/ 751 h 1210"/>
                <a:gd name="connsiteX1" fmla="*/ 6767 w 7211"/>
                <a:gd name="connsiteY1" fmla="*/ 723 h 1210"/>
                <a:gd name="connsiteX2" fmla="*/ 5031 w 7211"/>
                <a:gd name="connsiteY2" fmla="*/ 395 h 1210"/>
                <a:gd name="connsiteX3" fmla="*/ 4076 w 7211"/>
                <a:gd name="connsiteY3" fmla="*/ 192 h 1210"/>
                <a:gd name="connsiteX4" fmla="*/ 3868 w 7211"/>
                <a:gd name="connsiteY4" fmla="*/ 129 h 1210"/>
                <a:gd name="connsiteX5" fmla="*/ 3639 w 7211"/>
                <a:gd name="connsiteY5" fmla="*/ 25 h 1210"/>
                <a:gd name="connsiteX6" fmla="*/ 3441 w 7211"/>
                <a:gd name="connsiteY6" fmla="*/ 0 h 1210"/>
                <a:gd name="connsiteX7" fmla="*/ 3430 w 7211"/>
                <a:gd name="connsiteY7" fmla="*/ 0 h 1210"/>
                <a:gd name="connsiteX8" fmla="*/ 2915 w 7211"/>
                <a:gd name="connsiteY8" fmla="*/ 5 h 1210"/>
                <a:gd name="connsiteX9" fmla="*/ 1520 w 7211"/>
                <a:gd name="connsiteY9" fmla="*/ 40 h 1210"/>
                <a:gd name="connsiteX10" fmla="*/ 470 w 7211"/>
                <a:gd name="connsiteY10" fmla="*/ 116 h 1210"/>
                <a:gd name="connsiteX11" fmla="*/ 123 w 7211"/>
                <a:gd name="connsiteY11" fmla="*/ 181 h 1210"/>
                <a:gd name="connsiteX12" fmla="*/ 36 w 7211"/>
                <a:gd name="connsiteY12" fmla="*/ 346 h 1210"/>
                <a:gd name="connsiteX13" fmla="*/ 0 w 7211"/>
                <a:gd name="connsiteY13" fmla="*/ 359 h 1210"/>
                <a:gd name="connsiteX14" fmla="*/ 83 w 7211"/>
                <a:gd name="connsiteY14" fmla="*/ 387 h 1210"/>
                <a:gd name="connsiteX15" fmla="*/ 222 w 7211"/>
                <a:gd name="connsiteY15" fmla="*/ 425 h 1210"/>
                <a:gd name="connsiteX16" fmla="*/ 814 w 7211"/>
                <a:gd name="connsiteY16" fmla="*/ 565 h 1210"/>
                <a:gd name="connsiteX17" fmla="*/ 2591 w 7211"/>
                <a:gd name="connsiteY17" fmla="*/ 1010 h 1210"/>
                <a:gd name="connsiteX18" fmla="*/ 3560 w 7211"/>
                <a:gd name="connsiteY18" fmla="*/ 1210 h 1210"/>
                <a:gd name="connsiteX19" fmla="*/ 3658 w 7211"/>
                <a:gd name="connsiteY19" fmla="*/ 1191 h 1210"/>
                <a:gd name="connsiteX20" fmla="*/ 3967 w 7211"/>
                <a:gd name="connsiteY20" fmla="*/ 1086 h 1210"/>
                <a:gd name="connsiteX21" fmla="*/ 5152 w 7211"/>
                <a:gd name="connsiteY21" fmla="*/ 995 h 1210"/>
                <a:gd name="connsiteX22" fmla="*/ 6886 w 7211"/>
                <a:gd name="connsiteY22" fmla="*/ 769 h 1210"/>
                <a:gd name="connsiteX23" fmla="*/ 7211 w 7211"/>
                <a:gd name="connsiteY23" fmla="*/ 751 h 1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7211" h="1210">
                  <a:moveTo>
                    <a:pt x="7211" y="751"/>
                  </a:moveTo>
                  <a:cubicBezTo>
                    <a:pt x="7043" y="755"/>
                    <a:pt x="6894" y="746"/>
                    <a:pt x="6767" y="723"/>
                  </a:cubicBezTo>
                  <a:cubicBezTo>
                    <a:pt x="6690" y="717"/>
                    <a:pt x="6111" y="608"/>
                    <a:pt x="5031" y="395"/>
                  </a:cubicBezTo>
                  <a:lnTo>
                    <a:pt x="4076" y="192"/>
                  </a:lnTo>
                  <a:cubicBezTo>
                    <a:pt x="3974" y="167"/>
                    <a:pt x="3905" y="145"/>
                    <a:pt x="3868" y="129"/>
                  </a:cubicBezTo>
                  <a:lnTo>
                    <a:pt x="3639" y="25"/>
                  </a:lnTo>
                  <a:cubicBezTo>
                    <a:pt x="3598" y="9"/>
                    <a:pt x="3532" y="1"/>
                    <a:pt x="3441" y="0"/>
                  </a:cubicBezTo>
                  <a:lnTo>
                    <a:pt x="3430" y="0"/>
                  </a:lnTo>
                  <a:lnTo>
                    <a:pt x="2915" y="5"/>
                  </a:lnTo>
                  <a:lnTo>
                    <a:pt x="1520" y="40"/>
                  </a:lnTo>
                  <a:cubicBezTo>
                    <a:pt x="1159" y="54"/>
                    <a:pt x="809" y="80"/>
                    <a:pt x="470" y="116"/>
                  </a:cubicBezTo>
                  <a:cubicBezTo>
                    <a:pt x="321" y="130"/>
                    <a:pt x="206" y="151"/>
                    <a:pt x="123" y="181"/>
                  </a:cubicBezTo>
                  <a:cubicBezTo>
                    <a:pt x="100" y="178"/>
                    <a:pt x="71" y="233"/>
                    <a:pt x="36" y="346"/>
                  </a:cubicBezTo>
                  <a:cubicBezTo>
                    <a:pt x="30" y="355"/>
                    <a:pt x="19" y="359"/>
                    <a:pt x="0" y="359"/>
                  </a:cubicBezTo>
                  <a:lnTo>
                    <a:pt x="83" y="387"/>
                  </a:lnTo>
                  <a:cubicBezTo>
                    <a:pt x="126" y="400"/>
                    <a:pt x="172" y="412"/>
                    <a:pt x="222" y="425"/>
                  </a:cubicBezTo>
                  <a:lnTo>
                    <a:pt x="814" y="565"/>
                  </a:lnTo>
                  <a:cubicBezTo>
                    <a:pt x="1614" y="771"/>
                    <a:pt x="2206" y="920"/>
                    <a:pt x="2591" y="1010"/>
                  </a:cubicBezTo>
                  <a:cubicBezTo>
                    <a:pt x="2850" y="1075"/>
                    <a:pt x="3173" y="1142"/>
                    <a:pt x="3560" y="1210"/>
                  </a:cubicBezTo>
                  <a:cubicBezTo>
                    <a:pt x="3569" y="1213"/>
                    <a:pt x="3602" y="1206"/>
                    <a:pt x="3658" y="1191"/>
                  </a:cubicBezTo>
                  <a:cubicBezTo>
                    <a:pt x="3804" y="1130"/>
                    <a:pt x="3907" y="1095"/>
                    <a:pt x="3967" y="1086"/>
                  </a:cubicBezTo>
                  <a:cubicBezTo>
                    <a:pt x="4517" y="1054"/>
                    <a:pt x="4912" y="1024"/>
                    <a:pt x="5152" y="995"/>
                  </a:cubicBezTo>
                  <a:cubicBezTo>
                    <a:pt x="5702" y="940"/>
                    <a:pt x="6280" y="864"/>
                    <a:pt x="6886" y="769"/>
                  </a:cubicBezTo>
                  <a:cubicBezTo>
                    <a:pt x="6984" y="756"/>
                    <a:pt x="7093" y="751"/>
                    <a:pt x="7211" y="7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618E2D0D-250E-08AE-9EB3-47F447E5D91F}"/>
                </a:ext>
              </a:extLst>
            </p:cNvPr>
            <p:cNvSpPr/>
            <p:nvPr/>
          </p:nvSpPr>
          <p:spPr>
            <a:xfrm>
              <a:off x="6102237" y="3046368"/>
              <a:ext cx="7155" cy="1505"/>
            </a:xfrm>
            <a:custGeom>
              <a:avLst/>
              <a:gdLst>
                <a:gd name="connsiteX0" fmla="*/ 6580 w 7155"/>
                <a:gd name="connsiteY0" fmla="*/ 222 h 1505"/>
                <a:gd name="connsiteX1" fmla="*/ 7155 w 7155"/>
                <a:gd name="connsiteY1" fmla="*/ 0 h 1505"/>
                <a:gd name="connsiteX2" fmla="*/ 7120 w 7155"/>
                <a:gd name="connsiteY2" fmla="*/ 11 h 1505"/>
                <a:gd name="connsiteX3" fmla="*/ 5623 w 7155"/>
                <a:gd name="connsiteY3" fmla="*/ 281 h 1505"/>
                <a:gd name="connsiteX4" fmla="*/ 4575 w 7155"/>
                <a:gd name="connsiteY4" fmla="*/ 355 h 1505"/>
                <a:gd name="connsiteX5" fmla="*/ 3501 w 7155"/>
                <a:gd name="connsiteY5" fmla="*/ 367 h 1505"/>
                <a:gd name="connsiteX6" fmla="*/ 3128 w 7155"/>
                <a:gd name="connsiteY6" fmla="*/ 394 h 1505"/>
                <a:gd name="connsiteX7" fmla="*/ 2925 w 7155"/>
                <a:gd name="connsiteY7" fmla="*/ 432 h 1505"/>
                <a:gd name="connsiteX8" fmla="*/ 2216 w 7155"/>
                <a:gd name="connsiteY8" fmla="*/ 601 h 1505"/>
                <a:gd name="connsiteX9" fmla="*/ 1698 w 7155"/>
                <a:gd name="connsiteY9" fmla="*/ 706 h 1505"/>
                <a:gd name="connsiteX10" fmla="*/ 855 w 7155"/>
                <a:gd name="connsiteY10" fmla="*/ 858 h 1505"/>
                <a:gd name="connsiteX11" fmla="*/ 252 w 7155"/>
                <a:gd name="connsiteY11" fmla="*/ 942 h 1505"/>
                <a:gd name="connsiteX12" fmla="*/ 127 w 7155"/>
                <a:gd name="connsiteY12" fmla="*/ 964 h 1505"/>
                <a:gd name="connsiteX13" fmla="*/ 71 w 7155"/>
                <a:gd name="connsiteY13" fmla="*/ 1011 h 1505"/>
                <a:gd name="connsiteX14" fmla="*/ 26 w 7155"/>
                <a:gd name="connsiteY14" fmla="*/ 1134 h 1505"/>
                <a:gd name="connsiteX15" fmla="*/ 0 w 7155"/>
                <a:gd name="connsiteY15" fmla="*/ 1147 h 1505"/>
                <a:gd name="connsiteX16" fmla="*/ 759 w 7155"/>
                <a:gd name="connsiteY16" fmla="*/ 1323 h 1505"/>
                <a:gd name="connsiteX17" fmla="*/ 1982 w 7155"/>
                <a:gd name="connsiteY17" fmla="*/ 1472 h 1505"/>
                <a:gd name="connsiteX18" fmla="*/ 2796 w 7155"/>
                <a:gd name="connsiteY18" fmla="*/ 1506 h 1505"/>
                <a:gd name="connsiteX19" fmla="*/ 3140 w 7155"/>
                <a:gd name="connsiteY19" fmla="*/ 1486 h 1505"/>
                <a:gd name="connsiteX20" fmla="*/ 3535 w 7155"/>
                <a:gd name="connsiteY20" fmla="*/ 1392 h 1505"/>
                <a:gd name="connsiteX21" fmla="*/ 4835 w 7155"/>
                <a:gd name="connsiteY21" fmla="*/ 954 h 1505"/>
                <a:gd name="connsiteX22" fmla="*/ 6580 w 7155"/>
                <a:gd name="connsiteY22" fmla="*/ 222 h 1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7155" h="1505">
                  <a:moveTo>
                    <a:pt x="6580" y="222"/>
                  </a:moveTo>
                  <a:cubicBezTo>
                    <a:pt x="6735" y="157"/>
                    <a:pt x="6926" y="83"/>
                    <a:pt x="7155" y="0"/>
                  </a:cubicBezTo>
                  <a:lnTo>
                    <a:pt x="7120" y="11"/>
                  </a:lnTo>
                  <a:cubicBezTo>
                    <a:pt x="6749" y="135"/>
                    <a:pt x="6250" y="225"/>
                    <a:pt x="5623" y="281"/>
                  </a:cubicBezTo>
                  <a:cubicBezTo>
                    <a:pt x="5243" y="316"/>
                    <a:pt x="4894" y="341"/>
                    <a:pt x="4575" y="355"/>
                  </a:cubicBezTo>
                  <a:cubicBezTo>
                    <a:pt x="4238" y="370"/>
                    <a:pt x="3879" y="374"/>
                    <a:pt x="3501" y="367"/>
                  </a:cubicBezTo>
                  <a:cubicBezTo>
                    <a:pt x="3397" y="367"/>
                    <a:pt x="3272" y="376"/>
                    <a:pt x="3128" y="394"/>
                  </a:cubicBezTo>
                  <a:cubicBezTo>
                    <a:pt x="3052" y="405"/>
                    <a:pt x="2984" y="417"/>
                    <a:pt x="2925" y="432"/>
                  </a:cubicBezTo>
                  <a:cubicBezTo>
                    <a:pt x="2659" y="499"/>
                    <a:pt x="2423" y="556"/>
                    <a:pt x="2216" y="601"/>
                  </a:cubicBezTo>
                  <a:lnTo>
                    <a:pt x="1698" y="706"/>
                  </a:lnTo>
                  <a:cubicBezTo>
                    <a:pt x="1378" y="767"/>
                    <a:pt x="1097" y="817"/>
                    <a:pt x="855" y="858"/>
                  </a:cubicBezTo>
                  <a:cubicBezTo>
                    <a:pt x="700" y="883"/>
                    <a:pt x="499" y="912"/>
                    <a:pt x="252" y="942"/>
                  </a:cubicBezTo>
                  <a:lnTo>
                    <a:pt x="127" y="964"/>
                  </a:lnTo>
                  <a:cubicBezTo>
                    <a:pt x="114" y="963"/>
                    <a:pt x="95" y="979"/>
                    <a:pt x="71" y="1011"/>
                  </a:cubicBezTo>
                  <a:lnTo>
                    <a:pt x="26" y="1134"/>
                  </a:lnTo>
                  <a:cubicBezTo>
                    <a:pt x="22" y="1142"/>
                    <a:pt x="13" y="1146"/>
                    <a:pt x="0" y="1147"/>
                  </a:cubicBezTo>
                  <a:cubicBezTo>
                    <a:pt x="133" y="1199"/>
                    <a:pt x="385" y="1257"/>
                    <a:pt x="759" y="1323"/>
                  </a:cubicBezTo>
                  <a:cubicBezTo>
                    <a:pt x="1157" y="1391"/>
                    <a:pt x="1564" y="1441"/>
                    <a:pt x="1982" y="1472"/>
                  </a:cubicBezTo>
                  <a:cubicBezTo>
                    <a:pt x="2255" y="1490"/>
                    <a:pt x="2526" y="1502"/>
                    <a:pt x="2796" y="1506"/>
                  </a:cubicBezTo>
                  <a:cubicBezTo>
                    <a:pt x="2929" y="1507"/>
                    <a:pt x="3044" y="1500"/>
                    <a:pt x="3140" y="1486"/>
                  </a:cubicBezTo>
                  <a:cubicBezTo>
                    <a:pt x="3250" y="1471"/>
                    <a:pt x="3382" y="1439"/>
                    <a:pt x="3535" y="1392"/>
                  </a:cubicBezTo>
                  <a:cubicBezTo>
                    <a:pt x="4071" y="1224"/>
                    <a:pt x="4504" y="1077"/>
                    <a:pt x="4835" y="954"/>
                  </a:cubicBezTo>
                  <a:cubicBezTo>
                    <a:pt x="5272" y="796"/>
                    <a:pt x="5854" y="552"/>
                    <a:pt x="6580" y="2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87053D7B-570E-269C-F9DF-D1FB7096ADBA}"/>
                </a:ext>
              </a:extLst>
            </p:cNvPr>
            <p:cNvSpPr/>
            <p:nvPr/>
          </p:nvSpPr>
          <p:spPr>
            <a:xfrm>
              <a:off x="6072372" y="3043181"/>
              <a:ext cx="21264" cy="12659"/>
            </a:xfrm>
            <a:custGeom>
              <a:avLst/>
              <a:gdLst>
                <a:gd name="connsiteX0" fmla="*/ 2711 w 21264"/>
                <a:gd name="connsiteY0" fmla="*/ 6411 h 12659"/>
                <a:gd name="connsiteX1" fmla="*/ 7836 w 21264"/>
                <a:gd name="connsiteY1" fmla="*/ 10996 h 12659"/>
                <a:gd name="connsiteX2" fmla="*/ 13919 w 21264"/>
                <a:gd name="connsiteY2" fmla="*/ 12653 h 12659"/>
                <a:gd name="connsiteX3" fmla="*/ 16879 w 21264"/>
                <a:gd name="connsiteY3" fmla="*/ 12445 h 12659"/>
                <a:gd name="connsiteX4" fmla="*/ 21265 w 21264"/>
                <a:gd name="connsiteY4" fmla="*/ 11352 h 12659"/>
                <a:gd name="connsiteX5" fmla="*/ 15448 w 21264"/>
                <a:gd name="connsiteY5" fmla="*/ 11336 h 12659"/>
                <a:gd name="connsiteX6" fmla="*/ 10499 w 21264"/>
                <a:gd name="connsiteY6" fmla="*/ 9769 h 12659"/>
                <a:gd name="connsiteX7" fmla="*/ 4669 w 21264"/>
                <a:gd name="connsiteY7" fmla="*/ 5657 h 12659"/>
                <a:gd name="connsiteX8" fmla="*/ 2935 w 21264"/>
                <a:gd name="connsiteY8" fmla="*/ 3836 h 12659"/>
                <a:gd name="connsiteX9" fmla="*/ 911 w 21264"/>
                <a:gd name="connsiteY9" fmla="*/ 1244 h 12659"/>
                <a:gd name="connsiteX10" fmla="*/ 492 w 21264"/>
                <a:gd name="connsiteY10" fmla="*/ 597 h 12659"/>
                <a:gd name="connsiteX11" fmla="*/ 142 w 21264"/>
                <a:gd name="connsiteY11" fmla="*/ 308 h 12659"/>
                <a:gd name="connsiteX12" fmla="*/ 0 w 21264"/>
                <a:gd name="connsiteY12" fmla="*/ 0 h 12659"/>
                <a:gd name="connsiteX13" fmla="*/ 12 w 21264"/>
                <a:gd name="connsiteY13" fmla="*/ 218 h 12659"/>
                <a:gd name="connsiteX14" fmla="*/ 2711 w 21264"/>
                <a:gd name="connsiteY14" fmla="*/ 6411 h 12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264" h="12659">
                  <a:moveTo>
                    <a:pt x="2711" y="6411"/>
                  </a:moveTo>
                  <a:cubicBezTo>
                    <a:pt x="4290" y="8496"/>
                    <a:pt x="5998" y="10024"/>
                    <a:pt x="7836" y="10996"/>
                  </a:cubicBezTo>
                  <a:cubicBezTo>
                    <a:pt x="9537" y="11971"/>
                    <a:pt x="11565" y="12524"/>
                    <a:pt x="13919" y="12653"/>
                  </a:cubicBezTo>
                  <a:cubicBezTo>
                    <a:pt x="14894" y="12684"/>
                    <a:pt x="15880" y="12614"/>
                    <a:pt x="16879" y="12445"/>
                  </a:cubicBezTo>
                  <a:cubicBezTo>
                    <a:pt x="17856" y="12288"/>
                    <a:pt x="19319" y="11923"/>
                    <a:pt x="21265" y="11352"/>
                  </a:cubicBezTo>
                  <a:cubicBezTo>
                    <a:pt x="19367" y="11635"/>
                    <a:pt x="17429" y="11630"/>
                    <a:pt x="15448" y="11336"/>
                  </a:cubicBezTo>
                  <a:cubicBezTo>
                    <a:pt x="13621" y="11077"/>
                    <a:pt x="11972" y="10554"/>
                    <a:pt x="10499" y="9769"/>
                  </a:cubicBezTo>
                  <a:cubicBezTo>
                    <a:pt x="8156" y="8401"/>
                    <a:pt x="6214" y="7031"/>
                    <a:pt x="4669" y="5657"/>
                  </a:cubicBezTo>
                  <a:cubicBezTo>
                    <a:pt x="4214" y="5257"/>
                    <a:pt x="3636" y="4650"/>
                    <a:pt x="2935" y="3836"/>
                  </a:cubicBezTo>
                  <a:lnTo>
                    <a:pt x="911" y="1244"/>
                  </a:lnTo>
                  <a:lnTo>
                    <a:pt x="492" y="597"/>
                  </a:lnTo>
                  <a:cubicBezTo>
                    <a:pt x="391" y="476"/>
                    <a:pt x="274" y="380"/>
                    <a:pt x="142" y="308"/>
                  </a:cubicBezTo>
                  <a:lnTo>
                    <a:pt x="0" y="0"/>
                  </a:lnTo>
                  <a:lnTo>
                    <a:pt x="12" y="218"/>
                  </a:lnTo>
                  <a:cubicBezTo>
                    <a:pt x="348" y="2342"/>
                    <a:pt x="1248" y="4407"/>
                    <a:pt x="2711" y="641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52F0C098-8F2A-DE67-48E3-A90750EA459E}"/>
                </a:ext>
              </a:extLst>
            </p:cNvPr>
            <p:cNvSpPr/>
            <p:nvPr/>
          </p:nvSpPr>
          <p:spPr>
            <a:xfrm>
              <a:off x="6076459" y="3054540"/>
              <a:ext cx="13284" cy="6195"/>
            </a:xfrm>
            <a:custGeom>
              <a:avLst/>
              <a:gdLst>
                <a:gd name="connsiteX0" fmla="*/ 7811 w 13284"/>
                <a:gd name="connsiteY0" fmla="*/ 4793 h 6195"/>
                <a:gd name="connsiteX1" fmla="*/ 6921 w 13284"/>
                <a:gd name="connsiteY1" fmla="*/ 4412 h 6195"/>
                <a:gd name="connsiteX2" fmla="*/ 5560 w 13284"/>
                <a:gd name="connsiteY2" fmla="*/ 3635 h 6195"/>
                <a:gd name="connsiteX3" fmla="*/ 4101 w 13284"/>
                <a:gd name="connsiteY3" fmla="*/ 2844 h 6195"/>
                <a:gd name="connsiteX4" fmla="*/ 2975 w 13284"/>
                <a:gd name="connsiteY4" fmla="*/ 2093 h 6195"/>
                <a:gd name="connsiteX5" fmla="*/ 628 w 13284"/>
                <a:gd name="connsiteY5" fmla="*/ 342 h 6195"/>
                <a:gd name="connsiteX6" fmla="*/ 180 w 13284"/>
                <a:gd name="connsiteY6" fmla="*/ 172 h 6195"/>
                <a:gd name="connsiteX7" fmla="*/ 0 w 13284"/>
                <a:gd name="connsiteY7" fmla="*/ 0 h 6195"/>
                <a:gd name="connsiteX8" fmla="*/ 60 w 13284"/>
                <a:gd name="connsiteY8" fmla="*/ 147 h 6195"/>
                <a:gd name="connsiteX9" fmla="*/ 2624 w 13284"/>
                <a:gd name="connsiteY9" fmla="*/ 3622 h 6195"/>
                <a:gd name="connsiteX10" fmla="*/ 5712 w 13284"/>
                <a:gd name="connsiteY10" fmla="*/ 5735 h 6195"/>
                <a:gd name="connsiteX11" fmla="*/ 7913 w 13284"/>
                <a:gd name="connsiteY11" fmla="*/ 6162 h 6195"/>
                <a:gd name="connsiteX12" fmla="*/ 9645 w 13284"/>
                <a:gd name="connsiteY12" fmla="*/ 6133 h 6195"/>
                <a:gd name="connsiteX13" fmla="*/ 11120 w 13284"/>
                <a:gd name="connsiteY13" fmla="*/ 5764 h 6195"/>
                <a:gd name="connsiteX14" fmla="*/ 13285 w 13284"/>
                <a:gd name="connsiteY14" fmla="*/ 4729 h 6195"/>
                <a:gd name="connsiteX15" fmla="*/ 7811 w 13284"/>
                <a:gd name="connsiteY15" fmla="*/ 4793 h 6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284" h="6195">
                  <a:moveTo>
                    <a:pt x="7811" y="4793"/>
                  </a:moveTo>
                  <a:cubicBezTo>
                    <a:pt x="7391" y="4635"/>
                    <a:pt x="7094" y="4507"/>
                    <a:pt x="6921" y="4412"/>
                  </a:cubicBezTo>
                  <a:lnTo>
                    <a:pt x="5560" y="3635"/>
                  </a:lnTo>
                  <a:cubicBezTo>
                    <a:pt x="4840" y="3272"/>
                    <a:pt x="4354" y="3009"/>
                    <a:pt x="4101" y="2844"/>
                  </a:cubicBezTo>
                  <a:cubicBezTo>
                    <a:pt x="3730" y="2618"/>
                    <a:pt x="3354" y="2368"/>
                    <a:pt x="2975" y="2093"/>
                  </a:cubicBezTo>
                  <a:lnTo>
                    <a:pt x="628" y="342"/>
                  </a:lnTo>
                  <a:cubicBezTo>
                    <a:pt x="505" y="241"/>
                    <a:pt x="356" y="184"/>
                    <a:pt x="180" y="172"/>
                  </a:cubicBezTo>
                  <a:lnTo>
                    <a:pt x="0" y="0"/>
                  </a:lnTo>
                  <a:lnTo>
                    <a:pt x="60" y="147"/>
                  </a:lnTo>
                  <a:cubicBezTo>
                    <a:pt x="626" y="1303"/>
                    <a:pt x="1480" y="2461"/>
                    <a:pt x="2624" y="3622"/>
                  </a:cubicBezTo>
                  <a:cubicBezTo>
                    <a:pt x="3799" y="4771"/>
                    <a:pt x="4828" y="5475"/>
                    <a:pt x="5712" y="5735"/>
                  </a:cubicBezTo>
                  <a:cubicBezTo>
                    <a:pt x="6461" y="5951"/>
                    <a:pt x="7194" y="6094"/>
                    <a:pt x="7913" y="6162"/>
                  </a:cubicBezTo>
                  <a:cubicBezTo>
                    <a:pt x="8606" y="6215"/>
                    <a:pt x="9184" y="6205"/>
                    <a:pt x="9645" y="6133"/>
                  </a:cubicBezTo>
                  <a:cubicBezTo>
                    <a:pt x="10152" y="6066"/>
                    <a:pt x="10644" y="5943"/>
                    <a:pt x="11120" y="5764"/>
                  </a:cubicBezTo>
                  <a:cubicBezTo>
                    <a:pt x="11560" y="5604"/>
                    <a:pt x="12282" y="5258"/>
                    <a:pt x="13285" y="4729"/>
                  </a:cubicBezTo>
                  <a:cubicBezTo>
                    <a:pt x="11657" y="5479"/>
                    <a:pt x="9833" y="5501"/>
                    <a:pt x="7811" y="479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B2FB906F-A71B-5B48-BCFD-17AF89745943}"/>
                </a:ext>
              </a:extLst>
            </p:cNvPr>
            <p:cNvSpPr/>
            <p:nvPr/>
          </p:nvSpPr>
          <p:spPr>
            <a:xfrm>
              <a:off x="5873756" y="3411141"/>
              <a:ext cx="23952" cy="47670"/>
            </a:xfrm>
            <a:custGeom>
              <a:avLst/>
              <a:gdLst>
                <a:gd name="connsiteX0" fmla="*/ 13138 w 23952"/>
                <a:gd name="connsiteY0" fmla="*/ 38582 h 47670"/>
                <a:gd name="connsiteX1" fmla="*/ 23953 w 23952"/>
                <a:gd name="connsiteY1" fmla="*/ 47671 h 47670"/>
                <a:gd name="connsiteX2" fmla="*/ 11721 w 23952"/>
                <a:gd name="connsiteY2" fmla="*/ 32186 h 47670"/>
                <a:gd name="connsiteX3" fmla="*/ 5596 w 23952"/>
                <a:gd name="connsiteY3" fmla="*/ 21076 h 47670"/>
                <a:gd name="connsiteX4" fmla="*/ 2484 w 23952"/>
                <a:gd name="connsiteY4" fmla="*/ 11216 h 47670"/>
                <a:gd name="connsiteX5" fmla="*/ 1951 w 23952"/>
                <a:gd name="connsiteY5" fmla="*/ 5276 h 47670"/>
                <a:gd name="connsiteX6" fmla="*/ 1961 w 23952"/>
                <a:gd name="connsiteY6" fmla="*/ 3436 h 47670"/>
                <a:gd name="connsiteX7" fmla="*/ 2144 w 23952"/>
                <a:gd name="connsiteY7" fmla="*/ 886 h 47670"/>
                <a:gd name="connsiteX8" fmla="*/ 2206 w 23952"/>
                <a:gd name="connsiteY8" fmla="*/ 565 h 47670"/>
                <a:gd name="connsiteX9" fmla="*/ 2134 w 23952"/>
                <a:gd name="connsiteY9" fmla="*/ 173 h 47670"/>
                <a:gd name="connsiteX10" fmla="*/ 2184 w 23952"/>
                <a:gd name="connsiteY10" fmla="*/ 0 h 47670"/>
                <a:gd name="connsiteX11" fmla="*/ 2105 w 23952"/>
                <a:gd name="connsiteY11" fmla="*/ 88 h 47670"/>
                <a:gd name="connsiteX12" fmla="*/ 34 w 23952"/>
                <a:gd name="connsiteY12" fmla="*/ 11824 h 47670"/>
                <a:gd name="connsiteX13" fmla="*/ 3679 w 23952"/>
                <a:gd name="connsiteY13" fmla="*/ 25859 h 47670"/>
                <a:gd name="connsiteX14" fmla="*/ 13138 w 23952"/>
                <a:gd name="connsiteY14" fmla="*/ 38582 h 47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3952" h="47670">
                  <a:moveTo>
                    <a:pt x="13138" y="38582"/>
                  </a:moveTo>
                  <a:cubicBezTo>
                    <a:pt x="16457" y="42191"/>
                    <a:pt x="20062" y="45221"/>
                    <a:pt x="23953" y="47671"/>
                  </a:cubicBezTo>
                  <a:cubicBezTo>
                    <a:pt x="20341" y="43968"/>
                    <a:pt x="16263" y="38806"/>
                    <a:pt x="11721" y="32186"/>
                  </a:cubicBezTo>
                  <a:cubicBezTo>
                    <a:pt x="10048" y="29937"/>
                    <a:pt x="8007" y="26234"/>
                    <a:pt x="5596" y="21076"/>
                  </a:cubicBezTo>
                  <a:cubicBezTo>
                    <a:pt x="4044" y="17614"/>
                    <a:pt x="3006" y="14328"/>
                    <a:pt x="2484" y="11216"/>
                  </a:cubicBezTo>
                  <a:cubicBezTo>
                    <a:pt x="2210" y="9628"/>
                    <a:pt x="2033" y="7648"/>
                    <a:pt x="1951" y="5276"/>
                  </a:cubicBezTo>
                  <a:lnTo>
                    <a:pt x="1961" y="3436"/>
                  </a:lnTo>
                  <a:cubicBezTo>
                    <a:pt x="1983" y="2866"/>
                    <a:pt x="2044" y="2016"/>
                    <a:pt x="2144" y="886"/>
                  </a:cubicBezTo>
                  <a:lnTo>
                    <a:pt x="2206" y="565"/>
                  </a:lnTo>
                  <a:cubicBezTo>
                    <a:pt x="2231" y="444"/>
                    <a:pt x="2206" y="313"/>
                    <a:pt x="2134" y="173"/>
                  </a:cubicBezTo>
                  <a:cubicBezTo>
                    <a:pt x="2141" y="101"/>
                    <a:pt x="2158" y="43"/>
                    <a:pt x="2184" y="0"/>
                  </a:cubicBezTo>
                  <a:lnTo>
                    <a:pt x="2105" y="88"/>
                  </a:lnTo>
                  <a:cubicBezTo>
                    <a:pt x="522" y="2500"/>
                    <a:pt x="-168" y="6412"/>
                    <a:pt x="34" y="11824"/>
                  </a:cubicBezTo>
                  <a:cubicBezTo>
                    <a:pt x="288" y="16257"/>
                    <a:pt x="1503" y="20935"/>
                    <a:pt x="3679" y="25859"/>
                  </a:cubicBezTo>
                  <a:cubicBezTo>
                    <a:pt x="5366" y="29428"/>
                    <a:pt x="8519" y="33669"/>
                    <a:pt x="13138" y="3858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0DF87107-73A6-1A7B-6E3B-8AFDB3B91E0C}"/>
                </a:ext>
              </a:extLst>
            </p:cNvPr>
            <p:cNvSpPr/>
            <p:nvPr/>
          </p:nvSpPr>
          <p:spPr>
            <a:xfrm>
              <a:off x="5889636" y="3400845"/>
              <a:ext cx="14066" cy="33963"/>
            </a:xfrm>
            <a:custGeom>
              <a:avLst/>
              <a:gdLst>
                <a:gd name="connsiteX0" fmla="*/ 2864 w 14066"/>
                <a:gd name="connsiteY0" fmla="*/ 9626 h 33963"/>
                <a:gd name="connsiteX1" fmla="*/ 2035 w 14066"/>
                <a:gd name="connsiteY1" fmla="*/ 6653 h 33963"/>
                <a:gd name="connsiteX2" fmla="*/ 765 w 14066"/>
                <a:gd name="connsiteY2" fmla="*/ 1144 h 33963"/>
                <a:gd name="connsiteX3" fmla="*/ 465 w 14066"/>
                <a:gd name="connsiteY3" fmla="*/ 418 h 33963"/>
                <a:gd name="connsiteX4" fmla="*/ 439 w 14066"/>
                <a:gd name="connsiteY4" fmla="*/ 0 h 33963"/>
                <a:gd name="connsiteX5" fmla="*/ 363 w 14066"/>
                <a:gd name="connsiteY5" fmla="*/ 255 h 33963"/>
                <a:gd name="connsiteX6" fmla="*/ 308 w 14066"/>
                <a:gd name="connsiteY6" fmla="*/ 8570 h 33963"/>
                <a:gd name="connsiteX7" fmla="*/ 2897 w 14066"/>
                <a:gd name="connsiteY7" fmla="*/ 18503 h 33963"/>
                <a:gd name="connsiteX8" fmla="*/ 7682 w 14066"/>
                <a:gd name="connsiteY8" fmla="*/ 27245 h 33963"/>
                <a:gd name="connsiteX9" fmla="*/ 14067 w 14066"/>
                <a:gd name="connsiteY9" fmla="*/ 33963 h 33963"/>
                <a:gd name="connsiteX10" fmla="*/ 7365 w 14066"/>
                <a:gd name="connsiteY10" fmla="*/ 22060 h 33963"/>
                <a:gd name="connsiteX11" fmla="*/ 3715 w 14066"/>
                <a:gd name="connsiteY11" fmla="*/ 12174 h 33963"/>
                <a:gd name="connsiteX12" fmla="*/ 2864 w 14066"/>
                <a:gd name="connsiteY12" fmla="*/ 9626 h 33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066" h="33963">
                  <a:moveTo>
                    <a:pt x="2864" y="9626"/>
                  </a:moveTo>
                  <a:cubicBezTo>
                    <a:pt x="2553" y="8620"/>
                    <a:pt x="2277" y="7629"/>
                    <a:pt x="2035" y="6653"/>
                  </a:cubicBezTo>
                  <a:lnTo>
                    <a:pt x="765" y="1144"/>
                  </a:lnTo>
                  <a:cubicBezTo>
                    <a:pt x="713" y="871"/>
                    <a:pt x="613" y="630"/>
                    <a:pt x="465" y="418"/>
                  </a:cubicBezTo>
                  <a:lnTo>
                    <a:pt x="439" y="0"/>
                  </a:lnTo>
                  <a:lnTo>
                    <a:pt x="363" y="255"/>
                  </a:lnTo>
                  <a:cubicBezTo>
                    <a:pt x="-102" y="2356"/>
                    <a:pt x="-120" y="5128"/>
                    <a:pt x="308" y="8570"/>
                  </a:cubicBezTo>
                  <a:cubicBezTo>
                    <a:pt x="726" y="11835"/>
                    <a:pt x="1590" y="15146"/>
                    <a:pt x="2897" y="18503"/>
                  </a:cubicBezTo>
                  <a:cubicBezTo>
                    <a:pt x="4221" y="21766"/>
                    <a:pt x="5817" y="24680"/>
                    <a:pt x="7682" y="27245"/>
                  </a:cubicBezTo>
                  <a:cubicBezTo>
                    <a:pt x="9079" y="29218"/>
                    <a:pt x="11207" y="31458"/>
                    <a:pt x="14067" y="33963"/>
                  </a:cubicBezTo>
                  <a:cubicBezTo>
                    <a:pt x="11803" y="31214"/>
                    <a:pt x="9570" y="27247"/>
                    <a:pt x="7365" y="22060"/>
                  </a:cubicBezTo>
                  <a:lnTo>
                    <a:pt x="3715" y="12174"/>
                  </a:lnTo>
                  <a:cubicBezTo>
                    <a:pt x="3521" y="11653"/>
                    <a:pt x="3237" y="10805"/>
                    <a:pt x="2864" y="96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3CCA550C-14B1-C10F-C409-95B877F81FB9}"/>
                </a:ext>
              </a:extLst>
            </p:cNvPr>
            <p:cNvSpPr/>
            <p:nvPr/>
          </p:nvSpPr>
          <p:spPr>
            <a:xfrm>
              <a:off x="5898627" y="3392007"/>
              <a:ext cx="6168" cy="19369"/>
            </a:xfrm>
            <a:custGeom>
              <a:avLst/>
              <a:gdLst>
                <a:gd name="connsiteX0" fmla="*/ 5239 w 6168"/>
                <a:gd name="connsiteY0" fmla="*/ 16881 h 19369"/>
                <a:gd name="connsiteX1" fmla="*/ 4206 w 6168"/>
                <a:gd name="connsiteY1" fmla="*/ 13203 h 19369"/>
                <a:gd name="connsiteX2" fmla="*/ 3230 w 6168"/>
                <a:gd name="connsiteY2" fmla="*/ 9351 h 19369"/>
                <a:gd name="connsiteX3" fmla="*/ 2919 w 6168"/>
                <a:gd name="connsiteY3" fmla="*/ 8293 h 19369"/>
                <a:gd name="connsiteX4" fmla="*/ 1958 w 6168"/>
                <a:gd name="connsiteY4" fmla="*/ 5368 h 19369"/>
                <a:gd name="connsiteX5" fmla="*/ 890 w 6168"/>
                <a:gd name="connsiteY5" fmla="*/ 1834 h 19369"/>
                <a:gd name="connsiteX6" fmla="*/ 468 w 6168"/>
                <a:gd name="connsiteY6" fmla="*/ 683 h 19369"/>
                <a:gd name="connsiteX7" fmla="*/ 168 w 6168"/>
                <a:gd name="connsiteY7" fmla="*/ 265 h 19369"/>
                <a:gd name="connsiteX8" fmla="*/ 104 w 6168"/>
                <a:gd name="connsiteY8" fmla="*/ 0 h 19369"/>
                <a:gd name="connsiteX9" fmla="*/ 76 w 6168"/>
                <a:gd name="connsiteY9" fmla="*/ 166 h 19369"/>
                <a:gd name="connsiteX10" fmla="*/ 200 w 6168"/>
                <a:gd name="connsiteY10" fmla="*/ 4917 h 19369"/>
                <a:gd name="connsiteX11" fmla="*/ 1068 w 6168"/>
                <a:gd name="connsiteY11" fmla="*/ 9469 h 19369"/>
                <a:gd name="connsiteX12" fmla="*/ 3117 w 6168"/>
                <a:gd name="connsiteY12" fmla="*/ 14264 h 19369"/>
                <a:gd name="connsiteX13" fmla="*/ 3990 w 6168"/>
                <a:gd name="connsiteY13" fmla="*/ 15844 h 19369"/>
                <a:gd name="connsiteX14" fmla="*/ 6168 w 6168"/>
                <a:gd name="connsiteY14" fmla="*/ 19370 h 19369"/>
                <a:gd name="connsiteX15" fmla="*/ 5239 w 6168"/>
                <a:gd name="connsiteY15" fmla="*/ 16881 h 19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168" h="19369">
                  <a:moveTo>
                    <a:pt x="5239" y="16881"/>
                  </a:moveTo>
                  <a:cubicBezTo>
                    <a:pt x="4944" y="15871"/>
                    <a:pt x="4599" y="14645"/>
                    <a:pt x="4206" y="13203"/>
                  </a:cubicBezTo>
                  <a:cubicBezTo>
                    <a:pt x="3915" y="12140"/>
                    <a:pt x="3589" y="10856"/>
                    <a:pt x="3230" y="9351"/>
                  </a:cubicBezTo>
                  <a:cubicBezTo>
                    <a:pt x="3129" y="8977"/>
                    <a:pt x="3026" y="8624"/>
                    <a:pt x="2919" y="8293"/>
                  </a:cubicBezTo>
                  <a:cubicBezTo>
                    <a:pt x="2381" y="6689"/>
                    <a:pt x="2061" y="5714"/>
                    <a:pt x="1958" y="5368"/>
                  </a:cubicBezTo>
                  <a:lnTo>
                    <a:pt x="890" y="1834"/>
                  </a:lnTo>
                  <a:lnTo>
                    <a:pt x="468" y="683"/>
                  </a:lnTo>
                  <a:cubicBezTo>
                    <a:pt x="413" y="518"/>
                    <a:pt x="313" y="378"/>
                    <a:pt x="168" y="265"/>
                  </a:cubicBezTo>
                  <a:cubicBezTo>
                    <a:pt x="129" y="166"/>
                    <a:pt x="108" y="78"/>
                    <a:pt x="104" y="0"/>
                  </a:cubicBezTo>
                  <a:lnTo>
                    <a:pt x="76" y="166"/>
                  </a:lnTo>
                  <a:cubicBezTo>
                    <a:pt x="-57" y="1153"/>
                    <a:pt x="-15" y="2736"/>
                    <a:pt x="200" y="4917"/>
                  </a:cubicBezTo>
                  <a:cubicBezTo>
                    <a:pt x="364" y="6615"/>
                    <a:pt x="654" y="8133"/>
                    <a:pt x="1068" y="9469"/>
                  </a:cubicBezTo>
                  <a:cubicBezTo>
                    <a:pt x="1529" y="10900"/>
                    <a:pt x="2212" y="12498"/>
                    <a:pt x="3117" y="14264"/>
                  </a:cubicBezTo>
                  <a:cubicBezTo>
                    <a:pt x="3397" y="14806"/>
                    <a:pt x="3687" y="15333"/>
                    <a:pt x="3990" y="15844"/>
                  </a:cubicBezTo>
                  <a:cubicBezTo>
                    <a:pt x="5414" y="18088"/>
                    <a:pt x="6141" y="19263"/>
                    <a:pt x="6168" y="19370"/>
                  </a:cubicBezTo>
                  <a:cubicBezTo>
                    <a:pt x="5905" y="18860"/>
                    <a:pt x="5595" y="18031"/>
                    <a:pt x="5239" y="1688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4A5A393F-13F0-22F4-933D-A2AEED2E56D8}"/>
                </a:ext>
              </a:extLst>
            </p:cNvPr>
            <p:cNvSpPr/>
            <p:nvPr/>
          </p:nvSpPr>
          <p:spPr>
            <a:xfrm>
              <a:off x="5907622" y="3381010"/>
              <a:ext cx="2619" cy="11902"/>
            </a:xfrm>
            <a:custGeom>
              <a:avLst/>
              <a:gdLst>
                <a:gd name="connsiteX0" fmla="*/ 1977 w 2619"/>
                <a:gd name="connsiteY0" fmla="*/ 8176 h 11902"/>
                <a:gd name="connsiteX1" fmla="*/ 1792 w 2619"/>
                <a:gd name="connsiteY1" fmla="*/ 6328 h 11902"/>
                <a:gd name="connsiteX2" fmla="*/ 1716 w 2619"/>
                <a:gd name="connsiteY2" fmla="*/ 5629 h 11902"/>
                <a:gd name="connsiteX3" fmla="*/ 1621 w 2619"/>
                <a:gd name="connsiteY3" fmla="*/ 4954 h 11902"/>
                <a:gd name="connsiteX4" fmla="*/ 1564 w 2619"/>
                <a:gd name="connsiteY4" fmla="*/ 4627 h 11902"/>
                <a:gd name="connsiteX5" fmla="*/ 1424 w 2619"/>
                <a:gd name="connsiteY5" fmla="*/ 3993 h 11902"/>
                <a:gd name="connsiteX6" fmla="*/ 994 w 2619"/>
                <a:gd name="connsiteY6" fmla="*/ 2267 h 11902"/>
                <a:gd name="connsiteX7" fmla="*/ 664 w 2619"/>
                <a:gd name="connsiteY7" fmla="*/ 1063 h 11902"/>
                <a:gd name="connsiteX8" fmla="*/ 574 w 2619"/>
                <a:gd name="connsiteY8" fmla="*/ 651 h 11902"/>
                <a:gd name="connsiteX9" fmla="*/ 488 w 2619"/>
                <a:gd name="connsiteY9" fmla="*/ 429 h 11902"/>
                <a:gd name="connsiteX10" fmla="*/ 330 w 2619"/>
                <a:gd name="connsiteY10" fmla="*/ 233 h 11902"/>
                <a:gd name="connsiteX11" fmla="*/ 314 w 2619"/>
                <a:gd name="connsiteY11" fmla="*/ 183 h 11902"/>
                <a:gd name="connsiteX12" fmla="*/ 300 w 2619"/>
                <a:gd name="connsiteY12" fmla="*/ 0 h 11902"/>
                <a:gd name="connsiteX13" fmla="*/ 256 w 2619"/>
                <a:gd name="connsiteY13" fmla="*/ 145 h 11902"/>
                <a:gd name="connsiteX14" fmla="*/ 59 w 2619"/>
                <a:gd name="connsiteY14" fmla="*/ 1450 h 11902"/>
                <a:gd name="connsiteX15" fmla="*/ 1 w 2619"/>
                <a:gd name="connsiteY15" fmla="*/ 2920 h 11902"/>
                <a:gd name="connsiteX16" fmla="*/ 49 w 2619"/>
                <a:gd name="connsiteY16" fmla="*/ 4211 h 11902"/>
                <a:gd name="connsiteX17" fmla="*/ 241 w 2619"/>
                <a:gd name="connsiteY17" fmla="*/ 5557 h 11902"/>
                <a:gd name="connsiteX18" fmla="*/ 645 w 2619"/>
                <a:gd name="connsiteY18" fmla="*/ 6940 h 11902"/>
                <a:gd name="connsiteX19" fmla="*/ 2024 w 2619"/>
                <a:gd name="connsiteY19" fmla="*/ 10364 h 11902"/>
                <a:gd name="connsiteX20" fmla="*/ 2620 w 2619"/>
                <a:gd name="connsiteY20" fmla="*/ 11903 h 11902"/>
                <a:gd name="connsiteX21" fmla="*/ 2462 w 2619"/>
                <a:gd name="connsiteY21" fmla="*/ 11346 h 11902"/>
                <a:gd name="connsiteX22" fmla="*/ 2127 w 2619"/>
                <a:gd name="connsiteY22" fmla="*/ 9317 h 11902"/>
                <a:gd name="connsiteX23" fmla="*/ 1977 w 2619"/>
                <a:gd name="connsiteY23" fmla="*/ 8176 h 11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619" h="11902">
                  <a:moveTo>
                    <a:pt x="1977" y="8176"/>
                  </a:moveTo>
                  <a:cubicBezTo>
                    <a:pt x="1933" y="7785"/>
                    <a:pt x="1871" y="7169"/>
                    <a:pt x="1792" y="6328"/>
                  </a:cubicBezTo>
                  <a:cubicBezTo>
                    <a:pt x="1769" y="6091"/>
                    <a:pt x="1743" y="5858"/>
                    <a:pt x="1716" y="5629"/>
                  </a:cubicBezTo>
                  <a:cubicBezTo>
                    <a:pt x="1688" y="5400"/>
                    <a:pt x="1656" y="5175"/>
                    <a:pt x="1621" y="4954"/>
                  </a:cubicBezTo>
                  <a:lnTo>
                    <a:pt x="1564" y="4627"/>
                  </a:lnTo>
                  <a:cubicBezTo>
                    <a:pt x="1524" y="4411"/>
                    <a:pt x="1477" y="4200"/>
                    <a:pt x="1424" y="3993"/>
                  </a:cubicBezTo>
                  <a:cubicBezTo>
                    <a:pt x="1360" y="3756"/>
                    <a:pt x="1217" y="3181"/>
                    <a:pt x="994" y="2267"/>
                  </a:cubicBezTo>
                  <a:cubicBezTo>
                    <a:pt x="869" y="1747"/>
                    <a:pt x="758" y="1346"/>
                    <a:pt x="664" y="1063"/>
                  </a:cubicBezTo>
                  <a:cubicBezTo>
                    <a:pt x="634" y="888"/>
                    <a:pt x="603" y="751"/>
                    <a:pt x="574" y="651"/>
                  </a:cubicBezTo>
                  <a:cubicBezTo>
                    <a:pt x="544" y="552"/>
                    <a:pt x="516" y="477"/>
                    <a:pt x="488" y="429"/>
                  </a:cubicBezTo>
                  <a:lnTo>
                    <a:pt x="330" y="233"/>
                  </a:lnTo>
                  <a:lnTo>
                    <a:pt x="314" y="183"/>
                  </a:lnTo>
                  <a:cubicBezTo>
                    <a:pt x="306" y="144"/>
                    <a:pt x="301" y="83"/>
                    <a:pt x="300" y="0"/>
                  </a:cubicBezTo>
                  <a:lnTo>
                    <a:pt x="256" y="145"/>
                  </a:lnTo>
                  <a:cubicBezTo>
                    <a:pt x="170" y="470"/>
                    <a:pt x="105" y="905"/>
                    <a:pt x="59" y="1450"/>
                  </a:cubicBezTo>
                  <a:cubicBezTo>
                    <a:pt x="14" y="2100"/>
                    <a:pt x="-5" y="2591"/>
                    <a:pt x="1" y="2920"/>
                  </a:cubicBezTo>
                  <a:cubicBezTo>
                    <a:pt x="-1" y="3339"/>
                    <a:pt x="15" y="3770"/>
                    <a:pt x="49" y="4211"/>
                  </a:cubicBezTo>
                  <a:cubicBezTo>
                    <a:pt x="84" y="4653"/>
                    <a:pt x="148" y="5101"/>
                    <a:pt x="241" y="5557"/>
                  </a:cubicBezTo>
                  <a:cubicBezTo>
                    <a:pt x="335" y="6014"/>
                    <a:pt x="470" y="6475"/>
                    <a:pt x="645" y="6940"/>
                  </a:cubicBezTo>
                  <a:cubicBezTo>
                    <a:pt x="738" y="7203"/>
                    <a:pt x="1198" y="8344"/>
                    <a:pt x="2024" y="10364"/>
                  </a:cubicBezTo>
                  <a:lnTo>
                    <a:pt x="2620" y="11903"/>
                  </a:lnTo>
                  <a:lnTo>
                    <a:pt x="2462" y="11346"/>
                  </a:lnTo>
                  <a:cubicBezTo>
                    <a:pt x="2338" y="10675"/>
                    <a:pt x="2226" y="9998"/>
                    <a:pt x="2127" y="9317"/>
                  </a:cubicBezTo>
                  <a:cubicBezTo>
                    <a:pt x="2039" y="8688"/>
                    <a:pt x="1989" y="8308"/>
                    <a:pt x="1977" y="817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D6057CD7-5873-91A2-7E91-1BE6DDEEF1F3}"/>
                </a:ext>
              </a:extLst>
            </p:cNvPr>
            <p:cNvSpPr/>
            <p:nvPr/>
          </p:nvSpPr>
          <p:spPr>
            <a:xfrm>
              <a:off x="5888299" y="3365065"/>
              <a:ext cx="6404" cy="25745"/>
            </a:xfrm>
            <a:custGeom>
              <a:avLst/>
              <a:gdLst>
                <a:gd name="connsiteX0" fmla="*/ 1596 w 6404"/>
                <a:gd name="connsiteY0" fmla="*/ 20934 h 25745"/>
                <a:gd name="connsiteX1" fmla="*/ 3146 w 6404"/>
                <a:gd name="connsiteY1" fmla="*/ 24796 h 25745"/>
                <a:gd name="connsiteX2" fmla="*/ 3487 w 6404"/>
                <a:gd name="connsiteY2" fmla="*/ 25746 h 25745"/>
                <a:gd name="connsiteX3" fmla="*/ 3082 w 6404"/>
                <a:gd name="connsiteY3" fmla="*/ 23659 h 25745"/>
                <a:gd name="connsiteX4" fmla="*/ 2393 w 6404"/>
                <a:gd name="connsiteY4" fmla="*/ 16884 h 25745"/>
                <a:gd name="connsiteX5" fmla="*/ 2524 w 6404"/>
                <a:gd name="connsiteY5" fmla="*/ 12447 h 25745"/>
                <a:gd name="connsiteX6" fmla="*/ 3601 w 6404"/>
                <a:gd name="connsiteY6" fmla="*/ 6772 h 25745"/>
                <a:gd name="connsiteX7" fmla="*/ 4402 w 6404"/>
                <a:gd name="connsiteY7" fmla="*/ 4564 h 25745"/>
                <a:gd name="connsiteX8" fmla="*/ 5815 w 6404"/>
                <a:gd name="connsiteY8" fmla="*/ 1374 h 25745"/>
                <a:gd name="connsiteX9" fmla="*/ 6080 w 6404"/>
                <a:gd name="connsiteY9" fmla="*/ 874 h 25745"/>
                <a:gd name="connsiteX10" fmla="*/ 6217 w 6404"/>
                <a:gd name="connsiteY10" fmla="*/ 273 h 25745"/>
                <a:gd name="connsiteX11" fmla="*/ 6405 w 6404"/>
                <a:gd name="connsiteY11" fmla="*/ 0 h 25745"/>
                <a:gd name="connsiteX12" fmla="*/ 6231 w 6404"/>
                <a:gd name="connsiteY12" fmla="*/ 117 h 25745"/>
                <a:gd name="connsiteX13" fmla="*/ 2228 w 6404"/>
                <a:gd name="connsiteY13" fmla="*/ 5075 h 25745"/>
                <a:gd name="connsiteX14" fmla="*/ 37 w 6404"/>
                <a:gd name="connsiteY14" fmla="*/ 11459 h 25745"/>
                <a:gd name="connsiteX15" fmla="*/ 572 w 6404"/>
                <a:gd name="connsiteY15" fmla="*/ 17445 h 25745"/>
                <a:gd name="connsiteX16" fmla="*/ 1596 w 6404"/>
                <a:gd name="connsiteY16" fmla="*/ 20934 h 25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404" h="25745">
                  <a:moveTo>
                    <a:pt x="1596" y="20934"/>
                  </a:moveTo>
                  <a:cubicBezTo>
                    <a:pt x="1786" y="21535"/>
                    <a:pt x="2303" y="22822"/>
                    <a:pt x="3146" y="24796"/>
                  </a:cubicBezTo>
                  <a:lnTo>
                    <a:pt x="3487" y="25746"/>
                  </a:lnTo>
                  <a:cubicBezTo>
                    <a:pt x="3368" y="25395"/>
                    <a:pt x="3233" y="24699"/>
                    <a:pt x="3082" y="23659"/>
                  </a:cubicBezTo>
                  <a:cubicBezTo>
                    <a:pt x="2731" y="20642"/>
                    <a:pt x="2501" y="18384"/>
                    <a:pt x="2393" y="16884"/>
                  </a:cubicBezTo>
                  <a:cubicBezTo>
                    <a:pt x="2278" y="15583"/>
                    <a:pt x="2322" y="14104"/>
                    <a:pt x="2524" y="12447"/>
                  </a:cubicBezTo>
                  <a:cubicBezTo>
                    <a:pt x="2762" y="10201"/>
                    <a:pt x="3122" y="8308"/>
                    <a:pt x="3601" y="6772"/>
                  </a:cubicBezTo>
                  <a:cubicBezTo>
                    <a:pt x="3754" y="6240"/>
                    <a:pt x="4020" y="5504"/>
                    <a:pt x="4402" y="4564"/>
                  </a:cubicBezTo>
                  <a:lnTo>
                    <a:pt x="5815" y="1374"/>
                  </a:lnTo>
                  <a:lnTo>
                    <a:pt x="6080" y="874"/>
                  </a:lnTo>
                  <a:cubicBezTo>
                    <a:pt x="6178" y="686"/>
                    <a:pt x="6224" y="485"/>
                    <a:pt x="6217" y="273"/>
                  </a:cubicBezTo>
                  <a:lnTo>
                    <a:pt x="6405" y="0"/>
                  </a:lnTo>
                  <a:lnTo>
                    <a:pt x="6231" y="117"/>
                  </a:lnTo>
                  <a:cubicBezTo>
                    <a:pt x="4644" y="1432"/>
                    <a:pt x="3309" y="3085"/>
                    <a:pt x="2228" y="5075"/>
                  </a:cubicBezTo>
                  <a:cubicBezTo>
                    <a:pt x="1025" y="7364"/>
                    <a:pt x="294" y="9492"/>
                    <a:pt x="37" y="11459"/>
                  </a:cubicBezTo>
                  <a:cubicBezTo>
                    <a:pt x="-85" y="13596"/>
                    <a:pt x="93" y="15591"/>
                    <a:pt x="572" y="17445"/>
                  </a:cubicBezTo>
                  <a:cubicBezTo>
                    <a:pt x="885" y="18713"/>
                    <a:pt x="1226" y="19877"/>
                    <a:pt x="1596" y="2093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C539310B-648F-0378-2052-A94739DE05F8}"/>
                </a:ext>
              </a:extLst>
            </p:cNvPr>
            <p:cNvSpPr/>
            <p:nvPr/>
          </p:nvSpPr>
          <p:spPr>
            <a:xfrm>
              <a:off x="5894291" y="3359108"/>
              <a:ext cx="12641" cy="17432"/>
            </a:xfrm>
            <a:custGeom>
              <a:avLst/>
              <a:gdLst>
                <a:gd name="connsiteX0" fmla="*/ 186 w 12641"/>
                <a:gd name="connsiteY0" fmla="*/ 17433 h 17432"/>
                <a:gd name="connsiteX1" fmla="*/ 2434 w 12641"/>
                <a:gd name="connsiteY1" fmla="*/ 12473 h 17432"/>
                <a:gd name="connsiteX2" fmla="*/ 6530 w 12641"/>
                <a:gd name="connsiteY2" fmla="*/ 6040 h 17432"/>
                <a:gd name="connsiteX3" fmla="*/ 12641 w 12641"/>
                <a:gd name="connsiteY3" fmla="*/ 0 h 17432"/>
                <a:gd name="connsiteX4" fmla="*/ 12634 w 12641"/>
                <a:gd name="connsiteY4" fmla="*/ 3 h 17432"/>
                <a:gd name="connsiteX5" fmla="*/ 9372 w 12641"/>
                <a:gd name="connsiteY5" fmla="*/ 1617 h 17432"/>
                <a:gd name="connsiteX6" fmla="*/ 7379 w 12641"/>
                <a:gd name="connsiteY6" fmla="*/ 2879 h 17432"/>
                <a:gd name="connsiteX7" fmla="*/ 3411 w 12641"/>
                <a:gd name="connsiteY7" fmla="*/ 6796 h 17432"/>
                <a:gd name="connsiteX8" fmla="*/ 691 w 12641"/>
                <a:gd name="connsiteY8" fmla="*/ 12442 h 17432"/>
                <a:gd name="connsiteX9" fmla="*/ 186 w 12641"/>
                <a:gd name="connsiteY9" fmla="*/ 17433 h 17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641" h="17432">
                  <a:moveTo>
                    <a:pt x="186" y="17433"/>
                  </a:moveTo>
                  <a:cubicBezTo>
                    <a:pt x="1101" y="15103"/>
                    <a:pt x="1850" y="13450"/>
                    <a:pt x="2434" y="12473"/>
                  </a:cubicBezTo>
                  <a:cubicBezTo>
                    <a:pt x="2460" y="12292"/>
                    <a:pt x="3826" y="10148"/>
                    <a:pt x="6530" y="6040"/>
                  </a:cubicBezTo>
                  <a:cubicBezTo>
                    <a:pt x="8645" y="3249"/>
                    <a:pt x="10682" y="1235"/>
                    <a:pt x="12641" y="0"/>
                  </a:cubicBezTo>
                  <a:lnTo>
                    <a:pt x="12634" y="3"/>
                  </a:lnTo>
                  <a:lnTo>
                    <a:pt x="9372" y="1617"/>
                  </a:lnTo>
                  <a:cubicBezTo>
                    <a:pt x="8681" y="1992"/>
                    <a:pt x="8017" y="2413"/>
                    <a:pt x="7379" y="2879"/>
                  </a:cubicBezTo>
                  <a:cubicBezTo>
                    <a:pt x="5686" y="4163"/>
                    <a:pt x="4363" y="5468"/>
                    <a:pt x="3411" y="6796"/>
                  </a:cubicBezTo>
                  <a:cubicBezTo>
                    <a:pt x="2473" y="7962"/>
                    <a:pt x="1567" y="9845"/>
                    <a:pt x="691" y="12442"/>
                  </a:cubicBezTo>
                  <a:cubicBezTo>
                    <a:pt x="-9" y="14769"/>
                    <a:pt x="-177" y="16433"/>
                    <a:pt x="186" y="1743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7C83D7F7-CC5B-E2C0-9E20-AD9320A49CBF}"/>
                </a:ext>
              </a:extLst>
            </p:cNvPr>
            <p:cNvSpPr/>
            <p:nvPr/>
          </p:nvSpPr>
          <p:spPr>
            <a:xfrm>
              <a:off x="5900950" y="3359390"/>
              <a:ext cx="11052" cy="15161"/>
            </a:xfrm>
            <a:custGeom>
              <a:avLst/>
              <a:gdLst>
                <a:gd name="connsiteX0" fmla="*/ 331 w 11052"/>
                <a:gd name="connsiteY0" fmla="*/ 11352 h 15161"/>
                <a:gd name="connsiteX1" fmla="*/ 0 w 11052"/>
                <a:gd name="connsiteY1" fmla="*/ 13835 h 15161"/>
                <a:gd name="connsiteX2" fmla="*/ 137 w 11052"/>
                <a:gd name="connsiteY2" fmla="*/ 14698 h 15161"/>
                <a:gd name="connsiteX3" fmla="*/ 364 w 11052"/>
                <a:gd name="connsiteY3" fmla="*/ 15030 h 15161"/>
                <a:gd name="connsiteX4" fmla="*/ 390 w 11052"/>
                <a:gd name="connsiteY4" fmla="*/ 15161 h 15161"/>
                <a:gd name="connsiteX5" fmla="*/ 1427 w 11052"/>
                <a:gd name="connsiteY5" fmla="*/ 12024 h 15161"/>
                <a:gd name="connsiteX6" fmla="*/ 3553 w 11052"/>
                <a:gd name="connsiteY6" fmla="*/ 8574 h 15161"/>
                <a:gd name="connsiteX7" fmla="*/ 11053 w 11052"/>
                <a:gd name="connsiteY7" fmla="*/ 0 h 15161"/>
                <a:gd name="connsiteX8" fmla="*/ 11046 w 11052"/>
                <a:gd name="connsiteY8" fmla="*/ 3 h 15161"/>
                <a:gd name="connsiteX9" fmla="*/ 7936 w 11052"/>
                <a:gd name="connsiteY9" fmla="*/ 1772 h 15161"/>
                <a:gd name="connsiteX10" fmla="*/ 6250 w 11052"/>
                <a:gd name="connsiteY10" fmla="*/ 2910 h 15161"/>
                <a:gd name="connsiteX11" fmla="*/ 2624 w 11052"/>
                <a:gd name="connsiteY11" fmla="*/ 6402 h 15161"/>
                <a:gd name="connsiteX12" fmla="*/ 331 w 11052"/>
                <a:gd name="connsiteY12" fmla="*/ 11352 h 15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052" h="15161">
                  <a:moveTo>
                    <a:pt x="331" y="11352"/>
                  </a:moveTo>
                  <a:cubicBezTo>
                    <a:pt x="108" y="12170"/>
                    <a:pt x="-2" y="12997"/>
                    <a:pt x="0" y="13835"/>
                  </a:cubicBezTo>
                  <a:cubicBezTo>
                    <a:pt x="8" y="14143"/>
                    <a:pt x="54" y="14430"/>
                    <a:pt x="137" y="14698"/>
                  </a:cubicBezTo>
                  <a:cubicBezTo>
                    <a:pt x="154" y="14803"/>
                    <a:pt x="229" y="14914"/>
                    <a:pt x="364" y="15030"/>
                  </a:cubicBezTo>
                  <a:lnTo>
                    <a:pt x="390" y="15161"/>
                  </a:lnTo>
                  <a:cubicBezTo>
                    <a:pt x="646" y="13926"/>
                    <a:pt x="991" y="12880"/>
                    <a:pt x="1427" y="12024"/>
                  </a:cubicBezTo>
                  <a:cubicBezTo>
                    <a:pt x="1863" y="11107"/>
                    <a:pt x="2571" y="9958"/>
                    <a:pt x="3553" y="8574"/>
                  </a:cubicBezTo>
                  <a:cubicBezTo>
                    <a:pt x="6296" y="4537"/>
                    <a:pt x="8795" y="1679"/>
                    <a:pt x="11053" y="0"/>
                  </a:cubicBezTo>
                  <a:lnTo>
                    <a:pt x="11046" y="3"/>
                  </a:lnTo>
                  <a:lnTo>
                    <a:pt x="7936" y="1772"/>
                  </a:lnTo>
                  <a:cubicBezTo>
                    <a:pt x="7196" y="2231"/>
                    <a:pt x="6634" y="2611"/>
                    <a:pt x="6250" y="2910"/>
                  </a:cubicBezTo>
                  <a:cubicBezTo>
                    <a:pt x="4786" y="4025"/>
                    <a:pt x="3577" y="5189"/>
                    <a:pt x="2624" y="6402"/>
                  </a:cubicBezTo>
                  <a:cubicBezTo>
                    <a:pt x="1674" y="7732"/>
                    <a:pt x="910" y="9382"/>
                    <a:pt x="331" y="1135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BA052F6B-0126-654B-8D67-C37E0D9654D9}"/>
                </a:ext>
              </a:extLst>
            </p:cNvPr>
            <p:cNvSpPr/>
            <p:nvPr/>
          </p:nvSpPr>
          <p:spPr>
            <a:xfrm>
              <a:off x="6137623" y="3119872"/>
              <a:ext cx="51120" cy="26944"/>
            </a:xfrm>
            <a:custGeom>
              <a:avLst/>
              <a:gdLst>
                <a:gd name="connsiteX0" fmla="*/ 22219 w 51120"/>
                <a:gd name="connsiteY0" fmla="*/ 19593 h 26944"/>
                <a:gd name="connsiteX1" fmla="*/ 27735 w 51120"/>
                <a:gd name="connsiteY1" fmla="*/ 17016 h 26944"/>
                <a:gd name="connsiteX2" fmla="*/ 32168 w 51120"/>
                <a:gd name="connsiteY2" fmla="*/ 14029 h 26944"/>
                <a:gd name="connsiteX3" fmla="*/ 41693 w 51120"/>
                <a:gd name="connsiteY3" fmla="*/ 6384 h 26944"/>
                <a:gd name="connsiteX4" fmla="*/ 49218 w 51120"/>
                <a:gd name="connsiteY4" fmla="*/ 1512 h 26944"/>
                <a:gd name="connsiteX5" fmla="*/ 51121 w 51120"/>
                <a:gd name="connsiteY5" fmla="*/ 0 h 26944"/>
                <a:gd name="connsiteX6" fmla="*/ 51107 w 51120"/>
                <a:gd name="connsiteY6" fmla="*/ 2 h 26944"/>
                <a:gd name="connsiteX7" fmla="*/ 50667 w 51120"/>
                <a:gd name="connsiteY7" fmla="*/ 196 h 26944"/>
                <a:gd name="connsiteX8" fmla="*/ 48784 w 51120"/>
                <a:gd name="connsiteY8" fmla="*/ 516 h 26944"/>
                <a:gd name="connsiteX9" fmla="*/ 47404 w 51120"/>
                <a:gd name="connsiteY9" fmla="*/ 965 h 26944"/>
                <a:gd name="connsiteX10" fmla="*/ 40549 w 51120"/>
                <a:gd name="connsiteY10" fmla="*/ 4051 h 26944"/>
                <a:gd name="connsiteX11" fmla="*/ 29721 w 51120"/>
                <a:gd name="connsiteY11" fmla="*/ 11162 h 26944"/>
                <a:gd name="connsiteX12" fmla="*/ 23279 w 51120"/>
                <a:gd name="connsiteY12" fmla="*/ 14911 h 26944"/>
                <a:gd name="connsiteX13" fmla="*/ 6833 w 51120"/>
                <a:gd name="connsiteY13" fmla="*/ 23941 h 26944"/>
                <a:gd name="connsiteX14" fmla="*/ 405 w 51120"/>
                <a:gd name="connsiteY14" fmla="*/ 26613 h 26944"/>
                <a:gd name="connsiteX15" fmla="*/ 0 w 51120"/>
                <a:gd name="connsiteY15" fmla="*/ 26893 h 26944"/>
                <a:gd name="connsiteX16" fmla="*/ 741 w 51120"/>
                <a:gd name="connsiteY16" fmla="*/ 26944 h 26944"/>
                <a:gd name="connsiteX17" fmla="*/ 4032 w 51120"/>
                <a:gd name="connsiteY17" fmla="*/ 26636 h 26944"/>
                <a:gd name="connsiteX18" fmla="*/ 10996 w 51120"/>
                <a:gd name="connsiteY18" fmla="*/ 24374 h 26944"/>
                <a:gd name="connsiteX19" fmla="*/ 22219 w 51120"/>
                <a:gd name="connsiteY19" fmla="*/ 19593 h 26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1120" h="26944">
                  <a:moveTo>
                    <a:pt x="22219" y="19593"/>
                  </a:moveTo>
                  <a:cubicBezTo>
                    <a:pt x="25531" y="18159"/>
                    <a:pt x="27369" y="17300"/>
                    <a:pt x="27735" y="17016"/>
                  </a:cubicBezTo>
                  <a:cubicBezTo>
                    <a:pt x="28944" y="16310"/>
                    <a:pt x="30422" y="15314"/>
                    <a:pt x="32168" y="14029"/>
                  </a:cubicBezTo>
                  <a:lnTo>
                    <a:pt x="41693" y="6384"/>
                  </a:lnTo>
                  <a:cubicBezTo>
                    <a:pt x="43173" y="5391"/>
                    <a:pt x="45682" y="3767"/>
                    <a:pt x="49218" y="1512"/>
                  </a:cubicBezTo>
                  <a:cubicBezTo>
                    <a:pt x="49942" y="1035"/>
                    <a:pt x="50576" y="531"/>
                    <a:pt x="51121" y="0"/>
                  </a:cubicBezTo>
                  <a:lnTo>
                    <a:pt x="51107" y="2"/>
                  </a:lnTo>
                  <a:lnTo>
                    <a:pt x="50667" y="196"/>
                  </a:lnTo>
                  <a:cubicBezTo>
                    <a:pt x="50036" y="256"/>
                    <a:pt x="49409" y="363"/>
                    <a:pt x="48784" y="516"/>
                  </a:cubicBezTo>
                  <a:cubicBezTo>
                    <a:pt x="48324" y="629"/>
                    <a:pt x="47864" y="778"/>
                    <a:pt x="47404" y="965"/>
                  </a:cubicBezTo>
                  <a:cubicBezTo>
                    <a:pt x="45602" y="1645"/>
                    <a:pt x="43318" y="2674"/>
                    <a:pt x="40549" y="4051"/>
                  </a:cubicBezTo>
                  <a:cubicBezTo>
                    <a:pt x="39537" y="4555"/>
                    <a:pt x="35927" y="6926"/>
                    <a:pt x="29721" y="11162"/>
                  </a:cubicBezTo>
                  <a:lnTo>
                    <a:pt x="23279" y="14911"/>
                  </a:lnTo>
                  <a:cubicBezTo>
                    <a:pt x="13899" y="20135"/>
                    <a:pt x="8418" y="23145"/>
                    <a:pt x="6833" y="23941"/>
                  </a:cubicBezTo>
                  <a:cubicBezTo>
                    <a:pt x="6236" y="24301"/>
                    <a:pt x="4093" y="25192"/>
                    <a:pt x="405" y="26613"/>
                  </a:cubicBezTo>
                  <a:cubicBezTo>
                    <a:pt x="262" y="26814"/>
                    <a:pt x="127" y="26907"/>
                    <a:pt x="0" y="26893"/>
                  </a:cubicBezTo>
                  <a:cubicBezTo>
                    <a:pt x="144" y="26922"/>
                    <a:pt x="391" y="26939"/>
                    <a:pt x="741" y="26944"/>
                  </a:cubicBezTo>
                  <a:cubicBezTo>
                    <a:pt x="1608" y="26954"/>
                    <a:pt x="2706" y="26851"/>
                    <a:pt x="4032" y="26636"/>
                  </a:cubicBezTo>
                  <a:cubicBezTo>
                    <a:pt x="5374" y="26516"/>
                    <a:pt x="7695" y="25762"/>
                    <a:pt x="10996" y="24374"/>
                  </a:cubicBezTo>
                  <a:cubicBezTo>
                    <a:pt x="14368" y="22997"/>
                    <a:pt x="18109" y="21403"/>
                    <a:pt x="22219" y="1959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9CBB1490-724D-2F29-86F6-09D659DF92F4}"/>
                </a:ext>
              </a:extLst>
            </p:cNvPr>
            <p:cNvSpPr/>
            <p:nvPr/>
          </p:nvSpPr>
          <p:spPr>
            <a:xfrm>
              <a:off x="6153456" y="3125832"/>
              <a:ext cx="33274" cy="20156"/>
            </a:xfrm>
            <a:custGeom>
              <a:avLst/>
              <a:gdLst>
                <a:gd name="connsiteX0" fmla="*/ 17779 w 33274"/>
                <a:gd name="connsiteY0" fmla="*/ 12628 h 20156"/>
                <a:gd name="connsiteX1" fmla="*/ 26591 w 33274"/>
                <a:gd name="connsiteY1" fmla="*/ 6405 h 20156"/>
                <a:gd name="connsiteX2" fmla="*/ 33275 w 33274"/>
                <a:gd name="connsiteY2" fmla="*/ 0 h 20156"/>
                <a:gd name="connsiteX3" fmla="*/ 33265 w 33274"/>
                <a:gd name="connsiteY3" fmla="*/ 7 h 20156"/>
                <a:gd name="connsiteX4" fmla="*/ 26312 w 33274"/>
                <a:gd name="connsiteY4" fmla="*/ 4385 h 20156"/>
                <a:gd name="connsiteX5" fmla="*/ 21737 w 33274"/>
                <a:gd name="connsiteY5" fmla="*/ 7000 h 20156"/>
                <a:gd name="connsiteX6" fmla="*/ 13299 w 33274"/>
                <a:gd name="connsiteY6" fmla="*/ 11603 h 20156"/>
                <a:gd name="connsiteX7" fmla="*/ 3604 w 33274"/>
                <a:gd name="connsiteY7" fmla="*/ 17480 h 20156"/>
                <a:gd name="connsiteX8" fmla="*/ 1221 w 33274"/>
                <a:gd name="connsiteY8" fmla="*/ 19213 h 20156"/>
                <a:gd name="connsiteX9" fmla="*/ 622 w 33274"/>
                <a:gd name="connsiteY9" fmla="*/ 19816 h 20156"/>
                <a:gd name="connsiteX10" fmla="*/ 0 w 33274"/>
                <a:gd name="connsiteY10" fmla="*/ 20156 h 20156"/>
                <a:gd name="connsiteX11" fmla="*/ 2540 w 33274"/>
                <a:gd name="connsiteY11" fmla="*/ 19463 h 20156"/>
                <a:gd name="connsiteX12" fmla="*/ 17779 w 33274"/>
                <a:gd name="connsiteY12" fmla="*/ 12628 h 20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3274" h="20156">
                  <a:moveTo>
                    <a:pt x="17779" y="12628"/>
                  </a:moveTo>
                  <a:cubicBezTo>
                    <a:pt x="20792" y="10803"/>
                    <a:pt x="23729" y="8729"/>
                    <a:pt x="26591" y="6405"/>
                  </a:cubicBezTo>
                  <a:cubicBezTo>
                    <a:pt x="28034" y="5310"/>
                    <a:pt x="30262" y="3176"/>
                    <a:pt x="33275" y="0"/>
                  </a:cubicBezTo>
                  <a:lnTo>
                    <a:pt x="33265" y="7"/>
                  </a:lnTo>
                  <a:cubicBezTo>
                    <a:pt x="32747" y="530"/>
                    <a:pt x="30430" y="1989"/>
                    <a:pt x="26312" y="4385"/>
                  </a:cubicBezTo>
                  <a:cubicBezTo>
                    <a:pt x="24589" y="5397"/>
                    <a:pt x="23064" y="6268"/>
                    <a:pt x="21737" y="7000"/>
                  </a:cubicBezTo>
                  <a:cubicBezTo>
                    <a:pt x="16605" y="9740"/>
                    <a:pt x="13792" y="11275"/>
                    <a:pt x="13299" y="11603"/>
                  </a:cubicBezTo>
                  <a:cubicBezTo>
                    <a:pt x="7735" y="14849"/>
                    <a:pt x="4503" y="16807"/>
                    <a:pt x="3604" y="17480"/>
                  </a:cubicBezTo>
                  <a:lnTo>
                    <a:pt x="1221" y="19213"/>
                  </a:lnTo>
                  <a:cubicBezTo>
                    <a:pt x="981" y="19412"/>
                    <a:pt x="781" y="19613"/>
                    <a:pt x="622" y="19816"/>
                  </a:cubicBezTo>
                  <a:cubicBezTo>
                    <a:pt x="394" y="19959"/>
                    <a:pt x="187" y="20073"/>
                    <a:pt x="0" y="20156"/>
                  </a:cubicBezTo>
                  <a:cubicBezTo>
                    <a:pt x="352" y="20125"/>
                    <a:pt x="1199" y="19894"/>
                    <a:pt x="2540" y="19463"/>
                  </a:cubicBezTo>
                  <a:cubicBezTo>
                    <a:pt x="8430" y="17286"/>
                    <a:pt x="13510" y="15007"/>
                    <a:pt x="17779" y="126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49CCC20E-33FD-3C8C-C690-8F0D623FA409}"/>
                </a:ext>
              </a:extLst>
            </p:cNvPr>
            <p:cNvSpPr/>
            <p:nvPr/>
          </p:nvSpPr>
          <p:spPr>
            <a:xfrm>
              <a:off x="6166688" y="3129308"/>
              <a:ext cx="24248" cy="15103"/>
            </a:xfrm>
            <a:custGeom>
              <a:avLst/>
              <a:gdLst>
                <a:gd name="connsiteX0" fmla="*/ 10683 w 24248"/>
                <a:gd name="connsiteY0" fmla="*/ 6889 h 15103"/>
                <a:gd name="connsiteX1" fmla="*/ 7530 w 24248"/>
                <a:gd name="connsiteY1" fmla="*/ 9104 h 15103"/>
                <a:gd name="connsiteX2" fmla="*/ 251 w 24248"/>
                <a:gd name="connsiteY2" fmla="*/ 14706 h 15103"/>
                <a:gd name="connsiteX3" fmla="*/ 75 w 24248"/>
                <a:gd name="connsiteY3" fmla="*/ 15051 h 15103"/>
                <a:gd name="connsiteX4" fmla="*/ 0 w 24248"/>
                <a:gd name="connsiteY4" fmla="*/ 15104 h 15103"/>
                <a:gd name="connsiteX5" fmla="*/ 1991 w 24248"/>
                <a:gd name="connsiteY5" fmla="*/ 14452 h 15103"/>
                <a:gd name="connsiteX6" fmla="*/ 6000 w 24248"/>
                <a:gd name="connsiteY6" fmla="*/ 12503 h 15103"/>
                <a:gd name="connsiteX7" fmla="*/ 12005 w 24248"/>
                <a:gd name="connsiteY7" fmla="*/ 8938 h 15103"/>
                <a:gd name="connsiteX8" fmla="*/ 16140 w 24248"/>
                <a:gd name="connsiteY8" fmla="*/ 6060 h 15103"/>
                <a:gd name="connsiteX9" fmla="*/ 24249 w 24248"/>
                <a:gd name="connsiteY9" fmla="*/ 0 h 15103"/>
                <a:gd name="connsiteX10" fmla="*/ 24235 w 24248"/>
                <a:gd name="connsiteY10" fmla="*/ 6 h 15103"/>
                <a:gd name="connsiteX11" fmla="*/ 23517 w 24248"/>
                <a:gd name="connsiteY11" fmla="*/ 421 h 15103"/>
                <a:gd name="connsiteX12" fmla="*/ 16208 w 24248"/>
                <a:gd name="connsiteY12" fmla="*/ 3813 h 15103"/>
                <a:gd name="connsiteX13" fmla="*/ 10683 w 24248"/>
                <a:gd name="connsiteY13" fmla="*/ 6889 h 15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248" h="15103">
                  <a:moveTo>
                    <a:pt x="10683" y="6889"/>
                  </a:moveTo>
                  <a:cubicBezTo>
                    <a:pt x="9612" y="7583"/>
                    <a:pt x="8561" y="8321"/>
                    <a:pt x="7530" y="9104"/>
                  </a:cubicBezTo>
                  <a:lnTo>
                    <a:pt x="251" y="14706"/>
                  </a:lnTo>
                  <a:cubicBezTo>
                    <a:pt x="130" y="14806"/>
                    <a:pt x="72" y="14921"/>
                    <a:pt x="75" y="15051"/>
                  </a:cubicBezTo>
                  <a:lnTo>
                    <a:pt x="0" y="15104"/>
                  </a:lnTo>
                  <a:cubicBezTo>
                    <a:pt x="393" y="15035"/>
                    <a:pt x="1057" y="14818"/>
                    <a:pt x="1991" y="14452"/>
                  </a:cubicBezTo>
                  <a:cubicBezTo>
                    <a:pt x="3032" y="14061"/>
                    <a:pt x="4369" y="13411"/>
                    <a:pt x="6000" y="12503"/>
                  </a:cubicBezTo>
                  <a:cubicBezTo>
                    <a:pt x="8431" y="11154"/>
                    <a:pt x="10433" y="9966"/>
                    <a:pt x="12005" y="8938"/>
                  </a:cubicBezTo>
                  <a:cubicBezTo>
                    <a:pt x="13420" y="8011"/>
                    <a:pt x="14799" y="7052"/>
                    <a:pt x="16140" y="6060"/>
                  </a:cubicBezTo>
                  <a:cubicBezTo>
                    <a:pt x="21077" y="2308"/>
                    <a:pt x="23780" y="288"/>
                    <a:pt x="24249" y="0"/>
                  </a:cubicBezTo>
                  <a:lnTo>
                    <a:pt x="24235" y="6"/>
                  </a:lnTo>
                  <a:lnTo>
                    <a:pt x="23517" y="421"/>
                  </a:lnTo>
                  <a:cubicBezTo>
                    <a:pt x="19952" y="1999"/>
                    <a:pt x="17515" y="3129"/>
                    <a:pt x="16208" y="3813"/>
                  </a:cubicBezTo>
                  <a:cubicBezTo>
                    <a:pt x="13600" y="5159"/>
                    <a:pt x="11759" y="6185"/>
                    <a:pt x="10683" y="688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D6BD5652-E5CD-2C36-4301-EF0D823D448F}"/>
                </a:ext>
              </a:extLst>
            </p:cNvPr>
            <p:cNvSpPr/>
            <p:nvPr/>
          </p:nvSpPr>
          <p:spPr>
            <a:xfrm>
              <a:off x="6196317" y="3096167"/>
              <a:ext cx="44952" cy="20252"/>
            </a:xfrm>
            <a:custGeom>
              <a:avLst/>
              <a:gdLst>
                <a:gd name="connsiteX0" fmla="*/ 4619 w 44952"/>
                <a:gd name="connsiteY0" fmla="*/ 18318 h 20252"/>
                <a:gd name="connsiteX1" fmla="*/ 19073 w 44952"/>
                <a:gd name="connsiteY1" fmla="*/ 11231 h 20252"/>
                <a:gd name="connsiteX2" fmla="*/ 42767 w 44952"/>
                <a:gd name="connsiteY2" fmla="*/ 1300 h 20252"/>
                <a:gd name="connsiteX3" fmla="*/ 44794 w 44952"/>
                <a:gd name="connsiteY3" fmla="*/ 539 h 20252"/>
                <a:gd name="connsiteX4" fmla="*/ 44470 w 44952"/>
                <a:gd name="connsiteY4" fmla="*/ 7 h 20252"/>
                <a:gd name="connsiteX5" fmla="*/ 44426 w 44952"/>
                <a:gd name="connsiteY5" fmla="*/ 7 h 20252"/>
                <a:gd name="connsiteX6" fmla="*/ 36120 w 44952"/>
                <a:gd name="connsiteY6" fmla="*/ 1706 h 20252"/>
                <a:gd name="connsiteX7" fmla="*/ 18412 w 44952"/>
                <a:gd name="connsiteY7" fmla="*/ 7442 h 20252"/>
                <a:gd name="connsiteX8" fmla="*/ 1 w 44952"/>
                <a:gd name="connsiteY8" fmla="*/ 20246 h 20252"/>
                <a:gd name="connsiteX9" fmla="*/ 773 w 44952"/>
                <a:gd name="connsiteY9" fmla="*/ 19754 h 20252"/>
                <a:gd name="connsiteX10" fmla="*/ 4619 w 44952"/>
                <a:gd name="connsiteY10" fmla="*/ 18318 h 20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4952" h="20252">
                  <a:moveTo>
                    <a:pt x="4619" y="18318"/>
                  </a:moveTo>
                  <a:cubicBezTo>
                    <a:pt x="9534" y="15691"/>
                    <a:pt x="14352" y="13328"/>
                    <a:pt x="19073" y="11231"/>
                  </a:cubicBezTo>
                  <a:cubicBezTo>
                    <a:pt x="26491" y="8204"/>
                    <a:pt x="34390" y="4894"/>
                    <a:pt x="42767" y="1300"/>
                  </a:cubicBezTo>
                  <a:cubicBezTo>
                    <a:pt x="43940" y="809"/>
                    <a:pt x="44616" y="555"/>
                    <a:pt x="44794" y="539"/>
                  </a:cubicBezTo>
                  <a:cubicBezTo>
                    <a:pt x="45083" y="139"/>
                    <a:pt x="44975" y="-38"/>
                    <a:pt x="44470" y="7"/>
                  </a:cubicBezTo>
                  <a:lnTo>
                    <a:pt x="44426" y="7"/>
                  </a:lnTo>
                  <a:cubicBezTo>
                    <a:pt x="42924" y="23"/>
                    <a:pt x="40155" y="590"/>
                    <a:pt x="36120" y="1706"/>
                  </a:cubicBezTo>
                  <a:cubicBezTo>
                    <a:pt x="26401" y="4546"/>
                    <a:pt x="20498" y="6459"/>
                    <a:pt x="18412" y="7442"/>
                  </a:cubicBezTo>
                  <a:cubicBezTo>
                    <a:pt x="8467" y="12839"/>
                    <a:pt x="2330" y="17107"/>
                    <a:pt x="1" y="20246"/>
                  </a:cubicBezTo>
                  <a:cubicBezTo>
                    <a:pt x="-20" y="20289"/>
                    <a:pt x="237" y="20125"/>
                    <a:pt x="773" y="19754"/>
                  </a:cubicBezTo>
                  <a:cubicBezTo>
                    <a:pt x="2342" y="19269"/>
                    <a:pt x="3624" y="18791"/>
                    <a:pt x="4619" y="183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F4B05E5F-2A21-631D-4D7B-F3FA0D1C48E5}"/>
                </a:ext>
              </a:extLst>
            </p:cNvPr>
            <p:cNvSpPr/>
            <p:nvPr/>
          </p:nvSpPr>
          <p:spPr>
            <a:xfrm>
              <a:off x="6204248" y="3093928"/>
              <a:ext cx="58076" cy="23312"/>
            </a:xfrm>
            <a:custGeom>
              <a:avLst/>
              <a:gdLst>
                <a:gd name="connsiteX0" fmla="*/ 17175 w 58076"/>
                <a:gd name="connsiteY0" fmla="*/ 15811 h 23312"/>
                <a:gd name="connsiteX1" fmla="*/ 23110 w 58076"/>
                <a:gd name="connsiteY1" fmla="*/ 13651 h 23312"/>
                <a:gd name="connsiteX2" fmla="*/ 35689 w 58076"/>
                <a:gd name="connsiteY2" fmla="*/ 9378 h 23312"/>
                <a:gd name="connsiteX3" fmla="*/ 43495 w 58076"/>
                <a:gd name="connsiteY3" fmla="*/ 6402 h 23312"/>
                <a:gd name="connsiteX4" fmla="*/ 57891 w 58076"/>
                <a:gd name="connsiteY4" fmla="*/ 2 h 23312"/>
                <a:gd name="connsiteX5" fmla="*/ 57697 w 58076"/>
                <a:gd name="connsiteY5" fmla="*/ 6 h 23312"/>
                <a:gd name="connsiteX6" fmla="*/ 48317 w 58076"/>
                <a:gd name="connsiteY6" fmla="*/ 1944 h 23312"/>
                <a:gd name="connsiteX7" fmla="*/ 26771 w 58076"/>
                <a:gd name="connsiteY7" fmla="*/ 7977 h 23312"/>
                <a:gd name="connsiteX8" fmla="*/ 23880 w 58076"/>
                <a:gd name="connsiteY8" fmla="*/ 8982 h 23312"/>
                <a:gd name="connsiteX9" fmla="*/ 0 w 58076"/>
                <a:gd name="connsiteY9" fmla="*/ 23313 h 23312"/>
                <a:gd name="connsiteX10" fmla="*/ 825 w 58076"/>
                <a:gd name="connsiteY10" fmla="*/ 22795 h 23312"/>
                <a:gd name="connsiteX11" fmla="*/ 4904 w 58076"/>
                <a:gd name="connsiteY11" fmla="*/ 21321 h 23312"/>
                <a:gd name="connsiteX12" fmla="*/ 17175 w 58076"/>
                <a:gd name="connsiteY12" fmla="*/ 15811 h 23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8076" h="23312">
                  <a:moveTo>
                    <a:pt x="17175" y="15811"/>
                  </a:moveTo>
                  <a:cubicBezTo>
                    <a:pt x="18684" y="15218"/>
                    <a:pt x="20663" y="14498"/>
                    <a:pt x="23110" y="13651"/>
                  </a:cubicBezTo>
                  <a:cubicBezTo>
                    <a:pt x="26597" y="12524"/>
                    <a:pt x="30790" y="11100"/>
                    <a:pt x="35689" y="9378"/>
                  </a:cubicBezTo>
                  <a:cubicBezTo>
                    <a:pt x="38902" y="8216"/>
                    <a:pt x="41504" y="7224"/>
                    <a:pt x="43495" y="6402"/>
                  </a:cubicBezTo>
                  <a:cubicBezTo>
                    <a:pt x="54313" y="2057"/>
                    <a:pt x="59112" y="-76"/>
                    <a:pt x="57891" y="2"/>
                  </a:cubicBezTo>
                  <a:lnTo>
                    <a:pt x="57697" y="6"/>
                  </a:lnTo>
                  <a:cubicBezTo>
                    <a:pt x="55898" y="113"/>
                    <a:pt x="52771" y="760"/>
                    <a:pt x="48317" y="1944"/>
                  </a:cubicBezTo>
                  <a:lnTo>
                    <a:pt x="26771" y="7977"/>
                  </a:lnTo>
                  <a:cubicBezTo>
                    <a:pt x="25893" y="8198"/>
                    <a:pt x="24929" y="8532"/>
                    <a:pt x="23880" y="8982"/>
                  </a:cubicBezTo>
                  <a:cubicBezTo>
                    <a:pt x="11573" y="14099"/>
                    <a:pt x="3613" y="18877"/>
                    <a:pt x="0" y="23313"/>
                  </a:cubicBezTo>
                  <a:lnTo>
                    <a:pt x="825" y="22795"/>
                  </a:lnTo>
                  <a:cubicBezTo>
                    <a:pt x="2491" y="22290"/>
                    <a:pt x="3850" y="21798"/>
                    <a:pt x="4904" y="21321"/>
                  </a:cubicBezTo>
                  <a:cubicBezTo>
                    <a:pt x="9313" y="19078"/>
                    <a:pt x="13403" y="17242"/>
                    <a:pt x="17175" y="1581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B0441967-2C1A-7D8F-5559-60F0E73C69F6}"/>
                </a:ext>
              </a:extLst>
            </p:cNvPr>
            <p:cNvSpPr/>
            <p:nvPr/>
          </p:nvSpPr>
          <p:spPr>
            <a:xfrm>
              <a:off x="6200613" y="3109662"/>
              <a:ext cx="29787" cy="15264"/>
            </a:xfrm>
            <a:custGeom>
              <a:avLst/>
              <a:gdLst>
                <a:gd name="connsiteX0" fmla="*/ 1029 w 29787"/>
                <a:gd name="connsiteY0" fmla="*/ 14593 h 15264"/>
                <a:gd name="connsiteX1" fmla="*/ 4343 w 29787"/>
                <a:gd name="connsiteY1" fmla="*/ 12943 h 15264"/>
                <a:gd name="connsiteX2" fmla="*/ 16657 w 29787"/>
                <a:gd name="connsiteY2" fmla="*/ 7059 h 15264"/>
                <a:gd name="connsiteX3" fmla="*/ 21711 w 29787"/>
                <a:gd name="connsiteY3" fmla="*/ 4554 h 15264"/>
                <a:gd name="connsiteX4" fmla="*/ 23937 w 29787"/>
                <a:gd name="connsiteY4" fmla="*/ 3379 h 15264"/>
                <a:gd name="connsiteX5" fmla="*/ 27592 w 29787"/>
                <a:gd name="connsiteY5" fmla="*/ 1287 h 15264"/>
                <a:gd name="connsiteX6" fmla="*/ 28923 w 29787"/>
                <a:gd name="connsiteY6" fmla="*/ 352 h 15264"/>
                <a:gd name="connsiteX7" fmla="*/ 29788 w 29787"/>
                <a:gd name="connsiteY7" fmla="*/ 0 h 15264"/>
                <a:gd name="connsiteX8" fmla="*/ 29213 w 29787"/>
                <a:gd name="connsiteY8" fmla="*/ 63 h 15264"/>
                <a:gd name="connsiteX9" fmla="*/ 21850 w 29787"/>
                <a:gd name="connsiteY9" fmla="*/ 2041 h 15264"/>
                <a:gd name="connsiteX10" fmla="*/ 14629 w 29787"/>
                <a:gd name="connsiteY10" fmla="*/ 5093 h 15264"/>
                <a:gd name="connsiteX11" fmla="*/ 0 w 29787"/>
                <a:gd name="connsiteY11" fmla="*/ 15265 h 15264"/>
                <a:gd name="connsiteX12" fmla="*/ 1029 w 29787"/>
                <a:gd name="connsiteY12" fmla="*/ 14593 h 15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9787" h="15264">
                  <a:moveTo>
                    <a:pt x="1029" y="14593"/>
                  </a:moveTo>
                  <a:lnTo>
                    <a:pt x="4343" y="12943"/>
                  </a:lnTo>
                  <a:cubicBezTo>
                    <a:pt x="5483" y="12358"/>
                    <a:pt x="9588" y="10396"/>
                    <a:pt x="16657" y="7059"/>
                  </a:cubicBezTo>
                  <a:cubicBezTo>
                    <a:pt x="18397" y="6219"/>
                    <a:pt x="20081" y="5385"/>
                    <a:pt x="21711" y="4554"/>
                  </a:cubicBezTo>
                  <a:lnTo>
                    <a:pt x="23937" y="3379"/>
                  </a:lnTo>
                  <a:lnTo>
                    <a:pt x="27592" y="1287"/>
                  </a:lnTo>
                  <a:cubicBezTo>
                    <a:pt x="28117" y="996"/>
                    <a:pt x="28561" y="685"/>
                    <a:pt x="28923" y="352"/>
                  </a:cubicBezTo>
                  <a:lnTo>
                    <a:pt x="29788" y="0"/>
                  </a:lnTo>
                  <a:lnTo>
                    <a:pt x="29213" y="63"/>
                  </a:lnTo>
                  <a:cubicBezTo>
                    <a:pt x="27800" y="216"/>
                    <a:pt x="25346" y="874"/>
                    <a:pt x="21850" y="2041"/>
                  </a:cubicBezTo>
                  <a:cubicBezTo>
                    <a:pt x="19316" y="2887"/>
                    <a:pt x="16909" y="3904"/>
                    <a:pt x="14629" y="5093"/>
                  </a:cubicBezTo>
                  <a:cubicBezTo>
                    <a:pt x="10896" y="6904"/>
                    <a:pt x="6020" y="10295"/>
                    <a:pt x="0" y="15265"/>
                  </a:cubicBezTo>
                  <a:lnTo>
                    <a:pt x="1029" y="1459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9B08087E-EE57-441E-3329-98D09A48963F}"/>
                </a:ext>
              </a:extLst>
            </p:cNvPr>
            <p:cNvSpPr/>
            <p:nvPr/>
          </p:nvSpPr>
          <p:spPr>
            <a:xfrm>
              <a:off x="6154694" y="3155177"/>
              <a:ext cx="39713" cy="71097"/>
            </a:xfrm>
            <a:custGeom>
              <a:avLst/>
              <a:gdLst>
                <a:gd name="connsiteX0" fmla="*/ 22940 w 39713"/>
                <a:gd name="connsiteY0" fmla="*/ 17238 h 71097"/>
                <a:gd name="connsiteX1" fmla="*/ 11727 w 39713"/>
                <a:gd name="connsiteY1" fmla="*/ 32222 h 71097"/>
                <a:gd name="connsiteX2" fmla="*/ 2561 w 39713"/>
                <a:gd name="connsiteY2" fmla="*/ 54124 h 71097"/>
                <a:gd name="connsiteX3" fmla="*/ 0 w 39713"/>
                <a:gd name="connsiteY3" fmla="*/ 71097 h 71097"/>
                <a:gd name="connsiteX4" fmla="*/ 187 w 39713"/>
                <a:gd name="connsiteY4" fmla="*/ 70202 h 71097"/>
                <a:gd name="connsiteX5" fmla="*/ 3717 w 39713"/>
                <a:gd name="connsiteY5" fmla="*/ 59270 h 71097"/>
                <a:gd name="connsiteX6" fmla="*/ 5098 w 39713"/>
                <a:gd name="connsiteY6" fmla="*/ 55403 h 71097"/>
                <a:gd name="connsiteX7" fmla="*/ 13504 w 39713"/>
                <a:gd name="connsiteY7" fmla="*/ 38338 h 71097"/>
                <a:gd name="connsiteX8" fmla="*/ 18790 w 39713"/>
                <a:gd name="connsiteY8" fmla="*/ 29773 h 71097"/>
                <a:gd name="connsiteX9" fmla="*/ 22954 w 39713"/>
                <a:gd name="connsiteY9" fmla="*/ 23872 h 71097"/>
                <a:gd name="connsiteX10" fmla="*/ 32012 w 39713"/>
                <a:gd name="connsiteY10" fmla="*/ 11528 h 71097"/>
                <a:gd name="connsiteX11" fmla="*/ 37534 w 39713"/>
                <a:gd name="connsiteY11" fmla="*/ 3244 h 71097"/>
                <a:gd name="connsiteX12" fmla="*/ 38543 w 39713"/>
                <a:gd name="connsiteY12" fmla="*/ 1431 h 71097"/>
                <a:gd name="connsiteX13" fmla="*/ 39713 w 39713"/>
                <a:gd name="connsiteY13" fmla="*/ 0 h 71097"/>
                <a:gd name="connsiteX14" fmla="*/ 38830 w 39713"/>
                <a:gd name="connsiteY14" fmla="*/ 692 h 71097"/>
                <a:gd name="connsiteX15" fmla="*/ 22940 w 39713"/>
                <a:gd name="connsiteY15" fmla="*/ 17238 h 71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713" h="71097">
                  <a:moveTo>
                    <a:pt x="22940" y="17238"/>
                  </a:moveTo>
                  <a:cubicBezTo>
                    <a:pt x="17549" y="23413"/>
                    <a:pt x="13811" y="28408"/>
                    <a:pt x="11727" y="32222"/>
                  </a:cubicBezTo>
                  <a:cubicBezTo>
                    <a:pt x="8383" y="38455"/>
                    <a:pt x="5328" y="45756"/>
                    <a:pt x="2561" y="54124"/>
                  </a:cubicBezTo>
                  <a:cubicBezTo>
                    <a:pt x="1468" y="57572"/>
                    <a:pt x="614" y="63230"/>
                    <a:pt x="0" y="71097"/>
                  </a:cubicBezTo>
                  <a:lnTo>
                    <a:pt x="187" y="70202"/>
                  </a:lnTo>
                  <a:lnTo>
                    <a:pt x="3717" y="59270"/>
                  </a:lnTo>
                  <a:cubicBezTo>
                    <a:pt x="4226" y="57694"/>
                    <a:pt x="4687" y="56405"/>
                    <a:pt x="5098" y="55403"/>
                  </a:cubicBezTo>
                  <a:cubicBezTo>
                    <a:pt x="7985" y="48888"/>
                    <a:pt x="10787" y="43199"/>
                    <a:pt x="13504" y="38338"/>
                  </a:cubicBezTo>
                  <a:cubicBezTo>
                    <a:pt x="15129" y="35387"/>
                    <a:pt x="16891" y="32532"/>
                    <a:pt x="18790" y="29773"/>
                  </a:cubicBezTo>
                  <a:lnTo>
                    <a:pt x="22954" y="23872"/>
                  </a:lnTo>
                  <a:lnTo>
                    <a:pt x="32012" y="11528"/>
                  </a:lnTo>
                  <a:lnTo>
                    <a:pt x="37534" y="3244"/>
                  </a:lnTo>
                  <a:lnTo>
                    <a:pt x="38543" y="1431"/>
                  </a:lnTo>
                  <a:lnTo>
                    <a:pt x="39713" y="0"/>
                  </a:lnTo>
                  <a:lnTo>
                    <a:pt x="38830" y="692"/>
                  </a:lnTo>
                  <a:cubicBezTo>
                    <a:pt x="35685" y="3166"/>
                    <a:pt x="30388" y="8681"/>
                    <a:pt x="22940" y="172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ADCCD381-2286-D11D-DF2F-28EE4E538BF5}"/>
                </a:ext>
              </a:extLst>
            </p:cNvPr>
            <p:cNvSpPr/>
            <p:nvPr/>
          </p:nvSpPr>
          <p:spPr>
            <a:xfrm>
              <a:off x="6148561" y="3168088"/>
              <a:ext cx="22638" cy="54314"/>
            </a:xfrm>
            <a:custGeom>
              <a:avLst/>
              <a:gdLst>
                <a:gd name="connsiteX0" fmla="*/ 71 w 22638"/>
                <a:gd name="connsiteY0" fmla="*/ 48441 h 54314"/>
                <a:gd name="connsiteX1" fmla="*/ 113 w 22638"/>
                <a:gd name="connsiteY1" fmla="*/ 54315 h 54314"/>
                <a:gd name="connsiteX2" fmla="*/ 7102 w 22638"/>
                <a:gd name="connsiteY2" fmla="*/ 32623 h 54314"/>
                <a:gd name="connsiteX3" fmla="*/ 15448 w 22638"/>
                <a:gd name="connsiteY3" fmla="*/ 14348 h 54314"/>
                <a:gd name="connsiteX4" fmla="*/ 21861 w 22638"/>
                <a:gd name="connsiteY4" fmla="*/ 1671 h 54314"/>
                <a:gd name="connsiteX5" fmla="*/ 22272 w 22638"/>
                <a:gd name="connsiteY5" fmla="*/ 528 h 54314"/>
                <a:gd name="connsiteX6" fmla="*/ 22639 w 22638"/>
                <a:gd name="connsiteY6" fmla="*/ 0 h 54314"/>
                <a:gd name="connsiteX7" fmla="*/ 22313 w 22638"/>
                <a:gd name="connsiteY7" fmla="*/ 249 h 54314"/>
                <a:gd name="connsiteX8" fmla="*/ 14262 w 22638"/>
                <a:gd name="connsiteY8" fmla="*/ 10435 h 54314"/>
                <a:gd name="connsiteX9" fmla="*/ 5952 w 22638"/>
                <a:gd name="connsiteY9" fmla="*/ 25826 h 54314"/>
                <a:gd name="connsiteX10" fmla="*/ 927 w 22638"/>
                <a:gd name="connsiteY10" fmla="*/ 42904 h 54314"/>
                <a:gd name="connsiteX11" fmla="*/ 71 w 22638"/>
                <a:gd name="connsiteY11" fmla="*/ 48441 h 54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638" h="54314">
                  <a:moveTo>
                    <a:pt x="71" y="48441"/>
                  </a:moveTo>
                  <a:cubicBezTo>
                    <a:pt x="-36" y="49081"/>
                    <a:pt x="-22" y="51038"/>
                    <a:pt x="113" y="54315"/>
                  </a:cubicBezTo>
                  <a:cubicBezTo>
                    <a:pt x="102" y="51947"/>
                    <a:pt x="2432" y="44717"/>
                    <a:pt x="7102" y="32623"/>
                  </a:cubicBezTo>
                  <a:lnTo>
                    <a:pt x="15448" y="14348"/>
                  </a:lnTo>
                  <a:cubicBezTo>
                    <a:pt x="15511" y="14093"/>
                    <a:pt x="17648" y="9867"/>
                    <a:pt x="21861" y="1671"/>
                  </a:cubicBezTo>
                  <a:cubicBezTo>
                    <a:pt x="22065" y="1282"/>
                    <a:pt x="22203" y="901"/>
                    <a:pt x="22272" y="528"/>
                  </a:cubicBezTo>
                  <a:lnTo>
                    <a:pt x="22639" y="0"/>
                  </a:lnTo>
                  <a:lnTo>
                    <a:pt x="22313" y="249"/>
                  </a:lnTo>
                  <a:cubicBezTo>
                    <a:pt x="20351" y="1854"/>
                    <a:pt x="17667" y="5250"/>
                    <a:pt x="14262" y="10435"/>
                  </a:cubicBezTo>
                  <a:cubicBezTo>
                    <a:pt x="10938" y="15664"/>
                    <a:pt x="8167" y="20795"/>
                    <a:pt x="5952" y="25826"/>
                  </a:cubicBezTo>
                  <a:cubicBezTo>
                    <a:pt x="4134" y="29870"/>
                    <a:pt x="2459" y="35562"/>
                    <a:pt x="927" y="42904"/>
                  </a:cubicBezTo>
                  <a:cubicBezTo>
                    <a:pt x="410" y="45414"/>
                    <a:pt x="126" y="47259"/>
                    <a:pt x="71" y="4844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C03BB837-CE73-9D73-E200-249B4A07F485}"/>
                </a:ext>
              </a:extLst>
            </p:cNvPr>
            <p:cNvSpPr/>
            <p:nvPr/>
          </p:nvSpPr>
          <p:spPr>
            <a:xfrm>
              <a:off x="6146156" y="3210315"/>
              <a:ext cx="31156" cy="78700"/>
            </a:xfrm>
            <a:custGeom>
              <a:avLst/>
              <a:gdLst>
                <a:gd name="connsiteX0" fmla="*/ 20143 w 31156"/>
                <a:gd name="connsiteY0" fmla="*/ 44053 h 78700"/>
                <a:gd name="connsiteX1" fmla="*/ 24994 w 31156"/>
                <a:gd name="connsiteY1" fmla="*/ 30291 h 78700"/>
                <a:gd name="connsiteX2" fmla="*/ 26170 w 31156"/>
                <a:gd name="connsiteY2" fmla="*/ 24842 h 78700"/>
                <a:gd name="connsiteX3" fmla="*/ 30029 w 31156"/>
                <a:gd name="connsiteY3" fmla="*/ 5671 h 78700"/>
                <a:gd name="connsiteX4" fmla="*/ 30990 w 31156"/>
                <a:gd name="connsiteY4" fmla="*/ 1454 h 78700"/>
                <a:gd name="connsiteX5" fmla="*/ 31117 w 31156"/>
                <a:gd name="connsiteY5" fmla="*/ 0 h 78700"/>
                <a:gd name="connsiteX6" fmla="*/ 31039 w 31156"/>
                <a:gd name="connsiteY6" fmla="*/ 92 h 78700"/>
                <a:gd name="connsiteX7" fmla="*/ 28209 w 31156"/>
                <a:gd name="connsiteY7" fmla="*/ 5754 h 78700"/>
                <a:gd name="connsiteX8" fmla="*/ 21151 w 31156"/>
                <a:gd name="connsiteY8" fmla="*/ 28645 h 78700"/>
                <a:gd name="connsiteX9" fmla="*/ 20189 w 31156"/>
                <a:gd name="connsiteY9" fmla="*/ 31227 h 78700"/>
                <a:gd name="connsiteX10" fmla="*/ 12085 w 31156"/>
                <a:gd name="connsiteY10" fmla="*/ 51163 h 78700"/>
                <a:gd name="connsiteX11" fmla="*/ 1845 w 31156"/>
                <a:gd name="connsiteY11" fmla="*/ 73739 h 78700"/>
                <a:gd name="connsiteX12" fmla="*/ 434 w 31156"/>
                <a:gd name="connsiteY12" fmla="*/ 77338 h 78700"/>
                <a:gd name="connsiteX13" fmla="*/ 52 w 31156"/>
                <a:gd name="connsiteY13" fmla="*/ 78673 h 78700"/>
                <a:gd name="connsiteX14" fmla="*/ 820 w 31156"/>
                <a:gd name="connsiteY14" fmla="*/ 77448 h 78700"/>
                <a:gd name="connsiteX15" fmla="*/ 5261 w 31156"/>
                <a:gd name="connsiteY15" fmla="*/ 72320 h 78700"/>
                <a:gd name="connsiteX16" fmla="*/ 8954 w 31156"/>
                <a:gd name="connsiteY16" fmla="*/ 66405 h 78700"/>
                <a:gd name="connsiteX17" fmla="*/ 20143 w 31156"/>
                <a:gd name="connsiteY17" fmla="*/ 44053 h 78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1156" h="78700">
                  <a:moveTo>
                    <a:pt x="20143" y="44053"/>
                  </a:moveTo>
                  <a:cubicBezTo>
                    <a:pt x="22002" y="39356"/>
                    <a:pt x="23619" y="34769"/>
                    <a:pt x="24994" y="30291"/>
                  </a:cubicBezTo>
                  <a:lnTo>
                    <a:pt x="26170" y="24842"/>
                  </a:lnTo>
                  <a:lnTo>
                    <a:pt x="30029" y="5671"/>
                  </a:lnTo>
                  <a:lnTo>
                    <a:pt x="30990" y="1454"/>
                  </a:lnTo>
                  <a:cubicBezTo>
                    <a:pt x="31154" y="755"/>
                    <a:pt x="31197" y="270"/>
                    <a:pt x="31117" y="0"/>
                  </a:cubicBezTo>
                  <a:lnTo>
                    <a:pt x="31039" y="92"/>
                  </a:lnTo>
                  <a:cubicBezTo>
                    <a:pt x="29977" y="1605"/>
                    <a:pt x="29033" y="3493"/>
                    <a:pt x="28209" y="5754"/>
                  </a:cubicBezTo>
                  <a:cubicBezTo>
                    <a:pt x="27282" y="8295"/>
                    <a:pt x="24929" y="15925"/>
                    <a:pt x="21151" y="28645"/>
                  </a:cubicBezTo>
                  <a:cubicBezTo>
                    <a:pt x="21110" y="28837"/>
                    <a:pt x="20790" y="29698"/>
                    <a:pt x="20189" y="31227"/>
                  </a:cubicBezTo>
                  <a:lnTo>
                    <a:pt x="12085" y="51163"/>
                  </a:lnTo>
                  <a:cubicBezTo>
                    <a:pt x="10054" y="56055"/>
                    <a:pt x="6641" y="63580"/>
                    <a:pt x="1845" y="73739"/>
                  </a:cubicBezTo>
                  <a:cubicBezTo>
                    <a:pt x="1385" y="74787"/>
                    <a:pt x="916" y="75987"/>
                    <a:pt x="434" y="77338"/>
                  </a:cubicBezTo>
                  <a:cubicBezTo>
                    <a:pt x="45" y="78375"/>
                    <a:pt x="-83" y="78820"/>
                    <a:pt x="52" y="78673"/>
                  </a:cubicBezTo>
                  <a:lnTo>
                    <a:pt x="820" y="77448"/>
                  </a:lnTo>
                  <a:cubicBezTo>
                    <a:pt x="2708" y="75552"/>
                    <a:pt x="4188" y="73843"/>
                    <a:pt x="5261" y="72320"/>
                  </a:cubicBezTo>
                  <a:cubicBezTo>
                    <a:pt x="5721" y="71783"/>
                    <a:pt x="6951" y="69811"/>
                    <a:pt x="8954" y="66405"/>
                  </a:cubicBezTo>
                  <a:cubicBezTo>
                    <a:pt x="13970" y="57598"/>
                    <a:pt x="17700" y="50148"/>
                    <a:pt x="20143" y="440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02CD646E-3BCE-909D-3387-0080203C1A99}"/>
                </a:ext>
              </a:extLst>
            </p:cNvPr>
            <p:cNvSpPr/>
            <p:nvPr/>
          </p:nvSpPr>
          <p:spPr>
            <a:xfrm>
              <a:off x="6158712" y="3479845"/>
              <a:ext cx="12064" cy="63533"/>
            </a:xfrm>
            <a:custGeom>
              <a:avLst/>
              <a:gdLst>
                <a:gd name="connsiteX0" fmla="*/ 6773 w 12064"/>
                <a:gd name="connsiteY0" fmla="*/ 43574 h 63533"/>
                <a:gd name="connsiteX1" fmla="*/ 4717 w 12064"/>
                <a:gd name="connsiteY1" fmla="*/ 33319 h 63533"/>
                <a:gd name="connsiteX2" fmla="*/ 4126 w 12064"/>
                <a:gd name="connsiteY2" fmla="*/ 26261 h 63533"/>
                <a:gd name="connsiteX3" fmla="*/ 5122 w 12064"/>
                <a:gd name="connsiteY3" fmla="*/ 17209 h 63533"/>
                <a:gd name="connsiteX4" fmla="*/ 6366 w 12064"/>
                <a:gd name="connsiteY4" fmla="*/ 12745 h 63533"/>
                <a:gd name="connsiteX5" fmla="*/ 9723 w 12064"/>
                <a:gd name="connsiteY5" fmla="*/ 2496 h 63533"/>
                <a:gd name="connsiteX6" fmla="*/ 10088 w 12064"/>
                <a:gd name="connsiteY6" fmla="*/ 881 h 63533"/>
                <a:gd name="connsiteX7" fmla="*/ 10512 w 12064"/>
                <a:gd name="connsiteY7" fmla="*/ 0 h 63533"/>
                <a:gd name="connsiteX8" fmla="*/ 10111 w 12064"/>
                <a:gd name="connsiteY8" fmla="*/ 454 h 63533"/>
                <a:gd name="connsiteX9" fmla="*/ 2138 w 12064"/>
                <a:gd name="connsiteY9" fmla="*/ 15589 h 63533"/>
                <a:gd name="connsiteX10" fmla="*/ 385 w 12064"/>
                <a:gd name="connsiteY10" fmla="*/ 22375 h 63533"/>
                <a:gd name="connsiteX11" fmla="*/ 94 w 12064"/>
                <a:gd name="connsiteY11" fmla="*/ 24872 h 63533"/>
                <a:gd name="connsiteX12" fmla="*/ 20 w 12064"/>
                <a:gd name="connsiteY12" fmla="*/ 28890 h 63533"/>
                <a:gd name="connsiteX13" fmla="*/ 920 w 12064"/>
                <a:gd name="connsiteY13" fmla="*/ 34909 h 63533"/>
                <a:gd name="connsiteX14" fmla="*/ 3015 w 12064"/>
                <a:gd name="connsiteY14" fmla="*/ 42304 h 63533"/>
                <a:gd name="connsiteX15" fmla="*/ 4783 w 12064"/>
                <a:gd name="connsiteY15" fmla="*/ 47848 h 63533"/>
                <a:gd name="connsiteX16" fmla="*/ 12064 w 12064"/>
                <a:gd name="connsiteY16" fmla="*/ 63533 h 63533"/>
                <a:gd name="connsiteX17" fmla="*/ 9085 w 12064"/>
                <a:gd name="connsiteY17" fmla="*/ 53260 h 63533"/>
                <a:gd name="connsiteX18" fmla="*/ 6773 w 12064"/>
                <a:gd name="connsiteY18" fmla="*/ 43574 h 63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2064" h="63533">
                  <a:moveTo>
                    <a:pt x="6773" y="43574"/>
                  </a:moveTo>
                  <a:cubicBezTo>
                    <a:pt x="5681" y="38356"/>
                    <a:pt x="4996" y="34939"/>
                    <a:pt x="4717" y="33319"/>
                  </a:cubicBezTo>
                  <a:cubicBezTo>
                    <a:pt x="4585" y="32561"/>
                    <a:pt x="4388" y="30208"/>
                    <a:pt x="4126" y="26261"/>
                  </a:cubicBezTo>
                  <a:cubicBezTo>
                    <a:pt x="4052" y="23232"/>
                    <a:pt x="4385" y="20214"/>
                    <a:pt x="5122" y="17209"/>
                  </a:cubicBezTo>
                  <a:cubicBezTo>
                    <a:pt x="5452" y="15811"/>
                    <a:pt x="5866" y="14324"/>
                    <a:pt x="6366" y="12745"/>
                  </a:cubicBezTo>
                  <a:lnTo>
                    <a:pt x="9723" y="2496"/>
                  </a:lnTo>
                  <a:cubicBezTo>
                    <a:pt x="9922" y="1915"/>
                    <a:pt x="10043" y="1377"/>
                    <a:pt x="10088" y="881"/>
                  </a:cubicBezTo>
                  <a:lnTo>
                    <a:pt x="10512" y="0"/>
                  </a:lnTo>
                  <a:lnTo>
                    <a:pt x="10111" y="454"/>
                  </a:lnTo>
                  <a:cubicBezTo>
                    <a:pt x="7327" y="3926"/>
                    <a:pt x="4669" y="8971"/>
                    <a:pt x="2138" y="15589"/>
                  </a:cubicBezTo>
                  <a:cubicBezTo>
                    <a:pt x="1280" y="18108"/>
                    <a:pt x="695" y="20370"/>
                    <a:pt x="385" y="22375"/>
                  </a:cubicBezTo>
                  <a:cubicBezTo>
                    <a:pt x="268" y="23012"/>
                    <a:pt x="171" y="23844"/>
                    <a:pt x="94" y="24872"/>
                  </a:cubicBezTo>
                  <a:cubicBezTo>
                    <a:pt x="3" y="26499"/>
                    <a:pt x="-22" y="27838"/>
                    <a:pt x="20" y="28890"/>
                  </a:cubicBezTo>
                  <a:cubicBezTo>
                    <a:pt x="48" y="30339"/>
                    <a:pt x="348" y="32345"/>
                    <a:pt x="920" y="34909"/>
                  </a:cubicBezTo>
                  <a:cubicBezTo>
                    <a:pt x="1335" y="36547"/>
                    <a:pt x="2033" y="39012"/>
                    <a:pt x="3015" y="42304"/>
                  </a:cubicBezTo>
                  <a:cubicBezTo>
                    <a:pt x="3532" y="44075"/>
                    <a:pt x="4122" y="45923"/>
                    <a:pt x="4783" y="47848"/>
                  </a:cubicBezTo>
                  <a:cubicBezTo>
                    <a:pt x="6720" y="53530"/>
                    <a:pt x="9148" y="58759"/>
                    <a:pt x="12064" y="63533"/>
                  </a:cubicBezTo>
                  <a:cubicBezTo>
                    <a:pt x="11613" y="62533"/>
                    <a:pt x="10620" y="59109"/>
                    <a:pt x="9085" y="53260"/>
                  </a:cubicBezTo>
                  <a:cubicBezTo>
                    <a:pt x="8154" y="49743"/>
                    <a:pt x="7384" y="46515"/>
                    <a:pt x="6773" y="4357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9" name="任意多边形: 形状 258">
              <a:extLst>
                <a:ext uri="{FF2B5EF4-FFF2-40B4-BE49-F238E27FC236}">
                  <a16:creationId xmlns:a16="http://schemas.microsoft.com/office/drawing/2014/main" id="{111D6291-CD05-CF08-93A2-CD8DC667EC85}"/>
                </a:ext>
              </a:extLst>
            </p:cNvPr>
            <p:cNvSpPr/>
            <p:nvPr/>
          </p:nvSpPr>
          <p:spPr>
            <a:xfrm>
              <a:off x="6166265" y="3492472"/>
              <a:ext cx="7485" cy="43558"/>
            </a:xfrm>
            <a:custGeom>
              <a:avLst/>
              <a:gdLst>
                <a:gd name="connsiteX0" fmla="*/ 6841 w 7485"/>
                <a:gd name="connsiteY0" fmla="*/ 41339 h 43558"/>
                <a:gd name="connsiteX1" fmla="*/ 4825 w 7485"/>
                <a:gd name="connsiteY1" fmla="*/ 32971 h 43558"/>
                <a:gd name="connsiteX2" fmla="*/ 3795 w 7485"/>
                <a:gd name="connsiteY2" fmla="*/ 26753 h 43558"/>
                <a:gd name="connsiteX3" fmla="*/ 3586 w 7485"/>
                <a:gd name="connsiteY3" fmla="*/ 24293 h 43558"/>
                <a:gd name="connsiteX4" fmla="*/ 3390 w 7485"/>
                <a:gd name="connsiteY4" fmla="*/ 20436 h 43558"/>
                <a:gd name="connsiteX5" fmla="*/ 3108 w 7485"/>
                <a:gd name="connsiteY5" fmla="*/ 15882 h 43558"/>
                <a:gd name="connsiteX6" fmla="*/ 2800 w 7485"/>
                <a:gd name="connsiteY6" fmla="*/ 8966 h 43558"/>
                <a:gd name="connsiteX7" fmla="*/ 2785 w 7485"/>
                <a:gd name="connsiteY7" fmla="*/ 5809 h 43558"/>
                <a:gd name="connsiteX8" fmla="*/ 2834 w 7485"/>
                <a:gd name="connsiteY8" fmla="*/ 4650 h 43558"/>
                <a:gd name="connsiteX9" fmla="*/ 3015 w 7485"/>
                <a:gd name="connsiteY9" fmla="*/ 1617 h 43558"/>
                <a:gd name="connsiteX10" fmla="*/ 3018 w 7485"/>
                <a:gd name="connsiteY10" fmla="*/ 698 h 43558"/>
                <a:gd name="connsiteX11" fmla="*/ 2887 w 7485"/>
                <a:gd name="connsiteY11" fmla="*/ 240 h 43558"/>
                <a:gd name="connsiteX12" fmla="*/ 2908 w 7485"/>
                <a:gd name="connsiteY12" fmla="*/ 0 h 43558"/>
                <a:gd name="connsiteX13" fmla="*/ 2829 w 7485"/>
                <a:gd name="connsiteY13" fmla="*/ 135 h 43558"/>
                <a:gd name="connsiteX14" fmla="*/ 726 w 7485"/>
                <a:gd name="connsiteY14" fmla="*/ 7727 h 43558"/>
                <a:gd name="connsiteX15" fmla="*/ 84 w 7485"/>
                <a:gd name="connsiteY15" fmla="*/ 16366 h 43558"/>
                <a:gd name="connsiteX16" fmla="*/ 136 w 7485"/>
                <a:gd name="connsiteY16" fmla="*/ 22420 h 43558"/>
                <a:gd name="connsiteX17" fmla="*/ 2359 w 7485"/>
                <a:gd name="connsiteY17" fmla="*/ 32517 h 43558"/>
                <a:gd name="connsiteX18" fmla="*/ 4156 w 7485"/>
                <a:gd name="connsiteY18" fmla="*/ 36946 h 43558"/>
                <a:gd name="connsiteX19" fmla="*/ 7485 w 7485"/>
                <a:gd name="connsiteY19" fmla="*/ 43559 h 43558"/>
                <a:gd name="connsiteX20" fmla="*/ 7277 w 7485"/>
                <a:gd name="connsiteY20" fmla="*/ 43007 h 43558"/>
                <a:gd name="connsiteX21" fmla="*/ 6841 w 7485"/>
                <a:gd name="connsiteY21" fmla="*/ 41339 h 43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7485" h="43558">
                  <a:moveTo>
                    <a:pt x="6841" y="41339"/>
                  </a:moveTo>
                  <a:lnTo>
                    <a:pt x="4825" y="32971"/>
                  </a:lnTo>
                  <a:cubicBezTo>
                    <a:pt x="4350" y="30896"/>
                    <a:pt x="4006" y="28824"/>
                    <a:pt x="3795" y="26753"/>
                  </a:cubicBezTo>
                  <a:cubicBezTo>
                    <a:pt x="3713" y="25973"/>
                    <a:pt x="3643" y="25153"/>
                    <a:pt x="3586" y="24293"/>
                  </a:cubicBezTo>
                  <a:cubicBezTo>
                    <a:pt x="3565" y="24046"/>
                    <a:pt x="3500" y="22761"/>
                    <a:pt x="3390" y="20436"/>
                  </a:cubicBezTo>
                  <a:lnTo>
                    <a:pt x="3108" y="15882"/>
                  </a:lnTo>
                  <a:cubicBezTo>
                    <a:pt x="3020" y="14335"/>
                    <a:pt x="2918" y="12029"/>
                    <a:pt x="2800" y="8966"/>
                  </a:cubicBezTo>
                  <a:cubicBezTo>
                    <a:pt x="2758" y="7926"/>
                    <a:pt x="2753" y="6874"/>
                    <a:pt x="2785" y="5809"/>
                  </a:cubicBezTo>
                  <a:lnTo>
                    <a:pt x="2834" y="4650"/>
                  </a:lnTo>
                  <a:cubicBezTo>
                    <a:pt x="2968" y="2758"/>
                    <a:pt x="3028" y="1747"/>
                    <a:pt x="3015" y="1617"/>
                  </a:cubicBezTo>
                  <a:lnTo>
                    <a:pt x="3018" y="698"/>
                  </a:lnTo>
                  <a:cubicBezTo>
                    <a:pt x="3026" y="538"/>
                    <a:pt x="2982" y="385"/>
                    <a:pt x="2887" y="240"/>
                  </a:cubicBezTo>
                  <a:lnTo>
                    <a:pt x="2908" y="0"/>
                  </a:lnTo>
                  <a:lnTo>
                    <a:pt x="2829" y="135"/>
                  </a:lnTo>
                  <a:cubicBezTo>
                    <a:pt x="1797" y="2365"/>
                    <a:pt x="1096" y="4896"/>
                    <a:pt x="726" y="7727"/>
                  </a:cubicBezTo>
                  <a:cubicBezTo>
                    <a:pt x="415" y="10520"/>
                    <a:pt x="201" y="13399"/>
                    <a:pt x="84" y="16366"/>
                  </a:cubicBezTo>
                  <a:cubicBezTo>
                    <a:pt x="-43" y="19470"/>
                    <a:pt x="-26" y="21488"/>
                    <a:pt x="136" y="22420"/>
                  </a:cubicBezTo>
                  <a:cubicBezTo>
                    <a:pt x="561" y="26084"/>
                    <a:pt x="1302" y="29449"/>
                    <a:pt x="2359" y="32517"/>
                  </a:cubicBezTo>
                  <a:cubicBezTo>
                    <a:pt x="2894" y="34047"/>
                    <a:pt x="3494" y="35524"/>
                    <a:pt x="4156" y="36946"/>
                  </a:cubicBezTo>
                  <a:lnTo>
                    <a:pt x="7485" y="43559"/>
                  </a:lnTo>
                  <a:lnTo>
                    <a:pt x="7277" y="43007"/>
                  </a:lnTo>
                  <a:lnTo>
                    <a:pt x="6841" y="4133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E60EA5B3-0126-CB16-49A8-F9D705BC76BB}"/>
                </a:ext>
              </a:extLst>
            </p:cNvPr>
            <p:cNvSpPr/>
            <p:nvPr/>
          </p:nvSpPr>
          <p:spPr>
            <a:xfrm>
              <a:off x="6174560" y="3512096"/>
              <a:ext cx="11047" cy="42715"/>
            </a:xfrm>
            <a:custGeom>
              <a:avLst/>
              <a:gdLst>
                <a:gd name="connsiteX0" fmla="*/ 8443 w 11047"/>
                <a:gd name="connsiteY0" fmla="*/ 33120 h 42715"/>
                <a:gd name="connsiteX1" fmla="*/ 3892 w 11047"/>
                <a:gd name="connsiteY1" fmla="*/ 16709 h 42715"/>
                <a:gd name="connsiteX2" fmla="*/ 3100 w 11047"/>
                <a:gd name="connsiteY2" fmla="*/ 13003 h 42715"/>
                <a:gd name="connsiteX3" fmla="*/ 2014 w 11047"/>
                <a:gd name="connsiteY3" fmla="*/ 6725 h 42715"/>
                <a:gd name="connsiteX4" fmla="*/ 1678 w 11047"/>
                <a:gd name="connsiteY4" fmla="*/ 5001 h 42715"/>
                <a:gd name="connsiteX5" fmla="*/ 834 w 11047"/>
                <a:gd name="connsiteY5" fmla="*/ 1555 h 42715"/>
                <a:gd name="connsiteX6" fmla="*/ 494 w 11047"/>
                <a:gd name="connsiteY6" fmla="*/ 748 h 42715"/>
                <a:gd name="connsiteX7" fmla="*/ 412 w 11047"/>
                <a:gd name="connsiteY7" fmla="*/ 0 h 42715"/>
                <a:gd name="connsiteX8" fmla="*/ 325 w 11047"/>
                <a:gd name="connsiteY8" fmla="*/ 451 h 42715"/>
                <a:gd name="connsiteX9" fmla="*/ 118 w 11047"/>
                <a:gd name="connsiteY9" fmla="*/ 10627 h 42715"/>
                <a:gd name="connsiteX10" fmla="*/ 1202 w 11047"/>
                <a:gd name="connsiteY10" fmla="*/ 19989 h 42715"/>
                <a:gd name="connsiteX11" fmla="*/ 6569 w 11047"/>
                <a:gd name="connsiteY11" fmla="*/ 33918 h 42715"/>
                <a:gd name="connsiteX12" fmla="*/ 8466 w 11047"/>
                <a:gd name="connsiteY12" fmla="*/ 38048 h 42715"/>
                <a:gd name="connsiteX13" fmla="*/ 10617 w 11047"/>
                <a:gd name="connsiteY13" fmla="*/ 41845 h 42715"/>
                <a:gd name="connsiteX14" fmla="*/ 11048 w 11047"/>
                <a:gd name="connsiteY14" fmla="*/ 42715 h 42715"/>
                <a:gd name="connsiteX15" fmla="*/ 10497 w 11047"/>
                <a:gd name="connsiteY15" fmla="*/ 41103 h 42715"/>
                <a:gd name="connsiteX16" fmla="*/ 8443 w 11047"/>
                <a:gd name="connsiteY16" fmla="*/ 33120 h 42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047" h="42715">
                  <a:moveTo>
                    <a:pt x="8443" y="33120"/>
                  </a:moveTo>
                  <a:lnTo>
                    <a:pt x="3892" y="16709"/>
                  </a:lnTo>
                  <a:cubicBezTo>
                    <a:pt x="3578" y="15425"/>
                    <a:pt x="3314" y="14190"/>
                    <a:pt x="3100" y="13003"/>
                  </a:cubicBezTo>
                  <a:cubicBezTo>
                    <a:pt x="2964" y="12309"/>
                    <a:pt x="2602" y="10216"/>
                    <a:pt x="2014" y="6725"/>
                  </a:cubicBezTo>
                  <a:lnTo>
                    <a:pt x="1678" y="5001"/>
                  </a:lnTo>
                  <a:lnTo>
                    <a:pt x="834" y="1555"/>
                  </a:lnTo>
                  <a:cubicBezTo>
                    <a:pt x="738" y="1248"/>
                    <a:pt x="625" y="980"/>
                    <a:pt x="494" y="748"/>
                  </a:cubicBezTo>
                  <a:cubicBezTo>
                    <a:pt x="447" y="467"/>
                    <a:pt x="419" y="218"/>
                    <a:pt x="412" y="0"/>
                  </a:cubicBezTo>
                  <a:lnTo>
                    <a:pt x="325" y="451"/>
                  </a:lnTo>
                  <a:cubicBezTo>
                    <a:pt x="-22" y="2738"/>
                    <a:pt x="-91" y="6130"/>
                    <a:pt x="118" y="10627"/>
                  </a:cubicBezTo>
                  <a:cubicBezTo>
                    <a:pt x="287" y="14332"/>
                    <a:pt x="649" y="17452"/>
                    <a:pt x="1202" y="19989"/>
                  </a:cubicBezTo>
                  <a:cubicBezTo>
                    <a:pt x="1708" y="22043"/>
                    <a:pt x="3496" y="26686"/>
                    <a:pt x="6569" y="33918"/>
                  </a:cubicBezTo>
                  <a:cubicBezTo>
                    <a:pt x="7421" y="35874"/>
                    <a:pt x="8053" y="37251"/>
                    <a:pt x="8466" y="38048"/>
                  </a:cubicBezTo>
                  <a:cubicBezTo>
                    <a:pt x="8840" y="38819"/>
                    <a:pt x="9557" y="40084"/>
                    <a:pt x="10617" y="41845"/>
                  </a:cubicBezTo>
                  <a:lnTo>
                    <a:pt x="11048" y="42715"/>
                  </a:lnTo>
                  <a:cubicBezTo>
                    <a:pt x="10855" y="42276"/>
                    <a:pt x="10671" y="41739"/>
                    <a:pt x="10497" y="41103"/>
                  </a:cubicBezTo>
                  <a:cubicBezTo>
                    <a:pt x="10019" y="39109"/>
                    <a:pt x="9334" y="36447"/>
                    <a:pt x="8443" y="3312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id="{59A06B62-A631-31D8-6678-645F57AB9121}"/>
                </a:ext>
              </a:extLst>
            </p:cNvPr>
            <p:cNvSpPr/>
            <p:nvPr/>
          </p:nvSpPr>
          <p:spPr>
            <a:xfrm>
              <a:off x="6203065" y="3469552"/>
              <a:ext cx="9985" cy="36371"/>
            </a:xfrm>
            <a:custGeom>
              <a:avLst/>
              <a:gdLst>
                <a:gd name="connsiteX0" fmla="*/ 3617 w 9985"/>
                <a:gd name="connsiteY0" fmla="*/ 8852 h 36371"/>
                <a:gd name="connsiteX1" fmla="*/ 5154 w 9985"/>
                <a:gd name="connsiteY1" fmla="*/ 14248 h 36371"/>
                <a:gd name="connsiteX2" fmla="*/ 6016 w 9985"/>
                <a:gd name="connsiteY2" fmla="*/ 19587 h 36371"/>
                <a:gd name="connsiteX3" fmla="*/ 6914 w 9985"/>
                <a:gd name="connsiteY3" fmla="*/ 28069 h 36371"/>
                <a:gd name="connsiteX4" fmla="*/ 7386 w 9985"/>
                <a:gd name="connsiteY4" fmla="*/ 35068 h 36371"/>
                <a:gd name="connsiteX5" fmla="*/ 7490 w 9985"/>
                <a:gd name="connsiteY5" fmla="*/ 35521 h 36371"/>
                <a:gd name="connsiteX6" fmla="*/ 8415 w 9985"/>
                <a:gd name="connsiteY6" fmla="*/ 36371 h 36371"/>
                <a:gd name="connsiteX7" fmla="*/ 8461 w 9985"/>
                <a:gd name="connsiteY7" fmla="*/ 36204 h 36371"/>
                <a:gd name="connsiteX8" fmla="*/ 9537 w 9985"/>
                <a:gd name="connsiteY8" fmla="*/ 35528 h 36371"/>
                <a:gd name="connsiteX9" fmla="*/ 9683 w 9985"/>
                <a:gd name="connsiteY9" fmla="*/ 34940 h 36371"/>
                <a:gd name="connsiteX10" fmla="*/ 9934 w 9985"/>
                <a:gd name="connsiteY10" fmla="*/ 31042 h 36371"/>
                <a:gd name="connsiteX11" fmla="*/ 9950 w 9985"/>
                <a:gd name="connsiteY11" fmla="*/ 23797 h 36371"/>
                <a:gd name="connsiteX12" fmla="*/ 9324 w 9985"/>
                <a:gd name="connsiteY12" fmla="*/ 18528 h 36371"/>
                <a:gd name="connsiteX13" fmla="*/ 6101 w 9985"/>
                <a:gd name="connsiteY13" fmla="*/ 8749 h 36371"/>
                <a:gd name="connsiteX14" fmla="*/ 0 w 9985"/>
                <a:gd name="connsiteY14" fmla="*/ 0 h 36371"/>
                <a:gd name="connsiteX15" fmla="*/ 36 w 9985"/>
                <a:gd name="connsiteY15" fmla="*/ 81 h 36371"/>
                <a:gd name="connsiteX16" fmla="*/ 3617 w 9985"/>
                <a:gd name="connsiteY16" fmla="*/ 8852 h 36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985" h="36371">
                  <a:moveTo>
                    <a:pt x="3617" y="8852"/>
                  </a:moveTo>
                  <a:cubicBezTo>
                    <a:pt x="4274" y="10627"/>
                    <a:pt x="4786" y="12425"/>
                    <a:pt x="5154" y="14248"/>
                  </a:cubicBezTo>
                  <a:cubicBezTo>
                    <a:pt x="5551" y="16177"/>
                    <a:pt x="5839" y="17956"/>
                    <a:pt x="6016" y="19587"/>
                  </a:cubicBezTo>
                  <a:cubicBezTo>
                    <a:pt x="6587" y="24753"/>
                    <a:pt x="6886" y="27580"/>
                    <a:pt x="6914" y="28069"/>
                  </a:cubicBezTo>
                  <a:cubicBezTo>
                    <a:pt x="7236" y="31506"/>
                    <a:pt x="7393" y="33839"/>
                    <a:pt x="7386" y="35068"/>
                  </a:cubicBezTo>
                  <a:cubicBezTo>
                    <a:pt x="7397" y="35221"/>
                    <a:pt x="7432" y="35372"/>
                    <a:pt x="7490" y="35521"/>
                  </a:cubicBezTo>
                  <a:cubicBezTo>
                    <a:pt x="7590" y="35809"/>
                    <a:pt x="7898" y="36093"/>
                    <a:pt x="8415" y="36371"/>
                  </a:cubicBezTo>
                  <a:cubicBezTo>
                    <a:pt x="8443" y="36370"/>
                    <a:pt x="8459" y="36314"/>
                    <a:pt x="8461" y="36204"/>
                  </a:cubicBezTo>
                  <a:cubicBezTo>
                    <a:pt x="9055" y="35944"/>
                    <a:pt x="9414" y="35719"/>
                    <a:pt x="9537" y="35528"/>
                  </a:cubicBezTo>
                  <a:cubicBezTo>
                    <a:pt x="9630" y="35414"/>
                    <a:pt x="9679" y="35218"/>
                    <a:pt x="9683" y="34940"/>
                  </a:cubicBezTo>
                  <a:cubicBezTo>
                    <a:pt x="9856" y="33299"/>
                    <a:pt x="9940" y="32000"/>
                    <a:pt x="9934" y="31042"/>
                  </a:cubicBezTo>
                  <a:cubicBezTo>
                    <a:pt x="9997" y="28738"/>
                    <a:pt x="10002" y="26323"/>
                    <a:pt x="9950" y="23797"/>
                  </a:cubicBezTo>
                  <a:cubicBezTo>
                    <a:pt x="9942" y="22220"/>
                    <a:pt x="9733" y="20464"/>
                    <a:pt x="9324" y="18528"/>
                  </a:cubicBezTo>
                  <a:cubicBezTo>
                    <a:pt x="8378" y="14357"/>
                    <a:pt x="7304" y="11097"/>
                    <a:pt x="6101" y="8749"/>
                  </a:cubicBezTo>
                  <a:cubicBezTo>
                    <a:pt x="3224" y="3264"/>
                    <a:pt x="1191" y="347"/>
                    <a:pt x="0" y="0"/>
                  </a:cubicBezTo>
                  <a:lnTo>
                    <a:pt x="36" y="81"/>
                  </a:lnTo>
                  <a:cubicBezTo>
                    <a:pt x="916" y="1813"/>
                    <a:pt x="2110" y="4737"/>
                    <a:pt x="3617" y="885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D440B8B0-7D3A-D777-7915-E1AE80FB3B21}"/>
                </a:ext>
              </a:extLst>
            </p:cNvPr>
            <p:cNvSpPr/>
            <p:nvPr/>
          </p:nvSpPr>
          <p:spPr>
            <a:xfrm>
              <a:off x="6211903" y="3553784"/>
              <a:ext cx="3541" cy="15048"/>
            </a:xfrm>
            <a:custGeom>
              <a:avLst/>
              <a:gdLst>
                <a:gd name="connsiteX0" fmla="*/ 529 w 3541"/>
                <a:gd name="connsiteY0" fmla="*/ 889 h 15048"/>
                <a:gd name="connsiteX1" fmla="*/ 179 w 3541"/>
                <a:gd name="connsiteY1" fmla="*/ 327 h 15048"/>
                <a:gd name="connsiteX2" fmla="*/ 99 w 3541"/>
                <a:gd name="connsiteY2" fmla="*/ 0 h 15048"/>
                <a:gd name="connsiteX3" fmla="*/ 66 w 3541"/>
                <a:gd name="connsiteY3" fmla="*/ 216 h 15048"/>
                <a:gd name="connsiteX4" fmla="*/ 20 w 3541"/>
                <a:gd name="connsiteY4" fmla="*/ 737 h 15048"/>
                <a:gd name="connsiteX5" fmla="*/ 0 w 3541"/>
                <a:gd name="connsiteY5" fmla="*/ 1704 h 15048"/>
                <a:gd name="connsiteX6" fmla="*/ 117 w 3541"/>
                <a:gd name="connsiteY6" fmla="*/ 4050 h 15048"/>
                <a:gd name="connsiteX7" fmla="*/ 336 w 3541"/>
                <a:gd name="connsiteY7" fmla="*/ 5730 h 15048"/>
                <a:gd name="connsiteX8" fmla="*/ 505 w 3541"/>
                <a:gd name="connsiteY8" fmla="*/ 6577 h 15048"/>
                <a:gd name="connsiteX9" fmla="*/ 604 w 3541"/>
                <a:gd name="connsiteY9" fmla="*/ 7002 h 15048"/>
                <a:gd name="connsiteX10" fmla="*/ 1405 w 3541"/>
                <a:gd name="connsiteY10" fmla="*/ 9569 h 15048"/>
                <a:gd name="connsiteX11" fmla="*/ 1896 w 3541"/>
                <a:gd name="connsiteY11" fmla="*/ 10852 h 15048"/>
                <a:gd name="connsiteX12" fmla="*/ 3542 w 3541"/>
                <a:gd name="connsiteY12" fmla="*/ 15049 h 15048"/>
                <a:gd name="connsiteX13" fmla="*/ 3363 w 3541"/>
                <a:gd name="connsiteY13" fmla="*/ 14403 h 15048"/>
                <a:gd name="connsiteX14" fmla="*/ 3307 w 3541"/>
                <a:gd name="connsiteY14" fmla="*/ 14075 h 15048"/>
                <a:gd name="connsiteX15" fmla="*/ 2983 w 3541"/>
                <a:gd name="connsiteY15" fmla="*/ 12009 h 15048"/>
                <a:gd name="connsiteX16" fmla="*/ 2609 w 3541"/>
                <a:gd name="connsiteY16" fmla="*/ 9277 h 15048"/>
                <a:gd name="connsiteX17" fmla="*/ 2413 w 3541"/>
                <a:gd name="connsiteY17" fmla="*/ 7947 h 15048"/>
                <a:gd name="connsiteX18" fmla="*/ 2007 w 3541"/>
                <a:gd name="connsiteY18" fmla="*/ 5818 h 15048"/>
                <a:gd name="connsiteX19" fmla="*/ 1089 w 3541"/>
                <a:gd name="connsiteY19" fmla="*/ 2453 h 15048"/>
                <a:gd name="connsiteX20" fmla="*/ 529 w 3541"/>
                <a:gd name="connsiteY20" fmla="*/ 889 h 15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541" h="15048">
                  <a:moveTo>
                    <a:pt x="529" y="889"/>
                  </a:moveTo>
                  <a:cubicBezTo>
                    <a:pt x="457" y="670"/>
                    <a:pt x="341" y="483"/>
                    <a:pt x="179" y="327"/>
                  </a:cubicBezTo>
                  <a:cubicBezTo>
                    <a:pt x="170" y="345"/>
                    <a:pt x="144" y="236"/>
                    <a:pt x="99" y="0"/>
                  </a:cubicBezTo>
                  <a:lnTo>
                    <a:pt x="66" y="216"/>
                  </a:lnTo>
                  <a:cubicBezTo>
                    <a:pt x="47" y="371"/>
                    <a:pt x="31" y="545"/>
                    <a:pt x="20" y="737"/>
                  </a:cubicBezTo>
                  <a:cubicBezTo>
                    <a:pt x="10" y="815"/>
                    <a:pt x="3" y="1138"/>
                    <a:pt x="0" y="1704"/>
                  </a:cubicBezTo>
                  <a:cubicBezTo>
                    <a:pt x="6" y="2424"/>
                    <a:pt x="45" y="3206"/>
                    <a:pt x="117" y="4050"/>
                  </a:cubicBezTo>
                  <a:cubicBezTo>
                    <a:pt x="164" y="4607"/>
                    <a:pt x="237" y="5167"/>
                    <a:pt x="336" y="5730"/>
                  </a:cubicBezTo>
                  <a:cubicBezTo>
                    <a:pt x="386" y="6011"/>
                    <a:pt x="442" y="6294"/>
                    <a:pt x="505" y="6577"/>
                  </a:cubicBezTo>
                  <a:lnTo>
                    <a:pt x="604" y="7002"/>
                  </a:lnTo>
                  <a:cubicBezTo>
                    <a:pt x="812" y="7853"/>
                    <a:pt x="1080" y="8709"/>
                    <a:pt x="1405" y="9569"/>
                  </a:cubicBezTo>
                  <a:cubicBezTo>
                    <a:pt x="1456" y="9715"/>
                    <a:pt x="1620" y="10142"/>
                    <a:pt x="1896" y="10852"/>
                  </a:cubicBezTo>
                  <a:cubicBezTo>
                    <a:pt x="2622" y="12660"/>
                    <a:pt x="3170" y="14058"/>
                    <a:pt x="3542" y="15049"/>
                  </a:cubicBezTo>
                  <a:lnTo>
                    <a:pt x="3363" y="14403"/>
                  </a:lnTo>
                  <a:lnTo>
                    <a:pt x="3307" y="14075"/>
                  </a:lnTo>
                  <a:cubicBezTo>
                    <a:pt x="3229" y="13617"/>
                    <a:pt x="3121" y="12928"/>
                    <a:pt x="2983" y="12009"/>
                  </a:cubicBezTo>
                  <a:cubicBezTo>
                    <a:pt x="2935" y="11715"/>
                    <a:pt x="2811" y="10804"/>
                    <a:pt x="2609" y="9277"/>
                  </a:cubicBezTo>
                  <a:lnTo>
                    <a:pt x="2413" y="7947"/>
                  </a:lnTo>
                  <a:cubicBezTo>
                    <a:pt x="2244" y="6935"/>
                    <a:pt x="2109" y="6225"/>
                    <a:pt x="2007" y="5818"/>
                  </a:cubicBezTo>
                  <a:cubicBezTo>
                    <a:pt x="1631" y="4278"/>
                    <a:pt x="1325" y="3157"/>
                    <a:pt x="1089" y="2453"/>
                  </a:cubicBezTo>
                  <a:lnTo>
                    <a:pt x="529" y="88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3" name="任意多边形: 形状 262">
              <a:extLst>
                <a:ext uri="{FF2B5EF4-FFF2-40B4-BE49-F238E27FC236}">
                  <a16:creationId xmlns:a16="http://schemas.microsoft.com/office/drawing/2014/main" id="{B4DCCB0F-8838-DB91-16AE-D18D3BE113B6}"/>
                </a:ext>
              </a:extLst>
            </p:cNvPr>
            <p:cNvSpPr/>
            <p:nvPr/>
          </p:nvSpPr>
          <p:spPr>
            <a:xfrm>
              <a:off x="6188905" y="3560848"/>
              <a:ext cx="1976" cy="10801"/>
            </a:xfrm>
            <a:custGeom>
              <a:avLst/>
              <a:gdLst>
                <a:gd name="connsiteX0" fmla="*/ 1770 w 1976"/>
                <a:gd name="connsiteY0" fmla="*/ 10125 h 10801"/>
                <a:gd name="connsiteX1" fmla="*/ 1976 w 1976"/>
                <a:gd name="connsiteY1" fmla="*/ 10802 h 10801"/>
                <a:gd name="connsiteX2" fmla="*/ 1855 w 1976"/>
                <a:gd name="connsiteY2" fmla="*/ 9945 h 10801"/>
                <a:gd name="connsiteX3" fmla="*/ 1664 w 1976"/>
                <a:gd name="connsiteY3" fmla="*/ 6405 h 10801"/>
                <a:gd name="connsiteX4" fmla="*/ 1616 w 1976"/>
                <a:gd name="connsiteY4" fmla="*/ 5585 h 10801"/>
                <a:gd name="connsiteX5" fmla="*/ 1522 w 1976"/>
                <a:gd name="connsiteY5" fmla="*/ 4697 h 10801"/>
                <a:gd name="connsiteX6" fmla="*/ 434 w 1976"/>
                <a:gd name="connsiteY6" fmla="*/ 613 h 10801"/>
                <a:gd name="connsiteX7" fmla="*/ 224 w 1976"/>
                <a:gd name="connsiteY7" fmla="*/ 60 h 10801"/>
                <a:gd name="connsiteX8" fmla="*/ 181 w 1976"/>
                <a:gd name="connsiteY8" fmla="*/ 28 h 10801"/>
                <a:gd name="connsiteX9" fmla="*/ 16 w 1976"/>
                <a:gd name="connsiteY9" fmla="*/ 0 h 10801"/>
                <a:gd name="connsiteX10" fmla="*/ 14 w 1976"/>
                <a:gd name="connsiteY10" fmla="*/ 18 h 10801"/>
                <a:gd name="connsiteX11" fmla="*/ 9 w 1976"/>
                <a:gd name="connsiteY11" fmla="*/ 158 h 10801"/>
                <a:gd name="connsiteX12" fmla="*/ 15 w 1976"/>
                <a:gd name="connsiteY12" fmla="*/ 632 h 10801"/>
                <a:gd name="connsiteX13" fmla="*/ 1 w 1976"/>
                <a:gd name="connsiteY13" fmla="*/ 1767 h 10801"/>
                <a:gd name="connsiteX14" fmla="*/ 12 w 1976"/>
                <a:gd name="connsiteY14" fmla="*/ 2774 h 10801"/>
                <a:gd name="connsiteX15" fmla="*/ 135 w 1976"/>
                <a:gd name="connsiteY15" fmla="*/ 5224 h 10801"/>
                <a:gd name="connsiteX16" fmla="*/ 278 w 1976"/>
                <a:gd name="connsiteY16" fmla="*/ 5798 h 10801"/>
                <a:gd name="connsiteX17" fmla="*/ 496 w 1976"/>
                <a:gd name="connsiteY17" fmla="*/ 6453 h 10801"/>
                <a:gd name="connsiteX18" fmla="*/ 858 w 1976"/>
                <a:gd name="connsiteY18" fmla="*/ 7616 h 10801"/>
                <a:gd name="connsiteX19" fmla="*/ 1770 w 1976"/>
                <a:gd name="connsiteY19" fmla="*/ 10125 h 10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76" h="10801">
                  <a:moveTo>
                    <a:pt x="1770" y="10125"/>
                  </a:moveTo>
                  <a:cubicBezTo>
                    <a:pt x="1856" y="10369"/>
                    <a:pt x="1925" y="10594"/>
                    <a:pt x="1976" y="10802"/>
                  </a:cubicBezTo>
                  <a:cubicBezTo>
                    <a:pt x="1923" y="10544"/>
                    <a:pt x="1882" y="10258"/>
                    <a:pt x="1855" y="9945"/>
                  </a:cubicBezTo>
                  <a:cubicBezTo>
                    <a:pt x="1840" y="9766"/>
                    <a:pt x="1777" y="8587"/>
                    <a:pt x="1664" y="6405"/>
                  </a:cubicBezTo>
                  <a:cubicBezTo>
                    <a:pt x="1650" y="6148"/>
                    <a:pt x="1634" y="5875"/>
                    <a:pt x="1616" y="5585"/>
                  </a:cubicBezTo>
                  <a:cubicBezTo>
                    <a:pt x="1605" y="5296"/>
                    <a:pt x="1574" y="4999"/>
                    <a:pt x="1522" y="4697"/>
                  </a:cubicBezTo>
                  <a:cubicBezTo>
                    <a:pt x="1387" y="3965"/>
                    <a:pt x="1024" y="2604"/>
                    <a:pt x="434" y="613"/>
                  </a:cubicBezTo>
                  <a:cubicBezTo>
                    <a:pt x="319" y="271"/>
                    <a:pt x="249" y="87"/>
                    <a:pt x="224" y="60"/>
                  </a:cubicBezTo>
                  <a:lnTo>
                    <a:pt x="181" y="28"/>
                  </a:lnTo>
                  <a:lnTo>
                    <a:pt x="16" y="0"/>
                  </a:lnTo>
                  <a:lnTo>
                    <a:pt x="14" y="18"/>
                  </a:lnTo>
                  <a:cubicBezTo>
                    <a:pt x="10" y="57"/>
                    <a:pt x="9" y="103"/>
                    <a:pt x="9" y="158"/>
                  </a:cubicBezTo>
                  <a:lnTo>
                    <a:pt x="15" y="632"/>
                  </a:lnTo>
                  <a:cubicBezTo>
                    <a:pt x="3" y="1205"/>
                    <a:pt x="-2" y="1584"/>
                    <a:pt x="1" y="1767"/>
                  </a:cubicBezTo>
                  <a:cubicBezTo>
                    <a:pt x="1" y="2082"/>
                    <a:pt x="5" y="2417"/>
                    <a:pt x="12" y="2774"/>
                  </a:cubicBezTo>
                  <a:cubicBezTo>
                    <a:pt x="50" y="4189"/>
                    <a:pt x="91" y="5006"/>
                    <a:pt x="135" y="5224"/>
                  </a:cubicBezTo>
                  <a:cubicBezTo>
                    <a:pt x="171" y="5424"/>
                    <a:pt x="219" y="5615"/>
                    <a:pt x="278" y="5798"/>
                  </a:cubicBezTo>
                  <a:lnTo>
                    <a:pt x="496" y="6453"/>
                  </a:lnTo>
                  <a:cubicBezTo>
                    <a:pt x="614" y="6857"/>
                    <a:pt x="735" y="7244"/>
                    <a:pt x="858" y="7616"/>
                  </a:cubicBezTo>
                  <a:cubicBezTo>
                    <a:pt x="1037" y="8168"/>
                    <a:pt x="1340" y="9005"/>
                    <a:pt x="1770" y="101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4" name="任意多边形: 形状 263">
              <a:extLst>
                <a:ext uri="{FF2B5EF4-FFF2-40B4-BE49-F238E27FC236}">
                  <a16:creationId xmlns:a16="http://schemas.microsoft.com/office/drawing/2014/main" id="{35DC4877-8342-FC51-9BBD-AFF0CE8729C9}"/>
                </a:ext>
              </a:extLst>
            </p:cNvPr>
            <p:cNvSpPr/>
            <p:nvPr/>
          </p:nvSpPr>
          <p:spPr>
            <a:xfrm>
              <a:off x="6120563" y="3541150"/>
              <a:ext cx="15550" cy="46016"/>
            </a:xfrm>
            <a:custGeom>
              <a:avLst/>
              <a:gdLst>
                <a:gd name="connsiteX0" fmla="*/ 14752 w 15550"/>
                <a:gd name="connsiteY0" fmla="*/ 2180 h 46016"/>
                <a:gd name="connsiteX1" fmla="*/ 15059 w 15550"/>
                <a:gd name="connsiteY1" fmla="*/ 914 h 46016"/>
                <a:gd name="connsiteX2" fmla="*/ 15550 w 15550"/>
                <a:gd name="connsiteY2" fmla="*/ 0 h 46016"/>
                <a:gd name="connsiteX3" fmla="*/ 15103 w 15550"/>
                <a:gd name="connsiteY3" fmla="*/ 474 h 46016"/>
                <a:gd name="connsiteX4" fmla="*/ 4890 w 15550"/>
                <a:gd name="connsiteY4" fmla="*/ 20334 h 46016"/>
                <a:gd name="connsiteX5" fmla="*/ 0 w 15550"/>
                <a:gd name="connsiteY5" fmla="*/ 46016 h 46016"/>
                <a:gd name="connsiteX6" fmla="*/ 478 w 15550"/>
                <a:gd name="connsiteY6" fmla="*/ 43863 h 46016"/>
                <a:gd name="connsiteX7" fmla="*/ 5266 w 15550"/>
                <a:gd name="connsiteY7" fmla="*/ 29386 h 46016"/>
                <a:gd name="connsiteX8" fmla="*/ 13882 w 15550"/>
                <a:gd name="connsiteY8" fmla="*/ 4419 h 46016"/>
                <a:gd name="connsiteX9" fmla="*/ 14752 w 15550"/>
                <a:gd name="connsiteY9" fmla="*/ 2180 h 46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550" h="46016">
                  <a:moveTo>
                    <a:pt x="14752" y="2180"/>
                  </a:moveTo>
                  <a:cubicBezTo>
                    <a:pt x="14808" y="2079"/>
                    <a:pt x="14910" y="1657"/>
                    <a:pt x="15059" y="914"/>
                  </a:cubicBezTo>
                  <a:lnTo>
                    <a:pt x="15550" y="0"/>
                  </a:lnTo>
                  <a:lnTo>
                    <a:pt x="15103" y="474"/>
                  </a:lnTo>
                  <a:cubicBezTo>
                    <a:pt x="11087" y="5601"/>
                    <a:pt x="7683" y="12221"/>
                    <a:pt x="4890" y="20334"/>
                  </a:cubicBezTo>
                  <a:cubicBezTo>
                    <a:pt x="2815" y="26680"/>
                    <a:pt x="1185" y="35240"/>
                    <a:pt x="0" y="46016"/>
                  </a:cubicBezTo>
                  <a:lnTo>
                    <a:pt x="478" y="43863"/>
                  </a:lnTo>
                  <a:lnTo>
                    <a:pt x="5266" y="29386"/>
                  </a:lnTo>
                  <a:lnTo>
                    <a:pt x="13882" y="4419"/>
                  </a:lnTo>
                  <a:lnTo>
                    <a:pt x="14752" y="218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5" name="任意多边形: 形状 264">
              <a:extLst>
                <a:ext uri="{FF2B5EF4-FFF2-40B4-BE49-F238E27FC236}">
                  <a16:creationId xmlns:a16="http://schemas.microsoft.com/office/drawing/2014/main" id="{376F67D4-E38E-AED4-1CD4-7C66BA8C8601}"/>
                </a:ext>
              </a:extLst>
            </p:cNvPr>
            <p:cNvSpPr/>
            <p:nvPr/>
          </p:nvSpPr>
          <p:spPr>
            <a:xfrm>
              <a:off x="6132177" y="3576721"/>
              <a:ext cx="3793" cy="22755"/>
            </a:xfrm>
            <a:custGeom>
              <a:avLst/>
              <a:gdLst>
                <a:gd name="connsiteX0" fmla="*/ 3729 w 3793"/>
                <a:gd name="connsiteY0" fmla="*/ 0 h 22755"/>
                <a:gd name="connsiteX1" fmla="*/ 3660 w 3793"/>
                <a:gd name="connsiteY1" fmla="*/ 90 h 22755"/>
                <a:gd name="connsiteX2" fmla="*/ 1738 w 3793"/>
                <a:gd name="connsiteY2" fmla="*/ 4454 h 22755"/>
                <a:gd name="connsiteX3" fmla="*/ 298 w 3793"/>
                <a:gd name="connsiteY3" fmla="*/ 10167 h 22755"/>
                <a:gd name="connsiteX4" fmla="*/ 0 w 3793"/>
                <a:gd name="connsiteY4" fmla="*/ 16222 h 22755"/>
                <a:gd name="connsiteX5" fmla="*/ 52 w 3793"/>
                <a:gd name="connsiteY5" fmla="*/ 18411 h 22755"/>
                <a:gd name="connsiteX6" fmla="*/ 235 w 3793"/>
                <a:gd name="connsiteY6" fmla="*/ 21275 h 22755"/>
                <a:gd name="connsiteX7" fmla="*/ 285 w 3793"/>
                <a:gd name="connsiteY7" fmla="*/ 22756 h 22755"/>
                <a:gd name="connsiteX8" fmla="*/ 598 w 3793"/>
                <a:gd name="connsiteY8" fmla="*/ 20460 h 22755"/>
                <a:gd name="connsiteX9" fmla="*/ 2459 w 3793"/>
                <a:gd name="connsiteY9" fmla="*/ 10813 h 22755"/>
                <a:gd name="connsiteX10" fmla="*/ 2727 w 3793"/>
                <a:gd name="connsiteY10" fmla="*/ 8854 h 22755"/>
                <a:gd name="connsiteX11" fmla="*/ 3213 w 3793"/>
                <a:gd name="connsiteY11" fmla="*/ 4790 h 22755"/>
                <a:gd name="connsiteX12" fmla="*/ 3714 w 3793"/>
                <a:gd name="connsiteY12" fmla="*/ 1263 h 22755"/>
                <a:gd name="connsiteX13" fmla="*/ 3792 w 3793"/>
                <a:gd name="connsiteY13" fmla="*/ 540 h 22755"/>
                <a:gd name="connsiteX14" fmla="*/ 3784 w 3793"/>
                <a:gd name="connsiteY14" fmla="*/ 358 h 22755"/>
                <a:gd name="connsiteX15" fmla="*/ 3702 w 3793"/>
                <a:gd name="connsiteY15" fmla="*/ 167 h 22755"/>
                <a:gd name="connsiteX16" fmla="*/ 3699 w 3793"/>
                <a:gd name="connsiteY16" fmla="*/ 128 h 22755"/>
                <a:gd name="connsiteX17" fmla="*/ 3733 w 3793"/>
                <a:gd name="connsiteY17" fmla="*/ 0 h 22755"/>
                <a:gd name="connsiteX18" fmla="*/ 3729 w 3793"/>
                <a:gd name="connsiteY18" fmla="*/ 0 h 22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793" h="22755">
                  <a:moveTo>
                    <a:pt x="3729" y="0"/>
                  </a:moveTo>
                  <a:lnTo>
                    <a:pt x="3660" y="90"/>
                  </a:lnTo>
                  <a:cubicBezTo>
                    <a:pt x="2992" y="1135"/>
                    <a:pt x="2351" y="2589"/>
                    <a:pt x="1738" y="4454"/>
                  </a:cubicBezTo>
                  <a:cubicBezTo>
                    <a:pt x="1045" y="6616"/>
                    <a:pt x="565" y="8520"/>
                    <a:pt x="298" y="10167"/>
                  </a:cubicBezTo>
                  <a:cubicBezTo>
                    <a:pt x="120" y="11453"/>
                    <a:pt x="20" y="13472"/>
                    <a:pt x="0" y="16222"/>
                  </a:cubicBezTo>
                  <a:cubicBezTo>
                    <a:pt x="1" y="16979"/>
                    <a:pt x="19" y="17708"/>
                    <a:pt x="52" y="18411"/>
                  </a:cubicBezTo>
                  <a:cubicBezTo>
                    <a:pt x="70" y="18830"/>
                    <a:pt x="131" y="19784"/>
                    <a:pt x="235" y="21275"/>
                  </a:cubicBezTo>
                  <a:cubicBezTo>
                    <a:pt x="251" y="21470"/>
                    <a:pt x="268" y="21963"/>
                    <a:pt x="285" y="22756"/>
                  </a:cubicBezTo>
                  <a:cubicBezTo>
                    <a:pt x="270" y="22474"/>
                    <a:pt x="375" y="21710"/>
                    <a:pt x="598" y="20460"/>
                  </a:cubicBezTo>
                  <a:cubicBezTo>
                    <a:pt x="1695" y="15184"/>
                    <a:pt x="2314" y="11968"/>
                    <a:pt x="2459" y="10813"/>
                  </a:cubicBezTo>
                  <a:cubicBezTo>
                    <a:pt x="2528" y="10366"/>
                    <a:pt x="2617" y="9713"/>
                    <a:pt x="2727" y="8854"/>
                  </a:cubicBezTo>
                  <a:cubicBezTo>
                    <a:pt x="3018" y="6327"/>
                    <a:pt x="3180" y="4972"/>
                    <a:pt x="3213" y="4790"/>
                  </a:cubicBezTo>
                  <a:lnTo>
                    <a:pt x="3714" y="1263"/>
                  </a:lnTo>
                  <a:lnTo>
                    <a:pt x="3792" y="540"/>
                  </a:lnTo>
                  <a:cubicBezTo>
                    <a:pt x="3796" y="462"/>
                    <a:pt x="3793" y="401"/>
                    <a:pt x="3784" y="358"/>
                  </a:cubicBezTo>
                  <a:lnTo>
                    <a:pt x="3702" y="167"/>
                  </a:lnTo>
                  <a:lnTo>
                    <a:pt x="3699" y="128"/>
                  </a:lnTo>
                  <a:cubicBezTo>
                    <a:pt x="3700" y="99"/>
                    <a:pt x="3712" y="56"/>
                    <a:pt x="3733" y="0"/>
                  </a:cubicBezTo>
                  <a:lnTo>
                    <a:pt x="3729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6" name="任意多边形: 形状 265">
              <a:extLst>
                <a:ext uri="{FF2B5EF4-FFF2-40B4-BE49-F238E27FC236}">
                  <a16:creationId xmlns:a16="http://schemas.microsoft.com/office/drawing/2014/main" id="{3D9C8976-3CC0-0193-636C-67B18375B99C}"/>
                </a:ext>
              </a:extLst>
            </p:cNvPr>
            <p:cNvSpPr/>
            <p:nvPr/>
          </p:nvSpPr>
          <p:spPr>
            <a:xfrm>
              <a:off x="6087211" y="3464690"/>
              <a:ext cx="41480" cy="38823"/>
            </a:xfrm>
            <a:custGeom>
              <a:avLst/>
              <a:gdLst>
                <a:gd name="connsiteX0" fmla="*/ 1560 w 41480"/>
                <a:gd name="connsiteY0" fmla="*/ 37205 h 38823"/>
                <a:gd name="connsiteX1" fmla="*/ 10576 w 41480"/>
                <a:gd name="connsiteY1" fmla="*/ 27102 h 38823"/>
                <a:gd name="connsiteX2" fmla="*/ 20878 w 41480"/>
                <a:gd name="connsiteY2" fmla="*/ 16291 h 38823"/>
                <a:gd name="connsiteX3" fmla="*/ 23198 w 41480"/>
                <a:gd name="connsiteY3" fmla="*/ 13993 h 38823"/>
                <a:gd name="connsiteX4" fmla="*/ 41481 w 41480"/>
                <a:gd name="connsiteY4" fmla="*/ 0 h 38823"/>
                <a:gd name="connsiteX5" fmla="*/ 41464 w 41480"/>
                <a:gd name="connsiteY5" fmla="*/ 5 h 38823"/>
                <a:gd name="connsiteX6" fmla="*/ 29442 w 41480"/>
                <a:gd name="connsiteY6" fmla="*/ 5671 h 38823"/>
                <a:gd name="connsiteX7" fmla="*/ 18631 w 41480"/>
                <a:gd name="connsiteY7" fmla="*/ 13314 h 38823"/>
                <a:gd name="connsiteX8" fmla="*/ 6555 w 41480"/>
                <a:gd name="connsiteY8" fmla="*/ 27421 h 38823"/>
                <a:gd name="connsiteX9" fmla="*/ 0 w 41480"/>
                <a:gd name="connsiteY9" fmla="*/ 38824 h 38823"/>
                <a:gd name="connsiteX10" fmla="*/ 1560 w 41480"/>
                <a:gd name="connsiteY10" fmla="*/ 37205 h 38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1480" h="38823">
                  <a:moveTo>
                    <a:pt x="1560" y="37205"/>
                  </a:moveTo>
                  <a:cubicBezTo>
                    <a:pt x="4929" y="33293"/>
                    <a:pt x="7934" y="29926"/>
                    <a:pt x="10576" y="27102"/>
                  </a:cubicBezTo>
                  <a:lnTo>
                    <a:pt x="20878" y="16291"/>
                  </a:lnTo>
                  <a:cubicBezTo>
                    <a:pt x="21687" y="15455"/>
                    <a:pt x="22460" y="14689"/>
                    <a:pt x="23198" y="13993"/>
                  </a:cubicBezTo>
                  <a:cubicBezTo>
                    <a:pt x="27950" y="9618"/>
                    <a:pt x="34044" y="4954"/>
                    <a:pt x="41481" y="0"/>
                  </a:cubicBezTo>
                  <a:lnTo>
                    <a:pt x="41464" y="5"/>
                  </a:lnTo>
                  <a:cubicBezTo>
                    <a:pt x="36250" y="2107"/>
                    <a:pt x="32243" y="3996"/>
                    <a:pt x="29442" y="5671"/>
                  </a:cubicBezTo>
                  <a:cubicBezTo>
                    <a:pt x="25022" y="8294"/>
                    <a:pt x="21418" y="10841"/>
                    <a:pt x="18631" y="13314"/>
                  </a:cubicBezTo>
                  <a:cubicBezTo>
                    <a:pt x="14883" y="16801"/>
                    <a:pt x="10857" y="21503"/>
                    <a:pt x="6555" y="27421"/>
                  </a:cubicBezTo>
                  <a:cubicBezTo>
                    <a:pt x="2778" y="32564"/>
                    <a:pt x="593" y="36365"/>
                    <a:pt x="0" y="38824"/>
                  </a:cubicBezTo>
                  <a:cubicBezTo>
                    <a:pt x="195" y="38675"/>
                    <a:pt x="715" y="38135"/>
                    <a:pt x="1560" y="372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7" name="任意多边形: 形状 266">
              <a:extLst>
                <a:ext uri="{FF2B5EF4-FFF2-40B4-BE49-F238E27FC236}">
                  <a16:creationId xmlns:a16="http://schemas.microsoft.com/office/drawing/2014/main" id="{0885F4B1-D6D6-8729-8F5A-4FC6531C66A0}"/>
                </a:ext>
              </a:extLst>
            </p:cNvPr>
            <p:cNvSpPr/>
            <p:nvPr/>
          </p:nvSpPr>
          <p:spPr>
            <a:xfrm>
              <a:off x="6109963" y="3476869"/>
              <a:ext cx="14175" cy="13614"/>
            </a:xfrm>
            <a:custGeom>
              <a:avLst/>
              <a:gdLst>
                <a:gd name="connsiteX0" fmla="*/ 8812 w 14175"/>
                <a:gd name="connsiteY0" fmla="*/ 5987 h 13614"/>
                <a:gd name="connsiteX1" fmla="*/ 14175 w 14175"/>
                <a:gd name="connsiteY1" fmla="*/ 0 h 13614"/>
                <a:gd name="connsiteX2" fmla="*/ 14160 w 14175"/>
                <a:gd name="connsiteY2" fmla="*/ 9 h 13614"/>
                <a:gd name="connsiteX3" fmla="*/ 13325 w 14175"/>
                <a:gd name="connsiteY3" fmla="*/ 767 h 13614"/>
                <a:gd name="connsiteX4" fmla="*/ 7791 w 14175"/>
                <a:gd name="connsiteY4" fmla="*/ 4879 h 13614"/>
                <a:gd name="connsiteX5" fmla="*/ 4896 w 14175"/>
                <a:gd name="connsiteY5" fmla="*/ 7398 h 13614"/>
                <a:gd name="connsiteX6" fmla="*/ 1192 w 14175"/>
                <a:gd name="connsiteY6" fmla="*/ 11596 h 13614"/>
                <a:gd name="connsiteX7" fmla="*/ 260 w 14175"/>
                <a:gd name="connsiteY7" fmla="*/ 12961 h 13614"/>
                <a:gd name="connsiteX8" fmla="*/ 122 w 14175"/>
                <a:gd name="connsiteY8" fmla="*/ 13439 h 13614"/>
                <a:gd name="connsiteX9" fmla="*/ 0 w 14175"/>
                <a:gd name="connsiteY9" fmla="*/ 13615 h 13614"/>
                <a:gd name="connsiteX10" fmla="*/ 117 w 14175"/>
                <a:gd name="connsiteY10" fmla="*/ 13546 h 13614"/>
                <a:gd name="connsiteX11" fmla="*/ 6571 w 14175"/>
                <a:gd name="connsiteY11" fmla="*/ 8302 h 13614"/>
                <a:gd name="connsiteX12" fmla="*/ 8812 w 14175"/>
                <a:gd name="connsiteY12" fmla="*/ 5987 h 13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175" h="13614">
                  <a:moveTo>
                    <a:pt x="8812" y="5987"/>
                  </a:moveTo>
                  <a:lnTo>
                    <a:pt x="14175" y="0"/>
                  </a:lnTo>
                  <a:lnTo>
                    <a:pt x="14160" y="9"/>
                  </a:lnTo>
                  <a:lnTo>
                    <a:pt x="13325" y="767"/>
                  </a:lnTo>
                  <a:cubicBezTo>
                    <a:pt x="10852" y="2554"/>
                    <a:pt x="9008" y="3925"/>
                    <a:pt x="7791" y="4879"/>
                  </a:cubicBezTo>
                  <a:cubicBezTo>
                    <a:pt x="6699" y="5746"/>
                    <a:pt x="5734" y="6585"/>
                    <a:pt x="4896" y="7398"/>
                  </a:cubicBezTo>
                  <a:cubicBezTo>
                    <a:pt x="4104" y="8099"/>
                    <a:pt x="2870" y="9498"/>
                    <a:pt x="1192" y="11596"/>
                  </a:cubicBezTo>
                  <a:cubicBezTo>
                    <a:pt x="845" y="12039"/>
                    <a:pt x="535" y="12495"/>
                    <a:pt x="260" y="12961"/>
                  </a:cubicBezTo>
                  <a:cubicBezTo>
                    <a:pt x="169" y="13099"/>
                    <a:pt x="123" y="13258"/>
                    <a:pt x="122" y="13439"/>
                  </a:cubicBezTo>
                  <a:cubicBezTo>
                    <a:pt x="85" y="13516"/>
                    <a:pt x="45" y="13575"/>
                    <a:pt x="0" y="13615"/>
                  </a:cubicBezTo>
                  <a:lnTo>
                    <a:pt x="117" y="13546"/>
                  </a:lnTo>
                  <a:cubicBezTo>
                    <a:pt x="2815" y="11604"/>
                    <a:pt x="4966" y="9856"/>
                    <a:pt x="6571" y="8302"/>
                  </a:cubicBezTo>
                  <a:cubicBezTo>
                    <a:pt x="6995" y="7911"/>
                    <a:pt x="7742" y="7139"/>
                    <a:pt x="8812" y="598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8" name="任意多边形: 形状 267">
              <a:extLst>
                <a:ext uri="{FF2B5EF4-FFF2-40B4-BE49-F238E27FC236}">
                  <a16:creationId xmlns:a16="http://schemas.microsoft.com/office/drawing/2014/main" id="{AB55D7FC-4F9F-8381-5B06-2D23C315EF9E}"/>
                </a:ext>
              </a:extLst>
            </p:cNvPr>
            <p:cNvSpPr/>
            <p:nvPr/>
          </p:nvSpPr>
          <p:spPr>
            <a:xfrm>
              <a:off x="6116355" y="3477642"/>
              <a:ext cx="17538" cy="29529"/>
            </a:xfrm>
            <a:custGeom>
              <a:avLst/>
              <a:gdLst>
                <a:gd name="connsiteX0" fmla="*/ 2800 w 17538"/>
                <a:gd name="connsiteY0" fmla="*/ 25130 h 29529"/>
                <a:gd name="connsiteX1" fmla="*/ 1961 w 17538"/>
                <a:gd name="connsiteY1" fmla="*/ 26568 h 29529"/>
                <a:gd name="connsiteX2" fmla="*/ 947 w 17538"/>
                <a:gd name="connsiteY2" fmla="*/ 28052 h 29529"/>
                <a:gd name="connsiteX3" fmla="*/ 533 w 17538"/>
                <a:gd name="connsiteY3" fmla="*/ 28944 h 29529"/>
                <a:gd name="connsiteX4" fmla="*/ 0 w 17538"/>
                <a:gd name="connsiteY4" fmla="*/ 29530 h 29529"/>
                <a:gd name="connsiteX5" fmla="*/ 8415 w 17538"/>
                <a:gd name="connsiteY5" fmla="*/ 21048 h 29529"/>
                <a:gd name="connsiteX6" fmla="*/ 17538 w 17538"/>
                <a:gd name="connsiteY6" fmla="*/ 0 h 29529"/>
                <a:gd name="connsiteX7" fmla="*/ 17527 w 17538"/>
                <a:gd name="connsiteY7" fmla="*/ 16 h 29529"/>
                <a:gd name="connsiteX8" fmla="*/ 16964 w 17538"/>
                <a:gd name="connsiteY8" fmla="*/ 1397 h 29529"/>
                <a:gd name="connsiteX9" fmla="*/ 11277 w 17538"/>
                <a:gd name="connsiteY9" fmla="*/ 11414 h 29529"/>
                <a:gd name="connsiteX10" fmla="*/ 2800 w 17538"/>
                <a:gd name="connsiteY10" fmla="*/ 25130 h 29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538" h="29529">
                  <a:moveTo>
                    <a:pt x="2800" y="25130"/>
                  </a:moveTo>
                  <a:lnTo>
                    <a:pt x="1961" y="26568"/>
                  </a:lnTo>
                  <a:lnTo>
                    <a:pt x="947" y="28052"/>
                  </a:lnTo>
                  <a:cubicBezTo>
                    <a:pt x="887" y="28113"/>
                    <a:pt x="749" y="28410"/>
                    <a:pt x="533" y="28944"/>
                  </a:cubicBezTo>
                  <a:cubicBezTo>
                    <a:pt x="344" y="29178"/>
                    <a:pt x="166" y="29373"/>
                    <a:pt x="0" y="29530"/>
                  </a:cubicBezTo>
                  <a:cubicBezTo>
                    <a:pt x="2809" y="27620"/>
                    <a:pt x="5614" y="24793"/>
                    <a:pt x="8415" y="21048"/>
                  </a:cubicBezTo>
                  <a:cubicBezTo>
                    <a:pt x="11849" y="16621"/>
                    <a:pt x="14891" y="9605"/>
                    <a:pt x="17538" y="0"/>
                  </a:cubicBezTo>
                  <a:lnTo>
                    <a:pt x="17527" y="16"/>
                  </a:lnTo>
                  <a:lnTo>
                    <a:pt x="16964" y="1397"/>
                  </a:lnTo>
                  <a:cubicBezTo>
                    <a:pt x="14686" y="5535"/>
                    <a:pt x="12790" y="8873"/>
                    <a:pt x="11277" y="11414"/>
                  </a:cubicBezTo>
                  <a:cubicBezTo>
                    <a:pt x="7430" y="17768"/>
                    <a:pt x="4604" y="22339"/>
                    <a:pt x="2800" y="251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9" name="任意多边形: 形状 268">
              <a:extLst>
                <a:ext uri="{FF2B5EF4-FFF2-40B4-BE49-F238E27FC236}">
                  <a16:creationId xmlns:a16="http://schemas.microsoft.com/office/drawing/2014/main" id="{53D56292-0C66-9A40-1217-28477F91ACE3}"/>
                </a:ext>
              </a:extLst>
            </p:cNvPr>
            <p:cNvSpPr/>
            <p:nvPr/>
          </p:nvSpPr>
          <p:spPr>
            <a:xfrm>
              <a:off x="6092243" y="3526965"/>
              <a:ext cx="4485" cy="4510"/>
            </a:xfrm>
            <a:custGeom>
              <a:avLst/>
              <a:gdLst>
                <a:gd name="connsiteX0" fmla="*/ 2152 w 4485"/>
                <a:gd name="connsiteY0" fmla="*/ 1686 h 4510"/>
                <a:gd name="connsiteX1" fmla="*/ 1972 w 4485"/>
                <a:gd name="connsiteY1" fmla="*/ 1820 h 4510"/>
                <a:gd name="connsiteX2" fmla="*/ 1172 w 4485"/>
                <a:gd name="connsiteY2" fmla="*/ 2607 h 4510"/>
                <a:gd name="connsiteX3" fmla="*/ 919 w 4485"/>
                <a:gd name="connsiteY3" fmla="*/ 2934 h 4510"/>
                <a:gd name="connsiteX4" fmla="*/ 356 w 4485"/>
                <a:gd name="connsiteY4" fmla="*/ 3782 h 4510"/>
                <a:gd name="connsiteX5" fmla="*/ 236 w 4485"/>
                <a:gd name="connsiteY5" fmla="*/ 4018 h 4510"/>
                <a:gd name="connsiteX6" fmla="*/ 215 w 4485"/>
                <a:gd name="connsiteY6" fmla="*/ 4094 h 4510"/>
                <a:gd name="connsiteX7" fmla="*/ 190 w 4485"/>
                <a:gd name="connsiteY7" fmla="*/ 4283 h 4510"/>
                <a:gd name="connsiteX8" fmla="*/ 0 w 4485"/>
                <a:gd name="connsiteY8" fmla="*/ 4511 h 4510"/>
                <a:gd name="connsiteX9" fmla="*/ 1882 w 4485"/>
                <a:gd name="connsiteY9" fmla="*/ 3139 h 4510"/>
                <a:gd name="connsiteX10" fmla="*/ 2834 w 4485"/>
                <a:gd name="connsiteY10" fmla="*/ 2075 h 4510"/>
                <a:gd name="connsiteX11" fmla="*/ 3972 w 4485"/>
                <a:gd name="connsiteY11" fmla="*/ 596 h 4510"/>
                <a:gd name="connsiteX12" fmla="*/ 4181 w 4485"/>
                <a:gd name="connsiteY12" fmla="*/ 341 h 4510"/>
                <a:gd name="connsiteX13" fmla="*/ 4486 w 4485"/>
                <a:gd name="connsiteY13" fmla="*/ 0 h 4510"/>
                <a:gd name="connsiteX14" fmla="*/ 4462 w 4485"/>
                <a:gd name="connsiteY14" fmla="*/ 22 h 4510"/>
                <a:gd name="connsiteX15" fmla="*/ 3570 w 4485"/>
                <a:gd name="connsiteY15" fmla="*/ 747 h 4510"/>
                <a:gd name="connsiteX16" fmla="*/ 2152 w 4485"/>
                <a:gd name="connsiteY16" fmla="*/ 1686 h 4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485" h="4510">
                  <a:moveTo>
                    <a:pt x="2152" y="1686"/>
                  </a:moveTo>
                  <a:lnTo>
                    <a:pt x="1972" y="1820"/>
                  </a:lnTo>
                  <a:cubicBezTo>
                    <a:pt x="1781" y="1956"/>
                    <a:pt x="1514" y="2218"/>
                    <a:pt x="1172" y="2607"/>
                  </a:cubicBezTo>
                  <a:cubicBezTo>
                    <a:pt x="1080" y="2718"/>
                    <a:pt x="995" y="2827"/>
                    <a:pt x="919" y="2934"/>
                  </a:cubicBezTo>
                  <a:lnTo>
                    <a:pt x="356" y="3782"/>
                  </a:lnTo>
                  <a:lnTo>
                    <a:pt x="236" y="4018"/>
                  </a:lnTo>
                  <a:lnTo>
                    <a:pt x="215" y="4094"/>
                  </a:lnTo>
                  <a:cubicBezTo>
                    <a:pt x="209" y="4224"/>
                    <a:pt x="200" y="4287"/>
                    <a:pt x="190" y="4283"/>
                  </a:cubicBezTo>
                  <a:cubicBezTo>
                    <a:pt x="128" y="4379"/>
                    <a:pt x="65" y="4455"/>
                    <a:pt x="0" y="4511"/>
                  </a:cubicBezTo>
                  <a:cubicBezTo>
                    <a:pt x="577" y="4226"/>
                    <a:pt x="1204" y="3769"/>
                    <a:pt x="1882" y="3139"/>
                  </a:cubicBezTo>
                  <a:cubicBezTo>
                    <a:pt x="2033" y="3010"/>
                    <a:pt x="2350" y="2655"/>
                    <a:pt x="2834" y="2075"/>
                  </a:cubicBezTo>
                  <a:cubicBezTo>
                    <a:pt x="3117" y="1735"/>
                    <a:pt x="3496" y="1242"/>
                    <a:pt x="3972" y="596"/>
                  </a:cubicBezTo>
                  <a:lnTo>
                    <a:pt x="4181" y="341"/>
                  </a:lnTo>
                  <a:lnTo>
                    <a:pt x="4486" y="0"/>
                  </a:lnTo>
                  <a:lnTo>
                    <a:pt x="4462" y="22"/>
                  </a:lnTo>
                  <a:cubicBezTo>
                    <a:pt x="4218" y="251"/>
                    <a:pt x="3921" y="492"/>
                    <a:pt x="3570" y="747"/>
                  </a:cubicBezTo>
                  <a:cubicBezTo>
                    <a:pt x="3305" y="944"/>
                    <a:pt x="2832" y="1256"/>
                    <a:pt x="2152" y="168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72" name="文本框 271">
            <a:extLst>
              <a:ext uri="{FF2B5EF4-FFF2-40B4-BE49-F238E27FC236}">
                <a16:creationId xmlns:a16="http://schemas.microsoft.com/office/drawing/2014/main" id="{26E472EF-380E-6E94-18FB-F978D765614D}"/>
              </a:ext>
            </a:extLst>
          </p:cNvPr>
          <p:cNvSpPr txBox="1"/>
          <p:nvPr/>
        </p:nvSpPr>
        <p:spPr>
          <a:xfrm>
            <a:off x="1280050" y="3122881"/>
            <a:ext cx="96319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b="1" spc="-300">
                <a:solidFill>
                  <a:srgbClr val="F6DCEB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rPr>
              <a:t>Powerpoint Templet</a:t>
            </a:r>
            <a:endParaRPr lang="zh-CN" altLang="en-US" sz="8000" b="1" spc="-300">
              <a:solidFill>
                <a:srgbClr val="F6DCEB"/>
              </a:solidFill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sp>
        <p:nvSpPr>
          <p:cNvPr id="273" name="任意多边形: 形状 272">
            <a:extLst>
              <a:ext uri="{FF2B5EF4-FFF2-40B4-BE49-F238E27FC236}">
                <a16:creationId xmlns:a16="http://schemas.microsoft.com/office/drawing/2014/main" id="{1F5ECDB0-CB1F-5DD2-03F7-4A23C2D28145}"/>
              </a:ext>
            </a:extLst>
          </p:cNvPr>
          <p:cNvSpPr/>
          <p:nvPr/>
        </p:nvSpPr>
        <p:spPr>
          <a:xfrm>
            <a:off x="9280892" y="573005"/>
            <a:ext cx="672594" cy="854303"/>
          </a:xfrm>
          <a:custGeom>
            <a:avLst/>
            <a:gdLst>
              <a:gd name="connsiteX0" fmla="*/ 647706 w 672594"/>
              <a:gd name="connsiteY0" fmla="*/ 121804 h 854303"/>
              <a:gd name="connsiteX1" fmla="*/ 576402 w 672594"/>
              <a:gd name="connsiteY1" fmla="*/ 80494 h 854303"/>
              <a:gd name="connsiteX2" fmla="*/ 554694 w 672594"/>
              <a:gd name="connsiteY2" fmla="*/ 78837 h 854303"/>
              <a:gd name="connsiteX3" fmla="*/ 534606 w 672594"/>
              <a:gd name="connsiteY3" fmla="*/ 85428 h 854303"/>
              <a:gd name="connsiteX4" fmla="*/ 419239 w 672594"/>
              <a:gd name="connsiteY4" fmla="*/ 146207 h 854303"/>
              <a:gd name="connsiteX5" fmla="*/ 336210 w 672594"/>
              <a:gd name="connsiteY5" fmla="*/ 230294 h 854303"/>
              <a:gd name="connsiteX6" fmla="*/ 275479 w 672594"/>
              <a:gd name="connsiteY6" fmla="*/ 114803 h 854303"/>
              <a:gd name="connsiteX7" fmla="*/ 74282 w 672594"/>
              <a:gd name="connsiteY7" fmla="*/ 2799 h 854303"/>
              <a:gd name="connsiteX8" fmla="*/ 6902 w 672594"/>
              <a:gd name="connsiteY8" fmla="*/ 87057 h 854303"/>
              <a:gd name="connsiteX9" fmla="*/ 1463 w 672594"/>
              <a:gd name="connsiteY9" fmla="*/ 234294 h 854303"/>
              <a:gd name="connsiteX10" fmla="*/ 63347 w 672594"/>
              <a:gd name="connsiteY10" fmla="*/ 523711 h 854303"/>
              <a:gd name="connsiteX11" fmla="*/ 197078 w 672594"/>
              <a:gd name="connsiteY11" fmla="*/ 837941 h 854303"/>
              <a:gd name="connsiteX12" fmla="*/ 256495 w 672594"/>
              <a:gd name="connsiteY12" fmla="*/ 822901 h 854303"/>
              <a:gd name="connsiteX13" fmla="*/ 278784 w 672594"/>
              <a:gd name="connsiteY13" fmla="*/ 819101 h 854303"/>
              <a:gd name="connsiteX14" fmla="*/ 619969 w 672594"/>
              <a:gd name="connsiteY14" fmla="*/ 395048 h 854303"/>
              <a:gd name="connsiteX15" fmla="*/ 647706 w 672594"/>
              <a:gd name="connsiteY15" fmla="*/ 121804 h 854303"/>
              <a:gd name="connsiteX16" fmla="*/ 418782 w 672594"/>
              <a:gd name="connsiteY16" fmla="*/ 294750 h 854303"/>
              <a:gd name="connsiteX17" fmla="*/ 490115 w 672594"/>
              <a:gd name="connsiteY17" fmla="*/ 203757 h 854303"/>
              <a:gd name="connsiteX18" fmla="*/ 504993 w 672594"/>
              <a:gd name="connsiteY18" fmla="*/ 186603 h 854303"/>
              <a:gd name="connsiteX19" fmla="*/ 336686 w 672594"/>
              <a:gd name="connsiteY19" fmla="*/ 494479 h 854303"/>
              <a:gd name="connsiteX20" fmla="*/ 335972 w 672594"/>
              <a:gd name="connsiteY20" fmla="*/ 460580 h 854303"/>
              <a:gd name="connsiteX21" fmla="*/ 327276 w 672594"/>
              <a:gd name="connsiteY21" fmla="*/ 439530 h 854303"/>
              <a:gd name="connsiteX22" fmla="*/ 418782 w 672594"/>
              <a:gd name="connsiteY22" fmla="*/ 294750 h 854303"/>
              <a:gd name="connsiteX23" fmla="*/ 145862 w 672594"/>
              <a:gd name="connsiteY23" fmla="*/ 155265 h 854303"/>
              <a:gd name="connsiteX24" fmla="*/ 146662 w 672594"/>
              <a:gd name="connsiteY24" fmla="*/ 156256 h 854303"/>
              <a:gd name="connsiteX25" fmla="*/ 162417 w 672594"/>
              <a:gd name="connsiteY25" fmla="*/ 178668 h 854303"/>
              <a:gd name="connsiteX26" fmla="*/ 171313 w 672594"/>
              <a:gd name="connsiteY26" fmla="*/ 192299 h 854303"/>
              <a:gd name="connsiteX27" fmla="*/ 165341 w 672594"/>
              <a:gd name="connsiteY27" fmla="*/ 211625 h 854303"/>
              <a:gd name="connsiteX28" fmla="*/ 170418 w 672594"/>
              <a:gd name="connsiteY28" fmla="*/ 308847 h 854303"/>
              <a:gd name="connsiteX29" fmla="*/ 168256 w 672594"/>
              <a:gd name="connsiteY29" fmla="*/ 298702 h 854303"/>
              <a:gd name="connsiteX30" fmla="*/ 145862 w 672594"/>
              <a:gd name="connsiteY30" fmla="*/ 171534 h 854303"/>
              <a:gd name="connsiteX31" fmla="*/ 145862 w 672594"/>
              <a:gd name="connsiteY31" fmla="*/ 155265 h 854303"/>
              <a:gd name="connsiteX32" fmla="*/ 340677 w 672594"/>
              <a:gd name="connsiteY32" fmla="*/ 683370 h 854303"/>
              <a:gd name="connsiteX33" fmla="*/ 341087 w 672594"/>
              <a:gd name="connsiteY33" fmla="*/ 683503 h 854303"/>
              <a:gd name="connsiteX34" fmla="*/ 340687 w 672594"/>
              <a:gd name="connsiteY34" fmla="*/ 683884 h 854303"/>
              <a:gd name="connsiteX35" fmla="*/ 340677 w 672594"/>
              <a:gd name="connsiteY35" fmla="*/ 683370 h 854303"/>
              <a:gd name="connsiteX36" fmla="*/ 380882 w 672594"/>
              <a:gd name="connsiteY36" fmla="*/ 569289 h 854303"/>
              <a:gd name="connsiteX37" fmla="*/ 484886 w 672594"/>
              <a:gd name="connsiteY37" fmla="*/ 419384 h 854303"/>
              <a:gd name="connsiteX38" fmla="*/ 380882 w 672594"/>
              <a:gd name="connsiteY38" fmla="*/ 569289 h 854303"/>
              <a:gd name="connsiteX39" fmla="*/ 606768 w 672594"/>
              <a:gd name="connsiteY39" fmla="*/ 216406 h 854303"/>
              <a:gd name="connsiteX40" fmla="*/ 576954 w 672594"/>
              <a:gd name="connsiteY40" fmla="*/ 224265 h 854303"/>
              <a:gd name="connsiteX41" fmla="*/ 544484 w 672594"/>
              <a:gd name="connsiteY41" fmla="*/ 255945 h 854303"/>
              <a:gd name="connsiteX42" fmla="*/ 586727 w 672594"/>
              <a:gd name="connsiteY42" fmla="*/ 148931 h 854303"/>
              <a:gd name="connsiteX43" fmla="*/ 598633 w 672594"/>
              <a:gd name="connsiteY43" fmla="*/ 166695 h 854303"/>
              <a:gd name="connsiteX44" fmla="*/ 606768 w 672594"/>
              <a:gd name="connsiteY44" fmla="*/ 216406 h 854303"/>
              <a:gd name="connsiteX45" fmla="*/ 270926 w 672594"/>
              <a:gd name="connsiteY45" fmla="*/ 239733 h 854303"/>
              <a:gd name="connsiteX46" fmla="*/ 216185 w 672594"/>
              <a:gd name="connsiteY46" fmla="*/ 143169 h 854303"/>
              <a:gd name="connsiteX47" fmla="*/ 270926 w 672594"/>
              <a:gd name="connsiteY47" fmla="*/ 239733 h 854303"/>
              <a:gd name="connsiteX48" fmla="*/ 70920 w 672594"/>
              <a:gd name="connsiteY48" fmla="*/ 96210 h 854303"/>
              <a:gd name="connsiteX49" fmla="*/ 88493 w 672594"/>
              <a:gd name="connsiteY49" fmla="*/ 64416 h 854303"/>
              <a:gd name="connsiteX50" fmla="*/ 125784 w 672594"/>
              <a:gd name="connsiteY50" fmla="*/ 69626 h 854303"/>
              <a:gd name="connsiteX51" fmla="*/ 95818 w 672594"/>
              <a:gd name="connsiteY51" fmla="*/ 85323 h 854303"/>
              <a:gd name="connsiteX52" fmla="*/ 85360 w 672594"/>
              <a:gd name="connsiteY52" fmla="*/ 210253 h 854303"/>
              <a:gd name="connsiteX53" fmla="*/ 149730 w 672594"/>
              <a:gd name="connsiteY53" fmla="*/ 524188 h 854303"/>
              <a:gd name="connsiteX54" fmla="*/ 166017 w 672594"/>
              <a:gd name="connsiteY54" fmla="*/ 611846 h 854303"/>
              <a:gd name="connsiteX55" fmla="*/ 80273 w 672594"/>
              <a:gd name="connsiteY55" fmla="*/ 339250 h 854303"/>
              <a:gd name="connsiteX56" fmla="*/ 70920 w 672594"/>
              <a:gd name="connsiteY56" fmla="*/ 96210 h 854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672594" h="854303">
                <a:moveTo>
                  <a:pt x="647706" y="121804"/>
                </a:moveTo>
                <a:cubicBezTo>
                  <a:pt x="628942" y="93420"/>
                  <a:pt x="603796" y="81780"/>
                  <a:pt x="576402" y="80494"/>
                </a:cubicBezTo>
                <a:cubicBezTo>
                  <a:pt x="570077" y="77694"/>
                  <a:pt x="562629" y="76846"/>
                  <a:pt x="554694" y="78837"/>
                </a:cubicBezTo>
                <a:cubicBezTo>
                  <a:pt x="547789" y="80570"/>
                  <a:pt x="541112" y="82799"/>
                  <a:pt x="534606" y="85428"/>
                </a:cubicBezTo>
                <a:cubicBezTo>
                  <a:pt x="492277" y="96477"/>
                  <a:pt x="449415" y="123480"/>
                  <a:pt x="419239" y="146207"/>
                </a:cubicBezTo>
                <a:cubicBezTo>
                  <a:pt x="387397" y="170182"/>
                  <a:pt x="359451" y="198642"/>
                  <a:pt x="336210" y="230294"/>
                </a:cubicBezTo>
                <a:cubicBezTo>
                  <a:pt x="322789" y="188974"/>
                  <a:pt x="302415" y="149798"/>
                  <a:pt x="275479" y="114803"/>
                </a:cubicBezTo>
                <a:cubicBezTo>
                  <a:pt x="232035" y="58377"/>
                  <a:pt x="155225" y="-15327"/>
                  <a:pt x="74282" y="2799"/>
                </a:cubicBezTo>
                <a:cubicBezTo>
                  <a:pt x="31267" y="12429"/>
                  <a:pt x="12436" y="47528"/>
                  <a:pt x="6902" y="87057"/>
                </a:cubicBezTo>
                <a:cubicBezTo>
                  <a:pt x="82" y="135853"/>
                  <a:pt x="-1585" y="185145"/>
                  <a:pt x="1463" y="234294"/>
                </a:cubicBezTo>
                <a:cubicBezTo>
                  <a:pt x="7588" y="333040"/>
                  <a:pt x="31096" y="430090"/>
                  <a:pt x="63347" y="523711"/>
                </a:cubicBezTo>
                <a:cubicBezTo>
                  <a:pt x="100390" y="631258"/>
                  <a:pt x="148548" y="734909"/>
                  <a:pt x="197078" y="837941"/>
                </a:cubicBezTo>
                <a:cubicBezTo>
                  <a:pt x="211709" y="869012"/>
                  <a:pt x="253847" y="851219"/>
                  <a:pt x="256495" y="822901"/>
                </a:cubicBezTo>
                <a:cubicBezTo>
                  <a:pt x="264277" y="824644"/>
                  <a:pt x="272450" y="823835"/>
                  <a:pt x="278784" y="819101"/>
                </a:cubicBezTo>
                <a:cubicBezTo>
                  <a:pt x="427536" y="707858"/>
                  <a:pt x="546141" y="562745"/>
                  <a:pt x="619969" y="395048"/>
                </a:cubicBezTo>
                <a:cubicBezTo>
                  <a:pt x="655345" y="314714"/>
                  <a:pt x="702189" y="204195"/>
                  <a:pt x="647706" y="121804"/>
                </a:cubicBezTo>
                <a:close/>
                <a:moveTo>
                  <a:pt x="418782" y="294750"/>
                </a:moveTo>
                <a:cubicBezTo>
                  <a:pt x="441271" y="263488"/>
                  <a:pt x="464997" y="233085"/>
                  <a:pt x="490115" y="203757"/>
                </a:cubicBezTo>
                <a:cubicBezTo>
                  <a:pt x="494992" y="198071"/>
                  <a:pt x="499916" y="192280"/>
                  <a:pt x="504993" y="186603"/>
                </a:cubicBezTo>
                <a:cubicBezTo>
                  <a:pt x="461864" y="294407"/>
                  <a:pt x="390655" y="390723"/>
                  <a:pt x="336686" y="494479"/>
                </a:cubicBezTo>
                <a:cubicBezTo>
                  <a:pt x="336448" y="483183"/>
                  <a:pt x="336210" y="471876"/>
                  <a:pt x="335972" y="460580"/>
                </a:cubicBezTo>
                <a:cubicBezTo>
                  <a:pt x="335781" y="451560"/>
                  <a:pt x="332400" y="444549"/>
                  <a:pt x="327276" y="439530"/>
                </a:cubicBezTo>
                <a:cubicBezTo>
                  <a:pt x="354898" y="389638"/>
                  <a:pt x="385330" y="341241"/>
                  <a:pt x="418782" y="294750"/>
                </a:cubicBezTo>
                <a:close/>
                <a:moveTo>
                  <a:pt x="145862" y="155265"/>
                </a:moveTo>
                <a:cubicBezTo>
                  <a:pt x="146224" y="155694"/>
                  <a:pt x="146520" y="156056"/>
                  <a:pt x="146662" y="156256"/>
                </a:cubicBezTo>
                <a:cubicBezTo>
                  <a:pt x="152073" y="163619"/>
                  <a:pt x="157321" y="171096"/>
                  <a:pt x="162417" y="178668"/>
                </a:cubicBezTo>
                <a:cubicBezTo>
                  <a:pt x="165446" y="183174"/>
                  <a:pt x="168408" y="187727"/>
                  <a:pt x="171313" y="192299"/>
                </a:cubicBezTo>
                <a:cubicBezTo>
                  <a:pt x="167255" y="197214"/>
                  <a:pt x="164893" y="203691"/>
                  <a:pt x="165341" y="211625"/>
                </a:cubicBezTo>
                <a:cubicBezTo>
                  <a:pt x="167179" y="244048"/>
                  <a:pt x="168808" y="276452"/>
                  <a:pt x="170418" y="308847"/>
                </a:cubicBezTo>
                <a:cubicBezTo>
                  <a:pt x="169703" y="305465"/>
                  <a:pt x="168980" y="302084"/>
                  <a:pt x="168256" y="298702"/>
                </a:cubicBezTo>
                <a:cubicBezTo>
                  <a:pt x="159321" y="256611"/>
                  <a:pt x="149672" y="214416"/>
                  <a:pt x="145862" y="171534"/>
                </a:cubicBezTo>
                <a:cubicBezTo>
                  <a:pt x="145462" y="166876"/>
                  <a:pt x="145748" y="161085"/>
                  <a:pt x="145862" y="155265"/>
                </a:cubicBezTo>
                <a:close/>
                <a:moveTo>
                  <a:pt x="340677" y="683370"/>
                </a:moveTo>
                <a:cubicBezTo>
                  <a:pt x="340811" y="683417"/>
                  <a:pt x="340953" y="683455"/>
                  <a:pt x="341087" y="683503"/>
                </a:cubicBezTo>
                <a:cubicBezTo>
                  <a:pt x="340953" y="683627"/>
                  <a:pt x="340820" y="683751"/>
                  <a:pt x="340687" y="683884"/>
                </a:cubicBezTo>
                <a:cubicBezTo>
                  <a:pt x="340687" y="683712"/>
                  <a:pt x="340677" y="683541"/>
                  <a:pt x="340677" y="683370"/>
                </a:cubicBezTo>
                <a:close/>
                <a:moveTo>
                  <a:pt x="380882" y="569289"/>
                </a:moveTo>
                <a:cubicBezTo>
                  <a:pt x="412277" y="517120"/>
                  <a:pt x="447005" y="467095"/>
                  <a:pt x="484886" y="419384"/>
                </a:cubicBezTo>
                <a:cubicBezTo>
                  <a:pt x="453520" y="471200"/>
                  <a:pt x="417811" y="520787"/>
                  <a:pt x="380882" y="569289"/>
                </a:cubicBezTo>
                <a:close/>
                <a:moveTo>
                  <a:pt x="606768" y="216406"/>
                </a:moveTo>
                <a:cubicBezTo>
                  <a:pt x="596681" y="214149"/>
                  <a:pt x="585536" y="216168"/>
                  <a:pt x="576954" y="224265"/>
                </a:cubicBezTo>
                <a:cubicBezTo>
                  <a:pt x="565943" y="234656"/>
                  <a:pt x="555152" y="245248"/>
                  <a:pt x="544484" y="255945"/>
                </a:cubicBezTo>
                <a:cubicBezTo>
                  <a:pt x="561343" y="221474"/>
                  <a:pt x="575964" y="186041"/>
                  <a:pt x="586727" y="148931"/>
                </a:cubicBezTo>
                <a:cubicBezTo>
                  <a:pt x="591594" y="153075"/>
                  <a:pt x="595404" y="159152"/>
                  <a:pt x="598633" y="166695"/>
                </a:cubicBezTo>
                <a:cubicBezTo>
                  <a:pt x="605377" y="182431"/>
                  <a:pt x="607444" y="199328"/>
                  <a:pt x="606768" y="216406"/>
                </a:cubicBezTo>
                <a:close/>
                <a:moveTo>
                  <a:pt x="270926" y="239733"/>
                </a:moveTo>
                <a:cubicBezTo>
                  <a:pt x="255390" y="206186"/>
                  <a:pt x="237102" y="173849"/>
                  <a:pt x="216185" y="143169"/>
                </a:cubicBezTo>
                <a:cubicBezTo>
                  <a:pt x="240150" y="172087"/>
                  <a:pt x="258524" y="204891"/>
                  <a:pt x="270926" y="239733"/>
                </a:cubicBezTo>
                <a:close/>
                <a:moveTo>
                  <a:pt x="70920" y="96210"/>
                </a:moveTo>
                <a:cubicBezTo>
                  <a:pt x="72853" y="83456"/>
                  <a:pt x="73996" y="68540"/>
                  <a:pt x="88493" y="64416"/>
                </a:cubicBezTo>
                <a:cubicBezTo>
                  <a:pt x="99971" y="61158"/>
                  <a:pt x="114630" y="65264"/>
                  <a:pt x="125784" y="69626"/>
                </a:cubicBezTo>
                <a:cubicBezTo>
                  <a:pt x="115782" y="70474"/>
                  <a:pt x="105648" y="75141"/>
                  <a:pt x="95818" y="85323"/>
                </a:cubicBezTo>
                <a:cubicBezTo>
                  <a:pt x="66100" y="116080"/>
                  <a:pt x="80054" y="173534"/>
                  <a:pt x="85360" y="210253"/>
                </a:cubicBezTo>
                <a:cubicBezTo>
                  <a:pt x="100580" y="315600"/>
                  <a:pt x="127603" y="420032"/>
                  <a:pt x="149730" y="524188"/>
                </a:cubicBezTo>
                <a:cubicBezTo>
                  <a:pt x="155921" y="553344"/>
                  <a:pt x="160636" y="582728"/>
                  <a:pt x="166017" y="611846"/>
                </a:cubicBezTo>
                <a:cubicBezTo>
                  <a:pt x="129508" y="523407"/>
                  <a:pt x="98466" y="433014"/>
                  <a:pt x="80273" y="339250"/>
                </a:cubicBezTo>
                <a:cubicBezTo>
                  <a:pt x="64900" y="260031"/>
                  <a:pt x="58804" y="176287"/>
                  <a:pt x="70920" y="96210"/>
                </a:cubicBezTo>
                <a:close/>
              </a:path>
            </a:pathLst>
          </a:custGeom>
          <a:solidFill>
            <a:srgbClr val="E6237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74" name="组合 273">
            <a:extLst>
              <a:ext uri="{FF2B5EF4-FFF2-40B4-BE49-F238E27FC236}">
                <a16:creationId xmlns:a16="http://schemas.microsoft.com/office/drawing/2014/main" id="{18CB1DE9-B2B7-E1BB-6782-1AA5DB60251A}"/>
              </a:ext>
            </a:extLst>
          </p:cNvPr>
          <p:cNvGrpSpPr/>
          <p:nvPr/>
        </p:nvGrpSpPr>
        <p:grpSpPr>
          <a:xfrm>
            <a:off x="8012765" y="2452258"/>
            <a:ext cx="582885" cy="767619"/>
            <a:chOff x="-3687902" y="1771345"/>
            <a:chExt cx="582885" cy="767619"/>
          </a:xfrm>
          <a:solidFill>
            <a:srgbClr val="E62375"/>
          </a:solidFill>
        </p:grpSpPr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D349C68F-C39D-9980-DEAE-F8E616A8E3CF}"/>
                </a:ext>
              </a:extLst>
            </p:cNvPr>
            <p:cNvSpPr/>
            <p:nvPr/>
          </p:nvSpPr>
          <p:spPr>
            <a:xfrm>
              <a:off x="-3687902" y="1771345"/>
              <a:ext cx="582885" cy="767619"/>
            </a:xfrm>
            <a:custGeom>
              <a:avLst/>
              <a:gdLst>
                <a:gd name="connsiteX0" fmla="*/ 283968 w 582885"/>
                <a:gd name="connsiteY0" fmla="*/ 767620 h 767619"/>
                <a:gd name="connsiteX1" fmla="*/ 232628 w 582885"/>
                <a:gd name="connsiteY1" fmla="*/ 596170 h 767619"/>
                <a:gd name="connsiteX2" fmla="*/ 172335 w 582885"/>
                <a:gd name="connsiteY2" fmla="*/ 675799 h 767619"/>
                <a:gd name="connsiteX3" fmla="*/ 148522 w 582885"/>
                <a:gd name="connsiteY3" fmla="*/ 691134 h 767619"/>
                <a:gd name="connsiteX4" fmla="*/ 154714 w 582885"/>
                <a:gd name="connsiteY4" fmla="*/ 663797 h 767619"/>
                <a:gd name="connsiteX5" fmla="*/ 210340 w 582885"/>
                <a:gd name="connsiteY5" fmla="*/ 573977 h 767619"/>
                <a:gd name="connsiteX6" fmla="*/ 216055 w 582885"/>
                <a:gd name="connsiteY6" fmla="*/ 535877 h 767619"/>
                <a:gd name="connsiteX7" fmla="*/ 54892 w 582885"/>
                <a:gd name="connsiteY7" fmla="*/ 284226 h 767619"/>
                <a:gd name="connsiteX8" fmla="*/ 28 w 582885"/>
                <a:gd name="connsiteY8" fmla="*/ 156305 h 767619"/>
                <a:gd name="connsiteX9" fmla="*/ 94611 w 582885"/>
                <a:gd name="connsiteY9" fmla="*/ 50959 h 767619"/>
                <a:gd name="connsiteX10" fmla="*/ 241582 w 582885"/>
                <a:gd name="connsiteY10" fmla="*/ 124301 h 767619"/>
                <a:gd name="connsiteX11" fmla="*/ 267966 w 582885"/>
                <a:gd name="connsiteY11" fmla="*/ 177451 h 767619"/>
                <a:gd name="connsiteX12" fmla="*/ 313114 w 582885"/>
                <a:gd name="connsiteY12" fmla="*/ 104870 h 767619"/>
                <a:gd name="connsiteX13" fmla="*/ 490565 w 582885"/>
                <a:gd name="connsiteY13" fmla="*/ 952 h 767619"/>
                <a:gd name="connsiteX14" fmla="*/ 575338 w 582885"/>
                <a:gd name="connsiteY14" fmla="*/ 120967 h 767619"/>
                <a:gd name="connsiteX15" fmla="*/ 478849 w 582885"/>
                <a:gd name="connsiteY15" fmla="*/ 284321 h 767619"/>
                <a:gd name="connsiteX16" fmla="*/ 324735 w 582885"/>
                <a:gd name="connsiteY16" fmla="*/ 473488 h 767619"/>
                <a:gd name="connsiteX17" fmla="*/ 266918 w 582885"/>
                <a:gd name="connsiteY17" fmla="*/ 550259 h 767619"/>
                <a:gd name="connsiteX18" fmla="*/ 262156 w 582885"/>
                <a:gd name="connsiteY18" fmla="*/ 571024 h 767619"/>
                <a:gd name="connsiteX19" fmla="*/ 286159 w 582885"/>
                <a:gd name="connsiteY19" fmla="*/ 704850 h 767619"/>
                <a:gd name="connsiteX20" fmla="*/ 283968 w 582885"/>
                <a:gd name="connsiteY20" fmla="*/ 767620 h 767619"/>
                <a:gd name="connsiteX21" fmla="*/ 247582 w 582885"/>
                <a:gd name="connsiteY21" fmla="*/ 520446 h 767619"/>
                <a:gd name="connsiteX22" fmla="*/ 303589 w 582885"/>
                <a:gd name="connsiteY22" fmla="*/ 445294 h 767619"/>
                <a:gd name="connsiteX23" fmla="*/ 476468 w 582885"/>
                <a:gd name="connsiteY23" fmla="*/ 236506 h 767619"/>
                <a:gd name="connsiteX24" fmla="*/ 547239 w 582885"/>
                <a:gd name="connsiteY24" fmla="*/ 95440 h 767619"/>
                <a:gd name="connsiteX25" fmla="*/ 496185 w 582885"/>
                <a:gd name="connsiteY25" fmla="*/ 33337 h 767619"/>
                <a:gd name="connsiteX26" fmla="*/ 368455 w 582885"/>
                <a:gd name="connsiteY26" fmla="*/ 92011 h 767619"/>
                <a:gd name="connsiteX27" fmla="*/ 278348 w 582885"/>
                <a:gd name="connsiteY27" fmla="*/ 246697 h 767619"/>
                <a:gd name="connsiteX28" fmla="*/ 261965 w 582885"/>
                <a:gd name="connsiteY28" fmla="*/ 270319 h 767619"/>
                <a:gd name="connsiteX29" fmla="*/ 249964 w 582885"/>
                <a:gd name="connsiteY29" fmla="*/ 244507 h 767619"/>
                <a:gd name="connsiteX30" fmla="*/ 197576 w 582885"/>
                <a:gd name="connsiteY30" fmla="*/ 109252 h 767619"/>
                <a:gd name="connsiteX31" fmla="*/ 138140 w 582885"/>
                <a:gd name="connsiteY31" fmla="*/ 73723 h 767619"/>
                <a:gd name="connsiteX32" fmla="*/ 38890 w 582885"/>
                <a:gd name="connsiteY32" fmla="*/ 135731 h 767619"/>
                <a:gd name="connsiteX33" fmla="*/ 78418 w 582885"/>
                <a:gd name="connsiteY33" fmla="*/ 266700 h 767619"/>
                <a:gd name="connsiteX34" fmla="*/ 224151 w 582885"/>
                <a:gd name="connsiteY34" fmla="*/ 474250 h 767619"/>
                <a:gd name="connsiteX35" fmla="*/ 247582 w 582885"/>
                <a:gd name="connsiteY35" fmla="*/ 520446 h 767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82885" h="767619">
                  <a:moveTo>
                    <a:pt x="283968" y="767620"/>
                  </a:moveTo>
                  <a:cubicBezTo>
                    <a:pt x="250154" y="717137"/>
                    <a:pt x="252631" y="656177"/>
                    <a:pt x="232628" y="596170"/>
                  </a:cubicBezTo>
                  <a:cubicBezTo>
                    <a:pt x="221770" y="610743"/>
                    <a:pt x="183479" y="662845"/>
                    <a:pt x="172335" y="675799"/>
                  </a:cubicBezTo>
                  <a:cubicBezTo>
                    <a:pt x="165316" y="682213"/>
                    <a:pt x="157265" y="687397"/>
                    <a:pt x="148522" y="691134"/>
                  </a:cubicBezTo>
                  <a:cubicBezTo>
                    <a:pt x="149072" y="681744"/>
                    <a:pt x="151164" y="672508"/>
                    <a:pt x="154714" y="663797"/>
                  </a:cubicBezTo>
                  <a:cubicBezTo>
                    <a:pt x="172525" y="633413"/>
                    <a:pt x="190528" y="603028"/>
                    <a:pt x="210340" y="573977"/>
                  </a:cubicBezTo>
                  <a:cubicBezTo>
                    <a:pt x="219632" y="563534"/>
                    <a:pt x="221874" y="548586"/>
                    <a:pt x="216055" y="535877"/>
                  </a:cubicBezTo>
                  <a:cubicBezTo>
                    <a:pt x="177955" y="442150"/>
                    <a:pt x="120805" y="360140"/>
                    <a:pt x="54892" y="284226"/>
                  </a:cubicBezTo>
                  <a:cubicBezTo>
                    <a:pt x="22888" y="248602"/>
                    <a:pt x="-925" y="207931"/>
                    <a:pt x="28" y="156305"/>
                  </a:cubicBezTo>
                  <a:cubicBezTo>
                    <a:pt x="2113" y="103011"/>
                    <a:pt x="41848" y="58753"/>
                    <a:pt x="94611" y="50959"/>
                  </a:cubicBezTo>
                  <a:cubicBezTo>
                    <a:pt x="167287" y="39433"/>
                    <a:pt x="208911" y="63055"/>
                    <a:pt x="241582" y="124301"/>
                  </a:cubicBezTo>
                  <a:cubicBezTo>
                    <a:pt x="251107" y="141732"/>
                    <a:pt x="259203" y="159734"/>
                    <a:pt x="267966" y="177451"/>
                  </a:cubicBezTo>
                  <a:cubicBezTo>
                    <a:pt x="282920" y="153257"/>
                    <a:pt x="296541" y="127825"/>
                    <a:pt x="313114" y="104870"/>
                  </a:cubicBezTo>
                  <a:cubicBezTo>
                    <a:pt x="354809" y="46587"/>
                    <a:pt x="419335" y="8799"/>
                    <a:pt x="490565" y="952"/>
                  </a:cubicBezTo>
                  <a:cubicBezTo>
                    <a:pt x="554668" y="-7525"/>
                    <a:pt x="601912" y="41243"/>
                    <a:pt x="575338" y="120967"/>
                  </a:cubicBezTo>
                  <a:cubicBezTo>
                    <a:pt x="554954" y="182023"/>
                    <a:pt x="519712" y="235267"/>
                    <a:pt x="478849" y="284321"/>
                  </a:cubicBezTo>
                  <a:cubicBezTo>
                    <a:pt x="426970" y="347186"/>
                    <a:pt x="375598" y="410242"/>
                    <a:pt x="324735" y="473488"/>
                  </a:cubicBezTo>
                  <a:cubicBezTo>
                    <a:pt x="304605" y="498443"/>
                    <a:pt x="285333" y="524034"/>
                    <a:pt x="266918" y="550259"/>
                  </a:cubicBezTo>
                  <a:cubicBezTo>
                    <a:pt x="263041" y="556448"/>
                    <a:pt x="261364" y="563764"/>
                    <a:pt x="262156" y="571024"/>
                  </a:cubicBezTo>
                  <a:cubicBezTo>
                    <a:pt x="269585" y="615791"/>
                    <a:pt x="279396" y="660082"/>
                    <a:pt x="286159" y="704850"/>
                  </a:cubicBezTo>
                  <a:cubicBezTo>
                    <a:pt x="289207" y="724853"/>
                    <a:pt x="282444" y="747046"/>
                    <a:pt x="283968" y="767620"/>
                  </a:cubicBezTo>
                  <a:close/>
                  <a:moveTo>
                    <a:pt x="247582" y="520446"/>
                  </a:moveTo>
                  <a:cubicBezTo>
                    <a:pt x="266632" y="494538"/>
                    <a:pt x="284539" y="469392"/>
                    <a:pt x="303589" y="445294"/>
                  </a:cubicBezTo>
                  <a:cubicBezTo>
                    <a:pt x="362359" y="371189"/>
                    <a:pt x="417889" y="310896"/>
                    <a:pt x="476468" y="236506"/>
                  </a:cubicBezTo>
                  <a:cubicBezTo>
                    <a:pt x="506662" y="198406"/>
                    <a:pt x="535333" y="161925"/>
                    <a:pt x="547239" y="95440"/>
                  </a:cubicBezTo>
                  <a:cubicBezTo>
                    <a:pt x="554573" y="54388"/>
                    <a:pt x="536952" y="28765"/>
                    <a:pt x="496185" y="33337"/>
                  </a:cubicBezTo>
                  <a:cubicBezTo>
                    <a:pt x="448163" y="37758"/>
                    <a:pt x="403095" y="58460"/>
                    <a:pt x="368455" y="92011"/>
                  </a:cubicBezTo>
                  <a:cubicBezTo>
                    <a:pt x="325342" y="134755"/>
                    <a:pt x="294262" y="188111"/>
                    <a:pt x="278348" y="246697"/>
                  </a:cubicBezTo>
                  <a:cubicBezTo>
                    <a:pt x="276181" y="256409"/>
                    <a:pt x="270301" y="264887"/>
                    <a:pt x="261965" y="270319"/>
                  </a:cubicBezTo>
                  <a:cubicBezTo>
                    <a:pt x="254852" y="263537"/>
                    <a:pt x="250565" y="254317"/>
                    <a:pt x="249964" y="244507"/>
                  </a:cubicBezTo>
                  <a:cubicBezTo>
                    <a:pt x="246058" y="194024"/>
                    <a:pt x="225103" y="150209"/>
                    <a:pt x="197576" y="109252"/>
                  </a:cubicBezTo>
                  <a:cubicBezTo>
                    <a:pt x="184844" y="88324"/>
                    <a:pt x="162602" y="75029"/>
                    <a:pt x="138140" y="73723"/>
                  </a:cubicBezTo>
                  <a:cubicBezTo>
                    <a:pt x="98230" y="71152"/>
                    <a:pt x="50320" y="87249"/>
                    <a:pt x="38890" y="135731"/>
                  </a:cubicBezTo>
                  <a:cubicBezTo>
                    <a:pt x="26507" y="187738"/>
                    <a:pt x="44128" y="230315"/>
                    <a:pt x="78418" y="266700"/>
                  </a:cubicBezTo>
                  <a:cubicBezTo>
                    <a:pt x="137614" y="327784"/>
                    <a:pt x="186797" y="397829"/>
                    <a:pt x="224151" y="474250"/>
                  </a:cubicBezTo>
                  <a:cubicBezTo>
                    <a:pt x="231771" y="489299"/>
                    <a:pt x="239486" y="504158"/>
                    <a:pt x="247582" y="52044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BC39FA8F-ADF4-EFBF-61FA-280ABF259B45}"/>
                </a:ext>
              </a:extLst>
            </p:cNvPr>
            <p:cNvSpPr/>
            <p:nvPr/>
          </p:nvSpPr>
          <p:spPr>
            <a:xfrm>
              <a:off x="-3383288" y="2323714"/>
              <a:ext cx="21503" cy="20959"/>
            </a:xfrm>
            <a:custGeom>
              <a:avLst/>
              <a:gdLst>
                <a:gd name="connsiteX0" fmla="*/ 3072 w 21503"/>
                <a:gd name="connsiteY0" fmla="*/ 3033 h 20959"/>
                <a:gd name="connsiteX1" fmla="*/ 18292 w 21503"/>
                <a:gd name="connsiteY1" fmla="*/ 3274 h 20959"/>
                <a:gd name="connsiteX2" fmla="*/ 19074 w 21503"/>
                <a:gd name="connsiteY2" fmla="*/ 4176 h 20959"/>
                <a:gd name="connsiteX3" fmla="*/ 19074 w 21503"/>
                <a:gd name="connsiteY3" fmla="*/ 18464 h 20959"/>
                <a:gd name="connsiteX4" fmla="*/ 3358 w 21503"/>
                <a:gd name="connsiteY4" fmla="*/ 18464 h 20959"/>
                <a:gd name="connsiteX5" fmla="*/ 2953 w 21503"/>
                <a:gd name="connsiteY5" fmla="*/ 3248 h 20959"/>
                <a:gd name="connsiteX6" fmla="*/ 3358 w 21503"/>
                <a:gd name="connsiteY6" fmla="*/ 2843 h 20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503" h="20959">
                  <a:moveTo>
                    <a:pt x="3072" y="3033"/>
                  </a:moveTo>
                  <a:cubicBezTo>
                    <a:pt x="7341" y="-1103"/>
                    <a:pt x="14155" y="-996"/>
                    <a:pt x="18292" y="3274"/>
                  </a:cubicBezTo>
                  <a:cubicBezTo>
                    <a:pt x="18569" y="3560"/>
                    <a:pt x="18830" y="3861"/>
                    <a:pt x="19074" y="4176"/>
                  </a:cubicBezTo>
                  <a:cubicBezTo>
                    <a:pt x="22314" y="8388"/>
                    <a:pt x="22314" y="14252"/>
                    <a:pt x="19074" y="18464"/>
                  </a:cubicBezTo>
                  <a:cubicBezTo>
                    <a:pt x="14363" y="21791"/>
                    <a:pt x="8068" y="21791"/>
                    <a:pt x="3358" y="18464"/>
                  </a:cubicBezTo>
                  <a:cubicBezTo>
                    <a:pt x="-956" y="14374"/>
                    <a:pt x="-1137" y="7561"/>
                    <a:pt x="2953" y="3248"/>
                  </a:cubicBezTo>
                  <a:cubicBezTo>
                    <a:pt x="3084" y="3109"/>
                    <a:pt x="3219" y="2974"/>
                    <a:pt x="3358" y="28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77" name="任意多边形: 形状 276">
            <a:extLst>
              <a:ext uri="{FF2B5EF4-FFF2-40B4-BE49-F238E27FC236}">
                <a16:creationId xmlns:a16="http://schemas.microsoft.com/office/drawing/2014/main" id="{E2EE2A0A-F95F-D1A0-4DC6-E5B90E5CD118}"/>
              </a:ext>
            </a:extLst>
          </p:cNvPr>
          <p:cNvSpPr/>
          <p:nvPr/>
        </p:nvSpPr>
        <p:spPr>
          <a:xfrm>
            <a:off x="3724993" y="5011029"/>
            <a:ext cx="294931" cy="374610"/>
          </a:xfrm>
          <a:custGeom>
            <a:avLst/>
            <a:gdLst>
              <a:gd name="connsiteX0" fmla="*/ 647706 w 672594"/>
              <a:gd name="connsiteY0" fmla="*/ 121804 h 854303"/>
              <a:gd name="connsiteX1" fmla="*/ 576402 w 672594"/>
              <a:gd name="connsiteY1" fmla="*/ 80494 h 854303"/>
              <a:gd name="connsiteX2" fmla="*/ 554694 w 672594"/>
              <a:gd name="connsiteY2" fmla="*/ 78837 h 854303"/>
              <a:gd name="connsiteX3" fmla="*/ 534606 w 672594"/>
              <a:gd name="connsiteY3" fmla="*/ 85428 h 854303"/>
              <a:gd name="connsiteX4" fmla="*/ 419239 w 672594"/>
              <a:gd name="connsiteY4" fmla="*/ 146207 h 854303"/>
              <a:gd name="connsiteX5" fmla="*/ 336210 w 672594"/>
              <a:gd name="connsiteY5" fmla="*/ 230294 h 854303"/>
              <a:gd name="connsiteX6" fmla="*/ 275479 w 672594"/>
              <a:gd name="connsiteY6" fmla="*/ 114803 h 854303"/>
              <a:gd name="connsiteX7" fmla="*/ 74282 w 672594"/>
              <a:gd name="connsiteY7" fmla="*/ 2799 h 854303"/>
              <a:gd name="connsiteX8" fmla="*/ 6902 w 672594"/>
              <a:gd name="connsiteY8" fmla="*/ 87057 h 854303"/>
              <a:gd name="connsiteX9" fmla="*/ 1463 w 672594"/>
              <a:gd name="connsiteY9" fmla="*/ 234294 h 854303"/>
              <a:gd name="connsiteX10" fmla="*/ 63347 w 672594"/>
              <a:gd name="connsiteY10" fmla="*/ 523711 h 854303"/>
              <a:gd name="connsiteX11" fmla="*/ 197078 w 672594"/>
              <a:gd name="connsiteY11" fmla="*/ 837941 h 854303"/>
              <a:gd name="connsiteX12" fmla="*/ 256495 w 672594"/>
              <a:gd name="connsiteY12" fmla="*/ 822901 h 854303"/>
              <a:gd name="connsiteX13" fmla="*/ 278784 w 672594"/>
              <a:gd name="connsiteY13" fmla="*/ 819101 h 854303"/>
              <a:gd name="connsiteX14" fmla="*/ 619969 w 672594"/>
              <a:gd name="connsiteY14" fmla="*/ 395048 h 854303"/>
              <a:gd name="connsiteX15" fmla="*/ 647706 w 672594"/>
              <a:gd name="connsiteY15" fmla="*/ 121804 h 854303"/>
              <a:gd name="connsiteX16" fmla="*/ 418782 w 672594"/>
              <a:gd name="connsiteY16" fmla="*/ 294750 h 854303"/>
              <a:gd name="connsiteX17" fmla="*/ 490115 w 672594"/>
              <a:gd name="connsiteY17" fmla="*/ 203757 h 854303"/>
              <a:gd name="connsiteX18" fmla="*/ 504993 w 672594"/>
              <a:gd name="connsiteY18" fmla="*/ 186603 h 854303"/>
              <a:gd name="connsiteX19" fmla="*/ 336686 w 672594"/>
              <a:gd name="connsiteY19" fmla="*/ 494479 h 854303"/>
              <a:gd name="connsiteX20" fmla="*/ 335972 w 672594"/>
              <a:gd name="connsiteY20" fmla="*/ 460580 h 854303"/>
              <a:gd name="connsiteX21" fmla="*/ 327276 w 672594"/>
              <a:gd name="connsiteY21" fmla="*/ 439530 h 854303"/>
              <a:gd name="connsiteX22" fmla="*/ 418782 w 672594"/>
              <a:gd name="connsiteY22" fmla="*/ 294750 h 854303"/>
              <a:gd name="connsiteX23" fmla="*/ 145862 w 672594"/>
              <a:gd name="connsiteY23" fmla="*/ 155265 h 854303"/>
              <a:gd name="connsiteX24" fmla="*/ 146662 w 672594"/>
              <a:gd name="connsiteY24" fmla="*/ 156256 h 854303"/>
              <a:gd name="connsiteX25" fmla="*/ 162417 w 672594"/>
              <a:gd name="connsiteY25" fmla="*/ 178668 h 854303"/>
              <a:gd name="connsiteX26" fmla="*/ 171313 w 672594"/>
              <a:gd name="connsiteY26" fmla="*/ 192299 h 854303"/>
              <a:gd name="connsiteX27" fmla="*/ 165341 w 672594"/>
              <a:gd name="connsiteY27" fmla="*/ 211625 h 854303"/>
              <a:gd name="connsiteX28" fmla="*/ 170418 w 672594"/>
              <a:gd name="connsiteY28" fmla="*/ 308847 h 854303"/>
              <a:gd name="connsiteX29" fmla="*/ 168256 w 672594"/>
              <a:gd name="connsiteY29" fmla="*/ 298702 h 854303"/>
              <a:gd name="connsiteX30" fmla="*/ 145862 w 672594"/>
              <a:gd name="connsiteY30" fmla="*/ 171534 h 854303"/>
              <a:gd name="connsiteX31" fmla="*/ 145862 w 672594"/>
              <a:gd name="connsiteY31" fmla="*/ 155265 h 854303"/>
              <a:gd name="connsiteX32" fmla="*/ 340677 w 672594"/>
              <a:gd name="connsiteY32" fmla="*/ 683370 h 854303"/>
              <a:gd name="connsiteX33" fmla="*/ 341087 w 672594"/>
              <a:gd name="connsiteY33" fmla="*/ 683503 h 854303"/>
              <a:gd name="connsiteX34" fmla="*/ 340687 w 672594"/>
              <a:gd name="connsiteY34" fmla="*/ 683884 h 854303"/>
              <a:gd name="connsiteX35" fmla="*/ 340677 w 672594"/>
              <a:gd name="connsiteY35" fmla="*/ 683370 h 854303"/>
              <a:gd name="connsiteX36" fmla="*/ 380882 w 672594"/>
              <a:gd name="connsiteY36" fmla="*/ 569289 h 854303"/>
              <a:gd name="connsiteX37" fmla="*/ 484886 w 672594"/>
              <a:gd name="connsiteY37" fmla="*/ 419384 h 854303"/>
              <a:gd name="connsiteX38" fmla="*/ 380882 w 672594"/>
              <a:gd name="connsiteY38" fmla="*/ 569289 h 854303"/>
              <a:gd name="connsiteX39" fmla="*/ 606768 w 672594"/>
              <a:gd name="connsiteY39" fmla="*/ 216406 h 854303"/>
              <a:gd name="connsiteX40" fmla="*/ 576954 w 672594"/>
              <a:gd name="connsiteY40" fmla="*/ 224265 h 854303"/>
              <a:gd name="connsiteX41" fmla="*/ 544484 w 672594"/>
              <a:gd name="connsiteY41" fmla="*/ 255945 h 854303"/>
              <a:gd name="connsiteX42" fmla="*/ 586727 w 672594"/>
              <a:gd name="connsiteY42" fmla="*/ 148931 h 854303"/>
              <a:gd name="connsiteX43" fmla="*/ 598633 w 672594"/>
              <a:gd name="connsiteY43" fmla="*/ 166695 h 854303"/>
              <a:gd name="connsiteX44" fmla="*/ 606768 w 672594"/>
              <a:gd name="connsiteY44" fmla="*/ 216406 h 854303"/>
              <a:gd name="connsiteX45" fmla="*/ 270926 w 672594"/>
              <a:gd name="connsiteY45" fmla="*/ 239733 h 854303"/>
              <a:gd name="connsiteX46" fmla="*/ 216185 w 672594"/>
              <a:gd name="connsiteY46" fmla="*/ 143169 h 854303"/>
              <a:gd name="connsiteX47" fmla="*/ 270926 w 672594"/>
              <a:gd name="connsiteY47" fmla="*/ 239733 h 854303"/>
              <a:gd name="connsiteX48" fmla="*/ 70920 w 672594"/>
              <a:gd name="connsiteY48" fmla="*/ 96210 h 854303"/>
              <a:gd name="connsiteX49" fmla="*/ 88493 w 672594"/>
              <a:gd name="connsiteY49" fmla="*/ 64416 h 854303"/>
              <a:gd name="connsiteX50" fmla="*/ 125784 w 672594"/>
              <a:gd name="connsiteY50" fmla="*/ 69626 h 854303"/>
              <a:gd name="connsiteX51" fmla="*/ 95818 w 672594"/>
              <a:gd name="connsiteY51" fmla="*/ 85323 h 854303"/>
              <a:gd name="connsiteX52" fmla="*/ 85360 w 672594"/>
              <a:gd name="connsiteY52" fmla="*/ 210253 h 854303"/>
              <a:gd name="connsiteX53" fmla="*/ 149730 w 672594"/>
              <a:gd name="connsiteY53" fmla="*/ 524188 h 854303"/>
              <a:gd name="connsiteX54" fmla="*/ 166017 w 672594"/>
              <a:gd name="connsiteY54" fmla="*/ 611846 h 854303"/>
              <a:gd name="connsiteX55" fmla="*/ 80273 w 672594"/>
              <a:gd name="connsiteY55" fmla="*/ 339250 h 854303"/>
              <a:gd name="connsiteX56" fmla="*/ 70920 w 672594"/>
              <a:gd name="connsiteY56" fmla="*/ 96210 h 854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672594" h="854303">
                <a:moveTo>
                  <a:pt x="647706" y="121804"/>
                </a:moveTo>
                <a:cubicBezTo>
                  <a:pt x="628942" y="93420"/>
                  <a:pt x="603796" y="81780"/>
                  <a:pt x="576402" y="80494"/>
                </a:cubicBezTo>
                <a:cubicBezTo>
                  <a:pt x="570077" y="77694"/>
                  <a:pt x="562629" y="76846"/>
                  <a:pt x="554694" y="78837"/>
                </a:cubicBezTo>
                <a:cubicBezTo>
                  <a:pt x="547789" y="80570"/>
                  <a:pt x="541112" y="82799"/>
                  <a:pt x="534606" y="85428"/>
                </a:cubicBezTo>
                <a:cubicBezTo>
                  <a:pt x="492277" y="96477"/>
                  <a:pt x="449415" y="123480"/>
                  <a:pt x="419239" y="146207"/>
                </a:cubicBezTo>
                <a:cubicBezTo>
                  <a:pt x="387397" y="170182"/>
                  <a:pt x="359451" y="198642"/>
                  <a:pt x="336210" y="230294"/>
                </a:cubicBezTo>
                <a:cubicBezTo>
                  <a:pt x="322789" y="188974"/>
                  <a:pt x="302415" y="149798"/>
                  <a:pt x="275479" y="114803"/>
                </a:cubicBezTo>
                <a:cubicBezTo>
                  <a:pt x="232035" y="58377"/>
                  <a:pt x="155225" y="-15327"/>
                  <a:pt x="74282" y="2799"/>
                </a:cubicBezTo>
                <a:cubicBezTo>
                  <a:pt x="31267" y="12429"/>
                  <a:pt x="12436" y="47528"/>
                  <a:pt x="6902" y="87057"/>
                </a:cubicBezTo>
                <a:cubicBezTo>
                  <a:pt x="82" y="135853"/>
                  <a:pt x="-1585" y="185145"/>
                  <a:pt x="1463" y="234294"/>
                </a:cubicBezTo>
                <a:cubicBezTo>
                  <a:pt x="7588" y="333040"/>
                  <a:pt x="31096" y="430090"/>
                  <a:pt x="63347" y="523711"/>
                </a:cubicBezTo>
                <a:cubicBezTo>
                  <a:pt x="100390" y="631258"/>
                  <a:pt x="148548" y="734909"/>
                  <a:pt x="197078" y="837941"/>
                </a:cubicBezTo>
                <a:cubicBezTo>
                  <a:pt x="211709" y="869012"/>
                  <a:pt x="253847" y="851219"/>
                  <a:pt x="256495" y="822901"/>
                </a:cubicBezTo>
                <a:cubicBezTo>
                  <a:pt x="264277" y="824644"/>
                  <a:pt x="272450" y="823835"/>
                  <a:pt x="278784" y="819101"/>
                </a:cubicBezTo>
                <a:cubicBezTo>
                  <a:pt x="427536" y="707858"/>
                  <a:pt x="546141" y="562745"/>
                  <a:pt x="619969" y="395048"/>
                </a:cubicBezTo>
                <a:cubicBezTo>
                  <a:pt x="655345" y="314714"/>
                  <a:pt x="702189" y="204195"/>
                  <a:pt x="647706" y="121804"/>
                </a:cubicBezTo>
                <a:close/>
                <a:moveTo>
                  <a:pt x="418782" y="294750"/>
                </a:moveTo>
                <a:cubicBezTo>
                  <a:pt x="441271" y="263488"/>
                  <a:pt x="464997" y="233085"/>
                  <a:pt x="490115" y="203757"/>
                </a:cubicBezTo>
                <a:cubicBezTo>
                  <a:pt x="494992" y="198071"/>
                  <a:pt x="499916" y="192280"/>
                  <a:pt x="504993" y="186603"/>
                </a:cubicBezTo>
                <a:cubicBezTo>
                  <a:pt x="461864" y="294407"/>
                  <a:pt x="390655" y="390723"/>
                  <a:pt x="336686" y="494479"/>
                </a:cubicBezTo>
                <a:cubicBezTo>
                  <a:pt x="336448" y="483183"/>
                  <a:pt x="336210" y="471876"/>
                  <a:pt x="335972" y="460580"/>
                </a:cubicBezTo>
                <a:cubicBezTo>
                  <a:pt x="335781" y="451560"/>
                  <a:pt x="332400" y="444549"/>
                  <a:pt x="327276" y="439530"/>
                </a:cubicBezTo>
                <a:cubicBezTo>
                  <a:pt x="354898" y="389638"/>
                  <a:pt x="385330" y="341241"/>
                  <a:pt x="418782" y="294750"/>
                </a:cubicBezTo>
                <a:close/>
                <a:moveTo>
                  <a:pt x="145862" y="155265"/>
                </a:moveTo>
                <a:cubicBezTo>
                  <a:pt x="146224" y="155694"/>
                  <a:pt x="146520" y="156056"/>
                  <a:pt x="146662" y="156256"/>
                </a:cubicBezTo>
                <a:cubicBezTo>
                  <a:pt x="152073" y="163619"/>
                  <a:pt x="157321" y="171096"/>
                  <a:pt x="162417" y="178668"/>
                </a:cubicBezTo>
                <a:cubicBezTo>
                  <a:pt x="165446" y="183174"/>
                  <a:pt x="168408" y="187727"/>
                  <a:pt x="171313" y="192299"/>
                </a:cubicBezTo>
                <a:cubicBezTo>
                  <a:pt x="167255" y="197214"/>
                  <a:pt x="164893" y="203691"/>
                  <a:pt x="165341" y="211625"/>
                </a:cubicBezTo>
                <a:cubicBezTo>
                  <a:pt x="167179" y="244048"/>
                  <a:pt x="168808" y="276452"/>
                  <a:pt x="170418" y="308847"/>
                </a:cubicBezTo>
                <a:cubicBezTo>
                  <a:pt x="169703" y="305465"/>
                  <a:pt x="168980" y="302084"/>
                  <a:pt x="168256" y="298702"/>
                </a:cubicBezTo>
                <a:cubicBezTo>
                  <a:pt x="159321" y="256611"/>
                  <a:pt x="149672" y="214416"/>
                  <a:pt x="145862" y="171534"/>
                </a:cubicBezTo>
                <a:cubicBezTo>
                  <a:pt x="145462" y="166876"/>
                  <a:pt x="145748" y="161085"/>
                  <a:pt x="145862" y="155265"/>
                </a:cubicBezTo>
                <a:close/>
                <a:moveTo>
                  <a:pt x="340677" y="683370"/>
                </a:moveTo>
                <a:cubicBezTo>
                  <a:pt x="340811" y="683417"/>
                  <a:pt x="340953" y="683455"/>
                  <a:pt x="341087" y="683503"/>
                </a:cubicBezTo>
                <a:cubicBezTo>
                  <a:pt x="340953" y="683627"/>
                  <a:pt x="340820" y="683751"/>
                  <a:pt x="340687" y="683884"/>
                </a:cubicBezTo>
                <a:cubicBezTo>
                  <a:pt x="340687" y="683712"/>
                  <a:pt x="340677" y="683541"/>
                  <a:pt x="340677" y="683370"/>
                </a:cubicBezTo>
                <a:close/>
                <a:moveTo>
                  <a:pt x="380882" y="569289"/>
                </a:moveTo>
                <a:cubicBezTo>
                  <a:pt x="412277" y="517120"/>
                  <a:pt x="447005" y="467095"/>
                  <a:pt x="484886" y="419384"/>
                </a:cubicBezTo>
                <a:cubicBezTo>
                  <a:pt x="453520" y="471200"/>
                  <a:pt x="417811" y="520787"/>
                  <a:pt x="380882" y="569289"/>
                </a:cubicBezTo>
                <a:close/>
                <a:moveTo>
                  <a:pt x="606768" y="216406"/>
                </a:moveTo>
                <a:cubicBezTo>
                  <a:pt x="596681" y="214149"/>
                  <a:pt x="585536" y="216168"/>
                  <a:pt x="576954" y="224265"/>
                </a:cubicBezTo>
                <a:cubicBezTo>
                  <a:pt x="565943" y="234656"/>
                  <a:pt x="555152" y="245248"/>
                  <a:pt x="544484" y="255945"/>
                </a:cubicBezTo>
                <a:cubicBezTo>
                  <a:pt x="561343" y="221474"/>
                  <a:pt x="575964" y="186041"/>
                  <a:pt x="586727" y="148931"/>
                </a:cubicBezTo>
                <a:cubicBezTo>
                  <a:pt x="591594" y="153075"/>
                  <a:pt x="595404" y="159152"/>
                  <a:pt x="598633" y="166695"/>
                </a:cubicBezTo>
                <a:cubicBezTo>
                  <a:pt x="605377" y="182431"/>
                  <a:pt x="607444" y="199328"/>
                  <a:pt x="606768" y="216406"/>
                </a:cubicBezTo>
                <a:close/>
                <a:moveTo>
                  <a:pt x="270926" y="239733"/>
                </a:moveTo>
                <a:cubicBezTo>
                  <a:pt x="255390" y="206186"/>
                  <a:pt x="237102" y="173849"/>
                  <a:pt x="216185" y="143169"/>
                </a:cubicBezTo>
                <a:cubicBezTo>
                  <a:pt x="240150" y="172087"/>
                  <a:pt x="258524" y="204891"/>
                  <a:pt x="270926" y="239733"/>
                </a:cubicBezTo>
                <a:close/>
                <a:moveTo>
                  <a:pt x="70920" y="96210"/>
                </a:moveTo>
                <a:cubicBezTo>
                  <a:pt x="72853" y="83456"/>
                  <a:pt x="73996" y="68540"/>
                  <a:pt x="88493" y="64416"/>
                </a:cubicBezTo>
                <a:cubicBezTo>
                  <a:pt x="99971" y="61158"/>
                  <a:pt x="114630" y="65264"/>
                  <a:pt x="125784" y="69626"/>
                </a:cubicBezTo>
                <a:cubicBezTo>
                  <a:pt x="115782" y="70474"/>
                  <a:pt x="105648" y="75141"/>
                  <a:pt x="95818" y="85323"/>
                </a:cubicBezTo>
                <a:cubicBezTo>
                  <a:pt x="66100" y="116080"/>
                  <a:pt x="80054" y="173534"/>
                  <a:pt x="85360" y="210253"/>
                </a:cubicBezTo>
                <a:cubicBezTo>
                  <a:pt x="100580" y="315600"/>
                  <a:pt x="127603" y="420032"/>
                  <a:pt x="149730" y="524188"/>
                </a:cubicBezTo>
                <a:cubicBezTo>
                  <a:pt x="155921" y="553344"/>
                  <a:pt x="160636" y="582728"/>
                  <a:pt x="166017" y="611846"/>
                </a:cubicBezTo>
                <a:cubicBezTo>
                  <a:pt x="129508" y="523407"/>
                  <a:pt x="98466" y="433014"/>
                  <a:pt x="80273" y="339250"/>
                </a:cubicBezTo>
                <a:cubicBezTo>
                  <a:pt x="64900" y="260031"/>
                  <a:pt x="58804" y="176287"/>
                  <a:pt x="70920" y="96210"/>
                </a:cubicBezTo>
                <a:close/>
              </a:path>
            </a:pathLst>
          </a:custGeom>
          <a:solidFill>
            <a:srgbClr val="E6237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78" name="任意多边形: 形状 277">
            <a:extLst>
              <a:ext uri="{FF2B5EF4-FFF2-40B4-BE49-F238E27FC236}">
                <a16:creationId xmlns:a16="http://schemas.microsoft.com/office/drawing/2014/main" id="{22021B57-642E-FF0E-E148-004CF7B79E4A}"/>
              </a:ext>
            </a:extLst>
          </p:cNvPr>
          <p:cNvSpPr/>
          <p:nvPr/>
        </p:nvSpPr>
        <p:spPr>
          <a:xfrm>
            <a:off x="2189671" y="1636907"/>
            <a:ext cx="916494" cy="1263796"/>
          </a:xfrm>
          <a:custGeom>
            <a:avLst/>
            <a:gdLst>
              <a:gd name="connsiteX0" fmla="*/ 1143986 w 1535609"/>
              <a:gd name="connsiteY0" fmla="*/ 2117524 h 2117523"/>
              <a:gd name="connsiteX1" fmla="*/ 1107897 w 1535609"/>
              <a:gd name="connsiteY1" fmla="*/ 2081097 h 2117523"/>
              <a:gd name="connsiteX2" fmla="*/ 1020541 w 1535609"/>
              <a:gd name="connsiteY2" fmla="*/ 2058499 h 2117523"/>
              <a:gd name="connsiteX3" fmla="*/ 984115 w 1535609"/>
              <a:gd name="connsiteY3" fmla="*/ 2040961 h 2117523"/>
              <a:gd name="connsiteX4" fmla="*/ 978381 w 1535609"/>
              <a:gd name="connsiteY4" fmla="*/ 2016339 h 2117523"/>
              <a:gd name="connsiteX5" fmla="*/ 843469 w 1535609"/>
              <a:gd name="connsiteY5" fmla="*/ 1679058 h 2117523"/>
              <a:gd name="connsiteX6" fmla="*/ 257948 w 1535609"/>
              <a:gd name="connsiteY6" fmla="*/ 1086791 h 2117523"/>
              <a:gd name="connsiteX7" fmla="*/ 7685 w 1535609"/>
              <a:gd name="connsiteY7" fmla="*/ 723876 h 2117523"/>
              <a:gd name="connsiteX8" fmla="*/ 132142 w 1535609"/>
              <a:gd name="connsiteY8" fmla="*/ 467880 h 2117523"/>
              <a:gd name="connsiteX9" fmla="*/ 359132 w 1535609"/>
              <a:gd name="connsiteY9" fmla="*/ 501608 h 2117523"/>
              <a:gd name="connsiteX10" fmla="*/ 808391 w 1535609"/>
              <a:gd name="connsiteY10" fmla="*/ 909718 h 2117523"/>
              <a:gd name="connsiteX11" fmla="*/ 817498 w 1535609"/>
              <a:gd name="connsiteY11" fmla="*/ 750184 h 2117523"/>
              <a:gd name="connsiteX12" fmla="*/ 1003677 w 1535609"/>
              <a:gd name="connsiteY12" fmla="*/ 143078 h 2117523"/>
              <a:gd name="connsiteX13" fmla="*/ 1292728 w 1535609"/>
              <a:gd name="connsiteY13" fmla="*/ 745 h 2117523"/>
              <a:gd name="connsiteX14" fmla="*/ 1535570 w 1535609"/>
              <a:gd name="connsiteY14" fmla="*/ 287771 h 2117523"/>
              <a:gd name="connsiteX15" fmla="*/ 1340284 w 1535609"/>
              <a:gd name="connsiteY15" fmla="*/ 1111076 h 2117523"/>
              <a:gd name="connsiteX16" fmla="*/ 1121726 w 1535609"/>
              <a:gd name="connsiteY16" fmla="*/ 1701655 h 2117523"/>
              <a:gd name="connsiteX17" fmla="*/ 1115992 w 1535609"/>
              <a:gd name="connsiteY17" fmla="*/ 1722567 h 2117523"/>
              <a:gd name="connsiteX18" fmla="*/ 1142300 w 1535609"/>
              <a:gd name="connsiteY18" fmla="*/ 1955966 h 2117523"/>
              <a:gd name="connsiteX19" fmla="*/ 1143986 w 1535609"/>
              <a:gd name="connsiteY19" fmla="*/ 2117524 h 2117523"/>
              <a:gd name="connsiteX20" fmla="*/ 997944 w 1535609"/>
              <a:gd name="connsiteY20" fmla="*/ 1695922 h 2117523"/>
              <a:gd name="connsiteX21" fmla="*/ 1120039 w 1535609"/>
              <a:gd name="connsiteY21" fmla="*/ 1364374 h 2117523"/>
              <a:gd name="connsiteX22" fmla="*/ 1411788 w 1535609"/>
              <a:gd name="connsiteY22" fmla="*/ 504643 h 2117523"/>
              <a:gd name="connsiteX23" fmla="*/ 1428652 w 1535609"/>
              <a:gd name="connsiteY23" fmla="*/ 201090 h 2117523"/>
              <a:gd name="connsiteX24" fmla="*/ 1286994 w 1535609"/>
              <a:gd name="connsiteY24" fmla="*/ 96533 h 2117523"/>
              <a:gd name="connsiteX25" fmla="*/ 1081589 w 1535609"/>
              <a:gd name="connsiteY25" fmla="*/ 205137 h 2117523"/>
              <a:gd name="connsiteX26" fmla="*/ 978381 w 1535609"/>
              <a:gd name="connsiteY26" fmla="*/ 437524 h 2117523"/>
              <a:gd name="connsiteX27" fmla="*/ 905866 w 1535609"/>
              <a:gd name="connsiteY27" fmla="*/ 1038223 h 2117523"/>
              <a:gd name="connsiteX28" fmla="*/ 858646 w 1535609"/>
              <a:gd name="connsiteY28" fmla="*/ 1085442 h 2117523"/>
              <a:gd name="connsiteX29" fmla="*/ 762184 w 1535609"/>
              <a:gd name="connsiteY29" fmla="*/ 1029791 h 2117523"/>
              <a:gd name="connsiteX30" fmla="*/ 342268 w 1535609"/>
              <a:gd name="connsiteY30" fmla="*/ 610887 h 2117523"/>
              <a:gd name="connsiteX31" fmla="*/ 135177 w 1535609"/>
              <a:gd name="connsiteY31" fmla="*/ 573449 h 2117523"/>
              <a:gd name="connsiteX32" fmla="*/ 119662 w 1535609"/>
              <a:gd name="connsiteY32" fmla="*/ 749173 h 2117523"/>
              <a:gd name="connsiteX33" fmla="*/ 389488 w 1535609"/>
              <a:gd name="connsiteY33" fmla="*/ 1061833 h 2117523"/>
              <a:gd name="connsiteX34" fmla="*/ 857972 w 1535609"/>
              <a:gd name="connsiteY34" fmla="*/ 1479724 h 2117523"/>
              <a:gd name="connsiteX35" fmla="*/ 997944 w 1535609"/>
              <a:gd name="connsiteY35" fmla="*/ 1696259 h 2117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535609" h="2117523">
                <a:moveTo>
                  <a:pt x="1143986" y="2117524"/>
                </a:moveTo>
                <a:cubicBezTo>
                  <a:pt x="1130951" y="2106421"/>
                  <a:pt x="1118878" y="2094235"/>
                  <a:pt x="1107897" y="2081097"/>
                </a:cubicBezTo>
                <a:cubicBezTo>
                  <a:pt x="1084625" y="2047369"/>
                  <a:pt x="1061015" y="2028481"/>
                  <a:pt x="1020541" y="2058499"/>
                </a:cubicBezTo>
                <a:cubicBezTo>
                  <a:pt x="1015482" y="2062547"/>
                  <a:pt x="994571" y="2049730"/>
                  <a:pt x="984115" y="2040961"/>
                </a:cubicBezTo>
                <a:cubicBezTo>
                  <a:pt x="978835" y="2033921"/>
                  <a:pt x="976754" y="2024987"/>
                  <a:pt x="978381" y="2016339"/>
                </a:cubicBezTo>
                <a:cubicBezTo>
                  <a:pt x="989512" y="1881427"/>
                  <a:pt x="902156" y="1786313"/>
                  <a:pt x="843469" y="1679058"/>
                </a:cubicBezTo>
                <a:cubicBezTo>
                  <a:pt x="705520" y="1424747"/>
                  <a:pt x="492696" y="1245988"/>
                  <a:pt x="257948" y="1086791"/>
                </a:cubicBezTo>
                <a:cubicBezTo>
                  <a:pt x="129444" y="999435"/>
                  <a:pt x="32644" y="884422"/>
                  <a:pt x="7685" y="723876"/>
                </a:cubicBezTo>
                <a:cubicBezTo>
                  <a:pt x="-10866" y="605828"/>
                  <a:pt x="-5132" y="506667"/>
                  <a:pt x="132142" y="467880"/>
                </a:cubicBezTo>
                <a:cubicBezTo>
                  <a:pt x="209437" y="452895"/>
                  <a:pt x="289533" y="464796"/>
                  <a:pt x="359132" y="501608"/>
                </a:cubicBezTo>
                <a:cubicBezTo>
                  <a:pt x="531146" y="595035"/>
                  <a:pt x="678201" y="740740"/>
                  <a:pt x="808391" y="909718"/>
                </a:cubicBezTo>
                <a:cubicBezTo>
                  <a:pt x="812101" y="847996"/>
                  <a:pt x="816486" y="799090"/>
                  <a:pt x="817498" y="750184"/>
                </a:cubicBezTo>
                <a:cubicBezTo>
                  <a:pt x="821208" y="534661"/>
                  <a:pt x="874161" y="318464"/>
                  <a:pt x="1003677" y="143078"/>
                </a:cubicBezTo>
                <a:cubicBezTo>
                  <a:pt x="1067529" y="47228"/>
                  <a:pt x="1177824" y="-7083"/>
                  <a:pt x="1292728" y="745"/>
                </a:cubicBezTo>
                <a:cubicBezTo>
                  <a:pt x="1461368" y="9851"/>
                  <a:pt x="1537594" y="155220"/>
                  <a:pt x="1535570" y="287771"/>
                </a:cubicBezTo>
                <a:cubicBezTo>
                  <a:pt x="1530848" y="576822"/>
                  <a:pt x="1447203" y="845972"/>
                  <a:pt x="1340284" y="1111076"/>
                </a:cubicBezTo>
                <a:cubicBezTo>
                  <a:pt x="1262035" y="1305687"/>
                  <a:pt x="1194241" y="1504683"/>
                  <a:pt x="1121726" y="1701655"/>
                </a:cubicBezTo>
                <a:cubicBezTo>
                  <a:pt x="1119365" y="1708401"/>
                  <a:pt x="1118690" y="1716159"/>
                  <a:pt x="1115992" y="1722567"/>
                </a:cubicBezTo>
                <a:cubicBezTo>
                  <a:pt x="1083788" y="1799678"/>
                  <a:pt x="1093739" y="1887958"/>
                  <a:pt x="1142300" y="1955966"/>
                </a:cubicBezTo>
                <a:cubicBezTo>
                  <a:pt x="1170294" y="1999475"/>
                  <a:pt x="1207058" y="2050067"/>
                  <a:pt x="1143986" y="2117524"/>
                </a:cubicBezTo>
                <a:close/>
                <a:moveTo>
                  <a:pt x="997944" y="1695922"/>
                </a:moveTo>
                <a:cubicBezTo>
                  <a:pt x="1039766" y="1582595"/>
                  <a:pt x="1078891" y="1472979"/>
                  <a:pt x="1120039" y="1364374"/>
                </a:cubicBezTo>
                <a:cubicBezTo>
                  <a:pt x="1232017" y="1067566"/>
                  <a:pt x="1339610" y="819327"/>
                  <a:pt x="1411788" y="504643"/>
                </a:cubicBezTo>
                <a:cubicBezTo>
                  <a:pt x="1438426" y="405728"/>
                  <a:pt x="1444170" y="302348"/>
                  <a:pt x="1428652" y="201090"/>
                </a:cubicBezTo>
                <a:cubicBezTo>
                  <a:pt x="1408078" y="122841"/>
                  <a:pt x="1365918" y="101929"/>
                  <a:pt x="1286994" y="96533"/>
                </a:cubicBezTo>
                <a:cubicBezTo>
                  <a:pt x="1203995" y="93239"/>
                  <a:pt x="1125599" y="134690"/>
                  <a:pt x="1081589" y="205137"/>
                </a:cubicBezTo>
                <a:cubicBezTo>
                  <a:pt x="1038150" y="278262"/>
                  <a:pt x="1003507" y="356266"/>
                  <a:pt x="978381" y="437524"/>
                </a:cubicBezTo>
                <a:cubicBezTo>
                  <a:pt x="904517" y="630449"/>
                  <a:pt x="919020" y="835854"/>
                  <a:pt x="905866" y="1038223"/>
                </a:cubicBezTo>
                <a:cubicBezTo>
                  <a:pt x="903505" y="1075661"/>
                  <a:pt x="889339" y="1087803"/>
                  <a:pt x="858646" y="1085442"/>
                </a:cubicBezTo>
                <a:cubicBezTo>
                  <a:pt x="818547" y="1086659"/>
                  <a:pt x="781202" y="1065114"/>
                  <a:pt x="762184" y="1029791"/>
                </a:cubicBezTo>
                <a:cubicBezTo>
                  <a:pt x="660999" y="827422"/>
                  <a:pt x="486287" y="697568"/>
                  <a:pt x="342268" y="610887"/>
                </a:cubicBezTo>
                <a:cubicBezTo>
                  <a:pt x="271776" y="566029"/>
                  <a:pt x="191166" y="532300"/>
                  <a:pt x="135177" y="573449"/>
                </a:cubicBezTo>
                <a:cubicBezTo>
                  <a:pt x="88295" y="609201"/>
                  <a:pt x="103473" y="696557"/>
                  <a:pt x="119662" y="749173"/>
                </a:cubicBezTo>
                <a:cubicBezTo>
                  <a:pt x="162834" y="889144"/>
                  <a:pt x="270090" y="982909"/>
                  <a:pt x="389488" y="1061833"/>
                </a:cubicBezTo>
                <a:cubicBezTo>
                  <a:pt x="565549" y="1178532"/>
                  <a:pt x="735876" y="1302314"/>
                  <a:pt x="857972" y="1479724"/>
                </a:cubicBezTo>
                <a:cubicBezTo>
                  <a:pt x="906540" y="1550216"/>
                  <a:pt x="951061" y="1623406"/>
                  <a:pt x="997944" y="1696259"/>
                </a:cubicBezTo>
                <a:close/>
              </a:path>
            </a:pathLst>
          </a:custGeom>
          <a:solidFill>
            <a:srgbClr val="F6DCEB"/>
          </a:solidFill>
          <a:ln w="3371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79" name="任意多边形: 形状 278">
            <a:extLst>
              <a:ext uri="{FF2B5EF4-FFF2-40B4-BE49-F238E27FC236}">
                <a16:creationId xmlns:a16="http://schemas.microsoft.com/office/drawing/2014/main" id="{86E7CBB4-891C-4776-995D-0E3C86797FEB}"/>
              </a:ext>
            </a:extLst>
          </p:cNvPr>
          <p:cNvSpPr/>
          <p:nvPr/>
        </p:nvSpPr>
        <p:spPr>
          <a:xfrm>
            <a:off x="3443540" y="1292060"/>
            <a:ext cx="302031" cy="395760"/>
          </a:xfrm>
          <a:custGeom>
            <a:avLst/>
            <a:gdLst>
              <a:gd name="connsiteX0" fmla="*/ 365668 w 715942"/>
              <a:gd name="connsiteY0" fmla="*/ 290172 h 938119"/>
              <a:gd name="connsiteX1" fmla="*/ 482367 w 715942"/>
              <a:gd name="connsiteY1" fmla="*/ 42270 h 938119"/>
              <a:gd name="connsiteX2" fmla="*/ 638866 w 715942"/>
              <a:gd name="connsiteY2" fmla="*/ 12589 h 938119"/>
              <a:gd name="connsiteX3" fmla="*/ 715766 w 715942"/>
              <a:gd name="connsiteY3" fmla="*/ 152223 h 938119"/>
              <a:gd name="connsiteX4" fmla="*/ 466852 w 715942"/>
              <a:gd name="connsiteY4" fmla="*/ 846349 h 938119"/>
              <a:gd name="connsiteX5" fmla="*/ 476296 w 715942"/>
              <a:gd name="connsiteY5" fmla="*/ 926959 h 938119"/>
              <a:gd name="connsiteX6" fmla="*/ 375112 w 715942"/>
              <a:gd name="connsiteY6" fmla="*/ 897953 h 938119"/>
              <a:gd name="connsiteX7" fmla="*/ 99553 w 715942"/>
              <a:gd name="connsiteY7" fmla="*/ 570790 h 938119"/>
              <a:gd name="connsiteX8" fmla="*/ 3090 w 715942"/>
              <a:gd name="connsiteY8" fmla="*/ 402149 h 938119"/>
              <a:gd name="connsiteX9" fmla="*/ 58067 w 715942"/>
              <a:gd name="connsiteY9" fmla="*/ 248011 h 938119"/>
              <a:gd name="connsiteX10" fmla="*/ 365668 w 715942"/>
              <a:gd name="connsiteY10" fmla="*/ 290172 h 938119"/>
              <a:gd name="connsiteX11" fmla="*/ 397372 w 715942"/>
              <a:gd name="connsiteY11" fmla="*/ 769786 h 938119"/>
              <a:gd name="connsiteX12" fmla="*/ 624363 w 715942"/>
              <a:gd name="connsiteY12" fmla="*/ 128951 h 938119"/>
              <a:gd name="connsiteX13" fmla="*/ 514072 w 715942"/>
              <a:gd name="connsiteY13" fmla="*/ 107702 h 938119"/>
              <a:gd name="connsiteX14" fmla="*/ 396698 w 715942"/>
              <a:gd name="connsiteY14" fmla="*/ 438913 h 938119"/>
              <a:gd name="connsiteX15" fmla="*/ 261785 w 715942"/>
              <a:gd name="connsiteY15" fmla="*/ 297592 h 938119"/>
              <a:gd name="connsiteX16" fmla="*/ 123162 w 715942"/>
              <a:gd name="connsiteY16" fmla="*/ 292195 h 938119"/>
              <a:gd name="connsiteX17" fmla="*/ 98541 w 715942"/>
              <a:gd name="connsiteY17" fmla="*/ 416315 h 938119"/>
              <a:gd name="connsiteX18" fmla="*/ 397372 w 715942"/>
              <a:gd name="connsiteY18" fmla="*/ 769786 h 938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15942" h="938119">
                <a:moveTo>
                  <a:pt x="365668" y="290172"/>
                </a:moveTo>
                <a:cubicBezTo>
                  <a:pt x="396698" y="188987"/>
                  <a:pt x="425366" y="109726"/>
                  <a:pt x="482367" y="42270"/>
                </a:cubicBezTo>
                <a:cubicBezTo>
                  <a:pt x="522873" y="27"/>
                  <a:pt x="585706" y="-11890"/>
                  <a:pt x="638866" y="12589"/>
                </a:cubicBezTo>
                <a:cubicBezTo>
                  <a:pt x="688788" y="40900"/>
                  <a:pt x="718526" y="94899"/>
                  <a:pt x="715766" y="152223"/>
                </a:cubicBezTo>
                <a:cubicBezTo>
                  <a:pt x="713405" y="274657"/>
                  <a:pt x="606149" y="595411"/>
                  <a:pt x="466852" y="846349"/>
                </a:cubicBezTo>
                <a:cubicBezTo>
                  <a:pt x="455385" y="867598"/>
                  <a:pt x="472586" y="898627"/>
                  <a:pt x="476296" y="926959"/>
                </a:cubicBezTo>
                <a:cubicBezTo>
                  <a:pt x="432449" y="952593"/>
                  <a:pt x="400745" y="930332"/>
                  <a:pt x="375112" y="897953"/>
                </a:cubicBezTo>
                <a:cubicBezTo>
                  <a:pt x="267182" y="759667"/>
                  <a:pt x="206471" y="710424"/>
                  <a:pt x="99553" y="570790"/>
                </a:cubicBezTo>
                <a:cubicBezTo>
                  <a:pt x="84375" y="550890"/>
                  <a:pt x="12197" y="447345"/>
                  <a:pt x="3090" y="402149"/>
                </a:cubicBezTo>
                <a:cubicBezTo>
                  <a:pt x="-8416" y="344562"/>
                  <a:pt x="12715" y="285318"/>
                  <a:pt x="58067" y="248011"/>
                </a:cubicBezTo>
                <a:cubicBezTo>
                  <a:pt x="159589" y="157620"/>
                  <a:pt x="277637" y="193709"/>
                  <a:pt x="365668" y="290172"/>
                </a:cubicBezTo>
                <a:close/>
                <a:moveTo>
                  <a:pt x="397372" y="769786"/>
                </a:moveTo>
                <a:cubicBezTo>
                  <a:pt x="489113" y="621045"/>
                  <a:pt x="613570" y="340426"/>
                  <a:pt x="624363" y="128951"/>
                </a:cubicBezTo>
                <a:cubicBezTo>
                  <a:pt x="628073" y="59471"/>
                  <a:pt x="542403" y="57110"/>
                  <a:pt x="514072" y="107702"/>
                </a:cubicBezTo>
                <a:cubicBezTo>
                  <a:pt x="453698" y="215632"/>
                  <a:pt x="409514" y="396752"/>
                  <a:pt x="396698" y="438913"/>
                </a:cubicBezTo>
                <a:cubicBezTo>
                  <a:pt x="331602" y="377190"/>
                  <a:pt x="286407" y="321201"/>
                  <a:pt x="261785" y="297592"/>
                </a:cubicBezTo>
                <a:cubicBezTo>
                  <a:pt x="224276" y="259415"/>
                  <a:pt x="163525" y="257050"/>
                  <a:pt x="123162" y="292195"/>
                </a:cubicBezTo>
                <a:cubicBezTo>
                  <a:pt x="86906" y="322700"/>
                  <a:pt x="76675" y="374280"/>
                  <a:pt x="98541" y="416315"/>
                </a:cubicBezTo>
                <a:cubicBezTo>
                  <a:pt x="171228" y="554490"/>
                  <a:pt x="273215" y="675124"/>
                  <a:pt x="397372" y="769786"/>
                </a:cubicBezTo>
                <a:close/>
              </a:path>
            </a:pathLst>
          </a:custGeom>
          <a:solidFill>
            <a:srgbClr val="E62375"/>
          </a:solidFill>
          <a:ln w="3371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80" name="文本框 279">
            <a:extLst>
              <a:ext uri="{FF2B5EF4-FFF2-40B4-BE49-F238E27FC236}">
                <a16:creationId xmlns:a16="http://schemas.microsoft.com/office/drawing/2014/main" id="{BDC6862D-966D-BE53-928D-602F60582042}"/>
              </a:ext>
            </a:extLst>
          </p:cNvPr>
          <p:cNvSpPr txBox="1"/>
          <p:nvPr/>
        </p:nvSpPr>
        <p:spPr>
          <a:xfrm>
            <a:off x="2873422" y="4511299"/>
            <a:ext cx="64451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pc="-150">
                <a:solidFill>
                  <a:srgbClr val="F6DCEB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rPr>
              <a:t>pellentesque habitant morbi tristique senectus et netus et malesuada fames ac turpis egestas</a:t>
            </a:r>
            <a:endParaRPr lang="zh-CN" altLang="en-US" spc="-150">
              <a:solidFill>
                <a:srgbClr val="F6DCEB"/>
              </a:solidFill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grpSp>
        <p:nvGrpSpPr>
          <p:cNvPr id="281" name="图形 118">
            <a:extLst>
              <a:ext uri="{FF2B5EF4-FFF2-40B4-BE49-F238E27FC236}">
                <a16:creationId xmlns:a16="http://schemas.microsoft.com/office/drawing/2014/main" id="{454DBB29-D09A-2535-531F-006C1B7187F7}"/>
              </a:ext>
            </a:extLst>
          </p:cNvPr>
          <p:cNvGrpSpPr/>
          <p:nvPr/>
        </p:nvGrpSpPr>
        <p:grpSpPr>
          <a:xfrm>
            <a:off x="10002329" y="1765709"/>
            <a:ext cx="610869" cy="810697"/>
            <a:chOff x="-3096859" y="-937739"/>
            <a:chExt cx="2184773" cy="2899465"/>
          </a:xfrm>
          <a:solidFill>
            <a:srgbClr val="E62375"/>
          </a:solidFill>
        </p:grpSpPr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DFB47DCF-A672-53F5-5A2B-5761F5DA5F51}"/>
                </a:ext>
              </a:extLst>
            </p:cNvPr>
            <p:cNvSpPr/>
            <p:nvPr/>
          </p:nvSpPr>
          <p:spPr>
            <a:xfrm>
              <a:off x="-1939931" y="461273"/>
              <a:ext cx="1027845" cy="1029199"/>
            </a:xfrm>
            <a:custGeom>
              <a:avLst/>
              <a:gdLst>
                <a:gd name="connsiteX0" fmla="*/ 990823 w 1027845"/>
                <a:gd name="connsiteY0" fmla="*/ 648919 h 1029199"/>
                <a:gd name="connsiteX1" fmla="*/ 1008267 w 1027845"/>
                <a:gd name="connsiteY1" fmla="*/ 516344 h 1029199"/>
                <a:gd name="connsiteX2" fmla="*/ 1008267 w 1027845"/>
                <a:gd name="connsiteY2" fmla="*/ 509367 h 1029199"/>
                <a:gd name="connsiteX3" fmla="*/ 634964 w 1027845"/>
                <a:gd name="connsiteY3" fmla="*/ 17444 h 1029199"/>
                <a:gd name="connsiteX4" fmla="*/ 627986 w 1027845"/>
                <a:gd name="connsiteY4" fmla="*/ 52332 h 1029199"/>
                <a:gd name="connsiteX5" fmla="*/ 969890 w 1027845"/>
                <a:gd name="connsiteY5" fmla="*/ 516344 h 1029199"/>
                <a:gd name="connsiteX6" fmla="*/ 952446 w 1027845"/>
                <a:gd name="connsiteY6" fmla="*/ 634964 h 1029199"/>
                <a:gd name="connsiteX7" fmla="*/ 966401 w 1027845"/>
                <a:gd name="connsiteY7" fmla="*/ 729162 h 1029199"/>
                <a:gd name="connsiteX8" fmla="*/ 976868 w 1027845"/>
                <a:gd name="connsiteY8" fmla="*/ 868714 h 1029199"/>
                <a:gd name="connsiteX9" fmla="*/ 924535 w 1027845"/>
                <a:gd name="connsiteY9" fmla="*/ 893136 h 1029199"/>
                <a:gd name="connsiteX10" fmla="*/ 879181 w 1027845"/>
                <a:gd name="connsiteY10" fmla="*/ 872203 h 1029199"/>
                <a:gd name="connsiteX11" fmla="*/ 879181 w 1027845"/>
                <a:gd name="connsiteY11" fmla="*/ 788471 h 1029199"/>
                <a:gd name="connsiteX12" fmla="*/ 495411 w 1027845"/>
                <a:gd name="connsiteY12" fmla="*/ 994311 h 1029199"/>
                <a:gd name="connsiteX13" fmla="*/ 34888 w 1027845"/>
                <a:gd name="connsiteY13" fmla="*/ 516344 h 1029199"/>
                <a:gd name="connsiteX14" fmla="*/ 502389 w 1027845"/>
                <a:gd name="connsiteY14" fmla="*/ 38377 h 1029199"/>
                <a:gd name="connsiteX15" fmla="*/ 547744 w 1027845"/>
                <a:gd name="connsiteY15" fmla="*/ 41866 h 1029199"/>
                <a:gd name="connsiteX16" fmla="*/ 558210 w 1027845"/>
                <a:gd name="connsiteY16" fmla="*/ 6978 h 1029199"/>
                <a:gd name="connsiteX17" fmla="*/ 505878 w 1027845"/>
                <a:gd name="connsiteY17" fmla="*/ 3489 h 1029199"/>
                <a:gd name="connsiteX18" fmla="*/ 446568 w 1027845"/>
                <a:gd name="connsiteY18" fmla="*/ 0 h 1029199"/>
                <a:gd name="connsiteX19" fmla="*/ 0 w 1027845"/>
                <a:gd name="connsiteY19" fmla="*/ 516344 h 1029199"/>
                <a:gd name="connsiteX20" fmla="*/ 505878 w 1027845"/>
                <a:gd name="connsiteY20" fmla="*/ 1029200 h 1029199"/>
                <a:gd name="connsiteX21" fmla="*/ 512855 w 1027845"/>
                <a:gd name="connsiteY21" fmla="*/ 1029200 h 1029199"/>
                <a:gd name="connsiteX22" fmla="*/ 858248 w 1027845"/>
                <a:gd name="connsiteY22" fmla="*/ 879181 h 1029199"/>
                <a:gd name="connsiteX23" fmla="*/ 861737 w 1027845"/>
                <a:gd name="connsiteY23" fmla="*/ 886158 h 1029199"/>
                <a:gd name="connsiteX24" fmla="*/ 931513 w 1027845"/>
                <a:gd name="connsiteY24" fmla="*/ 921046 h 1029199"/>
                <a:gd name="connsiteX25" fmla="*/ 1011756 w 1027845"/>
                <a:gd name="connsiteY25" fmla="*/ 882670 h 1029199"/>
                <a:gd name="connsiteX26" fmla="*/ 1004778 w 1027845"/>
                <a:gd name="connsiteY26" fmla="*/ 711718 h 1029199"/>
                <a:gd name="connsiteX27" fmla="*/ 990823 w 1027845"/>
                <a:gd name="connsiteY27" fmla="*/ 648919 h 1029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027845" h="1029199">
                  <a:moveTo>
                    <a:pt x="990823" y="648919"/>
                  </a:moveTo>
                  <a:cubicBezTo>
                    <a:pt x="1001289" y="603565"/>
                    <a:pt x="1008267" y="561699"/>
                    <a:pt x="1008267" y="516344"/>
                  </a:cubicBezTo>
                  <a:lnTo>
                    <a:pt x="1008267" y="509367"/>
                  </a:lnTo>
                  <a:cubicBezTo>
                    <a:pt x="1008267" y="279105"/>
                    <a:pt x="1008267" y="76754"/>
                    <a:pt x="634964" y="17444"/>
                  </a:cubicBezTo>
                  <a:cubicBezTo>
                    <a:pt x="631475" y="27911"/>
                    <a:pt x="631475" y="41866"/>
                    <a:pt x="627986" y="52332"/>
                  </a:cubicBezTo>
                  <a:cubicBezTo>
                    <a:pt x="976868" y="104664"/>
                    <a:pt x="969890" y="279105"/>
                    <a:pt x="969890" y="516344"/>
                  </a:cubicBezTo>
                  <a:cubicBezTo>
                    <a:pt x="969890" y="558210"/>
                    <a:pt x="962912" y="596587"/>
                    <a:pt x="952446" y="634964"/>
                  </a:cubicBezTo>
                  <a:cubicBezTo>
                    <a:pt x="955934" y="673341"/>
                    <a:pt x="962912" y="718695"/>
                    <a:pt x="966401" y="729162"/>
                  </a:cubicBezTo>
                  <a:cubicBezTo>
                    <a:pt x="980356" y="760561"/>
                    <a:pt x="1001289" y="833826"/>
                    <a:pt x="976868" y="868714"/>
                  </a:cubicBezTo>
                  <a:cubicBezTo>
                    <a:pt x="966401" y="886158"/>
                    <a:pt x="948957" y="893136"/>
                    <a:pt x="924535" y="893136"/>
                  </a:cubicBezTo>
                  <a:cubicBezTo>
                    <a:pt x="903602" y="893136"/>
                    <a:pt x="889647" y="886158"/>
                    <a:pt x="879181" y="872203"/>
                  </a:cubicBezTo>
                  <a:cubicBezTo>
                    <a:pt x="868714" y="851270"/>
                    <a:pt x="868714" y="823360"/>
                    <a:pt x="879181" y="788471"/>
                  </a:cubicBezTo>
                  <a:cubicBezTo>
                    <a:pt x="791960" y="914069"/>
                    <a:pt x="648919" y="997800"/>
                    <a:pt x="495411" y="994311"/>
                  </a:cubicBezTo>
                  <a:cubicBezTo>
                    <a:pt x="320971" y="990823"/>
                    <a:pt x="34888" y="778005"/>
                    <a:pt x="34888" y="516344"/>
                  </a:cubicBezTo>
                  <a:cubicBezTo>
                    <a:pt x="34888" y="254683"/>
                    <a:pt x="80243" y="13955"/>
                    <a:pt x="502389" y="38377"/>
                  </a:cubicBezTo>
                  <a:cubicBezTo>
                    <a:pt x="516344" y="38377"/>
                    <a:pt x="533788" y="41866"/>
                    <a:pt x="547744" y="41866"/>
                  </a:cubicBezTo>
                  <a:cubicBezTo>
                    <a:pt x="551232" y="31399"/>
                    <a:pt x="554721" y="17444"/>
                    <a:pt x="558210" y="6978"/>
                  </a:cubicBezTo>
                  <a:cubicBezTo>
                    <a:pt x="540766" y="6978"/>
                    <a:pt x="523322" y="3489"/>
                    <a:pt x="505878" y="3489"/>
                  </a:cubicBezTo>
                  <a:cubicBezTo>
                    <a:pt x="484945" y="3489"/>
                    <a:pt x="464012" y="0"/>
                    <a:pt x="446568" y="0"/>
                  </a:cubicBezTo>
                  <a:cubicBezTo>
                    <a:pt x="52332" y="0"/>
                    <a:pt x="0" y="247706"/>
                    <a:pt x="0" y="516344"/>
                  </a:cubicBezTo>
                  <a:cubicBezTo>
                    <a:pt x="0" y="805916"/>
                    <a:pt x="307015" y="1025711"/>
                    <a:pt x="505878" y="1029200"/>
                  </a:cubicBezTo>
                  <a:lnTo>
                    <a:pt x="512855" y="1029200"/>
                  </a:lnTo>
                  <a:cubicBezTo>
                    <a:pt x="638453" y="1029200"/>
                    <a:pt x="764050" y="973379"/>
                    <a:pt x="858248" y="879181"/>
                  </a:cubicBezTo>
                  <a:cubicBezTo>
                    <a:pt x="858248" y="882670"/>
                    <a:pt x="861737" y="886158"/>
                    <a:pt x="861737" y="886158"/>
                  </a:cubicBezTo>
                  <a:cubicBezTo>
                    <a:pt x="875692" y="910580"/>
                    <a:pt x="900114" y="921046"/>
                    <a:pt x="931513" y="921046"/>
                  </a:cubicBezTo>
                  <a:cubicBezTo>
                    <a:pt x="976868" y="921046"/>
                    <a:pt x="997800" y="900114"/>
                    <a:pt x="1011756" y="882670"/>
                  </a:cubicBezTo>
                  <a:cubicBezTo>
                    <a:pt x="1050133" y="823360"/>
                    <a:pt x="1008267" y="722184"/>
                    <a:pt x="1004778" y="711718"/>
                  </a:cubicBezTo>
                  <a:cubicBezTo>
                    <a:pt x="1001289" y="715206"/>
                    <a:pt x="997800" y="701251"/>
                    <a:pt x="990823" y="648919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D98C8924-F2D0-B920-A348-C7E840F80328}"/>
                </a:ext>
              </a:extLst>
            </p:cNvPr>
            <p:cNvSpPr/>
            <p:nvPr/>
          </p:nvSpPr>
          <p:spPr>
            <a:xfrm>
              <a:off x="-1905042" y="500928"/>
              <a:ext cx="938491" cy="954761"/>
            </a:xfrm>
            <a:custGeom>
              <a:avLst/>
              <a:gdLst>
                <a:gd name="connsiteX0" fmla="*/ 593098 w 938491"/>
                <a:gd name="connsiteY0" fmla="*/ 61521 h 954761"/>
                <a:gd name="connsiteX1" fmla="*/ 669852 w 938491"/>
                <a:gd name="connsiteY1" fmla="*/ 58032 h 954761"/>
                <a:gd name="connsiteX2" fmla="*/ 676829 w 938491"/>
                <a:gd name="connsiteY2" fmla="*/ 92920 h 954761"/>
                <a:gd name="connsiteX3" fmla="*/ 778005 w 938491"/>
                <a:gd name="connsiteY3" fmla="*/ 176651 h 954761"/>
                <a:gd name="connsiteX4" fmla="*/ 648919 w 938491"/>
                <a:gd name="connsiteY4" fmla="*/ 113853 h 954761"/>
                <a:gd name="connsiteX5" fmla="*/ 415169 w 938491"/>
                <a:gd name="connsiteY5" fmla="*/ 71987 h 954761"/>
                <a:gd name="connsiteX6" fmla="*/ 254683 w 938491"/>
                <a:gd name="connsiteY6" fmla="*/ 85942 h 954761"/>
                <a:gd name="connsiteX7" fmla="*/ 369814 w 938491"/>
                <a:gd name="connsiteY7" fmla="*/ 47565 h 954761"/>
                <a:gd name="connsiteX8" fmla="*/ 415169 w 938491"/>
                <a:gd name="connsiteY8" fmla="*/ 37099 h 954761"/>
                <a:gd name="connsiteX9" fmla="*/ 495411 w 938491"/>
                <a:gd name="connsiteY9" fmla="*/ 51054 h 954761"/>
                <a:gd name="connsiteX10" fmla="*/ 512855 w 938491"/>
                <a:gd name="connsiteY10" fmla="*/ 19655 h 954761"/>
                <a:gd name="connsiteX11" fmla="*/ 516344 w 938491"/>
                <a:gd name="connsiteY11" fmla="*/ 5700 h 954761"/>
                <a:gd name="connsiteX12" fmla="*/ 470990 w 938491"/>
                <a:gd name="connsiteY12" fmla="*/ 2211 h 954761"/>
                <a:gd name="connsiteX13" fmla="*/ 0 w 938491"/>
                <a:gd name="connsiteY13" fmla="*/ 476689 h 954761"/>
                <a:gd name="connsiteX14" fmla="*/ 467501 w 938491"/>
                <a:gd name="connsiteY14" fmla="*/ 954657 h 954761"/>
                <a:gd name="connsiteX15" fmla="*/ 851270 w 938491"/>
                <a:gd name="connsiteY15" fmla="*/ 748817 h 954761"/>
                <a:gd name="connsiteX16" fmla="*/ 872203 w 938491"/>
                <a:gd name="connsiteY16" fmla="*/ 699973 h 954761"/>
                <a:gd name="connsiteX17" fmla="*/ 910580 w 938491"/>
                <a:gd name="connsiteY17" fmla="*/ 563910 h 954761"/>
                <a:gd name="connsiteX18" fmla="*/ 917558 w 938491"/>
                <a:gd name="connsiteY18" fmla="*/ 563910 h 954761"/>
                <a:gd name="connsiteX19" fmla="*/ 921046 w 938491"/>
                <a:gd name="connsiteY19" fmla="*/ 598798 h 954761"/>
                <a:gd name="connsiteX20" fmla="*/ 938490 w 938491"/>
                <a:gd name="connsiteY20" fmla="*/ 480178 h 954761"/>
                <a:gd name="connsiteX21" fmla="*/ 596587 w 938491"/>
                <a:gd name="connsiteY21" fmla="*/ 16166 h 954761"/>
                <a:gd name="connsiteX22" fmla="*/ 596587 w 938491"/>
                <a:gd name="connsiteY22" fmla="*/ 16166 h 954761"/>
                <a:gd name="connsiteX23" fmla="*/ 593098 w 938491"/>
                <a:gd name="connsiteY23" fmla="*/ 61521 h 954761"/>
                <a:gd name="connsiteX24" fmla="*/ 460523 w 938491"/>
                <a:gd name="connsiteY24" fmla="*/ 270849 h 954761"/>
                <a:gd name="connsiteX25" fmla="*/ 338415 w 938491"/>
                <a:gd name="connsiteY25" fmla="*/ 253405 h 954761"/>
                <a:gd name="connsiteX26" fmla="*/ 460523 w 938491"/>
                <a:gd name="connsiteY26" fmla="*/ 166185 h 954761"/>
                <a:gd name="connsiteX27" fmla="*/ 582632 w 938491"/>
                <a:gd name="connsiteY27" fmla="*/ 253405 h 954761"/>
                <a:gd name="connsiteX28" fmla="*/ 460523 w 938491"/>
                <a:gd name="connsiteY28" fmla="*/ 270849 h 954761"/>
                <a:gd name="connsiteX29" fmla="*/ 512855 w 938491"/>
                <a:gd name="connsiteY29" fmla="*/ 330159 h 954761"/>
                <a:gd name="connsiteX30" fmla="*/ 537277 w 938491"/>
                <a:gd name="connsiteY30" fmla="*/ 305738 h 954761"/>
                <a:gd name="connsiteX31" fmla="*/ 561699 w 938491"/>
                <a:gd name="connsiteY31" fmla="*/ 330159 h 954761"/>
                <a:gd name="connsiteX32" fmla="*/ 537277 w 938491"/>
                <a:gd name="connsiteY32" fmla="*/ 354581 h 954761"/>
                <a:gd name="connsiteX33" fmla="*/ 512855 w 938491"/>
                <a:gd name="connsiteY33" fmla="*/ 330159 h 954761"/>
                <a:gd name="connsiteX34" fmla="*/ 540766 w 938491"/>
                <a:gd name="connsiteY34" fmla="*/ 912791 h 954761"/>
                <a:gd name="connsiteX35" fmla="*/ 879181 w 938491"/>
                <a:gd name="connsiteY35" fmla="*/ 591820 h 954761"/>
                <a:gd name="connsiteX36" fmla="*/ 540766 w 938491"/>
                <a:gd name="connsiteY36" fmla="*/ 912791 h 954761"/>
                <a:gd name="connsiteX37" fmla="*/ 868714 w 938491"/>
                <a:gd name="connsiteY37" fmla="*/ 372025 h 954761"/>
                <a:gd name="connsiteX38" fmla="*/ 896625 w 938491"/>
                <a:gd name="connsiteY38" fmla="*/ 424357 h 954761"/>
                <a:gd name="connsiteX39" fmla="*/ 896625 w 938491"/>
                <a:gd name="connsiteY39" fmla="*/ 455757 h 954761"/>
                <a:gd name="connsiteX40" fmla="*/ 847781 w 938491"/>
                <a:gd name="connsiteY40" fmla="*/ 518555 h 954761"/>
                <a:gd name="connsiteX41" fmla="*/ 837315 w 938491"/>
                <a:gd name="connsiteY41" fmla="*/ 466223 h 954761"/>
                <a:gd name="connsiteX42" fmla="*/ 847781 w 938491"/>
                <a:gd name="connsiteY42" fmla="*/ 379003 h 954761"/>
                <a:gd name="connsiteX43" fmla="*/ 791960 w 938491"/>
                <a:gd name="connsiteY43" fmla="*/ 152230 h 954761"/>
                <a:gd name="connsiteX44" fmla="*/ 868714 w 938491"/>
                <a:gd name="connsiteY44" fmla="*/ 372025 h 954761"/>
                <a:gd name="connsiteX45" fmla="*/ 816382 w 938491"/>
                <a:gd name="connsiteY45" fmla="*/ 312715 h 954761"/>
                <a:gd name="connsiteX46" fmla="*/ 833826 w 938491"/>
                <a:gd name="connsiteY46" fmla="*/ 427846 h 954761"/>
                <a:gd name="connsiteX47" fmla="*/ 837315 w 938491"/>
                <a:gd name="connsiteY47" fmla="*/ 535999 h 954761"/>
                <a:gd name="connsiteX48" fmla="*/ 771028 w 938491"/>
                <a:gd name="connsiteY48" fmla="*/ 616242 h 954761"/>
                <a:gd name="connsiteX49" fmla="*/ 725673 w 938491"/>
                <a:gd name="connsiteY49" fmla="*/ 556932 h 954761"/>
                <a:gd name="connsiteX50" fmla="*/ 743117 w 938491"/>
                <a:gd name="connsiteY50" fmla="*/ 427846 h 954761"/>
                <a:gd name="connsiteX51" fmla="*/ 781494 w 938491"/>
                <a:gd name="connsiteY51" fmla="*/ 242939 h 954761"/>
                <a:gd name="connsiteX52" fmla="*/ 816382 w 938491"/>
                <a:gd name="connsiteY52" fmla="*/ 312715 h 954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938491" h="954761">
                  <a:moveTo>
                    <a:pt x="593098" y="61521"/>
                  </a:moveTo>
                  <a:cubicBezTo>
                    <a:pt x="617520" y="61521"/>
                    <a:pt x="641941" y="61521"/>
                    <a:pt x="669852" y="58032"/>
                  </a:cubicBezTo>
                  <a:cubicBezTo>
                    <a:pt x="687296" y="54543"/>
                    <a:pt x="697763" y="71987"/>
                    <a:pt x="676829" y="92920"/>
                  </a:cubicBezTo>
                  <a:cubicBezTo>
                    <a:pt x="708229" y="103386"/>
                    <a:pt x="757072" y="127808"/>
                    <a:pt x="778005" y="176651"/>
                  </a:cubicBezTo>
                  <a:cubicBezTo>
                    <a:pt x="778005" y="176651"/>
                    <a:pt x="683807" y="89431"/>
                    <a:pt x="648919" y="113853"/>
                  </a:cubicBezTo>
                  <a:cubicBezTo>
                    <a:pt x="607053" y="145252"/>
                    <a:pt x="460523" y="173163"/>
                    <a:pt x="415169" y="71987"/>
                  </a:cubicBezTo>
                  <a:cubicBezTo>
                    <a:pt x="415169" y="71987"/>
                    <a:pt x="334926" y="71987"/>
                    <a:pt x="254683" y="85942"/>
                  </a:cubicBezTo>
                  <a:cubicBezTo>
                    <a:pt x="254683" y="85942"/>
                    <a:pt x="307015" y="51054"/>
                    <a:pt x="369814" y="47565"/>
                  </a:cubicBezTo>
                  <a:cubicBezTo>
                    <a:pt x="369814" y="44077"/>
                    <a:pt x="380281" y="40588"/>
                    <a:pt x="415169" y="37099"/>
                  </a:cubicBezTo>
                  <a:cubicBezTo>
                    <a:pt x="436102" y="33610"/>
                    <a:pt x="460523" y="40588"/>
                    <a:pt x="495411" y="51054"/>
                  </a:cubicBezTo>
                  <a:cubicBezTo>
                    <a:pt x="502389" y="37099"/>
                    <a:pt x="509367" y="26633"/>
                    <a:pt x="512855" y="19655"/>
                  </a:cubicBezTo>
                  <a:cubicBezTo>
                    <a:pt x="512855" y="16166"/>
                    <a:pt x="516344" y="9189"/>
                    <a:pt x="516344" y="5700"/>
                  </a:cubicBezTo>
                  <a:cubicBezTo>
                    <a:pt x="502389" y="5700"/>
                    <a:pt x="484945" y="2211"/>
                    <a:pt x="470990" y="2211"/>
                  </a:cubicBezTo>
                  <a:cubicBezTo>
                    <a:pt x="45355" y="-25700"/>
                    <a:pt x="0" y="215028"/>
                    <a:pt x="0" y="476689"/>
                  </a:cubicBezTo>
                  <a:cubicBezTo>
                    <a:pt x="0" y="738350"/>
                    <a:pt x="286083" y="951168"/>
                    <a:pt x="467501" y="954657"/>
                  </a:cubicBezTo>
                  <a:cubicBezTo>
                    <a:pt x="621009" y="958145"/>
                    <a:pt x="764050" y="874414"/>
                    <a:pt x="851270" y="748817"/>
                  </a:cubicBezTo>
                  <a:cubicBezTo>
                    <a:pt x="854759" y="734862"/>
                    <a:pt x="861737" y="717417"/>
                    <a:pt x="872203" y="699973"/>
                  </a:cubicBezTo>
                  <a:cubicBezTo>
                    <a:pt x="900114" y="647641"/>
                    <a:pt x="910580" y="563910"/>
                    <a:pt x="910580" y="563910"/>
                  </a:cubicBezTo>
                  <a:lnTo>
                    <a:pt x="917558" y="563910"/>
                  </a:lnTo>
                  <a:cubicBezTo>
                    <a:pt x="917558" y="574376"/>
                    <a:pt x="917558" y="584843"/>
                    <a:pt x="921046" y="598798"/>
                  </a:cubicBezTo>
                  <a:cubicBezTo>
                    <a:pt x="931513" y="560421"/>
                    <a:pt x="938490" y="522044"/>
                    <a:pt x="938490" y="480178"/>
                  </a:cubicBezTo>
                  <a:cubicBezTo>
                    <a:pt x="938490" y="242939"/>
                    <a:pt x="941979" y="68498"/>
                    <a:pt x="596587" y="16166"/>
                  </a:cubicBezTo>
                  <a:cubicBezTo>
                    <a:pt x="596587" y="16166"/>
                    <a:pt x="596587" y="16166"/>
                    <a:pt x="596587" y="16166"/>
                  </a:cubicBezTo>
                  <a:cubicBezTo>
                    <a:pt x="593098" y="26633"/>
                    <a:pt x="593098" y="44077"/>
                    <a:pt x="593098" y="61521"/>
                  </a:cubicBezTo>
                  <a:close/>
                  <a:moveTo>
                    <a:pt x="460523" y="270849"/>
                  </a:moveTo>
                  <a:cubicBezTo>
                    <a:pt x="394236" y="270849"/>
                    <a:pt x="338415" y="305738"/>
                    <a:pt x="338415" y="253405"/>
                  </a:cubicBezTo>
                  <a:cubicBezTo>
                    <a:pt x="338415" y="204562"/>
                    <a:pt x="394236" y="166185"/>
                    <a:pt x="460523" y="166185"/>
                  </a:cubicBezTo>
                  <a:cubicBezTo>
                    <a:pt x="526811" y="166185"/>
                    <a:pt x="582632" y="204562"/>
                    <a:pt x="582632" y="253405"/>
                  </a:cubicBezTo>
                  <a:cubicBezTo>
                    <a:pt x="582632" y="305738"/>
                    <a:pt x="526811" y="270849"/>
                    <a:pt x="460523" y="270849"/>
                  </a:cubicBezTo>
                  <a:close/>
                  <a:moveTo>
                    <a:pt x="512855" y="330159"/>
                  </a:moveTo>
                  <a:cubicBezTo>
                    <a:pt x="512855" y="316204"/>
                    <a:pt x="523322" y="305738"/>
                    <a:pt x="537277" y="305738"/>
                  </a:cubicBezTo>
                  <a:cubicBezTo>
                    <a:pt x="551232" y="305738"/>
                    <a:pt x="561699" y="316204"/>
                    <a:pt x="561699" y="330159"/>
                  </a:cubicBezTo>
                  <a:cubicBezTo>
                    <a:pt x="561699" y="344114"/>
                    <a:pt x="551232" y="354581"/>
                    <a:pt x="537277" y="354581"/>
                  </a:cubicBezTo>
                  <a:cubicBezTo>
                    <a:pt x="523322" y="354581"/>
                    <a:pt x="512855" y="344114"/>
                    <a:pt x="512855" y="330159"/>
                  </a:cubicBezTo>
                  <a:close/>
                  <a:moveTo>
                    <a:pt x="540766" y="912791"/>
                  </a:moveTo>
                  <a:cubicBezTo>
                    <a:pt x="781494" y="811615"/>
                    <a:pt x="879181" y="591820"/>
                    <a:pt x="879181" y="591820"/>
                  </a:cubicBezTo>
                  <a:cubicBezTo>
                    <a:pt x="851270" y="829059"/>
                    <a:pt x="540766" y="912791"/>
                    <a:pt x="540766" y="912791"/>
                  </a:cubicBezTo>
                  <a:close/>
                  <a:moveTo>
                    <a:pt x="868714" y="372025"/>
                  </a:moveTo>
                  <a:cubicBezTo>
                    <a:pt x="865225" y="382491"/>
                    <a:pt x="875692" y="396447"/>
                    <a:pt x="896625" y="424357"/>
                  </a:cubicBezTo>
                  <a:cubicBezTo>
                    <a:pt x="903602" y="434823"/>
                    <a:pt x="903602" y="445290"/>
                    <a:pt x="896625" y="455757"/>
                  </a:cubicBezTo>
                  <a:cubicBezTo>
                    <a:pt x="914069" y="483667"/>
                    <a:pt x="868714" y="525533"/>
                    <a:pt x="847781" y="518555"/>
                  </a:cubicBezTo>
                  <a:cubicBezTo>
                    <a:pt x="837315" y="515066"/>
                    <a:pt x="833826" y="494133"/>
                    <a:pt x="837315" y="466223"/>
                  </a:cubicBezTo>
                  <a:cubicBezTo>
                    <a:pt x="833826" y="445290"/>
                    <a:pt x="840804" y="410402"/>
                    <a:pt x="847781" y="379003"/>
                  </a:cubicBezTo>
                  <a:cubicBezTo>
                    <a:pt x="858248" y="337137"/>
                    <a:pt x="791960" y="152230"/>
                    <a:pt x="791960" y="152230"/>
                  </a:cubicBezTo>
                  <a:cubicBezTo>
                    <a:pt x="840804" y="222006"/>
                    <a:pt x="872203" y="358070"/>
                    <a:pt x="868714" y="372025"/>
                  </a:cubicBezTo>
                  <a:close/>
                  <a:moveTo>
                    <a:pt x="816382" y="312715"/>
                  </a:moveTo>
                  <a:cubicBezTo>
                    <a:pt x="830337" y="340626"/>
                    <a:pt x="844293" y="382491"/>
                    <a:pt x="833826" y="427846"/>
                  </a:cubicBezTo>
                  <a:cubicBezTo>
                    <a:pt x="816382" y="504600"/>
                    <a:pt x="837315" y="535999"/>
                    <a:pt x="837315" y="535999"/>
                  </a:cubicBezTo>
                  <a:cubicBezTo>
                    <a:pt x="837315" y="535999"/>
                    <a:pt x="844293" y="637175"/>
                    <a:pt x="771028" y="616242"/>
                  </a:cubicBezTo>
                  <a:cubicBezTo>
                    <a:pt x="739628" y="605775"/>
                    <a:pt x="725673" y="584843"/>
                    <a:pt x="725673" y="556932"/>
                  </a:cubicBezTo>
                  <a:cubicBezTo>
                    <a:pt x="694274" y="522044"/>
                    <a:pt x="722184" y="459245"/>
                    <a:pt x="743117" y="427846"/>
                  </a:cubicBezTo>
                  <a:cubicBezTo>
                    <a:pt x="771028" y="392958"/>
                    <a:pt x="823360" y="333648"/>
                    <a:pt x="781494" y="242939"/>
                  </a:cubicBezTo>
                  <a:cubicBezTo>
                    <a:pt x="784983" y="246428"/>
                    <a:pt x="805916" y="274338"/>
                    <a:pt x="816382" y="312715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9B29FCB5-0923-6F23-F348-E27C13CDFB1C}"/>
                </a:ext>
              </a:extLst>
            </p:cNvPr>
            <p:cNvSpPr/>
            <p:nvPr/>
          </p:nvSpPr>
          <p:spPr>
            <a:xfrm>
              <a:off x="-1311945" y="555471"/>
              <a:ext cx="96370" cy="52332"/>
            </a:xfrm>
            <a:custGeom>
              <a:avLst/>
              <a:gdLst>
                <a:gd name="connsiteX0" fmla="*/ 48843 w 96370"/>
                <a:gd name="connsiteY0" fmla="*/ 27910 h 52332"/>
                <a:gd name="connsiteX1" fmla="*/ 83731 w 96370"/>
                <a:gd name="connsiteY1" fmla="*/ 34888 h 52332"/>
                <a:gd name="connsiteX2" fmla="*/ 76754 w 96370"/>
                <a:gd name="connsiteY2" fmla="*/ 0 h 52332"/>
                <a:gd name="connsiteX3" fmla="*/ 0 w 96370"/>
                <a:gd name="connsiteY3" fmla="*/ 3489 h 52332"/>
                <a:gd name="connsiteX4" fmla="*/ 3489 w 96370"/>
                <a:gd name="connsiteY4" fmla="*/ 52332 h 52332"/>
                <a:gd name="connsiteX5" fmla="*/ 48843 w 96370"/>
                <a:gd name="connsiteY5" fmla="*/ 27910 h 52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6370" h="52332">
                  <a:moveTo>
                    <a:pt x="48843" y="27910"/>
                  </a:moveTo>
                  <a:cubicBezTo>
                    <a:pt x="48843" y="27910"/>
                    <a:pt x="62798" y="27910"/>
                    <a:pt x="83731" y="34888"/>
                  </a:cubicBezTo>
                  <a:cubicBezTo>
                    <a:pt x="104664" y="17444"/>
                    <a:pt x="97687" y="0"/>
                    <a:pt x="76754" y="0"/>
                  </a:cubicBezTo>
                  <a:cubicBezTo>
                    <a:pt x="48843" y="3489"/>
                    <a:pt x="20933" y="3489"/>
                    <a:pt x="0" y="3489"/>
                  </a:cubicBezTo>
                  <a:cubicBezTo>
                    <a:pt x="0" y="24422"/>
                    <a:pt x="0" y="45355"/>
                    <a:pt x="3489" y="52332"/>
                  </a:cubicBezTo>
                  <a:cubicBezTo>
                    <a:pt x="38377" y="45355"/>
                    <a:pt x="48843" y="27910"/>
                    <a:pt x="48843" y="27910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8ABCD2F0-B802-FD02-3BD5-6190B7E6DF0D}"/>
                </a:ext>
              </a:extLst>
            </p:cNvPr>
            <p:cNvSpPr/>
            <p:nvPr/>
          </p:nvSpPr>
          <p:spPr>
            <a:xfrm>
              <a:off x="-1538718" y="533845"/>
              <a:ext cx="125597" cy="66980"/>
            </a:xfrm>
            <a:custGeom>
              <a:avLst/>
              <a:gdLst>
                <a:gd name="connsiteX0" fmla="*/ 104664 w 125597"/>
                <a:gd name="connsiteY0" fmla="*/ 66980 h 66980"/>
                <a:gd name="connsiteX1" fmla="*/ 125597 w 125597"/>
                <a:gd name="connsiteY1" fmla="*/ 14648 h 66980"/>
                <a:gd name="connsiteX2" fmla="*/ 45355 w 125597"/>
                <a:gd name="connsiteY2" fmla="*/ 693 h 66980"/>
                <a:gd name="connsiteX3" fmla="*/ 0 w 125597"/>
                <a:gd name="connsiteY3" fmla="*/ 11159 h 66980"/>
                <a:gd name="connsiteX4" fmla="*/ 52332 w 125597"/>
                <a:gd name="connsiteY4" fmla="*/ 14648 h 66980"/>
                <a:gd name="connsiteX5" fmla="*/ 104664 w 125597"/>
                <a:gd name="connsiteY5" fmla="*/ 66980 h 66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597" h="66980">
                  <a:moveTo>
                    <a:pt x="104664" y="66980"/>
                  </a:moveTo>
                  <a:cubicBezTo>
                    <a:pt x="108153" y="49536"/>
                    <a:pt x="118620" y="32092"/>
                    <a:pt x="125597" y="14648"/>
                  </a:cubicBezTo>
                  <a:cubicBezTo>
                    <a:pt x="94198" y="7671"/>
                    <a:pt x="69776" y="-2796"/>
                    <a:pt x="45355" y="693"/>
                  </a:cubicBezTo>
                  <a:cubicBezTo>
                    <a:pt x="10466" y="4182"/>
                    <a:pt x="0" y="11159"/>
                    <a:pt x="0" y="11159"/>
                  </a:cubicBezTo>
                  <a:cubicBezTo>
                    <a:pt x="17444" y="11159"/>
                    <a:pt x="34888" y="11159"/>
                    <a:pt x="52332" y="14648"/>
                  </a:cubicBezTo>
                  <a:cubicBezTo>
                    <a:pt x="55821" y="18137"/>
                    <a:pt x="69776" y="46048"/>
                    <a:pt x="104664" y="66980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3EED3357-CCCB-EB0D-9344-687DC7A57889}"/>
                </a:ext>
              </a:extLst>
            </p:cNvPr>
            <p:cNvSpPr/>
            <p:nvPr/>
          </p:nvSpPr>
          <p:spPr>
            <a:xfrm>
              <a:off x="-3096859" y="686751"/>
              <a:ext cx="1093934" cy="1274975"/>
            </a:xfrm>
            <a:custGeom>
              <a:avLst/>
              <a:gdLst>
                <a:gd name="connsiteX0" fmla="*/ 1041797 w 1093934"/>
                <a:gd name="connsiteY0" fmla="*/ 611837 h 1274975"/>
                <a:gd name="connsiteX1" fmla="*/ 588252 w 1093934"/>
                <a:gd name="connsiteY1" fmla="*/ 1006073 h 1274975"/>
                <a:gd name="connsiteX2" fmla="*/ 574297 w 1093934"/>
                <a:gd name="connsiteY2" fmla="*/ 1246801 h 1274975"/>
                <a:gd name="connsiteX3" fmla="*/ 542897 w 1093934"/>
                <a:gd name="connsiteY3" fmla="*/ 1061894 h 1274975"/>
                <a:gd name="connsiteX4" fmla="*/ 542897 w 1093934"/>
                <a:gd name="connsiteY4" fmla="*/ 1009562 h 1274975"/>
                <a:gd name="connsiteX5" fmla="*/ 462655 w 1093934"/>
                <a:gd name="connsiteY5" fmla="*/ 1006073 h 1274975"/>
                <a:gd name="connsiteX6" fmla="*/ 43997 w 1093934"/>
                <a:gd name="connsiteY6" fmla="*/ 444374 h 1274975"/>
                <a:gd name="connsiteX7" fmla="*/ 623140 w 1093934"/>
                <a:gd name="connsiteY7" fmla="*/ 50138 h 1274975"/>
                <a:gd name="connsiteX8" fmla="*/ 703383 w 1093934"/>
                <a:gd name="connsiteY8" fmla="*/ 64094 h 1274975"/>
                <a:gd name="connsiteX9" fmla="*/ 731293 w 1093934"/>
                <a:gd name="connsiteY9" fmla="*/ 32694 h 1274975"/>
                <a:gd name="connsiteX10" fmla="*/ 626629 w 1093934"/>
                <a:gd name="connsiteY10" fmla="*/ 11761 h 1274975"/>
                <a:gd name="connsiteX11" fmla="*/ 5620 w 1093934"/>
                <a:gd name="connsiteY11" fmla="*/ 437396 h 1274975"/>
                <a:gd name="connsiteX12" fmla="*/ 106796 w 1093934"/>
                <a:gd name="connsiteY12" fmla="*/ 800233 h 1274975"/>
                <a:gd name="connsiteX13" fmla="*/ 455677 w 1093934"/>
                <a:gd name="connsiteY13" fmla="*/ 1044450 h 1274975"/>
                <a:gd name="connsiteX14" fmla="*/ 518476 w 1093934"/>
                <a:gd name="connsiteY14" fmla="*/ 1047939 h 1274975"/>
                <a:gd name="connsiteX15" fmla="*/ 521964 w 1093934"/>
                <a:gd name="connsiteY15" fmla="*/ 1047939 h 1274975"/>
                <a:gd name="connsiteX16" fmla="*/ 574297 w 1093934"/>
                <a:gd name="connsiteY16" fmla="*/ 1274711 h 1274975"/>
                <a:gd name="connsiteX17" fmla="*/ 616162 w 1093934"/>
                <a:gd name="connsiteY17" fmla="*/ 1037472 h 1274975"/>
                <a:gd name="connsiteX18" fmla="*/ 637095 w 1093934"/>
                <a:gd name="connsiteY18" fmla="*/ 1033983 h 1274975"/>
                <a:gd name="connsiteX19" fmla="*/ 692916 w 1093934"/>
                <a:gd name="connsiteY19" fmla="*/ 1086315 h 1274975"/>
                <a:gd name="connsiteX20" fmla="*/ 748737 w 1093934"/>
                <a:gd name="connsiteY20" fmla="*/ 1030495 h 1274975"/>
                <a:gd name="connsiteX21" fmla="*/ 741760 w 1093934"/>
                <a:gd name="connsiteY21" fmla="*/ 1002584 h 1274975"/>
                <a:gd name="connsiteX22" fmla="*/ 1076686 w 1093934"/>
                <a:gd name="connsiteY22" fmla="*/ 618815 h 1274975"/>
                <a:gd name="connsiteX23" fmla="*/ 1024353 w 1093934"/>
                <a:gd name="connsiteY23" fmla="*/ 207135 h 1274975"/>
                <a:gd name="connsiteX24" fmla="*/ 811536 w 1093934"/>
                <a:gd name="connsiteY24" fmla="*/ 60605 h 1274975"/>
                <a:gd name="connsiteX25" fmla="*/ 790603 w 1093934"/>
                <a:gd name="connsiteY25" fmla="*/ 92004 h 1274975"/>
                <a:gd name="connsiteX26" fmla="*/ 1041797 w 1093934"/>
                <a:gd name="connsiteY26" fmla="*/ 611837 h 1274975"/>
                <a:gd name="connsiteX27" fmla="*/ 696405 w 1093934"/>
                <a:gd name="connsiteY27" fmla="*/ 1068871 h 1274975"/>
                <a:gd name="connsiteX28" fmla="*/ 661517 w 1093934"/>
                <a:gd name="connsiteY28" fmla="*/ 1037472 h 1274975"/>
                <a:gd name="connsiteX29" fmla="*/ 734782 w 1093934"/>
                <a:gd name="connsiteY29" fmla="*/ 1023517 h 1274975"/>
                <a:gd name="connsiteX30" fmla="*/ 696405 w 1093934"/>
                <a:gd name="connsiteY30" fmla="*/ 1068871 h 1274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093934" h="1274975">
                  <a:moveTo>
                    <a:pt x="1041797" y="611837"/>
                  </a:moveTo>
                  <a:cubicBezTo>
                    <a:pt x="1006909" y="828144"/>
                    <a:pt x="787114" y="974674"/>
                    <a:pt x="588252" y="1006073"/>
                  </a:cubicBezTo>
                  <a:cubicBezTo>
                    <a:pt x="602207" y="1061894"/>
                    <a:pt x="637095" y="1239823"/>
                    <a:pt x="574297" y="1246801"/>
                  </a:cubicBezTo>
                  <a:cubicBezTo>
                    <a:pt x="497543" y="1253779"/>
                    <a:pt x="535920" y="1093293"/>
                    <a:pt x="542897" y="1061894"/>
                  </a:cubicBezTo>
                  <a:cubicBezTo>
                    <a:pt x="546386" y="1054916"/>
                    <a:pt x="542897" y="1033983"/>
                    <a:pt x="542897" y="1009562"/>
                  </a:cubicBezTo>
                  <a:cubicBezTo>
                    <a:pt x="514987" y="1009562"/>
                    <a:pt x="490565" y="1009562"/>
                    <a:pt x="462655" y="1006073"/>
                  </a:cubicBezTo>
                  <a:cubicBezTo>
                    <a:pt x="277748" y="978162"/>
                    <a:pt x="-1357" y="706035"/>
                    <a:pt x="43997" y="444374"/>
                  </a:cubicBezTo>
                  <a:cubicBezTo>
                    <a:pt x="89352" y="179224"/>
                    <a:pt x="235882" y="-9171"/>
                    <a:pt x="623140" y="50138"/>
                  </a:cubicBezTo>
                  <a:cubicBezTo>
                    <a:pt x="651050" y="53627"/>
                    <a:pt x="678961" y="60605"/>
                    <a:pt x="703383" y="64094"/>
                  </a:cubicBezTo>
                  <a:cubicBezTo>
                    <a:pt x="713849" y="53627"/>
                    <a:pt x="720827" y="43161"/>
                    <a:pt x="731293" y="32694"/>
                  </a:cubicBezTo>
                  <a:cubicBezTo>
                    <a:pt x="699894" y="25717"/>
                    <a:pt x="665006" y="18739"/>
                    <a:pt x="626629" y="11761"/>
                  </a:cubicBezTo>
                  <a:cubicBezTo>
                    <a:pt x="270770" y="-44060"/>
                    <a:pt x="61441" y="98982"/>
                    <a:pt x="5620" y="437396"/>
                  </a:cubicBezTo>
                  <a:cubicBezTo>
                    <a:pt x="-15313" y="552527"/>
                    <a:pt x="23064" y="681613"/>
                    <a:pt x="106796" y="800233"/>
                  </a:cubicBezTo>
                  <a:cubicBezTo>
                    <a:pt x="200994" y="929319"/>
                    <a:pt x="340546" y="1027006"/>
                    <a:pt x="455677" y="1044450"/>
                  </a:cubicBezTo>
                  <a:cubicBezTo>
                    <a:pt x="476610" y="1047939"/>
                    <a:pt x="497543" y="1047939"/>
                    <a:pt x="518476" y="1047939"/>
                  </a:cubicBezTo>
                  <a:cubicBezTo>
                    <a:pt x="518476" y="1047939"/>
                    <a:pt x="518476" y="1047939"/>
                    <a:pt x="521964" y="1047939"/>
                  </a:cubicBezTo>
                  <a:cubicBezTo>
                    <a:pt x="497543" y="1152603"/>
                    <a:pt x="487076" y="1267734"/>
                    <a:pt x="574297" y="1274711"/>
                  </a:cubicBezTo>
                  <a:cubicBezTo>
                    <a:pt x="665006" y="1281689"/>
                    <a:pt x="647562" y="1149114"/>
                    <a:pt x="616162" y="1037472"/>
                  </a:cubicBezTo>
                  <a:cubicBezTo>
                    <a:pt x="623140" y="1037472"/>
                    <a:pt x="630118" y="1033983"/>
                    <a:pt x="637095" y="1033983"/>
                  </a:cubicBezTo>
                  <a:cubicBezTo>
                    <a:pt x="640584" y="1061894"/>
                    <a:pt x="661517" y="1086315"/>
                    <a:pt x="692916" y="1086315"/>
                  </a:cubicBezTo>
                  <a:cubicBezTo>
                    <a:pt x="724316" y="1086315"/>
                    <a:pt x="748737" y="1061894"/>
                    <a:pt x="748737" y="1030495"/>
                  </a:cubicBezTo>
                  <a:cubicBezTo>
                    <a:pt x="748737" y="1020028"/>
                    <a:pt x="745248" y="1009562"/>
                    <a:pt x="741760" y="1002584"/>
                  </a:cubicBezTo>
                  <a:cubicBezTo>
                    <a:pt x="905734" y="936297"/>
                    <a:pt x="1048775" y="796744"/>
                    <a:pt x="1076686" y="618815"/>
                  </a:cubicBezTo>
                  <a:cubicBezTo>
                    <a:pt x="1101107" y="482751"/>
                    <a:pt x="1111574" y="329243"/>
                    <a:pt x="1024353" y="207135"/>
                  </a:cubicBezTo>
                  <a:cubicBezTo>
                    <a:pt x="978999" y="144336"/>
                    <a:pt x="909223" y="95493"/>
                    <a:pt x="811536" y="60605"/>
                  </a:cubicBezTo>
                  <a:cubicBezTo>
                    <a:pt x="804558" y="71071"/>
                    <a:pt x="797581" y="81538"/>
                    <a:pt x="790603" y="92004"/>
                  </a:cubicBezTo>
                  <a:cubicBezTo>
                    <a:pt x="1069708" y="186202"/>
                    <a:pt x="1080174" y="385064"/>
                    <a:pt x="1041797" y="611837"/>
                  </a:cubicBezTo>
                  <a:close/>
                  <a:moveTo>
                    <a:pt x="696405" y="1068871"/>
                  </a:moveTo>
                  <a:cubicBezTo>
                    <a:pt x="661517" y="1065383"/>
                    <a:pt x="661517" y="1037472"/>
                    <a:pt x="661517" y="1037472"/>
                  </a:cubicBezTo>
                  <a:cubicBezTo>
                    <a:pt x="661517" y="1037472"/>
                    <a:pt x="706872" y="1061894"/>
                    <a:pt x="734782" y="1023517"/>
                  </a:cubicBezTo>
                  <a:cubicBezTo>
                    <a:pt x="731293" y="1020028"/>
                    <a:pt x="731293" y="1072360"/>
                    <a:pt x="696405" y="1068871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7" name="任意多边形: 形状 286">
              <a:extLst>
                <a:ext uri="{FF2B5EF4-FFF2-40B4-BE49-F238E27FC236}">
                  <a16:creationId xmlns:a16="http://schemas.microsoft.com/office/drawing/2014/main" id="{4C4214CF-36C7-5D9F-D216-59E87CB8C2BA}"/>
                </a:ext>
              </a:extLst>
            </p:cNvPr>
            <p:cNvSpPr/>
            <p:nvPr/>
          </p:nvSpPr>
          <p:spPr>
            <a:xfrm>
              <a:off x="-3057771" y="722437"/>
              <a:ext cx="1018954" cy="970387"/>
            </a:xfrm>
            <a:custGeom>
              <a:avLst/>
              <a:gdLst>
                <a:gd name="connsiteX0" fmla="*/ 681738 w 1018954"/>
                <a:gd name="connsiteY0" fmla="*/ 223781 h 970387"/>
                <a:gd name="connsiteX1" fmla="*/ 692204 w 1018954"/>
                <a:gd name="connsiteY1" fmla="*/ 248203 h 970387"/>
                <a:gd name="connsiteX2" fmla="*/ 695693 w 1018954"/>
                <a:gd name="connsiteY2" fmla="*/ 251692 h 970387"/>
                <a:gd name="connsiteX3" fmla="*/ 692204 w 1018954"/>
                <a:gd name="connsiteY3" fmla="*/ 251692 h 970387"/>
                <a:gd name="connsiteX4" fmla="*/ 692204 w 1018954"/>
                <a:gd name="connsiteY4" fmla="*/ 251692 h 970387"/>
                <a:gd name="connsiteX5" fmla="*/ 437521 w 1018954"/>
                <a:gd name="connsiteY5" fmla="*/ 101673 h 970387"/>
                <a:gd name="connsiteX6" fmla="*/ 238659 w 1018954"/>
                <a:gd name="connsiteY6" fmla="*/ 105162 h 970387"/>
                <a:gd name="connsiteX7" fmla="*/ 465432 w 1018954"/>
                <a:gd name="connsiteY7" fmla="*/ 63296 h 970387"/>
                <a:gd name="connsiteX8" fmla="*/ 496831 w 1018954"/>
                <a:gd name="connsiteY8" fmla="*/ 105162 h 970387"/>
                <a:gd name="connsiteX9" fmla="*/ 542186 w 1018954"/>
                <a:gd name="connsiteY9" fmla="*/ 122606 h 970387"/>
                <a:gd name="connsiteX10" fmla="*/ 622428 w 1018954"/>
                <a:gd name="connsiteY10" fmla="*/ 66785 h 970387"/>
                <a:gd name="connsiteX11" fmla="*/ 664294 w 1018954"/>
                <a:gd name="connsiteY11" fmla="*/ 24919 h 970387"/>
                <a:gd name="connsiteX12" fmla="*/ 584051 w 1018954"/>
                <a:gd name="connsiteY12" fmla="*/ 10964 h 970387"/>
                <a:gd name="connsiteX13" fmla="*/ 4908 w 1018954"/>
                <a:gd name="connsiteY13" fmla="*/ 405199 h 970387"/>
                <a:gd name="connsiteX14" fmla="*/ 423566 w 1018954"/>
                <a:gd name="connsiteY14" fmla="*/ 966898 h 970387"/>
                <a:gd name="connsiteX15" fmla="*/ 503809 w 1018954"/>
                <a:gd name="connsiteY15" fmla="*/ 970387 h 970387"/>
                <a:gd name="connsiteX16" fmla="*/ 479387 w 1018954"/>
                <a:gd name="connsiteY16" fmla="*/ 768036 h 970387"/>
                <a:gd name="connsiteX17" fmla="*/ 545674 w 1018954"/>
                <a:gd name="connsiteY17" fmla="*/ 949454 h 970387"/>
                <a:gd name="connsiteX18" fmla="*/ 549163 w 1018954"/>
                <a:gd name="connsiteY18" fmla="*/ 966898 h 970387"/>
                <a:gd name="connsiteX19" fmla="*/ 1002709 w 1018954"/>
                <a:gd name="connsiteY19" fmla="*/ 572663 h 970387"/>
                <a:gd name="connsiteX20" fmla="*/ 755003 w 1018954"/>
                <a:gd name="connsiteY20" fmla="*/ 49341 h 970387"/>
                <a:gd name="connsiteX21" fmla="*/ 730581 w 1018954"/>
                <a:gd name="connsiteY21" fmla="*/ 84229 h 970387"/>
                <a:gd name="connsiteX22" fmla="*/ 681738 w 1018954"/>
                <a:gd name="connsiteY22" fmla="*/ 223781 h 970387"/>
                <a:gd name="connsiteX23" fmla="*/ 838735 w 1018954"/>
                <a:gd name="connsiteY23" fmla="*/ 775014 h 970387"/>
                <a:gd name="connsiteX24" fmla="*/ 730581 w 1018954"/>
                <a:gd name="connsiteY24" fmla="*/ 768036 h 970387"/>
                <a:gd name="connsiteX25" fmla="*/ 985265 w 1018954"/>
                <a:gd name="connsiteY25" fmla="*/ 426133 h 970387"/>
                <a:gd name="connsiteX26" fmla="*/ 838735 w 1018954"/>
                <a:gd name="connsiteY26" fmla="*/ 775014 h 970387"/>
                <a:gd name="connsiteX27" fmla="*/ 835246 w 1018954"/>
                <a:gd name="connsiteY27" fmla="*/ 178427 h 970387"/>
                <a:gd name="connsiteX28" fmla="*/ 755003 w 1018954"/>
                <a:gd name="connsiteY28" fmla="*/ 94695 h 970387"/>
                <a:gd name="connsiteX29" fmla="*/ 894556 w 1018954"/>
                <a:gd name="connsiteY29" fmla="*/ 157494 h 970387"/>
                <a:gd name="connsiteX30" fmla="*/ 978287 w 1018954"/>
                <a:gd name="connsiteY30" fmla="*/ 387755 h 970387"/>
                <a:gd name="connsiteX31" fmla="*/ 796869 w 1018954"/>
                <a:gd name="connsiteY31" fmla="*/ 307513 h 970387"/>
                <a:gd name="connsiteX32" fmla="*/ 734070 w 1018954"/>
                <a:gd name="connsiteY32" fmla="*/ 213315 h 970387"/>
                <a:gd name="connsiteX33" fmla="*/ 835246 w 1018954"/>
                <a:gd name="connsiteY33" fmla="*/ 178427 h 970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018954" h="970387">
                  <a:moveTo>
                    <a:pt x="681738" y="223781"/>
                  </a:moveTo>
                  <a:cubicBezTo>
                    <a:pt x="688716" y="234248"/>
                    <a:pt x="688716" y="241225"/>
                    <a:pt x="692204" y="248203"/>
                  </a:cubicBezTo>
                  <a:lnTo>
                    <a:pt x="695693" y="251692"/>
                  </a:lnTo>
                  <a:cubicBezTo>
                    <a:pt x="695693" y="251692"/>
                    <a:pt x="695693" y="251692"/>
                    <a:pt x="692204" y="251692"/>
                  </a:cubicBezTo>
                  <a:cubicBezTo>
                    <a:pt x="692204" y="251692"/>
                    <a:pt x="692204" y="251692"/>
                    <a:pt x="692204" y="251692"/>
                  </a:cubicBezTo>
                  <a:cubicBezTo>
                    <a:pt x="542186" y="94695"/>
                    <a:pt x="489853" y="154005"/>
                    <a:pt x="437521" y="101673"/>
                  </a:cubicBezTo>
                  <a:cubicBezTo>
                    <a:pt x="385189" y="49341"/>
                    <a:pt x="238659" y="105162"/>
                    <a:pt x="238659" y="105162"/>
                  </a:cubicBezTo>
                  <a:cubicBezTo>
                    <a:pt x="290991" y="14453"/>
                    <a:pt x="458454" y="38874"/>
                    <a:pt x="465432" y="63296"/>
                  </a:cubicBezTo>
                  <a:cubicBezTo>
                    <a:pt x="468921" y="87718"/>
                    <a:pt x="496831" y="105162"/>
                    <a:pt x="496831" y="105162"/>
                  </a:cubicBezTo>
                  <a:cubicBezTo>
                    <a:pt x="514275" y="112139"/>
                    <a:pt x="528230" y="115628"/>
                    <a:pt x="542186" y="122606"/>
                  </a:cubicBezTo>
                  <a:cubicBezTo>
                    <a:pt x="563119" y="112139"/>
                    <a:pt x="598007" y="87718"/>
                    <a:pt x="622428" y="66785"/>
                  </a:cubicBezTo>
                  <a:cubicBezTo>
                    <a:pt x="632895" y="52830"/>
                    <a:pt x="646850" y="42363"/>
                    <a:pt x="664294" y="24919"/>
                  </a:cubicBezTo>
                  <a:cubicBezTo>
                    <a:pt x="639872" y="17941"/>
                    <a:pt x="611962" y="14453"/>
                    <a:pt x="584051" y="10964"/>
                  </a:cubicBezTo>
                  <a:cubicBezTo>
                    <a:pt x="196793" y="-48346"/>
                    <a:pt x="50263" y="140050"/>
                    <a:pt x="4908" y="405199"/>
                  </a:cubicBezTo>
                  <a:cubicBezTo>
                    <a:pt x="-40446" y="670349"/>
                    <a:pt x="238659" y="938988"/>
                    <a:pt x="423566" y="966898"/>
                  </a:cubicBezTo>
                  <a:cubicBezTo>
                    <a:pt x="447988" y="970387"/>
                    <a:pt x="475898" y="970387"/>
                    <a:pt x="503809" y="970387"/>
                  </a:cubicBezTo>
                  <a:cubicBezTo>
                    <a:pt x="496831" y="893633"/>
                    <a:pt x="479387" y="768036"/>
                    <a:pt x="479387" y="768036"/>
                  </a:cubicBezTo>
                  <a:lnTo>
                    <a:pt x="545674" y="949454"/>
                  </a:lnTo>
                  <a:cubicBezTo>
                    <a:pt x="545674" y="949454"/>
                    <a:pt x="545674" y="956432"/>
                    <a:pt x="549163" y="966898"/>
                  </a:cubicBezTo>
                  <a:cubicBezTo>
                    <a:pt x="748026" y="938988"/>
                    <a:pt x="967821" y="788969"/>
                    <a:pt x="1002709" y="572663"/>
                  </a:cubicBezTo>
                  <a:cubicBezTo>
                    <a:pt x="1041086" y="345890"/>
                    <a:pt x="1030619" y="147027"/>
                    <a:pt x="755003" y="49341"/>
                  </a:cubicBezTo>
                  <a:cubicBezTo>
                    <a:pt x="748026" y="59807"/>
                    <a:pt x="737559" y="73762"/>
                    <a:pt x="730581" y="84229"/>
                  </a:cubicBezTo>
                  <a:cubicBezTo>
                    <a:pt x="692204" y="160983"/>
                    <a:pt x="681738" y="202849"/>
                    <a:pt x="681738" y="223781"/>
                  </a:cubicBezTo>
                  <a:close/>
                  <a:moveTo>
                    <a:pt x="838735" y="775014"/>
                  </a:moveTo>
                  <a:cubicBezTo>
                    <a:pt x="838735" y="775014"/>
                    <a:pt x="758492" y="768036"/>
                    <a:pt x="730581" y="768036"/>
                  </a:cubicBezTo>
                  <a:cubicBezTo>
                    <a:pt x="702671" y="768036"/>
                    <a:pt x="870134" y="722682"/>
                    <a:pt x="985265" y="426133"/>
                  </a:cubicBezTo>
                  <a:cubicBezTo>
                    <a:pt x="985265" y="422644"/>
                    <a:pt x="971309" y="687793"/>
                    <a:pt x="838735" y="775014"/>
                  </a:cubicBezTo>
                  <a:close/>
                  <a:moveTo>
                    <a:pt x="835246" y="178427"/>
                  </a:moveTo>
                  <a:cubicBezTo>
                    <a:pt x="835246" y="147027"/>
                    <a:pt x="755003" y="94695"/>
                    <a:pt x="755003" y="94695"/>
                  </a:cubicBezTo>
                  <a:cubicBezTo>
                    <a:pt x="803846" y="84229"/>
                    <a:pt x="894556" y="157494"/>
                    <a:pt x="894556" y="157494"/>
                  </a:cubicBezTo>
                  <a:cubicBezTo>
                    <a:pt x="1030619" y="293558"/>
                    <a:pt x="978287" y="387755"/>
                    <a:pt x="978287" y="387755"/>
                  </a:cubicBezTo>
                  <a:cubicBezTo>
                    <a:pt x="974798" y="300535"/>
                    <a:pt x="856179" y="307513"/>
                    <a:pt x="796869" y="307513"/>
                  </a:cubicBezTo>
                  <a:cubicBezTo>
                    <a:pt x="737559" y="307513"/>
                    <a:pt x="734070" y="213315"/>
                    <a:pt x="734070" y="213315"/>
                  </a:cubicBezTo>
                  <a:cubicBezTo>
                    <a:pt x="796869" y="237737"/>
                    <a:pt x="835246" y="209826"/>
                    <a:pt x="835246" y="178427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3DB0D9B2-C102-D3EE-458D-1EEE084243D5}"/>
                </a:ext>
              </a:extLst>
            </p:cNvPr>
            <p:cNvSpPr/>
            <p:nvPr/>
          </p:nvSpPr>
          <p:spPr>
            <a:xfrm>
              <a:off x="-1877815" y="-937739"/>
              <a:ext cx="230943" cy="177929"/>
            </a:xfrm>
            <a:custGeom>
              <a:avLst/>
              <a:gdLst>
                <a:gd name="connsiteX0" fmla="*/ 136746 w 230943"/>
                <a:gd name="connsiteY0" fmla="*/ 160485 h 177929"/>
                <a:gd name="connsiteX1" fmla="*/ 147212 w 230943"/>
                <a:gd name="connsiteY1" fmla="*/ 150019 h 177929"/>
                <a:gd name="connsiteX2" fmla="*/ 147212 w 230943"/>
                <a:gd name="connsiteY2" fmla="*/ 139552 h 177929"/>
                <a:gd name="connsiteX3" fmla="*/ 77436 w 230943"/>
                <a:gd name="connsiteY3" fmla="*/ 146530 h 177929"/>
                <a:gd name="connsiteX4" fmla="*/ 154190 w 230943"/>
                <a:gd name="connsiteY4" fmla="*/ 90709 h 177929"/>
                <a:gd name="connsiteX5" fmla="*/ 196056 w 230943"/>
                <a:gd name="connsiteY5" fmla="*/ 122108 h 177929"/>
                <a:gd name="connsiteX6" fmla="*/ 230944 w 230943"/>
                <a:gd name="connsiteY6" fmla="*/ 118620 h 177929"/>
                <a:gd name="connsiteX7" fmla="*/ 203033 w 230943"/>
                <a:gd name="connsiteY7" fmla="*/ 83731 h 177929"/>
                <a:gd name="connsiteX8" fmla="*/ 175123 w 230943"/>
                <a:gd name="connsiteY8" fmla="*/ 48843 h 177929"/>
                <a:gd name="connsiteX9" fmla="*/ 108835 w 230943"/>
                <a:gd name="connsiteY9" fmla="*/ 6978 h 177929"/>
                <a:gd name="connsiteX10" fmla="*/ 42548 w 230943"/>
                <a:gd name="connsiteY10" fmla="*/ 0 h 177929"/>
                <a:gd name="connsiteX11" fmla="*/ 682 w 230943"/>
                <a:gd name="connsiteY11" fmla="*/ 34888 h 177929"/>
                <a:gd name="connsiteX12" fmla="*/ 28593 w 230943"/>
                <a:gd name="connsiteY12" fmla="*/ 122108 h 177929"/>
                <a:gd name="connsiteX13" fmla="*/ 63481 w 230943"/>
                <a:gd name="connsiteY13" fmla="*/ 122108 h 177929"/>
                <a:gd name="connsiteX14" fmla="*/ 35570 w 230943"/>
                <a:gd name="connsiteY14" fmla="*/ 150019 h 177929"/>
                <a:gd name="connsiteX15" fmla="*/ 84414 w 230943"/>
                <a:gd name="connsiteY15" fmla="*/ 177929 h 177929"/>
                <a:gd name="connsiteX16" fmla="*/ 126280 w 230943"/>
                <a:gd name="connsiteY16" fmla="*/ 146530 h 177929"/>
                <a:gd name="connsiteX17" fmla="*/ 136746 w 230943"/>
                <a:gd name="connsiteY17" fmla="*/ 160485 h 177929"/>
                <a:gd name="connsiteX18" fmla="*/ 105347 w 230943"/>
                <a:gd name="connsiteY18" fmla="*/ 34888 h 177929"/>
                <a:gd name="connsiteX19" fmla="*/ 35570 w 230943"/>
                <a:gd name="connsiteY19" fmla="*/ 66287 h 177929"/>
                <a:gd name="connsiteX20" fmla="*/ 105347 w 230943"/>
                <a:gd name="connsiteY20" fmla="*/ 34888 h 177929"/>
                <a:gd name="connsiteX21" fmla="*/ 46037 w 230943"/>
                <a:gd name="connsiteY21" fmla="*/ 90709 h 177929"/>
                <a:gd name="connsiteX22" fmla="*/ 143724 w 230943"/>
                <a:gd name="connsiteY22" fmla="*/ 59310 h 177929"/>
                <a:gd name="connsiteX23" fmla="*/ 94880 w 230943"/>
                <a:gd name="connsiteY23" fmla="*/ 101176 h 177929"/>
                <a:gd name="connsiteX24" fmla="*/ 46037 w 230943"/>
                <a:gd name="connsiteY24" fmla="*/ 90709 h 177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30943" h="177929">
                  <a:moveTo>
                    <a:pt x="136746" y="160485"/>
                  </a:moveTo>
                  <a:cubicBezTo>
                    <a:pt x="140235" y="156997"/>
                    <a:pt x="143724" y="153508"/>
                    <a:pt x="147212" y="150019"/>
                  </a:cubicBezTo>
                  <a:lnTo>
                    <a:pt x="147212" y="139552"/>
                  </a:lnTo>
                  <a:lnTo>
                    <a:pt x="77436" y="146530"/>
                  </a:lnTo>
                  <a:lnTo>
                    <a:pt x="154190" y="90709"/>
                  </a:lnTo>
                  <a:cubicBezTo>
                    <a:pt x="168145" y="97687"/>
                    <a:pt x="178612" y="108153"/>
                    <a:pt x="196056" y="122108"/>
                  </a:cubicBezTo>
                  <a:lnTo>
                    <a:pt x="230944" y="118620"/>
                  </a:lnTo>
                  <a:lnTo>
                    <a:pt x="203033" y="83731"/>
                  </a:lnTo>
                  <a:lnTo>
                    <a:pt x="175123" y="48843"/>
                  </a:lnTo>
                  <a:lnTo>
                    <a:pt x="108835" y="6978"/>
                  </a:lnTo>
                  <a:lnTo>
                    <a:pt x="42548" y="0"/>
                  </a:lnTo>
                  <a:cubicBezTo>
                    <a:pt x="42548" y="0"/>
                    <a:pt x="-6295" y="6978"/>
                    <a:pt x="682" y="34888"/>
                  </a:cubicBezTo>
                  <a:cubicBezTo>
                    <a:pt x="7660" y="62799"/>
                    <a:pt x="28593" y="122108"/>
                    <a:pt x="28593" y="122108"/>
                  </a:cubicBezTo>
                  <a:lnTo>
                    <a:pt x="63481" y="122108"/>
                  </a:lnTo>
                  <a:lnTo>
                    <a:pt x="35570" y="150019"/>
                  </a:lnTo>
                  <a:lnTo>
                    <a:pt x="84414" y="177929"/>
                  </a:lnTo>
                  <a:lnTo>
                    <a:pt x="126280" y="146530"/>
                  </a:lnTo>
                  <a:cubicBezTo>
                    <a:pt x="129768" y="146530"/>
                    <a:pt x="129768" y="150019"/>
                    <a:pt x="136746" y="160485"/>
                  </a:cubicBezTo>
                  <a:close/>
                  <a:moveTo>
                    <a:pt x="105347" y="34888"/>
                  </a:moveTo>
                  <a:lnTo>
                    <a:pt x="35570" y="66287"/>
                  </a:lnTo>
                  <a:cubicBezTo>
                    <a:pt x="42548" y="27911"/>
                    <a:pt x="105347" y="34888"/>
                    <a:pt x="105347" y="34888"/>
                  </a:cubicBezTo>
                  <a:close/>
                  <a:moveTo>
                    <a:pt x="46037" y="90709"/>
                  </a:moveTo>
                  <a:lnTo>
                    <a:pt x="143724" y="59310"/>
                  </a:lnTo>
                  <a:lnTo>
                    <a:pt x="94880" y="101176"/>
                  </a:lnTo>
                  <a:lnTo>
                    <a:pt x="46037" y="90709"/>
                  </a:ln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9" name="任意多边形: 形状 288">
              <a:extLst>
                <a:ext uri="{FF2B5EF4-FFF2-40B4-BE49-F238E27FC236}">
                  <a16:creationId xmlns:a16="http://schemas.microsoft.com/office/drawing/2014/main" id="{83983830-EDD2-BD9E-A643-5F01F7AA9CD3}"/>
                </a:ext>
              </a:extLst>
            </p:cNvPr>
            <p:cNvSpPr/>
            <p:nvPr/>
          </p:nvSpPr>
          <p:spPr>
            <a:xfrm>
              <a:off x="-1056438" y="1120659"/>
              <a:ext cx="96088" cy="226772"/>
            </a:xfrm>
            <a:custGeom>
              <a:avLst/>
              <a:gdLst>
                <a:gd name="connsiteX0" fmla="*/ 30576 w 96088"/>
                <a:gd name="connsiteY0" fmla="*/ 83732 h 226772"/>
                <a:gd name="connsiteX1" fmla="*/ 6154 w 96088"/>
                <a:gd name="connsiteY1" fmla="*/ 209329 h 226772"/>
                <a:gd name="connsiteX2" fmla="*/ 41043 w 96088"/>
                <a:gd name="connsiteY2" fmla="*/ 226773 h 226772"/>
                <a:gd name="connsiteX3" fmla="*/ 86397 w 96088"/>
                <a:gd name="connsiteY3" fmla="*/ 205840 h 226772"/>
                <a:gd name="connsiteX4" fmla="*/ 75931 w 96088"/>
                <a:gd name="connsiteY4" fmla="*/ 73265 h 226772"/>
                <a:gd name="connsiteX5" fmla="*/ 61975 w 96088"/>
                <a:gd name="connsiteY5" fmla="*/ 0 h 226772"/>
                <a:gd name="connsiteX6" fmla="*/ 41043 w 96088"/>
                <a:gd name="connsiteY6" fmla="*/ 52332 h 226772"/>
                <a:gd name="connsiteX7" fmla="*/ 30576 w 96088"/>
                <a:gd name="connsiteY7" fmla="*/ 83732 h 226772"/>
                <a:gd name="connsiteX8" fmla="*/ 65464 w 96088"/>
                <a:gd name="connsiteY8" fmla="*/ 90709 h 226772"/>
                <a:gd name="connsiteX9" fmla="*/ 61975 w 96088"/>
                <a:gd name="connsiteY9" fmla="*/ 209329 h 226772"/>
                <a:gd name="connsiteX10" fmla="*/ 44531 w 96088"/>
                <a:gd name="connsiteY10" fmla="*/ 191885 h 226772"/>
                <a:gd name="connsiteX11" fmla="*/ 65464 w 96088"/>
                <a:gd name="connsiteY11" fmla="*/ 90709 h 226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6088" h="226772">
                  <a:moveTo>
                    <a:pt x="30576" y="83732"/>
                  </a:moveTo>
                  <a:cubicBezTo>
                    <a:pt x="2665" y="136064"/>
                    <a:pt x="-7801" y="181418"/>
                    <a:pt x="6154" y="209329"/>
                  </a:cubicBezTo>
                  <a:cubicBezTo>
                    <a:pt x="13132" y="219795"/>
                    <a:pt x="27087" y="226773"/>
                    <a:pt x="41043" y="226773"/>
                  </a:cubicBezTo>
                  <a:cubicBezTo>
                    <a:pt x="61975" y="226773"/>
                    <a:pt x="75931" y="219795"/>
                    <a:pt x="86397" y="205840"/>
                  </a:cubicBezTo>
                  <a:cubicBezTo>
                    <a:pt x="107330" y="174441"/>
                    <a:pt x="89886" y="108153"/>
                    <a:pt x="75931" y="73265"/>
                  </a:cubicBezTo>
                  <a:cubicBezTo>
                    <a:pt x="72442" y="62799"/>
                    <a:pt x="65464" y="27911"/>
                    <a:pt x="61975" y="0"/>
                  </a:cubicBezTo>
                  <a:cubicBezTo>
                    <a:pt x="54998" y="17444"/>
                    <a:pt x="48020" y="34888"/>
                    <a:pt x="41043" y="52332"/>
                  </a:cubicBezTo>
                  <a:cubicBezTo>
                    <a:pt x="41043" y="59310"/>
                    <a:pt x="37554" y="73265"/>
                    <a:pt x="30576" y="83732"/>
                  </a:cubicBezTo>
                  <a:close/>
                  <a:moveTo>
                    <a:pt x="65464" y="90709"/>
                  </a:moveTo>
                  <a:cubicBezTo>
                    <a:pt x="96864" y="125597"/>
                    <a:pt x="86397" y="205840"/>
                    <a:pt x="61975" y="209329"/>
                  </a:cubicBezTo>
                  <a:cubicBezTo>
                    <a:pt x="37554" y="212817"/>
                    <a:pt x="44531" y="191885"/>
                    <a:pt x="44531" y="191885"/>
                  </a:cubicBezTo>
                  <a:cubicBezTo>
                    <a:pt x="79419" y="181418"/>
                    <a:pt x="65464" y="90709"/>
                    <a:pt x="65464" y="90709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36E7739D-52A3-8428-0383-0D5F961907A0}"/>
                </a:ext>
              </a:extLst>
            </p:cNvPr>
            <p:cNvSpPr/>
            <p:nvPr/>
          </p:nvSpPr>
          <p:spPr>
            <a:xfrm>
              <a:off x="-1008418" y="1099726"/>
              <a:ext cx="20932" cy="69776"/>
            </a:xfrm>
            <a:custGeom>
              <a:avLst/>
              <a:gdLst>
                <a:gd name="connsiteX0" fmla="*/ 0 w 20932"/>
                <a:gd name="connsiteY0" fmla="*/ 69776 h 69776"/>
                <a:gd name="connsiteX1" fmla="*/ 20933 w 20932"/>
                <a:gd name="connsiteY1" fmla="*/ 17444 h 69776"/>
                <a:gd name="connsiteX2" fmla="*/ 17444 w 20932"/>
                <a:gd name="connsiteY2" fmla="*/ 0 h 69776"/>
                <a:gd name="connsiteX3" fmla="*/ 0 w 20932"/>
                <a:gd name="connsiteY3" fmla="*/ 69776 h 69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932" h="69776">
                  <a:moveTo>
                    <a:pt x="0" y="69776"/>
                  </a:moveTo>
                  <a:cubicBezTo>
                    <a:pt x="6978" y="52332"/>
                    <a:pt x="13955" y="34888"/>
                    <a:pt x="20933" y="17444"/>
                  </a:cubicBezTo>
                  <a:cubicBezTo>
                    <a:pt x="20933" y="10466"/>
                    <a:pt x="20933" y="6978"/>
                    <a:pt x="17444" y="0"/>
                  </a:cubicBezTo>
                  <a:cubicBezTo>
                    <a:pt x="13955" y="20933"/>
                    <a:pt x="6978" y="45354"/>
                    <a:pt x="0" y="69776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1" name="任意多边形: 形状 290">
              <a:extLst>
                <a:ext uri="{FF2B5EF4-FFF2-40B4-BE49-F238E27FC236}">
                  <a16:creationId xmlns:a16="http://schemas.microsoft.com/office/drawing/2014/main" id="{7176424D-7CD0-CD79-FE65-B2A3C0A0BBB8}"/>
                </a:ext>
              </a:extLst>
            </p:cNvPr>
            <p:cNvSpPr/>
            <p:nvPr/>
          </p:nvSpPr>
          <p:spPr>
            <a:xfrm>
              <a:off x="-2365566" y="-766787"/>
              <a:ext cx="674762" cy="1510655"/>
            </a:xfrm>
            <a:custGeom>
              <a:avLst/>
              <a:gdLst>
                <a:gd name="connsiteX0" fmla="*/ 617520 w 674762"/>
                <a:gd name="connsiteY0" fmla="*/ 0 h 1510655"/>
                <a:gd name="connsiteX1" fmla="*/ 575654 w 674762"/>
                <a:gd name="connsiteY1" fmla="*/ 6978 h 1510655"/>
                <a:gd name="connsiteX2" fmla="*/ 530299 w 674762"/>
                <a:gd name="connsiteY2" fmla="*/ 718695 h 1510655"/>
                <a:gd name="connsiteX3" fmla="*/ 0 w 674762"/>
                <a:gd name="connsiteY3" fmla="*/ 1486234 h 1510655"/>
                <a:gd name="connsiteX4" fmla="*/ 31399 w 674762"/>
                <a:gd name="connsiteY4" fmla="*/ 1493212 h 1510655"/>
                <a:gd name="connsiteX5" fmla="*/ 216306 w 674762"/>
                <a:gd name="connsiteY5" fmla="*/ 1280394 h 1510655"/>
                <a:gd name="connsiteX6" fmla="*/ 55821 w 674762"/>
                <a:gd name="connsiteY6" fmla="*/ 1500189 h 1510655"/>
                <a:gd name="connsiteX7" fmla="*/ 83732 w 674762"/>
                <a:gd name="connsiteY7" fmla="*/ 1510656 h 1510655"/>
                <a:gd name="connsiteX8" fmla="*/ 181418 w 674762"/>
                <a:gd name="connsiteY8" fmla="*/ 1378081 h 1510655"/>
                <a:gd name="connsiteX9" fmla="*/ 634964 w 674762"/>
                <a:gd name="connsiteY9" fmla="*/ 17444 h 1510655"/>
                <a:gd name="connsiteX10" fmla="*/ 617520 w 674762"/>
                <a:gd name="connsiteY10" fmla="*/ 0 h 1510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74762" h="1510655">
                  <a:moveTo>
                    <a:pt x="617520" y="0"/>
                  </a:moveTo>
                  <a:lnTo>
                    <a:pt x="575654" y="6978"/>
                  </a:lnTo>
                  <a:cubicBezTo>
                    <a:pt x="603565" y="97687"/>
                    <a:pt x="676830" y="300038"/>
                    <a:pt x="530299" y="718695"/>
                  </a:cubicBezTo>
                  <a:cubicBezTo>
                    <a:pt x="432613" y="997800"/>
                    <a:pt x="167463" y="1308305"/>
                    <a:pt x="0" y="1486234"/>
                  </a:cubicBezTo>
                  <a:cubicBezTo>
                    <a:pt x="10467" y="1489723"/>
                    <a:pt x="20933" y="1489723"/>
                    <a:pt x="31399" y="1493212"/>
                  </a:cubicBezTo>
                  <a:lnTo>
                    <a:pt x="216306" y="1280394"/>
                  </a:lnTo>
                  <a:cubicBezTo>
                    <a:pt x="216306" y="1280394"/>
                    <a:pt x="129086" y="1395525"/>
                    <a:pt x="55821" y="1500189"/>
                  </a:cubicBezTo>
                  <a:cubicBezTo>
                    <a:pt x="66287" y="1503678"/>
                    <a:pt x="76754" y="1507167"/>
                    <a:pt x="83732" y="1510656"/>
                  </a:cubicBezTo>
                  <a:cubicBezTo>
                    <a:pt x="132575" y="1440879"/>
                    <a:pt x="181418" y="1378081"/>
                    <a:pt x="181418" y="1378081"/>
                  </a:cubicBezTo>
                  <a:cubicBezTo>
                    <a:pt x="784983" y="607053"/>
                    <a:pt x="687296" y="150019"/>
                    <a:pt x="634964" y="17444"/>
                  </a:cubicBezTo>
                  <a:cubicBezTo>
                    <a:pt x="624497" y="10466"/>
                    <a:pt x="617520" y="3489"/>
                    <a:pt x="617520" y="0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5A804C8E-F444-72D9-4252-A4715EEA9450}"/>
                </a:ext>
              </a:extLst>
            </p:cNvPr>
            <p:cNvSpPr/>
            <p:nvPr/>
          </p:nvSpPr>
          <p:spPr>
            <a:xfrm>
              <a:off x="-2389988" y="719445"/>
              <a:ext cx="59309" cy="38376"/>
            </a:xfrm>
            <a:custGeom>
              <a:avLst/>
              <a:gdLst>
                <a:gd name="connsiteX0" fmla="*/ 31399 w 59309"/>
                <a:gd name="connsiteY0" fmla="*/ 38377 h 38376"/>
                <a:gd name="connsiteX1" fmla="*/ 59310 w 59309"/>
                <a:gd name="connsiteY1" fmla="*/ 6978 h 38376"/>
                <a:gd name="connsiteX2" fmla="*/ 27910 w 59309"/>
                <a:gd name="connsiteY2" fmla="*/ 0 h 38376"/>
                <a:gd name="connsiteX3" fmla="*/ 0 w 59309"/>
                <a:gd name="connsiteY3" fmla="*/ 31399 h 38376"/>
                <a:gd name="connsiteX4" fmla="*/ 31399 w 59309"/>
                <a:gd name="connsiteY4" fmla="*/ 38377 h 38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309" h="38376">
                  <a:moveTo>
                    <a:pt x="31399" y="38377"/>
                  </a:moveTo>
                  <a:lnTo>
                    <a:pt x="59310" y="6978"/>
                  </a:lnTo>
                  <a:cubicBezTo>
                    <a:pt x="48843" y="3489"/>
                    <a:pt x="38377" y="0"/>
                    <a:pt x="27910" y="0"/>
                  </a:cubicBezTo>
                  <a:cubicBezTo>
                    <a:pt x="17444" y="10466"/>
                    <a:pt x="6978" y="20933"/>
                    <a:pt x="0" y="31399"/>
                  </a:cubicBezTo>
                  <a:cubicBezTo>
                    <a:pt x="6978" y="34888"/>
                    <a:pt x="20933" y="34888"/>
                    <a:pt x="31399" y="38377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29B8371B-4209-516B-10D3-6226A2EF3C8F}"/>
                </a:ext>
              </a:extLst>
            </p:cNvPr>
            <p:cNvSpPr/>
            <p:nvPr/>
          </p:nvSpPr>
          <p:spPr>
            <a:xfrm>
              <a:off x="-2313234" y="735339"/>
              <a:ext cx="27910" cy="39927"/>
            </a:xfrm>
            <a:custGeom>
              <a:avLst/>
              <a:gdLst>
                <a:gd name="connsiteX0" fmla="*/ 0 w 27910"/>
                <a:gd name="connsiteY0" fmla="*/ 1551 h 39927"/>
                <a:gd name="connsiteX1" fmla="*/ 13955 w 27910"/>
                <a:gd name="connsiteY1" fmla="*/ 22483 h 39927"/>
                <a:gd name="connsiteX2" fmla="*/ 3489 w 27910"/>
                <a:gd name="connsiteY2" fmla="*/ 39927 h 39927"/>
                <a:gd name="connsiteX3" fmla="*/ 6978 w 27910"/>
                <a:gd name="connsiteY3" fmla="*/ 39927 h 39927"/>
                <a:gd name="connsiteX4" fmla="*/ 27911 w 27910"/>
                <a:gd name="connsiteY4" fmla="*/ 8528 h 39927"/>
                <a:gd name="connsiteX5" fmla="*/ 0 w 27910"/>
                <a:gd name="connsiteY5" fmla="*/ 1551 h 39927"/>
                <a:gd name="connsiteX6" fmla="*/ 0 w 27910"/>
                <a:gd name="connsiteY6" fmla="*/ 1551 h 39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910" h="39927">
                  <a:moveTo>
                    <a:pt x="0" y="1551"/>
                  </a:moveTo>
                  <a:cubicBezTo>
                    <a:pt x="6978" y="5039"/>
                    <a:pt x="13955" y="22483"/>
                    <a:pt x="13955" y="22483"/>
                  </a:cubicBezTo>
                  <a:cubicBezTo>
                    <a:pt x="10467" y="29461"/>
                    <a:pt x="6978" y="32950"/>
                    <a:pt x="3489" y="39927"/>
                  </a:cubicBezTo>
                  <a:cubicBezTo>
                    <a:pt x="3489" y="39927"/>
                    <a:pt x="6978" y="39927"/>
                    <a:pt x="6978" y="39927"/>
                  </a:cubicBezTo>
                  <a:cubicBezTo>
                    <a:pt x="13955" y="29461"/>
                    <a:pt x="20933" y="18995"/>
                    <a:pt x="27911" y="8528"/>
                  </a:cubicBezTo>
                  <a:cubicBezTo>
                    <a:pt x="20933" y="5039"/>
                    <a:pt x="10467" y="1551"/>
                    <a:pt x="0" y="1551"/>
                  </a:cubicBezTo>
                  <a:cubicBezTo>
                    <a:pt x="3489" y="-1938"/>
                    <a:pt x="3489" y="1551"/>
                    <a:pt x="0" y="1551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id="{AA3EC778-9368-19AC-5A6C-182F22789D98}"/>
                </a:ext>
              </a:extLst>
            </p:cNvPr>
            <p:cNvSpPr/>
            <p:nvPr/>
          </p:nvSpPr>
          <p:spPr>
            <a:xfrm>
              <a:off x="-2411251" y="796199"/>
              <a:ext cx="59640" cy="104664"/>
            </a:xfrm>
            <a:custGeom>
              <a:avLst/>
              <a:gdLst>
                <a:gd name="connsiteX0" fmla="*/ 59640 w 59640"/>
                <a:gd name="connsiteY0" fmla="*/ 0 h 104664"/>
                <a:gd name="connsiteX1" fmla="*/ 331 w 59640"/>
                <a:gd name="connsiteY1" fmla="*/ 104664 h 104664"/>
                <a:gd name="connsiteX2" fmla="*/ 59640 w 59640"/>
                <a:gd name="connsiteY2" fmla="*/ 0 h 104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640" h="104664">
                  <a:moveTo>
                    <a:pt x="59640" y="0"/>
                  </a:moveTo>
                  <a:cubicBezTo>
                    <a:pt x="21264" y="52332"/>
                    <a:pt x="-3158" y="97687"/>
                    <a:pt x="331" y="104664"/>
                  </a:cubicBezTo>
                  <a:lnTo>
                    <a:pt x="59640" y="0"/>
                  </a:ln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62885BDD-7FAC-3E23-144F-FC7F676832A9}"/>
                </a:ext>
              </a:extLst>
            </p:cNvPr>
            <p:cNvSpPr/>
            <p:nvPr/>
          </p:nvSpPr>
          <p:spPr>
            <a:xfrm>
              <a:off x="-2330678" y="775266"/>
              <a:ext cx="24421" cy="34888"/>
            </a:xfrm>
            <a:custGeom>
              <a:avLst/>
              <a:gdLst>
                <a:gd name="connsiteX0" fmla="*/ 24422 w 24421"/>
                <a:gd name="connsiteY0" fmla="*/ 0 h 34888"/>
                <a:gd name="connsiteX1" fmla="*/ 20933 w 24421"/>
                <a:gd name="connsiteY1" fmla="*/ 0 h 34888"/>
                <a:gd name="connsiteX2" fmla="*/ 0 w 24421"/>
                <a:gd name="connsiteY2" fmla="*/ 34888 h 34888"/>
                <a:gd name="connsiteX3" fmla="*/ 24422 w 24421"/>
                <a:gd name="connsiteY3" fmla="*/ 0 h 34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421" h="34888">
                  <a:moveTo>
                    <a:pt x="24422" y="0"/>
                  </a:moveTo>
                  <a:cubicBezTo>
                    <a:pt x="24422" y="0"/>
                    <a:pt x="20933" y="0"/>
                    <a:pt x="20933" y="0"/>
                  </a:cubicBezTo>
                  <a:cubicBezTo>
                    <a:pt x="13955" y="13955"/>
                    <a:pt x="6978" y="24422"/>
                    <a:pt x="0" y="34888"/>
                  </a:cubicBezTo>
                  <a:cubicBezTo>
                    <a:pt x="10467" y="24422"/>
                    <a:pt x="17444" y="10467"/>
                    <a:pt x="24422" y="0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74C2BA1A-4A74-DE44-C74D-039C064D6F10}"/>
                </a:ext>
              </a:extLst>
            </p:cNvPr>
            <p:cNvSpPr/>
            <p:nvPr/>
          </p:nvSpPr>
          <p:spPr>
            <a:xfrm>
              <a:off x="-2449298" y="865976"/>
              <a:ext cx="41865" cy="45354"/>
            </a:xfrm>
            <a:custGeom>
              <a:avLst/>
              <a:gdLst>
                <a:gd name="connsiteX0" fmla="*/ 0 w 41865"/>
                <a:gd name="connsiteY0" fmla="*/ 13955 h 45354"/>
                <a:gd name="connsiteX1" fmla="*/ 41866 w 41865"/>
                <a:gd name="connsiteY1" fmla="*/ 45355 h 45354"/>
                <a:gd name="connsiteX2" fmla="*/ 34888 w 41865"/>
                <a:gd name="connsiteY2" fmla="*/ 34888 h 45354"/>
                <a:gd name="connsiteX3" fmla="*/ 10466 w 41865"/>
                <a:gd name="connsiteY3" fmla="*/ 0 h 45354"/>
                <a:gd name="connsiteX4" fmla="*/ 0 w 41865"/>
                <a:gd name="connsiteY4" fmla="*/ 13955 h 45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865" h="45354">
                  <a:moveTo>
                    <a:pt x="0" y="13955"/>
                  </a:moveTo>
                  <a:cubicBezTo>
                    <a:pt x="17444" y="24422"/>
                    <a:pt x="31399" y="34888"/>
                    <a:pt x="41866" y="45355"/>
                  </a:cubicBezTo>
                  <a:lnTo>
                    <a:pt x="34888" y="34888"/>
                  </a:lnTo>
                  <a:lnTo>
                    <a:pt x="10466" y="0"/>
                  </a:lnTo>
                  <a:lnTo>
                    <a:pt x="0" y="13955"/>
                  </a:ln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7" name="任意多边形: 形状 296">
              <a:extLst>
                <a:ext uri="{FF2B5EF4-FFF2-40B4-BE49-F238E27FC236}">
                  <a16:creationId xmlns:a16="http://schemas.microsoft.com/office/drawing/2014/main" id="{AE8A7EB4-1395-8CDB-2A80-CC9DAD664B9D}"/>
                </a:ext>
              </a:extLst>
            </p:cNvPr>
            <p:cNvSpPr/>
            <p:nvPr/>
          </p:nvSpPr>
          <p:spPr>
            <a:xfrm>
              <a:off x="-2435342" y="754334"/>
              <a:ext cx="76753" cy="87220"/>
            </a:xfrm>
            <a:custGeom>
              <a:avLst/>
              <a:gdLst>
                <a:gd name="connsiteX0" fmla="*/ 45355 w 76753"/>
                <a:gd name="connsiteY0" fmla="*/ 3489 h 87220"/>
                <a:gd name="connsiteX1" fmla="*/ 6978 w 76753"/>
                <a:gd name="connsiteY1" fmla="*/ 87220 h 87220"/>
                <a:gd name="connsiteX2" fmla="*/ 76754 w 76753"/>
                <a:gd name="connsiteY2" fmla="*/ 6978 h 87220"/>
                <a:gd name="connsiteX3" fmla="*/ 41866 w 76753"/>
                <a:gd name="connsiteY3" fmla="*/ 0 h 87220"/>
                <a:gd name="connsiteX4" fmla="*/ 0 w 76753"/>
                <a:gd name="connsiteY4" fmla="*/ 41866 h 87220"/>
                <a:gd name="connsiteX5" fmla="*/ 45355 w 76753"/>
                <a:gd name="connsiteY5" fmla="*/ 3489 h 87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6753" h="87220">
                  <a:moveTo>
                    <a:pt x="45355" y="3489"/>
                  </a:moveTo>
                  <a:lnTo>
                    <a:pt x="6978" y="87220"/>
                  </a:lnTo>
                  <a:lnTo>
                    <a:pt x="76754" y="6978"/>
                  </a:lnTo>
                  <a:cubicBezTo>
                    <a:pt x="66287" y="3489"/>
                    <a:pt x="52332" y="0"/>
                    <a:pt x="41866" y="0"/>
                  </a:cubicBezTo>
                  <a:cubicBezTo>
                    <a:pt x="27911" y="13955"/>
                    <a:pt x="13955" y="27910"/>
                    <a:pt x="0" y="41866"/>
                  </a:cubicBezTo>
                  <a:cubicBezTo>
                    <a:pt x="24422" y="17444"/>
                    <a:pt x="45355" y="3489"/>
                    <a:pt x="45355" y="3489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4BBE7652-32B1-8FF3-5312-0DE26F24FDF9}"/>
                </a:ext>
              </a:extLst>
            </p:cNvPr>
            <p:cNvSpPr/>
            <p:nvPr/>
          </p:nvSpPr>
          <p:spPr>
            <a:xfrm>
              <a:off x="-1789912" y="-791209"/>
              <a:ext cx="45354" cy="31399"/>
            </a:xfrm>
            <a:custGeom>
              <a:avLst/>
              <a:gdLst>
                <a:gd name="connsiteX0" fmla="*/ 45355 w 45354"/>
                <a:gd name="connsiteY0" fmla="*/ 17444 h 31399"/>
                <a:gd name="connsiteX1" fmla="*/ 45355 w 45354"/>
                <a:gd name="connsiteY1" fmla="*/ 17444 h 31399"/>
                <a:gd name="connsiteX2" fmla="*/ 41866 w 45354"/>
                <a:gd name="connsiteY2" fmla="*/ 0 h 31399"/>
                <a:gd name="connsiteX3" fmla="*/ 0 w 45354"/>
                <a:gd name="connsiteY3" fmla="*/ 31399 h 31399"/>
                <a:gd name="connsiteX4" fmla="*/ 41866 w 45354"/>
                <a:gd name="connsiteY4" fmla="*/ 24422 h 31399"/>
                <a:gd name="connsiteX5" fmla="*/ 45355 w 45354"/>
                <a:gd name="connsiteY5" fmla="*/ 17444 h 31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354" h="31399">
                  <a:moveTo>
                    <a:pt x="45355" y="17444"/>
                  </a:moveTo>
                  <a:cubicBezTo>
                    <a:pt x="45355" y="13955"/>
                    <a:pt x="45355" y="13955"/>
                    <a:pt x="45355" y="17444"/>
                  </a:cubicBezTo>
                  <a:cubicBezTo>
                    <a:pt x="45355" y="3489"/>
                    <a:pt x="41866" y="0"/>
                    <a:pt x="41866" y="0"/>
                  </a:cubicBezTo>
                  <a:lnTo>
                    <a:pt x="0" y="31399"/>
                  </a:lnTo>
                  <a:lnTo>
                    <a:pt x="41866" y="24422"/>
                  </a:lnTo>
                  <a:cubicBezTo>
                    <a:pt x="41866" y="20933"/>
                    <a:pt x="41866" y="17444"/>
                    <a:pt x="45355" y="17444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id="{197CC8D6-CBF0-D2CA-3899-6EEB8A828F3D}"/>
                </a:ext>
              </a:extLst>
            </p:cNvPr>
            <p:cNvSpPr/>
            <p:nvPr/>
          </p:nvSpPr>
          <p:spPr>
            <a:xfrm>
              <a:off x="-2449298" y="883420"/>
              <a:ext cx="59309" cy="52332"/>
            </a:xfrm>
            <a:custGeom>
              <a:avLst/>
              <a:gdLst>
                <a:gd name="connsiteX0" fmla="*/ 0 w 59309"/>
                <a:gd name="connsiteY0" fmla="*/ 3489 h 52332"/>
                <a:gd name="connsiteX1" fmla="*/ 59310 w 59309"/>
                <a:gd name="connsiteY1" fmla="*/ 52332 h 52332"/>
                <a:gd name="connsiteX2" fmla="*/ 45355 w 59309"/>
                <a:gd name="connsiteY2" fmla="*/ 31399 h 52332"/>
                <a:gd name="connsiteX3" fmla="*/ 3489 w 59309"/>
                <a:gd name="connsiteY3" fmla="*/ 0 h 52332"/>
                <a:gd name="connsiteX4" fmla="*/ 0 w 59309"/>
                <a:gd name="connsiteY4" fmla="*/ 3489 h 52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309" h="52332">
                  <a:moveTo>
                    <a:pt x="0" y="3489"/>
                  </a:moveTo>
                  <a:cubicBezTo>
                    <a:pt x="34888" y="24422"/>
                    <a:pt x="55821" y="48843"/>
                    <a:pt x="59310" y="52332"/>
                  </a:cubicBezTo>
                  <a:lnTo>
                    <a:pt x="45355" y="31399"/>
                  </a:lnTo>
                  <a:cubicBezTo>
                    <a:pt x="34888" y="20933"/>
                    <a:pt x="20933" y="10466"/>
                    <a:pt x="3489" y="0"/>
                  </a:cubicBezTo>
                  <a:lnTo>
                    <a:pt x="0" y="3489"/>
                  </a:ln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0" name="任意多边形: 形状 299">
              <a:extLst>
                <a:ext uri="{FF2B5EF4-FFF2-40B4-BE49-F238E27FC236}">
                  <a16:creationId xmlns:a16="http://schemas.microsoft.com/office/drawing/2014/main" id="{8FAFE931-C3C7-799E-7AE7-EB7B576D4ADB}"/>
                </a:ext>
              </a:extLst>
            </p:cNvPr>
            <p:cNvSpPr/>
            <p:nvPr/>
          </p:nvSpPr>
          <p:spPr>
            <a:xfrm>
              <a:off x="-2334167" y="736890"/>
              <a:ext cx="34888" cy="38376"/>
            </a:xfrm>
            <a:custGeom>
              <a:avLst/>
              <a:gdLst>
                <a:gd name="connsiteX0" fmla="*/ 24422 w 34888"/>
                <a:gd name="connsiteY0" fmla="*/ 38377 h 38376"/>
                <a:gd name="connsiteX1" fmla="*/ 34888 w 34888"/>
                <a:gd name="connsiteY1" fmla="*/ 20933 h 38376"/>
                <a:gd name="connsiteX2" fmla="*/ 20933 w 34888"/>
                <a:gd name="connsiteY2" fmla="*/ 0 h 38376"/>
                <a:gd name="connsiteX3" fmla="*/ 0 w 34888"/>
                <a:gd name="connsiteY3" fmla="*/ 31399 h 38376"/>
                <a:gd name="connsiteX4" fmla="*/ 24422 w 34888"/>
                <a:gd name="connsiteY4" fmla="*/ 38377 h 38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888" h="38376">
                  <a:moveTo>
                    <a:pt x="24422" y="38377"/>
                  </a:moveTo>
                  <a:cubicBezTo>
                    <a:pt x="27910" y="31399"/>
                    <a:pt x="31399" y="27910"/>
                    <a:pt x="34888" y="20933"/>
                  </a:cubicBezTo>
                  <a:cubicBezTo>
                    <a:pt x="34888" y="20933"/>
                    <a:pt x="31399" y="3489"/>
                    <a:pt x="20933" y="0"/>
                  </a:cubicBezTo>
                  <a:cubicBezTo>
                    <a:pt x="13955" y="10466"/>
                    <a:pt x="6978" y="20933"/>
                    <a:pt x="0" y="31399"/>
                  </a:cubicBezTo>
                  <a:cubicBezTo>
                    <a:pt x="10466" y="31399"/>
                    <a:pt x="17444" y="34888"/>
                    <a:pt x="24422" y="38377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1" name="任意多边形: 形状 300">
              <a:extLst>
                <a:ext uri="{FF2B5EF4-FFF2-40B4-BE49-F238E27FC236}">
                  <a16:creationId xmlns:a16="http://schemas.microsoft.com/office/drawing/2014/main" id="{AC8EE0E4-54DF-6EE9-FF9E-0237354A53F1}"/>
                </a:ext>
              </a:extLst>
            </p:cNvPr>
            <p:cNvSpPr/>
            <p:nvPr/>
          </p:nvSpPr>
          <p:spPr>
            <a:xfrm>
              <a:off x="-2410921" y="768289"/>
              <a:ext cx="104664" cy="156996"/>
            </a:xfrm>
            <a:custGeom>
              <a:avLst/>
              <a:gdLst>
                <a:gd name="connsiteX0" fmla="*/ 59310 w 104664"/>
                <a:gd name="connsiteY0" fmla="*/ 27910 h 156996"/>
                <a:gd name="connsiteX1" fmla="*/ 0 w 104664"/>
                <a:gd name="connsiteY1" fmla="*/ 132575 h 156996"/>
                <a:gd name="connsiteX2" fmla="*/ 6978 w 104664"/>
                <a:gd name="connsiteY2" fmla="*/ 143041 h 156996"/>
                <a:gd name="connsiteX3" fmla="*/ 20933 w 104664"/>
                <a:gd name="connsiteY3" fmla="*/ 156997 h 156996"/>
                <a:gd name="connsiteX4" fmla="*/ 83732 w 104664"/>
                <a:gd name="connsiteY4" fmla="*/ 41866 h 156996"/>
                <a:gd name="connsiteX5" fmla="*/ 104664 w 104664"/>
                <a:gd name="connsiteY5" fmla="*/ 6978 h 156996"/>
                <a:gd name="connsiteX6" fmla="*/ 80243 w 104664"/>
                <a:gd name="connsiteY6" fmla="*/ 0 h 156996"/>
                <a:gd name="connsiteX7" fmla="*/ 59310 w 104664"/>
                <a:gd name="connsiteY7" fmla="*/ 27910 h 156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4664" h="156996">
                  <a:moveTo>
                    <a:pt x="59310" y="27910"/>
                  </a:moveTo>
                  <a:lnTo>
                    <a:pt x="0" y="132575"/>
                  </a:lnTo>
                  <a:lnTo>
                    <a:pt x="6978" y="143041"/>
                  </a:lnTo>
                  <a:cubicBezTo>
                    <a:pt x="13955" y="146530"/>
                    <a:pt x="17444" y="153508"/>
                    <a:pt x="20933" y="156997"/>
                  </a:cubicBezTo>
                  <a:cubicBezTo>
                    <a:pt x="24422" y="136064"/>
                    <a:pt x="52332" y="90709"/>
                    <a:pt x="83732" y="41866"/>
                  </a:cubicBezTo>
                  <a:cubicBezTo>
                    <a:pt x="90709" y="31399"/>
                    <a:pt x="97687" y="17444"/>
                    <a:pt x="104664" y="6978"/>
                  </a:cubicBezTo>
                  <a:cubicBezTo>
                    <a:pt x="97687" y="3489"/>
                    <a:pt x="87220" y="0"/>
                    <a:pt x="80243" y="0"/>
                  </a:cubicBezTo>
                  <a:cubicBezTo>
                    <a:pt x="69776" y="6978"/>
                    <a:pt x="62799" y="17444"/>
                    <a:pt x="59310" y="27910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2" name="任意多边形: 形状 301">
              <a:extLst>
                <a:ext uri="{FF2B5EF4-FFF2-40B4-BE49-F238E27FC236}">
                  <a16:creationId xmlns:a16="http://schemas.microsoft.com/office/drawing/2014/main" id="{2C8A3CED-9022-8485-F5AE-7DBF5E4FAF68}"/>
                </a:ext>
              </a:extLst>
            </p:cNvPr>
            <p:cNvSpPr/>
            <p:nvPr/>
          </p:nvSpPr>
          <p:spPr>
            <a:xfrm>
              <a:off x="-2403943" y="914819"/>
              <a:ext cx="13955" cy="20932"/>
            </a:xfrm>
            <a:custGeom>
              <a:avLst/>
              <a:gdLst>
                <a:gd name="connsiteX0" fmla="*/ 13955 w 13955"/>
                <a:gd name="connsiteY0" fmla="*/ 20933 h 20932"/>
                <a:gd name="connsiteX1" fmla="*/ 13955 w 13955"/>
                <a:gd name="connsiteY1" fmla="*/ 13955 h 20932"/>
                <a:gd name="connsiteX2" fmla="*/ 0 w 13955"/>
                <a:gd name="connsiteY2" fmla="*/ 0 h 20932"/>
                <a:gd name="connsiteX3" fmla="*/ 13955 w 13955"/>
                <a:gd name="connsiteY3" fmla="*/ 20933 h 20932"/>
                <a:gd name="connsiteX4" fmla="*/ 13955 w 13955"/>
                <a:gd name="connsiteY4" fmla="*/ 20933 h 20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55" h="20932">
                  <a:moveTo>
                    <a:pt x="13955" y="20933"/>
                  </a:moveTo>
                  <a:cubicBezTo>
                    <a:pt x="13955" y="17444"/>
                    <a:pt x="13955" y="17444"/>
                    <a:pt x="13955" y="13955"/>
                  </a:cubicBezTo>
                  <a:cubicBezTo>
                    <a:pt x="10466" y="10467"/>
                    <a:pt x="3489" y="3489"/>
                    <a:pt x="0" y="0"/>
                  </a:cubicBezTo>
                  <a:lnTo>
                    <a:pt x="13955" y="20933"/>
                  </a:lnTo>
                  <a:cubicBezTo>
                    <a:pt x="13955" y="17444"/>
                    <a:pt x="13955" y="20933"/>
                    <a:pt x="13955" y="20933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3" name="任意多边形: 形状 302">
              <a:extLst>
                <a:ext uri="{FF2B5EF4-FFF2-40B4-BE49-F238E27FC236}">
                  <a16:creationId xmlns:a16="http://schemas.microsoft.com/office/drawing/2014/main" id="{04B6E1DC-E131-07DB-9CF4-E9F8D0C0A0C2}"/>
                </a:ext>
              </a:extLst>
            </p:cNvPr>
            <p:cNvSpPr/>
            <p:nvPr/>
          </p:nvSpPr>
          <p:spPr>
            <a:xfrm>
              <a:off x="-2498141" y="757822"/>
              <a:ext cx="108153" cy="125597"/>
            </a:xfrm>
            <a:custGeom>
              <a:avLst/>
              <a:gdLst>
                <a:gd name="connsiteX0" fmla="*/ 0 w 108153"/>
                <a:gd name="connsiteY0" fmla="*/ 97687 h 125597"/>
                <a:gd name="connsiteX1" fmla="*/ 48843 w 108153"/>
                <a:gd name="connsiteY1" fmla="*/ 125597 h 125597"/>
                <a:gd name="connsiteX2" fmla="*/ 55821 w 108153"/>
                <a:gd name="connsiteY2" fmla="*/ 108153 h 125597"/>
                <a:gd name="connsiteX3" fmla="*/ 55821 w 108153"/>
                <a:gd name="connsiteY3" fmla="*/ 101176 h 125597"/>
                <a:gd name="connsiteX4" fmla="*/ 69776 w 108153"/>
                <a:gd name="connsiteY4" fmla="*/ 83732 h 125597"/>
                <a:gd name="connsiteX5" fmla="*/ 108153 w 108153"/>
                <a:gd name="connsiteY5" fmla="*/ 0 h 125597"/>
                <a:gd name="connsiteX6" fmla="*/ 62799 w 108153"/>
                <a:gd name="connsiteY6" fmla="*/ 34888 h 125597"/>
                <a:gd name="connsiteX7" fmla="*/ 0 w 108153"/>
                <a:gd name="connsiteY7" fmla="*/ 97687 h 125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8153" h="125597">
                  <a:moveTo>
                    <a:pt x="0" y="97687"/>
                  </a:moveTo>
                  <a:cubicBezTo>
                    <a:pt x="20933" y="108153"/>
                    <a:pt x="34888" y="115131"/>
                    <a:pt x="48843" y="125597"/>
                  </a:cubicBezTo>
                  <a:lnTo>
                    <a:pt x="55821" y="108153"/>
                  </a:lnTo>
                  <a:lnTo>
                    <a:pt x="55821" y="101176"/>
                  </a:lnTo>
                  <a:lnTo>
                    <a:pt x="69776" y="83732"/>
                  </a:lnTo>
                  <a:lnTo>
                    <a:pt x="108153" y="0"/>
                  </a:lnTo>
                  <a:cubicBezTo>
                    <a:pt x="108153" y="0"/>
                    <a:pt x="87220" y="13955"/>
                    <a:pt x="62799" y="34888"/>
                  </a:cubicBezTo>
                  <a:cubicBezTo>
                    <a:pt x="34888" y="62799"/>
                    <a:pt x="10466" y="87220"/>
                    <a:pt x="0" y="97687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4" name="任意多边形: 形状 303">
              <a:extLst>
                <a:ext uri="{FF2B5EF4-FFF2-40B4-BE49-F238E27FC236}">
                  <a16:creationId xmlns:a16="http://schemas.microsoft.com/office/drawing/2014/main" id="{09139713-0DC9-50DE-4F2D-FA8FDF2A1D25}"/>
                </a:ext>
              </a:extLst>
            </p:cNvPr>
            <p:cNvSpPr/>
            <p:nvPr/>
          </p:nvSpPr>
          <p:spPr>
            <a:xfrm>
              <a:off x="-2505119" y="855509"/>
              <a:ext cx="59309" cy="31399"/>
            </a:xfrm>
            <a:custGeom>
              <a:avLst/>
              <a:gdLst>
                <a:gd name="connsiteX0" fmla="*/ 0 w 59309"/>
                <a:gd name="connsiteY0" fmla="*/ 6978 h 31399"/>
                <a:gd name="connsiteX1" fmla="*/ 55821 w 59309"/>
                <a:gd name="connsiteY1" fmla="*/ 31399 h 31399"/>
                <a:gd name="connsiteX2" fmla="*/ 59310 w 59309"/>
                <a:gd name="connsiteY2" fmla="*/ 27910 h 31399"/>
                <a:gd name="connsiteX3" fmla="*/ 10467 w 59309"/>
                <a:gd name="connsiteY3" fmla="*/ 0 h 31399"/>
                <a:gd name="connsiteX4" fmla="*/ 0 w 59309"/>
                <a:gd name="connsiteY4" fmla="*/ 6978 h 31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309" h="31399">
                  <a:moveTo>
                    <a:pt x="0" y="6978"/>
                  </a:moveTo>
                  <a:cubicBezTo>
                    <a:pt x="20933" y="10466"/>
                    <a:pt x="38377" y="20933"/>
                    <a:pt x="55821" y="31399"/>
                  </a:cubicBezTo>
                  <a:lnTo>
                    <a:pt x="59310" y="27910"/>
                  </a:lnTo>
                  <a:cubicBezTo>
                    <a:pt x="45355" y="20933"/>
                    <a:pt x="27911" y="10466"/>
                    <a:pt x="10467" y="0"/>
                  </a:cubicBezTo>
                  <a:cubicBezTo>
                    <a:pt x="3489" y="3489"/>
                    <a:pt x="0" y="6978"/>
                    <a:pt x="0" y="6978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5" name="任意多边形: 形状 304">
              <a:extLst>
                <a:ext uri="{FF2B5EF4-FFF2-40B4-BE49-F238E27FC236}">
                  <a16:creationId xmlns:a16="http://schemas.microsoft.com/office/drawing/2014/main" id="{2003E13A-7E5E-8DD7-D51F-217C03FC669F}"/>
                </a:ext>
              </a:extLst>
            </p:cNvPr>
            <p:cNvSpPr/>
            <p:nvPr/>
          </p:nvSpPr>
          <p:spPr>
            <a:xfrm>
              <a:off x="-1179370" y="817132"/>
              <a:ext cx="112122" cy="307220"/>
            </a:xfrm>
            <a:custGeom>
              <a:avLst/>
              <a:gdLst>
                <a:gd name="connsiteX0" fmla="*/ 94198 w 112122"/>
                <a:gd name="connsiteY0" fmla="*/ 73265 h 307220"/>
                <a:gd name="connsiteX1" fmla="*/ 97687 w 112122"/>
                <a:gd name="connsiteY1" fmla="*/ 181418 h 307220"/>
                <a:gd name="connsiteX2" fmla="*/ 31399 w 112122"/>
                <a:gd name="connsiteY2" fmla="*/ 261661 h 307220"/>
                <a:gd name="connsiteX3" fmla="*/ 0 w 112122"/>
                <a:gd name="connsiteY3" fmla="*/ 244217 h 307220"/>
                <a:gd name="connsiteX4" fmla="*/ 45355 w 112122"/>
                <a:gd name="connsiteY4" fmla="*/ 303527 h 307220"/>
                <a:gd name="connsiteX5" fmla="*/ 111642 w 112122"/>
                <a:gd name="connsiteY5" fmla="*/ 223284 h 307220"/>
                <a:gd name="connsiteX6" fmla="*/ 108153 w 112122"/>
                <a:gd name="connsiteY6" fmla="*/ 115131 h 307220"/>
                <a:gd name="connsiteX7" fmla="*/ 90709 w 112122"/>
                <a:gd name="connsiteY7" fmla="*/ 0 h 307220"/>
                <a:gd name="connsiteX8" fmla="*/ 94198 w 112122"/>
                <a:gd name="connsiteY8" fmla="*/ 73265 h 307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2122" h="307220">
                  <a:moveTo>
                    <a:pt x="94198" y="73265"/>
                  </a:moveTo>
                  <a:cubicBezTo>
                    <a:pt x="76754" y="150019"/>
                    <a:pt x="97687" y="181418"/>
                    <a:pt x="97687" y="181418"/>
                  </a:cubicBezTo>
                  <a:cubicBezTo>
                    <a:pt x="97687" y="181418"/>
                    <a:pt x="104664" y="282594"/>
                    <a:pt x="31399" y="261661"/>
                  </a:cubicBezTo>
                  <a:cubicBezTo>
                    <a:pt x="17444" y="258172"/>
                    <a:pt x="6978" y="251194"/>
                    <a:pt x="0" y="244217"/>
                  </a:cubicBezTo>
                  <a:cubicBezTo>
                    <a:pt x="0" y="268639"/>
                    <a:pt x="10467" y="293060"/>
                    <a:pt x="45355" y="303527"/>
                  </a:cubicBezTo>
                  <a:cubicBezTo>
                    <a:pt x="122108" y="327948"/>
                    <a:pt x="111642" y="223284"/>
                    <a:pt x="111642" y="223284"/>
                  </a:cubicBezTo>
                  <a:cubicBezTo>
                    <a:pt x="111642" y="223284"/>
                    <a:pt x="90709" y="191885"/>
                    <a:pt x="108153" y="115131"/>
                  </a:cubicBezTo>
                  <a:cubicBezTo>
                    <a:pt x="118620" y="69776"/>
                    <a:pt x="101176" y="24422"/>
                    <a:pt x="90709" y="0"/>
                  </a:cubicBezTo>
                  <a:cubicBezTo>
                    <a:pt x="97687" y="20933"/>
                    <a:pt x="101176" y="48843"/>
                    <a:pt x="94198" y="73265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6" name="任意多边形: 形状 305">
              <a:extLst>
                <a:ext uri="{FF2B5EF4-FFF2-40B4-BE49-F238E27FC236}">
                  <a16:creationId xmlns:a16="http://schemas.microsoft.com/office/drawing/2014/main" id="{3FFF4668-EEEE-75E9-67C9-B3A4E78D5F66}"/>
                </a:ext>
              </a:extLst>
            </p:cNvPr>
            <p:cNvSpPr/>
            <p:nvPr/>
          </p:nvSpPr>
          <p:spPr>
            <a:xfrm>
              <a:off x="-1069036" y="956685"/>
              <a:ext cx="64528" cy="63570"/>
            </a:xfrm>
            <a:custGeom>
              <a:avLst/>
              <a:gdLst>
                <a:gd name="connsiteX0" fmla="*/ 11775 w 64528"/>
                <a:gd name="connsiteY0" fmla="*/ 31399 h 63570"/>
                <a:gd name="connsiteX1" fmla="*/ 1308 w 64528"/>
                <a:gd name="connsiteY1" fmla="*/ 10466 h 63570"/>
                <a:gd name="connsiteX2" fmla="*/ 11775 w 64528"/>
                <a:gd name="connsiteY2" fmla="*/ 62798 h 63570"/>
                <a:gd name="connsiteX3" fmla="*/ 60618 w 64528"/>
                <a:gd name="connsiteY3" fmla="*/ 0 h 63570"/>
                <a:gd name="connsiteX4" fmla="*/ 11775 w 64528"/>
                <a:gd name="connsiteY4" fmla="*/ 31399 h 63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528" h="63570">
                  <a:moveTo>
                    <a:pt x="11775" y="31399"/>
                  </a:moveTo>
                  <a:cubicBezTo>
                    <a:pt x="4797" y="27910"/>
                    <a:pt x="1308" y="20933"/>
                    <a:pt x="1308" y="10466"/>
                  </a:cubicBezTo>
                  <a:cubicBezTo>
                    <a:pt x="-2181" y="34888"/>
                    <a:pt x="1308" y="55821"/>
                    <a:pt x="11775" y="62798"/>
                  </a:cubicBezTo>
                  <a:cubicBezTo>
                    <a:pt x="32707" y="69776"/>
                    <a:pt x="78062" y="27910"/>
                    <a:pt x="60618" y="0"/>
                  </a:cubicBezTo>
                  <a:cubicBezTo>
                    <a:pt x="50152" y="17444"/>
                    <a:pt x="25730" y="34888"/>
                    <a:pt x="11775" y="31399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7" name="任意多边形: 形状 306">
              <a:extLst>
                <a:ext uri="{FF2B5EF4-FFF2-40B4-BE49-F238E27FC236}">
                  <a16:creationId xmlns:a16="http://schemas.microsoft.com/office/drawing/2014/main" id="{EDD3BEC6-FB40-2AB6-2B77-66E12022416F}"/>
                </a:ext>
              </a:extLst>
            </p:cNvPr>
            <p:cNvSpPr/>
            <p:nvPr/>
          </p:nvSpPr>
          <p:spPr>
            <a:xfrm>
              <a:off x="-1730602" y="-815631"/>
              <a:ext cx="461555" cy="1297838"/>
            </a:xfrm>
            <a:custGeom>
              <a:avLst/>
              <a:gdLst>
                <a:gd name="connsiteX0" fmla="*/ 422146 w 461555"/>
                <a:gd name="connsiteY0" fmla="*/ 994311 h 1297838"/>
                <a:gd name="connsiteX1" fmla="*/ 390747 w 461555"/>
                <a:gd name="connsiteY1" fmla="*/ 1290861 h 1297838"/>
                <a:gd name="connsiteX2" fmla="*/ 429124 w 461555"/>
                <a:gd name="connsiteY2" fmla="*/ 1297838 h 1297838"/>
                <a:gd name="connsiteX3" fmla="*/ 122108 w 461555"/>
                <a:gd name="connsiteY3" fmla="*/ 48843 h 1297838"/>
                <a:gd name="connsiteX4" fmla="*/ 87220 w 461555"/>
                <a:gd name="connsiteY4" fmla="*/ 0 h 1297838"/>
                <a:gd name="connsiteX5" fmla="*/ 62799 w 461555"/>
                <a:gd name="connsiteY5" fmla="*/ 13955 h 1297838"/>
                <a:gd name="connsiteX6" fmla="*/ 293060 w 461555"/>
                <a:gd name="connsiteY6" fmla="*/ 345392 h 1297838"/>
                <a:gd name="connsiteX7" fmla="*/ 62799 w 461555"/>
                <a:gd name="connsiteY7" fmla="*/ 55821 h 1297838"/>
                <a:gd name="connsiteX8" fmla="*/ 3489 w 461555"/>
                <a:gd name="connsiteY8" fmla="*/ 48843 h 1297838"/>
                <a:gd name="connsiteX9" fmla="*/ 3489 w 461555"/>
                <a:gd name="connsiteY9" fmla="*/ 48843 h 1297838"/>
                <a:gd name="connsiteX10" fmla="*/ 0 w 461555"/>
                <a:gd name="connsiteY10" fmla="*/ 48843 h 1297838"/>
                <a:gd name="connsiteX11" fmla="*/ 6978 w 461555"/>
                <a:gd name="connsiteY11" fmla="*/ 66287 h 1297838"/>
                <a:gd name="connsiteX12" fmla="*/ 59310 w 461555"/>
                <a:gd name="connsiteY12" fmla="*/ 83731 h 1297838"/>
                <a:gd name="connsiteX13" fmla="*/ 355859 w 461555"/>
                <a:gd name="connsiteY13" fmla="*/ 1283883 h 1297838"/>
                <a:gd name="connsiteX14" fmla="*/ 376792 w 461555"/>
                <a:gd name="connsiteY14" fmla="*/ 1287372 h 1297838"/>
                <a:gd name="connsiteX15" fmla="*/ 422146 w 461555"/>
                <a:gd name="connsiteY15" fmla="*/ 994311 h 1297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61555" h="1297838">
                  <a:moveTo>
                    <a:pt x="422146" y="994311"/>
                  </a:moveTo>
                  <a:cubicBezTo>
                    <a:pt x="425635" y="1022222"/>
                    <a:pt x="408191" y="1172241"/>
                    <a:pt x="390747" y="1290861"/>
                  </a:cubicBezTo>
                  <a:cubicBezTo>
                    <a:pt x="404702" y="1290861"/>
                    <a:pt x="415169" y="1294349"/>
                    <a:pt x="429124" y="1297838"/>
                  </a:cubicBezTo>
                  <a:cubicBezTo>
                    <a:pt x="586120" y="516344"/>
                    <a:pt x="122108" y="48843"/>
                    <a:pt x="122108" y="48843"/>
                  </a:cubicBezTo>
                  <a:lnTo>
                    <a:pt x="87220" y="0"/>
                  </a:lnTo>
                  <a:lnTo>
                    <a:pt x="62799" y="13955"/>
                  </a:lnTo>
                  <a:cubicBezTo>
                    <a:pt x="163974" y="115131"/>
                    <a:pt x="293060" y="345392"/>
                    <a:pt x="293060" y="345392"/>
                  </a:cubicBezTo>
                  <a:cubicBezTo>
                    <a:pt x="223284" y="226773"/>
                    <a:pt x="62799" y="55821"/>
                    <a:pt x="62799" y="55821"/>
                  </a:cubicBezTo>
                  <a:lnTo>
                    <a:pt x="3489" y="48843"/>
                  </a:lnTo>
                  <a:lnTo>
                    <a:pt x="3489" y="48843"/>
                  </a:lnTo>
                  <a:lnTo>
                    <a:pt x="0" y="48843"/>
                  </a:lnTo>
                  <a:cubicBezTo>
                    <a:pt x="3489" y="55821"/>
                    <a:pt x="3489" y="59310"/>
                    <a:pt x="6978" y="66287"/>
                  </a:cubicBezTo>
                  <a:cubicBezTo>
                    <a:pt x="27910" y="76754"/>
                    <a:pt x="59310" y="83731"/>
                    <a:pt x="59310" y="83731"/>
                  </a:cubicBezTo>
                  <a:cubicBezTo>
                    <a:pt x="488434" y="467501"/>
                    <a:pt x="422146" y="1018733"/>
                    <a:pt x="355859" y="1283883"/>
                  </a:cubicBezTo>
                  <a:cubicBezTo>
                    <a:pt x="362836" y="1283883"/>
                    <a:pt x="369814" y="1283883"/>
                    <a:pt x="376792" y="1287372"/>
                  </a:cubicBezTo>
                  <a:lnTo>
                    <a:pt x="422146" y="994311"/>
                  </a:ln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8" name="任意多边形: 形状 307">
              <a:extLst>
                <a:ext uri="{FF2B5EF4-FFF2-40B4-BE49-F238E27FC236}">
                  <a16:creationId xmlns:a16="http://schemas.microsoft.com/office/drawing/2014/main" id="{24706100-237E-442D-BAFC-89BF719B9346}"/>
                </a:ext>
              </a:extLst>
            </p:cNvPr>
            <p:cNvSpPr/>
            <p:nvPr/>
          </p:nvSpPr>
          <p:spPr>
            <a:xfrm>
              <a:off x="-1392188" y="468251"/>
              <a:ext cx="31399" cy="38377"/>
            </a:xfrm>
            <a:custGeom>
              <a:avLst/>
              <a:gdLst>
                <a:gd name="connsiteX0" fmla="*/ 24422 w 31399"/>
                <a:gd name="connsiteY0" fmla="*/ 38377 h 38377"/>
                <a:gd name="connsiteX1" fmla="*/ 31399 w 31399"/>
                <a:gd name="connsiteY1" fmla="*/ 3489 h 38377"/>
                <a:gd name="connsiteX2" fmla="*/ 10467 w 31399"/>
                <a:gd name="connsiteY2" fmla="*/ 0 h 38377"/>
                <a:gd name="connsiteX3" fmla="*/ 0 w 31399"/>
                <a:gd name="connsiteY3" fmla="*/ 34888 h 38377"/>
                <a:gd name="connsiteX4" fmla="*/ 24422 w 31399"/>
                <a:gd name="connsiteY4" fmla="*/ 38377 h 38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399" h="38377">
                  <a:moveTo>
                    <a:pt x="24422" y="38377"/>
                  </a:moveTo>
                  <a:lnTo>
                    <a:pt x="31399" y="3489"/>
                  </a:lnTo>
                  <a:cubicBezTo>
                    <a:pt x="24422" y="3489"/>
                    <a:pt x="17444" y="3489"/>
                    <a:pt x="10467" y="0"/>
                  </a:cubicBezTo>
                  <a:cubicBezTo>
                    <a:pt x="6978" y="13955"/>
                    <a:pt x="3489" y="24422"/>
                    <a:pt x="0" y="34888"/>
                  </a:cubicBezTo>
                  <a:cubicBezTo>
                    <a:pt x="10467" y="38377"/>
                    <a:pt x="17444" y="38377"/>
                    <a:pt x="24422" y="38377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9" name="任意多边形: 形状 308">
              <a:extLst>
                <a:ext uri="{FF2B5EF4-FFF2-40B4-BE49-F238E27FC236}">
                  <a16:creationId xmlns:a16="http://schemas.microsoft.com/office/drawing/2014/main" id="{6AFC9717-4CBD-CEF0-2114-FA552FD7EBB4}"/>
                </a:ext>
              </a:extLst>
            </p:cNvPr>
            <p:cNvSpPr/>
            <p:nvPr/>
          </p:nvSpPr>
          <p:spPr>
            <a:xfrm>
              <a:off x="-1346833" y="471740"/>
              <a:ext cx="41865" cy="41865"/>
            </a:xfrm>
            <a:custGeom>
              <a:avLst/>
              <a:gdLst>
                <a:gd name="connsiteX0" fmla="*/ 0 w 41865"/>
                <a:gd name="connsiteY0" fmla="*/ 38377 h 41865"/>
                <a:gd name="connsiteX1" fmla="*/ 31399 w 41865"/>
                <a:gd name="connsiteY1" fmla="*/ 41866 h 41865"/>
                <a:gd name="connsiteX2" fmla="*/ 38377 w 41865"/>
                <a:gd name="connsiteY2" fmla="*/ 24422 h 41865"/>
                <a:gd name="connsiteX3" fmla="*/ 34888 w 41865"/>
                <a:gd name="connsiteY3" fmla="*/ 41866 h 41865"/>
                <a:gd name="connsiteX4" fmla="*/ 34888 w 41865"/>
                <a:gd name="connsiteY4" fmla="*/ 41866 h 41865"/>
                <a:gd name="connsiteX5" fmla="*/ 41866 w 41865"/>
                <a:gd name="connsiteY5" fmla="*/ 6978 h 41865"/>
                <a:gd name="connsiteX6" fmla="*/ 3489 w 41865"/>
                <a:gd name="connsiteY6" fmla="*/ 0 h 41865"/>
                <a:gd name="connsiteX7" fmla="*/ 0 w 41865"/>
                <a:gd name="connsiteY7" fmla="*/ 38377 h 41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865" h="41865">
                  <a:moveTo>
                    <a:pt x="0" y="38377"/>
                  </a:moveTo>
                  <a:cubicBezTo>
                    <a:pt x="10466" y="38377"/>
                    <a:pt x="20933" y="41866"/>
                    <a:pt x="31399" y="41866"/>
                  </a:cubicBezTo>
                  <a:lnTo>
                    <a:pt x="38377" y="24422"/>
                  </a:lnTo>
                  <a:cubicBezTo>
                    <a:pt x="38377" y="27910"/>
                    <a:pt x="38377" y="34888"/>
                    <a:pt x="34888" y="41866"/>
                  </a:cubicBezTo>
                  <a:cubicBezTo>
                    <a:pt x="34888" y="41866"/>
                    <a:pt x="34888" y="41866"/>
                    <a:pt x="34888" y="41866"/>
                  </a:cubicBezTo>
                  <a:cubicBezTo>
                    <a:pt x="38377" y="31399"/>
                    <a:pt x="38377" y="17444"/>
                    <a:pt x="41866" y="6978"/>
                  </a:cubicBezTo>
                  <a:cubicBezTo>
                    <a:pt x="27910" y="3489"/>
                    <a:pt x="17444" y="3489"/>
                    <a:pt x="3489" y="0"/>
                  </a:cubicBezTo>
                  <a:cubicBezTo>
                    <a:pt x="3489" y="13955"/>
                    <a:pt x="0" y="24422"/>
                    <a:pt x="0" y="38377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0" name="任意多边形: 形状 309">
              <a:extLst>
                <a:ext uri="{FF2B5EF4-FFF2-40B4-BE49-F238E27FC236}">
                  <a16:creationId xmlns:a16="http://schemas.microsoft.com/office/drawing/2014/main" id="{4C8B80D6-A0AA-AC80-4906-A6FCDA5558DE}"/>
                </a:ext>
              </a:extLst>
            </p:cNvPr>
            <p:cNvSpPr/>
            <p:nvPr/>
          </p:nvSpPr>
          <p:spPr>
            <a:xfrm>
              <a:off x="-1353811" y="510117"/>
              <a:ext cx="38376" cy="52332"/>
            </a:xfrm>
            <a:custGeom>
              <a:avLst/>
              <a:gdLst>
                <a:gd name="connsiteX0" fmla="*/ 31399 w 38376"/>
                <a:gd name="connsiteY0" fmla="*/ 52332 h 52332"/>
                <a:gd name="connsiteX1" fmla="*/ 38377 w 38376"/>
                <a:gd name="connsiteY1" fmla="*/ 6978 h 52332"/>
                <a:gd name="connsiteX2" fmla="*/ 38377 w 38376"/>
                <a:gd name="connsiteY2" fmla="*/ 3489 h 52332"/>
                <a:gd name="connsiteX3" fmla="*/ 6978 w 38376"/>
                <a:gd name="connsiteY3" fmla="*/ 0 h 52332"/>
                <a:gd name="connsiteX4" fmla="*/ 0 w 38376"/>
                <a:gd name="connsiteY4" fmla="*/ 48843 h 52332"/>
                <a:gd name="connsiteX5" fmla="*/ 31399 w 38376"/>
                <a:gd name="connsiteY5" fmla="*/ 52332 h 52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376" h="52332">
                  <a:moveTo>
                    <a:pt x="31399" y="52332"/>
                  </a:moveTo>
                  <a:cubicBezTo>
                    <a:pt x="34888" y="27910"/>
                    <a:pt x="38377" y="6978"/>
                    <a:pt x="38377" y="6978"/>
                  </a:cubicBezTo>
                  <a:lnTo>
                    <a:pt x="38377" y="3489"/>
                  </a:lnTo>
                  <a:cubicBezTo>
                    <a:pt x="27911" y="3489"/>
                    <a:pt x="17444" y="0"/>
                    <a:pt x="6978" y="0"/>
                  </a:cubicBezTo>
                  <a:cubicBezTo>
                    <a:pt x="3489" y="17444"/>
                    <a:pt x="0" y="34888"/>
                    <a:pt x="0" y="48843"/>
                  </a:cubicBezTo>
                  <a:cubicBezTo>
                    <a:pt x="6978" y="52332"/>
                    <a:pt x="17444" y="52332"/>
                    <a:pt x="31399" y="52332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1" name="任意多边形: 形状 310">
              <a:extLst>
                <a:ext uri="{FF2B5EF4-FFF2-40B4-BE49-F238E27FC236}">
                  <a16:creationId xmlns:a16="http://schemas.microsoft.com/office/drawing/2014/main" id="{404F63C6-EB7B-4F2E-3090-73F477894F1C}"/>
                </a:ext>
              </a:extLst>
            </p:cNvPr>
            <p:cNvSpPr/>
            <p:nvPr/>
          </p:nvSpPr>
          <p:spPr>
            <a:xfrm>
              <a:off x="-1399165" y="499650"/>
              <a:ext cx="31399" cy="52332"/>
            </a:xfrm>
            <a:custGeom>
              <a:avLst/>
              <a:gdLst>
                <a:gd name="connsiteX0" fmla="*/ 6978 w 31399"/>
                <a:gd name="connsiteY0" fmla="*/ 13955 h 52332"/>
                <a:gd name="connsiteX1" fmla="*/ 0 w 31399"/>
                <a:gd name="connsiteY1" fmla="*/ 48843 h 52332"/>
                <a:gd name="connsiteX2" fmla="*/ 24422 w 31399"/>
                <a:gd name="connsiteY2" fmla="*/ 52332 h 52332"/>
                <a:gd name="connsiteX3" fmla="*/ 31399 w 31399"/>
                <a:gd name="connsiteY3" fmla="*/ 3489 h 52332"/>
                <a:gd name="connsiteX4" fmla="*/ 10466 w 31399"/>
                <a:gd name="connsiteY4" fmla="*/ 0 h 52332"/>
                <a:gd name="connsiteX5" fmla="*/ 6978 w 31399"/>
                <a:gd name="connsiteY5" fmla="*/ 13955 h 52332"/>
                <a:gd name="connsiteX6" fmla="*/ 6978 w 31399"/>
                <a:gd name="connsiteY6" fmla="*/ 13955 h 52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399" h="52332">
                  <a:moveTo>
                    <a:pt x="6978" y="13955"/>
                  </a:moveTo>
                  <a:lnTo>
                    <a:pt x="0" y="48843"/>
                  </a:lnTo>
                  <a:cubicBezTo>
                    <a:pt x="6978" y="52332"/>
                    <a:pt x="13955" y="52332"/>
                    <a:pt x="24422" y="52332"/>
                  </a:cubicBezTo>
                  <a:lnTo>
                    <a:pt x="31399" y="3489"/>
                  </a:lnTo>
                  <a:cubicBezTo>
                    <a:pt x="24422" y="3489"/>
                    <a:pt x="17444" y="3489"/>
                    <a:pt x="10466" y="0"/>
                  </a:cubicBezTo>
                  <a:cubicBezTo>
                    <a:pt x="6978" y="10466"/>
                    <a:pt x="6978" y="13955"/>
                    <a:pt x="6978" y="13955"/>
                  </a:cubicBezTo>
                  <a:cubicBezTo>
                    <a:pt x="6978" y="17444"/>
                    <a:pt x="6978" y="13955"/>
                    <a:pt x="6978" y="13955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8A1F611A-BFF9-A838-1500-94D9B5A67113}"/>
                </a:ext>
              </a:extLst>
            </p:cNvPr>
            <p:cNvSpPr/>
            <p:nvPr/>
          </p:nvSpPr>
          <p:spPr>
            <a:xfrm>
              <a:off x="-1311945" y="513605"/>
              <a:ext cx="34888" cy="34888"/>
            </a:xfrm>
            <a:custGeom>
              <a:avLst/>
              <a:gdLst>
                <a:gd name="connsiteX0" fmla="*/ 0 w 34888"/>
                <a:gd name="connsiteY0" fmla="*/ 0 h 34888"/>
                <a:gd name="connsiteX1" fmla="*/ 0 w 34888"/>
                <a:gd name="connsiteY1" fmla="*/ 0 h 34888"/>
                <a:gd name="connsiteX2" fmla="*/ 0 w 34888"/>
                <a:gd name="connsiteY2" fmla="*/ 0 h 34888"/>
                <a:gd name="connsiteX3" fmla="*/ 0 w 34888"/>
                <a:gd name="connsiteY3" fmla="*/ 0 h 34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888" h="34888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id="{2C142FDF-6A27-9B7E-A751-2114239A374A}"/>
                </a:ext>
              </a:extLst>
            </p:cNvPr>
            <p:cNvSpPr/>
            <p:nvPr/>
          </p:nvSpPr>
          <p:spPr>
            <a:xfrm>
              <a:off x="-1367766" y="558960"/>
              <a:ext cx="41865" cy="59309"/>
            </a:xfrm>
            <a:custGeom>
              <a:avLst/>
              <a:gdLst>
                <a:gd name="connsiteX0" fmla="*/ 38377 w 41865"/>
                <a:gd name="connsiteY0" fmla="*/ 55821 h 59309"/>
                <a:gd name="connsiteX1" fmla="*/ 41866 w 41865"/>
                <a:gd name="connsiteY1" fmla="*/ 3489 h 59309"/>
                <a:gd name="connsiteX2" fmla="*/ 10467 w 41865"/>
                <a:gd name="connsiteY2" fmla="*/ 0 h 59309"/>
                <a:gd name="connsiteX3" fmla="*/ 0 w 41865"/>
                <a:gd name="connsiteY3" fmla="*/ 59310 h 59309"/>
                <a:gd name="connsiteX4" fmla="*/ 38377 w 41865"/>
                <a:gd name="connsiteY4" fmla="*/ 55821 h 59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865" h="59309">
                  <a:moveTo>
                    <a:pt x="38377" y="55821"/>
                  </a:moveTo>
                  <a:cubicBezTo>
                    <a:pt x="38377" y="41866"/>
                    <a:pt x="41866" y="20933"/>
                    <a:pt x="41866" y="3489"/>
                  </a:cubicBezTo>
                  <a:cubicBezTo>
                    <a:pt x="31399" y="3489"/>
                    <a:pt x="20933" y="0"/>
                    <a:pt x="10467" y="0"/>
                  </a:cubicBezTo>
                  <a:cubicBezTo>
                    <a:pt x="3489" y="34888"/>
                    <a:pt x="0" y="59310"/>
                    <a:pt x="0" y="59310"/>
                  </a:cubicBezTo>
                  <a:cubicBezTo>
                    <a:pt x="17444" y="59310"/>
                    <a:pt x="27911" y="59310"/>
                    <a:pt x="38377" y="55821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id="{1F65E5D3-C013-20A8-EAD5-6FFA128EAC61}"/>
                </a:ext>
              </a:extLst>
            </p:cNvPr>
            <p:cNvSpPr/>
            <p:nvPr/>
          </p:nvSpPr>
          <p:spPr>
            <a:xfrm>
              <a:off x="-1413120" y="551983"/>
              <a:ext cx="48843" cy="66287"/>
            </a:xfrm>
            <a:custGeom>
              <a:avLst/>
              <a:gdLst>
                <a:gd name="connsiteX0" fmla="*/ 48843 w 48843"/>
                <a:gd name="connsiteY0" fmla="*/ 66287 h 66287"/>
                <a:gd name="connsiteX1" fmla="*/ 27910 w 48843"/>
                <a:gd name="connsiteY1" fmla="*/ 55821 h 66287"/>
                <a:gd name="connsiteX2" fmla="*/ 38377 w 48843"/>
                <a:gd name="connsiteY2" fmla="*/ 3489 h 66287"/>
                <a:gd name="connsiteX3" fmla="*/ 13955 w 48843"/>
                <a:gd name="connsiteY3" fmla="*/ 0 h 66287"/>
                <a:gd name="connsiteX4" fmla="*/ 0 w 48843"/>
                <a:gd name="connsiteY4" fmla="*/ 59310 h 66287"/>
                <a:gd name="connsiteX5" fmla="*/ 48843 w 48843"/>
                <a:gd name="connsiteY5" fmla="*/ 66287 h 6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843" h="66287">
                  <a:moveTo>
                    <a:pt x="48843" y="66287"/>
                  </a:moveTo>
                  <a:lnTo>
                    <a:pt x="27910" y="55821"/>
                  </a:lnTo>
                  <a:lnTo>
                    <a:pt x="38377" y="3489"/>
                  </a:lnTo>
                  <a:cubicBezTo>
                    <a:pt x="31399" y="3489"/>
                    <a:pt x="20933" y="0"/>
                    <a:pt x="13955" y="0"/>
                  </a:cubicBezTo>
                  <a:lnTo>
                    <a:pt x="0" y="59310"/>
                  </a:lnTo>
                  <a:cubicBezTo>
                    <a:pt x="13955" y="62799"/>
                    <a:pt x="27910" y="66287"/>
                    <a:pt x="48843" y="66287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id="{1EAE4DBA-5105-3922-BF53-7E8345DEC394}"/>
                </a:ext>
              </a:extLst>
            </p:cNvPr>
            <p:cNvSpPr/>
            <p:nvPr/>
          </p:nvSpPr>
          <p:spPr>
            <a:xfrm>
              <a:off x="-1741069" y="-787720"/>
              <a:ext cx="10466" cy="20932"/>
            </a:xfrm>
            <a:custGeom>
              <a:avLst/>
              <a:gdLst>
                <a:gd name="connsiteX0" fmla="*/ 10466 w 10466"/>
                <a:gd name="connsiteY0" fmla="*/ 0 h 20932"/>
                <a:gd name="connsiteX1" fmla="*/ 0 w 10466"/>
                <a:gd name="connsiteY1" fmla="*/ 10466 h 20932"/>
                <a:gd name="connsiteX2" fmla="*/ 3489 w 10466"/>
                <a:gd name="connsiteY2" fmla="*/ 20933 h 20932"/>
                <a:gd name="connsiteX3" fmla="*/ 6978 w 10466"/>
                <a:gd name="connsiteY3" fmla="*/ 20933 h 20932"/>
                <a:gd name="connsiteX4" fmla="*/ 6978 w 10466"/>
                <a:gd name="connsiteY4" fmla="*/ 20933 h 20932"/>
                <a:gd name="connsiteX5" fmla="*/ 6978 w 10466"/>
                <a:gd name="connsiteY5" fmla="*/ 20933 h 20932"/>
                <a:gd name="connsiteX6" fmla="*/ 10466 w 10466"/>
                <a:gd name="connsiteY6" fmla="*/ 0 h 20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66" h="20932">
                  <a:moveTo>
                    <a:pt x="10466" y="0"/>
                  </a:moveTo>
                  <a:cubicBezTo>
                    <a:pt x="6978" y="3489"/>
                    <a:pt x="3489" y="6978"/>
                    <a:pt x="0" y="10466"/>
                  </a:cubicBezTo>
                  <a:cubicBezTo>
                    <a:pt x="0" y="13955"/>
                    <a:pt x="3489" y="17444"/>
                    <a:pt x="3489" y="20933"/>
                  </a:cubicBezTo>
                  <a:lnTo>
                    <a:pt x="6978" y="20933"/>
                  </a:lnTo>
                  <a:lnTo>
                    <a:pt x="6978" y="20933"/>
                  </a:lnTo>
                  <a:lnTo>
                    <a:pt x="6978" y="20933"/>
                  </a:lnTo>
                  <a:lnTo>
                    <a:pt x="10466" y="0"/>
                  </a:ln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6" name="任意多边形: 形状 315">
              <a:extLst>
                <a:ext uri="{FF2B5EF4-FFF2-40B4-BE49-F238E27FC236}">
                  <a16:creationId xmlns:a16="http://schemas.microsoft.com/office/drawing/2014/main" id="{15FE32D6-9085-60D4-6428-AC2AA50FA9D9}"/>
                </a:ext>
              </a:extLst>
            </p:cNvPr>
            <p:cNvSpPr/>
            <p:nvPr/>
          </p:nvSpPr>
          <p:spPr>
            <a:xfrm>
              <a:off x="-1681759" y="-819120"/>
              <a:ext cx="34888" cy="13955"/>
            </a:xfrm>
            <a:custGeom>
              <a:avLst/>
              <a:gdLst>
                <a:gd name="connsiteX0" fmla="*/ 10466 w 34888"/>
                <a:gd name="connsiteY0" fmla="*/ 13955 h 13955"/>
                <a:gd name="connsiteX1" fmla="*/ 34888 w 34888"/>
                <a:gd name="connsiteY1" fmla="*/ 0 h 13955"/>
                <a:gd name="connsiteX2" fmla="*/ 0 w 34888"/>
                <a:gd name="connsiteY2" fmla="*/ 3489 h 13955"/>
                <a:gd name="connsiteX3" fmla="*/ 10466 w 34888"/>
                <a:gd name="connsiteY3" fmla="*/ 13955 h 13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888" h="13955">
                  <a:moveTo>
                    <a:pt x="10466" y="13955"/>
                  </a:moveTo>
                  <a:lnTo>
                    <a:pt x="34888" y="0"/>
                  </a:lnTo>
                  <a:lnTo>
                    <a:pt x="0" y="3489"/>
                  </a:lnTo>
                  <a:cubicBezTo>
                    <a:pt x="3489" y="6978"/>
                    <a:pt x="6978" y="10466"/>
                    <a:pt x="10466" y="13955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7" name="任意多边形: 形状 316">
              <a:extLst>
                <a:ext uri="{FF2B5EF4-FFF2-40B4-BE49-F238E27FC236}">
                  <a16:creationId xmlns:a16="http://schemas.microsoft.com/office/drawing/2014/main" id="{2CF3A27F-B00B-8050-4F5C-49BA3FDF596A}"/>
                </a:ext>
              </a:extLst>
            </p:cNvPr>
            <p:cNvSpPr/>
            <p:nvPr/>
          </p:nvSpPr>
          <p:spPr>
            <a:xfrm>
              <a:off x="-1430565" y="621759"/>
              <a:ext cx="2616" cy="2616"/>
            </a:xfrm>
            <a:custGeom>
              <a:avLst/>
              <a:gdLst>
                <a:gd name="connsiteX0" fmla="*/ 0 w 2616"/>
                <a:gd name="connsiteY0" fmla="*/ 0 h 2616"/>
                <a:gd name="connsiteX1" fmla="*/ 0 w 2616"/>
                <a:gd name="connsiteY1" fmla="*/ 0 h 2616"/>
                <a:gd name="connsiteX2" fmla="*/ 0 w 2616"/>
                <a:gd name="connsiteY2" fmla="*/ 0 h 2616"/>
                <a:gd name="connsiteX3" fmla="*/ 0 w 2616"/>
                <a:gd name="connsiteY3" fmla="*/ 0 h 2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16" h="2616">
                  <a:moveTo>
                    <a:pt x="0" y="0"/>
                  </a:moveTo>
                  <a:cubicBezTo>
                    <a:pt x="3489" y="3489"/>
                    <a:pt x="3489" y="3489"/>
                    <a:pt x="0" y="0"/>
                  </a:cubicBezTo>
                  <a:lnTo>
                    <a:pt x="0" y="0"/>
                  </a:lnTo>
                  <a:cubicBezTo>
                    <a:pt x="3489" y="0"/>
                    <a:pt x="0" y="0"/>
                    <a:pt x="0" y="0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8" name="任意多边形: 形状 317">
              <a:extLst>
                <a:ext uri="{FF2B5EF4-FFF2-40B4-BE49-F238E27FC236}">
                  <a16:creationId xmlns:a16="http://schemas.microsoft.com/office/drawing/2014/main" id="{BA0A7CF8-DD5C-7F86-9F37-1570AEF4AA2D}"/>
                </a:ext>
              </a:extLst>
            </p:cNvPr>
            <p:cNvSpPr/>
            <p:nvPr/>
          </p:nvSpPr>
          <p:spPr>
            <a:xfrm>
              <a:off x="-1416609" y="621759"/>
              <a:ext cx="90709" cy="15326"/>
            </a:xfrm>
            <a:custGeom>
              <a:avLst/>
              <a:gdLst>
                <a:gd name="connsiteX0" fmla="*/ 0 w 90709"/>
                <a:gd name="connsiteY0" fmla="*/ 0 h 15326"/>
                <a:gd name="connsiteX1" fmla="*/ 0 w 90709"/>
                <a:gd name="connsiteY1" fmla="*/ 6978 h 15326"/>
                <a:gd name="connsiteX2" fmla="*/ 90709 w 90709"/>
                <a:gd name="connsiteY2" fmla="*/ 10466 h 15326"/>
                <a:gd name="connsiteX3" fmla="*/ 90709 w 90709"/>
                <a:gd name="connsiteY3" fmla="*/ 6978 h 15326"/>
                <a:gd name="connsiteX4" fmla="*/ 0 w 90709"/>
                <a:gd name="connsiteY4" fmla="*/ 0 h 15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709" h="15326">
                  <a:moveTo>
                    <a:pt x="0" y="0"/>
                  </a:moveTo>
                  <a:lnTo>
                    <a:pt x="0" y="6978"/>
                  </a:lnTo>
                  <a:cubicBezTo>
                    <a:pt x="41866" y="20933"/>
                    <a:pt x="83731" y="13955"/>
                    <a:pt x="90709" y="10466"/>
                  </a:cubicBezTo>
                  <a:cubicBezTo>
                    <a:pt x="90709" y="10466"/>
                    <a:pt x="90709" y="6978"/>
                    <a:pt x="90709" y="6978"/>
                  </a:cubicBezTo>
                  <a:cubicBezTo>
                    <a:pt x="59310" y="10466"/>
                    <a:pt x="31399" y="10466"/>
                    <a:pt x="0" y="0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9" name="任意多边形: 形状 318">
              <a:extLst>
                <a:ext uri="{FF2B5EF4-FFF2-40B4-BE49-F238E27FC236}">
                  <a16:creationId xmlns:a16="http://schemas.microsoft.com/office/drawing/2014/main" id="{D3FB3DA5-8472-82F6-04E4-5641183AA1A0}"/>
                </a:ext>
              </a:extLst>
            </p:cNvPr>
            <p:cNvSpPr/>
            <p:nvPr/>
          </p:nvSpPr>
          <p:spPr>
            <a:xfrm>
              <a:off x="-1416609" y="611292"/>
              <a:ext cx="87220" cy="19530"/>
            </a:xfrm>
            <a:custGeom>
              <a:avLst/>
              <a:gdLst>
                <a:gd name="connsiteX0" fmla="*/ 87220 w 87220"/>
                <a:gd name="connsiteY0" fmla="*/ 17444 h 19530"/>
                <a:gd name="connsiteX1" fmla="*/ 87220 w 87220"/>
                <a:gd name="connsiteY1" fmla="*/ 6978 h 19530"/>
                <a:gd name="connsiteX2" fmla="*/ 52332 w 87220"/>
                <a:gd name="connsiteY2" fmla="*/ 10466 h 19530"/>
                <a:gd name="connsiteX3" fmla="*/ 3489 w 87220"/>
                <a:gd name="connsiteY3" fmla="*/ 0 h 19530"/>
                <a:gd name="connsiteX4" fmla="*/ 0 w 87220"/>
                <a:gd name="connsiteY4" fmla="*/ 10466 h 19530"/>
                <a:gd name="connsiteX5" fmla="*/ 87220 w 87220"/>
                <a:gd name="connsiteY5" fmla="*/ 17444 h 19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7220" h="19530">
                  <a:moveTo>
                    <a:pt x="87220" y="17444"/>
                  </a:moveTo>
                  <a:cubicBezTo>
                    <a:pt x="87220" y="13955"/>
                    <a:pt x="87220" y="10466"/>
                    <a:pt x="87220" y="6978"/>
                  </a:cubicBezTo>
                  <a:cubicBezTo>
                    <a:pt x="76754" y="6978"/>
                    <a:pt x="66287" y="10466"/>
                    <a:pt x="52332" y="10466"/>
                  </a:cubicBezTo>
                  <a:cubicBezTo>
                    <a:pt x="34888" y="10466"/>
                    <a:pt x="17444" y="6978"/>
                    <a:pt x="3489" y="0"/>
                  </a:cubicBezTo>
                  <a:lnTo>
                    <a:pt x="0" y="10466"/>
                  </a:lnTo>
                  <a:cubicBezTo>
                    <a:pt x="31399" y="20933"/>
                    <a:pt x="59310" y="20933"/>
                    <a:pt x="87220" y="17444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0" name="任意多边形: 形状 319">
              <a:extLst>
                <a:ext uri="{FF2B5EF4-FFF2-40B4-BE49-F238E27FC236}">
                  <a16:creationId xmlns:a16="http://schemas.microsoft.com/office/drawing/2014/main" id="{1276D0E3-C328-67F8-E3F3-BD44B4DD560F}"/>
                </a:ext>
              </a:extLst>
            </p:cNvPr>
            <p:cNvSpPr/>
            <p:nvPr/>
          </p:nvSpPr>
          <p:spPr>
            <a:xfrm>
              <a:off x="-1748046" y="-766787"/>
              <a:ext cx="17444" cy="17444"/>
            </a:xfrm>
            <a:custGeom>
              <a:avLst/>
              <a:gdLst>
                <a:gd name="connsiteX0" fmla="*/ 0 w 17444"/>
                <a:gd name="connsiteY0" fmla="*/ 0 h 17444"/>
                <a:gd name="connsiteX1" fmla="*/ 17444 w 17444"/>
                <a:gd name="connsiteY1" fmla="*/ 17444 h 17444"/>
                <a:gd name="connsiteX2" fmla="*/ 10466 w 17444"/>
                <a:gd name="connsiteY2" fmla="*/ 0 h 17444"/>
                <a:gd name="connsiteX3" fmla="*/ 0 w 17444"/>
                <a:gd name="connsiteY3" fmla="*/ 0 h 17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44" h="17444">
                  <a:moveTo>
                    <a:pt x="0" y="0"/>
                  </a:moveTo>
                  <a:cubicBezTo>
                    <a:pt x="0" y="6978"/>
                    <a:pt x="6978" y="10466"/>
                    <a:pt x="17444" y="17444"/>
                  </a:cubicBezTo>
                  <a:cubicBezTo>
                    <a:pt x="13955" y="10466"/>
                    <a:pt x="10466" y="3489"/>
                    <a:pt x="1046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1" name="任意多边形: 形状 320">
              <a:extLst>
                <a:ext uri="{FF2B5EF4-FFF2-40B4-BE49-F238E27FC236}">
                  <a16:creationId xmlns:a16="http://schemas.microsoft.com/office/drawing/2014/main" id="{5463B7A0-F862-D511-3C4C-CF689C0193BF}"/>
                </a:ext>
              </a:extLst>
            </p:cNvPr>
            <p:cNvSpPr/>
            <p:nvPr/>
          </p:nvSpPr>
          <p:spPr>
            <a:xfrm>
              <a:off x="-1748046" y="-776382"/>
              <a:ext cx="10466" cy="9594"/>
            </a:xfrm>
            <a:custGeom>
              <a:avLst/>
              <a:gdLst>
                <a:gd name="connsiteX0" fmla="*/ 3489 w 10466"/>
                <a:gd name="connsiteY0" fmla="*/ 2617 h 9594"/>
                <a:gd name="connsiteX1" fmla="*/ 0 w 10466"/>
                <a:gd name="connsiteY1" fmla="*/ 9594 h 9594"/>
                <a:gd name="connsiteX2" fmla="*/ 10466 w 10466"/>
                <a:gd name="connsiteY2" fmla="*/ 9594 h 9594"/>
                <a:gd name="connsiteX3" fmla="*/ 3489 w 10466"/>
                <a:gd name="connsiteY3" fmla="*/ 2617 h 9594"/>
                <a:gd name="connsiteX4" fmla="*/ 3489 w 10466"/>
                <a:gd name="connsiteY4" fmla="*/ 2617 h 9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66" h="9594">
                  <a:moveTo>
                    <a:pt x="3489" y="2617"/>
                  </a:moveTo>
                  <a:cubicBezTo>
                    <a:pt x="0" y="6105"/>
                    <a:pt x="0" y="6105"/>
                    <a:pt x="0" y="9594"/>
                  </a:cubicBezTo>
                  <a:lnTo>
                    <a:pt x="10466" y="9594"/>
                  </a:lnTo>
                  <a:cubicBezTo>
                    <a:pt x="10466" y="2617"/>
                    <a:pt x="6978" y="-872"/>
                    <a:pt x="3489" y="2617"/>
                  </a:cubicBezTo>
                  <a:cubicBezTo>
                    <a:pt x="3489" y="-872"/>
                    <a:pt x="3489" y="-872"/>
                    <a:pt x="3489" y="2617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2" name="任意多边形: 形状 321">
              <a:extLst>
                <a:ext uri="{FF2B5EF4-FFF2-40B4-BE49-F238E27FC236}">
                  <a16:creationId xmlns:a16="http://schemas.microsoft.com/office/drawing/2014/main" id="{7DD095A0-FAB6-FB97-CF75-1E21143BD2BB}"/>
                </a:ext>
              </a:extLst>
            </p:cNvPr>
            <p:cNvSpPr/>
            <p:nvPr/>
          </p:nvSpPr>
          <p:spPr>
            <a:xfrm>
              <a:off x="-1406143" y="517094"/>
              <a:ext cx="13955" cy="34888"/>
            </a:xfrm>
            <a:custGeom>
              <a:avLst/>
              <a:gdLst>
                <a:gd name="connsiteX0" fmla="*/ 6978 w 13955"/>
                <a:gd name="connsiteY0" fmla="*/ 34888 h 34888"/>
                <a:gd name="connsiteX1" fmla="*/ 13955 w 13955"/>
                <a:gd name="connsiteY1" fmla="*/ 0 h 34888"/>
                <a:gd name="connsiteX2" fmla="*/ 10467 w 13955"/>
                <a:gd name="connsiteY2" fmla="*/ 3489 h 34888"/>
                <a:gd name="connsiteX3" fmla="*/ 0 w 13955"/>
                <a:gd name="connsiteY3" fmla="*/ 34888 h 34888"/>
                <a:gd name="connsiteX4" fmla="*/ 6978 w 13955"/>
                <a:gd name="connsiteY4" fmla="*/ 34888 h 34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55" h="34888">
                  <a:moveTo>
                    <a:pt x="6978" y="34888"/>
                  </a:moveTo>
                  <a:lnTo>
                    <a:pt x="13955" y="0"/>
                  </a:lnTo>
                  <a:cubicBezTo>
                    <a:pt x="13955" y="0"/>
                    <a:pt x="13955" y="0"/>
                    <a:pt x="10467" y="3489"/>
                  </a:cubicBezTo>
                  <a:cubicBezTo>
                    <a:pt x="6978" y="13955"/>
                    <a:pt x="3489" y="24422"/>
                    <a:pt x="0" y="34888"/>
                  </a:cubicBezTo>
                  <a:cubicBezTo>
                    <a:pt x="3489" y="31399"/>
                    <a:pt x="3489" y="34888"/>
                    <a:pt x="6978" y="34888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3" name="任意多边形: 形状 322">
              <a:extLst>
                <a:ext uri="{FF2B5EF4-FFF2-40B4-BE49-F238E27FC236}">
                  <a16:creationId xmlns:a16="http://schemas.microsoft.com/office/drawing/2014/main" id="{A50DDC5D-968C-737C-5A6F-86B726A7E5CD}"/>
                </a:ext>
              </a:extLst>
            </p:cNvPr>
            <p:cNvSpPr/>
            <p:nvPr/>
          </p:nvSpPr>
          <p:spPr>
            <a:xfrm>
              <a:off x="-1423587" y="548494"/>
              <a:ext cx="24421" cy="59309"/>
            </a:xfrm>
            <a:custGeom>
              <a:avLst/>
              <a:gdLst>
                <a:gd name="connsiteX0" fmla="*/ 0 w 24421"/>
                <a:gd name="connsiteY0" fmla="*/ 55821 h 59309"/>
                <a:gd name="connsiteX1" fmla="*/ 10467 w 24421"/>
                <a:gd name="connsiteY1" fmla="*/ 59310 h 59309"/>
                <a:gd name="connsiteX2" fmla="*/ 24422 w 24421"/>
                <a:gd name="connsiteY2" fmla="*/ 0 h 59309"/>
                <a:gd name="connsiteX3" fmla="*/ 20933 w 24421"/>
                <a:gd name="connsiteY3" fmla="*/ 0 h 59309"/>
                <a:gd name="connsiteX4" fmla="*/ 0 w 24421"/>
                <a:gd name="connsiteY4" fmla="*/ 55821 h 59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421" h="59309">
                  <a:moveTo>
                    <a:pt x="0" y="55821"/>
                  </a:moveTo>
                  <a:cubicBezTo>
                    <a:pt x="3489" y="55821"/>
                    <a:pt x="6978" y="59310"/>
                    <a:pt x="10467" y="59310"/>
                  </a:cubicBezTo>
                  <a:lnTo>
                    <a:pt x="24422" y="0"/>
                  </a:lnTo>
                  <a:cubicBezTo>
                    <a:pt x="24422" y="0"/>
                    <a:pt x="20933" y="0"/>
                    <a:pt x="20933" y="0"/>
                  </a:cubicBezTo>
                  <a:cubicBezTo>
                    <a:pt x="10467" y="24422"/>
                    <a:pt x="6978" y="45355"/>
                    <a:pt x="0" y="55821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4" name="任意多边形: 形状 323">
              <a:extLst>
                <a:ext uri="{FF2B5EF4-FFF2-40B4-BE49-F238E27FC236}">
                  <a16:creationId xmlns:a16="http://schemas.microsoft.com/office/drawing/2014/main" id="{8E912EAC-E8DE-64CE-59F6-31266FF34EEC}"/>
                </a:ext>
              </a:extLst>
            </p:cNvPr>
            <p:cNvSpPr/>
            <p:nvPr/>
          </p:nvSpPr>
          <p:spPr>
            <a:xfrm>
              <a:off x="-1430565" y="618270"/>
              <a:ext cx="10466" cy="10466"/>
            </a:xfrm>
            <a:custGeom>
              <a:avLst/>
              <a:gdLst>
                <a:gd name="connsiteX0" fmla="*/ 3489 w 10466"/>
                <a:gd name="connsiteY0" fmla="*/ 0 h 10466"/>
                <a:gd name="connsiteX1" fmla="*/ 0 w 10466"/>
                <a:gd name="connsiteY1" fmla="*/ 3489 h 10466"/>
                <a:gd name="connsiteX2" fmla="*/ 3489 w 10466"/>
                <a:gd name="connsiteY2" fmla="*/ 6978 h 10466"/>
                <a:gd name="connsiteX3" fmla="*/ 10466 w 10466"/>
                <a:gd name="connsiteY3" fmla="*/ 10467 h 10466"/>
                <a:gd name="connsiteX4" fmla="*/ 10466 w 10466"/>
                <a:gd name="connsiteY4" fmla="*/ 3489 h 10466"/>
                <a:gd name="connsiteX5" fmla="*/ 3489 w 10466"/>
                <a:gd name="connsiteY5" fmla="*/ 0 h 10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466" h="10466">
                  <a:moveTo>
                    <a:pt x="3489" y="0"/>
                  </a:moveTo>
                  <a:cubicBezTo>
                    <a:pt x="3489" y="3489"/>
                    <a:pt x="3489" y="3489"/>
                    <a:pt x="0" y="3489"/>
                  </a:cubicBezTo>
                  <a:lnTo>
                    <a:pt x="3489" y="6978"/>
                  </a:lnTo>
                  <a:cubicBezTo>
                    <a:pt x="6978" y="6978"/>
                    <a:pt x="10466" y="10467"/>
                    <a:pt x="10466" y="10467"/>
                  </a:cubicBezTo>
                  <a:lnTo>
                    <a:pt x="10466" y="3489"/>
                  </a:lnTo>
                  <a:cubicBezTo>
                    <a:pt x="10466" y="0"/>
                    <a:pt x="6978" y="0"/>
                    <a:pt x="3489" y="0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5" name="任意多边形: 形状 324">
              <a:extLst>
                <a:ext uri="{FF2B5EF4-FFF2-40B4-BE49-F238E27FC236}">
                  <a16:creationId xmlns:a16="http://schemas.microsoft.com/office/drawing/2014/main" id="{2122E0E2-5A70-A30F-FC57-09C7AA2021F7}"/>
                </a:ext>
              </a:extLst>
            </p:cNvPr>
            <p:cNvSpPr/>
            <p:nvPr/>
          </p:nvSpPr>
          <p:spPr>
            <a:xfrm>
              <a:off x="-1427076" y="607803"/>
              <a:ext cx="13955" cy="13955"/>
            </a:xfrm>
            <a:custGeom>
              <a:avLst/>
              <a:gdLst>
                <a:gd name="connsiteX0" fmla="*/ 10467 w 13955"/>
                <a:gd name="connsiteY0" fmla="*/ 13955 h 13955"/>
                <a:gd name="connsiteX1" fmla="*/ 13955 w 13955"/>
                <a:gd name="connsiteY1" fmla="*/ 3489 h 13955"/>
                <a:gd name="connsiteX2" fmla="*/ 3489 w 13955"/>
                <a:gd name="connsiteY2" fmla="*/ 0 h 13955"/>
                <a:gd name="connsiteX3" fmla="*/ 0 w 13955"/>
                <a:gd name="connsiteY3" fmla="*/ 10466 h 13955"/>
                <a:gd name="connsiteX4" fmla="*/ 10467 w 13955"/>
                <a:gd name="connsiteY4" fmla="*/ 13955 h 13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55" h="13955">
                  <a:moveTo>
                    <a:pt x="10467" y="13955"/>
                  </a:moveTo>
                  <a:lnTo>
                    <a:pt x="13955" y="3489"/>
                  </a:lnTo>
                  <a:cubicBezTo>
                    <a:pt x="10467" y="3489"/>
                    <a:pt x="6978" y="0"/>
                    <a:pt x="3489" y="0"/>
                  </a:cubicBezTo>
                  <a:cubicBezTo>
                    <a:pt x="3489" y="3489"/>
                    <a:pt x="0" y="6978"/>
                    <a:pt x="0" y="10466"/>
                  </a:cubicBezTo>
                  <a:cubicBezTo>
                    <a:pt x="3489" y="10466"/>
                    <a:pt x="6978" y="10466"/>
                    <a:pt x="10467" y="13955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6" name="任意多边形: 形状 325">
              <a:extLst>
                <a:ext uri="{FF2B5EF4-FFF2-40B4-BE49-F238E27FC236}">
                  <a16:creationId xmlns:a16="http://schemas.microsoft.com/office/drawing/2014/main" id="{C8398D91-F551-AEE1-768F-0B7B4F1F8D28}"/>
                </a:ext>
              </a:extLst>
            </p:cNvPr>
            <p:cNvSpPr/>
            <p:nvPr/>
          </p:nvSpPr>
          <p:spPr>
            <a:xfrm>
              <a:off x="-1315434" y="496161"/>
              <a:ext cx="6977" cy="17444"/>
            </a:xfrm>
            <a:custGeom>
              <a:avLst/>
              <a:gdLst>
                <a:gd name="connsiteX0" fmla="*/ 6978 w 6977"/>
                <a:gd name="connsiteY0" fmla="*/ 0 h 17444"/>
                <a:gd name="connsiteX1" fmla="*/ 0 w 6977"/>
                <a:gd name="connsiteY1" fmla="*/ 17444 h 17444"/>
                <a:gd name="connsiteX2" fmla="*/ 3489 w 6977"/>
                <a:gd name="connsiteY2" fmla="*/ 17444 h 17444"/>
                <a:gd name="connsiteX3" fmla="*/ 6978 w 6977"/>
                <a:gd name="connsiteY3" fmla="*/ 0 h 17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77" h="17444">
                  <a:moveTo>
                    <a:pt x="6978" y="0"/>
                  </a:moveTo>
                  <a:lnTo>
                    <a:pt x="0" y="17444"/>
                  </a:lnTo>
                  <a:cubicBezTo>
                    <a:pt x="0" y="17444"/>
                    <a:pt x="3489" y="17444"/>
                    <a:pt x="3489" y="17444"/>
                  </a:cubicBezTo>
                  <a:cubicBezTo>
                    <a:pt x="3489" y="10467"/>
                    <a:pt x="3489" y="3489"/>
                    <a:pt x="6978" y="0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" name="任意多边形: 形状 326">
              <a:extLst>
                <a:ext uri="{FF2B5EF4-FFF2-40B4-BE49-F238E27FC236}">
                  <a16:creationId xmlns:a16="http://schemas.microsoft.com/office/drawing/2014/main" id="{CBDCE2E9-FC86-E900-1C2B-5D1C4D92321A}"/>
                </a:ext>
              </a:extLst>
            </p:cNvPr>
            <p:cNvSpPr/>
            <p:nvPr/>
          </p:nvSpPr>
          <p:spPr>
            <a:xfrm>
              <a:off x="-1322411" y="513605"/>
              <a:ext cx="10466" cy="48843"/>
            </a:xfrm>
            <a:custGeom>
              <a:avLst/>
              <a:gdLst>
                <a:gd name="connsiteX0" fmla="*/ 0 w 10466"/>
                <a:gd name="connsiteY0" fmla="*/ 48843 h 48843"/>
                <a:gd name="connsiteX1" fmla="*/ 3489 w 10466"/>
                <a:gd name="connsiteY1" fmla="*/ 48843 h 48843"/>
                <a:gd name="connsiteX2" fmla="*/ 6978 w 10466"/>
                <a:gd name="connsiteY2" fmla="*/ 10467 h 48843"/>
                <a:gd name="connsiteX3" fmla="*/ 10467 w 10466"/>
                <a:gd name="connsiteY3" fmla="*/ 0 h 48843"/>
                <a:gd name="connsiteX4" fmla="*/ 10467 w 10466"/>
                <a:gd name="connsiteY4" fmla="*/ 0 h 48843"/>
                <a:gd name="connsiteX5" fmla="*/ 6978 w 10466"/>
                <a:gd name="connsiteY5" fmla="*/ 0 h 48843"/>
                <a:gd name="connsiteX6" fmla="*/ 6978 w 10466"/>
                <a:gd name="connsiteY6" fmla="*/ 3489 h 48843"/>
                <a:gd name="connsiteX7" fmla="*/ 0 w 10466"/>
                <a:gd name="connsiteY7" fmla="*/ 48843 h 48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466" h="48843">
                  <a:moveTo>
                    <a:pt x="0" y="48843"/>
                  </a:moveTo>
                  <a:cubicBezTo>
                    <a:pt x="0" y="48843"/>
                    <a:pt x="3489" y="48843"/>
                    <a:pt x="3489" y="48843"/>
                  </a:cubicBezTo>
                  <a:lnTo>
                    <a:pt x="6978" y="10467"/>
                  </a:lnTo>
                  <a:cubicBezTo>
                    <a:pt x="6978" y="6978"/>
                    <a:pt x="6978" y="3489"/>
                    <a:pt x="10467" y="0"/>
                  </a:cubicBezTo>
                  <a:cubicBezTo>
                    <a:pt x="10467" y="0"/>
                    <a:pt x="10467" y="0"/>
                    <a:pt x="10467" y="0"/>
                  </a:cubicBezTo>
                  <a:cubicBezTo>
                    <a:pt x="10467" y="0"/>
                    <a:pt x="6978" y="0"/>
                    <a:pt x="6978" y="0"/>
                  </a:cubicBezTo>
                  <a:lnTo>
                    <a:pt x="6978" y="3489"/>
                  </a:lnTo>
                  <a:cubicBezTo>
                    <a:pt x="6978" y="3489"/>
                    <a:pt x="3489" y="24422"/>
                    <a:pt x="0" y="48843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" name="任意多边形: 形状 327">
              <a:extLst>
                <a:ext uri="{FF2B5EF4-FFF2-40B4-BE49-F238E27FC236}">
                  <a16:creationId xmlns:a16="http://schemas.microsoft.com/office/drawing/2014/main" id="{543505B9-D363-CC39-7DEC-F435F198608A}"/>
                </a:ext>
              </a:extLst>
            </p:cNvPr>
            <p:cNvSpPr/>
            <p:nvPr/>
          </p:nvSpPr>
          <p:spPr>
            <a:xfrm>
              <a:off x="-1325900" y="562449"/>
              <a:ext cx="6977" cy="52332"/>
            </a:xfrm>
            <a:custGeom>
              <a:avLst/>
              <a:gdLst>
                <a:gd name="connsiteX0" fmla="*/ 0 w 6977"/>
                <a:gd name="connsiteY0" fmla="*/ 52332 h 52332"/>
                <a:gd name="connsiteX1" fmla="*/ 6978 w 6977"/>
                <a:gd name="connsiteY1" fmla="*/ 0 h 52332"/>
                <a:gd name="connsiteX2" fmla="*/ 3489 w 6977"/>
                <a:gd name="connsiteY2" fmla="*/ 0 h 52332"/>
                <a:gd name="connsiteX3" fmla="*/ 0 w 6977"/>
                <a:gd name="connsiteY3" fmla="*/ 52332 h 52332"/>
                <a:gd name="connsiteX4" fmla="*/ 0 w 6977"/>
                <a:gd name="connsiteY4" fmla="*/ 52332 h 52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77" h="52332">
                  <a:moveTo>
                    <a:pt x="0" y="52332"/>
                  </a:moveTo>
                  <a:lnTo>
                    <a:pt x="6978" y="0"/>
                  </a:lnTo>
                  <a:cubicBezTo>
                    <a:pt x="6978" y="0"/>
                    <a:pt x="3489" y="0"/>
                    <a:pt x="3489" y="0"/>
                  </a:cubicBezTo>
                  <a:cubicBezTo>
                    <a:pt x="0" y="17444"/>
                    <a:pt x="0" y="38377"/>
                    <a:pt x="0" y="52332"/>
                  </a:cubicBezTo>
                  <a:cubicBezTo>
                    <a:pt x="0" y="52332"/>
                    <a:pt x="0" y="52332"/>
                    <a:pt x="0" y="52332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" name="任意多边形: 形状 328">
              <a:extLst>
                <a:ext uri="{FF2B5EF4-FFF2-40B4-BE49-F238E27FC236}">
                  <a16:creationId xmlns:a16="http://schemas.microsoft.com/office/drawing/2014/main" id="{60AA2DD6-4F8B-7AB8-B66B-502EA182056E}"/>
                </a:ext>
              </a:extLst>
            </p:cNvPr>
            <p:cNvSpPr/>
            <p:nvPr/>
          </p:nvSpPr>
          <p:spPr>
            <a:xfrm>
              <a:off x="-1329389" y="625248"/>
              <a:ext cx="3488" cy="3488"/>
            </a:xfrm>
            <a:custGeom>
              <a:avLst/>
              <a:gdLst>
                <a:gd name="connsiteX0" fmla="*/ 3489 w 3488"/>
                <a:gd name="connsiteY0" fmla="*/ 0 h 3488"/>
                <a:gd name="connsiteX1" fmla="*/ 3489 w 3488"/>
                <a:gd name="connsiteY1" fmla="*/ 0 h 3488"/>
                <a:gd name="connsiteX2" fmla="*/ 0 w 3488"/>
                <a:gd name="connsiteY2" fmla="*/ 3489 h 3488"/>
                <a:gd name="connsiteX3" fmla="*/ 0 w 3488"/>
                <a:gd name="connsiteY3" fmla="*/ 3489 h 3488"/>
                <a:gd name="connsiteX4" fmla="*/ 3489 w 3488"/>
                <a:gd name="connsiteY4" fmla="*/ 0 h 3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88" h="3488">
                  <a:moveTo>
                    <a:pt x="3489" y="0"/>
                  </a:moveTo>
                  <a:cubicBezTo>
                    <a:pt x="3489" y="0"/>
                    <a:pt x="3489" y="3489"/>
                    <a:pt x="3489" y="0"/>
                  </a:cubicBezTo>
                  <a:cubicBezTo>
                    <a:pt x="0" y="3489"/>
                    <a:pt x="0" y="3489"/>
                    <a:pt x="0" y="3489"/>
                  </a:cubicBezTo>
                  <a:cubicBezTo>
                    <a:pt x="0" y="3489"/>
                    <a:pt x="0" y="3489"/>
                    <a:pt x="0" y="3489"/>
                  </a:cubicBezTo>
                  <a:lnTo>
                    <a:pt x="3489" y="0"/>
                  </a:ln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" name="任意多边形: 形状 329">
              <a:extLst>
                <a:ext uri="{FF2B5EF4-FFF2-40B4-BE49-F238E27FC236}">
                  <a16:creationId xmlns:a16="http://schemas.microsoft.com/office/drawing/2014/main" id="{D92D3B5D-E5BF-B729-E393-D8561F89C567}"/>
                </a:ext>
              </a:extLst>
            </p:cNvPr>
            <p:cNvSpPr/>
            <p:nvPr/>
          </p:nvSpPr>
          <p:spPr>
            <a:xfrm>
              <a:off x="-1329389" y="618270"/>
              <a:ext cx="3488" cy="10466"/>
            </a:xfrm>
            <a:custGeom>
              <a:avLst/>
              <a:gdLst>
                <a:gd name="connsiteX0" fmla="*/ 0 w 3488"/>
                <a:gd name="connsiteY0" fmla="*/ 10467 h 10466"/>
                <a:gd name="connsiteX1" fmla="*/ 0 w 3488"/>
                <a:gd name="connsiteY1" fmla="*/ 10467 h 10466"/>
                <a:gd name="connsiteX2" fmla="*/ 3489 w 3488"/>
                <a:gd name="connsiteY2" fmla="*/ 0 h 10466"/>
                <a:gd name="connsiteX3" fmla="*/ 0 w 3488"/>
                <a:gd name="connsiteY3" fmla="*/ 0 h 10466"/>
                <a:gd name="connsiteX4" fmla="*/ 0 w 3488"/>
                <a:gd name="connsiteY4" fmla="*/ 10467 h 10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88" h="10466">
                  <a:moveTo>
                    <a:pt x="0" y="10467"/>
                  </a:moveTo>
                  <a:cubicBezTo>
                    <a:pt x="3489" y="10467"/>
                    <a:pt x="3489" y="6978"/>
                    <a:pt x="0" y="10467"/>
                  </a:cubicBezTo>
                  <a:lnTo>
                    <a:pt x="3489" y="0"/>
                  </a:lnTo>
                  <a:cubicBezTo>
                    <a:pt x="3489" y="0"/>
                    <a:pt x="0" y="0"/>
                    <a:pt x="0" y="0"/>
                  </a:cubicBezTo>
                  <a:cubicBezTo>
                    <a:pt x="0" y="0"/>
                    <a:pt x="0" y="6978"/>
                    <a:pt x="0" y="10467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31" name="图形 314">
            <a:extLst>
              <a:ext uri="{FF2B5EF4-FFF2-40B4-BE49-F238E27FC236}">
                <a16:creationId xmlns:a16="http://schemas.microsoft.com/office/drawing/2014/main" id="{19346243-F271-25DE-66C3-E25E15F6B211}"/>
              </a:ext>
            </a:extLst>
          </p:cNvPr>
          <p:cNvGrpSpPr/>
          <p:nvPr/>
        </p:nvGrpSpPr>
        <p:grpSpPr>
          <a:xfrm>
            <a:off x="906530" y="4522255"/>
            <a:ext cx="739000" cy="584735"/>
            <a:chOff x="24983619" y="3062197"/>
            <a:chExt cx="846006" cy="669404"/>
          </a:xfrm>
          <a:solidFill>
            <a:srgbClr val="E62375"/>
          </a:solidFill>
        </p:grpSpPr>
        <p:sp>
          <p:nvSpPr>
            <p:cNvPr id="332" name="任意多边形: 形状 331">
              <a:extLst>
                <a:ext uri="{FF2B5EF4-FFF2-40B4-BE49-F238E27FC236}">
                  <a16:creationId xmlns:a16="http://schemas.microsoft.com/office/drawing/2014/main" id="{F4415AE7-3C07-5E63-C156-979B94904434}"/>
                </a:ext>
              </a:extLst>
            </p:cNvPr>
            <p:cNvSpPr/>
            <p:nvPr/>
          </p:nvSpPr>
          <p:spPr>
            <a:xfrm>
              <a:off x="25139068" y="3347680"/>
              <a:ext cx="357631" cy="326584"/>
            </a:xfrm>
            <a:custGeom>
              <a:avLst/>
              <a:gdLst>
                <a:gd name="connsiteX0" fmla="*/ 54563 w 357631"/>
                <a:gd name="connsiteY0" fmla="*/ 316107 h 326584"/>
                <a:gd name="connsiteX1" fmla="*/ 94568 w 357631"/>
                <a:gd name="connsiteY1" fmla="*/ 323727 h 326584"/>
                <a:gd name="connsiteX2" fmla="*/ 136478 w 357631"/>
                <a:gd name="connsiteY2" fmla="*/ 326585 h 326584"/>
                <a:gd name="connsiteX3" fmla="*/ 148860 w 357631"/>
                <a:gd name="connsiteY3" fmla="*/ 275150 h 326584"/>
                <a:gd name="connsiteX4" fmla="*/ 143145 w 357631"/>
                <a:gd name="connsiteY4" fmla="*/ 239907 h 326584"/>
                <a:gd name="connsiteX5" fmla="*/ 149813 w 357631"/>
                <a:gd name="connsiteY5" fmla="*/ 224667 h 326584"/>
                <a:gd name="connsiteX6" fmla="*/ 152670 w 357631"/>
                <a:gd name="connsiteY6" fmla="*/ 253242 h 326584"/>
                <a:gd name="connsiteX7" fmla="*/ 156480 w 357631"/>
                <a:gd name="connsiteY7" fmla="*/ 275150 h 326584"/>
                <a:gd name="connsiteX8" fmla="*/ 164100 w 357631"/>
                <a:gd name="connsiteY8" fmla="*/ 291342 h 326584"/>
                <a:gd name="connsiteX9" fmla="*/ 176483 w 357631"/>
                <a:gd name="connsiteY9" fmla="*/ 304677 h 326584"/>
                <a:gd name="connsiteX10" fmla="*/ 200295 w 357631"/>
                <a:gd name="connsiteY10" fmla="*/ 278960 h 326584"/>
                <a:gd name="connsiteX11" fmla="*/ 206010 w 357631"/>
                <a:gd name="connsiteY11" fmla="*/ 261815 h 326584"/>
                <a:gd name="connsiteX12" fmla="*/ 212678 w 357631"/>
                <a:gd name="connsiteY12" fmla="*/ 257052 h 326584"/>
                <a:gd name="connsiteX13" fmla="*/ 208868 w 357631"/>
                <a:gd name="connsiteY13" fmla="*/ 274197 h 326584"/>
                <a:gd name="connsiteX14" fmla="*/ 202200 w 357631"/>
                <a:gd name="connsiteY14" fmla="*/ 296105 h 326584"/>
                <a:gd name="connsiteX15" fmla="*/ 210773 w 357631"/>
                <a:gd name="connsiteY15" fmla="*/ 313250 h 326584"/>
                <a:gd name="connsiteX16" fmla="*/ 248873 w 357631"/>
                <a:gd name="connsiteY16" fmla="*/ 308487 h 326584"/>
                <a:gd name="connsiteX17" fmla="*/ 283163 w 357631"/>
                <a:gd name="connsiteY17" fmla="*/ 301820 h 326584"/>
                <a:gd name="connsiteX18" fmla="*/ 319358 w 357631"/>
                <a:gd name="connsiteY18" fmla="*/ 287532 h 326584"/>
                <a:gd name="connsiteX19" fmla="*/ 349838 w 357631"/>
                <a:gd name="connsiteY19" fmla="*/ 276102 h 326584"/>
                <a:gd name="connsiteX20" fmla="*/ 354600 w 357631"/>
                <a:gd name="connsiteY20" fmla="*/ 247527 h 326584"/>
                <a:gd name="connsiteX21" fmla="*/ 345075 w 357631"/>
                <a:gd name="connsiteY21" fmla="*/ 232287 h 326584"/>
                <a:gd name="connsiteX22" fmla="*/ 338408 w 357631"/>
                <a:gd name="connsiteY22" fmla="*/ 221810 h 326584"/>
                <a:gd name="connsiteX23" fmla="*/ 346028 w 357631"/>
                <a:gd name="connsiteY23" fmla="*/ 210380 h 326584"/>
                <a:gd name="connsiteX24" fmla="*/ 346980 w 357631"/>
                <a:gd name="connsiteY24" fmla="*/ 197997 h 326584"/>
                <a:gd name="connsiteX25" fmla="*/ 335550 w 357631"/>
                <a:gd name="connsiteY25" fmla="*/ 168470 h 326584"/>
                <a:gd name="connsiteX26" fmla="*/ 307928 w 357631"/>
                <a:gd name="connsiteY26" fmla="*/ 148467 h 326584"/>
                <a:gd name="connsiteX27" fmla="*/ 304118 w 357631"/>
                <a:gd name="connsiteY27" fmla="*/ 117035 h 326584"/>
                <a:gd name="connsiteX28" fmla="*/ 273638 w 357631"/>
                <a:gd name="connsiteY28" fmla="*/ 95127 h 326584"/>
                <a:gd name="connsiteX29" fmla="*/ 246015 w 357631"/>
                <a:gd name="connsiteY29" fmla="*/ 85602 h 326584"/>
                <a:gd name="connsiteX30" fmla="*/ 238395 w 357631"/>
                <a:gd name="connsiteY30" fmla="*/ 54170 h 326584"/>
                <a:gd name="connsiteX31" fmla="*/ 211725 w 357631"/>
                <a:gd name="connsiteY31" fmla="*/ 39882 h 326584"/>
                <a:gd name="connsiteX32" fmla="*/ 177435 w 357631"/>
                <a:gd name="connsiteY32" fmla="*/ 36072 h 326584"/>
                <a:gd name="connsiteX33" fmla="*/ 124095 w 357631"/>
                <a:gd name="connsiteY33" fmla="*/ 3687 h 326584"/>
                <a:gd name="connsiteX34" fmla="*/ 101235 w 357631"/>
                <a:gd name="connsiteY34" fmla="*/ 34167 h 326584"/>
                <a:gd name="connsiteX35" fmla="*/ 78375 w 357631"/>
                <a:gd name="connsiteY35" fmla="*/ 57027 h 326584"/>
                <a:gd name="connsiteX36" fmla="*/ 64088 w 357631"/>
                <a:gd name="connsiteY36" fmla="*/ 63695 h 326584"/>
                <a:gd name="connsiteX37" fmla="*/ 50753 w 357631"/>
                <a:gd name="connsiteY37" fmla="*/ 79887 h 326584"/>
                <a:gd name="connsiteX38" fmla="*/ 47895 w 357631"/>
                <a:gd name="connsiteY38" fmla="*/ 115130 h 326584"/>
                <a:gd name="connsiteX39" fmla="*/ 23130 w 357631"/>
                <a:gd name="connsiteY39" fmla="*/ 144657 h 326584"/>
                <a:gd name="connsiteX40" fmla="*/ 13605 w 357631"/>
                <a:gd name="connsiteY40" fmla="*/ 180852 h 326584"/>
                <a:gd name="connsiteX41" fmla="*/ 9795 w 357631"/>
                <a:gd name="connsiteY41" fmla="*/ 226572 h 326584"/>
                <a:gd name="connsiteX42" fmla="*/ 1223 w 357631"/>
                <a:gd name="connsiteY42" fmla="*/ 260862 h 326584"/>
                <a:gd name="connsiteX43" fmla="*/ 20273 w 357631"/>
                <a:gd name="connsiteY43" fmla="*/ 298010 h 326584"/>
                <a:gd name="connsiteX44" fmla="*/ 54563 w 357631"/>
                <a:gd name="connsiteY44" fmla="*/ 316107 h 326584"/>
                <a:gd name="connsiteX45" fmla="*/ 183150 w 357631"/>
                <a:gd name="connsiteY45" fmla="*/ 265625 h 326584"/>
                <a:gd name="connsiteX46" fmla="*/ 178388 w 357631"/>
                <a:gd name="connsiteY46" fmla="*/ 258005 h 326584"/>
                <a:gd name="connsiteX47" fmla="*/ 179340 w 357631"/>
                <a:gd name="connsiteY47" fmla="*/ 224667 h 326584"/>
                <a:gd name="connsiteX48" fmla="*/ 183150 w 357631"/>
                <a:gd name="connsiteY48" fmla="*/ 265625 h 326584"/>
                <a:gd name="connsiteX49" fmla="*/ 70755 w 357631"/>
                <a:gd name="connsiteY49" fmla="*/ 246575 h 326584"/>
                <a:gd name="connsiteX50" fmla="*/ 102188 w 357631"/>
                <a:gd name="connsiteY50" fmla="*/ 130370 h 326584"/>
                <a:gd name="connsiteX51" fmla="*/ 116475 w 357631"/>
                <a:gd name="connsiteY51" fmla="*/ 108462 h 326584"/>
                <a:gd name="connsiteX52" fmla="*/ 131715 w 357631"/>
                <a:gd name="connsiteY52" fmla="*/ 90365 h 326584"/>
                <a:gd name="connsiteX53" fmla="*/ 144098 w 357631"/>
                <a:gd name="connsiteY53" fmla="*/ 77982 h 326584"/>
                <a:gd name="connsiteX54" fmla="*/ 166005 w 357631"/>
                <a:gd name="connsiteY54" fmla="*/ 89412 h 326584"/>
                <a:gd name="connsiteX55" fmla="*/ 243158 w 357631"/>
                <a:gd name="connsiteY55" fmla="*/ 156087 h 326584"/>
                <a:gd name="connsiteX56" fmla="*/ 276495 w 357631"/>
                <a:gd name="connsiteY56" fmla="*/ 196092 h 326584"/>
                <a:gd name="connsiteX57" fmla="*/ 294593 w 357631"/>
                <a:gd name="connsiteY57" fmla="*/ 248480 h 326584"/>
                <a:gd name="connsiteX58" fmla="*/ 262208 w 357631"/>
                <a:gd name="connsiteY58" fmla="*/ 189425 h 326584"/>
                <a:gd name="connsiteX59" fmla="*/ 221250 w 357631"/>
                <a:gd name="connsiteY59" fmla="*/ 143705 h 326584"/>
                <a:gd name="connsiteX60" fmla="*/ 168863 w 357631"/>
                <a:gd name="connsiteY60" fmla="*/ 98937 h 326584"/>
                <a:gd name="connsiteX61" fmla="*/ 160290 w 357631"/>
                <a:gd name="connsiteY61" fmla="*/ 94175 h 326584"/>
                <a:gd name="connsiteX62" fmla="*/ 151718 w 357631"/>
                <a:gd name="connsiteY62" fmla="*/ 88460 h 326584"/>
                <a:gd name="connsiteX63" fmla="*/ 129810 w 357631"/>
                <a:gd name="connsiteY63" fmla="*/ 97985 h 326584"/>
                <a:gd name="connsiteX64" fmla="*/ 114570 w 357631"/>
                <a:gd name="connsiteY64" fmla="*/ 119892 h 326584"/>
                <a:gd name="connsiteX65" fmla="*/ 100283 w 357631"/>
                <a:gd name="connsiteY65" fmla="*/ 151325 h 326584"/>
                <a:gd name="connsiteX66" fmla="*/ 88853 w 357631"/>
                <a:gd name="connsiteY66" fmla="*/ 178947 h 326584"/>
                <a:gd name="connsiteX67" fmla="*/ 81233 w 357631"/>
                <a:gd name="connsiteY67" fmla="*/ 209427 h 326584"/>
                <a:gd name="connsiteX68" fmla="*/ 76470 w 357631"/>
                <a:gd name="connsiteY68" fmla="*/ 278007 h 326584"/>
                <a:gd name="connsiteX69" fmla="*/ 69803 w 357631"/>
                <a:gd name="connsiteY69" fmla="*/ 278960 h 326584"/>
                <a:gd name="connsiteX70" fmla="*/ 70755 w 357631"/>
                <a:gd name="connsiteY70" fmla="*/ 246575 h 326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357631" h="326584">
                  <a:moveTo>
                    <a:pt x="54563" y="316107"/>
                  </a:moveTo>
                  <a:cubicBezTo>
                    <a:pt x="67898" y="318965"/>
                    <a:pt x="80280" y="322775"/>
                    <a:pt x="94568" y="323727"/>
                  </a:cubicBezTo>
                  <a:cubicBezTo>
                    <a:pt x="108855" y="324680"/>
                    <a:pt x="122190" y="326585"/>
                    <a:pt x="136478" y="326585"/>
                  </a:cubicBezTo>
                  <a:cubicBezTo>
                    <a:pt x="169815" y="326585"/>
                    <a:pt x="152670" y="294200"/>
                    <a:pt x="148860" y="275150"/>
                  </a:cubicBezTo>
                  <a:cubicBezTo>
                    <a:pt x="146003" y="262767"/>
                    <a:pt x="143145" y="251337"/>
                    <a:pt x="143145" y="239907"/>
                  </a:cubicBezTo>
                  <a:cubicBezTo>
                    <a:pt x="143145" y="234192"/>
                    <a:pt x="144098" y="205617"/>
                    <a:pt x="149813" y="224667"/>
                  </a:cubicBezTo>
                  <a:cubicBezTo>
                    <a:pt x="152670" y="234192"/>
                    <a:pt x="151718" y="243717"/>
                    <a:pt x="152670" y="253242"/>
                  </a:cubicBezTo>
                  <a:cubicBezTo>
                    <a:pt x="153623" y="260862"/>
                    <a:pt x="154575" y="267530"/>
                    <a:pt x="156480" y="275150"/>
                  </a:cubicBezTo>
                  <a:cubicBezTo>
                    <a:pt x="158385" y="281817"/>
                    <a:pt x="161243" y="285627"/>
                    <a:pt x="164100" y="291342"/>
                  </a:cubicBezTo>
                  <a:cubicBezTo>
                    <a:pt x="167910" y="299915"/>
                    <a:pt x="164100" y="305630"/>
                    <a:pt x="176483" y="304677"/>
                  </a:cubicBezTo>
                  <a:cubicBezTo>
                    <a:pt x="191723" y="303725"/>
                    <a:pt x="195533" y="292295"/>
                    <a:pt x="200295" y="278960"/>
                  </a:cubicBezTo>
                  <a:cubicBezTo>
                    <a:pt x="202200" y="273245"/>
                    <a:pt x="204105" y="267530"/>
                    <a:pt x="206010" y="261815"/>
                  </a:cubicBezTo>
                  <a:cubicBezTo>
                    <a:pt x="207915" y="258005"/>
                    <a:pt x="209820" y="250385"/>
                    <a:pt x="212678" y="257052"/>
                  </a:cubicBezTo>
                  <a:cubicBezTo>
                    <a:pt x="213630" y="260862"/>
                    <a:pt x="209820" y="270387"/>
                    <a:pt x="208868" y="274197"/>
                  </a:cubicBezTo>
                  <a:cubicBezTo>
                    <a:pt x="206963" y="281817"/>
                    <a:pt x="205058" y="288485"/>
                    <a:pt x="202200" y="296105"/>
                  </a:cubicBezTo>
                  <a:cubicBezTo>
                    <a:pt x="197438" y="310392"/>
                    <a:pt x="196485" y="310392"/>
                    <a:pt x="210773" y="313250"/>
                  </a:cubicBezTo>
                  <a:cubicBezTo>
                    <a:pt x="225060" y="316107"/>
                    <a:pt x="234585" y="311345"/>
                    <a:pt x="248873" y="308487"/>
                  </a:cubicBezTo>
                  <a:cubicBezTo>
                    <a:pt x="260303" y="305630"/>
                    <a:pt x="272685" y="304677"/>
                    <a:pt x="283163" y="301820"/>
                  </a:cubicBezTo>
                  <a:cubicBezTo>
                    <a:pt x="295545" y="298010"/>
                    <a:pt x="306023" y="290390"/>
                    <a:pt x="319358" y="287532"/>
                  </a:cubicBezTo>
                  <a:cubicBezTo>
                    <a:pt x="329835" y="285627"/>
                    <a:pt x="340313" y="280865"/>
                    <a:pt x="349838" y="276102"/>
                  </a:cubicBezTo>
                  <a:cubicBezTo>
                    <a:pt x="360315" y="270387"/>
                    <a:pt x="358410" y="258005"/>
                    <a:pt x="354600" y="247527"/>
                  </a:cubicBezTo>
                  <a:cubicBezTo>
                    <a:pt x="351743" y="241812"/>
                    <a:pt x="348885" y="236097"/>
                    <a:pt x="345075" y="232287"/>
                  </a:cubicBezTo>
                  <a:cubicBezTo>
                    <a:pt x="342218" y="228477"/>
                    <a:pt x="337455" y="226572"/>
                    <a:pt x="338408" y="221810"/>
                  </a:cubicBezTo>
                  <a:cubicBezTo>
                    <a:pt x="338408" y="217047"/>
                    <a:pt x="344123" y="215142"/>
                    <a:pt x="346028" y="210380"/>
                  </a:cubicBezTo>
                  <a:cubicBezTo>
                    <a:pt x="347933" y="206570"/>
                    <a:pt x="346980" y="201807"/>
                    <a:pt x="346980" y="197997"/>
                  </a:cubicBezTo>
                  <a:cubicBezTo>
                    <a:pt x="346028" y="187520"/>
                    <a:pt x="345075" y="176090"/>
                    <a:pt x="335550" y="168470"/>
                  </a:cubicBezTo>
                  <a:cubicBezTo>
                    <a:pt x="325073" y="161802"/>
                    <a:pt x="307928" y="164660"/>
                    <a:pt x="307928" y="148467"/>
                  </a:cubicBezTo>
                  <a:cubicBezTo>
                    <a:pt x="307928" y="137990"/>
                    <a:pt x="309833" y="127512"/>
                    <a:pt x="304118" y="117035"/>
                  </a:cubicBezTo>
                  <a:cubicBezTo>
                    <a:pt x="298403" y="105605"/>
                    <a:pt x="286973" y="96080"/>
                    <a:pt x="273638" y="95127"/>
                  </a:cubicBezTo>
                  <a:cubicBezTo>
                    <a:pt x="264113" y="94175"/>
                    <a:pt x="251730" y="95127"/>
                    <a:pt x="246015" y="85602"/>
                  </a:cubicBezTo>
                  <a:cubicBezTo>
                    <a:pt x="241253" y="76077"/>
                    <a:pt x="244110" y="63695"/>
                    <a:pt x="238395" y="54170"/>
                  </a:cubicBezTo>
                  <a:cubicBezTo>
                    <a:pt x="232680" y="45597"/>
                    <a:pt x="222203" y="39882"/>
                    <a:pt x="211725" y="39882"/>
                  </a:cubicBezTo>
                  <a:cubicBezTo>
                    <a:pt x="199343" y="39882"/>
                    <a:pt x="187913" y="43692"/>
                    <a:pt x="177435" y="36072"/>
                  </a:cubicBezTo>
                  <a:cubicBezTo>
                    <a:pt x="162195" y="24642"/>
                    <a:pt x="149813" y="-11553"/>
                    <a:pt x="124095" y="3687"/>
                  </a:cubicBezTo>
                  <a:cubicBezTo>
                    <a:pt x="112665" y="10355"/>
                    <a:pt x="105998" y="21785"/>
                    <a:pt x="101235" y="34167"/>
                  </a:cubicBezTo>
                  <a:cubicBezTo>
                    <a:pt x="96473" y="47502"/>
                    <a:pt x="92663" y="54170"/>
                    <a:pt x="78375" y="57027"/>
                  </a:cubicBezTo>
                  <a:cubicBezTo>
                    <a:pt x="71708" y="57980"/>
                    <a:pt x="68850" y="58932"/>
                    <a:pt x="64088" y="63695"/>
                  </a:cubicBezTo>
                  <a:cubicBezTo>
                    <a:pt x="59325" y="68457"/>
                    <a:pt x="53610" y="73220"/>
                    <a:pt x="50753" y="79887"/>
                  </a:cubicBezTo>
                  <a:cubicBezTo>
                    <a:pt x="46943" y="91317"/>
                    <a:pt x="50753" y="103700"/>
                    <a:pt x="47895" y="115130"/>
                  </a:cubicBezTo>
                  <a:cubicBezTo>
                    <a:pt x="44085" y="128465"/>
                    <a:pt x="30750" y="135132"/>
                    <a:pt x="23130" y="144657"/>
                  </a:cubicBezTo>
                  <a:cubicBezTo>
                    <a:pt x="15510" y="154182"/>
                    <a:pt x="12653" y="169422"/>
                    <a:pt x="13605" y="180852"/>
                  </a:cubicBezTo>
                  <a:cubicBezTo>
                    <a:pt x="14558" y="197997"/>
                    <a:pt x="19320" y="211332"/>
                    <a:pt x="9795" y="226572"/>
                  </a:cubicBezTo>
                  <a:cubicBezTo>
                    <a:pt x="3128" y="237050"/>
                    <a:pt x="-2587" y="247527"/>
                    <a:pt x="1223" y="260862"/>
                  </a:cubicBezTo>
                  <a:cubicBezTo>
                    <a:pt x="5033" y="273245"/>
                    <a:pt x="14558" y="285627"/>
                    <a:pt x="20273" y="298010"/>
                  </a:cubicBezTo>
                  <a:cubicBezTo>
                    <a:pt x="23130" y="309440"/>
                    <a:pt x="40275" y="312297"/>
                    <a:pt x="54563" y="316107"/>
                  </a:cubicBezTo>
                  <a:close/>
                  <a:moveTo>
                    <a:pt x="183150" y="265625"/>
                  </a:moveTo>
                  <a:cubicBezTo>
                    <a:pt x="183150" y="270387"/>
                    <a:pt x="178388" y="259910"/>
                    <a:pt x="178388" y="258005"/>
                  </a:cubicBezTo>
                  <a:cubicBezTo>
                    <a:pt x="177435" y="248480"/>
                    <a:pt x="176483" y="233240"/>
                    <a:pt x="179340" y="224667"/>
                  </a:cubicBezTo>
                  <a:cubicBezTo>
                    <a:pt x="186008" y="234192"/>
                    <a:pt x="183150" y="254195"/>
                    <a:pt x="183150" y="265625"/>
                  </a:cubicBezTo>
                  <a:close/>
                  <a:moveTo>
                    <a:pt x="70755" y="246575"/>
                  </a:moveTo>
                  <a:cubicBezTo>
                    <a:pt x="73613" y="206570"/>
                    <a:pt x="81233" y="165612"/>
                    <a:pt x="102188" y="130370"/>
                  </a:cubicBezTo>
                  <a:cubicBezTo>
                    <a:pt x="106950" y="122750"/>
                    <a:pt x="111713" y="116082"/>
                    <a:pt x="116475" y="108462"/>
                  </a:cubicBezTo>
                  <a:cubicBezTo>
                    <a:pt x="121238" y="99890"/>
                    <a:pt x="125048" y="97032"/>
                    <a:pt x="131715" y="90365"/>
                  </a:cubicBezTo>
                  <a:cubicBezTo>
                    <a:pt x="135525" y="86555"/>
                    <a:pt x="137430" y="78935"/>
                    <a:pt x="144098" y="77982"/>
                  </a:cubicBezTo>
                  <a:cubicBezTo>
                    <a:pt x="151718" y="77030"/>
                    <a:pt x="161243" y="84650"/>
                    <a:pt x="166005" y="89412"/>
                  </a:cubicBezTo>
                  <a:cubicBezTo>
                    <a:pt x="191723" y="111320"/>
                    <a:pt x="218393" y="133227"/>
                    <a:pt x="243158" y="156087"/>
                  </a:cubicBezTo>
                  <a:cubicBezTo>
                    <a:pt x="255540" y="167517"/>
                    <a:pt x="266970" y="181805"/>
                    <a:pt x="276495" y="196092"/>
                  </a:cubicBezTo>
                  <a:cubicBezTo>
                    <a:pt x="279353" y="200855"/>
                    <a:pt x="303165" y="246575"/>
                    <a:pt x="294593" y="248480"/>
                  </a:cubicBezTo>
                  <a:cubicBezTo>
                    <a:pt x="285068" y="228477"/>
                    <a:pt x="275543" y="207522"/>
                    <a:pt x="262208" y="189425"/>
                  </a:cubicBezTo>
                  <a:cubicBezTo>
                    <a:pt x="250778" y="173232"/>
                    <a:pt x="235538" y="157992"/>
                    <a:pt x="221250" y="143705"/>
                  </a:cubicBezTo>
                  <a:cubicBezTo>
                    <a:pt x="204105" y="127512"/>
                    <a:pt x="188865" y="111320"/>
                    <a:pt x="168863" y="98937"/>
                  </a:cubicBezTo>
                  <a:cubicBezTo>
                    <a:pt x="166005" y="97032"/>
                    <a:pt x="163148" y="95127"/>
                    <a:pt x="160290" y="94175"/>
                  </a:cubicBezTo>
                  <a:cubicBezTo>
                    <a:pt x="158385" y="93222"/>
                    <a:pt x="153623" y="89412"/>
                    <a:pt x="151718" y="88460"/>
                  </a:cubicBezTo>
                  <a:cubicBezTo>
                    <a:pt x="140288" y="82745"/>
                    <a:pt x="135525" y="91317"/>
                    <a:pt x="129810" y="97985"/>
                  </a:cubicBezTo>
                  <a:cubicBezTo>
                    <a:pt x="124095" y="105605"/>
                    <a:pt x="118380" y="110367"/>
                    <a:pt x="114570" y="119892"/>
                  </a:cubicBezTo>
                  <a:cubicBezTo>
                    <a:pt x="110760" y="130370"/>
                    <a:pt x="105998" y="140847"/>
                    <a:pt x="100283" y="151325"/>
                  </a:cubicBezTo>
                  <a:cubicBezTo>
                    <a:pt x="95520" y="160850"/>
                    <a:pt x="93615" y="170375"/>
                    <a:pt x="88853" y="178947"/>
                  </a:cubicBezTo>
                  <a:cubicBezTo>
                    <a:pt x="83138" y="189425"/>
                    <a:pt x="84090" y="198950"/>
                    <a:pt x="81233" y="209427"/>
                  </a:cubicBezTo>
                  <a:cubicBezTo>
                    <a:pt x="76470" y="233240"/>
                    <a:pt x="75518" y="254195"/>
                    <a:pt x="76470" y="278007"/>
                  </a:cubicBezTo>
                  <a:cubicBezTo>
                    <a:pt x="77423" y="288485"/>
                    <a:pt x="69803" y="291342"/>
                    <a:pt x="69803" y="278960"/>
                  </a:cubicBezTo>
                  <a:cubicBezTo>
                    <a:pt x="69803" y="268482"/>
                    <a:pt x="69803" y="258005"/>
                    <a:pt x="70755" y="2465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1446930B-C861-8165-400B-08CAABB58FDE}"/>
                </a:ext>
              </a:extLst>
            </p:cNvPr>
            <p:cNvSpPr/>
            <p:nvPr/>
          </p:nvSpPr>
          <p:spPr>
            <a:xfrm>
              <a:off x="25549738" y="3387496"/>
              <a:ext cx="235425" cy="244858"/>
            </a:xfrm>
            <a:custGeom>
              <a:avLst/>
              <a:gdLst>
                <a:gd name="connsiteX0" fmla="*/ 142050 w 235425"/>
                <a:gd name="connsiteY0" fmla="*/ 210569 h 244858"/>
                <a:gd name="connsiteX1" fmla="*/ 135382 w 235425"/>
                <a:gd name="connsiteY1" fmla="*/ 225809 h 244858"/>
                <a:gd name="connsiteX2" fmla="*/ 150622 w 235425"/>
                <a:gd name="connsiteY2" fmla="*/ 225809 h 244858"/>
                <a:gd name="connsiteX3" fmla="*/ 190627 w 235425"/>
                <a:gd name="connsiteY3" fmla="*/ 210569 h 244858"/>
                <a:gd name="connsiteX4" fmla="*/ 223012 w 235425"/>
                <a:gd name="connsiteY4" fmla="*/ 188661 h 244858"/>
                <a:gd name="connsiteX5" fmla="*/ 231585 w 235425"/>
                <a:gd name="connsiteY5" fmla="*/ 160086 h 244858"/>
                <a:gd name="connsiteX6" fmla="*/ 213487 w 235425"/>
                <a:gd name="connsiteY6" fmla="*/ 121986 h 244858"/>
                <a:gd name="connsiteX7" fmla="*/ 194437 w 235425"/>
                <a:gd name="connsiteY7" fmla="*/ 91506 h 244858"/>
                <a:gd name="connsiteX8" fmla="*/ 172530 w 235425"/>
                <a:gd name="connsiteY8" fmla="*/ 68646 h 244858"/>
                <a:gd name="connsiteX9" fmla="*/ 137287 w 235425"/>
                <a:gd name="connsiteY9" fmla="*/ 36261 h 244858"/>
                <a:gd name="connsiteX10" fmla="*/ 107760 w 235425"/>
                <a:gd name="connsiteY10" fmla="*/ 14354 h 244858"/>
                <a:gd name="connsiteX11" fmla="*/ 66802 w 235425"/>
                <a:gd name="connsiteY11" fmla="*/ 66 h 244858"/>
                <a:gd name="connsiteX12" fmla="*/ 23940 w 235425"/>
                <a:gd name="connsiteY12" fmla="*/ 61026 h 244858"/>
                <a:gd name="connsiteX13" fmla="*/ 2985 w 235425"/>
                <a:gd name="connsiteY13" fmla="*/ 144846 h 244858"/>
                <a:gd name="connsiteX14" fmla="*/ 4890 w 235425"/>
                <a:gd name="connsiteY14" fmla="*/ 226761 h 244858"/>
                <a:gd name="connsiteX15" fmla="*/ 40132 w 235425"/>
                <a:gd name="connsiteY15" fmla="*/ 243906 h 244858"/>
                <a:gd name="connsiteX16" fmla="*/ 84900 w 235425"/>
                <a:gd name="connsiteY16" fmla="*/ 242954 h 244858"/>
                <a:gd name="connsiteX17" fmla="*/ 102045 w 235425"/>
                <a:gd name="connsiteY17" fmla="*/ 235334 h 244858"/>
                <a:gd name="connsiteX18" fmla="*/ 89662 w 235425"/>
                <a:gd name="connsiteY18" fmla="*/ 218189 h 244858"/>
                <a:gd name="connsiteX19" fmla="*/ 69660 w 235425"/>
                <a:gd name="connsiteY19" fmla="*/ 178184 h 244858"/>
                <a:gd name="connsiteX20" fmla="*/ 101092 w 235425"/>
                <a:gd name="connsiteY20" fmla="*/ 217236 h 244858"/>
                <a:gd name="connsiteX21" fmla="*/ 119190 w 235425"/>
                <a:gd name="connsiteY21" fmla="*/ 226761 h 244858"/>
                <a:gd name="connsiteX22" fmla="*/ 119190 w 235425"/>
                <a:gd name="connsiteY22" fmla="*/ 211521 h 244858"/>
                <a:gd name="connsiteX23" fmla="*/ 120142 w 235425"/>
                <a:gd name="connsiteY23" fmla="*/ 188661 h 244858"/>
                <a:gd name="connsiteX24" fmla="*/ 117285 w 235425"/>
                <a:gd name="connsiteY24" fmla="*/ 163896 h 244858"/>
                <a:gd name="connsiteX25" fmla="*/ 110617 w 235425"/>
                <a:gd name="connsiteY25" fmla="*/ 118176 h 244858"/>
                <a:gd name="connsiteX26" fmla="*/ 124905 w 235425"/>
                <a:gd name="connsiteY26" fmla="*/ 186756 h 244858"/>
                <a:gd name="connsiteX27" fmla="*/ 134430 w 235425"/>
                <a:gd name="connsiteY27" fmla="*/ 207711 h 244858"/>
                <a:gd name="connsiteX28" fmla="*/ 143955 w 235425"/>
                <a:gd name="connsiteY28" fmla="*/ 194376 h 244858"/>
                <a:gd name="connsiteX29" fmla="*/ 153480 w 235425"/>
                <a:gd name="connsiteY29" fmla="*/ 186756 h 244858"/>
                <a:gd name="connsiteX30" fmla="*/ 142050 w 235425"/>
                <a:gd name="connsiteY30" fmla="*/ 210569 h 244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35425" h="244858">
                  <a:moveTo>
                    <a:pt x="142050" y="210569"/>
                  </a:moveTo>
                  <a:cubicBezTo>
                    <a:pt x="138240" y="212474"/>
                    <a:pt x="133477" y="221999"/>
                    <a:pt x="135382" y="225809"/>
                  </a:cubicBezTo>
                  <a:cubicBezTo>
                    <a:pt x="139192" y="231524"/>
                    <a:pt x="146812" y="227714"/>
                    <a:pt x="150622" y="225809"/>
                  </a:cubicBezTo>
                  <a:cubicBezTo>
                    <a:pt x="163957" y="221046"/>
                    <a:pt x="178245" y="216284"/>
                    <a:pt x="190627" y="210569"/>
                  </a:cubicBezTo>
                  <a:cubicBezTo>
                    <a:pt x="202057" y="204854"/>
                    <a:pt x="211582" y="194376"/>
                    <a:pt x="223012" y="188661"/>
                  </a:cubicBezTo>
                  <a:cubicBezTo>
                    <a:pt x="238252" y="181041"/>
                    <a:pt x="237300" y="175326"/>
                    <a:pt x="231585" y="160086"/>
                  </a:cubicBezTo>
                  <a:cubicBezTo>
                    <a:pt x="225870" y="147704"/>
                    <a:pt x="221107" y="134369"/>
                    <a:pt x="213487" y="121986"/>
                  </a:cubicBezTo>
                  <a:cubicBezTo>
                    <a:pt x="207772" y="111509"/>
                    <a:pt x="203010" y="100079"/>
                    <a:pt x="194437" y="91506"/>
                  </a:cubicBezTo>
                  <a:cubicBezTo>
                    <a:pt x="185865" y="83886"/>
                    <a:pt x="180150" y="77219"/>
                    <a:pt x="172530" y="68646"/>
                  </a:cubicBezTo>
                  <a:cubicBezTo>
                    <a:pt x="161100" y="56264"/>
                    <a:pt x="149670" y="46739"/>
                    <a:pt x="137287" y="36261"/>
                  </a:cubicBezTo>
                  <a:cubicBezTo>
                    <a:pt x="127762" y="28641"/>
                    <a:pt x="118237" y="20069"/>
                    <a:pt x="107760" y="14354"/>
                  </a:cubicBezTo>
                  <a:cubicBezTo>
                    <a:pt x="96330" y="8639"/>
                    <a:pt x="80137" y="-886"/>
                    <a:pt x="66802" y="66"/>
                  </a:cubicBezTo>
                  <a:cubicBezTo>
                    <a:pt x="37275" y="2924"/>
                    <a:pt x="34417" y="39119"/>
                    <a:pt x="23940" y="61026"/>
                  </a:cubicBezTo>
                  <a:cubicBezTo>
                    <a:pt x="11557" y="87696"/>
                    <a:pt x="5842" y="115319"/>
                    <a:pt x="2985" y="144846"/>
                  </a:cubicBezTo>
                  <a:cubicBezTo>
                    <a:pt x="127" y="172469"/>
                    <a:pt x="-2730" y="199139"/>
                    <a:pt x="4890" y="226761"/>
                  </a:cubicBezTo>
                  <a:cubicBezTo>
                    <a:pt x="9652" y="243906"/>
                    <a:pt x="23940" y="242954"/>
                    <a:pt x="40132" y="243906"/>
                  </a:cubicBezTo>
                  <a:cubicBezTo>
                    <a:pt x="54420" y="244859"/>
                    <a:pt x="70612" y="245811"/>
                    <a:pt x="84900" y="242954"/>
                  </a:cubicBezTo>
                  <a:cubicBezTo>
                    <a:pt x="89662" y="242001"/>
                    <a:pt x="101092" y="242001"/>
                    <a:pt x="102045" y="235334"/>
                  </a:cubicBezTo>
                  <a:cubicBezTo>
                    <a:pt x="102997" y="230571"/>
                    <a:pt x="92520" y="221999"/>
                    <a:pt x="89662" y="218189"/>
                  </a:cubicBezTo>
                  <a:cubicBezTo>
                    <a:pt x="82042" y="207711"/>
                    <a:pt x="69660" y="191519"/>
                    <a:pt x="69660" y="178184"/>
                  </a:cubicBezTo>
                  <a:cubicBezTo>
                    <a:pt x="82042" y="187709"/>
                    <a:pt x="90615" y="204854"/>
                    <a:pt x="101092" y="217236"/>
                  </a:cubicBezTo>
                  <a:cubicBezTo>
                    <a:pt x="104902" y="221999"/>
                    <a:pt x="112522" y="228666"/>
                    <a:pt x="119190" y="226761"/>
                  </a:cubicBezTo>
                  <a:cubicBezTo>
                    <a:pt x="128715" y="224856"/>
                    <a:pt x="121095" y="217236"/>
                    <a:pt x="119190" y="211521"/>
                  </a:cubicBezTo>
                  <a:cubicBezTo>
                    <a:pt x="117285" y="203901"/>
                    <a:pt x="120142" y="196281"/>
                    <a:pt x="120142" y="188661"/>
                  </a:cubicBezTo>
                  <a:cubicBezTo>
                    <a:pt x="120142" y="180089"/>
                    <a:pt x="119190" y="171516"/>
                    <a:pt x="117285" y="163896"/>
                  </a:cubicBezTo>
                  <a:cubicBezTo>
                    <a:pt x="115380" y="150561"/>
                    <a:pt x="106807" y="129606"/>
                    <a:pt x="110617" y="118176"/>
                  </a:cubicBezTo>
                  <a:cubicBezTo>
                    <a:pt x="128715" y="134369"/>
                    <a:pt x="121095" y="165801"/>
                    <a:pt x="124905" y="186756"/>
                  </a:cubicBezTo>
                  <a:cubicBezTo>
                    <a:pt x="125857" y="193424"/>
                    <a:pt x="122047" y="211521"/>
                    <a:pt x="134430" y="207711"/>
                  </a:cubicBezTo>
                  <a:cubicBezTo>
                    <a:pt x="140145" y="205806"/>
                    <a:pt x="141097" y="199139"/>
                    <a:pt x="143955" y="194376"/>
                  </a:cubicBezTo>
                  <a:cubicBezTo>
                    <a:pt x="145860" y="191519"/>
                    <a:pt x="150622" y="187709"/>
                    <a:pt x="153480" y="186756"/>
                  </a:cubicBezTo>
                  <a:cubicBezTo>
                    <a:pt x="155385" y="195329"/>
                    <a:pt x="148717" y="207711"/>
                    <a:pt x="142050" y="21056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FF38A878-9DE0-1770-28BE-CA3EC95ADD5E}"/>
                </a:ext>
              </a:extLst>
            </p:cNvPr>
            <p:cNvSpPr/>
            <p:nvPr/>
          </p:nvSpPr>
          <p:spPr>
            <a:xfrm>
              <a:off x="25171009" y="3558512"/>
              <a:ext cx="658195" cy="173089"/>
            </a:xfrm>
            <a:custGeom>
              <a:avLst/>
              <a:gdLst>
                <a:gd name="connsiteX0" fmla="*/ 656987 w 658195"/>
                <a:gd name="connsiteY0" fmla="*/ 28123 h 173089"/>
                <a:gd name="connsiteX1" fmla="*/ 651272 w 658195"/>
                <a:gd name="connsiteY1" fmla="*/ 500 h 173089"/>
                <a:gd name="connsiteX2" fmla="*/ 618887 w 658195"/>
                <a:gd name="connsiteY2" fmla="*/ 20503 h 173089"/>
                <a:gd name="connsiteX3" fmla="*/ 591264 w 658195"/>
                <a:gd name="connsiteY3" fmla="*/ 39553 h 173089"/>
                <a:gd name="connsiteX4" fmla="*/ 552212 w 658195"/>
                <a:gd name="connsiteY4" fmla="*/ 60508 h 173089"/>
                <a:gd name="connsiteX5" fmla="*/ 515064 w 658195"/>
                <a:gd name="connsiteY5" fmla="*/ 75748 h 173089"/>
                <a:gd name="connsiteX6" fmla="*/ 467439 w 658195"/>
                <a:gd name="connsiteY6" fmla="*/ 85273 h 173089"/>
                <a:gd name="connsiteX7" fmla="*/ 426482 w 658195"/>
                <a:gd name="connsiteY7" fmla="*/ 87178 h 173089"/>
                <a:gd name="connsiteX8" fmla="*/ 381714 w 658195"/>
                <a:gd name="connsiteY8" fmla="*/ 79558 h 173089"/>
                <a:gd name="connsiteX9" fmla="*/ 366474 w 658195"/>
                <a:gd name="connsiteY9" fmla="*/ 78605 h 173089"/>
                <a:gd name="connsiteX10" fmla="*/ 349329 w 658195"/>
                <a:gd name="connsiteY10" fmla="*/ 74795 h 173089"/>
                <a:gd name="connsiteX11" fmla="*/ 335042 w 658195"/>
                <a:gd name="connsiteY11" fmla="*/ 70985 h 173089"/>
                <a:gd name="connsiteX12" fmla="*/ 311229 w 658195"/>
                <a:gd name="connsiteY12" fmla="*/ 78605 h 173089"/>
                <a:gd name="connsiteX13" fmla="*/ 229314 w 658195"/>
                <a:gd name="connsiteY13" fmla="*/ 103370 h 173089"/>
                <a:gd name="connsiteX14" fmla="*/ 145494 w 658195"/>
                <a:gd name="connsiteY14" fmla="*/ 116705 h 173089"/>
                <a:gd name="connsiteX15" fmla="*/ 100727 w 658195"/>
                <a:gd name="connsiteY15" fmla="*/ 118610 h 173089"/>
                <a:gd name="connsiteX16" fmla="*/ 57864 w 658195"/>
                <a:gd name="connsiteY16" fmla="*/ 117658 h 173089"/>
                <a:gd name="connsiteX17" fmla="*/ 15002 w 658195"/>
                <a:gd name="connsiteY17" fmla="*/ 109085 h 173089"/>
                <a:gd name="connsiteX18" fmla="*/ 6429 w 658195"/>
                <a:gd name="connsiteY18" fmla="*/ 136708 h 173089"/>
                <a:gd name="connsiteX19" fmla="*/ 24527 w 658195"/>
                <a:gd name="connsiteY19" fmla="*/ 168140 h 173089"/>
                <a:gd name="connsiteX20" fmla="*/ 41672 w 658195"/>
                <a:gd name="connsiteY20" fmla="*/ 172903 h 173089"/>
                <a:gd name="connsiteX21" fmla="*/ 59769 w 658195"/>
                <a:gd name="connsiteY21" fmla="*/ 159568 h 173089"/>
                <a:gd name="connsiteX22" fmla="*/ 88344 w 658195"/>
                <a:gd name="connsiteY22" fmla="*/ 172903 h 173089"/>
                <a:gd name="connsiteX23" fmla="*/ 104537 w 658195"/>
                <a:gd name="connsiteY23" fmla="*/ 166235 h 173089"/>
                <a:gd name="connsiteX24" fmla="*/ 119777 w 658195"/>
                <a:gd name="connsiteY24" fmla="*/ 167188 h 173089"/>
                <a:gd name="connsiteX25" fmla="*/ 153114 w 658195"/>
                <a:gd name="connsiteY25" fmla="*/ 164330 h 173089"/>
                <a:gd name="connsiteX26" fmla="*/ 167402 w 658195"/>
                <a:gd name="connsiteY26" fmla="*/ 166235 h 173089"/>
                <a:gd name="connsiteX27" fmla="*/ 185499 w 658195"/>
                <a:gd name="connsiteY27" fmla="*/ 161473 h 173089"/>
                <a:gd name="connsiteX28" fmla="*/ 199787 w 658195"/>
                <a:gd name="connsiteY28" fmla="*/ 153853 h 173089"/>
                <a:gd name="connsiteX29" fmla="*/ 220742 w 658195"/>
                <a:gd name="connsiteY29" fmla="*/ 158615 h 173089"/>
                <a:gd name="connsiteX30" fmla="*/ 235982 w 658195"/>
                <a:gd name="connsiteY30" fmla="*/ 152900 h 173089"/>
                <a:gd name="connsiteX31" fmla="*/ 246459 w 658195"/>
                <a:gd name="connsiteY31" fmla="*/ 142423 h 173089"/>
                <a:gd name="connsiteX32" fmla="*/ 263604 w 658195"/>
                <a:gd name="connsiteY32" fmla="*/ 148138 h 173089"/>
                <a:gd name="connsiteX33" fmla="*/ 280749 w 658195"/>
                <a:gd name="connsiteY33" fmla="*/ 143375 h 173089"/>
                <a:gd name="connsiteX34" fmla="*/ 292179 w 658195"/>
                <a:gd name="connsiteY34" fmla="*/ 141470 h 173089"/>
                <a:gd name="connsiteX35" fmla="*/ 306467 w 658195"/>
                <a:gd name="connsiteY35" fmla="*/ 146233 h 173089"/>
                <a:gd name="connsiteX36" fmla="*/ 320754 w 658195"/>
                <a:gd name="connsiteY36" fmla="*/ 138613 h 173089"/>
                <a:gd name="connsiteX37" fmla="*/ 331232 w 658195"/>
                <a:gd name="connsiteY37" fmla="*/ 128135 h 173089"/>
                <a:gd name="connsiteX38" fmla="*/ 339804 w 658195"/>
                <a:gd name="connsiteY38" fmla="*/ 138613 h 173089"/>
                <a:gd name="connsiteX39" fmla="*/ 358854 w 658195"/>
                <a:gd name="connsiteY39" fmla="*/ 146233 h 173089"/>
                <a:gd name="connsiteX40" fmla="*/ 375047 w 658195"/>
                <a:gd name="connsiteY40" fmla="*/ 143375 h 173089"/>
                <a:gd name="connsiteX41" fmla="*/ 386477 w 658195"/>
                <a:gd name="connsiteY41" fmla="*/ 140518 h 173089"/>
                <a:gd name="connsiteX42" fmla="*/ 403622 w 658195"/>
                <a:gd name="connsiteY42" fmla="*/ 150043 h 173089"/>
                <a:gd name="connsiteX43" fmla="*/ 424577 w 658195"/>
                <a:gd name="connsiteY43" fmla="*/ 142423 h 173089"/>
                <a:gd name="connsiteX44" fmla="*/ 437912 w 658195"/>
                <a:gd name="connsiteY44" fmla="*/ 140518 h 173089"/>
                <a:gd name="connsiteX45" fmla="*/ 457914 w 658195"/>
                <a:gd name="connsiteY45" fmla="*/ 141470 h 173089"/>
                <a:gd name="connsiteX46" fmla="*/ 464582 w 658195"/>
                <a:gd name="connsiteY46" fmla="*/ 138613 h 173089"/>
                <a:gd name="connsiteX47" fmla="*/ 473154 w 658195"/>
                <a:gd name="connsiteY47" fmla="*/ 130993 h 173089"/>
                <a:gd name="connsiteX48" fmla="*/ 490299 w 658195"/>
                <a:gd name="connsiteY48" fmla="*/ 135755 h 173089"/>
                <a:gd name="connsiteX49" fmla="*/ 524589 w 658195"/>
                <a:gd name="connsiteY49" fmla="*/ 123373 h 173089"/>
                <a:gd name="connsiteX50" fmla="*/ 536972 w 658195"/>
                <a:gd name="connsiteY50" fmla="*/ 125278 h 173089"/>
                <a:gd name="connsiteX51" fmla="*/ 558879 w 658195"/>
                <a:gd name="connsiteY51" fmla="*/ 126230 h 173089"/>
                <a:gd name="connsiteX52" fmla="*/ 577929 w 658195"/>
                <a:gd name="connsiteY52" fmla="*/ 113848 h 173089"/>
                <a:gd name="connsiteX53" fmla="*/ 589359 w 658195"/>
                <a:gd name="connsiteY53" fmla="*/ 108133 h 173089"/>
                <a:gd name="connsiteX54" fmla="*/ 612219 w 658195"/>
                <a:gd name="connsiteY54" fmla="*/ 105275 h 173089"/>
                <a:gd name="connsiteX55" fmla="*/ 626507 w 658195"/>
                <a:gd name="connsiteY55" fmla="*/ 90988 h 173089"/>
                <a:gd name="connsiteX56" fmla="*/ 646509 w 658195"/>
                <a:gd name="connsiteY56" fmla="*/ 84320 h 173089"/>
                <a:gd name="connsiteX57" fmla="*/ 655082 w 658195"/>
                <a:gd name="connsiteY57" fmla="*/ 70033 h 173089"/>
                <a:gd name="connsiteX58" fmla="*/ 655082 w 658195"/>
                <a:gd name="connsiteY58" fmla="*/ 48125 h 173089"/>
                <a:gd name="connsiteX59" fmla="*/ 655082 w 658195"/>
                <a:gd name="connsiteY59" fmla="*/ 40505 h 173089"/>
                <a:gd name="connsiteX60" fmla="*/ 656987 w 658195"/>
                <a:gd name="connsiteY60" fmla="*/ 28123 h 173089"/>
                <a:gd name="connsiteX61" fmla="*/ 37862 w 658195"/>
                <a:gd name="connsiteY61" fmla="*/ 151948 h 173089"/>
                <a:gd name="connsiteX62" fmla="*/ 37862 w 658195"/>
                <a:gd name="connsiteY62" fmla="*/ 136708 h 173089"/>
                <a:gd name="connsiteX63" fmla="*/ 37862 w 658195"/>
                <a:gd name="connsiteY63" fmla="*/ 151948 h 173089"/>
                <a:gd name="connsiteX64" fmla="*/ 84534 w 658195"/>
                <a:gd name="connsiteY64" fmla="*/ 149090 h 173089"/>
                <a:gd name="connsiteX65" fmla="*/ 84534 w 658195"/>
                <a:gd name="connsiteY65" fmla="*/ 133850 h 173089"/>
                <a:gd name="connsiteX66" fmla="*/ 84534 w 658195"/>
                <a:gd name="connsiteY66" fmla="*/ 149090 h 173089"/>
                <a:gd name="connsiteX67" fmla="*/ 136922 w 658195"/>
                <a:gd name="connsiteY67" fmla="*/ 145280 h 173089"/>
                <a:gd name="connsiteX68" fmla="*/ 123587 w 658195"/>
                <a:gd name="connsiteY68" fmla="*/ 137660 h 173089"/>
                <a:gd name="connsiteX69" fmla="*/ 136922 w 658195"/>
                <a:gd name="connsiteY69" fmla="*/ 145280 h 173089"/>
                <a:gd name="connsiteX70" fmla="*/ 173117 w 658195"/>
                <a:gd name="connsiteY70" fmla="*/ 141470 h 173089"/>
                <a:gd name="connsiteX71" fmla="*/ 166449 w 658195"/>
                <a:gd name="connsiteY71" fmla="*/ 130040 h 173089"/>
                <a:gd name="connsiteX72" fmla="*/ 173117 w 658195"/>
                <a:gd name="connsiteY72" fmla="*/ 141470 h 173089"/>
                <a:gd name="connsiteX73" fmla="*/ 216932 w 658195"/>
                <a:gd name="connsiteY73" fmla="*/ 133850 h 173089"/>
                <a:gd name="connsiteX74" fmla="*/ 216932 w 658195"/>
                <a:gd name="connsiteY74" fmla="*/ 120515 h 173089"/>
                <a:gd name="connsiteX75" fmla="*/ 216932 w 658195"/>
                <a:gd name="connsiteY75" fmla="*/ 133850 h 173089"/>
                <a:gd name="connsiteX76" fmla="*/ 266462 w 658195"/>
                <a:gd name="connsiteY76" fmla="*/ 126230 h 173089"/>
                <a:gd name="connsiteX77" fmla="*/ 263604 w 658195"/>
                <a:gd name="connsiteY77" fmla="*/ 110038 h 173089"/>
                <a:gd name="connsiteX78" fmla="*/ 266462 w 658195"/>
                <a:gd name="connsiteY78" fmla="*/ 126230 h 173089"/>
                <a:gd name="connsiteX79" fmla="*/ 313134 w 658195"/>
                <a:gd name="connsiteY79" fmla="*/ 116705 h 173089"/>
                <a:gd name="connsiteX80" fmla="*/ 296942 w 658195"/>
                <a:gd name="connsiteY80" fmla="*/ 120515 h 173089"/>
                <a:gd name="connsiteX81" fmla="*/ 294084 w 658195"/>
                <a:gd name="connsiteY81" fmla="*/ 104323 h 173089"/>
                <a:gd name="connsiteX82" fmla="*/ 313134 w 658195"/>
                <a:gd name="connsiteY82" fmla="*/ 116705 h 173089"/>
                <a:gd name="connsiteX83" fmla="*/ 369332 w 658195"/>
                <a:gd name="connsiteY83" fmla="*/ 113848 h 173089"/>
                <a:gd name="connsiteX84" fmla="*/ 355997 w 658195"/>
                <a:gd name="connsiteY84" fmla="*/ 106228 h 173089"/>
                <a:gd name="connsiteX85" fmla="*/ 365522 w 658195"/>
                <a:gd name="connsiteY85" fmla="*/ 100513 h 173089"/>
                <a:gd name="connsiteX86" fmla="*/ 369332 w 658195"/>
                <a:gd name="connsiteY86" fmla="*/ 113848 h 173089"/>
                <a:gd name="connsiteX87" fmla="*/ 414099 w 658195"/>
                <a:gd name="connsiteY87" fmla="*/ 115753 h 173089"/>
                <a:gd name="connsiteX88" fmla="*/ 408384 w 658195"/>
                <a:gd name="connsiteY88" fmla="*/ 125278 h 173089"/>
                <a:gd name="connsiteX89" fmla="*/ 398859 w 658195"/>
                <a:gd name="connsiteY89" fmla="*/ 117658 h 173089"/>
                <a:gd name="connsiteX90" fmla="*/ 414099 w 658195"/>
                <a:gd name="connsiteY90" fmla="*/ 115753 h 173089"/>
                <a:gd name="connsiteX91" fmla="*/ 456009 w 658195"/>
                <a:gd name="connsiteY91" fmla="*/ 113848 h 173089"/>
                <a:gd name="connsiteX92" fmla="*/ 443627 w 658195"/>
                <a:gd name="connsiteY92" fmla="*/ 106228 h 173089"/>
                <a:gd name="connsiteX93" fmla="*/ 456009 w 658195"/>
                <a:gd name="connsiteY93" fmla="*/ 113848 h 173089"/>
                <a:gd name="connsiteX94" fmla="*/ 500777 w 658195"/>
                <a:gd name="connsiteY94" fmla="*/ 112895 h 173089"/>
                <a:gd name="connsiteX95" fmla="*/ 492204 w 658195"/>
                <a:gd name="connsiteY95" fmla="*/ 100513 h 173089"/>
                <a:gd name="connsiteX96" fmla="*/ 500777 w 658195"/>
                <a:gd name="connsiteY96" fmla="*/ 112895 h 173089"/>
                <a:gd name="connsiteX97" fmla="*/ 552212 w 658195"/>
                <a:gd name="connsiteY97" fmla="*/ 101465 h 173089"/>
                <a:gd name="connsiteX98" fmla="*/ 539829 w 658195"/>
                <a:gd name="connsiteY98" fmla="*/ 94798 h 173089"/>
                <a:gd name="connsiteX99" fmla="*/ 550307 w 658195"/>
                <a:gd name="connsiteY99" fmla="*/ 87178 h 173089"/>
                <a:gd name="connsiteX100" fmla="*/ 558879 w 658195"/>
                <a:gd name="connsiteY100" fmla="*/ 91940 h 173089"/>
                <a:gd name="connsiteX101" fmla="*/ 552212 w 658195"/>
                <a:gd name="connsiteY101" fmla="*/ 101465 h 173089"/>
                <a:gd name="connsiteX102" fmla="*/ 602694 w 658195"/>
                <a:gd name="connsiteY102" fmla="*/ 78605 h 173089"/>
                <a:gd name="connsiteX103" fmla="*/ 582692 w 658195"/>
                <a:gd name="connsiteY103" fmla="*/ 74795 h 173089"/>
                <a:gd name="connsiteX104" fmla="*/ 602694 w 658195"/>
                <a:gd name="connsiteY104" fmla="*/ 78605 h 173089"/>
                <a:gd name="connsiteX105" fmla="*/ 636984 w 658195"/>
                <a:gd name="connsiteY105" fmla="*/ 60508 h 173089"/>
                <a:gd name="connsiteX106" fmla="*/ 621744 w 658195"/>
                <a:gd name="connsiteY106" fmla="*/ 52888 h 173089"/>
                <a:gd name="connsiteX107" fmla="*/ 631269 w 658195"/>
                <a:gd name="connsiteY107" fmla="*/ 50983 h 173089"/>
                <a:gd name="connsiteX108" fmla="*/ 636984 w 658195"/>
                <a:gd name="connsiteY108" fmla="*/ 60508 h 173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</a:cxnLst>
              <a:rect l="l" t="t" r="r" b="b"/>
              <a:pathLst>
                <a:path w="658195" h="173089">
                  <a:moveTo>
                    <a:pt x="656987" y="28123"/>
                  </a:moveTo>
                  <a:cubicBezTo>
                    <a:pt x="652224" y="22408"/>
                    <a:pt x="658892" y="3358"/>
                    <a:pt x="651272" y="500"/>
                  </a:cubicBezTo>
                  <a:cubicBezTo>
                    <a:pt x="642699" y="-3310"/>
                    <a:pt x="623649" y="15740"/>
                    <a:pt x="618887" y="20503"/>
                  </a:cubicBezTo>
                  <a:cubicBezTo>
                    <a:pt x="610314" y="28123"/>
                    <a:pt x="599837" y="32885"/>
                    <a:pt x="591264" y="39553"/>
                  </a:cubicBezTo>
                  <a:cubicBezTo>
                    <a:pt x="578882" y="48125"/>
                    <a:pt x="565547" y="53840"/>
                    <a:pt x="552212" y="60508"/>
                  </a:cubicBezTo>
                  <a:cubicBezTo>
                    <a:pt x="539829" y="66223"/>
                    <a:pt x="527447" y="71938"/>
                    <a:pt x="515064" y="75748"/>
                  </a:cubicBezTo>
                  <a:cubicBezTo>
                    <a:pt x="499824" y="80510"/>
                    <a:pt x="483632" y="82415"/>
                    <a:pt x="467439" y="85273"/>
                  </a:cubicBezTo>
                  <a:cubicBezTo>
                    <a:pt x="454104" y="88130"/>
                    <a:pt x="440769" y="88130"/>
                    <a:pt x="426482" y="87178"/>
                  </a:cubicBezTo>
                  <a:cubicBezTo>
                    <a:pt x="411242" y="86225"/>
                    <a:pt x="396954" y="82415"/>
                    <a:pt x="381714" y="79558"/>
                  </a:cubicBezTo>
                  <a:cubicBezTo>
                    <a:pt x="376952" y="78605"/>
                    <a:pt x="371237" y="79558"/>
                    <a:pt x="366474" y="78605"/>
                  </a:cubicBezTo>
                  <a:cubicBezTo>
                    <a:pt x="360759" y="77653"/>
                    <a:pt x="355044" y="75748"/>
                    <a:pt x="349329" y="74795"/>
                  </a:cubicBezTo>
                  <a:cubicBezTo>
                    <a:pt x="343614" y="72890"/>
                    <a:pt x="341709" y="70033"/>
                    <a:pt x="335042" y="70985"/>
                  </a:cubicBezTo>
                  <a:cubicBezTo>
                    <a:pt x="326469" y="70985"/>
                    <a:pt x="318849" y="75748"/>
                    <a:pt x="311229" y="78605"/>
                  </a:cubicBezTo>
                  <a:cubicBezTo>
                    <a:pt x="284559" y="88130"/>
                    <a:pt x="256937" y="96703"/>
                    <a:pt x="229314" y="103370"/>
                  </a:cubicBezTo>
                  <a:cubicBezTo>
                    <a:pt x="201692" y="110038"/>
                    <a:pt x="173117" y="110990"/>
                    <a:pt x="145494" y="116705"/>
                  </a:cubicBezTo>
                  <a:cubicBezTo>
                    <a:pt x="131207" y="119563"/>
                    <a:pt x="115967" y="120515"/>
                    <a:pt x="100727" y="118610"/>
                  </a:cubicBezTo>
                  <a:cubicBezTo>
                    <a:pt x="86439" y="117658"/>
                    <a:pt x="72152" y="119563"/>
                    <a:pt x="57864" y="117658"/>
                  </a:cubicBezTo>
                  <a:cubicBezTo>
                    <a:pt x="42624" y="116705"/>
                    <a:pt x="29289" y="112895"/>
                    <a:pt x="15002" y="109085"/>
                  </a:cubicBezTo>
                  <a:cubicBezTo>
                    <a:pt x="-7858" y="104323"/>
                    <a:pt x="714" y="123373"/>
                    <a:pt x="6429" y="136708"/>
                  </a:cubicBezTo>
                  <a:cubicBezTo>
                    <a:pt x="10239" y="147185"/>
                    <a:pt x="14049" y="161473"/>
                    <a:pt x="24527" y="168140"/>
                  </a:cubicBezTo>
                  <a:cubicBezTo>
                    <a:pt x="29289" y="170998"/>
                    <a:pt x="35957" y="173855"/>
                    <a:pt x="41672" y="172903"/>
                  </a:cubicBezTo>
                  <a:cubicBezTo>
                    <a:pt x="49292" y="170998"/>
                    <a:pt x="53102" y="161473"/>
                    <a:pt x="59769" y="159568"/>
                  </a:cubicBezTo>
                  <a:cubicBezTo>
                    <a:pt x="68342" y="157663"/>
                    <a:pt x="76914" y="173855"/>
                    <a:pt x="88344" y="172903"/>
                  </a:cubicBezTo>
                  <a:cubicBezTo>
                    <a:pt x="94059" y="172903"/>
                    <a:pt x="99774" y="170045"/>
                    <a:pt x="104537" y="166235"/>
                  </a:cubicBezTo>
                  <a:cubicBezTo>
                    <a:pt x="112157" y="160520"/>
                    <a:pt x="111204" y="162425"/>
                    <a:pt x="119777" y="167188"/>
                  </a:cubicBezTo>
                  <a:cubicBezTo>
                    <a:pt x="132159" y="174808"/>
                    <a:pt x="141684" y="170998"/>
                    <a:pt x="153114" y="164330"/>
                  </a:cubicBezTo>
                  <a:cubicBezTo>
                    <a:pt x="160734" y="159568"/>
                    <a:pt x="159782" y="165283"/>
                    <a:pt x="167402" y="166235"/>
                  </a:cubicBezTo>
                  <a:cubicBezTo>
                    <a:pt x="173117" y="167188"/>
                    <a:pt x="180737" y="164330"/>
                    <a:pt x="185499" y="161473"/>
                  </a:cubicBezTo>
                  <a:cubicBezTo>
                    <a:pt x="191214" y="158615"/>
                    <a:pt x="194072" y="153853"/>
                    <a:pt x="199787" y="153853"/>
                  </a:cubicBezTo>
                  <a:cubicBezTo>
                    <a:pt x="206454" y="153853"/>
                    <a:pt x="213122" y="158615"/>
                    <a:pt x="220742" y="158615"/>
                  </a:cubicBezTo>
                  <a:cubicBezTo>
                    <a:pt x="226457" y="158615"/>
                    <a:pt x="231219" y="156710"/>
                    <a:pt x="235982" y="152900"/>
                  </a:cubicBezTo>
                  <a:cubicBezTo>
                    <a:pt x="239792" y="149090"/>
                    <a:pt x="240744" y="142423"/>
                    <a:pt x="246459" y="142423"/>
                  </a:cubicBezTo>
                  <a:cubicBezTo>
                    <a:pt x="252174" y="142423"/>
                    <a:pt x="256937" y="148138"/>
                    <a:pt x="263604" y="148138"/>
                  </a:cubicBezTo>
                  <a:cubicBezTo>
                    <a:pt x="270272" y="148138"/>
                    <a:pt x="275987" y="147185"/>
                    <a:pt x="280749" y="143375"/>
                  </a:cubicBezTo>
                  <a:cubicBezTo>
                    <a:pt x="287417" y="138613"/>
                    <a:pt x="285512" y="137660"/>
                    <a:pt x="292179" y="141470"/>
                  </a:cubicBezTo>
                  <a:cubicBezTo>
                    <a:pt x="296942" y="144328"/>
                    <a:pt x="300752" y="146233"/>
                    <a:pt x="306467" y="146233"/>
                  </a:cubicBezTo>
                  <a:cubicBezTo>
                    <a:pt x="312182" y="145280"/>
                    <a:pt x="316944" y="142423"/>
                    <a:pt x="320754" y="138613"/>
                  </a:cubicBezTo>
                  <a:cubicBezTo>
                    <a:pt x="323612" y="135755"/>
                    <a:pt x="327422" y="128135"/>
                    <a:pt x="331232" y="128135"/>
                  </a:cubicBezTo>
                  <a:cubicBezTo>
                    <a:pt x="335042" y="128135"/>
                    <a:pt x="336947" y="135755"/>
                    <a:pt x="339804" y="138613"/>
                  </a:cubicBezTo>
                  <a:cubicBezTo>
                    <a:pt x="345519" y="144328"/>
                    <a:pt x="351234" y="146233"/>
                    <a:pt x="358854" y="146233"/>
                  </a:cubicBezTo>
                  <a:cubicBezTo>
                    <a:pt x="365522" y="147185"/>
                    <a:pt x="369332" y="146233"/>
                    <a:pt x="375047" y="143375"/>
                  </a:cubicBezTo>
                  <a:cubicBezTo>
                    <a:pt x="380762" y="140518"/>
                    <a:pt x="380762" y="138613"/>
                    <a:pt x="386477" y="140518"/>
                  </a:cubicBezTo>
                  <a:cubicBezTo>
                    <a:pt x="393144" y="142423"/>
                    <a:pt x="396002" y="150043"/>
                    <a:pt x="403622" y="150043"/>
                  </a:cubicBezTo>
                  <a:cubicBezTo>
                    <a:pt x="410289" y="150995"/>
                    <a:pt x="419814" y="146233"/>
                    <a:pt x="424577" y="142423"/>
                  </a:cubicBezTo>
                  <a:cubicBezTo>
                    <a:pt x="431244" y="137660"/>
                    <a:pt x="430292" y="137660"/>
                    <a:pt x="437912" y="140518"/>
                  </a:cubicBezTo>
                  <a:cubicBezTo>
                    <a:pt x="444579" y="143375"/>
                    <a:pt x="451247" y="144328"/>
                    <a:pt x="457914" y="141470"/>
                  </a:cubicBezTo>
                  <a:cubicBezTo>
                    <a:pt x="459819" y="140518"/>
                    <a:pt x="462677" y="139565"/>
                    <a:pt x="464582" y="138613"/>
                  </a:cubicBezTo>
                  <a:cubicBezTo>
                    <a:pt x="467439" y="136708"/>
                    <a:pt x="470297" y="131945"/>
                    <a:pt x="473154" y="130993"/>
                  </a:cubicBezTo>
                  <a:cubicBezTo>
                    <a:pt x="477917" y="129088"/>
                    <a:pt x="484584" y="134803"/>
                    <a:pt x="490299" y="135755"/>
                  </a:cubicBezTo>
                  <a:cubicBezTo>
                    <a:pt x="507444" y="140518"/>
                    <a:pt x="513159" y="133850"/>
                    <a:pt x="524589" y="123373"/>
                  </a:cubicBezTo>
                  <a:cubicBezTo>
                    <a:pt x="530304" y="117658"/>
                    <a:pt x="530304" y="121468"/>
                    <a:pt x="536972" y="125278"/>
                  </a:cubicBezTo>
                  <a:cubicBezTo>
                    <a:pt x="544592" y="130040"/>
                    <a:pt x="550307" y="129088"/>
                    <a:pt x="558879" y="126230"/>
                  </a:cubicBezTo>
                  <a:cubicBezTo>
                    <a:pt x="566499" y="123373"/>
                    <a:pt x="572214" y="120515"/>
                    <a:pt x="577929" y="113848"/>
                  </a:cubicBezTo>
                  <a:cubicBezTo>
                    <a:pt x="582692" y="107180"/>
                    <a:pt x="580787" y="107180"/>
                    <a:pt x="589359" y="108133"/>
                  </a:cubicBezTo>
                  <a:cubicBezTo>
                    <a:pt x="596979" y="109085"/>
                    <a:pt x="605552" y="110038"/>
                    <a:pt x="612219" y="105275"/>
                  </a:cubicBezTo>
                  <a:cubicBezTo>
                    <a:pt x="617934" y="101465"/>
                    <a:pt x="620792" y="93845"/>
                    <a:pt x="626507" y="90988"/>
                  </a:cubicBezTo>
                  <a:cubicBezTo>
                    <a:pt x="633174" y="87178"/>
                    <a:pt x="639842" y="90035"/>
                    <a:pt x="646509" y="84320"/>
                  </a:cubicBezTo>
                  <a:cubicBezTo>
                    <a:pt x="650319" y="80510"/>
                    <a:pt x="653177" y="74795"/>
                    <a:pt x="655082" y="70033"/>
                  </a:cubicBezTo>
                  <a:cubicBezTo>
                    <a:pt x="656987" y="62413"/>
                    <a:pt x="655082" y="55745"/>
                    <a:pt x="655082" y="48125"/>
                  </a:cubicBezTo>
                  <a:cubicBezTo>
                    <a:pt x="655082" y="45268"/>
                    <a:pt x="655082" y="42410"/>
                    <a:pt x="655082" y="40505"/>
                  </a:cubicBezTo>
                  <a:cubicBezTo>
                    <a:pt x="656987" y="37648"/>
                    <a:pt x="659844" y="31933"/>
                    <a:pt x="656987" y="28123"/>
                  </a:cubicBezTo>
                  <a:close/>
                  <a:moveTo>
                    <a:pt x="37862" y="151948"/>
                  </a:moveTo>
                  <a:cubicBezTo>
                    <a:pt x="29289" y="151948"/>
                    <a:pt x="24527" y="131945"/>
                    <a:pt x="37862" y="136708"/>
                  </a:cubicBezTo>
                  <a:cubicBezTo>
                    <a:pt x="45482" y="140518"/>
                    <a:pt x="48339" y="151948"/>
                    <a:pt x="37862" y="151948"/>
                  </a:cubicBezTo>
                  <a:close/>
                  <a:moveTo>
                    <a:pt x="84534" y="149090"/>
                  </a:moveTo>
                  <a:cubicBezTo>
                    <a:pt x="74057" y="150043"/>
                    <a:pt x="74057" y="131945"/>
                    <a:pt x="84534" y="133850"/>
                  </a:cubicBezTo>
                  <a:cubicBezTo>
                    <a:pt x="94059" y="135755"/>
                    <a:pt x="94059" y="148138"/>
                    <a:pt x="84534" y="149090"/>
                  </a:cubicBezTo>
                  <a:close/>
                  <a:moveTo>
                    <a:pt x="136922" y="145280"/>
                  </a:moveTo>
                  <a:cubicBezTo>
                    <a:pt x="132159" y="150995"/>
                    <a:pt x="118824" y="144328"/>
                    <a:pt x="123587" y="137660"/>
                  </a:cubicBezTo>
                  <a:cubicBezTo>
                    <a:pt x="125492" y="132898"/>
                    <a:pt x="143589" y="137660"/>
                    <a:pt x="136922" y="145280"/>
                  </a:cubicBezTo>
                  <a:close/>
                  <a:moveTo>
                    <a:pt x="173117" y="141470"/>
                  </a:moveTo>
                  <a:cubicBezTo>
                    <a:pt x="167402" y="141470"/>
                    <a:pt x="155972" y="132898"/>
                    <a:pt x="166449" y="130040"/>
                  </a:cubicBezTo>
                  <a:cubicBezTo>
                    <a:pt x="173117" y="129088"/>
                    <a:pt x="180737" y="141470"/>
                    <a:pt x="173117" y="141470"/>
                  </a:cubicBezTo>
                  <a:close/>
                  <a:moveTo>
                    <a:pt x="216932" y="133850"/>
                  </a:moveTo>
                  <a:cubicBezTo>
                    <a:pt x="209312" y="130993"/>
                    <a:pt x="205502" y="117658"/>
                    <a:pt x="216932" y="120515"/>
                  </a:cubicBezTo>
                  <a:cubicBezTo>
                    <a:pt x="224552" y="123373"/>
                    <a:pt x="226457" y="137660"/>
                    <a:pt x="216932" y="133850"/>
                  </a:cubicBezTo>
                  <a:close/>
                  <a:moveTo>
                    <a:pt x="266462" y="126230"/>
                  </a:moveTo>
                  <a:cubicBezTo>
                    <a:pt x="253127" y="127183"/>
                    <a:pt x="247412" y="110038"/>
                    <a:pt x="263604" y="110038"/>
                  </a:cubicBezTo>
                  <a:cubicBezTo>
                    <a:pt x="273129" y="110038"/>
                    <a:pt x="276939" y="125278"/>
                    <a:pt x="266462" y="126230"/>
                  </a:cubicBezTo>
                  <a:close/>
                  <a:moveTo>
                    <a:pt x="313134" y="116705"/>
                  </a:moveTo>
                  <a:cubicBezTo>
                    <a:pt x="309324" y="120515"/>
                    <a:pt x="301704" y="125278"/>
                    <a:pt x="296942" y="120515"/>
                  </a:cubicBezTo>
                  <a:cubicBezTo>
                    <a:pt x="294084" y="117658"/>
                    <a:pt x="291227" y="107180"/>
                    <a:pt x="294084" y="104323"/>
                  </a:cubicBezTo>
                  <a:cubicBezTo>
                    <a:pt x="301704" y="94798"/>
                    <a:pt x="323612" y="107180"/>
                    <a:pt x="313134" y="116705"/>
                  </a:cubicBezTo>
                  <a:close/>
                  <a:moveTo>
                    <a:pt x="369332" y="113848"/>
                  </a:moveTo>
                  <a:cubicBezTo>
                    <a:pt x="367427" y="126230"/>
                    <a:pt x="352187" y="116705"/>
                    <a:pt x="355997" y="106228"/>
                  </a:cubicBezTo>
                  <a:cubicBezTo>
                    <a:pt x="356949" y="102418"/>
                    <a:pt x="361712" y="98608"/>
                    <a:pt x="365522" y="100513"/>
                  </a:cubicBezTo>
                  <a:cubicBezTo>
                    <a:pt x="371237" y="102418"/>
                    <a:pt x="370284" y="110038"/>
                    <a:pt x="369332" y="113848"/>
                  </a:cubicBezTo>
                  <a:close/>
                  <a:moveTo>
                    <a:pt x="414099" y="115753"/>
                  </a:moveTo>
                  <a:cubicBezTo>
                    <a:pt x="413147" y="119563"/>
                    <a:pt x="414099" y="123373"/>
                    <a:pt x="408384" y="125278"/>
                  </a:cubicBezTo>
                  <a:cubicBezTo>
                    <a:pt x="402669" y="126230"/>
                    <a:pt x="400764" y="122420"/>
                    <a:pt x="398859" y="117658"/>
                  </a:cubicBezTo>
                  <a:cubicBezTo>
                    <a:pt x="396002" y="101465"/>
                    <a:pt x="416957" y="105275"/>
                    <a:pt x="414099" y="115753"/>
                  </a:cubicBezTo>
                  <a:close/>
                  <a:moveTo>
                    <a:pt x="456009" y="113848"/>
                  </a:moveTo>
                  <a:cubicBezTo>
                    <a:pt x="452199" y="122420"/>
                    <a:pt x="437912" y="113848"/>
                    <a:pt x="443627" y="106228"/>
                  </a:cubicBezTo>
                  <a:cubicBezTo>
                    <a:pt x="448389" y="101465"/>
                    <a:pt x="459819" y="106228"/>
                    <a:pt x="456009" y="113848"/>
                  </a:cubicBezTo>
                  <a:close/>
                  <a:moveTo>
                    <a:pt x="500777" y="112895"/>
                  </a:moveTo>
                  <a:cubicBezTo>
                    <a:pt x="493157" y="114800"/>
                    <a:pt x="480774" y="104323"/>
                    <a:pt x="492204" y="100513"/>
                  </a:cubicBezTo>
                  <a:cubicBezTo>
                    <a:pt x="503634" y="95750"/>
                    <a:pt x="512207" y="110038"/>
                    <a:pt x="500777" y="112895"/>
                  </a:cubicBezTo>
                  <a:close/>
                  <a:moveTo>
                    <a:pt x="552212" y="101465"/>
                  </a:moveTo>
                  <a:cubicBezTo>
                    <a:pt x="547449" y="101465"/>
                    <a:pt x="537924" y="105275"/>
                    <a:pt x="539829" y="94798"/>
                  </a:cubicBezTo>
                  <a:cubicBezTo>
                    <a:pt x="540782" y="90035"/>
                    <a:pt x="546497" y="88130"/>
                    <a:pt x="550307" y="87178"/>
                  </a:cubicBezTo>
                  <a:cubicBezTo>
                    <a:pt x="555069" y="86225"/>
                    <a:pt x="557927" y="85273"/>
                    <a:pt x="558879" y="91940"/>
                  </a:cubicBezTo>
                  <a:cubicBezTo>
                    <a:pt x="560784" y="98608"/>
                    <a:pt x="558879" y="101465"/>
                    <a:pt x="552212" y="101465"/>
                  </a:cubicBezTo>
                  <a:close/>
                  <a:moveTo>
                    <a:pt x="602694" y="78605"/>
                  </a:moveTo>
                  <a:cubicBezTo>
                    <a:pt x="600789" y="85273"/>
                    <a:pt x="580787" y="85273"/>
                    <a:pt x="582692" y="74795"/>
                  </a:cubicBezTo>
                  <a:cubicBezTo>
                    <a:pt x="585549" y="62413"/>
                    <a:pt x="605552" y="67175"/>
                    <a:pt x="602694" y="78605"/>
                  </a:cubicBezTo>
                  <a:close/>
                  <a:moveTo>
                    <a:pt x="636984" y="60508"/>
                  </a:moveTo>
                  <a:cubicBezTo>
                    <a:pt x="631269" y="71938"/>
                    <a:pt x="616982" y="64318"/>
                    <a:pt x="621744" y="52888"/>
                  </a:cubicBezTo>
                  <a:cubicBezTo>
                    <a:pt x="624602" y="45268"/>
                    <a:pt x="626507" y="47173"/>
                    <a:pt x="631269" y="50983"/>
                  </a:cubicBezTo>
                  <a:cubicBezTo>
                    <a:pt x="634127" y="53840"/>
                    <a:pt x="639842" y="54793"/>
                    <a:pt x="636984" y="6050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id="{3746AB81-0B75-EDE1-E736-5AC4C8F708A5}"/>
                </a:ext>
              </a:extLst>
            </p:cNvPr>
            <p:cNvSpPr/>
            <p:nvPr/>
          </p:nvSpPr>
          <p:spPr>
            <a:xfrm>
              <a:off x="25487001" y="3308498"/>
              <a:ext cx="342625" cy="319678"/>
            </a:xfrm>
            <a:custGeom>
              <a:avLst/>
              <a:gdLst>
                <a:gd name="connsiteX0" fmla="*/ 7620 w 342625"/>
                <a:gd name="connsiteY0" fmla="*/ 237180 h 319678"/>
                <a:gd name="connsiteX1" fmla="*/ 4763 w 342625"/>
                <a:gd name="connsiteY1" fmla="*/ 258135 h 319678"/>
                <a:gd name="connsiteX2" fmla="*/ 9525 w 342625"/>
                <a:gd name="connsiteY2" fmla="*/ 269565 h 319678"/>
                <a:gd name="connsiteX3" fmla="*/ 15240 w 342625"/>
                <a:gd name="connsiteY3" fmla="*/ 284805 h 319678"/>
                <a:gd name="connsiteX4" fmla="*/ 13335 w 342625"/>
                <a:gd name="connsiteY4" fmla="*/ 305760 h 319678"/>
                <a:gd name="connsiteX5" fmla="*/ 38100 w 342625"/>
                <a:gd name="connsiteY5" fmla="*/ 318142 h 319678"/>
                <a:gd name="connsiteX6" fmla="*/ 59055 w 342625"/>
                <a:gd name="connsiteY6" fmla="*/ 304807 h 319678"/>
                <a:gd name="connsiteX7" fmla="*/ 56197 w 342625"/>
                <a:gd name="connsiteY7" fmla="*/ 274327 h 319678"/>
                <a:gd name="connsiteX8" fmla="*/ 54293 w 342625"/>
                <a:gd name="connsiteY8" fmla="*/ 241942 h 319678"/>
                <a:gd name="connsiteX9" fmla="*/ 64770 w 342625"/>
                <a:gd name="connsiteY9" fmla="*/ 169552 h 319678"/>
                <a:gd name="connsiteX10" fmla="*/ 91440 w 342625"/>
                <a:gd name="connsiteY10" fmla="*/ 99067 h 319678"/>
                <a:gd name="connsiteX11" fmla="*/ 107632 w 342625"/>
                <a:gd name="connsiteY11" fmla="*/ 69540 h 319678"/>
                <a:gd name="connsiteX12" fmla="*/ 129540 w 342625"/>
                <a:gd name="connsiteY12" fmla="*/ 66682 h 319678"/>
                <a:gd name="connsiteX13" fmla="*/ 246697 w 342625"/>
                <a:gd name="connsiteY13" fmla="*/ 145740 h 319678"/>
                <a:gd name="connsiteX14" fmla="*/ 292418 w 342625"/>
                <a:gd name="connsiteY14" fmla="*/ 210510 h 319678"/>
                <a:gd name="connsiteX15" fmla="*/ 300990 w 342625"/>
                <a:gd name="connsiteY15" fmla="*/ 225750 h 319678"/>
                <a:gd name="connsiteX16" fmla="*/ 305753 w 342625"/>
                <a:gd name="connsiteY16" fmla="*/ 241942 h 319678"/>
                <a:gd name="connsiteX17" fmla="*/ 327660 w 342625"/>
                <a:gd name="connsiteY17" fmla="*/ 240990 h 319678"/>
                <a:gd name="connsiteX18" fmla="*/ 338137 w 342625"/>
                <a:gd name="connsiteY18" fmla="*/ 235275 h 319678"/>
                <a:gd name="connsiteX19" fmla="*/ 339090 w 342625"/>
                <a:gd name="connsiteY19" fmla="*/ 220987 h 319678"/>
                <a:gd name="connsiteX20" fmla="*/ 340995 w 342625"/>
                <a:gd name="connsiteY20" fmla="*/ 189555 h 319678"/>
                <a:gd name="connsiteX21" fmla="*/ 320993 w 342625"/>
                <a:gd name="connsiteY21" fmla="*/ 164790 h 319678"/>
                <a:gd name="connsiteX22" fmla="*/ 299085 w 342625"/>
                <a:gd name="connsiteY22" fmla="*/ 148597 h 319678"/>
                <a:gd name="connsiteX23" fmla="*/ 293370 w 342625"/>
                <a:gd name="connsiteY23" fmla="*/ 118117 h 319678"/>
                <a:gd name="connsiteX24" fmla="*/ 269558 w 342625"/>
                <a:gd name="connsiteY24" fmla="*/ 95257 h 319678"/>
                <a:gd name="connsiteX25" fmla="*/ 245745 w 342625"/>
                <a:gd name="connsiteY25" fmla="*/ 80970 h 319678"/>
                <a:gd name="connsiteX26" fmla="*/ 225743 w 342625"/>
                <a:gd name="connsiteY26" fmla="*/ 53347 h 319678"/>
                <a:gd name="connsiteX27" fmla="*/ 200978 w 342625"/>
                <a:gd name="connsiteY27" fmla="*/ 37155 h 319678"/>
                <a:gd name="connsiteX28" fmla="*/ 183833 w 342625"/>
                <a:gd name="connsiteY28" fmla="*/ 33345 h 319678"/>
                <a:gd name="connsiteX29" fmla="*/ 164783 w 342625"/>
                <a:gd name="connsiteY29" fmla="*/ 31440 h 319678"/>
                <a:gd name="connsiteX30" fmla="*/ 159068 w 342625"/>
                <a:gd name="connsiteY30" fmla="*/ 18105 h 319678"/>
                <a:gd name="connsiteX31" fmla="*/ 151447 w 342625"/>
                <a:gd name="connsiteY31" fmla="*/ 8580 h 319678"/>
                <a:gd name="connsiteX32" fmla="*/ 122872 w 342625"/>
                <a:gd name="connsiteY32" fmla="*/ 960 h 319678"/>
                <a:gd name="connsiteX33" fmla="*/ 105728 w 342625"/>
                <a:gd name="connsiteY33" fmla="*/ 13342 h 319678"/>
                <a:gd name="connsiteX34" fmla="*/ 91440 w 342625"/>
                <a:gd name="connsiteY34" fmla="*/ 18105 h 319678"/>
                <a:gd name="connsiteX35" fmla="*/ 61912 w 342625"/>
                <a:gd name="connsiteY35" fmla="*/ 38107 h 319678"/>
                <a:gd name="connsiteX36" fmla="*/ 50482 w 342625"/>
                <a:gd name="connsiteY36" fmla="*/ 72397 h 319678"/>
                <a:gd name="connsiteX37" fmla="*/ 25718 w 342625"/>
                <a:gd name="connsiteY37" fmla="*/ 94305 h 319678"/>
                <a:gd name="connsiteX38" fmla="*/ 8572 w 342625"/>
                <a:gd name="connsiteY38" fmla="*/ 122880 h 319678"/>
                <a:gd name="connsiteX39" fmla="*/ 14288 w 342625"/>
                <a:gd name="connsiteY39" fmla="*/ 155265 h 319678"/>
                <a:gd name="connsiteX40" fmla="*/ 2857 w 342625"/>
                <a:gd name="connsiteY40" fmla="*/ 196222 h 319678"/>
                <a:gd name="connsiteX41" fmla="*/ 0 w 342625"/>
                <a:gd name="connsiteY41" fmla="*/ 216225 h 319678"/>
                <a:gd name="connsiteX42" fmla="*/ 7620 w 342625"/>
                <a:gd name="connsiteY42" fmla="*/ 237180 h 319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42625" h="319678">
                  <a:moveTo>
                    <a:pt x="7620" y="237180"/>
                  </a:moveTo>
                  <a:cubicBezTo>
                    <a:pt x="7620" y="243847"/>
                    <a:pt x="3810" y="251467"/>
                    <a:pt x="4763" y="258135"/>
                  </a:cubicBezTo>
                  <a:cubicBezTo>
                    <a:pt x="5715" y="261945"/>
                    <a:pt x="7620" y="265755"/>
                    <a:pt x="9525" y="269565"/>
                  </a:cubicBezTo>
                  <a:cubicBezTo>
                    <a:pt x="12382" y="275280"/>
                    <a:pt x="15240" y="279090"/>
                    <a:pt x="15240" y="284805"/>
                  </a:cubicBezTo>
                  <a:cubicBezTo>
                    <a:pt x="15240" y="290520"/>
                    <a:pt x="11430" y="300045"/>
                    <a:pt x="13335" y="305760"/>
                  </a:cubicBezTo>
                  <a:cubicBezTo>
                    <a:pt x="15240" y="314332"/>
                    <a:pt x="30480" y="316237"/>
                    <a:pt x="38100" y="318142"/>
                  </a:cubicBezTo>
                  <a:cubicBezTo>
                    <a:pt x="52388" y="321952"/>
                    <a:pt x="57150" y="319095"/>
                    <a:pt x="59055" y="304807"/>
                  </a:cubicBezTo>
                  <a:cubicBezTo>
                    <a:pt x="60007" y="295282"/>
                    <a:pt x="57150" y="283852"/>
                    <a:pt x="56197" y="274327"/>
                  </a:cubicBezTo>
                  <a:cubicBezTo>
                    <a:pt x="55245" y="262897"/>
                    <a:pt x="53340" y="253372"/>
                    <a:pt x="54293" y="241942"/>
                  </a:cubicBezTo>
                  <a:cubicBezTo>
                    <a:pt x="56197" y="217177"/>
                    <a:pt x="57150" y="194317"/>
                    <a:pt x="64770" y="169552"/>
                  </a:cubicBezTo>
                  <a:cubicBezTo>
                    <a:pt x="72390" y="144787"/>
                    <a:pt x="79057" y="121927"/>
                    <a:pt x="91440" y="99067"/>
                  </a:cubicBezTo>
                  <a:cubicBezTo>
                    <a:pt x="97155" y="89542"/>
                    <a:pt x="100965" y="79065"/>
                    <a:pt x="107632" y="69540"/>
                  </a:cubicBezTo>
                  <a:cubicBezTo>
                    <a:pt x="114300" y="60015"/>
                    <a:pt x="118110" y="62872"/>
                    <a:pt x="129540" y="66682"/>
                  </a:cubicBezTo>
                  <a:cubicBezTo>
                    <a:pt x="176212" y="80970"/>
                    <a:pt x="215265" y="109545"/>
                    <a:pt x="246697" y="145740"/>
                  </a:cubicBezTo>
                  <a:cubicBezTo>
                    <a:pt x="264795" y="165742"/>
                    <a:pt x="278130" y="187650"/>
                    <a:pt x="292418" y="210510"/>
                  </a:cubicBezTo>
                  <a:cubicBezTo>
                    <a:pt x="295275" y="215272"/>
                    <a:pt x="298133" y="220987"/>
                    <a:pt x="300990" y="225750"/>
                  </a:cubicBezTo>
                  <a:cubicBezTo>
                    <a:pt x="302895" y="230512"/>
                    <a:pt x="302895" y="238132"/>
                    <a:pt x="305753" y="241942"/>
                  </a:cubicBezTo>
                  <a:cubicBezTo>
                    <a:pt x="311468" y="251467"/>
                    <a:pt x="320040" y="242895"/>
                    <a:pt x="327660" y="240990"/>
                  </a:cubicBezTo>
                  <a:cubicBezTo>
                    <a:pt x="333375" y="239085"/>
                    <a:pt x="336233" y="240990"/>
                    <a:pt x="338137" y="235275"/>
                  </a:cubicBezTo>
                  <a:cubicBezTo>
                    <a:pt x="340043" y="230512"/>
                    <a:pt x="338137" y="225750"/>
                    <a:pt x="339090" y="220987"/>
                  </a:cubicBezTo>
                  <a:cubicBezTo>
                    <a:pt x="340995" y="210510"/>
                    <a:pt x="344805" y="200032"/>
                    <a:pt x="340995" y="189555"/>
                  </a:cubicBezTo>
                  <a:cubicBezTo>
                    <a:pt x="338137" y="180030"/>
                    <a:pt x="330518" y="169552"/>
                    <a:pt x="320993" y="164790"/>
                  </a:cubicBezTo>
                  <a:cubicBezTo>
                    <a:pt x="312420" y="160027"/>
                    <a:pt x="301943" y="160027"/>
                    <a:pt x="299085" y="148597"/>
                  </a:cubicBezTo>
                  <a:cubicBezTo>
                    <a:pt x="296228" y="139072"/>
                    <a:pt x="298133" y="127642"/>
                    <a:pt x="293370" y="118117"/>
                  </a:cubicBezTo>
                  <a:cubicBezTo>
                    <a:pt x="288608" y="107640"/>
                    <a:pt x="280035" y="100972"/>
                    <a:pt x="269558" y="95257"/>
                  </a:cubicBezTo>
                  <a:cubicBezTo>
                    <a:pt x="261937" y="90495"/>
                    <a:pt x="252412" y="86685"/>
                    <a:pt x="245745" y="80970"/>
                  </a:cubicBezTo>
                  <a:cubicBezTo>
                    <a:pt x="237172" y="74302"/>
                    <a:pt x="233362" y="61920"/>
                    <a:pt x="225743" y="53347"/>
                  </a:cubicBezTo>
                  <a:cubicBezTo>
                    <a:pt x="219075" y="45727"/>
                    <a:pt x="210503" y="40965"/>
                    <a:pt x="200978" y="37155"/>
                  </a:cubicBezTo>
                  <a:cubicBezTo>
                    <a:pt x="195262" y="35250"/>
                    <a:pt x="190500" y="34297"/>
                    <a:pt x="183833" y="33345"/>
                  </a:cubicBezTo>
                  <a:cubicBezTo>
                    <a:pt x="179070" y="33345"/>
                    <a:pt x="169545" y="35250"/>
                    <a:pt x="164783" y="31440"/>
                  </a:cubicBezTo>
                  <a:cubicBezTo>
                    <a:pt x="161925" y="28582"/>
                    <a:pt x="161925" y="21915"/>
                    <a:pt x="159068" y="18105"/>
                  </a:cubicBezTo>
                  <a:cubicBezTo>
                    <a:pt x="157162" y="14295"/>
                    <a:pt x="154305" y="11437"/>
                    <a:pt x="151447" y="8580"/>
                  </a:cubicBezTo>
                  <a:cubicBezTo>
                    <a:pt x="143828" y="1912"/>
                    <a:pt x="132397" y="-1898"/>
                    <a:pt x="122872" y="960"/>
                  </a:cubicBezTo>
                  <a:cubicBezTo>
                    <a:pt x="116205" y="2865"/>
                    <a:pt x="111443" y="9532"/>
                    <a:pt x="105728" y="13342"/>
                  </a:cubicBezTo>
                  <a:cubicBezTo>
                    <a:pt x="100965" y="16200"/>
                    <a:pt x="96203" y="16200"/>
                    <a:pt x="91440" y="18105"/>
                  </a:cubicBezTo>
                  <a:cubicBezTo>
                    <a:pt x="80962" y="21915"/>
                    <a:pt x="68580" y="29535"/>
                    <a:pt x="61912" y="38107"/>
                  </a:cubicBezTo>
                  <a:cubicBezTo>
                    <a:pt x="54293" y="47632"/>
                    <a:pt x="53340" y="60967"/>
                    <a:pt x="50482" y="72397"/>
                  </a:cubicBezTo>
                  <a:cubicBezTo>
                    <a:pt x="47625" y="86685"/>
                    <a:pt x="37147" y="85732"/>
                    <a:pt x="25718" y="94305"/>
                  </a:cubicBezTo>
                  <a:cubicBezTo>
                    <a:pt x="16193" y="100972"/>
                    <a:pt x="9525" y="111450"/>
                    <a:pt x="8572" y="122880"/>
                  </a:cubicBezTo>
                  <a:cubicBezTo>
                    <a:pt x="7620" y="134310"/>
                    <a:pt x="13335" y="143835"/>
                    <a:pt x="14288" y="155265"/>
                  </a:cubicBezTo>
                  <a:cubicBezTo>
                    <a:pt x="15240" y="168600"/>
                    <a:pt x="6668" y="183840"/>
                    <a:pt x="2857" y="196222"/>
                  </a:cubicBezTo>
                  <a:cubicBezTo>
                    <a:pt x="952" y="202890"/>
                    <a:pt x="0" y="209557"/>
                    <a:pt x="0" y="216225"/>
                  </a:cubicBezTo>
                  <a:cubicBezTo>
                    <a:pt x="4763" y="222892"/>
                    <a:pt x="8572" y="229560"/>
                    <a:pt x="7620" y="23718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CE62EE71-39D2-806E-2B7E-1DA184A400C5}"/>
                </a:ext>
              </a:extLst>
            </p:cNvPr>
            <p:cNvSpPr/>
            <p:nvPr/>
          </p:nvSpPr>
          <p:spPr>
            <a:xfrm>
              <a:off x="25564118" y="3062197"/>
              <a:ext cx="260510" cy="402517"/>
            </a:xfrm>
            <a:custGeom>
              <a:avLst/>
              <a:gdLst>
                <a:gd name="connsiteX0" fmla="*/ 35 w 260510"/>
                <a:gd name="connsiteY0" fmla="*/ 171060 h 402517"/>
                <a:gd name="connsiteX1" fmla="*/ 11465 w 260510"/>
                <a:gd name="connsiteY1" fmla="*/ 242498 h 402517"/>
                <a:gd name="connsiteX2" fmla="*/ 31468 w 260510"/>
                <a:gd name="connsiteY2" fmla="*/ 251070 h 402517"/>
                <a:gd name="connsiteX3" fmla="*/ 33373 w 260510"/>
                <a:gd name="connsiteY3" fmla="*/ 218685 h 402517"/>
                <a:gd name="connsiteX4" fmla="*/ 28610 w 260510"/>
                <a:gd name="connsiteY4" fmla="*/ 139628 h 402517"/>
                <a:gd name="connsiteX5" fmla="*/ 54328 w 260510"/>
                <a:gd name="connsiteY5" fmla="*/ 67238 h 402517"/>
                <a:gd name="connsiteX6" fmla="*/ 105763 w 260510"/>
                <a:gd name="connsiteY6" fmla="*/ 21518 h 402517"/>
                <a:gd name="connsiteX7" fmla="*/ 139100 w 260510"/>
                <a:gd name="connsiteY7" fmla="*/ 16755 h 402517"/>
                <a:gd name="connsiteX8" fmla="*/ 161008 w 260510"/>
                <a:gd name="connsiteY8" fmla="*/ 45330 h 402517"/>
                <a:gd name="connsiteX9" fmla="*/ 161008 w 260510"/>
                <a:gd name="connsiteY9" fmla="*/ 118673 h 402517"/>
                <a:gd name="connsiteX10" fmla="*/ 159103 w 260510"/>
                <a:gd name="connsiteY10" fmla="*/ 161535 h 402517"/>
                <a:gd name="connsiteX11" fmla="*/ 168628 w 260510"/>
                <a:gd name="connsiteY11" fmla="*/ 202493 h 402517"/>
                <a:gd name="connsiteX12" fmla="*/ 180058 w 260510"/>
                <a:gd name="connsiteY12" fmla="*/ 232973 h 402517"/>
                <a:gd name="connsiteX13" fmla="*/ 194345 w 260510"/>
                <a:gd name="connsiteY13" fmla="*/ 268215 h 402517"/>
                <a:gd name="connsiteX14" fmla="*/ 226730 w 260510"/>
                <a:gd name="connsiteY14" fmla="*/ 340605 h 402517"/>
                <a:gd name="connsiteX15" fmla="*/ 234350 w 260510"/>
                <a:gd name="connsiteY15" fmla="*/ 374895 h 402517"/>
                <a:gd name="connsiteX16" fmla="*/ 248638 w 260510"/>
                <a:gd name="connsiteY16" fmla="*/ 402518 h 402517"/>
                <a:gd name="connsiteX17" fmla="*/ 254353 w 260510"/>
                <a:gd name="connsiteY17" fmla="*/ 343463 h 402517"/>
                <a:gd name="connsiteX18" fmla="*/ 225778 w 260510"/>
                <a:gd name="connsiteY18" fmla="*/ 275835 h 402517"/>
                <a:gd name="connsiteX19" fmla="*/ 201013 w 260510"/>
                <a:gd name="connsiteY19" fmla="*/ 216780 h 402517"/>
                <a:gd name="connsiteX20" fmla="*/ 185773 w 260510"/>
                <a:gd name="connsiteY20" fmla="*/ 147248 h 402517"/>
                <a:gd name="connsiteX21" fmla="*/ 193393 w 260510"/>
                <a:gd name="connsiteY21" fmla="*/ 70095 h 402517"/>
                <a:gd name="connsiteX22" fmla="*/ 155293 w 260510"/>
                <a:gd name="connsiteY22" fmla="*/ 3420 h 402517"/>
                <a:gd name="connsiteX23" fmla="*/ 71473 w 260510"/>
                <a:gd name="connsiteY23" fmla="*/ 17708 h 402517"/>
                <a:gd name="connsiteX24" fmla="*/ 35 w 260510"/>
                <a:gd name="connsiteY24" fmla="*/ 171060 h 402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60510" h="402517">
                  <a:moveTo>
                    <a:pt x="35" y="171060"/>
                  </a:moveTo>
                  <a:cubicBezTo>
                    <a:pt x="35" y="194873"/>
                    <a:pt x="2893" y="220590"/>
                    <a:pt x="11465" y="242498"/>
                  </a:cubicBezTo>
                  <a:cubicBezTo>
                    <a:pt x="14323" y="251070"/>
                    <a:pt x="21943" y="257738"/>
                    <a:pt x="31468" y="251070"/>
                  </a:cubicBezTo>
                  <a:cubicBezTo>
                    <a:pt x="41945" y="244403"/>
                    <a:pt x="34325" y="228210"/>
                    <a:pt x="33373" y="218685"/>
                  </a:cubicBezTo>
                  <a:cubicBezTo>
                    <a:pt x="29563" y="192015"/>
                    <a:pt x="24800" y="167250"/>
                    <a:pt x="28610" y="139628"/>
                  </a:cubicBezTo>
                  <a:cubicBezTo>
                    <a:pt x="32420" y="114863"/>
                    <a:pt x="40040" y="88193"/>
                    <a:pt x="54328" y="67238"/>
                  </a:cubicBezTo>
                  <a:cubicBezTo>
                    <a:pt x="67663" y="46283"/>
                    <a:pt x="84808" y="32948"/>
                    <a:pt x="105763" y="21518"/>
                  </a:cubicBezTo>
                  <a:cubicBezTo>
                    <a:pt x="115288" y="16755"/>
                    <a:pt x="128623" y="13898"/>
                    <a:pt x="139100" y="16755"/>
                  </a:cubicBezTo>
                  <a:cubicBezTo>
                    <a:pt x="149578" y="19613"/>
                    <a:pt x="157198" y="34853"/>
                    <a:pt x="161008" y="45330"/>
                  </a:cubicBezTo>
                  <a:cubicBezTo>
                    <a:pt x="169580" y="69143"/>
                    <a:pt x="162913" y="93908"/>
                    <a:pt x="161008" y="118673"/>
                  </a:cubicBezTo>
                  <a:cubicBezTo>
                    <a:pt x="160055" y="132960"/>
                    <a:pt x="157198" y="147248"/>
                    <a:pt x="159103" y="161535"/>
                  </a:cubicBezTo>
                  <a:cubicBezTo>
                    <a:pt x="161008" y="175823"/>
                    <a:pt x="164818" y="189158"/>
                    <a:pt x="168628" y="202493"/>
                  </a:cubicBezTo>
                  <a:cubicBezTo>
                    <a:pt x="171485" y="212970"/>
                    <a:pt x="175295" y="222495"/>
                    <a:pt x="180058" y="232973"/>
                  </a:cubicBezTo>
                  <a:cubicBezTo>
                    <a:pt x="184820" y="244403"/>
                    <a:pt x="188630" y="256785"/>
                    <a:pt x="194345" y="268215"/>
                  </a:cubicBezTo>
                  <a:cubicBezTo>
                    <a:pt x="206728" y="291075"/>
                    <a:pt x="216253" y="316793"/>
                    <a:pt x="226730" y="340605"/>
                  </a:cubicBezTo>
                  <a:cubicBezTo>
                    <a:pt x="231493" y="352035"/>
                    <a:pt x="233398" y="362513"/>
                    <a:pt x="234350" y="374895"/>
                  </a:cubicBezTo>
                  <a:cubicBezTo>
                    <a:pt x="235303" y="387278"/>
                    <a:pt x="230540" y="402518"/>
                    <a:pt x="248638" y="402518"/>
                  </a:cubicBezTo>
                  <a:cubicBezTo>
                    <a:pt x="268640" y="402518"/>
                    <a:pt x="258163" y="353940"/>
                    <a:pt x="254353" y="343463"/>
                  </a:cubicBezTo>
                  <a:cubicBezTo>
                    <a:pt x="245780" y="320603"/>
                    <a:pt x="234350" y="298695"/>
                    <a:pt x="225778" y="275835"/>
                  </a:cubicBezTo>
                  <a:cubicBezTo>
                    <a:pt x="218158" y="256785"/>
                    <a:pt x="208633" y="236783"/>
                    <a:pt x="201013" y="216780"/>
                  </a:cubicBezTo>
                  <a:cubicBezTo>
                    <a:pt x="193393" y="195825"/>
                    <a:pt x="183868" y="169155"/>
                    <a:pt x="185773" y="147248"/>
                  </a:cubicBezTo>
                  <a:cubicBezTo>
                    <a:pt x="187678" y="121530"/>
                    <a:pt x="194345" y="95813"/>
                    <a:pt x="193393" y="70095"/>
                  </a:cubicBezTo>
                  <a:cubicBezTo>
                    <a:pt x="192440" y="45330"/>
                    <a:pt x="181010" y="11040"/>
                    <a:pt x="155293" y="3420"/>
                  </a:cubicBezTo>
                  <a:cubicBezTo>
                    <a:pt x="126718" y="-5152"/>
                    <a:pt x="96238" y="3420"/>
                    <a:pt x="71473" y="17708"/>
                  </a:cubicBezTo>
                  <a:cubicBezTo>
                    <a:pt x="17180" y="49140"/>
                    <a:pt x="-917" y="114863"/>
                    <a:pt x="35" y="17106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C0EC0084-085F-2B02-7723-91D7D0827BD6}"/>
                </a:ext>
              </a:extLst>
            </p:cNvPr>
            <p:cNvSpPr/>
            <p:nvPr/>
          </p:nvSpPr>
          <p:spPr>
            <a:xfrm>
              <a:off x="24983619" y="3217065"/>
              <a:ext cx="269066" cy="382499"/>
            </a:xfrm>
            <a:custGeom>
              <a:avLst/>
              <a:gdLst>
                <a:gd name="connsiteX0" fmla="*/ 29037 w 269066"/>
                <a:gd name="connsiteY0" fmla="*/ 83820 h 382499"/>
                <a:gd name="connsiteX1" fmla="*/ 48087 w 269066"/>
                <a:gd name="connsiteY1" fmla="*/ 61912 h 382499"/>
                <a:gd name="connsiteX2" fmla="*/ 71899 w 269066"/>
                <a:gd name="connsiteY2" fmla="*/ 41910 h 382499"/>
                <a:gd name="connsiteX3" fmla="*/ 134764 w 269066"/>
                <a:gd name="connsiteY3" fmla="*/ 27622 h 382499"/>
                <a:gd name="connsiteX4" fmla="*/ 183342 w 269066"/>
                <a:gd name="connsiteY4" fmla="*/ 57150 h 382499"/>
                <a:gd name="connsiteX5" fmla="*/ 233824 w 269066"/>
                <a:gd name="connsiteY5" fmla="*/ 106680 h 382499"/>
                <a:gd name="connsiteX6" fmla="*/ 244302 w 269066"/>
                <a:gd name="connsiteY6" fmla="*/ 122873 h 382499"/>
                <a:gd name="connsiteX7" fmla="*/ 251922 w 269066"/>
                <a:gd name="connsiteY7" fmla="*/ 132398 h 382499"/>
                <a:gd name="connsiteX8" fmla="*/ 269067 w 269066"/>
                <a:gd name="connsiteY8" fmla="*/ 116205 h 382499"/>
                <a:gd name="connsiteX9" fmla="*/ 232872 w 269066"/>
                <a:gd name="connsiteY9" fmla="*/ 61912 h 382499"/>
                <a:gd name="connsiteX10" fmla="*/ 179532 w 269066"/>
                <a:gd name="connsiteY10" fmla="*/ 19050 h 382499"/>
                <a:gd name="connsiteX11" fmla="*/ 151909 w 269066"/>
                <a:gd name="connsiteY11" fmla="*/ 5715 h 382499"/>
                <a:gd name="connsiteX12" fmla="*/ 119524 w 269066"/>
                <a:gd name="connsiteY12" fmla="*/ 0 h 382499"/>
                <a:gd name="connsiteX13" fmla="*/ 64279 w 269066"/>
                <a:gd name="connsiteY13" fmla="*/ 28575 h 382499"/>
                <a:gd name="connsiteX14" fmla="*/ 13797 w 269066"/>
                <a:gd name="connsiteY14" fmla="*/ 77153 h 382499"/>
                <a:gd name="connsiteX15" fmla="*/ 1414 w 269066"/>
                <a:gd name="connsiteY15" fmla="*/ 149542 h 382499"/>
                <a:gd name="connsiteX16" fmla="*/ 37609 w 269066"/>
                <a:gd name="connsiteY16" fmla="*/ 201930 h 382499"/>
                <a:gd name="connsiteX17" fmla="*/ 88092 w 269066"/>
                <a:gd name="connsiteY17" fmla="*/ 247650 h 382499"/>
                <a:gd name="connsiteX18" fmla="*/ 99522 w 269066"/>
                <a:gd name="connsiteY18" fmla="*/ 316230 h 382499"/>
                <a:gd name="connsiteX19" fmla="*/ 102379 w 269066"/>
                <a:gd name="connsiteY19" fmla="*/ 351473 h 382499"/>
                <a:gd name="connsiteX20" fmla="*/ 117619 w 269066"/>
                <a:gd name="connsiteY20" fmla="*/ 376237 h 382499"/>
                <a:gd name="connsiteX21" fmla="*/ 136669 w 269066"/>
                <a:gd name="connsiteY21" fmla="*/ 374333 h 382499"/>
                <a:gd name="connsiteX22" fmla="*/ 128097 w 269066"/>
                <a:gd name="connsiteY22" fmla="*/ 346710 h 382499"/>
                <a:gd name="connsiteX23" fmla="*/ 121429 w 269066"/>
                <a:gd name="connsiteY23" fmla="*/ 269558 h 382499"/>
                <a:gd name="connsiteX24" fmla="*/ 106189 w 269066"/>
                <a:gd name="connsiteY24" fmla="*/ 229553 h 382499"/>
                <a:gd name="connsiteX25" fmla="*/ 81424 w 269066"/>
                <a:gd name="connsiteY25" fmla="*/ 203835 h 382499"/>
                <a:gd name="connsiteX26" fmla="*/ 52849 w 269066"/>
                <a:gd name="connsiteY26" fmla="*/ 179070 h 382499"/>
                <a:gd name="connsiteX27" fmla="*/ 29037 w 269066"/>
                <a:gd name="connsiteY27" fmla="*/ 157162 h 382499"/>
                <a:gd name="connsiteX28" fmla="*/ 29037 w 269066"/>
                <a:gd name="connsiteY28" fmla="*/ 83820 h 382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69066" h="382499">
                  <a:moveTo>
                    <a:pt x="29037" y="83820"/>
                  </a:moveTo>
                  <a:cubicBezTo>
                    <a:pt x="30942" y="75248"/>
                    <a:pt x="42372" y="67628"/>
                    <a:pt x="48087" y="61912"/>
                  </a:cubicBezTo>
                  <a:cubicBezTo>
                    <a:pt x="55707" y="54292"/>
                    <a:pt x="63327" y="48578"/>
                    <a:pt x="71899" y="41910"/>
                  </a:cubicBezTo>
                  <a:cubicBezTo>
                    <a:pt x="91902" y="26670"/>
                    <a:pt x="109999" y="19050"/>
                    <a:pt x="134764" y="27622"/>
                  </a:cubicBezTo>
                  <a:cubicBezTo>
                    <a:pt x="153814" y="34290"/>
                    <a:pt x="168102" y="45720"/>
                    <a:pt x="183342" y="57150"/>
                  </a:cubicBezTo>
                  <a:cubicBezTo>
                    <a:pt x="201439" y="71437"/>
                    <a:pt x="220489" y="88583"/>
                    <a:pt x="233824" y="106680"/>
                  </a:cubicBezTo>
                  <a:cubicBezTo>
                    <a:pt x="237634" y="111442"/>
                    <a:pt x="241444" y="117158"/>
                    <a:pt x="244302" y="122873"/>
                  </a:cubicBezTo>
                  <a:cubicBezTo>
                    <a:pt x="246207" y="126683"/>
                    <a:pt x="247159" y="130492"/>
                    <a:pt x="251922" y="132398"/>
                  </a:cubicBezTo>
                  <a:cubicBezTo>
                    <a:pt x="261447" y="137160"/>
                    <a:pt x="269067" y="124778"/>
                    <a:pt x="269067" y="116205"/>
                  </a:cubicBezTo>
                  <a:cubicBezTo>
                    <a:pt x="269067" y="96203"/>
                    <a:pt x="245254" y="75248"/>
                    <a:pt x="232872" y="61912"/>
                  </a:cubicBezTo>
                  <a:cubicBezTo>
                    <a:pt x="216679" y="45720"/>
                    <a:pt x="198582" y="31432"/>
                    <a:pt x="179532" y="19050"/>
                  </a:cubicBezTo>
                  <a:cubicBezTo>
                    <a:pt x="170959" y="13335"/>
                    <a:pt x="160482" y="9525"/>
                    <a:pt x="151909" y="5715"/>
                  </a:cubicBezTo>
                  <a:cubicBezTo>
                    <a:pt x="141432" y="953"/>
                    <a:pt x="130954" y="0"/>
                    <a:pt x="119524" y="0"/>
                  </a:cubicBezTo>
                  <a:cubicBezTo>
                    <a:pt x="94759" y="953"/>
                    <a:pt x="83329" y="14288"/>
                    <a:pt x="64279" y="28575"/>
                  </a:cubicBezTo>
                  <a:cubicBezTo>
                    <a:pt x="46182" y="41910"/>
                    <a:pt x="26179" y="58103"/>
                    <a:pt x="13797" y="77153"/>
                  </a:cubicBezTo>
                  <a:cubicBezTo>
                    <a:pt x="1414" y="97155"/>
                    <a:pt x="-2396" y="126683"/>
                    <a:pt x="1414" y="149542"/>
                  </a:cubicBezTo>
                  <a:cubicBezTo>
                    <a:pt x="5224" y="173355"/>
                    <a:pt x="19512" y="187642"/>
                    <a:pt x="37609" y="201930"/>
                  </a:cubicBezTo>
                  <a:cubicBezTo>
                    <a:pt x="55707" y="215265"/>
                    <a:pt x="74757" y="228600"/>
                    <a:pt x="88092" y="247650"/>
                  </a:cubicBezTo>
                  <a:cubicBezTo>
                    <a:pt x="102379" y="269558"/>
                    <a:pt x="100474" y="291465"/>
                    <a:pt x="99522" y="316230"/>
                  </a:cubicBezTo>
                  <a:cubicBezTo>
                    <a:pt x="99522" y="327660"/>
                    <a:pt x="98569" y="340043"/>
                    <a:pt x="102379" y="351473"/>
                  </a:cubicBezTo>
                  <a:cubicBezTo>
                    <a:pt x="105237" y="360045"/>
                    <a:pt x="112857" y="368618"/>
                    <a:pt x="117619" y="376237"/>
                  </a:cubicBezTo>
                  <a:cubicBezTo>
                    <a:pt x="124287" y="385762"/>
                    <a:pt x="130954" y="383858"/>
                    <a:pt x="136669" y="374333"/>
                  </a:cubicBezTo>
                  <a:cubicBezTo>
                    <a:pt x="144289" y="361950"/>
                    <a:pt x="134764" y="357187"/>
                    <a:pt x="128097" y="346710"/>
                  </a:cubicBezTo>
                  <a:cubicBezTo>
                    <a:pt x="112857" y="325755"/>
                    <a:pt x="123334" y="293370"/>
                    <a:pt x="121429" y="269558"/>
                  </a:cubicBezTo>
                  <a:cubicBezTo>
                    <a:pt x="120477" y="255270"/>
                    <a:pt x="113809" y="240983"/>
                    <a:pt x="106189" y="229553"/>
                  </a:cubicBezTo>
                  <a:cubicBezTo>
                    <a:pt x="98569" y="218123"/>
                    <a:pt x="90949" y="212408"/>
                    <a:pt x="81424" y="203835"/>
                  </a:cubicBezTo>
                  <a:cubicBezTo>
                    <a:pt x="71899" y="195262"/>
                    <a:pt x="64279" y="186690"/>
                    <a:pt x="52849" y="179070"/>
                  </a:cubicBezTo>
                  <a:cubicBezTo>
                    <a:pt x="44277" y="173355"/>
                    <a:pt x="34752" y="166687"/>
                    <a:pt x="29037" y="157162"/>
                  </a:cubicBezTo>
                  <a:cubicBezTo>
                    <a:pt x="17607" y="136208"/>
                    <a:pt x="22369" y="107633"/>
                    <a:pt x="29037" y="8382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38" name="任意多边形: 形状 337">
            <a:extLst>
              <a:ext uri="{FF2B5EF4-FFF2-40B4-BE49-F238E27FC236}">
                <a16:creationId xmlns:a16="http://schemas.microsoft.com/office/drawing/2014/main" id="{AE1979B7-8B7A-71D4-8C41-155BEFBA14C8}"/>
              </a:ext>
            </a:extLst>
          </p:cNvPr>
          <p:cNvSpPr/>
          <p:nvPr/>
        </p:nvSpPr>
        <p:spPr>
          <a:xfrm>
            <a:off x="10020992" y="4332705"/>
            <a:ext cx="1111310" cy="1268460"/>
          </a:xfrm>
          <a:custGeom>
            <a:avLst/>
            <a:gdLst>
              <a:gd name="connsiteX0" fmla="*/ 202415 w 622446"/>
              <a:gd name="connsiteY0" fmla="*/ 628898 h 710466"/>
              <a:gd name="connsiteX1" fmla="*/ 190080 w 622446"/>
              <a:gd name="connsiteY1" fmla="*/ 708136 h 710466"/>
              <a:gd name="connsiteX2" fmla="*/ 182717 w 622446"/>
              <a:gd name="connsiteY2" fmla="*/ 707117 h 710466"/>
              <a:gd name="connsiteX3" fmla="*/ 182946 w 622446"/>
              <a:gd name="connsiteY3" fmla="*/ 696639 h 710466"/>
              <a:gd name="connsiteX4" fmla="*/ 186384 w 622446"/>
              <a:gd name="connsiteY4" fmla="*/ 675304 h 710466"/>
              <a:gd name="connsiteX5" fmla="*/ 184403 w 622446"/>
              <a:gd name="connsiteY5" fmla="*/ 645805 h 710466"/>
              <a:gd name="connsiteX6" fmla="*/ 156190 w 622446"/>
              <a:gd name="connsiteY6" fmla="*/ 588350 h 710466"/>
              <a:gd name="connsiteX7" fmla="*/ 119757 w 622446"/>
              <a:gd name="connsiteY7" fmla="*/ 557070 h 710466"/>
              <a:gd name="connsiteX8" fmla="*/ 97602 w 622446"/>
              <a:gd name="connsiteY8" fmla="*/ 510188 h 710466"/>
              <a:gd name="connsiteX9" fmla="*/ 64464 w 622446"/>
              <a:gd name="connsiteY9" fmla="*/ 485889 h 710466"/>
              <a:gd name="connsiteX10" fmla="*/ 3999 w 622446"/>
              <a:gd name="connsiteY10" fmla="*/ 409327 h 710466"/>
              <a:gd name="connsiteX11" fmla="*/ 28 w 622446"/>
              <a:gd name="connsiteY11" fmla="*/ 396440 h 710466"/>
              <a:gd name="connsiteX12" fmla="*/ 3237 w 622446"/>
              <a:gd name="connsiteY12" fmla="*/ 392906 h 710466"/>
              <a:gd name="connsiteX13" fmla="*/ 11705 w 622446"/>
              <a:gd name="connsiteY13" fmla="*/ 407003 h 710466"/>
              <a:gd name="connsiteX14" fmla="*/ 65255 w 622446"/>
              <a:gd name="connsiteY14" fmla="*/ 477288 h 710466"/>
              <a:gd name="connsiteX15" fmla="*/ 66379 w 622446"/>
              <a:gd name="connsiteY15" fmla="*/ 474040 h 710466"/>
              <a:gd name="connsiteX16" fmla="*/ 22649 w 622446"/>
              <a:gd name="connsiteY16" fmla="*/ 376018 h 710466"/>
              <a:gd name="connsiteX17" fmla="*/ 22183 w 622446"/>
              <a:gd name="connsiteY17" fmla="*/ 362064 h 710466"/>
              <a:gd name="connsiteX18" fmla="*/ 29174 w 622446"/>
              <a:gd name="connsiteY18" fmla="*/ 362407 h 710466"/>
              <a:gd name="connsiteX19" fmla="*/ 30689 w 622446"/>
              <a:gd name="connsiteY19" fmla="*/ 376457 h 710466"/>
              <a:gd name="connsiteX20" fmla="*/ 70922 w 622446"/>
              <a:gd name="connsiteY20" fmla="*/ 467097 h 710466"/>
              <a:gd name="connsiteX21" fmla="*/ 89172 w 622446"/>
              <a:gd name="connsiteY21" fmla="*/ 460610 h 710466"/>
              <a:gd name="connsiteX22" fmla="*/ 112718 w 622446"/>
              <a:gd name="connsiteY22" fmla="*/ 492443 h 710466"/>
              <a:gd name="connsiteX23" fmla="*/ 157000 w 622446"/>
              <a:gd name="connsiteY23" fmla="*/ 522141 h 710466"/>
              <a:gd name="connsiteX24" fmla="*/ 164324 w 622446"/>
              <a:gd name="connsiteY24" fmla="*/ 532590 h 710466"/>
              <a:gd name="connsiteX25" fmla="*/ 184555 w 622446"/>
              <a:gd name="connsiteY25" fmla="*/ 568471 h 710466"/>
              <a:gd name="connsiteX26" fmla="*/ 187946 w 622446"/>
              <a:gd name="connsiteY26" fmla="*/ 576167 h 710466"/>
              <a:gd name="connsiteX27" fmla="*/ 197309 w 622446"/>
              <a:gd name="connsiteY27" fmla="*/ 603228 h 710466"/>
              <a:gd name="connsiteX28" fmla="*/ 200414 w 622446"/>
              <a:gd name="connsiteY28" fmla="*/ 616363 h 710466"/>
              <a:gd name="connsiteX29" fmla="*/ 202415 w 622446"/>
              <a:gd name="connsiteY29" fmla="*/ 628898 h 710466"/>
              <a:gd name="connsiteX30" fmla="*/ 622324 w 622446"/>
              <a:gd name="connsiteY30" fmla="*/ 385134 h 710466"/>
              <a:gd name="connsiteX31" fmla="*/ 576052 w 622446"/>
              <a:gd name="connsiteY31" fmla="*/ 490585 h 710466"/>
              <a:gd name="connsiteX32" fmla="*/ 516978 w 622446"/>
              <a:gd name="connsiteY32" fmla="*/ 623773 h 710466"/>
              <a:gd name="connsiteX33" fmla="*/ 457170 w 622446"/>
              <a:gd name="connsiteY33" fmla="*/ 620478 h 710466"/>
              <a:gd name="connsiteX34" fmla="*/ 403173 w 622446"/>
              <a:gd name="connsiteY34" fmla="*/ 607695 h 710466"/>
              <a:gd name="connsiteX35" fmla="*/ 446988 w 622446"/>
              <a:gd name="connsiteY35" fmla="*/ 594789 h 710466"/>
              <a:gd name="connsiteX36" fmla="*/ 508663 w 622446"/>
              <a:gd name="connsiteY36" fmla="*/ 526818 h 710466"/>
              <a:gd name="connsiteX37" fmla="*/ 506129 w 622446"/>
              <a:gd name="connsiteY37" fmla="*/ 481489 h 710466"/>
              <a:gd name="connsiteX38" fmla="*/ 494099 w 622446"/>
              <a:gd name="connsiteY38" fmla="*/ 461734 h 710466"/>
              <a:gd name="connsiteX39" fmla="*/ 477716 w 622446"/>
              <a:gd name="connsiteY39" fmla="*/ 446942 h 710466"/>
              <a:gd name="connsiteX40" fmla="*/ 450103 w 622446"/>
              <a:gd name="connsiteY40" fmla="*/ 414709 h 710466"/>
              <a:gd name="connsiteX41" fmla="*/ 445893 w 622446"/>
              <a:gd name="connsiteY41" fmla="*/ 361807 h 710466"/>
              <a:gd name="connsiteX42" fmla="*/ 422147 w 622446"/>
              <a:gd name="connsiteY42" fmla="*/ 329155 h 710466"/>
              <a:gd name="connsiteX43" fmla="*/ 418756 w 622446"/>
              <a:gd name="connsiteY43" fmla="*/ 327089 h 710466"/>
              <a:gd name="connsiteX44" fmla="*/ 460076 w 622446"/>
              <a:gd name="connsiteY44" fmla="*/ 305800 h 710466"/>
              <a:gd name="connsiteX45" fmla="*/ 498452 w 622446"/>
              <a:gd name="connsiteY45" fmla="*/ 293503 h 710466"/>
              <a:gd name="connsiteX46" fmla="*/ 564317 w 622446"/>
              <a:gd name="connsiteY46" fmla="*/ 300723 h 710466"/>
              <a:gd name="connsiteX47" fmla="*/ 622324 w 622446"/>
              <a:gd name="connsiteY47" fmla="*/ 385134 h 710466"/>
              <a:gd name="connsiteX48" fmla="*/ 578462 w 622446"/>
              <a:gd name="connsiteY48" fmla="*/ 343195 h 710466"/>
              <a:gd name="connsiteX49" fmla="*/ 574823 w 622446"/>
              <a:gd name="connsiteY49" fmla="*/ 345529 h 710466"/>
              <a:gd name="connsiteX50" fmla="*/ 572490 w 622446"/>
              <a:gd name="connsiteY50" fmla="*/ 349167 h 710466"/>
              <a:gd name="connsiteX51" fmla="*/ 571509 w 622446"/>
              <a:gd name="connsiteY51" fmla="*/ 353530 h 710466"/>
              <a:gd name="connsiteX52" fmla="*/ 571918 w 622446"/>
              <a:gd name="connsiteY52" fmla="*/ 356521 h 710466"/>
              <a:gd name="connsiteX53" fmla="*/ 574823 w 622446"/>
              <a:gd name="connsiteY53" fmla="*/ 361512 h 710466"/>
              <a:gd name="connsiteX54" fmla="*/ 577119 w 622446"/>
              <a:gd name="connsiteY54" fmla="*/ 363293 h 710466"/>
              <a:gd name="connsiteX55" fmla="*/ 582824 w 622446"/>
              <a:gd name="connsiteY55" fmla="*/ 364827 h 710466"/>
              <a:gd name="connsiteX56" fmla="*/ 587177 w 622446"/>
              <a:gd name="connsiteY56" fmla="*/ 363865 h 710466"/>
              <a:gd name="connsiteX57" fmla="*/ 590816 w 622446"/>
              <a:gd name="connsiteY57" fmla="*/ 361512 h 710466"/>
              <a:gd name="connsiteX58" fmla="*/ 593149 w 622446"/>
              <a:gd name="connsiteY58" fmla="*/ 357873 h 710466"/>
              <a:gd name="connsiteX59" fmla="*/ 594130 w 622446"/>
              <a:gd name="connsiteY59" fmla="*/ 353520 h 710466"/>
              <a:gd name="connsiteX60" fmla="*/ 593721 w 622446"/>
              <a:gd name="connsiteY60" fmla="*/ 350510 h 710466"/>
              <a:gd name="connsiteX61" fmla="*/ 590816 w 622446"/>
              <a:gd name="connsiteY61" fmla="*/ 345519 h 710466"/>
              <a:gd name="connsiteX62" fmla="*/ 588530 w 622446"/>
              <a:gd name="connsiteY62" fmla="*/ 343757 h 710466"/>
              <a:gd name="connsiteX63" fmla="*/ 582824 w 622446"/>
              <a:gd name="connsiteY63" fmla="*/ 342205 h 710466"/>
              <a:gd name="connsiteX64" fmla="*/ 578462 w 622446"/>
              <a:gd name="connsiteY64" fmla="*/ 343195 h 710466"/>
              <a:gd name="connsiteX65" fmla="*/ 555430 w 622446"/>
              <a:gd name="connsiteY65" fmla="*/ 331480 h 710466"/>
              <a:gd name="connsiteX66" fmla="*/ 555783 w 622446"/>
              <a:gd name="connsiteY66" fmla="*/ 334175 h 710466"/>
              <a:gd name="connsiteX67" fmla="*/ 558383 w 622446"/>
              <a:gd name="connsiteY67" fmla="*/ 338652 h 710466"/>
              <a:gd name="connsiteX68" fmla="*/ 560431 w 622446"/>
              <a:gd name="connsiteY68" fmla="*/ 340243 h 710466"/>
              <a:gd name="connsiteX69" fmla="*/ 565565 w 622446"/>
              <a:gd name="connsiteY69" fmla="*/ 341614 h 710466"/>
              <a:gd name="connsiteX70" fmla="*/ 569470 w 622446"/>
              <a:gd name="connsiteY70" fmla="*/ 340738 h 710466"/>
              <a:gd name="connsiteX71" fmla="*/ 572728 w 622446"/>
              <a:gd name="connsiteY71" fmla="*/ 338652 h 710466"/>
              <a:gd name="connsiteX72" fmla="*/ 574814 w 622446"/>
              <a:gd name="connsiteY72" fmla="*/ 335394 h 710466"/>
              <a:gd name="connsiteX73" fmla="*/ 575690 w 622446"/>
              <a:gd name="connsiteY73" fmla="*/ 331489 h 710466"/>
              <a:gd name="connsiteX74" fmla="*/ 575338 w 622446"/>
              <a:gd name="connsiteY74" fmla="*/ 328784 h 710466"/>
              <a:gd name="connsiteX75" fmla="*/ 572737 w 622446"/>
              <a:gd name="connsiteY75" fmla="*/ 324326 h 710466"/>
              <a:gd name="connsiteX76" fmla="*/ 570689 w 622446"/>
              <a:gd name="connsiteY76" fmla="*/ 322736 h 710466"/>
              <a:gd name="connsiteX77" fmla="*/ 565574 w 622446"/>
              <a:gd name="connsiteY77" fmla="*/ 321345 h 710466"/>
              <a:gd name="connsiteX78" fmla="*/ 561650 w 622446"/>
              <a:gd name="connsiteY78" fmla="*/ 322221 h 710466"/>
              <a:gd name="connsiteX79" fmla="*/ 558393 w 622446"/>
              <a:gd name="connsiteY79" fmla="*/ 324326 h 710466"/>
              <a:gd name="connsiteX80" fmla="*/ 556307 w 622446"/>
              <a:gd name="connsiteY80" fmla="*/ 327584 h 710466"/>
              <a:gd name="connsiteX81" fmla="*/ 555430 w 622446"/>
              <a:gd name="connsiteY81" fmla="*/ 331480 h 710466"/>
              <a:gd name="connsiteX82" fmla="*/ 533790 w 622446"/>
              <a:gd name="connsiteY82" fmla="*/ 318535 h 710466"/>
              <a:gd name="connsiteX83" fmla="*/ 534113 w 622446"/>
              <a:gd name="connsiteY83" fmla="*/ 320973 h 710466"/>
              <a:gd name="connsiteX84" fmla="*/ 536504 w 622446"/>
              <a:gd name="connsiteY84" fmla="*/ 325060 h 710466"/>
              <a:gd name="connsiteX85" fmla="*/ 538381 w 622446"/>
              <a:gd name="connsiteY85" fmla="*/ 326507 h 710466"/>
              <a:gd name="connsiteX86" fmla="*/ 543048 w 622446"/>
              <a:gd name="connsiteY86" fmla="*/ 327774 h 710466"/>
              <a:gd name="connsiteX87" fmla="*/ 546591 w 622446"/>
              <a:gd name="connsiteY87" fmla="*/ 326993 h 710466"/>
              <a:gd name="connsiteX88" fmla="*/ 549572 w 622446"/>
              <a:gd name="connsiteY88" fmla="*/ 325069 h 710466"/>
              <a:gd name="connsiteX89" fmla="*/ 551497 w 622446"/>
              <a:gd name="connsiteY89" fmla="*/ 322088 h 710466"/>
              <a:gd name="connsiteX90" fmla="*/ 552278 w 622446"/>
              <a:gd name="connsiteY90" fmla="*/ 318545 h 710466"/>
              <a:gd name="connsiteX91" fmla="*/ 551954 w 622446"/>
              <a:gd name="connsiteY91" fmla="*/ 316087 h 710466"/>
              <a:gd name="connsiteX92" fmla="*/ 549563 w 622446"/>
              <a:gd name="connsiteY92" fmla="*/ 312001 h 710466"/>
              <a:gd name="connsiteX93" fmla="*/ 547696 w 622446"/>
              <a:gd name="connsiteY93" fmla="*/ 310553 h 710466"/>
              <a:gd name="connsiteX94" fmla="*/ 543048 w 622446"/>
              <a:gd name="connsiteY94" fmla="*/ 309286 h 710466"/>
              <a:gd name="connsiteX95" fmla="*/ 539485 w 622446"/>
              <a:gd name="connsiteY95" fmla="*/ 310086 h 710466"/>
              <a:gd name="connsiteX96" fmla="*/ 536504 w 622446"/>
              <a:gd name="connsiteY96" fmla="*/ 311991 h 710466"/>
              <a:gd name="connsiteX97" fmla="*/ 534599 w 622446"/>
              <a:gd name="connsiteY97" fmla="*/ 314973 h 710466"/>
              <a:gd name="connsiteX98" fmla="*/ 533790 w 622446"/>
              <a:gd name="connsiteY98" fmla="*/ 318535 h 710466"/>
              <a:gd name="connsiteX99" fmla="*/ 512844 w 622446"/>
              <a:gd name="connsiteY99" fmla="*/ 311820 h 710466"/>
              <a:gd name="connsiteX100" fmla="*/ 513149 w 622446"/>
              <a:gd name="connsiteY100" fmla="*/ 314115 h 710466"/>
              <a:gd name="connsiteX101" fmla="*/ 515359 w 622446"/>
              <a:gd name="connsiteY101" fmla="*/ 317916 h 710466"/>
              <a:gd name="connsiteX102" fmla="*/ 517102 w 622446"/>
              <a:gd name="connsiteY102" fmla="*/ 319269 h 710466"/>
              <a:gd name="connsiteX103" fmla="*/ 521455 w 622446"/>
              <a:gd name="connsiteY103" fmla="*/ 320450 h 710466"/>
              <a:gd name="connsiteX104" fmla="*/ 524788 w 622446"/>
              <a:gd name="connsiteY104" fmla="*/ 319697 h 710466"/>
              <a:gd name="connsiteX105" fmla="*/ 527551 w 622446"/>
              <a:gd name="connsiteY105" fmla="*/ 317916 h 710466"/>
              <a:gd name="connsiteX106" fmla="*/ 529332 w 622446"/>
              <a:gd name="connsiteY106" fmla="*/ 315135 h 710466"/>
              <a:gd name="connsiteX107" fmla="*/ 530084 w 622446"/>
              <a:gd name="connsiteY107" fmla="*/ 311820 h 710466"/>
              <a:gd name="connsiteX108" fmla="*/ 529779 w 622446"/>
              <a:gd name="connsiteY108" fmla="*/ 309524 h 710466"/>
              <a:gd name="connsiteX109" fmla="*/ 527551 w 622446"/>
              <a:gd name="connsiteY109" fmla="*/ 305724 h 710466"/>
              <a:gd name="connsiteX110" fmla="*/ 525808 w 622446"/>
              <a:gd name="connsiteY110" fmla="*/ 304371 h 710466"/>
              <a:gd name="connsiteX111" fmla="*/ 521455 w 622446"/>
              <a:gd name="connsiteY111" fmla="*/ 303200 h 710466"/>
              <a:gd name="connsiteX112" fmla="*/ 518140 w 622446"/>
              <a:gd name="connsiteY112" fmla="*/ 303952 h 710466"/>
              <a:gd name="connsiteX113" fmla="*/ 515359 w 622446"/>
              <a:gd name="connsiteY113" fmla="*/ 305733 h 710466"/>
              <a:gd name="connsiteX114" fmla="*/ 513577 w 622446"/>
              <a:gd name="connsiteY114" fmla="*/ 308515 h 710466"/>
              <a:gd name="connsiteX115" fmla="*/ 512844 w 622446"/>
              <a:gd name="connsiteY115" fmla="*/ 311820 h 710466"/>
              <a:gd name="connsiteX116" fmla="*/ 491079 w 622446"/>
              <a:gd name="connsiteY116" fmla="*/ 311267 h 710466"/>
              <a:gd name="connsiteX117" fmla="*/ 491346 w 622446"/>
              <a:gd name="connsiteY117" fmla="*/ 313334 h 710466"/>
              <a:gd name="connsiteX118" fmla="*/ 493346 w 622446"/>
              <a:gd name="connsiteY118" fmla="*/ 316773 h 710466"/>
              <a:gd name="connsiteX119" fmla="*/ 494937 w 622446"/>
              <a:gd name="connsiteY119" fmla="*/ 317983 h 710466"/>
              <a:gd name="connsiteX120" fmla="*/ 498861 w 622446"/>
              <a:gd name="connsiteY120" fmla="*/ 319049 h 710466"/>
              <a:gd name="connsiteX121" fmla="*/ 501871 w 622446"/>
              <a:gd name="connsiteY121" fmla="*/ 318373 h 710466"/>
              <a:gd name="connsiteX122" fmla="*/ 504367 w 622446"/>
              <a:gd name="connsiteY122" fmla="*/ 316773 h 710466"/>
              <a:gd name="connsiteX123" fmla="*/ 505967 w 622446"/>
              <a:gd name="connsiteY123" fmla="*/ 314258 h 710466"/>
              <a:gd name="connsiteX124" fmla="*/ 506643 w 622446"/>
              <a:gd name="connsiteY124" fmla="*/ 311267 h 710466"/>
              <a:gd name="connsiteX125" fmla="*/ 506357 w 622446"/>
              <a:gd name="connsiteY125" fmla="*/ 309201 h 710466"/>
              <a:gd name="connsiteX126" fmla="*/ 504357 w 622446"/>
              <a:gd name="connsiteY126" fmla="*/ 305762 h 710466"/>
              <a:gd name="connsiteX127" fmla="*/ 502786 w 622446"/>
              <a:gd name="connsiteY127" fmla="*/ 304552 h 710466"/>
              <a:gd name="connsiteX128" fmla="*/ 498842 w 622446"/>
              <a:gd name="connsiteY128" fmla="*/ 303486 h 710466"/>
              <a:gd name="connsiteX129" fmla="*/ 495851 w 622446"/>
              <a:gd name="connsiteY129" fmla="*/ 304162 h 710466"/>
              <a:gd name="connsiteX130" fmla="*/ 493337 w 622446"/>
              <a:gd name="connsiteY130" fmla="*/ 305762 h 710466"/>
              <a:gd name="connsiteX131" fmla="*/ 491737 w 622446"/>
              <a:gd name="connsiteY131" fmla="*/ 308277 h 710466"/>
              <a:gd name="connsiteX132" fmla="*/ 491079 w 622446"/>
              <a:gd name="connsiteY132" fmla="*/ 311267 h 710466"/>
              <a:gd name="connsiteX133" fmla="*/ 472201 w 622446"/>
              <a:gd name="connsiteY133" fmla="*/ 315649 h 710466"/>
              <a:gd name="connsiteX134" fmla="*/ 472449 w 622446"/>
              <a:gd name="connsiteY134" fmla="*/ 317535 h 710466"/>
              <a:gd name="connsiteX135" fmla="*/ 474268 w 622446"/>
              <a:gd name="connsiteY135" fmla="*/ 320650 h 710466"/>
              <a:gd name="connsiteX136" fmla="*/ 475716 w 622446"/>
              <a:gd name="connsiteY136" fmla="*/ 321755 h 710466"/>
              <a:gd name="connsiteX137" fmla="*/ 479278 w 622446"/>
              <a:gd name="connsiteY137" fmla="*/ 322717 h 710466"/>
              <a:gd name="connsiteX138" fmla="*/ 481983 w 622446"/>
              <a:gd name="connsiteY138" fmla="*/ 322107 h 710466"/>
              <a:gd name="connsiteX139" fmla="*/ 484269 w 622446"/>
              <a:gd name="connsiteY139" fmla="*/ 320650 h 710466"/>
              <a:gd name="connsiteX140" fmla="*/ 485726 w 622446"/>
              <a:gd name="connsiteY140" fmla="*/ 318364 h 710466"/>
              <a:gd name="connsiteX141" fmla="*/ 486336 w 622446"/>
              <a:gd name="connsiteY141" fmla="*/ 315639 h 710466"/>
              <a:gd name="connsiteX142" fmla="*/ 486088 w 622446"/>
              <a:gd name="connsiteY142" fmla="*/ 313773 h 710466"/>
              <a:gd name="connsiteX143" fmla="*/ 484269 w 622446"/>
              <a:gd name="connsiteY143" fmla="*/ 310658 h 710466"/>
              <a:gd name="connsiteX144" fmla="*/ 482840 w 622446"/>
              <a:gd name="connsiteY144" fmla="*/ 309553 h 710466"/>
              <a:gd name="connsiteX145" fmla="*/ 479278 w 622446"/>
              <a:gd name="connsiteY145" fmla="*/ 308591 h 710466"/>
              <a:gd name="connsiteX146" fmla="*/ 476554 w 622446"/>
              <a:gd name="connsiteY146" fmla="*/ 309201 h 710466"/>
              <a:gd name="connsiteX147" fmla="*/ 474268 w 622446"/>
              <a:gd name="connsiteY147" fmla="*/ 310658 h 710466"/>
              <a:gd name="connsiteX148" fmla="*/ 472810 w 622446"/>
              <a:gd name="connsiteY148" fmla="*/ 312925 h 710466"/>
              <a:gd name="connsiteX149" fmla="*/ 472201 w 622446"/>
              <a:gd name="connsiteY149" fmla="*/ 315649 h 710466"/>
              <a:gd name="connsiteX150" fmla="*/ 460580 w 622446"/>
              <a:gd name="connsiteY150" fmla="*/ 327936 h 710466"/>
              <a:gd name="connsiteX151" fmla="*/ 460580 w 622446"/>
              <a:gd name="connsiteY151" fmla="*/ 315830 h 710466"/>
              <a:gd name="connsiteX152" fmla="*/ 460580 w 622446"/>
              <a:gd name="connsiteY152" fmla="*/ 327936 h 710466"/>
              <a:gd name="connsiteX153" fmla="*/ 488831 w 622446"/>
              <a:gd name="connsiteY153" fmla="*/ 584387 h 710466"/>
              <a:gd name="connsiteX154" fmla="*/ 470153 w 622446"/>
              <a:gd name="connsiteY154" fmla="*/ 595541 h 710466"/>
              <a:gd name="connsiteX155" fmla="*/ 490794 w 622446"/>
              <a:gd name="connsiteY155" fmla="*/ 608790 h 710466"/>
              <a:gd name="connsiteX156" fmla="*/ 488831 w 622446"/>
              <a:gd name="connsiteY156" fmla="*/ 584387 h 710466"/>
              <a:gd name="connsiteX157" fmla="*/ 528713 w 622446"/>
              <a:gd name="connsiteY157" fmla="*/ 549554 h 710466"/>
              <a:gd name="connsiteX158" fmla="*/ 506453 w 622446"/>
              <a:gd name="connsiteY158" fmla="*/ 567128 h 710466"/>
              <a:gd name="connsiteX159" fmla="*/ 539000 w 622446"/>
              <a:gd name="connsiteY159" fmla="*/ 587854 h 710466"/>
              <a:gd name="connsiteX160" fmla="*/ 528713 w 622446"/>
              <a:gd name="connsiteY160" fmla="*/ 549554 h 710466"/>
              <a:gd name="connsiteX161" fmla="*/ 532827 w 622446"/>
              <a:gd name="connsiteY161" fmla="*/ 487451 h 710466"/>
              <a:gd name="connsiteX162" fmla="*/ 529675 w 622446"/>
              <a:gd name="connsiteY162" fmla="*/ 462010 h 710466"/>
              <a:gd name="connsiteX163" fmla="*/ 532827 w 622446"/>
              <a:gd name="connsiteY163" fmla="*/ 487451 h 710466"/>
              <a:gd name="connsiteX164" fmla="*/ 551363 w 622446"/>
              <a:gd name="connsiteY164" fmla="*/ 505568 h 710466"/>
              <a:gd name="connsiteX165" fmla="*/ 527170 w 622446"/>
              <a:gd name="connsiteY165" fmla="*/ 521237 h 710466"/>
              <a:gd name="connsiteX166" fmla="*/ 539609 w 622446"/>
              <a:gd name="connsiteY166" fmla="*/ 532648 h 710466"/>
              <a:gd name="connsiteX167" fmla="*/ 551363 w 622446"/>
              <a:gd name="connsiteY167" fmla="*/ 505568 h 710466"/>
              <a:gd name="connsiteX168" fmla="*/ 562184 w 622446"/>
              <a:gd name="connsiteY168" fmla="*/ 441960 h 710466"/>
              <a:gd name="connsiteX169" fmla="*/ 572680 w 622446"/>
              <a:gd name="connsiteY169" fmla="*/ 421157 h 710466"/>
              <a:gd name="connsiteX170" fmla="*/ 572499 w 622446"/>
              <a:gd name="connsiteY170" fmla="*/ 375542 h 710466"/>
              <a:gd name="connsiteX171" fmla="*/ 545191 w 622446"/>
              <a:gd name="connsiteY171" fmla="*/ 339128 h 710466"/>
              <a:gd name="connsiteX172" fmla="*/ 501376 w 622446"/>
              <a:gd name="connsiteY172" fmla="*/ 325936 h 710466"/>
              <a:gd name="connsiteX173" fmla="*/ 475316 w 622446"/>
              <a:gd name="connsiteY173" fmla="*/ 331499 h 710466"/>
              <a:gd name="connsiteX174" fmla="*/ 463657 w 622446"/>
              <a:gd name="connsiteY174" fmla="*/ 337556 h 710466"/>
              <a:gd name="connsiteX175" fmla="*/ 458028 w 622446"/>
              <a:gd name="connsiteY175" fmla="*/ 341690 h 710466"/>
              <a:gd name="connsiteX176" fmla="*/ 455532 w 622446"/>
              <a:gd name="connsiteY176" fmla="*/ 343957 h 710466"/>
              <a:gd name="connsiteX177" fmla="*/ 454199 w 622446"/>
              <a:gd name="connsiteY177" fmla="*/ 347024 h 710466"/>
              <a:gd name="connsiteX178" fmla="*/ 456894 w 622446"/>
              <a:gd name="connsiteY178" fmla="*/ 349720 h 710466"/>
              <a:gd name="connsiteX179" fmla="*/ 459475 w 622446"/>
              <a:gd name="connsiteY179" fmla="*/ 349082 h 710466"/>
              <a:gd name="connsiteX180" fmla="*/ 461647 w 622446"/>
              <a:gd name="connsiteY180" fmla="*/ 347491 h 710466"/>
              <a:gd name="connsiteX181" fmla="*/ 466124 w 622446"/>
              <a:gd name="connsiteY181" fmla="*/ 344443 h 710466"/>
              <a:gd name="connsiteX182" fmla="*/ 468991 w 622446"/>
              <a:gd name="connsiteY182" fmla="*/ 342748 h 710466"/>
              <a:gd name="connsiteX183" fmla="*/ 468810 w 622446"/>
              <a:gd name="connsiteY183" fmla="*/ 351663 h 710466"/>
              <a:gd name="connsiteX184" fmla="*/ 470448 w 622446"/>
              <a:gd name="connsiteY184" fmla="*/ 367065 h 710466"/>
              <a:gd name="connsiteX185" fmla="*/ 480983 w 622446"/>
              <a:gd name="connsiteY185" fmla="*/ 396211 h 710466"/>
              <a:gd name="connsiteX186" fmla="*/ 524407 w 622446"/>
              <a:gd name="connsiteY186" fmla="*/ 435997 h 710466"/>
              <a:gd name="connsiteX187" fmla="*/ 550144 w 622446"/>
              <a:gd name="connsiteY187" fmla="*/ 443684 h 710466"/>
              <a:gd name="connsiteX188" fmla="*/ 540505 w 622446"/>
              <a:gd name="connsiteY188" fmla="*/ 452666 h 710466"/>
              <a:gd name="connsiteX189" fmla="*/ 545143 w 622446"/>
              <a:gd name="connsiteY189" fmla="*/ 458676 h 710466"/>
              <a:gd name="connsiteX190" fmla="*/ 562184 w 622446"/>
              <a:gd name="connsiteY190" fmla="*/ 441960 h 710466"/>
              <a:gd name="connsiteX191" fmla="*/ 574680 w 622446"/>
              <a:gd name="connsiteY191" fmla="*/ 438026 h 710466"/>
              <a:gd name="connsiteX192" fmla="*/ 574680 w 622446"/>
              <a:gd name="connsiteY192" fmla="*/ 450256 h 710466"/>
              <a:gd name="connsiteX193" fmla="*/ 574680 w 622446"/>
              <a:gd name="connsiteY193" fmla="*/ 438026 h 710466"/>
              <a:gd name="connsiteX194" fmla="*/ 585215 w 622446"/>
              <a:gd name="connsiteY194" fmla="*/ 416138 h 710466"/>
              <a:gd name="connsiteX195" fmla="*/ 585215 w 622446"/>
              <a:gd name="connsiteY195" fmla="*/ 428987 h 710466"/>
              <a:gd name="connsiteX196" fmla="*/ 585215 w 622446"/>
              <a:gd name="connsiteY196" fmla="*/ 416138 h 710466"/>
              <a:gd name="connsiteX197" fmla="*/ 598588 w 622446"/>
              <a:gd name="connsiteY197" fmla="*/ 402908 h 710466"/>
              <a:gd name="connsiteX198" fmla="*/ 598321 w 622446"/>
              <a:gd name="connsiteY198" fmla="*/ 400879 h 710466"/>
              <a:gd name="connsiteX199" fmla="*/ 596359 w 622446"/>
              <a:gd name="connsiteY199" fmla="*/ 397526 h 710466"/>
              <a:gd name="connsiteX200" fmla="*/ 594826 w 622446"/>
              <a:gd name="connsiteY200" fmla="*/ 396335 h 710466"/>
              <a:gd name="connsiteX201" fmla="*/ 590978 w 622446"/>
              <a:gd name="connsiteY201" fmla="*/ 395288 h 710466"/>
              <a:gd name="connsiteX202" fmla="*/ 588034 w 622446"/>
              <a:gd name="connsiteY202" fmla="*/ 395945 h 710466"/>
              <a:gd name="connsiteX203" fmla="*/ 585596 w 622446"/>
              <a:gd name="connsiteY203" fmla="*/ 397535 h 710466"/>
              <a:gd name="connsiteX204" fmla="*/ 584005 w 622446"/>
              <a:gd name="connsiteY204" fmla="*/ 399974 h 710466"/>
              <a:gd name="connsiteX205" fmla="*/ 583348 w 622446"/>
              <a:gd name="connsiteY205" fmla="*/ 402917 h 710466"/>
              <a:gd name="connsiteX206" fmla="*/ 583634 w 622446"/>
              <a:gd name="connsiteY206" fmla="*/ 404927 h 710466"/>
              <a:gd name="connsiteX207" fmla="*/ 585596 w 622446"/>
              <a:gd name="connsiteY207" fmla="*/ 408299 h 710466"/>
              <a:gd name="connsiteX208" fmla="*/ 587130 w 622446"/>
              <a:gd name="connsiteY208" fmla="*/ 409489 h 710466"/>
              <a:gd name="connsiteX209" fmla="*/ 590978 w 622446"/>
              <a:gd name="connsiteY209" fmla="*/ 410528 h 710466"/>
              <a:gd name="connsiteX210" fmla="*/ 593921 w 622446"/>
              <a:gd name="connsiteY210" fmla="*/ 409870 h 710466"/>
              <a:gd name="connsiteX211" fmla="*/ 596359 w 622446"/>
              <a:gd name="connsiteY211" fmla="*/ 408299 h 710466"/>
              <a:gd name="connsiteX212" fmla="*/ 597950 w 622446"/>
              <a:gd name="connsiteY212" fmla="*/ 405860 h 710466"/>
              <a:gd name="connsiteX213" fmla="*/ 598588 w 622446"/>
              <a:gd name="connsiteY213" fmla="*/ 402908 h 710466"/>
              <a:gd name="connsiteX214" fmla="*/ 591940 w 622446"/>
              <a:gd name="connsiteY214" fmla="*/ 370161 h 710466"/>
              <a:gd name="connsiteX215" fmla="*/ 591940 w 622446"/>
              <a:gd name="connsiteY215" fmla="*/ 388668 h 710466"/>
              <a:gd name="connsiteX216" fmla="*/ 591940 w 622446"/>
              <a:gd name="connsiteY216" fmla="*/ 370161 h 710466"/>
              <a:gd name="connsiteX217" fmla="*/ 536961 w 622446"/>
              <a:gd name="connsiteY217" fmla="*/ 342976 h 710466"/>
              <a:gd name="connsiteX218" fmla="*/ 496318 w 622446"/>
              <a:gd name="connsiteY218" fmla="*/ 333832 h 710466"/>
              <a:gd name="connsiteX219" fmla="*/ 486050 w 622446"/>
              <a:gd name="connsiteY219" fmla="*/ 335690 h 710466"/>
              <a:gd name="connsiteX220" fmla="*/ 487936 w 622446"/>
              <a:gd name="connsiteY220" fmla="*/ 336204 h 710466"/>
              <a:gd name="connsiteX221" fmla="*/ 502824 w 622446"/>
              <a:gd name="connsiteY221" fmla="*/ 341890 h 710466"/>
              <a:gd name="connsiteX222" fmla="*/ 563212 w 622446"/>
              <a:gd name="connsiteY222" fmla="*/ 423482 h 710466"/>
              <a:gd name="connsiteX223" fmla="*/ 566365 w 622446"/>
              <a:gd name="connsiteY223" fmla="*/ 413890 h 710466"/>
              <a:gd name="connsiteX224" fmla="*/ 536961 w 622446"/>
              <a:gd name="connsiteY224" fmla="*/ 342976 h 710466"/>
              <a:gd name="connsiteX225" fmla="*/ 535914 w 622446"/>
              <a:gd name="connsiteY225" fmla="*/ 423872 h 710466"/>
              <a:gd name="connsiteX226" fmla="*/ 522474 w 622446"/>
              <a:gd name="connsiteY226" fmla="*/ 426425 h 710466"/>
              <a:gd name="connsiteX227" fmla="*/ 555964 w 622446"/>
              <a:gd name="connsiteY227" fmla="*/ 436759 h 710466"/>
              <a:gd name="connsiteX228" fmla="*/ 556716 w 622446"/>
              <a:gd name="connsiteY228" fmla="*/ 435693 h 710466"/>
              <a:gd name="connsiteX229" fmla="*/ 552668 w 622446"/>
              <a:gd name="connsiteY229" fmla="*/ 411451 h 710466"/>
              <a:gd name="connsiteX230" fmla="*/ 535914 w 622446"/>
              <a:gd name="connsiteY230" fmla="*/ 423872 h 710466"/>
              <a:gd name="connsiteX231" fmla="*/ 484126 w 622446"/>
              <a:gd name="connsiteY231" fmla="*/ 341995 h 710466"/>
              <a:gd name="connsiteX232" fmla="*/ 477268 w 622446"/>
              <a:gd name="connsiteY232" fmla="*/ 339966 h 710466"/>
              <a:gd name="connsiteX233" fmla="*/ 475963 w 622446"/>
              <a:gd name="connsiteY233" fmla="*/ 339595 h 710466"/>
              <a:gd name="connsiteX234" fmla="*/ 475897 w 622446"/>
              <a:gd name="connsiteY234" fmla="*/ 353482 h 710466"/>
              <a:gd name="connsiteX235" fmla="*/ 478354 w 622446"/>
              <a:gd name="connsiteY235" fmla="*/ 369027 h 710466"/>
              <a:gd name="connsiteX236" fmla="*/ 483669 w 622446"/>
              <a:gd name="connsiteY236" fmla="*/ 384448 h 710466"/>
              <a:gd name="connsiteX237" fmla="*/ 483793 w 622446"/>
              <a:gd name="connsiteY237" fmla="*/ 383915 h 710466"/>
              <a:gd name="connsiteX238" fmla="*/ 494670 w 622446"/>
              <a:gd name="connsiteY238" fmla="*/ 364007 h 710466"/>
              <a:gd name="connsiteX239" fmla="*/ 503243 w 622446"/>
              <a:gd name="connsiteY239" fmla="*/ 356540 h 710466"/>
              <a:gd name="connsiteX240" fmla="*/ 508586 w 622446"/>
              <a:gd name="connsiteY240" fmla="*/ 353206 h 710466"/>
              <a:gd name="connsiteX241" fmla="*/ 496642 w 622446"/>
              <a:gd name="connsiteY241" fmla="*/ 346843 h 710466"/>
              <a:gd name="connsiteX242" fmla="*/ 484126 w 622446"/>
              <a:gd name="connsiteY242" fmla="*/ 341995 h 710466"/>
              <a:gd name="connsiteX243" fmla="*/ 436854 w 622446"/>
              <a:gd name="connsiteY243" fmla="*/ 358378 h 710466"/>
              <a:gd name="connsiteX244" fmla="*/ 412184 w 622446"/>
              <a:gd name="connsiteY244" fmla="*/ 331803 h 710466"/>
              <a:gd name="connsiteX245" fmla="*/ 411631 w 622446"/>
              <a:gd name="connsiteY245" fmla="*/ 331537 h 710466"/>
              <a:gd name="connsiteX246" fmla="*/ 370226 w 622446"/>
              <a:gd name="connsiteY246" fmla="*/ 360464 h 710466"/>
              <a:gd name="connsiteX247" fmla="*/ 367445 w 622446"/>
              <a:gd name="connsiteY247" fmla="*/ 362569 h 710466"/>
              <a:gd name="connsiteX248" fmla="*/ 378475 w 622446"/>
              <a:gd name="connsiteY248" fmla="*/ 368217 h 710466"/>
              <a:gd name="connsiteX249" fmla="*/ 393572 w 622446"/>
              <a:gd name="connsiteY249" fmla="*/ 386077 h 710466"/>
              <a:gd name="connsiteX250" fmla="*/ 399725 w 622446"/>
              <a:gd name="connsiteY250" fmla="*/ 411909 h 710466"/>
              <a:gd name="connsiteX251" fmla="*/ 408974 w 622446"/>
              <a:gd name="connsiteY251" fmla="*/ 432892 h 710466"/>
              <a:gd name="connsiteX252" fmla="*/ 426157 w 622446"/>
              <a:gd name="connsiteY252" fmla="*/ 445818 h 710466"/>
              <a:gd name="connsiteX253" fmla="*/ 469239 w 622446"/>
              <a:gd name="connsiteY253" fmla="*/ 462324 h 710466"/>
              <a:gd name="connsiteX254" fmla="*/ 497471 w 622446"/>
              <a:gd name="connsiteY254" fmla="*/ 481555 h 710466"/>
              <a:gd name="connsiteX255" fmla="*/ 493499 w 622446"/>
              <a:gd name="connsiteY255" fmla="*/ 474126 h 710466"/>
              <a:gd name="connsiteX256" fmla="*/ 462895 w 622446"/>
              <a:gd name="connsiteY256" fmla="*/ 445075 h 710466"/>
              <a:gd name="connsiteX257" fmla="*/ 448617 w 622446"/>
              <a:gd name="connsiteY257" fmla="*/ 429730 h 710466"/>
              <a:gd name="connsiteX258" fmla="*/ 440597 w 622446"/>
              <a:gd name="connsiteY258" fmla="*/ 407622 h 710466"/>
              <a:gd name="connsiteX259" fmla="*/ 436854 w 622446"/>
              <a:gd name="connsiteY259" fmla="*/ 358378 h 710466"/>
              <a:gd name="connsiteX260" fmla="*/ 433186 w 622446"/>
              <a:gd name="connsiteY260" fmla="*/ 586292 h 710466"/>
              <a:gd name="connsiteX261" fmla="*/ 374598 w 622446"/>
              <a:gd name="connsiteY261" fmla="*/ 601999 h 710466"/>
              <a:gd name="connsiteX262" fmla="*/ 210978 w 622446"/>
              <a:gd name="connsiteY262" fmla="*/ 624421 h 710466"/>
              <a:gd name="connsiteX263" fmla="*/ 206882 w 622446"/>
              <a:gd name="connsiteY263" fmla="*/ 606847 h 710466"/>
              <a:gd name="connsiteX264" fmla="*/ 211016 w 622446"/>
              <a:gd name="connsiteY264" fmla="*/ 601056 h 710466"/>
              <a:gd name="connsiteX265" fmla="*/ 227932 w 622446"/>
              <a:gd name="connsiteY265" fmla="*/ 580720 h 710466"/>
              <a:gd name="connsiteX266" fmla="*/ 230123 w 622446"/>
              <a:gd name="connsiteY266" fmla="*/ 578387 h 710466"/>
              <a:gd name="connsiteX267" fmla="*/ 231171 w 622446"/>
              <a:gd name="connsiteY267" fmla="*/ 578977 h 710466"/>
              <a:gd name="connsiteX268" fmla="*/ 241639 w 622446"/>
              <a:gd name="connsiteY268" fmla="*/ 581263 h 710466"/>
              <a:gd name="connsiteX269" fmla="*/ 242953 w 622446"/>
              <a:gd name="connsiteY269" fmla="*/ 575615 h 710466"/>
              <a:gd name="connsiteX270" fmla="*/ 236448 w 622446"/>
              <a:gd name="connsiteY270" fmla="*/ 571929 h 710466"/>
              <a:gd name="connsiteX271" fmla="*/ 242239 w 622446"/>
              <a:gd name="connsiteY271" fmla="*/ 566423 h 710466"/>
              <a:gd name="connsiteX272" fmla="*/ 242810 w 622446"/>
              <a:gd name="connsiteY272" fmla="*/ 566728 h 710466"/>
              <a:gd name="connsiteX273" fmla="*/ 246106 w 622446"/>
              <a:gd name="connsiteY273" fmla="*/ 568062 h 710466"/>
              <a:gd name="connsiteX274" fmla="*/ 247497 w 622446"/>
              <a:gd name="connsiteY274" fmla="*/ 568414 h 710466"/>
              <a:gd name="connsiteX275" fmla="*/ 248563 w 622446"/>
              <a:gd name="connsiteY275" fmla="*/ 568557 h 710466"/>
              <a:gd name="connsiteX276" fmla="*/ 249954 w 622446"/>
              <a:gd name="connsiteY276" fmla="*/ 568452 h 710466"/>
              <a:gd name="connsiteX277" fmla="*/ 250097 w 622446"/>
              <a:gd name="connsiteY277" fmla="*/ 568433 h 710466"/>
              <a:gd name="connsiteX278" fmla="*/ 253488 w 622446"/>
              <a:gd name="connsiteY278" fmla="*/ 565937 h 710466"/>
              <a:gd name="connsiteX279" fmla="*/ 251992 w 622446"/>
              <a:gd name="connsiteY279" fmla="*/ 562394 h 710466"/>
              <a:gd name="connsiteX280" fmla="*/ 251907 w 622446"/>
              <a:gd name="connsiteY280" fmla="*/ 562289 h 710466"/>
              <a:gd name="connsiteX281" fmla="*/ 251945 w 622446"/>
              <a:gd name="connsiteY281" fmla="*/ 562356 h 710466"/>
              <a:gd name="connsiteX282" fmla="*/ 251640 w 622446"/>
              <a:gd name="connsiteY282" fmla="*/ 561985 h 710466"/>
              <a:gd name="connsiteX283" fmla="*/ 249878 w 622446"/>
              <a:gd name="connsiteY283" fmla="*/ 560842 h 710466"/>
              <a:gd name="connsiteX284" fmla="*/ 249078 w 622446"/>
              <a:gd name="connsiteY284" fmla="*/ 560413 h 710466"/>
              <a:gd name="connsiteX285" fmla="*/ 268556 w 622446"/>
              <a:gd name="connsiteY285" fmla="*/ 545402 h 710466"/>
              <a:gd name="connsiteX286" fmla="*/ 282958 w 622446"/>
              <a:gd name="connsiteY286" fmla="*/ 544906 h 710466"/>
              <a:gd name="connsiteX287" fmla="*/ 289664 w 622446"/>
              <a:gd name="connsiteY287" fmla="*/ 543782 h 710466"/>
              <a:gd name="connsiteX288" fmla="*/ 289826 w 622446"/>
              <a:gd name="connsiteY288" fmla="*/ 543992 h 710466"/>
              <a:gd name="connsiteX289" fmla="*/ 322125 w 622446"/>
              <a:gd name="connsiteY289" fmla="*/ 554441 h 710466"/>
              <a:gd name="connsiteX290" fmla="*/ 350167 w 622446"/>
              <a:gd name="connsiteY290" fmla="*/ 536439 h 710466"/>
              <a:gd name="connsiteX291" fmla="*/ 348471 w 622446"/>
              <a:gd name="connsiteY291" fmla="*/ 532571 h 710466"/>
              <a:gd name="connsiteX292" fmla="*/ 313962 w 622446"/>
              <a:gd name="connsiteY292" fmla="*/ 525799 h 710466"/>
              <a:gd name="connsiteX293" fmla="*/ 291093 w 622446"/>
              <a:gd name="connsiteY293" fmla="*/ 538191 h 710466"/>
              <a:gd name="connsiteX294" fmla="*/ 289807 w 622446"/>
              <a:gd name="connsiteY294" fmla="*/ 538544 h 710466"/>
              <a:gd name="connsiteX295" fmla="*/ 282234 w 622446"/>
              <a:gd name="connsiteY295" fmla="*/ 539991 h 710466"/>
              <a:gd name="connsiteX296" fmla="*/ 276062 w 622446"/>
              <a:gd name="connsiteY296" fmla="*/ 540439 h 710466"/>
              <a:gd name="connsiteX297" fmla="*/ 305513 w 622446"/>
              <a:gd name="connsiteY297" fmla="*/ 524113 h 710466"/>
              <a:gd name="connsiteX298" fmla="*/ 340242 w 622446"/>
              <a:gd name="connsiteY298" fmla="*/ 510959 h 710466"/>
              <a:gd name="connsiteX299" fmla="*/ 345214 w 622446"/>
              <a:gd name="connsiteY299" fmla="*/ 514502 h 710466"/>
              <a:gd name="connsiteX300" fmla="*/ 352700 w 622446"/>
              <a:gd name="connsiteY300" fmla="*/ 518903 h 710466"/>
              <a:gd name="connsiteX301" fmla="*/ 361377 w 622446"/>
              <a:gd name="connsiteY301" fmla="*/ 522703 h 710466"/>
              <a:gd name="connsiteX302" fmla="*/ 370360 w 622446"/>
              <a:gd name="connsiteY302" fmla="*/ 524951 h 710466"/>
              <a:gd name="connsiteX303" fmla="*/ 371855 w 622446"/>
              <a:gd name="connsiteY303" fmla="*/ 518817 h 710466"/>
              <a:gd name="connsiteX304" fmla="*/ 364016 w 622446"/>
              <a:gd name="connsiteY304" fmla="*/ 515255 h 710466"/>
              <a:gd name="connsiteX305" fmla="*/ 356729 w 622446"/>
              <a:gd name="connsiteY305" fmla="*/ 511569 h 710466"/>
              <a:gd name="connsiteX306" fmla="*/ 350976 w 622446"/>
              <a:gd name="connsiteY306" fmla="*/ 508035 h 710466"/>
              <a:gd name="connsiteX307" fmla="*/ 354291 w 622446"/>
              <a:gd name="connsiteY307" fmla="*/ 507216 h 710466"/>
              <a:gd name="connsiteX308" fmla="*/ 375932 w 622446"/>
              <a:gd name="connsiteY308" fmla="*/ 503330 h 710466"/>
              <a:gd name="connsiteX309" fmla="*/ 382637 w 622446"/>
              <a:gd name="connsiteY309" fmla="*/ 508568 h 710466"/>
              <a:gd name="connsiteX310" fmla="*/ 389143 w 622446"/>
              <a:gd name="connsiteY310" fmla="*/ 512455 h 710466"/>
              <a:gd name="connsiteX311" fmla="*/ 403211 w 622446"/>
              <a:gd name="connsiteY311" fmla="*/ 519551 h 710466"/>
              <a:gd name="connsiteX312" fmla="*/ 406917 w 622446"/>
              <a:gd name="connsiteY312" fmla="*/ 517912 h 710466"/>
              <a:gd name="connsiteX313" fmla="*/ 406297 w 622446"/>
              <a:gd name="connsiteY313" fmla="*/ 513902 h 710466"/>
              <a:gd name="connsiteX314" fmla="*/ 393620 w 622446"/>
              <a:gd name="connsiteY314" fmla="*/ 504815 h 710466"/>
              <a:gd name="connsiteX315" fmla="*/ 388876 w 622446"/>
              <a:gd name="connsiteY315" fmla="*/ 501891 h 710466"/>
              <a:gd name="connsiteX316" fmla="*/ 405583 w 622446"/>
              <a:gd name="connsiteY316" fmla="*/ 500520 h 710466"/>
              <a:gd name="connsiteX317" fmla="*/ 405402 w 622446"/>
              <a:gd name="connsiteY317" fmla="*/ 494424 h 710466"/>
              <a:gd name="connsiteX318" fmla="*/ 386362 w 622446"/>
              <a:gd name="connsiteY318" fmla="*/ 495119 h 710466"/>
              <a:gd name="connsiteX319" fmla="*/ 386428 w 622446"/>
              <a:gd name="connsiteY319" fmla="*/ 495033 h 710466"/>
              <a:gd name="connsiteX320" fmla="*/ 391972 w 622446"/>
              <a:gd name="connsiteY320" fmla="*/ 488794 h 710466"/>
              <a:gd name="connsiteX321" fmla="*/ 402954 w 622446"/>
              <a:gd name="connsiteY321" fmla="*/ 475298 h 710466"/>
              <a:gd name="connsiteX322" fmla="*/ 401935 w 622446"/>
              <a:gd name="connsiteY322" fmla="*/ 470821 h 710466"/>
              <a:gd name="connsiteX323" fmla="*/ 397353 w 622446"/>
              <a:gd name="connsiteY323" fmla="*/ 471211 h 710466"/>
              <a:gd name="connsiteX324" fmla="*/ 385876 w 622446"/>
              <a:gd name="connsiteY324" fmla="*/ 483337 h 710466"/>
              <a:gd name="connsiteX325" fmla="*/ 380370 w 622446"/>
              <a:gd name="connsiteY325" fmla="*/ 489633 h 710466"/>
              <a:gd name="connsiteX326" fmla="*/ 374951 w 622446"/>
              <a:gd name="connsiteY326" fmla="*/ 496462 h 710466"/>
              <a:gd name="connsiteX327" fmla="*/ 348824 w 622446"/>
              <a:gd name="connsiteY327" fmla="*/ 501291 h 710466"/>
              <a:gd name="connsiteX328" fmla="*/ 349967 w 622446"/>
              <a:gd name="connsiteY328" fmla="*/ 499739 h 710466"/>
              <a:gd name="connsiteX329" fmla="*/ 356186 w 622446"/>
              <a:gd name="connsiteY329" fmla="*/ 491080 h 710466"/>
              <a:gd name="connsiteX330" fmla="*/ 361978 w 622446"/>
              <a:gd name="connsiteY330" fmla="*/ 482413 h 710466"/>
              <a:gd name="connsiteX331" fmla="*/ 367054 w 622446"/>
              <a:gd name="connsiteY331" fmla="*/ 473716 h 710466"/>
              <a:gd name="connsiteX332" fmla="*/ 361549 w 622446"/>
              <a:gd name="connsiteY332" fmla="*/ 469706 h 710466"/>
              <a:gd name="connsiteX333" fmla="*/ 354843 w 622446"/>
              <a:gd name="connsiteY333" fmla="*/ 477603 h 710466"/>
              <a:gd name="connsiteX334" fmla="*/ 348443 w 622446"/>
              <a:gd name="connsiteY334" fmla="*/ 486108 h 710466"/>
              <a:gd name="connsiteX335" fmla="*/ 342432 w 622446"/>
              <a:gd name="connsiteY335" fmla="*/ 494662 h 710466"/>
              <a:gd name="connsiteX336" fmla="*/ 337355 w 622446"/>
              <a:gd name="connsiteY336" fmla="*/ 503720 h 710466"/>
              <a:gd name="connsiteX337" fmla="*/ 337232 w 622446"/>
              <a:gd name="connsiteY337" fmla="*/ 504292 h 710466"/>
              <a:gd name="connsiteX338" fmla="*/ 267251 w 622446"/>
              <a:gd name="connsiteY338" fmla="*/ 536219 h 710466"/>
              <a:gd name="connsiteX339" fmla="*/ 267499 w 622446"/>
              <a:gd name="connsiteY339" fmla="*/ 535591 h 710466"/>
              <a:gd name="connsiteX340" fmla="*/ 271652 w 622446"/>
              <a:gd name="connsiteY340" fmla="*/ 526571 h 710466"/>
              <a:gd name="connsiteX341" fmla="*/ 273681 w 622446"/>
              <a:gd name="connsiteY341" fmla="*/ 522789 h 710466"/>
              <a:gd name="connsiteX342" fmla="*/ 305180 w 622446"/>
              <a:gd name="connsiteY342" fmla="*/ 506997 h 710466"/>
              <a:gd name="connsiteX343" fmla="*/ 321315 w 622446"/>
              <a:gd name="connsiteY343" fmla="*/ 469316 h 710466"/>
              <a:gd name="connsiteX344" fmla="*/ 317839 w 622446"/>
              <a:gd name="connsiteY344" fmla="*/ 466039 h 710466"/>
              <a:gd name="connsiteX345" fmla="*/ 279072 w 622446"/>
              <a:gd name="connsiteY345" fmla="*/ 486470 h 710466"/>
              <a:gd name="connsiteX346" fmla="*/ 268747 w 622446"/>
              <a:gd name="connsiteY346" fmla="*/ 520913 h 710466"/>
              <a:gd name="connsiteX347" fmla="*/ 267090 w 622446"/>
              <a:gd name="connsiteY347" fmla="*/ 524085 h 710466"/>
              <a:gd name="connsiteX348" fmla="*/ 262794 w 622446"/>
              <a:gd name="connsiteY348" fmla="*/ 533724 h 710466"/>
              <a:gd name="connsiteX349" fmla="*/ 260260 w 622446"/>
              <a:gd name="connsiteY349" fmla="*/ 540963 h 710466"/>
              <a:gd name="connsiteX350" fmla="*/ 253554 w 622446"/>
              <a:gd name="connsiteY350" fmla="*/ 545830 h 710466"/>
              <a:gd name="connsiteX351" fmla="*/ 242163 w 622446"/>
              <a:gd name="connsiteY351" fmla="*/ 554955 h 710466"/>
              <a:gd name="connsiteX352" fmla="*/ 242020 w 622446"/>
              <a:gd name="connsiteY352" fmla="*/ 554812 h 710466"/>
              <a:gd name="connsiteX353" fmla="*/ 241696 w 622446"/>
              <a:gd name="connsiteY353" fmla="*/ 554365 h 710466"/>
              <a:gd name="connsiteX354" fmla="*/ 240896 w 622446"/>
              <a:gd name="connsiteY354" fmla="*/ 553298 h 710466"/>
              <a:gd name="connsiteX355" fmla="*/ 239400 w 622446"/>
              <a:gd name="connsiteY355" fmla="*/ 550907 h 710466"/>
              <a:gd name="connsiteX356" fmla="*/ 238762 w 622446"/>
              <a:gd name="connsiteY356" fmla="*/ 549726 h 710466"/>
              <a:gd name="connsiteX357" fmla="*/ 237410 w 622446"/>
              <a:gd name="connsiteY357" fmla="*/ 547907 h 710466"/>
              <a:gd name="connsiteX358" fmla="*/ 232914 w 622446"/>
              <a:gd name="connsiteY358" fmla="*/ 547173 h 710466"/>
              <a:gd name="connsiteX359" fmla="*/ 230504 w 622446"/>
              <a:gd name="connsiteY359" fmla="*/ 550983 h 710466"/>
              <a:gd name="connsiteX360" fmla="*/ 233104 w 622446"/>
              <a:gd name="connsiteY360" fmla="*/ 557975 h 710466"/>
              <a:gd name="connsiteX361" fmla="*/ 235295 w 622446"/>
              <a:gd name="connsiteY361" fmla="*/ 560880 h 710466"/>
              <a:gd name="connsiteX362" fmla="*/ 229256 w 622446"/>
              <a:gd name="connsiteY362" fmla="*/ 566509 h 710466"/>
              <a:gd name="connsiteX363" fmla="*/ 228113 w 622446"/>
              <a:gd name="connsiteY363" fmla="*/ 565347 h 710466"/>
              <a:gd name="connsiteX364" fmla="*/ 227332 w 622446"/>
              <a:gd name="connsiteY364" fmla="*/ 564490 h 710466"/>
              <a:gd name="connsiteX365" fmla="*/ 227027 w 622446"/>
              <a:gd name="connsiteY365" fmla="*/ 564137 h 710466"/>
              <a:gd name="connsiteX366" fmla="*/ 226513 w 622446"/>
              <a:gd name="connsiteY366" fmla="*/ 563499 h 710466"/>
              <a:gd name="connsiteX367" fmla="*/ 225922 w 622446"/>
              <a:gd name="connsiteY367" fmla="*/ 562699 h 710466"/>
              <a:gd name="connsiteX368" fmla="*/ 224779 w 622446"/>
              <a:gd name="connsiteY368" fmla="*/ 561080 h 710466"/>
              <a:gd name="connsiteX369" fmla="*/ 220569 w 622446"/>
              <a:gd name="connsiteY369" fmla="*/ 554060 h 710466"/>
              <a:gd name="connsiteX370" fmla="*/ 215931 w 622446"/>
              <a:gd name="connsiteY370" fmla="*/ 552669 h 710466"/>
              <a:gd name="connsiteX371" fmla="*/ 213921 w 622446"/>
              <a:gd name="connsiteY371" fmla="*/ 557070 h 710466"/>
              <a:gd name="connsiteX372" fmla="*/ 213978 w 622446"/>
              <a:gd name="connsiteY372" fmla="*/ 557374 h 710466"/>
              <a:gd name="connsiteX373" fmla="*/ 214016 w 622446"/>
              <a:gd name="connsiteY373" fmla="*/ 557574 h 710466"/>
              <a:gd name="connsiteX374" fmla="*/ 213978 w 622446"/>
              <a:gd name="connsiteY374" fmla="*/ 557470 h 710466"/>
              <a:gd name="connsiteX375" fmla="*/ 213997 w 622446"/>
              <a:gd name="connsiteY375" fmla="*/ 557679 h 710466"/>
              <a:gd name="connsiteX376" fmla="*/ 214302 w 622446"/>
              <a:gd name="connsiteY376" fmla="*/ 559375 h 710466"/>
              <a:gd name="connsiteX377" fmla="*/ 214959 w 622446"/>
              <a:gd name="connsiteY377" fmla="*/ 561585 h 710466"/>
              <a:gd name="connsiteX378" fmla="*/ 217131 w 622446"/>
              <a:gd name="connsiteY378" fmla="*/ 566223 h 710466"/>
              <a:gd name="connsiteX379" fmla="*/ 222655 w 622446"/>
              <a:gd name="connsiteY379" fmla="*/ 573053 h 710466"/>
              <a:gd name="connsiteX380" fmla="*/ 217379 w 622446"/>
              <a:gd name="connsiteY380" fmla="*/ 578510 h 710466"/>
              <a:gd name="connsiteX381" fmla="*/ 203405 w 622446"/>
              <a:gd name="connsiteY381" fmla="*/ 595160 h 710466"/>
              <a:gd name="connsiteX382" fmla="*/ 192747 w 622446"/>
              <a:gd name="connsiteY382" fmla="*/ 567385 h 710466"/>
              <a:gd name="connsiteX383" fmla="*/ 193890 w 622446"/>
              <a:gd name="connsiteY383" fmla="*/ 565280 h 710466"/>
              <a:gd name="connsiteX384" fmla="*/ 206368 w 622446"/>
              <a:gd name="connsiteY384" fmla="*/ 543620 h 710466"/>
              <a:gd name="connsiteX385" fmla="*/ 233190 w 622446"/>
              <a:gd name="connsiteY385" fmla="*/ 502282 h 710466"/>
              <a:gd name="connsiteX386" fmla="*/ 296236 w 622446"/>
              <a:gd name="connsiteY386" fmla="*/ 426063 h 710466"/>
              <a:gd name="connsiteX387" fmla="*/ 360358 w 622446"/>
              <a:gd name="connsiteY387" fmla="*/ 368113 h 710466"/>
              <a:gd name="connsiteX388" fmla="*/ 368845 w 622446"/>
              <a:gd name="connsiteY388" fmla="*/ 371075 h 710466"/>
              <a:gd name="connsiteX389" fmla="*/ 384571 w 622446"/>
              <a:gd name="connsiteY389" fmla="*/ 385315 h 710466"/>
              <a:gd name="connsiteX390" fmla="*/ 391296 w 622446"/>
              <a:gd name="connsiteY390" fmla="*/ 408203 h 710466"/>
              <a:gd name="connsiteX391" fmla="*/ 398287 w 622446"/>
              <a:gd name="connsiteY391" fmla="*/ 431768 h 710466"/>
              <a:gd name="connsiteX392" fmla="*/ 412993 w 622446"/>
              <a:gd name="connsiteY392" fmla="*/ 447256 h 710466"/>
              <a:gd name="connsiteX393" fmla="*/ 453294 w 622446"/>
              <a:gd name="connsiteY393" fmla="*/ 465077 h 710466"/>
              <a:gd name="connsiteX394" fmla="*/ 491032 w 622446"/>
              <a:gd name="connsiteY394" fmla="*/ 486489 h 710466"/>
              <a:gd name="connsiteX395" fmla="*/ 499157 w 622446"/>
              <a:gd name="connsiteY395" fmla="*/ 526485 h 710466"/>
              <a:gd name="connsiteX396" fmla="*/ 433186 w 622446"/>
              <a:gd name="connsiteY396" fmla="*/ 586292 h 710466"/>
              <a:gd name="connsiteX397" fmla="*/ 479383 w 622446"/>
              <a:gd name="connsiteY397" fmla="*/ 518789 h 710466"/>
              <a:gd name="connsiteX398" fmla="*/ 492861 w 622446"/>
              <a:gd name="connsiteY398" fmla="*/ 512016 h 710466"/>
              <a:gd name="connsiteX399" fmla="*/ 483659 w 622446"/>
              <a:gd name="connsiteY399" fmla="*/ 499415 h 710466"/>
              <a:gd name="connsiteX400" fmla="*/ 479383 w 622446"/>
              <a:gd name="connsiteY400" fmla="*/ 518789 h 710466"/>
              <a:gd name="connsiteX401" fmla="*/ 444683 w 622446"/>
              <a:gd name="connsiteY401" fmla="*/ 513388 h 710466"/>
              <a:gd name="connsiteX402" fmla="*/ 456523 w 622446"/>
              <a:gd name="connsiteY402" fmla="*/ 484956 h 710466"/>
              <a:gd name="connsiteX403" fmla="*/ 437216 w 622446"/>
              <a:gd name="connsiteY403" fmla="*/ 482851 h 710466"/>
              <a:gd name="connsiteX404" fmla="*/ 444683 w 622446"/>
              <a:gd name="connsiteY404" fmla="*/ 513388 h 710466"/>
              <a:gd name="connsiteX405" fmla="*/ 444893 w 622446"/>
              <a:gd name="connsiteY405" fmla="*/ 505939 h 710466"/>
              <a:gd name="connsiteX406" fmla="*/ 444978 w 622446"/>
              <a:gd name="connsiteY406" fmla="*/ 488290 h 710466"/>
              <a:gd name="connsiteX407" fmla="*/ 444893 w 622446"/>
              <a:gd name="connsiteY407" fmla="*/ 505939 h 710466"/>
              <a:gd name="connsiteX408" fmla="*/ 165839 w 622446"/>
              <a:gd name="connsiteY408" fmla="*/ 520770 h 710466"/>
              <a:gd name="connsiteX409" fmla="*/ 140940 w 622446"/>
              <a:gd name="connsiteY409" fmla="*/ 491252 h 710466"/>
              <a:gd name="connsiteX410" fmla="*/ 387495 w 622446"/>
              <a:gd name="connsiteY410" fmla="*/ 52749 h 710466"/>
              <a:gd name="connsiteX411" fmla="*/ 515301 w 622446"/>
              <a:gd name="connsiteY411" fmla="*/ 0 h 710466"/>
              <a:gd name="connsiteX412" fmla="*/ 551506 w 622446"/>
              <a:gd name="connsiteY412" fmla="*/ 60055 h 710466"/>
              <a:gd name="connsiteX413" fmla="*/ 566517 w 622446"/>
              <a:gd name="connsiteY413" fmla="*/ 155972 h 710466"/>
              <a:gd name="connsiteX414" fmla="*/ 505462 w 622446"/>
              <a:gd name="connsiteY414" fmla="*/ 284169 h 710466"/>
              <a:gd name="connsiteX415" fmla="*/ 472182 w 622446"/>
              <a:gd name="connsiteY415" fmla="*/ 292456 h 710466"/>
              <a:gd name="connsiteX416" fmla="*/ 409917 w 622446"/>
              <a:gd name="connsiteY416" fmla="*/ 323012 h 710466"/>
              <a:gd name="connsiteX417" fmla="*/ 402059 w 622446"/>
              <a:gd name="connsiteY417" fmla="*/ 328041 h 710466"/>
              <a:gd name="connsiteX418" fmla="*/ 377122 w 622446"/>
              <a:gd name="connsiteY418" fmla="*/ 345157 h 710466"/>
              <a:gd name="connsiteX419" fmla="*/ 356891 w 622446"/>
              <a:gd name="connsiteY419" fmla="*/ 360359 h 710466"/>
              <a:gd name="connsiteX420" fmla="*/ 347728 w 622446"/>
              <a:gd name="connsiteY420" fmla="*/ 367665 h 710466"/>
              <a:gd name="connsiteX421" fmla="*/ 300189 w 622446"/>
              <a:gd name="connsiteY421" fmla="*/ 410499 h 710466"/>
              <a:gd name="connsiteX422" fmla="*/ 234323 w 622446"/>
              <a:gd name="connsiteY422" fmla="*/ 487432 h 710466"/>
              <a:gd name="connsiteX423" fmla="*/ 189137 w 622446"/>
              <a:gd name="connsiteY423" fmla="*/ 559622 h 710466"/>
              <a:gd name="connsiteX424" fmla="*/ 165839 w 622446"/>
              <a:gd name="connsiteY424" fmla="*/ 520770 h 710466"/>
              <a:gd name="connsiteX425" fmla="*/ 388124 w 622446"/>
              <a:gd name="connsiteY425" fmla="*/ 313639 h 710466"/>
              <a:gd name="connsiteX426" fmla="*/ 377179 w 622446"/>
              <a:gd name="connsiteY426" fmla="*/ 324564 h 710466"/>
              <a:gd name="connsiteX427" fmla="*/ 388124 w 622446"/>
              <a:gd name="connsiteY427" fmla="*/ 313639 h 710466"/>
              <a:gd name="connsiteX428" fmla="*/ 416499 w 622446"/>
              <a:gd name="connsiteY428" fmla="*/ 295313 h 710466"/>
              <a:gd name="connsiteX429" fmla="*/ 403526 w 622446"/>
              <a:gd name="connsiteY429" fmla="*/ 308305 h 710466"/>
              <a:gd name="connsiteX430" fmla="*/ 416499 w 622446"/>
              <a:gd name="connsiteY430" fmla="*/ 295313 h 710466"/>
              <a:gd name="connsiteX431" fmla="*/ 440968 w 622446"/>
              <a:gd name="connsiteY431" fmla="*/ 266671 h 710466"/>
              <a:gd name="connsiteX432" fmla="*/ 440968 w 622446"/>
              <a:gd name="connsiteY432" fmla="*/ 290170 h 710466"/>
              <a:gd name="connsiteX433" fmla="*/ 440968 w 622446"/>
              <a:gd name="connsiteY433" fmla="*/ 266671 h 710466"/>
              <a:gd name="connsiteX434" fmla="*/ 466391 w 622446"/>
              <a:gd name="connsiteY434" fmla="*/ 241621 h 710466"/>
              <a:gd name="connsiteX435" fmla="*/ 458723 w 622446"/>
              <a:gd name="connsiteY435" fmla="*/ 257270 h 710466"/>
              <a:gd name="connsiteX436" fmla="*/ 480878 w 622446"/>
              <a:gd name="connsiteY436" fmla="*/ 263119 h 710466"/>
              <a:gd name="connsiteX437" fmla="*/ 466391 w 622446"/>
              <a:gd name="connsiteY437" fmla="*/ 241621 h 710466"/>
              <a:gd name="connsiteX438" fmla="*/ 528675 w 622446"/>
              <a:gd name="connsiteY438" fmla="*/ 110433 h 710466"/>
              <a:gd name="connsiteX439" fmla="*/ 517873 w 622446"/>
              <a:gd name="connsiteY439" fmla="*/ 106604 h 710466"/>
              <a:gd name="connsiteX440" fmla="*/ 513130 w 622446"/>
              <a:gd name="connsiteY440" fmla="*/ 107242 h 710466"/>
              <a:gd name="connsiteX441" fmla="*/ 508872 w 622446"/>
              <a:gd name="connsiteY441" fmla="*/ 109042 h 710466"/>
              <a:gd name="connsiteX442" fmla="*/ 522512 w 622446"/>
              <a:gd name="connsiteY442" fmla="*/ 141856 h 710466"/>
              <a:gd name="connsiteX443" fmla="*/ 533275 w 622446"/>
              <a:gd name="connsiteY443" fmla="*/ 133445 h 710466"/>
              <a:gd name="connsiteX444" fmla="*/ 535075 w 622446"/>
              <a:gd name="connsiteY444" fmla="*/ 129188 h 710466"/>
              <a:gd name="connsiteX445" fmla="*/ 528675 w 622446"/>
              <a:gd name="connsiteY445" fmla="*/ 110433 h 710466"/>
              <a:gd name="connsiteX446" fmla="*/ 512434 w 622446"/>
              <a:gd name="connsiteY446" fmla="*/ 64541 h 710466"/>
              <a:gd name="connsiteX447" fmla="*/ 517549 w 622446"/>
              <a:gd name="connsiteY447" fmla="*/ 89945 h 710466"/>
              <a:gd name="connsiteX448" fmla="*/ 530351 w 622446"/>
              <a:gd name="connsiteY448" fmla="*/ 73152 h 710466"/>
              <a:gd name="connsiteX449" fmla="*/ 512434 w 622446"/>
              <a:gd name="connsiteY449" fmla="*/ 64541 h 710466"/>
              <a:gd name="connsiteX450" fmla="*/ 507672 w 622446"/>
              <a:gd name="connsiteY450" fmla="*/ 50854 h 710466"/>
              <a:gd name="connsiteX451" fmla="*/ 507672 w 622446"/>
              <a:gd name="connsiteY451" fmla="*/ 25098 h 710466"/>
              <a:gd name="connsiteX452" fmla="*/ 507672 w 622446"/>
              <a:gd name="connsiteY452" fmla="*/ 50854 h 710466"/>
              <a:gd name="connsiteX453" fmla="*/ 499099 w 622446"/>
              <a:gd name="connsiteY453" fmla="*/ 184052 h 710466"/>
              <a:gd name="connsiteX454" fmla="*/ 522807 w 622446"/>
              <a:gd name="connsiteY454" fmla="*/ 160344 h 710466"/>
              <a:gd name="connsiteX455" fmla="*/ 499099 w 622446"/>
              <a:gd name="connsiteY455" fmla="*/ 184052 h 710466"/>
              <a:gd name="connsiteX456" fmla="*/ 493661 w 622446"/>
              <a:gd name="connsiteY456" fmla="*/ 233086 h 710466"/>
              <a:gd name="connsiteX457" fmla="*/ 493661 w 622446"/>
              <a:gd name="connsiteY457" fmla="*/ 203530 h 710466"/>
              <a:gd name="connsiteX458" fmla="*/ 493661 w 622446"/>
              <a:gd name="connsiteY458" fmla="*/ 233086 h 710466"/>
              <a:gd name="connsiteX459" fmla="*/ 404821 w 622446"/>
              <a:gd name="connsiteY459" fmla="*/ 142246 h 710466"/>
              <a:gd name="connsiteX460" fmla="*/ 396763 w 622446"/>
              <a:gd name="connsiteY460" fmla="*/ 155191 h 710466"/>
              <a:gd name="connsiteX461" fmla="*/ 400849 w 622446"/>
              <a:gd name="connsiteY461" fmla="*/ 161573 h 710466"/>
              <a:gd name="connsiteX462" fmla="*/ 408764 w 622446"/>
              <a:gd name="connsiteY462" fmla="*/ 147209 h 710466"/>
              <a:gd name="connsiteX463" fmla="*/ 427833 w 622446"/>
              <a:gd name="connsiteY463" fmla="*/ 155019 h 710466"/>
              <a:gd name="connsiteX464" fmla="*/ 451436 w 622446"/>
              <a:gd name="connsiteY464" fmla="*/ 145094 h 710466"/>
              <a:gd name="connsiteX465" fmla="*/ 451884 w 622446"/>
              <a:gd name="connsiteY465" fmla="*/ 143275 h 710466"/>
              <a:gd name="connsiteX466" fmla="*/ 417584 w 622446"/>
              <a:gd name="connsiteY466" fmla="*/ 134331 h 710466"/>
              <a:gd name="connsiteX467" fmla="*/ 437568 w 622446"/>
              <a:gd name="connsiteY467" fmla="*/ 110804 h 710466"/>
              <a:gd name="connsiteX468" fmla="*/ 460580 w 622446"/>
              <a:gd name="connsiteY468" fmla="*/ 101289 h 710466"/>
              <a:gd name="connsiteX469" fmla="*/ 474144 w 622446"/>
              <a:gd name="connsiteY469" fmla="*/ 75190 h 710466"/>
              <a:gd name="connsiteX470" fmla="*/ 471591 w 622446"/>
              <a:gd name="connsiteY470" fmla="*/ 73781 h 710466"/>
              <a:gd name="connsiteX471" fmla="*/ 447617 w 622446"/>
              <a:gd name="connsiteY471" fmla="*/ 84068 h 710466"/>
              <a:gd name="connsiteX472" fmla="*/ 433586 w 622446"/>
              <a:gd name="connsiteY472" fmla="*/ 107423 h 710466"/>
              <a:gd name="connsiteX473" fmla="*/ 413136 w 622446"/>
              <a:gd name="connsiteY473" fmla="*/ 130493 h 710466"/>
              <a:gd name="connsiteX474" fmla="*/ 409603 w 622446"/>
              <a:gd name="connsiteY474" fmla="*/ 99098 h 710466"/>
              <a:gd name="connsiteX475" fmla="*/ 407555 w 622446"/>
              <a:gd name="connsiteY475" fmla="*/ 97955 h 710466"/>
              <a:gd name="connsiteX476" fmla="*/ 404821 w 622446"/>
              <a:gd name="connsiteY476" fmla="*/ 142246 h 710466"/>
              <a:gd name="connsiteX477" fmla="*/ 371093 w 622446"/>
              <a:gd name="connsiteY477" fmla="*/ 191786 h 710466"/>
              <a:gd name="connsiteX478" fmla="*/ 384085 w 622446"/>
              <a:gd name="connsiteY478" fmla="*/ 178813 h 710466"/>
              <a:gd name="connsiteX479" fmla="*/ 371093 w 622446"/>
              <a:gd name="connsiteY479" fmla="*/ 191786 h 710466"/>
              <a:gd name="connsiteX480" fmla="*/ 356405 w 622446"/>
              <a:gd name="connsiteY480" fmla="*/ 243354 h 710466"/>
              <a:gd name="connsiteX481" fmla="*/ 408507 w 622446"/>
              <a:gd name="connsiteY481" fmla="*/ 191948 h 710466"/>
              <a:gd name="connsiteX482" fmla="*/ 404088 w 622446"/>
              <a:gd name="connsiteY482" fmla="*/ 200825 h 710466"/>
              <a:gd name="connsiteX483" fmla="*/ 397172 w 622446"/>
              <a:gd name="connsiteY483" fmla="*/ 208417 h 710466"/>
              <a:gd name="connsiteX484" fmla="*/ 352167 w 622446"/>
              <a:gd name="connsiteY484" fmla="*/ 207150 h 710466"/>
              <a:gd name="connsiteX485" fmla="*/ 363197 w 622446"/>
              <a:gd name="connsiteY485" fmla="*/ 158753 h 710466"/>
              <a:gd name="connsiteX486" fmla="*/ 356405 w 622446"/>
              <a:gd name="connsiteY486" fmla="*/ 243354 h 710466"/>
              <a:gd name="connsiteX487" fmla="*/ 311752 w 622446"/>
              <a:gd name="connsiteY487" fmla="*/ 275615 h 710466"/>
              <a:gd name="connsiteX488" fmla="*/ 311752 w 622446"/>
              <a:gd name="connsiteY488" fmla="*/ 253070 h 710466"/>
              <a:gd name="connsiteX489" fmla="*/ 311752 w 622446"/>
              <a:gd name="connsiteY489" fmla="*/ 275615 h 710466"/>
              <a:gd name="connsiteX490" fmla="*/ 267385 w 622446"/>
              <a:gd name="connsiteY490" fmla="*/ 347129 h 710466"/>
              <a:gd name="connsiteX491" fmla="*/ 341213 w 622446"/>
              <a:gd name="connsiteY491" fmla="*/ 281959 h 710466"/>
              <a:gd name="connsiteX492" fmla="*/ 325240 w 622446"/>
              <a:gd name="connsiteY492" fmla="*/ 297218 h 710466"/>
              <a:gd name="connsiteX493" fmla="*/ 280263 w 622446"/>
              <a:gd name="connsiteY493" fmla="*/ 286255 h 710466"/>
              <a:gd name="connsiteX494" fmla="*/ 300437 w 622446"/>
              <a:gd name="connsiteY494" fmla="*/ 242888 h 710466"/>
              <a:gd name="connsiteX495" fmla="*/ 276605 w 622446"/>
              <a:gd name="connsiteY495" fmla="*/ 243354 h 710466"/>
              <a:gd name="connsiteX496" fmla="*/ 253450 w 622446"/>
              <a:gd name="connsiteY496" fmla="*/ 256737 h 710466"/>
              <a:gd name="connsiteX497" fmla="*/ 267385 w 622446"/>
              <a:gd name="connsiteY497" fmla="*/ 347129 h 710466"/>
              <a:gd name="connsiteX498" fmla="*/ 201129 w 622446"/>
              <a:gd name="connsiteY498" fmla="*/ 415919 h 710466"/>
              <a:gd name="connsiteX499" fmla="*/ 201519 w 622446"/>
              <a:gd name="connsiteY499" fmla="*/ 420967 h 710466"/>
              <a:gd name="connsiteX500" fmla="*/ 202034 w 622446"/>
              <a:gd name="connsiteY500" fmla="*/ 423567 h 710466"/>
              <a:gd name="connsiteX501" fmla="*/ 202462 w 622446"/>
              <a:gd name="connsiteY501" fmla="*/ 424729 h 710466"/>
              <a:gd name="connsiteX502" fmla="*/ 202424 w 622446"/>
              <a:gd name="connsiteY502" fmla="*/ 424786 h 710466"/>
              <a:gd name="connsiteX503" fmla="*/ 204386 w 622446"/>
              <a:gd name="connsiteY503" fmla="*/ 425958 h 710466"/>
              <a:gd name="connsiteX504" fmla="*/ 206882 w 622446"/>
              <a:gd name="connsiteY504" fmla="*/ 415728 h 710466"/>
              <a:gd name="connsiteX505" fmla="*/ 206310 w 622446"/>
              <a:gd name="connsiteY505" fmla="*/ 410470 h 710466"/>
              <a:gd name="connsiteX506" fmla="*/ 204491 w 622446"/>
              <a:gd name="connsiteY506" fmla="*/ 405536 h 710466"/>
              <a:gd name="connsiteX507" fmla="*/ 202872 w 622446"/>
              <a:gd name="connsiteY507" fmla="*/ 405717 h 710466"/>
              <a:gd name="connsiteX508" fmla="*/ 201129 w 622446"/>
              <a:gd name="connsiteY508" fmla="*/ 415919 h 710466"/>
              <a:gd name="connsiteX509" fmla="*/ 192309 w 622446"/>
              <a:gd name="connsiteY509" fmla="*/ 438579 h 710466"/>
              <a:gd name="connsiteX510" fmla="*/ 201148 w 622446"/>
              <a:gd name="connsiteY510" fmla="*/ 443055 h 710466"/>
              <a:gd name="connsiteX511" fmla="*/ 198281 w 622446"/>
              <a:gd name="connsiteY511" fmla="*/ 453247 h 710466"/>
              <a:gd name="connsiteX512" fmla="*/ 194433 w 622446"/>
              <a:gd name="connsiteY512" fmla="*/ 478574 h 710466"/>
              <a:gd name="connsiteX513" fmla="*/ 192366 w 622446"/>
              <a:gd name="connsiteY513" fmla="*/ 491995 h 710466"/>
              <a:gd name="connsiteX514" fmla="*/ 189194 w 622446"/>
              <a:gd name="connsiteY514" fmla="*/ 505987 h 710466"/>
              <a:gd name="connsiteX515" fmla="*/ 193671 w 622446"/>
              <a:gd name="connsiteY515" fmla="*/ 507273 h 710466"/>
              <a:gd name="connsiteX516" fmla="*/ 197538 w 622446"/>
              <a:gd name="connsiteY516" fmla="*/ 495138 h 710466"/>
              <a:gd name="connsiteX517" fmla="*/ 199481 w 622446"/>
              <a:gd name="connsiteY517" fmla="*/ 482927 h 710466"/>
              <a:gd name="connsiteX518" fmla="*/ 202615 w 622446"/>
              <a:gd name="connsiteY518" fmla="*/ 458324 h 710466"/>
              <a:gd name="connsiteX519" fmla="*/ 205596 w 622446"/>
              <a:gd name="connsiteY519" fmla="*/ 446599 h 710466"/>
              <a:gd name="connsiteX520" fmla="*/ 207396 w 622446"/>
              <a:gd name="connsiteY520" fmla="*/ 447665 h 710466"/>
              <a:gd name="connsiteX521" fmla="*/ 210997 w 622446"/>
              <a:gd name="connsiteY521" fmla="*/ 449266 h 710466"/>
              <a:gd name="connsiteX522" fmla="*/ 218788 w 622446"/>
              <a:gd name="connsiteY522" fmla="*/ 450799 h 710466"/>
              <a:gd name="connsiteX523" fmla="*/ 234009 w 622446"/>
              <a:gd name="connsiteY523" fmla="*/ 447018 h 710466"/>
              <a:gd name="connsiteX524" fmla="*/ 234066 w 622446"/>
              <a:gd name="connsiteY524" fmla="*/ 445018 h 710466"/>
              <a:gd name="connsiteX525" fmla="*/ 216797 w 622446"/>
              <a:gd name="connsiteY525" fmla="*/ 439969 h 710466"/>
              <a:gd name="connsiteX526" fmla="*/ 220198 w 622446"/>
              <a:gd name="connsiteY526" fmla="*/ 437407 h 710466"/>
              <a:gd name="connsiteX527" fmla="*/ 229609 w 622446"/>
              <a:gd name="connsiteY527" fmla="*/ 426301 h 710466"/>
              <a:gd name="connsiteX528" fmla="*/ 228304 w 622446"/>
              <a:gd name="connsiteY528" fmla="*/ 424539 h 710466"/>
              <a:gd name="connsiteX529" fmla="*/ 214235 w 622446"/>
              <a:gd name="connsiteY529" fmla="*/ 431330 h 710466"/>
              <a:gd name="connsiteX530" fmla="*/ 209473 w 622446"/>
              <a:gd name="connsiteY530" fmla="*/ 436664 h 710466"/>
              <a:gd name="connsiteX531" fmla="*/ 210454 w 622446"/>
              <a:gd name="connsiteY531" fmla="*/ 434616 h 710466"/>
              <a:gd name="connsiteX532" fmla="*/ 221112 w 622446"/>
              <a:gd name="connsiteY532" fmla="*/ 417786 h 710466"/>
              <a:gd name="connsiteX533" fmla="*/ 226780 w 622446"/>
              <a:gd name="connsiteY533" fmla="*/ 418376 h 710466"/>
              <a:gd name="connsiteX534" fmla="*/ 234609 w 622446"/>
              <a:gd name="connsiteY534" fmla="*/ 417185 h 710466"/>
              <a:gd name="connsiteX535" fmla="*/ 250992 w 622446"/>
              <a:gd name="connsiteY535" fmla="*/ 409346 h 710466"/>
              <a:gd name="connsiteX536" fmla="*/ 250745 w 622446"/>
              <a:gd name="connsiteY536" fmla="*/ 407079 h 710466"/>
              <a:gd name="connsiteX537" fmla="*/ 232514 w 622446"/>
              <a:gd name="connsiteY537" fmla="*/ 407851 h 710466"/>
              <a:gd name="connsiteX538" fmla="*/ 253097 w 622446"/>
              <a:gd name="connsiteY538" fmla="*/ 381467 h 710466"/>
              <a:gd name="connsiteX539" fmla="*/ 256945 w 622446"/>
              <a:gd name="connsiteY539" fmla="*/ 369313 h 710466"/>
              <a:gd name="connsiteX540" fmla="*/ 255450 w 622446"/>
              <a:gd name="connsiteY540" fmla="*/ 367741 h 710466"/>
              <a:gd name="connsiteX541" fmla="*/ 224627 w 622446"/>
              <a:gd name="connsiteY541" fmla="*/ 402022 h 710466"/>
              <a:gd name="connsiteX542" fmla="*/ 222065 w 622446"/>
              <a:gd name="connsiteY542" fmla="*/ 409156 h 710466"/>
              <a:gd name="connsiteX543" fmla="*/ 221531 w 622446"/>
              <a:gd name="connsiteY543" fmla="*/ 409766 h 710466"/>
              <a:gd name="connsiteX544" fmla="*/ 220912 w 622446"/>
              <a:gd name="connsiteY544" fmla="*/ 376647 h 710466"/>
              <a:gd name="connsiteX545" fmla="*/ 213083 w 622446"/>
              <a:gd name="connsiteY545" fmla="*/ 368094 h 710466"/>
              <a:gd name="connsiteX546" fmla="*/ 211225 w 622446"/>
              <a:gd name="connsiteY546" fmla="*/ 368827 h 710466"/>
              <a:gd name="connsiteX547" fmla="*/ 212654 w 622446"/>
              <a:gd name="connsiteY547" fmla="*/ 409470 h 710466"/>
              <a:gd name="connsiteX548" fmla="*/ 214740 w 622446"/>
              <a:gd name="connsiteY548" fmla="*/ 414728 h 710466"/>
              <a:gd name="connsiteX549" fmla="*/ 215635 w 622446"/>
              <a:gd name="connsiteY549" fmla="*/ 416652 h 710466"/>
              <a:gd name="connsiteX550" fmla="*/ 214588 w 622446"/>
              <a:gd name="connsiteY550" fmla="*/ 417967 h 710466"/>
              <a:gd name="connsiteX551" fmla="*/ 207387 w 622446"/>
              <a:gd name="connsiteY551" fmla="*/ 429235 h 710466"/>
              <a:gd name="connsiteX552" fmla="*/ 203148 w 622446"/>
              <a:gd name="connsiteY552" fmla="*/ 437931 h 710466"/>
              <a:gd name="connsiteX553" fmla="*/ 200329 w 622446"/>
              <a:gd name="connsiteY553" fmla="*/ 426501 h 710466"/>
              <a:gd name="connsiteX554" fmla="*/ 189956 w 622446"/>
              <a:gd name="connsiteY554" fmla="*/ 410032 h 710466"/>
              <a:gd name="connsiteX555" fmla="*/ 181345 w 622446"/>
              <a:gd name="connsiteY555" fmla="*/ 402993 h 710466"/>
              <a:gd name="connsiteX556" fmla="*/ 179479 w 622446"/>
              <a:gd name="connsiteY556" fmla="*/ 403727 h 710466"/>
              <a:gd name="connsiteX557" fmla="*/ 192309 w 622446"/>
              <a:gd name="connsiteY557" fmla="*/ 438579 h 710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</a:cxnLst>
            <a:rect l="l" t="t" r="r" b="b"/>
            <a:pathLst>
              <a:path w="622446" h="710466">
                <a:moveTo>
                  <a:pt x="202415" y="628898"/>
                </a:moveTo>
                <a:cubicBezTo>
                  <a:pt x="205710" y="655634"/>
                  <a:pt x="202596" y="682752"/>
                  <a:pt x="190080" y="708136"/>
                </a:cubicBezTo>
                <a:cubicBezTo>
                  <a:pt x="187927" y="712489"/>
                  <a:pt x="184127" y="709917"/>
                  <a:pt x="182717" y="707117"/>
                </a:cubicBezTo>
                <a:cubicBezTo>
                  <a:pt x="181403" y="704460"/>
                  <a:pt x="182631" y="699402"/>
                  <a:pt x="182946" y="696639"/>
                </a:cubicBezTo>
                <a:cubicBezTo>
                  <a:pt x="183765" y="689581"/>
                  <a:pt x="186260" y="682419"/>
                  <a:pt x="186384" y="675304"/>
                </a:cubicBezTo>
                <a:cubicBezTo>
                  <a:pt x="186546" y="665388"/>
                  <a:pt x="186279" y="655568"/>
                  <a:pt x="184403" y="645805"/>
                </a:cubicBezTo>
                <a:cubicBezTo>
                  <a:pt x="180317" y="624430"/>
                  <a:pt x="170430" y="604790"/>
                  <a:pt x="156190" y="588350"/>
                </a:cubicBezTo>
                <a:cubicBezTo>
                  <a:pt x="145446" y="575929"/>
                  <a:pt x="131749" y="567957"/>
                  <a:pt x="119757" y="557070"/>
                </a:cubicBezTo>
                <a:cubicBezTo>
                  <a:pt x="107384" y="545840"/>
                  <a:pt x="94306" y="527876"/>
                  <a:pt x="97602" y="510188"/>
                </a:cubicBezTo>
                <a:cubicBezTo>
                  <a:pt x="82609" y="512578"/>
                  <a:pt x="65502" y="501634"/>
                  <a:pt x="64464" y="485889"/>
                </a:cubicBezTo>
                <a:cubicBezTo>
                  <a:pt x="34337" y="470964"/>
                  <a:pt x="11429" y="442122"/>
                  <a:pt x="3999" y="409327"/>
                </a:cubicBezTo>
                <a:cubicBezTo>
                  <a:pt x="875" y="405956"/>
                  <a:pt x="-192" y="400945"/>
                  <a:pt x="28" y="396440"/>
                </a:cubicBezTo>
                <a:cubicBezTo>
                  <a:pt x="170" y="394564"/>
                  <a:pt x="1399" y="393182"/>
                  <a:pt x="3237" y="392906"/>
                </a:cubicBezTo>
                <a:cubicBezTo>
                  <a:pt x="11115" y="389592"/>
                  <a:pt x="13296" y="401574"/>
                  <a:pt x="11705" y="407003"/>
                </a:cubicBezTo>
                <a:cubicBezTo>
                  <a:pt x="18154" y="436740"/>
                  <a:pt x="38566" y="462944"/>
                  <a:pt x="65255" y="477288"/>
                </a:cubicBezTo>
                <a:cubicBezTo>
                  <a:pt x="65560" y="476183"/>
                  <a:pt x="65931" y="475098"/>
                  <a:pt x="66379" y="474040"/>
                </a:cubicBezTo>
                <a:cubicBezTo>
                  <a:pt x="42919" y="446856"/>
                  <a:pt x="31212" y="410442"/>
                  <a:pt x="22649" y="376018"/>
                </a:cubicBezTo>
                <a:cubicBezTo>
                  <a:pt x="20316" y="372066"/>
                  <a:pt x="18658" y="365827"/>
                  <a:pt x="22183" y="362064"/>
                </a:cubicBezTo>
                <a:cubicBezTo>
                  <a:pt x="24231" y="360283"/>
                  <a:pt x="27317" y="360331"/>
                  <a:pt x="29174" y="362407"/>
                </a:cubicBezTo>
                <a:cubicBezTo>
                  <a:pt x="31955" y="366189"/>
                  <a:pt x="32041" y="372123"/>
                  <a:pt x="30689" y="376457"/>
                </a:cubicBezTo>
                <a:cubicBezTo>
                  <a:pt x="39632" y="408222"/>
                  <a:pt x="49367" y="441093"/>
                  <a:pt x="70922" y="467097"/>
                </a:cubicBezTo>
                <a:cubicBezTo>
                  <a:pt x="75275" y="462534"/>
                  <a:pt x="81581" y="459810"/>
                  <a:pt x="89172" y="460610"/>
                </a:cubicBezTo>
                <a:cubicBezTo>
                  <a:pt x="103393" y="461896"/>
                  <a:pt x="113061" y="479384"/>
                  <a:pt x="112718" y="492443"/>
                </a:cubicBezTo>
                <a:cubicBezTo>
                  <a:pt x="133292" y="485718"/>
                  <a:pt x="146713" y="508111"/>
                  <a:pt x="157000" y="522141"/>
                </a:cubicBezTo>
                <a:cubicBezTo>
                  <a:pt x="159495" y="525580"/>
                  <a:pt x="161953" y="529057"/>
                  <a:pt x="164324" y="532590"/>
                </a:cubicBezTo>
                <a:cubicBezTo>
                  <a:pt x="171868" y="543858"/>
                  <a:pt x="178726" y="555889"/>
                  <a:pt x="184555" y="568471"/>
                </a:cubicBezTo>
                <a:cubicBezTo>
                  <a:pt x="185717" y="571024"/>
                  <a:pt x="186851" y="573586"/>
                  <a:pt x="187946" y="576167"/>
                </a:cubicBezTo>
                <a:cubicBezTo>
                  <a:pt x="191651" y="584987"/>
                  <a:pt x="194823" y="594046"/>
                  <a:pt x="197309" y="603228"/>
                </a:cubicBezTo>
                <a:cubicBezTo>
                  <a:pt x="198500" y="607581"/>
                  <a:pt x="199538" y="611962"/>
                  <a:pt x="200414" y="616363"/>
                </a:cubicBezTo>
                <a:cubicBezTo>
                  <a:pt x="201224" y="620535"/>
                  <a:pt x="201900" y="624707"/>
                  <a:pt x="202415" y="628898"/>
                </a:cubicBezTo>
                <a:close/>
                <a:moveTo>
                  <a:pt x="622324" y="385134"/>
                </a:moveTo>
                <a:cubicBezTo>
                  <a:pt x="620096" y="425148"/>
                  <a:pt x="585644" y="452961"/>
                  <a:pt x="576052" y="490585"/>
                </a:cubicBezTo>
                <a:cubicBezTo>
                  <a:pt x="564289" y="538305"/>
                  <a:pt x="578919" y="608076"/>
                  <a:pt x="516978" y="623773"/>
                </a:cubicBezTo>
                <a:cubicBezTo>
                  <a:pt x="497280" y="628317"/>
                  <a:pt x="476563" y="624897"/>
                  <a:pt x="457170" y="620478"/>
                </a:cubicBezTo>
                <a:cubicBezTo>
                  <a:pt x="439130" y="616363"/>
                  <a:pt x="421233" y="611686"/>
                  <a:pt x="403173" y="607695"/>
                </a:cubicBezTo>
                <a:cubicBezTo>
                  <a:pt x="418232" y="605133"/>
                  <a:pt x="432996" y="601066"/>
                  <a:pt x="446988" y="594789"/>
                </a:cubicBezTo>
                <a:cubicBezTo>
                  <a:pt x="475792" y="581863"/>
                  <a:pt x="501338" y="558517"/>
                  <a:pt x="508663" y="526818"/>
                </a:cubicBezTo>
                <a:cubicBezTo>
                  <a:pt x="512082" y="511950"/>
                  <a:pt x="511730" y="495805"/>
                  <a:pt x="506129" y="481489"/>
                </a:cubicBezTo>
                <a:cubicBezTo>
                  <a:pt x="503290" y="474202"/>
                  <a:pt x="499299" y="467582"/>
                  <a:pt x="494099" y="461734"/>
                </a:cubicBezTo>
                <a:cubicBezTo>
                  <a:pt x="489193" y="456228"/>
                  <a:pt x="483440" y="451542"/>
                  <a:pt x="477716" y="446942"/>
                </a:cubicBezTo>
                <a:cubicBezTo>
                  <a:pt x="466686" y="438083"/>
                  <a:pt x="454399" y="428835"/>
                  <a:pt x="450103" y="414709"/>
                </a:cubicBezTo>
                <a:cubicBezTo>
                  <a:pt x="444883" y="397564"/>
                  <a:pt x="449903" y="379181"/>
                  <a:pt x="445893" y="361807"/>
                </a:cubicBezTo>
                <a:cubicBezTo>
                  <a:pt x="442759" y="348244"/>
                  <a:pt x="433682" y="336709"/>
                  <a:pt x="422147" y="329155"/>
                </a:cubicBezTo>
                <a:cubicBezTo>
                  <a:pt x="421061" y="328441"/>
                  <a:pt x="419918" y="327746"/>
                  <a:pt x="418756" y="327089"/>
                </a:cubicBezTo>
                <a:cubicBezTo>
                  <a:pt x="432072" y="319068"/>
                  <a:pt x="445817" y="311791"/>
                  <a:pt x="460076" y="305800"/>
                </a:cubicBezTo>
                <a:cubicBezTo>
                  <a:pt x="472515" y="300580"/>
                  <a:pt x="485336" y="296637"/>
                  <a:pt x="498452" y="293503"/>
                </a:cubicBezTo>
                <a:cubicBezTo>
                  <a:pt x="519807" y="288407"/>
                  <a:pt x="543457" y="291494"/>
                  <a:pt x="564317" y="300723"/>
                </a:cubicBezTo>
                <a:cubicBezTo>
                  <a:pt x="598036" y="315649"/>
                  <a:pt x="624467" y="346615"/>
                  <a:pt x="622324" y="385134"/>
                </a:cubicBezTo>
                <a:close/>
                <a:moveTo>
                  <a:pt x="578462" y="343195"/>
                </a:moveTo>
                <a:cubicBezTo>
                  <a:pt x="577071" y="343662"/>
                  <a:pt x="575861" y="344424"/>
                  <a:pt x="574823" y="345529"/>
                </a:cubicBezTo>
                <a:cubicBezTo>
                  <a:pt x="573718" y="346567"/>
                  <a:pt x="572956" y="347777"/>
                  <a:pt x="572490" y="349167"/>
                </a:cubicBezTo>
                <a:cubicBezTo>
                  <a:pt x="571775" y="350520"/>
                  <a:pt x="571451" y="351968"/>
                  <a:pt x="571509" y="353530"/>
                </a:cubicBezTo>
                <a:cubicBezTo>
                  <a:pt x="571651" y="354530"/>
                  <a:pt x="571775" y="355530"/>
                  <a:pt x="571918" y="356521"/>
                </a:cubicBezTo>
                <a:cubicBezTo>
                  <a:pt x="572451" y="358445"/>
                  <a:pt x="573433" y="360102"/>
                  <a:pt x="574823" y="361512"/>
                </a:cubicBezTo>
                <a:cubicBezTo>
                  <a:pt x="575585" y="362102"/>
                  <a:pt x="576357" y="362693"/>
                  <a:pt x="577119" y="363293"/>
                </a:cubicBezTo>
                <a:cubicBezTo>
                  <a:pt x="578862" y="364312"/>
                  <a:pt x="580776" y="364827"/>
                  <a:pt x="582824" y="364827"/>
                </a:cubicBezTo>
                <a:cubicBezTo>
                  <a:pt x="584377" y="364884"/>
                  <a:pt x="585834" y="364560"/>
                  <a:pt x="587177" y="363865"/>
                </a:cubicBezTo>
                <a:cubicBezTo>
                  <a:pt x="588587" y="363398"/>
                  <a:pt x="589797" y="362617"/>
                  <a:pt x="590816" y="361512"/>
                </a:cubicBezTo>
                <a:cubicBezTo>
                  <a:pt x="591921" y="360493"/>
                  <a:pt x="592702" y="359283"/>
                  <a:pt x="593149" y="357873"/>
                </a:cubicBezTo>
                <a:cubicBezTo>
                  <a:pt x="593864" y="356540"/>
                  <a:pt x="594188" y="355073"/>
                  <a:pt x="594130" y="353520"/>
                </a:cubicBezTo>
                <a:cubicBezTo>
                  <a:pt x="594007" y="352520"/>
                  <a:pt x="593864" y="351511"/>
                  <a:pt x="593721" y="350510"/>
                </a:cubicBezTo>
                <a:cubicBezTo>
                  <a:pt x="593187" y="348605"/>
                  <a:pt x="592225" y="346929"/>
                  <a:pt x="590816" y="345519"/>
                </a:cubicBezTo>
                <a:cubicBezTo>
                  <a:pt x="590063" y="344929"/>
                  <a:pt x="589301" y="344338"/>
                  <a:pt x="588530" y="343757"/>
                </a:cubicBezTo>
                <a:cubicBezTo>
                  <a:pt x="586768" y="342738"/>
                  <a:pt x="584853" y="342224"/>
                  <a:pt x="582824" y="342205"/>
                </a:cubicBezTo>
                <a:cubicBezTo>
                  <a:pt x="581262" y="342157"/>
                  <a:pt x="579814" y="342481"/>
                  <a:pt x="578462" y="343195"/>
                </a:cubicBezTo>
                <a:close/>
                <a:moveTo>
                  <a:pt x="555430" y="331480"/>
                </a:moveTo>
                <a:cubicBezTo>
                  <a:pt x="555554" y="332375"/>
                  <a:pt x="555659" y="333261"/>
                  <a:pt x="555783" y="334175"/>
                </a:cubicBezTo>
                <a:cubicBezTo>
                  <a:pt x="556269" y="335890"/>
                  <a:pt x="557135" y="337385"/>
                  <a:pt x="558383" y="338652"/>
                </a:cubicBezTo>
                <a:cubicBezTo>
                  <a:pt x="559078" y="339166"/>
                  <a:pt x="559755" y="339700"/>
                  <a:pt x="560431" y="340243"/>
                </a:cubicBezTo>
                <a:cubicBezTo>
                  <a:pt x="562022" y="341147"/>
                  <a:pt x="563727" y="341614"/>
                  <a:pt x="565565" y="341614"/>
                </a:cubicBezTo>
                <a:cubicBezTo>
                  <a:pt x="566956" y="341671"/>
                  <a:pt x="568260" y="341386"/>
                  <a:pt x="569470" y="340738"/>
                </a:cubicBezTo>
                <a:cubicBezTo>
                  <a:pt x="570718" y="340347"/>
                  <a:pt x="571804" y="339633"/>
                  <a:pt x="572728" y="338652"/>
                </a:cubicBezTo>
                <a:cubicBezTo>
                  <a:pt x="573709" y="337728"/>
                  <a:pt x="574404" y="336642"/>
                  <a:pt x="574814" y="335394"/>
                </a:cubicBezTo>
                <a:cubicBezTo>
                  <a:pt x="575452" y="334185"/>
                  <a:pt x="575738" y="332880"/>
                  <a:pt x="575690" y="331489"/>
                </a:cubicBezTo>
                <a:cubicBezTo>
                  <a:pt x="575585" y="330584"/>
                  <a:pt x="575461" y="329689"/>
                  <a:pt x="575338" y="328784"/>
                </a:cubicBezTo>
                <a:cubicBezTo>
                  <a:pt x="574852" y="327069"/>
                  <a:pt x="573985" y="325574"/>
                  <a:pt x="572737" y="324326"/>
                </a:cubicBezTo>
                <a:cubicBezTo>
                  <a:pt x="572042" y="323793"/>
                  <a:pt x="571366" y="323259"/>
                  <a:pt x="570689" y="322736"/>
                </a:cubicBezTo>
                <a:cubicBezTo>
                  <a:pt x="569099" y="321812"/>
                  <a:pt x="567394" y="321345"/>
                  <a:pt x="565574" y="321345"/>
                </a:cubicBezTo>
                <a:cubicBezTo>
                  <a:pt x="564165" y="321288"/>
                  <a:pt x="562869" y="321574"/>
                  <a:pt x="561650" y="322221"/>
                </a:cubicBezTo>
                <a:cubicBezTo>
                  <a:pt x="560402" y="322631"/>
                  <a:pt x="559317" y="323326"/>
                  <a:pt x="558393" y="324326"/>
                </a:cubicBezTo>
                <a:cubicBezTo>
                  <a:pt x="557412" y="325231"/>
                  <a:pt x="556716" y="326326"/>
                  <a:pt x="556307" y="327584"/>
                </a:cubicBezTo>
                <a:cubicBezTo>
                  <a:pt x="555659" y="328774"/>
                  <a:pt x="555373" y="330070"/>
                  <a:pt x="555430" y="331480"/>
                </a:cubicBezTo>
                <a:close/>
                <a:moveTo>
                  <a:pt x="533790" y="318535"/>
                </a:moveTo>
                <a:cubicBezTo>
                  <a:pt x="533894" y="319354"/>
                  <a:pt x="533999" y="320154"/>
                  <a:pt x="534113" y="320973"/>
                </a:cubicBezTo>
                <a:cubicBezTo>
                  <a:pt x="534561" y="322545"/>
                  <a:pt x="535361" y="323917"/>
                  <a:pt x="536504" y="325060"/>
                </a:cubicBezTo>
                <a:cubicBezTo>
                  <a:pt x="537123" y="325545"/>
                  <a:pt x="537752" y="326022"/>
                  <a:pt x="538381" y="326507"/>
                </a:cubicBezTo>
                <a:cubicBezTo>
                  <a:pt x="539828" y="327346"/>
                  <a:pt x="541371" y="327774"/>
                  <a:pt x="543048" y="327774"/>
                </a:cubicBezTo>
                <a:cubicBezTo>
                  <a:pt x="544315" y="327831"/>
                  <a:pt x="545505" y="327565"/>
                  <a:pt x="546591" y="326993"/>
                </a:cubicBezTo>
                <a:cubicBezTo>
                  <a:pt x="547753" y="326622"/>
                  <a:pt x="548734" y="325974"/>
                  <a:pt x="549572" y="325069"/>
                </a:cubicBezTo>
                <a:cubicBezTo>
                  <a:pt x="550477" y="324231"/>
                  <a:pt x="551125" y="323250"/>
                  <a:pt x="551497" y="322088"/>
                </a:cubicBezTo>
                <a:cubicBezTo>
                  <a:pt x="552068" y="321002"/>
                  <a:pt x="552335" y="319802"/>
                  <a:pt x="552278" y="318545"/>
                </a:cubicBezTo>
                <a:cubicBezTo>
                  <a:pt x="552173" y="317725"/>
                  <a:pt x="552068" y="316906"/>
                  <a:pt x="551954" y="316087"/>
                </a:cubicBezTo>
                <a:cubicBezTo>
                  <a:pt x="551506" y="314516"/>
                  <a:pt x="550725" y="313163"/>
                  <a:pt x="549563" y="312001"/>
                </a:cubicBezTo>
                <a:cubicBezTo>
                  <a:pt x="548944" y="311515"/>
                  <a:pt x="548315" y="311039"/>
                  <a:pt x="547696" y="310553"/>
                </a:cubicBezTo>
                <a:cubicBezTo>
                  <a:pt x="546248" y="309715"/>
                  <a:pt x="544705" y="309286"/>
                  <a:pt x="543048" y="309286"/>
                </a:cubicBezTo>
                <a:cubicBezTo>
                  <a:pt x="541762" y="309229"/>
                  <a:pt x="540590" y="309496"/>
                  <a:pt x="539485" y="310086"/>
                </a:cubicBezTo>
                <a:cubicBezTo>
                  <a:pt x="538323" y="310458"/>
                  <a:pt x="537342" y="311087"/>
                  <a:pt x="536504" y="311991"/>
                </a:cubicBezTo>
                <a:cubicBezTo>
                  <a:pt x="535599" y="312830"/>
                  <a:pt x="534971" y="313811"/>
                  <a:pt x="534599" y="314973"/>
                </a:cubicBezTo>
                <a:cubicBezTo>
                  <a:pt x="533999" y="316078"/>
                  <a:pt x="533732" y="317259"/>
                  <a:pt x="533790" y="318535"/>
                </a:cubicBezTo>
                <a:close/>
                <a:moveTo>
                  <a:pt x="512844" y="311820"/>
                </a:moveTo>
                <a:cubicBezTo>
                  <a:pt x="512949" y="312582"/>
                  <a:pt x="513044" y="313353"/>
                  <a:pt x="513149" y="314115"/>
                </a:cubicBezTo>
                <a:cubicBezTo>
                  <a:pt x="513558" y="315573"/>
                  <a:pt x="514292" y="316840"/>
                  <a:pt x="515359" y="317916"/>
                </a:cubicBezTo>
                <a:cubicBezTo>
                  <a:pt x="515949" y="318364"/>
                  <a:pt x="516540" y="318811"/>
                  <a:pt x="517102" y="319269"/>
                </a:cubicBezTo>
                <a:cubicBezTo>
                  <a:pt x="518454" y="320040"/>
                  <a:pt x="519902" y="320431"/>
                  <a:pt x="521455" y="320450"/>
                </a:cubicBezTo>
                <a:cubicBezTo>
                  <a:pt x="522645" y="320488"/>
                  <a:pt x="523750" y="320240"/>
                  <a:pt x="524788" y="319697"/>
                </a:cubicBezTo>
                <a:cubicBezTo>
                  <a:pt x="525855" y="319345"/>
                  <a:pt x="526770" y="318754"/>
                  <a:pt x="527551" y="317916"/>
                </a:cubicBezTo>
                <a:cubicBezTo>
                  <a:pt x="528389" y="317135"/>
                  <a:pt x="528998" y="316201"/>
                  <a:pt x="529332" y="315135"/>
                </a:cubicBezTo>
                <a:cubicBezTo>
                  <a:pt x="529884" y="314115"/>
                  <a:pt x="530113" y="313011"/>
                  <a:pt x="530084" y="311820"/>
                </a:cubicBezTo>
                <a:cubicBezTo>
                  <a:pt x="529980" y="311058"/>
                  <a:pt x="529875" y="310286"/>
                  <a:pt x="529779" y="309524"/>
                </a:cubicBezTo>
                <a:cubicBezTo>
                  <a:pt x="529370" y="308077"/>
                  <a:pt x="528617" y="306800"/>
                  <a:pt x="527551" y="305724"/>
                </a:cubicBezTo>
                <a:cubicBezTo>
                  <a:pt x="526979" y="305276"/>
                  <a:pt x="526389" y="304829"/>
                  <a:pt x="525808" y="304371"/>
                </a:cubicBezTo>
                <a:cubicBezTo>
                  <a:pt x="524474" y="303609"/>
                  <a:pt x="523026" y="303209"/>
                  <a:pt x="521455" y="303200"/>
                </a:cubicBezTo>
                <a:cubicBezTo>
                  <a:pt x="520283" y="303162"/>
                  <a:pt x="519169" y="303409"/>
                  <a:pt x="518140" y="303952"/>
                </a:cubicBezTo>
                <a:cubicBezTo>
                  <a:pt x="517073" y="304305"/>
                  <a:pt x="516140" y="304895"/>
                  <a:pt x="515359" y="305733"/>
                </a:cubicBezTo>
                <a:cubicBezTo>
                  <a:pt x="514520" y="306515"/>
                  <a:pt x="513930" y="307448"/>
                  <a:pt x="513577" y="308515"/>
                </a:cubicBezTo>
                <a:cubicBezTo>
                  <a:pt x="513044" y="309524"/>
                  <a:pt x="512787" y="310629"/>
                  <a:pt x="512844" y="311820"/>
                </a:cubicBezTo>
                <a:close/>
                <a:moveTo>
                  <a:pt x="491079" y="311267"/>
                </a:moveTo>
                <a:cubicBezTo>
                  <a:pt x="491165" y="311963"/>
                  <a:pt x="491260" y="312639"/>
                  <a:pt x="491346" y="313334"/>
                </a:cubicBezTo>
                <a:cubicBezTo>
                  <a:pt x="491718" y="314649"/>
                  <a:pt x="492384" y="315792"/>
                  <a:pt x="493346" y="316773"/>
                </a:cubicBezTo>
                <a:cubicBezTo>
                  <a:pt x="493880" y="317183"/>
                  <a:pt x="494394" y="317573"/>
                  <a:pt x="494937" y="317983"/>
                </a:cubicBezTo>
                <a:cubicBezTo>
                  <a:pt x="496147" y="318697"/>
                  <a:pt x="497452" y="319049"/>
                  <a:pt x="498861" y="319049"/>
                </a:cubicBezTo>
                <a:cubicBezTo>
                  <a:pt x="499928" y="319088"/>
                  <a:pt x="500928" y="318868"/>
                  <a:pt x="501871" y="318373"/>
                </a:cubicBezTo>
                <a:cubicBezTo>
                  <a:pt x="502833" y="318068"/>
                  <a:pt x="503652" y="317516"/>
                  <a:pt x="504367" y="316773"/>
                </a:cubicBezTo>
                <a:cubicBezTo>
                  <a:pt x="505129" y="316059"/>
                  <a:pt x="505672" y="315220"/>
                  <a:pt x="505967" y="314258"/>
                </a:cubicBezTo>
                <a:cubicBezTo>
                  <a:pt x="506462" y="313334"/>
                  <a:pt x="506681" y="312334"/>
                  <a:pt x="506643" y="311267"/>
                </a:cubicBezTo>
                <a:cubicBezTo>
                  <a:pt x="506558" y="310572"/>
                  <a:pt x="506462" y="309896"/>
                  <a:pt x="506357" y="309201"/>
                </a:cubicBezTo>
                <a:cubicBezTo>
                  <a:pt x="506005" y="307886"/>
                  <a:pt x="505319" y="306743"/>
                  <a:pt x="504357" y="305762"/>
                </a:cubicBezTo>
                <a:cubicBezTo>
                  <a:pt x="503843" y="305352"/>
                  <a:pt x="503309" y="304962"/>
                  <a:pt x="502786" y="304552"/>
                </a:cubicBezTo>
                <a:cubicBezTo>
                  <a:pt x="501576" y="303838"/>
                  <a:pt x="500252" y="303505"/>
                  <a:pt x="498842" y="303486"/>
                </a:cubicBezTo>
                <a:cubicBezTo>
                  <a:pt x="497775" y="303447"/>
                  <a:pt x="496775" y="303686"/>
                  <a:pt x="495851" y="304162"/>
                </a:cubicBezTo>
                <a:cubicBezTo>
                  <a:pt x="494889" y="304486"/>
                  <a:pt x="494051" y="305019"/>
                  <a:pt x="493337" y="305762"/>
                </a:cubicBezTo>
                <a:cubicBezTo>
                  <a:pt x="492584" y="306476"/>
                  <a:pt x="492051" y="307315"/>
                  <a:pt x="491737" y="308277"/>
                </a:cubicBezTo>
                <a:cubicBezTo>
                  <a:pt x="491260" y="309201"/>
                  <a:pt x="491022" y="310201"/>
                  <a:pt x="491079" y="311267"/>
                </a:cubicBezTo>
                <a:close/>
                <a:moveTo>
                  <a:pt x="472201" y="315649"/>
                </a:moveTo>
                <a:cubicBezTo>
                  <a:pt x="472287" y="316278"/>
                  <a:pt x="472382" y="316897"/>
                  <a:pt x="472449" y="317535"/>
                </a:cubicBezTo>
                <a:cubicBezTo>
                  <a:pt x="472791" y="318726"/>
                  <a:pt x="473391" y="319764"/>
                  <a:pt x="474268" y="320650"/>
                </a:cubicBezTo>
                <a:cubicBezTo>
                  <a:pt x="474754" y="321002"/>
                  <a:pt x="475230" y="321383"/>
                  <a:pt x="475716" y="321755"/>
                </a:cubicBezTo>
                <a:cubicBezTo>
                  <a:pt x="476801" y="322374"/>
                  <a:pt x="478002" y="322698"/>
                  <a:pt x="479278" y="322717"/>
                </a:cubicBezTo>
                <a:cubicBezTo>
                  <a:pt x="480240" y="322755"/>
                  <a:pt x="481154" y="322536"/>
                  <a:pt x="481983" y="322107"/>
                </a:cubicBezTo>
                <a:cubicBezTo>
                  <a:pt x="482878" y="321821"/>
                  <a:pt x="483621" y="321326"/>
                  <a:pt x="484269" y="320650"/>
                </a:cubicBezTo>
                <a:cubicBezTo>
                  <a:pt x="484964" y="320011"/>
                  <a:pt x="485441" y="319240"/>
                  <a:pt x="485726" y="318364"/>
                </a:cubicBezTo>
                <a:cubicBezTo>
                  <a:pt x="486174" y="317525"/>
                  <a:pt x="486365" y="316621"/>
                  <a:pt x="486336" y="315639"/>
                </a:cubicBezTo>
                <a:cubicBezTo>
                  <a:pt x="486250" y="315020"/>
                  <a:pt x="486174" y="314392"/>
                  <a:pt x="486088" y="313773"/>
                </a:cubicBezTo>
                <a:cubicBezTo>
                  <a:pt x="485745" y="312582"/>
                  <a:pt x="485145" y="311525"/>
                  <a:pt x="484269" y="310658"/>
                </a:cubicBezTo>
                <a:cubicBezTo>
                  <a:pt x="483783" y="310286"/>
                  <a:pt x="483326" y="309924"/>
                  <a:pt x="482840" y="309553"/>
                </a:cubicBezTo>
                <a:cubicBezTo>
                  <a:pt x="481735" y="308915"/>
                  <a:pt x="480545" y="308591"/>
                  <a:pt x="479278" y="308591"/>
                </a:cubicBezTo>
                <a:cubicBezTo>
                  <a:pt x="478297" y="308553"/>
                  <a:pt x="477392" y="308753"/>
                  <a:pt x="476554" y="309201"/>
                </a:cubicBezTo>
                <a:cubicBezTo>
                  <a:pt x="475677" y="309486"/>
                  <a:pt x="474915" y="309963"/>
                  <a:pt x="474268" y="310658"/>
                </a:cubicBezTo>
                <a:cubicBezTo>
                  <a:pt x="473592" y="311296"/>
                  <a:pt x="473096" y="312049"/>
                  <a:pt x="472810" y="312925"/>
                </a:cubicBezTo>
                <a:cubicBezTo>
                  <a:pt x="472382" y="313782"/>
                  <a:pt x="472163" y="314687"/>
                  <a:pt x="472201" y="315649"/>
                </a:cubicBezTo>
                <a:close/>
                <a:moveTo>
                  <a:pt x="460580" y="327936"/>
                </a:moveTo>
                <a:cubicBezTo>
                  <a:pt x="468372" y="327936"/>
                  <a:pt x="468391" y="315830"/>
                  <a:pt x="460580" y="315830"/>
                </a:cubicBezTo>
                <a:cubicBezTo>
                  <a:pt x="452789" y="315830"/>
                  <a:pt x="452770" y="327936"/>
                  <a:pt x="460580" y="327936"/>
                </a:cubicBezTo>
                <a:close/>
                <a:moveTo>
                  <a:pt x="488831" y="584387"/>
                </a:moveTo>
                <a:cubicBezTo>
                  <a:pt x="481097" y="581911"/>
                  <a:pt x="470058" y="586416"/>
                  <a:pt x="470153" y="595541"/>
                </a:cubicBezTo>
                <a:cubicBezTo>
                  <a:pt x="470220" y="605457"/>
                  <a:pt x="481793" y="612658"/>
                  <a:pt x="490794" y="608790"/>
                </a:cubicBezTo>
                <a:cubicBezTo>
                  <a:pt x="502576" y="603599"/>
                  <a:pt x="501490" y="587559"/>
                  <a:pt x="488831" y="584387"/>
                </a:cubicBezTo>
                <a:close/>
                <a:moveTo>
                  <a:pt x="528713" y="549554"/>
                </a:moveTo>
                <a:cubicBezTo>
                  <a:pt x="518378" y="548783"/>
                  <a:pt x="508072" y="556898"/>
                  <a:pt x="506453" y="567128"/>
                </a:cubicBezTo>
                <a:cubicBezTo>
                  <a:pt x="503748" y="584806"/>
                  <a:pt x="524064" y="598713"/>
                  <a:pt x="539000" y="587854"/>
                </a:cubicBezTo>
                <a:cubicBezTo>
                  <a:pt x="555621" y="576739"/>
                  <a:pt x="548210" y="551212"/>
                  <a:pt x="528713" y="549554"/>
                </a:cubicBezTo>
                <a:close/>
                <a:moveTo>
                  <a:pt x="532827" y="487451"/>
                </a:moveTo>
                <a:cubicBezTo>
                  <a:pt x="552011" y="486413"/>
                  <a:pt x="549068" y="458057"/>
                  <a:pt x="529675" y="462010"/>
                </a:cubicBezTo>
                <a:cubicBezTo>
                  <a:pt x="514844" y="466030"/>
                  <a:pt x="517873" y="486737"/>
                  <a:pt x="532827" y="487451"/>
                </a:cubicBezTo>
                <a:close/>
                <a:moveTo>
                  <a:pt x="551363" y="505568"/>
                </a:moveTo>
                <a:cubicBezTo>
                  <a:pt x="540486" y="496672"/>
                  <a:pt x="523302" y="507511"/>
                  <a:pt x="527170" y="521237"/>
                </a:cubicBezTo>
                <a:cubicBezTo>
                  <a:pt x="528684" y="527123"/>
                  <a:pt x="533532" y="531828"/>
                  <a:pt x="539609" y="532648"/>
                </a:cubicBezTo>
                <a:cubicBezTo>
                  <a:pt x="555164" y="534657"/>
                  <a:pt x="563346" y="515550"/>
                  <a:pt x="551363" y="505568"/>
                </a:cubicBezTo>
                <a:close/>
                <a:moveTo>
                  <a:pt x="562184" y="441960"/>
                </a:moveTo>
                <a:cubicBezTo>
                  <a:pt x="566746" y="435654"/>
                  <a:pt x="570261" y="428558"/>
                  <a:pt x="572680" y="421157"/>
                </a:cubicBezTo>
                <a:cubicBezTo>
                  <a:pt x="577509" y="406451"/>
                  <a:pt x="577652" y="390173"/>
                  <a:pt x="572499" y="375542"/>
                </a:cubicBezTo>
                <a:cubicBezTo>
                  <a:pt x="567327" y="360921"/>
                  <a:pt x="557726" y="348234"/>
                  <a:pt x="545191" y="339128"/>
                </a:cubicBezTo>
                <a:cubicBezTo>
                  <a:pt x="532551" y="329965"/>
                  <a:pt x="516959" y="325403"/>
                  <a:pt x="501376" y="325936"/>
                </a:cubicBezTo>
                <a:cubicBezTo>
                  <a:pt x="492480" y="326260"/>
                  <a:pt x="483555" y="328079"/>
                  <a:pt x="475316" y="331499"/>
                </a:cubicBezTo>
                <a:cubicBezTo>
                  <a:pt x="471248" y="333194"/>
                  <a:pt x="467343" y="335175"/>
                  <a:pt x="463657" y="337556"/>
                </a:cubicBezTo>
                <a:cubicBezTo>
                  <a:pt x="461695" y="338823"/>
                  <a:pt x="459790" y="340157"/>
                  <a:pt x="458028" y="341690"/>
                </a:cubicBezTo>
                <a:cubicBezTo>
                  <a:pt x="457208" y="342405"/>
                  <a:pt x="456208" y="343138"/>
                  <a:pt x="455532" y="343957"/>
                </a:cubicBezTo>
                <a:cubicBezTo>
                  <a:pt x="454780" y="344862"/>
                  <a:pt x="454589" y="345958"/>
                  <a:pt x="454199" y="347024"/>
                </a:cubicBezTo>
                <a:cubicBezTo>
                  <a:pt x="453608" y="348663"/>
                  <a:pt x="455380" y="350091"/>
                  <a:pt x="456894" y="349720"/>
                </a:cubicBezTo>
                <a:cubicBezTo>
                  <a:pt x="457770" y="349510"/>
                  <a:pt x="458675" y="349491"/>
                  <a:pt x="459475" y="349082"/>
                </a:cubicBezTo>
                <a:cubicBezTo>
                  <a:pt x="460228" y="348691"/>
                  <a:pt x="460933" y="347977"/>
                  <a:pt x="461647" y="347491"/>
                </a:cubicBezTo>
                <a:cubicBezTo>
                  <a:pt x="463124" y="346453"/>
                  <a:pt x="464609" y="345424"/>
                  <a:pt x="466124" y="344443"/>
                </a:cubicBezTo>
                <a:cubicBezTo>
                  <a:pt x="467048" y="343853"/>
                  <a:pt x="468029" y="343300"/>
                  <a:pt x="468991" y="342748"/>
                </a:cubicBezTo>
                <a:cubicBezTo>
                  <a:pt x="468743" y="345738"/>
                  <a:pt x="468743" y="348806"/>
                  <a:pt x="468810" y="351663"/>
                </a:cubicBezTo>
                <a:cubicBezTo>
                  <a:pt x="468953" y="356835"/>
                  <a:pt x="469524" y="361988"/>
                  <a:pt x="470448" y="367065"/>
                </a:cubicBezTo>
                <a:cubicBezTo>
                  <a:pt x="472306" y="377257"/>
                  <a:pt x="475925" y="387153"/>
                  <a:pt x="480983" y="396211"/>
                </a:cubicBezTo>
                <a:cubicBezTo>
                  <a:pt x="490765" y="413699"/>
                  <a:pt x="506186" y="427730"/>
                  <a:pt x="524407" y="435997"/>
                </a:cubicBezTo>
                <a:cubicBezTo>
                  <a:pt x="532647" y="439741"/>
                  <a:pt x="541267" y="442303"/>
                  <a:pt x="550144" y="443684"/>
                </a:cubicBezTo>
                <a:cubicBezTo>
                  <a:pt x="547115" y="446818"/>
                  <a:pt x="543848" y="449713"/>
                  <a:pt x="540505" y="452666"/>
                </a:cubicBezTo>
                <a:cubicBezTo>
                  <a:pt x="537190" y="455590"/>
                  <a:pt x="541429" y="460791"/>
                  <a:pt x="545143" y="458676"/>
                </a:cubicBezTo>
                <a:cubicBezTo>
                  <a:pt x="551973" y="454724"/>
                  <a:pt x="557602" y="448294"/>
                  <a:pt x="562184" y="441960"/>
                </a:cubicBezTo>
                <a:close/>
                <a:moveTo>
                  <a:pt x="574680" y="438026"/>
                </a:moveTo>
                <a:cubicBezTo>
                  <a:pt x="566803" y="438026"/>
                  <a:pt x="566784" y="450256"/>
                  <a:pt x="574680" y="450256"/>
                </a:cubicBezTo>
                <a:cubicBezTo>
                  <a:pt x="582538" y="450256"/>
                  <a:pt x="582558" y="438026"/>
                  <a:pt x="574680" y="438026"/>
                </a:cubicBezTo>
                <a:close/>
                <a:moveTo>
                  <a:pt x="585215" y="416138"/>
                </a:moveTo>
                <a:cubicBezTo>
                  <a:pt x="576947" y="416138"/>
                  <a:pt x="576928" y="428987"/>
                  <a:pt x="585215" y="428987"/>
                </a:cubicBezTo>
                <a:cubicBezTo>
                  <a:pt x="593483" y="428987"/>
                  <a:pt x="593502" y="416138"/>
                  <a:pt x="585215" y="416138"/>
                </a:cubicBezTo>
                <a:close/>
                <a:moveTo>
                  <a:pt x="598588" y="402908"/>
                </a:moveTo>
                <a:lnTo>
                  <a:pt x="598321" y="400879"/>
                </a:lnTo>
                <a:cubicBezTo>
                  <a:pt x="597969" y="399593"/>
                  <a:pt x="597302" y="398469"/>
                  <a:pt x="596359" y="397526"/>
                </a:cubicBezTo>
                <a:cubicBezTo>
                  <a:pt x="595845" y="397116"/>
                  <a:pt x="595340" y="396726"/>
                  <a:pt x="594826" y="396335"/>
                </a:cubicBezTo>
                <a:cubicBezTo>
                  <a:pt x="593635" y="395640"/>
                  <a:pt x="592349" y="395297"/>
                  <a:pt x="590978" y="395288"/>
                </a:cubicBezTo>
                <a:cubicBezTo>
                  <a:pt x="589930" y="395249"/>
                  <a:pt x="588949" y="395469"/>
                  <a:pt x="588034" y="395945"/>
                </a:cubicBezTo>
                <a:cubicBezTo>
                  <a:pt x="587091" y="396250"/>
                  <a:pt x="586272" y="396783"/>
                  <a:pt x="585596" y="397535"/>
                </a:cubicBezTo>
                <a:cubicBezTo>
                  <a:pt x="584844" y="398212"/>
                  <a:pt x="584329" y="399031"/>
                  <a:pt x="584005" y="399974"/>
                </a:cubicBezTo>
                <a:cubicBezTo>
                  <a:pt x="583520" y="400879"/>
                  <a:pt x="583310" y="401860"/>
                  <a:pt x="583348" y="402917"/>
                </a:cubicBezTo>
                <a:cubicBezTo>
                  <a:pt x="583453" y="403593"/>
                  <a:pt x="583548" y="404270"/>
                  <a:pt x="583634" y="404927"/>
                </a:cubicBezTo>
                <a:cubicBezTo>
                  <a:pt x="583986" y="406232"/>
                  <a:pt x="584653" y="407356"/>
                  <a:pt x="585596" y="408299"/>
                </a:cubicBezTo>
                <a:cubicBezTo>
                  <a:pt x="586091" y="408689"/>
                  <a:pt x="586615" y="409099"/>
                  <a:pt x="587130" y="409489"/>
                </a:cubicBezTo>
                <a:cubicBezTo>
                  <a:pt x="588320" y="410185"/>
                  <a:pt x="589606" y="410528"/>
                  <a:pt x="590978" y="410528"/>
                </a:cubicBezTo>
                <a:cubicBezTo>
                  <a:pt x="592025" y="410585"/>
                  <a:pt x="593006" y="410347"/>
                  <a:pt x="593921" y="409870"/>
                </a:cubicBezTo>
                <a:cubicBezTo>
                  <a:pt x="594864" y="409565"/>
                  <a:pt x="595664" y="409051"/>
                  <a:pt x="596359" y="408299"/>
                </a:cubicBezTo>
                <a:cubicBezTo>
                  <a:pt x="597112" y="407603"/>
                  <a:pt x="597626" y="406803"/>
                  <a:pt x="597950" y="405860"/>
                </a:cubicBezTo>
                <a:cubicBezTo>
                  <a:pt x="598407" y="404936"/>
                  <a:pt x="598636" y="403955"/>
                  <a:pt x="598588" y="402908"/>
                </a:cubicBezTo>
                <a:close/>
                <a:moveTo>
                  <a:pt x="591940" y="370161"/>
                </a:moveTo>
                <a:cubicBezTo>
                  <a:pt x="580033" y="370161"/>
                  <a:pt x="580014" y="388668"/>
                  <a:pt x="591940" y="388668"/>
                </a:cubicBezTo>
                <a:cubicBezTo>
                  <a:pt x="603827" y="388668"/>
                  <a:pt x="603846" y="370161"/>
                  <a:pt x="591940" y="370161"/>
                </a:cubicBezTo>
                <a:close/>
                <a:moveTo>
                  <a:pt x="536961" y="342976"/>
                </a:moveTo>
                <a:cubicBezTo>
                  <a:pt x="524788" y="335404"/>
                  <a:pt x="510549" y="332423"/>
                  <a:pt x="496318" y="333832"/>
                </a:cubicBezTo>
                <a:cubicBezTo>
                  <a:pt x="492880" y="334175"/>
                  <a:pt x="489422" y="334794"/>
                  <a:pt x="486050" y="335690"/>
                </a:cubicBezTo>
                <a:cubicBezTo>
                  <a:pt x="486669" y="335871"/>
                  <a:pt x="487317" y="336032"/>
                  <a:pt x="487936" y="336204"/>
                </a:cubicBezTo>
                <a:cubicBezTo>
                  <a:pt x="493051" y="337699"/>
                  <a:pt x="498004" y="339604"/>
                  <a:pt x="502824" y="341890"/>
                </a:cubicBezTo>
                <a:cubicBezTo>
                  <a:pt x="534999" y="357092"/>
                  <a:pt x="558154" y="388449"/>
                  <a:pt x="563212" y="423482"/>
                </a:cubicBezTo>
                <a:cubicBezTo>
                  <a:pt x="564479" y="420376"/>
                  <a:pt x="565546" y="417176"/>
                  <a:pt x="566365" y="413890"/>
                </a:cubicBezTo>
                <a:cubicBezTo>
                  <a:pt x="573128" y="386686"/>
                  <a:pt x="560650" y="357740"/>
                  <a:pt x="536961" y="342976"/>
                </a:cubicBezTo>
                <a:close/>
                <a:moveTo>
                  <a:pt x="535914" y="423872"/>
                </a:moveTo>
                <a:cubicBezTo>
                  <a:pt x="531656" y="425444"/>
                  <a:pt x="527055" y="426291"/>
                  <a:pt x="522474" y="426425"/>
                </a:cubicBezTo>
                <a:cubicBezTo>
                  <a:pt x="532827" y="432025"/>
                  <a:pt x="544277" y="435607"/>
                  <a:pt x="555964" y="436759"/>
                </a:cubicBezTo>
                <a:cubicBezTo>
                  <a:pt x="556211" y="436407"/>
                  <a:pt x="556459" y="436045"/>
                  <a:pt x="556716" y="435693"/>
                </a:cubicBezTo>
                <a:cubicBezTo>
                  <a:pt x="556249" y="427453"/>
                  <a:pt x="554954" y="419348"/>
                  <a:pt x="552668" y="411451"/>
                </a:cubicBezTo>
                <a:cubicBezTo>
                  <a:pt x="548763" y="417271"/>
                  <a:pt x="542114" y="421586"/>
                  <a:pt x="535914" y="423872"/>
                </a:cubicBezTo>
                <a:close/>
                <a:moveTo>
                  <a:pt x="484126" y="341995"/>
                </a:moveTo>
                <a:cubicBezTo>
                  <a:pt x="481859" y="341262"/>
                  <a:pt x="479545" y="340643"/>
                  <a:pt x="477268" y="339966"/>
                </a:cubicBezTo>
                <a:cubicBezTo>
                  <a:pt x="476820" y="339823"/>
                  <a:pt x="476392" y="339719"/>
                  <a:pt x="475963" y="339595"/>
                </a:cubicBezTo>
                <a:cubicBezTo>
                  <a:pt x="475944" y="344214"/>
                  <a:pt x="475592" y="348825"/>
                  <a:pt x="475897" y="353482"/>
                </a:cubicBezTo>
                <a:cubicBezTo>
                  <a:pt x="476249" y="358721"/>
                  <a:pt x="477078" y="363931"/>
                  <a:pt x="478354" y="369027"/>
                </a:cubicBezTo>
                <a:cubicBezTo>
                  <a:pt x="479668" y="374342"/>
                  <a:pt x="481459" y="379495"/>
                  <a:pt x="483669" y="384448"/>
                </a:cubicBezTo>
                <a:cubicBezTo>
                  <a:pt x="483707" y="384267"/>
                  <a:pt x="483736" y="384096"/>
                  <a:pt x="483793" y="383915"/>
                </a:cubicBezTo>
                <a:cubicBezTo>
                  <a:pt x="485793" y="376571"/>
                  <a:pt x="489565" y="369656"/>
                  <a:pt x="494670" y="364007"/>
                </a:cubicBezTo>
                <a:cubicBezTo>
                  <a:pt x="497223" y="361188"/>
                  <a:pt x="500128" y="358692"/>
                  <a:pt x="503243" y="356540"/>
                </a:cubicBezTo>
                <a:cubicBezTo>
                  <a:pt x="504833" y="355435"/>
                  <a:pt x="506662" y="354206"/>
                  <a:pt x="508586" y="353206"/>
                </a:cubicBezTo>
                <a:cubicBezTo>
                  <a:pt x="504757" y="350834"/>
                  <a:pt x="500747" y="348710"/>
                  <a:pt x="496642" y="346843"/>
                </a:cubicBezTo>
                <a:cubicBezTo>
                  <a:pt x="492556" y="344976"/>
                  <a:pt x="488384" y="343338"/>
                  <a:pt x="484126" y="341995"/>
                </a:cubicBezTo>
                <a:close/>
                <a:moveTo>
                  <a:pt x="436854" y="358378"/>
                </a:moveTo>
                <a:cubicBezTo>
                  <a:pt x="432701" y="346634"/>
                  <a:pt x="423185" y="337309"/>
                  <a:pt x="412184" y="331803"/>
                </a:cubicBezTo>
                <a:cubicBezTo>
                  <a:pt x="412003" y="331718"/>
                  <a:pt x="411812" y="331622"/>
                  <a:pt x="411631" y="331537"/>
                </a:cubicBezTo>
                <a:cubicBezTo>
                  <a:pt x="397334" y="340538"/>
                  <a:pt x="383571" y="350396"/>
                  <a:pt x="370226" y="360464"/>
                </a:cubicBezTo>
                <a:cubicBezTo>
                  <a:pt x="369302" y="361159"/>
                  <a:pt x="368369" y="361874"/>
                  <a:pt x="367445" y="362569"/>
                </a:cubicBezTo>
                <a:cubicBezTo>
                  <a:pt x="371350" y="363903"/>
                  <a:pt x="375074" y="365779"/>
                  <a:pt x="378475" y="368217"/>
                </a:cubicBezTo>
                <a:cubicBezTo>
                  <a:pt x="384876" y="372799"/>
                  <a:pt x="390257" y="378914"/>
                  <a:pt x="393572" y="386077"/>
                </a:cubicBezTo>
                <a:cubicBezTo>
                  <a:pt x="397372" y="394259"/>
                  <a:pt x="398134" y="403136"/>
                  <a:pt x="399725" y="411909"/>
                </a:cubicBezTo>
                <a:cubicBezTo>
                  <a:pt x="401154" y="419662"/>
                  <a:pt x="403678" y="426901"/>
                  <a:pt x="408974" y="432892"/>
                </a:cubicBezTo>
                <a:cubicBezTo>
                  <a:pt x="413784" y="438331"/>
                  <a:pt x="419756" y="442446"/>
                  <a:pt x="426157" y="445818"/>
                </a:cubicBezTo>
                <a:cubicBezTo>
                  <a:pt x="439825" y="453019"/>
                  <a:pt x="455056" y="456371"/>
                  <a:pt x="469239" y="462324"/>
                </a:cubicBezTo>
                <a:cubicBezTo>
                  <a:pt x="479830" y="466763"/>
                  <a:pt x="490146" y="472802"/>
                  <a:pt x="497471" y="481555"/>
                </a:cubicBezTo>
                <a:cubicBezTo>
                  <a:pt x="496347" y="479003"/>
                  <a:pt x="495032" y="476507"/>
                  <a:pt x="493499" y="474126"/>
                </a:cubicBezTo>
                <a:cubicBezTo>
                  <a:pt x="485831" y="462134"/>
                  <a:pt x="473496" y="454181"/>
                  <a:pt x="462895" y="445075"/>
                </a:cubicBezTo>
                <a:cubicBezTo>
                  <a:pt x="457561" y="440512"/>
                  <a:pt x="452570" y="435540"/>
                  <a:pt x="448617" y="429730"/>
                </a:cubicBezTo>
                <a:cubicBezTo>
                  <a:pt x="444112" y="423120"/>
                  <a:pt x="441626" y="415538"/>
                  <a:pt x="440597" y="407622"/>
                </a:cubicBezTo>
                <a:cubicBezTo>
                  <a:pt x="438454" y="391354"/>
                  <a:pt x="442454" y="374132"/>
                  <a:pt x="436854" y="358378"/>
                </a:cubicBezTo>
                <a:close/>
                <a:moveTo>
                  <a:pt x="433186" y="586292"/>
                </a:moveTo>
                <a:cubicBezTo>
                  <a:pt x="414222" y="593569"/>
                  <a:pt x="394572" y="598789"/>
                  <a:pt x="374598" y="601999"/>
                </a:cubicBezTo>
                <a:cubicBezTo>
                  <a:pt x="317572" y="592103"/>
                  <a:pt x="262175" y="595389"/>
                  <a:pt x="210978" y="624421"/>
                </a:cubicBezTo>
                <a:cubicBezTo>
                  <a:pt x="209816" y="618525"/>
                  <a:pt x="208444" y="612658"/>
                  <a:pt x="206882" y="606847"/>
                </a:cubicBezTo>
                <a:cubicBezTo>
                  <a:pt x="208215" y="604885"/>
                  <a:pt x="209587" y="602942"/>
                  <a:pt x="211016" y="601056"/>
                </a:cubicBezTo>
                <a:cubicBezTo>
                  <a:pt x="216331" y="594036"/>
                  <a:pt x="221960" y="587226"/>
                  <a:pt x="227932" y="580720"/>
                </a:cubicBezTo>
                <a:cubicBezTo>
                  <a:pt x="228647" y="579939"/>
                  <a:pt x="229390" y="579168"/>
                  <a:pt x="230123" y="578387"/>
                </a:cubicBezTo>
                <a:cubicBezTo>
                  <a:pt x="230475" y="578587"/>
                  <a:pt x="230818" y="578796"/>
                  <a:pt x="231171" y="578977"/>
                </a:cubicBezTo>
                <a:cubicBezTo>
                  <a:pt x="234447" y="580615"/>
                  <a:pt x="237943" y="581882"/>
                  <a:pt x="241639" y="581263"/>
                </a:cubicBezTo>
                <a:cubicBezTo>
                  <a:pt x="244068" y="580854"/>
                  <a:pt x="244811" y="577091"/>
                  <a:pt x="242953" y="575615"/>
                </a:cubicBezTo>
                <a:cubicBezTo>
                  <a:pt x="240991" y="574043"/>
                  <a:pt x="238657" y="573100"/>
                  <a:pt x="236448" y="571929"/>
                </a:cubicBezTo>
                <a:cubicBezTo>
                  <a:pt x="238353" y="570052"/>
                  <a:pt x="240277" y="568223"/>
                  <a:pt x="242239" y="566423"/>
                </a:cubicBezTo>
                <a:cubicBezTo>
                  <a:pt x="242439" y="566509"/>
                  <a:pt x="242610" y="566623"/>
                  <a:pt x="242810" y="566728"/>
                </a:cubicBezTo>
                <a:cubicBezTo>
                  <a:pt x="243858" y="567242"/>
                  <a:pt x="244982" y="567671"/>
                  <a:pt x="246106" y="568062"/>
                </a:cubicBezTo>
                <a:cubicBezTo>
                  <a:pt x="246573" y="568223"/>
                  <a:pt x="247011" y="568347"/>
                  <a:pt x="247497" y="568414"/>
                </a:cubicBezTo>
                <a:cubicBezTo>
                  <a:pt x="247849" y="568481"/>
                  <a:pt x="248211" y="568519"/>
                  <a:pt x="248563" y="568557"/>
                </a:cubicBezTo>
                <a:cubicBezTo>
                  <a:pt x="249078" y="568614"/>
                  <a:pt x="249525" y="568557"/>
                  <a:pt x="249954" y="568452"/>
                </a:cubicBezTo>
                <a:cubicBezTo>
                  <a:pt x="250011" y="568433"/>
                  <a:pt x="250059" y="568433"/>
                  <a:pt x="250097" y="568433"/>
                </a:cubicBezTo>
                <a:cubicBezTo>
                  <a:pt x="251669" y="568490"/>
                  <a:pt x="253021" y="567471"/>
                  <a:pt x="253488" y="565937"/>
                </a:cubicBezTo>
                <a:cubicBezTo>
                  <a:pt x="253897" y="564528"/>
                  <a:pt x="253145" y="563137"/>
                  <a:pt x="251992" y="562394"/>
                </a:cubicBezTo>
                <a:cubicBezTo>
                  <a:pt x="251954" y="562356"/>
                  <a:pt x="251935" y="562327"/>
                  <a:pt x="251907" y="562289"/>
                </a:cubicBezTo>
                <a:cubicBezTo>
                  <a:pt x="251926" y="562327"/>
                  <a:pt x="251945" y="562347"/>
                  <a:pt x="251945" y="562356"/>
                </a:cubicBezTo>
                <a:cubicBezTo>
                  <a:pt x="251859" y="562251"/>
                  <a:pt x="251764" y="562146"/>
                  <a:pt x="251640" y="561985"/>
                </a:cubicBezTo>
                <a:cubicBezTo>
                  <a:pt x="251107" y="561518"/>
                  <a:pt x="250478" y="561184"/>
                  <a:pt x="249878" y="560842"/>
                </a:cubicBezTo>
                <a:cubicBezTo>
                  <a:pt x="249611" y="560699"/>
                  <a:pt x="249344" y="560556"/>
                  <a:pt x="249078" y="560413"/>
                </a:cubicBezTo>
                <a:cubicBezTo>
                  <a:pt x="255317" y="555098"/>
                  <a:pt x="261822" y="550078"/>
                  <a:pt x="268556" y="545402"/>
                </a:cubicBezTo>
                <a:cubicBezTo>
                  <a:pt x="273338" y="545849"/>
                  <a:pt x="278272" y="545563"/>
                  <a:pt x="282958" y="544906"/>
                </a:cubicBezTo>
                <a:cubicBezTo>
                  <a:pt x="285130" y="544601"/>
                  <a:pt x="287397" y="544268"/>
                  <a:pt x="289664" y="543782"/>
                </a:cubicBezTo>
                <a:cubicBezTo>
                  <a:pt x="289721" y="543849"/>
                  <a:pt x="289749" y="543925"/>
                  <a:pt x="289826" y="543992"/>
                </a:cubicBezTo>
                <a:cubicBezTo>
                  <a:pt x="298274" y="552107"/>
                  <a:pt x="310504" y="556079"/>
                  <a:pt x="322125" y="554441"/>
                </a:cubicBezTo>
                <a:cubicBezTo>
                  <a:pt x="333641" y="552822"/>
                  <a:pt x="343851" y="546173"/>
                  <a:pt x="350167" y="536439"/>
                </a:cubicBezTo>
                <a:cubicBezTo>
                  <a:pt x="351205" y="534848"/>
                  <a:pt x="349957" y="533124"/>
                  <a:pt x="348471" y="532571"/>
                </a:cubicBezTo>
                <a:cubicBezTo>
                  <a:pt x="337565" y="528542"/>
                  <a:pt x="325802" y="524370"/>
                  <a:pt x="313962" y="525799"/>
                </a:cubicBezTo>
                <a:cubicBezTo>
                  <a:pt x="305170" y="526866"/>
                  <a:pt x="296331" y="530876"/>
                  <a:pt x="291093" y="538191"/>
                </a:cubicBezTo>
                <a:cubicBezTo>
                  <a:pt x="290664" y="538315"/>
                  <a:pt x="290235" y="538439"/>
                  <a:pt x="289807" y="538544"/>
                </a:cubicBezTo>
                <a:cubicBezTo>
                  <a:pt x="287311" y="539172"/>
                  <a:pt x="284777" y="539667"/>
                  <a:pt x="282234" y="539991"/>
                </a:cubicBezTo>
                <a:cubicBezTo>
                  <a:pt x="280167" y="540258"/>
                  <a:pt x="278119" y="540382"/>
                  <a:pt x="276062" y="540439"/>
                </a:cubicBezTo>
                <a:cubicBezTo>
                  <a:pt x="285511" y="534381"/>
                  <a:pt x="295331" y="528923"/>
                  <a:pt x="305513" y="524113"/>
                </a:cubicBezTo>
                <a:cubicBezTo>
                  <a:pt x="316724" y="518798"/>
                  <a:pt x="328364" y="514474"/>
                  <a:pt x="340242" y="510959"/>
                </a:cubicBezTo>
                <a:cubicBezTo>
                  <a:pt x="341794" y="512293"/>
                  <a:pt x="343594" y="513398"/>
                  <a:pt x="345214" y="514502"/>
                </a:cubicBezTo>
                <a:cubicBezTo>
                  <a:pt x="347623" y="516122"/>
                  <a:pt x="350119" y="517589"/>
                  <a:pt x="352700" y="518903"/>
                </a:cubicBezTo>
                <a:cubicBezTo>
                  <a:pt x="355520" y="520360"/>
                  <a:pt x="358406" y="521627"/>
                  <a:pt x="361377" y="522703"/>
                </a:cubicBezTo>
                <a:cubicBezTo>
                  <a:pt x="364264" y="523751"/>
                  <a:pt x="367273" y="524789"/>
                  <a:pt x="370360" y="524951"/>
                </a:cubicBezTo>
                <a:cubicBezTo>
                  <a:pt x="373779" y="525113"/>
                  <a:pt x="374446" y="520370"/>
                  <a:pt x="371855" y="518817"/>
                </a:cubicBezTo>
                <a:cubicBezTo>
                  <a:pt x="369417" y="517360"/>
                  <a:pt x="366578" y="516465"/>
                  <a:pt x="364016" y="515255"/>
                </a:cubicBezTo>
                <a:cubicBezTo>
                  <a:pt x="361558" y="514093"/>
                  <a:pt x="359111" y="512883"/>
                  <a:pt x="356729" y="511569"/>
                </a:cubicBezTo>
                <a:cubicBezTo>
                  <a:pt x="354767" y="510464"/>
                  <a:pt x="352862" y="509273"/>
                  <a:pt x="350976" y="508035"/>
                </a:cubicBezTo>
                <a:cubicBezTo>
                  <a:pt x="352081" y="507768"/>
                  <a:pt x="353186" y="507482"/>
                  <a:pt x="354291" y="507216"/>
                </a:cubicBezTo>
                <a:cubicBezTo>
                  <a:pt x="361473" y="505501"/>
                  <a:pt x="368693" y="504292"/>
                  <a:pt x="375932" y="503330"/>
                </a:cubicBezTo>
                <a:cubicBezTo>
                  <a:pt x="377665" y="505701"/>
                  <a:pt x="380170" y="507073"/>
                  <a:pt x="382637" y="508568"/>
                </a:cubicBezTo>
                <a:cubicBezTo>
                  <a:pt x="384809" y="509873"/>
                  <a:pt x="386971" y="511150"/>
                  <a:pt x="389143" y="512455"/>
                </a:cubicBezTo>
                <a:cubicBezTo>
                  <a:pt x="393667" y="515160"/>
                  <a:pt x="398220" y="517789"/>
                  <a:pt x="403211" y="519551"/>
                </a:cubicBezTo>
                <a:cubicBezTo>
                  <a:pt x="404583" y="520036"/>
                  <a:pt x="406259" y="519122"/>
                  <a:pt x="406917" y="517912"/>
                </a:cubicBezTo>
                <a:cubicBezTo>
                  <a:pt x="407631" y="516626"/>
                  <a:pt x="407364" y="514922"/>
                  <a:pt x="406297" y="513902"/>
                </a:cubicBezTo>
                <a:cubicBezTo>
                  <a:pt x="402497" y="510321"/>
                  <a:pt x="398049" y="507540"/>
                  <a:pt x="393620" y="504815"/>
                </a:cubicBezTo>
                <a:cubicBezTo>
                  <a:pt x="392029" y="503834"/>
                  <a:pt x="390467" y="502853"/>
                  <a:pt x="388876" y="501891"/>
                </a:cubicBezTo>
                <a:cubicBezTo>
                  <a:pt x="394420" y="501358"/>
                  <a:pt x="399982" y="500929"/>
                  <a:pt x="405583" y="500520"/>
                </a:cubicBezTo>
                <a:cubicBezTo>
                  <a:pt x="409526" y="500234"/>
                  <a:pt x="409326" y="494567"/>
                  <a:pt x="405402" y="494424"/>
                </a:cubicBezTo>
                <a:cubicBezTo>
                  <a:pt x="399077" y="494214"/>
                  <a:pt x="392696" y="494509"/>
                  <a:pt x="386362" y="495119"/>
                </a:cubicBezTo>
                <a:cubicBezTo>
                  <a:pt x="386381" y="495081"/>
                  <a:pt x="386400" y="495062"/>
                  <a:pt x="386428" y="495033"/>
                </a:cubicBezTo>
                <a:cubicBezTo>
                  <a:pt x="388286" y="492947"/>
                  <a:pt x="390152" y="490899"/>
                  <a:pt x="391972" y="488794"/>
                </a:cubicBezTo>
                <a:cubicBezTo>
                  <a:pt x="395820" y="484337"/>
                  <a:pt x="399601" y="480060"/>
                  <a:pt x="402954" y="475298"/>
                </a:cubicBezTo>
                <a:cubicBezTo>
                  <a:pt x="403973" y="473850"/>
                  <a:pt x="403202" y="471764"/>
                  <a:pt x="401935" y="470821"/>
                </a:cubicBezTo>
                <a:cubicBezTo>
                  <a:pt x="400478" y="469735"/>
                  <a:pt x="398639" y="470059"/>
                  <a:pt x="397353" y="471211"/>
                </a:cubicBezTo>
                <a:cubicBezTo>
                  <a:pt x="393239" y="474974"/>
                  <a:pt x="389581" y="479184"/>
                  <a:pt x="385876" y="483337"/>
                </a:cubicBezTo>
                <a:cubicBezTo>
                  <a:pt x="383999" y="485404"/>
                  <a:pt x="382199" y="487528"/>
                  <a:pt x="380370" y="489633"/>
                </a:cubicBezTo>
                <a:cubicBezTo>
                  <a:pt x="378465" y="491804"/>
                  <a:pt x="376427" y="493928"/>
                  <a:pt x="374951" y="496462"/>
                </a:cubicBezTo>
                <a:cubicBezTo>
                  <a:pt x="366178" y="497634"/>
                  <a:pt x="357444" y="499262"/>
                  <a:pt x="348824" y="501291"/>
                </a:cubicBezTo>
                <a:cubicBezTo>
                  <a:pt x="349195" y="500777"/>
                  <a:pt x="349576" y="500272"/>
                  <a:pt x="349967" y="499739"/>
                </a:cubicBezTo>
                <a:cubicBezTo>
                  <a:pt x="352072" y="496891"/>
                  <a:pt x="354158" y="493986"/>
                  <a:pt x="356186" y="491080"/>
                </a:cubicBezTo>
                <a:cubicBezTo>
                  <a:pt x="358187" y="488242"/>
                  <a:pt x="360130" y="485337"/>
                  <a:pt x="361978" y="482413"/>
                </a:cubicBezTo>
                <a:cubicBezTo>
                  <a:pt x="363759" y="479631"/>
                  <a:pt x="365721" y="476745"/>
                  <a:pt x="367054" y="473716"/>
                </a:cubicBezTo>
                <a:cubicBezTo>
                  <a:pt x="368626" y="470154"/>
                  <a:pt x="364473" y="466992"/>
                  <a:pt x="361549" y="469706"/>
                </a:cubicBezTo>
                <a:cubicBezTo>
                  <a:pt x="359072" y="472021"/>
                  <a:pt x="356910" y="474926"/>
                  <a:pt x="354843" y="477603"/>
                </a:cubicBezTo>
                <a:cubicBezTo>
                  <a:pt x="352672" y="480403"/>
                  <a:pt x="350509" y="483232"/>
                  <a:pt x="348443" y="486108"/>
                </a:cubicBezTo>
                <a:cubicBezTo>
                  <a:pt x="346414" y="488947"/>
                  <a:pt x="344394" y="491776"/>
                  <a:pt x="342432" y="494662"/>
                </a:cubicBezTo>
                <a:cubicBezTo>
                  <a:pt x="340451" y="497548"/>
                  <a:pt x="338479" y="500367"/>
                  <a:pt x="337355" y="503720"/>
                </a:cubicBezTo>
                <a:cubicBezTo>
                  <a:pt x="337298" y="503920"/>
                  <a:pt x="337251" y="504111"/>
                  <a:pt x="337232" y="504292"/>
                </a:cubicBezTo>
                <a:cubicBezTo>
                  <a:pt x="312476" y="511369"/>
                  <a:pt x="288778" y="522132"/>
                  <a:pt x="267251" y="536219"/>
                </a:cubicBezTo>
                <a:cubicBezTo>
                  <a:pt x="267318" y="536019"/>
                  <a:pt x="267413" y="535810"/>
                  <a:pt x="267499" y="535591"/>
                </a:cubicBezTo>
                <a:cubicBezTo>
                  <a:pt x="268766" y="532524"/>
                  <a:pt x="270137" y="529533"/>
                  <a:pt x="271652" y="526571"/>
                </a:cubicBezTo>
                <a:cubicBezTo>
                  <a:pt x="272309" y="525304"/>
                  <a:pt x="272985" y="524037"/>
                  <a:pt x="273681" y="522789"/>
                </a:cubicBezTo>
                <a:cubicBezTo>
                  <a:pt x="285673" y="524094"/>
                  <a:pt x="297979" y="515874"/>
                  <a:pt x="305180" y="506997"/>
                </a:cubicBezTo>
                <a:cubicBezTo>
                  <a:pt x="313981" y="496138"/>
                  <a:pt x="317982" y="482651"/>
                  <a:pt x="321315" y="469316"/>
                </a:cubicBezTo>
                <a:cubicBezTo>
                  <a:pt x="321830" y="467249"/>
                  <a:pt x="319839" y="465487"/>
                  <a:pt x="317839" y="466039"/>
                </a:cubicBezTo>
                <a:cubicBezTo>
                  <a:pt x="303666" y="469944"/>
                  <a:pt x="290245" y="476898"/>
                  <a:pt x="279072" y="486470"/>
                </a:cubicBezTo>
                <a:cubicBezTo>
                  <a:pt x="269518" y="494633"/>
                  <a:pt x="261374" y="508864"/>
                  <a:pt x="268747" y="520913"/>
                </a:cubicBezTo>
                <a:cubicBezTo>
                  <a:pt x="268194" y="521960"/>
                  <a:pt x="267623" y="523018"/>
                  <a:pt x="267090" y="524085"/>
                </a:cubicBezTo>
                <a:cubicBezTo>
                  <a:pt x="265518" y="527237"/>
                  <a:pt x="264099" y="530447"/>
                  <a:pt x="262794" y="533724"/>
                </a:cubicBezTo>
                <a:cubicBezTo>
                  <a:pt x="261898" y="536010"/>
                  <a:pt x="260908" y="538486"/>
                  <a:pt x="260260" y="540963"/>
                </a:cubicBezTo>
                <a:cubicBezTo>
                  <a:pt x="258012" y="542554"/>
                  <a:pt x="255764" y="544173"/>
                  <a:pt x="253554" y="545830"/>
                </a:cubicBezTo>
                <a:cubicBezTo>
                  <a:pt x="249668" y="548754"/>
                  <a:pt x="245887" y="551821"/>
                  <a:pt x="242163" y="554955"/>
                </a:cubicBezTo>
                <a:cubicBezTo>
                  <a:pt x="242124" y="554898"/>
                  <a:pt x="242077" y="554850"/>
                  <a:pt x="242020" y="554812"/>
                </a:cubicBezTo>
                <a:cubicBezTo>
                  <a:pt x="241915" y="554650"/>
                  <a:pt x="241810" y="554507"/>
                  <a:pt x="241696" y="554365"/>
                </a:cubicBezTo>
                <a:cubicBezTo>
                  <a:pt x="241429" y="554012"/>
                  <a:pt x="241143" y="553650"/>
                  <a:pt x="240896" y="553298"/>
                </a:cubicBezTo>
                <a:cubicBezTo>
                  <a:pt x="240343" y="552536"/>
                  <a:pt x="239858" y="551726"/>
                  <a:pt x="239400" y="550907"/>
                </a:cubicBezTo>
                <a:cubicBezTo>
                  <a:pt x="239191" y="550516"/>
                  <a:pt x="238953" y="550126"/>
                  <a:pt x="238762" y="549726"/>
                </a:cubicBezTo>
                <a:cubicBezTo>
                  <a:pt x="238410" y="549050"/>
                  <a:pt x="237905" y="548497"/>
                  <a:pt x="237410" y="547907"/>
                </a:cubicBezTo>
                <a:cubicBezTo>
                  <a:pt x="236371" y="546678"/>
                  <a:pt x="234276" y="546573"/>
                  <a:pt x="232914" y="547173"/>
                </a:cubicBezTo>
                <a:cubicBezTo>
                  <a:pt x="231418" y="547869"/>
                  <a:pt x="230504" y="549326"/>
                  <a:pt x="230504" y="550983"/>
                </a:cubicBezTo>
                <a:cubicBezTo>
                  <a:pt x="230504" y="553460"/>
                  <a:pt x="231818" y="555917"/>
                  <a:pt x="233104" y="557975"/>
                </a:cubicBezTo>
                <a:cubicBezTo>
                  <a:pt x="233742" y="558994"/>
                  <a:pt x="234476" y="559975"/>
                  <a:pt x="235295" y="560880"/>
                </a:cubicBezTo>
                <a:cubicBezTo>
                  <a:pt x="233247" y="562718"/>
                  <a:pt x="231247" y="564623"/>
                  <a:pt x="229256" y="566509"/>
                </a:cubicBezTo>
                <a:cubicBezTo>
                  <a:pt x="228885" y="566137"/>
                  <a:pt x="228494" y="565756"/>
                  <a:pt x="228113" y="565347"/>
                </a:cubicBezTo>
                <a:cubicBezTo>
                  <a:pt x="227846" y="565061"/>
                  <a:pt x="227599" y="564775"/>
                  <a:pt x="227332" y="564490"/>
                </a:cubicBezTo>
                <a:cubicBezTo>
                  <a:pt x="227294" y="564452"/>
                  <a:pt x="227151" y="564280"/>
                  <a:pt x="227027" y="564137"/>
                </a:cubicBezTo>
                <a:cubicBezTo>
                  <a:pt x="226884" y="563956"/>
                  <a:pt x="226561" y="563547"/>
                  <a:pt x="226513" y="563499"/>
                </a:cubicBezTo>
                <a:cubicBezTo>
                  <a:pt x="226313" y="563232"/>
                  <a:pt x="226122" y="562966"/>
                  <a:pt x="225922" y="562699"/>
                </a:cubicBezTo>
                <a:cubicBezTo>
                  <a:pt x="225551" y="562146"/>
                  <a:pt x="225160" y="561613"/>
                  <a:pt x="224779" y="561080"/>
                </a:cubicBezTo>
                <a:cubicBezTo>
                  <a:pt x="223284" y="558832"/>
                  <a:pt x="221712" y="556479"/>
                  <a:pt x="220569" y="554060"/>
                </a:cubicBezTo>
                <a:cubicBezTo>
                  <a:pt x="219788" y="552383"/>
                  <a:pt x="217436" y="551993"/>
                  <a:pt x="215931" y="552669"/>
                </a:cubicBezTo>
                <a:cubicBezTo>
                  <a:pt x="214111" y="553488"/>
                  <a:pt x="213616" y="555231"/>
                  <a:pt x="213921" y="557070"/>
                </a:cubicBezTo>
                <a:cubicBezTo>
                  <a:pt x="213940" y="557174"/>
                  <a:pt x="213959" y="557270"/>
                  <a:pt x="213978" y="557374"/>
                </a:cubicBezTo>
                <a:cubicBezTo>
                  <a:pt x="213978" y="557413"/>
                  <a:pt x="213997" y="557479"/>
                  <a:pt x="214016" y="557574"/>
                </a:cubicBezTo>
                <a:cubicBezTo>
                  <a:pt x="213997" y="557536"/>
                  <a:pt x="213997" y="557508"/>
                  <a:pt x="213978" y="557470"/>
                </a:cubicBezTo>
                <a:cubicBezTo>
                  <a:pt x="213978" y="557527"/>
                  <a:pt x="213978" y="557594"/>
                  <a:pt x="213997" y="557679"/>
                </a:cubicBezTo>
                <a:cubicBezTo>
                  <a:pt x="214016" y="558194"/>
                  <a:pt x="214178" y="558841"/>
                  <a:pt x="214302" y="559375"/>
                </a:cubicBezTo>
                <a:cubicBezTo>
                  <a:pt x="214464" y="560137"/>
                  <a:pt x="214692" y="560851"/>
                  <a:pt x="214959" y="561585"/>
                </a:cubicBezTo>
                <a:cubicBezTo>
                  <a:pt x="215550" y="563185"/>
                  <a:pt x="216264" y="564737"/>
                  <a:pt x="217131" y="566223"/>
                </a:cubicBezTo>
                <a:cubicBezTo>
                  <a:pt x="218607" y="568700"/>
                  <a:pt x="220531" y="571052"/>
                  <a:pt x="222655" y="573053"/>
                </a:cubicBezTo>
                <a:cubicBezTo>
                  <a:pt x="220893" y="574853"/>
                  <a:pt x="219093" y="576653"/>
                  <a:pt x="217379" y="578510"/>
                </a:cubicBezTo>
                <a:cubicBezTo>
                  <a:pt x="212445" y="583844"/>
                  <a:pt x="207787" y="589398"/>
                  <a:pt x="203405" y="595160"/>
                </a:cubicBezTo>
                <a:cubicBezTo>
                  <a:pt x="200395" y="585711"/>
                  <a:pt x="196824" y="576444"/>
                  <a:pt x="192747" y="567385"/>
                </a:cubicBezTo>
                <a:cubicBezTo>
                  <a:pt x="193118" y="566671"/>
                  <a:pt x="193499" y="565976"/>
                  <a:pt x="193890" y="565280"/>
                </a:cubicBezTo>
                <a:cubicBezTo>
                  <a:pt x="197938" y="557994"/>
                  <a:pt x="202091" y="550755"/>
                  <a:pt x="206368" y="543620"/>
                </a:cubicBezTo>
                <a:cubicBezTo>
                  <a:pt x="214816" y="529523"/>
                  <a:pt x="223751" y="515722"/>
                  <a:pt x="233190" y="502282"/>
                </a:cubicBezTo>
                <a:cubicBezTo>
                  <a:pt x="252173" y="475298"/>
                  <a:pt x="273300" y="449799"/>
                  <a:pt x="296236" y="426063"/>
                </a:cubicBezTo>
                <a:cubicBezTo>
                  <a:pt x="316258" y="405327"/>
                  <a:pt x="337698" y="385953"/>
                  <a:pt x="360358" y="368113"/>
                </a:cubicBezTo>
                <a:cubicBezTo>
                  <a:pt x="363225" y="368703"/>
                  <a:pt x="366064" y="369684"/>
                  <a:pt x="368845" y="371075"/>
                </a:cubicBezTo>
                <a:cubicBezTo>
                  <a:pt x="375265" y="374285"/>
                  <a:pt x="380770" y="379200"/>
                  <a:pt x="384571" y="385315"/>
                </a:cubicBezTo>
                <a:cubicBezTo>
                  <a:pt x="388867" y="392287"/>
                  <a:pt x="390133" y="400231"/>
                  <a:pt x="391296" y="408203"/>
                </a:cubicBezTo>
                <a:cubicBezTo>
                  <a:pt x="392505" y="416404"/>
                  <a:pt x="393991" y="424548"/>
                  <a:pt x="398287" y="431768"/>
                </a:cubicBezTo>
                <a:cubicBezTo>
                  <a:pt x="401973" y="437988"/>
                  <a:pt x="407164" y="443055"/>
                  <a:pt x="412993" y="447256"/>
                </a:cubicBezTo>
                <a:cubicBezTo>
                  <a:pt x="425043" y="455952"/>
                  <a:pt x="439406" y="460343"/>
                  <a:pt x="453294" y="465077"/>
                </a:cubicBezTo>
                <a:cubicBezTo>
                  <a:pt x="466962" y="469744"/>
                  <a:pt x="481373" y="475240"/>
                  <a:pt x="491032" y="486489"/>
                </a:cubicBezTo>
                <a:cubicBezTo>
                  <a:pt x="500442" y="497434"/>
                  <a:pt x="502328" y="512797"/>
                  <a:pt x="499157" y="526485"/>
                </a:cubicBezTo>
                <a:cubicBezTo>
                  <a:pt x="491775" y="558079"/>
                  <a:pt x="461333" y="575510"/>
                  <a:pt x="433186" y="586292"/>
                </a:cubicBezTo>
                <a:close/>
                <a:moveTo>
                  <a:pt x="479383" y="518789"/>
                </a:moveTo>
                <a:cubicBezTo>
                  <a:pt x="484860" y="521037"/>
                  <a:pt x="490813" y="517169"/>
                  <a:pt x="492861" y="512016"/>
                </a:cubicBezTo>
                <a:cubicBezTo>
                  <a:pt x="494861" y="506168"/>
                  <a:pt x="489470" y="499929"/>
                  <a:pt x="483659" y="499415"/>
                </a:cubicBezTo>
                <a:cubicBezTo>
                  <a:pt x="472277" y="498862"/>
                  <a:pt x="467848" y="514722"/>
                  <a:pt x="479383" y="518789"/>
                </a:cubicBezTo>
                <a:close/>
                <a:moveTo>
                  <a:pt x="444683" y="513388"/>
                </a:moveTo>
                <a:cubicBezTo>
                  <a:pt x="458532" y="512445"/>
                  <a:pt x="467629" y="495100"/>
                  <a:pt x="456523" y="484956"/>
                </a:cubicBezTo>
                <a:cubicBezTo>
                  <a:pt x="451122" y="480070"/>
                  <a:pt x="443559" y="479612"/>
                  <a:pt x="437216" y="482851"/>
                </a:cubicBezTo>
                <a:cubicBezTo>
                  <a:pt x="422233" y="490271"/>
                  <a:pt x="427872" y="514140"/>
                  <a:pt x="444683" y="513388"/>
                </a:cubicBezTo>
                <a:close/>
                <a:moveTo>
                  <a:pt x="444893" y="505939"/>
                </a:moveTo>
                <a:cubicBezTo>
                  <a:pt x="456532" y="505711"/>
                  <a:pt x="456618" y="488652"/>
                  <a:pt x="444978" y="488290"/>
                </a:cubicBezTo>
                <a:cubicBezTo>
                  <a:pt x="433339" y="488518"/>
                  <a:pt x="433253" y="505577"/>
                  <a:pt x="444893" y="505939"/>
                </a:cubicBezTo>
                <a:close/>
                <a:moveTo>
                  <a:pt x="165839" y="520770"/>
                </a:moveTo>
                <a:cubicBezTo>
                  <a:pt x="158333" y="510435"/>
                  <a:pt x="150170" y="500234"/>
                  <a:pt x="140940" y="491252"/>
                </a:cubicBezTo>
                <a:cubicBezTo>
                  <a:pt x="178726" y="326203"/>
                  <a:pt x="241448" y="151352"/>
                  <a:pt x="387495" y="52749"/>
                </a:cubicBezTo>
                <a:cubicBezTo>
                  <a:pt x="422985" y="29270"/>
                  <a:pt x="472591" y="3600"/>
                  <a:pt x="515301" y="0"/>
                </a:cubicBezTo>
                <a:cubicBezTo>
                  <a:pt x="553925" y="143"/>
                  <a:pt x="560469" y="27899"/>
                  <a:pt x="551506" y="60055"/>
                </a:cubicBezTo>
                <a:cubicBezTo>
                  <a:pt x="537209" y="109376"/>
                  <a:pt x="563469" y="112281"/>
                  <a:pt x="566517" y="155972"/>
                </a:cubicBezTo>
                <a:cubicBezTo>
                  <a:pt x="571594" y="212198"/>
                  <a:pt x="526789" y="239982"/>
                  <a:pt x="505462" y="284169"/>
                </a:cubicBezTo>
                <a:cubicBezTo>
                  <a:pt x="494146" y="285912"/>
                  <a:pt x="483002" y="288750"/>
                  <a:pt x="472182" y="292456"/>
                </a:cubicBezTo>
                <a:cubicBezTo>
                  <a:pt x="450255" y="299980"/>
                  <a:pt x="429615" y="310725"/>
                  <a:pt x="409917" y="323012"/>
                </a:cubicBezTo>
                <a:cubicBezTo>
                  <a:pt x="407278" y="324650"/>
                  <a:pt x="404659" y="326326"/>
                  <a:pt x="402059" y="328041"/>
                </a:cubicBezTo>
                <a:cubicBezTo>
                  <a:pt x="393572" y="333527"/>
                  <a:pt x="385266" y="339290"/>
                  <a:pt x="377122" y="345157"/>
                </a:cubicBezTo>
                <a:cubicBezTo>
                  <a:pt x="370274" y="350082"/>
                  <a:pt x="363521" y="355159"/>
                  <a:pt x="356891" y="360359"/>
                </a:cubicBezTo>
                <a:cubicBezTo>
                  <a:pt x="353805" y="362769"/>
                  <a:pt x="350757" y="365189"/>
                  <a:pt x="347728" y="367665"/>
                </a:cubicBezTo>
                <a:cubicBezTo>
                  <a:pt x="331164" y="381124"/>
                  <a:pt x="315305" y="395440"/>
                  <a:pt x="300189" y="410499"/>
                </a:cubicBezTo>
                <a:cubicBezTo>
                  <a:pt x="276233" y="434350"/>
                  <a:pt x="254221" y="460105"/>
                  <a:pt x="234323" y="487432"/>
                </a:cubicBezTo>
                <a:cubicBezTo>
                  <a:pt x="217569" y="510407"/>
                  <a:pt x="202472" y="534505"/>
                  <a:pt x="189137" y="559622"/>
                </a:cubicBezTo>
                <a:cubicBezTo>
                  <a:pt x="182488" y="546030"/>
                  <a:pt x="174697" y="533000"/>
                  <a:pt x="165839" y="520770"/>
                </a:cubicBezTo>
                <a:close/>
                <a:moveTo>
                  <a:pt x="388124" y="313639"/>
                </a:moveTo>
                <a:cubicBezTo>
                  <a:pt x="380723" y="306600"/>
                  <a:pt x="370169" y="317240"/>
                  <a:pt x="377179" y="324564"/>
                </a:cubicBezTo>
                <a:cubicBezTo>
                  <a:pt x="384552" y="331603"/>
                  <a:pt x="395105" y="320964"/>
                  <a:pt x="388124" y="313639"/>
                </a:cubicBezTo>
                <a:close/>
                <a:moveTo>
                  <a:pt x="416499" y="295313"/>
                </a:moveTo>
                <a:cubicBezTo>
                  <a:pt x="407745" y="286950"/>
                  <a:pt x="395220" y="299590"/>
                  <a:pt x="403526" y="308305"/>
                </a:cubicBezTo>
                <a:cubicBezTo>
                  <a:pt x="412289" y="316668"/>
                  <a:pt x="424824" y="304028"/>
                  <a:pt x="416499" y="295313"/>
                </a:cubicBezTo>
                <a:close/>
                <a:moveTo>
                  <a:pt x="440968" y="266671"/>
                </a:moveTo>
                <a:cubicBezTo>
                  <a:pt x="425852" y="266671"/>
                  <a:pt x="425814" y="290170"/>
                  <a:pt x="440968" y="290170"/>
                </a:cubicBezTo>
                <a:cubicBezTo>
                  <a:pt x="456085" y="290160"/>
                  <a:pt x="456104" y="266671"/>
                  <a:pt x="440968" y="266671"/>
                </a:cubicBezTo>
                <a:close/>
                <a:moveTo>
                  <a:pt x="466391" y="241621"/>
                </a:moveTo>
                <a:cubicBezTo>
                  <a:pt x="460152" y="243764"/>
                  <a:pt x="457104" y="251089"/>
                  <a:pt x="458723" y="257270"/>
                </a:cubicBezTo>
                <a:cubicBezTo>
                  <a:pt x="461057" y="266786"/>
                  <a:pt x="474163" y="270300"/>
                  <a:pt x="480878" y="263119"/>
                </a:cubicBezTo>
                <a:cubicBezTo>
                  <a:pt x="491022" y="252994"/>
                  <a:pt x="479545" y="235744"/>
                  <a:pt x="466391" y="241621"/>
                </a:cubicBezTo>
                <a:close/>
                <a:moveTo>
                  <a:pt x="528675" y="110433"/>
                </a:moveTo>
                <a:cubicBezTo>
                  <a:pt x="525750" y="107899"/>
                  <a:pt x="521778" y="106547"/>
                  <a:pt x="517873" y="106604"/>
                </a:cubicBezTo>
                <a:lnTo>
                  <a:pt x="513130" y="107242"/>
                </a:lnTo>
                <a:cubicBezTo>
                  <a:pt x="511701" y="107833"/>
                  <a:pt x="510282" y="108433"/>
                  <a:pt x="508872" y="109042"/>
                </a:cubicBezTo>
                <a:cubicBezTo>
                  <a:pt x="491365" y="120253"/>
                  <a:pt x="502205" y="146552"/>
                  <a:pt x="522512" y="141856"/>
                </a:cubicBezTo>
                <a:cubicBezTo>
                  <a:pt x="527112" y="140789"/>
                  <a:pt x="530732" y="137255"/>
                  <a:pt x="533275" y="133445"/>
                </a:cubicBezTo>
                <a:lnTo>
                  <a:pt x="535075" y="129188"/>
                </a:lnTo>
                <a:cubicBezTo>
                  <a:pt x="536980" y="122463"/>
                  <a:pt x="534428" y="114424"/>
                  <a:pt x="528675" y="110433"/>
                </a:cubicBezTo>
                <a:close/>
                <a:moveTo>
                  <a:pt x="512434" y="64541"/>
                </a:moveTo>
                <a:cubicBezTo>
                  <a:pt x="499099" y="69875"/>
                  <a:pt x="503252" y="89887"/>
                  <a:pt x="517549" y="89945"/>
                </a:cubicBezTo>
                <a:cubicBezTo>
                  <a:pt x="526141" y="90154"/>
                  <a:pt x="532685" y="81334"/>
                  <a:pt x="530351" y="73152"/>
                </a:cubicBezTo>
                <a:cubicBezTo>
                  <a:pt x="528494" y="65780"/>
                  <a:pt x="519350" y="61017"/>
                  <a:pt x="512434" y="64541"/>
                </a:cubicBezTo>
                <a:close/>
                <a:moveTo>
                  <a:pt x="507672" y="50854"/>
                </a:moveTo>
                <a:cubicBezTo>
                  <a:pt x="524245" y="50854"/>
                  <a:pt x="524265" y="25098"/>
                  <a:pt x="507672" y="25098"/>
                </a:cubicBezTo>
                <a:cubicBezTo>
                  <a:pt x="491098" y="25098"/>
                  <a:pt x="491060" y="50854"/>
                  <a:pt x="507672" y="50854"/>
                </a:cubicBezTo>
                <a:close/>
                <a:moveTo>
                  <a:pt x="499099" y="184052"/>
                </a:moveTo>
                <a:cubicBezTo>
                  <a:pt x="515444" y="199187"/>
                  <a:pt x="537847" y="176546"/>
                  <a:pt x="522807" y="160344"/>
                </a:cubicBezTo>
                <a:cubicBezTo>
                  <a:pt x="506462" y="145209"/>
                  <a:pt x="484069" y="167840"/>
                  <a:pt x="499099" y="184052"/>
                </a:cubicBezTo>
                <a:close/>
                <a:moveTo>
                  <a:pt x="493661" y="233086"/>
                </a:moveTo>
                <a:cubicBezTo>
                  <a:pt x="512682" y="233086"/>
                  <a:pt x="512720" y="203530"/>
                  <a:pt x="493661" y="203530"/>
                </a:cubicBezTo>
                <a:cubicBezTo>
                  <a:pt x="474649" y="203530"/>
                  <a:pt x="474630" y="233086"/>
                  <a:pt x="493661" y="233086"/>
                </a:cubicBezTo>
                <a:close/>
                <a:moveTo>
                  <a:pt x="404821" y="142246"/>
                </a:moveTo>
                <a:cubicBezTo>
                  <a:pt x="402021" y="146485"/>
                  <a:pt x="399220" y="150733"/>
                  <a:pt x="396763" y="155191"/>
                </a:cubicBezTo>
                <a:cubicBezTo>
                  <a:pt x="394201" y="159830"/>
                  <a:pt x="395001" y="167440"/>
                  <a:pt x="400849" y="161573"/>
                </a:cubicBezTo>
                <a:cubicBezTo>
                  <a:pt x="402506" y="159896"/>
                  <a:pt x="409793" y="149666"/>
                  <a:pt x="408764" y="147209"/>
                </a:cubicBezTo>
                <a:cubicBezTo>
                  <a:pt x="411870" y="154515"/>
                  <a:pt x="420756" y="156048"/>
                  <a:pt x="427833" y="155019"/>
                </a:cubicBezTo>
                <a:cubicBezTo>
                  <a:pt x="436368" y="153772"/>
                  <a:pt x="443826" y="148476"/>
                  <a:pt x="451436" y="145094"/>
                </a:cubicBezTo>
                <a:cubicBezTo>
                  <a:pt x="452151" y="144790"/>
                  <a:pt x="452541" y="143904"/>
                  <a:pt x="451884" y="143275"/>
                </a:cubicBezTo>
                <a:cubicBezTo>
                  <a:pt x="442969" y="135169"/>
                  <a:pt x="429281" y="130245"/>
                  <a:pt x="417584" y="134331"/>
                </a:cubicBezTo>
                <a:cubicBezTo>
                  <a:pt x="423680" y="126063"/>
                  <a:pt x="430367" y="118215"/>
                  <a:pt x="437568" y="110804"/>
                </a:cubicBezTo>
                <a:cubicBezTo>
                  <a:pt x="444626" y="113281"/>
                  <a:pt x="456123" y="105651"/>
                  <a:pt x="460580" y="101289"/>
                </a:cubicBezTo>
                <a:cubicBezTo>
                  <a:pt x="467781" y="94498"/>
                  <a:pt x="472772" y="85153"/>
                  <a:pt x="474144" y="75190"/>
                </a:cubicBezTo>
                <a:cubicBezTo>
                  <a:pt x="474353" y="73590"/>
                  <a:pt x="472753" y="72752"/>
                  <a:pt x="471591" y="73781"/>
                </a:cubicBezTo>
                <a:cubicBezTo>
                  <a:pt x="464905" y="79791"/>
                  <a:pt x="455189" y="79810"/>
                  <a:pt x="447617" y="84068"/>
                </a:cubicBezTo>
                <a:cubicBezTo>
                  <a:pt x="441359" y="87239"/>
                  <a:pt x="431024" y="100108"/>
                  <a:pt x="433586" y="107423"/>
                </a:cubicBezTo>
                <a:cubicBezTo>
                  <a:pt x="426081" y="114519"/>
                  <a:pt x="419309" y="122311"/>
                  <a:pt x="413136" y="130493"/>
                </a:cubicBezTo>
                <a:cubicBezTo>
                  <a:pt x="412765" y="120120"/>
                  <a:pt x="407507" y="109795"/>
                  <a:pt x="409603" y="99098"/>
                </a:cubicBezTo>
                <a:cubicBezTo>
                  <a:pt x="409764" y="98050"/>
                  <a:pt x="408393" y="96907"/>
                  <a:pt x="407555" y="97955"/>
                </a:cubicBezTo>
                <a:cubicBezTo>
                  <a:pt x="386552" y="122606"/>
                  <a:pt x="395677" y="142123"/>
                  <a:pt x="404821" y="142246"/>
                </a:cubicBezTo>
                <a:close/>
                <a:moveTo>
                  <a:pt x="371093" y="191786"/>
                </a:moveTo>
                <a:cubicBezTo>
                  <a:pt x="379866" y="200149"/>
                  <a:pt x="392391" y="187509"/>
                  <a:pt x="384085" y="178813"/>
                </a:cubicBezTo>
                <a:cubicBezTo>
                  <a:pt x="375322" y="170450"/>
                  <a:pt x="362787" y="183080"/>
                  <a:pt x="371093" y="191786"/>
                </a:cubicBezTo>
                <a:close/>
                <a:moveTo>
                  <a:pt x="356405" y="243354"/>
                </a:moveTo>
                <a:cubicBezTo>
                  <a:pt x="387171" y="252441"/>
                  <a:pt x="414356" y="221694"/>
                  <a:pt x="408507" y="191948"/>
                </a:cubicBezTo>
                <a:cubicBezTo>
                  <a:pt x="408898" y="194100"/>
                  <a:pt x="405259" y="199082"/>
                  <a:pt x="404088" y="200825"/>
                </a:cubicBezTo>
                <a:cubicBezTo>
                  <a:pt x="402164" y="203664"/>
                  <a:pt x="399792" y="206226"/>
                  <a:pt x="397172" y="208417"/>
                </a:cubicBezTo>
                <a:cubicBezTo>
                  <a:pt x="384390" y="219161"/>
                  <a:pt x="363073" y="222037"/>
                  <a:pt x="352167" y="207150"/>
                </a:cubicBezTo>
                <a:cubicBezTo>
                  <a:pt x="340899" y="191786"/>
                  <a:pt x="351243" y="170412"/>
                  <a:pt x="363197" y="158753"/>
                </a:cubicBezTo>
                <a:cubicBezTo>
                  <a:pt x="318744" y="166297"/>
                  <a:pt x="311990" y="230124"/>
                  <a:pt x="356405" y="243354"/>
                </a:cubicBezTo>
                <a:close/>
                <a:moveTo>
                  <a:pt x="311752" y="275615"/>
                </a:moveTo>
                <a:cubicBezTo>
                  <a:pt x="326259" y="275615"/>
                  <a:pt x="326278" y="253070"/>
                  <a:pt x="311752" y="253070"/>
                </a:cubicBezTo>
                <a:cubicBezTo>
                  <a:pt x="297246" y="253070"/>
                  <a:pt x="297208" y="275615"/>
                  <a:pt x="311752" y="275615"/>
                </a:cubicBezTo>
                <a:close/>
                <a:moveTo>
                  <a:pt x="267385" y="347129"/>
                </a:moveTo>
                <a:cubicBezTo>
                  <a:pt x="308438" y="365665"/>
                  <a:pt x="351338" y="323298"/>
                  <a:pt x="341213" y="281959"/>
                </a:cubicBezTo>
                <a:cubicBezTo>
                  <a:pt x="336574" y="287769"/>
                  <a:pt x="331583" y="293275"/>
                  <a:pt x="325240" y="297218"/>
                </a:cubicBezTo>
                <a:cubicBezTo>
                  <a:pt x="310762" y="307162"/>
                  <a:pt x="286482" y="304505"/>
                  <a:pt x="280263" y="286255"/>
                </a:cubicBezTo>
                <a:cubicBezTo>
                  <a:pt x="274043" y="268891"/>
                  <a:pt x="285606" y="251422"/>
                  <a:pt x="300437" y="242888"/>
                </a:cubicBezTo>
                <a:cubicBezTo>
                  <a:pt x="292807" y="239344"/>
                  <a:pt x="284358" y="241659"/>
                  <a:pt x="276605" y="243354"/>
                </a:cubicBezTo>
                <a:cubicBezTo>
                  <a:pt x="268071" y="245297"/>
                  <a:pt x="259774" y="250860"/>
                  <a:pt x="253450" y="256737"/>
                </a:cubicBezTo>
                <a:cubicBezTo>
                  <a:pt x="225389" y="282321"/>
                  <a:pt x="231380" y="332213"/>
                  <a:pt x="267385" y="347129"/>
                </a:cubicBezTo>
                <a:close/>
                <a:moveTo>
                  <a:pt x="201129" y="415919"/>
                </a:moveTo>
                <a:cubicBezTo>
                  <a:pt x="201186" y="417614"/>
                  <a:pt x="201272" y="419291"/>
                  <a:pt x="201519" y="420967"/>
                </a:cubicBezTo>
                <a:cubicBezTo>
                  <a:pt x="201643" y="421843"/>
                  <a:pt x="201805" y="422710"/>
                  <a:pt x="202034" y="423567"/>
                </a:cubicBezTo>
                <a:cubicBezTo>
                  <a:pt x="202139" y="423958"/>
                  <a:pt x="202281" y="424348"/>
                  <a:pt x="202462" y="424729"/>
                </a:cubicBezTo>
                <a:cubicBezTo>
                  <a:pt x="202443" y="424748"/>
                  <a:pt x="202424" y="424767"/>
                  <a:pt x="202424" y="424786"/>
                </a:cubicBezTo>
                <a:cubicBezTo>
                  <a:pt x="203243" y="427139"/>
                  <a:pt x="203710" y="427263"/>
                  <a:pt x="204386" y="425958"/>
                </a:cubicBezTo>
                <a:cubicBezTo>
                  <a:pt x="206006" y="422786"/>
                  <a:pt x="206844" y="419271"/>
                  <a:pt x="206882" y="415728"/>
                </a:cubicBezTo>
                <a:cubicBezTo>
                  <a:pt x="206901" y="413966"/>
                  <a:pt x="206701" y="412185"/>
                  <a:pt x="206310" y="410470"/>
                </a:cubicBezTo>
                <a:cubicBezTo>
                  <a:pt x="205920" y="408737"/>
                  <a:pt x="205206" y="407156"/>
                  <a:pt x="204491" y="405536"/>
                </a:cubicBezTo>
                <a:cubicBezTo>
                  <a:pt x="204167" y="404784"/>
                  <a:pt x="203101" y="405051"/>
                  <a:pt x="202872" y="405717"/>
                </a:cubicBezTo>
                <a:cubicBezTo>
                  <a:pt x="201719" y="408946"/>
                  <a:pt x="201043" y="412480"/>
                  <a:pt x="201129" y="415919"/>
                </a:cubicBezTo>
                <a:close/>
                <a:moveTo>
                  <a:pt x="192309" y="438579"/>
                </a:moveTo>
                <a:cubicBezTo>
                  <a:pt x="195004" y="440541"/>
                  <a:pt x="197995" y="442017"/>
                  <a:pt x="201148" y="443055"/>
                </a:cubicBezTo>
                <a:cubicBezTo>
                  <a:pt x="199986" y="446389"/>
                  <a:pt x="199005" y="449790"/>
                  <a:pt x="198281" y="453247"/>
                </a:cubicBezTo>
                <a:cubicBezTo>
                  <a:pt x="196538" y="461610"/>
                  <a:pt x="195481" y="470106"/>
                  <a:pt x="194433" y="478574"/>
                </a:cubicBezTo>
                <a:cubicBezTo>
                  <a:pt x="193861" y="483070"/>
                  <a:pt x="193242" y="487556"/>
                  <a:pt x="192366" y="491995"/>
                </a:cubicBezTo>
                <a:cubicBezTo>
                  <a:pt x="191461" y="496662"/>
                  <a:pt x="189708" y="501263"/>
                  <a:pt x="189194" y="505987"/>
                </a:cubicBezTo>
                <a:cubicBezTo>
                  <a:pt x="188927" y="508502"/>
                  <a:pt x="192471" y="509178"/>
                  <a:pt x="193671" y="507273"/>
                </a:cubicBezTo>
                <a:cubicBezTo>
                  <a:pt x="195938" y="503730"/>
                  <a:pt x="196719" y="499196"/>
                  <a:pt x="197538" y="495138"/>
                </a:cubicBezTo>
                <a:cubicBezTo>
                  <a:pt x="198338" y="491090"/>
                  <a:pt x="198929" y="487013"/>
                  <a:pt x="199481" y="482927"/>
                </a:cubicBezTo>
                <a:cubicBezTo>
                  <a:pt x="200548" y="474745"/>
                  <a:pt x="201053" y="466439"/>
                  <a:pt x="202615" y="458324"/>
                </a:cubicBezTo>
                <a:cubicBezTo>
                  <a:pt x="203396" y="454352"/>
                  <a:pt x="204358" y="450428"/>
                  <a:pt x="205596" y="446599"/>
                </a:cubicBezTo>
                <a:cubicBezTo>
                  <a:pt x="206168" y="447008"/>
                  <a:pt x="206806" y="447351"/>
                  <a:pt x="207396" y="447665"/>
                </a:cubicBezTo>
                <a:cubicBezTo>
                  <a:pt x="208558" y="448294"/>
                  <a:pt x="209768" y="448828"/>
                  <a:pt x="210997" y="449266"/>
                </a:cubicBezTo>
                <a:cubicBezTo>
                  <a:pt x="213473" y="450171"/>
                  <a:pt x="216150" y="450675"/>
                  <a:pt x="218788" y="450799"/>
                </a:cubicBezTo>
                <a:cubicBezTo>
                  <a:pt x="224103" y="451047"/>
                  <a:pt x="229485" y="449818"/>
                  <a:pt x="234009" y="447018"/>
                </a:cubicBezTo>
                <a:cubicBezTo>
                  <a:pt x="234790" y="446532"/>
                  <a:pt x="234771" y="445541"/>
                  <a:pt x="234066" y="445018"/>
                </a:cubicBezTo>
                <a:cubicBezTo>
                  <a:pt x="229056" y="441417"/>
                  <a:pt x="222855" y="439674"/>
                  <a:pt x="216797" y="439969"/>
                </a:cubicBezTo>
                <a:cubicBezTo>
                  <a:pt x="217979" y="439169"/>
                  <a:pt x="219112" y="438312"/>
                  <a:pt x="220198" y="437407"/>
                </a:cubicBezTo>
                <a:cubicBezTo>
                  <a:pt x="223979" y="434292"/>
                  <a:pt x="227132" y="430511"/>
                  <a:pt x="229609" y="426301"/>
                </a:cubicBezTo>
                <a:cubicBezTo>
                  <a:pt x="230142" y="425377"/>
                  <a:pt x="229304" y="424339"/>
                  <a:pt x="228304" y="424539"/>
                </a:cubicBezTo>
                <a:cubicBezTo>
                  <a:pt x="223132" y="425482"/>
                  <a:pt x="218217" y="427853"/>
                  <a:pt x="214235" y="431330"/>
                </a:cubicBezTo>
                <a:cubicBezTo>
                  <a:pt x="212454" y="432883"/>
                  <a:pt x="210835" y="434721"/>
                  <a:pt x="209473" y="436664"/>
                </a:cubicBezTo>
                <a:cubicBezTo>
                  <a:pt x="209797" y="435988"/>
                  <a:pt x="210111" y="435293"/>
                  <a:pt x="210454" y="434616"/>
                </a:cubicBezTo>
                <a:cubicBezTo>
                  <a:pt x="213464" y="428730"/>
                  <a:pt x="217226" y="423186"/>
                  <a:pt x="221112" y="417786"/>
                </a:cubicBezTo>
                <a:cubicBezTo>
                  <a:pt x="222913" y="418357"/>
                  <a:pt x="224999" y="418414"/>
                  <a:pt x="226780" y="418376"/>
                </a:cubicBezTo>
                <a:cubicBezTo>
                  <a:pt x="229418" y="418338"/>
                  <a:pt x="232057" y="417890"/>
                  <a:pt x="234609" y="417185"/>
                </a:cubicBezTo>
                <a:cubicBezTo>
                  <a:pt x="240524" y="415509"/>
                  <a:pt x="245658" y="412280"/>
                  <a:pt x="250992" y="409346"/>
                </a:cubicBezTo>
                <a:cubicBezTo>
                  <a:pt x="251897" y="408851"/>
                  <a:pt x="251811" y="407337"/>
                  <a:pt x="250745" y="407079"/>
                </a:cubicBezTo>
                <a:cubicBezTo>
                  <a:pt x="244896" y="405632"/>
                  <a:pt x="238448" y="405956"/>
                  <a:pt x="232514" y="407851"/>
                </a:cubicBezTo>
                <a:cubicBezTo>
                  <a:pt x="241477" y="401003"/>
                  <a:pt x="248611" y="391916"/>
                  <a:pt x="253097" y="381467"/>
                </a:cubicBezTo>
                <a:cubicBezTo>
                  <a:pt x="254774" y="377542"/>
                  <a:pt x="256060" y="373485"/>
                  <a:pt x="256945" y="369313"/>
                </a:cubicBezTo>
                <a:cubicBezTo>
                  <a:pt x="257126" y="368494"/>
                  <a:pt x="256412" y="367408"/>
                  <a:pt x="255450" y="367741"/>
                </a:cubicBezTo>
                <a:cubicBezTo>
                  <a:pt x="240048" y="373351"/>
                  <a:pt x="230294" y="387220"/>
                  <a:pt x="224627" y="402022"/>
                </a:cubicBezTo>
                <a:cubicBezTo>
                  <a:pt x="223732" y="404308"/>
                  <a:pt x="222808" y="406708"/>
                  <a:pt x="222065" y="409156"/>
                </a:cubicBezTo>
                <a:cubicBezTo>
                  <a:pt x="221884" y="409356"/>
                  <a:pt x="221712" y="409546"/>
                  <a:pt x="221531" y="409766"/>
                </a:cubicBezTo>
                <a:cubicBezTo>
                  <a:pt x="225341" y="398907"/>
                  <a:pt x="226846" y="387096"/>
                  <a:pt x="220912" y="376647"/>
                </a:cubicBezTo>
                <a:cubicBezTo>
                  <a:pt x="218969" y="373247"/>
                  <a:pt x="216350" y="370265"/>
                  <a:pt x="213083" y="368094"/>
                </a:cubicBezTo>
                <a:cubicBezTo>
                  <a:pt x="212406" y="367646"/>
                  <a:pt x="211425" y="368075"/>
                  <a:pt x="211225" y="368827"/>
                </a:cubicBezTo>
                <a:cubicBezTo>
                  <a:pt x="207749" y="382162"/>
                  <a:pt x="208215" y="396421"/>
                  <a:pt x="212654" y="409470"/>
                </a:cubicBezTo>
                <a:cubicBezTo>
                  <a:pt x="213264" y="411251"/>
                  <a:pt x="213921" y="413033"/>
                  <a:pt x="214740" y="414728"/>
                </a:cubicBezTo>
                <a:cubicBezTo>
                  <a:pt x="215045" y="415366"/>
                  <a:pt x="215331" y="416033"/>
                  <a:pt x="215635" y="416652"/>
                </a:cubicBezTo>
                <a:cubicBezTo>
                  <a:pt x="215293" y="417100"/>
                  <a:pt x="214940" y="417528"/>
                  <a:pt x="214588" y="417967"/>
                </a:cubicBezTo>
                <a:cubicBezTo>
                  <a:pt x="211892" y="421529"/>
                  <a:pt x="209539" y="425329"/>
                  <a:pt x="207387" y="429235"/>
                </a:cubicBezTo>
                <a:cubicBezTo>
                  <a:pt x="205815" y="432073"/>
                  <a:pt x="204396" y="434959"/>
                  <a:pt x="203148" y="437931"/>
                </a:cubicBezTo>
                <a:cubicBezTo>
                  <a:pt x="202758" y="433988"/>
                  <a:pt x="201672" y="430054"/>
                  <a:pt x="200329" y="426501"/>
                </a:cubicBezTo>
                <a:cubicBezTo>
                  <a:pt x="197995" y="420386"/>
                  <a:pt x="194480" y="414757"/>
                  <a:pt x="189956" y="410032"/>
                </a:cubicBezTo>
                <a:cubicBezTo>
                  <a:pt x="187375" y="407356"/>
                  <a:pt x="184479" y="404984"/>
                  <a:pt x="181345" y="402993"/>
                </a:cubicBezTo>
                <a:cubicBezTo>
                  <a:pt x="180669" y="402546"/>
                  <a:pt x="179650" y="402936"/>
                  <a:pt x="179479" y="403727"/>
                </a:cubicBezTo>
                <a:cubicBezTo>
                  <a:pt x="176297" y="416833"/>
                  <a:pt x="181384" y="430682"/>
                  <a:pt x="192309" y="438579"/>
                </a:cubicBezTo>
                <a:close/>
              </a:path>
            </a:pathLst>
          </a:custGeom>
          <a:solidFill>
            <a:srgbClr val="F6DCE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42" name="任意多边形: 形状 341">
            <a:extLst>
              <a:ext uri="{FF2B5EF4-FFF2-40B4-BE49-F238E27FC236}">
                <a16:creationId xmlns:a16="http://schemas.microsoft.com/office/drawing/2014/main" id="{917B5003-B846-60D0-08B9-556A7B036AE9}"/>
              </a:ext>
            </a:extLst>
          </p:cNvPr>
          <p:cNvSpPr/>
          <p:nvPr/>
        </p:nvSpPr>
        <p:spPr>
          <a:xfrm rot="15363347" flipV="1">
            <a:off x="6840530" y="636839"/>
            <a:ext cx="585361" cy="563629"/>
          </a:xfrm>
          <a:custGeom>
            <a:avLst/>
            <a:gdLst>
              <a:gd name="connsiteX0" fmla="*/ 187740 w 585361"/>
              <a:gd name="connsiteY0" fmla="*/ 130375 h 563629"/>
              <a:gd name="connsiteX1" fmla="*/ 159057 w 585361"/>
              <a:gd name="connsiteY1" fmla="*/ 78225 h 563629"/>
              <a:gd name="connsiteX2" fmla="*/ 208600 w 585361"/>
              <a:gd name="connsiteY2" fmla="*/ 18252 h 563629"/>
              <a:gd name="connsiteX3" fmla="*/ 239890 w 585361"/>
              <a:gd name="connsiteY3" fmla="*/ 36505 h 563629"/>
              <a:gd name="connsiteX4" fmla="*/ 221638 w 585361"/>
              <a:gd name="connsiteY4" fmla="*/ 28682 h 563629"/>
              <a:gd name="connsiteX5" fmla="*/ 172095 w 585361"/>
              <a:gd name="connsiteY5" fmla="*/ 88655 h 563629"/>
              <a:gd name="connsiteX6" fmla="*/ 187740 w 585361"/>
              <a:gd name="connsiteY6" fmla="*/ 130375 h 563629"/>
              <a:gd name="connsiteX7" fmla="*/ 205992 w 585361"/>
              <a:gd name="connsiteY7" fmla="*/ 143412 h 563629"/>
              <a:gd name="connsiteX8" fmla="*/ 273787 w 585361"/>
              <a:gd name="connsiteY8" fmla="*/ 70402 h 563629"/>
              <a:gd name="connsiteX9" fmla="*/ 205992 w 585361"/>
              <a:gd name="connsiteY9" fmla="*/ 0 h 563629"/>
              <a:gd name="connsiteX10" fmla="*/ 140805 w 585361"/>
              <a:gd name="connsiteY10" fmla="*/ 70402 h 563629"/>
              <a:gd name="connsiteX11" fmla="*/ 205992 w 585361"/>
              <a:gd name="connsiteY11" fmla="*/ 143412 h 563629"/>
              <a:gd name="connsiteX12" fmla="*/ 286825 w 585361"/>
              <a:gd name="connsiteY12" fmla="*/ 187740 h 563629"/>
              <a:gd name="connsiteX13" fmla="*/ 279003 w 585361"/>
              <a:gd name="connsiteY13" fmla="*/ 161665 h 563629"/>
              <a:gd name="connsiteX14" fmla="*/ 302470 w 585361"/>
              <a:gd name="connsiteY14" fmla="*/ 138197 h 563629"/>
              <a:gd name="connsiteX15" fmla="*/ 318115 w 585361"/>
              <a:gd name="connsiteY15" fmla="*/ 148627 h 563629"/>
              <a:gd name="connsiteX16" fmla="*/ 307685 w 585361"/>
              <a:gd name="connsiteY16" fmla="*/ 143412 h 563629"/>
              <a:gd name="connsiteX17" fmla="*/ 284218 w 585361"/>
              <a:gd name="connsiteY17" fmla="*/ 169487 h 563629"/>
              <a:gd name="connsiteX18" fmla="*/ 286825 w 585361"/>
              <a:gd name="connsiteY18" fmla="*/ 187740 h 563629"/>
              <a:gd name="connsiteX19" fmla="*/ 284218 w 585361"/>
              <a:gd name="connsiteY19" fmla="*/ 200777 h 563629"/>
              <a:gd name="connsiteX20" fmla="*/ 323330 w 585361"/>
              <a:gd name="connsiteY20" fmla="*/ 177310 h 563629"/>
              <a:gd name="connsiteX21" fmla="*/ 312900 w 585361"/>
              <a:gd name="connsiteY21" fmla="*/ 135590 h 563629"/>
              <a:gd name="connsiteX22" fmla="*/ 271180 w 585361"/>
              <a:gd name="connsiteY22" fmla="*/ 156450 h 563629"/>
              <a:gd name="connsiteX23" fmla="*/ 284218 w 585361"/>
              <a:gd name="connsiteY23" fmla="*/ 200777 h 563629"/>
              <a:gd name="connsiteX24" fmla="*/ 479780 w 585361"/>
              <a:gd name="connsiteY24" fmla="*/ 229459 h 563629"/>
              <a:gd name="connsiteX25" fmla="*/ 406770 w 585361"/>
              <a:gd name="connsiteY25" fmla="*/ 177310 h 563629"/>
              <a:gd name="connsiteX26" fmla="*/ 427630 w 585361"/>
              <a:gd name="connsiteY26" fmla="*/ 65187 h 563629"/>
              <a:gd name="connsiteX27" fmla="*/ 484995 w 585361"/>
              <a:gd name="connsiteY27" fmla="*/ 65187 h 563629"/>
              <a:gd name="connsiteX28" fmla="*/ 453705 w 585361"/>
              <a:gd name="connsiteY28" fmla="*/ 70402 h 563629"/>
              <a:gd name="connsiteX29" fmla="*/ 432845 w 585361"/>
              <a:gd name="connsiteY29" fmla="*/ 182525 h 563629"/>
              <a:gd name="connsiteX30" fmla="*/ 479780 w 585361"/>
              <a:gd name="connsiteY30" fmla="*/ 229459 h 563629"/>
              <a:gd name="connsiteX31" fmla="*/ 498929 w 585361"/>
              <a:gd name="connsiteY31" fmla="*/ 273013 h 563629"/>
              <a:gd name="connsiteX32" fmla="*/ 537145 w 585361"/>
              <a:gd name="connsiteY32" fmla="*/ 263357 h 563629"/>
              <a:gd name="connsiteX33" fmla="*/ 568435 w 585361"/>
              <a:gd name="connsiteY33" fmla="*/ 106907 h 563629"/>
              <a:gd name="connsiteX34" fmla="*/ 422415 w 585361"/>
              <a:gd name="connsiteY34" fmla="*/ 44327 h 563629"/>
              <a:gd name="connsiteX35" fmla="*/ 391125 w 585361"/>
              <a:gd name="connsiteY35" fmla="*/ 200777 h 563629"/>
              <a:gd name="connsiteX36" fmla="*/ 498929 w 585361"/>
              <a:gd name="connsiteY36" fmla="*/ 273013 h 563629"/>
              <a:gd name="connsiteX37" fmla="*/ 67795 w 585361"/>
              <a:gd name="connsiteY37" fmla="*/ 325937 h 563629"/>
              <a:gd name="connsiteX38" fmla="*/ 26075 w 585361"/>
              <a:gd name="connsiteY38" fmla="*/ 260749 h 563629"/>
              <a:gd name="connsiteX39" fmla="*/ 101692 w 585361"/>
              <a:gd name="connsiteY39" fmla="*/ 190347 h 563629"/>
              <a:gd name="connsiteX40" fmla="*/ 153843 w 585361"/>
              <a:gd name="connsiteY40" fmla="*/ 211207 h 563629"/>
              <a:gd name="connsiteX41" fmla="*/ 122553 w 585361"/>
              <a:gd name="connsiteY41" fmla="*/ 205992 h 563629"/>
              <a:gd name="connsiteX42" fmla="*/ 46935 w 585361"/>
              <a:gd name="connsiteY42" fmla="*/ 276395 h 563629"/>
              <a:gd name="connsiteX43" fmla="*/ 67795 w 585361"/>
              <a:gd name="connsiteY43" fmla="*/ 325937 h 563629"/>
              <a:gd name="connsiteX44" fmla="*/ 104300 w 585361"/>
              <a:gd name="connsiteY44" fmla="*/ 367657 h 563629"/>
              <a:gd name="connsiteX45" fmla="*/ 211208 w 585361"/>
              <a:gd name="connsiteY45" fmla="*/ 271180 h 563629"/>
              <a:gd name="connsiteX46" fmla="*/ 104300 w 585361"/>
              <a:gd name="connsiteY46" fmla="*/ 174702 h 563629"/>
              <a:gd name="connsiteX47" fmla="*/ 0 w 585361"/>
              <a:gd name="connsiteY47" fmla="*/ 271180 h 563629"/>
              <a:gd name="connsiteX48" fmla="*/ 104300 w 585361"/>
              <a:gd name="connsiteY48" fmla="*/ 367657 h 563629"/>
              <a:gd name="connsiteX49" fmla="*/ 174703 w 585361"/>
              <a:gd name="connsiteY49" fmla="*/ 534537 h 563629"/>
              <a:gd name="connsiteX50" fmla="*/ 153843 w 585361"/>
              <a:gd name="connsiteY50" fmla="*/ 479780 h 563629"/>
              <a:gd name="connsiteX51" fmla="*/ 205992 w 585361"/>
              <a:gd name="connsiteY51" fmla="*/ 427629 h 563629"/>
              <a:gd name="connsiteX52" fmla="*/ 237282 w 585361"/>
              <a:gd name="connsiteY52" fmla="*/ 448490 h 563629"/>
              <a:gd name="connsiteX53" fmla="*/ 219030 w 585361"/>
              <a:gd name="connsiteY53" fmla="*/ 440667 h 563629"/>
              <a:gd name="connsiteX54" fmla="*/ 164272 w 585361"/>
              <a:gd name="connsiteY54" fmla="*/ 492817 h 563629"/>
              <a:gd name="connsiteX55" fmla="*/ 174703 w 585361"/>
              <a:gd name="connsiteY55" fmla="*/ 534537 h 563629"/>
              <a:gd name="connsiteX56" fmla="*/ 183584 w 585361"/>
              <a:gd name="connsiteY56" fmla="*/ 563627 h 563629"/>
              <a:gd name="connsiteX57" fmla="*/ 250320 w 585361"/>
              <a:gd name="connsiteY57" fmla="*/ 518892 h 563629"/>
              <a:gd name="connsiteX58" fmla="*/ 234675 w 585361"/>
              <a:gd name="connsiteY58" fmla="*/ 422415 h 563629"/>
              <a:gd name="connsiteX59" fmla="*/ 148628 w 585361"/>
              <a:gd name="connsiteY59" fmla="*/ 461527 h 563629"/>
              <a:gd name="connsiteX60" fmla="*/ 161665 w 585361"/>
              <a:gd name="connsiteY60" fmla="*/ 558004 h 563629"/>
              <a:gd name="connsiteX61" fmla="*/ 183584 w 585361"/>
              <a:gd name="connsiteY61" fmla="*/ 563627 h 563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585361" h="563629">
                <a:moveTo>
                  <a:pt x="187740" y="130375"/>
                </a:moveTo>
                <a:cubicBezTo>
                  <a:pt x="172095" y="119945"/>
                  <a:pt x="159057" y="101692"/>
                  <a:pt x="159057" y="78225"/>
                </a:cubicBezTo>
                <a:cubicBezTo>
                  <a:pt x="159057" y="44327"/>
                  <a:pt x="182525" y="18252"/>
                  <a:pt x="208600" y="18252"/>
                </a:cubicBezTo>
                <a:cubicBezTo>
                  <a:pt x="221638" y="18252"/>
                  <a:pt x="232067" y="23467"/>
                  <a:pt x="239890" y="36505"/>
                </a:cubicBezTo>
                <a:cubicBezTo>
                  <a:pt x="234675" y="31290"/>
                  <a:pt x="226852" y="28682"/>
                  <a:pt x="221638" y="28682"/>
                </a:cubicBezTo>
                <a:cubicBezTo>
                  <a:pt x="195562" y="28682"/>
                  <a:pt x="172095" y="54757"/>
                  <a:pt x="172095" y="88655"/>
                </a:cubicBezTo>
                <a:cubicBezTo>
                  <a:pt x="172095" y="104300"/>
                  <a:pt x="177310" y="119945"/>
                  <a:pt x="187740" y="130375"/>
                </a:cubicBezTo>
                <a:close/>
                <a:moveTo>
                  <a:pt x="205992" y="143412"/>
                </a:moveTo>
                <a:cubicBezTo>
                  <a:pt x="242498" y="143412"/>
                  <a:pt x="273787" y="112122"/>
                  <a:pt x="273787" y="70402"/>
                </a:cubicBezTo>
                <a:cubicBezTo>
                  <a:pt x="273787" y="31290"/>
                  <a:pt x="242498" y="0"/>
                  <a:pt x="205992" y="0"/>
                </a:cubicBezTo>
                <a:cubicBezTo>
                  <a:pt x="169487" y="0"/>
                  <a:pt x="140805" y="31290"/>
                  <a:pt x="140805" y="70402"/>
                </a:cubicBezTo>
                <a:cubicBezTo>
                  <a:pt x="140805" y="112122"/>
                  <a:pt x="169487" y="143412"/>
                  <a:pt x="205992" y="143412"/>
                </a:cubicBezTo>
                <a:close/>
                <a:moveTo>
                  <a:pt x="286825" y="187740"/>
                </a:moveTo>
                <a:cubicBezTo>
                  <a:pt x="281610" y="182525"/>
                  <a:pt x="276395" y="174702"/>
                  <a:pt x="279003" y="161665"/>
                </a:cubicBezTo>
                <a:cubicBezTo>
                  <a:pt x="279003" y="148627"/>
                  <a:pt x="292040" y="138197"/>
                  <a:pt x="302470" y="138197"/>
                </a:cubicBezTo>
                <a:cubicBezTo>
                  <a:pt x="310293" y="138197"/>
                  <a:pt x="315508" y="143412"/>
                  <a:pt x="318115" y="148627"/>
                </a:cubicBezTo>
                <a:cubicBezTo>
                  <a:pt x="315508" y="146020"/>
                  <a:pt x="312900" y="146020"/>
                  <a:pt x="307685" y="143412"/>
                </a:cubicBezTo>
                <a:cubicBezTo>
                  <a:pt x="297255" y="143412"/>
                  <a:pt x="286825" y="153842"/>
                  <a:pt x="284218" y="169487"/>
                </a:cubicBezTo>
                <a:cubicBezTo>
                  <a:pt x="284218" y="177310"/>
                  <a:pt x="284218" y="182525"/>
                  <a:pt x="286825" y="187740"/>
                </a:cubicBezTo>
                <a:close/>
                <a:moveTo>
                  <a:pt x="284218" y="200777"/>
                </a:moveTo>
                <a:cubicBezTo>
                  <a:pt x="297255" y="205992"/>
                  <a:pt x="315508" y="195562"/>
                  <a:pt x="323330" y="177310"/>
                </a:cubicBezTo>
                <a:cubicBezTo>
                  <a:pt x="331152" y="159057"/>
                  <a:pt x="325937" y="140805"/>
                  <a:pt x="312900" y="135590"/>
                </a:cubicBezTo>
                <a:cubicBezTo>
                  <a:pt x="297255" y="127767"/>
                  <a:pt x="279003" y="138197"/>
                  <a:pt x="271180" y="156450"/>
                </a:cubicBezTo>
                <a:cubicBezTo>
                  <a:pt x="263357" y="174702"/>
                  <a:pt x="268572" y="195562"/>
                  <a:pt x="284218" y="200777"/>
                </a:cubicBezTo>
                <a:close/>
                <a:moveTo>
                  <a:pt x="479780" y="229459"/>
                </a:moveTo>
                <a:cubicBezTo>
                  <a:pt x="453705" y="226852"/>
                  <a:pt x="422415" y="208600"/>
                  <a:pt x="406770" y="177310"/>
                </a:cubicBezTo>
                <a:cubicBezTo>
                  <a:pt x="383303" y="132982"/>
                  <a:pt x="393732" y="83440"/>
                  <a:pt x="427630" y="65187"/>
                </a:cubicBezTo>
                <a:cubicBezTo>
                  <a:pt x="445882" y="57365"/>
                  <a:pt x="466742" y="57365"/>
                  <a:pt x="484995" y="65187"/>
                </a:cubicBezTo>
                <a:cubicBezTo>
                  <a:pt x="474565" y="62580"/>
                  <a:pt x="464135" y="65187"/>
                  <a:pt x="453705" y="70402"/>
                </a:cubicBezTo>
                <a:cubicBezTo>
                  <a:pt x="419808" y="88655"/>
                  <a:pt x="409377" y="140805"/>
                  <a:pt x="432845" y="182525"/>
                </a:cubicBezTo>
                <a:cubicBezTo>
                  <a:pt x="443275" y="205992"/>
                  <a:pt x="461527" y="221637"/>
                  <a:pt x="479780" y="229459"/>
                </a:cubicBezTo>
                <a:close/>
                <a:moveTo>
                  <a:pt x="498929" y="273013"/>
                </a:moveTo>
                <a:cubicBezTo>
                  <a:pt x="512374" y="272972"/>
                  <a:pt x="525411" y="269876"/>
                  <a:pt x="537145" y="263357"/>
                </a:cubicBezTo>
                <a:cubicBezTo>
                  <a:pt x="586688" y="237282"/>
                  <a:pt x="599725" y="166880"/>
                  <a:pt x="568435" y="106907"/>
                </a:cubicBezTo>
                <a:cubicBezTo>
                  <a:pt x="537145" y="46935"/>
                  <a:pt x="471957" y="18252"/>
                  <a:pt x="422415" y="44327"/>
                </a:cubicBezTo>
                <a:cubicBezTo>
                  <a:pt x="372872" y="70402"/>
                  <a:pt x="359835" y="140805"/>
                  <a:pt x="391125" y="200777"/>
                </a:cubicBezTo>
                <a:cubicBezTo>
                  <a:pt x="414592" y="245756"/>
                  <a:pt x="458594" y="273135"/>
                  <a:pt x="498929" y="273013"/>
                </a:cubicBezTo>
                <a:close/>
                <a:moveTo>
                  <a:pt x="67795" y="325937"/>
                </a:moveTo>
                <a:cubicBezTo>
                  <a:pt x="41720" y="315507"/>
                  <a:pt x="26075" y="289432"/>
                  <a:pt x="26075" y="260749"/>
                </a:cubicBezTo>
                <a:cubicBezTo>
                  <a:pt x="26075" y="224244"/>
                  <a:pt x="59972" y="190347"/>
                  <a:pt x="101692" y="190347"/>
                </a:cubicBezTo>
                <a:cubicBezTo>
                  <a:pt x="122553" y="190347"/>
                  <a:pt x="140805" y="198170"/>
                  <a:pt x="153843" y="211207"/>
                </a:cubicBezTo>
                <a:cubicBezTo>
                  <a:pt x="143413" y="208600"/>
                  <a:pt x="132982" y="205992"/>
                  <a:pt x="122553" y="205992"/>
                </a:cubicBezTo>
                <a:cubicBezTo>
                  <a:pt x="80833" y="205992"/>
                  <a:pt x="46935" y="237282"/>
                  <a:pt x="46935" y="276395"/>
                </a:cubicBezTo>
                <a:cubicBezTo>
                  <a:pt x="46935" y="294647"/>
                  <a:pt x="54758" y="312900"/>
                  <a:pt x="67795" y="325937"/>
                </a:cubicBezTo>
                <a:close/>
                <a:moveTo>
                  <a:pt x="104300" y="367657"/>
                </a:moveTo>
                <a:cubicBezTo>
                  <a:pt x="164272" y="367657"/>
                  <a:pt x="211208" y="323330"/>
                  <a:pt x="211208" y="271180"/>
                </a:cubicBezTo>
                <a:cubicBezTo>
                  <a:pt x="211208" y="219030"/>
                  <a:pt x="164272" y="174702"/>
                  <a:pt x="104300" y="174702"/>
                </a:cubicBezTo>
                <a:cubicBezTo>
                  <a:pt x="46935" y="174702"/>
                  <a:pt x="0" y="219030"/>
                  <a:pt x="0" y="271180"/>
                </a:cubicBezTo>
                <a:cubicBezTo>
                  <a:pt x="0" y="323330"/>
                  <a:pt x="46935" y="367657"/>
                  <a:pt x="104300" y="367657"/>
                </a:cubicBezTo>
                <a:close/>
                <a:moveTo>
                  <a:pt x="174703" y="534537"/>
                </a:moveTo>
                <a:cubicBezTo>
                  <a:pt x="159057" y="524107"/>
                  <a:pt x="151235" y="503247"/>
                  <a:pt x="153843" y="479780"/>
                </a:cubicBezTo>
                <a:cubicBezTo>
                  <a:pt x="156450" y="448490"/>
                  <a:pt x="182525" y="425022"/>
                  <a:pt x="205992" y="427629"/>
                </a:cubicBezTo>
                <a:cubicBezTo>
                  <a:pt x="219030" y="430237"/>
                  <a:pt x="229460" y="438059"/>
                  <a:pt x="237282" y="448490"/>
                </a:cubicBezTo>
                <a:cubicBezTo>
                  <a:pt x="232067" y="443275"/>
                  <a:pt x="224245" y="440667"/>
                  <a:pt x="219030" y="440667"/>
                </a:cubicBezTo>
                <a:cubicBezTo>
                  <a:pt x="192955" y="438059"/>
                  <a:pt x="169487" y="461527"/>
                  <a:pt x="164272" y="492817"/>
                </a:cubicBezTo>
                <a:cubicBezTo>
                  <a:pt x="164272" y="508462"/>
                  <a:pt x="166880" y="524107"/>
                  <a:pt x="174703" y="534537"/>
                </a:cubicBezTo>
                <a:close/>
                <a:moveTo>
                  <a:pt x="183584" y="563627"/>
                </a:moveTo>
                <a:cubicBezTo>
                  <a:pt x="207296" y="563382"/>
                  <a:pt x="234675" y="546271"/>
                  <a:pt x="250320" y="518892"/>
                </a:cubicBezTo>
                <a:cubicBezTo>
                  <a:pt x="271180" y="479780"/>
                  <a:pt x="263357" y="435452"/>
                  <a:pt x="234675" y="422415"/>
                </a:cubicBezTo>
                <a:cubicBezTo>
                  <a:pt x="208600" y="406770"/>
                  <a:pt x="169487" y="425022"/>
                  <a:pt x="148628" y="461527"/>
                </a:cubicBezTo>
                <a:cubicBezTo>
                  <a:pt x="127767" y="500639"/>
                  <a:pt x="132982" y="542359"/>
                  <a:pt x="161665" y="558004"/>
                </a:cubicBezTo>
                <a:cubicBezTo>
                  <a:pt x="168184" y="561915"/>
                  <a:pt x="175680" y="563708"/>
                  <a:pt x="183584" y="563627"/>
                </a:cubicBezTo>
                <a:close/>
              </a:path>
            </a:pathLst>
          </a:custGeom>
          <a:solidFill>
            <a:srgbClr val="E62375"/>
          </a:solidFill>
          <a:ln w="646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54" name="图形 2">
            <a:extLst>
              <a:ext uri="{FF2B5EF4-FFF2-40B4-BE49-F238E27FC236}">
                <a16:creationId xmlns:a16="http://schemas.microsoft.com/office/drawing/2014/main" id="{0B4F422B-3268-7D34-D990-FC632D55ED05}"/>
              </a:ext>
            </a:extLst>
          </p:cNvPr>
          <p:cNvGrpSpPr/>
          <p:nvPr/>
        </p:nvGrpSpPr>
        <p:grpSpPr>
          <a:xfrm>
            <a:off x="7147740" y="5572697"/>
            <a:ext cx="644428" cy="673823"/>
            <a:chOff x="5661569" y="2879365"/>
            <a:chExt cx="817346" cy="854629"/>
          </a:xfrm>
          <a:solidFill>
            <a:srgbClr val="E62375"/>
          </a:solidFill>
        </p:grpSpPr>
        <p:sp>
          <p:nvSpPr>
            <p:cNvPr id="355" name="任意多边形: 形状 354">
              <a:extLst>
                <a:ext uri="{FF2B5EF4-FFF2-40B4-BE49-F238E27FC236}">
                  <a16:creationId xmlns:a16="http://schemas.microsoft.com/office/drawing/2014/main" id="{76A26589-3BC7-E261-BA53-645D02863BE7}"/>
                </a:ext>
              </a:extLst>
            </p:cNvPr>
            <p:cNvSpPr/>
            <p:nvPr/>
          </p:nvSpPr>
          <p:spPr>
            <a:xfrm>
              <a:off x="5822472" y="2881312"/>
              <a:ext cx="656443" cy="852682"/>
            </a:xfrm>
            <a:custGeom>
              <a:avLst/>
              <a:gdLst>
                <a:gd name="connsiteX0" fmla="*/ 281148 w 656443"/>
                <a:gd name="connsiteY0" fmla="*/ 648653 h 852682"/>
                <a:gd name="connsiteX1" fmla="*/ 175420 w 656443"/>
                <a:gd name="connsiteY1" fmla="*/ 597218 h 852682"/>
                <a:gd name="connsiteX2" fmla="*/ 129700 w 656443"/>
                <a:gd name="connsiteY2" fmla="*/ 439103 h 852682"/>
                <a:gd name="connsiteX3" fmla="*/ 79218 w 656443"/>
                <a:gd name="connsiteY3" fmla="*/ 212408 h 852682"/>
                <a:gd name="connsiteX4" fmla="*/ 32545 w 656443"/>
                <a:gd name="connsiteY4" fmla="*/ 92393 h 852682"/>
                <a:gd name="connsiteX5" fmla="*/ 45880 w 656443"/>
                <a:gd name="connsiteY5" fmla="*/ 35243 h 852682"/>
                <a:gd name="connsiteX6" fmla="*/ 251620 w 656443"/>
                <a:gd name="connsiteY6" fmla="*/ 374333 h 852682"/>
                <a:gd name="connsiteX7" fmla="*/ 335440 w 656443"/>
                <a:gd name="connsiteY7" fmla="*/ 555308 h 852682"/>
                <a:gd name="connsiteX8" fmla="*/ 447835 w 656443"/>
                <a:gd name="connsiteY8" fmla="*/ 627698 h 852682"/>
                <a:gd name="connsiteX9" fmla="*/ 614523 w 656443"/>
                <a:gd name="connsiteY9" fmla="*/ 742950 h 852682"/>
                <a:gd name="connsiteX10" fmla="*/ 514510 w 656443"/>
                <a:gd name="connsiteY10" fmla="*/ 801053 h 852682"/>
                <a:gd name="connsiteX11" fmla="*/ 285910 w 656443"/>
                <a:gd name="connsiteY11" fmla="*/ 818198 h 852682"/>
                <a:gd name="connsiteX12" fmla="*/ 175420 w 656443"/>
                <a:gd name="connsiteY12" fmla="*/ 797243 h 852682"/>
                <a:gd name="connsiteX13" fmla="*/ 106840 w 656443"/>
                <a:gd name="connsiteY13" fmla="*/ 737235 h 852682"/>
                <a:gd name="connsiteX14" fmla="*/ 56358 w 656443"/>
                <a:gd name="connsiteY14" fmla="*/ 535305 h 852682"/>
                <a:gd name="connsiteX15" fmla="*/ 9685 w 656443"/>
                <a:gd name="connsiteY15" fmla="*/ 439103 h 852682"/>
                <a:gd name="connsiteX16" fmla="*/ 46833 w 656443"/>
                <a:gd name="connsiteY16" fmla="*/ 541973 h 852682"/>
                <a:gd name="connsiteX17" fmla="*/ 71598 w 656443"/>
                <a:gd name="connsiteY17" fmla="*/ 725805 h 852682"/>
                <a:gd name="connsiteX18" fmla="*/ 124938 w 656443"/>
                <a:gd name="connsiteY18" fmla="*/ 819150 h 852682"/>
                <a:gd name="connsiteX19" fmla="*/ 244953 w 656443"/>
                <a:gd name="connsiteY19" fmla="*/ 852488 h 852682"/>
                <a:gd name="connsiteX20" fmla="*/ 563088 w 656443"/>
                <a:gd name="connsiteY20" fmla="*/ 830580 h 852682"/>
                <a:gd name="connsiteX21" fmla="*/ 656433 w 656443"/>
                <a:gd name="connsiteY21" fmla="*/ 770573 h 852682"/>
                <a:gd name="connsiteX22" fmla="*/ 612618 w 656443"/>
                <a:gd name="connsiteY22" fmla="*/ 683895 h 852682"/>
                <a:gd name="connsiteX23" fmla="*/ 402115 w 656443"/>
                <a:gd name="connsiteY23" fmla="*/ 563880 h 852682"/>
                <a:gd name="connsiteX24" fmla="*/ 284958 w 656443"/>
                <a:gd name="connsiteY24" fmla="*/ 395288 h 852682"/>
                <a:gd name="connsiteX25" fmla="*/ 114460 w 656443"/>
                <a:gd name="connsiteY25" fmla="*/ 56197 h 852682"/>
                <a:gd name="connsiteX26" fmla="*/ 40165 w 656443"/>
                <a:gd name="connsiteY26" fmla="*/ 2858 h 852682"/>
                <a:gd name="connsiteX27" fmla="*/ 32545 w 656443"/>
                <a:gd name="connsiteY27" fmla="*/ 0 h 852682"/>
                <a:gd name="connsiteX28" fmla="*/ 19210 w 656443"/>
                <a:gd name="connsiteY28" fmla="*/ 6667 h 852682"/>
                <a:gd name="connsiteX29" fmla="*/ 2065 w 656443"/>
                <a:gd name="connsiteY29" fmla="*/ 81915 h 852682"/>
                <a:gd name="connsiteX30" fmla="*/ 65883 w 656443"/>
                <a:gd name="connsiteY30" fmla="*/ 274320 h 852682"/>
                <a:gd name="connsiteX31" fmla="*/ 119223 w 656443"/>
                <a:gd name="connsiteY31" fmla="*/ 521018 h 852682"/>
                <a:gd name="connsiteX32" fmla="*/ 204948 w 656443"/>
                <a:gd name="connsiteY32" fmla="*/ 668655 h 852682"/>
                <a:gd name="connsiteX33" fmla="*/ 366873 w 656443"/>
                <a:gd name="connsiteY33" fmla="*/ 645795 h 852682"/>
                <a:gd name="connsiteX34" fmla="*/ 404973 w 656443"/>
                <a:gd name="connsiteY34" fmla="*/ 624840 h 852682"/>
                <a:gd name="connsiteX35" fmla="*/ 281148 w 656443"/>
                <a:gd name="connsiteY35" fmla="*/ 648653 h 852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656443" h="852682">
                  <a:moveTo>
                    <a:pt x="281148" y="648653"/>
                  </a:moveTo>
                  <a:cubicBezTo>
                    <a:pt x="243048" y="649605"/>
                    <a:pt x="194470" y="635318"/>
                    <a:pt x="175420" y="597218"/>
                  </a:cubicBezTo>
                  <a:cubicBezTo>
                    <a:pt x="156370" y="559118"/>
                    <a:pt x="136368" y="495300"/>
                    <a:pt x="129700" y="439103"/>
                  </a:cubicBezTo>
                  <a:cubicBezTo>
                    <a:pt x="123033" y="382905"/>
                    <a:pt x="103030" y="265748"/>
                    <a:pt x="79218" y="212408"/>
                  </a:cubicBezTo>
                  <a:cubicBezTo>
                    <a:pt x="55405" y="159068"/>
                    <a:pt x="40165" y="119063"/>
                    <a:pt x="32545" y="92393"/>
                  </a:cubicBezTo>
                  <a:cubicBezTo>
                    <a:pt x="23973" y="62865"/>
                    <a:pt x="23973" y="23813"/>
                    <a:pt x="45880" y="35243"/>
                  </a:cubicBezTo>
                  <a:cubicBezTo>
                    <a:pt x="67788" y="46672"/>
                    <a:pt x="194470" y="237173"/>
                    <a:pt x="251620" y="374333"/>
                  </a:cubicBezTo>
                  <a:cubicBezTo>
                    <a:pt x="308770" y="511493"/>
                    <a:pt x="310675" y="522923"/>
                    <a:pt x="335440" y="555308"/>
                  </a:cubicBezTo>
                  <a:cubicBezTo>
                    <a:pt x="353538" y="579120"/>
                    <a:pt x="421165" y="615315"/>
                    <a:pt x="447835" y="627698"/>
                  </a:cubicBezTo>
                  <a:cubicBezTo>
                    <a:pt x="474505" y="640080"/>
                    <a:pt x="611665" y="692468"/>
                    <a:pt x="614523" y="742950"/>
                  </a:cubicBezTo>
                  <a:cubicBezTo>
                    <a:pt x="618333" y="793433"/>
                    <a:pt x="552610" y="796290"/>
                    <a:pt x="514510" y="801053"/>
                  </a:cubicBezTo>
                  <a:cubicBezTo>
                    <a:pt x="476410" y="805815"/>
                    <a:pt x="345918" y="821055"/>
                    <a:pt x="285910" y="818198"/>
                  </a:cubicBezTo>
                  <a:cubicBezTo>
                    <a:pt x="225903" y="815340"/>
                    <a:pt x="204948" y="806768"/>
                    <a:pt x="175420" y="797243"/>
                  </a:cubicBezTo>
                  <a:cubicBezTo>
                    <a:pt x="168753" y="795338"/>
                    <a:pt x="144940" y="788670"/>
                    <a:pt x="106840" y="737235"/>
                  </a:cubicBezTo>
                  <a:cubicBezTo>
                    <a:pt x="80170" y="701040"/>
                    <a:pt x="64930" y="579120"/>
                    <a:pt x="56358" y="535305"/>
                  </a:cubicBezTo>
                  <a:cubicBezTo>
                    <a:pt x="47785" y="491490"/>
                    <a:pt x="9685" y="439103"/>
                    <a:pt x="9685" y="439103"/>
                  </a:cubicBezTo>
                  <a:cubicBezTo>
                    <a:pt x="9685" y="439103"/>
                    <a:pt x="31593" y="470535"/>
                    <a:pt x="46833" y="541973"/>
                  </a:cubicBezTo>
                  <a:cubicBezTo>
                    <a:pt x="59215" y="601980"/>
                    <a:pt x="64930" y="699135"/>
                    <a:pt x="71598" y="725805"/>
                  </a:cubicBezTo>
                  <a:cubicBezTo>
                    <a:pt x="88743" y="787718"/>
                    <a:pt x="118270" y="814388"/>
                    <a:pt x="124938" y="819150"/>
                  </a:cubicBezTo>
                  <a:cubicBezTo>
                    <a:pt x="163038" y="843915"/>
                    <a:pt x="202090" y="850583"/>
                    <a:pt x="244953" y="852488"/>
                  </a:cubicBezTo>
                  <a:cubicBezTo>
                    <a:pt x="288768" y="854393"/>
                    <a:pt x="497365" y="842010"/>
                    <a:pt x="563088" y="830580"/>
                  </a:cubicBezTo>
                  <a:cubicBezTo>
                    <a:pt x="628810" y="819150"/>
                    <a:pt x="656433" y="788670"/>
                    <a:pt x="656433" y="770573"/>
                  </a:cubicBezTo>
                  <a:cubicBezTo>
                    <a:pt x="656433" y="752475"/>
                    <a:pt x="658338" y="708660"/>
                    <a:pt x="612618" y="683895"/>
                  </a:cubicBezTo>
                  <a:cubicBezTo>
                    <a:pt x="567850" y="659130"/>
                    <a:pt x="444025" y="591503"/>
                    <a:pt x="402115" y="563880"/>
                  </a:cubicBezTo>
                  <a:cubicBezTo>
                    <a:pt x="360205" y="535305"/>
                    <a:pt x="311628" y="461963"/>
                    <a:pt x="284958" y="395288"/>
                  </a:cubicBezTo>
                  <a:cubicBezTo>
                    <a:pt x="258288" y="328613"/>
                    <a:pt x="225903" y="203835"/>
                    <a:pt x="114460" y="56197"/>
                  </a:cubicBezTo>
                  <a:cubicBezTo>
                    <a:pt x="83028" y="14288"/>
                    <a:pt x="52548" y="7620"/>
                    <a:pt x="40165" y="2858"/>
                  </a:cubicBezTo>
                  <a:cubicBezTo>
                    <a:pt x="36355" y="0"/>
                    <a:pt x="34450" y="0"/>
                    <a:pt x="32545" y="0"/>
                  </a:cubicBezTo>
                  <a:cubicBezTo>
                    <a:pt x="26830" y="0"/>
                    <a:pt x="23020" y="1905"/>
                    <a:pt x="19210" y="6667"/>
                  </a:cubicBezTo>
                  <a:cubicBezTo>
                    <a:pt x="5875" y="20003"/>
                    <a:pt x="-4602" y="57150"/>
                    <a:pt x="2065" y="81915"/>
                  </a:cubicBezTo>
                  <a:cubicBezTo>
                    <a:pt x="8733" y="106680"/>
                    <a:pt x="52548" y="219075"/>
                    <a:pt x="65883" y="274320"/>
                  </a:cubicBezTo>
                  <a:cubicBezTo>
                    <a:pt x="79218" y="329565"/>
                    <a:pt x="101125" y="442913"/>
                    <a:pt x="119223" y="521018"/>
                  </a:cubicBezTo>
                  <a:cubicBezTo>
                    <a:pt x="137320" y="599123"/>
                    <a:pt x="159228" y="651510"/>
                    <a:pt x="204948" y="668655"/>
                  </a:cubicBezTo>
                  <a:cubicBezTo>
                    <a:pt x="250668" y="685800"/>
                    <a:pt x="348775" y="656273"/>
                    <a:pt x="366873" y="645795"/>
                  </a:cubicBezTo>
                  <a:cubicBezTo>
                    <a:pt x="384970" y="635318"/>
                    <a:pt x="404973" y="624840"/>
                    <a:pt x="404973" y="624840"/>
                  </a:cubicBezTo>
                  <a:cubicBezTo>
                    <a:pt x="404973" y="624840"/>
                    <a:pt x="338298" y="646748"/>
                    <a:pt x="281148" y="6486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6" name="任意多边形: 形状 355">
              <a:extLst>
                <a:ext uri="{FF2B5EF4-FFF2-40B4-BE49-F238E27FC236}">
                  <a16:creationId xmlns:a16="http://schemas.microsoft.com/office/drawing/2014/main" id="{61207C2C-A30A-B7E2-8350-04A5B84D4270}"/>
                </a:ext>
              </a:extLst>
            </p:cNvPr>
            <p:cNvSpPr/>
            <p:nvPr/>
          </p:nvSpPr>
          <p:spPr>
            <a:xfrm>
              <a:off x="5661569" y="2879365"/>
              <a:ext cx="211545" cy="762169"/>
            </a:xfrm>
            <a:custGeom>
              <a:avLst/>
              <a:gdLst>
                <a:gd name="connsiteX0" fmla="*/ 211545 w 211545"/>
                <a:gd name="connsiteY0" fmla="*/ 8614 h 762169"/>
                <a:gd name="connsiteX1" fmla="*/ 146775 w 211545"/>
                <a:gd name="connsiteY1" fmla="*/ 9567 h 762169"/>
                <a:gd name="connsiteX2" fmla="*/ 27713 w 211545"/>
                <a:gd name="connsiteY2" fmla="*/ 113389 h 762169"/>
                <a:gd name="connsiteX3" fmla="*/ 14378 w 211545"/>
                <a:gd name="connsiteY3" fmla="*/ 263884 h 762169"/>
                <a:gd name="connsiteX4" fmla="*/ 82958 w 211545"/>
                <a:gd name="connsiteY4" fmla="*/ 439144 h 762169"/>
                <a:gd name="connsiteX5" fmla="*/ 101055 w 211545"/>
                <a:gd name="connsiteY5" fmla="*/ 739182 h 762169"/>
                <a:gd name="connsiteX6" fmla="*/ 175350 w 211545"/>
                <a:gd name="connsiteY6" fmla="*/ 736324 h 762169"/>
                <a:gd name="connsiteX7" fmla="*/ 142965 w 211545"/>
                <a:gd name="connsiteY7" fmla="*/ 743944 h 762169"/>
                <a:gd name="connsiteX8" fmla="*/ 116295 w 211545"/>
                <a:gd name="connsiteY8" fmla="*/ 740134 h 762169"/>
                <a:gd name="connsiteX9" fmla="*/ 109628 w 211545"/>
                <a:gd name="connsiteY9" fmla="*/ 456289 h 762169"/>
                <a:gd name="connsiteX10" fmla="*/ 69623 w 211545"/>
                <a:gd name="connsiteY10" fmla="*/ 321034 h 762169"/>
                <a:gd name="connsiteX11" fmla="*/ 42953 w 211545"/>
                <a:gd name="connsiteY11" fmla="*/ 180064 h 762169"/>
                <a:gd name="connsiteX12" fmla="*/ 166778 w 211545"/>
                <a:gd name="connsiteY12" fmla="*/ 27664 h 762169"/>
                <a:gd name="connsiteX13" fmla="*/ 211545 w 211545"/>
                <a:gd name="connsiteY13" fmla="*/ 8614 h 762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1545" h="762169">
                  <a:moveTo>
                    <a:pt x="211545" y="8614"/>
                  </a:moveTo>
                  <a:cubicBezTo>
                    <a:pt x="211545" y="8614"/>
                    <a:pt x="192495" y="-11388"/>
                    <a:pt x="146775" y="9567"/>
                  </a:cubicBezTo>
                  <a:cubicBezTo>
                    <a:pt x="106770" y="28617"/>
                    <a:pt x="54383" y="70527"/>
                    <a:pt x="27713" y="113389"/>
                  </a:cubicBezTo>
                  <a:cubicBezTo>
                    <a:pt x="-2767" y="161014"/>
                    <a:pt x="-9435" y="201972"/>
                    <a:pt x="14378" y="263884"/>
                  </a:cubicBezTo>
                  <a:cubicBezTo>
                    <a:pt x="38190" y="325797"/>
                    <a:pt x="72480" y="377232"/>
                    <a:pt x="82958" y="439144"/>
                  </a:cubicBezTo>
                  <a:cubicBezTo>
                    <a:pt x="92483" y="493437"/>
                    <a:pt x="98198" y="685842"/>
                    <a:pt x="101055" y="739182"/>
                  </a:cubicBezTo>
                  <a:cubicBezTo>
                    <a:pt x="102960" y="792522"/>
                    <a:pt x="175350" y="736324"/>
                    <a:pt x="175350" y="736324"/>
                  </a:cubicBezTo>
                  <a:lnTo>
                    <a:pt x="142965" y="743944"/>
                  </a:lnTo>
                  <a:cubicBezTo>
                    <a:pt x="142965" y="743944"/>
                    <a:pt x="124868" y="751564"/>
                    <a:pt x="116295" y="740134"/>
                  </a:cubicBezTo>
                  <a:cubicBezTo>
                    <a:pt x="107723" y="728704"/>
                    <a:pt x="118200" y="499152"/>
                    <a:pt x="109628" y="456289"/>
                  </a:cubicBezTo>
                  <a:cubicBezTo>
                    <a:pt x="101055" y="412474"/>
                    <a:pt x="79148" y="347704"/>
                    <a:pt x="69623" y="321034"/>
                  </a:cubicBezTo>
                  <a:cubicBezTo>
                    <a:pt x="60098" y="294364"/>
                    <a:pt x="24855" y="241977"/>
                    <a:pt x="42953" y="180064"/>
                  </a:cubicBezTo>
                  <a:cubicBezTo>
                    <a:pt x="61050" y="118152"/>
                    <a:pt x="86768" y="71479"/>
                    <a:pt x="166778" y="27664"/>
                  </a:cubicBezTo>
                  <a:cubicBezTo>
                    <a:pt x="196305" y="20044"/>
                    <a:pt x="211545" y="8614"/>
                    <a:pt x="211545" y="861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57" name="任意多边形: 形状 356">
            <a:extLst>
              <a:ext uri="{FF2B5EF4-FFF2-40B4-BE49-F238E27FC236}">
                <a16:creationId xmlns:a16="http://schemas.microsoft.com/office/drawing/2014/main" id="{AE912D15-0D08-C1B8-C252-EE3C73D0A31D}"/>
              </a:ext>
            </a:extLst>
          </p:cNvPr>
          <p:cNvSpPr/>
          <p:nvPr/>
        </p:nvSpPr>
        <p:spPr>
          <a:xfrm>
            <a:off x="7634382" y="5638879"/>
            <a:ext cx="213750" cy="271497"/>
          </a:xfrm>
          <a:custGeom>
            <a:avLst/>
            <a:gdLst>
              <a:gd name="connsiteX0" fmla="*/ 647706 w 672594"/>
              <a:gd name="connsiteY0" fmla="*/ 121804 h 854303"/>
              <a:gd name="connsiteX1" fmla="*/ 576402 w 672594"/>
              <a:gd name="connsiteY1" fmla="*/ 80494 h 854303"/>
              <a:gd name="connsiteX2" fmla="*/ 554694 w 672594"/>
              <a:gd name="connsiteY2" fmla="*/ 78837 h 854303"/>
              <a:gd name="connsiteX3" fmla="*/ 534606 w 672594"/>
              <a:gd name="connsiteY3" fmla="*/ 85428 h 854303"/>
              <a:gd name="connsiteX4" fmla="*/ 419239 w 672594"/>
              <a:gd name="connsiteY4" fmla="*/ 146207 h 854303"/>
              <a:gd name="connsiteX5" fmla="*/ 336210 w 672594"/>
              <a:gd name="connsiteY5" fmla="*/ 230294 h 854303"/>
              <a:gd name="connsiteX6" fmla="*/ 275479 w 672594"/>
              <a:gd name="connsiteY6" fmla="*/ 114803 h 854303"/>
              <a:gd name="connsiteX7" fmla="*/ 74282 w 672594"/>
              <a:gd name="connsiteY7" fmla="*/ 2799 h 854303"/>
              <a:gd name="connsiteX8" fmla="*/ 6902 w 672594"/>
              <a:gd name="connsiteY8" fmla="*/ 87057 h 854303"/>
              <a:gd name="connsiteX9" fmla="*/ 1463 w 672594"/>
              <a:gd name="connsiteY9" fmla="*/ 234294 h 854303"/>
              <a:gd name="connsiteX10" fmla="*/ 63347 w 672594"/>
              <a:gd name="connsiteY10" fmla="*/ 523711 h 854303"/>
              <a:gd name="connsiteX11" fmla="*/ 197078 w 672594"/>
              <a:gd name="connsiteY11" fmla="*/ 837941 h 854303"/>
              <a:gd name="connsiteX12" fmla="*/ 256495 w 672594"/>
              <a:gd name="connsiteY12" fmla="*/ 822901 h 854303"/>
              <a:gd name="connsiteX13" fmla="*/ 278784 w 672594"/>
              <a:gd name="connsiteY13" fmla="*/ 819101 h 854303"/>
              <a:gd name="connsiteX14" fmla="*/ 619969 w 672594"/>
              <a:gd name="connsiteY14" fmla="*/ 395048 h 854303"/>
              <a:gd name="connsiteX15" fmla="*/ 647706 w 672594"/>
              <a:gd name="connsiteY15" fmla="*/ 121804 h 854303"/>
              <a:gd name="connsiteX16" fmla="*/ 418782 w 672594"/>
              <a:gd name="connsiteY16" fmla="*/ 294750 h 854303"/>
              <a:gd name="connsiteX17" fmla="*/ 490115 w 672594"/>
              <a:gd name="connsiteY17" fmla="*/ 203757 h 854303"/>
              <a:gd name="connsiteX18" fmla="*/ 504993 w 672594"/>
              <a:gd name="connsiteY18" fmla="*/ 186603 h 854303"/>
              <a:gd name="connsiteX19" fmla="*/ 336686 w 672594"/>
              <a:gd name="connsiteY19" fmla="*/ 494479 h 854303"/>
              <a:gd name="connsiteX20" fmla="*/ 335972 w 672594"/>
              <a:gd name="connsiteY20" fmla="*/ 460580 h 854303"/>
              <a:gd name="connsiteX21" fmla="*/ 327276 w 672594"/>
              <a:gd name="connsiteY21" fmla="*/ 439530 h 854303"/>
              <a:gd name="connsiteX22" fmla="*/ 418782 w 672594"/>
              <a:gd name="connsiteY22" fmla="*/ 294750 h 854303"/>
              <a:gd name="connsiteX23" fmla="*/ 145862 w 672594"/>
              <a:gd name="connsiteY23" fmla="*/ 155265 h 854303"/>
              <a:gd name="connsiteX24" fmla="*/ 146662 w 672594"/>
              <a:gd name="connsiteY24" fmla="*/ 156256 h 854303"/>
              <a:gd name="connsiteX25" fmla="*/ 162417 w 672594"/>
              <a:gd name="connsiteY25" fmla="*/ 178668 h 854303"/>
              <a:gd name="connsiteX26" fmla="*/ 171313 w 672594"/>
              <a:gd name="connsiteY26" fmla="*/ 192299 h 854303"/>
              <a:gd name="connsiteX27" fmla="*/ 165341 w 672594"/>
              <a:gd name="connsiteY27" fmla="*/ 211625 h 854303"/>
              <a:gd name="connsiteX28" fmla="*/ 170418 w 672594"/>
              <a:gd name="connsiteY28" fmla="*/ 308847 h 854303"/>
              <a:gd name="connsiteX29" fmla="*/ 168256 w 672594"/>
              <a:gd name="connsiteY29" fmla="*/ 298702 h 854303"/>
              <a:gd name="connsiteX30" fmla="*/ 145862 w 672594"/>
              <a:gd name="connsiteY30" fmla="*/ 171534 h 854303"/>
              <a:gd name="connsiteX31" fmla="*/ 145862 w 672594"/>
              <a:gd name="connsiteY31" fmla="*/ 155265 h 854303"/>
              <a:gd name="connsiteX32" fmla="*/ 340677 w 672594"/>
              <a:gd name="connsiteY32" fmla="*/ 683370 h 854303"/>
              <a:gd name="connsiteX33" fmla="*/ 341087 w 672594"/>
              <a:gd name="connsiteY33" fmla="*/ 683503 h 854303"/>
              <a:gd name="connsiteX34" fmla="*/ 340687 w 672594"/>
              <a:gd name="connsiteY34" fmla="*/ 683884 h 854303"/>
              <a:gd name="connsiteX35" fmla="*/ 340677 w 672594"/>
              <a:gd name="connsiteY35" fmla="*/ 683370 h 854303"/>
              <a:gd name="connsiteX36" fmla="*/ 380882 w 672594"/>
              <a:gd name="connsiteY36" fmla="*/ 569289 h 854303"/>
              <a:gd name="connsiteX37" fmla="*/ 484886 w 672594"/>
              <a:gd name="connsiteY37" fmla="*/ 419384 h 854303"/>
              <a:gd name="connsiteX38" fmla="*/ 380882 w 672594"/>
              <a:gd name="connsiteY38" fmla="*/ 569289 h 854303"/>
              <a:gd name="connsiteX39" fmla="*/ 606768 w 672594"/>
              <a:gd name="connsiteY39" fmla="*/ 216406 h 854303"/>
              <a:gd name="connsiteX40" fmla="*/ 576954 w 672594"/>
              <a:gd name="connsiteY40" fmla="*/ 224265 h 854303"/>
              <a:gd name="connsiteX41" fmla="*/ 544484 w 672594"/>
              <a:gd name="connsiteY41" fmla="*/ 255945 h 854303"/>
              <a:gd name="connsiteX42" fmla="*/ 586727 w 672594"/>
              <a:gd name="connsiteY42" fmla="*/ 148931 h 854303"/>
              <a:gd name="connsiteX43" fmla="*/ 598633 w 672594"/>
              <a:gd name="connsiteY43" fmla="*/ 166695 h 854303"/>
              <a:gd name="connsiteX44" fmla="*/ 606768 w 672594"/>
              <a:gd name="connsiteY44" fmla="*/ 216406 h 854303"/>
              <a:gd name="connsiteX45" fmla="*/ 270926 w 672594"/>
              <a:gd name="connsiteY45" fmla="*/ 239733 h 854303"/>
              <a:gd name="connsiteX46" fmla="*/ 216185 w 672594"/>
              <a:gd name="connsiteY46" fmla="*/ 143169 h 854303"/>
              <a:gd name="connsiteX47" fmla="*/ 270926 w 672594"/>
              <a:gd name="connsiteY47" fmla="*/ 239733 h 854303"/>
              <a:gd name="connsiteX48" fmla="*/ 70920 w 672594"/>
              <a:gd name="connsiteY48" fmla="*/ 96210 h 854303"/>
              <a:gd name="connsiteX49" fmla="*/ 88493 w 672594"/>
              <a:gd name="connsiteY49" fmla="*/ 64416 h 854303"/>
              <a:gd name="connsiteX50" fmla="*/ 125784 w 672594"/>
              <a:gd name="connsiteY50" fmla="*/ 69626 h 854303"/>
              <a:gd name="connsiteX51" fmla="*/ 95818 w 672594"/>
              <a:gd name="connsiteY51" fmla="*/ 85323 h 854303"/>
              <a:gd name="connsiteX52" fmla="*/ 85360 w 672594"/>
              <a:gd name="connsiteY52" fmla="*/ 210253 h 854303"/>
              <a:gd name="connsiteX53" fmla="*/ 149730 w 672594"/>
              <a:gd name="connsiteY53" fmla="*/ 524188 h 854303"/>
              <a:gd name="connsiteX54" fmla="*/ 166017 w 672594"/>
              <a:gd name="connsiteY54" fmla="*/ 611846 h 854303"/>
              <a:gd name="connsiteX55" fmla="*/ 80273 w 672594"/>
              <a:gd name="connsiteY55" fmla="*/ 339250 h 854303"/>
              <a:gd name="connsiteX56" fmla="*/ 70920 w 672594"/>
              <a:gd name="connsiteY56" fmla="*/ 96210 h 854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672594" h="854303">
                <a:moveTo>
                  <a:pt x="647706" y="121804"/>
                </a:moveTo>
                <a:cubicBezTo>
                  <a:pt x="628942" y="93420"/>
                  <a:pt x="603796" y="81780"/>
                  <a:pt x="576402" y="80494"/>
                </a:cubicBezTo>
                <a:cubicBezTo>
                  <a:pt x="570077" y="77694"/>
                  <a:pt x="562629" y="76846"/>
                  <a:pt x="554694" y="78837"/>
                </a:cubicBezTo>
                <a:cubicBezTo>
                  <a:pt x="547789" y="80570"/>
                  <a:pt x="541112" y="82799"/>
                  <a:pt x="534606" y="85428"/>
                </a:cubicBezTo>
                <a:cubicBezTo>
                  <a:pt x="492277" y="96477"/>
                  <a:pt x="449415" y="123480"/>
                  <a:pt x="419239" y="146207"/>
                </a:cubicBezTo>
                <a:cubicBezTo>
                  <a:pt x="387397" y="170182"/>
                  <a:pt x="359451" y="198642"/>
                  <a:pt x="336210" y="230294"/>
                </a:cubicBezTo>
                <a:cubicBezTo>
                  <a:pt x="322789" y="188974"/>
                  <a:pt x="302415" y="149798"/>
                  <a:pt x="275479" y="114803"/>
                </a:cubicBezTo>
                <a:cubicBezTo>
                  <a:pt x="232035" y="58377"/>
                  <a:pt x="155225" y="-15327"/>
                  <a:pt x="74282" y="2799"/>
                </a:cubicBezTo>
                <a:cubicBezTo>
                  <a:pt x="31267" y="12429"/>
                  <a:pt x="12436" y="47528"/>
                  <a:pt x="6902" y="87057"/>
                </a:cubicBezTo>
                <a:cubicBezTo>
                  <a:pt x="82" y="135853"/>
                  <a:pt x="-1585" y="185145"/>
                  <a:pt x="1463" y="234294"/>
                </a:cubicBezTo>
                <a:cubicBezTo>
                  <a:pt x="7588" y="333040"/>
                  <a:pt x="31096" y="430090"/>
                  <a:pt x="63347" y="523711"/>
                </a:cubicBezTo>
                <a:cubicBezTo>
                  <a:pt x="100390" y="631258"/>
                  <a:pt x="148548" y="734909"/>
                  <a:pt x="197078" y="837941"/>
                </a:cubicBezTo>
                <a:cubicBezTo>
                  <a:pt x="211709" y="869012"/>
                  <a:pt x="253847" y="851219"/>
                  <a:pt x="256495" y="822901"/>
                </a:cubicBezTo>
                <a:cubicBezTo>
                  <a:pt x="264277" y="824644"/>
                  <a:pt x="272450" y="823835"/>
                  <a:pt x="278784" y="819101"/>
                </a:cubicBezTo>
                <a:cubicBezTo>
                  <a:pt x="427536" y="707858"/>
                  <a:pt x="546141" y="562745"/>
                  <a:pt x="619969" y="395048"/>
                </a:cubicBezTo>
                <a:cubicBezTo>
                  <a:pt x="655345" y="314714"/>
                  <a:pt x="702189" y="204195"/>
                  <a:pt x="647706" y="121804"/>
                </a:cubicBezTo>
                <a:close/>
                <a:moveTo>
                  <a:pt x="418782" y="294750"/>
                </a:moveTo>
                <a:cubicBezTo>
                  <a:pt x="441271" y="263488"/>
                  <a:pt x="464997" y="233085"/>
                  <a:pt x="490115" y="203757"/>
                </a:cubicBezTo>
                <a:cubicBezTo>
                  <a:pt x="494992" y="198071"/>
                  <a:pt x="499916" y="192280"/>
                  <a:pt x="504993" y="186603"/>
                </a:cubicBezTo>
                <a:cubicBezTo>
                  <a:pt x="461864" y="294407"/>
                  <a:pt x="390655" y="390723"/>
                  <a:pt x="336686" y="494479"/>
                </a:cubicBezTo>
                <a:cubicBezTo>
                  <a:pt x="336448" y="483183"/>
                  <a:pt x="336210" y="471876"/>
                  <a:pt x="335972" y="460580"/>
                </a:cubicBezTo>
                <a:cubicBezTo>
                  <a:pt x="335781" y="451560"/>
                  <a:pt x="332400" y="444549"/>
                  <a:pt x="327276" y="439530"/>
                </a:cubicBezTo>
                <a:cubicBezTo>
                  <a:pt x="354898" y="389638"/>
                  <a:pt x="385330" y="341241"/>
                  <a:pt x="418782" y="294750"/>
                </a:cubicBezTo>
                <a:close/>
                <a:moveTo>
                  <a:pt x="145862" y="155265"/>
                </a:moveTo>
                <a:cubicBezTo>
                  <a:pt x="146224" y="155694"/>
                  <a:pt x="146520" y="156056"/>
                  <a:pt x="146662" y="156256"/>
                </a:cubicBezTo>
                <a:cubicBezTo>
                  <a:pt x="152073" y="163619"/>
                  <a:pt x="157321" y="171096"/>
                  <a:pt x="162417" y="178668"/>
                </a:cubicBezTo>
                <a:cubicBezTo>
                  <a:pt x="165446" y="183174"/>
                  <a:pt x="168408" y="187727"/>
                  <a:pt x="171313" y="192299"/>
                </a:cubicBezTo>
                <a:cubicBezTo>
                  <a:pt x="167255" y="197214"/>
                  <a:pt x="164893" y="203691"/>
                  <a:pt x="165341" y="211625"/>
                </a:cubicBezTo>
                <a:cubicBezTo>
                  <a:pt x="167179" y="244048"/>
                  <a:pt x="168808" y="276452"/>
                  <a:pt x="170418" y="308847"/>
                </a:cubicBezTo>
                <a:cubicBezTo>
                  <a:pt x="169703" y="305465"/>
                  <a:pt x="168980" y="302084"/>
                  <a:pt x="168256" y="298702"/>
                </a:cubicBezTo>
                <a:cubicBezTo>
                  <a:pt x="159321" y="256611"/>
                  <a:pt x="149672" y="214416"/>
                  <a:pt x="145862" y="171534"/>
                </a:cubicBezTo>
                <a:cubicBezTo>
                  <a:pt x="145462" y="166876"/>
                  <a:pt x="145748" y="161085"/>
                  <a:pt x="145862" y="155265"/>
                </a:cubicBezTo>
                <a:close/>
                <a:moveTo>
                  <a:pt x="340677" y="683370"/>
                </a:moveTo>
                <a:cubicBezTo>
                  <a:pt x="340811" y="683417"/>
                  <a:pt x="340953" y="683455"/>
                  <a:pt x="341087" y="683503"/>
                </a:cubicBezTo>
                <a:cubicBezTo>
                  <a:pt x="340953" y="683627"/>
                  <a:pt x="340820" y="683751"/>
                  <a:pt x="340687" y="683884"/>
                </a:cubicBezTo>
                <a:cubicBezTo>
                  <a:pt x="340687" y="683712"/>
                  <a:pt x="340677" y="683541"/>
                  <a:pt x="340677" y="683370"/>
                </a:cubicBezTo>
                <a:close/>
                <a:moveTo>
                  <a:pt x="380882" y="569289"/>
                </a:moveTo>
                <a:cubicBezTo>
                  <a:pt x="412277" y="517120"/>
                  <a:pt x="447005" y="467095"/>
                  <a:pt x="484886" y="419384"/>
                </a:cubicBezTo>
                <a:cubicBezTo>
                  <a:pt x="453520" y="471200"/>
                  <a:pt x="417811" y="520787"/>
                  <a:pt x="380882" y="569289"/>
                </a:cubicBezTo>
                <a:close/>
                <a:moveTo>
                  <a:pt x="606768" y="216406"/>
                </a:moveTo>
                <a:cubicBezTo>
                  <a:pt x="596681" y="214149"/>
                  <a:pt x="585536" y="216168"/>
                  <a:pt x="576954" y="224265"/>
                </a:cubicBezTo>
                <a:cubicBezTo>
                  <a:pt x="565943" y="234656"/>
                  <a:pt x="555152" y="245248"/>
                  <a:pt x="544484" y="255945"/>
                </a:cubicBezTo>
                <a:cubicBezTo>
                  <a:pt x="561343" y="221474"/>
                  <a:pt x="575964" y="186041"/>
                  <a:pt x="586727" y="148931"/>
                </a:cubicBezTo>
                <a:cubicBezTo>
                  <a:pt x="591594" y="153075"/>
                  <a:pt x="595404" y="159152"/>
                  <a:pt x="598633" y="166695"/>
                </a:cubicBezTo>
                <a:cubicBezTo>
                  <a:pt x="605377" y="182431"/>
                  <a:pt x="607444" y="199328"/>
                  <a:pt x="606768" y="216406"/>
                </a:cubicBezTo>
                <a:close/>
                <a:moveTo>
                  <a:pt x="270926" y="239733"/>
                </a:moveTo>
                <a:cubicBezTo>
                  <a:pt x="255390" y="206186"/>
                  <a:pt x="237102" y="173849"/>
                  <a:pt x="216185" y="143169"/>
                </a:cubicBezTo>
                <a:cubicBezTo>
                  <a:pt x="240150" y="172087"/>
                  <a:pt x="258524" y="204891"/>
                  <a:pt x="270926" y="239733"/>
                </a:cubicBezTo>
                <a:close/>
                <a:moveTo>
                  <a:pt x="70920" y="96210"/>
                </a:moveTo>
                <a:cubicBezTo>
                  <a:pt x="72853" y="83456"/>
                  <a:pt x="73996" y="68540"/>
                  <a:pt x="88493" y="64416"/>
                </a:cubicBezTo>
                <a:cubicBezTo>
                  <a:pt x="99971" y="61158"/>
                  <a:pt x="114630" y="65264"/>
                  <a:pt x="125784" y="69626"/>
                </a:cubicBezTo>
                <a:cubicBezTo>
                  <a:pt x="115782" y="70474"/>
                  <a:pt x="105648" y="75141"/>
                  <a:pt x="95818" y="85323"/>
                </a:cubicBezTo>
                <a:cubicBezTo>
                  <a:pt x="66100" y="116080"/>
                  <a:pt x="80054" y="173534"/>
                  <a:pt x="85360" y="210253"/>
                </a:cubicBezTo>
                <a:cubicBezTo>
                  <a:pt x="100580" y="315600"/>
                  <a:pt x="127603" y="420032"/>
                  <a:pt x="149730" y="524188"/>
                </a:cubicBezTo>
                <a:cubicBezTo>
                  <a:pt x="155921" y="553344"/>
                  <a:pt x="160636" y="582728"/>
                  <a:pt x="166017" y="611846"/>
                </a:cubicBezTo>
                <a:cubicBezTo>
                  <a:pt x="129508" y="523407"/>
                  <a:pt x="98466" y="433014"/>
                  <a:pt x="80273" y="339250"/>
                </a:cubicBezTo>
                <a:cubicBezTo>
                  <a:pt x="64900" y="260031"/>
                  <a:pt x="58804" y="176287"/>
                  <a:pt x="70920" y="96210"/>
                </a:cubicBezTo>
                <a:close/>
              </a:path>
            </a:pathLst>
          </a:custGeom>
          <a:solidFill>
            <a:srgbClr val="E6237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83325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37391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C12E867-FEB3-8975-376F-545B428BD3CF}"/>
              </a:ext>
            </a:extLst>
          </p:cNvPr>
          <p:cNvSpPr txBox="1"/>
          <p:nvPr/>
        </p:nvSpPr>
        <p:spPr>
          <a:xfrm>
            <a:off x="979158" y="715073"/>
            <a:ext cx="34323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hlinkClick r:id="rId3"/>
              </a:rPr>
              <a:t>忘吃药的晓公子</a:t>
            </a:r>
            <a:r>
              <a:rPr lang="zh-CN" altLang="en-US" sz="2400" dirty="0"/>
              <a:t>  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作品。</a:t>
            </a: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AD7CCE3-BE17-0DCC-A877-8B6B413FD554}"/>
              </a:ext>
            </a:extLst>
          </p:cNvPr>
          <p:cNvSpPr txBox="1"/>
          <p:nvPr/>
        </p:nvSpPr>
        <p:spPr>
          <a:xfrm>
            <a:off x="993792" y="1537317"/>
            <a:ext cx="1063464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授权发布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</a:t>
            </a:r>
            <a:r>
              <a:rPr lang="en-US" altLang="zh-CN" sz="1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PPT</a:t>
            </a:r>
            <a:r>
              <a:rPr lang="zh-CN" altLang="en-US" sz="1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源文件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禁止在网站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( PC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、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M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端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 ) / App /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小程序 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/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各自媒体等平台更改作品归属并</a:t>
            </a:r>
            <a:r>
              <a:rPr lang="zh-CN" altLang="en-US" sz="1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传播、贩卖、转载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FFAA17B0-D592-6916-7DC9-3948B4E8B8E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图形 8">
            <a:extLst>
              <a:ext uri="{FF2B5EF4-FFF2-40B4-BE49-F238E27FC236}">
                <a16:creationId xmlns:a16="http://schemas.microsoft.com/office/drawing/2014/main" id="{63BF687E-52CE-7FAD-59B7-F52CE2B44BFF}"/>
              </a:ext>
            </a:extLst>
          </p:cNvPr>
          <p:cNvGrpSpPr/>
          <p:nvPr/>
        </p:nvGrpSpPr>
        <p:grpSpPr>
          <a:xfrm>
            <a:off x="4508500" y="1076790"/>
            <a:ext cx="3175000" cy="4704420"/>
            <a:chOff x="5817392" y="2897122"/>
            <a:chExt cx="557214" cy="825628"/>
          </a:xfrm>
          <a:solidFill>
            <a:srgbClr val="E62375"/>
          </a:solidFill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CE16C85E-F8A5-8F5F-534D-387B3E81EBE3}"/>
                </a:ext>
              </a:extLst>
            </p:cNvPr>
            <p:cNvSpPr/>
            <p:nvPr/>
          </p:nvSpPr>
          <p:spPr>
            <a:xfrm>
              <a:off x="5967355" y="3025411"/>
              <a:ext cx="39506" cy="92885"/>
            </a:xfrm>
            <a:custGeom>
              <a:avLst/>
              <a:gdLst>
                <a:gd name="connsiteX0" fmla="*/ 28909 w 39506"/>
                <a:gd name="connsiteY0" fmla="*/ 38113 h 92885"/>
                <a:gd name="connsiteX1" fmla="*/ 34082 w 39506"/>
                <a:gd name="connsiteY1" fmla="*/ 27326 h 92885"/>
                <a:gd name="connsiteX2" fmla="*/ 37807 w 39506"/>
                <a:gd name="connsiteY2" fmla="*/ 18543 h 92885"/>
                <a:gd name="connsiteX3" fmla="*/ 39266 w 39506"/>
                <a:gd name="connsiteY3" fmla="*/ 13291 h 92885"/>
                <a:gd name="connsiteX4" fmla="*/ 39479 w 39506"/>
                <a:gd name="connsiteY4" fmla="*/ 8755 h 92885"/>
                <a:gd name="connsiteX5" fmla="*/ 39294 w 39506"/>
                <a:gd name="connsiteY5" fmla="*/ 7293 h 92885"/>
                <a:gd name="connsiteX6" fmla="*/ 38452 w 39506"/>
                <a:gd name="connsiteY6" fmla="*/ 1941 h 92885"/>
                <a:gd name="connsiteX7" fmla="*/ 36334 w 39506"/>
                <a:gd name="connsiteY7" fmla="*/ 155 h 92885"/>
                <a:gd name="connsiteX8" fmla="*/ 36716 w 39506"/>
                <a:gd name="connsiteY8" fmla="*/ 41 h 92885"/>
                <a:gd name="connsiteX9" fmla="*/ 35874 w 39506"/>
                <a:gd name="connsiteY9" fmla="*/ 38 h 92885"/>
                <a:gd name="connsiteX10" fmla="*/ 34444 w 39506"/>
                <a:gd name="connsiteY10" fmla="*/ 38 h 92885"/>
                <a:gd name="connsiteX11" fmla="*/ 32224 w 39506"/>
                <a:gd name="connsiteY11" fmla="*/ 852 h 92885"/>
                <a:gd name="connsiteX12" fmla="*/ 28009 w 39506"/>
                <a:gd name="connsiteY12" fmla="*/ 2809 h 92885"/>
                <a:gd name="connsiteX13" fmla="*/ 23158 w 39506"/>
                <a:gd name="connsiteY13" fmla="*/ 6607 h 92885"/>
                <a:gd name="connsiteX14" fmla="*/ 17945 w 39506"/>
                <a:gd name="connsiteY14" fmla="*/ 12537 h 92885"/>
                <a:gd name="connsiteX15" fmla="*/ 13742 w 39506"/>
                <a:gd name="connsiteY15" fmla="*/ 18941 h 92885"/>
                <a:gd name="connsiteX16" fmla="*/ 11007 w 39506"/>
                <a:gd name="connsiteY16" fmla="*/ 24879 h 92885"/>
                <a:gd name="connsiteX17" fmla="*/ 9830 w 39506"/>
                <a:gd name="connsiteY17" fmla="*/ 28456 h 92885"/>
                <a:gd name="connsiteX18" fmla="*/ 9095 w 39506"/>
                <a:gd name="connsiteY18" fmla="*/ 31080 h 92885"/>
                <a:gd name="connsiteX19" fmla="*/ 8253 w 39506"/>
                <a:gd name="connsiteY19" fmla="*/ 35107 h 92885"/>
                <a:gd name="connsiteX20" fmla="*/ 6207 w 39506"/>
                <a:gd name="connsiteY20" fmla="*/ 45837 h 92885"/>
                <a:gd name="connsiteX21" fmla="*/ 3680 w 39506"/>
                <a:gd name="connsiteY21" fmla="*/ 57847 h 92885"/>
                <a:gd name="connsiteX22" fmla="*/ 1314 w 39506"/>
                <a:gd name="connsiteY22" fmla="*/ 68073 h 92885"/>
                <a:gd name="connsiteX23" fmla="*/ 373 w 39506"/>
                <a:gd name="connsiteY23" fmla="*/ 72681 h 92885"/>
                <a:gd name="connsiteX24" fmla="*/ 52 w 39506"/>
                <a:gd name="connsiteY24" fmla="*/ 75820 h 92885"/>
                <a:gd name="connsiteX25" fmla="*/ 32 w 39506"/>
                <a:gd name="connsiteY25" fmla="*/ 79255 h 92885"/>
                <a:gd name="connsiteX26" fmla="*/ 660 w 39506"/>
                <a:gd name="connsiteY26" fmla="*/ 83968 h 92885"/>
                <a:gd name="connsiteX27" fmla="*/ 2391 w 39506"/>
                <a:gd name="connsiteY27" fmla="*/ 88226 h 92885"/>
                <a:gd name="connsiteX28" fmla="*/ 5336 w 39506"/>
                <a:gd name="connsiteY28" fmla="*/ 91361 h 92885"/>
                <a:gd name="connsiteX29" fmla="*/ 9071 w 39506"/>
                <a:gd name="connsiteY29" fmla="*/ 92833 h 92885"/>
                <a:gd name="connsiteX30" fmla="*/ 12903 w 39506"/>
                <a:gd name="connsiteY30" fmla="*/ 92259 h 92885"/>
                <a:gd name="connsiteX31" fmla="*/ 16275 w 39506"/>
                <a:gd name="connsiteY31" fmla="*/ 89884 h 92885"/>
                <a:gd name="connsiteX32" fmla="*/ 18672 w 39506"/>
                <a:gd name="connsiteY32" fmla="*/ 86824 h 92885"/>
                <a:gd name="connsiteX33" fmla="*/ 20345 w 39506"/>
                <a:gd name="connsiteY33" fmla="*/ 83600 h 92885"/>
                <a:gd name="connsiteX34" fmla="*/ 21382 w 39506"/>
                <a:gd name="connsiteY34" fmla="*/ 80271 h 92885"/>
                <a:gd name="connsiteX35" fmla="*/ 21757 w 39506"/>
                <a:gd name="connsiteY35" fmla="*/ 77752 h 92885"/>
                <a:gd name="connsiteX36" fmla="*/ 21912 w 39506"/>
                <a:gd name="connsiteY36" fmla="*/ 75885 h 92885"/>
                <a:gd name="connsiteX37" fmla="*/ 21861 w 39506"/>
                <a:gd name="connsiteY37" fmla="*/ 73676 h 92885"/>
                <a:gd name="connsiteX38" fmla="*/ 21535 w 39506"/>
                <a:gd name="connsiteY38" fmla="*/ 69377 h 92885"/>
                <a:gd name="connsiteX39" fmla="*/ 21400 w 39506"/>
                <a:gd name="connsiteY39" fmla="*/ 65154 h 92885"/>
                <a:gd name="connsiteX40" fmla="*/ 21528 w 39506"/>
                <a:gd name="connsiteY40" fmla="*/ 61668 h 92885"/>
                <a:gd name="connsiteX41" fmla="*/ 21917 w 39506"/>
                <a:gd name="connsiteY41" fmla="*/ 58658 h 92885"/>
                <a:gd name="connsiteX42" fmla="*/ 22728 w 39506"/>
                <a:gd name="connsiteY42" fmla="*/ 54993 h 92885"/>
                <a:gd name="connsiteX43" fmla="*/ 23926 w 39506"/>
                <a:gd name="connsiteY43" fmla="*/ 50750 h 92885"/>
                <a:gd name="connsiteX44" fmla="*/ 25183 w 39506"/>
                <a:gd name="connsiteY44" fmla="*/ 46978 h 92885"/>
                <a:gd name="connsiteX45" fmla="*/ 26524 w 39506"/>
                <a:gd name="connsiteY45" fmla="*/ 43392 h 92885"/>
                <a:gd name="connsiteX46" fmla="*/ 28909 w 39506"/>
                <a:gd name="connsiteY46" fmla="*/ 38113 h 92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39506" h="92885">
                  <a:moveTo>
                    <a:pt x="28909" y="38113"/>
                  </a:moveTo>
                  <a:cubicBezTo>
                    <a:pt x="30334" y="35224"/>
                    <a:pt x="32425" y="30935"/>
                    <a:pt x="34082" y="27326"/>
                  </a:cubicBezTo>
                  <a:cubicBezTo>
                    <a:pt x="35739" y="23717"/>
                    <a:pt x="36977" y="20791"/>
                    <a:pt x="37807" y="18543"/>
                  </a:cubicBezTo>
                  <a:cubicBezTo>
                    <a:pt x="38636" y="16295"/>
                    <a:pt x="39074" y="14702"/>
                    <a:pt x="39266" y="13291"/>
                  </a:cubicBezTo>
                  <a:cubicBezTo>
                    <a:pt x="39459" y="11878"/>
                    <a:pt x="39560" y="10241"/>
                    <a:pt x="39479" y="8755"/>
                  </a:cubicBezTo>
                  <a:cubicBezTo>
                    <a:pt x="39451" y="8240"/>
                    <a:pt x="39369" y="7769"/>
                    <a:pt x="39294" y="7293"/>
                  </a:cubicBezTo>
                  <a:cubicBezTo>
                    <a:pt x="39384" y="4880"/>
                    <a:pt x="39118" y="3071"/>
                    <a:pt x="38452" y="1941"/>
                  </a:cubicBezTo>
                  <a:cubicBezTo>
                    <a:pt x="38110" y="968"/>
                    <a:pt x="37380" y="398"/>
                    <a:pt x="36334" y="155"/>
                  </a:cubicBezTo>
                  <a:cubicBezTo>
                    <a:pt x="36384" y="116"/>
                    <a:pt x="36463" y="86"/>
                    <a:pt x="36716" y="41"/>
                  </a:cubicBezTo>
                  <a:cubicBezTo>
                    <a:pt x="36491" y="14"/>
                    <a:pt x="36199" y="16"/>
                    <a:pt x="35874" y="38"/>
                  </a:cubicBezTo>
                  <a:cubicBezTo>
                    <a:pt x="35445" y="-11"/>
                    <a:pt x="34971" y="-14"/>
                    <a:pt x="34444" y="38"/>
                  </a:cubicBezTo>
                  <a:cubicBezTo>
                    <a:pt x="34019" y="-73"/>
                    <a:pt x="33258" y="224"/>
                    <a:pt x="32224" y="852"/>
                  </a:cubicBezTo>
                  <a:cubicBezTo>
                    <a:pt x="30807" y="1332"/>
                    <a:pt x="29399" y="1969"/>
                    <a:pt x="28009" y="2809"/>
                  </a:cubicBezTo>
                  <a:cubicBezTo>
                    <a:pt x="26458" y="3748"/>
                    <a:pt x="24927" y="4896"/>
                    <a:pt x="23158" y="6607"/>
                  </a:cubicBezTo>
                  <a:cubicBezTo>
                    <a:pt x="21389" y="8319"/>
                    <a:pt x="19559" y="10418"/>
                    <a:pt x="17945" y="12537"/>
                  </a:cubicBezTo>
                  <a:cubicBezTo>
                    <a:pt x="16331" y="14656"/>
                    <a:pt x="14927" y="16789"/>
                    <a:pt x="13742" y="18941"/>
                  </a:cubicBezTo>
                  <a:cubicBezTo>
                    <a:pt x="12558" y="21092"/>
                    <a:pt x="11589" y="23259"/>
                    <a:pt x="11007" y="24879"/>
                  </a:cubicBezTo>
                  <a:cubicBezTo>
                    <a:pt x="10426" y="26499"/>
                    <a:pt x="10110" y="27512"/>
                    <a:pt x="9830" y="28456"/>
                  </a:cubicBezTo>
                  <a:cubicBezTo>
                    <a:pt x="9549" y="29400"/>
                    <a:pt x="9305" y="30274"/>
                    <a:pt x="9095" y="31080"/>
                  </a:cubicBezTo>
                  <a:cubicBezTo>
                    <a:pt x="8886" y="31885"/>
                    <a:pt x="8712" y="32624"/>
                    <a:pt x="8253" y="35107"/>
                  </a:cubicBezTo>
                  <a:cubicBezTo>
                    <a:pt x="7795" y="37590"/>
                    <a:pt x="7017" y="41754"/>
                    <a:pt x="6207" y="45837"/>
                  </a:cubicBezTo>
                  <a:cubicBezTo>
                    <a:pt x="5397" y="49921"/>
                    <a:pt x="4555" y="53924"/>
                    <a:pt x="3680" y="57847"/>
                  </a:cubicBezTo>
                  <a:cubicBezTo>
                    <a:pt x="2806" y="61769"/>
                    <a:pt x="1899" y="65611"/>
                    <a:pt x="1314" y="68073"/>
                  </a:cubicBezTo>
                  <a:cubicBezTo>
                    <a:pt x="729" y="70535"/>
                    <a:pt x="528" y="71617"/>
                    <a:pt x="373" y="72681"/>
                  </a:cubicBezTo>
                  <a:cubicBezTo>
                    <a:pt x="219" y="73746"/>
                    <a:pt x="112" y="74792"/>
                    <a:pt x="52" y="75820"/>
                  </a:cubicBezTo>
                  <a:cubicBezTo>
                    <a:pt x="-7" y="76848"/>
                    <a:pt x="-19" y="77859"/>
                    <a:pt x="32" y="79255"/>
                  </a:cubicBezTo>
                  <a:cubicBezTo>
                    <a:pt x="82" y="80651"/>
                    <a:pt x="280" y="82386"/>
                    <a:pt x="660" y="83968"/>
                  </a:cubicBezTo>
                  <a:cubicBezTo>
                    <a:pt x="1040" y="85549"/>
                    <a:pt x="1613" y="86973"/>
                    <a:pt x="2391" y="88226"/>
                  </a:cubicBezTo>
                  <a:cubicBezTo>
                    <a:pt x="3169" y="89478"/>
                    <a:pt x="4153" y="90539"/>
                    <a:pt x="5336" y="91361"/>
                  </a:cubicBezTo>
                  <a:cubicBezTo>
                    <a:pt x="6519" y="92184"/>
                    <a:pt x="7769" y="92676"/>
                    <a:pt x="9071" y="92833"/>
                  </a:cubicBezTo>
                  <a:cubicBezTo>
                    <a:pt x="10373" y="92990"/>
                    <a:pt x="11672" y="92790"/>
                    <a:pt x="12903" y="92259"/>
                  </a:cubicBezTo>
                  <a:cubicBezTo>
                    <a:pt x="14133" y="91729"/>
                    <a:pt x="15280" y="90909"/>
                    <a:pt x="16275" y="89884"/>
                  </a:cubicBezTo>
                  <a:cubicBezTo>
                    <a:pt x="17270" y="88858"/>
                    <a:pt x="18018" y="87860"/>
                    <a:pt x="18672" y="86824"/>
                  </a:cubicBezTo>
                  <a:cubicBezTo>
                    <a:pt x="19325" y="85787"/>
                    <a:pt x="19884" y="84712"/>
                    <a:pt x="20345" y="83600"/>
                  </a:cubicBezTo>
                  <a:cubicBezTo>
                    <a:pt x="20805" y="82488"/>
                    <a:pt x="21167" y="81340"/>
                    <a:pt x="21382" y="80271"/>
                  </a:cubicBezTo>
                  <a:cubicBezTo>
                    <a:pt x="21596" y="79201"/>
                    <a:pt x="21686" y="78442"/>
                    <a:pt x="21757" y="77752"/>
                  </a:cubicBezTo>
                  <a:cubicBezTo>
                    <a:pt x="21828" y="77063"/>
                    <a:pt x="21880" y="76441"/>
                    <a:pt x="21912" y="75885"/>
                  </a:cubicBezTo>
                  <a:cubicBezTo>
                    <a:pt x="21944" y="75329"/>
                    <a:pt x="21955" y="74833"/>
                    <a:pt x="21861" y="73676"/>
                  </a:cubicBezTo>
                  <a:cubicBezTo>
                    <a:pt x="21768" y="72518"/>
                    <a:pt x="21627" y="70894"/>
                    <a:pt x="21535" y="69377"/>
                  </a:cubicBezTo>
                  <a:cubicBezTo>
                    <a:pt x="21442" y="67861"/>
                    <a:pt x="21397" y="66452"/>
                    <a:pt x="21400" y="65154"/>
                  </a:cubicBezTo>
                  <a:cubicBezTo>
                    <a:pt x="21402" y="63855"/>
                    <a:pt x="21452" y="62667"/>
                    <a:pt x="21528" y="61668"/>
                  </a:cubicBezTo>
                  <a:cubicBezTo>
                    <a:pt x="21605" y="60670"/>
                    <a:pt x="21724" y="59738"/>
                    <a:pt x="21917" y="58658"/>
                  </a:cubicBezTo>
                  <a:cubicBezTo>
                    <a:pt x="22111" y="57577"/>
                    <a:pt x="22381" y="56355"/>
                    <a:pt x="22728" y="54993"/>
                  </a:cubicBezTo>
                  <a:cubicBezTo>
                    <a:pt x="23074" y="53631"/>
                    <a:pt x="23497" y="52132"/>
                    <a:pt x="23926" y="50750"/>
                  </a:cubicBezTo>
                  <a:cubicBezTo>
                    <a:pt x="24354" y="49369"/>
                    <a:pt x="24758" y="48173"/>
                    <a:pt x="25183" y="46978"/>
                  </a:cubicBezTo>
                  <a:cubicBezTo>
                    <a:pt x="25609" y="45782"/>
                    <a:pt x="26055" y="44587"/>
                    <a:pt x="26524" y="43392"/>
                  </a:cubicBezTo>
                  <a:cubicBezTo>
                    <a:pt x="26992" y="42197"/>
                    <a:pt x="27483" y="41002"/>
                    <a:pt x="28909" y="381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EEFC7E84-7A93-1CFC-1885-686FC9A9A7FB}"/>
                </a:ext>
              </a:extLst>
            </p:cNvPr>
            <p:cNvSpPr/>
            <p:nvPr/>
          </p:nvSpPr>
          <p:spPr>
            <a:xfrm>
              <a:off x="6314365" y="3078655"/>
              <a:ext cx="17237" cy="53986"/>
            </a:xfrm>
            <a:custGeom>
              <a:avLst/>
              <a:gdLst>
                <a:gd name="connsiteX0" fmla="*/ 206 w 17237"/>
                <a:gd name="connsiteY0" fmla="*/ 26054 h 53986"/>
                <a:gd name="connsiteX1" fmla="*/ 124 w 17237"/>
                <a:gd name="connsiteY1" fmla="*/ 34699 h 53986"/>
                <a:gd name="connsiteX2" fmla="*/ 1402 w 17237"/>
                <a:gd name="connsiteY2" fmla="*/ 41456 h 53986"/>
                <a:gd name="connsiteX3" fmla="*/ 2405 w 17237"/>
                <a:gd name="connsiteY3" fmla="*/ 45826 h 53986"/>
                <a:gd name="connsiteX4" fmla="*/ 4250 w 17237"/>
                <a:gd name="connsiteY4" fmla="*/ 49681 h 53986"/>
                <a:gd name="connsiteX5" fmla="*/ 6876 w 17237"/>
                <a:gd name="connsiteY5" fmla="*/ 52679 h 53986"/>
                <a:gd name="connsiteX6" fmla="*/ 10102 w 17237"/>
                <a:gd name="connsiteY6" fmla="*/ 53984 h 53986"/>
                <a:gd name="connsiteX7" fmla="*/ 13028 w 17237"/>
                <a:gd name="connsiteY7" fmla="*/ 52299 h 53986"/>
                <a:gd name="connsiteX8" fmla="*/ 14376 w 17237"/>
                <a:gd name="connsiteY8" fmla="*/ 49237 h 53986"/>
                <a:gd name="connsiteX9" fmla="*/ 14980 w 17237"/>
                <a:gd name="connsiteY9" fmla="*/ 45964 h 53986"/>
                <a:gd name="connsiteX10" fmla="*/ 15270 w 17237"/>
                <a:gd name="connsiteY10" fmla="*/ 42173 h 53986"/>
                <a:gd name="connsiteX11" fmla="*/ 15266 w 17237"/>
                <a:gd name="connsiteY11" fmla="*/ 39915 h 53986"/>
                <a:gd name="connsiteX12" fmla="*/ 15126 w 17237"/>
                <a:gd name="connsiteY12" fmla="*/ 38473 h 53986"/>
                <a:gd name="connsiteX13" fmla="*/ 14897 w 17237"/>
                <a:gd name="connsiteY13" fmla="*/ 36742 h 53986"/>
                <a:gd name="connsiteX14" fmla="*/ 14227 w 17237"/>
                <a:gd name="connsiteY14" fmla="*/ 33598 h 53986"/>
                <a:gd name="connsiteX15" fmla="*/ 13607 w 17237"/>
                <a:gd name="connsiteY15" fmla="*/ 30752 h 53986"/>
                <a:gd name="connsiteX16" fmla="*/ 13290 w 17237"/>
                <a:gd name="connsiteY16" fmla="*/ 29056 h 53986"/>
                <a:gd name="connsiteX17" fmla="*/ 12959 w 17237"/>
                <a:gd name="connsiteY17" fmla="*/ 26822 h 53986"/>
                <a:gd name="connsiteX18" fmla="*/ 12712 w 17237"/>
                <a:gd name="connsiteY18" fmla="*/ 24758 h 53986"/>
                <a:gd name="connsiteX19" fmla="*/ 12669 w 17237"/>
                <a:gd name="connsiteY19" fmla="*/ 23683 h 53986"/>
                <a:gd name="connsiteX20" fmla="*/ 12811 w 17237"/>
                <a:gd name="connsiteY20" fmla="*/ 22179 h 53986"/>
                <a:gd name="connsiteX21" fmla="*/ 13044 w 17237"/>
                <a:gd name="connsiteY21" fmla="*/ 20507 h 53986"/>
                <a:gd name="connsiteX22" fmla="*/ 13340 w 17237"/>
                <a:gd name="connsiteY22" fmla="*/ 19130 h 53986"/>
                <a:gd name="connsiteX23" fmla="*/ 13649 w 17237"/>
                <a:gd name="connsiteY23" fmla="*/ 18024 h 53986"/>
                <a:gd name="connsiteX24" fmla="*/ 14393 w 17237"/>
                <a:gd name="connsiteY24" fmla="*/ 15872 h 53986"/>
                <a:gd name="connsiteX25" fmla="*/ 15753 w 17237"/>
                <a:gd name="connsiteY25" fmla="*/ 12172 h 53986"/>
                <a:gd name="connsiteX26" fmla="*/ 16543 w 17237"/>
                <a:gd name="connsiteY26" fmla="*/ 9937 h 53986"/>
                <a:gd name="connsiteX27" fmla="*/ 16813 w 17237"/>
                <a:gd name="connsiteY27" fmla="*/ 8988 h 53986"/>
                <a:gd name="connsiteX28" fmla="*/ 17029 w 17237"/>
                <a:gd name="connsiteY28" fmla="*/ 8092 h 53986"/>
                <a:gd name="connsiteX29" fmla="*/ 17222 w 17237"/>
                <a:gd name="connsiteY29" fmla="*/ 6475 h 53986"/>
                <a:gd name="connsiteX30" fmla="*/ 17146 w 17237"/>
                <a:gd name="connsiteY30" fmla="*/ 4521 h 53986"/>
                <a:gd name="connsiteX31" fmla="*/ 16679 w 17237"/>
                <a:gd name="connsiteY31" fmla="*/ 2586 h 53986"/>
                <a:gd name="connsiteX32" fmla="*/ 15507 w 17237"/>
                <a:gd name="connsiteY32" fmla="*/ 774 h 53986"/>
                <a:gd name="connsiteX33" fmla="*/ 13395 w 17237"/>
                <a:gd name="connsiteY33" fmla="*/ 3 h 53986"/>
                <a:gd name="connsiteX34" fmla="*/ 11414 w 17237"/>
                <a:gd name="connsiteY34" fmla="*/ 769 h 53986"/>
                <a:gd name="connsiteX35" fmla="*/ 9849 w 17237"/>
                <a:gd name="connsiteY35" fmla="*/ 2400 h 53986"/>
                <a:gd name="connsiteX36" fmla="*/ 8049 w 17237"/>
                <a:gd name="connsiteY36" fmla="*/ 4936 h 53986"/>
                <a:gd name="connsiteX37" fmla="*/ 5998 w 17237"/>
                <a:gd name="connsiteY37" fmla="*/ 8397 h 53986"/>
                <a:gd name="connsiteX38" fmla="*/ 3294 w 17237"/>
                <a:gd name="connsiteY38" fmla="*/ 14086 h 53986"/>
                <a:gd name="connsiteX39" fmla="*/ 1178 w 17237"/>
                <a:gd name="connsiteY39" fmla="*/ 20306 h 53986"/>
                <a:gd name="connsiteX40" fmla="*/ 206 w 17237"/>
                <a:gd name="connsiteY40" fmla="*/ 26054 h 53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7237" h="53986">
                  <a:moveTo>
                    <a:pt x="206" y="26054"/>
                  </a:moveTo>
                  <a:cubicBezTo>
                    <a:pt x="69" y="27867"/>
                    <a:pt x="-134" y="31354"/>
                    <a:pt x="124" y="34699"/>
                  </a:cubicBezTo>
                  <a:cubicBezTo>
                    <a:pt x="308" y="37074"/>
                    <a:pt x="741" y="39325"/>
                    <a:pt x="1402" y="41456"/>
                  </a:cubicBezTo>
                  <a:cubicBezTo>
                    <a:pt x="1662" y="43079"/>
                    <a:pt x="1986" y="44568"/>
                    <a:pt x="2405" y="45826"/>
                  </a:cubicBezTo>
                  <a:cubicBezTo>
                    <a:pt x="2924" y="47387"/>
                    <a:pt x="3542" y="48685"/>
                    <a:pt x="4250" y="49681"/>
                  </a:cubicBezTo>
                  <a:cubicBezTo>
                    <a:pt x="4959" y="50679"/>
                    <a:pt x="5893" y="51829"/>
                    <a:pt x="6876" y="52679"/>
                  </a:cubicBezTo>
                  <a:cubicBezTo>
                    <a:pt x="7859" y="53530"/>
                    <a:pt x="8928" y="54025"/>
                    <a:pt x="10102" y="53984"/>
                  </a:cubicBezTo>
                  <a:cubicBezTo>
                    <a:pt x="11275" y="53943"/>
                    <a:pt x="12291" y="53309"/>
                    <a:pt x="13028" y="52299"/>
                  </a:cubicBezTo>
                  <a:cubicBezTo>
                    <a:pt x="13764" y="51288"/>
                    <a:pt x="14123" y="50243"/>
                    <a:pt x="14376" y="49237"/>
                  </a:cubicBezTo>
                  <a:cubicBezTo>
                    <a:pt x="14629" y="48231"/>
                    <a:pt x="14832" y="47141"/>
                    <a:pt x="14980" y="45964"/>
                  </a:cubicBezTo>
                  <a:cubicBezTo>
                    <a:pt x="15129" y="44787"/>
                    <a:pt x="15225" y="43525"/>
                    <a:pt x="15270" y="42173"/>
                  </a:cubicBezTo>
                  <a:cubicBezTo>
                    <a:pt x="15316" y="40822"/>
                    <a:pt x="15296" y="40355"/>
                    <a:pt x="15266" y="39915"/>
                  </a:cubicBezTo>
                  <a:cubicBezTo>
                    <a:pt x="15236" y="39475"/>
                    <a:pt x="15189" y="38995"/>
                    <a:pt x="15126" y="38473"/>
                  </a:cubicBezTo>
                  <a:cubicBezTo>
                    <a:pt x="15064" y="37952"/>
                    <a:pt x="14994" y="37385"/>
                    <a:pt x="14897" y="36742"/>
                  </a:cubicBezTo>
                  <a:cubicBezTo>
                    <a:pt x="14801" y="36100"/>
                    <a:pt x="14484" y="34736"/>
                    <a:pt x="14227" y="33598"/>
                  </a:cubicBezTo>
                  <a:cubicBezTo>
                    <a:pt x="13970" y="32459"/>
                    <a:pt x="13762" y="31509"/>
                    <a:pt x="13607" y="30752"/>
                  </a:cubicBezTo>
                  <a:cubicBezTo>
                    <a:pt x="13451" y="29994"/>
                    <a:pt x="13347" y="29435"/>
                    <a:pt x="13290" y="29056"/>
                  </a:cubicBezTo>
                  <a:cubicBezTo>
                    <a:pt x="13235" y="28677"/>
                    <a:pt x="13077" y="27665"/>
                    <a:pt x="12959" y="26822"/>
                  </a:cubicBezTo>
                  <a:cubicBezTo>
                    <a:pt x="12840" y="25979"/>
                    <a:pt x="12758" y="25288"/>
                    <a:pt x="12712" y="24758"/>
                  </a:cubicBezTo>
                  <a:cubicBezTo>
                    <a:pt x="12665" y="24229"/>
                    <a:pt x="12653" y="23879"/>
                    <a:pt x="12669" y="23683"/>
                  </a:cubicBezTo>
                  <a:cubicBezTo>
                    <a:pt x="12684" y="23487"/>
                    <a:pt x="12744" y="22790"/>
                    <a:pt x="12811" y="22179"/>
                  </a:cubicBezTo>
                  <a:cubicBezTo>
                    <a:pt x="12878" y="21569"/>
                    <a:pt x="12956" y="21011"/>
                    <a:pt x="13044" y="20507"/>
                  </a:cubicBezTo>
                  <a:cubicBezTo>
                    <a:pt x="13131" y="20003"/>
                    <a:pt x="13228" y="19553"/>
                    <a:pt x="13340" y="19130"/>
                  </a:cubicBezTo>
                  <a:cubicBezTo>
                    <a:pt x="13453" y="18705"/>
                    <a:pt x="13507" y="18472"/>
                    <a:pt x="13649" y="18024"/>
                  </a:cubicBezTo>
                  <a:cubicBezTo>
                    <a:pt x="13791" y="17577"/>
                    <a:pt x="14041" y="16852"/>
                    <a:pt x="14393" y="15872"/>
                  </a:cubicBezTo>
                  <a:cubicBezTo>
                    <a:pt x="14745" y="14892"/>
                    <a:pt x="15197" y="13661"/>
                    <a:pt x="15753" y="12172"/>
                  </a:cubicBezTo>
                  <a:cubicBezTo>
                    <a:pt x="16308" y="10684"/>
                    <a:pt x="16442" y="10269"/>
                    <a:pt x="16543" y="9937"/>
                  </a:cubicBezTo>
                  <a:cubicBezTo>
                    <a:pt x="16643" y="9605"/>
                    <a:pt x="16733" y="9288"/>
                    <a:pt x="16813" y="8988"/>
                  </a:cubicBezTo>
                  <a:cubicBezTo>
                    <a:pt x="16894" y="8687"/>
                    <a:pt x="16963" y="8400"/>
                    <a:pt x="17029" y="8092"/>
                  </a:cubicBezTo>
                  <a:cubicBezTo>
                    <a:pt x="17095" y="7785"/>
                    <a:pt x="17187" y="7134"/>
                    <a:pt x="17222" y="6475"/>
                  </a:cubicBezTo>
                  <a:cubicBezTo>
                    <a:pt x="17257" y="5815"/>
                    <a:pt x="17232" y="5162"/>
                    <a:pt x="17146" y="4521"/>
                  </a:cubicBezTo>
                  <a:cubicBezTo>
                    <a:pt x="17060" y="3879"/>
                    <a:pt x="16912" y="3250"/>
                    <a:pt x="16679" y="2586"/>
                  </a:cubicBezTo>
                  <a:cubicBezTo>
                    <a:pt x="16446" y="1922"/>
                    <a:pt x="16034" y="1264"/>
                    <a:pt x="15507" y="774"/>
                  </a:cubicBezTo>
                  <a:cubicBezTo>
                    <a:pt x="14979" y="283"/>
                    <a:pt x="14219" y="-34"/>
                    <a:pt x="13395" y="3"/>
                  </a:cubicBezTo>
                  <a:cubicBezTo>
                    <a:pt x="12571" y="41"/>
                    <a:pt x="11901" y="360"/>
                    <a:pt x="11414" y="769"/>
                  </a:cubicBezTo>
                  <a:cubicBezTo>
                    <a:pt x="10927" y="1178"/>
                    <a:pt x="10417" y="1698"/>
                    <a:pt x="9849" y="2400"/>
                  </a:cubicBezTo>
                  <a:cubicBezTo>
                    <a:pt x="9281" y="3101"/>
                    <a:pt x="8685" y="3944"/>
                    <a:pt x="8049" y="4936"/>
                  </a:cubicBezTo>
                  <a:cubicBezTo>
                    <a:pt x="7414" y="5928"/>
                    <a:pt x="6734" y="7074"/>
                    <a:pt x="5998" y="8397"/>
                  </a:cubicBezTo>
                  <a:cubicBezTo>
                    <a:pt x="5261" y="9720"/>
                    <a:pt x="4189" y="11943"/>
                    <a:pt x="3294" y="14086"/>
                  </a:cubicBezTo>
                  <a:cubicBezTo>
                    <a:pt x="2399" y="16229"/>
                    <a:pt x="1686" y="18300"/>
                    <a:pt x="1178" y="20306"/>
                  </a:cubicBezTo>
                  <a:cubicBezTo>
                    <a:pt x="670" y="22311"/>
                    <a:pt x="344" y="24241"/>
                    <a:pt x="206" y="260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92A5FCCA-0301-2091-7953-8B443E632E87}"/>
                </a:ext>
              </a:extLst>
            </p:cNvPr>
            <p:cNvSpPr/>
            <p:nvPr/>
          </p:nvSpPr>
          <p:spPr>
            <a:xfrm>
              <a:off x="5817392" y="2897122"/>
              <a:ext cx="557214" cy="825628"/>
            </a:xfrm>
            <a:custGeom>
              <a:avLst/>
              <a:gdLst>
                <a:gd name="connsiteX0" fmla="*/ 556482 w 557214"/>
                <a:gd name="connsiteY0" fmla="*/ 269972 h 825628"/>
                <a:gd name="connsiteX1" fmla="*/ 555804 w 557214"/>
                <a:gd name="connsiteY1" fmla="*/ 267312 h 825628"/>
                <a:gd name="connsiteX2" fmla="*/ 555716 w 557214"/>
                <a:gd name="connsiteY2" fmla="*/ 265118 h 825628"/>
                <a:gd name="connsiteX3" fmla="*/ 555723 w 557214"/>
                <a:gd name="connsiteY3" fmla="*/ 265087 h 825628"/>
                <a:gd name="connsiteX4" fmla="*/ 555714 w 557214"/>
                <a:gd name="connsiteY4" fmla="*/ 265085 h 825628"/>
                <a:gd name="connsiteX5" fmla="*/ 555605 w 557214"/>
                <a:gd name="connsiteY5" fmla="*/ 263143 h 825628"/>
                <a:gd name="connsiteX6" fmla="*/ 554900 w 557214"/>
                <a:gd name="connsiteY6" fmla="*/ 255927 h 825628"/>
                <a:gd name="connsiteX7" fmla="*/ 553669 w 557214"/>
                <a:gd name="connsiteY7" fmla="*/ 251059 h 825628"/>
                <a:gd name="connsiteX8" fmla="*/ 551544 w 557214"/>
                <a:gd name="connsiteY8" fmla="*/ 247919 h 825628"/>
                <a:gd name="connsiteX9" fmla="*/ 547856 w 557214"/>
                <a:gd name="connsiteY9" fmla="*/ 246213 h 825628"/>
                <a:gd name="connsiteX10" fmla="*/ 543310 w 557214"/>
                <a:gd name="connsiteY10" fmla="*/ 245653 h 825628"/>
                <a:gd name="connsiteX11" fmla="*/ 538360 w 557214"/>
                <a:gd name="connsiteY11" fmla="*/ 246130 h 825628"/>
                <a:gd name="connsiteX12" fmla="*/ 533484 w 557214"/>
                <a:gd name="connsiteY12" fmla="*/ 247455 h 825628"/>
                <a:gd name="connsiteX13" fmla="*/ 533669 w 557214"/>
                <a:gd name="connsiteY13" fmla="*/ 247288 h 825628"/>
                <a:gd name="connsiteX14" fmla="*/ 540080 w 557214"/>
                <a:gd name="connsiteY14" fmla="*/ 240698 h 825628"/>
                <a:gd name="connsiteX15" fmla="*/ 543036 w 557214"/>
                <a:gd name="connsiteY15" fmla="*/ 235745 h 825628"/>
                <a:gd name="connsiteX16" fmla="*/ 543260 w 557214"/>
                <a:gd name="connsiteY16" fmla="*/ 231939 h 825628"/>
                <a:gd name="connsiteX17" fmla="*/ 540764 w 557214"/>
                <a:gd name="connsiteY17" fmla="*/ 227480 h 825628"/>
                <a:gd name="connsiteX18" fmla="*/ 535606 w 557214"/>
                <a:gd name="connsiteY18" fmla="*/ 222217 h 825628"/>
                <a:gd name="connsiteX19" fmla="*/ 531405 w 557214"/>
                <a:gd name="connsiteY19" fmla="*/ 219173 h 825628"/>
                <a:gd name="connsiteX20" fmla="*/ 527609 w 557214"/>
                <a:gd name="connsiteY20" fmla="*/ 219363 h 825628"/>
                <a:gd name="connsiteX21" fmla="*/ 523713 w 557214"/>
                <a:gd name="connsiteY21" fmla="*/ 221824 h 825628"/>
                <a:gd name="connsiteX22" fmla="*/ 521490 w 557214"/>
                <a:gd name="connsiteY22" fmla="*/ 223861 h 825628"/>
                <a:gd name="connsiteX23" fmla="*/ 520237 w 557214"/>
                <a:gd name="connsiteY23" fmla="*/ 225272 h 825628"/>
                <a:gd name="connsiteX24" fmla="*/ 519006 w 557214"/>
                <a:gd name="connsiteY24" fmla="*/ 226842 h 825628"/>
                <a:gd name="connsiteX25" fmla="*/ 516741 w 557214"/>
                <a:gd name="connsiteY25" fmla="*/ 230751 h 825628"/>
                <a:gd name="connsiteX26" fmla="*/ 517109 w 557214"/>
                <a:gd name="connsiteY26" fmla="*/ 228090 h 825628"/>
                <a:gd name="connsiteX27" fmla="*/ 517257 w 557214"/>
                <a:gd name="connsiteY27" fmla="*/ 222621 h 825628"/>
                <a:gd name="connsiteX28" fmla="*/ 516459 w 557214"/>
                <a:gd name="connsiteY28" fmla="*/ 215505 h 825628"/>
                <a:gd name="connsiteX29" fmla="*/ 515780 w 557214"/>
                <a:gd name="connsiteY29" fmla="*/ 212089 h 825628"/>
                <a:gd name="connsiteX30" fmla="*/ 516122 w 557214"/>
                <a:gd name="connsiteY30" fmla="*/ 205968 h 825628"/>
                <a:gd name="connsiteX31" fmla="*/ 516511 w 557214"/>
                <a:gd name="connsiteY31" fmla="*/ 202623 h 825628"/>
                <a:gd name="connsiteX32" fmla="*/ 516836 w 557214"/>
                <a:gd name="connsiteY32" fmla="*/ 200820 h 825628"/>
                <a:gd name="connsiteX33" fmla="*/ 517195 w 557214"/>
                <a:gd name="connsiteY33" fmla="*/ 199232 h 825628"/>
                <a:gd name="connsiteX34" fmla="*/ 518747 w 557214"/>
                <a:gd name="connsiteY34" fmla="*/ 194798 h 825628"/>
                <a:gd name="connsiteX35" fmla="*/ 520262 w 557214"/>
                <a:gd name="connsiteY35" fmla="*/ 189933 h 825628"/>
                <a:gd name="connsiteX36" fmla="*/ 520969 w 557214"/>
                <a:gd name="connsiteY36" fmla="*/ 186556 h 825628"/>
                <a:gd name="connsiteX37" fmla="*/ 521023 w 557214"/>
                <a:gd name="connsiteY37" fmla="*/ 183989 h 825628"/>
                <a:gd name="connsiteX38" fmla="*/ 520576 w 557214"/>
                <a:gd name="connsiteY38" fmla="*/ 181579 h 825628"/>
                <a:gd name="connsiteX39" fmla="*/ 519439 w 557214"/>
                <a:gd name="connsiteY39" fmla="*/ 179239 h 825628"/>
                <a:gd name="connsiteX40" fmla="*/ 512669 w 557214"/>
                <a:gd name="connsiteY40" fmla="*/ 175718 h 825628"/>
                <a:gd name="connsiteX41" fmla="*/ 500433 w 557214"/>
                <a:gd name="connsiteY41" fmla="*/ 177025 h 825628"/>
                <a:gd name="connsiteX42" fmla="*/ 490395 w 557214"/>
                <a:gd name="connsiteY42" fmla="*/ 181702 h 825628"/>
                <a:gd name="connsiteX43" fmla="*/ 490925 w 557214"/>
                <a:gd name="connsiteY43" fmla="*/ 181221 h 825628"/>
                <a:gd name="connsiteX44" fmla="*/ 493157 w 557214"/>
                <a:gd name="connsiteY44" fmla="*/ 179029 h 825628"/>
                <a:gd name="connsiteX45" fmla="*/ 494851 w 557214"/>
                <a:gd name="connsiteY45" fmla="*/ 177239 h 825628"/>
                <a:gd name="connsiteX46" fmla="*/ 498526 w 557214"/>
                <a:gd name="connsiteY46" fmla="*/ 173055 h 825628"/>
                <a:gd name="connsiteX47" fmla="*/ 501043 w 557214"/>
                <a:gd name="connsiteY47" fmla="*/ 169990 h 825628"/>
                <a:gd name="connsiteX48" fmla="*/ 503127 w 557214"/>
                <a:gd name="connsiteY48" fmla="*/ 168253 h 825628"/>
                <a:gd name="connsiteX49" fmla="*/ 504945 w 557214"/>
                <a:gd name="connsiteY49" fmla="*/ 165598 h 825628"/>
                <a:gd name="connsiteX50" fmla="*/ 505176 w 557214"/>
                <a:gd name="connsiteY50" fmla="*/ 163630 h 825628"/>
                <a:gd name="connsiteX51" fmla="*/ 505334 w 557214"/>
                <a:gd name="connsiteY51" fmla="*/ 163366 h 825628"/>
                <a:gd name="connsiteX52" fmla="*/ 505164 w 557214"/>
                <a:gd name="connsiteY52" fmla="*/ 163506 h 825628"/>
                <a:gd name="connsiteX53" fmla="*/ 505123 w 557214"/>
                <a:gd name="connsiteY53" fmla="*/ 163070 h 825628"/>
                <a:gd name="connsiteX54" fmla="*/ 503651 w 557214"/>
                <a:gd name="connsiteY54" fmla="*/ 160822 h 825628"/>
                <a:gd name="connsiteX55" fmla="*/ 500371 w 557214"/>
                <a:gd name="connsiteY55" fmla="*/ 158254 h 825628"/>
                <a:gd name="connsiteX56" fmla="*/ 495774 w 557214"/>
                <a:gd name="connsiteY56" fmla="*/ 155585 h 825628"/>
                <a:gd name="connsiteX57" fmla="*/ 492646 w 557214"/>
                <a:gd name="connsiteY57" fmla="*/ 154623 h 825628"/>
                <a:gd name="connsiteX58" fmla="*/ 490029 w 557214"/>
                <a:gd name="connsiteY58" fmla="*/ 154663 h 825628"/>
                <a:gd name="connsiteX59" fmla="*/ 487533 w 557214"/>
                <a:gd name="connsiteY59" fmla="*/ 155241 h 825628"/>
                <a:gd name="connsiteX60" fmla="*/ 486016 w 557214"/>
                <a:gd name="connsiteY60" fmla="*/ 155834 h 825628"/>
                <a:gd name="connsiteX61" fmla="*/ 484887 w 557214"/>
                <a:gd name="connsiteY61" fmla="*/ 156389 h 825628"/>
                <a:gd name="connsiteX62" fmla="*/ 484040 w 557214"/>
                <a:gd name="connsiteY62" fmla="*/ 156896 h 825628"/>
                <a:gd name="connsiteX63" fmla="*/ 481790 w 557214"/>
                <a:gd name="connsiteY63" fmla="*/ 157913 h 825628"/>
                <a:gd name="connsiteX64" fmla="*/ 477471 w 557214"/>
                <a:gd name="connsiteY64" fmla="*/ 160304 h 825628"/>
                <a:gd name="connsiteX65" fmla="*/ 474363 w 557214"/>
                <a:gd name="connsiteY65" fmla="*/ 162842 h 825628"/>
                <a:gd name="connsiteX66" fmla="*/ 469113 w 557214"/>
                <a:gd name="connsiteY66" fmla="*/ 168646 h 825628"/>
                <a:gd name="connsiteX67" fmla="*/ 462431 w 557214"/>
                <a:gd name="connsiteY67" fmla="*/ 176643 h 825628"/>
                <a:gd name="connsiteX68" fmla="*/ 459707 w 557214"/>
                <a:gd name="connsiteY68" fmla="*/ 179683 h 825628"/>
                <a:gd name="connsiteX69" fmla="*/ 458058 w 557214"/>
                <a:gd name="connsiteY69" fmla="*/ 180935 h 825628"/>
                <a:gd name="connsiteX70" fmla="*/ 455595 w 557214"/>
                <a:gd name="connsiteY70" fmla="*/ 182244 h 825628"/>
                <a:gd name="connsiteX71" fmla="*/ 450594 w 557214"/>
                <a:gd name="connsiteY71" fmla="*/ 184354 h 825628"/>
                <a:gd name="connsiteX72" fmla="*/ 445448 w 557214"/>
                <a:gd name="connsiteY72" fmla="*/ 186286 h 825628"/>
                <a:gd name="connsiteX73" fmla="*/ 438681 w 557214"/>
                <a:gd name="connsiteY73" fmla="*/ 188135 h 825628"/>
                <a:gd name="connsiteX74" fmla="*/ 425125 w 557214"/>
                <a:gd name="connsiteY74" fmla="*/ 191088 h 825628"/>
                <a:gd name="connsiteX75" fmla="*/ 414138 w 557214"/>
                <a:gd name="connsiteY75" fmla="*/ 193773 h 825628"/>
                <a:gd name="connsiteX76" fmla="*/ 406421 w 557214"/>
                <a:gd name="connsiteY76" fmla="*/ 196491 h 825628"/>
                <a:gd name="connsiteX77" fmla="*/ 403461 w 557214"/>
                <a:gd name="connsiteY77" fmla="*/ 197807 h 825628"/>
                <a:gd name="connsiteX78" fmla="*/ 390006 w 557214"/>
                <a:gd name="connsiteY78" fmla="*/ 181105 h 825628"/>
                <a:gd name="connsiteX79" fmla="*/ 379793 w 557214"/>
                <a:gd name="connsiteY79" fmla="*/ 170183 h 825628"/>
                <a:gd name="connsiteX80" fmla="*/ 379343 w 557214"/>
                <a:gd name="connsiteY80" fmla="*/ 169279 h 825628"/>
                <a:gd name="connsiteX81" fmla="*/ 378418 w 557214"/>
                <a:gd name="connsiteY81" fmla="*/ 168912 h 825628"/>
                <a:gd name="connsiteX82" fmla="*/ 377419 w 557214"/>
                <a:gd name="connsiteY82" fmla="*/ 167990 h 825628"/>
                <a:gd name="connsiteX83" fmla="*/ 364253 w 557214"/>
                <a:gd name="connsiteY83" fmla="*/ 158247 h 825628"/>
                <a:gd name="connsiteX84" fmla="*/ 348481 w 557214"/>
                <a:gd name="connsiteY84" fmla="*/ 150412 h 825628"/>
                <a:gd name="connsiteX85" fmla="*/ 336253 w 557214"/>
                <a:gd name="connsiteY85" fmla="*/ 146236 h 825628"/>
                <a:gd name="connsiteX86" fmla="*/ 324212 w 557214"/>
                <a:gd name="connsiteY86" fmla="*/ 142173 h 825628"/>
                <a:gd name="connsiteX87" fmla="*/ 313390 w 557214"/>
                <a:gd name="connsiteY87" fmla="*/ 139868 h 825628"/>
                <a:gd name="connsiteX88" fmla="*/ 312590 w 557214"/>
                <a:gd name="connsiteY88" fmla="*/ 139622 h 825628"/>
                <a:gd name="connsiteX89" fmla="*/ 311746 w 557214"/>
                <a:gd name="connsiteY89" fmla="*/ 139335 h 825628"/>
                <a:gd name="connsiteX90" fmla="*/ 311173 w 557214"/>
                <a:gd name="connsiteY90" fmla="*/ 134398 h 825628"/>
                <a:gd name="connsiteX91" fmla="*/ 312268 w 557214"/>
                <a:gd name="connsiteY91" fmla="*/ 121950 h 825628"/>
                <a:gd name="connsiteX92" fmla="*/ 314826 w 557214"/>
                <a:gd name="connsiteY92" fmla="*/ 111946 h 825628"/>
                <a:gd name="connsiteX93" fmla="*/ 320019 w 557214"/>
                <a:gd name="connsiteY93" fmla="*/ 100565 h 825628"/>
                <a:gd name="connsiteX94" fmla="*/ 325765 w 557214"/>
                <a:gd name="connsiteY94" fmla="*/ 91237 h 825628"/>
                <a:gd name="connsiteX95" fmla="*/ 333833 w 557214"/>
                <a:gd name="connsiteY95" fmla="*/ 82719 h 825628"/>
                <a:gd name="connsiteX96" fmla="*/ 341534 w 557214"/>
                <a:gd name="connsiteY96" fmla="*/ 76556 h 825628"/>
                <a:gd name="connsiteX97" fmla="*/ 346599 w 557214"/>
                <a:gd name="connsiteY97" fmla="*/ 74367 h 825628"/>
                <a:gd name="connsiteX98" fmla="*/ 351757 w 557214"/>
                <a:gd name="connsiteY98" fmla="*/ 72622 h 825628"/>
                <a:gd name="connsiteX99" fmla="*/ 358263 w 557214"/>
                <a:gd name="connsiteY99" fmla="*/ 70827 h 825628"/>
                <a:gd name="connsiteX100" fmla="*/ 363641 w 557214"/>
                <a:gd name="connsiteY100" fmla="*/ 70069 h 825628"/>
                <a:gd name="connsiteX101" fmla="*/ 367996 w 557214"/>
                <a:gd name="connsiteY101" fmla="*/ 70216 h 825628"/>
                <a:gd name="connsiteX102" fmla="*/ 371769 w 557214"/>
                <a:gd name="connsiteY102" fmla="*/ 70991 h 825628"/>
                <a:gd name="connsiteX103" fmla="*/ 375147 w 557214"/>
                <a:gd name="connsiteY103" fmla="*/ 72266 h 825628"/>
                <a:gd name="connsiteX104" fmla="*/ 377645 w 557214"/>
                <a:gd name="connsiteY104" fmla="*/ 73675 h 825628"/>
                <a:gd name="connsiteX105" fmla="*/ 378894 w 557214"/>
                <a:gd name="connsiteY105" fmla="*/ 74669 h 825628"/>
                <a:gd name="connsiteX106" fmla="*/ 380032 w 557214"/>
                <a:gd name="connsiteY106" fmla="*/ 75794 h 825628"/>
                <a:gd name="connsiteX107" fmla="*/ 383673 w 557214"/>
                <a:gd name="connsiteY107" fmla="*/ 81220 h 825628"/>
                <a:gd name="connsiteX108" fmla="*/ 388944 w 557214"/>
                <a:gd name="connsiteY108" fmla="*/ 87258 h 825628"/>
                <a:gd name="connsiteX109" fmla="*/ 391406 w 557214"/>
                <a:gd name="connsiteY109" fmla="*/ 87920 h 825628"/>
                <a:gd name="connsiteX110" fmla="*/ 393739 w 557214"/>
                <a:gd name="connsiteY110" fmla="*/ 87787 h 825628"/>
                <a:gd name="connsiteX111" fmla="*/ 395749 w 557214"/>
                <a:gd name="connsiteY111" fmla="*/ 86902 h 825628"/>
                <a:gd name="connsiteX112" fmla="*/ 397253 w 557214"/>
                <a:gd name="connsiteY112" fmla="*/ 85284 h 825628"/>
                <a:gd name="connsiteX113" fmla="*/ 397921 w 557214"/>
                <a:gd name="connsiteY113" fmla="*/ 83195 h 825628"/>
                <a:gd name="connsiteX114" fmla="*/ 398022 w 557214"/>
                <a:gd name="connsiteY114" fmla="*/ 81925 h 825628"/>
                <a:gd name="connsiteX115" fmla="*/ 397974 w 557214"/>
                <a:gd name="connsiteY115" fmla="*/ 81018 h 825628"/>
                <a:gd name="connsiteX116" fmla="*/ 397821 w 557214"/>
                <a:gd name="connsiteY116" fmla="*/ 80010 h 825628"/>
                <a:gd name="connsiteX117" fmla="*/ 396692 w 557214"/>
                <a:gd name="connsiteY117" fmla="*/ 76303 h 825628"/>
                <a:gd name="connsiteX118" fmla="*/ 395986 w 557214"/>
                <a:gd name="connsiteY118" fmla="*/ 73925 h 825628"/>
                <a:gd name="connsiteX119" fmla="*/ 398282 w 557214"/>
                <a:gd name="connsiteY119" fmla="*/ 74794 h 825628"/>
                <a:gd name="connsiteX120" fmla="*/ 398413 w 557214"/>
                <a:gd name="connsiteY120" fmla="*/ 74823 h 825628"/>
                <a:gd name="connsiteX121" fmla="*/ 402223 w 557214"/>
                <a:gd name="connsiteY121" fmla="*/ 76378 h 825628"/>
                <a:gd name="connsiteX122" fmla="*/ 405572 w 557214"/>
                <a:gd name="connsiteY122" fmla="*/ 77148 h 825628"/>
                <a:gd name="connsiteX123" fmla="*/ 408265 w 557214"/>
                <a:gd name="connsiteY123" fmla="*/ 76973 h 825628"/>
                <a:gd name="connsiteX124" fmla="*/ 410546 w 557214"/>
                <a:gd name="connsiteY124" fmla="*/ 75931 h 825628"/>
                <a:gd name="connsiteX125" fmla="*/ 412661 w 557214"/>
                <a:gd name="connsiteY125" fmla="*/ 74100 h 825628"/>
                <a:gd name="connsiteX126" fmla="*/ 415566 w 557214"/>
                <a:gd name="connsiteY126" fmla="*/ 69348 h 825628"/>
                <a:gd name="connsiteX127" fmla="*/ 418070 w 557214"/>
                <a:gd name="connsiteY127" fmla="*/ 63862 h 825628"/>
                <a:gd name="connsiteX128" fmla="*/ 419553 w 557214"/>
                <a:gd name="connsiteY128" fmla="*/ 58950 h 825628"/>
                <a:gd name="connsiteX129" fmla="*/ 420310 w 557214"/>
                <a:gd name="connsiteY129" fmla="*/ 53556 h 825628"/>
                <a:gd name="connsiteX130" fmla="*/ 420059 w 557214"/>
                <a:gd name="connsiteY130" fmla="*/ 48605 h 825628"/>
                <a:gd name="connsiteX131" fmla="*/ 418491 w 557214"/>
                <a:gd name="connsiteY131" fmla="*/ 44849 h 825628"/>
                <a:gd name="connsiteX132" fmla="*/ 415955 w 557214"/>
                <a:gd name="connsiteY132" fmla="*/ 42306 h 825628"/>
                <a:gd name="connsiteX133" fmla="*/ 412660 w 557214"/>
                <a:gd name="connsiteY133" fmla="*/ 40289 h 825628"/>
                <a:gd name="connsiteX134" fmla="*/ 408602 w 557214"/>
                <a:gd name="connsiteY134" fmla="*/ 38643 h 825628"/>
                <a:gd name="connsiteX135" fmla="*/ 401974 w 557214"/>
                <a:gd name="connsiteY135" fmla="*/ 36739 h 825628"/>
                <a:gd name="connsiteX136" fmla="*/ 393393 w 557214"/>
                <a:gd name="connsiteY136" fmla="*/ 34836 h 825628"/>
                <a:gd name="connsiteX137" fmla="*/ 383719 w 557214"/>
                <a:gd name="connsiteY137" fmla="*/ 33228 h 825628"/>
                <a:gd name="connsiteX138" fmla="*/ 379452 w 557214"/>
                <a:gd name="connsiteY138" fmla="*/ 32488 h 825628"/>
                <a:gd name="connsiteX139" fmla="*/ 378192 w 557214"/>
                <a:gd name="connsiteY139" fmla="*/ 32004 h 825628"/>
                <a:gd name="connsiteX140" fmla="*/ 377246 w 557214"/>
                <a:gd name="connsiteY140" fmla="*/ 31448 h 825628"/>
                <a:gd name="connsiteX141" fmla="*/ 377009 w 557214"/>
                <a:gd name="connsiteY141" fmla="*/ 31270 h 825628"/>
                <a:gd name="connsiteX142" fmla="*/ 378500 w 557214"/>
                <a:gd name="connsiteY142" fmla="*/ 26484 h 825628"/>
                <a:gd name="connsiteX143" fmla="*/ 380177 w 557214"/>
                <a:gd name="connsiteY143" fmla="*/ 20469 h 825628"/>
                <a:gd name="connsiteX144" fmla="*/ 380783 w 557214"/>
                <a:gd name="connsiteY144" fmla="*/ 16944 h 825628"/>
                <a:gd name="connsiteX145" fmla="*/ 380523 w 557214"/>
                <a:gd name="connsiteY145" fmla="*/ 13891 h 825628"/>
                <a:gd name="connsiteX146" fmla="*/ 379341 w 557214"/>
                <a:gd name="connsiteY146" fmla="*/ 10882 h 825628"/>
                <a:gd name="connsiteX147" fmla="*/ 376915 w 557214"/>
                <a:gd name="connsiteY147" fmla="*/ 8882 h 825628"/>
                <a:gd name="connsiteX148" fmla="*/ 370194 w 557214"/>
                <a:gd name="connsiteY148" fmla="*/ 8016 h 825628"/>
                <a:gd name="connsiteX149" fmla="*/ 363635 w 557214"/>
                <a:gd name="connsiteY149" fmla="*/ 8211 h 825628"/>
                <a:gd name="connsiteX150" fmla="*/ 359447 w 557214"/>
                <a:gd name="connsiteY150" fmla="*/ 9650 h 825628"/>
                <a:gd name="connsiteX151" fmla="*/ 357917 w 557214"/>
                <a:gd name="connsiteY151" fmla="*/ 11126 h 825628"/>
                <a:gd name="connsiteX152" fmla="*/ 357313 w 557214"/>
                <a:gd name="connsiteY152" fmla="*/ 12356 h 825628"/>
                <a:gd name="connsiteX153" fmla="*/ 356919 w 557214"/>
                <a:gd name="connsiteY153" fmla="*/ 13819 h 825628"/>
                <a:gd name="connsiteX154" fmla="*/ 356677 w 557214"/>
                <a:gd name="connsiteY154" fmla="*/ 20037 h 825628"/>
                <a:gd name="connsiteX155" fmla="*/ 356239 w 557214"/>
                <a:gd name="connsiteY155" fmla="*/ 23507 h 825628"/>
                <a:gd name="connsiteX156" fmla="*/ 356157 w 557214"/>
                <a:gd name="connsiteY156" fmla="*/ 25188 h 825628"/>
                <a:gd name="connsiteX157" fmla="*/ 356077 w 557214"/>
                <a:gd name="connsiteY157" fmla="*/ 25625 h 825628"/>
                <a:gd name="connsiteX158" fmla="*/ 355439 w 557214"/>
                <a:gd name="connsiteY158" fmla="*/ 27733 h 825628"/>
                <a:gd name="connsiteX159" fmla="*/ 354645 w 557214"/>
                <a:gd name="connsiteY159" fmla="*/ 29155 h 825628"/>
                <a:gd name="connsiteX160" fmla="*/ 353700 w 557214"/>
                <a:gd name="connsiteY160" fmla="*/ 29915 h 825628"/>
                <a:gd name="connsiteX161" fmla="*/ 351385 w 557214"/>
                <a:gd name="connsiteY161" fmla="*/ 30596 h 825628"/>
                <a:gd name="connsiteX162" fmla="*/ 347829 w 557214"/>
                <a:gd name="connsiteY162" fmla="*/ 31360 h 825628"/>
                <a:gd name="connsiteX163" fmla="*/ 347100 w 557214"/>
                <a:gd name="connsiteY163" fmla="*/ 31444 h 825628"/>
                <a:gd name="connsiteX164" fmla="*/ 347200 w 557214"/>
                <a:gd name="connsiteY164" fmla="*/ 31111 h 825628"/>
                <a:gd name="connsiteX165" fmla="*/ 347943 w 557214"/>
                <a:gd name="connsiteY165" fmla="*/ 25536 h 825628"/>
                <a:gd name="connsiteX166" fmla="*/ 347305 w 557214"/>
                <a:gd name="connsiteY166" fmla="*/ 21130 h 825628"/>
                <a:gd name="connsiteX167" fmla="*/ 345593 w 557214"/>
                <a:gd name="connsiteY167" fmla="*/ 18682 h 825628"/>
                <a:gd name="connsiteX168" fmla="*/ 344652 w 557214"/>
                <a:gd name="connsiteY168" fmla="*/ 18278 h 825628"/>
                <a:gd name="connsiteX169" fmla="*/ 343971 w 557214"/>
                <a:gd name="connsiteY169" fmla="*/ 18207 h 825628"/>
                <a:gd name="connsiteX170" fmla="*/ 339207 w 557214"/>
                <a:gd name="connsiteY170" fmla="*/ 18437 h 825628"/>
                <a:gd name="connsiteX171" fmla="*/ 334058 w 557214"/>
                <a:gd name="connsiteY171" fmla="*/ 18764 h 825628"/>
                <a:gd name="connsiteX172" fmla="*/ 333041 w 557214"/>
                <a:gd name="connsiteY172" fmla="*/ 18972 h 825628"/>
                <a:gd name="connsiteX173" fmla="*/ 332075 w 557214"/>
                <a:gd name="connsiteY173" fmla="*/ 19390 h 825628"/>
                <a:gd name="connsiteX174" fmla="*/ 331224 w 557214"/>
                <a:gd name="connsiteY174" fmla="*/ 20230 h 825628"/>
                <a:gd name="connsiteX175" fmla="*/ 330715 w 557214"/>
                <a:gd name="connsiteY175" fmla="*/ 21240 h 825628"/>
                <a:gd name="connsiteX176" fmla="*/ 330313 w 557214"/>
                <a:gd name="connsiteY176" fmla="*/ 22540 h 825628"/>
                <a:gd name="connsiteX177" fmla="*/ 329848 w 557214"/>
                <a:gd name="connsiteY177" fmla="*/ 26700 h 825628"/>
                <a:gd name="connsiteX178" fmla="*/ 329290 w 557214"/>
                <a:gd name="connsiteY178" fmla="*/ 30910 h 825628"/>
                <a:gd name="connsiteX179" fmla="*/ 328637 w 557214"/>
                <a:gd name="connsiteY179" fmla="*/ 33578 h 825628"/>
                <a:gd name="connsiteX180" fmla="*/ 328556 w 557214"/>
                <a:gd name="connsiteY180" fmla="*/ 33792 h 825628"/>
                <a:gd name="connsiteX181" fmla="*/ 327641 w 557214"/>
                <a:gd name="connsiteY181" fmla="*/ 35456 h 825628"/>
                <a:gd name="connsiteX182" fmla="*/ 322663 w 557214"/>
                <a:gd name="connsiteY182" fmla="*/ 42123 h 825628"/>
                <a:gd name="connsiteX183" fmla="*/ 322579 w 557214"/>
                <a:gd name="connsiteY183" fmla="*/ 42215 h 825628"/>
                <a:gd name="connsiteX184" fmla="*/ 319668 w 557214"/>
                <a:gd name="connsiteY184" fmla="*/ 44974 h 825628"/>
                <a:gd name="connsiteX185" fmla="*/ 312471 w 557214"/>
                <a:gd name="connsiteY185" fmla="*/ 51569 h 825628"/>
                <a:gd name="connsiteX186" fmla="*/ 306234 w 557214"/>
                <a:gd name="connsiteY186" fmla="*/ 57808 h 825628"/>
                <a:gd name="connsiteX187" fmla="*/ 297355 w 557214"/>
                <a:gd name="connsiteY187" fmla="*/ 68337 h 825628"/>
                <a:gd name="connsiteX188" fmla="*/ 280325 w 557214"/>
                <a:gd name="connsiteY188" fmla="*/ 89224 h 825628"/>
                <a:gd name="connsiteX189" fmla="*/ 278724 w 557214"/>
                <a:gd name="connsiteY189" fmla="*/ 91518 h 825628"/>
                <a:gd name="connsiteX190" fmla="*/ 276662 w 557214"/>
                <a:gd name="connsiteY190" fmla="*/ 94833 h 825628"/>
                <a:gd name="connsiteX191" fmla="*/ 274345 w 557214"/>
                <a:gd name="connsiteY191" fmla="*/ 98915 h 825628"/>
                <a:gd name="connsiteX192" fmla="*/ 272371 w 557214"/>
                <a:gd name="connsiteY192" fmla="*/ 103096 h 825628"/>
                <a:gd name="connsiteX193" fmla="*/ 270563 w 557214"/>
                <a:gd name="connsiteY193" fmla="*/ 107687 h 825628"/>
                <a:gd name="connsiteX194" fmla="*/ 268749 w 557214"/>
                <a:gd name="connsiteY194" fmla="*/ 113490 h 825628"/>
                <a:gd name="connsiteX195" fmla="*/ 266535 w 557214"/>
                <a:gd name="connsiteY195" fmla="*/ 122107 h 825628"/>
                <a:gd name="connsiteX196" fmla="*/ 263954 w 557214"/>
                <a:gd name="connsiteY196" fmla="*/ 133014 h 825628"/>
                <a:gd name="connsiteX197" fmla="*/ 263623 w 557214"/>
                <a:gd name="connsiteY197" fmla="*/ 134460 h 825628"/>
                <a:gd name="connsiteX198" fmla="*/ 263623 w 557214"/>
                <a:gd name="connsiteY198" fmla="*/ 133601 h 825628"/>
                <a:gd name="connsiteX199" fmla="*/ 264308 w 557214"/>
                <a:gd name="connsiteY199" fmla="*/ 116344 h 825628"/>
                <a:gd name="connsiteX200" fmla="*/ 265778 w 557214"/>
                <a:gd name="connsiteY200" fmla="*/ 96627 h 825628"/>
                <a:gd name="connsiteX201" fmla="*/ 267921 w 557214"/>
                <a:gd name="connsiteY201" fmla="*/ 81599 h 825628"/>
                <a:gd name="connsiteX202" fmla="*/ 269879 w 557214"/>
                <a:gd name="connsiteY202" fmla="*/ 66100 h 825628"/>
                <a:gd name="connsiteX203" fmla="*/ 270079 w 557214"/>
                <a:gd name="connsiteY203" fmla="*/ 64143 h 825628"/>
                <a:gd name="connsiteX204" fmla="*/ 271197 w 557214"/>
                <a:gd name="connsiteY204" fmla="*/ 57885 h 825628"/>
                <a:gd name="connsiteX205" fmla="*/ 273350 w 557214"/>
                <a:gd name="connsiteY205" fmla="*/ 45907 h 825628"/>
                <a:gd name="connsiteX206" fmla="*/ 274628 w 557214"/>
                <a:gd name="connsiteY206" fmla="*/ 39338 h 825628"/>
                <a:gd name="connsiteX207" fmla="*/ 275869 w 557214"/>
                <a:gd name="connsiteY207" fmla="*/ 34171 h 825628"/>
                <a:gd name="connsiteX208" fmla="*/ 277759 w 557214"/>
                <a:gd name="connsiteY208" fmla="*/ 26926 h 825628"/>
                <a:gd name="connsiteX209" fmla="*/ 278811 w 557214"/>
                <a:gd name="connsiteY209" fmla="*/ 22812 h 825628"/>
                <a:gd name="connsiteX210" fmla="*/ 279196 w 557214"/>
                <a:gd name="connsiteY210" fmla="*/ 20943 h 825628"/>
                <a:gd name="connsiteX211" fmla="*/ 279493 w 557214"/>
                <a:gd name="connsiteY211" fmla="*/ 19212 h 825628"/>
                <a:gd name="connsiteX212" fmla="*/ 279772 w 557214"/>
                <a:gd name="connsiteY212" fmla="*/ 17187 h 825628"/>
                <a:gd name="connsiteX213" fmla="*/ 280074 w 557214"/>
                <a:gd name="connsiteY213" fmla="*/ 13989 h 825628"/>
                <a:gd name="connsiteX214" fmla="*/ 280382 w 557214"/>
                <a:gd name="connsiteY214" fmla="*/ 9500 h 825628"/>
                <a:gd name="connsiteX215" fmla="*/ 280468 w 557214"/>
                <a:gd name="connsiteY215" fmla="*/ 7065 h 825628"/>
                <a:gd name="connsiteX216" fmla="*/ 280186 w 557214"/>
                <a:gd name="connsiteY216" fmla="*/ 5927 h 825628"/>
                <a:gd name="connsiteX217" fmla="*/ 279276 w 557214"/>
                <a:gd name="connsiteY217" fmla="*/ 4807 h 825628"/>
                <a:gd name="connsiteX218" fmla="*/ 275033 w 557214"/>
                <a:gd name="connsiteY218" fmla="*/ 3080 h 825628"/>
                <a:gd name="connsiteX219" fmla="*/ 269829 w 557214"/>
                <a:gd name="connsiteY219" fmla="*/ 1627 h 825628"/>
                <a:gd name="connsiteX220" fmla="*/ 265216 w 557214"/>
                <a:gd name="connsiteY220" fmla="*/ 973 h 825628"/>
                <a:gd name="connsiteX221" fmla="*/ 257662 w 557214"/>
                <a:gd name="connsiteY221" fmla="*/ 722 h 825628"/>
                <a:gd name="connsiteX222" fmla="*/ 256405 w 557214"/>
                <a:gd name="connsiteY222" fmla="*/ 735 h 825628"/>
                <a:gd name="connsiteX223" fmla="*/ 255076 w 557214"/>
                <a:gd name="connsiteY223" fmla="*/ 658 h 825628"/>
                <a:gd name="connsiteX224" fmla="*/ 251065 w 557214"/>
                <a:gd name="connsiteY224" fmla="*/ 26 h 825628"/>
                <a:gd name="connsiteX225" fmla="*/ 244485 w 557214"/>
                <a:gd name="connsiteY225" fmla="*/ 885 h 825628"/>
                <a:gd name="connsiteX226" fmla="*/ 242190 w 557214"/>
                <a:gd name="connsiteY226" fmla="*/ 2628 h 825628"/>
                <a:gd name="connsiteX227" fmla="*/ 241191 w 557214"/>
                <a:gd name="connsiteY227" fmla="*/ 3387 h 825628"/>
                <a:gd name="connsiteX228" fmla="*/ 240693 w 557214"/>
                <a:gd name="connsiteY228" fmla="*/ 4468 h 825628"/>
                <a:gd name="connsiteX229" fmla="*/ 240373 w 557214"/>
                <a:gd name="connsiteY229" fmla="*/ 5709 h 825628"/>
                <a:gd name="connsiteX230" fmla="*/ 238288 w 557214"/>
                <a:gd name="connsiteY230" fmla="*/ 17834 h 825628"/>
                <a:gd name="connsiteX231" fmla="*/ 235624 w 557214"/>
                <a:gd name="connsiteY231" fmla="*/ 33960 h 825628"/>
                <a:gd name="connsiteX232" fmla="*/ 234689 w 557214"/>
                <a:gd name="connsiteY232" fmla="*/ 39799 h 825628"/>
                <a:gd name="connsiteX233" fmla="*/ 234008 w 557214"/>
                <a:gd name="connsiteY233" fmla="*/ 42209 h 825628"/>
                <a:gd name="connsiteX234" fmla="*/ 231934 w 557214"/>
                <a:gd name="connsiteY234" fmla="*/ 50844 h 825628"/>
                <a:gd name="connsiteX235" fmla="*/ 230669 w 557214"/>
                <a:gd name="connsiteY235" fmla="*/ 56802 h 825628"/>
                <a:gd name="connsiteX236" fmla="*/ 229476 w 557214"/>
                <a:gd name="connsiteY236" fmla="*/ 63606 h 825628"/>
                <a:gd name="connsiteX237" fmla="*/ 227969 w 557214"/>
                <a:gd name="connsiteY237" fmla="*/ 73803 h 825628"/>
                <a:gd name="connsiteX238" fmla="*/ 227051 w 557214"/>
                <a:gd name="connsiteY238" fmla="*/ 81296 h 825628"/>
                <a:gd name="connsiteX239" fmla="*/ 226530 w 557214"/>
                <a:gd name="connsiteY239" fmla="*/ 86797 h 825628"/>
                <a:gd name="connsiteX240" fmla="*/ 226105 w 557214"/>
                <a:gd name="connsiteY240" fmla="*/ 92636 h 825628"/>
                <a:gd name="connsiteX241" fmla="*/ 225905 w 557214"/>
                <a:gd name="connsiteY241" fmla="*/ 97914 h 825628"/>
                <a:gd name="connsiteX242" fmla="*/ 225831 w 557214"/>
                <a:gd name="connsiteY242" fmla="*/ 103564 h 825628"/>
                <a:gd name="connsiteX243" fmla="*/ 225859 w 557214"/>
                <a:gd name="connsiteY243" fmla="*/ 110221 h 825628"/>
                <a:gd name="connsiteX244" fmla="*/ 225891 w 557214"/>
                <a:gd name="connsiteY244" fmla="*/ 115272 h 825628"/>
                <a:gd name="connsiteX245" fmla="*/ 225892 w 557214"/>
                <a:gd name="connsiteY245" fmla="*/ 115577 h 825628"/>
                <a:gd name="connsiteX246" fmla="*/ 224838 w 557214"/>
                <a:gd name="connsiteY246" fmla="*/ 121793 h 825628"/>
                <a:gd name="connsiteX247" fmla="*/ 223906 w 557214"/>
                <a:gd name="connsiteY247" fmla="*/ 128952 h 825628"/>
                <a:gd name="connsiteX248" fmla="*/ 223442 w 557214"/>
                <a:gd name="connsiteY248" fmla="*/ 135177 h 825628"/>
                <a:gd name="connsiteX249" fmla="*/ 223225 w 557214"/>
                <a:gd name="connsiteY249" fmla="*/ 139471 h 825628"/>
                <a:gd name="connsiteX250" fmla="*/ 223153 w 557214"/>
                <a:gd name="connsiteY250" fmla="*/ 141475 h 825628"/>
                <a:gd name="connsiteX251" fmla="*/ 223317 w 557214"/>
                <a:gd name="connsiteY251" fmla="*/ 146362 h 825628"/>
                <a:gd name="connsiteX252" fmla="*/ 223483 w 557214"/>
                <a:gd name="connsiteY252" fmla="*/ 151760 h 825628"/>
                <a:gd name="connsiteX253" fmla="*/ 223452 w 557214"/>
                <a:gd name="connsiteY253" fmla="*/ 155171 h 825628"/>
                <a:gd name="connsiteX254" fmla="*/ 223272 w 557214"/>
                <a:gd name="connsiteY254" fmla="*/ 157199 h 825628"/>
                <a:gd name="connsiteX255" fmla="*/ 222881 w 557214"/>
                <a:gd name="connsiteY255" fmla="*/ 158935 h 825628"/>
                <a:gd name="connsiteX256" fmla="*/ 222249 w 557214"/>
                <a:gd name="connsiteY256" fmla="*/ 160601 h 825628"/>
                <a:gd name="connsiteX257" fmla="*/ 221696 w 557214"/>
                <a:gd name="connsiteY257" fmla="*/ 161580 h 825628"/>
                <a:gd name="connsiteX258" fmla="*/ 212913 w 557214"/>
                <a:gd name="connsiteY258" fmla="*/ 151084 h 825628"/>
                <a:gd name="connsiteX259" fmla="*/ 195460 w 557214"/>
                <a:gd name="connsiteY259" fmla="*/ 108419 h 825628"/>
                <a:gd name="connsiteX260" fmla="*/ 177033 w 557214"/>
                <a:gd name="connsiteY260" fmla="*/ 64365 h 825628"/>
                <a:gd name="connsiteX261" fmla="*/ 172513 w 557214"/>
                <a:gd name="connsiteY261" fmla="*/ 55485 h 825628"/>
                <a:gd name="connsiteX262" fmla="*/ 166395 w 557214"/>
                <a:gd name="connsiteY262" fmla="*/ 43966 h 825628"/>
                <a:gd name="connsiteX263" fmla="*/ 160797 w 557214"/>
                <a:gd name="connsiteY263" fmla="*/ 31433 h 825628"/>
                <a:gd name="connsiteX264" fmla="*/ 156578 w 557214"/>
                <a:gd name="connsiteY264" fmla="*/ 21665 h 825628"/>
                <a:gd name="connsiteX265" fmla="*/ 153586 w 557214"/>
                <a:gd name="connsiteY265" fmla="*/ 15620 h 825628"/>
                <a:gd name="connsiteX266" fmla="*/ 153095 w 557214"/>
                <a:gd name="connsiteY266" fmla="*/ 14759 h 825628"/>
                <a:gd name="connsiteX267" fmla="*/ 151507 w 557214"/>
                <a:gd name="connsiteY267" fmla="*/ 11130 h 825628"/>
                <a:gd name="connsiteX268" fmla="*/ 148404 w 557214"/>
                <a:gd name="connsiteY268" fmla="*/ 5622 h 825628"/>
                <a:gd name="connsiteX269" fmla="*/ 145399 w 557214"/>
                <a:gd name="connsiteY269" fmla="*/ 3291 h 825628"/>
                <a:gd name="connsiteX270" fmla="*/ 139840 w 557214"/>
                <a:gd name="connsiteY270" fmla="*/ 2406 h 825628"/>
                <a:gd name="connsiteX271" fmla="*/ 131607 w 557214"/>
                <a:gd name="connsiteY271" fmla="*/ 3116 h 825628"/>
                <a:gd name="connsiteX272" fmla="*/ 122670 w 557214"/>
                <a:gd name="connsiteY272" fmla="*/ 5415 h 825628"/>
                <a:gd name="connsiteX273" fmla="*/ 116507 w 557214"/>
                <a:gd name="connsiteY273" fmla="*/ 9690 h 825628"/>
                <a:gd name="connsiteX274" fmla="*/ 114000 w 557214"/>
                <a:gd name="connsiteY274" fmla="*/ 15964 h 825628"/>
                <a:gd name="connsiteX275" fmla="*/ 114256 w 557214"/>
                <a:gd name="connsiteY275" fmla="*/ 20783 h 825628"/>
                <a:gd name="connsiteX276" fmla="*/ 115178 w 557214"/>
                <a:gd name="connsiteY276" fmla="*/ 24404 h 825628"/>
                <a:gd name="connsiteX277" fmla="*/ 116516 w 557214"/>
                <a:gd name="connsiteY277" fmla="*/ 28128 h 825628"/>
                <a:gd name="connsiteX278" fmla="*/ 122358 w 557214"/>
                <a:gd name="connsiteY278" fmla="*/ 40413 h 825628"/>
                <a:gd name="connsiteX279" fmla="*/ 128391 w 557214"/>
                <a:gd name="connsiteY279" fmla="*/ 53184 h 825628"/>
                <a:gd name="connsiteX280" fmla="*/ 131826 w 557214"/>
                <a:gd name="connsiteY280" fmla="*/ 60949 h 825628"/>
                <a:gd name="connsiteX281" fmla="*/ 133450 w 557214"/>
                <a:gd name="connsiteY281" fmla="*/ 65304 h 825628"/>
                <a:gd name="connsiteX282" fmla="*/ 133639 w 557214"/>
                <a:gd name="connsiteY282" fmla="*/ 65919 h 825628"/>
                <a:gd name="connsiteX283" fmla="*/ 131853 w 557214"/>
                <a:gd name="connsiteY283" fmla="*/ 64613 h 825628"/>
                <a:gd name="connsiteX284" fmla="*/ 124271 w 557214"/>
                <a:gd name="connsiteY284" fmla="*/ 59676 h 825628"/>
                <a:gd name="connsiteX285" fmla="*/ 117432 w 557214"/>
                <a:gd name="connsiteY285" fmla="*/ 56241 h 825628"/>
                <a:gd name="connsiteX286" fmla="*/ 111218 w 557214"/>
                <a:gd name="connsiteY286" fmla="*/ 53935 h 825628"/>
                <a:gd name="connsiteX287" fmla="*/ 102187 w 557214"/>
                <a:gd name="connsiteY287" fmla="*/ 51407 h 825628"/>
                <a:gd name="connsiteX288" fmla="*/ 99160 w 557214"/>
                <a:gd name="connsiteY288" fmla="*/ 50678 h 825628"/>
                <a:gd name="connsiteX289" fmla="*/ 97219 w 557214"/>
                <a:gd name="connsiteY289" fmla="*/ 49684 h 825628"/>
                <a:gd name="connsiteX290" fmla="*/ 95056 w 557214"/>
                <a:gd name="connsiteY290" fmla="*/ 48802 h 825628"/>
                <a:gd name="connsiteX291" fmla="*/ 92915 w 557214"/>
                <a:gd name="connsiteY291" fmla="*/ 48314 h 825628"/>
                <a:gd name="connsiteX292" fmla="*/ 89778 w 557214"/>
                <a:gd name="connsiteY292" fmla="*/ 47933 h 825628"/>
                <a:gd name="connsiteX293" fmla="*/ 86108 w 557214"/>
                <a:gd name="connsiteY293" fmla="*/ 47858 h 825628"/>
                <a:gd name="connsiteX294" fmla="*/ 84725 w 557214"/>
                <a:gd name="connsiteY294" fmla="*/ 47843 h 825628"/>
                <a:gd name="connsiteX295" fmla="*/ 84432 w 557214"/>
                <a:gd name="connsiteY295" fmla="*/ 47763 h 825628"/>
                <a:gd name="connsiteX296" fmla="*/ 84239 w 557214"/>
                <a:gd name="connsiteY296" fmla="*/ 47673 h 825628"/>
                <a:gd name="connsiteX297" fmla="*/ 84141 w 557214"/>
                <a:gd name="connsiteY297" fmla="*/ 47605 h 825628"/>
                <a:gd name="connsiteX298" fmla="*/ 84091 w 557214"/>
                <a:gd name="connsiteY298" fmla="*/ 47486 h 825628"/>
                <a:gd name="connsiteX299" fmla="*/ 83938 w 557214"/>
                <a:gd name="connsiteY299" fmla="*/ 47043 h 825628"/>
                <a:gd name="connsiteX300" fmla="*/ 83829 w 557214"/>
                <a:gd name="connsiteY300" fmla="*/ 46599 h 825628"/>
                <a:gd name="connsiteX301" fmla="*/ 83630 w 557214"/>
                <a:gd name="connsiteY301" fmla="*/ 45096 h 825628"/>
                <a:gd name="connsiteX302" fmla="*/ 83255 w 557214"/>
                <a:gd name="connsiteY302" fmla="*/ 42010 h 825628"/>
                <a:gd name="connsiteX303" fmla="*/ 82986 w 557214"/>
                <a:gd name="connsiteY303" fmla="*/ 40147 h 825628"/>
                <a:gd name="connsiteX304" fmla="*/ 82768 w 557214"/>
                <a:gd name="connsiteY304" fmla="*/ 39406 h 825628"/>
                <a:gd name="connsiteX305" fmla="*/ 82488 w 557214"/>
                <a:gd name="connsiteY305" fmla="*/ 38737 h 825628"/>
                <a:gd name="connsiteX306" fmla="*/ 81645 w 557214"/>
                <a:gd name="connsiteY306" fmla="*/ 37564 h 825628"/>
                <a:gd name="connsiteX307" fmla="*/ 79893 w 557214"/>
                <a:gd name="connsiteY307" fmla="*/ 36461 h 825628"/>
                <a:gd name="connsiteX308" fmla="*/ 77725 w 557214"/>
                <a:gd name="connsiteY308" fmla="*/ 35970 h 825628"/>
                <a:gd name="connsiteX309" fmla="*/ 75224 w 557214"/>
                <a:gd name="connsiteY309" fmla="*/ 35932 h 825628"/>
                <a:gd name="connsiteX310" fmla="*/ 72940 w 557214"/>
                <a:gd name="connsiteY310" fmla="*/ 36525 h 825628"/>
                <a:gd name="connsiteX311" fmla="*/ 71292 w 557214"/>
                <a:gd name="connsiteY311" fmla="*/ 37791 h 825628"/>
                <a:gd name="connsiteX312" fmla="*/ 70495 w 557214"/>
                <a:gd name="connsiteY312" fmla="*/ 39012 h 825628"/>
                <a:gd name="connsiteX313" fmla="*/ 69735 w 557214"/>
                <a:gd name="connsiteY313" fmla="*/ 41649 h 825628"/>
                <a:gd name="connsiteX314" fmla="*/ 69105 w 557214"/>
                <a:gd name="connsiteY314" fmla="*/ 45791 h 825628"/>
                <a:gd name="connsiteX315" fmla="*/ 68734 w 557214"/>
                <a:gd name="connsiteY315" fmla="*/ 47968 h 825628"/>
                <a:gd name="connsiteX316" fmla="*/ 68478 w 557214"/>
                <a:gd name="connsiteY316" fmla="*/ 48706 h 825628"/>
                <a:gd name="connsiteX317" fmla="*/ 68349 w 557214"/>
                <a:gd name="connsiteY317" fmla="*/ 48999 h 825628"/>
                <a:gd name="connsiteX318" fmla="*/ 67631 w 557214"/>
                <a:gd name="connsiteY318" fmla="*/ 49638 h 825628"/>
                <a:gd name="connsiteX319" fmla="*/ 66694 w 557214"/>
                <a:gd name="connsiteY319" fmla="*/ 50147 h 825628"/>
                <a:gd name="connsiteX320" fmla="*/ 65870 w 557214"/>
                <a:gd name="connsiteY320" fmla="*/ 50252 h 825628"/>
                <a:gd name="connsiteX321" fmla="*/ 65337 w 557214"/>
                <a:gd name="connsiteY321" fmla="*/ 50014 h 825628"/>
                <a:gd name="connsiteX322" fmla="*/ 64612 w 557214"/>
                <a:gd name="connsiteY322" fmla="*/ 49222 h 825628"/>
                <a:gd name="connsiteX323" fmla="*/ 63887 w 557214"/>
                <a:gd name="connsiteY323" fmla="*/ 48006 h 825628"/>
                <a:gd name="connsiteX324" fmla="*/ 62683 w 557214"/>
                <a:gd name="connsiteY324" fmla="*/ 43709 h 825628"/>
                <a:gd name="connsiteX325" fmla="*/ 61492 w 557214"/>
                <a:gd name="connsiteY325" fmla="*/ 39535 h 825628"/>
                <a:gd name="connsiteX326" fmla="*/ 60718 w 557214"/>
                <a:gd name="connsiteY326" fmla="*/ 37551 h 825628"/>
                <a:gd name="connsiteX327" fmla="*/ 59835 w 557214"/>
                <a:gd name="connsiteY327" fmla="*/ 36203 h 825628"/>
                <a:gd name="connsiteX328" fmla="*/ 59121 w 557214"/>
                <a:gd name="connsiteY328" fmla="*/ 35057 h 825628"/>
                <a:gd name="connsiteX329" fmla="*/ 57396 w 557214"/>
                <a:gd name="connsiteY329" fmla="*/ 33712 h 825628"/>
                <a:gd name="connsiteX330" fmla="*/ 54959 w 557214"/>
                <a:gd name="connsiteY330" fmla="*/ 33216 h 825628"/>
                <a:gd name="connsiteX331" fmla="*/ 52122 w 557214"/>
                <a:gd name="connsiteY331" fmla="*/ 33501 h 825628"/>
                <a:gd name="connsiteX332" fmla="*/ 49280 w 557214"/>
                <a:gd name="connsiteY332" fmla="*/ 34436 h 825628"/>
                <a:gd name="connsiteX333" fmla="*/ 47966 w 557214"/>
                <a:gd name="connsiteY333" fmla="*/ 35357 h 825628"/>
                <a:gd name="connsiteX334" fmla="*/ 47341 w 557214"/>
                <a:gd name="connsiteY334" fmla="*/ 36315 h 825628"/>
                <a:gd name="connsiteX335" fmla="*/ 46629 w 557214"/>
                <a:gd name="connsiteY335" fmla="*/ 39307 h 825628"/>
                <a:gd name="connsiteX336" fmla="*/ 45509 w 557214"/>
                <a:gd name="connsiteY336" fmla="*/ 45942 h 825628"/>
                <a:gd name="connsiteX337" fmla="*/ 45007 w 557214"/>
                <a:gd name="connsiteY337" fmla="*/ 47286 h 825628"/>
                <a:gd name="connsiteX338" fmla="*/ 44362 w 557214"/>
                <a:gd name="connsiteY338" fmla="*/ 48595 h 825628"/>
                <a:gd name="connsiteX339" fmla="*/ 43730 w 557214"/>
                <a:gd name="connsiteY339" fmla="*/ 49578 h 825628"/>
                <a:gd name="connsiteX340" fmla="*/ 43045 w 557214"/>
                <a:gd name="connsiteY340" fmla="*/ 50276 h 825628"/>
                <a:gd name="connsiteX341" fmla="*/ 41909 w 557214"/>
                <a:gd name="connsiteY341" fmla="*/ 51257 h 825628"/>
                <a:gd name="connsiteX342" fmla="*/ 39500 w 557214"/>
                <a:gd name="connsiteY342" fmla="*/ 52716 h 825628"/>
                <a:gd name="connsiteX343" fmla="*/ 35148 w 557214"/>
                <a:gd name="connsiteY343" fmla="*/ 55050 h 825628"/>
                <a:gd name="connsiteX344" fmla="*/ 32362 w 557214"/>
                <a:gd name="connsiteY344" fmla="*/ 57140 h 825628"/>
                <a:gd name="connsiteX345" fmla="*/ 31021 w 557214"/>
                <a:gd name="connsiteY345" fmla="*/ 59066 h 825628"/>
                <a:gd name="connsiteX346" fmla="*/ 30223 w 557214"/>
                <a:gd name="connsiteY346" fmla="*/ 61342 h 825628"/>
                <a:gd name="connsiteX347" fmla="*/ 29977 w 557214"/>
                <a:gd name="connsiteY347" fmla="*/ 63996 h 825628"/>
                <a:gd name="connsiteX348" fmla="*/ 30511 w 557214"/>
                <a:gd name="connsiteY348" fmla="*/ 68316 h 825628"/>
                <a:gd name="connsiteX349" fmla="*/ 31874 w 557214"/>
                <a:gd name="connsiteY349" fmla="*/ 74277 h 825628"/>
                <a:gd name="connsiteX350" fmla="*/ 32636 w 557214"/>
                <a:gd name="connsiteY350" fmla="*/ 76461 h 825628"/>
                <a:gd name="connsiteX351" fmla="*/ 34428 w 557214"/>
                <a:gd name="connsiteY351" fmla="*/ 81238 h 825628"/>
                <a:gd name="connsiteX352" fmla="*/ 36681 w 557214"/>
                <a:gd name="connsiteY352" fmla="*/ 85384 h 825628"/>
                <a:gd name="connsiteX353" fmla="*/ 40057 w 557214"/>
                <a:gd name="connsiteY353" fmla="*/ 89753 h 825628"/>
                <a:gd name="connsiteX354" fmla="*/ 45886 w 557214"/>
                <a:gd name="connsiteY354" fmla="*/ 92540 h 825628"/>
                <a:gd name="connsiteX355" fmla="*/ 47089 w 557214"/>
                <a:gd name="connsiteY355" fmla="*/ 92619 h 825628"/>
                <a:gd name="connsiteX356" fmla="*/ 47524 w 557214"/>
                <a:gd name="connsiteY356" fmla="*/ 93075 h 825628"/>
                <a:gd name="connsiteX357" fmla="*/ 47090 w 557214"/>
                <a:gd name="connsiteY357" fmla="*/ 92619 h 825628"/>
                <a:gd name="connsiteX358" fmla="*/ 50440 w 557214"/>
                <a:gd name="connsiteY358" fmla="*/ 91900 h 825628"/>
                <a:gd name="connsiteX359" fmla="*/ 51767 w 557214"/>
                <a:gd name="connsiteY359" fmla="*/ 91114 h 825628"/>
                <a:gd name="connsiteX360" fmla="*/ 52486 w 557214"/>
                <a:gd name="connsiteY360" fmla="*/ 90560 h 825628"/>
                <a:gd name="connsiteX361" fmla="*/ 56086 w 557214"/>
                <a:gd name="connsiteY361" fmla="*/ 88953 h 825628"/>
                <a:gd name="connsiteX362" fmla="*/ 61500 w 557214"/>
                <a:gd name="connsiteY362" fmla="*/ 86360 h 825628"/>
                <a:gd name="connsiteX363" fmla="*/ 63615 w 557214"/>
                <a:gd name="connsiteY363" fmla="*/ 85541 h 825628"/>
                <a:gd name="connsiteX364" fmla="*/ 65031 w 557214"/>
                <a:gd name="connsiteY364" fmla="*/ 85365 h 825628"/>
                <a:gd name="connsiteX365" fmla="*/ 66862 w 557214"/>
                <a:gd name="connsiteY365" fmla="*/ 85277 h 825628"/>
                <a:gd name="connsiteX366" fmla="*/ 70966 w 557214"/>
                <a:gd name="connsiteY366" fmla="*/ 85750 h 825628"/>
                <a:gd name="connsiteX367" fmla="*/ 80282 w 557214"/>
                <a:gd name="connsiteY367" fmla="*/ 88004 h 825628"/>
                <a:gd name="connsiteX368" fmla="*/ 94241 w 557214"/>
                <a:gd name="connsiteY368" fmla="*/ 92349 h 825628"/>
                <a:gd name="connsiteX369" fmla="*/ 108400 w 557214"/>
                <a:gd name="connsiteY369" fmla="*/ 98798 h 825628"/>
                <a:gd name="connsiteX370" fmla="*/ 120872 w 557214"/>
                <a:gd name="connsiteY370" fmla="*/ 106190 h 825628"/>
                <a:gd name="connsiteX371" fmla="*/ 131529 w 557214"/>
                <a:gd name="connsiteY371" fmla="*/ 113716 h 825628"/>
                <a:gd name="connsiteX372" fmla="*/ 139325 w 557214"/>
                <a:gd name="connsiteY372" fmla="*/ 120193 h 825628"/>
                <a:gd name="connsiteX373" fmla="*/ 145723 w 557214"/>
                <a:gd name="connsiteY373" fmla="*/ 126860 h 825628"/>
                <a:gd name="connsiteX374" fmla="*/ 149463 w 557214"/>
                <a:gd name="connsiteY374" fmla="*/ 131464 h 825628"/>
                <a:gd name="connsiteX375" fmla="*/ 150246 w 557214"/>
                <a:gd name="connsiteY375" fmla="*/ 132839 h 825628"/>
                <a:gd name="connsiteX376" fmla="*/ 131377 w 557214"/>
                <a:gd name="connsiteY376" fmla="*/ 145922 h 825628"/>
                <a:gd name="connsiteX377" fmla="*/ 109232 w 557214"/>
                <a:gd name="connsiteY377" fmla="*/ 167802 h 825628"/>
                <a:gd name="connsiteX378" fmla="*/ 97727 w 557214"/>
                <a:gd name="connsiteY378" fmla="*/ 182851 h 825628"/>
                <a:gd name="connsiteX379" fmla="*/ 90606 w 557214"/>
                <a:gd name="connsiteY379" fmla="*/ 194278 h 825628"/>
                <a:gd name="connsiteX380" fmla="*/ 85458 w 557214"/>
                <a:gd name="connsiteY380" fmla="*/ 204745 h 825628"/>
                <a:gd name="connsiteX381" fmla="*/ 80608 w 557214"/>
                <a:gd name="connsiteY381" fmla="*/ 217864 h 825628"/>
                <a:gd name="connsiteX382" fmla="*/ 75395 w 557214"/>
                <a:gd name="connsiteY382" fmla="*/ 235955 h 825628"/>
                <a:gd name="connsiteX383" fmla="*/ 71018 w 557214"/>
                <a:gd name="connsiteY383" fmla="*/ 255317 h 825628"/>
                <a:gd name="connsiteX384" fmla="*/ 69182 w 557214"/>
                <a:gd name="connsiteY384" fmla="*/ 262620 h 825628"/>
                <a:gd name="connsiteX385" fmla="*/ 67931 w 557214"/>
                <a:gd name="connsiteY385" fmla="*/ 265918 h 825628"/>
                <a:gd name="connsiteX386" fmla="*/ 59781 w 557214"/>
                <a:gd name="connsiteY386" fmla="*/ 271117 h 825628"/>
                <a:gd name="connsiteX387" fmla="*/ 56193 w 557214"/>
                <a:gd name="connsiteY387" fmla="*/ 273906 h 825628"/>
                <a:gd name="connsiteX388" fmla="*/ 51732 w 557214"/>
                <a:gd name="connsiteY388" fmla="*/ 278202 h 825628"/>
                <a:gd name="connsiteX389" fmla="*/ 43073 w 557214"/>
                <a:gd name="connsiteY389" fmla="*/ 288000 h 825628"/>
                <a:gd name="connsiteX390" fmla="*/ 37344 w 557214"/>
                <a:gd name="connsiteY390" fmla="*/ 295109 h 825628"/>
                <a:gd name="connsiteX391" fmla="*/ 34530 w 557214"/>
                <a:gd name="connsiteY391" fmla="*/ 298405 h 825628"/>
                <a:gd name="connsiteX392" fmla="*/ 27899 w 557214"/>
                <a:gd name="connsiteY392" fmla="*/ 306955 h 825628"/>
                <a:gd name="connsiteX393" fmla="*/ 23646 w 557214"/>
                <a:gd name="connsiteY393" fmla="*/ 313894 h 825628"/>
                <a:gd name="connsiteX394" fmla="*/ 20573 w 557214"/>
                <a:gd name="connsiteY394" fmla="*/ 320324 h 825628"/>
                <a:gd name="connsiteX395" fmla="*/ 18557 w 557214"/>
                <a:gd name="connsiteY395" fmla="*/ 325538 h 825628"/>
                <a:gd name="connsiteX396" fmla="*/ 16616 w 557214"/>
                <a:gd name="connsiteY396" fmla="*/ 331836 h 825628"/>
                <a:gd name="connsiteX397" fmla="*/ 14532 w 557214"/>
                <a:gd name="connsiteY397" fmla="*/ 340797 h 825628"/>
                <a:gd name="connsiteX398" fmla="*/ 12089 w 557214"/>
                <a:gd name="connsiteY398" fmla="*/ 354460 h 825628"/>
                <a:gd name="connsiteX399" fmla="*/ 9244 w 557214"/>
                <a:gd name="connsiteY399" fmla="*/ 368558 h 825628"/>
                <a:gd name="connsiteX400" fmla="*/ 7840 w 557214"/>
                <a:gd name="connsiteY400" fmla="*/ 375405 h 825628"/>
                <a:gd name="connsiteX401" fmla="*/ 7289 w 557214"/>
                <a:gd name="connsiteY401" fmla="*/ 377378 h 825628"/>
                <a:gd name="connsiteX402" fmla="*/ 6091 w 557214"/>
                <a:gd name="connsiteY402" fmla="*/ 383413 h 825628"/>
                <a:gd name="connsiteX403" fmla="*/ 5646 w 557214"/>
                <a:gd name="connsiteY403" fmla="*/ 388344 h 825628"/>
                <a:gd name="connsiteX404" fmla="*/ 5324 w 557214"/>
                <a:gd name="connsiteY404" fmla="*/ 395805 h 825628"/>
                <a:gd name="connsiteX405" fmla="*/ 5119 w 557214"/>
                <a:gd name="connsiteY405" fmla="*/ 396790 h 825628"/>
                <a:gd name="connsiteX406" fmla="*/ 4658 w 557214"/>
                <a:gd name="connsiteY406" fmla="*/ 399266 h 825628"/>
                <a:gd name="connsiteX407" fmla="*/ 1400 w 557214"/>
                <a:gd name="connsiteY407" fmla="*/ 416419 h 825628"/>
                <a:gd name="connsiteX408" fmla="*/ 0 w 557214"/>
                <a:gd name="connsiteY408" fmla="*/ 436386 h 825628"/>
                <a:gd name="connsiteX409" fmla="*/ 1535 w 557214"/>
                <a:gd name="connsiteY409" fmla="*/ 445093 h 825628"/>
                <a:gd name="connsiteX410" fmla="*/ 11495 w 557214"/>
                <a:gd name="connsiteY410" fmla="*/ 468739 h 825628"/>
                <a:gd name="connsiteX411" fmla="*/ 12459 w 557214"/>
                <a:gd name="connsiteY411" fmla="*/ 474425 h 825628"/>
                <a:gd name="connsiteX412" fmla="*/ 13411 w 557214"/>
                <a:gd name="connsiteY412" fmla="*/ 489893 h 825628"/>
                <a:gd name="connsiteX413" fmla="*/ 15710 w 557214"/>
                <a:gd name="connsiteY413" fmla="*/ 498707 h 825628"/>
                <a:gd name="connsiteX414" fmla="*/ 32230 w 557214"/>
                <a:gd name="connsiteY414" fmla="*/ 512500 h 825628"/>
                <a:gd name="connsiteX415" fmla="*/ 30045 w 557214"/>
                <a:gd name="connsiteY415" fmla="*/ 515750 h 825628"/>
                <a:gd name="connsiteX416" fmla="*/ 28438 w 557214"/>
                <a:gd name="connsiteY416" fmla="*/ 518864 h 825628"/>
                <a:gd name="connsiteX417" fmla="*/ 27049 w 557214"/>
                <a:gd name="connsiteY417" fmla="*/ 522853 h 825628"/>
                <a:gd name="connsiteX418" fmla="*/ 25909 w 557214"/>
                <a:gd name="connsiteY418" fmla="*/ 530752 h 825628"/>
                <a:gd name="connsiteX419" fmla="*/ 26469 w 557214"/>
                <a:gd name="connsiteY419" fmla="*/ 539761 h 825628"/>
                <a:gd name="connsiteX420" fmla="*/ 29184 w 557214"/>
                <a:gd name="connsiteY420" fmla="*/ 549256 h 825628"/>
                <a:gd name="connsiteX421" fmla="*/ 35713 w 557214"/>
                <a:gd name="connsiteY421" fmla="*/ 562073 h 825628"/>
                <a:gd name="connsiteX422" fmla="*/ 47054 w 557214"/>
                <a:gd name="connsiteY422" fmla="*/ 580022 h 825628"/>
                <a:gd name="connsiteX423" fmla="*/ 60865 w 557214"/>
                <a:gd name="connsiteY423" fmla="*/ 599945 h 825628"/>
                <a:gd name="connsiteX424" fmla="*/ 69616 w 557214"/>
                <a:gd name="connsiteY424" fmla="*/ 611109 h 825628"/>
                <a:gd name="connsiteX425" fmla="*/ 79507 w 557214"/>
                <a:gd name="connsiteY425" fmla="*/ 621531 h 825628"/>
                <a:gd name="connsiteX426" fmla="*/ 89471 w 557214"/>
                <a:gd name="connsiteY426" fmla="*/ 631122 h 825628"/>
                <a:gd name="connsiteX427" fmla="*/ 97978 w 557214"/>
                <a:gd name="connsiteY427" fmla="*/ 642057 h 825628"/>
                <a:gd name="connsiteX428" fmla="*/ 99601 w 557214"/>
                <a:gd name="connsiteY428" fmla="*/ 644179 h 825628"/>
                <a:gd name="connsiteX429" fmla="*/ 101372 w 557214"/>
                <a:gd name="connsiteY429" fmla="*/ 646646 h 825628"/>
                <a:gd name="connsiteX430" fmla="*/ 104270 w 557214"/>
                <a:gd name="connsiteY430" fmla="*/ 651098 h 825628"/>
                <a:gd name="connsiteX431" fmla="*/ 108629 w 557214"/>
                <a:gd name="connsiteY431" fmla="*/ 657919 h 825628"/>
                <a:gd name="connsiteX432" fmla="*/ 111483 w 557214"/>
                <a:gd name="connsiteY432" fmla="*/ 662019 h 825628"/>
                <a:gd name="connsiteX433" fmla="*/ 117445 w 557214"/>
                <a:gd name="connsiteY433" fmla="*/ 668857 h 825628"/>
                <a:gd name="connsiteX434" fmla="*/ 121302 w 557214"/>
                <a:gd name="connsiteY434" fmla="*/ 674361 h 825628"/>
                <a:gd name="connsiteX435" fmla="*/ 138619 w 557214"/>
                <a:gd name="connsiteY435" fmla="*/ 696365 h 825628"/>
                <a:gd name="connsiteX436" fmla="*/ 149317 w 557214"/>
                <a:gd name="connsiteY436" fmla="*/ 708424 h 825628"/>
                <a:gd name="connsiteX437" fmla="*/ 158371 w 557214"/>
                <a:gd name="connsiteY437" fmla="*/ 716949 h 825628"/>
                <a:gd name="connsiteX438" fmla="*/ 174894 w 557214"/>
                <a:gd name="connsiteY438" fmla="*/ 730952 h 825628"/>
                <a:gd name="connsiteX439" fmla="*/ 196737 w 557214"/>
                <a:gd name="connsiteY439" fmla="*/ 749904 h 825628"/>
                <a:gd name="connsiteX440" fmla="*/ 205901 w 557214"/>
                <a:gd name="connsiteY440" fmla="*/ 758832 h 825628"/>
                <a:gd name="connsiteX441" fmla="*/ 211173 w 557214"/>
                <a:gd name="connsiteY441" fmla="*/ 765826 h 825628"/>
                <a:gd name="connsiteX442" fmla="*/ 215555 w 557214"/>
                <a:gd name="connsiteY442" fmla="*/ 772208 h 825628"/>
                <a:gd name="connsiteX443" fmla="*/ 219446 w 557214"/>
                <a:gd name="connsiteY443" fmla="*/ 779993 h 825628"/>
                <a:gd name="connsiteX444" fmla="*/ 229641 w 557214"/>
                <a:gd name="connsiteY444" fmla="*/ 793287 h 825628"/>
                <a:gd name="connsiteX445" fmla="*/ 240524 w 557214"/>
                <a:gd name="connsiteY445" fmla="*/ 800804 h 825628"/>
                <a:gd name="connsiteX446" fmla="*/ 249134 w 557214"/>
                <a:gd name="connsiteY446" fmla="*/ 803988 h 825628"/>
                <a:gd name="connsiteX447" fmla="*/ 258179 w 557214"/>
                <a:gd name="connsiteY447" fmla="*/ 810245 h 825628"/>
                <a:gd name="connsiteX448" fmla="*/ 264386 w 557214"/>
                <a:gd name="connsiteY448" fmla="*/ 813678 h 825628"/>
                <a:gd name="connsiteX449" fmla="*/ 269283 w 557214"/>
                <a:gd name="connsiteY449" fmla="*/ 815609 h 825628"/>
                <a:gd name="connsiteX450" fmla="*/ 280600 w 557214"/>
                <a:gd name="connsiteY450" fmla="*/ 818633 h 825628"/>
                <a:gd name="connsiteX451" fmla="*/ 294168 w 557214"/>
                <a:gd name="connsiteY451" fmla="*/ 822884 h 825628"/>
                <a:gd name="connsiteX452" fmla="*/ 307940 w 557214"/>
                <a:gd name="connsiteY452" fmla="*/ 823367 h 825628"/>
                <a:gd name="connsiteX453" fmla="*/ 335461 w 557214"/>
                <a:gd name="connsiteY453" fmla="*/ 825536 h 825628"/>
                <a:gd name="connsiteX454" fmla="*/ 341411 w 557214"/>
                <a:gd name="connsiteY454" fmla="*/ 825500 h 825628"/>
                <a:gd name="connsiteX455" fmla="*/ 359955 w 557214"/>
                <a:gd name="connsiteY455" fmla="*/ 820766 h 825628"/>
                <a:gd name="connsiteX456" fmla="*/ 368476 w 557214"/>
                <a:gd name="connsiteY456" fmla="*/ 816634 h 825628"/>
                <a:gd name="connsiteX457" fmla="*/ 376091 w 557214"/>
                <a:gd name="connsiteY457" fmla="*/ 810063 h 825628"/>
                <a:gd name="connsiteX458" fmla="*/ 385216 w 557214"/>
                <a:gd name="connsiteY458" fmla="*/ 799750 h 825628"/>
                <a:gd name="connsiteX459" fmla="*/ 389445 w 557214"/>
                <a:gd name="connsiteY459" fmla="*/ 795892 h 825628"/>
                <a:gd name="connsiteX460" fmla="*/ 397046 w 557214"/>
                <a:gd name="connsiteY460" fmla="*/ 788221 h 825628"/>
                <a:gd name="connsiteX461" fmla="*/ 398861 w 557214"/>
                <a:gd name="connsiteY461" fmla="*/ 785605 h 825628"/>
                <a:gd name="connsiteX462" fmla="*/ 402743 w 557214"/>
                <a:gd name="connsiteY462" fmla="*/ 780827 h 825628"/>
                <a:gd name="connsiteX463" fmla="*/ 415481 w 557214"/>
                <a:gd name="connsiteY463" fmla="*/ 762027 h 825628"/>
                <a:gd name="connsiteX464" fmla="*/ 422290 w 557214"/>
                <a:gd name="connsiteY464" fmla="*/ 749726 h 825628"/>
                <a:gd name="connsiteX465" fmla="*/ 425652 w 557214"/>
                <a:gd name="connsiteY465" fmla="*/ 742143 h 825628"/>
                <a:gd name="connsiteX466" fmla="*/ 427858 w 557214"/>
                <a:gd name="connsiteY466" fmla="*/ 737695 h 825628"/>
                <a:gd name="connsiteX467" fmla="*/ 439228 w 557214"/>
                <a:gd name="connsiteY467" fmla="*/ 709545 h 825628"/>
                <a:gd name="connsiteX468" fmla="*/ 442754 w 557214"/>
                <a:gd name="connsiteY468" fmla="*/ 700273 h 825628"/>
                <a:gd name="connsiteX469" fmla="*/ 447104 w 557214"/>
                <a:gd name="connsiteY469" fmla="*/ 687667 h 825628"/>
                <a:gd name="connsiteX470" fmla="*/ 451152 w 557214"/>
                <a:gd name="connsiteY470" fmla="*/ 674696 h 825628"/>
                <a:gd name="connsiteX471" fmla="*/ 453635 w 557214"/>
                <a:gd name="connsiteY471" fmla="*/ 667340 h 825628"/>
                <a:gd name="connsiteX472" fmla="*/ 457078 w 557214"/>
                <a:gd name="connsiteY472" fmla="*/ 658211 h 825628"/>
                <a:gd name="connsiteX473" fmla="*/ 461213 w 557214"/>
                <a:gd name="connsiteY473" fmla="*/ 647028 h 825628"/>
                <a:gd name="connsiteX474" fmla="*/ 478011 w 557214"/>
                <a:gd name="connsiteY474" fmla="*/ 613995 h 825628"/>
                <a:gd name="connsiteX475" fmla="*/ 483383 w 557214"/>
                <a:gd name="connsiteY475" fmla="*/ 601265 h 825628"/>
                <a:gd name="connsiteX476" fmla="*/ 489439 w 557214"/>
                <a:gd name="connsiteY476" fmla="*/ 578917 h 825628"/>
                <a:gd name="connsiteX477" fmla="*/ 489750 w 557214"/>
                <a:gd name="connsiteY477" fmla="*/ 577633 h 825628"/>
                <a:gd name="connsiteX478" fmla="*/ 491362 w 557214"/>
                <a:gd name="connsiteY478" fmla="*/ 570629 h 825628"/>
                <a:gd name="connsiteX479" fmla="*/ 492519 w 557214"/>
                <a:gd name="connsiteY479" fmla="*/ 564862 h 825628"/>
                <a:gd name="connsiteX480" fmla="*/ 493207 w 557214"/>
                <a:gd name="connsiteY480" fmla="*/ 560357 h 825628"/>
                <a:gd name="connsiteX481" fmla="*/ 493507 w 557214"/>
                <a:gd name="connsiteY481" fmla="*/ 556264 h 825628"/>
                <a:gd name="connsiteX482" fmla="*/ 493543 w 557214"/>
                <a:gd name="connsiteY482" fmla="*/ 551614 h 825628"/>
                <a:gd name="connsiteX483" fmla="*/ 493439 w 557214"/>
                <a:gd name="connsiteY483" fmla="*/ 547924 h 825628"/>
                <a:gd name="connsiteX484" fmla="*/ 493230 w 557214"/>
                <a:gd name="connsiteY484" fmla="*/ 545251 h 825628"/>
                <a:gd name="connsiteX485" fmla="*/ 492614 w 557214"/>
                <a:gd name="connsiteY485" fmla="*/ 539370 h 825628"/>
                <a:gd name="connsiteX486" fmla="*/ 490910 w 557214"/>
                <a:gd name="connsiteY486" fmla="*/ 527594 h 825628"/>
                <a:gd name="connsiteX487" fmla="*/ 489171 w 557214"/>
                <a:gd name="connsiteY487" fmla="*/ 518964 h 825628"/>
                <a:gd name="connsiteX488" fmla="*/ 488170 w 557214"/>
                <a:gd name="connsiteY488" fmla="*/ 514893 h 825628"/>
                <a:gd name="connsiteX489" fmla="*/ 487193 w 557214"/>
                <a:gd name="connsiteY489" fmla="*/ 510451 h 825628"/>
                <a:gd name="connsiteX490" fmla="*/ 487102 w 557214"/>
                <a:gd name="connsiteY490" fmla="*/ 509717 h 825628"/>
                <a:gd name="connsiteX491" fmla="*/ 485911 w 557214"/>
                <a:gd name="connsiteY491" fmla="*/ 504507 h 825628"/>
                <a:gd name="connsiteX492" fmla="*/ 483593 w 557214"/>
                <a:gd name="connsiteY492" fmla="*/ 497788 h 825628"/>
                <a:gd name="connsiteX493" fmla="*/ 481889 w 557214"/>
                <a:gd name="connsiteY493" fmla="*/ 493717 h 825628"/>
                <a:gd name="connsiteX494" fmla="*/ 480614 w 557214"/>
                <a:gd name="connsiteY494" fmla="*/ 491515 h 825628"/>
                <a:gd name="connsiteX495" fmla="*/ 479236 w 557214"/>
                <a:gd name="connsiteY495" fmla="*/ 489453 h 825628"/>
                <a:gd name="connsiteX496" fmla="*/ 478016 w 557214"/>
                <a:gd name="connsiteY496" fmla="*/ 487763 h 825628"/>
                <a:gd name="connsiteX497" fmla="*/ 473508 w 557214"/>
                <a:gd name="connsiteY497" fmla="*/ 481104 h 825628"/>
                <a:gd name="connsiteX498" fmla="*/ 477564 w 557214"/>
                <a:gd name="connsiteY498" fmla="*/ 474332 h 825628"/>
                <a:gd name="connsiteX499" fmla="*/ 482815 w 557214"/>
                <a:gd name="connsiteY499" fmla="*/ 461059 h 825628"/>
                <a:gd name="connsiteX500" fmla="*/ 484651 w 557214"/>
                <a:gd name="connsiteY500" fmla="*/ 448309 h 825628"/>
                <a:gd name="connsiteX501" fmla="*/ 484673 w 557214"/>
                <a:gd name="connsiteY501" fmla="*/ 447545 h 825628"/>
                <a:gd name="connsiteX502" fmla="*/ 485189 w 557214"/>
                <a:gd name="connsiteY502" fmla="*/ 444689 h 825628"/>
                <a:gd name="connsiteX503" fmla="*/ 486428 w 557214"/>
                <a:gd name="connsiteY503" fmla="*/ 429038 h 825628"/>
                <a:gd name="connsiteX504" fmla="*/ 484302 w 557214"/>
                <a:gd name="connsiteY504" fmla="*/ 419357 h 825628"/>
                <a:gd name="connsiteX505" fmla="*/ 482596 w 557214"/>
                <a:gd name="connsiteY505" fmla="*/ 415238 h 825628"/>
                <a:gd name="connsiteX506" fmla="*/ 478205 w 557214"/>
                <a:gd name="connsiteY506" fmla="*/ 406599 h 825628"/>
                <a:gd name="connsiteX507" fmla="*/ 478487 w 557214"/>
                <a:gd name="connsiteY507" fmla="*/ 404655 h 825628"/>
                <a:gd name="connsiteX508" fmla="*/ 478816 w 557214"/>
                <a:gd name="connsiteY508" fmla="*/ 403141 h 825628"/>
                <a:gd name="connsiteX509" fmla="*/ 479202 w 557214"/>
                <a:gd name="connsiteY509" fmla="*/ 401602 h 825628"/>
                <a:gd name="connsiteX510" fmla="*/ 481095 w 557214"/>
                <a:gd name="connsiteY510" fmla="*/ 395544 h 825628"/>
                <a:gd name="connsiteX511" fmla="*/ 483207 w 557214"/>
                <a:gd name="connsiteY511" fmla="*/ 388254 h 825628"/>
                <a:gd name="connsiteX512" fmla="*/ 484647 w 557214"/>
                <a:gd name="connsiteY512" fmla="*/ 382369 h 825628"/>
                <a:gd name="connsiteX513" fmla="*/ 485525 w 557214"/>
                <a:gd name="connsiteY513" fmla="*/ 377494 h 825628"/>
                <a:gd name="connsiteX514" fmla="*/ 486066 w 557214"/>
                <a:gd name="connsiteY514" fmla="*/ 372559 h 825628"/>
                <a:gd name="connsiteX515" fmla="*/ 486381 w 557214"/>
                <a:gd name="connsiteY515" fmla="*/ 367336 h 825628"/>
                <a:gd name="connsiteX516" fmla="*/ 486434 w 557214"/>
                <a:gd name="connsiteY516" fmla="*/ 362024 h 825628"/>
                <a:gd name="connsiteX517" fmla="*/ 486235 w 557214"/>
                <a:gd name="connsiteY517" fmla="*/ 355917 h 825628"/>
                <a:gd name="connsiteX518" fmla="*/ 485719 w 557214"/>
                <a:gd name="connsiteY518" fmla="*/ 348687 h 825628"/>
                <a:gd name="connsiteX519" fmla="*/ 485315 w 557214"/>
                <a:gd name="connsiteY519" fmla="*/ 344902 h 825628"/>
                <a:gd name="connsiteX520" fmla="*/ 485008 w 557214"/>
                <a:gd name="connsiteY520" fmla="*/ 343131 h 825628"/>
                <a:gd name="connsiteX521" fmla="*/ 484624 w 557214"/>
                <a:gd name="connsiteY521" fmla="*/ 341225 h 825628"/>
                <a:gd name="connsiteX522" fmla="*/ 484018 w 557214"/>
                <a:gd name="connsiteY522" fmla="*/ 339090 h 825628"/>
                <a:gd name="connsiteX523" fmla="*/ 483969 w 557214"/>
                <a:gd name="connsiteY523" fmla="*/ 338791 h 825628"/>
                <a:gd name="connsiteX524" fmla="*/ 482261 w 557214"/>
                <a:gd name="connsiteY524" fmla="*/ 330208 h 825628"/>
                <a:gd name="connsiteX525" fmla="*/ 481833 w 557214"/>
                <a:gd name="connsiteY525" fmla="*/ 326958 h 825628"/>
                <a:gd name="connsiteX526" fmla="*/ 481846 w 557214"/>
                <a:gd name="connsiteY526" fmla="*/ 324219 h 825628"/>
                <a:gd name="connsiteX527" fmla="*/ 482586 w 557214"/>
                <a:gd name="connsiteY527" fmla="*/ 319584 h 825628"/>
                <a:gd name="connsiteX528" fmla="*/ 484320 w 557214"/>
                <a:gd name="connsiteY528" fmla="*/ 313729 h 825628"/>
                <a:gd name="connsiteX529" fmla="*/ 486397 w 557214"/>
                <a:gd name="connsiteY529" fmla="*/ 309868 h 825628"/>
                <a:gd name="connsiteX530" fmla="*/ 488363 w 557214"/>
                <a:gd name="connsiteY530" fmla="*/ 307963 h 825628"/>
                <a:gd name="connsiteX531" fmla="*/ 489979 w 557214"/>
                <a:gd name="connsiteY531" fmla="*/ 307534 h 825628"/>
                <a:gd name="connsiteX532" fmla="*/ 492529 w 557214"/>
                <a:gd name="connsiteY532" fmla="*/ 307930 h 825628"/>
                <a:gd name="connsiteX533" fmla="*/ 495312 w 557214"/>
                <a:gd name="connsiteY533" fmla="*/ 308974 h 825628"/>
                <a:gd name="connsiteX534" fmla="*/ 496908 w 557214"/>
                <a:gd name="connsiteY534" fmla="*/ 309820 h 825628"/>
                <a:gd name="connsiteX535" fmla="*/ 498320 w 557214"/>
                <a:gd name="connsiteY535" fmla="*/ 310703 h 825628"/>
                <a:gd name="connsiteX536" fmla="*/ 502932 w 557214"/>
                <a:gd name="connsiteY536" fmla="*/ 314577 h 825628"/>
                <a:gd name="connsiteX537" fmla="*/ 508124 w 557214"/>
                <a:gd name="connsiteY537" fmla="*/ 318707 h 825628"/>
                <a:gd name="connsiteX538" fmla="*/ 509951 w 557214"/>
                <a:gd name="connsiteY538" fmla="*/ 319522 h 825628"/>
                <a:gd name="connsiteX539" fmla="*/ 511811 w 557214"/>
                <a:gd name="connsiteY539" fmla="*/ 320027 h 825628"/>
                <a:gd name="connsiteX540" fmla="*/ 515594 w 557214"/>
                <a:gd name="connsiteY540" fmla="*/ 319858 h 825628"/>
                <a:gd name="connsiteX541" fmla="*/ 519630 w 557214"/>
                <a:gd name="connsiteY541" fmla="*/ 318019 h 825628"/>
                <a:gd name="connsiteX542" fmla="*/ 520716 w 557214"/>
                <a:gd name="connsiteY542" fmla="*/ 317003 h 825628"/>
                <a:gd name="connsiteX543" fmla="*/ 520741 w 557214"/>
                <a:gd name="connsiteY543" fmla="*/ 316987 h 825628"/>
                <a:gd name="connsiteX544" fmla="*/ 522305 w 557214"/>
                <a:gd name="connsiteY544" fmla="*/ 315347 h 825628"/>
                <a:gd name="connsiteX545" fmla="*/ 523574 w 557214"/>
                <a:gd name="connsiteY545" fmla="*/ 317545 h 825628"/>
                <a:gd name="connsiteX546" fmla="*/ 526139 w 557214"/>
                <a:gd name="connsiteY546" fmla="*/ 321733 h 825628"/>
                <a:gd name="connsiteX547" fmla="*/ 527434 w 557214"/>
                <a:gd name="connsiteY547" fmla="*/ 323370 h 825628"/>
                <a:gd name="connsiteX548" fmla="*/ 528667 w 557214"/>
                <a:gd name="connsiteY548" fmla="*/ 324544 h 825628"/>
                <a:gd name="connsiteX549" fmla="*/ 531802 w 557214"/>
                <a:gd name="connsiteY549" fmla="*/ 326444 h 825628"/>
                <a:gd name="connsiteX550" fmla="*/ 536077 w 557214"/>
                <a:gd name="connsiteY550" fmla="*/ 327516 h 825628"/>
                <a:gd name="connsiteX551" fmla="*/ 540096 w 557214"/>
                <a:gd name="connsiteY551" fmla="*/ 326567 h 825628"/>
                <a:gd name="connsiteX552" fmla="*/ 543734 w 557214"/>
                <a:gd name="connsiteY552" fmla="*/ 324442 h 825628"/>
                <a:gd name="connsiteX553" fmla="*/ 547493 w 557214"/>
                <a:gd name="connsiteY553" fmla="*/ 321296 h 825628"/>
                <a:gd name="connsiteX554" fmla="*/ 551163 w 557214"/>
                <a:gd name="connsiteY554" fmla="*/ 317103 h 825628"/>
                <a:gd name="connsiteX555" fmla="*/ 553422 w 557214"/>
                <a:gd name="connsiteY555" fmla="*/ 313482 h 825628"/>
                <a:gd name="connsiteX556" fmla="*/ 554024 w 557214"/>
                <a:gd name="connsiteY556" fmla="*/ 310248 h 825628"/>
                <a:gd name="connsiteX557" fmla="*/ 553251 w 557214"/>
                <a:gd name="connsiteY557" fmla="*/ 306975 h 825628"/>
                <a:gd name="connsiteX558" fmla="*/ 547631 w 557214"/>
                <a:gd name="connsiteY558" fmla="*/ 298642 h 825628"/>
                <a:gd name="connsiteX559" fmla="*/ 540897 w 557214"/>
                <a:gd name="connsiteY559" fmla="*/ 289861 h 825628"/>
                <a:gd name="connsiteX560" fmla="*/ 537035 w 557214"/>
                <a:gd name="connsiteY560" fmla="*/ 285461 h 825628"/>
                <a:gd name="connsiteX561" fmla="*/ 540970 w 557214"/>
                <a:gd name="connsiteY561" fmla="*/ 286480 h 825628"/>
                <a:gd name="connsiteX562" fmla="*/ 545517 w 557214"/>
                <a:gd name="connsiteY562" fmla="*/ 286954 h 825628"/>
                <a:gd name="connsiteX563" fmla="*/ 549740 w 557214"/>
                <a:gd name="connsiteY563" fmla="*/ 286730 h 825628"/>
                <a:gd name="connsiteX564" fmla="*/ 553436 w 557214"/>
                <a:gd name="connsiteY564" fmla="*/ 285705 h 825628"/>
                <a:gd name="connsiteX565" fmla="*/ 555488 w 557214"/>
                <a:gd name="connsiteY565" fmla="*/ 284079 h 825628"/>
                <a:gd name="connsiteX566" fmla="*/ 556618 w 557214"/>
                <a:gd name="connsiteY566" fmla="*/ 281984 h 825628"/>
                <a:gd name="connsiteX567" fmla="*/ 557204 w 557214"/>
                <a:gd name="connsiteY567" fmla="*/ 277974 h 825628"/>
                <a:gd name="connsiteX568" fmla="*/ 556482 w 557214"/>
                <a:gd name="connsiteY568" fmla="*/ 269972 h 825628"/>
                <a:gd name="connsiteX569" fmla="*/ 551237 w 557214"/>
                <a:gd name="connsiteY569" fmla="*/ 253571 h 825628"/>
                <a:gd name="connsiteX570" fmla="*/ 547707 w 557214"/>
                <a:gd name="connsiteY570" fmla="*/ 253552 h 825628"/>
                <a:gd name="connsiteX571" fmla="*/ 536838 w 557214"/>
                <a:gd name="connsiteY571" fmla="*/ 254308 h 825628"/>
                <a:gd name="connsiteX572" fmla="*/ 539399 w 557214"/>
                <a:gd name="connsiteY572" fmla="*/ 254263 h 825628"/>
                <a:gd name="connsiteX573" fmla="*/ 535738 w 557214"/>
                <a:gd name="connsiteY573" fmla="*/ 254487 h 825628"/>
                <a:gd name="connsiteX574" fmla="*/ 532894 w 557214"/>
                <a:gd name="connsiteY574" fmla="*/ 254857 h 825628"/>
                <a:gd name="connsiteX575" fmla="*/ 530110 w 557214"/>
                <a:gd name="connsiteY575" fmla="*/ 255348 h 825628"/>
                <a:gd name="connsiteX576" fmla="*/ 524794 w 557214"/>
                <a:gd name="connsiteY576" fmla="*/ 256768 h 825628"/>
                <a:gd name="connsiteX577" fmla="*/ 520060 w 557214"/>
                <a:gd name="connsiteY577" fmla="*/ 258496 h 825628"/>
                <a:gd name="connsiteX578" fmla="*/ 523708 w 557214"/>
                <a:gd name="connsiteY578" fmla="*/ 255724 h 825628"/>
                <a:gd name="connsiteX579" fmla="*/ 527509 w 557214"/>
                <a:gd name="connsiteY579" fmla="*/ 254709 h 825628"/>
                <a:gd name="connsiteX580" fmla="*/ 533225 w 557214"/>
                <a:gd name="connsiteY580" fmla="*/ 253459 h 825628"/>
                <a:gd name="connsiteX581" fmla="*/ 536391 w 557214"/>
                <a:gd name="connsiteY581" fmla="*/ 252840 h 825628"/>
                <a:gd name="connsiteX582" fmla="*/ 538990 w 557214"/>
                <a:gd name="connsiteY582" fmla="*/ 252402 h 825628"/>
                <a:gd name="connsiteX583" fmla="*/ 541934 w 557214"/>
                <a:gd name="connsiteY583" fmla="*/ 251998 h 825628"/>
                <a:gd name="connsiteX584" fmla="*/ 543352 w 557214"/>
                <a:gd name="connsiteY584" fmla="*/ 251854 h 825628"/>
                <a:gd name="connsiteX585" fmla="*/ 548942 w 557214"/>
                <a:gd name="connsiteY585" fmla="*/ 252688 h 825628"/>
                <a:gd name="connsiteX586" fmla="*/ 551074 w 557214"/>
                <a:gd name="connsiteY586" fmla="*/ 253126 h 825628"/>
                <a:gd name="connsiteX587" fmla="*/ 551237 w 557214"/>
                <a:gd name="connsiteY587" fmla="*/ 253571 h 825628"/>
                <a:gd name="connsiteX588" fmla="*/ 536982 w 557214"/>
                <a:gd name="connsiteY588" fmla="*/ 249220 h 825628"/>
                <a:gd name="connsiteX589" fmla="*/ 541795 w 557214"/>
                <a:gd name="connsiteY589" fmla="*/ 248755 h 825628"/>
                <a:gd name="connsiteX590" fmla="*/ 545753 w 557214"/>
                <a:gd name="connsiteY590" fmla="*/ 249158 h 825628"/>
                <a:gd name="connsiteX591" fmla="*/ 548794 w 557214"/>
                <a:gd name="connsiteY591" fmla="*/ 250130 h 825628"/>
                <a:gd name="connsiteX592" fmla="*/ 549234 w 557214"/>
                <a:gd name="connsiteY592" fmla="*/ 250349 h 825628"/>
                <a:gd name="connsiteX593" fmla="*/ 549040 w 557214"/>
                <a:gd name="connsiteY593" fmla="*/ 250347 h 825628"/>
                <a:gd name="connsiteX594" fmla="*/ 543042 w 557214"/>
                <a:gd name="connsiteY594" fmla="*/ 250646 h 825628"/>
                <a:gd name="connsiteX595" fmla="*/ 542959 w 557214"/>
                <a:gd name="connsiteY595" fmla="*/ 250654 h 825628"/>
                <a:gd name="connsiteX596" fmla="*/ 542934 w 557214"/>
                <a:gd name="connsiteY596" fmla="*/ 250653 h 825628"/>
                <a:gd name="connsiteX597" fmla="*/ 539743 w 557214"/>
                <a:gd name="connsiteY597" fmla="*/ 250772 h 825628"/>
                <a:gd name="connsiteX598" fmla="*/ 536995 w 557214"/>
                <a:gd name="connsiteY598" fmla="*/ 251023 h 825628"/>
                <a:gd name="connsiteX599" fmla="*/ 534455 w 557214"/>
                <a:gd name="connsiteY599" fmla="*/ 251353 h 825628"/>
                <a:gd name="connsiteX600" fmla="*/ 529157 w 557214"/>
                <a:gd name="connsiteY600" fmla="*/ 252683 h 825628"/>
                <a:gd name="connsiteX601" fmla="*/ 526484 w 557214"/>
                <a:gd name="connsiteY601" fmla="*/ 253524 h 825628"/>
                <a:gd name="connsiteX602" fmla="*/ 529280 w 557214"/>
                <a:gd name="connsiteY602" fmla="*/ 251187 h 825628"/>
                <a:gd name="connsiteX603" fmla="*/ 531169 w 557214"/>
                <a:gd name="connsiteY603" fmla="*/ 250584 h 825628"/>
                <a:gd name="connsiteX604" fmla="*/ 536982 w 557214"/>
                <a:gd name="connsiteY604" fmla="*/ 249220 h 825628"/>
                <a:gd name="connsiteX605" fmla="*/ 527618 w 557214"/>
                <a:gd name="connsiteY605" fmla="*/ 222991 h 825628"/>
                <a:gd name="connsiteX606" fmla="*/ 527628 w 557214"/>
                <a:gd name="connsiteY606" fmla="*/ 223009 h 825628"/>
                <a:gd name="connsiteX607" fmla="*/ 527603 w 557214"/>
                <a:gd name="connsiteY607" fmla="*/ 223000 h 825628"/>
                <a:gd name="connsiteX608" fmla="*/ 527618 w 557214"/>
                <a:gd name="connsiteY608" fmla="*/ 222991 h 825628"/>
                <a:gd name="connsiteX609" fmla="*/ 395685 w 557214"/>
                <a:gd name="connsiteY609" fmla="*/ 193702 h 825628"/>
                <a:gd name="connsiteX610" fmla="*/ 395653 w 557214"/>
                <a:gd name="connsiteY610" fmla="*/ 193716 h 825628"/>
                <a:gd name="connsiteX611" fmla="*/ 395649 w 557214"/>
                <a:gd name="connsiteY611" fmla="*/ 193646 h 825628"/>
                <a:gd name="connsiteX612" fmla="*/ 395685 w 557214"/>
                <a:gd name="connsiteY612" fmla="*/ 193702 h 825628"/>
                <a:gd name="connsiteX613" fmla="*/ 395426 w 557214"/>
                <a:gd name="connsiteY613" fmla="*/ 198401 h 825628"/>
                <a:gd name="connsiteX614" fmla="*/ 395688 w 557214"/>
                <a:gd name="connsiteY614" fmla="*/ 197667 h 825628"/>
                <a:gd name="connsiteX615" fmla="*/ 395642 w 557214"/>
                <a:gd name="connsiteY615" fmla="*/ 198444 h 825628"/>
                <a:gd name="connsiteX616" fmla="*/ 395321 w 557214"/>
                <a:gd name="connsiteY616" fmla="*/ 199005 h 825628"/>
                <a:gd name="connsiteX617" fmla="*/ 395426 w 557214"/>
                <a:gd name="connsiteY617" fmla="*/ 198401 h 825628"/>
                <a:gd name="connsiteX618" fmla="*/ 370642 w 557214"/>
                <a:gd name="connsiteY618" fmla="*/ 66854 h 825628"/>
                <a:gd name="connsiteX619" fmla="*/ 370546 w 557214"/>
                <a:gd name="connsiteY619" fmla="*/ 66684 h 825628"/>
                <a:gd name="connsiteX620" fmla="*/ 370863 w 557214"/>
                <a:gd name="connsiteY620" fmla="*/ 66902 h 825628"/>
                <a:gd name="connsiteX621" fmla="*/ 370642 w 557214"/>
                <a:gd name="connsiteY621" fmla="*/ 66854 h 825628"/>
                <a:gd name="connsiteX622" fmla="*/ 288155 w 557214"/>
                <a:gd name="connsiteY622" fmla="*/ 100890 h 825628"/>
                <a:gd name="connsiteX623" fmla="*/ 288159 w 557214"/>
                <a:gd name="connsiteY623" fmla="*/ 100845 h 825628"/>
                <a:gd name="connsiteX624" fmla="*/ 289838 w 557214"/>
                <a:gd name="connsiteY624" fmla="*/ 100927 h 825628"/>
                <a:gd name="connsiteX625" fmla="*/ 288916 w 557214"/>
                <a:gd name="connsiteY625" fmla="*/ 100971 h 825628"/>
                <a:gd name="connsiteX626" fmla="*/ 288081 w 557214"/>
                <a:gd name="connsiteY626" fmla="*/ 101042 h 825628"/>
                <a:gd name="connsiteX627" fmla="*/ 288155 w 557214"/>
                <a:gd name="connsiteY627" fmla="*/ 100890 h 825628"/>
                <a:gd name="connsiteX628" fmla="*/ 267547 w 557214"/>
                <a:gd name="connsiteY628" fmla="*/ 151226 h 825628"/>
                <a:gd name="connsiteX629" fmla="*/ 267558 w 557214"/>
                <a:gd name="connsiteY629" fmla="*/ 151232 h 825628"/>
                <a:gd name="connsiteX630" fmla="*/ 267528 w 557214"/>
                <a:gd name="connsiteY630" fmla="*/ 151222 h 825628"/>
                <a:gd name="connsiteX631" fmla="*/ 267547 w 557214"/>
                <a:gd name="connsiteY631" fmla="*/ 151226 h 825628"/>
                <a:gd name="connsiteX632" fmla="*/ 246537 w 557214"/>
                <a:gd name="connsiteY632" fmla="*/ 12088 h 825628"/>
                <a:gd name="connsiteX633" fmla="*/ 246907 w 557214"/>
                <a:gd name="connsiteY633" fmla="*/ 12180 h 825628"/>
                <a:gd name="connsiteX634" fmla="*/ 246522 w 557214"/>
                <a:gd name="connsiteY634" fmla="*/ 12164 h 825628"/>
                <a:gd name="connsiteX635" fmla="*/ 246537 w 557214"/>
                <a:gd name="connsiteY635" fmla="*/ 12088 h 825628"/>
                <a:gd name="connsiteX636" fmla="*/ 147496 w 557214"/>
                <a:gd name="connsiteY636" fmla="*/ 109349 h 825628"/>
                <a:gd name="connsiteX637" fmla="*/ 146565 w 557214"/>
                <a:gd name="connsiteY637" fmla="*/ 109078 h 825628"/>
                <a:gd name="connsiteX638" fmla="*/ 151634 w 557214"/>
                <a:gd name="connsiteY638" fmla="*/ 104587 h 825628"/>
                <a:gd name="connsiteX639" fmla="*/ 151970 w 557214"/>
                <a:gd name="connsiteY639" fmla="*/ 103713 h 825628"/>
                <a:gd name="connsiteX640" fmla="*/ 149959 w 557214"/>
                <a:gd name="connsiteY640" fmla="*/ 103916 h 825628"/>
                <a:gd name="connsiteX641" fmla="*/ 138801 w 557214"/>
                <a:gd name="connsiteY641" fmla="*/ 106734 h 825628"/>
                <a:gd name="connsiteX642" fmla="*/ 138280 w 557214"/>
                <a:gd name="connsiteY642" fmla="*/ 106346 h 825628"/>
                <a:gd name="connsiteX643" fmla="*/ 140307 w 557214"/>
                <a:gd name="connsiteY643" fmla="*/ 102978 h 825628"/>
                <a:gd name="connsiteX644" fmla="*/ 136602 w 557214"/>
                <a:gd name="connsiteY644" fmla="*/ 104314 h 825628"/>
                <a:gd name="connsiteX645" fmla="*/ 135719 w 557214"/>
                <a:gd name="connsiteY645" fmla="*/ 104359 h 825628"/>
                <a:gd name="connsiteX646" fmla="*/ 135808 w 557214"/>
                <a:gd name="connsiteY646" fmla="*/ 103572 h 825628"/>
                <a:gd name="connsiteX647" fmla="*/ 139533 w 557214"/>
                <a:gd name="connsiteY647" fmla="*/ 98709 h 825628"/>
                <a:gd name="connsiteX648" fmla="*/ 139847 w 557214"/>
                <a:gd name="connsiteY648" fmla="*/ 97765 h 825628"/>
                <a:gd name="connsiteX649" fmla="*/ 138989 w 557214"/>
                <a:gd name="connsiteY649" fmla="*/ 97696 h 825628"/>
                <a:gd name="connsiteX650" fmla="*/ 132028 w 557214"/>
                <a:gd name="connsiteY650" fmla="*/ 100007 h 825628"/>
                <a:gd name="connsiteX651" fmla="*/ 131455 w 557214"/>
                <a:gd name="connsiteY651" fmla="*/ 99699 h 825628"/>
                <a:gd name="connsiteX652" fmla="*/ 138856 w 557214"/>
                <a:gd name="connsiteY652" fmla="*/ 91003 h 825628"/>
                <a:gd name="connsiteX653" fmla="*/ 139574 w 557214"/>
                <a:gd name="connsiteY653" fmla="*/ 89742 h 825628"/>
                <a:gd name="connsiteX654" fmla="*/ 139867 w 557214"/>
                <a:gd name="connsiteY654" fmla="*/ 89708 h 825628"/>
                <a:gd name="connsiteX655" fmla="*/ 140862 w 557214"/>
                <a:gd name="connsiteY655" fmla="*/ 89488 h 825628"/>
                <a:gd name="connsiteX656" fmla="*/ 141460 w 557214"/>
                <a:gd name="connsiteY656" fmla="*/ 89220 h 825628"/>
                <a:gd name="connsiteX657" fmla="*/ 143004 w 557214"/>
                <a:gd name="connsiteY657" fmla="*/ 88314 h 825628"/>
                <a:gd name="connsiteX658" fmla="*/ 143302 w 557214"/>
                <a:gd name="connsiteY658" fmla="*/ 88168 h 825628"/>
                <a:gd name="connsiteX659" fmla="*/ 143892 w 557214"/>
                <a:gd name="connsiteY659" fmla="*/ 87906 h 825628"/>
                <a:gd name="connsiteX660" fmla="*/ 143885 w 557214"/>
                <a:gd name="connsiteY660" fmla="*/ 87909 h 825628"/>
                <a:gd name="connsiteX661" fmla="*/ 142487 w 557214"/>
                <a:gd name="connsiteY661" fmla="*/ 88353 h 825628"/>
                <a:gd name="connsiteX662" fmla="*/ 141938 w 557214"/>
                <a:gd name="connsiteY662" fmla="*/ 88473 h 825628"/>
                <a:gd name="connsiteX663" fmla="*/ 140910 w 557214"/>
                <a:gd name="connsiteY663" fmla="*/ 88649 h 825628"/>
                <a:gd name="connsiteX664" fmla="*/ 140602 w 557214"/>
                <a:gd name="connsiteY664" fmla="*/ 88721 h 825628"/>
                <a:gd name="connsiteX665" fmla="*/ 140457 w 557214"/>
                <a:gd name="connsiteY665" fmla="*/ 88766 h 825628"/>
                <a:gd name="connsiteX666" fmla="*/ 140184 w 557214"/>
                <a:gd name="connsiteY666" fmla="*/ 88876 h 825628"/>
                <a:gd name="connsiteX667" fmla="*/ 139209 w 557214"/>
                <a:gd name="connsiteY667" fmla="*/ 89354 h 825628"/>
                <a:gd name="connsiteX668" fmla="*/ 138931 w 557214"/>
                <a:gd name="connsiteY668" fmla="*/ 89500 h 825628"/>
                <a:gd name="connsiteX669" fmla="*/ 138899 w 557214"/>
                <a:gd name="connsiteY669" fmla="*/ 89523 h 825628"/>
                <a:gd name="connsiteX670" fmla="*/ 138179 w 557214"/>
                <a:gd name="connsiteY670" fmla="*/ 89742 h 825628"/>
                <a:gd name="connsiteX671" fmla="*/ 129629 w 557214"/>
                <a:gd name="connsiteY671" fmla="*/ 92907 h 825628"/>
                <a:gd name="connsiteX672" fmla="*/ 129930 w 557214"/>
                <a:gd name="connsiteY672" fmla="*/ 92702 h 825628"/>
                <a:gd name="connsiteX673" fmla="*/ 132105 w 557214"/>
                <a:gd name="connsiteY673" fmla="*/ 91075 h 825628"/>
                <a:gd name="connsiteX674" fmla="*/ 137268 w 557214"/>
                <a:gd name="connsiteY674" fmla="*/ 86550 h 825628"/>
                <a:gd name="connsiteX675" fmla="*/ 137083 w 557214"/>
                <a:gd name="connsiteY675" fmla="*/ 86597 h 825628"/>
                <a:gd name="connsiteX676" fmla="*/ 131703 w 557214"/>
                <a:gd name="connsiteY676" fmla="*/ 89135 h 825628"/>
                <a:gd name="connsiteX677" fmla="*/ 128835 w 557214"/>
                <a:gd name="connsiteY677" fmla="*/ 90924 h 825628"/>
                <a:gd name="connsiteX678" fmla="*/ 130076 w 557214"/>
                <a:gd name="connsiteY678" fmla="*/ 88488 h 825628"/>
                <a:gd name="connsiteX679" fmla="*/ 131271 w 557214"/>
                <a:gd name="connsiteY679" fmla="*/ 86281 h 825628"/>
                <a:gd name="connsiteX680" fmla="*/ 134120 w 557214"/>
                <a:gd name="connsiteY680" fmla="*/ 81397 h 825628"/>
                <a:gd name="connsiteX681" fmla="*/ 134384 w 557214"/>
                <a:gd name="connsiteY681" fmla="*/ 80659 h 825628"/>
                <a:gd name="connsiteX682" fmla="*/ 134651 w 557214"/>
                <a:gd name="connsiteY682" fmla="*/ 80320 h 825628"/>
                <a:gd name="connsiteX683" fmla="*/ 134420 w 557214"/>
                <a:gd name="connsiteY683" fmla="*/ 80462 h 825628"/>
                <a:gd name="connsiteX684" fmla="*/ 129110 w 557214"/>
                <a:gd name="connsiteY684" fmla="*/ 85909 h 825628"/>
                <a:gd name="connsiteX685" fmla="*/ 127179 w 557214"/>
                <a:gd name="connsiteY685" fmla="*/ 88865 h 825628"/>
                <a:gd name="connsiteX686" fmla="*/ 127339 w 557214"/>
                <a:gd name="connsiteY686" fmla="*/ 88342 h 825628"/>
                <a:gd name="connsiteX687" fmla="*/ 127599 w 557214"/>
                <a:gd name="connsiteY687" fmla="*/ 87570 h 825628"/>
                <a:gd name="connsiteX688" fmla="*/ 128720 w 557214"/>
                <a:gd name="connsiteY688" fmla="*/ 84451 h 825628"/>
                <a:gd name="connsiteX689" fmla="*/ 129064 w 557214"/>
                <a:gd name="connsiteY689" fmla="*/ 83179 h 825628"/>
                <a:gd name="connsiteX690" fmla="*/ 129049 w 557214"/>
                <a:gd name="connsiteY690" fmla="*/ 82694 h 825628"/>
                <a:gd name="connsiteX691" fmla="*/ 129060 w 557214"/>
                <a:gd name="connsiteY691" fmla="*/ 82638 h 825628"/>
                <a:gd name="connsiteX692" fmla="*/ 129139 w 557214"/>
                <a:gd name="connsiteY692" fmla="*/ 82450 h 825628"/>
                <a:gd name="connsiteX693" fmla="*/ 129025 w 557214"/>
                <a:gd name="connsiteY693" fmla="*/ 82567 h 825628"/>
                <a:gd name="connsiteX694" fmla="*/ 125875 w 557214"/>
                <a:gd name="connsiteY694" fmla="*/ 87294 h 825628"/>
                <a:gd name="connsiteX695" fmla="*/ 124494 w 557214"/>
                <a:gd name="connsiteY695" fmla="*/ 90208 h 825628"/>
                <a:gd name="connsiteX696" fmla="*/ 123940 w 557214"/>
                <a:gd name="connsiteY696" fmla="*/ 91860 h 825628"/>
                <a:gd name="connsiteX697" fmla="*/ 123932 w 557214"/>
                <a:gd name="connsiteY697" fmla="*/ 91906 h 825628"/>
                <a:gd name="connsiteX698" fmla="*/ 121488 w 557214"/>
                <a:gd name="connsiteY698" fmla="*/ 92867 h 825628"/>
                <a:gd name="connsiteX699" fmla="*/ 120870 w 557214"/>
                <a:gd name="connsiteY699" fmla="*/ 92855 h 825628"/>
                <a:gd name="connsiteX700" fmla="*/ 122286 w 557214"/>
                <a:gd name="connsiteY700" fmla="*/ 89084 h 825628"/>
                <a:gd name="connsiteX701" fmla="*/ 121899 w 557214"/>
                <a:gd name="connsiteY701" fmla="*/ 88412 h 825628"/>
                <a:gd name="connsiteX702" fmla="*/ 115373 w 557214"/>
                <a:gd name="connsiteY702" fmla="*/ 92072 h 825628"/>
                <a:gd name="connsiteX703" fmla="*/ 121531 w 557214"/>
                <a:gd name="connsiteY703" fmla="*/ 78081 h 825628"/>
                <a:gd name="connsiteX704" fmla="*/ 110162 w 557214"/>
                <a:gd name="connsiteY704" fmla="*/ 87497 h 825628"/>
                <a:gd name="connsiteX705" fmla="*/ 109770 w 557214"/>
                <a:gd name="connsiteY705" fmla="*/ 87379 h 825628"/>
                <a:gd name="connsiteX706" fmla="*/ 111348 w 557214"/>
                <a:gd name="connsiteY706" fmla="*/ 83911 h 825628"/>
                <a:gd name="connsiteX707" fmla="*/ 111369 w 557214"/>
                <a:gd name="connsiteY707" fmla="*/ 83271 h 825628"/>
                <a:gd name="connsiteX708" fmla="*/ 107797 w 557214"/>
                <a:gd name="connsiteY708" fmla="*/ 85733 h 825628"/>
                <a:gd name="connsiteX709" fmla="*/ 106908 w 557214"/>
                <a:gd name="connsiteY709" fmla="*/ 86085 h 825628"/>
                <a:gd name="connsiteX710" fmla="*/ 113926 w 557214"/>
                <a:gd name="connsiteY710" fmla="*/ 73721 h 825628"/>
                <a:gd name="connsiteX711" fmla="*/ 101121 w 557214"/>
                <a:gd name="connsiteY711" fmla="*/ 87561 h 825628"/>
                <a:gd name="connsiteX712" fmla="*/ 100590 w 557214"/>
                <a:gd name="connsiteY712" fmla="*/ 87345 h 825628"/>
                <a:gd name="connsiteX713" fmla="*/ 103417 w 557214"/>
                <a:gd name="connsiteY713" fmla="*/ 82672 h 825628"/>
                <a:gd name="connsiteX714" fmla="*/ 106416 w 557214"/>
                <a:gd name="connsiteY714" fmla="*/ 77338 h 825628"/>
                <a:gd name="connsiteX715" fmla="*/ 109242 w 557214"/>
                <a:gd name="connsiteY715" fmla="*/ 72582 h 825628"/>
                <a:gd name="connsiteX716" fmla="*/ 109532 w 557214"/>
                <a:gd name="connsiteY716" fmla="*/ 71842 h 825628"/>
                <a:gd name="connsiteX717" fmla="*/ 109800 w 557214"/>
                <a:gd name="connsiteY717" fmla="*/ 71529 h 825628"/>
                <a:gd name="connsiteX718" fmla="*/ 109571 w 557214"/>
                <a:gd name="connsiteY718" fmla="*/ 71659 h 825628"/>
                <a:gd name="connsiteX719" fmla="*/ 103753 w 557214"/>
                <a:gd name="connsiteY719" fmla="*/ 77680 h 825628"/>
                <a:gd name="connsiteX720" fmla="*/ 101503 w 557214"/>
                <a:gd name="connsiteY720" fmla="*/ 81247 h 825628"/>
                <a:gd name="connsiteX721" fmla="*/ 106499 w 557214"/>
                <a:gd name="connsiteY721" fmla="*/ 69109 h 825628"/>
                <a:gd name="connsiteX722" fmla="*/ 93743 w 557214"/>
                <a:gd name="connsiteY722" fmla="*/ 83792 h 825628"/>
                <a:gd name="connsiteX723" fmla="*/ 93407 w 557214"/>
                <a:gd name="connsiteY723" fmla="*/ 81874 h 825628"/>
                <a:gd name="connsiteX724" fmla="*/ 93266 w 557214"/>
                <a:gd name="connsiteY724" fmla="*/ 79784 h 825628"/>
                <a:gd name="connsiteX725" fmla="*/ 93175 w 557214"/>
                <a:gd name="connsiteY725" fmla="*/ 74893 h 825628"/>
                <a:gd name="connsiteX726" fmla="*/ 93302 w 557214"/>
                <a:gd name="connsiteY726" fmla="*/ 72204 h 825628"/>
                <a:gd name="connsiteX727" fmla="*/ 93947 w 557214"/>
                <a:gd name="connsiteY727" fmla="*/ 68887 h 825628"/>
                <a:gd name="connsiteX728" fmla="*/ 94393 w 557214"/>
                <a:gd name="connsiteY728" fmla="*/ 67409 h 825628"/>
                <a:gd name="connsiteX729" fmla="*/ 95405 w 557214"/>
                <a:gd name="connsiteY729" fmla="*/ 64527 h 825628"/>
                <a:gd name="connsiteX730" fmla="*/ 95408 w 557214"/>
                <a:gd name="connsiteY730" fmla="*/ 64111 h 825628"/>
                <a:gd name="connsiteX731" fmla="*/ 95495 w 557214"/>
                <a:gd name="connsiteY731" fmla="*/ 63925 h 825628"/>
                <a:gd name="connsiteX732" fmla="*/ 95394 w 557214"/>
                <a:gd name="connsiteY732" fmla="*/ 64008 h 825628"/>
                <a:gd name="connsiteX733" fmla="*/ 91565 w 557214"/>
                <a:gd name="connsiteY733" fmla="*/ 70503 h 825628"/>
                <a:gd name="connsiteX734" fmla="*/ 90711 w 557214"/>
                <a:gd name="connsiteY734" fmla="*/ 74280 h 825628"/>
                <a:gd name="connsiteX735" fmla="*/ 90610 w 557214"/>
                <a:gd name="connsiteY735" fmla="*/ 78153 h 825628"/>
                <a:gd name="connsiteX736" fmla="*/ 91200 w 557214"/>
                <a:gd name="connsiteY736" fmla="*/ 81646 h 825628"/>
                <a:gd name="connsiteX737" fmla="*/ 89553 w 557214"/>
                <a:gd name="connsiteY737" fmla="*/ 75699 h 825628"/>
                <a:gd name="connsiteX738" fmla="*/ 89368 w 557214"/>
                <a:gd name="connsiteY738" fmla="*/ 73352 h 825628"/>
                <a:gd name="connsiteX739" fmla="*/ 89383 w 557214"/>
                <a:gd name="connsiteY739" fmla="*/ 70164 h 825628"/>
                <a:gd name="connsiteX740" fmla="*/ 89439 w 557214"/>
                <a:gd name="connsiteY740" fmla="*/ 69400 h 825628"/>
                <a:gd name="connsiteX741" fmla="*/ 89335 w 557214"/>
                <a:gd name="connsiteY741" fmla="*/ 68962 h 825628"/>
                <a:gd name="connsiteX742" fmla="*/ 89408 w 557214"/>
                <a:gd name="connsiteY742" fmla="*/ 68629 h 825628"/>
                <a:gd name="connsiteX743" fmla="*/ 89288 w 557214"/>
                <a:gd name="connsiteY743" fmla="*/ 68809 h 825628"/>
                <a:gd name="connsiteX744" fmla="*/ 87604 w 557214"/>
                <a:gd name="connsiteY744" fmla="*/ 75098 h 825628"/>
                <a:gd name="connsiteX745" fmla="*/ 87773 w 557214"/>
                <a:gd name="connsiteY745" fmla="*/ 78452 h 825628"/>
                <a:gd name="connsiteX746" fmla="*/ 88499 w 557214"/>
                <a:gd name="connsiteY746" fmla="*/ 81053 h 825628"/>
                <a:gd name="connsiteX747" fmla="*/ 89202 w 557214"/>
                <a:gd name="connsiteY747" fmla="*/ 82536 h 825628"/>
                <a:gd name="connsiteX748" fmla="*/ 88026 w 557214"/>
                <a:gd name="connsiteY748" fmla="*/ 82967 h 825628"/>
                <a:gd name="connsiteX749" fmla="*/ 87478 w 557214"/>
                <a:gd name="connsiteY749" fmla="*/ 82821 h 825628"/>
                <a:gd name="connsiteX750" fmla="*/ 86076 w 557214"/>
                <a:gd name="connsiteY750" fmla="*/ 78150 h 825628"/>
                <a:gd name="connsiteX751" fmla="*/ 85521 w 557214"/>
                <a:gd name="connsiteY751" fmla="*/ 78120 h 825628"/>
                <a:gd name="connsiteX752" fmla="*/ 82711 w 557214"/>
                <a:gd name="connsiteY752" fmla="*/ 80016 h 825628"/>
                <a:gd name="connsiteX753" fmla="*/ 80949 w 557214"/>
                <a:gd name="connsiteY753" fmla="*/ 73625 h 825628"/>
                <a:gd name="connsiteX754" fmla="*/ 80428 w 557214"/>
                <a:gd name="connsiteY754" fmla="*/ 74311 h 825628"/>
                <a:gd name="connsiteX755" fmla="*/ 78498 w 557214"/>
                <a:gd name="connsiteY755" fmla="*/ 79103 h 825628"/>
                <a:gd name="connsiteX756" fmla="*/ 78024 w 557214"/>
                <a:gd name="connsiteY756" fmla="*/ 79138 h 825628"/>
                <a:gd name="connsiteX757" fmla="*/ 78721 w 557214"/>
                <a:gd name="connsiteY757" fmla="*/ 60630 h 825628"/>
                <a:gd name="connsiteX758" fmla="*/ 72205 w 557214"/>
                <a:gd name="connsiteY758" fmla="*/ 80128 h 825628"/>
                <a:gd name="connsiteX759" fmla="*/ 71962 w 557214"/>
                <a:gd name="connsiteY759" fmla="*/ 79719 h 825628"/>
                <a:gd name="connsiteX760" fmla="*/ 71390 w 557214"/>
                <a:gd name="connsiteY760" fmla="*/ 76916 h 825628"/>
                <a:gd name="connsiteX761" fmla="*/ 71210 w 557214"/>
                <a:gd name="connsiteY761" fmla="*/ 73676 h 825628"/>
                <a:gd name="connsiteX762" fmla="*/ 71434 w 557214"/>
                <a:gd name="connsiteY762" fmla="*/ 70635 h 825628"/>
                <a:gd name="connsiteX763" fmla="*/ 71547 w 557214"/>
                <a:gd name="connsiteY763" fmla="*/ 69826 h 825628"/>
                <a:gd name="connsiteX764" fmla="*/ 71829 w 557214"/>
                <a:gd name="connsiteY764" fmla="*/ 68092 h 825628"/>
                <a:gd name="connsiteX765" fmla="*/ 72217 w 557214"/>
                <a:gd name="connsiteY765" fmla="*/ 65414 h 825628"/>
                <a:gd name="connsiteX766" fmla="*/ 74468 w 557214"/>
                <a:gd name="connsiteY766" fmla="*/ 55129 h 825628"/>
                <a:gd name="connsiteX767" fmla="*/ 74655 w 557214"/>
                <a:gd name="connsiteY767" fmla="*/ 54124 h 825628"/>
                <a:gd name="connsiteX768" fmla="*/ 74597 w 557214"/>
                <a:gd name="connsiteY768" fmla="*/ 53702 h 825628"/>
                <a:gd name="connsiteX769" fmla="*/ 74650 w 557214"/>
                <a:gd name="connsiteY769" fmla="*/ 53510 h 825628"/>
                <a:gd name="connsiteX770" fmla="*/ 74565 w 557214"/>
                <a:gd name="connsiteY770" fmla="*/ 53606 h 825628"/>
                <a:gd name="connsiteX771" fmla="*/ 70456 w 557214"/>
                <a:gd name="connsiteY771" fmla="*/ 62459 h 825628"/>
                <a:gd name="connsiteX772" fmla="*/ 69091 w 557214"/>
                <a:gd name="connsiteY772" fmla="*/ 67145 h 825628"/>
                <a:gd name="connsiteX773" fmla="*/ 68809 w 557214"/>
                <a:gd name="connsiteY773" fmla="*/ 69325 h 825628"/>
                <a:gd name="connsiteX774" fmla="*/ 68027 w 557214"/>
                <a:gd name="connsiteY774" fmla="*/ 70523 h 825628"/>
                <a:gd name="connsiteX775" fmla="*/ 65647 w 557214"/>
                <a:gd name="connsiteY775" fmla="*/ 75308 h 825628"/>
                <a:gd name="connsiteX776" fmla="*/ 63392 w 557214"/>
                <a:gd name="connsiteY776" fmla="*/ 65821 h 825628"/>
                <a:gd name="connsiteX777" fmla="*/ 62855 w 557214"/>
                <a:gd name="connsiteY777" fmla="*/ 62313 h 825628"/>
                <a:gd name="connsiteX778" fmla="*/ 62535 w 557214"/>
                <a:gd name="connsiteY778" fmla="*/ 59103 h 825628"/>
                <a:gd name="connsiteX779" fmla="*/ 62524 w 557214"/>
                <a:gd name="connsiteY779" fmla="*/ 58258 h 825628"/>
                <a:gd name="connsiteX780" fmla="*/ 62379 w 557214"/>
                <a:gd name="connsiteY780" fmla="*/ 57780 h 825628"/>
                <a:gd name="connsiteX781" fmla="*/ 62432 w 557214"/>
                <a:gd name="connsiteY781" fmla="*/ 57424 h 825628"/>
                <a:gd name="connsiteX782" fmla="*/ 62320 w 557214"/>
                <a:gd name="connsiteY782" fmla="*/ 57627 h 825628"/>
                <a:gd name="connsiteX783" fmla="*/ 61252 w 557214"/>
                <a:gd name="connsiteY783" fmla="*/ 66098 h 825628"/>
                <a:gd name="connsiteX784" fmla="*/ 61831 w 557214"/>
                <a:gd name="connsiteY784" fmla="*/ 70601 h 825628"/>
                <a:gd name="connsiteX785" fmla="*/ 59574 w 557214"/>
                <a:gd name="connsiteY785" fmla="*/ 77341 h 825628"/>
                <a:gd name="connsiteX786" fmla="*/ 58331 w 557214"/>
                <a:gd name="connsiteY786" fmla="*/ 75173 h 825628"/>
                <a:gd name="connsiteX787" fmla="*/ 57459 w 557214"/>
                <a:gd name="connsiteY787" fmla="*/ 72447 h 825628"/>
                <a:gd name="connsiteX788" fmla="*/ 56320 w 557214"/>
                <a:gd name="connsiteY788" fmla="*/ 67424 h 825628"/>
                <a:gd name="connsiteX789" fmla="*/ 55923 w 557214"/>
                <a:gd name="connsiteY789" fmla="*/ 64676 h 825628"/>
                <a:gd name="connsiteX790" fmla="*/ 55534 w 557214"/>
                <a:gd name="connsiteY790" fmla="*/ 60470 h 825628"/>
                <a:gd name="connsiteX791" fmla="*/ 55500 w 557214"/>
                <a:gd name="connsiteY791" fmla="*/ 59495 h 825628"/>
                <a:gd name="connsiteX792" fmla="*/ 55339 w 557214"/>
                <a:gd name="connsiteY792" fmla="*/ 58961 h 825628"/>
                <a:gd name="connsiteX793" fmla="*/ 55384 w 557214"/>
                <a:gd name="connsiteY793" fmla="*/ 58532 h 825628"/>
                <a:gd name="connsiteX794" fmla="*/ 55265 w 557214"/>
                <a:gd name="connsiteY794" fmla="*/ 58777 h 825628"/>
                <a:gd name="connsiteX795" fmla="*/ 54053 w 557214"/>
                <a:gd name="connsiteY795" fmla="*/ 66708 h 825628"/>
                <a:gd name="connsiteX796" fmla="*/ 55624 w 557214"/>
                <a:gd name="connsiteY796" fmla="*/ 74436 h 825628"/>
                <a:gd name="connsiteX797" fmla="*/ 56484 w 557214"/>
                <a:gd name="connsiteY797" fmla="*/ 76120 h 825628"/>
                <a:gd name="connsiteX798" fmla="*/ 55665 w 557214"/>
                <a:gd name="connsiteY798" fmla="*/ 79366 h 825628"/>
                <a:gd name="connsiteX799" fmla="*/ 55111 w 557214"/>
                <a:gd name="connsiteY799" fmla="*/ 79664 h 825628"/>
                <a:gd name="connsiteX800" fmla="*/ 53331 w 557214"/>
                <a:gd name="connsiteY800" fmla="*/ 77024 h 825628"/>
                <a:gd name="connsiteX801" fmla="*/ 53081 w 557214"/>
                <a:gd name="connsiteY801" fmla="*/ 75884 h 825628"/>
                <a:gd name="connsiteX802" fmla="*/ 52139 w 557214"/>
                <a:gd name="connsiteY802" fmla="*/ 70458 h 825628"/>
                <a:gd name="connsiteX803" fmla="*/ 51924 w 557214"/>
                <a:gd name="connsiteY803" fmla="*/ 69336 h 825628"/>
                <a:gd name="connsiteX804" fmla="*/ 50331 w 557214"/>
                <a:gd name="connsiteY804" fmla="*/ 62153 h 825628"/>
                <a:gd name="connsiteX805" fmla="*/ 49309 w 557214"/>
                <a:gd name="connsiteY805" fmla="*/ 56789 h 825628"/>
                <a:gd name="connsiteX806" fmla="*/ 49079 w 557214"/>
                <a:gd name="connsiteY806" fmla="*/ 56393 h 825628"/>
                <a:gd name="connsiteX807" fmla="*/ 49069 w 557214"/>
                <a:gd name="connsiteY807" fmla="*/ 56287 h 825628"/>
                <a:gd name="connsiteX808" fmla="*/ 49039 w 557214"/>
                <a:gd name="connsiteY808" fmla="*/ 56371 h 825628"/>
                <a:gd name="connsiteX809" fmla="*/ 48655 w 557214"/>
                <a:gd name="connsiteY809" fmla="*/ 62935 h 825628"/>
                <a:gd name="connsiteX810" fmla="*/ 49121 w 557214"/>
                <a:gd name="connsiteY810" fmla="*/ 68620 h 825628"/>
                <a:gd name="connsiteX811" fmla="*/ 49713 w 557214"/>
                <a:gd name="connsiteY811" fmla="*/ 71814 h 825628"/>
                <a:gd name="connsiteX812" fmla="*/ 51626 w 557214"/>
                <a:gd name="connsiteY812" fmla="*/ 77564 h 825628"/>
                <a:gd name="connsiteX813" fmla="*/ 51144 w 557214"/>
                <a:gd name="connsiteY813" fmla="*/ 80753 h 825628"/>
                <a:gd name="connsiteX814" fmla="*/ 50581 w 557214"/>
                <a:gd name="connsiteY814" fmla="*/ 80483 h 825628"/>
                <a:gd name="connsiteX815" fmla="*/ 47744 w 557214"/>
                <a:gd name="connsiteY815" fmla="*/ 76580 h 825628"/>
                <a:gd name="connsiteX816" fmla="*/ 47553 w 557214"/>
                <a:gd name="connsiteY816" fmla="*/ 77120 h 825628"/>
                <a:gd name="connsiteX817" fmla="*/ 48373 w 557214"/>
                <a:gd name="connsiteY817" fmla="*/ 80767 h 825628"/>
                <a:gd name="connsiteX818" fmla="*/ 48037 w 557214"/>
                <a:gd name="connsiteY818" fmla="*/ 81001 h 825628"/>
                <a:gd name="connsiteX819" fmla="*/ 43313 w 557214"/>
                <a:gd name="connsiteY819" fmla="*/ 73543 h 825628"/>
                <a:gd name="connsiteX820" fmla="*/ 46874 w 557214"/>
                <a:gd name="connsiteY820" fmla="*/ 85357 h 825628"/>
                <a:gd name="connsiteX821" fmla="*/ 36445 w 557214"/>
                <a:gd name="connsiteY821" fmla="*/ 75762 h 825628"/>
                <a:gd name="connsiteX822" fmla="*/ 42131 w 557214"/>
                <a:gd name="connsiteY822" fmla="*/ 86777 h 825628"/>
                <a:gd name="connsiteX823" fmla="*/ 41579 w 557214"/>
                <a:gd name="connsiteY823" fmla="*/ 86521 h 825628"/>
                <a:gd name="connsiteX824" fmla="*/ 38694 w 557214"/>
                <a:gd name="connsiteY824" fmla="*/ 82681 h 825628"/>
                <a:gd name="connsiteX825" fmla="*/ 34425 w 557214"/>
                <a:gd name="connsiteY825" fmla="*/ 73981 h 825628"/>
                <a:gd name="connsiteX826" fmla="*/ 32480 w 557214"/>
                <a:gd name="connsiteY826" fmla="*/ 67044 h 825628"/>
                <a:gd name="connsiteX827" fmla="*/ 32396 w 557214"/>
                <a:gd name="connsiteY827" fmla="*/ 64885 h 825628"/>
                <a:gd name="connsiteX828" fmla="*/ 32637 w 557214"/>
                <a:gd name="connsiteY828" fmla="*/ 62631 h 825628"/>
                <a:gd name="connsiteX829" fmla="*/ 33230 w 557214"/>
                <a:gd name="connsiteY829" fmla="*/ 60896 h 825628"/>
                <a:gd name="connsiteX830" fmla="*/ 34081 w 557214"/>
                <a:gd name="connsiteY830" fmla="*/ 59585 h 825628"/>
                <a:gd name="connsiteX831" fmla="*/ 35745 w 557214"/>
                <a:gd name="connsiteY831" fmla="*/ 58341 h 825628"/>
                <a:gd name="connsiteX832" fmla="*/ 39357 w 557214"/>
                <a:gd name="connsiteY832" fmla="*/ 56521 h 825628"/>
                <a:gd name="connsiteX833" fmla="*/ 43503 w 557214"/>
                <a:gd name="connsiteY833" fmla="*/ 54534 h 825628"/>
                <a:gd name="connsiteX834" fmla="*/ 45126 w 557214"/>
                <a:gd name="connsiteY834" fmla="*/ 53246 h 825628"/>
                <a:gd name="connsiteX835" fmla="*/ 46244 w 557214"/>
                <a:gd name="connsiteY835" fmla="*/ 52081 h 825628"/>
                <a:gd name="connsiteX836" fmla="*/ 47133 w 557214"/>
                <a:gd name="connsiteY836" fmla="*/ 50762 h 825628"/>
                <a:gd name="connsiteX837" fmla="*/ 47930 w 557214"/>
                <a:gd name="connsiteY837" fmla="*/ 49094 h 825628"/>
                <a:gd name="connsiteX838" fmla="*/ 48533 w 557214"/>
                <a:gd name="connsiteY838" fmla="*/ 47334 h 825628"/>
                <a:gd name="connsiteX839" fmla="*/ 49210 w 557214"/>
                <a:gd name="connsiteY839" fmla="*/ 41954 h 825628"/>
                <a:gd name="connsiteX840" fmla="*/ 49654 w 557214"/>
                <a:gd name="connsiteY840" fmla="*/ 37635 h 825628"/>
                <a:gd name="connsiteX841" fmla="*/ 49886 w 557214"/>
                <a:gd name="connsiteY841" fmla="*/ 37086 h 825628"/>
                <a:gd name="connsiteX842" fmla="*/ 50064 w 557214"/>
                <a:gd name="connsiteY842" fmla="*/ 36776 h 825628"/>
                <a:gd name="connsiteX843" fmla="*/ 51843 w 557214"/>
                <a:gd name="connsiteY843" fmla="*/ 35940 h 825628"/>
                <a:gd name="connsiteX844" fmla="*/ 54264 w 557214"/>
                <a:gd name="connsiteY844" fmla="*/ 35236 h 825628"/>
                <a:gd name="connsiteX845" fmla="*/ 56317 w 557214"/>
                <a:gd name="connsiteY845" fmla="*/ 35160 h 825628"/>
                <a:gd name="connsiteX846" fmla="*/ 57687 w 557214"/>
                <a:gd name="connsiteY846" fmla="*/ 35658 h 825628"/>
                <a:gd name="connsiteX847" fmla="*/ 58998 w 557214"/>
                <a:gd name="connsiteY847" fmla="*/ 37046 h 825628"/>
                <a:gd name="connsiteX848" fmla="*/ 59123 w 557214"/>
                <a:gd name="connsiteY848" fmla="*/ 37224 h 825628"/>
                <a:gd name="connsiteX849" fmla="*/ 59307 w 557214"/>
                <a:gd name="connsiteY849" fmla="*/ 37626 h 825628"/>
                <a:gd name="connsiteX850" fmla="*/ 59730 w 557214"/>
                <a:gd name="connsiteY850" fmla="*/ 39066 h 825628"/>
                <a:gd name="connsiteX851" fmla="*/ 60325 w 557214"/>
                <a:gd name="connsiteY851" fmla="*/ 42488 h 825628"/>
                <a:gd name="connsiteX852" fmla="*/ 61177 w 557214"/>
                <a:gd name="connsiteY852" fmla="*/ 47454 h 825628"/>
                <a:gd name="connsiteX853" fmla="*/ 62043 w 557214"/>
                <a:gd name="connsiteY853" fmla="*/ 50175 h 825628"/>
                <a:gd name="connsiteX854" fmla="*/ 63072 w 557214"/>
                <a:gd name="connsiteY854" fmla="*/ 51702 h 825628"/>
                <a:gd name="connsiteX855" fmla="*/ 64627 w 557214"/>
                <a:gd name="connsiteY855" fmla="*/ 52832 h 825628"/>
                <a:gd name="connsiteX856" fmla="*/ 66733 w 557214"/>
                <a:gd name="connsiteY856" fmla="*/ 53167 h 825628"/>
                <a:gd name="connsiteX857" fmla="*/ 68747 w 557214"/>
                <a:gd name="connsiteY857" fmla="*/ 52579 h 825628"/>
                <a:gd name="connsiteX858" fmla="*/ 70414 w 557214"/>
                <a:gd name="connsiteY858" fmla="*/ 51428 h 825628"/>
                <a:gd name="connsiteX859" fmla="*/ 71224 w 557214"/>
                <a:gd name="connsiteY859" fmla="*/ 50442 h 825628"/>
                <a:gd name="connsiteX860" fmla="*/ 71715 w 557214"/>
                <a:gd name="connsiteY860" fmla="*/ 49432 h 825628"/>
                <a:gd name="connsiteX861" fmla="*/ 72263 w 557214"/>
                <a:gd name="connsiteY861" fmla="*/ 47448 h 825628"/>
                <a:gd name="connsiteX862" fmla="*/ 73046 w 557214"/>
                <a:gd name="connsiteY862" fmla="*/ 43496 h 825628"/>
                <a:gd name="connsiteX863" fmla="*/ 73654 w 557214"/>
                <a:gd name="connsiteY863" fmla="*/ 40974 h 825628"/>
                <a:gd name="connsiteX864" fmla="*/ 73908 w 557214"/>
                <a:gd name="connsiteY864" fmla="*/ 40420 h 825628"/>
                <a:gd name="connsiteX865" fmla="*/ 74347 w 557214"/>
                <a:gd name="connsiteY865" fmla="*/ 39992 h 825628"/>
                <a:gd name="connsiteX866" fmla="*/ 75161 w 557214"/>
                <a:gd name="connsiteY866" fmla="*/ 39735 h 825628"/>
                <a:gd name="connsiteX867" fmla="*/ 76760 w 557214"/>
                <a:gd name="connsiteY867" fmla="*/ 39633 h 825628"/>
                <a:gd name="connsiteX868" fmla="*/ 78324 w 557214"/>
                <a:gd name="connsiteY868" fmla="*/ 39783 h 825628"/>
                <a:gd name="connsiteX869" fmla="*/ 79070 w 557214"/>
                <a:gd name="connsiteY869" fmla="*/ 40009 h 825628"/>
                <a:gd name="connsiteX870" fmla="*/ 79252 w 557214"/>
                <a:gd name="connsiteY870" fmla="*/ 40198 h 825628"/>
                <a:gd name="connsiteX871" fmla="*/ 79423 w 557214"/>
                <a:gd name="connsiteY871" fmla="*/ 40528 h 825628"/>
                <a:gd name="connsiteX872" fmla="*/ 79555 w 557214"/>
                <a:gd name="connsiteY872" fmla="*/ 40878 h 825628"/>
                <a:gd name="connsiteX873" fmla="*/ 79765 w 557214"/>
                <a:gd name="connsiteY873" fmla="*/ 41871 h 825628"/>
                <a:gd name="connsiteX874" fmla="*/ 80265 w 557214"/>
                <a:gd name="connsiteY874" fmla="*/ 44728 h 825628"/>
                <a:gd name="connsiteX875" fmla="*/ 80672 w 557214"/>
                <a:gd name="connsiteY875" fmla="*/ 46886 h 825628"/>
                <a:gd name="connsiteX876" fmla="*/ 80942 w 557214"/>
                <a:gd name="connsiteY876" fmla="*/ 47914 h 825628"/>
                <a:gd name="connsiteX877" fmla="*/ 81301 w 557214"/>
                <a:gd name="connsiteY877" fmla="*/ 48737 h 825628"/>
                <a:gd name="connsiteX878" fmla="*/ 81916 w 557214"/>
                <a:gd name="connsiteY878" fmla="*/ 49616 h 825628"/>
                <a:gd name="connsiteX879" fmla="*/ 82692 w 557214"/>
                <a:gd name="connsiteY879" fmla="*/ 50227 h 825628"/>
                <a:gd name="connsiteX880" fmla="*/ 83361 w 557214"/>
                <a:gd name="connsiteY880" fmla="*/ 50519 h 825628"/>
                <a:gd name="connsiteX881" fmla="*/ 84056 w 557214"/>
                <a:gd name="connsiteY881" fmla="*/ 50691 h 825628"/>
                <a:gd name="connsiteX882" fmla="*/ 85406 w 557214"/>
                <a:gd name="connsiteY882" fmla="*/ 50692 h 825628"/>
                <a:gd name="connsiteX883" fmla="*/ 88623 w 557214"/>
                <a:gd name="connsiteY883" fmla="*/ 50468 h 825628"/>
                <a:gd name="connsiteX884" fmla="*/ 90902 w 557214"/>
                <a:gd name="connsiteY884" fmla="*/ 50435 h 825628"/>
                <a:gd name="connsiteX885" fmla="*/ 97661 w 557214"/>
                <a:gd name="connsiteY885" fmla="*/ 52775 h 825628"/>
                <a:gd name="connsiteX886" fmla="*/ 100327 w 557214"/>
                <a:gd name="connsiteY886" fmla="*/ 53660 h 825628"/>
                <a:gd name="connsiteX887" fmla="*/ 100126 w 557214"/>
                <a:gd name="connsiteY887" fmla="*/ 53763 h 825628"/>
                <a:gd name="connsiteX888" fmla="*/ 97309 w 557214"/>
                <a:gd name="connsiteY888" fmla="*/ 54996 h 825628"/>
                <a:gd name="connsiteX889" fmla="*/ 96254 w 557214"/>
                <a:gd name="connsiteY889" fmla="*/ 55532 h 825628"/>
                <a:gd name="connsiteX890" fmla="*/ 93586 w 557214"/>
                <a:gd name="connsiteY890" fmla="*/ 57370 h 825628"/>
                <a:gd name="connsiteX891" fmla="*/ 91175 w 557214"/>
                <a:gd name="connsiteY891" fmla="*/ 59998 h 825628"/>
                <a:gd name="connsiteX892" fmla="*/ 90236 w 557214"/>
                <a:gd name="connsiteY892" fmla="*/ 61599 h 825628"/>
                <a:gd name="connsiteX893" fmla="*/ 90013 w 557214"/>
                <a:gd name="connsiteY893" fmla="*/ 62306 h 825628"/>
                <a:gd name="connsiteX894" fmla="*/ 89786 w 557214"/>
                <a:gd name="connsiteY894" fmla="*/ 62647 h 825628"/>
                <a:gd name="connsiteX895" fmla="*/ 93736 w 557214"/>
                <a:gd name="connsiteY895" fmla="*/ 59348 h 825628"/>
                <a:gd name="connsiteX896" fmla="*/ 96581 w 557214"/>
                <a:gd name="connsiteY896" fmla="*/ 56614 h 825628"/>
                <a:gd name="connsiteX897" fmla="*/ 97992 w 557214"/>
                <a:gd name="connsiteY897" fmla="*/ 55362 h 825628"/>
                <a:gd name="connsiteX898" fmla="*/ 100362 w 557214"/>
                <a:gd name="connsiteY898" fmla="*/ 53671 h 825628"/>
                <a:gd name="connsiteX899" fmla="*/ 107635 w 557214"/>
                <a:gd name="connsiteY899" fmla="*/ 56173 h 825628"/>
                <a:gd name="connsiteX900" fmla="*/ 114124 w 557214"/>
                <a:gd name="connsiteY900" fmla="*/ 58718 h 825628"/>
                <a:gd name="connsiteX901" fmla="*/ 120133 w 557214"/>
                <a:gd name="connsiteY901" fmla="*/ 61664 h 825628"/>
                <a:gd name="connsiteX902" fmla="*/ 127141 w 557214"/>
                <a:gd name="connsiteY902" fmla="*/ 65946 h 825628"/>
                <a:gd name="connsiteX903" fmla="*/ 129451 w 557214"/>
                <a:gd name="connsiteY903" fmla="*/ 67478 h 825628"/>
                <a:gd name="connsiteX904" fmla="*/ 130026 w 557214"/>
                <a:gd name="connsiteY904" fmla="*/ 67987 h 825628"/>
                <a:gd name="connsiteX905" fmla="*/ 142362 w 557214"/>
                <a:gd name="connsiteY905" fmla="*/ 79236 h 825628"/>
                <a:gd name="connsiteX906" fmla="*/ 142075 w 557214"/>
                <a:gd name="connsiteY906" fmla="*/ 80393 h 825628"/>
                <a:gd name="connsiteX907" fmla="*/ 142142 w 557214"/>
                <a:gd name="connsiteY907" fmla="*/ 81845 h 825628"/>
                <a:gd name="connsiteX908" fmla="*/ 143215 w 557214"/>
                <a:gd name="connsiteY908" fmla="*/ 82724 h 825628"/>
                <a:gd name="connsiteX909" fmla="*/ 143787 w 557214"/>
                <a:gd name="connsiteY909" fmla="*/ 82946 h 825628"/>
                <a:gd name="connsiteX910" fmla="*/ 145272 w 557214"/>
                <a:gd name="connsiteY910" fmla="*/ 83388 h 825628"/>
                <a:gd name="connsiteX911" fmla="*/ 145397 w 557214"/>
                <a:gd name="connsiteY911" fmla="*/ 83667 h 825628"/>
                <a:gd name="connsiteX912" fmla="*/ 146853 w 557214"/>
                <a:gd name="connsiteY912" fmla="*/ 85550 h 825628"/>
                <a:gd name="connsiteX913" fmla="*/ 147121 w 557214"/>
                <a:gd name="connsiteY913" fmla="*/ 86072 h 825628"/>
                <a:gd name="connsiteX914" fmla="*/ 148364 w 557214"/>
                <a:gd name="connsiteY914" fmla="*/ 89162 h 825628"/>
                <a:gd name="connsiteX915" fmla="*/ 149789 w 557214"/>
                <a:gd name="connsiteY915" fmla="*/ 91298 h 825628"/>
                <a:gd name="connsiteX916" fmla="*/ 149628 w 557214"/>
                <a:gd name="connsiteY916" fmla="*/ 91664 h 825628"/>
                <a:gd name="connsiteX917" fmla="*/ 149501 w 557214"/>
                <a:gd name="connsiteY917" fmla="*/ 92436 h 825628"/>
                <a:gd name="connsiteX918" fmla="*/ 149718 w 557214"/>
                <a:gd name="connsiteY918" fmla="*/ 92693 h 825628"/>
                <a:gd name="connsiteX919" fmla="*/ 150635 w 557214"/>
                <a:gd name="connsiteY919" fmla="*/ 93243 h 825628"/>
                <a:gd name="connsiteX920" fmla="*/ 150659 w 557214"/>
                <a:gd name="connsiteY920" fmla="*/ 93705 h 825628"/>
                <a:gd name="connsiteX921" fmla="*/ 150420 w 557214"/>
                <a:gd name="connsiteY921" fmla="*/ 94966 h 825628"/>
                <a:gd name="connsiteX922" fmla="*/ 150501 w 557214"/>
                <a:gd name="connsiteY922" fmla="*/ 95400 h 825628"/>
                <a:gd name="connsiteX923" fmla="*/ 150771 w 557214"/>
                <a:gd name="connsiteY923" fmla="*/ 95671 h 825628"/>
                <a:gd name="connsiteX924" fmla="*/ 151984 w 557214"/>
                <a:gd name="connsiteY924" fmla="*/ 96406 h 825628"/>
                <a:gd name="connsiteX925" fmla="*/ 152480 w 557214"/>
                <a:gd name="connsiteY925" fmla="*/ 97517 h 825628"/>
                <a:gd name="connsiteX926" fmla="*/ 154335 w 557214"/>
                <a:gd name="connsiteY926" fmla="*/ 100511 h 825628"/>
                <a:gd name="connsiteX927" fmla="*/ 154666 w 557214"/>
                <a:gd name="connsiteY927" fmla="*/ 100765 h 825628"/>
                <a:gd name="connsiteX928" fmla="*/ 155243 w 557214"/>
                <a:gd name="connsiteY928" fmla="*/ 100716 h 825628"/>
                <a:gd name="connsiteX929" fmla="*/ 155692 w 557214"/>
                <a:gd name="connsiteY929" fmla="*/ 101090 h 825628"/>
                <a:gd name="connsiteX930" fmla="*/ 157494 w 557214"/>
                <a:gd name="connsiteY930" fmla="*/ 103954 h 825628"/>
                <a:gd name="connsiteX931" fmla="*/ 157677 w 557214"/>
                <a:gd name="connsiteY931" fmla="*/ 103988 h 825628"/>
                <a:gd name="connsiteX932" fmla="*/ 157524 w 557214"/>
                <a:gd name="connsiteY932" fmla="*/ 103050 h 825628"/>
                <a:gd name="connsiteX933" fmla="*/ 155795 w 557214"/>
                <a:gd name="connsiteY933" fmla="*/ 96956 h 825628"/>
                <a:gd name="connsiteX934" fmla="*/ 155773 w 557214"/>
                <a:gd name="connsiteY934" fmla="*/ 96887 h 825628"/>
                <a:gd name="connsiteX935" fmla="*/ 155882 w 557214"/>
                <a:gd name="connsiteY935" fmla="*/ 96466 h 825628"/>
                <a:gd name="connsiteX936" fmla="*/ 156197 w 557214"/>
                <a:gd name="connsiteY936" fmla="*/ 95617 h 825628"/>
                <a:gd name="connsiteX937" fmla="*/ 157025 w 557214"/>
                <a:gd name="connsiteY937" fmla="*/ 94070 h 825628"/>
                <a:gd name="connsiteX938" fmla="*/ 157122 w 557214"/>
                <a:gd name="connsiteY938" fmla="*/ 93710 h 825628"/>
                <a:gd name="connsiteX939" fmla="*/ 156821 w 557214"/>
                <a:gd name="connsiteY939" fmla="*/ 93519 h 825628"/>
                <a:gd name="connsiteX940" fmla="*/ 155026 w 557214"/>
                <a:gd name="connsiteY940" fmla="*/ 93413 h 825628"/>
                <a:gd name="connsiteX941" fmla="*/ 154340 w 557214"/>
                <a:gd name="connsiteY941" fmla="*/ 93086 h 825628"/>
                <a:gd name="connsiteX942" fmla="*/ 154244 w 557214"/>
                <a:gd name="connsiteY942" fmla="*/ 92687 h 825628"/>
                <a:gd name="connsiteX943" fmla="*/ 154985 w 557214"/>
                <a:gd name="connsiteY943" fmla="*/ 90907 h 825628"/>
                <a:gd name="connsiteX944" fmla="*/ 155053 w 557214"/>
                <a:gd name="connsiteY944" fmla="*/ 90366 h 825628"/>
                <a:gd name="connsiteX945" fmla="*/ 154802 w 557214"/>
                <a:gd name="connsiteY945" fmla="*/ 90106 h 825628"/>
                <a:gd name="connsiteX946" fmla="*/ 153519 w 557214"/>
                <a:gd name="connsiteY946" fmla="*/ 89684 h 825628"/>
                <a:gd name="connsiteX947" fmla="*/ 153283 w 557214"/>
                <a:gd name="connsiteY947" fmla="*/ 89411 h 825628"/>
                <a:gd name="connsiteX948" fmla="*/ 153518 w 557214"/>
                <a:gd name="connsiteY948" fmla="*/ 88896 h 825628"/>
                <a:gd name="connsiteX949" fmla="*/ 155068 w 557214"/>
                <a:gd name="connsiteY949" fmla="*/ 86793 h 825628"/>
                <a:gd name="connsiteX950" fmla="*/ 155219 w 557214"/>
                <a:gd name="connsiteY950" fmla="*/ 86338 h 825628"/>
                <a:gd name="connsiteX951" fmla="*/ 154891 w 557214"/>
                <a:gd name="connsiteY951" fmla="*/ 86218 h 825628"/>
                <a:gd name="connsiteX952" fmla="*/ 151192 w 557214"/>
                <a:gd name="connsiteY952" fmla="*/ 86874 h 825628"/>
                <a:gd name="connsiteX953" fmla="*/ 150831 w 557214"/>
                <a:gd name="connsiteY953" fmla="*/ 86319 h 825628"/>
                <a:gd name="connsiteX954" fmla="*/ 150689 w 557214"/>
                <a:gd name="connsiteY954" fmla="*/ 86166 h 825628"/>
                <a:gd name="connsiteX955" fmla="*/ 152224 w 557214"/>
                <a:gd name="connsiteY955" fmla="*/ 85268 h 825628"/>
                <a:gd name="connsiteX956" fmla="*/ 153607 w 557214"/>
                <a:gd name="connsiteY956" fmla="*/ 84215 h 825628"/>
                <a:gd name="connsiteX957" fmla="*/ 156625 w 557214"/>
                <a:gd name="connsiteY957" fmla="*/ 80276 h 825628"/>
                <a:gd name="connsiteX958" fmla="*/ 156252 w 557214"/>
                <a:gd name="connsiteY958" fmla="*/ 80287 h 825628"/>
                <a:gd name="connsiteX959" fmla="*/ 151297 w 557214"/>
                <a:gd name="connsiteY959" fmla="*/ 82871 h 825628"/>
                <a:gd name="connsiteX960" fmla="*/ 149842 w 557214"/>
                <a:gd name="connsiteY960" fmla="*/ 83466 h 825628"/>
                <a:gd name="connsiteX961" fmla="*/ 151454 w 557214"/>
                <a:gd name="connsiteY961" fmla="*/ 80131 h 825628"/>
                <a:gd name="connsiteX962" fmla="*/ 151611 w 557214"/>
                <a:gd name="connsiteY962" fmla="*/ 79033 h 825628"/>
                <a:gd name="connsiteX963" fmla="*/ 151368 w 557214"/>
                <a:gd name="connsiteY963" fmla="*/ 78638 h 825628"/>
                <a:gd name="connsiteX964" fmla="*/ 157965 w 557214"/>
                <a:gd name="connsiteY964" fmla="*/ 75843 h 825628"/>
                <a:gd name="connsiteX965" fmla="*/ 162294 w 557214"/>
                <a:gd name="connsiteY965" fmla="*/ 73117 h 825628"/>
                <a:gd name="connsiteX966" fmla="*/ 166415 w 557214"/>
                <a:gd name="connsiteY966" fmla="*/ 69969 h 825628"/>
                <a:gd name="connsiteX967" fmla="*/ 166411 w 557214"/>
                <a:gd name="connsiteY967" fmla="*/ 69970 h 825628"/>
                <a:gd name="connsiteX968" fmla="*/ 166261 w 557214"/>
                <a:gd name="connsiteY968" fmla="*/ 70051 h 825628"/>
                <a:gd name="connsiteX969" fmla="*/ 163975 w 557214"/>
                <a:gd name="connsiteY969" fmla="*/ 70900 h 825628"/>
                <a:gd name="connsiteX970" fmla="*/ 160849 w 557214"/>
                <a:gd name="connsiteY970" fmla="*/ 72237 h 825628"/>
                <a:gd name="connsiteX971" fmla="*/ 158039 w 557214"/>
                <a:gd name="connsiteY971" fmla="*/ 73390 h 825628"/>
                <a:gd name="connsiteX972" fmla="*/ 155857 w 557214"/>
                <a:gd name="connsiteY972" fmla="*/ 74436 h 825628"/>
                <a:gd name="connsiteX973" fmla="*/ 154965 w 557214"/>
                <a:gd name="connsiteY973" fmla="*/ 75017 h 825628"/>
                <a:gd name="connsiteX974" fmla="*/ 153373 w 557214"/>
                <a:gd name="connsiteY974" fmla="*/ 76425 h 825628"/>
                <a:gd name="connsiteX975" fmla="*/ 151655 w 557214"/>
                <a:gd name="connsiteY975" fmla="*/ 77735 h 825628"/>
                <a:gd name="connsiteX976" fmla="*/ 150998 w 557214"/>
                <a:gd name="connsiteY976" fmla="*/ 78394 h 825628"/>
                <a:gd name="connsiteX977" fmla="*/ 148350 w 557214"/>
                <a:gd name="connsiteY977" fmla="*/ 77343 h 825628"/>
                <a:gd name="connsiteX978" fmla="*/ 147935 w 557214"/>
                <a:gd name="connsiteY978" fmla="*/ 77205 h 825628"/>
                <a:gd name="connsiteX979" fmla="*/ 148719 w 557214"/>
                <a:gd name="connsiteY979" fmla="*/ 74691 h 825628"/>
                <a:gd name="connsiteX980" fmla="*/ 147842 w 557214"/>
                <a:gd name="connsiteY980" fmla="*/ 72307 h 825628"/>
                <a:gd name="connsiteX981" fmla="*/ 147927 w 557214"/>
                <a:gd name="connsiteY981" fmla="*/ 71618 h 825628"/>
                <a:gd name="connsiteX982" fmla="*/ 149129 w 557214"/>
                <a:gd name="connsiteY982" fmla="*/ 70236 h 825628"/>
                <a:gd name="connsiteX983" fmla="*/ 154644 w 557214"/>
                <a:gd name="connsiteY983" fmla="*/ 65774 h 825628"/>
                <a:gd name="connsiteX984" fmla="*/ 154157 w 557214"/>
                <a:gd name="connsiteY984" fmla="*/ 65512 h 825628"/>
                <a:gd name="connsiteX985" fmla="*/ 147739 w 557214"/>
                <a:gd name="connsiteY985" fmla="*/ 65757 h 825628"/>
                <a:gd name="connsiteX986" fmla="*/ 148174 w 557214"/>
                <a:gd name="connsiteY986" fmla="*/ 64961 h 825628"/>
                <a:gd name="connsiteX987" fmla="*/ 152441 w 557214"/>
                <a:gd name="connsiteY987" fmla="*/ 61754 h 825628"/>
                <a:gd name="connsiteX988" fmla="*/ 152828 w 557214"/>
                <a:gd name="connsiteY988" fmla="*/ 60653 h 825628"/>
                <a:gd name="connsiteX989" fmla="*/ 146460 w 557214"/>
                <a:gd name="connsiteY989" fmla="*/ 61043 h 825628"/>
                <a:gd name="connsiteX990" fmla="*/ 157492 w 557214"/>
                <a:gd name="connsiteY990" fmla="*/ 53506 h 825628"/>
                <a:gd name="connsiteX991" fmla="*/ 147994 w 557214"/>
                <a:gd name="connsiteY991" fmla="*/ 56946 h 825628"/>
                <a:gd name="connsiteX992" fmla="*/ 144585 w 557214"/>
                <a:gd name="connsiteY992" fmla="*/ 58462 h 825628"/>
                <a:gd name="connsiteX993" fmla="*/ 141778 w 557214"/>
                <a:gd name="connsiteY993" fmla="*/ 59866 h 825628"/>
                <a:gd name="connsiteX994" fmla="*/ 144202 w 557214"/>
                <a:gd name="connsiteY994" fmla="*/ 57018 h 825628"/>
                <a:gd name="connsiteX995" fmla="*/ 146464 w 557214"/>
                <a:gd name="connsiteY995" fmla="*/ 54868 h 825628"/>
                <a:gd name="connsiteX996" fmla="*/ 149775 w 557214"/>
                <a:gd name="connsiteY996" fmla="*/ 52230 h 825628"/>
                <a:gd name="connsiteX997" fmla="*/ 155625 w 557214"/>
                <a:gd name="connsiteY997" fmla="*/ 48152 h 825628"/>
                <a:gd name="connsiteX998" fmla="*/ 154975 w 557214"/>
                <a:gd name="connsiteY998" fmla="*/ 48144 h 825628"/>
                <a:gd name="connsiteX999" fmla="*/ 150415 w 557214"/>
                <a:gd name="connsiteY999" fmla="*/ 49445 h 825628"/>
                <a:gd name="connsiteX1000" fmla="*/ 142960 w 557214"/>
                <a:gd name="connsiteY1000" fmla="*/ 51891 h 825628"/>
                <a:gd name="connsiteX1001" fmla="*/ 140792 w 557214"/>
                <a:gd name="connsiteY1001" fmla="*/ 52743 h 825628"/>
                <a:gd name="connsiteX1002" fmla="*/ 141859 w 557214"/>
                <a:gd name="connsiteY1002" fmla="*/ 51776 h 825628"/>
                <a:gd name="connsiteX1003" fmla="*/ 145475 w 557214"/>
                <a:gd name="connsiteY1003" fmla="*/ 48901 h 825628"/>
                <a:gd name="connsiteX1004" fmla="*/ 149433 w 557214"/>
                <a:gd name="connsiteY1004" fmla="*/ 46108 h 825628"/>
                <a:gd name="connsiteX1005" fmla="*/ 154389 w 557214"/>
                <a:gd name="connsiteY1005" fmla="*/ 43436 h 825628"/>
                <a:gd name="connsiteX1006" fmla="*/ 155605 w 557214"/>
                <a:gd name="connsiteY1006" fmla="*/ 42580 h 825628"/>
                <a:gd name="connsiteX1007" fmla="*/ 155326 w 557214"/>
                <a:gd name="connsiteY1007" fmla="*/ 42398 h 825628"/>
                <a:gd name="connsiteX1008" fmla="*/ 153627 w 557214"/>
                <a:gd name="connsiteY1008" fmla="*/ 42742 h 825628"/>
                <a:gd name="connsiteX1009" fmla="*/ 147490 w 557214"/>
                <a:gd name="connsiteY1009" fmla="*/ 44457 h 825628"/>
                <a:gd name="connsiteX1010" fmla="*/ 144273 w 557214"/>
                <a:gd name="connsiteY1010" fmla="*/ 45904 h 825628"/>
                <a:gd name="connsiteX1011" fmla="*/ 149327 w 557214"/>
                <a:gd name="connsiteY1011" fmla="*/ 41306 h 825628"/>
                <a:gd name="connsiteX1012" fmla="*/ 149968 w 557214"/>
                <a:gd name="connsiteY1012" fmla="*/ 40518 h 825628"/>
                <a:gd name="connsiteX1013" fmla="*/ 138067 w 557214"/>
                <a:gd name="connsiteY1013" fmla="*/ 45311 h 825628"/>
                <a:gd name="connsiteX1014" fmla="*/ 139330 w 557214"/>
                <a:gd name="connsiteY1014" fmla="*/ 44038 h 825628"/>
                <a:gd name="connsiteX1015" fmla="*/ 147801 w 557214"/>
                <a:gd name="connsiteY1015" fmla="*/ 36729 h 825628"/>
                <a:gd name="connsiteX1016" fmla="*/ 148228 w 557214"/>
                <a:gd name="connsiteY1016" fmla="*/ 36112 h 825628"/>
                <a:gd name="connsiteX1017" fmla="*/ 147733 w 557214"/>
                <a:gd name="connsiteY1017" fmla="*/ 36124 h 825628"/>
                <a:gd name="connsiteX1018" fmla="*/ 145605 w 557214"/>
                <a:gd name="connsiteY1018" fmla="*/ 36958 h 825628"/>
                <a:gd name="connsiteX1019" fmla="*/ 142227 w 557214"/>
                <a:gd name="connsiteY1019" fmla="*/ 38439 h 825628"/>
                <a:gd name="connsiteX1020" fmla="*/ 142591 w 557214"/>
                <a:gd name="connsiteY1020" fmla="*/ 38090 h 825628"/>
                <a:gd name="connsiteX1021" fmla="*/ 143555 w 557214"/>
                <a:gd name="connsiteY1021" fmla="*/ 36663 h 825628"/>
                <a:gd name="connsiteX1022" fmla="*/ 142832 w 557214"/>
                <a:gd name="connsiteY1022" fmla="*/ 36703 h 825628"/>
                <a:gd name="connsiteX1023" fmla="*/ 138233 w 557214"/>
                <a:gd name="connsiteY1023" fmla="*/ 38641 h 825628"/>
                <a:gd name="connsiteX1024" fmla="*/ 135205 w 557214"/>
                <a:gd name="connsiteY1024" fmla="*/ 40009 h 825628"/>
                <a:gd name="connsiteX1025" fmla="*/ 134720 w 557214"/>
                <a:gd name="connsiteY1025" fmla="*/ 39772 h 825628"/>
                <a:gd name="connsiteX1026" fmla="*/ 134418 w 557214"/>
                <a:gd name="connsiteY1026" fmla="*/ 38740 h 825628"/>
                <a:gd name="connsiteX1027" fmla="*/ 143771 w 557214"/>
                <a:gd name="connsiteY1027" fmla="*/ 32156 h 825628"/>
                <a:gd name="connsiteX1028" fmla="*/ 144905 w 557214"/>
                <a:gd name="connsiteY1028" fmla="*/ 30685 h 825628"/>
                <a:gd name="connsiteX1029" fmla="*/ 143073 w 557214"/>
                <a:gd name="connsiteY1029" fmla="*/ 30194 h 825628"/>
                <a:gd name="connsiteX1030" fmla="*/ 131582 w 557214"/>
                <a:gd name="connsiteY1030" fmla="*/ 30102 h 825628"/>
                <a:gd name="connsiteX1031" fmla="*/ 131607 w 557214"/>
                <a:gd name="connsiteY1031" fmla="*/ 29251 h 825628"/>
                <a:gd name="connsiteX1032" fmla="*/ 134433 w 557214"/>
                <a:gd name="connsiteY1032" fmla="*/ 26378 h 825628"/>
                <a:gd name="connsiteX1033" fmla="*/ 136030 w 557214"/>
                <a:gd name="connsiteY1033" fmla="*/ 25892 h 825628"/>
                <a:gd name="connsiteX1034" fmla="*/ 137671 w 557214"/>
                <a:gd name="connsiteY1034" fmla="*/ 25274 h 825628"/>
                <a:gd name="connsiteX1035" fmla="*/ 143073 w 557214"/>
                <a:gd name="connsiteY1035" fmla="*/ 22946 h 825628"/>
                <a:gd name="connsiteX1036" fmla="*/ 146192 w 557214"/>
                <a:gd name="connsiteY1036" fmla="*/ 21827 h 825628"/>
                <a:gd name="connsiteX1037" fmla="*/ 147851 w 557214"/>
                <a:gd name="connsiteY1037" fmla="*/ 21416 h 825628"/>
                <a:gd name="connsiteX1038" fmla="*/ 147845 w 557214"/>
                <a:gd name="connsiteY1038" fmla="*/ 21417 h 825628"/>
                <a:gd name="connsiteX1039" fmla="*/ 146591 w 557214"/>
                <a:gd name="connsiteY1039" fmla="*/ 21540 h 825628"/>
                <a:gd name="connsiteX1040" fmla="*/ 143999 w 557214"/>
                <a:gd name="connsiteY1040" fmla="*/ 21676 h 825628"/>
                <a:gd name="connsiteX1041" fmla="*/ 142006 w 557214"/>
                <a:gd name="connsiteY1041" fmla="*/ 21928 h 825628"/>
                <a:gd name="connsiteX1042" fmla="*/ 136984 w 557214"/>
                <a:gd name="connsiteY1042" fmla="*/ 23277 h 825628"/>
                <a:gd name="connsiteX1043" fmla="*/ 133978 w 557214"/>
                <a:gd name="connsiteY1043" fmla="*/ 24461 h 825628"/>
                <a:gd name="connsiteX1044" fmla="*/ 127892 w 557214"/>
                <a:gd name="connsiteY1044" fmla="*/ 23419 h 825628"/>
                <a:gd name="connsiteX1045" fmla="*/ 127848 w 557214"/>
                <a:gd name="connsiteY1045" fmla="*/ 23279 h 825628"/>
                <a:gd name="connsiteX1046" fmla="*/ 129610 w 557214"/>
                <a:gd name="connsiteY1046" fmla="*/ 22485 h 825628"/>
                <a:gd name="connsiteX1047" fmla="*/ 132330 w 557214"/>
                <a:gd name="connsiteY1047" fmla="*/ 21418 h 825628"/>
                <a:gd name="connsiteX1048" fmla="*/ 133653 w 557214"/>
                <a:gd name="connsiteY1048" fmla="*/ 20994 h 825628"/>
                <a:gd name="connsiteX1049" fmla="*/ 134203 w 557214"/>
                <a:gd name="connsiteY1049" fmla="*/ 20788 h 825628"/>
                <a:gd name="connsiteX1050" fmla="*/ 137512 w 557214"/>
                <a:gd name="connsiteY1050" fmla="*/ 19363 h 825628"/>
                <a:gd name="connsiteX1051" fmla="*/ 142549 w 557214"/>
                <a:gd name="connsiteY1051" fmla="*/ 17147 h 825628"/>
                <a:gd name="connsiteX1052" fmla="*/ 144321 w 557214"/>
                <a:gd name="connsiteY1052" fmla="*/ 16546 h 825628"/>
                <a:gd name="connsiteX1053" fmla="*/ 144255 w 557214"/>
                <a:gd name="connsiteY1053" fmla="*/ 16557 h 825628"/>
                <a:gd name="connsiteX1054" fmla="*/ 141968 w 557214"/>
                <a:gd name="connsiteY1054" fmla="*/ 16779 h 825628"/>
                <a:gd name="connsiteX1055" fmla="*/ 141057 w 557214"/>
                <a:gd name="connsiteY1055" fmla="*/ 16889 h 825628"/>
                <a:gd name="connsiteX1056" fmla="*/ 139316 w 557214"/>
                <a:gd name="connsiteY1056" fmla="*/ 17219 h 825628"/>
                <a:gd name="connsiteX1057" fmla="*/ 137674 w 557214"/>
                <a:gd name="connsiteY1057" fmla="*/ 17590 h 825628"/>
                <a:gd name="connsiteX1058" fmla="*/ 137210 w 557214"/>
                <a:gd name="connsiteY1058" fmla="*/ 17545 h 825628"/>
                <a:gd name="connsiteX1059" fmla="*/ 135817 w 557214"/>
                <a:gd name="connsiteY1059" fmla="*/ 17466 h 825628"/>
                <a:gd name="connsiteX1060" fmla="*/ 135769 w 557214"/>
                <a:gd name="connsiteY1060" fmla="*/ 17466 h 825628"/>
                <a:gd name="connsiteX1061" fmla="*/ 131358 w 557214"/>
                <a:gd name="connsiteY1061" fmla="*/ 17766 h 825628"/>
                <a:gd name="connsiteX1062" fmla="*/ 129050 w 557214"/>
                <a:gd name="connsiteY1062" fmla="*/ 18294 h 825628"/>
                <a:gd name="connsiteX1063" fmla="*/ 127420 w 557214"/>
                <a:gd name="connsiteY1063" fmla="*/ 18935 h 825628"/>
                <a:gd name="connsiteX1064" fmla="*/ 124783 w 557214"/>
                <a:gd name="connsiteY1064" fmla="*/ 18388 h 825628"/>
                <a:gd name="connsiteX1065" fmla="*/ 125628 w 557214"/>
                <a:gd name="connsiteY1065" fmla="*/ 17135 h 825628"/>
                <a:gd name="connsiteX1066" fmla="*/ 133470 w 557214"/>
                <a:gd name="connsiteY1066" fmla="*/ 10331 h 825628"/>
                <a:gd name="connsiteX1067" fmla="*/ 134096 w 557214"/>
                <a:gd name="connsiteY1067" fmla="*/ 9025 h 825628"/>
                <a:gd name="connsiteX1068" fmla="*/ 123162 w 557214"/>
                <a:gd name="connsiteY1068" fmla="*/ 12551 h 825628"/>
                <a:gd name="connsiteX1069" fmla="*/ 123683 w 557214"/>
                <a:gd name="connsiteY1069" fmla="*/ 11403 h 825628"/>
                <a:gd name="connsiteX1070" fmla="*/ 126150 w 557214"/>
                <a:gd name="connsiteY1070" fmla="*/ 8384 h 825628"/>
                <a:gd name="connsiteX1071" fmla="*/ 126193 w 557214"/>
                <a:gd name="connsiteY1071" fmla="*/ 8165 h 825628"/>
                <a:gd name="connsiteX1072" fmla="*/ 129330 w 557214"/>
                <a:gd name="connsiteY1072" fmla="*/ 7375 h 825628"/>
                <a:gd name="connsiteX1073" fmla="*/ 137645 w 557214"/>
                <a:gd name="connsiteY1073" fmla="*/ 6220 h 825628"/>
                <a:gd name="connsiteX1074" fmla="*/ 143052 w 557214"/>
                <a:gd name="connsiteY1074" fmla="*/ 6247 h 825628"/>
                <a:gd name="connsiteX1075" fmla="*/ 145285 w 557214"/>
                <a:gd name="connsiteY1075" fmla="*/ 7106 h 825628"/>
                <a:gd name="connsiteX1076" fmla="*/ 147575 w 557214"/>
                <a:gd name="connsiteY1076" fmla="*/ 10281 h 825628"/>
                <a:gd name="connsiteX1077" fmla="*/ 152174 w 557214"/>
                <a:gd name="connsiteY1077" fmla="*/ 18864 h 825628"/>
                <a:gd name="connsiteX1078" fmla="*/ 153106 w 557214"/>
                <a:gd name="connsiteY1078" fmla="*/ 20698 h 825628"/>
                <a:gd name="connsiteX1079" fmla="*/ 156180 w 557214"/>
                <a:gd name="connsiteY1079" fmla="*/ 28976 h 825628"/>
                <a:gd name="connsiteX1080" fmla="*/ 161039 w 557214"/>
                <a:gd name="connsiteY1080" fmla="*/ 41239 h 825628"/>
                <a:gd name="connsiteX1081" fmla="*/ 167304 w 557214"/>
                <a:gd name="connsiteY1081" fmla="*/ 53689 h 825628"/>
                <a:gd name="connsiteX1082" fmla="*/ 172332 w 557214"/>
                <a:gd name="connsiteY1082" fmla="*/ 63399 h 825628"/>
                <a:gd name="connsiteX1083" fmla="*/ 183518 w 557214"/>
                <a:gd name="connsiteY1083" fmla="*/ 89147 h 825628"/>
                <a:gd name="connsiteX1084" fmla="*/ 210260 w 557214"/>
                <a:gd name="connsiteY1084" fmla="*/ 151589 h 825628"/>
                <a:gd name="connsiteX1085" fmla="*/ 211812 w 557214"/>
                <a:gd name="connsiteY1085" fmla="*/ 154680 h 825628"/>
                <a:gd name="connsiteX1086" fmla="*/ 213621 w 557214"/>
                <a:gd name="connsiteY1086" fmla="*/ 159619 h 825628"/>
                <a:gd name="connsiteX1087" fmla="*/ 216480 w 557214"/>
                <a:gd name="connsiteY1087" fmla="*/ 168407 h 825628"/>
                <a:gd name="connsiteX1088" fmla="*/ 212336 w 557214"/>
                <a:gd name="connsiteY1088" fmla="*/ 172245 h 825628"/>
                <a:gd name="connsiteX1089" fmla="*/ 209148 w 557214"/>
                <a:gd name="connsiteY1089" fmla="*/ 174744 h 825628"/>
                <a:gd name="connsiteX1090" fmla="*/ 203670 w 557214"/>
                <a:gd name="connsiteY1090" fmla="*/ 177691 h 825628"/>
                <a:gd name="connsiteX1091" fmla="*/ 194114 w 557214"/>
                <a:gd name="connsiteY1091" fmla="*/ 182284 h 825628"/>
                <a:gd name="connsiteX1092" fmla="*/ 188818 w 557214"/>
                <a:gd name="connsiteY1092" fmla="*/ 185025 h 825628"/>
                <a:gd name="connsiteX1093" fmla="*/ 187024 w 557214"/>
                <a:gd name="connsiteY1093" fmla="*/ 186332 h 825628"/>
                <a:gd name="connsiteX1094" fmla="*/ 185464 w 557214"/>
                <a:gd name="connsiteY1094" fmla="*/ 187653 h 825628"/>
                <a:gd name="connsiteX1095" fmla="*/ 182329 w 557214"/>
                <a:gd name="connsiteY1095" fmla="*/ 190937 h 825628"/>
                <a:gd name="connsiteX1096" fmla="*/ 181167 w 557214"/>
                <a:gd name="connsiteY1096" fmla="*/ 192531 h 825628"/>
                <a:gd name="connsiteX1097" fmla="*/ 183848 w 557214"/>
                <a:gd name="connsiteY1097" fmla="*/ 187817 h 825628"/>
                <a:gd name="connsiteX1098" fmla="*/ 192761 w 557214"/>
                <a:gd name="connsiteY1098" fmla="*/ 177379 h 825628"/>
                <a:gd name="connsiteX1099" fmla="*/ 180140 w 557214"/>
                <a:gd name="connsiteY1099" fmla="*/ 187609 h 825628"/>
                <a:gd name="connsiteX1100" fmla="*/ 183060 w 557214"/>
                <a:gd name="connsiteY1100" fmla="*/ 182519 h 825628"/>
                <a:gd name="connsiteX1101" fmla="*/ 190481 w 557214"/>
                <a:gd name="connsiteY1101" fmla="*/ 173570 h 825628"/>
                <a:gd name="connsiteX1102" fmla="*/ 182094 w 557214"/>
                <a:gd name="connsiteY1102" fmla="*/ 180745 h 825628"/>
                <a:gd name="connsiteX1103" fmla="*/ 186463 w 557214"/>
                <a:gd name="connsiteY1103" fmla="*/ 174501 h 825628"/>
                <a:gd name="connsiteX1104" fmla="*/ 197119 w 557214"/>
                <a:gd name="connsiteY1104" fmla="*/ 165283 h 825628"/>
                <a:gd name="connsiteX1105" fmla="*/ 186714 w 557214"/>
                <a:gd name="connsiteY1105" fmla="*/ 171492 h 825628"/>
                <a:gd name="connsiteX1106" fmla="*/ 188958 w 557214"/>
                <a:gd name="connsiteY1106" fmla="*/ 168937 h 825628"/>
                <a:gd name="connsiteX1107" fmla="*/ 198335 w 557214"/>
                <a:gd name="connsiteY1107" fmla="*/ 160940 h 825628"/>
                <a:gd name="connsiteX1108" fmla="*/ 190219 w 557214"/>
                <a:gd name="connsiteY1108" fmla="*/ 164951 h 825628"/>
                <a:gd name="connsiteX1109" fmla="*/ 189747 w 557214"/>
                <a:gd name="connsiteY1109" fmla="*/ 165266 h 825628"/>
                <a:gd name="connsiteX1110" fmla="*/ 195751 w 557214"/>
                <a:gd name="connsiteY1110" fmla="*/ 158390 h 825628"/>
                <a:gd name="connsiteX1111" fmla="*/ 195049 w 557214"/>
                <a:gd name="connsiteY1111" fmla="*/ 158610 h 825628"/>
                <a:gd name="connsiteX1112" fmla="*/ 190398 w 557214"/>
                <a:gd name="connsiteY1112" fmla="*/ 161672 h 825628"/>
                <a:gd name="connsiteX1113" fmla="*/ 189923 w 557214"/>
                <a:gd name="connsiteY1113" fmla="*/ 162041 h 825628"/>
                <a:gd name="connsiteX1114" fmla="*/ 191903 w 557214"/>
                <a:gd name="connsiteY1114" fmla="*/ 159467 h 825628"/>
                <a:gd name="connsiteX1115" fmla="*/ 196705 w 557214"/>
                <a:gd name="connsiteY1115" fmla="*/ 154169 h 825628"/>
                <a:gd name="connsiteX1116" fmla="*/ 196575 w 557214"/>
                <a:gd name="connsiteY1116" fmla="*/ 153823 h 825628"/>
                <a:gd name="connsiteX1117" fmla="*/ 193693 w 557214"/>
                <a:gd name="connsiteY1117" fmla="*/ 155839 h 825628"/>
                <a:gd name="connsiteX1118" fmla="*/ 192623 w 557214"/>
                <a:gd name="connsiteY1118" fmla="*/ 156702 h 825628"/>
                <a:gd name="connsiteX1119" fmla="*/ 195605 w 557214"/>
                <a:gd name="connsiteY1119" fmla="*/ 153042 h 825628"/>
                <a:gd name="connsiteX1120" fmla="*/ 196983 w 557214"/>
                <a:gd name="connsiteY1120" fmla="*/ 151066 h 825628"/>
                <a:gd name="connsiteX1121" fmla="*/ 196480 w 557214"/>
                <a:gd name="connsiteY1121" fmla="*/ 150622 h 825628"/>
                <a:gd name="connsiteX1122" fmla="*/ 193785 w 557214"/>
                <a:gd name="connsiteY1122" fmla="*/ 152805 h 825628"/>
                <a:gd name="connsiteX1123" fmla="*/ 194858 w 557214"/>
                <a:gd name="connsiteY1123" fmla="*/ 149553 h 825628"/>
                <a:gd name="connsiteX1124" fmla="*/ 195738 w 557214"/>
                <a:gd name="connsiteY1124" fmla="*/ 145689 h 825628"/>
                <a:gd name="connsiteX1125" fmla="*/ 196228 w 557214"/>
                <a:gd name="connsiteY1125" fmla="*/ 141679 h 825628"/>
                <a:gd name="connsiteX1126" fmla="*/ 195959 w 557214"/>
                <a:gd name="connsiteY1126" fmla="*/ 133064 h 825628"/>
                <a:gd name="connsiteX1127" fmla="*/ 195015 w 557214"/>
                <a:gd name="connsiteY1127" fmla="*/ 128947 h 825628"/>
                <a:gd name="connsiteX1128" fmla="*/ 195021 w 557214"/>
                <a:gd name="connsiteY1128" fmla="*/ 128739 h 825628"/>
                <a:gd name="connsiteX1129" fmla="*/ 183450 w 557214"/>
                <a:gd name="connsiteY1129" fmla="*/ 118752 h 825628"/>
                <a:gd name="connsiteX1130" fmla="*/ 175102 w 557214"/>
                <a:gd name="connsiteY1130" fmla="*/ 120836 h 825628"/>
                <a:gd name="connsiteX1131" fmla="*/ 172360 w 557214"/>
                <a:gd name="connsiteY1131" fmla="*/ 122275 h 825628"/>
                <a:gd name="connsiteX1132" fmla="*/ 161016 w 557214"/>
                <a:gd name="connsiteY1132" fmla="*/ 127462 h 825628"/>
                <a:gd name="connsiteX1133" fmla="*/ 160856 w 557214"/>
                <a:gd name="connsiteY1133" fmla="*/ 127570 h 825628"/>
                <a:gd name="connsiteX1134" fmla="*/ 160055 w 557214"/>
                <a:gd name="connsiteY1134" fmla="*/ 127788 h 825628"/>
                <a:gd name="connsiteX1135" fmla="*/ 159344 w 557214"/>
                <a:gd name="connsiteY1135" fmla="*/ 127917 h 825628"/>
                <a:gd name="connsiteX1136" fmla="*/ 159336 w 557214"/>
                <a:gd name="connsiteY1136" fmla="*/ 127856 h 825628"/>
                <a:gd name="connsiteX1137" fmla="*/ 159165 w 557214"/>
                <a:gd name="connsiteY1137" fmla="*/ 127697 h 825628"/>
                <a:gd name="connsiteX1138" fmla="*/ 166354 w 557214"/>
                <a:gd name="connsiteY1138" fmla="*/ 123512 h 825628"/>
                <a:gd name="connsiteX1139" fmla="*/ 170006 w 557214"/>
                <a:gd name="connsiteY1139" fmla="*/ 121250 h 825628"/>
                <a:gd name="connsiteX1140" fmla="*/ 173251 w 557214"/>
                <a:gd name="connsiteY1140" fmla="*/ 119031 h 825628"/>
                <a:gd name="connsiteX1141" fmla="*/ 177327 w 557214"/>
                <a:gd name="connsiteY1141" fmla="*/ 115974 h 825628"/>
                <a:gd name="connsiteX1142" fmla="*/ 178393 w 557214"/>
                <a:gd name="connsiteY1142" fmla="*/ 114992 h 825628"/>
                <a:gd name="connsiteX1143" fmla="*/ 179488 w 557214"/>
                <a:gd name="connsiteY1143" fmla="*/ 114362 h 825628"/>
                <a:gd name="connsiteX1144" fmla="*/ 178746 w 557214"/>
                <a:gd name="connsiteY1144" fmla="*/ 114568 h 825628"/>
                <a:gd name="connsiteX1145" fmla="*/ 164816 w 557214"/>
                <a:gd name="connsiteY1145" fmla="*/ 121329 h 825628"/>
                <a:gd name="connsiteX1146" fmla="*/ 167637 w 557214"/>
                <a:gd name="connsiteY1146" fmla="*/ 118227 h 825628"/>
                <a:gd name="connsiteX1147" fmla="*/ 172491 w 557214"/>
                <a:gd name="connsiteY1147" fmla="*/ 115581 h 825628"/>
                <a:gd name="connsiteX1148" fmla="*/ 173670 w 557214"/>
                <a:gd name="connsiteY1148" fmla="*/ 115194 h 825628"/>
                <a:gd name="connsiteX1149" fmla="*/ 176308 w 557214"/>
                <a:gd name="connsiteY1149" fmla="*/ 114221 h 825628"/>
                <a:gd name="connsiteX1150" fmla="*/ 177628 w 557214"/>
                <a:gd name="connsiteY1150" fmla="*/ 113767 h 825628"/>
                <a:gd name="connsiteX1151" fmla="*/ 178561 w 557214"/>
                <a:gd name="connsiteY1151" fmla="*/ 113487 h 825628"/>
                <a:gd name="connsiteX1152" fmla="*/ 179898 w 557214"/>
                <a:gd name="connsiteY1152" fmla="*/ 113169 h 825628"/>
                <a:gd name="connsiteX1153" fmla="*/ 180012 w 557214"/>
                <a:gd name="connsiteY1153" fmla="*/ 113134 h 825628"/>
                <a:gd name="connsiteX1154" fmla="*/ 179999 w 557214"/>
                <a:gd name="connsiteY1154" fmla="*/ 113135 h 825628"/>
                <a:gd name="connsiteX1155" fmla="*/ 179497 w 557214"/>
                <a:gd name="connsiteY1155" fmla="*/ 113211 h 825628"/>
                <a:gd name="connsiteX1156" fmla="*/ 176626 w 557214"/>
                <a:gd name="connsiteY1156" fmla="*/ 113393 h 825628"/>
                <a:gd name="connsiteX1157" fmla="*/ 179082 w 557214"/>
                <a:gd name="connsiteY1157" fmla="*/ 112164 h 825628"/>
                <a:gd name="connsiteX1158" fmla="*/ 182542 w 557214"/>
                <a:gd name="connsiteY1158" fmla="*/ 110584 h 825628"/>
                <a:gd name="connsiteX1159" fmla="*/ 182523 w 557214"/>
                <a:gd name="connsiteY1159" fmla="*/ 110587 h 825628"/>
                <a:gd name="connsiteX1160" fmla="*/ 181505 w 557214"/>
                <a:gd name="connsiteY1160" fmla="*/ 110921 h 825628"/>
                <a:gd name="connsiteX1161" fmla="*/ 176778 w 557214"/>
                <a:gd name="connsiteY1161" fmla="*/ 112060 h 825628"/>
                <a:gd name="connsiteX1162" fmla="*/ 173606 w 557214"/>
                <a:gd name="connsiteY1162" fmla="*/ 113003 h 825628"/>
                <a:gd name="connsiteX1163" fmla="*/ 167390 w 557214"/>
                <a:gd name="connsiteY1163" fmla="*/ 115508 h 825628"/>
                <a:gd name="connsiteX1164" fmla="*/ 155645 w 557214"/>
                <a:gd name="connsiteY1164" fmla="*/ 118050 h 825628"/>
                <a:gd name="connsiteX1165" fmla="*/ 154057 w 557214"/>
                <a:gd name="connsiteY1165" fmla="*/ 118165 h 825628"/>
                <a:gd name="connsiteX1166" fmla="*/ 154131 w 557214"/>
                <a:gd name="connsiteY1166" fmla="*/ 117395 h 825628"/>
                <a:gd name="connsiteX1167" fmla="*/ 158751 w 557214"/>
                <a:gd name="connsiteY1167" fmla="*/ 113119 h 825628"/>
                <a:gd name="connsiteX1168" fmla="*/ 158311 w 557214"/>
                <a:gd name="connsiteY1168" fmla="*/ 112710 h 825628"/>
                <a:gd name="connsiteX1169" fmla="*/ 152690 w 557214"/>
                <a:gd name="connsiteY1169" fmla="*/ 113597 h 825628"/>
                <a:gd name="connsiteX1170" fmla="*/ 151586 w 557214"/>
                <a:gd name="connsiteY1170" fmla="*/ 113478 h 825628"/>
                <a:gd name="connsiteX1171" fmla="*/ 155579 w 557214"/>
                <a:gd name="connsiteY1171" fmla="*/ 108699 h 825628"/>
                <a:gd name="connsiteX1172" fmla="*/ 155795 w 557214"/>
                <a:gd name="connsiteY1172" fmla="*/ 107901 h 825628"/>
                <a:gd name="connsiteX1173" fmla="*/ 155677 w 557214"/>
                <a:gd name="connsiteY1173" fmla="*/ 107848 h 825628"/>
                <a:gd name="connsiteX1174" fmla="*/ 156709 w 557214"/>
                <a:gd name="connsiteY1174" fmla="*/ 107377 h 825628"/>
                <a:gd name="connsiteX1175" fmla="*/ 157411 w 557214"/>
                <a:gd name="connsiteY1175" fmla="*/ 107010 h 825628"/>
                <a:gd name="connsiteX1176" fmla="*/ 157763 w 557214"/>
                <a:gd name="connsiteY1176" fmla="*/ 106810 h 825628"/>
                <a:gd name="connsiteX1177" fmla="*/ 160974 w 557214"/>
                <a:gd name="connsiteY1177" fmla="*/ 104854 h 825628"/>
                <a:gd name="connsiteX1178" fmla="*/ 161986 w 557214"/>
                <a:gd name="connsiteY1178" fmla="*/ 104291 h 825628"/>
                <a:gd name="connsiteX1179" fmla="*/ 163296 w 557214"/>
                <a:gd name="connsiteY1179" fmla="*/ 103603 h 825628"/>
                <a:gd name="connsiteX1180" fmla="*/ 163285 w 557214"/>
                <a:gd name="connsiteY1180" fmla="*/ 103606 h 825628"/>
                <a:gd name="connsiteX1181" fmla="*/ 162695 w 557214"/>
                <a:gd name="connsiteY1181" fmla="*/ 103848 h 825628"/>
                <a:gd name="connsiteX1182" fmla="*/ 158364 w 557214"/>
                <a:gd name="connsiteY1182" fmla="*/ 105132 h 825628"/>
                <a:gd name="connsiteX1183" fmla="*/ 157160 w 557214"/>
                <a:gd name="connsiteY1183" fmla="*/ 105517 h 825628"/>
                <a:gd name="connsiteX1184" fmla="*/ 155318 w 557214"/>
                <a:gd name="connsiteY1184" fmla="*/ 106271 h 825628"/>
                <a:gd name="connsiteX1185" fmla="*/ 152237 w 557214"/>
                <a:gd name="connsiteY1185" fmla="*/ 108278 h 825628"/>
                <a:gd name="connsiteX1186" fmla="*/ 152088 w 557214"/>
                <a:gd name="connsiteY1186" fmla="*/ 108406 h 825628"/>
                <a:gd name="connsiteX1187" fmla="*/ 147496 w 557214"/>
                <a:gd name="connsiteY1187" fmla="*/ 109349 h 825628"/>
                <a:gd name="connsiteX1188" fmla="*/ 130299 w 557214"/>
                <a:gd name="connsiteY1188" fmla="*/ 20187 h 825628"/>
                <a:gd name="connsiteX1189" fmla="*/ 130425 w 557214"/>
                <a:gd name="connsiteY1189" fmla="*/ 20058 h 825628"/>
                <a:gd name="connsiteX1190" fmla="*/ 130570 w 557214"/>
                <a:gd name="connsiteY1190" fmla="*/ 20030 h 825628"/>
                <a:gd name="connsiteX1191" fmla="*/ 130299 w 557214"/>
                <a:gd name="connsiteY1191" fmla="*/ 20187 h 825628"/>
                <a:gd name="connsiteX1192" fmla="*/ 186741 w 557214"/>
                <a:gd name="connsiteY1192" fmla="*/ 190093 h 825628"/>
                <a:gd name="connsiteX1193" fmla="*/ 186685 w 557214"/>
                <a:gd name="connsiteY1193" fmla="*/ 190286 h 825628"/>
                <a:gd name="connsiteX1194" fmla="*/ 186476 w 557214"/>
                <a:gd name="connsiteY1194" fmla="*/ 190303 h 825628"/>
                <a:gd name="connsiteX1195" fmla="*/ 186741 w 557214"/>
                <a:gd name="connsiteY1195" fmla="*/ 190093 h 825628"/>
                <a:gd name="connsiteX1196" fmla="*/ 175919 w 557214"/>
                <a:gd name="connsiteY1196" fmla="*/ 194939 h 825628"/>
                <a:gd name="connsiteX1197" fmla="*/ 177146 w 557214"/>
                <a:gd name="connsiteY1197" fmla="*/ 205579 h 825628"/>
                <a:gd name="connsiteX1198" fmla="*/ 176996 w 557214"/>
                <a:gd name="connsiteY1198" fmla="*/ 207149 h 825628"/>
                <a:gd name="connsiteX1199" fmla="*/ 176650 w 557214"/>
                <a:gd name="connsiteY1199" fmla="*/ 209093 h 825628"/>
                <a:gd name="connsiteX1200" fmla="*/ 176100 w 557214"/>
                <a:gd name="connsiteY1200" fmla="*/ 211134 h 825628"/>
                <a:gd name="connsiteX1201" fmla="*/ 172680 w 557214"/>
                <a:gd name="connsiteY1201" fmla="*/ 218281 h 825628"/>
                <a:gd name="connsiteX1202" fmla="*/ 170033 w 557214"/>
                <a:gd name="connsiteY1202" fmla="*/ 221487 h 825628"/>
                <a:gd name="connsiteX1203" fmla="*/ 165768 w 557214"/>
                <a:gd name="connsiteY1203" fmla="*/ 224682 h 825628"/>
                <a:gd name="connsiteX1204" fmla="*/ 161484 w 557214"/>
                <a:gd name="connsiteY1204" fmla="*/ 226192 h 825628"/>
                <a:gd name="connsiteX1205" fmla="*/ 157942 w 557214"/>
                <a:gd name="connsiteY1205" fmla="*/ 226496 h 825628"/>
                <a:gd name="connsiteX1206" fmla="*/ 155161 w 557214"/>
                <a:gd name="connsiteY1206" fmla="*/ 225837 h 825628"/>
                <a:gd name="connsiteX1207" fmla="*/ 153165 w 557214"/>
                <a:gd name="connsiteY1207" fmla="*/ 224609 h 825628"/>
                <a:gd name="connsiteX1208" fmla="*/ 151247 w 557214"/>
                <a:gd name="connsiteY1208" fmla="*/ 222368 h 825628"/>
                <a:gd name="connsiteX1209" fmla="*/ 149200 w 557214"/>
                <a:gd name="connsiteY1209" fmla="*/ 218623 h 825628"/>
                <a:gd name="connsiteX1210" fmla="*/ 147290 w 557214"/>
                <a:gd name="connsiteY1210" fmla="*/ 213952 h 825628"/>
                <a:gd name="connsiteX1211" fmla="*/ 146348 w 557214"/>
                <a:gd name="connsiteY1211" fmla="*/ 210009 h 825628"/>
                <a:gd name="connsiteX1212" fmla="*/ 146207 w 557214"/>
                <a:gd name="connsiteY1212" fmla="*/ 206479 h 825628"/>
                <a:gd name="connsiteX1213" fmla="*/ 146384 w 557214"/>
                <a:gd name="connsiteY1213" fmla="*/ 202938 h 825628"/>
                <a:gd name="connsiteX1214" fmla="*/ 146765 w 557214"/>
                <a:gd name="connsiteY1214" fmla="*/ 199608 h 825628"/>
                <a:gd name="connsiteX1215" fmla="*/ 151224 w 557214"/>
                <a:gd name="connsiteY1215" fmla="*/ 178742 h 825628"/>
                <a:gd name="connsiteX1216" fmla="*/ 160718 w 557214"/>
                <a:gd name="connsiteY1216" fmla="*/ 146023 h 825628"/>
                <a:gd name="connsiteX1217" fmla="*/ 170355 w 557214"/>
                <a:gd name="connsiteY1217" fmla="*/ 130557 h 825628"/>
                <a:gd name="connsiteX1218" fmla="*/ 179630 w 557214"/>
                <a:gd name="connsiteY1218" fmla="*/ 122722 h 825628"/>
                <a:gd name="connsiteX1219" fmla="*/ 185561 w 557214"/>
                <a:gd name="connsiteY1219" fmla="*/ 123109 h 825628"/>
                <a:gd name="connsiteX1220" fmla="*/ 192604 w 557214"/>
                <a:gd name="connsiteY1220" fmla="*/ 129030 h 825628"/>
                <a:gd name="connsiteX1221" fmla="*/ 192928 w 557214"/>
                <a:gd name="connsiteY1221" fmla="*/ 130404 h 825628"/>
                <a:gd name="connsiteX1222" fmla="*/ 193199 w 557214"/>
                <a:gd name="connsiteY1222" fmla="*/ 138894 h 825628"/>
                <a:gd name="connsiteX1223" fmla="*/ 192560 w 557214"/>
                <a:gd name="connsiteY1223" fmla="*/ 143813 h 825628"/>
                <a:gd name="connsiteX1224" fmla="*/ 191713 w 557214"/>
                <a:gd name="connsiteY1224" fmla="*/ 147351 h 825628"/>
                <a:gd name="connsiteX1225" fmla="*/ 190519 w 557214"/>
                <a:gd name="connsiteY1225" fmla="*/ 150873 h 825628"/>
                <a:gd name="connsiteX1226" fmla="*/ 188466 w 557214"/>
                <a:gd name="connsiteY1226" fmla="*/ 155827 h 825628"/>
                <a:gd name="connsiteX1227" fmla="*/ 185047 w 557214"/>
                <a:gd name="connsiteY1227" fmla="*/ 163225 h 825628"/>
                <a:gd name="connsiteX1228" fmla="*/ 180866 w 557214"/>
                <a:gd name="connsiteY1228" fmla="*/ 171859 h 825628"/>
                <a:gd name="connsiteX1229" fmla="*/ 178604 w 557214"/>
                <a:gd name="connsiteY1229" fmla="*/ 176943 h 825628"/>
                <a:gd name="connsiteX1230" fmla="*/ 177273 w 557214"/>
                <a:gd name="connsiteY1230" fmla="*/ 180591 h 825628"/>
                <a:gd name="connsiteX1231" fmla="*/ 176316 w 557214"/>
                <a:gd name="connsiteY1231" fmla="*/ 183898 h 825628"/>
                <a:gd name="connsiteX1232" fmla="*/ 175779 w 557214"/>
                <a:gd name="connsiteY1232" fmla="*/ 186771 h 825628"/>
                <a:gd name="connsiteX1233" fmla="*/ 175529 w 557214"/>
                <a:gd name="connsiteY1233" fmla="*/ 189454 h 825628"/>
                <a:gd name="connsiteX1234" fmla="*/ 175919 w 557214"/>
                <a:gd name="connsiteY1234" fmla="*/ 194939 h 825628"/>
                <a:gd name="connsiteX1235" fmla="*/ 154425 w 557214"/>
                <a:gd name="connsiteY1235" fmla="*/ 130619 h 825628"/>
                <a:gd name="connsiteX1236" fmla="*/ 154282 w 557214"/>
                <a:gd name="connsiteY1236" fmla="*/ 130689 h 825628"/>
                <a:gd name="connsiteX1237" fmla="*/ 154274 w 557214"/>
                <a:gd name="connsiteY1237" fmla="*/ 130673 h 825628"/>
                <a:gd name="connsiteX1238" fmla="*/ 154311 w 557214"/>
                <a:gd name="connsiteY1238" fmla="*/ 130649 h 825628"/>
                <a:gd name="connsiteX1239" fmla="*/ 154425 w 557214"/>
                <a:gd name="connsiteY1239" fmla="*/ 130619 h 825628"/>
                <a:gd name="connsiteX1240" fmla="*/ 96285 w 557214"/>
                <a:gd name="connsiteY1240" fmla="*/ 202947 h 825628"/>
                <a:gd name="connsiteX1241" fmla="*/ 113835 w 557214"/>
                <a:gd name="connsiteY1241" fmla="*/ 174657 h 825628"/>
                <a:gd name="connsiteX1242" fmla="*/ 102070 w 557214"/>
                <a:gd name="connsiteY1242" fmla="*/ 188448 h 825628"/>
                <a:gd name="connsiteX1243" fmla="*/ 86118 w 557214"/>
                <a:gd name="connsiteY1243" fmla="*/ 213472 h 825628"/>
                <a:gd name="connsiteX1244" fmla="*/ 87456 w 557214"/>
                <a:gd name="connsiteY1244" fmla="*/ 209915 h 825628"/>
                <a:gd name="connsiteX1245" fmla="*/ 92079 w 557214"/>
                <a:gd name="connsiteY1245" fmla="*/ 199507 h 825628"/>
                <a:gd name="connsiteX1246" fmla="*/ 98290 w 557214"/>
                <a:gd name="connsiteY1246" fmla="*/ 188846 h 825628"/>
                <a:gd name="connsiteX1247" fmla="*/ 106698 w 557214"/>
                <a:gd name="connsiteY1247" fmla="*/ 176760 h 825628"/>
                <a:gd name="connsiteX1248" fmla="*/ 125681 w 557214"/>
                <a:gd name="connsiteY1248" fmla="*/ 156014 h 825628"/>
                <a:gd name="connsiteX1249" fmla="*/ 150347 w 557214"/>
                <a:gd name="connsiteY1249" fmla="*/ 136917 h 825628"/>
                <a:gd name="connsiteX1250" fmla="*/ 161446 w 557214"/>
                <a:gd name="connsiteY1250" fmla="*/ 130659 h 825628"/>
                <a:gd name="connsiteX1251" fmla="*/ 169651 w 557214"/>
                <a:gd name="connsiteY1251" fmla="*/ 127395 h 825628"/>
                <a:gd name="connsiteX1252" fmla="*/ 169061 w 557214"/>
                <a:gd name="connsiteY1252" fmla="*/ 127917 h 825628"/>
                <a:gd name="connsiteX1253" fmla="*/ 161778 w 557214"/>
                <a:gd name="connsiteY1253" fmla="*/ 131928 h 825628"/>
                <a:gd name="connsiteX1254" fmla="*/ 144893 w 557214"/>
                <a:gd name="connsiteY1254" fmla="*/ 143345 h 825628"/>
                <a:gd name="connsiteX1255" fmla="*/ 126124 w 557214"/>
                <a:gd name="connsiteY1255" fmla="*/ 160966 h 825628"/>
                <a:gd name="connsiteX1256" fmla="*/ 126336 w 557214"/>
                <a:gd name="connsiteY1256" fmla="*/ 161093 h 825628"/>
                <a:gd name="connsiteX1257" fmla="*/ 137208 w 557214"/>
                <a:gd name="connsiteY1257" fmla="*/ 152505 h 825628"/>
                <a:gd name="connsiteX1258" fmla="*/ 143504 w 557214"/>
                <a:gd name="connsiteY1258" fmla="*/ 148186 h 825628"/>
                <a:gd name="connsiteX1259" fmla="*/ 160275 w 557214"/>
                <a:gd name="connsiteY1259" fmla="*/ 138986 h 825628"/>
                <a:gd name="connsiteX1260" fmla="*/ 158896 w 557214"/>
                <a:gd name="connsiteY1260" fmla="*/ 141471 h 825628"/>
                <a:gd name="connsiteX1261" fmla="*/ 127895 w 557214"/>
                <a:gd name="connsiteY1261" fmla="*/ 168752 h 825628"/>
                <a:gd name="connsiteX1262" fmla="*/ 128306 w 557214"/>
                <a:gd name="connsiteY1262" fmla="*/ 168629 h 825628"/>
                <a:gd name="connsiteX1263" fmla="*/ 135708 w 557214"/>
                <a:gd name="connsiteY1263" fmla="*/ 162880 h 825628"/>
                <a:gd name="connsiteX1264" fmla="*/ 141326 w 557214"/>
                <a:gd name="connsiteY1264" fmla="*/ 159021 h 825628"/>
                <a:gd name="connsiteX1265" fmla="*/ 149107 w 557214"/>
                <a:gd name="connsiteY1265" fmla="*/ 154141 h 825628"/>
                <a:gd name="connsiteX1266" fmla="*/ 129903 w 557214"/>
                <a:gd name="connsiteY1266" fmla="*/ 175774 h 825628"/>
                <a:gd name="connsiteX1267" fmla="*/ 129827 w 557214"/>
                <a:gd name="connsiteY1267" fmla="*/ 176570 h 825628"/>
                <a:gd name="connsiteX1268" fmla="*/ 144603 w 557214"/>
                <a:gd name="connsiteY1268" fmla="*/ 164829 h 825628"/>
                <a:gd name="connsiteX1269" fmla="*/ 152013 w 557214"/>
                <a:gd name="connsiteY1269" fmla="*/ 160312 h 825628"/>
                <a:gd name="connsiteX1270" fmla="*/ 151826 w 557214"/>
                <a:gd name="connsiteY1270" fmla="*/ 161009 h 825628"/>
                <a:gd name="connsiteX1271" fmla="*/ 131597 w 557214"/>
                <a:gd name="connsiteY1271" fmla="*/ 180372 h 825628"/>
                <a:gd name="connsiteX1272" fmla="*/ 132136 w 557214"/>
                <a:gd name="connsiteY1272" fmla="*/ 180480 h 825628"/>
                <a:gd name="connsiteX1273" fmla="*/ 142251 w 557214"/>
                <a:gd name="connsiteY1273" fmla="*/ 174065 h 825628"/>
                <a:gd name="connsiteX1274" fmla="*/ 137782 w 557214"/>
                <a:gd name="connsiteY1274" fmla="*/ 177817 h 825628"/>
                <a:gd name="connsiteX1275" fmla="*/ 141834 w 557214"/>
                <a:gd name="connsiteY1275" fmla="*/ 176360 h 825628"/>
                <a:gd name="connsiteX1276" fmla="*/ 141864 w 557214"/>
                <a:gd name="connsiteY1276" fmla="*/ 176651 h 825628"/>
                <a:gd name="connsiteX1277" fmla="*/ 122994 w 557214"/>
                <a:gd name="connsiteY1277" fmla="*/ 195210 h 825628"/>
                <a:gd name="connsiteX1278" fmla="*/ 123701 w 557214"/>
                <a:gd name="connsiteY1278" fmla="*/ 195149 h 825628"/>
                <a:gd name="connsiteX1279" fmla="*/ 140844 w 557214"/>
                <a:gd name="connsiteY1279" fmla="*/ 183098 h 825628"/>
                <a:gd name="connsiteX1280" fmla="*/ 140468 w 557214"/>
                <a:gd name="connsiteY1280" fmla="*/ 184018 h 825628"/>
                <a:gd name="connsiteX1281" fmla="*/ 135374 w 557214"/>
                <a:gd name="connsiteY1281" fmla="*/ 188890 h 825628"/>
                <a:gd name="connsiteX1282" fmla="*/ 142356 w 557214"/>
                <a:gd name="connsiteY1282" fmla="*/ 185112 h 825628"/>
                <a:gd name="connsiteX1283" fmla="*/ 141802 w 557214"/>
                <a:gd name="connsiteY1283" fmla="*/ 186021 h 825628"/>
                <a:gd name="connsiteX1284" fmla="*/ 137424 w 557214"/>
                <a:gd name="connsiteY1284" fmla="*/ 189970 h 825628"/>
                <a:gd name="connsiteX1285" fmla="*/ 140172 w 557214"/>
                <a:gd name="connsiteY1285" fmla="*/ 188912 h 825628"/>
                <a:gd name="connsiteX1286" fmla="*/ 140389 w 557214"/>
                <a:gd name="connsiteY1286" fmla="*/ 189055 h 825628"/>
                <a:gd name="connsiteX1287" fmla="*/ 129563 w 557214"/>
                <a:gd name="connsiteY1287" fmla="*/ 199545 h 825628"/>
                <a:gd name="connsiteX1288" fmla="*/ 136970 w 557214"/>
                <a:gd name="connsiteY1288" fmla="*/ 194827 h 825628"/>
                <a:gd name="connsiteX1289" fmla="*/ 136449 w 557214"/>
                <a:gd name="connsiteY1289" fmla="*/ 196169 h 825628"/>
                <a:gd name="connsiteX1290" fmla="*/ 132493 w 557214"/>
                <a:gd name="connsiteY1290" fmla="*/ 200231 h 825628"/>
                <a:gd name="connsiteX1291" fmla="*/ 138487 w 557214"/>
                <a:gd name="connsiteY1291" fmla="*/ 197028 h 825628"/>
                <a:gd name="connsiteX1292" fmla="*/ 138818 w 557214"/>
                <a:gd name="connsiteY1292" fmla="*/ 197301 h 825628"/>
                <a:gd name="connsiteX1293" fmla="*/ 136227 w 557214"/>
                <a:gd name="connsiteY1293" fmla="*/ 199909 h 825628"/>
                <a:gd name="connsiteX1294" fmla="*/ 136295 w 557214"/>
                <a:gd name="connsiteY1294" fmla="*/ 200338 h 825628"/>
                <a:gd name="connsiteX1295" fmla="*/ 139743 w 557214"/>
                <a:gd name="connsiteY1295" fmla="*/ 198822 h 825628"/>
                <a:gd name="connsiteX1296" fmla="*/ 133695 w 557214"/>
                <a:gd name="connsiteY1296" fmla="*/ 205048 h 825628"/>
                <a:gd name="connsiteX1297" fmla="*/ 126006 w 557214"/>
                <a:gd name="connsiteY1297" fmla="*/ 215608 h 825628"/>
                <a:gd name="connsiteX1298" fmla="*/ 126846 w 557214"/>
                <a:gd name="connsiteY1298" fmla="*/ 215258 h 825628"/>
                <a:gd name="connsiteX1299" fmla="*/ 134735 w 557214"/>
                <a:gd name="connsiteY1299" fmla="*/ 208529 h 825628"/>
                <a:gd name="connsiteX1300" fmla="*/ 142077 w 557214"/>
                <a:gd name="connsiteY1300" fmla="*/ 203975 h 825628"/>
                <a:gd name="connsiteX1301" fmla="*/ 142140 w 557214"/>
                <a:gd name="connsiteY1301" fmla="*/ 203928 h 825628"/>
                <a:gd name="connsiteX1302" fmla="*/ 136191 w 557214"/>
                <a:gd name="connsiteY1302" fmla="*/ 215521 h 825628"/>
                <a:gd name="connsiteX1303" fmla="*/ 136616 w 557214"/>
                <a:gd name="connsiteY1303" fmla="*/ 215504 h 825628"/>
                <a:gd name="connsiteX1304" fmla="*/ 141982 w 557214"/>
                <a:gd name="connsiteY1304" fmla="*/ 209546 h 825628"/>
                <a:gd name="connsiteX1305" fmla="*/ 142479 w 557214"/>
                <a:gd name="connsiteY1305" fmla="*/ 209002 h 825628"/>
                <a:gd name="connsiteX1306" fmla="*/ 142479 w 557214"/>
                <a:gd name="connsiteY1306" fmla="*/ 209076 h 825628"/>
                <a:gd name="connsiteX1307" fmla="*/ 142617 w 557214"/>
                <a:gd name="connsiteY1307" fmla="*/ 210301 h 825628"/>
                <a:gd name="connsiteX1308" fmla="*/ 138087 w 557214"/>
                <a:gd name="connsiteY1308" fmla="*/ 220515 h 825628"/>
                <a:gd name="connsiteX1309" fmla="*/ 138679 w 557214"/>
                <a:gd name="connsiteY1309" fmla="*/ 220134 h 825628"/>
                <a:gd name="connsiteX1310" fmla="*/ 141941 w 557214"/>
                <a:gd name="connsiteY1310" fmla="*/ 216093 h 825628"/>
                <a:gd name="connsiteX1311" fmla="*/ 142669 w 557214"/>
                <a:gd name="connsiteY1311" fmla="*/ 215338 h 825628"/>
                <a:gd name="connsiteX1312" fmla="*/ 142304 w 557214"/>
                <a:gd name="connsiteY1312" fmla="*/ 216435 h 825628"/>
                <a:gd name="connsiteX1313" fmla="*/ 140090 w 557214"/>
                <a:gd name="connsiteY1313" fmla="*/ 220964 h 825628"/>
                <a:gd name="connsiteX1314" fmla="*/ 140600 w 557214"/>
                <a:gd name="connsiteY1314" fmla="*/ 220968 h 825628"/>
                <a:gd name="connsiteX1315" fmla="*/ 142143 w 557214"/>
                <a:gd name="connsiteY1315" fmla="*/ 219867 h 825628"/>
                <a:gd name="connsiteX1316" fmla="*/ 142537 w 557214"/>
                <a:gd name="connsiteY1316" fmla="*/ 219809 h 825628"/>
                <a:gd name="connsiteX1317" fmla="*/ 142665 w 557214"/>
                <a:gd name="connsiteY1317" fmla="*/ 220165 h 825628"/>
                <a:gd name="connsiteX1318" fmla="*/ 142413 w 557214"/>
                <a:gd name="connsiteY1318" fmla="*/ 222127 h 825628"/>
                <a:gd name="connsiteX1319" fmla="*/ 143021 w 557214"/>
                <a:gd name="connsiteY1319" fmla="*/ 222624 h 825628"/>
                <a:gd name="connsiteX1320" fmla="*/ 143058 w 557214"/>
                <a:gd name="connsiteY1320" fmla="*/ 223241 h 825628"/>
                <a:gd name="connsiteX1321" fmla="*/ 140125 w 557214"/>
                <a:gd name="connsiteY1321" fmla="*/ 231580 h 825628"/>
                <a:gd name="connsiteX1322" fmla="*/ 139680 w 557214"/>
                <a:gd name="connsiteY1322" fmla="*/ 233042 h 825628"/>
                <a:gd name="connsiteX1323" fmla="*/ 139701 w 557214"/>
                <a:gd name="connsiteY1323" fmla="*/ 233277 h 825628"/>
                <a:gd name="connsiteX1324" fmla="*/ 146061 w 557214"/>
                <a:gd name="connsiteY1324" fmla="*/ 223607 h 825628"/>
                <a:gd name="connsiteX1325" fmla="*/ 146366 w 557214"/>
                <a:gd name="connsiteY1325" fmla="*/ 222991 h 825628"/>
                <a:gd name="connsiteX1326" fmla="*/ 144528 w 557214"/>
                <a:gd name="connsiteY1326" fmla="*/ 229128 h 825628"/>
                <a:gd name="connsiteX1327" fmla="*/ 144289 w 557214"/>
                <a:gd name="connsiteY1327" fmla="*/ 230476 h 825628"/>
                <a:gd name="connsiteX1328" fmla="*/ 144865 w 557214"/>
                <a:gd name="connsiteY1328" fmla="*/ 230900 h 825628"/>
                <a:gd name="connsiteX1329" fmla="*/ 147031 w 557214"/>
                <a:gd name="connsiteY1329" fmla="*/ 229983 h 825628"/>
                <a:gd name="connsiteX1330" fmla="*/ 147207 w 557214"/>
                <a:gd name="connsiteY1330" fmla="*/ 230429 h 825628"/>
                <a:gd name="connsiteX1331" fmla="*/ 147101 w 557214"/>
                <a:gd name="connsiteY1331" fmla="*/ 231648 h 825628"/>
                <a:gd name="connsiteX1332" fmla="*/ 147161 w 557214"/>
                <a:gd name="connsiteY1332" fmla="*/ 231839 h 825628"/>
                <a:gd name="connsiteX1333" fmla="*/ 148532 w 557214"/>
                <a:gd name="connsiteY1333" fmla="*/ 231158 h 825628"/>
                <a:gd name="connsiteX1334" fmla="*/ 148675 w 557214"/>
                <a:gd name="connsiteY1334" fmla="*/ 231575 h 825628"/>
                <a:gd name="connsiteX1335" fmla="*/ 148486 w 557214"/>
                <a:gd name="connsiteY1335" fmla="*/ 232207 h 825628"/>
                <a:gd name="connsiteX1336" fmla="*/ 145489 w 557214"/>
                <a:gd name="connsiteY1336" fmla="*/ 239169 h 825628"/>
                <a:gd name="connsiteX1337" fmla="*/ 145468 w 557214"/>
                <a:gd name="connsiteY1337" fmla="*/ 239784 h 825628"/>
                <a:gd name="connsiteX1338" fmla="*/ 146281 w 557214"/>
                <a:gd name="connsiteY1338" fmla="*/ 239216 h 825628"/>
                <a:gd name="connsiteX1339" fmla="*/ 154316 w 557214"/>
                <a:gd name="connsiteY1339" fmla="*/ 230294 h 825628"/>
                <a:gd name="connsiteX1340" fmla="*/ 154934 w 557214"/>
                <a:gd name="connsiteY1340" fmla="*/ 229690 h 825628"/>
                <a:gd name="connsiteX1341" fmla="*/ 154962 w 557214"/>
                <a:gd name="connsiteY1341" fmla="*/ 229698 h 825628"/>
                <a:gd name="connsiteX1342" fmla="*/ 147361 w 557214"/>
                <a:gd name="connsiteY1342" fmla="*/ 244650 h 825628"/>
                <a:gd name="connsiteX1343" fmla="*/ 142231 w 557214"/>
                <a:gd name="connsiteY1343" fmla="*/ 264260 h 825628"/>
                <a:gd name="connsiteX1344" fmla="*/ 141326 w 557214"/>
                <a:gd name="connsiteY1344" fmla="*/ 276287 h 825628"/>
                <a:gd name="connsiteX1345" fmla="*/ 141658 w 557214"/>
                <a:gd name="connsiteY1345" fmla="*/ 282322 h 825628"/>
                <a:gd name="connsiteX1346" fmla="*/ 140815 w 557214"/>
                <a:gd name="connsiteY1346" fmla="*/ 278371 h 825628"/>
                <a:gd name="connsiteX1347" fmla="*/ 140248 w 557214"/>
                <a:gd name="connsiteY1347" fmla="*/ 271448 h 825628"/>
                <a:gd name="connsiteX1348" fmla="*/ 140764 w 557214"/>
                <a:gd name="connsiteY1348" fmla="*/ 261395 h 825628"/>
                <a:gd name="connsiteX1349" fmla="*/ 141068 w 557214"/>
                <a:gd name="connsiteY1349" fmla="*/ 258728 h 825628"/>
                <a:gd name="connsiteX1350" fmla="*/ 142355 w 557214"/>
                <a:gd name="connsiteY1350" fmla="*/ 249613 h 825628"/>
                <a:gd name="connsiteX1351" fmla="*/ 137783 w 557214"/>
                <a:gd name="connsiteY1351" fmla="*/ 267835 h 825628"/>
                <a:gd name="connsiteX1352" fmla="*/ 136489 w 557214"/>
                <a:gd name="connsiteY1352" fmla="*/ 280972 h 825628"/>
                <a:gd name="connsiteX1353" fmla="*/ 136278 w 557214"/>
                <a:gd name="connsiteY1353" fmla="*/ 280821 h 825628"/>
                <a:gd name="connsiteX1354" fmla="*/ 135150 w 557214"/>
                <a:gd name="connsiteY1354" fmla="*/ 276202 h 825628"/>
                <a:gd name="connsiteX1355" fmla="*/ 135441 w 557214"/>
                <a:gd name="connsiteY1355" fmla="*/ 273331 h 825628"/>
                <a:gd name="connsiteX1356" fmla="*/ 137947 w 557214"/>
                <a:gd name="connsiteY1356" fmla="*/ 256858 h 825628"/>
                <a:gd name="connsiteX1357" fmla="*/ 143042 w 557214"/>
                <a:gd name="connsiteY1357" fmla="*/ 235450 h 825628"/>
                <a:gd name="connsiteX1358" fmla="*/ 142434 w 557214"/>
                <a:gd name="connsiteY1358" fmla="*/ 236160 h 825628"/>
                <a:gd name="connsiteX1359" fmla="*/ 136639 w 557214"/>
                <a:gd name="connsiteY1359" fmla="*/ 248133 h 825628"/>
                <a:gd name="connsiteX1360" fmla="*/ 134985 w 557214"/>
                <a:gd name="connsiteY1360" fmla="*/ 252032 h 825628"/>
                <a:gd name="connsiteX1361" fmla="*/ 134989 w 557214"/>
                <a:gd name="connsiteY1361" fmla="*/ 250417 h 825628"/>
                <a:gd name="connsiteX1362" fmla="*/ 136771 w 557214"/>
                <a:gd name="connsiteY1362" fmla="*/ 239341 h 825628"/>
                <a:gd name="connsiteX1363" fmla="*/ 136477 w 557214"/>
                <a:gd name="connsiteY1363" fmla="*/ 237918 h 825628"/>
                <a:gd name="connsiteX1364" fmla="*/ 139490 w 557214"/>
                <a:gd name="connsiteY1364" fmla="*/ 227865 h 825628"/>
                <a:gd name="connsiteX1365" fmla="*/ 140268 w 557214"/>
                <a:gd name="connsiteY1365" fmla="*/ 224870 h 825628"/>
                <a:gd name="connsiteX1366" fmla="*/ 140319 w 557214"/>
                <a:gd name="connsiteY1366" fmla="*/ 224136 h 825628"/>
                <a:gd name="connsiteX1367" fmla="*/ 139421 w 557214"/>
                <a:gd name="connsiteY1367" fmla="*/ 224302 h 825628"/>
                <a:gd name="connsiteX1368" fmla="*/ 135523 w 557214"/>
                <a:gd name="connsiteY1368" fmla="*/ 230191 h 825628"/>
                <a:gd name="connsiteX1369" fmla="*/ 134156 w 557214"/>
                <a:gd name="connsiteY1369" fmla="*/ 232428 h 825628"/>
                <a:gd name="connsiteX1370" fmla="*/ 133905 w 557214"/>
                <a:gd name="connsiteY1370" fmla="*/ 232366 h 825628"/>
                <a:gd name="connsiteX1371" fmla="*/ 132367 w 557214"/>
                <a:gd name="connsiteY1371" fmla="*/ 233891 h 825628"/>
                <a:gd name="connsiteX1372" fmla="*/ 135428 w 557214"/>
                <a:gd name="connsiteY1372" fmla="*/ 222292 h 825628"/>
                <a:gd name="connsiteX1373" fmla="*/ 135506 w 557214"/>
                <a:gd name="connsiteY1373" fmla="*/ 220360 h 825628"/>
                <a:gd name="connsiteX1374" fmla="*/ 134716 w 557214"/>
                <a:gd name="connsiteY1374" fmla="*/ 220802 h 825628"/>
                <a:gd name="connsiteX1375" fmla="*/ 130387 w 557214"/>
                <a:gd name="connsiteY1375" fmla="*/ 227541 h 825628"/>
                <a:gd name="connsiteX1376" fmla="*/ 125877 w 557214"/>
                <a:gd name="connsiteY1376" fmla="*/ 235732 h 825628"/>
                <a:gd name="connsiteX1377" fmla="*/ 125838 w 557214"/>
                <a:gd name="connsiteY1377" fmla="*/ 235685 h 825628"/>
                <a:gd name="connsiteX1378" fmla="*/ 125618 w 557214"/>
                <a:gd name="connsiteY1378" fmla="*/ 235475 h 825628"/>
                <a:gd name="connsiteX1379" fmla="*/ 128543 w 557214"/>
                <a:gd name="connsiteY1379" fmla="*/ 227689 h 825628"/>
                <a:gd name="connsiteX1380" fmla="*/ 134968 w 557214"/>
                <a:gd name="connsiteY1380" fmla="*/ 213687 h 825628"/>
                <a:gd name="connsiteX1381" fmla="*/ 135470 w 557214"/>
                <a:gd name="connsiteY1381" fmla="*/ 211910 h 825628"/>
                <a:gd name="connsiteX1382" fmla="*/ 119952 w 557214"/>
                <a:gd name="connsiteY1382" fmla="*/ 231563 h 825628"/>
                <a:gd name="connsiteX1383" fmla="*/ 119194 w 557214"/>
                <a:gd name="connsiteY1383" fmla="*/ 231251 h 825628"/>
                <a:gd name="connsiteX1384" fmla="*/ 123219 w 557214"/>
                <a:gd name="connsiteY1384" fmla="*/ 221610 h 825628"/>
                <a:gd name="connsiteX1385" fmla="*/ 123378 w 557214"/>
                <a:gd name="connsiteY1385" fmla="*/ 219976 h 825628"/>
                <a:gd name="connsiteX1386" fmla="*/ 113757 w 557214"/>
                <a:gd name="connsiteY1386" fmla="*/ 230503 h 825628"/>
                <a:gd name="connsiteX1387" fmla="*/ 113617 w 557214"/>
                <a:gd name="connsiteY1387" fmla="*/ 230515 h 825628"/>
                <a:gd name="connsiteX1388" fmla="*/ 115085 w 557214"/>
                <a:gd name="connsiteY1388" fmla="*/ 228011 h 825628"/>
                <a:gd name="connsiteX1389" fmla="*/ 124646 w 557214"/>
                <a:gd name="connsiteY1389" fmla="*/ 209008 h 825628"/>
                <a:gd name="connsiteX1390" fmla="*/ 124874 w 557214"/>
                <a:gd name="connsiteY1390" fmla="*/ 207304 h 825628"/>
                <a:gd name="connsiteX1391" fmla="*/ 106219 w 557214"/>
                <a:gd name="connsiteY1391" fmla="*/ 231609 h 825628"/>
                <a:gd name="connsiteX1392" fmla="*/ 106212 w 557214"/>
                <a:gd name="connsiteY1392" fmla="*/ 231614 h 825628"/>
                <a:gd name="connsiteX1393" fmla="*/ 102283 w 557214"/>
                <a:gd name="connsiteY1393" fmla="*/ 236192 h 825628"/>
                <a:gd name="connsiteX1394" fmla="*/ 100889 w 557214"/>
                <a:gd name="connsiteY1394" fmla="*/ 237741 h 825628"/>
                <a:gd name="connsiteX1395" fmla="*/ 99724 w 557214"/>
                <a:gd name="connsiteY1395" fmla="*/ 239101 h 825628"/>
                <a:gd name="connsiteX1396" fmla="*/ 99740 w 557214"/>
                <a:gd name="connsiteY1396" fmla="*/ 238736 h 825628"/>
                <a:gd name="connsiteX1397" fmla="*/ 105783 w 557214"/>
                <a:gd name="connsiteY1397" fmla="*/ 227051 h 825628"/>
                <a:gd name="connsiteX1398" fmla="*/ 116407 w 557214"/>
                <a:gd name="connsiteY1398" fmla="*/ 209524 h 825628"/>
                <a:gd name="connsiteX1399" fmla="*/ 116979 w 557214"/>
                <a:gd name="connsiteY1399" fmla="*/ 207733 h 825628"/>
                <a:gd name="connsiteX1400" fmla="*/ 92136 w 557214"/>
                <a:gd name="connsiteY1400" fmla="*/ 237984 h 825628"/>
                <a:gd name="connsiteX1401" fmla="*/ 105351 w 557214"/>
                <a:gd name="connsiteY1401" fmla="*/ 212195 h 825628"/>
                <a:gd name="connsiteX1402" fmla="*/ 106112 w 557214"/>
                <a:gd name="connsiteY1402" fmla="*/ 209376 h 825628"/>
                <a:gd name="connsiteX1403" fmla="*/ 100200 w 557214"/>
                <a:gd name="connsiteY1403" fmla="*/ 217072 h 825628"/>
                <a:gd name="connsiteX1404" fmla="*/ 88771 w 557214"/>
                <a:gd name="connsiteY1404" fmla="*/ 234086 h 825628"/>
                <a:gd name="connsiteX1405" fmla="*/ 87517 w 557214"/>
                <a:gd name="connsiteY1405" fmla="*/ 235297 h 825628"/>
                <a:gd name="connsiteX1406" fmla="*/ 123516 w 557214"/>
                <a:gd name="connsiteY1406" fmla="*/ 174546 h 825628"/>
                <a:gd name="connsiteX1407" fmla="*/ 84579 w 557214"/>
                <a:gd name="connsiteY1407" fmla="*/ 229597 h 825628"/>
                <a:gd name="connsiteX1408" fmla="*/ 96285 w 557214"/>
                <a:gd name="connsiteY1408" fmla="*/ 202947 h 825628"/>
                <a:gd name="connsiteX1409" fmla="*/ 142603 w 557214"/>
                <a:gd name="connsiteY1409" fmla="*/ 203241 h 825628"/>
                <a:gd name="connsiteX1410" fmla="*/ 142594 w 557214"/>
                <a:gd name="connsiteY1410" fmla="*/ 203366 h 825628"/>
                <a:gd name="connsiteX1411" fmla="*/ 142434 w 557214"/>
                <a:gd name="connsiteY1411" fmla="*/ 203564 h 825628"/>
                <a:gd name="connsiteX1412" fmla="*/ 142603 w 557214"/>
                <a:gd name="connsiteY1412" fmla="*/ 203241 h 825628"/>
                <a:gd name="connsiteX1413" fmla="*/ 67896 w 557214"/>
                <a:gd name="connsiteY1413" fmla="*/ 603137 h 825628"/>
                <a:gd name="connsiteX1414" fmla="*/ 66140 w 557214"/>
                <a:gd name="connsiteY1414" fmla="*/ 600766 h 825628"/>
                <a:gd name="connsiteX1415" fmla="*/ 74860 w 557214"/>
                <a:gd name="connsiteY1415" fmla="*/ 611271 h 825628"/>
                <a:gd name="connsiteX1416" fmla="*/ 67896 w 557214"/>
                <a:gd name="connsiteY1416" fmla="*/ 603137 h 825628"/>
                <a:gd name="connsiteX1417" fmla="*/ 478885 w 557214"/>
                <a:gd name="connsiteY1417" fmla="*/ 418243 h 825628"/>
                <a:gd name="connsiteX1418" fmla="*/ 480796 w 557214"/>
                <a:gd name="connsiteY1418" fmla="*/ 424495 h 825628"/>
                <a:gd name="connsiteX1419" fmla="*/ 481341 w 557214"/>
                <a:gd name="connsiteY1419" fmla="*/ 426972 h 825628"/>
                <a:gd name="connsiteX1420" fmla="*/ 481753 w 557214"/>
                <a:gd name="connsiteY1420" fmla="*/ 431012 h 825628"/>
                <a:gd name="connsiteX1421" fmla="*/ 481971 w 557214"/>
                <a:gd name="connsiteY1421" fmla="*/ 434269 h 825628"/>
                <a:gd name="connsiteX1422" fmla="*/ 481975 w 557214"/>
                <a:gd name="connsiteY1422" fmla="*/ 436634 h 825628"/>
                <a:gd name="connsiteX1423" fmla="*/ 481672 w 557214"/>
                <a:gd name="connsiteY1423" fmla="*/ 439987 h 825628"/>
                <a:gd name="connsiteX1424" fmla="*/ 481208 w 557214"/>
                <a:gd name="connsiteY1424" fmla="*/ 443929 h 825628"/>
                <a:gd name="connsiteX1425" fmla="*/ 480725 w 557214"/>
                <a:gd name="connsiteY1425" fmla="*/ 446693 h 825628"/>
                <a:gd name="connsiteX1426" fmla="*/ 479115 w 557214"/>
                <a:gd name="connsiteY1426" fmla="*/ 452677 h 825628"/>
                <a:gd name="connsiteX1427" fmla="*/ 476706 w 557214"/>
                <a:gd name="connsiteY1427" fmla="*/ 461256 h 825628"/>
                <a:gd name="connsiteX1428" fmla="*/ 475305 w 557214"/>
                <a:gd name="connsiteY1428" fmla="*/ 466069 h 825628"/>
                <a:gd name="connsiteX1429" fmla="*/ 474201 w 557214"/>
                <a:gd name="connsiteY1429" fmla="*/ 469463 h 825628"/>
                <a:gd name="connsiteX1430" fmla="*/ 473179 w 557214"/>
                <a:gd name="connsiteY1430" fmla="*/ 472196 h 825628"/>
                <a:gd name="connsiteX1431" fmla="*/ 468142 w 557214"/>
                <a:gd name="connsiteY1431" fmla="*/ 477586 h 825628"/>
                <a:gd name="connsiteX1432" fmla="*/ 453226 w 557214"/>
                <a:gd name="connsiteY1432" fmla="*/ 485604 h 825628"/>
                <a:gd name="connsiteX1433" fmla="*/ 446368 w 557214"/>
                <a:gd name="connsiteY1433" fmla="*/ 485962 h 825628"/>
                <a:gd name="connsiteX1434" fmla="*/ 445717 w 557214"/>
                <a:gd name="connsiteY1434" fmla="*/ 485858 h 825628"/>
                <a:gd name="connsiteX1435" fmla="*/ 443789 w 557214"/>
                <a:gd name="connsiteY1435" fmla="*/ 485405 h 825628"/>
                <a:gd name="connsiteX1436" fmla="*/ 442174 w 557214"/>
                <a:gd name="connsiteY1436" fmla="*/ 484943 h 825628"/>
                <a:gd name="connsiteX1437" fmla="*/ 440244 w 557214"/>
                <a:gd name="connsiteY1437" fmla="*/ 484382 h 825628"/>
                <a:gd name="connsiteX1438" fmla="*/ 435394 w 557214"/>
                <a:gd name="connsiteY1438" fmla="*/ 482764 h 825628"/>
                <a:gd name="connsiteX1439" fmla="*/ 431073 w 557214"/>
                <a:gd name="connsiteY1439" fmla="*/ 481268 h 825628"/>
                <a:gd name="connsiteX1440" fmla="*/ 429403 w 557214"/>
                <a:gd name="connsiteY1440" fmla="*/ 480588 h 825628"/>
                <a:gd name="connsiteX1441" fmla="*/ 429115 w 557214"/>
                <a:gd name="connsiteY1441" fmla="*/ 480396 h 825628"/>
                <a:gd name="connsiteX1442" fmla="*/ 427908 w 557214"/>
                <a:gd name="connsiteY1442" fmla="*/ 478387 h 825628"/>
                <a:gd name="connsiteX1443" fmla="*/ 427392 w 557214"/>
                <a:gd name="connsiteY1443" fmla="*/ 476024 h 825628"/>
                <a:gd name="connsiteX1444" fmla="*/ 427728 w 557214"/>
                <a:gd name="connsiteY1444" fmla="*/ 473631 h 825628"/>
                <a:gd name="connsiteX1445" fmla="*/ 428966 w 557214"/>
                <a:gd name="connsiteY1445" fmla="*/ 472723 h 825628"/>
                <a:gd name="connsiteX1446" fmla="*/ 430292 w 557214"/>
                <a:gd name="connsiteY1446" fmla="*/ 471573 h 825628"/>
                <a:gd name="connsiteX1447" fmla="*/ 431248 w 557214"/>
                <a:gd name="connsiteY1447" fmla="*/ 470625 h 825628"/>
                <a:gd name="connsiteX1448" fmla="*/ 432705 w 557214"/>
                <a:gd name="connsiteY1448" fmla="*/ 468911 h 825628"/>
                <a:gd name="connsiteX1449" fmla="*/ 435837 w 557214"/>
                <a:gd name="connsiteY1449" fmla="*/ 464858 h 825628"/>
                <a:gd name="connsiteX1450" fmla="*/ 438060 w 557214"/>
                <a:gd name="connsiteY1450" fmla="*/ 461726 h 825628"/>
                <a:gd name="connsiteX1451" fmla="*/ 438974 w 557214"/>
                <a:gd name="connsiteY1451" fmla="*/ 460482 h 825628"/>
                <a:gd name="connsiteX1452" fmla="*/ 439014 w 557214"/>
                <a:gd name="connsiteY1452" fmla="*/ 460443 h 825628"/>
                <a:gd name="connsiteX1453" fmla="*/ 438372 w 557214"/>
                <a:gd name="connsiteY1453" fmla="*/ 460999 h 825628"/>
                <a:gd name="connsiteX1454" fmla="*/ 436053 w 557214"/>
                <a:gd name="connsiteY1454" fmla="*/ 462995 h 825628"/>
                <a:gd name="connsiteX1455" fmla="*/ 432149 w 557214"/>
                <a:gd name="connsiteY1455" fmla="*/ 466735 h 825628"/>
                <a:gd name="connsiteX1456" fmla="*/ 430044 w 557214"/>
                <a:gd name="connsiteY1456" fmla="*/ 468778 h 825628"/>
                <a:gd name="connsiteX1457" fmla="*/ 429113 w 557214"/>
                <a:gd name="connsiteY1457" fmla="*/ 469557 h 825628"/>
                <a:gd name="connsiteX1458" fmla="*/ 428100 w 557214"/>
                <a:gd name="connsiteY1458" fmla="*/ 470335 h 825628"/>
                <a:gd name="connsiteX1459" fmla="*/ 426059 w 557214"/>
                <a:gd name="connsiteY1459" fmla="*/ 471611 h 825628"/>
                <a:gd name="connsiteX1460" fmla="*/ 423535 w 557214"/>
                <a:gd name="connsiteY1460" fmla="*/ 472668 h 825628"/>
                <a:gd name="connsiteX1461" fmla="*/ 421016 w 557214"/>
                <a:gd name="connsiteY1461" fmla="*/ 473199 h 825628"/>
                <a:gd name="connsiteX1462" fmla="*/ 418090 w 557214"/>
                <a:gd name="connsiteY1462" fmla="*/ 473153 h 825628"/>
                <a:gd name="connsiteX1463" fmla="*/ 415401 w 557214"/>
                <a:gd name="connsiteY1463" fmla="*/ 472139 h 825628"/>
                <a:gd name="connsiteX1464" fmla="*/ 413471 w 557214"/>
                <a:gd name="connsiteY1464" fmla="*/ 470386 h 825628"/>
                <a:gd name="connsiteX1465" fmla="*/ 413199 w 557214"/>
                <a:gd name="connsiteY1465" fmla="*/ 468101 h 825628"/>
                <a:gd name="connsiteX1466" fmla="*/ 413845 w 557214"/>
                <a:gd name="connsiteY1466" fmla="*/ 465109 h 825628"/>
                <a:gd name="connsiteX1467" fmla="*/ 415161 w 557214"/>
                <a:gd name="connsiteY1467" fmla="*/ 462617 h 825628"/>
                <a:gd name="connsiteX1468" fmla="*/ 416202 w 557214"/>
                <a:gd name="connsiteY1468" fmla="*/ 462066 h 825628"/>
                <a:gd name="connsiteX1469" fmla="*/ 417859 w 557214"/>
                <a:gd name="connsiteY1469" fmla="*/ 460810 h 825628"/>
                <a:gd name="connsiteX1470" fmla="*/ 419494 w 557214"/>
                <a:gd name="connsiteY1470" fmla="*/ 459174 h 825628"/>
                <a:gd name="connsiteX1471" fmla="*/ 422838 w 557214"/>
                <a:gd name="connsiteY1471" fmla="*/ 455455 h 825628"/>
                <a:gd name="connsiteX1472" fmla="*/ 427208 w 557214"/>
                <a:gd name="connsiteY1472" fmla="*/ 450404 h 825628"/>
                <a:gd name="connsiteX1473" fmla="*/ 429286 w 557214"/>
                <a:gd name="connsiteY1473" fmla="*/ 448042 h 825628"/>
                <a:gd name="connsiteX1474" fmla="*/ 431326 w 557214"/>
                <a:gd name="connsiteY1474" fmla="*/ 445856 h 825628"/>
                <a:gd name="connsiteX1475" fmla="*/ 433861 w 557214"/>
                <a:gd name="connsiteY1475" fmla="*/ 443098 h 825628"/>
                <a:gd name="connsiteX1476" fmla="*/ 434091 w 557214"/>
                <a:gd name="connsiteY1476" fmla="*/ 442783 h 825628"/>
                <a:gd name="connsiteX1477" fmla="*/ 431718 w 557214"/>
                <a:gd name="connsiteY1477" fmla="*/ 444397 h 825628"/>
                <a:gd name="connsiteX1478" fmla="*/ 428944 w 557214"/>
                <a:gd name="connsiteY1478" fmla="*/ 446387 h 825628"/>
                <a:gd name="connsiteX1479" fmla="*/ 427194 w 557214"/>
                <a:gd name="connsiteY1479" fmla="*/ 447803 h 825628"/>
                <a:gd name="connsiteX1480" fmla="*/ 422691 w 557214"/>
                <a:gd name="connsiteY1480" fmla="*/ 452041 h 825628"/>
                <a:gd name="connsiteX1481" fmla="*/ 418345 w 557214"/>
                <a:gd name="connsiteY1481" fmla="*/ 456196 h 825628"/>
                <a:gd name="connsiteX1482" fmla="*/ 416328 w 557214"/>
                <a:gd name="connsiteY1482" fmla="*/ 458050 h 825628"/>
                <a:gd name="connsiteX1483" fmla="*/ 414983 w 557214"/>
                <a:gd name="connsiteY1483" fmla="*/ 459099 h 825628"/>
                <a:gd name="connsiteX1484" fmla="*/ 413382 w 557214"/>
                <a:gd name="connsiteY1484" fmla="*/ 460170 h 825628"/>
                <a:gd name="connsiteX1485" fmla="*/ 411639 w 557214"/>
                <a:gd name="connsiteY1485" fmla="*/ 461037 h 825628"/>
                <a:gd name="connsiteX1486" fmla="*/ 408467 w 557214"/>
                <a:gd name="connsiteY1486" fmla="*/ 461795 h 825628"/>
                <a:gd name="connsiteX1487" fmla="*/ 405422 w 557214"/>
                <a:gd name="connsiteY1487" fmla="*/ 461893 h 825628"/>
                <a:gd name="connsiteX1488" fmla="*/ 403505 w 557214"/>
                <a:gd name="connsiteY1488" fmla="*/ 461219 h 825628"/>
                <a:gd name="connsiteX1489" fmla="*/ 403027 w 557214"/>
                <a:gd name="connsiteY1489" fmla="*/ 460713 h 825628"/>
                <a:gd name="connsiteX1490" fmla="*/ 402559 w 557214"/>
                <a:gd name="connsiteY1490" fmla="*/ 459074 h 825628"/>
                <a:gd name="connsiteX1491" fmla="*/ 402682 w 557214"/>
                <a:gd name="connsiteY1491" fmla="*/ 458164 h 825628"/>
                <a:gd name="connsiteX1492" fmla="*/ 403519 w 557214"/>
                <a:gd name="connsiteY1492" fmla="*/ 455802 h 825628"/>
                <a:gd name="connsiteX1493" fmla="*/ 404667 w 557214"/>
                <a:gd name="connsiteY1493" fmla="*/ 453983 h 825628"/>
                <a:gd name="connsiteX1494" fmla="*/ 408025 w 557214"/>
                <a:gd name="connsiteY1494" fmla="*/ 452625 h 825628"/>
                <a:gd name="connsiteX1495" fmla="*/ 411604 w 557214"/>
                <a:gd name="connsiteY1495" fmla="*/ 450416 h 825628"/>
                <a:gd name="connsiteX1496" fmla="*/ 414463 w 557214"/>
                <a:gd name="connsiteY1496" fmla="*/ 447686 h 825628"/>
                <a:gd name="connsiteX1497" fmla="*/ 418651 w 557214"/>
                <a:gd name="connsiteY1497" fmla="*/ 442631 h 825628"/>
                <a:gd name="connsiteX1498" fmla="*/ 423954 w 557214"/>
                <a:gd name="connsiteY1498" fmla="*/ 435536 h 825628"/>
                <a:gd name="connsiteX1499" fmla="*/ 424383 w 557214"/>
                <a:gd name="connsiteY1499" fmla="*/ 434686 h 825628"/>
                <a:gd name="connsiteX1500" fmla="*/ 419380 w 557214"/>
                <a:gd name="connsiteY1500" fmla="*/ 439357 h 825628"/>
                <a:gd name="connsiteX1501" fmla="*/ 413940 w 557214"/>
                <a:gd name="connsiteY1501" fmla="*/ 444706 h 825628"/>
                <a:gd name="connsiteX1502" fmla="*/ 410971 w 557214"/>
                <a:gd name="connsiteY1502" fmla="*/ 447458 h 825628"/>
                <a:gd name="connsiteX1503" fmla="*/ 407884 w 557214"/>
                <a:gd name="connsiteY1503" fmla="*/ 449277 h 825628"/>
                <a:gd name="connsiteX1504" fmla="*/ 404508 w 557214"/>
                <a:gd name="connsiteY1504" fmla="*/ 450669 h 825628"/>
                <a:gd name="connsiteX1505" fmla="*/ 401760 w 557214"/>
                <a:gd name="connsiteY1505" fmla="*/ 451313 h 825628"/>
                <a:gd name="connsiteX1506" fmla="*/ 398476 w 557214"/>
                <a:gd name="connsiteY1506" fmla="*/ 451050 h 825628"/>
                <a:gd name="connsiteX1507" fmla="*/ 395700 w 557214"/>
                <a:gd name="connsiteY1507" fmla="*/ 449879 h 825628"/>
                <a:gd name="connsiteX1508" fmla="*/ 393981 w 557214"/>
                <a:gd name="connsiteY1508" fmla="*/ 447782 h 825628"/>
                <a:gd name="connsiteX1509" fmla="*/ 392952 w 557214"/>
                <a:gd name="connsiteY1509" fmla="*/ 445043 h 825628"/>
                <a:gd name="connsiteX1510" fmla="*/ 393224 w 557214"/>
                <a:gd name="connsiteY1510" fmla="*/ 443525 h 825628"/>
                <a:gd name="connsiteX1511" fmla="*/ 394152 w 557214"/>
                <a:gd name="connsiteY1511" fmla="*/ 441536 h 825628"/>
                <a:gd name="connsiteX1512" fmla="*/ 396678 w 557214"/>
                <a:gd name="connsiteY1512" fmla="*/ 439112 h 825628"/>
                <a:gd name="connsiteX1513" fmla="*/ 396744 w 557214"/>
                <a:gd name="connsiteY1513" fmla="*/ 438966 h 825628"/>
                <a:gd name="connsiteX1514" fmla="*/ 399669 w 557214"/>
                <a:gd name="connsiteY1514" fmla="*/ 439484 h 825628"/>
                <a:gd name="connsiteX1515" fmla="*/ 404013 w 557214"/>
                <a:gd name="connsiteY1515" fmla="*/ 439039 h 825628"/>
                <a:gd name="connsiteX1516" fmla="*/ 408556 w 557214"/>
                <a:gd name="connsiteY1516" fmla="*/ 437617 h 825628"/>
                <a:gd name="connsiteX1517" fmla="*/ 412514 w 557214"/>
                <a:gd name="connsiteY1517" fmla="*/ 435671 h 825628"/>
                <a:gd name="connsiteX1518" fmla="*/ 416232 w 557214"/>
                <a:gd name="connsiteY1518" fmla="*/ 432845 h 825628"/>
                <a:gd name="connsiteX1519" fmla="*/ 419522 w 557214"/>
                <a:gd name="connsiteY1519" fmla="*/ 429411 h 825628"/>
                <a:gd name="connsiteX1520" fmla="*/ 419777 w 557214"/>
                <a:gd name="connsiteY1520" fmla="*/ 429022 h 825628"/>
                <a:gd name="connsiteX1521" fmla="*/ 416912 w 557214"/>
                <a:gd name="connsiteY1521" fmla="*/ 431019 h 825628"/>
                <a:gd name="connsiteX1522" fmla="*/ 412906 w 557214"/>
                <a:gd name="connsiteY1522" fmla="*/ 433414 h 825628"/>
                <a:gd name="connsiteX1523" fmla="*/ 409208 w 557214"/>
                <a:gd name="connsiteY1523" fmla="*/ 434989 h 825628"/>
                <a:gd name="connsiteX1524" fmla="*/ 404949 w 557214"/>
                <a:gd name="connsiteY1524" fmla="*/ 436138 h 825628"/>
                <a:gd name="connsiteX1525" fmla="*/ 401005 w 557214"/>
                <a:gd name="connsiteY1525" fmla="*/ 436562 h 825628"/>
                <a:gd name="connsiteX1526" fmla="*/ 397886 w 557214"/>
                <a:gd name="connsiteY1526" fmla="*/ 436137 h 825628"/>
                <a:gd name="connsiteX1527" fmla="*/ 395838 w 557214"/>
                <a:gd name="connsiteY1527" fmla="*/ 435189 h 825628"/>
                <a:gd name="connsiteX1528" fmla="*/ 395258 w 557214"/>
                <a:gd name="connsiteY1528" fmla="*/ 434271 h 825628"/>
                <a:gd name="connsiteX1529" fmla="*/ 395906 w 557214"/>
                <a:gd name="connsiteY1529" fmla="*/ 432669 h 825628"/>
                <a:gd name="connsiteX1530" fmla="*/ 398223 w 557214"/>
                <a:gd name="connsiteY1530" fmla="*/ 430590 h 825628"/>
                <a:gd name="connsiteX1531" fmla="*/ 402289 w 557214"/>
                <a:gd name="connsiteY1531" fmla="*/ 428336 h 825628"/>
                <a:gd name="connsiteX1532" fmla="*/ 406737 w 557214"/>
                <a:gd name="connsiteY1532" fmla="*/ 426129 h 825628"/>
                <a:gd name="connsiteX1533" fmla="*/ 408800 w 557214"/>
                <a:gd name="connsiteY1533" fmla="*/ 425063 h 825628"/>
                <a:gd name="connsiteX1534" fmla="*/ 403445 w 557214"/>
                <a:gd name="connsiteY1534" fmla="*/ 426099 h 825628"/>
                <a:gd name="connsiteX1535" fmla="*/ 398388 w 557214"/>
                <a:gd name="connsiteY1535" fmla="*/ 427935 h 825628"/>
                <a:gd name="connsiteX1536" fmla="*/ 394705 w 557214"/>
                <a:gd name="connsiteY1536" fmla="*/ 430219 h 825628"/>
                <a:gd name="connsiteX1537" fmla="*/ 392687 w 557214"/>
                <a:gd name="connsiteY1537" fmla="*/ 433221 h 825628"/>
                <a:gd name="connsiteX1538" fmla="*/ 393089 w 557214"/>
                <a:gd name="connsiteY1538" fmla="*/ 436398 h 825628"/>
                <a:gd name="connsiteX1539" fmla="*/ 393350 w 557214"/>
                <a:gd name="connsiteY1539" fmla="*/ 436695 h 825628"/>
                <a:gd name="connsiteX1540" fmla="*/ 393318 w 557214"/>
                <a:gd name="connsiteY1540" fmla="*/ 436751 h 825628"/>
                <a:gd name="connsiteX1541" fmla="*/ 391846 w 557214"/>
                <a:gd name="connsiteY1541" fmla="*/ 439048 h 825628"/>
                <a:gd name="connsiteX1542" fmla="*/ 390808 w 557214"/>
                <a:gd name="connsiteY1542" fmla="*/ 443236 h 825628"/>
                <a:gd name="connsiteX1543" fmla="*/ 391373 w 557214"/>
                <a:gd name="connsiteY1543" fmla="*/ 447495 h 825628"/>
                <a:gd name="connsiteX1544" fmla="*/ 393142 w 557214"/>
                <a:gd name="connsiteY1544" fmla="*/ 450999 h 825628"/>
                <a:gd name="connsiteX1545" fmla="*/ 393635 w 557214"/>
                <a:gd name="connsiteY1545" fmla="*/ 451462 h 825628"/>
                <a:gd name="connsiteX1546" fmla="*/ 393434 w 557214"/>
                <a:gd name="connsiteY1546" fmla="*/ 452162 h 825628"/>
                <a:gd name="connsiteX1547" fmla="*/ 392517 w 557214"/>
                <a:gd name="connsiteY1547" fmla="*/ 455755 h 825628"/>
                <a:gd name="connsiteX1548" fmla="*/ 391951 w 557214"/>
                <a:gd name="connsiteY1548" fmla="*/ 458630 h 825628"/>
                <a:gd name="connsiteX1549" fmla="*/ 391634 w 557214"/>
                <a:gd name="connsiteY1549" fmla="*/ 460825 h 825628"/>
                <a:gd name="connsiteX1550" fmla="*/ 391377 w 557214"/>
                <a:gd name="connsiteY1550" fmla="*/ 463707 h 825628"/>
                <a:gd name="connsiteX1551" fmla="*/ 391137 w 557214"/>
                <a:gd name="connsiteY1551" fmla="*/ 467713 h 825628"/>
                <a:gd name="connsiteX1552" fmla="*/ 390991 w 557214"/>
                <a:gd name="connsiteY1552" fmla="*/ 469876 h 825628"/>
                <a:gd name="connsiteX1553" fmla="*/ 390867 w 557214"/>
                <a:gd name="connsiteY1553" fmla="*/ 470862 h 825628"/>
                <a:gd name="connsiteX1554" fmla="*/ 390713 w 557214"/>
                <a:gd name="connsiteY1554" fmla="*/ 471787 h 825628"/>
                <a:gd name="connsiteX1555" fmla="*/ 390451 w 557214"/>
                <a:gd name="connsiteY1555" fmla="*/ 472929 h 825628"/>
                <a:gd name="connsiteX1556" fmla="*/ 388689 w 557214"/>
                <a:gd name="connsiteY1556" fmla="*/ 471688 h 825628"/>
                <a:gd name="connsiteX1557" fmla="*/ 386293 w 557214"/>
                <a:gd name="connsiteY1557" fmla="*/ 469798 h 825628"/>
                <a:gd name="connsiteX1558" fmla="*/ 384851 w 557214"/>
                <a:gd name="connsiteY1558" fmla="*/ 468326 h 825628"/>
                <a:gd name="connsiteX1559" fmla="*/ 383605 w 557214"/>
                <a:gd name="connsiteY1559" fmla="*/ 466800 h 825628"/>
                <a:gd name="connsiteX1560" fmla="*/ 381852 w 557214"/>
                <a:gd name="connsiteY1560" fmla="*/ 464324 h 825628"/>
                <a:gd name="connsiteX1561" fmla="*/ 379420 w 557214"/>
                <a:gd name="connsiteY1561" fmla="*/ 460587 h 825628"/>
                <a:gd name="connsiteX1562" fmla="*/ 376705 w 557214"/>
                <a:gd name="connsiteY1562" fmla="*/ 456948 h 825628"/>
                <a:gd name="connsiteX1563" fmla="*/ 374754 w 557214"/>
                <a:gd name="connsiteY1563" fmla="*/ 454499 h 825628"/>
                <a:gd name="connsiteX1564" fmla="*/ 373680 w 557214"/>
                <a:gd name="connsiteY1564" fmla="*/ 453030 h 825628"/>
                <a:gd name="connsiteX1565" fmla="*/ 372420 w 557214"/>
                <a:gd name="connsiteY1565" fmla="*/ 449795 h 825628"/>
                <a:gd name="connsiteX1566" fmla="*/ 371559 w 557214"/>
                <a:gd name="connsiteY1566" fmla="*/ 445571 h 825628"/>
                <a:gd name="connsiteX1567" fmla="*/ 371417 w 557214"/>
                <a:gd name="connsiteY1567" fmla="*/ 442465 h 825628"/>
                <a:gd name="connsiteX1568" fmla="*/ 372359 w 557214"/>
                <a:gd name="connsiteY1568" fmla="*/ 441585 h 825628"/>
                <a:gd name="connsiteX1569" fmla="*/ 373230 w 557214"/>
                <a:gd name="connsiteY1569" fmla="*/ 440606 h 825628"/>
                <a:gd name="connsiteX1570" fmla="*/ 373909 w 557214"/>
                <a:gd name="connsiteY1570" fmla="*/ 439740 h 825628"/>
                <a:gd name="connsiteX1571" fmla="*/ 374942 w 557214"/>
                <a:gd name="connsiteY1571" fmla="*/ 438173 h 825628"/>
                <a:gd name="connsiteX1572" fmla="*/ 377062 w 557214"/>
                <a:gd name="connsiteY1572" fmla="*/ 434718 h 825628"/>
                <a:gd name="connsiteX1573" fmla="*/ 378874 w 557214"/>
                <a:gd name="connsiteY1573" fmla="*/ 431855 h 825628"/>
                <a:gd name="connsiteX1574" fmla="*/ 380136 w 557214"/>
                <a:gd name="connsiteY1574" fmla="*/ 430049 h 825628"/>
                <a:gd name="connsiteX1575" fmla="*/ 381622 w 557214"/>
                <a:gd name="connsiteY1575" fmla="*/ 428160 h 825628"/>
                <a:gd name="connsiteX1576" fmla="*/ 383677 w 557214"/>
                <a:gd name="connsiteY1576" fmla="*/ 425721 h 825628"/>
                <a:gd name="connsiteX1577" fmla="*/ 385999 w 557214"/>
                <a:gd name="connsiteY1577" fmla="*/ 423056 h 825628"/>
                <a:gd name="connsiteX1578" fmla="*/ 386206 w 557214"/>
                <a:gd name="connsiteY1578" fmla="*/ 422769 h 825628"/>
                <a:gd name="connsiteX1579" fmla="*/ 384031 w 557214"/>
                <a:gd name="connsiteY1579" fmla="*/ 424314 h 825628"/>
                <a:gd name="connsiteX1580" fmla="*/ 381283 w 557214"/>
                <a:gd name="connsiteY1580" fmla="*/ 426451 h 825628"/>
                <a:gd name="connsiteX1581" fmla="*/ 379231 w 557214"/>
                <a:gd name="connsiteY1581" fmla="*/ 428356 h 825628"/>
                <a:gd name="connsiteX1582" fmla="*/ 377751 w 557214"/>
                <a:gd name="connsiteY1582" fmla="*/ 429944 h 825628"/>
                <a:gd name="connsiteX1583" fmla="*/ 375848 w 557214"/>
                <a:gd name="connsiteY1583" fmla="*/ 432311 h 825628"/>
                <a:gd name="connsiteX1584" fmla="*/ 373255 w 557214"/>
                <a:gd name="connsiteY1584" fmla="*/ 435814 h 825628"/>
                <a:gd name="connsiteX1585" fmla="*/ 371858 w 557214"/>
                <a:gd name="connsiteY1585" fmla="*/ 437675 h 825628"/>
                <a:gd name="connsiteX1586" fmla="*/ 371212 w 557214"/>
                <a:gd name="connsiteY1586" fmla="*/ 438421 h 825628"/>
                <a:gd name="connsiteX1587" fmla="*/ 370599 w 557214"/>
                <a:gd name="connsiteY1587" fmla="*/ 439056 h 825628"/>
                <a:gd name="connsiteX1588" fmla="*/ 369376 w 557214"/>
                <a:gd name="connsiteY1588" fmla="*/ 440120 h 825628"/>
                <a:gd name="connsiteX1589" fmla="*/ 368389 w 557214"/>
                <a:gd name="connsiteY1589" fmla="*/ 440679 h 825628"/>
                <a:gd name="connsiteX1590" fmla="*/ 368143 w 557214"/>
                <a:gd name="connsiteY1590" fmla="*/ 440694 h 825628"/>
                <a:gd name="connsiteX1591" fmla="*/ 367426 w 557214"/>
                <a:gd name="connsiteY1591" fmla="*/ 439894 h 825628"/>
                <a:gd name="connsiteX1592" fmla="*/ 366336 w 557214"/>
                <a:gd name="connsiteY1592" fmla="*/ 438127 h 825628"/>
                <a:gd name="connsiteX1593" fmla="*/ 365268 w 557214"/>
                <a:gd name="connsiteY1593" fmla="*/ 435565 h 825628"/>
                <a:gd name="connsiteX1594" fmla="*/ 364557 w 557214"/>
                <a:gd name="connsiteY1594" fmla="*/ 432606 h 825628"/>
                <a:gd name="connsiteX1595" fmla="*/ 364307 w 557214"/>
                <a:gd name="connsiteY1595" fmla="*/ 429620 h 825628"/>
                <a:gd name="connsiteX1596" fmla="*/ 364516 w 557214"/>
                <a:gd name="connsiteY1596" fmla="*/ 426628 h 825628"/>
                <a:gd name="connsiteX1597" fmla="*/ 365473 w 557214"/>
                <a:gd name="connsiteY1597" fmla="*/ 422942 h 825628"/>
                <a:gd name="connsiteX1598" fmla="*/ 367910 w 557214"/>
                <a:gd name="connsiteY1598" fmla="*/ 419420 h 825628"/>
                <a:gd name="connsiteX1599" fmla="*/ 371149 w 557214"/>
                <a:gd name="connsiteY1599" fmla="*/ 416648 h 825628"/>
                <a:gd name="connsiteX1600" fmla="*/ 371654 w 557214"/>
                <a:gd name="connsiteY1600" fmla="*/ 416331 h 825628"/>
                <a:gd name="connsiteX1601" fmla="*/ 375463 w 557214"/>
                <a:gd name="connsiteY1601" fmla="*/ 416738 h 825628"/>
                <a:gd name="connsiteX1602" fmla="*/ 376226 w 557214"/>
                <a:gd name="connsiteY1602" fmla="*/ 416667 h 825628"/>
                <a:gd name="connsiteX1603" fmla="*/ 372658 w 557214"/>
                <a:gd name="connsiteY1603" fmla="*/ 415565 h 825628"/>
                <a:gd name="connsiteX1604" fmla="*/ 372801 w 557214"/>
                <a:gd name="connsiteY1604" fmla="*/ 415506 h 825628"/>
                <a:gd name="connsiteX1605" fmla="*/ 372594 w 557214"/>
                <a:gd name="connsiteY1605" fmla="*/ 415545 h 825628"/>
                <a:gd name="connsiteX1606" fmla="*/ 371133 w 557214"/>
                <a:gd name="connsiteY1606" fmla="*/ 415047 h 825628"/>
                <a:gd name="connsiteX1607" fmla="*/ 366242 w 557214"/>
                <a:gd name="connsiteY1607" fmla="*/ 412573 h 825628"/>
                <a:gd name="connsiteX1608" fmla="*/ 364807 w 557214"/>
                <a:gd name="connsiteY1608" fmla="*/ 409989 h 825628"/>
                <a:gd name="connsiteX1609" fmla="*/ 364848 w 557214"/>
                <a:gd name="connsiteY1609" fmla="*/ 409132 h 825628"/>
                <a:gd name="connsiteX1610" fmla="*/ 365053 w 557214"/>
                <a:gd name="connsiteY1610" fmla="*/ 408753 h 825628"/>
                <a:gd name="connsiteX1611" fmla="*/ 365321 w 557214"/>
                <a:gd name="connsiteY1611" fmla="*/ 408320 h 825628"/>
                <a:gd name="connsiteX1612" fmla="*/ 366953 w 557214"/>
                <a:gd name="connsiteY1612" fmla="*/ 406318 h 825628"/>
                <a:gd name="connsiteX1613" fmla="*/ 368779 w 557214"/>
                <a:gd name="connsiteY1613" fmla="*/ 403930 h 825628"/>
                <a:gd name="connsiteX1614" fmla="*/ 369901 w 557214"/>
                <a:gd name="connsiteY1614" fmla="*/ 402197 h 825628"/>
                <a:gd name="connsiteX1615" fmla="*/ 370427 w 557214"/>
                <a:gd name="connsiteY1615" fmla="*/ 401261 h 825628"/>
                <a:gd name="connsiteX1616" fmla="*/ 371522 w 557214"/>
                <a:gd name="connsiteY1616" fmla="*/ 398526 h 825628"/>
                <a:gd name="connsiteX1617" fmla="*/ 373136 w 557214"/>
                <a:gd name="connsiteY1617" fmla="*/ 393437 h 825628"/>
                <a:gd name="connsiteX1618" fmla="*/ 374095 w 557214"/>
                <a:gd name="connsiteY1618" fmla="*/ 390545 h 825628"/>
                <a:gd name="connsiteX1619" fmla="*/ 374703 w 557214"/>
                <a:gd name="connsiteY1619" fmla="*/ 389310 h 825628"/>
                <a:gd name="connsiteX1620" fmla="*/ 375416 w 557214"/>
                <a:gd name="connsiteY1620" fmla="*/ 388147 h 825628"/>
                <a:gd name="connsiteX1621" fmla="*/ 377845 w 557214"/>
                <a:gd name="connsiteY1621" fmla="*/ 385148 h 825628"/>
                <a:gd name="connsiteX1622" fmla="*/ 381133 w 557214"/>
                <a:gd name="connsiteY1622" fmla="*/ 382092 h 825628"/>
                <a:gd name="connsiteX1623" fmla="*/ 383229 w 557214"/>
                <a:gd name="connsiteY1623" fmla="*/ 381215 h 825628"/>
                <a:gd name="connsiteX1624" fmla="*/ 384894 w 557214"/>
                <a:gd name="connsiteY1624" fmla="*/ 380711 h 825628"/>
                <a:gd name="connsiteX1625" fmla="*/ 387544 w 557214"/>
                <a:gd name="connsiteY1625" fmla="*/ 380354 h 825628"/>
                <a:gd name="connsiteX1626" fmla="*/ 387652 w 557214"/>
                <a:gd name="connsiteY1626" fmla="*/ 380312 h 825628"/>
                <a:gd name="connsiteX1627" fmla="*/ 389200 w 557214"/>
                <a:gd name="connsiteY1627" fmla="*/ 381706 h 825628"/>
                <a:gd name="connsiteX1628" fmla="*/ 390880 w 557214"/>
                <a:gd name="connsiteY1628" fmla="*/ 381974 h 825628"/>
                <a:gd name="connsiteX1629" fmla="*/ 392488 w 557214"/>
                <a:gd name="connsiteY1629" fmla="*/ 382256 h 825628"/>
                <a:gd name="connsiteX1630" fmla="*/ 396350 w 557214"/>
                <a:gd name="connsiteY1630" fmla="*/ 382473 h 825628"/>
                <a:gd name="connsiteX1631" fmla="*/ 397482 w 557214"/>
                <a:gd name="connsiteY1631" fmla="*/ 382508 h 825628"/>
                <a:gd name="connsiteX1632" fmla="*/ 401503 w 557214"/>
                <a:gd name="connsiteY1632" fmla="*/ 383637 h 825628"/>
                <a:gd name="connsiteX1633" fmla="*/ 406110 w 557214"/>
                <a:gd name="connsiteY1633" fmla="*/ 385267 h 825628"/>
                <a:gd name="connsiteX1634" fmla="*/ 410314 w 557214"/>
                <a:gd name="connsiteY1634" fmla="*/ 387120 h 825628"/>
                <a:gd name="connsiteX1635" fmla="*/ 413750 w 557214"/>
                <a:gd name="connsiteY1635" fmla="*/ 389004 h 825628"/>
                <a:gd name="connsiteX1636" fmla="*/ 414067 w 557214"/>
                <a:gd name="connsiteY1636" fmla="*/ 389157 h 825628"/>
                <a:gd name="connsiteX1637" fmla="*/ 411982 w 557214"/>
                <a:gd name="connsiteY1637" fmla="*/ 387204 h 825628"/>
                <a:gd name="connsiteX1638" fmla="*/ 408271 w 557214"/>
                <a:gd name="connsiteY1638" fmla="*/ 384492 h 825628"/>
                <a:gd name="connsiteX1639" fmla="*/ 403778 w 557214"/>
                <a:gd name="connsiteY1639" fmla="*/ 382128 h 825628"/>
                <a:gd name="connsiteX1640" fmla="*/ 402025 w 557214"/>
                <a:gd name="connsiteY1640" fmla="*/ 381470 h 825628"/>
                <a:gd name="connsiteX1641" fmla="*/ 400766 w 557214"/>
                <a:gd name="connsiteY1641" fmla="*/ 380854 h 825628"/>
                <a:gd name="connsiteX1642" fmla="*/ 399202 w 557214"/>
                <a:gd name="connsiteY1642" fmla="*/ 380327 h 825628"/>
                <a:gd name="connsiteX1643" fmla="*/ 395947 w 557214"/>
                <a:gd name="connsiteY1643" fmla="*/ 379481 h 825628"/>
                <a:gd name="connsiteX1644" fmla="*/ 393884 w 557214"/>
                <a:gd name="connsiteY1644" fmla="*/ 379285 h 825628"/>
                <a:gd name="connsiteX1645" fmla="*/ 394111 w 557214"/>
                <a:gd name="connsiteY1645" fmla="*/ 378379 h 825628"/>
                <a:gd name="connsiteX1646" fmla="*/ 394197 w 557214"/>
                <a:gd name="connsiteY1646" fmla="*/ 375525 h 825628"/>
                <a:gd name="connsiteX1647" fmla="*/ 394068 w 557214"/>
                <a:gd name="connsiteY1647" fmla="*/ 374648 h 825628"/>
                <a:gd name="connsiteX1648" fmla="*/ 393677 w 557214"/>
                <a:gd name="connsiteY1648" fmla="*/ 371763 h 825628"/>
                <a:gd name="connsiteX1649" fmla="*/ 392266 w 557214"/>
                <a:gd name="connsiteY1649" fmla="*/ 369776 h 825628"/>
                <a:gd name="connsiteX1650" fmla="*/ 392044 w 557214"/>
                <a:gd name="connsiteY1650" fmla="*/ 369671 h 825628"/>
                <a:gd name="connsiteX1651" fmla="*/ 392782 w 557214"/>
                <a:gd name="connsiteY1651" fmla="*/ 369302 h 825628"/>
                <a:gd name="connsiteX1652" fmla="*/ 395935 w 557214"/>
                <a:gd name="connsiteY1652" fmla="*/ 368076 h 825628"/>
                <a:gd name="connsiteX1653" fmla="*/ 399399 w 557214"/>
                <a:gd name="connsiteY1653" fmla="*/ 367030 h 825628"/>
                <a:gd name="connsiteX1654" fmla="*/ 399763 w 557214"/>
                <a:gd name="connsiteY1654" fmla="*/ 366945 h 825628"/>
                <a:gd name="connsiteX1655" fmla="*/ 402755 w 557214"/>
                <a:gd name="connsiteY1655" fmla="*/ 366486 h 825628"/>
                <a:gd name="connsiteX1656" fmla="*/ 404161 w 557214"/>
                <a:gd name="connsiteY1656" fmla="*/ 366368 h 825628"/>
                <a:gd name="connsiteX1657" fmla="*/ 408359 w 557214"/>
                <a:gd name="connsiteY1657" fmla="*/ 366286 h 825628"/>
                <a:gd name="connsiteX1658" fmla="*/ 409156 w 557214"/>
                <a:gd name="connsiteY1658" fmla="*/ 366686 h 825628"/>
                <a:gd name="connsiteX1659" fmla="*/ 411462 w 557214"/>
                <a:gd name="connsiteY1659" fmla="*/ 367449 h 825628"/>
                <a:gd name="connsiteX1660" fmla="*/ 407608 w 557214"/>
                <a:gd name="connsiteY1660" fmla="*/ 363724 h 825628"/>
                <a:gd name="connsiteX1661" fmla="*/ 405438 w 557214"/>
                <a:gd name="connsiteY1661" fmla="*/ 358238 h 825628"/>
                <a:gd name="connsiteX1662" fmla="*/ 405903 w 557214"/>
                <a:gd name="connsiteY1662" fmla="*/ 351741 h 825628"/>
                <a:gd name="connsiteX1663" fmla="*/ 407793 w 557214"/>
                <a:gd name="connsiteY1663" fmla="*/ 347493 h 825628"/>
                <a:gd name="connsiteX1664" fmla="*/ 410064 w 557214"/>
                <a:gd name="connsiteY1664" fmla="*/ 344713 h 825628"/>
                <a:gd name="connsiteX1665" fmla="*/ 412704 w 557214"/>
                <a:gd name="connsiteY1665" fmla="*/ 342692 h 825628"/>
                <a:gd name="connsiteX1666" fmla="*/ 415439 w 557214"/>
                <a:gd name="connsiteY1666" fmla="*/ 341256 h 825628"/>
                <a:gd name="connsiteX1667" fmla="*/ 418366 w 557214"/>
                <a:gd name="connsiteY1667" fmla="*/ 340585 h 825628"/>
                <a:gd name="connsiteX1668" fmla="*/ 421309 w 557214"/>
                <a:gd name="connsiteY1668" fmla="*/ 340609 h 825628"/>
                <a:gd name="connsiteX1669" fmla="*/ 423028 w 557214"/>
                <a:gd name="connsiteY1669" fmla="*/ 341008 h 825628"/>
                <a:gd name="connsiteX1670" fmla="*/ 424991 w 557214"/>
                <a:gd name="connsiteY1670" fmla="*/ 341837 h 825628"/>
                <a:gd name="connsiteX1671" fmla="*/ 428070 w 557214"/>
                <a:gd name="connsiteY1671" fmla="*/ 343404 h 825628"/>
                <a:gd name="connsiteX1672" fmla="*/ 432625 w 557214"/>
                <a:gd name="connsiteY1672" fmla="*/ 345864 h 825628"/>
                <a:gd name="connsiteX1673" fmla="*/ 435645 w 557214"/>
                <a:gd name="connsiteY1673" fmla="*/ 347682 h 825628"/>
                <a:gd name="connsiteX1674" fmla="*/ 436720 w 557214"/>
                <a:gd name="connsiteY1674" fmla="*/ 348594 h 825628"/>
                <a:gd name="connsiteX1675" fmla="*/ 437601 w 557214"/>
                <a:gd name="connsiteY1675" fmla="*/ 349588 h 825628"/>
                <a:gd name="connsiteX1676" fmla="*/ 438373 w 557214"/>
                <a:gd name="connsiteY1676" fmla="*/ 350542 h 825628"/>
                <a:gd name="connsiteX1677" fmla="*/ 439576 w 557214"/>
                <a:gd name="connsiteY1677" fmla="*/ 352673 h 825628"/>
                <a:gd name="connsiteX1678" fmla="*/ 442843 w 557214"/>
                <a:gd name="connsiteY1678" fmla="*/ 359022 h 825628"/>
                <a:gd name="connsiteX1679" fmla="*/ 446023 w 557214"/>
                <a:gd name="connsiteY1679" fmla="*/ 364518 h 825628"/>
                <a:gd name="connsiteX1680" fmla="*/ 448346 w 557214"/>
                <a:gd name="connsiteY1680" fmla="*/ 367734 h 825628"/>
                <a:gd name="connsiteX1681" fmla="*/ 450680 w 557214"/>
                <a:gd name="connsiteY1681" fmla="*/ 369991 h 825628"/>
                <a:gd name="connsiteX1682" fmla="*/ 454548 w 557214"/>
                <a:gd name="connsiteY1682" fmla="*/ 372631 h 825628"/>
                <a:gd name="connsiteX1683" fmla="*/ 455308 w 557214"/>
                <a:gd name="connsiteY1683" fmla="*/ 373080 h 825628"/>
                <a:gd name="connsiteX1684" fmla="*/ 458734 w 557214"/>
                <a:gd name="connsiteY1684" fmla="*/ 376048 h 825628"/>
                <a:gd name="connsiteX1685" fmla="*/ 463401 w 557214"/>
                <a:gd name="connsiteY1685" fmla="*/ 381065 h 825628"/>
                <a:gd name="connsiteX1686" fmla="*/ 465847 w 557214"/>
                <a:gd name="connsiteY1686" fmla="*/ 385359 h 825628"/>
                <a:gd name="connsiteX1687" fmla="*/ 467005 w 557214"/>
                <a:gd name="connsiteY1687" fmla="*/ 388537 h 825628"/>
                <a:gd name="connsiteX1688" fmla="*/ 468531 w 557214"/>
                <a:gd name="connsiteY1688" fmla="*/ 393860 h 825628"/>
                <a:gd name="connsiteX1689" fmla="*/ 470519 w 557214"/>
                <a:gd name="connsiteY1689" fmla="*/ 400901 h 825628"/>
                <a:gd name="connsiteX1690" fmla="*/ 472155 w 557214"/>
                <a:gd name="connsiteY1690" fmla="*/ 404844 h 825628"/>
                <a:gd name="connsiteX1691" fmla="*/ 473929 w 557214"/>
                <a:gd name="connsiteY1691" fmla="*/ 407965 h 825628"/>
                <a:gd name="connsiteX1692" fmla="*/ 475857 w 557214"/>
                <a:gd name="connsiteY1692" fmla="*/ 411156 h 825628"/>
                <a:gd name="connsiteX1693" fmla="*/ 477053 w 557214"/>
                <a:gd name="connsiteY1693" fmla="*/ 413502 h 825628"/>
                <a:gd name="connsiteX1694" fmla="*/ 477899 w 557214"/>
                <a:gd name="connsiteY1694" fmla="*/ 415466 h 825628"/>
                <a:gd name="connsiteX1695" fmla="*/ 478885 w 557214"/>
                <a:gd name="connsiteY1695" fmla="*/ 418243 h 825628"/>
                <a:gd name="connsiteX1696" fmla="*/ 435868 w 557214"/>
                <a:gd name="connsiteY1696" fmla="*/ 486469 h 825628"/>
                <a:gd name="connsiteX1697" fmla="*/ 435746 w 557214"/>
                <a:gd name="connsiteY1697" fmla="*/ 486588 h 825628"/>
                <a:gd name="connsiteX1698" fmla="*/ 435865 w 557214"/>
                <a:gd name="connsiteY1698" fmla="*/ 486467 h 825628"/>
                <a:gd name="connsiteX1699" fmla="*/ 435868 w 557214"/>
                <a:gd name="connsiteY1699" fmla="*/ 486469 h 825628"/>
                <a:gd name="connsiteX1700" fmla="*/ 398788 w 557214"/>
                <a:gd name="connsiteY1700" fmla="*/ 468788 h 825628"/>
                <a:gd name="connsiteX1701" fmla="*/ 398765 w 557214"/>
                <a:gd name="connsiteY1701" fmla="*/ 471918 h 825628"/>
                <a:gd name="connsiteX1702" fmla="*/ 398721 w 557214"/>
                <a:gd name="connsiteY1702" fmla="*/ 472154 h 825628"/>
                <a:gd name="connsiteX1703" fmla="*/ 398264 w 557214"/>
                <a:gd name="connsiteY1703" fmla="*/ 474721 h 825628"/>
                <a:gd name="connsiteX1704" fmla="*/ 397797 w 557214"/>
                <a:gd name="connsiteY1704" fmla="*/ 476533 h 825628"/>
                <a:gd name="connsiteX1705" fmla="*/ 397459 w 557214"/>
                <a:gd name="connsiteY1705" fmla="*/ 477654 h 825628"/>
                <a:gd name="connsiteX1706" fmla="*/ 397264 w 557214"/>
                <a:gd name="connsiteY1706" fmla="*/ 478120 h 825628"/>
                <a:gd name="connsiteX1707" fmla="*/ 397067 w 557214"/>
                <a:gd name="connsiteY1707" fmla="*/ 478309 h 825628"/>
                <a:gd name="connsiteX1708" fmla="*/ 396819 w 557214"/>
                <a:gd name="connsiteY1708" fmla="*/ 478370 h 825628"/>
                <a:gd name="connsiteX1709" fmla="*/ 396261 w 557214"/>
                <a:gd name="connsiteY1709" fmla="*/ 478225 h 825628"/>
                <a:gd name="connsiteX1710" fmla="*/ 395905 w 557214"/>
                <a:gd name="connsiteY1710" fmla="*/ 478059 h 825628"/>
                <a:gd name="connsiteX1711" fmla="*/ 395652 w 557214"/>
                <a:gd name="connsiteY1711" fmla="*/ 477884 h 825628"/>
                <a:gd name="connsiteX1712" fmla="*/ 395348 w 557214"/>
                <a:gd name="connsiteY1712" fmla="*/ 477655 h 825628"/>
                <a:gd name="connsiteX1713" fmla="*/ 394552 w 557214"/>
                <a:gd name="connsiteY1713" fmla="*/ 476538 h 825628"/>
                <a:gd name="connsiteX1714" fmla="*/ 393838 w 557214"/>
                <a:gd name="connsiteY1714" fmla="*/ 474918 h 825628"/>
                <a:gd name="connsiteX1715" fmla="*/ 393471 w 557214"/>
                <a:gd name="connsiteY1715" fmla="*/ 473549 h 825628"/>
                <a:gd name="connsiteX1716" fmla="*/ 393628 w 557214"/>
                <a:gd name="connsiteY1716" fmla="*/ 472755 h 825628"/>
                <a:gd name="connsiteX1717" fmla="*/ 393764 w 557214"/>
                <a:gd name="connsiteY1717" fmla="*/ 471539 h 825628"/>
                <a:gd name="connsiteX1718" fmla="*/ 393842 w 557214"/>
                <a:gd name="connsiteY1718" fmla="*/ 470457 h 825628"/>
                <a:gd name="connsiteX1719" fmla="*/ 393853 w 557214"/>
                <a:gd name="connsiteY1719" fmla="*/ 468697 h 825628"/>
                <a:gd name="connsiteX1720" fmla="*/ 393760 w 557214"/>
                <a:gd name="connsiteY1720" fmla="*/ 464969 h 825628"/>
                <a:gd name="connsiteX1721" fmla="*/ 393703 w 557214"/>
                <a:gd name="connsiteY1721" fmla="*/ 461763 h 825628"/>
                <a:gd name="connsiteX1722" fmla="*/ 393736 w 557214"/>
                <a:gd name="connsiteY1722" fmla="*/ 459542 h 825628"/>
                <a:gd name="connsiteX1723" fmla="*/ 393868 w 557214"/>
                <a:gd name="connsiteY1723" fmla="*/ 456999 h 825628"/>
                <a:gd name="connsiteX1724" fmla="*/ 393892 w 557214"/>
                <a:gd name="connsiteY1724" fmla="*/ 456619 h 825628"/>
                <a:gd name="connsiteX1725" fmla="*/ 393902 w 557214"/>
                <a:gd name="connsiteY1725" fmla="*/ 456588 h 825628"/>
                <a:gd name="connsiteX1726" fmla="*/ 395208 w 557214"/>
                <a:gd name="connsiteY1726" fmla="*/ 454258 h 825628"/>
                <a:gd name="connsiteX1727" fmla="*/ 395677 w 557214"/>
                <a:gd name="connsiteY1727" fmla="*/ 453803 h 825628"/>
                <a:gd name="connsiteX1728" fmla="*/ 396411 w 557214"/>
                <a:gd name="connsiteY1728" fmla="*/ 453379 h 825628"/>
                <a:gd name="connsiteX1729" fmla="*/ 400544 w 557214"/>
                <a:gd name="connsiteY1729" fmla="*/ 454410 h 825628"/>
                <a:gd name="connsiteX1730" fmla="*/ 401381 w 557214"/>
                <a:gd name="connsiteY1730" fmla="*/ 454412 h 825628"/>
                <a:gd name="connsiteX1731" fmla="*/ 401306 w 557214"/>
                <a:gd name="connsiteY1731" fmla="*/ 454687 h 825628"/>
                <a:gd name="connsiteX1732" fmla="*/ 401298 w 557214"/>
                <a:gd name="connsiteY1732" fmla="*/ 454658 h 825628"/>
                <a:gd name="connsiteX1733" fmla="*/ 399538 w 557214"/>
                <a:gd name="connsiteY1733" fmla="*/ 458334 h 825628"/>
                <a:gd name="connsiteX1734" fmla="*/ 398737 w 557214"/>
                <a:gd name="connsiteY1734" fmla="*/ 461508 h 825628"/>
                <a:gd name="connsiteX1735" fmla="*/ 398592 w 557214"/>
                <a:gd name="connsiteY1735" fmla="*/ 463978 h 825628"/>
                <a:gd name="connsiteX1736" fmla="*/ 398788 w 557214"/>
                <a:gd name="connsiteY1736" fmla="*/ 468788 h 825628"/>
                <a:gd name="connsiteX1737" fmla="*/ 543709 w 557214"/>
                <a:gd name="connsiteY1737" fmla="*/ 310304 h 825628"/>
                <a:gd name="connsiteX1738" fmla="*/ 541113 w 557214"/>
                <a:gd name="connsiteY1738" fmla="*/ 304361 h 825628"/>
                <a:gd name="connsiteX1739" fmla="*/ 542416 w 557214"/>
                <a:gd name="connsiteY1739" fmla="*/ 307016 h 825628"/>
                <a:gd name="connsiteX1740" fmla="*/ 543963 w 557214"/>
                <a:gd name="connsiteY1740" fmla="*/ 310709 h 825628"/>
                <a:gd name="connsiteX1741" fmla="*/ 543709 w 557214"/>
                <a:gd name="connsiteY1741" fmla="*/ 310304 h 825628"/>
                <a:gd name="connsiteX1742" fmla="*/ 543704 w 557214"/>
                <a:gd name="connsiteY1742" fmla="*/ 269689 h 825628"/>
                <a:gd name="connsiteX1743" fmla="*/ 547729 w 557214"/>
                <a:gd name="connsiteY1743" fmla="*/ 270356 h 825628"/>
                <a:gd name="connsiteX1744" fmla="*/ 551741 w 557214"/>
                <a:gd name="connsiteY1744" fmla="*/ 271502 h 825628"/>
                <a:gd name="connsiteX1745" fmla="*/ 551481 w 557214"/>
                <a:gd name="connsiteY1745" fmla="*/ 271616 h 825628"/>
                <a:gd name="connsiteX1746" fmla="*/ 550664 w 557214"/>
                <a:gd name="connsiteY1746" fmla="*/ 271784 h 825628"/>
                <a:gd name="connsiteX1747" fmla="*/ 549959 w 557214"/>
                <a:gd name="connsiteY1747" fmla="*/ 271796 h 825628"/>
                <a:gd name="connsiteX1748" fmla="*/ 545829 w 557214"/>
                <a:gd name="connsiteY1748" fmla="*/ 271609 h 825628"/>
                <a:gd name="connsiteX1749" fmla="*/ 542298 w 557214"/>
                <a:gd name="connsiteY1749" fmla="*/ 271737 h 825628"/>
                <a:gd name="connsiteX1750" fmla="*/ 535422 w 557214"/>
                <a:gd name="connsiteY1750" fmla="*/ 272754 h 825628"/>
                <a:gd name="connsiteX1751" fmla="*/ 536514 w 557214"/>
                <a:gd name="connsiteY1751" fmla="*/ 273061 h 825628"/>
                <a:gd name="connsiteX1752" fmla="*/ 543437 w 557214"/>
                <a:gd name="connsiteY1752" fmla="*/ 273118 h 825628"/>
                <a:gd name="connsiteX1753" fmla="*/ 548496 w 557214"/>
                <a:gd name="connsiteY1753" fmla="*/ 274057 h 825628"/>
                <a:gd name="connsiteX1754" fmla="*/ 552750 w 557214"/>
                <a:gd name="connsiteY1754" fmla="*/ 275850 h 825628"/>
                <a:gd name="connsiteX1755" fmla="*/ 553996 w 557214"/>
                <a:gd name="connsiteY1755" fmla="*/ 276796 h 825628"/>
                <a:gd name="connsiteX1756" fmla="*/ 549332 w 557214"/>
                <a:gd name="connsiteY1756" fmla="*/ 275807 h 825628"/>
                <a:gd name="connsiteX1757" fmla="*/ 543443 w 557214"/>
                <a:gd name="connsiteY1757" fmla="*/ 275738 h 825628"/>
                <a:gd name="connsiteX1758" fmla="*/ 533254 w 557214"/>
                <a:gd name="connsiteY1758" fmla="*/ 276566 h 825628"/>
                <a:gd name="connsiteX1759" fmla="*/ 543435 w 557214"/>
                <a:gd name="connsiteY1759" fmla="*/ 276758 h 825628"/>
                <a:gd name="connsiteX1760" fmla="*/ 551206 w 557214"/>
                <a:gd name="connsiteY1760" fmla="*/ 278307 h 825628"/>
                <a:gd name="connsiteX1761" fmla="*/ 552417 w 557214"/>
                <a:gd name="connsiteY1761" fmla="*/ 278777 h 825628"/>
                <a:gd name="connsiteX1762" fmla="*/ 550902 w 557214"/>
                <a:gd name="connsiteY1762" fmla="*/ 278647 h 825628"/>
                <a:gd name="connsiteX1763" fmla="*/ 548574 w 557214"/>
                <a:gd name="connsiteY1763" fmla="*/ 278531 h 825628"/>
                <a:gd name="connsiteX1764" fmla="*/ 548249 w 557214"/>
                <a:gd name="connsiteY1764" fmla="*/ 278720 h 825628"/>
                <a:gd name="connsiteX1765" fmla="*/ 550076 w 557214"/>
                <a:gd name="connsiteY1765" fmla="*/ 279948 h 825628"/>
                <a:gd name="connsiteX1766" fmla="*/ 550442 w 557214"/>
                <a:gd name="connsiteY1766" fmla="*/ 280099 h 825628"/>
                <a:gd name="connsiteX1767" fmla="*/ 541366 w 557214"/>
                <a:gd name="connsiteY1767" fmla="*/ 278795 h 825628"/>
                <a:gd name="connsiteX1768" fmla="*/ 538688 w 557214"/>
                <a:gd name="connsiteY1768" fmla="*/ 278342 h 825628"/>
                <a:gd name="connsiteX1769" fmla="*/ 538396 w 557214"/>
                <a:gd name="connsiteY1769" fmla="*/ 278348 h 825628"/>
                <a:gd name="connsiteX1770" fmla="*/ 538946 w 557214"/>
                <a:gd name="connsiteY1770" fmla="*/ 278677 h 825628"/>
                <a:gd name="connsiteX1771" fmla="*/ 545817 w 557214"/>
                <a:gd name="connsiteY1771" fmla="*/ 281440 h 825628"/>
                <a:gd name="connsiteX1772" fmla="*/ 549289 w 557214"/>
                <a:gd name="connsiteY1772" fmla="*/ 282325 h 825628"/>
                <a:gd name="connsiteX1773" fmla="*/ 550749 w 557214"/>
                <a:gd name="connsiteY1773" fmla="*/ 282477 h 825628"/>
                <a:gd name="connsiteX1774" fmla="*/ 550558 w 557214"/>
                <a:gd name="connsiteY1774" fmla="*/ 282488 h 825628"/>
                <a:gd name="connsiteX1775" fmla="*/ 546677 w 557214"/>
                <a:gd name="connsiteY1775" fmla="*/ 282287 h 825628"/>
                <a:gd name="connsiteX1776" fmla="*/ 537131 w 557214"/>
                <a:gd name="connsiteY1776" fmla="*/ 280723 h 825628"/>
                <a:gd name="connsiteX1777" fmla="*/ 536802 w 557214"/>
                <a:gd name="connsiteY1777" fmla="*/ 280855 h 825628"/>
                <a:gd name="connsiteX1778" fmla="*/ 541697 w 557214"/>
                <a:gd name="connsiteY1778" fmla="*/ 283462 h 825628"/>
                <a:gd name="connsiteX1779" fmla="*/ 539394 w 557214"/>
                <a:gd name="connsiteY1779" fmla="*/ 282756 h 825628"/>
                <a:gd name="connsiteX1780" fmla="*/ 532632 w 557214"/>
                <a:gd name="connsiteY1780" fmla="*/ 280007 h 825628"/>
                <a:gd name="connsiteX1781" fmla="*/ 528636 w 557214"/>
                <a:gd name="connsiteY1781" fmla="*/ 278009 h 825628"/>
                <a:gd name="connsiteX1782" fmla="*/ 524109 w 557214"/>
                <a:gd name="connsiteY1782" fmla="*/ 275011 h 825628"/>
                <a:gd name="connsiteX1783" fmla="*/ 518246 w 557214"/>
                <a:gd name="connsiteY1783" fmla="*/ 272191 h 825628"/>
                <a:gd name="connsiteX1784" fmla="*/ 515644 w 557214"/>
                <a:gd name="connsiteY1784" fmla="*/ 271337 h 825628"/>
                <a:gd name="connsiteX1785" fmla="*/ 520959 w 557214"/>
                <a:gd name="connsiteY1785" fmla="*/ 275223 h 825628"/>
                <a:gd name="connsiteX1786" fmla="*/ 526737 w 557214"/>
                <a:gd name="connsiteY1786" fmla="*/ 279681 h 825628"/>
                <a:gd name="connsiteX1787" fmla="*/ 531593 w 557214"/>
                <a:gd name="connsiteY1787" fmla="*/ 284288 h 825628"/>
                <a:gd name="connsiteX1788" fmla="*/ 536281 w 557214"/>
                <a:gd name="connsiteY1788" fmla="*/ 289752 h 825628"/>
                <a:gd name="connsiteX1789" fmla="*/ 542244 w 557214"/>
                <a:gd name="connsiteY1789" fmla="*/ 297644 h 825628"/>
                <a:gd name="connsiteX1790" fmla="*/ 547028 w 557214"/>
                <a:gd name="connsiteY1790" fmla="*/ 304317 h 825628"/>
                <a:gd name="connsiteX1791" fmla="*/ 544456 w 557214"/>
                <a:gd name="connsiteY1791" fmla="*/ 301493 h 825628"/>
                <a:gd name="connsiteX1792" fmla="*/ 547570 w 557214"/>
                <a:gd name="connsiteY1792" fmla="*/ 307323 h 825628"/>
                <a:gd name="connsiteX1793" fmla="*/ 541812 w 557214"/>
                <a:gd name="connsiteY1793" fmla="*/ 299669 h 825628"/>
                <a:gd name="connsiteX1794" fmla="*/ 540747 w 557214"/>
                <a:gd name="connsiteY1794" fmla="*/ 298387 h 825628"/>
                <a:gd name="connsiteX1795" fmla="*/ 537411 w 557214"/>
                <a:gd name="connsiteY1795" fmla="*/ 293005 h 825628"/>
                <a:gd name="connsiteX1796" fmla="*/ 532073 w 557214"/>
                <a:gd name="connsiteY1796" fmla="*/ 286386 h 825628"/>
                <a:gd name="connsiteX1797" fmla="*/ 524553 w 557214"/>
                <a:gd name="connsiteY1797" fmla="*/ 280177 h 825628"/>
                <a:gd name="connsiteX1798" fmla="*/ 516509 w 557214"/>
                <a:gd name="connsiteY1798" fmla="*/ 275277 h 825628"/>
                <a:gd name="connsiteX1799" fmla="*/ 510193 w 557214"/>
                <a:gd name="connsiteY1799" fmla="*/ 272704 h 825628"/>
                <a:gd name="connsiteX1800" fmla="*/ 507794 w 557214"/>
                <a:gd name="connsiteY1800" fmla="*/ 272154 h 825628"/>
                <a:gd name="connsiteX1801" fmla="*/ 513393 w 557214"/>
                <a:gd name="connsiteY1801" fmla="*/ 275183 h 825628"/>
                <a:gd name="connsiteX1802" fmla="*/ 520784 w 557214"/>
                <a:gd name="connsiteY1802" fmla="*/ 279864 h 825628"/>
                <a:gd name="connsiteX1803" fmla="*/ 528370 w 557214"/>
                <a:gd name="connsiteY1803" fmla="*/ 285716 h 825628"/>
                <a:gd name="connsiteX1804" fmla="*/ 533977 w 557214"/>
                <a:gd name="connsiteY1804" fmla="*/ 291600 h 825628"/>
                <a:gd name="connsiteX1805" fmla="*/ 530615 w 557214"/>
                <a:gd name="connsiteY1805" fmla="*/ 288494 h 825628"/>
                <a:gd name="connsiteX1806" fmla="*/ 541376 w 557214"/>
                <a:gd name="connsiteY1806" fmla="*/ 302010 h 825628"/>
                <a:gd name="connsiteX1807" fmla="*/ 543444 w 557214"/>
                <a:gd name="connsiteY1807" fmla="*/ 305755 h 825628"/>
                <a:gd name="connsiteX1808" fmla="*/ 537107 w 557214"/>
                <a:gd name="connsiteY1808" fmla="*/ 297172 h 825628"/>
                <a:gd name="connsiteX1809" fmla="*/ 538726 w 557214"/>
                <a:gd name="connsiteY1809" fmla="*/ 300051 h 825628"/>
                <a:gd name="connsiteX1810" fmla="*/ 531164 w 557214"/>
                <a:gd name="connsiteY1810" fmla="*/ 290422 h 825628"/>
                <a:gd name="connsiteX1811" fmla="*/ 520629 w 557214"/>
                <a:gd name="connsiteY1811" fmla="*/ 282625 h 825628"/>
                <a:gd name="connsiteX1812" fmla="*/ 515802 w 557214"/>
                <a:gd name="connsiteY1812" fmla="*/ 280570 h 825628"/>
                <a:gd name="connsiteX1813" fmla="*/ 526066 w 557214"/>
                <a:gd name="connsiteY1813" fmla="*/ 288244 h 825628"/>
                <a:gd name="connsiteX1814" fmla="*/ 536545 w 557214"/>
                <a:gd name="connsiteY1814" fmla="*/ 299964 h 825628"/>
                <a:gd name="connsiteX1815" fmla="*/ 539624 w 557214"/>
                <a:gd name="connsiteY1815" fmla="*/ 304732 h 825628"/>
                <a:gd name="connsiteX1816" fmla="*/ 534554 w 557214"/>
                <a:gd name="connsiteY1816" fmla="*/ 298707 h 825628"/>
                <a:gd name="connsiteX1817" fmla="*/ 541989 w 557214"/>
                <a:gd name="connsiteY1817" fmla="*/ 311709 h 825628"/>
                <a:gd name="connsiteX1818" fmla="*/ 535175 w 557214"/>
                <a:gd name="connsiteY1818" fmla="*/ 300498 h 825628"/>
                <a:gd name="connsiteX1819" fmla="*/ 541091 w 557214"/>
                <a:gd name="connsiteY1819" fmla="*/ 315089 h 825628"/>
                <a:gd name="connsiteX1820" fmla="*/ 536385 w 557214"/>
                <a:gd name="connsiteY1820" fmla="*/ 307409 h 825628"/>
                <a:gd name="connsiteX1821" fmla="*/ 528349 w 557214"/>
                <a:gd name="connsiteY1821" fmla="*/ 297151 h 825628"/>
                <a:gd name="connsiteX1822" fmla="*/ 537041 w 557214"/>
                <a:gd name="connsiteY1822" fmla="*/ 313458 h 825628"/>
                <a:gd name="connsiteX1823" fmla="*/ 535363 w 557214"/>
                <a:gd name="connsiteY1823" fmla="*/ 310480 h 825628"/>
                <a:gd name="connsiteX1824" fmla="*/ 534884 w 557214"/>
                <a:gd name="connsiteY1824" fmla="*/ 309882 h 825628"/>
                <a:gd name="connsiteX1825" fmla="*/ 535116 w 557214"/>
                <a:gd name="connsiteY1825" fmla="*/ 311142 h 825628"/>
                <a:gd name="connsiteX1826" fmla="*/ 537814 w 557214"/>
                <a:gd name="connsiteY1826" fmla="*/ 318810 h 825628"/>
                <a:gd name="connsiteX1827" fmla="*/ 527593 w 557214"/>
                <a:gd name="connsiteY1827" fmla="*/ 303908 h 825628"/>
                <a:gd name="connsiteX1828" fmla="*/ 532584 w 557214"/>
                <a:gd name="connsiteY1828" fmla="*/ 313639 h 825628"/>
                <a:gd name="connsiteX1829" fmla="*/ 534774 w 557214"/>
                <a:gd name="connsiteY1829" fmla="*/ 319885 h 825628"/>
                <a:gd name="connsiteX1830" fmla="*/ 535823 w 557214"/>
                <a:gd name="connsiteY1830" fmla="*/ 323762 h 825628"/>
                <a:gd name="connsiteX1831" fmla="*/ 535464 w 557214"/>
                <a:gd name="connsiteY1831" fmla="*/ 323709 h 825628"/>
                <a:gd name="connsiteX1832" fmla="*/ 522879 w 557214"/>
                <a:gd name="connsiteY1832" fmla="*/ 302251 h 825628"/>
                <a:gd name="connsiteX1833" fmla="*/ 523162 w 557214"/>
                <a:gd name="connsiteY1833" fmla="*/ 303284 h 825628"/>
                <a:gd name="connsiteX1834" fmla="*/ 525102 w 557214"/>
                <a:gd name="connsiteY1834" fmla="*/ 307808 h 825628"/>
                <a:gd name="connsiteX1835" fmla="*/ 520448 w 557214"/>
                <a:gd name="connsiteY1835" fmla="*/ 300522 h 825628"/>
                <a:gd name="connsiteX1836" fmla="*/ 519419 w 557214"/>
                <a:gd name="connsiteY1836" fmla="*/ 298636 h 825628"/>
                <a:gd name="connsiteX1837" fmla="*/ 517388 w 557214"/>
                <a:gd name="connsiteY1837" fmla="*/ 295569 h 825628"/>
                <a:gd name="connsiteX1838" fmla="*/ 515470 w 557214"/>
                <a:gd name="connsiteY1838" fmla="*/ 293461 h 825628"/>
                <a:gd name="connsiteX1839" fmla="*/ 510133 w 557214"/>
                <a:gd name="connsiteY1839" fmla="*/ 289660 h 825628"/>
                <a:gd name="connsiteX1840" fmla="*/ 502494 w 557214"/>
                <a:gd name="connsiteY1840" fmla="*/ 285872 h 825628"/>
                <a:gd name="connsiteX1841" fmla="*/ 495626 w 557214"/>
                <a:gd name="connsiteY1841" fmla="*/ 284006 h 825628"/>
                <a:gd name="connsiteX1842" fmla="*/ 492747 w 557214"/>
                <a:gd name="connsiteY1842" fmla="*/ 283679 h 825628"/>
                <a:gd name="connsiteX1843" fmla="*/ 499343 w 557214"/>
                <a:gd name="connsiteY1843" fmla="*/ 286213 h 825628"/>
                <a:gd name="connsiteX1844" fmla="*/ 506742 w 557214"/>
                <a:gd name="connsiteY1844" fmla="*/ 289854 h 825628"/>
                <a:gd name="connsiteX1845" fmla="*/ 512612 w 557214"/>
                <a:gd name="connsiteY1845" fmla="*/ 293758 h 825628"/>
                <a:gd name="connsiteX1846" fmla="*/ 516481 w 557214"/>
                <a:gd name="connsiteY1846" fmla="*/ 298227 h 825628"/>
                <a:gd name="connsiteX1847" fmla="*/ 518380 w 557214"/>
                <a:gd name="connsiteY1847" fmla="*/ 300732 h 825628"/>
                <a:gd name="connsiteX1848" fmla="*/ 519859 w 557214"/>
                <a:gd name="connsiteY1848" fmla="*/ 303692 h 825628"/>
                <a:gd name="connsiteX1849" fmla="*/ 520410 w 557214"/>
                <a:gd name="connsiteY1849" fmla="*/ 304884 h 825628"/>
                <a:gd name="connsiteX1850" fmla="*/ 519511 w 557214"/>
                <a:gd name="connsiteY1850" fmla="*/ 303714 h 825628"/>
                <a:gd name="connsiteX1851" fmla="*/ 517078 w 557214"/>
                <a:gd name="connsiteY1851" fmla="*/ 300826 h 825628"/>
                <a:gd name="connsiteX1852" fmla="*/ 514363 w 557214"/>
                <a:gd name="connsiteY1852" fmla="*/ 297944 h 825628"/>
                <a:gd name="connsiteX1853" fmla="*/ 511179 w 557214"/>
                <a:gd name="connsiteY1853" fmla="*/ 295189 h 825628"/>
                <a:gd name="connsiteX1854" fmla="*/ 505085 w 557214"/>
                <a:gd name="connsiteY1854" fmla="*/ 291182 h 825628"/>
                <a:gd name="connsiteX1855" fmla="*/ 497196 w 557214"/>
                <a:gd name="connsiteY1855" fmla="*/ 287573 h 825628"/>
                <a:gd name="connsiteX1856" fmla="*/ 488930 w 557214"/>
                <a:gd name="connsiteY1856" fmla="*/ 285164 h 825628"/>
                <a:gd name="connsiteX1857" fmla="*/ 488094 w 557214"/>
                <a:gd name="connsiteY1857" fmla="*/ 285107 h 825628"/>
                <a:gd name="connsiteX1858" fmla="*/ 493784 w 557214"/>
                <a:gd name="connsiteY1858" fmla="*/ 287842 h 825628"/>
                <a:gd name="connsiteX1859" fmla="*/ 501425 w 557214"/>
                <a:gd name="connsiteY1859" fmla="*/ 291968 h 825628"/>
                <a:gd name="connsiteX1860" fmla="*/ 507810 w 557214"/>
                <a:gd name="connsiteY1860" fmla="*/ 296499 h 825628"/>
                <a:gd name="connsiteX1861" fmla="*/ 511188 w 557214"/>
                <a:gd name="connsiteY1861" fmla="*/ 299506 h 825628"/>
                <a:gd name="connsiteX1862" fmla="*/ 513522 w 557214"/>
                <a:gd name="connsiteY1862" fmla="*/ 302111 h 825628"/>
                <a:gd name="connsiteX1863" fmla="*/ 516080 w 557214"/>
                <a:gd name="connsiteY1863" fmla="*/ 305369 h 825628"/>
                <a:gd name="connsiteX1864" fmla="*/ 517517 w 557214"/>
                <a:gd name="connsiteY1864" fmla="*/ 307311 h 825628"/>
                <a:gd name="connsiteX1865" fmla="*/ 519637 w 557214"/>
                <a:gd name="connsiteY1865" fmla="*/ 310785 h 825628"/>
                <a:gd name="connsiteX1866" fmla="*/ 520482 w 557214"/>
                <a:gd name="connsiteY1866" fmla="*/ 312216 h 825628"/>
                <a:gd name="connsiteX1867" fmla="*/ 519843 w 557214"/>
                <a:gd name="connsiteY1867" fmla="*/ 314371 h 825628"/>
                <a:gd name="connsiteX1868" fmla="*/ 518488 w 557214"/>
                <a:gd name="connsiteY1868" fmla="*/ 316277 h 825628"/>
                <a:gd name="connsiteX1869" fmla="*/ 517229 w 557214"/>
                <a:gd name="connsiteY1869" fmla="*/ 317452 h 825628"/>
                <a:gd name="connsiteX1870" fmla="*/ 516538 w 557214"/>
                <a:gd name="connsiteY1870" fmla="*/ 317697 h 825628"/>
                <a:gd name="connsiteX1871" fmla="*/ 513183 w 557214"/>
                <a:gd name="connsiteY1871" fmla="*/ 317871 h 825628"/>
                <a:gd name="connsiteX1872" fmla="*/ 511369 w 557214"/>
                <a:gd name="connsiteY1872" fmla="*/ 317401 h 825628"/>
                <a:gd name="connsiteX1873" fmla="*/ 509939 w 557214"/>
                <a:gd name="connsiteY1873" fmla="*/ 316695 h 825628"/>
                <a:gd name="connsiteX1874" fmla="*/ 506993 w 557214"/>
                <a:gd name="connsiteY1874" fmla="*/ 314186 h 825628"/>
                <a:gd name="connsiteX1875" fmla="*/ 500879 w 557214"/>
                <a:gd name="connsiteY1875" fmla="*/ 308320 h 825628"/>
                <a:gd name="connsiteX1876" fmla="*/ 499308 w 557214"/>
                <a:gd name="connsiteY1876" fmla="*/ 307154 h 825628"/>
                <a:gd name="connsiteX1877" fmla="*/ 497569 w 557214"/>
                <a:gd name="connsiteY1877" fmla="*/ 306079 h 825628"/>
                <a:gd name="connsiteX1878" fmla="*/ 494904 w 557214"/>
                <a:gd name="connsiteY1878" fmla="*/ 304822 h 825628"/>
                <a:gd name="connsiteX1879" fmla="*/ 491016 w 557214"/>
                <a:gd name="connsiteY1879" fmla="*/ 303826 h 825628"/>
                <a:gd name="connsiteX1880" fmla="*/ 487505 w 557214"/>
                <a:gd name="connsiteY1880" fmla="*/ 304259 h 825628"/>
                <a:gd name="connsiteX1881" fmla="*/ 484472 w 557214"/>
                <a:gd name="connsiteY1881" fmla="*/ 306453 h 825628"/>
                <a:gd name="connsiteX1882" fmla="*/ 481790 w 557214"/>
                <a:gd name="connsiteY1882" fmla="*/ 310718 h 825628"/>
                <a:gd name="connsiteX1883" fmla="*/ 481356 w 557214"/>
                <a:gd name="connsiteY1883" fmla="*/ 311907 h 825628"/>
                <a:gd name="connsiteX1884" fmla="*/ 478222 w 557214"/>
                <a:gd name="connsiteY1884" fmla="*/ 317842 h 825628"/>
                <a:gd name="connsiteX1885" fmla="*/ 476539 w 557214"/>
                <a:gd name="connsiteY1885" fmla="*/ 327673 h 825628"/>
                <a:gd name="connsiteX1886" fmla="*/ 477299 w 557214"/>
                <a:gd name="connsiteY1886" fmla="*/ 332736 h 825628"/>
                <a:gd name="connsiteX1887" fmla="*/ 479969 w 557214"/>
                <a:gd name="connsiteY1887" fmla="*/ 345074 h 825628"/>
                <a:gd name="connsiteX1888" fmla="*/ 481018 w 557214"/>
                <a:gd name="connsiteY1888" fmla="*/ 352210 h 825628"/>
                <a:gd name="connsiteX1889" fmla="*/ 481324 w 557214"/>
                <a:gd name="connsiteY1889" fmla="*/ 356692 h 825628"/>
                <a:gd name="connsiteX1890" fmla="*/ 481230 w 557214"/>
                <a:gd name="connsiteY1890" fmla="*/ 370246 h 825628"/>
                <a:gd name="connsiteX1891" fmla="*/ 480833 w 557214"/>
                <a:gd name="connsiteY1891" fmla="*/ 374195 h 825628"/>
                <a:gd name="connsiteX1892" fmla="*/ 479856 w 557214"/>
                <a:gd name="connsiteY1892" fmla="*/ 379089 h 825628"/>
                <a:gd name="connsiteX1893" fmla="*/ 479865 w 557214"/>
                <a:gd name="connsiteY1893" fmla="*/ 378950 h 825628"/>
                <a:gd name="connsiteX1894" fmla="*/ 480082 w 557214"/>
                <a:gd name="connsiteY1894" fmla="*/ 371107 h 825628"/>
                <a:gd name="connsiteX1895" fmla="*/ 479996 w 557214"/>
                <a:gd name="connsiteY1895" fmla="*/ 367183 h 825628"/>
                <a:gd name="connsiteX1896" fmla="*/ 479904 w 557214"/>
                <a:gd name="connsiteY1896" fmla="*/ 365244 h 825628"/>
                <a:gd name="connsiteX1897" fmla="*/ 479626 w 557214"/>
                <a:gd name="connsiteY1897" fmla="*/ 361408 h 825628"/>
                <a:gd name="connsiteX1898" fmla="*/ 476552 w 557214"/>
                <a:gd name="connsiteY1898" fmla="*/ 342111 h 825628"/>
                <a:gd name="connsiteX1899" fmla="*/ 477037 w 557214"/>
                <a:gd name="connsiteY1899" fmla="*/ 344595 h 825628"/>
                <a:gd name="connsiteX1900" fmla="*/ 477785 w 557214"/>
                <a:gd name="connsiteY1900" fmla="*/ 349696 h 825628"/>
                <a:gd name="connsiteX1901" fmla="*/ 478236 w 557214"/>
                <a:gd name="connsiteY1901" fmla="*/ 354973 h 825628"/>
                <a:gd name="connsiteX1902" fmla="*/ 478350 w 557214"/>
                <a:gd name="connsiteY1902" fmla="*/ 357678 h 825628"/>
                <a:gd name="connsiteX1903" fmla="*/ 478045 w 557214"/>
                <a:gd name="connsiteY1903" fmla="*/ 369350 h 825628"/>
                <a:gd name="connsiteX1904" fmla="*/ 476828 w 557214"/>
                <a:gd name="connsiteY1904" fmla="*/ 379946 h 825628"/>
                <a:gd name="connsiteX1905" fmla="*/ 474688 w 557214"/>
                <a:gd name="connsiteY1905" fmla="*/ 389540 h 825628"/>
                <a:gd name="connsiteX1906" fmla="*/ 475444 w 557214"/>
                <a:gd name="connsiteY1906" fmla="*/ 380267 h 825628"/>
                <a:gd name="connsiteX1907" fmla="*/ 475273 w 557214"/>
                <a:gd name="connsiteY1907" fmla="*/ 364617 h 825628"/>
                <a:gd name="connsiteX1908" fmla="*/ 474157 w 557214"/>
                <a:gd name="connsiteY1908" fmla="*/ 354878 h 825628"/>
                <a:gd name="connsiteX1909" fmla="*/ 473776 w 557214"/>
                <a:gd name="connsiteY1909" fmla="*/ 354851 h 825628"/>
                <a:gd name="connsiteX1910" fmla="*/ 472598 w 557214"/>
                <a:gd name="connsiteY1910" fmla="*/ 370494 h 825628"/>
                <a:gd name="connsiteX1911" fmla="*/ 471669 w 557214"/>
                <a:gd name="connsiteY1911" fmla="*/ 375931 h 825628"/>
                <a:gd name="connsiteX1912" fmla="*/ 469506 w 557214"/>
                <a:gd name="connsiteY1912" fmla="*/ 386247 h 825628"/>
                <a:gd name="connsiteX1913" fmla="*/ 469233 w 557214"/>
                <a:gd name="connsiteY1913" fmla="*/ 385642 h 825628"/>
                <a:gd name="connsiteX1914" fmla="*/ 469485 w 557214"/>
                <a:gd name="connsiteY1914" fmla="*/ 380166 h 825628"/>
                <a:gd name="connsiteX1915" fmla="*/ 469074 w 557214"/>
                <a:gd name="connsiteY1915" fmla="*/ 366413 h 825628"/>
                <a:gd name="connsiteX1916" fmla="*/ 464205 w 557214"/>
                <a:gd name="connsiteY1916" fmla="*/ 342522 h 825628"/>
                <a:gd name="connsiteX1917" fmla="*/ 464097 w 557214"/>
                <a:gd name="connsiteY1917" fmla="*/ 342539 h 825628"/>
                <a:gd name="connsiteX1918" fmla="*/ 465502 w 557214"/>
                <a:gd name="connsiteY1918" fmla="*/ 352832 h 825628"/>
                <a:gd name="connsiteX1919" fmla="*/ 466036 w 557214"/>
                <a:gd name="connsiteY1919" fmla="*/ 362720 h 825628"/>
                <a:gd name="connsiteX1920" fmla="*/ 465076 w 557214"/>
                <a:gd name="connsiteY1920" fmla="*/ 379161 h 825628"/>
                <a:gd name="connsiteX1921" fmla="*/ 464408 w 557214"/>
                <a:gd name="connsiteY1921" fmla="*/ 378442 h 825628"/>
                <a:gd name="connsiteX1922" fmla="*/ 464175 w 557214"/>
                <a:gd name="connsiteY1922" fmla="*/ 373439 h 825628"/>
                <a:gd name="connsiteX1923" fmla="*/ 463621 w 557214"/>
                <a:gd name="connsiteY1923" fmla="*/ 367329 h 825628"/>
                <a:gd name="connsiteX1924" fmla="*/ 462078 w 557214"/>
                <a:gd name="connsiteY1924" fmla="*/ 356861 h 825628"/>
                <a:gd name="connsiteX1925" fmla="*/ 461993 w 557214"/>
                <a:gd name="connsiteY1925" fmla="*/ 357011 h 825628"/>
                <a:gd name="connsiteX1926" fmla="*/ 461935 w 557214"/>
                <a:gd name="connsiteY1926" fmla="*/ 367009 h 825628"/>
                <a:gd name="connsiteX1927" fmla="*/ 461250 w 557214"/>
                <a:gd name="connsiteY1927" fmla="*/ 375396 h 825628"/>
                <a:gd name="connsiteX1928" fmla="*/ 461501 w 557214"/>
                <a:gd name="connsiteY1928" fmla="*/ 375855 h 825628"/>
                <a:gd name="connsiteX1929" fmla="*/ 461409 w 557214"/>
                <a:gd name="connsiteY1929" fmla="*/ 375784 h 825628"/>
                <a:gd name="connsiteX1930" fmla="*/ 460971 w 557214"/>
                <a:gd name="connsiteY1930" fmla="*/ 375266 h 825628"/>
                <a:gd name="connsiteX1931" fmla="*/ 459914 w 557214"/>
                <a:gd name="connsiteY1931" fmla="*/ 374376 h 825628"/>
                <a:gd name="connsiteX1932" fmla="*/ 459796 w 557214"/>
                <a:gd name="connsiteY1932" fmla="*/ 373129 h 825628"/>
                <a:gd name="connsiteX1933" fmla="*/ 459078 w 557214"/>
                <a:gd name="connsiteY1933" fmla="*/ 367712 h 825628"/>
                <a:gd name="connsiteX1934" fmla="*/ 458269 w 557214"/>
                <a:gd name="connsiteY1934" fmla="*/ 360271 h 825628"/>
                <a:gd name="connsiteX1935" fmla="*/ 458054 w 557214"/>
                <a:gd name="connsiteY1935" fmla="*/ 358924 h 825628"/>
                <a:gd name="connsiteX1936" fmla="*/ 457830 w 557214"/>
                <a:gd name="connsiteY1936" fmla="*/ 359117 h 825628"/>
                <a:gd name="connsiteX1937" fmla="*/ 457631 w 557214"/>
                <a:gd name="connsiteY1937" fmla="*/ 361014 h 825628"/>
                <a:gd name="connsiteX1938" fmla="*/ 457514 w 557214"/>
                <a:gd name="connsiteY1938" fmla="*/ 363415 h 825628"/>
                <a:gd name="connsiteX1939" fmla="*/ 457359 w 557214"/>
                <a:gd name="connsiteY1939" fmla="*/ 369655 h 825628"/>
                <a:gd name="connsiteX1940" fmla="*/ 457215 w 557214"/>
                <a:gd name="connsiteY1940" fmla="*/ 372311 h 825628"/>
                <a:gd name="connsiteX1941" fmla="*/ 457127 w 557214"/>
                <a:gd name="connsiteY1941" fmla="*/ 372244 h 825628"/>
                <a:gd name="connsiteX1942" fmla="*/ 455935 w 557214"/>
                <a:gd name="connsiteY1942" fmla="*/ 371320 h 825628"/>
                <a:gd name="connsiteX1943" fmla="*/ 455047 w 557214"/>
                <a:gd name="connsiteY1943" fmla="*/ 366662 h 825628"/>
                <a:gd name="connsiteX1944" fmla="*/ 453032 w 557214"/>
                <a:gd name="connsiteY1944" fmla="*/ 353433 h 825628"/>
                <a:gd name="connsiteX1945" fmla="*/ 452742 w 557214"/>
                <a:gd name="connsiteY1945" fmla="*/ 352082 h 825628"/>
                <a:gd name="connsiteX1946" fmla="*/ 452204 w 557214"/>
                <a:gd name="connsiteY1946" fmla="*/ 355810 h 825628"/>
                <a:gd name="connsiteX1947" fmla="*/ 452502 w 557214"/>
                <a:gd name="connsiteY1947" fmla="*/ 368446 h 825628"/>
                <a:gd name="connsiteX1948" fmla="*/ 450967 w 557214"/>
                <a:gd name="connsiteY1948" fmla="*/ 366815 h 825628"/>
                <a:gd name="connsiteX1949" fmla="*/ 450816 w 557214"/>
                <a:gd name="connsiteY1949" fmla="*/ 366607 h 825628"/>
                <a:gd name="connsiteX1950" fmla="*/ 450384 w 557214"/>
                <a:gd name="connsiteY1950" fmla="*/ 364593 h 825628"/>
                <a:gd name="connsiteX1951" fmla="*/ 448368 w 557214"/>
                <a:gd name="connsiteY1951" fmla="*/ 350497 h 825628"/>
                <a:gd name="connsiteX1952" fmla="*/ 448059 w 557214"/>
                <a:gd name="connsiteY1952" fmla="*/ 349066 h 825628"/>
                <a:gd name="connsiteX1953" fmla="*/ 447424 w 557214"/>
                <a:gd name="connsiteY1953" fmla="*/ 350455 h 825628"/>
                <a:gd name="connsiteX1954" fmla="*/ 447090 w 557214"/>
                <a:gd name="connsiteY1954" fmla="*/ 354265 h 825628"/>
                <a:gd name="connsiteX1955" fmla="*/ 447565 w 557214"/>
                <a:gd name="connsiteY1955" fmla="*/ 361193 h 825628"/>
                <a:gd name="connsiteX1956" fmla="*/ 446793 w 557214"/>
                <a:gd name="connsiteY1956" fmla="*/ 359637 h 825628"/>
                <a:gd name="connsiteX1957" fmla="*/ 443517 w 557214"/>
                <a:gd name="connsiteY1957" fmla="*/ 352524 h 825628"/>
                <a:gd name="connsiteX1958" fmla="*/ 441702 w 557214"/>
                <a:gd name="connsiteY1958" fmla="*/ 348766 h 825628"/>
                <a:gd name="connsiteX1959" fmla="*/ 440793 w 557214"/>
                <a:gd name="connsiteY1959" fmla="*/ 347516 h 825628"/>
                <a:gd name="connsiteX1960" fmla="*/ 439775 w 557214"/>
                <a:gd name="connsiteY1960" fmla="*/ 346377 h 825628"/>
                <a:gd name="connsiteX1961" fmla="*/ 438594 w 557214"/>
                <a:gd name="connsiteY1961" fmla="*/ 345197 h 825628"/>
                <a:gd name="connsiteX1962" fmla="*/ 435805 w 557214"/>
                <a:gd name="connsiteY1962" fmla="*/ 343336 h 825628"/>
                <a:gd name="connsiteX1963" fmla="*/ 431186 w 557214"/>
                <a:gd name="connsiteY1963" fmla="*/ 340787 h 825628"/>
                <a:gd name="connsiteX1964" fmla="*/ 427466 w 557214"/>
                <a:gd name="connsiteY1964" fmla="*/ 338842 h 825628"/>
                <a:gd name="connsiteX1965" fmla="*/ 424999 w 557214"/>
                <a:gd name="connsiteY1965" fmla="*/ 337720 h 825628"/>
                <a:gd name="connsiteX1966" fmla="*/ 422909 w 557214"/>
                <a:gd name="connsiteY1966" fmla="*/ 337047 h 825628"/>
                <a:gd name="connsiteX1967" fmla="*/ 419392 w 557214"/>
                <a:gd name="connsiteY1967" fmla="*/ 336764 h 825628"/>
                <a:gd name="connsiteX1968" fmla="*/ 415330 w 557214"/>
                <a:gd name="connsiteY1968" fmla="*/ 337350 h 825628"/>
                <a:gd name="connsiteX1969" fmla="*/ 411780 w 557214"/>
                <a:gd name="connsiteY1969" fmla="*/ 338997 h 825628"/>
                <a:gd name="connsiteX1970" fmla="*/ 408636 w 557214"/>
                <a:gd name="connsiteY1970" fmla="*/ 341303 h 825628"/>
                <a:gd name="connsiteX1971" fmla="*/ 405825 w 557214"/>
                <a:gd name="connsiteY1971" fmla="*/ 344529 h 825628"/>
                <a:gd name="connsiteX1972" fmla="*/ 403635 w 557214"/>
                <a:gd name="connsiteY1972" fmla="*/ 348720 h 825628"/>
                <a:gd name="connsiteX1973" fmla="*/ 402814 w 557214"/>
                <a:gd name="connsiteY1973" fmla="*/ 356073 h 825628"/>
                <a:gd name="connsiteX1974" fmla="*/ 404982 w 557214"/>
                <a:gd name="connsiteY1974" fmla="*/ 362966 h 825628"/>
                <a:gd name="connsiteX1975" fmla="*/ 405160 w 557214"/>
                <a:gd name="connsiteY1975" fmla="*/ 363195 h 825628"/>
                <a:gd name="connsiteX1976" fmla="*/ 395098 w 557214"/>
                <a:gd name="connsiteY1976" fmla="*/ 365802 h 825628"/>
                <a:gd name="connsiteX1977" fmla="*/ 393959 w 557214"/>
                <a:gd name="connsiteY1977" fmla="*/ 366275 h 825628"/>
                <a:gd name="connsiteX1978" fmla="*/ 392865 w 557214"/>
                <a:gd name="connsiteY1978" fmla="*/ 366580 h 825628"/>
                <a:gd name="connsiteX1979" fmla="*/ 390008 w 557214"/>
                <a:gd name="connsiteY1979" fmla="*/ 367697 h 825628"/>
                <a:gd name="connsiteX1980" fmla="*/ 387997 w 557214"/>
                <a:gd name="connsiteY1980" fmla="*/ 369126 h 825628"/>
                <a:gd name="connsiteX1981" fmla="*/ 386561 w 557214"/>
                <a:gd name="connsiteY1981" fmla="*/ 371300 h 825628"/>
                <a:gd name="connsiteX1982" fmla="*/ 386010 w 557214"/>
                <a:gd name="connsiteY1982" fmla="*/ 374111 h 825628"/>
                <a:gd name="connsiteX1983" fmla="*/ 386356 w 557214"/>
                <a:gd name="connsiteY1983" fmla="*/ 377267 h 825628"/>
                <a:gd name="connsiteX1984" fmla="*/ 386485 w 557214"/>
                <a:gd name="connsiteY1984" fmla="*/ 377697 h 825628"/>
                <a:gd name="connsiteX1985" fmla="*/ 385453 w 557214"/>
                <a:gd name="connsiteY1985" fmla="*/ 378179 h 825628"/>
                <a:gd name="connsiteX1986" fmla="*/ 382360 w 557214"/>
                <a:gd name="connsiteY1986" fmla="*/ 379400 h 825628"/>
                <a:gd name="connsiteX1987" fmla="*/ 377643 w 557214"/>
                <a:gd name="connsiteY1987" fmla="*/ 382355 h 825628"/>
                <a:gd name="connsiteX1988" fmla="*/ 374080 w 557214"/>
                <a:gd name="connsiteY1988" fmla="*/ 385670 h 825628"/>
                <a:gd name="connsiteX1989" fmla="*/ 372651 w 557214"/>
                <a:gd name="connsiteY1989" fmla="*/ 387433 h 825628"/>
                <a:gd name="connsiteX1990" fmla="*/ 371781 w 557214"/>
                <a:gd name="connsiteY1990" fmla="*/ 388812 h 825628"/>
                <a:gd name="connsiteX1991" fmla="*/ 370713 w 557214"/>
                <a:gd name="connsiteY1991" fmla="*/ 391178 h 825628"/>
                <a:gd name="connsiteX1992" fmla="*/ 370579 w 557214"/>
                <a:gd name="connsiteY1992" fmla="*/ 391529 h 825628"/>
                <a:gd name="connsiteX1993" fmla="*/ 370716 w 557214"/>
                <a:gd name="connsiteY1993" fmla="*/ 390496 h 825628"/>
                <a:gd name="connsiteX1994" fmla="*/ 371871 w 557214"/>
                <a:gd name="connsiteY1994" fmla="*/ 380225 h 825628"/>
                <a:gd name="connsiteX1995" fmla="*/ 371683 w 557214"/>
                <a:gd name="connsiteY1995" fmla="*/ 379648 h 825628"/>
                <a:gd name="connsiteX1996" fmla="*/ 368872 w 557214"/>
                <a:gd name="connsiteY1996" fmla="*/ 386352 h 825628"/>
                <a:gd name="connsiteX1997" fmla="*/ 363449 w 557214"/>
                <a:gd name="connsiteY1997" fmla="*/ 400757 h 825628"/>
                <a:gd name="connsiteX1998" fmla="*/ 362159 w 557214"/>
                <a:gd name="connsiteY1998" fmla="*/ 405699 h 825628"/>
                <a:gd name="connsiteX1999" fmla="*/ 362580 w 557214"/>
                <a:gd name="connsiteY1999" fmla="*/ 398759 h 825628"/>
                <a:gd name="connsiteX2000" fmla="*/ 363391 w 557214"/>
                <a:gd name="connsiteY2000" fmla="*/ 395196 h 825628"/>
                <a:gd name="connsiteX2001" fmla="*/ 365504 w 557214"/>
                <a:gd name="connsiteY2001" fmla="*/ 388142 h 825628"/>
                <a:gd name="connsiteX2002" fmla="*/ 365484 w 557214"/>
                <a:gd name="connsiteY2002" fmla="*/ 387970 h 825628"/>
                <a:gd name="connsiteX2003" fmla="*/ 359591 w 557214"/>
                <a:gd name="connsiteY2003" fmla="*/ 405324 h 825628"/>
                <a:gd name="connsiteX2004" fmla="*/ 359721 w 557214"/>
                <a:gd name="connsiteY2004" fmla="*/ 412458 h 825628"/>
                <a:gd name="connsiteX2005" fmla="*/ 359243 w 557214"/>
                <a:gd name="connsiteY2005" fmla="*/ 411353 h 825628"/>
                <a:gd name="connsiteX2006" fmla="*/ 358099 w 557214"/>
                <a:gd name="connsiteY2006" fmla="*/ 405616 h 825628"/>
                <a:gd name="connsiteX2007" fmla="*/ 359408 w 557214"/>
                <a:gd name="connsiteY2007" fmla="*/ 401379 h 825628"/>
                <a:gd name="connsiteX2008" fmla="*/ 361851 w 557214"/>
                <a:gd name="connsiteY2008" fmla="*/ 395635 h 825628"/>
                <a:gd name="connsiteX2009" fmla="*/ 362432 w 557214"/>
                <a:gd name="connsiteY2009" fmla="*/ 394134 h 825628"/>
                <a:gd name="connsiteX2010" fmla="*/ 363046 w 557214"/>
                <a:gd name="connsiteY2010" fmla="*/ 392271 h 825628"/>
                <a:gd name="connsiteX2011" fmla="*/ 368701 w 557214"/>
                <a:gd name="connsiteY2011" fmla="*/ 378844 h 825628"/>
                <a:gd name="connsiteX2012" fmla="*/ 371559 w 557214"/>
                <a:gd name="connsiteY2012" fmla="*/ 370159 h 825628"/>
                <a:gd name="connsiteX2013" fmla="*/ 372810 w 557214"/>
                <a:gd name="connsiteY2013" fmla="*/ 364983 h 825628"/>
                <a:gd name="connsiteX2014" fmla="*/ 361869 w 557214"/>
                <a:gd name="connsiteY2014" fmla="*/ 391768 h 825628"/>
                <a:gd name="connsiteX2015" fmla="*/ 361598 w 557214"/>
                <a:gd name="connsiteY2015" fmla="*/ 392368 h 825628"/>
                <a:gd name="connsiteX2016" fmla="*/ 361166 w 557214"/>
                <a:gd name="connsiteY2016" fmla="*/ 393489 h 825628"/>
                <a:gd name="connsiteX2017" fmla="*/ 361050 w 557214"/>
                <a:gd name="connsiteY2017" fmla="*/ 393773 h 825628"/>
                <a:gd name="connsiteX2018" fmla="*/ 361071 w 557214"/>
                <a:gd name="connsiteY2018" fmla="*/ 393765 h 825628"/>
                <a:gd name="connsiteX2019" fmla="*/ 360899 w 557214"/>
                <a:gd name="connsiteY2019" fmla="*/ 394266 h 825628"/>
                <a:gd name="connsiteX2020" fmla="*/ 358092 w 557214"/>
                <a:gd name="connsiteY2020" fmla="*/ 405582 h 825628"/>
                <a:gd name="connsiteX2021" fmla="*/ 357919 w 557214"/>
                <a:gd name="connsiteY2021" fmla="*/ 404713 h 825628"/>
                <a:gd name="connsiteX2022" fmla="*/ 361602 w 557214"/>
                <a:gd name="connsiteY2022" fmla="*/ 386872 h 825628"/>
                <a:gd name="connsiteX2023" fmla="*/ 356054 w 557214"/>
                <a:gd name="connsiteY2023" fmla="*/ 398689 h 825628"/>
                <a:gd name="connsiteX2024" fmla="*/ 354613 w 557214"/>
                <a:gd name="connsiteY2024" fmla="*/ 406682 h 825628"/>
                <a:gd name="connsiteX2025" fmla="*/ 356241 w 557214"/>
                <a:gd name="connsiteY2025" fmla="*/ 414119 h 825628"/>
                <a:gd name="connsiteX2026" fmla="*/ 356724 w 557214"/>
                <a:gd name="connsiteY2026" fmla="*/ 415273 h 825628"/>
                <a:gd name="connsiteX2027" fmla="*/ 354986 w 557214"/>
                <a:gd name="connsiteY2027" fmla="*/ 412331 h 825628"/>
                <a:gd name="connsiteX2028" fmla="*/ 352738 w 557214"/>
                <a:gd name="connsiteY2028" fmla="*/ 405202 h 825628"/>
                <a:gd name="connsiteX2029" fmla="*/ 355754 w 557214"/>
                <a:gd name="connsiteY2029" fmla="*/ 387045 h 825628"/>
                <a:gd name="connsiteX2030" fmla="*/ 349851 w 557214"/>
                <a:gd name="connsiteY2030" fmla="*/ 399938 h 825628"/>
                <a:gd name="connsiteX2031" fmla="*/ 349007 w 557214"/>
                <a:gd name="connsiteY2031" fmla="*/ 406128 h 825628"/>
                <a:gd name="connsiteX2032" fmla="*/ 347769 w 557214"/>
                <a:gd name="connsiteY2032" fmla="*/ 398432 h 825628"/>
                <a:gd name="connsiteX2033" fmla="*/ 353209 w 557214"/>
                <a:gd name="connsiteY2033" fmla="*/ 377626 h 825628"/>
                <a:gd name="connsiteX2034" fmla="*/ 345623 w 557214"/>
                <a:gd name="connsiteY2034" fmla="*/ 392052 h 825628"/>
                <a:gd name="connsiteX2035" fmla="*/ 343296 w 557214"/>
                <a:gd name="connsiteY2035" fmla="*/ 400423 h 825628"/>
                <a:gd name="connsiteX2036" fmla="*/ 345625 w 557214"/>
                <a:gd name="connsiteY2036" fmla="*/ 409220 h 825628"/>
                <a:gd name="connsiteX2037" fmla="*/ 350125 w 557214"/>
                <a:gd name="connsiteY2037" fmla="*/ 414831 h 825628"/>
                <a:gd name="connsiteX2038" fmla="*/ 351509 w 557214"/>
                <a:gd name="connsiteY2038" fmla="*/ 416532 h 825628"/>
                <a:gd name="connsiteX2039" fmla="*/ 353627 w 557214"/>
                <a:gd name="connsiteY2039" fmla="*/ 419107 h 825628"/>
                <a:gd name="connsiteX2040" fmla="*/ 354811 w 557214"/>
                <a:gd name="connsiteY2040" fmla="*/ 420549 h 825628"/>
                <a:gd name="connsiteX2041" fmla="*/ 355756 w 557214"/>
                <a:gd name="connsiteY2041" fmla="*/ 421806 h 825628"/>
                <a:gd name="connsiteX2042" fmla="*/ 357184 w 557214"/>
                <a:gd name="connsiteY2042" fmla="*/ 423628 h 825628"/>
                <a:gd name="connsiteX2043" fmla="*/ 359082 w 557214"/>
                <a:gd name="connsiteY2043" fmla="*/ 426018 h 825628"/>
                <a:gd name="connsiteX2044" fmla="*/ 360968 w 557214"/>
                <a:gd name="connsiteY2044" fmla="*/ 428793 h 825628"/>
                <a:gd name="connsiteX2045" fmla="*/ 361484 w 557214"/>
                <a:gd name="connsiteY2045" fmla="*/ 429606 h 825628"/>
                <a:gd name="connsiteX2046" fmla="*/ 361446 w 557214"/>
                <a:gd name="connsiteY2046" fmla="*/ 431821 h 825628"/>
                <a:gd name="connsiteX2047" fmla="*/ 361874 w 557214"/>
                <a:gd name="connsiteY2047" fmla="*/ 435339 h 825628"/>
                <a:gd name="connsiteX2048" fmla="*/ 362853 w 557214"/>
                <a:gd name="connsiteY2048" fmla="*/ 438676 h 825628"/>
                <a:gd name="connsiteX2049" fmla="*/ 364256 w 557214"/>
                <a:gd name="connsiteY2049" fmla="*/ 441359 h 825628"/>
                <a:gd name="connsiteX2050" fmla="*/ 365679 w 557214"/>
                <a:gd name="connsiteY2050" fmla="*/ 442866 h 825628"/>
                <a:gd name="connsiteX2051" fmla="*/ 366151 w 557214"/>
                <a:gd name="connsiteY2051" fmla="*/ 444451 h 825628"/>
                <a:gd name="connsiteX2052" fmla="*/ 367521 w 557214"/>
                <a:gd name="connsiteY2052" fmla="*/ 450674 h 825628"/>
                <a:gd name="connsiteX2053" fmla="*/ 367868 w 557214"/>
                <a:gd name="connsiteY2053" fmla="*/ 456701 h 825628"/>
                <a:gd name="connsiteX2054" fmla="*/ 367517 w 557214"/>
                <a:gd name="connsiteY2054" fmla="*/ 463821 h 825628"/>
                <a:gd name="connsiteX2055" fmla="*/ 366822 w 557214"/>
                <a:gd name="connsiteY2055" fmla="*/ 471902 h 825628"/>
                <a:gd name="connsiteX2056" fmla="*/ 365845 w 557214"/>
                <a:gd name="connsiteY2056" fmla="*/ 481009 h 825628"/>
                <a:gd name="connsiteX2057" fmla="*/ 364582 w 557214"/>
                <a:gd name="connsiteY2057" fmla="*/ 490832 h 825628"/>
                <a:gd name="connsiteX2058" fmla="*/ 363423 w 557214"/>
                <a:gd name="connsiteY2058" fmla="*/ 499039 h 825628"/>
                <a:gd name="connsiteX2059" fmla="*/ 362542 w 557214"/>
                <a:gd name="connsiteY2059" fmla="*/ 504983 h 825628"/>
                <a:gd name="connsiteX2060" fmla="*/ 362305 w 557214"/>
                <a:gd name="connsiteY2060" fmla="*/ 508353 h 825628"/>
                <a:gd name="connsiteX2061" fmla="*/ 362441 w 557214"/>
                <a:gd name="connsiteY2061" fmla="*/ 510921 h 825628"/>
                <a:gd name="connsiteX2062" fmla="*/ 362801 w 557214"/>
                <a:gd name="connsiteY2062" fmla="*/ 513155 h 825628"/>
                <a:gd name="connsiteX2063" fmla="*/ 363418 w 557214"/>
                <a:gd name="connsiteY2063" fmla="*/ 515181 h 825628"/>
                <a:gd name="connsiteX2064" fmla="*/ 364381 w 557214"/>
                <a:gd name="connsiteY2064" fmla="*/ 517109 h 825628"/>
                <a:gd name="connsiteX2065" fmla="*/ 368508 w 557214"/>
                <a:gd name="connsiteY2065" fmla="*/ 521683 h 825628"/>
                <a:gd name="connsiteX2066" fmla="*/ 374022 w 557214"/>
                <a:gd name="connsiteY2066" fmla="*/ 527135 h 825628"/>
                <a:gd name="connsiteX2067" fmla="*/ 385654 w 557214"/>
                <a:gd name="connsiteY2067" fmla="*/ 545252 h 825628"/>
                <a:gd name="connsiteX2068" fmla="*/ 385954 w 557214"/>
                <a:gd name="connsiteY2068" fmla="*/ 546753 h 825628"/>
                <a:gd name="connsiteX2069" fmla="*/ 386471 w 557214"/>
                <a:gd name="connsiteY2069" fmla="*/ 548767 h 825628"/>
                <a:gd name="connsiteX2070" fmla="*/ 387049 w 557214"/>
                <a:gd name="connsiteY2070" fmla="*/ 550648 h 825628"/>
                <a:gd name="connsiteX2071" fmla="*/ 387803 w 557214"/>
                <a:gd name="connsiteY2071" fmla="*/ 552655 h 825628"/>
                <a:gd name="connsiteX2072" fmla="*/ 388737 w 557214"/>
                <a:gd name="connsiteY2072" fmla="*/ 554697 h 825628"/>
                <a:gd name="connsiteX2073" fmla="*/ 390259 w 557214"/>
                <a:gd name="connsiteY2073" fmla="*/ 556987 h 825628"/>
                <a:gd name="connsiteX2074" fmla="*/ 393000 w 557214"/>
                <a:gd name="connsiteY2074" fmla="*/ 560294 h 825628"/>
                <a:gd name="connsiteX2075" fmla="*/ 395569 w 557214"/>
                <a:gd name="connsiteY2075" fmla="*/ 562922 h 825628"/>
                <a:gd name="connsiteX2076" fmla="*/ 398858 w 557214"/>
                <a:gd name="connsiteY2076" fmla="*/ 567203 h 825628"/>
                <a:gd name="connsiteX2077" fmla="*/ 402305 w 557214"/>
                <a:gd name="connsiteY2077" fmla="*/ 572297 h 825628"/>
                <a:gd name="connsiteX2078" fmla="*/ 402771 w 557214"/>
                <a:gd name="connsiteY2078" fmla="*/ 573144 h 825628"/>
                <a:gd name="connsiteX2079" fmla="*/ 402824 w 557214"/>
                <a:gd name="connsiteY2079" fmla="*/ 573262 h 825628"/>
                <a:gd name="connsiteX2080" fmla="*/ 404346 w 557214"/>
                <a:gd name="connsiteY2080" fmla="*/ 577598 h 825628"/>
                <a:gd name="connsiteX2081" fmla="*/ 405101 w 557214"/>
                <a:gd name="connsiteY2081" fmla="*/ 580488 h 825628"/>
                <a:gd name="connsiteX2082" fmla="*/ 405539 w 557214"/>
                <a:gd name="connsiteY2082" fmla="*/ 582125 h 825628"/>
                <a:gd name="connsiteX2083" fmla="*/ 405676 w 557214"/>
                <a:gd name="connsiteY2083" fmla="*/ 582861 h 825628"/>
                <a:gd name="connsiteX2084" fmla="*/ 405729 w 557214"/>
                <a:gd name="connsiteY2084" fmla="*/ 583447 h 825628"/>
                <a:gd name="connsiteX2085" fmla="*/ 405779 w 557214"/>
                <a:gd name="connsiteY2085" fmla="*/ 584126 h 825628"/>
                <a:gd name="connsiteX2086" fmla="*/ 405816 w 557214"/>
                <a:gd name="connsiteY2086" fmla="*/ 584837 h 825628"/>
                <a:gd name="connsiteX2087" fmla="*/ 405835 w 557214"/>
                <a:gd name="connsiteY2087" fmla="*/ 585474 h 825628"/>
                <a:gd name="connsiteX2088" fmla="*/ 405824 w 557214"/>
                <a:gd name="connsiteY2088" fmla="*/ 586695 h 825628"/>
                <a:gd name="connsiteX2089" fmla="*/ 405796 w 557214"/>
                <a:gd name="connsiteY2089" fmla="*/ 588339 h 825628"/>
                <a:gd name="connsiteX2090" fmla="*/ 405816 w 557214"/>
                <a:gd name="connsiteY2090" fmla="*/ 589248 h 825628"/>
                <a:gd name="connsiteX2091" fmla="*/ 405837 w 557214"/>
                <a:gd name="connsiteY2091" fmla="*/ 589509 h 825628"/>
                <a:gd name="connsiteX2092" fmla="*/ 405719 w 557214"/>
                <a:gd name="connsiteY2092" fmla="*/ 590746 h 825628"/>
                <a:gd name="connsiteX2093" fmla="*/ 405739 w 557214"/>
                <a:gd name="connsiteY2093" fmla="*/ 595691 h 825628"/>
                <a:gd name="connsiteX2094" fmla="*/ 406340 w 557214"/>
                <a:gd name="connsiteY2094" fmla="*/ 599647 h 825628"/>
                <a:gd name="connsiteX2095" fmla="*/ 406768 w 557214"/>
                <a:gd name="connsiteY2095" fmla="*/ 601269 h 825628"/>
                <a:gd name="connsiteX2096" fmla="*/ 407155 w 557214"/>
                <a:gd name="connsiteY2096" fmla="*/ 602338 h 825628"/>
                <a:gd name="connsiteX2097" fmla="*/ 408000 w 557214"/>
                <a:gd name="connsiteY2097" fmla="*/ 604157 h 825628"/>
                <a:gd name="connsiteX2098" fmla="*/ 410193 w 557214"/>
                <a:gd name="connsiteY2098" fmla="*/ 608584 h 825628"/>
                <a:gd name="connsiteX2099" fmla="*/ 412218 w 557214"/>
                <a:gd name="connsiteY2099" fmla="*/ 612467 h 825628"/>
                <a:gd name="connsiteX2100" fmla="*/ 413586 w 557214"/>
                <a:gd name="connsiteY2100" fmla="*/ 614826 h 825628"/>
                <a:gd name="connsiteX2101" fmla="*/ 414312 w 557214"/>
                <a:gd name="connsiteY2101" fmla="*/ 616345 h 825628"/>
                <a:gd name="connsiteX2102" fmla="*/ 414853 w 557214"/>
                <a:gd name="connsiteY2102" fmla="*/ 617858 h 825628"/>
                <a:gd name="connsiteX2103" fmla="*/ 415244 w 557214"/>
                <a:gd name="connsiteY2103" fmla="*/ 619358 h 825628"/>
                <a:gd name="connsiteX2104" fmla="*/ 415553 w 557214"/>
                <a:gd name="connsiteY2104" fmla="*/ 621051 h 825628"/>
                <a:gd name="connsiteX2105" fmla="*/ 415819 w 557214"/>
                <a:gd name="connsiteY2105" fmla="*/ 622984 h 825628"/>
                <a:gd name="connsiteX2106" fmla="*/ 416016 w 557214"/>
                <a:gd name="connsiteY2106" fmla="*/ 624844 h 825628"/>
                <a:gd name="connsiteX2107" fmla="*/ 416093 w 557214"/>
                <a:gd name="connsiteY2107" fmla="*/ 625921 h 825628"/>
                <a:gd name="connsiteX2108" fmla="*/ 416125 w 557214"/>
                <a:gd name="connsiteY2108" fmla="*/ 627050 h 825628"/>
                <a:gd name="connsiteX2109" fmla="*/ 415851 w 557214"/>
                <a:gd name="connsiteY2109" fmla="*/ 625924 h 825628"/>
                <a:gd name="connsiteX2110" fmla="*/ 414399 w 557214"/>
                <a:gd name="connsiteY2110" fmla="*/ 620349 h 825628"/>
                <a:gd name="connsiteX2111" fmla="*/ 413326 w 557214"/>
                <a:gd name="connsiteY2111" fmla="*/ 617138 h 825628"/>
                <a:gd name="connsiteX2112" fmla="*/ 412661 w 557214"/>
                <a:gd name="connsiteY2112" fmla="*/ 616005 h 825628"/>
                <a:gd name="connsiteX2113" fmla="*/ 411917 w 557214"/>
                <a:gd name="connsiteY2113" fmla="*/ 614952 h 825628"/>
                <a:gd name="connsiteX2114" fmla="*/ 409567 w 557214"/>
                <a:gd name="connsiteY2114" fmla="*/ 612101 h 825628"/>
                <a:gd name="connsiteX2115" fmla="*/ 406882 w 557214"/>
                <a:gd name="connsiteY2115" fmla="*/ 609053 h 825628"/>
                <a:gd name="connsiteX2116" fmla="*/ 404885 w 557214"/>
                <a:gd name="connsiteY2116" fmla="*/ 607038 h 825628"/>
                <a:gd name="connsiteX2117" fmla="*/ 402735 w 557214"/>
                <a:gd name="connsiteY2117" fmla="*/ 602826 h 825628"/>
                <a:gd name="connsiteX2118" fmla="*/ 401978 w 557214"/>
                <a:gd name="connsiteY2118" fmla="*/ 600605 h 825628"/>
                <a:gd name="connsiteX2119" fmla="*/ 400414 w 557214"/>
                <a:gd name="connsiteY2119" fmla="*/ 594775 h 825628"/>
                <a:gd name="connsiteX2120" fmla="*/ 400403 w 557214"/>
                <a:gd name="connsiteY2120" fmla="*/ 593913 h 825628"/>
                <a:gd name="connsiteX2121" fmla="*/ 400400 w 557214"/>
                <a:gd name="connsiteY2121" fmla="*/ 593626 h 825628"/>
                <a:gd name="connsiteX2122" fmla="*/ 400410 w 557214"/>
                <a:gd name="connsiteY2122" fmla="*/ 593631 h 825628"/>
                <a:gd name="connsiteX2123" fmla="*/ 400841 w 557214"/>
                <a:gd name="connsiteY2123" fmla="*/ 587970 h 825628"/>
                <a:gd name="connsiteX2124" fmla="*/ 399711 w 557214"/>
                <a:gd name="connsiteY2124" fmla="*/ 582279 h 825628"/>
                <a:gd name="connsiteX2125" fmla="*/ 394433 w 557214"/>
                <a:gd name="connsiteY2125" fmla="*/ 572132 h 825628"/>
                <a:gd name="connsiteX2126" fmla="*/ 392634 w 557214"/>
                <a:gd name="connsiteY2126" fmla="*/ 568826 h 825628"/>
                <a:gd name="connsiteX2127" fmla="*/ 390120 w 557214"/>
                <a:gd name="connsiteY2127" fmla="*/ 563643 h 825628"/>
                <a:gd name="connsiteX2128" fmla="*/ 386997 w 557214"/>
                <a:gd name="connsiteY2128" fmla="*/ 557650 h 825628"/>
                <a:gd name="connsiteX2129" fmla="*/ 384142 w 557214"/>
                <a:gd name="connsiteY2129" fmla="*/ 553240 h 825628"/>
                <a:gd name="connsiteX2130" fmla="*/ 382094 w 557214"/>
                <a:gd name="connsiteY2130" fmla="*/ 549766 h 825628"/>
                <a:gd name="connsiteX2131" fmla="*/ 377325 w 557214"/>
                <a:gd name="connsiteY2131" fmla="*/ 543152 h 825628"/>
                <a:gd name="connsiteX2132" fmla="*/ 369450 w 557214"/>
                <a:gd name="connsiteY2132" fmla="*/ 534415 h 825628"/>
                <a:gd name="connsiteX2133" fmla="*/ 365107 w 557214"/>
                <a:gd name="connsiteY2133" fmla="*/ 529950 h 825628"/>
                <a:gd name="connsiteX2134" fmla="*/ 363453 w 557214"/>
                <a:gd name="connsiteY2134" fmla="*/ 527910 h 825628"/>
                <a:gd name="connsiteX2135" fmla="*/ 362255 w 557214"/>
                <a:gd name="connsiteY2135" fmla="*/ 525897 h 825628"/>
                <a:gd name="connsiteX2136" fmla="*/ 361561 w 557214"/>
                <a:gd name="connsiteY2136" fmla="*/ 523155 h 825628"/>
                <a:gd name="connsiteX2137" fmla="*/ 361626 w 557214"/>
                <a:gd name="connsiteY2137" fmla="*/ 520350 h 825628"/>
                <a:gd name="connsiteX2138" fmla="*/ 361779 w 557214"/>
                <a:gd name="connsiteY2138" fmla="*/ 519019 h 825628"/>
                <a:gd name="connsiteX2139" fmla="*/ 360474 w 557214"/>
                <a:gd name="connsiteY2139" fmla="*/ 521964 h 825628"/>
                <a:gd name="connsiteX2140" fmla="*/ 360351 w 557214"/>
                <a:gd name="connsiteY2140" fmla="*/ 525458 h 825628"/>
                <a:gd name="connsiteX2141" fmla="*/ 360717 w 557214"/>
                <a:gd name="connsiteY2141" fmla="*/ 526805 h 825628"/>
                <a:gd name="connsiteX2142" fmla="*/ 359579 w 557214"/>
                <a:gd name="connsiteY2142" fmla="*/ 530032 h 825628"/>
                <a:gd name="connsiteX2143" fmla="*/ 358318 w 557214"/>
                <a:gd name="connsiteY2143" fmla="*/ 533334 h 825628"/>
                <a:gd name="connsiteX2144" fmla="*/ 356829 w 557214"/>
                <a:gd name="connsiteY2144" fmla="*/ 535927 h 825628"/>
                <a:gd name="connsiteX2145" fmla="*/ 354347 w 557214"/>
                <a:gd name="connsiteY2145" fmla="*/ 539540 h 825628"/>
                <a:gd name="connsiteX2146" fmla="*/ 351000 w 557214"/>
                <a:gd name="connsiteY2146" fmla="*/ 544768 h 825628"/>
                <a:gd name="connsiteX2147" fmla="*/ 347554 w 557214"/>
                <a:gd name="connsiteY2147" fmla="*/ 550415 h 825628"/>
                <a:gd name="connsiteX2148" fmla="*/ 345765 w 557214"/>
                <a:gd name="connsiteY2148" fmla="*/ 553095 h 825628"/>
                <a:gd name="connsiteX2149" fmla="*/ 343766 w 557214"/>
                <a:gd name="connsiteY2149" fmla="*/ 555630 h 825628"/>
                <a:gd name="connsiteX2150" fmla="*/ 341427 w 557214"/>
                <a:gd name="connsiteY2150" fmla="*/ 558627 h 825628"/>
                <a:gd name="connsiteX2151" fmla="*/ 340275 w 557214"/>
                <a:gd name="connsiteY2151" fmla="*/ 560308 h 825628"/>
                <a:gd name="connsiteX2152" fmla="*/ 339566 w 557214"/>
                <a:gd name="connsiteY2152" fmla="*/ 561586 h 825628"/>
                <a:gd name="connsiteX2153" fmla="*/ 337460 w 557214"/>
                <a:gd name="connsiteY2153" fmla="*/ 566350 h 825628"/>
                <a:gd name="connsiteX2154" fmla="*/ 332265 w 557214"/>
                <a:gd name="connsiteY2154" fmla="*/ 579230 h 825628"/>
                <a:gd name="connsiteX2155" fmla="*/ 331522 w 557214"/>
                <a:gd name="connsiteY2155" fmla="*/ 582005 h 825628"/>
                <a:gd name="connsiteX2156" fmla="*/ 331136 w 557214"/>
                <a:gd name="connsiteY2156" fmla="*/ 582841 h 825628"/>
                <a:gd name="connsiteX2157" fmla="*/ 329658 w 557214"/>
                <a:gd name="connsiteY2157" fmla="*/ 586762 h 825628"/>
                <a:gd name="connsiteX2158" fmla="*/ 328139 w 557214"/>
                <a:gd name="connsiteY2158" fmla="*/ 591597 h 825628"/>
                <a:gd name="connsiteX2159" fmla="*/ 326746 w 557214"/>
                <a:gd name="connsiteY2159" fmla="*/ 596621 h 825628"/>
                <a:gd name="connsiteX2160" fmla="*/ 325862 w 557214"/>
                <a:gd name="connsiteY2160" fmla="*/ 599377 h 825628"/>
                <a:gd name="connsiteX2161" fmla="*/ 325089 w 557214"/>
                <a:gd name="connsiteY2161" fmla="*/ 601305 h 825628"/>
                <a:gd name="connsiteX2162" fmla="*/ 322207 w 557214"/>
                <a:gd name="connsiteY2162" fmla="*/ 607106 h 825628"/>
                <a:gd name="connsiteX2163" fmla="*/ 313044 w 557214"/>
                <a:gd name="connsiteY2163" fmla="*/ 623653 h 825628"/>
                <a:gd name="connsiteX2164" fmla="*/ 306188 w 557214"/>
                <a:gd name="connsiteY2164" fmla="*/ 632999 h 825628"/>
                <a:gd name="connsiteX2165" fmla="*/ 300799 w 557214"/>
                <a:gd name="connsiteY2165" fmla="*/ 641690 h 825628"/>
                <a:gd name="connsiteX2166" fmla="*/ 297796 w 557214"/>
                <a:gd name="connsiteY2166" fmla="*/ 647632 h 825628"/>
                <a:gd name="connsiteX2167" fmla="*/ 296984 w 557214"/>
                <a:gd name="connsiteY2167" fmla="*/ 649452 h 825628"/>
                <a:gd name="connsiteX2168" fmla="*/ 296127 w 557214"/>
                <a:gd name="connsiteY2168" fmla="*/ 651592 h 825628"/>
                <a:gd name="connsiteX2169" fmla="*/ 292611 w 557214"/>
                <a:gd name="connsiteY2169" fmla="*/ 663190 h 825628"/>
                <a:gd name="connsiteX2170" fmla="*/ 292154 w 557214"/>
                <a:gd name="connsiteY2170" fmla="*/ 666722 h 825628"/>
                <a:gd name="connsiteX2171" fmla="*/ 298952 w 557214"/>
                <a:gd name="connsiteY2171" fmla="*/ 653617 h 825628"/>
                <a:gd name="connsiteX2172" fmla="*/ 299890 w 557214"/>
                <a:gd name="connsiteY2172" fmla="*/ 651521 h 825628"/>
                <a:gd name="connsiteX2173" fmla="*/ 300750 w 557214"/>
                <a:gd name="connsiteY2173" fmla="*/ 649742 h 825628"/>
                <a:gd name="connsiteX2174" fmla="*/ 302654 w 557214"/>
                <a:gd name="connsiteY2174" fmla="*/ 646124 h 825628"/>
                <a:gd name="connsiteX2175" fmla="*/ 307398 w 557214"/>
                <a:gd name="connsiteY2175" fmla="*/ 638015 h 825628"/>
                <a:gd name="connsiteX2176" fmla="*/ 313667 w 557214"/>
                <a:gd name="connsiteY2176" fmla="*/ 629037 h 825628"/>
                <a:gd name="connsiteX2177" fmla="*/ 323152 w 557214"/>
                <a:gd name="connsiteY2177" fmla="*/ 613458 h 825628"/>
                <a:gd name="connsiteX2178" fmla="*/ 328045 w 557214"/>
                <a:gd name="connsiteY2178" fmla="*/ 603269 h 825628"/>
                <a:gd name="connsiteX2179" fmla="*/ 328800 w 557214"/>
                <a:gd name="connsiteY2179" fmla="*/ 601206 h 825628"/>
                <a:gd name="connsiteX2180" fmla="*/ 329507 w 557214"/>
                <a:gd name="connsiteY2180" fmla="*/ 598875 h 825628"/>
                <a:gd name="connsiteX2181" fmla="*/ 330517 w 557214"/>
                <a:gd name="connsiteY2181" fmla="*/ 594104 h 825628"/>
                <a:gd name="connsiteX2182" fmla="*/ 331629 w 557214"/>
                <a:gd name="connsiteY2182" fmla="*/ 588958 h 825628"/>
                <a:gd name="connsiteX2183" fmla="*/ 332695 w 557214"/>
                <a:gd name="connsiteY2183" fmla="*/ 584733 h 825628"/>
                <a:gd name="connsiteX2184" fmla="*/ 333691 w 557214"/>
                <a:gd name="connsiteY2184" fmla="*/ 581415 h 825628"/>
                <a:gd name="connsiteX2185" fmla="*/ 338451 w 557214"/>
                <a:gd name="connsiteY2185" fmla="*/ 571440 h 825628"/>
                <a:gd name="connsiteX2186" fmla="*/ 342420 w 557214"/>
                <a:gd name="connsiteY2186" fmla="*/ 563642 h 825628"/>
                <a:gd name="connsiteX2187" fmla="*/ 343074 w 557214"/>
                <a:gd name="connsiteY2187" fmla="*/ 562535 h 825628"/>
                <a:gd name="connsiteX2188" fmla="*/ 343726 w 557214"/>
                <a:gd name="connsiteY2188" fmla="*/ 561549 h 825628"/>
                <a:gd name="connsiteX2189" fmla="*/ 343889 w 557214"/>
                <a:gd name="connsiteY2189" fmla="*/ 561340 h 825628"/>
                <a:gd name="connsiteX2190" fmla="*/ 342997 w 557214"/>
                <a:gd name="connsiteY2190" fmla="*/ 563248 h 825628"/>
                <a:gd name="connsiteX2191" fmla="*/ 342305 w 557214"/>
                <a:gd name="connsiteY2191" fmla="*/ 565152 h 825628"/>
                <a:gd name="connsiteX2192" fmla="*/ 341954 w 557214"/>
                <a:gd name="connsiteY2192" fmla="*/ 566373 h 825628"/>
                <a:gd name="connsiteX2193" fmla="*/ 341630 w 557214"/>
                <a:gd name="connsiteY2193" fmla="*/ 567656 h 825628"/>
                <a:gd name="connsiteX2194" fmla="*/ 341233 w 557214"/>
                <a:gd name="connsiteY2194" fmla="*/ 569506 h 825628"/>
                <a:gd name="connsiteX2195" fmla="*/ 340590 w 557214"/>
                <a:gd name="connsiteY2195" fmla="*/ 572864 h 825628"/>
                <a:gd name="connsiteX2196" fmla="*/ 339990 w 557214"/>
                <a:gd name="connsiteY2196" fmla="*/ 576470 h 825628"/>
                <a:gd name="connsiteX2197" fmla="*/ 339518 w 557214"/>
                <a:gd name="connsiteY2197" fmla="*/ 579608 h 825628"/>
                <a:gd name="connsiteX2198" fmla="*/ 339231 w 557214"/>
                <a:gd name="connsiteY2198" fmla="*/ 581355 h 825628"/>
                <a:gd name="connsiteX2199" fmla="*/ 338972 w 557214"/>
                <a:gd name="connsiteY2199" fmla="*/ 582651 h 825628"/>
                <a:gd name="connsiteX2200" fmla="*/ 338680 w 557214"/>
                <a:gd name="connsiteY2200" fmla="*/ 583875 h 825628"/>
                <a:gd name="connsiteX2201" fmla="*/ 338116 w 557214"/>
                <a:gd name="connsiteY2201" fmla="*/ 585847 h 825628"/>
                <a:gd name="connsiteX2202" fmla="*/ 337082 w 557214"/>
                <a:gd name="connsiteY2202" fmla="*/ 589078 h 825628"/>
                <a:gd name="connsiteX2203" fmla="*/ 335855 w 557214"/>
                <a:gd name="connsiteY2203" fmla="*/ 592842 h 825628"/>
                <a:gd name="connsiteX2204" fmla="*/ 335399 w 557214"/>
                <a:gd name="connsiteY2204" fmla="*/ 594657 h 825628"/>
                <a:gd name="connsiteX2205" fmla="*/ 335202 w 557214"/>
                <a:gd name="connsiteY2205" fmla="*/ 596247 h 825628"/>
                <a:gd name="connsiteX2206" fmla="*/ 335039 w 557214"/>
                <a:gd name="connsiteY2206" fmla="*/ 598017 h 825628"/>
                <a:gd name="connsiteX2207" fmla="*/ 334945 w 557214"/>
                <a:gd name="connsiteY2207" fmla="*/ 598822 h 825628"/>
                <a:gd name="connsiteX2208" fmla="*/ 334859 w 557214"/>
                <a:gd name="connsiteY2208" fmla="*/ 599315 h 825628"/>
                <a:gd name="connsiteX2209" fmla="*/ 334129 w 557214"/>
                <a:gd name="connsiteY2209" fmla="*/ 601584 h 825628"/>
                <a:gd name="connsiteX2210" fmla="*/ 331994 w 557214"/>
                <a:gd name="connsiteY2210" fmla="*/ 608032 h 825628"/>
                <a:gd name="connsiteX2211" fmla="*/ 331650 w 557214"/>
                <a:gd name="connsiteY2211" fmla="*/ 609575 h 825628"/>
                <a:gd name="connsiteX2212" fmla="*/ 331364 w 557214"/>
                <a:gd name="connsiteY2212" fmla="*/ 611382 h 825628"/>
                <a:gd name="connsiteX2213" fmla="*/ 331174 w 557214"/>
                <a:gd name="connsiteY2213" fmla="*/ 613095 h 825628"/>
                <a:gd name="connsiteX2214" fmla="*/ 331255 w 557214"/>
                <a:gd name="connsiteY2214" fmla="*/ 614117 h 825628"/>
                <a:gd name="connsiteX2215" fmla="*/ 331590 w 557214"/>
                <a:gd name="connsiteY2215" fmla="*/ 615067 h 825628"/>
                <a:gd name="connsiteX2216" fmla="*/ 332862 w 557214"/>
                <a:gd name="connsiteY2216" fmla="*/ 616563 h 825628"/>
                <a:gd name="connsiteX2217" fmla="*/ 334988 w 557214"/>
                <a:gd name="connsiteY2217" fmla="*/ 618767 h 825628"/>
                <a:gd name="connsiteX2218" fmla="*/ 336191 w 557214"/>
                <a:gd name="connsiteY2218" fmla="*/ 620200 h 825628"/>
                <a:gd name="connsiteX2219" fmla="*/ 336914 w 557214"/>
                <a:gd name="connsiteY2219" fmla="*/ 621570 h 825628"/>
                <a:gd name="connsiteX2220" fmla="*/ 337918 w 557214"/>
                <a:gd name="connsiteY2220" fmla="*/ 623985 h 825628"/>
                <a:gd name="connsiteX2221" fmla="*/ 338386 w 557214"/>
                <a:gd name="connsiteY2221" fmla="*/ 625245 h 825628"/>
                <a:gd name="connsiteX2222" fmla="*/ 338687 w 557214"/>
                <a:gd name="connsiteY2222" fmla="*/ 628757 h 825628"/>
                <a:gd name="connsiteX2223" fmla="*/ 341845 w 557214"/>
                <a:gd name="connsiteY2223" fmla="*/ 645860 h 825628"/>
                <a:gd name="connsiteX2224" fmla="*/ 342359 w 557214"/>
                <a:gd name="connsiteY2224" fmla="*/ 647384 h 825628"/>
                <a:gd name="connsiteX2225" fmla="*/ 342331 w 557214"/>
                <a:gd name="connsiteY2225" fmla="*/ 648030 h 825628"/>
                <a:gd name="connsiteX2226" fmla="*/ 342260 w 557214"/>
                <a:gd name="connsiteY2226" fmla="*/ 649093 h 825628"/>
                <a:gd name="connsiteX2227" fmla="*/ 342161 w 557214"/>
                <a:gd name="connsiteY2227" fmla="*/ 649963 h 825628"/>
                <a:gd name="connsiteX2228" fmla="*/ 342062 w 557214"/>
                <a:gd name="connsiteY2228" fmla="*/ 650607 h 825628"/>
                <a:gd name="connsiteX2229" fmla="*/ 341935 w 557214"/>
                <a:gd name="connsiteY2229" fmla="*/ 651188 h 825628"/>
                <a:gd name="connsiteX2230" fmla="*/ 341626 w 557214"/>
                <a:gd name="connsiteY2230" fmla="*/ 652148 h 825628"/>
                <a:gd name="connsiteX2231" fmla="*/ 340838 w 557214"/>
                <a:gd name="connsiteY2231" fmla="*/ 654363 h 825628"/>
                <a:gd name="connsiteX2232" fmla="*/ 340263 w 557214"/>
                <a:gd name="connsiteY2232" fmla="*/ 656075 h 825628"/>
                <a:gd name="connsiteX2233" fmla="*/ 340048 w 557214"/>
                <a:gd name="connsiteY2233" fmla="*/ 656807 h 825628"/>
                <a:gd name="connsiteX2234" fmla="*/ 339939 w 557214"/>
                <a:gd name="connsiteY2234" fmla="*/ 655512 h 825628"/>
                <a:gd name="connsiteX2235" fmla="*/ 337702 w 557214"/>
                <a:gd name="connsiteY2235" fmla="*/ 641343 h 825628"/>
                <a:gd name="connsiteX2236" fmla="*/ 335388 w 557214"/>
                <a:gd name="connsiteY2236" fmla="*/ 634222 h 825628"/>
                <a:gd name="connsiteX2237" fmla="*/ 333834 w 557214"/>
                <a:gd name="connsiteY2237" fmla="*/ 629076 h 825628"/>
                <a:gd name="connsiteX2238" fmla="*/ 332872 w 557214"/>
                <a:gd name="connsiteY2238" fmla="*/ 625829 h 825628"/>
                <a:gd name="connsiteX2239" fmla="*/ 332108 w 557214"/>
                <a:gd name="connsiteY2239" fmla="*/ 624127 h 825628"/>
                <a:gd name="connsiteX2240" fmla="*/ 331310 w 557214"/>
                <a:gd name="connsiteY2240" fmla="*/ 622726 h 825628"/>
                <a:gd name="connsiteX2241" fmla="*/ 329614 w 557214"/>
                <a:gd name="connsiteY2241" fmla="*/ 621120 h 825628"/>
                <a:gd name="connsiteX2242" fmla="*/ 326441 w 557214"/>
                <a:gd name="connsiteY2242" fmla="*/ 620675 h 825628"/>
                <a:gd name="connsiteX2243" fmla="*/ 323472 w 557214"/>
                <a:gd name="connsiteY2243" fmla="*/ 622399 h 825628"/>
                <a:gd name="connsiteX2244" fmla="*/ 315567 w 557214"/>
                <a:gd name="connsiteY2244" fmla="*/ 633393 h 825628"/>
                <a:gd name="connsiteX2245" fmla="*/ 313136 w 557214"/>
                <a:gd name="connsiteY2245" fmla="*/ 637049 h 825628"/>
                <a:gd name="connsiteX2246" fmla="*/ 310562 w 557214"/>
                <a:gd name="connsiteY2246" fmla="*/ 640358 h 825628"/>
                <a:gd name="connsiteX2247" fmla="*/ 307405 w 557214"/>
                <a:gd name="connsiteY2247" fmla="*/ 645388 h 825628"/>
                <a:gd name="connsiteX2248" fmla="*/ 302730 w 557214"/>
                <a:gd name="connsiteY2248" fmla="*/ 655212 h 825628"/>
                <a:gd name="connsiteX2249" fmla="*/ 297066 w 557214"/>
                <a:gd name="connsiteY2249" fmla="*/ 668248 h 825628"/>
                <a:gd name="connsiteX2250" fmla="*/ 294539 w 557214"/>
                <a:gd name="connsiteY2250" fmla="*/ 673443 h 825628"/>
                <a:gd name="connsiteX2251" fmla="*/ 291462 w 557214"/>
                <a:gd name="connsiteY2251" fmla="*/ 678151 h 825628"/>
                <a:gd name="connsiteX2252" fmla="*/ 287338 w 557214"/>
                <a:gd name="connsiteY2252" fmla="*/ 684199 h 825628"/>
                <a:gd name="connsiteX2253" fmla="*/ 285341 w 557214"/>
                <a:gd name="connsiteY2253" fmla="*/ 687398 h 825628"/>
                <a:gd name="connsiteX2254" fmla="*/ 284209 w 557214"/>
                <a:gd name="connsiteY2254" fmla="*/ 689560 h 825628"/>
                <a:gd name="connsiteX2255" fmla="*/ 283188 w 557214"/>
                <a:gd name="connsiteY2255" fmla="*/ 691629 h 825628"/>
                <a:gd name="connsiteX2256" fmla="*/ 281795 w 557214"/>
                <a:gd name="connsiteY2256" fmla="*/ 695271 h 825628"/>
                <a:gd name="connsiteX2257" fmla="*/ 279987 w 557214"/>
                <a:gd name="connsiteY2257" fmla="*/ 702250 h 825628"/>
                <a:gd name="connsiteX2258" fmla="*/ 277092 w 557214"/>
                <a:gd name="connsiteY2258" fmla="*/ 713716 h 825628"/>
                <a:gd name="connsiteX2259" fmla="*/ 272717 w 557214"/>
                <a:gd name="connsiteY2259" fmla="*/ 728284 h 825628"/>
                <a:gd name="connsiteX2260" fmla="*/ 272076 w 557214"/>
                <a:gd name="connsiteY2260" fmla="*/ 735930 h 825628"/>
                <a:gd name="connsiteX2261" fmla="*/ 272778 w 557214"/>
                <a:gd name="connsiteY2261" fmla="*/ 741004 h 825628"/>
                <a:gd name="connsiteX2262" fmla="*/ 273276 w 557214"/>
                <a:gd name="connsiteY2262" fmla="*/ 742788 h 825628"/>
                <a:gd name="connsiteX2263" fmla="*/ 274707 w 557214"/>
                <a:gd name="connsiteY2263" fmla="*/ 745538 h 825628"/>
                <a:gd name="connsiteX2264" fmla="*/ 278032 w 557214"/>
                <a:gd name="connsiteY2264" fmla="*/ 748516 h 825628"/>
                <a:gd name="connsiteX2265" fmla="*/ 278718 w 557214"/>
                <a:gd name="connsiteY2265" fmla="*/ 749528 h 825628"/>
                <a:gd name="connsiteX2266" fmla="*/ 279042 w 557214"/>
                <a:gd name="connsiteY2266" fmla="*/ 751883 h 825628"/>
                <a:gd name="connsiteX2267" fmla="*/ 280135 w 557214"/>
                <a:gd name="connsiteY2267" fmla="*/ 755174 h 825628"/>
                <a:gd name="connsiteX2268" fmla="*/ 280725 w 557214"/>
                <a:gd name="connsiteY2268" fmla="*/ 761001 h 825628"/>
                <a:gd name="connsiteX2269" fmla="*/ 284408 w 557214"/>
                <a:gd name="connsiteY2269" fmla="*/ 768363 h 825628"/>
                <a:gd name="connsiteX2270" fmla="*/ 291043 w 557214"/>
                <a:gd name="connsiteY2270" fmla="*/ 777694 h 825628"/>
                <a:gd name="connsiteX2271" fmla="*/ 283327 w 557214"/>
                <a:gd name="connsiteY2271" fmla="*/ 764160 h 825628"/>
                <a:gd name="connsiteX2272" fmla="*/ 282495 w 557214"/>
                <a:gd name="connsiteY2272" fmla="*/ 760304 h 825628"/>
                <a:gd name="connsiteX2273" fmla="*/ 282360 w 557214"/>
                <a:gd name="connsiteY2273" fmla="*/ 753867 h 825628"/>
                <a:gd name="connsiteX2274" fmla="*/ 281675 w 557214"/>
                <a:gd name="connsiteY2274" fmla="*/ 751720 h 825628"/>
                <a:gd name="connsiteX2275" fmla="*/ 281228 w 557214"/>
                <a:gd name="connsiteY2275" fmla="*/ 748565 h 825628"/>
                <a:gd name="connsiteX2276" fmla="*/ 280646 w 557214"/>
                <a:gd name="connsiteY2276" fmla="*/ 747690 h 825628"/>
                <a:gd name="connsiteX2277" fmla="*/ 278995 w 557214"/>
                <a:gd name="connsiteY2277" fmla="*/ 746317 h 825628"/>
                <a:gd name="connsiteX2278" fmla="*/ 287946 w 557214"/>
                <a:gd name="connsiteY2278" fmla="*/ 748466 h 825628"/>
                <a:gd name="connsiteX2279" fmla="*/ 292258 w 557214"/>
                <a:gd name="connsiteY2279" fmla="*/ 752262 h 825628"/>
                <a:gd name="connsiteX2280" fmla="*/ 294582 w 557214"/>
                <a:gd name="connsiteY2280" fmla="*/ 753622 h 825628"/>
                <a:gd name="connsiteX2281" fmla="*/ 299575 w 557214"/>
                <a:gd name="connsiteY2281" fmla="*/ 754632 h 825628"/>
                <a:gd name="connsiteX2282" fmla="*/ 305455 w 557214"/>
                <a:gd name="connsiteY2282" fmla="*/ 757382 h 825628"/>
                <a:gd name="connsiteX2283" fmla="*/ 313835 w 557214"/>
                <a:gd name="connsiteY2283" fmla="*/ 759611 h 825628"/>
                <a:gd name="connsiteX2284" fmla="*/ 303072 w 557214"/>
                <a:gd name="connsiteY2284" fmla="*/ 755497 h 825628"/>
                <a:gd name="connsiteX2285" fmla="*/ 293389 w 557214"/>
                <a:gd name="connsiteY2285" fmla="*/ 749542 h 825628"/>
                <a:gd name="connsiteX2286" fmla="*/ 292050 w 557214"/>
                <a:gd name="connsiteY2286" fmla="*/ 748399 h 825628"/>
                <a:gd name="connsiteX2287" fmla="*/ 291000 w 557214"/>
                <a:gd name="connsiteY2287" fmla="*/ 744522 h 825628"/>
                <a:gd name="connsiteX2288" fmla="*/ 294089 w 557214"/>
                <a:gd name="connsiteY2288" fmla="*/ 740644 h 825628"/>
                <a:gd name="connsiteX2289" fmla="*/ 294894 w 557214"/>
                <a:gd name="connsiteY2289" fmla="*/ 739192 h 825628"/>
                <a:gd name="connsiteX2290" fmla="*/ 285058 w 557214"/>
                <a:gd name="connsiteY2290" fmla="*/ 745259 h 825628"/>
                <a:gd name="connsiteX2291" fmla="*/ 277063 w 557214"/>
                <a:gd name="connsiteY2291" fmla="*/ 741868 h 825628"/>
                <a:gd name="connsiteX2292" fmla="*/ 275417 w 557214"/>
                <a:gd name="connsiteY2292" fmla="*/ 740283 h 825628"/>
                <a:gd name="connsiteX2293" fmla="*/ 274155 w 557214"/>
                <a:gd name="connsiteY2293" fmla="*/ 735483 h 825628"/>
                <a:gd name="connsiteX2294" fmla="*/ 274050 w 557214"/>
                <a:gd name="connsiteY2294" fmla="*/ 733984 h 825628"/>
                <a:gd name="connsiteX2295" fmla="*/ 274510 w 557214"/>
                <a:gd name="connsiteY2295" fmla="*/ 731445 h 825628"/>
                <a:gd name="connsiteX2296" fmla="*/ 278532 w 557214"/>
                <a:gd name="connsiteY2296" fmla="*/ 719860 h 825628"/>
                <a:gd name="connsiteX2297" fmla="*/ 282968 w 557214"/>
                <a:gd name="connsiteY2297" fmla="*/ 706156 h 825628"/>
                <a:gd name="connsiteX2298" fmla="*/ 284872 w 557214"/>
                <a:gd name="connsiteY2298" fmla="*/ 698224 h 825628"/>
                <a:gd name="connsiteX2299" fmla="*/ 286251 w 557214"/>
                <a:gd name="connsiteY2299" fmla="*/ 694062 h 825628"/>
                <a:gd name="connsiteX2300" fmla="*/ 287273 w 557214"/>
                <a:gd name="connsiteY2300" fmla="*/ 691895 h 825628"/>
                <a:gd name="connsiteX2301" fmla="*/ 288281 w 557214"/>
                <a:gd name="connsiteY2301" fmla="*/ 689900 h 825628"/>
                <a:gd name="connsiteX2302" fmla="*/ 289409 w 557214"/>
                <a:gd name="connsiteY2302" fmla="*/ 687878 h 825628"/>
                <a:gd name="connsiteX2303" fmla="*/ 293150 w 557214"/>
                <a:gd name="connsiteY2303" fmla="*/ 682381 h 825628"/>
                <a:gd name="connsiteX2304" fmla="*/ 296899 w 557214"/>
                <a:gd name="connsiteY2304" fmla="*/ 676779 h 825628"/>
                <a:gd name="connsiteX2305" fmla="*/ 298938 w 557214"/>
                <a:gd name="connsiteY2305" fmla="*/ 673354 h 825628"/>
                <a:gd name="connsiteX2306" fmla="*/ 304129 w 557214"/>
                <a:gd name="connsiteY2306" fmla="*/ 661417 h 825628"/>
                <a:gd name="connsiteX2307" fmla="*/ 309375 w 557214"/>
                <a:gd name="connsiteY2307" fmla="*/ 649515 h 825628"/>
                <a:gd name="connsiteX2308" fmla="*/ 312021 w 557214"/>
                <a:gd name="connsiteY2308" fmla="*/ 644104 h 825628"/>
                <a:gd name="connsiteX2309" fmla="*/ 316049 w 557214"/>
                <a:gd name="connsiteY2309" fmla="*/ 638006 h 825628"/>
                <a:gd name="connsiteX2310" fmla="*/ 321320 w 557214"/>
                <a:gd name="connsiteY2310" fmla="*/ 630683 h 825628"/>
                <a:gd name="connsiteX2311" fmla="*/ 325238 w 557214"/>
                <a:gd name="connsiteY2311" fmla="*/ 625503 h 825628"/>
                <a:gd name="connsiteX2312" fmla="*/ 326867 w 557214"/>
                <a:gd name="connsiteY2312" fmla="*/ 624266 h 825628"/>
                <a:gd name="connsiteX2313" fmla="*/ 327624 w 557214"/>
                <a:gd name="connsiteY2313" fmla="*/ 624086 h 825628"/>
                <a:gd name="connsiteX2314" fmla="*/ 328035 w 557214"/>
                <a:gd name="connsiteY2314" fmla="*/ 624511 h 825628"/>
                <a:gd name="connsiteX2315" fmla="*/ 328530 w 557214"/>
                <a:gd name="connsiteY2315" fmla="*/ 625420 h 825628"/>
                <a:gd name="connsiteX2316" fmla="*/ 329149 w 557214"/>
                <a:gd name="connsiteY2316" fmla="*/ 626711 h 825628"/>
                <a:gd name="connsiteX2317" fmla="*/ 329839 w 557214"/>
                <a:gd name="connsiteY2317" fmla="*/ 628783 h 825628"/>
                <a:gd name="connsiteX2318" fmla="*/ 331177 w 557214"/>
                <a:gd name="connsiteY2318" fmla="*/ 633404 h 825628"/>
                <a:gd name="connsiteX2319" fmla="*/ 333240 w 557214"/>
                <a:gd name="connsiteY2319" fmla="*/ 639861 h 825628"/>
                <a:gd name="connsiteX2320" fmla="*/ 335785 w 557214"/>
                <a:gd name="connsiteY2320" fmla="*/ 651463 h 825628"/>
                <a:gd name="connsiteX2321" fmla="*/ 336703 w 557214"/>
                <a:gd name="connsiteY2321" fmla="*/ 661874 h 825628"/>
                <a:gd name="connsiteX2322" fmla="*/ 336844 w 557214"/>
                <a:gd name="connsiteY2322" fmla="*/ 666480 h 825628"/>
                <a:gd name="connsiteX2323" fmla="*/ 337096 w 557214"/>
                <a:gd name="connsiteY2323" fmla="*/ 669378 h 825628"/>
                <a:gd name="connsiteX2324" fmla="*/ 338413 w 557214"/>
                <a:gd name="connsiteY2324" fmla="*/ 674510 h 825628"/>
                <a:gd name="connsiteX2325" fmla="*/ 338951 w 557214"/>
                <a:gd name="connsiteY2325" fmla="*/ 676573 h 825628"/>
                <a:gd name="connsiteX2326" fmla="*/ 338955 w 557214"/>
                <a:gd name="connsiteY2326" fmla="*/ 676600 h 825628"/>
                <a:gd name="connsiteX2327" fmla="*/ 339598 w 557214"/>
                <a:gd name="connsiteY2327" fmla="*/ 679507 h 825628"/>
                <a:gd name="connsiteX2328" fmla="*/ 340307 w 557214"/>
                <a:gd name="connsiteY2328" fmla="*/ 682403 h 825628"/>
                <a:gd name="connsiteX2329" fmla="*/ 340902 w 557214"/>
                <a:gd name="connsiteY2329" fmla="*/ 684941 h 825628"/>
                <a:gd name="connsiteX2330" fmla="*/ 341112 w 557214"/>
                <a:gd name="connsiteY2330" fmla="*/ 685920 h 825628"/>
                <a:gd name="connsiteX2331" fmla="*/ 341416 w 557214"/>
                <a:gd name="connsiteY2331" fmla="*/ 687706 h 825628"/>
                <a:gd name="connsiteX2332" fmla="*/ 341915 w 557214"/>
                <a:gd name="connsiteY2332" fmla="*/ 690582 h 825628"/>
                <a:gd name="connsiteX2333" fmla="*/ 342387 w 557214"/>
                <a:gd name="connsiteY2333" fmla="*/ 692806 h 825628"/>
                <a:gd name="connsiteX2334" fmla="*/ 342663 w 557214"/>
                <a:gd name="connsiteY2334" fmla="*/ 694062 h 825628"/>
                <a:gd name="connsiteX2335" fmla="*/ 343049 w 557214"/>
                <a:gd name="connsiteY2335" fmla="*/ 696755 h 825628"/>
                <a:gd name="connsiteX2336" fmla="*/ 344139 w 557214"/>
                <a:gd name="connsiteY2336" fmla="*/ 704253 h 825628"/>
                <a:gd name="connsiteX2337" fmla="*/ 344567 w 557214"/>
                <a:gd name="connsiteY2337" fmla="*/ 706337 h 825628"/>
                <a:gd name="connsiteX2338" fmla="*/ 344861 w 557214"/>
                <a:gd name="connsiteY2338" fmla="*/ 707875 h 825628"/>
                <a:gd name="connsiteX2339" fmla="*/ 345062 w 557214"/>
                <a:gd name="connsiteY2339" fmla="*/ 709102 h 825628"/>
                <a:gd name="connsiteX2340" fmla="*/ 345303 w 557214"/>
                <a:gd name="connsiteY2340" fmla="*/ 710937 h 825628"/>
                <a:gd name="connsiteX2341" fmla="*/ 345725 w 557214"/>
                <a:gd name="connsiteY2341" fmla="*/ 713473 h 825628"/>
                <a:gd name="connsiteX2342" fmla="*/ 345949 w 557214"/>
                <a:gd name="connsiteY2342" fmla="*/ 713739 h 825628"/>
                <a:gd name="connsiteX2343" fmla="*/ 346468 w 557214"/>
                <a:gd name="connsiteY2343" fmla="*/ 711757 h 825628"/>
                <a:gd name="connsiteX2344" fmla="*/ 346588 w 557214"/>
                <a:gd name="connsiteY2344" fmla="*/ 709510 h 825628"/>
                <a:gd name="connsiteX2345" fmla="*/ 346571 w 557214"/>
                <a:gd name="connsiteY2345" fmla="*/ 708115 h 825628"/>
                <a:gd name="connsiteX2346" fmla="*/ 346496 w 557214"/>
                <a:gd name="connsiteY2346" fmla="*/ 706670 h 825628"/>
                <a:gd name="connsiteX2347" fmla="*/ 346328 w 557214"/>
                <a:gd name="connsiteY2347" fmla="*/ 704715 h 825628"/>
                <a:gd name="connsiteX2348" fmla="*/ 345936 w 557214"/>
                <a:gd name="connsiteY2348" fmla="*/ 698766 h 825628"/>
                <a:gd name="connsiteX2349" fmla="*/ 345659 w 557214"/>
                <a:gd name="connsiteY2349" fmla="*/ 693889 h 825628"/>
                <a:gd name="connsiteX2350" fmla="*/ 345496 w 557214"/>
                <a:gd name="connsiteY2350" fmla="*/ 692748 h 825628"/>
                <a:gd name="connsiteX2351" fmla="*/ 345209 w 557214"/>
                <a:gd name="connsiteY2351" fmla="*/ 690970 h 825628"/>
                <a:gd name="connsiteX2352" fmla="*/ 344864 w 557214"/>
                <a:gd name="connsiteY2352" fmla="*/ 688148 h 825628"/>
                <a:gd name="connsiteX2353" fmla="*/ 344605 w 557214"/>
                <a:gd name="connsiteY2353" fmla="*/ 685858 h 825628"/>
                <a:gd name="connsiteX2354" fmla="*/ 344462 w 557214"/>
                <a:gd name="connsiteY2354" fmla="*/ 684826 h 825628"/>
                <a:gd name="connsiteX2355" fmla="*/ 344054 w 557214"/>
                <a:gd name="connsiteY2355" fmla="*/ 682648 h 825628"/>
                <a:gd name="connsiteX2356" fmla="*/ 343455 w 557214"/>
                <a:gd name="connsiteY2356" fmla="*/ 679636 h 825628"/>
                <a:gd name="connsiteX2357" fmla="*/ 342806 w 557214"/>
                <a:gd name="connsiteY2357" fmla="*/ 676788 h 825628"/>
                <a:gd name="connsiteX2358" fmla="*/ 342332 w 557214"/>
                <a:gd name="connsiteY2358" fmla="*/ 674266 h 825628"/>
                <a:gd name="connsiteX2359" fmla="*/ 342038 w 557214"/>
                <a:gd name="connsiteY2359" fmla="*/ 672183 h 825628"/>
                <a:gd name="connsiteX2360" fmla="*/ 341887 w 557214"/>
                <a:gd name="connsiteY2360" fmla="*/ 670790 h 825628"/>
                <a:gd name="connsiteX2361" fmla="*/ 341795 w 557214"/>
                <a:gd name="connsiteY2361" fmla="*/ 668597 h 825628"/>
                <a:gd name="connsiteX2362" fmla="*/ 341809 w 557214"/>
                <a:gd name="connsiteY2362" fmla="*/ 665658 h 825628"/>
                <a:gd name="connsiteX2363" fmla="*/ 341970 w 557214"/>
                <a:gd name="connsiteY2363" fmla="*/ 662474 h 825628"/>
                <a:gd name="connsiteX2364" fmla="*/ 342137 w 557214"/>
                <a:gd name="connsiteY2364" fmla="*/ 660623 h 825628"/>
                <a:gd name="connsiteX2365" fmla="*/ 342323 w 557214"/>
                <a:gd name="connsiteY2365" fmla="*/ 659343 h 825628"/>
                <a:gd name="connsiteX2366" fmla="*/ 342572 w 557214"/>
                <a:gd name="connsiteY2366" fmla="*/ 657920 h 825628"/>
                <a:gd name="connsiteX2367" fmla="*/ 342729 w 557214"/>
                <a:gd name="connsiteY2367" fmla="*/ 657060 h 825628"/>
                <a:gd name="connsiteX2368" fmla="*/ 343038 w 557214"/>
                <a:gd name="connsiteY2368" fmla="*/ 655757 h 825628"/>
                <a:gd name="connsiteX2369" fmla="*/ 343648 w 557214"/>
                <a:gd name="connsiteY2369" fmla="*/ 653341 h 825628"/>
                <a:gd name="connsiteX2370" fmla="*/ 343998 w 557214"/>
                <a:gd name="connsiteY2370" fmla="*/ 651838 h 825628"/>
                <a:gd name="connsiteX2371" fmla="*/ 344023 w 557214"/>
                <a:gd name="connsiteY2371" fmla="*/ 651656 h 825628"/>
                <a:gd name="connsiteX2372" fmla="*/ 351262 w 557214"/>
                <a:gd name="connsiteY2372" fmla="*/ 664457 h 825628"/>
                <a:gd name="connsiteX2373" fmla="*/ 351529 w 557214"/>
                <a:gd name="connsiteY2373" fmla="*/ 665229 h 825628"/>
                <a:gd name="connsiteX2374" fmla="*/ 351787 w 557214"/>
                <a:gd name="connsiteY2374" fmla="*/ 666114 h 825628"/>
                <a:gd name="connsiteX2375" fmla="*/ 351969 w 557214"/>
                <a:gd name="connsiteY2375" fmla="*/ 666914 h 825628"/>
                <a:gd name="connsiteX2376" fmla="*/ 352119 w 557214"/>
                <a:gd name="connsiteY2376" fmla="*/ 667741 h 825628"/>
                <a:gd name="connsiteX2377" fmla="*/ 352228 w 557214"/>
                <a:gd name="connsiteY2377" fmla="*/ 668530 h 825628"/>
                <a:gd name="connsiteX2378" fmla="*/ 352296 w 557214"/>
                <a:gd name="connsiteY2378" fmla="*/ 670409 h 825628"/>
                <a:gd name="connsiteX2379" fmla="*/ 352389 w 557214"/>
                <a:gd name="connsiteY2379" fmla="*/ 674687 h 825628"/>
                <a:gd name="connsiteX2380" fmla="*/ 352488 w 557214"/>
                <a:gd name="connsiteY2380" fmla="*/ 675731 h 825628"/>
                <a:gd name="connsiteX2381" fmla="*/ 352655 w 557214"/>
                <a:gd name="connsiteY2381" fmla="*/ 677048 h 825628"/>
                <a:gd name="connsiteX2382" fmla="*/ 352844 w 557214"/>
                <a:gd name="connsiteY2382" fmla="*/ 678397 h 825628"/>
                <a:gd name="connsiteX2383" fmla="*/ 353262 w 557214"/>
                <a:gd name="connsiteY2383" fmla="*/ 680208 h 825628"/>
                <a:gd name="connsiteX2384" fmla="*/ 354202 w 557214"/>
                <a:gd name="connsiteY2384" fmla="*/ 683397 h 825628"/>
                <a:gd name="connsiteX2385" fmla="*/ 355340 w 557214"/>
                <a:gd name="connsiteY2385" fmla="*/ 686703 h 825628"/>
                <a:gd name="connsiteX2386" fmla="*/ 355792 w 557214"/>
                <a:gd name="connsiteY2386" fmla="*/ 688152 h 825628"/>
                <a:gd name="connsiteX2387" fmla="*/ 356121 w 557214"/>
                <a:gd name="connsiteY2387" fmla="*/ 689302 h 825628"/>
                <a:gd name="connsiteX2388" fmla="*/ 356341 w 557214"/>
                <a:gd name="connsiteY2388" fmla="*/ 690204 h 825628"/>
                <a:gd name="connsiteX2389" fmla="*/ 356549 w 557214"/>
                <a:gd name="connsiteY2389" fmla="*/ 691285 h 825628"/>
                <a:gd name="connsiteX2390" fmla="*/ 356788 w 557214"/>
                <a:gd name="connsiteY2390" fmla="*/ 692807 h 825628"/>
                <a:gd name="connsiteX2391" fmla="*/ 358217 w 557214"/>
                <a:gd name="connsiteY2391" fmla="*/ 700782 h 825628"/>
                <a:gd name="connsiteX2392" fmla="*/ 359079 w 557214"/>
                <a:gd name="connsiteY2392" fmla="*/ 702994 h 825628"/>
                <a:gd name="connsiteX2393" fmla="*/ 359593 w 557214"/>
                <a:gd name="connsiteY2393" fmla="*/ 693146 h 825628"/>
                <a:gd name="connsiteX2394" fmla="*/ 359470 w 557214"/>
                <a:gd name="connsiteY2394" fmla="*/ 691392 h 825628"/>
                <a:gd name="connsiteX2395" fmla="*/ 359322 w 557214"/>
                <a:gd name="connsiteY2395" fmla="*/ 690030 h 825628"/>
                <a:gd name="connsiteX2396" fmla="*/ 359156 w 557214"/>
                <a:gd name="connsiteY2396" fmla="*/ 688984 h 825628"/>
                <a:gd name="connsiteX2397" fmla="*/ 358918 w 557214"/>
                <a:gd name="connsiteY2397" fmla="*/ 687810 h 825628"/>
                <a:gd name="connsiteX2398" fmla="*/ 358572 w 557214"/>
                <a:gd name="connsiteY2398" fmla="*/ 686340 h 825628"/>
                <a:gd name="connsiteX2399" fmla="*/ 357765 w 557214"/>
                <a:gd name="connsiteY2399" fmla="*/ 683710 h 825628"/>
                <a:gd name="connsiteX2400" fmla="*/ 356504 w 557214"/>
                <a:gd name="connsiteY2400" fmla="*/ 680162 h 825628"/>
                <a:gd name="connsiteX2401" fmla="*/ 355842 w 557214"/>
                <a:gd name="connsiteY2401" fmla="*/ 678175 h 825628"/>
                <a:gd name="connsiteX2402" fmla="*/ 355592 w 557214"/>
                <a:gd name="connsiteY2402" fmla="*/ 677055 h 825628"/>
                <a:gd name="connsiteX2403" fmla="*/ 355304 w 557214"/>
                <a:gd name="connsiteY2403" fmla="*/ 675697 h 825628"/>
                <a:gd name="connsiteX2404" fmla="*/ 355120 w 557214"/>
                <a:gd name="connsiteY2404" fmla="*/ 674688 h 825628"/>
                <a:gd name="connsiteX2405" fmla="*/ 354773 w 557214"/>
                <a:gd name="connsiteY2405" fmla="*/ 671639 h 825628"/>
                <a:gd name="connsiteX2406" fmla="*/ 354496 w 557214"/>
                <a:gd name="connsiteY2406" fmla="*/ 669140 h 825628"/>
                <a:gd name="connsiteX2407" fmla="*/ 357308 w 557214"/>
                <a:gd name="connsiteY2407" fmla="*/ 672765 h 825628"/>
                <a:gd name="connsiteX2408" fmla="*/ 360026 w 557214"/>
                <a:gd name="connsiteY2408" fmla="*/ 675317 h 825628"/>
                <a:gd name="connsiteX2409" fmla="*/ 363305 w 557214"/>
                <a:gd name="connsiteY2409" fmla="*/ 678616 h 825628"/>
                <a:gd name="connsiteX2410" fmla="*/ 365611 w 557214"/>
                <a:gd name="connsiteY2410" fmla="*/ 683561 h 825628"/>
                <a:gd name="connsiteX2411" fmla="*/ 368319 w 557214"/>
                <a:gd name="connsiteY2411" fmla="*/ 689374 h 825628"/>
                <a:gd name="connsiteX2412" fmla="*/ 371436 w 557214"/>
                <a:gd name="connsiteY2412" fmla="*/ 694858 h 825628"/>
                <a:gd name="connsiteX2413" fmla="*/ 371824 w 557214"/>
                <a:gd name="connsiteY2413" fmla="*/ 695326 h 825628"/>
                <a:gd name="connsiteX2414" fmla="*/ 370359 w 557214"/>
                <a:gd name="connsiteY2414" fmla="*/ 690929 h 825628"/>
                <a:gd name="connsiteX2415" fmla="*/ 368319 w 557214"/>
                <a:gd name="connsiteY2415" fmla="*/ 684760 h 825628"/>
                <a:gd name="connsiteX2416" fmla="*/ 366570 w 557214"/>
                <a:gd name="connsiteY2416" fmla="*/ 678884 h 825628"/>
                <a:gd name="connsiteX2417" fmla="*/ 363244 w 557214"/>
                <a:gd name="connsiteY2417" fmla="*/ 674139 h 825628"/>
                <a:gd name="connsiteX2418" fmla="*/ 360408 w 557214"/>
                <a:gd name="connsiteY2418" fmla="*/ 671252 h 825628"/>
                <a:gd name="connsiteX2419" fmla="*/ 358872 w 557214"/>
                <a:gd name="connsiteY2419" fmla="*/ 669442 h 825628"/>
                <a:gd name="connsiteX2420" fmla="*/ 348910 w 557214"/>
                <a:gd name="connsiteY2420" fmla="*/ 652643 h 825628"/>
                <a:gd name="connsiteX2421" fmla="*/ 340881 w 557214"/>
                <a:gd name="connsiteY2421" fmla="*/ 631555 h 825628"/>
                <a:gd name="connsiteX2422" fmla="*/ 339425 w 557214"/>
                <a:gd name="connsiteY2422" fmla="*/ 624885 h 825628"/>
                <a:gd name="connsiteX2423" fmla="*/ 338864 w 557214"/>
                <a:gd name="connsiteY2423" fmla="*/ 623432 h 825628"/>
                <a:gd name="connsiteX2424" fmla="*/ 338826 w 557214"/>
                <a:gd name="connsiteY2424" fmla="*/ 623353 h 825628"/>
                <a:gd name="connsiteX2425" fmla="*/ 338568 w 557214"/>
                <a:gd name="connsiteY2425" fmla="*/ 621934 h 825628"/>
                <a:gd name="connsiteX2426" fmla="*/ 337899 w 557214"/>
                <a:gd name="connsiteY2426" fmla="*/ 619762 h 825628"/>
                <a:gd name="connsiteX2427" fmla="*/ 336998 w 557214"/>
                <a:gd name="connsiteY2427" fmla="*/ 618195 h 825628"/>
                <a:gd name="connsiteX2428" fmla="*/ 335313 w 557214"/>
                <a:gd name="connsiteY2428" fmla="*/ 615945 h 825628"/>
                <a:gd name="connsiteX2429" fmla="*/ 333792 w 557214"/>
                <a:gd name="connsiteY2429" fmla="*/ 614049 h 825628"/>
                <a:gd name="connsiteX2430" fmla="*/ 333728 w 557214"/>
                <a:gd name="connsiteY2430" fmla="*/ 613798 h 825628"/>
                <a:gd name="connsiteX2431" fmla="*/ 333716 w 557214"/>
                <a:gd name="connsiteY2431" fmla="*/ 613426 h 825628"/>
                <a:gd name="connsiteX2432" fmla="*/ 333888 w 557214"/>
                <a:gd name="connsiteY2432" fmla="*/ 612475 h 825628"/>
                <a:gd name="connsiteX2433" fmla="*/ 334287 w 557214"/>
                <a:gd name="connsiteY2433" fmla="*/ 610713 h 825628"/>
                <a:gd name="connsiteX2434" fmla="*/ 334677 w 557214"/>
                <a:gd name="connsiteY2434" fmla="*/ 609290 h 825628"/>
                <a:gd name="connsiteX2435" fmla="*/ 336488 w 557214"/>
                <a:gd name="connsiteY2435" fmla="*/ 604681 h 825628"/>
                <a:gd name="connsiteX2436" fmla="*/ 338208 w 557214"/>
                <a:gd name="connsiteY2436" fmla="*/ 600282 h 825628"/>
                <a:gd name="connsiteX2437" fmla="*/ 338356 w 557214"/>
                <a:gd name="connsiteY2437" fmla="*/ 599677 h 825628"/>
                <a:gd name="connsiteX2438" fmla="*/ 338490 w 557214"/>
                <a:gd name="connsiteY2438" fmla="*/ 598985 h 825628"/>
                <a:gd name="connsiteX2439" fmla="*/ 338718 w 557214"/>
                <a:gd name="connsiteY2439" fmla="*/ 597300 h 825628"/>
                <a:gd name="connsiteX2440" fmla="*/ 338957 w 557214"/>
                <a:gd name="connsiteY2440" fmla="*/ 595683 h 825628"/>
                <a:gd name="connsiteX2441" fmla="*/ 339142 w 557214"/>
                <a:gd name="connsiteY2441" fmla="*/ 594773 h 825628"/>
                <a:gd name="connsiteX2442" fmla="*/ 340125 w 557214"/>
                <a:gd name="connsiteY2442" fmla="*/ 591515 h 825628"/>
                <a:gd name="connsiteX2443" fmla="*/ 341176 w 557214"/>
                <a:gd name="connsiteY2443" fmla="*/ 587753 h 825628"/>
                <a:gd name="connsiteX2444" fmla="*/ 341808 w 557214"/>
                <a:gd name="connsiteY2444" fmla="*/ 585175 h 825628"/>
                <a:gd name="connsiteX2445" fmla="*/ 342094 w 557214"/>
                <a:gd name="connsiteY2445" fmla="*/ 583685 h 825628"/>
                <a:gd name="connsiteX2446" fmla="*/ 342301 w 557214"/>
                <a:gd name="connsiteY2446" fmla="*/ 582331 h 825628"/>
                <a:gd name="connsiteX2447" fmla="*/ 342487 w 557214"/>
                <a:gd name="connsiteY2447" fmla="*/ 580818 h 825628"/>
                <a:gd name="connsiteX2448" fmla="*/ 342717 w 557214"/>
                <a:gd name="connsiteY2448" fmla="*/ 577968 h 825628"/>
                <a:gd name="connsiteX2449" fmla="*/ 343009 w 557214"/>
                <a:gd name="connsiteY2449" fmla="*/ 574423 h 825628"/>
                <a:gd name="connsiteX2450" fmla="*/ 343360 w 557214"/>
                <a:gd name="connsiteY2450" fmla="*/ 570729 h 825628"/>
                <a:gd name="connsiteX2451" fmla="*/ 343595 w 557214"/>
                <a:gd name="connsiteY2451" fmla="*/ 568487 h 825628"/>
                <a:gd name="connsiteX2452" fmla="*/ 343767 w 557214"/>
                <a:gd name="connsiteY2452" fmla="*/ 567163 h 825628"/>
                <a:gd name="connsiteX2453" fmla="*/ 343938 w 557214"/>
                <a:gd name="connsiteY2453" fmla="*/ 566046 h 825628"/>
                <a:gd name="connsiteX2454" fmla="*/ 344252 w 557214"/>
                <a:gd name="connsiteY2454" fmla="*/ 564429 h 825628"/>
                <a:gd name="connsiteX2455" fmla="*/ 344860 w 557214"/>
                <a:gd name="connsiteY2455" fmla="*/ 562045 h 825628"/>
                <a:gd name="connsiteX2456" fmla="*/ 345473 w 557214"/>
                <a:gd name="connsiteY2456" fmla="*/ 559533 h 825628"/>
                <a:gd name="connsiteX2457" fmla="*/ 345520 w 557214"/>
                <a:gd name="connsiteY2457" fmla="*/ 559339 h 825628"/>
                <a:gd name="connsiteX2458" fmla="*/ 345825 w 557214"/>
                <a:gd name="connsiteY2458" fmla="*/ 558963 h 825628"/>
                <a:gd name="connsiteX2459" fmla="*/ 348069 w 557214"/>
                <a:gd name="connsiteY2459" fmla="*/ 555994 h 825628"/>
                <a:gd name="connsiteX2460" fmla="*/ 349587 w 557214"/>
                <a:gd name="connsiteY2460" fmla="*/ 553747 h 825628"/>
                <a:gd name="connsiteX2461" fmla="*/ 352462 w 557214"/>
                <a:gd name="connsiteY2461" fmla="*/ 548399 h 825628"/>
                <a:gd name="connsiteX2462" fmla="*/ 355615 w 557214"/>
                <a:gd name="connsiteY2462" fmla="*/ 542485 h 825628"/>
                <a:gd name="connsiteX2463" fmla="*/ 356200 w 557214"/>
                <a:gd name="connsiteY2463" fmla="*/ 541414 h 825628"/>
                <a:gd name="connsiteX2464" fmla="*/ 357700 w 557214"/>
                <a:gd name="connsiteY2464" fmla="*/ 539186 h 825628"/>
                <a:gd name="connsiteX2465" fmla="*/ 361265 w 557214"/>
                <a:gd name="connsiteY2465" fmla="*/ 534823 h 825628"/>
                <a:gd name="connsiteX2466" fmla="*/ 362560 w 557214"/>
                <a:gd name="connsiteY2466" fmla="*/ 532508 h 825628"/>
                <a:gd name="connsiteX2467" fmla="*/ 362802 w 557214"/>
                <a:gd name="connsiteY2467" fmla="*/ 530753 h 825628"/>
                <a:gd name="connsiteX2468" fmla="*/ 365737 w 557214"/>
                <a:gd name="connsiteY2468" fmla="*/ 534444 h 825628"/>
                <a:gd name="connsiteX2469" fmla="*/ 371834 w 557214"/>
                <a:gd name="connsiteY2469" fmla="*/ 541843 h 825628"/>
                <a:gd name="connsiteX2470" fmla="*/ 378316 w 557214"/>
                <a:gd name="connsiteY2470" fmla="*/ 550693 h 825628"/>
                <a:gd name="connsiteX2471" fmla="*/ 380222 w 557214"/>
                <a:gd name="connsiteY2471" fmla="*/ 553943 h 825628"/>
                <a:gd name="connsiteX2472" fmla="*/ 383042 w 557214"/>
                <a:gd name="connsiteY2472" fmla="*/ 558029 h 825628"/>
                <a:gd name="connsiteX2473" fmla="*/ 386344 w 557214"/>
                <a:gd name="connsiteY2473" fmla="*/ 563046 h 825628"/>
                <a:gd name="connsiteX2474" fmla="*/ 389445 w 557214"/>
                <a:gd name="connsiteY2474" fmla="*/ 568580 h 825628"/>
                <a:gd name="connsiteX2475" fmla="*/ 392029 w 557214"/>
                <a:gd name="connsiteY2475" fmla="*/ 572661 h 825628"/>
                <a:gd name="connsiteX2476" fmla="*/ 393890 w 557214"/>
                <a:gd name="connsiteY2476" fmla="*/ 575349 h 825628"/>
                <a:gd name="connsiteX2477" fmla="*/ 395490 w 557214"/>
                <a:gd name="connsiteY2477" fmla="*/ 578195 h 825628"/>
                <a:gd name="connsiteX2478" fmla="*/ 396381 w 557214"/>
                <a:gd name="connsiteY2478" fmla="*/ 579796 h 825628"/>
                <a:gd name="connsiteX2479" fmla="*/ 397060 w 557214"/>
                <a:gd name="connsiteY2479" fmla="*/ 582933 h 825628"/>
                <a:gd name="connsiteX2480" fmla="*/ 397720 w 557214"/>
                <a:gd name="connsiteY2480" fmla="*/ 587029 h 825628"/>
                <a:gd name="connsiteX2481" fmla="*/ 397854 w 557214"/>
                <a:gd name="connsiteY2481" fmla="*/ 588552 h 825628"/>
                <a:gd name="connsiteX2482" fmla="*/ 397854 w 557214"/>
                <a:gd name="connsiteY2482" fmla="*/ 589416 h 825628"/>
                <a:gd name="connsiteX2483" fmla="*/ 397730 w 557214"/>
                <a:gd name="connsiteY2483" fmla="*/ 591926 h 825628"/>
                <a:gd name="connsiteX2484" fmla="*/ 397399 w 557214"/>
                <a:gd name="connsiteY2484" fmla="*/ 597662 h 825628"/>
                <a:gd name="connsiteX2485" fmla="*/ 397423 w 557214"/>
                <a:gd name="connsiteY2485" fmla="*/ 598440 h 825628"/>
                <a:gd name="connsiteX2486" fmla="*/ 397512 w 557214"/>
                <a:gd name="connsiteY2486" fmla="*/ 599479 h 825628"/>
                <a:gd name="connsiteX2487" fmla="*/ 397598 w 557214"/>
                <a:gd name="connsiteY2487" fmla="*/ 600348 h 825628"/>
                <a:gd name="connsiteX2488" fmla="*/ 397601 w 557214"/>
                <a:gd name="connsiteY2488" fmla="*/ 600535 h 825628"/>
                <a:gd name="connsiteX2489" fmla="*/ 397594 w 557214"/>
                <a:gd name="connsiteY2489" fmla="*/ 600723 h 825628"/>
                <a:gd name="connsiteX2490" fmla="*/ 397576 w 557214"/>
                <a:gd name="connsiteY2490" fmla="*/ 600929 h 825628"/>
                <a:gd name="connsiteX2491" fmla="*/ 397543 w 557214"/>
                <a:gd name="connsiteY2491" fmla="*/ 601202 h 825628"/>
                <a:gd name="connsiteX2492" fmla="*/ 397501 w 557214"/>
                <a:gd name="connsiteY2492" fmla="*/ 601456 h 825628"/>
                <a:gd name="connsiteX2493" fmla="*/ 397300 w 557214"/>
                <a:gd name="connsiteY2493" fmla="*/ 602533 h 825628"/>
                <a:gd name="connsiteX2494" fmla="*/ 396866 w 557214"/>
                <a:gd name="connsiteY2494" fmla="*/ 605091 h 825628"/>
                <a:gd name="connsiteX2495" fmla="*/ 396612 w 557214"/>
                <a:gd name="connsiteY2495" fmla="*/ 606965 h 825628"/>
                <a:gd name="connsiteX2496" fmla="*/ 396505 w 557214"/>
                <a:gd name="connsiteY2496" fmla="*/ 608259 h 825628"/>
                <a:gd name="connsiteX2497" fmla="*/ 396462 w 557214"/>
                <a:gd name="connsiteY2497" fmla="*/ 609667 h 825628"/>
                <a:gd name="connsiteX2498" fmla="*/ 396500 w 557214"/>
                <a:gd name="connsiteY2498" fmla="*/ 611416 h 825628"/>
                <a:gd name="connsiteX2499" fmla="*/ 396593 w 557214"/>
                <a:gd name="connsiteY2499" fmla="*/ 613116 h 825628"/>
                <a:gd name="connsiteX2500" fmla="*/ 396712 w 557214"/>
                <a:gd name="connsiteY2500" fmla="*/ 614102 h 825628"/>
                <a:gd name="connsiteX2501" fmla="*/ 396863 w 557214"/>
                <a:gd name="connsiteY2501" fmla="*/ 614963 h 825628"/>
                <a:gd name="connsiteX2502" fmla="*/ 397293 w 557214"/>
                <a:gd name="connsiteY2502" fmla="*/ 616426 h 825628"/>
                <a:gd name="connsiteX2503" fmla="*/ 398045 w 557214"/>
                <a:gd name="connsiteY2503" fmla="*/ 618732 h 825628"/>
                <a:gd name="connsiteX2504" fmla="*/ 398507 w 557214"/>
                <a:gd name="connsiteY2504" fmla="*/ 620309 h 825628"/>
                <a:gd name="connsiteX2505" fmla="*/ 398727 w 557214"/>
                <a:gd name="connsiteY2505" fmla="*/ 621273 h 825628"/>
                <a:gd name="connsiteX2506" fmla="*/ 399035 w 557214"/>
                <a:gd name="connsiteY2506" fmla="*/ 622931 h 825628"/>
                <a:gd name="connsiteX2507" fmla="*/ 399780 w 557214"/>
                <a:gd name="connsiteY2507" fmla="*/ 625937 h 825628"/>
                <a:gd name="connsiteX2508" fmla="*/ 400093 w 557214"/>
                <a:gd name="connsiteY2508" fmla="*/ 626251 h 825628"/>
                <a:gd name="connsiteX2509" fmla="*/ 400512 w 557214"/>
                <a:gd name="connsiteY2509" fmla="*/ 623757 h 825628"/>
                <a:gd name="connsiteX2510" fmla="*/ 400445 w 557214"/>
                <a:gd name="connsiteY2510" fmla="*/ 621417 h 825628"/>
                <a:gd name="connsiteX2511" fmla="*/ 400362 w 557214"/>
                <a:gd name="connsiteY2511" fmla="*/ 620384 h 825628"/>
                <a:gd name="connsiteX2512" fmla="*/ 400140 w 557214"/>
                <a:gd name="connsiteY2512" fmla="*/ 618888 h 825628"/>
                <a:gd name="connsiteX2513" fmla="*/ 399690 w 557214"/>
                <a:gd name="connsiteY2513" fmla="*/ 616700 h 825628"/>
                <a:gd name="connsiteX2514" fmla="*/ 399258 w 557214"/>
                <a:gd name="connsiteY2514" fmla="*/ 614739 h 825628"/>
                <a:gd name="connsiteX2515" fmla="*/ 399195 w 557214"/>
                <a:gd name="connsiteY2515" fmla="*/ 614098 h 825628"/>
                <a:gd name="connsiteX2516" fmla="*/ 399155 w 557214"/>
                <a:gd name="connsiteY2516" fmla="*/ 613285 h 825628"/>
                <a:gd name="connsiteX2517" fmla="*/ 399171 w 557214"/>
                <a:gd name="connsiteY2517" fmla="*/ 612048 h 825628"/>
                <a:gd name="connsiteX2518" fmla="*/ 399254 w 557214"/>
                <a:gd name="connsiteY2518" fmla="*/ 610283 h 825628"/>
                <a:gd name="connsiteX2519" fmla="*/ 399372 w 557214"/>
                <a:gd name="connsiteY2519" fmla="*/ 608905 h 825628"/>
                <a:gd name="connsiteX2520" fmla="*/ 399522 w 557214"/>
                <a:gd name="connsiteY2520" fmla="*/ 607789 h 825628"/>
                <a:gd name="connsiteX2521" fmla="*/ 399798 w 557214"/>
                <a:gd name="connsiteY2521" fmla="*/ 606318 h 825628"/>
                <a:gd name="connsiteX2522" fmla="*/ 400297 w 557214"/>
                <a:gd name="connsiteY2522" fmla="*/ 604102 h 825628"/>
                <a:gd name="connsiteX2523" fmla="*/ 400597 w 557214"/>
                <a:gd name="connsiteY2523" fmla="*/ 602822 h 825628"/>
                <a:gd name="connsiteX2524" fmla="*/ 400909 w 557214"/>
                <a:gd name="connsiteY2524" fmla="*/ 603906 h 825628"/>
                <a:gd name="connsiteX2525" fmla="*/ 401552 w 557214"/>
                <a:gd name="connsiteY2525" fmla="*/ 605284 h 825628"/>
                <a:gd name="connsiteX2526" fmla="*/ 402123 w 557214"/>
                <a:gd name="connsiteY2526" fmla="*/ 606276 h 825628"/>
                <a:gd name="connsiteX2527" fmla="*/ 402584 w 557214"/>
                <a:gd name="connsiteY2527" fmla="*/ 607025 h 825628"/>
                <a:gd name="connsiteX2528" fmla="*/ 403160 w 557214"/>
                <a:gd name="connsiteY2528" fmla="*/ 607794 h 825628"/>
                <a:gd name="connsiteX2529" fmla="*/ 404607 w 557214"/>
                <a:gd name="connsiteY2529" fmla="*/ 609572 h 825628"/>
                <a:gd name="connsiteX2530" fmla="*/ 406745 w 557214"/>
                <a:gd name="connsiteY2530" fmla="*/ 612452 h 825628"/>
                <a:gd name="connsiteX2531" fmla="*/ 409058 w 557214"/>
                <a:gd name="connsiteY2531" fmla="*/ 615729 h 825628"/>
                <a:gd name="connsiteX2532" fmla="*/ 410013 w 557214"/>
                <a:gd name="connsiteY2532" fmla="*/ 617180 h 825628"/>
                <a:gd name="connsiteX2533" fmla="*/ 410506 w 557214"/>
                <a:gd name="connsiteY2533" fmla="*/ 618116 h 825628"/>
                <a:gd name="connsiteX2534" fmla="*/ 411218 w 557214"/>
                <a:gd name="connsiteY2534" fmla="*/ 620060 h 825628"/>
                <a:gd name="connsiteX2535" fmla="*/ 412919 w 557214"/>
                <a:gd name="connsiteY2535" fmla="*/ 625106 h 825628"/>
                <a:gd name="connsiteX2536" fmla="*/ 414160 w 557214"/>
                <a:gd name="connsiteY2536" fmla="*/ 628800 h 825628"/>
                <a:gd name="connsiteX2537" fmla="*/ 414555 w 557214"/>
                <a:gd name="connsiteY2537" fmla="*/ 630090 h 825628"/>
                <a:gd name="connsiteX2538" fmla="*/ 414827 w 557214"/>
                <a:gd name="connsiteY2538" fmla="*/ 631239 h 825628"/>
                <a:gd name="connsiteX2539" fmla="*/ 415415 w 557214"/>
                <a:gd name="connsiteY2539" fmla="*/ 634184 h 825628"/>
                <a:gd name="connsiteX2540" fmla="*/ 416239 w 557214"/>
                <a:gd name="connsiteY2540" fmla="*/ 638189 h 825628"/>
                <a:gd name="connsiteX2541" fmla="*/ 416720 w 557214"/>
                <a:gd name="connsiteY2541" fmla="*/ 640051 h 825628"/>
                <a:gd name="connsiteX2542" fmla="*/ 417108 w 557214"/>
                <a:gd name="connsiteY2542" fmla="*/ 641184 h 825628"/>
                <a:gd name="connsiteX2543" fmla="*/ 417450 w 557214"/>
                <a:gd name="connsiteY2543" fmla="*/ 642227 h 825628"/>
                <a:gd name="connsiteX2544" fmla="*/ 417472 w 557214"/>
                <a:gd name="connsiteY2544" fmla="*/ 642324 h 825628"/>
                <a:gd name="connsiteX2545" fmla="*/ 417365 w 557214"/>
                <a:gd name="connsiteY2545" fmla="*/ 641536 h 825628"/>
                <a:gd name="connsiteX2546" fmla="*/ 417354 w 557214"/>
                <a:gd name="connsiteY2546" fmla="*/ 641269 h 825628"/>
                <a:gd name="connsiteX2547" fmla="*/ 417372 w 557214"/>
                <a:gd name="connsiteY2547" fmla="*/ 641348 h 825628"/>
                <a:gd name="connsiteX2548" fmla="*/ 417619 w 557214"/>
                <a:gd name="connsiteY2548" fmla="*/ 642309 h 825628"/>
                <a:gd name="connsiteX2549" fmla="*/ 417634 w 557214"/>
                <a:gd name="connsiteY2549" fmla="*/ 642387 h 825628"/>
                <a:gd name="connsiteX2550" fmla="*/ 417570 w 557214"/>
                <a:gd name="connsiteY2550" fmla="*/ 641708 h 825628"/>
                <a:gd name="connsiteX2551" fmla="*/ 417623 w 557214"/>
                <a:gd name="connsiteY2551" fmla="*/ 640474 h 825628"/>
                <a:gd name="connsiteX2552" fmla="*/ 417746 w 557214"/>
                <a:gd name="connsiteY2552" fmla="*/ 638977 h 825628"/>
                <a:gd name="connsiteX2553" fmla="*/ 418001 w 557214"/>
                <a:gd name="connsiteY2553" fmla="*/ 636347 h 825628"/>
                <a:gd name="connsiteX2554" fmla="*/ 418207 w 557214"/>
                <a:gd name="connsiteY2554" fmla="*/ 633406 h 825628"/>
                <a:gd name="connsiteX2555" fmla="*/ 418320 w 557214"/>
                <a:gd name="connsiteY2555" fmla="*/ 630755 h 825628"/>
                <a:gd name="connsiteX2556" fmla="*/ 418476 w 557214"/>
                <a:gd name="connsiteY2556" fmla="*/ 628293 h 825628"/>
                <a:gd name="connsiteX2557" fmla="*/ 418606 w 557214"/>
                <a:gd name="connsiteY2557" fmla="*/ 626385 h 825628"/>
                <a:gd name="connsiteX2558" fmla="*/ 418648 w 557214"/>
                <a:gd name="connsiteY2558" fmla="*/ 625250 h 825628"/>
                <a:gd name="connsiteX2559" fmla="*/ 418618 w 557214"/>
                <a:gd name="connsiteY2559" fmla="*/ 623496 h 825628"/>
                <a:gd name="connsiteX2560" fmla="*/ 418519 w 557214"/>
                <a:gd name="connsiteY2560" fmla="*/ 621363 h 825628"/>
                <a:gd name="connsiteX2561" fmla="*/ 418329 w 557214"/>
                <a:gd name="connsiteY2561" fmla="*/ 619418 h 825628"/>
                <a:gd name="connsiteX2562" fmla="*/ 418037 w 557214"/>
                <a:gd name="connsiteY2562" fmla="*/ 617625 h 825628"/>
                <a:gd name="connsiteX2563" fmla="*/ 417573 w 557214"/>
                <a:gd name="connsiteY2563" fmla="*/ 615824 h 825628"/>
                <a:gd name="connsiteX2564" fmla="*/ 416898 w 557214"/>
                <a:gd name="connsiteY2564" fmla="*/ 613943 h 825628"/>
                <a:gd name="connsiteX2565" fmla="*/ 415682 w 557214"/>
                <a:gd name="connsiteY2565" fmla="*/ 611706 h 825628"/>
                <a:gd name="connsiteX2566" fmla="*/ 413743 w 557214"/>
                <a:gd name="connsiteY2566" fmla="*/ 608477 h 825628"/>
                <a:gd name="connsiteX2567" fmla="*/ 411031 w 557214"/>
                <a:gd name="connsiteY2567" fmla="*/ 603853 h 825628"/>
                <a:gd name="connsiteX2568" fmla="*/ 409686 w 557214"/>
                <a:gd name="connsiteY2568" fmla="*/ 601531 h 825628"/>
                <a:gd name="connsiteX2569" fmla="*/ 409275 w 557214"/>
                <a:gd name="connsiteY2569" fmla="*/ 600697 h 825628"/>
                <a:gd name="connsiteX2570" fmla="*/ 408920 w 557214"/>
                <a:gd name="connsiteY2570" fmla="*/ 599809 h 825628"/>
                <a:gd name="connsiteX2571" fmla="*/ 408033 w 557214"/>
                <a:gd name="connsiteY2571" fmla="*/ 596817 h 825628"/>
                <a:gd name="connsiteX2572" fmla="*/ 407330 w 557214"/>
                <a:gd name="connsiteY2572" fmla="*/ 592951 h 825628"/>
                <a:gd name="connsiteX2573" fmla="*/ 407354 w 557214"/>
                <a:gd name="connsiteY2573" fmla="*/ 591483 h 825628"/>
                <a:gd name="connsiteX2574" fmla="*/ 407404 w 557214"/>
                <a:gd name="connsiteY2574" fmla="*/ 590244 h 825628"/>
                <a:gd name="connsiteX2575" fmla="*/ 407443 w 557214"/>
                <a:gd name="connsiteY2575" fmla="*/ 589470 h 825628"/>
                <a:gd name="connsiteX2576" fmla="*/ 407487 w 557214"/>
                <a:gd name="connsiteY2576" fmla="*/ 588879 h 825628"/>
                <a:gd name="connsiteX2577" fmla="*/ 407691 w 557214"/>
                <a:gd name="connsiteY2577" fmla="*/ 587406 h 825628"/>
                <a:gd name="connsiteX2578" fmla="*/ 407878 w 557214"/>
                <a:gd name="connsiteY2578" fmla="*/ 585921 h 825628"/>
                <a:gd name="connsiteX2579" fmla="*/ 407950 w 557214"/>
                <a:gd name="connsiteY2579" fmla="*/ 585170 h 825628"/>
                <a:gd name="connsiteX2580" fmla="*/ 408238 w 557214"/>
                <a:gd name="connsiteY2580" fmla="*/ 585414 h 825628"/>
                <a:gd name="connsiteX2581" fmla="*/ 409211 w 557214"/>
                <a:gd name="connsiteY2581" fmla="*/ 585982 h 825628"/>
                <a:gd name="connsiteX2582" fmla="*/ 409379 w 557214"/>
                <a:gd name="connsiteY2582" fmla="*/ 586067 h 825628"/>
                <a:gd name="connsiteX2583" fmla="*/ 409780 w 557214"/>
                <a:gd name="connsiteY2583" fmla="*/ 586439 h 825628"/>
                <a:gd name="connsiteX2584" fmla="*/ 412449 w 557214"/>
                <a:gd name="connsiteY2584" fmla="*/ 588491 h 825628"/>
                <a:gd name="connsiteX2585" fmla="*/ 413007 w 557214"/>
                <a:gd name="connsiteY2585" fmla="*/ 589011 h 825628"/>
                <a:gd name="connsiteX2586" fmla="*/ 413215 w 557214"/>
                <a:gd name="connsiteY2586" fmla="*/ 589226 h 825628"/>
                <a:gd name="connsiteX2587" fmla="*/ 413738 w 557214"/>
                <a:gd name="connsiteY2587" fmla="*/ 589963 h 825628"/>
                <a:gd name="connsiteX2588" fmla="*/ 414615 w 557214"/>
                <a:gd name="connsiteY2588" fmla="*/ 591350 h 825628"/>
                <a:gd name="connsiteX2589" fmla="*/ 415655 w 557214"/>
                <a:gd name="connsiteY2589" fmla="*/ 593083 h 825628"/>
                <a:gd name="connsiteX2590" fmla="*/ 417096 w 557214"/>
                <a:gd name="connsiteY2590" fmla="*/ 595331 h 825628"/>
                <a:gd name="connsiteX2591" fmla="*/ 419128 w 557214"/>
                <a:gd name="connsiteY2591" fmla="*/ 597885 h 825628"/>
                <a:gd name="connsiteX2592" fmla="*/ 420445 w 557214"/>
                <a:gd name="connsiteY2592" fmla="*/ 599478 h 825628"/>
                <a:gd name="connsiteX2593" fmla="*/ 420788 w 557214"/>
                <a:gd name="connsiteY2593" fmla="*/ 599796 h 825628"/>
                <a:gd name="connsiteX2594" fmla="*/ 421124 w 557214"/>
                <a:gd name="connsiteY2594" fmla="*/ 600122 h 825628"/>
                <a:gd name="connsiteX2595" fmla="*/ 425279 w 557214"/>
                <a:gd name="connsiteY2595" fmla="*/ 603633 h 825628"/>
                <a:gd name="connsiteX2596" fmla="*/ 428395 w 557214"/>
                <a:gd name="connsiteY2596" fmla="*/ 608255 h 825628"/>
                <a:gd name="connsiteX2597" fmla="*/ 425111 w 557214"/>
                <a:gd name="connsiteY2597" fmla="*/ 601483 h 825628"/>
                <a:gd name="connsiteX2598" fmla="*/ 423672 w 557214"/>
                <a:gd name="connsiteY2598" fmla="*/ 599701 h 825628"/>
                <a:gd name="connsiteX2599" fmla="*/ 422395 w 557214"/>
                <a:gd name="connsiteY2599" fmla="*/ 598485 h 825628"/>
                <a:gd name="connsiteX2600" fmla="*/ 421518 w 557214"/>
                <a:gd name="connsiteY2600" fmla="*/ 597157 h 825628"/>
                <a:gd name="connsiteX2601" fmla="*/ 419756 w 557214"/>
                <a:gd name="connsiteY2601" fmla="*/ 594651 h 825628"/>
                <a:gd name="connsiteX2602" fmla="*/ 418135 w 557214"/>
                <a:gd name="connsiteY2602" fmla="*/ 592374 h 825628"/>
                <a:gd name="connsiteX2603" fmla="*/ 416850 w 557214"/>
                <a:gd name="connsiteY2603" fmla="*/ 590607 h 825628"/>
                <a:gd name="connsiteX2604" fmla="*/ 415730 w 557214"/>
                <a:gd name="connsiteY2604" fmla="*/ 589143 h 825628"/>
                <a:gd name="connsiteX2605" fmla="*/ 414748 w 557214"/>
                <a:gd name="connsiteY2605" fmla="*/ 587981 h 825628"/>
                <a:gd name="connsiteX2606" fmla="*/ 414125 w 557214"/>
                <a:gd name="connsiteY2606" fmla="*/ 587366 h 825628"/>
                <a:gd name="connsiteX2607" fmla="*/ 414007 w 557214"/>
                <a:gd name="connsiteY2607" fmla="*/ 587222 h 825628"/>
                <a:gd name="connsiteX2608" fmla="*/ 412043 w 557214"/>
                <a:gd name="connsiteY2608" fmla="*/ 585532 h 825628"/>
                <a:gd name="connsiteX2609" fmla="*/ 410333 w 557214"/>
                <a:gd name="connsiteY2609" fmla="*/ 584105 h 825628"/>
                <a:gd name="connsiteX2610" fmla="*/ 409860 w 557214"/>
                <a:gd name="connsiteY2610" fmla="*/ 583540 h 825628"/>
                <a:gd name="connsiteX2611" fmla="*/ 409257 w 557214"/>
                <a:gd name="connsiteY2611" fmla="*/ 582736 h 825628"/>
                <a:gd name="connsiteX2612" fmla="*/ 408334 w 557214"/>
                <a:gd name="connsiteY2612" fmla="*/ 581361 h 825628"/>
                <a:gd name="connsiteX2613" fmla="*/ 407537 w 557214"/>
                <a:gd name="connsiteY2613" fmla="*/ 579772 h 825628"/>
                <a:gd name="connsiteX2614" fmla="*/ 407346 w 557214"/>
                <a:gd name="connsiteY2614" fmla="*/ 579100 h 825628"/>
                <a:gd name="connsiteX2615" fmla="*/ 401629 w 557214"/>
                <a:gd name="connsiteY2615" fmla="*/ 565461 h 825628"/>
                <a:gd name="connsiteX2616" fmla="*/ 393615 w 557214"/>
                <a:gd name="connsiteY2616" fmla="*/ 556652 h 825628"/>
                <a:gd name="connsiteX2617" fmla="*/ 393324 w 557214"/>
                <a:gd name="connsiteY2617" fmla="*/ 556244 h 825628"/>
                <a:gd name="connsiteX2618" fmla="*/ 391809 w 557214"/>
                <a:gd name="connsiteY2618" fmla="*/ 553868 h 825628"/>
                <a:gd name="connsiteX2619" fmla="*/ 390852 w 557214"/>
                <a:gd name="connsiteY2619" fmla="*/ 552048 h 825628"/>
                <a:gd name="connsiteX2620" fmla="*/ 389971 w 557214"/>
                <a:gd name="connsiteY2620" fmla="*/ 550221 h 825628"/>
                <a:gd name="connsiteX2621" fmla="*/ 389265 w 557214"/>
                <a:gd name="connsiteY2621" fmla="*/ 548503 h 825628"/>
                <a:gd name="connsiteX2622" fmla="*/ 388666 w 557214"/>
                <a:gd name="connsiteY2622" fmla="*/ 546838 h 825628"/>
                <a:gd name="connsiteX2623" fmla="*/ 389097 w 557214"/>
                <a:gd name="connsiteY2623" fmla="*/ 547273 h 825628"/>
                <a:gd name="connsiteX2624" fmla="*/ 392116 w 557214"/>
                <a:gd name="connsiteY2624" fmla="*/ 549368 h 825628"/>
                <a:gd name="connsiteX2625" fmla="*/ 398896 w 557214"/>
                <a:gd name="connsiteY2625" fmla="*/ 553579 h 825628"/>
                <a:gd name="connsiteX2626" fmla="*/ 400884 w 557214"/>
                <a:gd name="connsiteY2626" fmla="*/ 553989 h 825628"/>
                <a:gd name="connsiteX2627" fmla="*/ 404430 w 557214"/>
                <a:gd name="connsiteY2627" fmla="*/ 554243 h 825628"/>
                <a:gd name="connsiteX2628" fmla="*/ 407995 w 557214"/>
                <a:gd name="connsiteY2628" fmla="*/ 554437 h 825628"/>
                <a:gd name="connsiteX2629" fmla="*/ 409147 w 557214"/>
                <a:gd name="connsiteY2629" fmla="*/ 554675 h 825628"/>
                <a:gd name="connsiteX2630" fmla="*/ 410448 w 557214"/>
                <a:gd name="connsiteY2630" fmla="*/ 555052 h 825628"/>
                <a:gd name="connsiteX2631" fmla="*/ 411655 w 557214"/>
                <a:gd name="connsiteY2631" fmla="*/ 555463 h 825628"/>
                <a:gd name="connsiteX2632" fmla="*/ 412974 w 557214"/>
                <a:gd name="connsiteY2632" fmla="*/ 556127 h 825628"/>
                <a:gd name="connsiteX2633" fmla="*/ 415536 w 557214"/>
                <a:gd name="connsiteY2633" fmla="*/ 557688 h 825628"/>
                <a:gd name="connsiteX2634" fmla="*/ 419215 w 557214"/>
                <a:gd name="connsiteY2634" fmla="*/ 559769 h 825628"/>
                <a:gd name="connsiteX2635" fmla="*/ 422454 w 557214"/>
                <a:gd name="connsiteY2635" fmla="*/ 561151 h 825628"/>
                <a:gd name="connsiteX2636" fmla="*/ 424228 w 557214"/>
                <a:gd name="connsiteY2636" fmla="*/ 561897 h 825628"/>
                <a:gd name="connsiteX2637" fmla="*/ 424350 w 557214"/>
                <a:gd name="connsiteY2637" fmla="*/ 561928 h 825628"/>
                <a:gd name="connsiteX2638" fmla="*/ 423410 w 557214"/>
                <a:gd name="connsiteY2638" fmla="*/ 561130 h 825628"/>
                <a:gd name="connsiteX2639" fmla="*/ 420990 w 557214"/>
                <a:gd name="connsiteY2639" fmla="*/ 559354 h 825628"/>
                <a:gd name="connsiteX2640" fmla="*/ 417659 w 557214"/>
                <a:gd name="connsiteY2640" fmla="*/ 556968 h 825628"/>
                <a:gd name="connsiteX2641" fmla="*/ 414889 w 557214"/>
                <a:gd name="connsiteY2641" fmla="*/ 554762 h 825628"/>
                <a:gd name="connsiteX2642" fmla="*/ 413013 w 557214"/>
                <a:gd name="connsiteY2642" fmla="*/ 553486 h 825628"/>
                <a:gd name="connsiteX2643" fmla="*/ 411798 w 557214"/>
                <a:gd name="connsiteY2643" fmla="*/ 552909 h 825628"/>
                <a:gd name="connsiteX2644" fmla="*/ 410365 w 557214"/>
                <a:gd name="connsiteY2644" fmla="*/ 552318 h 825628"/>
                <a:gd name="connsiteX2645" fmla="*/ 408947 w 557214"/>
                <a:gd name="connsiteY2645" fmla="*/ 551865 h 825628"/>
                <a:gd name="connsiteX2646" fmla="*/ 406255 w 557214"/>
                <a:gd name="connsiteY2646" fmla="*/ 551431 h 825628"/>
                <a:gd name="connsiteX2647" fmla="*/ 402211 w 557214"/>
                <a:gd name="connsiteY2647" fmla="*/ 550930 h 825628"/>
                <a:gd name="connsiteX2648" fmla="*/ 400183 w 557214"/>
                <a:gd name="connsiteY2648" fmla="*/ 550668 h 825628"/>
                <a:gd name="connsiteX2649" fmla="*/ 395803 w 557214"/>
                <a:gd name="connsiteY2649" fmla="*/ 548404 h 825628"/>
                <a:gd name="connsiteX2650" fmla="*/ 390872 w 557214"/>
                <a:gd name="connsiteY2650" fmla="*/ 545690 h 825628"/>
                <a:gd name="connsiteX2651" fmla="*/ 390010 w 557214"/>
                <a:gd name="connsiteY2651" fmla="*/ 545055 h 825628"/>
                <a:gd name="connsiteX2652" fmla="*/ 389518 w 557214"/>
                <a:gd name="connsiteY2652" fmla="*/ 544566 h 825628"/>
                <a:gd name="connsiteX2653" fmla="*/ 387505 w 557214"/>
                <a:gd name="connsiteY2653" fmla="*/ 540865 h 825628"/>
                <a:gd name="connsiteX2654" fmla="*/ 385173 w 557214"/>
                <a:gd name="connsiteY2654" fmla="*/ 537034 h 825628"/>
                <a:gd name="connsiteX2655" fmla="*/ 383773 w 557214"/>
                <a:gd name="connsiteY2655" fmla="*/ 535343 h 825628"/>
                <a:gd name="connsiteX2656" fmla="*/ 383561 w 557214"/>
                <a:gd name="connsiteY2656" fmla="*/ 535222 h 825628"/>
                <a:gd name="connsiteX2657" fmla="*/ 383259 w 557214"/>
                <a:gd name="connsiteY2657" fmla="*/ 534877 h 825628"/>
                <a:gd name="connsiteX2658" fmla="*/ 375967 w 557214"/>
                <a:gd name="connsiteY2658" fmla="*/ 525534 h 825628"/>
                <a:gd name="connsiteX2659" fmla="*/ 375631 w 557214"/>
                <a:gd name="connsiteY2659" fmla="*/ 525316 h 825628"/>
                <a:gd name="connsiteX2660" fmla="*/ 373786 w 557214"/>
                <a:gd name="connsiteY2660" fmla="*/ 523198 h 825628"/>
                <a:gd name="connsiteX2661" fmla="*/ 367607 w 557214"/>
                <a:gd name="connsiteY2661" fmla="*/ 515890 h 825628"/>
                <a:gd name="connsiteX2662" fmla="*/ 366878 w 557214"/>
                <a:gd name="connsiteY2662" fmla="*/ 514447 h 825628"/>
                <a:gd name="connsiteX2663" fmla="*/ 366418 w 557214"/>
                <a:gd name="connsiteY2663" fmla="*/ 512967 h 825628"/>
                <a:gd name="connsiteX2664" fmla="*/ 366145 w 557214"/>
                <a:gd name="connsiteY2664" fmla="*/ 511250 h 825628"/>
                <a:gd name="connsiteX2665" fmla="*/ 366049 w 557214"/>
                <a:gd name="connsiteY2665" fmla="*/ 509164 h 825628"/>
                <a:gd name="connsiteX2666" fmla="*/ 366121 w 557214"/>
                <a:gd name="connsiteY2666" fmla="*/ 506726 h 825628"/>
                <a:gd name="connsiteX2667" fmla="*/ 366808 w 557214"/>
                <a:gd name="connsiteY2667" fmla="*/ 501901 h 825628"/>
                <a:gd name="connsiteX2668" fmla="*/ 367917 w 557214"/>
                <a:gd name="connsiteY2668" fmla="*/ 494316 h 825628"/>
                <a:gd name="connsiteX2669" fmla="*/ 369200 w 557214"/>
                <a:gd name="connsiteY2669" fmla="*/ 484706 h 825628"/>
                <a:gd name="connsiteX2670" fmla="*/ 370261 w 557214"/>
                <a:gd name="connsiteY2670" fmla="*/ 475119 h 825628"/>
                <a:gd name="connsiteX2671" fmla="*/ 370773 w 557214"/>
                <a:gd name="connsiteY2671" fmla="*/ 466626 h 825628"/>
                <a:gd name="connsiteX2672" fmla="*/ 370841 w 557214"/>
                <a:gd name="connsiteY2672" fmla="*/ 461545 h 825628"/>
                <a:gd name="connsiteX2673" fmla="*/ 372108 w 557214"/>
                <a:gd name="connsiteY2673" fmla="*/ 480510 h 825628"/>
                <a:gd name="connsiteX2674" fmla="*/ 372920 w 557214"/>
                <a:gd name="connsiteY2674" fmla="*/ 475124 h 825628"/>
                <a:gd name="connsiteX2675" fmla="*/ 373060 w 557214"/>
                <a:gd name="connsiteY2675" fmla="*/ 461924 h 825628"/>
                <a:gd name="connsiteX2676" fmla="*/ 373334 w 557214"/>
                <a:gd name="connsiteY2676" fmla="*/ 458231 h 825628"/>
                <a:gd name="connsiteX2677" fmla="*/ 374348 w 557214"/>
                <a:gd name="connsiteY2677" fmla="*/ 463385 h 825628"/>
                <a:gd name="connsiteX2678" fmla="*/ 376893 w 557214"/>
                <a:gd name="connsiteY2678" fmla="*/ 482422 h 825628"/>
                <a:gd name="connsiteX2679" fmla="*/ 377068 w 557214"/>
                <a:gd name="connsiteY2679" fmla="*/ 478961 h 825628"/>
                <a:gd name="connsiteX2680" fmla="*/ 376717 w 557214"/>
                <a:gd name="connsiteY2680" fmla="*/ 465941 h 825628"/>
                <a:gd name="connsiteX2681" fmla="*/ 377339 w 557214"/>
                <a:gd name="connsiteY2681" fmla="*/ 468424 h 825628"/>
                <a:gd name="connsiteX2682" fmla="*/ 379784 w 557214"/>
                <a:gd name="connsiteY2682" fmla="*/ 485428 h 825628"/>
                <a:gd name="connsiteX2683" fmla="*/ 379733 w 557214"/>
                <a:gd name="connsiteY2683" fmla="*/ 482894 h 825628"/>
                <a:gd name="connsiteX2684" fmla="*/ 378837 w 557214"/>
                <a:gd name="connsiteY2684" fmla="*/ 470847 h 825628"/>
                <a:gd name="connsiteX2685" fmla="*/ 378930 w 557214"/>
                <a:gd name="connsiteY2685" fmla="*/ 470463 h 825628"/>
                <a:gd name="connsiteX2686" fmla="*/ 379526 w 557214"/>
                <a:gd name="connsiteY2686" fmla="*/ 472574 h 825628"/>
                <a:gd name="connsiteX2687" fmla="*/ 382212 w 557214"/>
                <a:gd name="connsiteY2687" fmla="*/ 487070 h 825628"/>
                <a:gd name="connsiteX2688" fmla="*/ 382252 w 557214"/>
                <a:gd name="connsiteY2688" fmla="*/ 484019 h 825628"/>
                <a:gd name="connsiteX2689" fmla="*/ 381583 w 557214"/>
                <a:gd name="connsiteY2689" fmla="*/ 472663 h 825628"/>
                <a:gd name="connsiteX2690" fmla="*/ 383399 w 557214"/>
                <a:gd name="connsiteY2690" fmla="*/ 479966 h 825628"/>
                <a:gd name="connsiteX2691" fmla="*/ 383507 w 557214"/>
                <a:gd name="connsiteY2691" fmla="*/ 479436 h 825628"/>
                <a:gd name="connsiteX2692" fmla="*/ 383443 w 557214"/>
                <a:gd name="connsiteY2692" fmla="*/ 475629 h 825628"/>
                <a:gd name="connsiteX2693" fmla="*/ 383776 w 557214"/>
                <a:gd name="connsiteY2693" fmla="*/ 475956 h 825628"/>
                <a:gd name="connsiteX2694" fmla="*/ 386131 w 557214"/>
                <a:gd name="connsiteY2694" fmla="*/ 486494 h 825628"/>
                <a:gd name="connsiteX2695" fmla="*/ 386189 w 557214"/>
                <a:gd name="connsiteY2695" fmla="*/ 485054 h 825628"/>
                <a:gd name="connsiteX2696" fmla="*/ 385770 w 557214"/>
                <a:gd name="connsiteY2696" fmla="*/ 478602 h 825628"/>
                <a:gd name="connsiteX2697" fmla="*/ 386287 w 557214"/>
                <a:gd name="connsiteY2697" fmla="*/ 479633 h 825628"/>
                <a:gd name="connsiteX2698" fmla="*/ 387826 w 557214"/>
                <a:gd name="connsiteY2698" fmla="*/ 485335 h 825628"/>
                <a:gd name="connsiteX2699" fmla="*/ 388052 w 557214"/>
                <a:gd name="connsiteY2699" fmla="*/ 484555 h 825628"/>
                <a:gd name="connsiteX2700" fmla="*/ 388230 w 557214"/>
                <a:gd name="connsiteY2700" fmla="*/ 480534 h 825628"/>
                <a:gd name="connsiteX2701" fmla="*/ 389369 w 557214"/>
                <a:gd name="connsiteY2701" fmla="*/ 483454 h 825628"/>
                <a:gd name="connsiteX2702" fmla="*/ 389543 w 557214"/>
                <a:gd name="connsiteY2702" fmla="*/ 483362 h 825628"/>
                <a:gd name="connsiteX2703" fmla="*/ 389747 w 557214"/>
                <a:gd name="connsiteY2703" fmla="*/ 478805 h 825628"/>
                <a:gd name="connsiteX2704" fmla="*/ 389922 w 557214"/>
                <a:gd name="connsiteY2704" fmla="*/ 478523 h 825628"/>
                <a:gd name="connsiteX2705" fmla="*/ 390572 w 557214"/>
                <a:gd name="connsiteY2705" fmla="*/ 480009 h 825628"/>
                <a:gd name="connsiteX2706" fmla="*/ 392491 w 557214"/>
                <a:gd name="connsiteY2706" fmla="*/ 486797 h 825628"/>
                <a:gd name="connsiteX2707" fmla="*/ 392556 w 557214"/>
                <a:gd name="connsiteY2707" fmla="*/ 486568 h 825628"/>
                <a:gd name="connsiteX2708" fmla="*/ 391937 w 557214"/>
                <a:gd name="connsiteY2708" fmla="*/ 481885 h 825628"/>
                <a:gd name="connsiteX2709" fmla="*/ 395444 w 557214"/>
                <a:gd name="connsiteY2709" fmla="*/ 490760 h 825628"/>
                <a:gd name="connsiteX2710" fmla="*/ 393961 w 557214"/>
                <a:gd name="connsiteY2710" fmla="*/ 484861 h 825628"/>
                <a:gd name="connsiteX2711" fmla="*/ 393334 w 557214"/>
                <a:gd name="connsiteY2711" fmla="*/ 477781 h 825628"/>
                <a:gd name="connsiteX2712" fmla="*/ 393514 w 557214"/>
                <a:gd name="connsiteY2712" fmla="*/ 478004 h 825628"/>
                <a:gd name="connsiteX2713" fmla="*/ 395042 w 557214"/>
                <a:gd name="connsiteY2713" fmla="*/ 484852 h 825628"/>
                <a:gd name="connsiteX2714" fmla="*/ 399248 w 557214"/>
                <a:gd name="connsiteY2714" fmla="*/ 494340 h 825628"/>
                <a:gd name="connsiteX2715" fmla="*/ 399227 w 557214"/>
                <a:gd name="connsiteY2715" fmla="*/ 494156 h 825628"/>
                <a:gd name="connsiteX2716" fmla="*/ 397762 w 557214"/>
                <a:gd name="connsiteY2716" fmla="*/ 489915 h 825628"/>
                <a:gd name="connsiteX2717" fmla="*/ 396933 w 557214"/>
                <a:gd name="connsiteY2717" fmla="*/ 486842 h 825628"/>
                <a:gd name="connsiteX2718" fmla="*/ 396038 w 557214"/>
                <a:gd name="connsiteY2718" fmla="*/ 480305 h 825628"/>
                <a:gd name="connsiteX2719" fmla="*/ 396782 w 557214"/>
                <a:gd name="connsiteY2719" fmla="*/ 483290 h 825628"/>
                <a:gd name="connsiteX2720" fmla="*/ 398771 w 557214"/>
                <a:gd name="connsiteY2720" fmla="*/ 488123 h 825628"/>
                <a:gd name="connsiteX2721" fmla="*/ 399449 w 557214"/>
                <a:gd name="connsiteY2721" fmla="*/ 491171 h 825628"/>
                <a:gd name="connsiteX2722" fmla="*/ 401526 w 557214"/>
                <a:gd name="connsiteY2722" fmla="*/ 498187 h 825628"/>
                <a:gd name="connsiteX2723" fmla="*/ 403896 w 557214"/>
                <a:gd name="connsiteY2723" fmla="*/ 504732 h 825628"/>
                <a:gd name="connsiteX2724" fmla="*/ 403851 w 557214"/>
                <a:gd name="connsiteY2724" fmla="*/ 504494 h 825628"/>
                <a:gd name="connsiteX2725" fmla="*/ 403781 w 557214"/>
                <a:gd name="connsiteY2725" fmla="*/ 502208 h 825628"/>
                <a:gd name="connsiteX2726" fmla="*/ 403403 w 557214"/>
                <a:gd name="connsiteY2726" fmla="*/ 498907 h 825628"/>
                <a:gd name="connsiteX2727" fmla="*/ 401761 w 557214"/>
                <a:gd name="connsiteY2727" fmla="*/ 491036 h 825628"/>
                <a:gd name="connsiteX2728" fmla="*/ 401035 w 557214"/>
                <a:gd name="connsiteY2728" fmla="*/ 488288 h 825628"/>
                <a:gd name="connsiteX2729" fmla="*/ 402488 w 557214"/>
                <a:gd name="connsiteY2729" fmla="*/ 491408 h 825628"/>
                <a:gd name="connsiteX2730" fmla="*/ 400546 w 557214"/>
                <a:gd name="connsiteY2730" fmla="*/ 485205 h 825628"/>
                <a:gd name="connsiteX2731" fmla="*/ 399538 w 557214"/>
                <a:gd name="connsiteY2731" fmla="*/ 478219 h 825628"/>
                <a:gd name="connsiteX2732" fmla="*/ 399672 w 557214"/>
                <a:gd name="connsiteY2732" fmla="*/ 477897 h 825628"/>
                <a:gd name="connsiteX2733" fmla="*/ 399715 w 557214"/>
                <a:gd name="connsiteY2733" fmla="*/ 478165 h 825628"/>
                <a:gd name="connsiteX2734" fmla="*/ 400455 w 557214"/>
                <a:gd name="connsiteY2734" fmla="*/ 481195 h 825628"/>
                <a:gd name="connsiteX2735" fmla="*/ 401574 w 557214"/>
                <a:gd name="connsiteY2735" fmla="*/ 484488 h 825628"/>
                <a:gd name="connsiteX2736" fmla="*/ 402230 w 557214"/>
                <a:gd name="connsiteY2736" fmla="*/ 489920 h 825628"/>
                <a:gd name="connsiteX2737" fmla="*/ 406532 w 557214"/>
                <a:gd name="connsiteY2737" fmla="*/ 506359 h 825628"/>
                <a:gd name="connsiteX2738" fmla="*/ 408011 w 557214"/>
                <a:gd name="connsiteY2738" fmla="*/ 511086 h 825628"/>
                <a:gd name="connsiteX2739" fmla="*/ 408315 w 557214"/>
                <a:gd name="connsiteY2739" fmla="*/ 511888 h 825628"/>
                <a:gd name="connsiteX2740" fmla="*/ 409347 w 557214"/>
                <a:gd name="connsiteY2740" fmla="*/ 514312 h 825628"/>
                <a:gd name="connsiteX2741" fmla="*/ 409086 w 557214"/>
                <a:gd name="connsiteY2741" fmla="*/ 512904 h 825628"/>
                <a:gd name="connsiteX2742" fmla="*/ 408513 w 557214"/>
                <a:gd name="connsiteY2742" fmla="*/ 507235 h 825628"/>
                <a:gd name="connsiteX2743" fmla="*/ 408041 w 557214"/>
                <a:gd name="connsiteY2743" fmla="*/ 503518 h 825628"/>
                <a:gd name="connsiteX2744" fmla="*/ 407492 w 557214"/>
                <a:gd name="connsiteY2744" fmla="*/ 499934 h 825628"/>
                <a:gd name="connsiteX2745" fmla="*/ 406473 w 557214"/>
                <a:gd name="connsiteY2745" fmla="*/ 493867 h 825628"/>
                <a:gd name="connsiteX2746" fmla="*/ 405969 w 557214"/>
                <a:gd name="connsiteY2746" fmla="*/ 490325 h 825628"/>
                <a:gd name="connsiteX2747" fmla="*/ 405734 w 557214"/>
                <a:gd name="connsiteY2747" fmla="*/ 489056 h 825628"/>
                <a:gd name="connsiteX2748" fmla="*/ 403450 w 557214"/>
                <a:gd name="connsiteY2748" fmla="*/ 477766 h 825628"/>
                <a:gd name="connsiteX2749" fmla="*/ 403233 w 557214"/>
                <a:gd name="connsiteY2749" fmla="*/ 476581 h 825628"/>
                <a:gd name="connsiteX2750" fmla="*/ 403189 w 557214"/>
                <a:gd name="connsiteY2750" fmla="*/ 471750 h 825628"/>
                <a:gd name="connsiteX2751" fmla="*/ 403428 w 557214"/>
                <a:gd name="connsiteY2751" fmla="*/ 469080 h 825628"/>
                <a:gd name="connsiteX2752" fmla="*/ 403425 w 557214"/>
                <a:gd name="connsiteY2752" fmla="*/ 472606 h 825628"/>
                <a:gd name="connsiteX2753" fmla="*/ 403752 w 557214"/>
                <a:gd name="connsiteY2753" fmla="*/ 476310 h 825628"/>
                <a:gd name="connsiteX2754" fmla="*/ 404482 w 557214"/>
                <a:gd name="connsiteY2754" fmla="*/ 481297 h 825628"/>
                <a:gd name="connsiteX2755" fmla="*/ 406204 w 557214"/>
                <a:gd name="connsiteY2755" fmla="*/ 488925 h 825628"/>
                <a:gd name="connsiteX2756" fmla="*/ 408168 w 557214"/>
                <a:gd name="connsiteY2756" fmla="*/ 495034 h 825628"/>
                <a:gd name="connsiteX2757" fmla="*/ 408874 w 557214"/>
                <a:gd name="connsiteY2757" fmla="*/ 496990 h 825628"/>
                <a:gd name="connsiteX2758" fmla="*/ 410333 w 557214"/>
                <a:gd name="connsiteY2758" fmla="*/ 500833 h 825628"/>
                <a:gd name="connsiteX2759" fmla="*/ 408510 w 557214"/>
                <a:gd name="connsiteY2759" fmla="*/ 487544 h 825628"/>
                <a:gd name="connsiteX2760" fmla="*/ 405387 w 557214"/>
                <a:gd name="connsiteY2760" fmla="*/ 472818 h 825628"/>
                <a:gd name="connsiteX2761" fmla="*/ 405828 w 557214"/>
                <a:gd name="connsiteY2761" fmla="*/ 470693 h 825628"/>
                <a:gd name="connsiteX2762" fmla="*/ 406317 w 557214"/>
                <a:gd name="connsiteY2762" fmla="*/ 469125 h 825628"/>
                <a:gd name="connsiteX2763" fmla="*/ 407089 w 557214"/>
                <a:gd name="connsiteY2763" fmla="*/ 466962 h 825628"/>
                <a:gd name="connsiteX2764" fmla="*/ 407055 w 557214"/>
                <a:gd name="connsiteY2764" fmla="*/ 467099 h 825628"/>
                <a:gd name="connsiteX2765" fmla="*/ 405943 w 557214"/>
                <a:gd name="connsiteY2765" fmla="*/ 472220 h 825628"/>
                <a:gd name="connsiteX2766" fmla="*/ 406250 w 557214"/>
                <a:gd name="connsiteY2766" fmla="*/ 476176 h 825628"/>
                <a:gd name="connsiteX2767" fmla="*/ 407472 w 557214"/>
                <a:gd name="connsiteY2767" fmla="*/ 480302 h 825628"/>
                <a:gd name="connsiteX2768" fmla="*/ 407570 w 557214"/>
                <a:gd name="connsiteY2768" fmla="*/ 480135 h 825628"/>
                <a:gd name="connsiteX2769" fmla="*/ 407462 w 557214"/>
                <a:gd name="connsiteY2769" fmla="*/ 476234 h 825628"/>
                <a:gd name="connsiteX2770" fmla="*/ 407770 w 557214"/>
                <a:gd name="connsiteY2770" fmla="*/ 474057 h 825628"/>
                <a:gd name="connsiteX2771" fmla="*/ 407870 w 557214"/>
                <a:gd name="connsiteY2771" fmla="*/ 473670 h 825628"/>
                <a:gd name="connsiteX2772" fmla="*/ 409123 w 557214"/>
                <a:gd name="connsiteY2772" fmla="*/ 480628 h 825628"/>
                <a:gd name="connsiteX2773" fmla="*/ 413437 w 557214"/>
                <a:gd name="connsiteY2773" fmla="*/ 489211 h 825628"/>
                <a:gd name="connsiteX2774" fmla="*/ 410624 w 557214"/>
                <a:gd name="connsiteY2774" fmla="*/ 479027 h 825628"/>
                <a:gd name="connsiteX2775" fmla="*/ 410353 w 557214"/>
                <a:gd name="connsiteY2775" fmla="*/ 474474 h 825628"/>
                <a:gd name="connsiteX2776" fmla="*/ 410372 w 557214"/>
                <a:gd name="connsiteY2776" fmla="*/ 474623 h 825628"/>
                <a:gd name="connsiteX2777" fmla="*/ 411489 w 557214"/>
                <a:gd name="connsiteY2777" fmla="*/ 479168 h 825628"/>
                <a:gd name="connsiteX2778" fmla="*/ 419364 w 557214"/>
                <a:gd name="connsiteY2778" fmla="*/ 492794 h 825628"/>
                <a:gd name="connsiteX2779" fmla="*/ 415748 w 557214"/>
                <a:gd name="connsiteY2779" fmla="*/ 484940 h 825628"/>
                <a:gd name="connsiteX2780" fmla="*/ 414193 w 557214"/>
                <a:gd name="connsiteY2780" fmla="*/ 475398 h 825628"/>
                <a:gd name="connsiteX2781" fmla="*/ 417071 w 557214"/>
                <a:gd name="connsiteY2781" fmla="*/ 482790 h 825628"/>
                <a:gd name="connsiteX2782" fmla="*/ 422264 w 557214"/>
                <a:gd name="connsiteY2782" fmla="*/ 490470 h 825628"/>
                <a:gd name="connsiteX2783" fmla="*/ 422221 w 557214"/>
                <a:gd name="connsiteY2783" fmla="*/ 490094 h 825628"/>
                <a:gd name="connsiteX2784" fmla="*/ 418975 w 557214"/>
                <a:gd name="connsiteY2784" fmla="*/ 482574 h 825628"/>
                <a:gd name="connsiteX2785" fmla="*/ 417736 w 557214"/>
                <a:gd name="connsiteY2785" fmla="*/ 476466 h 825628"/>
                <a:gd name="connsiteX2786" fmla="*/ 417894 w 557214"/>
                <a:gd name="connsiteY2786" fmla="*/ 476719 h 825628"/>
                <a:gd name="connsiteX2787" fmla="*/ 419209 w 557214"/>
                <a:gd name="connsiteY2787" fmla="*/ 480375 h 825628"/>
                <a:gd name="connsiteX2788" fmla="*/ 420632 w 557214"/>
                <a:gd name="connsiteY2788" fmla="*/ 483331 h 825628"/>
                <a:gd name="connsiteX2789" fmla="*/ 423313 w 557214"/>
                <a:gd name="connsiteY2789" fmla="*/ 487398 h 825628"/>
                <a:gd name="connsiteX2790" fmla="*/ 421875 w 557214"/>
                <a:gd name="connsiteY2790" fmla="*/ 484327 h 825628"/>
                <a:gd name="connsiteX2791" fmla="*/ 420882 w 557214"/>
                <a:gd name="connsiteY2791" fmla="*/ 480710 h 825628"/>
                <a:gd name="connsiteX2792" fmla="*/ 420839 w 557214"/>
                <a:gd name="connsiteY2792" fmla="*/ 479908 h 825628"/>
                <a:gd name="connsiteX2793" fmla="*/ 422928 w 557214"/>
                <a:gd name="connsiteY2793" fmla="*/ 485337 h 825628"/>
                <a:gd name="connsiteX2794" fmla="*/ 427156 w 557214"/>
                <a:gd name="connsiteY2794" fmla="*/ 491206 h 825628"/>
                <a:gd name="connsiteX2795" fmla="*/ 427204 w 557214"/>
                <a:gd name="connsiteY2795" fmla="*/ 490631 h 825628"/>
                <a:gd name="connsiteX2796" fmla="*/ 425240 w 557214"/>
                <a:gd name="connsiteY2796" fmla="*/ 480810 h 825628"/>
                <a:gd name="connsiteX2797" fmla="*/ 426064 w 557214"/>
                <a:gd name="connsiteY2797" fmla="*/ 483160 h 825628"/>
                <a:gd name="connsiteX2798" fmla="*/ 429088 w 557214"/>
                <a:gd name="connsiteY2798" fmla="*/ 489260 h 825628"/>
                <a:gd name="connsiteX2799" fmla="*/ 429333 w 557214"/>
                <a:gd name="connsiteY2799" fmla="*/ 488941 h 825628"/>
                <a:gd name="connsiteX2800" fmla="*/ 429053 w 557214"/>
                <a:gd name="connsiteY2800" fmla="*/ 485979 h 825628"/>
                <a:gd name="connsiteX2801" fmla="*/ 429137 w 557214"/>
                <a:gd name="connsiteY2801" fmla="*/ 486046 h 825628"/>
                <a:gd name="connsiteX2802" fmla="*/ 429615 w 557214"/>
                <a:gd name="connsiteY2802" fmla="*/ 489026 h 825628"/>
                <a:gd name="connsiteX2803" fmla="*/ 429882 w 557214"/>
                <a:gd name="connsiteY2803" fmla="*/ 492646 h 825628"/>
                <a:gd name="connsiteX2804" fmla="*/ 430016 w 557214"/>
                <a:gd name="connsiteY2804" fmla="*/ 492824 h 825628"/>
                <a:gd name="connsiteX2805" fmla="*/ 432320 w 557214"/>
                <a:gd name="connsiteY2805" fmla="*/ 488261 h 825628"/>
                <a:gd name="connsiteX2806" fmla="*/ 432310 w 557214"/>
                <a:gd name="connsiteY2806" fmla="*/ 488639 h 825628"/>
                <a:gd name="connsiteX2807" fmla="*/ 431601 w 557214"/>
                <a:gd name="connsiteY2807" fmla="*/ 491421 h 825628"/>
                <a:gd name="connsiteX2808" fmla="*/ 431807 w 557214"/>
                <a:gd name="connsiteY2808" fmla="*/ 494323 h 825628"/>
                <a:gd name="connsiteX2809" fmla="*/ 432064 w 557214"/>
                <a:gd name="connsiteY2809" fmla="*/ 494118 h 825628"/>
                <a:gd name="connsiteX2810" fmla="*/ 434309 w 557214"/>
                <a:gd name="connsiteY2810" fmla="*/ 488628 h 825628"/>
                <a:gd name="connsiteX2811" fmla="*/ 434778 w 557214"/>
                <a:gd name="connsiteY2811" fmla="*/ 487951 h 825628"/>
                <a:gd name="connsiteX2812" fmla="*/ 434522 w 557214"/>
                <a:gd name="connsiteY2812" fmla="*/ 488573 h 825628"/>
                <a:gd name="connsiteX2813" fmla="*/ 434153 w 557214"/>
                <a:gd name="connsiteY2813" fmla="*/ 491369 h 825628"/>
                <a:gd name="connsiteX2814" fmla="*/ 434498 w 557214"/>
                <a:gd name="connsiteY2814" fmla="*/ 494412 h 825628"/>
                <a:gd name="connsiteX2815" fmla="*/ 434705 w 557214"/>
                <a:gd name="connsiteY2815" fmla="*/ 494213 h 825628"/>
                <a:gd name="connsiteX2816" fmla="*/ 437218 w 557214"/>
                <a:gd name="connsiteY2816" fmla="*/ 488373 h 825628"/>
                <a:gd name="connsiteX2817" fmla="*/ 437942 w 557214"/>
                <a:gd name="connsiteY2817" fmla="*/ 487265 h 825628"/>
                <a:gd name="connsiteX2818" fmla="*/ 437037 w 557214"/>
                <a:gd name="connsiteY2818" fmla="*/ 489883 h 825628"/>
                <a:gd name="connsiteX2819" fmla="*/ 436611 w 557214"/>
                <a:gd name="connsiteY2819" fmla="*/ 493450 h 825628"/>
                <a:gd name="connsiteX2820" fmla="*/ 436830 w 557214"/>
                <a:gd name="connsiteY2820" fmla="*/ 496744 h 825628"/>
                <a:gd name="connsiteX2821" fmla="*/ 437021 w 557214"/>
                <a:gd name="connsiteY2821" fmla="*/ 496572 h 825628"/>
                <a:gd name="connsiteX2822" fmla="*/ 437714 w 557214"/>
                <a:gd name="connsiteY2822" fmla="*/ 493436 h 825628"/>
                <a:gd name="connsiteX2823" fmla="*/ 437581 w 557214"/>
                <a:gd name="connsiteY2823" fmla="*/ 494679 h 825628"/>
                <a:gd name="connsiteX2824" fmla="*/ 437397 w 557214"/>
                <a:gd name="connsiteY2824" fmla="*/ 499257 h 825628"/>
                <a:gd name="connsiteX2825" fmla="*/ 437545 w 557214"/>
                <a:gd name="connsiteY2825" fmla="*/ 504312 h 825628"/>
                <a:gd name="connsiteX2826" fmla="*/ 437730 w 557214"/>
                <a:gd name="connsiteY2826" fmla="*/ 507073 h 825628"/>
                <a:gd name="connsiteX2827" fmla="*/ 437868 w 557214"/>
                <a:gd name="connsiteY2827" fmla="*/ 508431 h 825628"/>
                <a:gd name="connsiteX2828" fmla="*/ 438014 w 557214"/>
                <a:gd name="connsiteY2828" fmla="*/ 509625 h 825628"/>
                <a:gd name="connsiteX2829" fmla="*/ 438770 w 557214"/>
                <a:gd name="connsiteY2829" fmla="*/ 514266 h 825628"/>
                <a:gd name="connsiteX2830" fmla="*/ 439795 w 557214"/>
                <a:gd name="connsiteY2830" fmla="*/ 519661 h 825628"/>
                <a:gd name="connsiteX2831" fmla="*/ 440636 w 557214"/>
                <a:gd name="connsiteY2831" fmla="*/ 523722 h 825628"/>
                <a:gd name="connsiteX2832" fmla="*/ 441198 w 557214"/>
                <a:gd name="connsiteY2832" fmla="*/ 526393 h 825628"/>
                <a:gd name="connsiteX2833" fmla="*/ 441605 w 557214"/>
                <a:gd name="connsiteY2833" fmla="*/ 528321 h 825628"/>
                <a:gd name="connsiteX2834" fmla="*/ 441917 w 557214"/>
                <a:gd name="connsiteY2834" fmla="*/ 529546 h 825628"/>
                <a:gd name="connsiteX2835" fmla="*/ 442081 w 557214"/>
                <a:gd name="connsiteY2835" fmla="*/ 529923 h 825628"/>
                <a:gd name="connsiteX2836" fmla="*/ 442156 w 557214"/>
                <a:gd name="connsiteY2836" fmla="*/ 528799 h 825628"/>
                <a:gd name="connsiteX2837" fmla="*/ 442103 w 557214"/>
                <a:gd name="connsiteY2837" fmla="*/ 526995 h 825628"/>
                <a:gd name="connsiteX2838" fmla="*/ 441910 w 557214"/>
                <a:gd name="connsiteY2838" fmla="*/ 524566 h 825628"/>
                <a:gd name="connsiteX2839" fmla="*/ 441491 w 557214"/>
                <a:gd name="connsiteY2839" fmla="*/ 520936 h 825628"/>
                <a:gd name="connsiteX2840" fmla="*/ 440858 w 557214"/>
                <a:gd name="connsiteY2840" fmla="*/ 515938 h 825628"/>
                <a:gd name="connsiteX2841" fmla="*/ 440114 w 557214"/>
                <a:gd name="connsiteY2841" fmla="*/ 510645 h 825628"/>
                <a:gd name="connsiteX2842" fmla="*/ 439770 w 557214"/>
                <a:gd name="connsiteY2842" fmla="*/ 508586 h 825628"/>
                <a:gd name="connsiteX2843" fmla="*/ 439571 w 557214"/>
                <a:gd name="connsiteY2843" fmla="*/ 507320 h 825628"/>
                <a:gd name="connsiteX2844" fmla="*/ 439290 w 557214"/>
                <a:gd name="connsiteY2844" fmla="*/ 505268 h 825628"/>
                <a:gd name="connsiteX2845" fmla="*/ 438773 w 557214"/>
                <a:gd name="connsiteY2845" fmla="*/ 500804 h 825628"/>
                <a:gd name="connsiteX2846" fmla="*/ 438328 w 557214"/>
                <a:gd name="connsiteY2846" fmla="*/ 496133 h 825628"/>
                <a:gd name="connsiteX2847" fmla="*/ 438007 w 557214"/>
                <a:gd name="connsiteY2847" fmla="*/ 492329 h 825628"/>
                <a:gd name="connsiteX2848" fmla="*/ 438375 w 557214"/>
                <a:gd name="connsiteY2848" fmla="*/ 491161 h 825628"/>
                <a:gd name="connsiteX2849" fmla="*/ 438893 w 557214"/>
                <a:gd name="connsiteY2849" fmla="*/ 489847 h 825628"/>
                <a:gd name="connsiteX2850" fmla="*/ 438791 w 557214"/>
                <a:gd name="connsiteY2850" fmla="*/ 491120 h 825628"/>
                <a:gd name="connsiteX2851" fmla="*/ 439209 w 557214"/>
                <a:gd name="connsiteY2851" fmla="*/ 496440 h 825628"/>
                <a:gd name="connsiteX2852" fmla="*/ 440198 w 557214"/>
                <a:gd name="connsiteY2852" fmla="*/ 499882 h 825628"/>
                <a:gd name="connsiteX2853" fmla="*/ 440475 w 557214"/>
                <a:gd name="connsiteY2853" fmla="*/ 499565 h 825628"/>
                <a:gd name="connsiteX2854" fmla="*/ 440749 w 557214"/>
                <a:gd name="connsiteY2854" fmla="*/ 494614 h 825628"/>
                <a:gd name="connsiteX2855" fmla="*/ 441498 w 557214"/>
                <a:gd name="connsiteY2855" fmla="*/ 499546 h 825628"/>
                <a:gd name="connsiteX2856" fmla="*/ 441968 w 557214"/>
                <a:gd name="connsiteY2856" fmla="*/ 500796 h 825628"/>
                <a:gd name="connsiteX2857" fmla="*/ 441982 w 557214"/>
                <a:gd name="connsiteY2857" fmla="*/ 500277 h 825628"/>
                <a:gd name="connsiteX2858" fmla="*/ 441990 w 557214"/>
                <a:gd name="connsiteY2858" fmla="*/ 498971 h 825628"/>
                <a:gd name="connsiteX2859" fmla="*/ 442158 w 557214"/>
                <a:gd name="connsiteY2859" fmla="*/ 499945 h 825628"/>
                <a:gd name="connsiteX2860" fmla="*/ 442709 w 557214"/>
                <a:gd name="connsiteY2860" fmla="*/ 503525 h 825628"/>
                <a:gd name="connsiteX2861" fmla="*/ 443532 w 557214"/>
                <a:gd name="connsiteY2861" fmla="*/ 508427 h 825628"/>
                <a:gd name="connsiteX2862" fmla="*/ 444750 w 557214"/>
                <a:gd name="connsiteY2862" fmla="*/ 514625 h 825628"/>
                <a:gd name="connsiteX2863" fmla="*/ 445440 w 557214"/>
                <a:gd name="connsiteY2863" fmla="*/ 518059 h 825628"/>
                <a:gd name="connsiteX2864" fmla="*/ 445730 w 557214"/>
                <a:gd name="connsiteY2864" fmla="*/ 519695 h 825628"/>
                <a:gd name="connsiteX2865" fmla="*/ 445983 w 557214"/>
                <a:gd name="connsiteY2865" fmla="*/ 521180 h 825628"/>
                <a:gd name="connsiteX2866" fmla="*/ 446384 w 557214"/>
                <a:gd name="connsiteY2866" fmla="*/ 523944 h 825628"/>
                <a:gd name="connsiteX2867" fmla="*/ 446799 w 557214"/>
                <a:gd name="connsiteY2867" fmla="*/ 527474 h 825628"/>
                <a:gd name="connsiteX2868" fmla="*/ 447127 w 557214"/>
                <a:gd name="connsiteY2868" fmla="*/ 531126 h 825628"/>
                <a:gd name="connsiteX2869" fmla="*/ 447340 w 557214"/>
                <a:gd name="connsiteY2869" fmla="*/ 534436 h 825628"/>
                <a:gd name="connsiteX2870" fmla="*/ 447438 w 557214"/>
                <a:gd name="connsiteY2870" fmla="*/ 537071 h 825628"/>
                <a:gd name="connsiteX2871" fmla="*/ 447499 w 557214"/>
                <a:gd name="connsiteY2871" fmla="*/ 538824 h 825628"/>
                <a:gd name="connsiteX2872" fmla="*/ 447562 w 557214"/>
                <a:gd name="connsiteY2872" fmla="*/ 539410 h 825628"/>
                <a:gd name="connsiteX2873" fmla="*/ 447999 w 557214"/>
                <a:gd name="connsiteY2873" fmla="*/ 537857 h 825628"/>
                <a:gd name="connsiteX2874" fmla="*/ 448316 w 557214"/>
                <a:gd name="connsiteY2874" fmla="*/ 535405 h 825628"/>
                <a:gd name="connsiteX2875" fmla="*/ 448474 w 557214"/>
                <a:gd name="connsiteY2875" fmla="*/ 532258 h 825628"/>
                <a:gd name="connsiteX2876" fmla="*/ 448472 w 557214"/>
                <a:gd name="connsiteY2876" fmla="*/ 528586 h 825628"/>
                <a:gd name="connsiteX2877" fmla="*/ 448306 w 557214"/>
                <a:gd name="connsiteY2877" fmla="*/ 524937 h 825628"/>
                <a:gd name="connsiteX2878" fmla="*/ 448024 w 557214"/>
                <a:gd name="connsiteY2878" fmla="*/ 521732 h 825628"/>
                <a:gd name="connsiteX2879" fmla="*/ 447791 w 557214"/>
                <a:gd name="connsiteY2879" fmla="*/ 519892 h 825628"/>
                <a:gd name="connsiteX2880" fmla="*/ 447523 w 557214"/>
                <a:gd name="connsiteY2880" fmla="*/ 518268 h 825628"/>
                <a:gd name="connsiteX2881" fmla="*/ 447009 w 557214"/>
                <a:gd name="connsiteY2881" fmla="*/ 515630 h 825628"/>
                <a:gd name="connsiteX2882" fmla="*/ 445821 w 557214"/>
                <a:gd name="connsiteY2882" fmla="*/ 509959 h 825628"/>
                <a:gd name="connsiteX2883" fmla="*/ 444663 w 557214"/>
                <a:gd name="connsiteY2883" fmla="*/ 504683 h 825628"/>
                <a:gd name="connsiteX2884" fmla="*/ 444058 w 557214"/>
                <a:gd name="connsiteY2884" fmla="*/ 501964 h 825628"/>
                <a:gd name="connsiteX2885" fmla="*/ 443874 w 557214"/>
                <a:gd name="connsiteY2885" fmla="*/ 496645 h 825628"/>
                <a:gd name="connsiteX2886" fmla="*/ 443890 w 557214"/>
                <a:gd name="connsiteY2886" fmla="*/ 489863 h 825628"/>
                <a:gd name="connsiteX2887" fmla="*/ 446211 w 557214"/>
                <a:gd name="connsiteY2887" fmla="*/ 497576 h 825628"/>
                <a:gd name="connsiteX2888" fmla="*/ 447771 w 557214"/>
                <a:gd name="connsiteY2888" fmla="*/ 501533 h 825628"/>
                <a:gd name="connsiteX2889" fmla="*/ 448286 w 557214"/>
                <a:gd name="connsiteY2889" fmla="*/ 503869 h 825628"/>
                <a:gd name="connsiteX2890" fmla="*/ 449458 w 557214"/>
                <a:gd name="connsiteY2890" fmla="*/ 508906 h 825628"/>
                <a:gd name="connsiteX2891" fmla="*/ 450631 w 557214"/>
                <a:gd name="connsiteY2891" fmla="*/ 514240 h 825628"/>
                <a:gd name="connsiteX2892" fmla="*/ 451422 w 557214"/>
                <a:gd name="connsiteY2892" fmla="*/ 518385 h 825628"/>
                <a:gd name="connsiteX2893" fmla="*/ 451985 w 557214"/>
                <a:gd name="connsiteY2893" fmla="*/ 522141 h 825628"/>
                <a:gd name="connsiteX2894" fmla="*/ 452475 w 557214"/>
                <a:gd name="connsiteY2894" fmla="*/ 526274 h 825628"/>
                <a:gd name="connsiteX2895" fmla="*/ 452869 w 557214"/>
                <a:gd name="connsiteY2895" fmla="*/ 531143 h 825628"/>
                <a:gd name="connsiteX2896" fmla="*/ 453072 w 557214"/>
                <a:gd name="connsiteY2896" fmla="*/ 536433 h 825628"/>
                <a:gd name="connsiteX2897" fmla="*/ 453112 w 557214"/>
                <a:gd name="connsiteY2897" fmla="*/ 541944 h 825628"/>
                <a:gd name="connsiteX2898" fmla="*/ 453040 w 557214"/>
                <a:gd name="connsiteY2898" fmla="*/ 546332 h 825628"/>
                <a:gd name="connsiteX2899" fmla="*/ 452778 w 557214"/>
                <a:gd name="connsiteY2899" fmla="*/ 550142 h 825628"/>
                <a:gd name="connsiteX2900" fmla="*/ 452514 w 557214"/>
                <a:gd name="connsiteY2900" fmla="*/ 553412 h 825628"/>
                <a:gd name="connsiteX2901" fmla="*/ 452440 w 557214"/>
                <a:gd name="connsiteY2901" fmla="*/ 554763 h 825628"/>
                <a:gd name="connsiteX2902" fmla="*/ 453515 w 557214"/>
                <a:gd name="connsiteY2902" fmla="*/ 551586 h 825628"/>
                <a:gd name="connsiteX2903" fmla="*/ 454279 w 557214"/>
                <a:gd name="connsiteY2903" fmla="*/ 547725 h 825628"/>
                <a:gd name="connsiteX2904" fmla="*/ 454725 w 557214"/>
                <a:gd name="connsiteY2904" fmla="*/ 543575 h 825628"/>
                <a:gd name="connsiteX2905" fmla="*/ 455007 w 557214"/>
                <a:gd name="connsiteY2905" fmla="*/ 538256 h 825628"/>
                <a:gd name="connsiteX2906" fmla="*/ 454969 w 557214"/>
                <a:gd name="connsiteY2906" fmla="*/ 532797 h 825628"/>
                <a:gd name="connsiteX2907" fmla="*/ 454629 w 557214"/>
                <a:gd name="connsiteY2907" fmla="*/ 527656 h 825628"/>
                <a:gd name="connsiteX2908" fmla="*/ 454159 w 557214"/>
                <a:gd name="connsiteY2908" fmla="*/ 523225 h 825628"/>
                <a:gd name="connsiteX2909" fmla="*/ 453559 w 557214"/>
                <a:gd name="connsiteY2909" fmla="*/ 519267 h 825628"/>
                <a:gd name="connsiteX2910" fmla="*/ 452688 w 557214"/>
                <a:gd name="connsiteY2910" fmla="*/ 515319 h 825628"/>
                <a:gd name="connsiteX2911" fmla="*/ 451270 w 557214"/>
                <a:gd name="connsiteY2911" fmla="*/ 510276 h 825628"/>
                <a:gd name="connsiteX2912" fmla="*/ 449574 w 557214"/>
                <a:gd name="connsiteY2912" fmla="*/ 505245 h 825628"/>
                <a:gd name="connsiteX2913" fmla="*/ 448555 w 557214"/>
                <a:gd name="connsiteY2913" fmla="*/ 502703 h 825628"/>
                <a:gd name="connsiteX2914" fmla="*/ 448574 w 557214"/>
                <a:gd name="connsiteY2914" fmla="*/ 502714 h 825628"/>
                <a:gd name="connsiteX2915" fmla="*/ 448616 w 557214"/>
                <a:gd name="connsiteY2915" fmla="*/ 502214 h 825628"/>
                <a:gd name="connsiteX2916" fmla="*/ 447816 w 557214"/>
                <a:gd name="connsiteY2916" fmla="*/ 496792 h 825628"/>
                <a:gd name="connsiteX2917" fmla="*/ 447109 w 557214"/>
                <a:gd name="connsiteY2917" fmla="*/ 492512 h 825628"/>
                <a:gd name="connsiteX2918" fmla="*/ 454851 w 557214"/>
                <a:gd name="connsiteY2918" fmla="*/ 507867 h 825628"/>
                <a:gd name="connsiteX2919" fmla="*/ 455645 w 557214"/>
                <a:gd name="connsiteY2919" fmla="*/ 509085 h 825628"/>
                <a:gd name="connsiteX2920" fmla="*/ 451750 w 557214"/>
                <a:gd name="connsiteY2920" fmla="*/ 495384 h 825628"/>
                <a:gd name="connsiteX2921" fmla="*/ 454137 w 557214"/>
                <a:gd name="connsiteY2921" fmla="*/ 498618 h 825628"/>
                <a:gd name="connsiteX2922" fmla="*/ 451534 w 557214"/>
                <a:gd name="connsiteY2922" fmla="*/ 492980 h 825628"/>
                <a:gd name="connsiteX2923" fmla="*/ 462794 w 557214"/>
                <a:gd name="connsiteY2923" fmla="*/ 511214 h 825628"/>
                <a:gd name="connsiteX2924" fmla="*/ 466776 w 557214"/>
                <a:gd name="connsiteY2924" fmla="*/ 523314 h 825628"/>
                <a:gd name="connsiteX2925" fmla="*/ 468034 w 557214"/>
                <a:gd name="connsiteY2925" fmla="*/ 529274 h 825628"/>
                <a:gd name="connsiteX2926" fmla="*/ 469348 w 557214"/>
                <a:gd name="connsiteY2926" fmla="*/ 538709 h 825628"/>
                <a:gd name="connsiteX2927" fmla="*/ 469592 w 557214"/>
                <a:gd name="connsiteY2927" fmla="*/ 539305 h 825628"/>
                <a:gd name="connsiteX2928" fmla="*/ 468917 w 557214"/>
                <a:gd name="connsiteY2928" fmla="*/ 514212 h 825628"/>
                <a:gd name="connsiteX2929" fmla="*/ 467401 w 557214"/>
                <a:gd name="connsiteY2929" fmla="*/ 509484 h 825628"/>
                <a:gd name="connsiteX2930" fmla="*/ 463022 w 557214"/>
                <a:gd name="connsiteY2930" fmla="*/ 497455 h 825628"/>
                <a:gd name="connsiteX2931" fmla="*/ 458304 w 557214"/>
                <a:gd name="connsiteY2931" fmla="*/ 490570 h 825628"/>
                <a:gd name="connsiteX2932" fmla="*/ 456724 w 557214"/>
                <a:gd name="connsiteY2932" fmla="*/ 488274 h 825628"/>
                <a:gd name="connsiteX2933" fmla="*/ 458777 w 557214"/>
                <a:gd name="connsiteY2933" fmla="*/ 489963 h 825628"/>
                <a:gd name="connsiteX2934" fmla="*/ 473211 w 557214"/>
                <a:gd name="connsiteY2934" fmla="*/ 517151 h 825628"/>
                <a:gd name="connsiteX2935" fmla="*/ 473116 w 557214"/>
                <a:gd name="connsiteY2935" fmla="*/ 556234 h 825628"/>
                <a:gd name="connsiteX2936" fmla="*/ 477882 w 557214"/>
                <a:gd name="connsiteY2936" fmla="*/ 525311 h 825628"/>
                <a:gd name="connsiteX2937" fmla="*/ 478110 w 557214"/>
                <a:gd name="connsiteY2937" fmla="*/ 527713 h 825628"/>
                <a:gd name="connsiteX2938" fmla="*/ 478421 w 557214"/>
                <a:gd name="connsiteY2938" fmla="*/ 533201 h 825628"/>
                <a:gd name="connsiteX2939" fmla="*/ 478728 w 557214"/>
                <a:gd name="connsiteY2939" fmla="*/ 545658 h 825628"/>
                <a:gd name="connsiteX2940" fmla="*/ 479286 w 557214"/>
                <a:gd name="connsiteY2940" fmla="*/ 549608 h 825628"/>
                <a:gd name="connsiteX2941" fmla="*/ 479812 w 557214"/>
                <a:gd name="connsiteY2941" fmla="*/ 548877 h 825628"/>
                <a:gd name="connsiteX2942" fmla="*/ 480933 w 557214"/>
                <a:gd name="connsiteY2942" fmla="*/ 538196 h 825628"/>
                <a:gd name="connsiteX2943" fmla="*/ 481003 w 557214"/>
                <a:gd name="connsiteY2943" fmla="*/ 536431 h 825628"/>
                <a:gd name="connsiteX2944" fmla="*/ 481843 w 557214"/>
                <a:gd name="connsiteY2944" fmla="*/ 542261 h 825628"/>
                <a:gd name="connsiteX2945" fmla="*/ 482351 w 557214"/>
                <a:gd name="connsiteY2945" fmla="*/ 545306 h 825628"/>
                <a:gd name="connsiteX2946" fmla="*/ 482066 w 557214"/>
                <a:gd name="connsiteY2946" fmla="*/ 548277 h 825628"/>
                <a:gd name="connsiteX2947" fmla="*/ 481660 w 557214"/>
                <a:gd name="connsiteY2947" fmla="*/ 553572 h 825628"/>
                <a:gd name="connsiteX2948" fmla="*/ 480204 w 557214"/>
                <a:gd name="connsiteY2948" fmla="*/ 578232 h 825628"/>
                <a:gd name="connsiteX2949" fmla="*/ 480077 w 557214"/>
                <a:gd name="connsiteY2949" fmla="*/ 579988 h 825628"/>
                <a:gd name="connsiteX2950" fmla="*/ 473088 w 557214"/>
                <a:gd name="connsiteY2950" fmla="*/ 601072 h 825628"/>
                <a:gd name="connsiteX2951" fmla="*/ 464179 w 557214"/>
                <a:gd name="connsiteY2951" fmla="*/ 621759 h 825628"/>
                <a:gd name="connsiteX2952" fmla="*/ 447710 w 557214"/>
                <a:gd name="connsiteY2952" fmla="*/ 656549 h 825628"/>
                <a:gd name="connsiteX2953" fmla="*/ 428755 w 557214"/>
                <a:gd name="connsiteY2953" fmla="*/ 714702 h 825628"/>
                <a:gd name="connsiteX2954" fmla="*/ 426507 w 557214"/>
                <a:gd name="connsiteY2954" fmla="*/ 723018 h 825628"/>
                <a:gd name="connsiteX2955" fmla="*/ 419739 w 557214"/>
                <a:gd name="connsiteY2955" fmla="*/ 739000 h 825628"/>
                <a:gd name="connsiteX2956" fmla="*/ 412420 w 557214"/>
                <a:gd name="connsiteY2956" fmla="*/ 753609 h 825628"/>
                <a:gd name="connsiteX2957" fmla="*/ 400244 w 557214"/>
                <a:gd name="connsiteY2957" fmla="*/ 771958 h 825628"/>
                <a:gd name="connsiteX2958" fmla="*/ 384954 w 557214"/>
                <a:gd name="connsiteY2958" fmla="*/ 790989 h 825628"/>
                <a:gd name="connsiteX2959" fmla="*/ 358183 w 557214"/>
                <a:gd name="connsiteY2959" fmla="*/ 811054 h 825628"/>
                <a:gd name="connsiteX2960" fmla="*/ 338743 w 557214"/>
                <a:gd name="connsiteY2960" fmla="*/ 818172 h 825628"/>
                <a:gd name="connsiteX2961" fmla="*/ 336541 w 557214"/>
                <a:gd name="connsiteY2961" fmla="*/ 818199 h 825628"/>
                <a:gd name="connsiteX2962" fmla="*/ 316060 w 557214"/>
                <a:gd name="connsiteY2962" fmla="*/ 817195 h 825628"/>
                <a:gd name="connsiteX2963" fmla="*/ 297066 w 557214"/>
                <a:gd name="connsiteY2963" fmla="*/ 816154 h 825628"/>
                <a:gd name="connsiteX2964" fmla="*/ 294411 w 557214"/>
                <a:gd name="connsiteY2964" fmla="*/ 815896 h 825628"/>
                <a:gd name="connsiteX2965" fmla="*/ 292340 w 557214"/>
                <a:gd name="connsiteY2965" fmla="*/ 815606 h 825628"/>
                <a:gd name="connsiteX2966" fmla="*/ 289275 w 557214"/>
                <a:gd name="connsiteY2966" fmla="*/ 814937 h 825628"/>
                <a:gd name="connsiteX2967" fmla="*/ 285270 w 557214"/>
                <a:gd name="connsiteY2967" fmla="*/ 813816 h 825628"/>
                <a:gd name="connsiteX2968" fmla="*/ 280912 w 557214"/>
                <a:gd name="connsiteY2968" fmla="*/ 812350 h 825628"/>
                <a:gd name="connsiteX2969" fmla="*/ 276733 w 557214"/>
                <a:gd name="connsiteY2969" fmla="*/ 810637 h 825628"/>
                <a:gd name="connsiteX2970" fmla="*/ 234582 w 557214"/>
                <a:gd name="connsiteY2970" fmla="*/ 787478 h 825628"/>
                <a:gd name="connsiteX2971" fmla="*/ 233235 w 557214"/>
                <a:gd name="connsiteY2971" fmla="*/ 786149 h 825628"/>
                <a:gd name="connsiteX2972" fmla="*/ 228945 w 557214"/>
                <a:gd name="connsiteY2972" fmla="*/ 781120 h 825628"/>
                <a:gd name="connsiteX2973" fmla="*/ 224006 w 557214"/>
                <a:gd name="connsiteY2973" fmla="*/ 763265 h 825628"/>
                <a:gd name="connsiteX2974" fmla="*/ 225135 w 557214"/>
                <a:gd name="connsiteY2974" fmla="*/ 748641 h 825628"/>
                <a:gd name="connsiteX2975" fmla="*/ 228783 w 557214"/>
                <a:gd name="connsiteY2975" fmla="*/ 737867 h 825628"/>
                <a:gd name="connsiteX2976" fmla="*/ 229205 w 557214"/>
                <a:gd name="connsiteY2976" fmla="*/ 737099 h 825628"/>
                <a:gd name="connsiteX2977" fmla="*/ 232563 w 557214"/>
                <a:gd name="connsiteY2977" fmla="*/ 732086 h 825628"/>
                <a:gd name="connsiteX2978" fmla="*/ 234119 w 557214"/>
                <a:gd name="connsiteY2978" fmla="*/ 730494 h 825628"/>
                <a:gd name="connsiteX2979" fmla="*/ 236374 w 557214"/>
                <a:gd name="connsiteY2979" fmla="*/ 728664 h 825628"/>
                <a:gd name="connsiteX2980" fmla="*/ 240364 w 557214"/>
                <a:gd name="connsiteY2980" fmla="*/ 725507 h 825628"/>
                <a:gd name="connsiteX2981" fmla="*/ 249716 w 557214"/>
                <a:gd name="connsiteY2981" fmla="*/ 719083 h 825628"/>
                <a:gd name="connsiteX2982" fmla="*/ 258235 w 557214"/>
                <a:gd name="connsiteY2982" fmla="*/ 713072 h 825628"/>
                <a:gd name="connsiteX2983" fmla="*/ 258569 w 557214"/>
                <a:gd name="connsiteY2983" fmla="*/ 712817 h 825628"/>
                <a:gd name="connsiteX2984" fmla="*/ 258071 w 557214"/>
                <a:gd name="connsiteY2984" fmla="*/ 713804 h 825628"/>
                <a:gd name="connsiteX2985" fmla="*/ 257761 w 557214"/>
                <a:gd name="connsiteY2985" fmla="*/ 714244 h 825628"/>
                <a:gd name="connsiteX2986" fmla="*/ 255420 w 557214"/>
                <a:gd name="connsiteY2986" fmla="*/ 718632 h 825628"/>
                <a:gd name="connsiteX2987" fmla="*/ 254150 w 557214"/>
                <a:gd name="connsiteY2987" fmla="*/ 722676 h 825628"/>
                <a:gd name="connsiteX2988" fmla="*/ 253836 w 557214"/>
                <a:gd name="connsiteY2988" fmla="*/ 724693 h 825628"/>
                <a:gd name="connsiteX2989" fmla="*/ 253755 w 557214"/>
                <a:gd name="connsiteY2989" fmla="*/ 726263 h 825628"/>
                <a:gd name="connsiteX2990" fmla="*/ 253951 w 557214"/>
                <a:gd name="connsiteY2990" fmla="*/ 730388 h 825628"/>
                <a:gd name="connsiteX2991" fmla="*/ 254866 w 557214"/>
                <a:gd name="connsiteY2991" fmla="*/ 739247 h 825628"/>
                <a:gd name="connsiteX2992" fmla="*/ 255000 w 557214"/>
                <a:gd name="connsiteY2992" fmla="*/ 740567 h 825628"/>
                <a:gd name="connsiteX2993" fmla="*/ 255100 w 557214"/>
                <a:gd name="connsiteY2993" fmla="*/ 741937 h 825628"/>
                <a:gd name="connsiteX2994" fmla="*/ 255190 w 557214"/>
                <a:gd name="connsiteY2994" fmla="*/ 744330 h 825628"/>
                <a:gd name="connsiteX2995" fmla="*/ 255207 w 557214"/>
                <a:gd name="connsiteY2995" fmla="*/ 749342 h 825628"/>
                <a:gd name="connsiteX2996" fmla="*/ 255357 w 557214"/>
                <a:gd name="connsiteY2996" fmla="*/ 755046 h 825628"/>
                <a:gd name="connsiteX2997" fmla="*/ 255685 w 557214"/>
                <a:gd name="connsiteY2997" fmla="*/ 755641 h 825628"/>
                <a:gd name="connsiteX2998" fmla="*/ 256885 w 557214"/>
                <a:gd name="connsiteY2998" fmla="*/ 751861 h 825628"/>
                <a:gd name="connsiteX2999" fmla="*/ 257182 w 557214"/>
                <a:gd name="connsiteY2999" fmla="*/ 751113 h 825628"/>
                <a:gd name="connsiteX3000" fmla="*/ 257560 w 557214"/>
                <a:gd name="connsiteY3000" fmla="*/ 749836 h 825628"/>
                <a:gd name="connsiteX3001" fmla="*/ 260252 w 557214"/>
                <a:gd name="connsiteY3001" fmla="*/ 740161 h 825628"/>
                <a:gd name="connsiteX3002" fmla="*/ 263308 w 557214"/>
                <a:gd name="connsiteY3002" fmla="*/ 729202 h 825628"/>
                <a:gd name="connsiteX3003" fmla="*/ 264282 w 557214"/>
                <a:gd name="connsiteY3003" fmla="*/ 726188 h 825628"/>
                <a:gd name="connsiteX3004" fmla="*/ 265390 w 557214"/>
                <a:gd name="connsiteY3004" fmla="*/ 723167 h 825628"/>
                <a:gd name="connsiteX3005" fmla="*/ 268695 w 557214"/>
                <a:gd name="connsiteY3005" fmla="*/ 714548 h 825628"/>
                <a:gd name="connsiteX3006" fmla="*/ 271739 w 557214"/>
                <a:gd name="connsiteY3006" fmla="*/ 707478 h 825628"/>
                <a:gd name="connsiteX3007" fmla="*/ 273397 w 557214"/>
                <a:gd name="connsiteY3007" fmla="*/ 705159 h 825628"/>
                <a:gd name="connsiteX3008" fmla="*/ 274178 w 557214"/>
                <a:gd name="connsiteY3008" fmla="*/ 704968 h 825628"/>
                <a:gd name="connsiteX3009" fmla="*/ 273516 w 557214"/>
                <a:gd name="connsiteY3009" fmla="*/ 707647 h 825628"/>
                <a:gd name="connsiteX3010" fmla="*/ 272526 w 557214"/>
                <a:gd name="connsiteY3010" fmla="*/ 712224 h 825628"/>
                <a:gd name="connsiteX3011" fmla="*/ 270477 w 557214"/>
                <a:gd name="connsiteY3011" fmla="*/ 719477 h 825628"/>
                <a:gd name="connsiteX3012" fmla="*/ 268760 w 557214"/>
                <a:gd name="connsiteY3012" fmla="*/ 725447 h 825628"/>
                <a:gd name="connsiteX3013" fmla="*/ 268151 w 557214"/>
                <a:gd name="connsiteY3013" fmla="*/ 727810 h 825628"/>
                <a:gd name="connsiteX3014" fmla="*/ 267867 w 557214"/>
                <a:gd name="connsiteY3014" fmla="*/ 729420 h 825628"/>
                <a:gd name="connsiteX3015" fmla="*/ 267672 w 557214"/>
                <a:gd name="connsiteY3015" fmla="*/ 731193 h 825628"/>
                <a:gd name="connsiteX3016" fmla="*/ 267515 w 557214"/>
                <a:gd name="connsiteY3016" fmla="*/ 733800 h 825628"/>
                <a:gd name="connsiteX3017" fmla="*/ 267542 w 557214"/>
                <a:gd name="connsiteY3017" fmla="*/ 736776 h 825628"/>
                <a:gd name="connsiteX3018" fmla="*/ 267745 w 557214"/>
                <a:gd name="connsiteY3018" fmla="*/ 739567 h 825628"/>
                <a:gd name="connsiteX3019" fmla="*/ 267926 w 557214"/>
                <a:gd name="connsiteY3019" fmla="*/ 741064 h 825628"/>
                <a:gd name="connsiteX3020" fmla="*/ 268114 w 557214"/>
                <a:gd name="connsiteY3020" fmla="*/ 742169 h 825628"/>
                <a:gd name="connsiteX3021" fmla="*/ 268460 w 557214"/>
                <a:gd name="connsiteY3021" fmla="*/ 743647 h 825628"/>
                <a:gd name="connsiteX3022" fmla="*/ 269168 w 557214"/>
                <a:gd name="connsiteY3022" fmla="*/ 746254 h 825628"/>
                <a:gd name="connsiteX3023" fmla="*/ 269679 w 557214"/>
                <a:gd name="connsiteY3023" fmla="*/ 748163 h 825628"/>
                <a:gd name="connsiteX3024" fmla="*/ 269888 w 557214"/>
                <a:gd name="connsiteY3024" fmla="*/ 749096 h 825628"/>
                <a:gd name="connsiteX3025" fmla="*/ 270074 w 557214"/>
                <a:gd name="connsiteY3025" fmla="*/ 750135 h 825628"/>
                <a:gd name="connsiteX3026" fmla="*/ 270290 w 557214"/>
                <a:gd name="connsiteY3026" fmla="*/ 751641 h 825628"/>
                <a:gd name="connsiteX3027" fmla="*/ 270542 w 557214"/>
                <a:gd name="connsiteY3027" fmla="*/ 753994 h 825628"/>
                <a:gd name="connsiteX3028" fmla="*/ 270850 w 557214"/>
                <a:gd name="connsiteY3028" fmla="*/ 758153 h 825628"/>
                <a:gd name="connsiteX3029" fmla="*/ 271080 w 557214"/>
                <a:gd name="connsiteY3029" fmla="*/ 762401 h 825628"/>
                <a:gd name="connsiteX3030" fmla="*/ 271188 w 557214"/>
                <a:gd name="connsiteY3030" fmla="*/ 765979 h 825628"/>
                <a:gd name="connsiteX3031" fmla="*/ 271219 w 557214"/>
                <a:gd name="connsiteY3031" fmla="*/ 766294 h 825628"/>
                <a:gd name="connsiteX3032" fmla="*/ 271760 w 557214"/>
                <a:gd name="connsiteY3032" fmla="*/ 763774 h 825628"/>
                <a:gd name="connsiteX3033" fmla="*/ 272381 w 557214"/>
                <a:gd name="connsiteY3033" fmla="*/ 759642 h 825628"/>
                <a:gd name="connsiteX3034" fmla="*/ 272668 w 557214"/>
                <a:gd name="connsiteY3034" fmla="*/ 755052 h 825628"/>
                <a:gd name="connsiteX3035" fmla="*/ 272688 w 557214"/>
                <a:gd name="connsiteY3035" fmla="*/ 752068 h 825628"/>
                <a:gd name="connsiteX3036" fmla="*/ 272614 w 557214"/>
                <a:gd name="connsiteY3036" fmla="*/ 750327 h 825628"/>
                <a:gd name="connsiteX3037" fmla="*/ 272501 w 557214"/>
                <a:gd name="connsiteY3037" fmla="*/ 748992 h 825628"/>
                <a:gd name="connsiteX3038" fmla="*/ 272392 w 557214"/>
                <a:gd name="connsiteY3038" fmla="*/ 748075 h 825628"/>
                <a:gd name="connsiteX3039" fmla="*/ 272101 w 557214"/>
                <a:gd name="connsiteY3039" fmla="*/ 746398 h 825628"/>
                <a:gd name="connsiteX3040" fmla="*/ 271556 w 557214"/>
                <a:gd name="connsiteY3040" fmla="*/ 743662 h 825628"/>
                <a:gd name="connsiteX3041" fmla="*/ 271250 w 557214"/>
                <a:gd name="connsiteY3041" fmla="*/ 741997 h 825628"/>
                <a:gd name="connsiteX3042" fmla="*/ 271136 w 557214"/>
                <a:gd name="connsiteY3042" fmla="*/ 741021 h 825628"/>
                <a:gd name="connsiteX3043" fmla="*/ 271050 w 557214"/>
                <a:gd name="connsiteY3043" fmla="*/ 739987 h 825628"/>
                <a:gd name="connsiteX3044" fmla="*/ 270967 w 557214"/>
                <a:gd name="connsiteY3044" fmla="*/ 737664 h 825628"/>
                <a:gd name="connsiteX3045" fmla="*/ 271013 w 557214"/>
                <a:gd name="connsiteY3045" fmla="*/ 734868 h 825628"/>
                <a:gd name="connsiteX3046" fmla="*/ 271235 w 557214"/>
                <a:gd name="connsiteY3046" fmla="*/ 732256 h 825628"/>
                <a:gd name="connsiteX3047" fmla="*/ 271475 w 557214"/>
                <a:gd name="connsiteY3047" fmla="*/ 730430 h 825628"/>
                <a:gd name="connsiteX3048" fmla="*/ 271692 w 557214"/>
                <a:gd name="connsiteY3048" fmla="*/ 728990 h 825628"/>
                <a:gd name="connsiteX3049" fmla="*/ 271947 w 557214"/>
                <a:gd name="connsiteY3049" fmla="*/ 727555 h 825628"/>
                <a:gd name="connsiteX3050" fmla="*/ 273097 w 557214"/>
                <a:gd name="connsiteY3050" fmla="*/ 722735 h 825628"/>
                <a:gd name="connsiteX3051" fmla="*/ 274849 w 557214"/>
                <a:gd name="connsiteY3051" fmla="*/ 714778 h 825628"/>
                <a:gd name="connsiteX3052" fmla="*/ 276731 w 557214"/>
                <a:gd name="connsiteY3052" fmla="*/ 704940 h 825628"/>
                <a:gd name="connsiteX3053" fmla="*/ 277145 w 557214"/>
                <a:gd name="connsiteY3053" fmla="*/ 702594 h 825628"/>
                <a:gd name="connsiteX3054" fmla="*/ 277260 w 557214"/>
                <a:gd name="connsiteY3054" fmla="*/ 702241 h 825628"/>
                <a:gd name="connsiteX3055" fmla="*/ 285685 w 557214"/>
                <a:gd name="connsiteY3055" fmla="*/ 683136 h 825628"/>
                <a:gd name="connsiteX3056" fmla="*/ 284880 w 557214"/>
                <a:gd name="connsiteY3056" fmla="*/ 683699 h 825628"/>
                <a:gd name="connsiteX3057" fmla="*/ 272067 w 557214"/>
                <a:gd name="connsiteY3057" fmla="*/ 701071 h 825628"/>
                <a:gd name="connsiteX3058" fmla="*/ 268445 w 557214"/>
                <a:gd name="connsiteY3058" fmla="*/ 708259 h 825628"/>
                <a:gd name="connsiteX3059" fmla="*/ 267595 w 557214"/>
                <a:gd name="connsiteY3059" fmla="*/ 709800 h 825628"/>
                <a:gd name="connsiteX3060" fmla="*/ 263111 w 557214"/>
                <a:gd name="connsiteY3060" fmla="*/ 719446 h 825628"/>
                <a:gd name="connsiteX3061" fmla="*/ 261407 w 557214"/>
                <a:gd name="connsiteY3061" fmla="*/ 724109 h 825628"/>
                <a:gd name="connsiteX3062" fmla="*/ 260514 w 557214"/>
                <a:gd name="connsiteY3062" fmla="*/ 727320 h 825628"/>
                <a:gd name="connsiteX3063" fmla="*/ 259077 w 557214"/>
                <a:gd name="connsiteY3063" fmla="*/ 734575 h 825628"/>
                <a:gd name="connsiteX3064" fmla="*/ 257805 w 557214"/>
                <a:gd name="connsiteY3064" fmla="*/ 742179 h 825628"/>
                <a:gd name="connsiteX3065" fmla="*/ 257829 w 557214"/>
                <a:gd name="connsiteY3065" fmla="*/ 740914 h 825628"/>
                <a:gd name="connsiteX3066" fmla="*/ 257805 w 557214"/>
                <a:gd name="connsiteY3066" fmla="*/ 739477 h 825628"/>
                <a:gd name="connsiteX3067" fmla="*/ 257162 w 557214"/>
                <a:gd name="connsiteY3067" fmla="*/ 733104 h 825628"/>
                <a:gd name="connsiteX3068" fmla="*/ 256476 w 557214"/>
                <a:gd name="connsiteY3068" fmla="*/ 726709 h 825628"/>
                <a:gd name="connsiteX3069" fmla="*/ 256404 w 557214"/>
                <a:gd name="connsiteY3069" fmla="*/ 725270 h 825628"/>
                <a:gd name="connsiteX3070" fmla="*/ 256416 w 557214"/>
                <a:gd name="connsiteY3070" fmla="*/ 724373 h 825628"/>
                <a:gd name="connsiteX3071" fmla="*/ 258395 w 557214"/>
                <a:gd name="connsiteY3071" fmla="*/ 717330 h 825628"/>
                <a:gd name="connsiteX3072" fmla="*/ 260175 w 557214"/>
                <a:gd name="connsiteY3072" fmla="*/ 714211 h 825628"/>
                <a:gd name="connsiteX3073" fmla="*/ 265636 w 557214"/>
                <a:gd name="connsiteY3073" fmla="*/ 706758 h 825628"/>
                <a:gd name="connsiteX3074" fmla="*/ 268121 w 557214"/>
                <a:gd name="connsiteY3074" fmla="*/ 702772 h 825628"/>
                <a:gd name="connsiteX3075" fmla="*/ 260960 w 557214"/>
                <a:gd name="connsiteY3075" fmla="*/ 709469 h 825628"/>
                <a:gd name="connsiteX3076" fmla="*/ 260299 w 557214"/>
                <a:gd name="connsiteY3076" fmla="*/ 710230 h 825628"/>
                <a:gd name="connsiteX3077" fmla="*/ 259508 w 557214"/>
                <a:gd name="connsiteY3077" fmla="*/ 710653 h 825628"/>
                <a:gd name="connsiteX3078" fmla="*/ 251825 w 557214"/>
                <a:gd name="connsiteY3078" fmla="*/ 714893 h 825628"/>
                <a:gd name="connsiteX3079" fmla="*/ 241446 w 557214"/>
                <a:gd name="connsiteY3079" fmla="*/ 720889 h 825628"/>
                <a:gd name="connsiteX3080" fmla="*/ 235359 w 557214"/>
                <a:gd name="connsiteY3080" fmla="*/ 724951 h 825628"/>
                <a:gd name="connsiteX3081" fmla="*/ 234691 w 557214"/>
                <a:gd name="connsiteY3081" fmla="*/ 725476 h 825628"/>
                <a:gd name="connsiteX3082" fmla="*/ 238596 w 557214"/>
                <a:gd name="connsiteY3082" fmla="*/ 721390 h 825628"/>
                <a:gd name="connsiteX3083" fmla="*/ 245273 w 557214"/>
                <a:gd name="connsiteY3083" fmla="*/ 715701 h 825628"/>
                <a:gd name="connsiteX3084" fmla="*/ 258999 w 557214"/>
                <a:gd name="connsiteY3084" fmla="*/ 707407 h 825628"/>
                <a:gd name="connsiteX3085" fmla="*/ 265732 w 557214"/>
                <a:gd name="connsiteY3085" fmla="*/ 702224 h 825628"/>
                <a:gd name="connsiteX3086" fmla="*/ 269475 w 557214"/>
                <a:gd name="connsiteY3086" fmla="*/ 698899 h 825628"/>
                <a:gd name="connsiteX3087" fmla="*/ 274703 w 557214"/>
                <a:gd name="connsiteY3087" fmla="*/ 692956 h 825628"/>
                <a:gd name="connsiteX3088" fmla="*/ 280050 w 557214"/>
                <a:gd name="connsiteY3088" fmla="*/ 685944 h 825628"/>
                <a:gd name="connsiteX3089" fmla="*/ 283445 w 557214"/>
                <a:gd name="connsiteY3089" fmla="*/ 679923 h 825628"/>
                <a:gd name="connsiteX3090" fmla="*/ 286849 w 557214"/>
                <a:gd name="connsiteY3090" fmla="*/ 671939 h 825628"/>
                <a:gd name="connsiteX3091" fmla="*/ 290096 w 557214"/>
                <a:gd name="connsiteY3091" fmla="*/ 661546 h 825628"/>
                <a:gd name="connsiteX3092" fmla="*/ 291429 w 557214"/>
                <a:gd name="connsiteY3092" fmla="*/ 655021 h 825628"/>
                <a:gd name="connsiteX3093" fmla="*/ 291657 w 557214"/>
                <a:gd name="connsiteY3093" fmla="*/ 654371 h 825628"/>
                <a:gd name="connsiteX3094" fmla="*/ 293889 w 557214"/>
                <a:gd name="connsiteY3094" fmla="*/ 647420 h 825628"/>
                <a:gd name="connsiteX3095" fmla="*/ 295041 w 557214"/>
                <a:gd name="connsiteY3095" fmla="*/ 643871 h 825628"/>
                <a:gd name="connsiteX3096" fmla="*/ 296038 w 557214"/>
                <a:gd name="connsiteY3096" fmla="*/ 641333 h 825628"/>
                <a:gd name="connsiteX3097" fmla="*/ 297215 w 557214"/>
                <a:gd name="connsiteY3097" fmla="*/ 638613 h 825628"/>
                <a:gd name="connsiteX3098" fmla="*/ 298649 w 557214"/>
                <a:gd name="connsiteY3098" fmla="*/ 635544 h 825628"/>
                <a:gd name="connsiteX3099" fmla="*/ 301066 w 557214"/>
                <a:gd name="connsiteY3099" fmla="*/ 630796 h 825628"/>
                <a:gd name="connsiteX3100" fmla="*/ 304692 w 557214"/>
                <a:gd name="connsiteY3100" fmla="*/ 624018 h 825628"/>
                <a:gd name="connsiteX3101" fmla="*/ 310200 w 557214"/>
                <a:gd name="connsiteY3101" fmla="*/ 615428 h 825628"/>
                <a:gd name="connsiteX3102" fmla="*/ 306547 w 557214"/>
                <a:gd name="connsiteY3102" fmla="*/ 624639 h 825628"/>
                <a:gd name="connsiteX3103" fmla="*/ 305281 w 557214"/>
                <a:gd name="connsiteY3103" fmla="*/ 628140 h 825628"/>
                <a:gd name="connsiteX3104" fmla="*/ 304388 w 557214"/>
                <a:gd name="connsiteY3104" fmla="*/ 631611 h 825628"/>
                <a:gd name="connsiteX3105" fmla="*/ 304134 w 557214"/>
                <a:gd name="connsiteY3105" fmla="*/ 632400 h 825628"/>
                <a:gd name="connsiteX3106" fmla="*/ 304617 w 557214"/>
                <a:gd name="connsiteY3106" fmla="*/ 631397 h 825628"/>
                <a:gd name="connsiteX3107" fmla="*/ 310064 w 557214"/>
                <a:gd name="connsiteY3107" fmla="*/ 622096 h 825628"/>
                <a:gd name="connsiteX3108" fmla="*/ 312935 w 557214"/>
                <a:gd name="connsiteY3108" fmla="*/ 616732 h 825628"/>
                <a:gd name="connsiteX3109" fmla="*/ 313418 w 557214"/>
                <a:gd name="connsiteY3109" fmla="*/ 615634 h 825628"/>
                <a:gd name="connsiteX3110" fmla="*/ 314550 w 557214"/>
                <a:gd name="connsiteY3110" fmla="*/ 611880 h 825628"/>
                <a:gd name="connsiteX3111" fmla="*/ 316092 w 557214"/>
                <a:gd name="connsiteY3111" fmla="*/ 606072 h 825628"/>
                <a:gd name="connsiteX3112" fmla="*/ 318041 w 557214"/>
                <a:gd name="connsiteY3112" fmla="*/ 602136 h 825628"/>
                <a:gd name="connsiteX3113" fmla="*/ 319625 w 557214"/>
                <a:gd name="connsiteY3113" fmla="*/ 597336 h 825628"/>
                <a:gd name="connsiteX3114" fmla="*/ 318945 w 557214"/>
                <a:gd name="connsiteY3114" fmla="*/ 601752 h 825628"/>
                <a:gd name="connsiteX3115" fmla="*/ 318790 w 557214"/>
                <a:gd name="connsiteY3115" fmla="*/ 602660 h 825628"/>
                <a:gd name="connsiteX3116" fmla="*/ 317614 w 557214"/>
                <a:gd name="connsiteY3116" fmla="*/ 607828 h 825628"/>
                <a:gd name="connsiteX3117" fmla="*/ 317063 w 557214"/>
                <a:gd name="connsiteY3117" fmla="*/ 609814 h 825628"/>
                <a:gd name="connsiteX3118" fmla="*/ 317538 w 557214"/>
                <a:gd name="connsiteY3118" fmla="*/ 608748 h 825628"/>
                <a:gd name="connsiteX3119" fmla="*/ 319769 w 557214"/>
                <a:gd name="connsiteY3119" fmla="*/ 604395 h 825628"/>
                <a:gd name="connsiteX3120" fmla="*/ 320522 w 557214"/>
                <a:gd name="connsiteY3120" fmla="*/ 602623 h 825628"/>
                <a:gd name="connsiteX3121" fmla="*/ 322368 w 557214"/>
                <a:gd name="connsiteY3121" fmla="*/ 596478 h 825628"/>
                <a:gd name="connsiteX3122" fmla="*/ 323437 w 557214"/>
                <a:gd name="connsiteY3122" fmla="*/ 590003 h 825628"/>
                <a:gd name="connsiteX3123" fmla="*/ 323546 w 557214"/>
                <a:gd name="connsiteY3123" fmla="*/ 587905 h 825628"/>
                <a:gd name="connsiteX3124" fmla="*/ 323513 w 557214"/>
                <a:gd name="connsiteY3124" fmla="*/ 587095 h 825628"/>
                <a:gd name="connsiteX3125" fmla="*/ 323229 w 557214"/>
                <a:gd name="connsiteY3125" fmla="*/ 582601 h 825628"/>
                <a:gd name="connsiteX3126" fmla="*/ 323168 w 557214"/>
                <a:gd name="connsiteY3126" fmla="*/ 581112 h 825628"/>
                <a:gd name="connsiteX3127" fmla="*/ 324198 w 557214"/>
                <a:gd name="connsiteY3127" fmla="*/ 573910 h 825628"/>
                <a:gd name="connsiteX3128" fmla="*/ 324428 w 557214"/>
                <a:gd name="connsiteY3128" fmla="*/ 572097 h 825628"/>
                <a:gd name="connsiteX3129" fmla="*/ 325630 w 557214"/>
                <a:gd name="connsiteY3129" fmla="*/ 578146 h 825628"/>
                <a:gd name="connsiteX3130" fmla="*/ 325854 w 557214"/>
                <a:gd name="connsiteY3130" fmla="*/ 579567 h 825628"/>
                <a:gd name="connsiteX3131" fmla="*/ 325949 w 557214"/>
                <a:gd name="connsiteY3131" fmla="*/ 584385 h 825628"/>
                <a:gd name="connsiteX3132" fmla="*/ 326794 w 557214"/>
                <a:gd name="connsiteY3132" fmla="*/ 580930 h 825628"/>
                <a:gd name="connsiteX3133" fmla="*/ 327044 w 557214"/>
                <a:gd name="connsiteY3133" fmla="*/ 579123 h 825628"/>
                <a:gd name="connsiteX3134" fmla="*/ 327074 w 557214"/>
                <a:gd name="connsiteY3134" fmla="*/ 576587 h 825628"/>
                <a:gd name="connsiteX3135" fmla="*/ 326749 w 557214"/>
                <a:gd name="connsiteY3135" fmla="*/ 570535 h 825628"/>
                <a:gd name="connsiteX3136" fmla="*/ 326749 w 557214"/>
                <a:gd name="connsiteY3136" fmla="*/ 568049 h 825628"/>
                <a:gd name="connsiteX3137" fmla="*/ 327493 w 557214"/>
                <a:gd name="connsiteY3137" fmla="*/ 563050 h 825628"/>
                <a:gd name="connsiteX3138" fmla="*/ 329430 w 557214"/>
                <a:gd name="connsiteY3138" fmla="*/ 558479 h 825628"/>
                <a:gd name="connsiteX3139" fmla="*/ 329305 w 557214"/>
                <a:gd name="connsiteY3139" fmla="*/ 560107 h 825628"/>
                <a:gd name="connsiteX3140" fmla="*/ 329656 w 557214"/>
                <a:gd name="connsiteY3140" fmla="*/ 565722 h 825628"/>
                <a:gd name="connsiteX3141" fmla="*/ 329947 w 557214"/>
                <a:gd name="connsiteY3141" fmla="*/ 567679 h 825628"/>
                <a:gd name="connsiteX3142" fmla="*/ 330489 w 557214"/>
                <a:gd name="connsiteY3142" fmla="*/ 570238 h 825628"/>
                <a:gd name="connsiteX3143" fmla="*/ 330496 w 557214"/>
                <a:gd name="connsiteY3143" fmla="*/ 568352 h 825628"/>
                <a:gd name="connsiteX3144" fmla="*/ 331259 w 557214"/>
                <a:gd name="connsiteY3144" fmla="*/ 561358 h 825628"/>
                <a:gd name="connsiteX3145" fmla="*/ 331383 w 557214"/>
                <a:gd name="connsiteY3145" fmla="*/ 560379 h 825628"/>
                <a:gd name="connsiteX3146" fmla="*/ 332679 w 557214"/>
                <a:gd name="connsiteY3146" fmla="*/ 555094 h 825628"/>
                <a:gd name="connsiteX3147" fmla="*/ 335100 w 557214"/>
                <a:gd name="connsiteY3147" fmla="*/ 548383 h 825628"/>
                <a:gd name="connsiteX3148" fmla="*/ 336223 w 557214"/>
                <a:gd name="connsiteY3148" fmla="*/ 547052 h 825628"/>
                <a:gd name="connsiteX3149" fmla="*/ 335867 w 557214"/>
                <a:gd name="connsiteY3149" fmla="*/ 549681 h 825628"/>
                <a:gd name="connsiteX3150" fmla="*/ 335527 w 557214"/>
                <a:gd name="connsiteY3150" fmla="*/ 553995 h 825628"/>
                <a:gd name="connsiteX3151" fmla="*/ 335422 w 557214"/>
                <a:gd name="connsiteY3151" fmla="*/ 558423 h 825628"/>
                <a:gd name="connsiteX3152" fmla="*/ 335331 w 557214"/>
                <a:gd name="connsiteY3152" fmla="*/ 559661 h 825628"/>
                <a:gd name="connsiteX3153" fmla="*/ 335695 w 557214"/>
                <a:gd name="connsiteY3153" fmla="*/ 558019 h 825628"/>
                <a:gd name="connsiteX3154" fmla="*/ 338256 w 557214"/>
                <a:gd name="connsiteY3154" fmla="*/ 548611 h 825628"/>
                <a:gd name="connsiteX3155" fmla="*/ 338952 w 557214"/>
                <a:gd name="connsiteY3155" fmla="*/ 546520 h 825628"/>
                <a:gd name="connsiteX3156" fmla="*/ 339365 w 557214"/>
                <a:gd name="connsiteY3156" fmla="*/ 545560 h 825628"/>
                <a:gd name="connsiteX3157" fmla="*/ 341614 w 557214"/>
                <a:gd name="connsiteY3157" fmla="*/ 540844 h 825628"/>
                <a:gd name="connsiteX3158" fmla="*/ 342770 w 557214"/>
                <a:gd name="connsiteY3158" fmla="*/ 538634 h 825628"/>
                <a:gd name="connsiteX3159" fmla="*/ 344060 w 557214"/>
                <a:gd name="connsiteY3159" fmla="*/ 536317 h 825628"/>
                <a:gd name="connsiteX3160" fmla="*/ 345347 w 557214"/>
                <a:gd name="connsiteY3160" fmla="*/ 534054 h 825628"/>
                <a:gd name="connsiteX3161" fmla="*/ 344534 w 557214"/>
                <a:gd name="connsiteY3161" fmla="*/ 538930 h 825628"/>
                <a:gd name="connsiteX3162" fmla="*/ 344277 w 557214"/>
                <a:gd name="connsiteY3162" fmla="*/ 541742 h 825628"/>
                <a:gd name="connsiteX3163" fmla="*/ 344145 w 557214"/>
                <a:gd name="connsiteY3163" fmla="*/ 545343 h 825628"/>
                <a:gd name="connsiteX3164" fmla="*/ 344069 w 557214"/>
                <a:gd name="connsiteY3164" fmla="*/ 546793 h 825628"/>
                <a:gd name="connsiteX3165" fmla="*/ 344799 w 557214"/>
                <a:gd name="connsiteY3165" fmla="*/ 543777 h 825628"/>
                <a:gd name="connsiteX3166" fmla="*/ 348524 w 557214"/>
                <a:gd name="connsiteY3166" fmla="*/ 531960 h 825628"/>
                <a:gd name="connsiteX3167" fmla="*/ 349585 w 557214"/>
                <a:gd name="connsiteY3167" fmla="*/ 528257 h 825628"/>
                <a:gd name="connsiteX3168" fmla="*/ 351061 w 557214"/>
                <a:gd name="connsiteY3168" fmla="*/ 523419 h 825628"/>
                <a:gd name="connsiteX3169" fmla="*/ 351365 w 557214"/>
                <a:gd name="connsiteY3169" fmla="*/ 522263 h 825628"/>
                <a:gd name="connsiteX3170" fmla="*/ 351500 w 557214"/>
                <a:gd name="connsiteY3170" fmla="*/ 521621 h 825628"/>
                <a:gd name="connsiteX3171" fmla="*/ 351811 w 557214"/>
                <a:gd name="connsiteY3171" fmla="*/ 520896 h 825628"/>
                <a:gd name="connsiteX3172" fmla="*/ 353781 w 557214"/>
                <a:gd name="connsiteY3172" fmla="*/ 515575 h 825628"/>
                <a:gd name="connsiteX3173" fmla="*/ 353764 w 557214"/>
                <a:gd name="connsiteY3173" fmla="*/ 516261 h 825628"/>
                <a:gd name="connsiteX3174" fmla="*/ 353690 w 557214"/>
                <a:gd name="connsiteY3174" fmla="*/ 517442 h 825628"/>
                <a:gd name="connsiteX3175" fmla="*/ 353403 w 557214"/>
                <a:gd name="connsiteY3175" fmla="*/ 520843 h 825628"/>
                <a:gd name="connsiteX3176" fmla="*/ 353346 w 557214"/>
                <a:gd name="connsiteY3176" fmla="*/ 521767 h 825628"/>
                <a:gd name="connsiteX3177" fmla="*/ 353339 w 557214"/>
                <a:gd name="connsiteY3177" fmla="*/ 522973 h 825628"/>
                <a:gd name="connsiteX3178" fmla="*/ 353450 w 557214"/>
                <a:gd name="connsiteY3178" fmla="*/ 524175 h 825628"/>
                <a:gd name="connsiteX3179" fmla="*/ 353577 w 557214"/>
                <a:gd name="connsiteY3179" fmla="*/ 523679 h 825628"/>
                <a:gd name="connsiteX3180" fmla="*/ 354606 w 557214"/>
                <a:gd name="connsiteY3180" fmla="*/ 521744 h 825628"/>
                <a:gd name="connsiteX3181" fmla="*/ 355436 w 557214"/>
                <a:gd name="connsiteY3181" fmla="*/ 518896 h 825628"/>
                <a:gd name="connsiteX3182" fmla="*/ 355663 w 557214"/>
                <a:gd name="connsiteY3182" fmla="*/ 517956 h 825628"/>
                <a:gd name="connsiteX3183" fmla="*/ 356106 w 557214"/>
                <a:gd name="connsiteY3183" fmla="*/ 515995 h 825628"/>
                <a:gd name="connsiteX3184" fmla="*/ 356161 w 557214"/>
                <a:gd name="connsiteY3184" fmla="*/ 515510 h 825628"/>
                <a:gd name="connsiteX3185" fmla="*/ 356179 w 557214"/>
                <a:gd name="connsiteY3185" fmla="*/ 514580 h 825628"/>
                <a:gd name="connsiteX3186" fmla="*/ 356172 w 557214"/>
                <a:gd name="connsiteY3186" fmla="*/ 513323 h 825628"/>
                <a:gd name="connsiteX3187" fmla="*/ 356154 w 557214"/>
                <a:gd name="connsiteY3187" fmla="*/ 512638 h 825628"/>
                <a:gd name="connsiteX3188" fmla="*/ 355917 w 557214"/>
                <a:gd name="connsiteY3188" fmla="*/ 508462 h 825628"/>
                <a:gd name="connsiteX3189" fmla="*/ 355882 w 557214"/>
                <a:gd name="connsiteY3189" fmla="*/ 507975 h 825628"/>
                <a:gd name="connsiteX3190" fmla="*/ 357628 w 557214"/>
                <a:gd name="connsiteY3190" fmla="*/ 499231 h 825628"/>
                <a:gd name="connsiteX3191" fmla="*/ 359007 w 557214"/>
                <a:gd name="connsiteY3191" fmla="*/ 486925 h 825628"/>
                <a:gd name="connsiteX3192" fmla="*/ 359447 w 557214"/>
                <a:gd name="connsiteY3192" fmla="*/ 477494 h 825628"/>
                <a:gd name="connsiteX3193" fmla="*/ 359677 w 557214"/>
                <a:gd name="connsiteY3193" fmla="*/ 470335 h 825628"/>
                <a:gd name="connsiteX3194" fmla="*/ 359571 w 557214"/>
                <a:gd name="connsiteY3194" fmla="*/ 464519 h 825628"/>
                <a:gd name="connsiteX3195" fmla="*/ 359164 w 557214"/>
                <a:gd name="connsiteY3195" fmla="*/ 458274 h 825628"/>
                <a:gd name="connsiteX3196" fmla="*/ 358851 w 557214"/>
                <a:gd name="connsiteY3196" fmla="*/ 451948 h 825628"/>
                <a:gd name="connsiteX3197" fmla="*/ 358630 w 557214"/>
                <a:gd name="connsiteY3197" fmla="*/ 447183 h 825628"/>
                <a:gd name="connsiteX3198" fmla="*/ 358462 w 557214"/>
                <a:gd name="connsiteY3198" fmla="*/ 445786 h 825628"/>
                <a:gd name="connsiteX3199" fmla="*/ 358234 w 557214"/>
                <a:gd name="connsiteY3199" fmla="*/ 444356 h 825628"/>
                <a:gd name="connsiteX3200" fmla="*/ 357544 w 557214"/>
                <a:gd name="connsiteY3200" fmla="*/ 441447 h 825628"/>
                <a:gd name="connsiteX3201" fmla="*/ 356082 w 557214"/>
                <a:gd name="connsiteY3201" fmla="*/ 436422 h 825628"/>
                <a:gd name="connsiteX3202" fmla="*/ 354648 w 557214"/>
                <a:gd name="connsiteY3202" fmla="*/ 432492 h 825628"/>
                <a:gd name="connsiteX3203" fmla="*/ 351615 w 557214"/>
                <a:gd name="connsiteY3203" fmla="*/ 427703 h 825628"/>
                <a:gd name="connsiteX3204" fmla="*/ 346604 w 557214"/>
                <a:gd name="connsiteY3204" fmla="*/ 421058 h 825628"/>
                <a:gd name="connsiteX3205" fmla="*/ 343428 w 557214"/>
                <a:gd name="connsiteY3205" fmla="*/ 416545 h 825628"/>
                <a:gd name="connsiteX3206" fmla="*/ 343023 w 557214"/>
                <a:gd name="connsiteY3206" fmla="*/ 416285 h 825628"/>
                <a:gd name="connsiteX3207" fmla="*/ 344167 w 557214"/>
                <a:gd name="connsiteY3207" fmla="*/ 419934 h 825628"/>
                <a:gd name="connsiteX3208" fmla="*/ 345218 w 557214"/>
                <a:gd name="connsiteY3208" fmla="*/ 421973 h 825628"/>
                <a:gd name="connsiteX3209" fmla="*/ 344862 w 557214"/>
                <a:gd name="connsiteY3209" fmla="*/ 424502 h 825628"/>
                <a:gd name="connsiteX3210" fmla="*/ 345822 w 557214"/>
                <a:gd name="connsiteY3210" fmla="*/ 427377 h 825628"/>
                <a:gd name="connsiteX3211" fmla="*/ 345898 w 557214"/>
                <a:gd name="connsiteY3211" fmla="*/ 428193 h 825628"/>
                <a:gd name="connsiteX3212" fmla="*/ 345127 w 557214"/>
                <a:gd name="connsiteY3212" fmla="*/ 430000 h 825628"/>
                <a:gd name="connsiteX3213" fmla="*/ 340163 w 557214"/>
                <a:gd name="connsiteY3213" fmla="*/ 428122 h 825628"/>
                <a:gd name="connsiteX3214" fmla="*/ 338708 w 557214"/>
                <a:gd name="connsiteY3214" fmla="*/ 425983 h 825628"/>
                <a:gd name="connsiteX3215" fmla="*/ 338199 w 557214"/>
                <a:gd name="connsiteY3215" fmla="*/ 424647 h 825628"/>
                <a:gd name="connsiteX3216" fmla="*/ 337842 w 557214"/>
                <a:gd name="connsiteY3216" fmla="*/ 420988 h 825628"/>
                <a:gd name="connsiteX3217" fmla="*/ 337897 w 557214"/>
                <a:gd name="connsiteY3217" fmla="*/ 415506 h 825628"/>
                <a:gd name="connsiteX3218" fmla="*/ 338163 w 557214"/>
                <a:gd name="connsiteY3218" fmla="*/ 408973 h 825628"/>
                <a:gd name="connsiteX3219" fmla="*/ 338096 w 557214"/>
                <a:gd name="connsiteY3219" fmla="*/ 408302 h 825628"/>
                <a:gd name="connsiteX3220" fmla="*/ 336859 w 557214"/>
                <a:gd name="connsiteY3220" fmla="*/ 413143 h 825628"/>
                <a:gd name="connsiteX3221" fmla="*/ 335809 w 557214"/>
                <a:gd name="connsiteY3221" fmla="*/ 419257 h 825628"/>
                <a:gd name="connsiteX3222" fmla="*/ 335580 w 557214"/>
                <a:gd name="connsiteY3222" fmla="*/ 423843 h 825628"/>
                <a:gd name="connsiteX3223" fmla="*/ 336454 w 557214"/>
                <a:gd name="connsiteY3223" fmla="*/ 430317 h 825628"/>
                <a:gd name="connsiteX3224" fmla="*/ 338252 w 557214"/>
                <a:gd name="connsiteY3224" fmla="*/ 438585 h 825628"/>
                <a:gd name="connsiteX3225" fmla="*/ 340821 w 557214"/>
                <a:gd name="connsiteY3225" fmla="*/ 447462 h 825628"/>
                <a:gd name="connsiteX3226" fmla="*/ 342204 w 557214"/>
                <a:gd name="connsiteY3226" fmla="*/ 452323 h 825628"/>
                <a:gd name="connsiteX3227" fmla="*/ 342920 w 557214"/>
                <a:gd name="connsiteY3227" fmla="*/ 455928 h 825628"/>
                <a:gd name="connsiteX3228" fmla="*/ 343727 w 557214"/>
                <a:gd name="connsiteY3228" fmla="*/ 460400 h 825628"/>
                <a:gd name="connsiteX3229" fmla="*/ 344271 w 557214"/>
                <a:gd name="connsiteY3229" fmla="*/ 464843 h 825628"/>
                <a:gd name="connsiteX3230" fmla="*/ 344405 w 557214"/>
                <a:gd name="connsiteY3230" fmla="*/ 470077 h 825628"/>
                <a:gd name="connsiteX3231" fmla="*/ 344180 w 557214"/>
                <a:gd name="connsiteY3231" fmla="*/ 476580 h 825628"/>
                <a:gd name="connsiteX3232" fmla="*/ 343367 w 557214"/>
                <a:gd name="connsiteY3232" fmla="*/ 484052 h 825628"/>
                <a:gd name="connsiteX3233" fmla="*/ 341949 w 557214"/>
                <a:gd name="connsiteY3233" fmla="*/ 492607 h 825628"/>
                <a:gd name="connsiteX3234" fmla="*/ 340018 w 557214"/>
                <a:gd name="connsiteY3234" fmla="*/ 502294 h 825628"/>
                <a:gd name="connsiteX3235" fmla="*/ 338689 w 557214"/>
                <a:gd name="connsiteY3235" fmla="*/ 508812 h 825628"/>
                <a:gd name="connsiteX3236" fmla="*/ 337406 w 557214"/>
                <a:gd name="connsiteY3236" fmla="*/ 514529 h 825628"/>
                <a:gd name="connsiteX3237" fmla="*/ 335644 w 557214"/>
                <a:gd name="connsiteY3237" fmla="*/ 521740 h 825628"/>
                <a:gd name="connsiteX3238" fmla="*/ 333743 w 557214"/>
                <a:gd name="connsiteY3238" fmla="*/ 527962 h 825628"/>
                <a:gd name="connsiteX3239" fmla="*/ 333161 w 557214"/>
                <a:gd name="connsiteY3239" fmla="*/ 529228 h 825628"/>
                <a:gd name="connsiteX3240" fmla="*/ 330893 w 557214"/>
                <a:gd name="connsiteY3240" fmla="*/ 532228 h 825628"/>
                <a:gd name="connsiteX3241" fmla="*/ 326447 w 557214"/>
                <a:gd name="connsiteY3241" fmla="*/ 536411 h 825628"/>
                <a:gd name="connsiteX3242" fmla="*/ 323877 w 557214"/>
                <a:gd name="connsiteY3242" fmla="*/ 538262 h 825628"/>
                <a:gd name="connsiteX3243" fmla="*/ 321745 w 557214"/>
                <a:gd name="connsiteY3243" fmla="*/ 539468 h 825628"/>
                <a:gd name="connsiteX3244" fmla="*/ 317792 w 557214"/>
                <a:gd name="connsiteY3244" fmla="*/ 540987 h 825628"/>
                <a:gd name="connsiteX3245" fmla="*/ 308438 w 557214"/>
                <a:gd name="connsiteY3245" fmla="*/ 544077 h 825628"/>
                <a:gd name="connsiteX3246" fmla="*/ 300569 w 557214"/>
                <a:gd name="connsiteY3246" fmla="*/ 547223 h 825628"/>
                <a:gd name="connsiteX3247" fmla="*/ 296164 w 557214"/>
                <a:gd name="connsiteY3247" fmla="*/ 549516 h 825628"/>
                <a:gd name="connsiteX3248" fmla="*/ 294263 w 557214"/>
                <a:gd name="connsiteY3248" fmla="*/ 550820 h 825628"/>
                <a:gd name="connsiteX3249" fmla="*/ 292025 w 557214"/>
                <a:gd name="connsiteY3249" fmla="*/ 551528 h 825628"/>
                <a:gd name="connsiteX3250" fmla="*/ 285870 w 557214"/>
                <a:gd name="connsiteY3250" fmla="*/ 552629 h 825628"/>
                <a:gd name="connsiteX3251" fmla="*/ 282398 w 557214"/>
                <a:gd name="connsiteY3251" fmla="*/ 552797 h 825628"/>
                <a:gd name="connsiteX3252" fmla="*/ 281799 w 557214"/>
                <a:gd name="connsiteY3252" fmla="*/ 552568 h 825628"/>
                <a:gd name="connsiteX3253" fmla="*/ 279840 w 557214"/>
                <a:gd name="connsiteY3253" fmla="*/ 551844 h 825628"/>
                <a:gd name="connsiteX3254" fmla="*/ 278002 w 557214"/>
                <a:gd name="connsiteY3254" fmla="*/ 551287 h 825628"/>
                <a:gd name="connsiteX3255" fmla="*/ 274641 w 557214"/>
                <a:gd name="connsiteY3255" fmla="*/ 550481 h 825628"/>
                <a:gd name="connsiteX3256" fmla="*/ 272136 w 557214"/>
                <a:gd name="connsiteY3256" fmla="*/ 549957 h 825628"/>
                <a:gd name="connsiteX3257" fmla="*/ 271013 w 557214"/>
                <a:gd name="connsiteY3257" fmla="*/ 549612 h 825628"/>
                <a:gd name="connsiteX3258" fmla="*/ 269917 w 557214"/>
                <a:gd name="connsiteY3258" fmla="*/ 549080 h 825628"/>
                <a:gd name="connsiteX3259" fmla="*/ 268913 w 557214"/>
                <a:gd name="connsiteY3259" fmla="*/ 548442 h 825628"/>
                <a:gd name="connsiteX3260" fmla="*/ 268177 w 557214"/>
                <a:gd name="connsiteY3260" fmla="*/ 547814 h 825628"/>
                <a:gd name="connsiteX3261" fmla="*/ 267532 w 557214"/>
                <a:gd name="connsiteY3261" fmla="*/ 546992 h 825628"/>
                <a:gd name="connsiteX3262" fmla="*/ 266220 w 557214"/>
                <a:gd name="connsiteY3262" fmla="*/ 544911 h 825628"/>
                <a:gd name="connsiteX3263" fmla="*/ 264421 w 557214"/>
                <a:gd name="connsiteY3263" fmla="*/ 542068 h 825628"/>
                <a:gd name="connsiteX3264" fmla="*/ 263883 w 557214"/>
                <a:gd name="connsiteY3264" fmla="*/ 541050 h 825628"/>
                <a:gd name="connsiteX3265" fmla="*/ 260911 w 557214"/>
                <a:gd name="connsiteY3265" fmla="*/ 536140 h 825628"/>
                <a:gd name="connsiteX3266" fmla="*/ 259155 w 557214"/>
                <a:gd name="connsiteY3266" fmla="*/ 533562 h 825628"/>
                <a:gd name="connsiteX3267" fmla="*/ 257941 w 557214"/>
                <a:gd name="connsiteY3267" fmla="*/ 532147 h 825628"/>
                <a:gd name="connsiteX3268" fmla="*/ 256826 w 557214"/>
                <a:gd name="connsiteY3268" fmla="*/ 531211 h 825628"/>
                <a:gd name="connsiteX3269" fmla="*/ 255864 w 557214"/>
                <a:gd name="connsiteY3269" fmla="*/ 530650 h 825628"/>
                <a:gd name="connsiteX3270" fmla="*/ 254798 w 557214"/>
                <a:gd name="connsiteY3270" fmla="*/ 530192 h 825628"/>
                <a:gd name="connsiteX3271" fmla="*/ 252842 w 557214"/>
                <a:gd name="connsiteY3271" fmla="*/ 529713 h 825628"/>
                <a:gd name="connsiteX3272" fmla="*/ 248705 w 557214"/>
                <a:gd name="connsiteY3272" fmla="*/ 529030 h 825628"/>
                <a:gd name="connsiteX3273" fmla="*/ 245385 w 557214"/>
                <a:gd name="connsiteY3273" fmla="*/ 528474 h 825628"/>
                <a:gd name="connsiteX3274" fmla="*/ 243493 w 557214"/>
                <a:gd name="connsiteY3274" fmla="*/ 527960 h 825628"/>
                <a:gd name="connsiteX3275" fmla="*/ 241567 w 557214"/>
                <a:gd name="connsiteY3275" fmla="*/ 527175 h 825628"/>
                <a:gd name="connsiteX3276" fmla="*/ 238019 w 557214"/>
                <a:gd name="connsiteY3276" fmla="*/ 525451 h 825628"/>
                <a:gd name="connsiteX3277" fmla="*/ 233107 w 557214"/>
                <a:gd name="connsiteY3277" fmla="*/ 523350 h 825628"/>
                <a:gd name="connsiteX3278" fmla="*/ 232396 w 557214"/>
                <a:gd name="connsiteY3278" fmla="*/ 523468 h 825628"/>
                <a:gd name="connsiteX3279" fmla="*/ 235415 w 557214"/>
                <a:gd name="connsiteY3279" fmla="*/ 526433 h 825628"/>
                <a:gd name="connsiteX3280" fmla="*/ 239412 w 557214"/>
                <a:gd name="connsiteY3280" fmla="*/ 528933 h 825628"/>
                <a:gd name="connsiteX3281" fmla="*/ 241879 w 557214"/>
                <a:gd name="connsiteY3281" fmla="*/ 530259 h 825628"/>
                <a:gd name="connsiteX3282" fmla="*/ 243761 w 557214"/>
                <a:gd name="connsiteY3282" fmla="*/ 531040 h 825628"/>
                <a:gd name="connsiteX3283" fmla="*/ 246872 w 557214"/>
                <a:gd name="connsiteY3283" fmla="*/ 531860 h 825628"/>
                <a:gd name="connsiteX3284" fmla="*/ 251342 w 557214"/>
                <a:gd name="connsiteY3284" fmla="*/ 532501 h 825628"/>
                <a:gd name="connsiteX3285" fmla="*/ 253596 w 557214"/>
                <a:gd name="connsiteY3285" fmla="*/ 532790 h 825628"/>
                <a:gd name="connsiteX3286" fmla="*/ 254464 w 557214"/>
                <a:gd name="connsiteY3286" fmla="*/ 533050 h 825628"/>
                <a:gd name="connsiteX3287" fmla="*/ 255155 w 557214"/>
                <a:gd name="connsiteY3287" fmla="*/ 533350 h 825628"/>
                <a:gd name="connsiteX3288" fmla="*/ 255897 w 557214"/>
                <a:gd name="connsiteY3288" fmla="*/ 533805 h 825628"/>
                <a:gd name="connsiteX3289" fmla="*/ 256891 w 557214"/>
                <a:gd name="connsiteY3289" fmla="*/ 534706 h 825628"/>
                <a:gd name="connsiteX3290" fmla="*/ 258170 w 557214"/>
                <a:gd name="connsiteY3290" fmla="*/ 536140 h 825628"/>
                <a:gd name="connsiteX3291" fmla="*/ 261501 w 557214"/>
                <a:gd name="connsiteY3291" fmla="*/ 540319 h 825628"/>
                <a:gd name="connsiteX3292" fmla="*/ 263534 w 557214"/>
                <a:gd name="connsiteY3292" fmla="*/ 542911 h 825628"/>
                <a:gd name="connsiteX3293" fmla="*/ 264249 w 557214"/>
                <a:gd name="connsiteY3293" fmla="*/ 544620 h 825628"/>
                <a:gd name="connsiteX3294" fmla="*/ 264379 w 557214"/>
                <a:gd name="connsiteY3294" fmla="*/ 544917 h 825628"/>
                <a:gd name="connsiteX3295" fmla="*/ 261880 w 557214"/>
                <a:gd name="connsiteY3295" fmla="*/ 542208 h 825628"/>
                <a:gd name="connsiteX3296" fmla="*/ 259695 w 557214"/>
                <a:gd name="connsiteY3296" fmla="*/ 540390 h 825628"/>
                <a:gd name="connsiteX3297" fmla="*/ 258081 w 557214"/>
                <a:gd name="connsiteY3297" fmla="*/ 539345 h 825628"/>
                <a:gd name="connsiteX3298" fmla="*/ 256777 w 557214"/>
                <a:gd name="connsiteY3298" fmla="*/ 538630 h 825628"/>
                <a:gd name="connsiteX3299" fmla="*/ 255454 w 557214"/>
                <a:gd name="connsiteY3299" fmla="*/ 538090 h 825628"/>
                <a:gd name="connsiteX3300" fmla="*/ 253726 w 557214"/>
                <a:gd name="connsiteY3300" fmla="*/ 537562 h 825628"/>
                <a:gd name="connsiteX3301" fmla="*/ 251756 w 557214"/>
                <a:gd name="connsiteY3301" fmla="*/ 537087 h 825628"/>
                <a:gd name="connsiteX3302" fmla="*/ 250127 w 557214"/>
                <a:gd name="connsiteY3302" fmla="*/ 536824 h 825628"/>
                <a:gd name="connsiteX3303" fmla="*/ 248107 w 557214"/>
                <a:gd name="connsiteY3303" fmla="*/ 536660 h 825628"/>
                <a:gd name="connsiteX3304" fmla="*/ 245853 w 557214"/>
                <a:gd name="connsiteY3304" fmla="*/ 536594 h 825628"/>
                <a:gd name="connsiteX3305" fmla="*/ 244796 w 557214"/>
                <a:gd name="connsiteY3305" fmla="*/ 536554 h 825628"/>
                <a:gd name="connsiteX3306" fmla="*/ 244085 w 557214"/>
                <a:gd name="connsiteY3306" fmla="*/ 536476 h 825628"/>
                <a:gd name="connsiteX3307" fmla="*/ 243448 w 557214"/>
                <a:gd name="connsiteY3307" fmla="*/ 536312 h 825628"/>
                <a:gd name="connsiteX3308" fmla="*/ 243392 w 557214"/>
                <a:gd name="connsiteY3308" fmla="*/ 536292 h 825628"/>
                <a:gd name="connsiteX3309" fmla="*/ 243839 w 557214"/>
                <a:gd name="connsiteY3309" fmla="*/ 536467 h 825628"/>
                <a:gd name="connsiteX3310" fmla="*/ 244498 w 557214"/>
                <a:gd name="connsiteY3310" fmla="*/ 536767 h 825628"/>
                <a:gd name="connsiteX3311" fmla="*/ 245176 w 557214"/>
                <a:gd name="connsiteY3311" fmla="*/ 537041 h 825628"/>
                <a:gd name="connsiteX3312" fmla="*/ 247156 w 557214"/>
                <a:gd name="connsiteY3312" fmla="*/ 537578 h 825628"/>
                <a:gd name="connsiteX3313" fmla="*/ 249286 w 557214"/>
                <a:gd name="connsiteY3313" fmla="*/ 538116 h 825628"/>
                <a:gd name="connsiteX3314" fmla="*/ 250747 w 557214"/>
                <a:gd name="connsiteY3314" fmla="*/ 538524 h 825628"/>
                <a:gd name="connsiteX3315" fmla="*/ 252495 w 557214"/>
                <a:gd name="connsiteY3315" fmla="*/ 539154 h 825628"/>
                <a:gd name="connsiteX3316" fmla="*/ 254196 w 557214"/>
                <a:gd name="connsiteY3316" fmla="*/ 539844 h 825628"/>
                <a:gd name="connsiteX3317" fmla="*/ 255388 w 557214"/>
                <a:gd name="connsiteY3317" fmla="*/ 540428 h 825628"/>
                <a:gd name="connsiteX3318" fmla="*/ 256383 w 557214"/>
                <a:gd name="connsiteY3318" fmla="*/ 541054 h 825628"/>
                <a:gd name="connsiteX3319" fmla="*/ 257666 w 557214"/>
                <a:gd name="connsiteY3319" fmla="*/ 542019 h 825628"/>
                <a:gd name="connsiteX3320" fmla="*/ 259275 w 557214"/>
                <a:gd name="connsiteY3320" fmla="*/ 543320 h 825628"/>
                <a:gd name="connsiteX3321" fmla="*/ 262071 w 557214"/>
                <a:gd name="connsiteY3321" fmla="*/ 545865 h 825628"/>
                <a:gd name="connsiteX3322" fmla="*/ 263031 w 557214"/>
                <a:gd name="connsiteY3322" fmla="*/ 546743 h 825628"/>
                <a:gd name="connsiteX3323" fmla="*/ 263423 w 557214"/>
                <a:gd name="connsiteY3323" fmla="*/ 547430 h 825628"/>
                <a:gd name="connsiteX3324" fmla="*/ 263730 w 557214"/>
                <a:gd name="connsiteY3324" fmla="*/ 549872 h 825628"/>
                <a:gd name="connsiteX3325" fmla="*/ 262289 w 557214"/>
                <a:gd name="connsiteY3325" fmla="*/ 551986 h 825628"/>
                <a:gd name="connsiteX3326" fmla="*/ 260574 w 557214"/>
                <a:gd name="connsiteY3326" fmla="*/ 553319 h 825628"/>
                <a:gd name="connsiteX3327" fmla="*/ 258927 w 557214"/>
                <a:gd name="connsiteY3327" fmla="*/ 554323 h 825628"/>
                <a:gd name="connsiteX3328" fmla="*/ 256619 w 557214"/>
                <a:gd name="connsiteY3328" fmla="*/ 555494 h 825628"/>
                <a:gd name="connsiteX3329" fmla="*/ 253996 w 557214"/>
                <a:gd name="connsiteY3329" fmla="*/ 556800 h 825628"/>
                <a:gd name="connsiteX3330" fmla="*/ 252521 w 557214"/>
                <a:gd name="connsiteY3330" fmla="*/ 557402 h 825628"/>
                <a:gd name="connsiteX3331" fmla="*/ 249966 w 557214"/>
                <a:gd name="connsiteY3331" fmla="*/ 558524 h 825628"/>
                <a:gd name="connsiteX3332" fmla="*/ 248210 w 557214"/>
                <a:gd name="connsiteY3332" fmla="*/ 559311 h 825628"/>
                <a:gd name="connsiteX3333" fmla="*/ 245739 w 557214"/>
                <a:gd name="connsiteY3333" fmla="*/ 560361 h 825628"/>
                <a:gd name="connsiteX3334" fmla="*/ 242215 w 557214"/>
                <a:gd name="connsiteY3334" fmla="*/ 561919 h 825628"/>
                <a:gd name="connsiteX3335" fmla="*/ 238099 w 557214"/>
                <a:gd name="connsiteY3335" fmla="*/ 564172 h 825628"/>
                <a:gd name="connsiteX3336" fmla="*/ 235914 w 557214"/>
                <a:gd name="connsiteY3336" fmla="*/ 565449 h 825628"/>
                <a:gd name="connsiteX3337" fmla="*/ 235398 w 557214"/>
                <a:gd name="connsiteY3337" fmla="*/ 565597 h 825628"/>
                <a:gd name="connsiteX3338" fmla="*/ 231854 w 557214"/>
                <a:gd name="connsiteY3338" fmla="*/ 566707 h 825628"/>
                <a:gd name="connsiteX3339" fmla="*/ 229691 w 557214"/>
                <a:gd name="connsiteY3339" fmla="*/ 567550 h 825628"/>
                <a:gd name="connsiteX3340" fmla="*/ 228083 w 557214"/>
                <a:gd name="connsiteY3340" fmla="*/ 568320 h 825628"/>
                <a:gd name="connsiteX3341" fmla="*/ 226568 w 557214"/>
                <a:gd name="connsiteY3341" fmla="*/ 569168 h 825628"/>
                <a:gd name="connsiteX3342" fmla="*/ 224451 w 557214"/>
                <a:gd name="connsiteY3342" fmla="*/ 570800 h 825628"/>
                <a:gd name="connsiteX3343" fmla="*/ 220078 w 557214"/>
                <a:gd name="connsiteY3343" fmla="*/ 574603 h 825628"/>
                <a:gd name="connsiteX3344" fmla="*/ 216240 w 557214"/>
                <a:gd name="connsiteY3344" fmla="*/ 577824 h 825628"/>
                <a:gd name="connsiteX3345" fmla="*/ 213491 w 557214"/>
                <a:gd name="connsiteY3345" fmla="*/ 579892 h 825628"/>
                <a:gd name="connsiteX3346" fmla="*/ 210326 w 557214"/>
                <a:gd name="connsiteY3346" fmla="*/ 581908 h 825628"/>
                <a:gd name="connsiteX3347" fmla="*/ 205739 w 557214"/>
                <a:gd name="connsiteY3347" fmla="*/ 584542 h 825628"/>
                <a:gd name="connsiteX3348" fmla="*/ 200396 w 557214"/>
                <a:gd name="connsiteY3348" fmla="*/ 587551 h 825628"/>
                <a:gd name="connsiteX3349" fmla="*/ 199899 w 557214"/>
                <a:gd name="connsiteY3349" fmla="*/ 587934 h 825628"/>
                <a:gd name="connsiteX3350" fmla="*/ 204347 w 557214"/>
                <a:gd name="connsiteY3350" fmla="*/ 586543 h 825628"/>
                <a:gd name="connsiteX3351" fmla="*/ 209830 w 557214"/>
                <a:gd name="connsiteY3351" fmla="*/ 584445 h 825628"/>
                <a:gd name="connsiteX3352" fmla="*/ 213816 w 557214"/>
                <a:gd name="connsiteY3352" fmla="*/ 582533 h 825628"/>
                <a:gd name="connsiteX3353" fmla="*/ 216772 w 557214"/>
                <a:gd name="connsiteY3353" fmla="*/ 580800 h 825628"/>
                <a:gd name="connsiteX3354" fmla="*/ 220521 w 557214"/>
                <a:gd name="connsiteY3354" fmla="*/ 578173 h 825628"/>
                <a:gd name="connsiteX3355" fmla="*/ 225487 w 557214"/>
                <a:gd name="connsiteY3355" fmla="*/ 574341 h 825628"/>
                <a:gd name="connsiteX3356" fmla="*/ 228031 w 557214"/>
                <a:gd name="connsiteY3356" fmla="*/ 572436 h 825628"/>
                <a:gd name="connsiteX3357" fmla="*/ 229287 w 557214"/>
                <a:gd name="connsiteY3357" fmla="*/ 571662 h 825628"/>
                <a:gd name="connsiteX3358" fmla="*/ 230702 w 557214"/>
                <a:gd name="connsiteY3358" fmla="*/ 570878 h 825628"/>
                <a:gd name="connsiteX3359" fmla="*/ 232281 w 557214"/>
                <a:gd name="connsiteY3359" fmla="*/ 570103 h 825628"/>
                <a:gd name="connsiteX3360" fmla="*/ 235069 w 557214"/>
                <a:gd name="connsiteY3360" fmla="*/ 568993 h 825628"/>
                <a:gd name="connsiteX3361" fmla="*/ 239424 w 557214"/>
                <a:gd name="connsiteY3361" fmla="*/ 567433 h 825628"/>
                <a:gd name="connsiteX3362" fmla="*/ 246305 w 557214"/>
                <a:gd name="connsiteY3362" fmla="*/ 565366 h 825628"/>
                <a:gd name="connsiteX3363" fmla="*/ 252650 w 557214"/>
                <a:gd name="connsiteY3363" fmla="*/ 563357 h 825628"/>
                <a:gd name="connsiteX3364" fmla="*/ 256456 w 557214"/>
                <a:gd name="connsiteY3364" fmla="*/ 561792 h 825628"/>
                <a:gd name="connsiteX3365" fmla="*/ 256879 w 557214"/>
                <a:gd name="connsiteY3365" fmla="*/ 561567 h 825628"/>
                <a:gd name="connsiteX3366" fmla="*/ 259151 w 557214"/>
                <a:gd name="connsiteY3366" fmla="*/ 560854 h 825628"/>
                <a:gd name="connsiteX3367" fmla="*/ 262475 w 557214"/>
                <a:gd name="connsiteY3367" fmla="*/ 559790 h 825628"/>
                <a:gd name="connsiteX3368" fmla="*/ 264930 w 557214"/>
                <a:gd name="connsiteY3368" fmla="*/ 558891 h 825628"/>
                <a:gd name="connsiteX3369" fmla="*/ 266201 w 557214"/>
                <a:gd name="connsiteY3369" fmla="*/ 558386 h 825628"/>
                <a:gd name="connsiteX3370" fmla="*/ 267052 w 557214"/>
                <a:gd name="connsiteY3370" fmla="*/ 558112 h 825628"/>
                <a:gd name="connsiteX3371" fmla="*/ 272271 w 557214"/>
                <a:gd name="connsiteY3371" fmla="*/ 558070 h 825628"/>
                <a:gd name="connsiteX3372" fmla="*/ 276055 w 557214"/>
                <a:gd name="connsiteY3372" fmla="*/ 558807 h 825628"/>
                <a:gd name="connsiteX3373" fmla="*/ 281001 w 557214"/>
                <a:gd name="connsiteY3373" fmla="*/ 560848 h 825628"/>
                <a:gd name="connsiteX3374" fmla="*/ 282678 w 557214"/>
                <a:gd name="connsiteY3374" fmla="*/ 561372 h 825628"/>
                <a:gd name="connsiteX3375" fmla="*/ 282826 w 557214"/>
                <a:gd name="connsiteY3375" fmla="*/ 561394 h 825628"/>
                <a:gd name="connsiteX3376" fmla="*/ 274214 w 557214"/>
                <a:gd name="connsiteY3376" fmla="*/ 570004 h 825628"/>
                <a:gd name="connsiteX3377" fmla="*/ 270038 w 557214"/>
                <a:gd name="connsiteY3377" fmla="*/ 573847 h 825628"/>
                <a:gd name="connsiteX3378" fmla="*/ 267798 w 557214"/>
                <a:gd name="connsiteY3378" fmla="*/ 575456 h 825628"/>
                <a:gd name="connsiteX3379" fmla="*/ 265716 w 557214"/>
                <a:gd name="connsiteY3379" fmla="*/ 576747 h 825628"/>
                <a:gd name="connsiteX3380" fmla="*/ 263895 w 557214"/>
                <a:gd name="connsiteY3380" fmla="*/ 577699 h 825628"/>
                <a:gd name="connsiteX3381" fmla="*/ 262182 w 557214"/>
                <a:gd name="connsiteY3381" fmla="*/ 578414 h 825628"/>
                <a:gd name="connsiteX3382" fmla="*/ 259173 w 557214"/>
                <a:gd name="connsiteY3382" fmla="*/ 579183 h 825628"/>
                <a:gd name="connsiteX3383" fmla="*/ 251591 w 557214"/>
                <a:gd name="connsiteY3383" fmla="*/ 580769 h 825628"/>
                <a:gd name="connsiteX3384" fmla="*/ 244991 w 557214"/>
                <a:gd name="connsiteY3384" fmla="*/ 582320 h 825628"/>
                <a:gd name="connsiteX3385" fmla="*/ 241084 w 557214"/>
                <a:gd name="connsiteY3385" fmla="*/ 583484 h 825628"/>
                <a:gd name="connsiteX3386" fmla="*/ 238100 w 557214"/>
                <a:gd name="connsiteY3386" fmla="*/ 584553 h 825628"/>
                <a:gd name="connsiteX3387" fmla="*/ 232905 w 557214"/>
                <a:gd name="connsiteY3387" fmla="*/ 586629 h 825628"/>
                <a:gd name="connsiteX3388" fmla="*/ 226592 w 557214"/>
                <a:gd name="connsiteY3388" fmla="*/ 589302 h 825628"/>
                <a:gd name="connsiteX3389" fmla="*/ 223080 w 557214"/>
                <a:gd name="connsiteY3389" fmla="*/ 590466 h 825628"/>
                <a:gd name="connsiteX3390" fmla="*/ 217575 w 557214"/>
                <a:gd name="connsiteY3390" fmla="*/ 591621 h 825628"/>
                <a:gd name="connsiteX3391" fmla="*/ 209774 w 557214"/>
                <a:gd name="connsiteY3391" fmla="*/ 593302 h 825628"/>
                <a:gd name="connsiteX3392" fmla="*/ 208966 w 557214"/>
                <a:gd name="connsiteY3392" fmla="*/ 593618 h 825628"/>
                <a:gd name="connsiteX3393" fmla="*/ 215180 w 557214"/>
                <a:gd name="connsiteY3393" fmla="*/ 593479 h 825628"/>
                <a:gd name="connsiteX3394" fmla="*/ 221974 w 557214"/>
                <a:gd name="connsiteY3394" fmla="*/ 592965 h 825628"/>
                <a:gd name="connsiteX3395" fmla="*/ 225545 w 557214"/>
                <a:gd name="connsiteY3395" fmla="*/ 592440 h 825628"/>
                <a:gd name="connsiteX3396" fmla="*/ 231678 w 557214"/>
                <a:gd name="connsiteY3396" fmla="*/ 590402 h 825628"/>
                <a:gd name="connsiteX3397" fmla="*/ 237807 w 557214"/>
                <a:gd name="connsiteY3397" fmla="*/ 588306 h 825628"/>
                <a:gd name="connsiteX3398" fmla="*/ 241229 w 557214"/>
                <a:gd name="connsiteY3398" fmla="*/ 587218 h 825628"/>
                <a:gd name="connsiteX3399" fmla="*/ 244368 w 557214"/>
                <a:gd name="connsiteY3399" fmla="*/ 586336 h 825628"/>
                <a:gd name="connsiteX3400" fmla="*/ 249942 w 557214"/>
                <a:gd name="connsiteY3400" fmla="*/ 585000 h 825628"/>
                <a:gd name="connsiteX3401" fmla="*/ 258179 w 557214"/>
                <a:gd name="connsiteY3401" fmla="*/ 583258 h 825628"/>
                <a:gd name="connsiteX3402" fmla="*/ 262793 w 557214"/>
                <a:gd name="connsiteY3402" fmla="*/ 582196 h 825628"/>
                <a:gd name="connsiteX3403" fmla="*/ 264822 w 557214"/>
                <a:gd name="connsiteY3403" fmla="*/ 581423 h 825628"/>
                <a:gd name="connsiteX3404" fmla="*/ 266858 w 557214"/>
                <a:gd name="connsiteY3404" fmla="*/ 580430 h 825628"/>
                <a:gd name="connsiteX3405" fmla="*/ 269099 w 557214"/>
                <a:gd name="connsiteY3405" fmla="*/ 579115 h 825628"/>
                <a:gd name="connsiteX3406" fmla="*/ 271511 w 557214"/>
                <a:gd name="connsiteY3406" fmla="*/ 577462 h 825628"/>
                <a:gd name="connsiteX3407" fmla="*/ 274054 w 557214"/>
                <a:gd name="connsiteY3407" fmla="*/ 575466 h 825628"/>
                <a:gd name="connsiteX3408" fmla="*/ 276943 w 557214"/>
                <a:gd name="connsiteY3408" fmla="*/ 572657 h 825628"/>
                <a:gd name="connsiteX3409" fmla="*/ 280042 w 557214"/>
                <a:gd name="connsiteY3409" fmla="*/ 570743 h 825628"/>
                <a:gd name="connsiteX3410" fmla="*/ 281529 w 557214"/>
                <a:gd name="connsiteY3410" fmla="*/ 569043 h 825628"/>
                <a:gd name="connsiteX3411" fmla="*/ 281869 w 557214"/>
                <a:gd name="connsiteY3411" fmla="*/ 567695 h 825628"/>
                <a:gd name="connsiteX3412" fmla="*/ 282279 w 557214"/>
                <a:gd name="connsiteY3412" fmla="*/ 567283 h 825628"/>
                <a:gd name="connsiteX3413" fmla="*/ 284966 w 557214"/>
                <a:gd name="connsiteY3413" fmla="*/ 565691 h 825628"/>
                <a:gd name="connsiteX3414" fmla="*/ 289482 w 557214"/>
                <a:gd name="connsiteY3414" fmla="*/ 561766 h 825628"/>
                <a:gd name="connsiteX3415" fmla="*/ 295216 w 557214"/>
                <a:gd name="connsiteY3415" fmla="*/ 558721 h 825628"/>
                <a:gd name="connsiteX3416" fmla="*/ 296115 w 557214"/>
                <a:gd name="connsiteY3416" fmla="*/ 557123 h 825628"/>
                <a:gd name="connsiteX3417" fmla="*/ 295172 w 557214"/>
                <a:gd name="connsiteY3417" fmla="*/ 556826 h 825628"/>
                <a:gd name="connsiteX3418" fmla="*/ 297125 w 557214"/>
                <a:gd name="connsiteY3418" fmla="*/ 555366 h 825628"/>
                <a:gd name="connsiteX3419" fmla="*/ 298913 w 557214"/>
                <a:gd name="connsiteY3419" fmla="*/ 554462 h 825628"/>
                <a:gd name="connsiteX3420" fmla="*/ 302903 w 557214"/>
                <a:gd name="connsiteY3420" fmla="*/ 553519 h 825628"/>
                <a:gd name="connsiteX3421" fmla="*/ 304486 w 557214"/>
                <a:gd name="connsiteY3421" fmla="*/ 551906 h 825628"/>
                <a:gd name="connsiteX3422" fmla="*/ 308253 w 557214"/>
                <a:gd name="connsiteY3422" fmla="*/ 550665 h 825628"/>
                <a:gd name="connsiteX3423" fmla="*/ 308953 w 557214"/>
                <a:gd name="connsiteY3423" fmla="*/ 550190 h 825628"/>
                <a:gd name="connsiteX3424" fmla="*/ 310793 w 557214"/>
                <a:gd name="connsiteY3424" fmla="*/ 551046 h 825628"/>
                <a:gd name="connsiteX3425" fmla="*/ 311972 w 557214"/>
                <a:gd name="connsiteY3425" fmla="*/ 549556 h 825628"/>
                <a:gd name="connsiteX3426" fmla="*/ 312488 w 557214"/>
                <a:gd name="connsiteY3426" fmla="*/ 548396 h 825628"/>
                <a:gd name="connsiteX3427" fmla="*/ 312502 w 557214"/>
                <a:gd name="connsiteY3427" fmla="*/ 548357 h 825628"/>
                <a:gd name="connsiteX3428" fmla="*/ 313759 w 557214"/>
                <a:gd name="connsiteY3428" fmla="*/ 547796 h 825628"/>
                <a:gd name="connsiteX3429" fmla="*/ 315539 w 557214"/>
                <a:gd name="connsiteY3429" fmla="*/ 547857 h 825628"/>
                <a:gd name="connsiteX3430" fmla="*/ 316738 w 557214"/>
                <a:gd name="connsiteY3430" fmla="*/ 546542 h 825628"/>
                <a:gd name="connsiteX3431" fmla="*/ 317577 w 557214"/>
                <a:gd name="connsiteY3431" fmla="*/ 546201 h 825628"/>
                <a:gd name="connsiteX3432" fmla="*/ 319165 w 557214"/>
                <a:gd name="connsiteY3432" fmla="*/ 545146 h 825628"/>
                <a:gd name="connsiteX3433" fmla="*/ 320517 w 557214"/>
                <a:gd name="connsiteY3433" fmla="*/ 547160 h 825628"/>
                <a:gd name="connsiteX3434" fmla="*/ 321620 w 557214"/>
                <a:gd name="connsiteY3434" fmla="*/ 547653 h 825628"/>
                <a:gd name="connsiteX3435" fmla="*/ 322826 w 557214"/>
                <a:gd name="connsiteY3435" fmla="*/ 545448 h 825628"/>
                <a:gd name="connsiteX3436" fmla="*/ 323210 w 557214"/>
                <a:gd name="connsiteY3436" fmla="*/ 543892 h 825628"/>
                <a:gd name="connsiteX3437" fmla="*/ 324530 w 557214"/>
                <a:gd name="connsiteY3437" fmla="*/ 543502 h 825628"/>
                <a:gd name="connsiteX3438" fmla="*/ 325787 w 557214"/>
                <a:gd name="connsiteY3438" fmla="*/ 542926 h 825628"/>
                <a:gd name="connsiteX3439" fmla="*/ 330682 w 557214"/>
                <a:gd name="connsiteY3439" fmla="*/ 539202 h 825628"/>
                <a:gd name="connsiteX3440" fmla="*/ 331889 w 557214"/>
                <a:gd name="connsiteY3440" fmla="*/ 540260 h 825628"/>
                <a:gd name="connsiteX3441" fmla="*/ 332956 w 557214"/>
                <a:gd name="connsiteY3441" fmla="*/ 539882 h 825628"/>
                <a:gd name="connsiteX3442" fmla="*/ 333463 w 557214"/>
                <a:gd name="connsiteY3442" fmla="*/ 537488 h 825628"/>
                <a:gd name="connsiteX3443" fmla="*/ 333595 w 557214"/>
                <a:gd name="connsiteY3443" fmla="*/ 535117 h 825628"/>
                <a:gd name="connsiteX3444" fmla="*/ 333601 w 557214"/>
                <a:gd name="connsiteY3444" fmla="*/ 534809 h 825628"/>
                <a:gd name="connsiteX3445" fmla="*/ 336160 w 557214"/>
                <a:gd name="connsiteY3445" fmla="*/ 532097 h 825628"/>
                <a:gd name="connsiteX3446" fmla="*/ 337962 w 557214"/>
                <a:gd name="connsiteY3446" fmla="*/ 528357 h 825628"/>
                <a:gd name="connsiteX3447" fmla="*/ 339263 w 557214"/>
                <a:gd name="connsiteY3447" fmla="*/ 528619 h 825628"/>
                <a:gd name="connsiteX3448" fmla="*/ 340234 w 557214"/>
                <a:gd name="connsiteY3448" fmla="*/ 527640 h 825628"/>
                <a:gd name="connsiteX3449" fmla="*/ 340411 w 557214"/>
                <a:gd name="connsiteY3449" fmla="*/ 525195 h 825628"/>
                <a:gd name="connsiteX3450" fmla="*/ 340048 w 557214"/>
                <a:gd name="connsiteY3450" fmla="*/ 520640 h 825628"/>
                <a:gd name="connsiteX3451" fmla="*/ 341155 w 557214"/>
                <a:gd name="connsiteY3451" fmla="*/ 518781 h 825628"/>
                <a:gd name="connsiteX3452" fmla="*/ 341801 w 557214"/>
                <a:gd name="connsiteY3452" fmla="*/ 517266 h 825628"/>
                <a:gd name="connsiteX3453" fmla="*/ 342022 w 557214"/>
                <a:gd name="connsiteY3453" fmla="*/ 516423 h 825628"/>
                <a:gd name="connsiteX3454" fmla="*/ 343418 w 557214"/>
                <a:gd name="connsiteY3454" fmla="*/ 516409 h 825628"/>
                <a:gd name="connsiteX3455" fmla="*/ 344033 w 557214"/>
                <a:gd name="connsiteY3455" fmla="*/ 515908 h 825628"/>
                <a:gd name="connsiteX3456" fmla="*/ 343678 w 557214"/>
                <a:gd name="connsiteY3456" fmla="*/ 513099 h 825628"/>
                <a:gd name="connsiteX3457" fmla="*/ 343419 w 557214"/>
                <a:gd name="connsiteY3457" fmla="*/ 512230 h 825628"/>
                <a:gd name="connsiteX3458" fmla="*/ 344051 w 557214"/>
                <a:gd name="connsiteY3458" fmla="*/ 510759 h 825628"/>
                <a:gd name="connsiteX3459" fmla="*/ 346565 w 557214"/>
                <a:gd name="connsiteY3459" fmla="*/ 510083 h 825628"/>
                <a:gd name="connsiteX3460" fmla="*/ 346503 w 557214"/>
                <a:gd name="connsiteY3460" fmla="*/ 509302 h 825628"/>
                <a:gd name="connsiteX3461" fmla="*/ 345427 w 557214"/>
                <a:gd name="connsiteY3461" fmla="*/ 507222 h 825628"/>
                <a:gd name="connsiteX3462" fmla="*/ 345439 w 557214"/>
                <a:gd name="connsiteY3462" fmla="*/ 507179 h 825628"/>
                <a:gd name="connsiteX3463" fmla="*/ 346008 w 557214"/>
                <a:gd name="connsiteY3463" fmla="*/ 504268 h 825628"/>
                <a:gd name="connsiteX3464" fmla="*/ 346736 w 557214"/>
                <a:gd name="connsiteY3464" fmla="*/ 502136 h 825628"/>
                <a:gd name="connsiteX3465" fmla="*/ 348555 w 557214"/>
                <a:gd name="connsiteY3465" fmla="*/ 501362 h 825628"/>
                <a:gd name="connsiteX3466" fmla="*/ 348502 w 557214"/>
                <a:gd name="connsiteY3466" fmla="*/ 500556 h 825628"/>
                <a:gd name="connsiteX3467" fmla="*/ 347765 w 557214"/>
                <a:gd name="connsiteY3467" fmla="*/ 499009 h 825628"/>
                <a:gd name="connsiteX3468" fmla="*/ 347856 w 557214"/>
                <a:gd name="connsiteY3468" fmla="*/ 498245 h 825628"/>
                <a:gd name="connsiteX3469" fmla="*/ 347987 w 557214"/>
                <a:gd name="connsiteY3469" fmla="*/ 495634 h 825628"/>
                <a:gd name="connsiteX3470" fmla="*/ 349668 w 557214"/>
                <a:gd name="connsiteY3470" fmla="*/ 493989 h 825628"/>
                <a:gd name="connsiteX3471" fmla="*/ 350179 w 557214"/>
                <a:gd name="connsiteY3471" fmla="*/ 492639 h 825628"/>
                <a:gd name="connsiteX3472" fmla="*/ 349917 w 557214"/>
                <a:gd name="connsiteY3472" fmla="*/ 492011 h 825628"/>
                <a:gd name="connsiteX3473" fmla="*/ 348796 w 557214"/>
                <a:gd name="connsiteY3473" fmla="*/ 491114 h 825628"/>
                <a:gd name="connsiteX3474" fmla="*/ 348439 w 557214"/>
                <a:gd name="connsiteY3474" fmla="*/ 487863 h 825628"/>
                <a:gd name="connsiteX3475" fmla="*/ 349099 w 557214"/>
                <a:gd name="connsiteY3475" fmla="*/ 486958 h 825628"/>
                <a:gd name="connsiteX3476" fmla="*/ 349287 w 557214"/>
                <a:gd name="connsiteY3476" fmla="*/ 485298 h 825628"/>
                <a:gd name="connsiteX3477" fmla="*/ 349540 w 557214"/>
                <a:gd name="connsiteY3477" fmla="*/ 484557 h 825628"/>
                <a:gd name="connsiteX3478" fmla="*/ 351277 w 557214"/>
                <a:gd name="connsiteY3478" fmla="*/ 482801 h 825628"/>
                <a:gd name="connsiteX3479" fmla="*/ 351563 w 557214"/>
                <a:gd name="connsiteY3479" fmla="*/ 482267 h 825628"/>
                <a:gd name="connsiteX3480" fmla="*/ 350391 w 557214"/>
                <a:gd name="connsiteY3480" fmla="*/ 481062 h 825628"/>
                <a:gd name="connsiteX3481" fmla="*/ 348708 w 557214"/>
                <a:gd name="connsiteY3481" fmla="*/ 480841 h 825628"/>
                <a:gd name="connsiteX3482" fmla="*/ 348242 w 557214"/>
                <a:gd name="connsiteY3482" fmla="*/ 478774 h 825628"/>
                <a:gd name="connsiteX3483" fmla="*/ 348243 w 557214"/>
                <a:gd name="connsiteY3483" fmla="*/ 478226 h 825628"/>
                <a:gd name="connsiteX3484" fmla="*/ 352822 w 557214"/>
                <a:gd name="connsiteY3484" fmla="*/ 476887 h 825628"/>
                <a:gd name="connsiteX3485" fmla="*/ 352409 w 557214"/>
                <a:gd name="connsiteY3485" fmla="*/ 476461 h 825628"/>
                <a:gd name="connsiteX3486" fmla="*/ 349397 w 557214"/>
                <a:gd name="connsiteY3486" fmla="*/ 474609 h 825628"/>
                <a:gd name="connsiteX3487" fmla="*/ 348458 w 557214"/>
                <a:gd name="connsiteY3487" fmla="*/ 473317 h 825628"/>
                <a:gd name="connsiteX3488" fmla="*/ 349037 w 557214"/>
                <a:gd name="connsiteY3488" fmla="*/ 472079 h 825628"/>
                <a:gd name="connsiteX3489" fmla="*/ 351514 w 557214"/>
                <a:gd name="connsiteY3489" fmla="*/ 470918 h 825628"/>
                <a:gd name="connsiteX3490" fmla="*/ 351891 w 557214"/>
                <a:gd name="connsiteY3490" fmla="*/ 470564 h 825628"/>
                <a:gd name="connsiteX3491" fmla="*/ 351836 w 557214"/>
                <a:gd name="connsiteY3491" fmla="*/ 470285 h 825628"/>
                <a:gd name="connsiteX3492" fmla="*/ 351038 w 557214"/>
                <a:gd name="connsiteY3492" fmla="*/ 468587 h 825628"/>
                <a:gd name="connsiteX3493" fmla="*/ 351190 w 557214"/>
                <a:gd name="connsiteY3493" fmla="*/ 467309 h 825628"/>
                <a:gd name="connsiteX3494" fmla="*/ 351160 w 557214"/>
                <a:gd name="connsiteY3494" fmla="*/ 467041 h 825628"/>
                <a:gd name="connsiteX3495" fmla="*/ 350316 w 557214"/>
                <a:gd name="connsiteY3495" fmla="*/ 465778 h 825628"/>
                <a:gd name="connsiteX3496" fmla="*/ 350095 w 557214"/>
                <a:gd name="connsiteY3496" fmla="*/ 465230 h 825628"/>
                <a:gd name="connsiteX3497" fmla="*/ 350648 w 557214"/>
                <a:gd name="connsiteY3497" fmla="*/ 462625 h 825628"/>
                <a:gd name="connsiteX3498" fmla="*/ 350351 w 557214"/>
                <a:gd name="connsiteY3498" fmla="*/ 461227 h 825628"/>
                <a:gd name="connsiteX3499" fmla="*/ 350219 w 557214"/>
                <a:gd name="connsiteY3499" fmla="*/ 459916 h 825628"/>
                <a:gd name="connsiteX3500" fmla="*/ 349025 w 557214"/>
                <a:gd name="connsiteY3500" fmla="*/ 458463 h 825628"/>
                <a:gd name="connsiteX3501" fmla="*/ 350448 w 557214"/>
                <a:gd name="connsiteY3501" fmla="*/ 456621 h 825628"/>
                <a:gd name="connsiteX3502" fmla="*/ 346560 w 557214"/>
                <a:gd name="connsiteY3502" fmla="*/ 454022 h 825628"/>
                <a:gd name="connsiteX3503" fmla="*/ 348865 w 557214"/>
                <a:gd name="connsiteY3503" fmla="*/ 453454 h 825628"/>
                <a:gd name="connsiteX3504" fmla="*/ 351256 w 557214"/>
                <a:gd name="connsiteY3504" fmla="*/ 452206 h 825628"/>
                <a:gd name="connsiteX3505" fmla="*/ 352723 w 557214"/>
                <a:gd name="connsiteY3505" fmla="*/ 451112 h 825628"/>
                <a:gd name="connsiteX3506" fmla="*/ 352998 w 557214"/>
                <a:gd name="connsiteY3506" fmla="*/ 450705 h 825628"/>
                <a:gd name="connsiteX3507" fmla="*/ 353938 w 557214"/>
                <a:gd name="connsiteY3507" fmla="*/ 451543 h 825628"/>
                <a:gd name="connsiteX3508" fmla="*/ 354578 w 557214"/>
                <a:gd name="connsiteY3508" fmla="*/ 452799 h 825628"/>
                <a:gd name="connsiteX3509" fmla="*/ 354347 w 557214"/>
                <a:gd name="connsiteY3509" fmla="*/ 453669 h 825628"/>
                <a:gd name="connsiteX3510" fmla="*/ 353454 w 557214"/>
                <a:gd name="connsiteY3510" fmla="*/ 454794 h 825628"/>
                <a:gd name="connsiteX3511" fmla="*/ 353187 w 557214"/>
                <a:gd name="connsiteY3511" fmla="*/ 454889 h 825628"/>
                <a:gd name="connsiteX3512" fmla="*/ 353301 w 557214"/>
                <a:gd name="connsiteY3512" fmla="*/ 454954 h 825628"/>
                <a:gd name="connsiteX3513" fmla="*/ 352791 w 557214"/>
                <a:gd name="connsiteY3513" fmla="*/ 455474 h 825628"/>
                <a:gd name="connsiteX3514" fmla="*/ 352779 w 557214"/>
                <a:gd name="connsiteY3514" fmla="*/ 455787 h 825628"/>
                <a:gd name="connsiteX3515" fmla="*/ 354609 w 557214"/>
                <a:gd name="connsiteY3515" fmla="*/ 455876 h 825628"/>
                <a:gd name="connsiteX3516" fmla="*/ 355081 w 557214"/>
                <a:gd name="connsiteY3516" fmla="*/ 456732 h 825628"/>
                <a:gd name="connsiteX3517" fmla="*/ 354881 w 557214"/>
                <a:gd name="connsiteY3517" fmla="*/ 458172 h 825628"/>
                <a:gd name="connsiteX3518" fmla="*/ 353284 w 557214"/>
                <a:gd name="connsiteY3518" fmla="*/ 459837 h 825628"/>
                <a:gd name="connsiteX3519" fmla="*/ 353173 w 557214"/>
                <a:gd name="connsiteY3519" fmla="*/ 460089 h 825628"/>
                <a:gd name="connsiteX3520" fmla="*/ 353810 w 557214"/>
                <a:gd name="connsiteY3520" fmla="*/ 461306 h 825628"/>
                <a:gd name="connsiteX3521" fmla="*/ 354653 w 557214"/>
                <a:gd name="connsiteY3521" fmla="*/ 461453 h 825628"/>
                <a:gd name="connsiteX3522" fmla="*/ 354974 w 557214"/>
                <a:gd name="connsiteY3522" fmla="*/ 461202 h 825628"/>
                <a:gd name="connsiteX3523" fmla="*/ 355381 w 557214"/>
                <a:gd name="connsiteY3523" fmla="*/ 461617 h 825628"/>
                <a:gd name="connsiteX3524" fmla="*/ 355618 w 557214"/>
                <a:gd name="connsiteY3524" fmla="*/ 462060 h 825628"/>
                <a:gd name="connsiteX3525" fmla="*/ 355655 w 557214"/>
                <a:gd name="connsiteY3525" fmla="*/ 462683 h 825628"/>
                <a:gd name="connsiteX3526" fmla="*/ 355664 w 557214"/>
                <a:gd name="connsiteY3526" fmla="*/ 462825 h 825628"/>
                <a:gd name="connsiteX3527" fmla="*/ 354967 w 557214"/>
                <a:gd name="connsiteY3527" fmla="*/ 464222 h 825628"/>
                <a:gd name="connsiteX3528" fmla="*/ 353843 w 557214"/>
                <a:gd name="connsiteY3528" fmla="*/ 465303 h 825628"/>
                <a:gd name="connsiteX3529" fmla="*/ 353781 w 557214"/>
                <a:gd name="connsiteY3529" fmla="*/ 465314 h 825628"/>
                <a:gd name="connsiteX3530" fmla="*/ 353806 w 557214"/>
                <a:gd name="connsiteY3530" fmla="*/ 465335 h 825628"/>
                <a:gd name="connsiteX3531" fmla="*/ 352932 w 557214"/>
                <a:gd name="connsiteY3531" fmla="*/ 466058 h 825628"/>
                <a:gd name="connsiteX3532" fmla="*/ 352798 w 557214"/>
                <a:gd name="connsiteY3532" fmla="*/ 466284 h 825628"/>
                <a:gd name="connsiteX3533" fmla="*/ 354827 w 557214"/>
                <a:gd name="connsiteY3533" fmla="*/ 466415 h 825628"/>
                <a:gd name="connsiteX3534" fmla="*/ 354939 w 557214"/>
                <a:gd name="connsiteY3534" fmla="*/ 466372 h 825628"/>
                <a:gd name="connsiteX3535" fmla="*/ 355513 w 557214"/>
                <a:gd name="connsiteY3535" fmla="*/ 467618 h 825628"/>
                <a:gd name="connsiteX3536" fmla="*/ 354881 w 557214"/>
                <a:gd name="connsiteY3536" fmla="*/ 468876 h 825628"/>
                <a:gd name="connsiteX3537" fmla="*/ 353063 w 557214"/>
                <a:gd name="connsiteY3537" fmla="*/ 470698 h 825628"/>
                <a:gd name="connsiteX3538" fmla="*/ 352909 w 557214"/>
                <a:gd name="connsiteY3538" fmla="*/ 471013 h 825628"/>
                <a:gd name="connsiteX3539" fmla="*/ 353828 w 557214"/>
                <a:gd name="connsiteY3539" fmla="*/ 471456 h 825628"/>
                <a:gd name="connsiteX3540" fmla="*/ 355055 w 557214"/>
                <a:gd name="connsiteY3540" fmla="*/ 471477 h 825628"/>
                <a:gd name="connsiteX3541" fmla="*/ 355691 w 557214"/>
                <a:gd name="connsiteY3541" fmla="*/ 471297 h 825628"/>
                <a:gd name="connsiteX3542" fmla="*/ 355870 w 557214"/>
                <a:gd name="connsiteY3542" fmla="*/ 471548 h 825628"/>
                <a:gd name="connsiteX3543" fmla="*/ 355772 w 557214"/>
                <a:gd name="connsiteY3543" fmla="*/ 474729 h 825628"/>
                <a:gd name="connsiteX3544" fmla="*/ 355752 w 557214"/>
                <a:gd name="connsiteY3544" fmla="*/ 475278 h 825628"/>
                <a:gd name="connsiteX3545" fmla="*/ 354484 w 557214"/>
                <a:gd name="connsiteY3545" fmla="*/ 476682 h 825628"/>
                <a:gd name="connsiteX3546" fmla="*/ 354793 w 557214"/>
                <a:gd name="connsiteY3546" fmla="*/ 477076 h 825628"/>
                <a:gd name="connsiteX3547" fmla="*/ 355661 w 557214"/>
                <a:gd name="connsiteY3547" fmla="*/ 477616 h 825628"/>
                <a:gd name="connsiteX3548" fmla="*/ 355592 w 557214"/>
                <a:gd name="connsiteY3548" fmla="*/ 479263 h 825628"/>
                <a:gd name="connsiteX3549" fmla="*/ 354389 w 557214"/>
                <a:gd name="connsiteY3549" fmla="*/ 482018 h 825628"/>
                <a:gd name="connsiteX3550" fmla="*/ 354298 w 557214"/>
                <a:gd name="connsiteY3550" fmla="*/ 482815 h 825628"/>
                <a:gd name="connsiteX3551" fmla="*/ 354301 w 557214"/>
                <a:gd name="connsiteY3551" fmla="*/ 485057 h 825628"/>
                <a:gd name="connsiteX3552" fmla="*/ 354114 w 557214"/>
                <a:gd name="connsiteY3552" fmla="*/ 485811 h 825628"/>
                <a:gd name="connsiteX3553" fmla="*/ 351513 w 557214"/>
                <a:gd name="connsiteY3553" fmla="*/ 487699 h 825628"/>
                <a:gd name="connsiteX3554" fmla="*/ 351006 w 557214"/>
                <a:gd name="connsiteY3554" fmla="*/ 488381 h 825628"/>
                <a:gd name="connsiteX3555" fmla="*/ 351524 w 557214"/>
                <a:gd name="connsiteY3555" fmla="*/ 489487 h 825628"/>
                <a:gd name="connsiteX3556" fmla="*/ 353706 w 557214"/>
                <a:gd name="connsiteY3556" fmla="*/ 490921 h 825628"/>
                <a:gd name="connsiteX3557" fmla="*/ 353694 w 557214"/>
                <a:gd name="connsiteY3557" fmla="*/ 491663 h 825628"/>
                <a:gd name="connsiteX3558" fmla="*/ 353676 w 557214"/>
                <a:gd name="connsiteY3558" fmla="*/ 491939 h 825628"/>
                <a:gd name="connsiteX3559" fmla="*/ 352329 w 557214"/>
                <a:gd name="connsiteY3559" fmla="*/ 493437 h 825628"/>
                <a:gd name="connsiteX3560" fmla="*/ 351912 w 557214"/>
                <a:gd name="connsiteY3560" fmla="*/ 494556 h 825628"/>
                <a:gd name="connsiteX3561" fmla="*/ 352126 w 557214"/>
                <a:gd name="connsiteY3561" fmla="*/ 498179 h 825628"/>
                <a:gd name="connsiteX3562" fmla="*/ 350362 w 557214"/>
                <a:gd name="connsiteY3562" fmla="*/ 498959 h 825628"/>
                <a:gd name="connsiteX3563" fmla="*/ 351313 w 557214"/>
                <a:gd name="connsiteY3563" fmla="*/ 500073 h 825628"/>
                <a:gd name="connsiteX3564" fmla="*/ 351046 w 557214"/>
                <a:gd name="connsiteY3564" fmla="*/ 500928 h 825628"/>
                <a:gd name="connsiteX3565" fmla="*/ 350945 w 557214"/>
                <a:gd name="connsiteY3565" fmla="*/ 501566 h 825628"/>
                <a:gd name="connsiteX3566" fmla="*/ 350640 w 557214"/>
                <a:gd name="connsiteY3566" fmla="*/ 505283 h 825628"/>
                <a:gd name="connsiteX3567" fmla="*/ 350637 w 557214"/>
                <a:gd name="connsiteY3567" fmla="*/ 505430 h 825628"/>
                <a:gd name="connsiteX3568" fmla="*/ 350225 w 557214"/>
                <a:gd name="connsiteY3568" fmla="*/ 505613 h 825628"/>
                <a:gd name="connsiteX3569" fmla="*/ 349709 w 557214"/>
                <a:gd name="connsiteY3569" fmla="*/ 506168 h 825628"/>
                <a:gd name="connsiteX3570" fmla="*/ 349868 w 557214"/>
                <a:gd name="connsiteY3570" fmla="*/ 507299 h 825628"/>
                <a:gd name="connsiteX3571" fmla="*/ 350396 w 557214"/>
                <a:gd name="connsiteY3571" fmla="*/ 508105 h 825628"/>
                <a:gd name="connsiteX3572" fmla="*/ 350375 w 557214"/>
                <a:gd name="connsiteY3572" fmla="*/ 508262 h 825628"/>
                <a:gd name="connsiteX3573" fmla="*/ 348418 w 557214"/>
                <a:gd name="connsiteY3573" fmla="*/ 511301 h 825628"/>
                <a:gd name="connsiteX3574" fmla="*/ 348190 w 557214"/>
                <a:gd name="connsiteY3574" fmla="*/ 513847 h 825628"/>
                <a:gd name="connsiteX3575" fmla="*/ 348286 w 557214"/>
                <a:gd name="connsiteY3575" fmla="*/ 514260 h 825628"/>
                <a:gd name="connsiteX3576" fmla="*/ 347797 w 557214"/>
                <a:gd name="connsiteY3576" fmla="*/ 514332 h 825628"/>
                <a:gd name="connsiteX3577" fmla="*/ 346971 w 557214"/>
                <a:gd name="connsiteY3577" fmla="*/ 515354 h 825628"/>
                <a:gd name="connsiteX3578" fmla="*/ 346945 w 557214"/>
                <a:gd name="connsiteY3578" fmla="*/ 516831 h 825628"/>
                <a:gd name="connsiteX3579" fmla="*/ 347754 w 557214"/>
                <a:gd name="connsiteY3579" fmla="*/ 518899 h 825628"/>
                <a:gd name="connsiteX3580" fmla="*/ 346390 w 557214"/>
                <a:gd name="connsiteY3580" fmla="*/ 520745 h 825628"/>
                <a:gd name="connsiteX3581" fmla="*/ 342588 w 557214"/>
                <a:gd name="connsiteY3581" fmla="*/ 522021 h 825628"/>
                <a:gd name="connsiteX3582" fmla="*/ 342687 w 557214"/>
                <a:gd name="connsiteY3582" fmla="*/ 523880 h 825628"/>
                <a:gd name="connsiteX3583" fmla="*/ 343690 w 557214"/>
                <a:gd name="connsiteY3583" fmla="*/ 527943 h 825628"/>
                <a:gd name="connsiteX3584" fmla="*/ 342952 w 557214"/>
                <a:gd name="connsiteY3584" fmla="*/ 529618 h 825628"/>
                <a:gd name="connsiteX3585" fmla="*/ 342462 w 557214"/>
                <a:gd name="connsiteY3585" fmla="*/ 532064 h 825628"/>
                <a:gd name="connsiteX3586" fmla="*/ 342160 w 557214"/>
                <a:gd name="connsiteY3586" fmla="*/ 532671 h 825628"/>
                <a:gd name="connsiteX3587" fmla="*/ 340647 w 557214"/>
                <a:gd name="connsiteY3587" fmla="*/ 533670 h 825628"/>
                <a:gd name="connsiteX3588" fmla="*/ 339975 w 557214"/>
                <a:gd name="connsiteY3588" fmla="*/ 534569 h 825628"/>
                <a:gd name="connsiteX3589" fmla="*/ 337135 w 557214"/>
                <a:gd name="connsiteY3589" fmla="*/ 536513 h 825628"/>
                <a:gd name="connsiteX3590" fmla="*/ 337161 w 557214"/>
                <a:gd name="connsiteY3590" fmla="*/ 537366 h 825628"/>
                <a:gd name="connsiteX3591" fmla="*/ 338041 w 557214"/>
                <a:gd name="connsiteY3591" fmla="*/ 538278 h 825628"/>
                <a:gd name="connsiteX3592" fmla="*/ 335493 w 557214"/>
                <a:gd name="connsiteY3592" fmla="*/ 541092 h 825628"/>
                <a:gd name="connsiteX3593" fmla="*/ 333266 w 557214"/>
                <a:gd name="connsiteY3593" fmla="*/ 544466 h 825628"/>
                <a:gd name="connsiteX3594" fmla="*/ 332760 w 557214"/>
                <a:gd name="connsiteY3594" fmla="*/ 544947 h 825628"/>
                <a:gd name="connsiteX3595" fmla="*/ 333408 w 557214"/>
                <a:gd name="connsiteY3595" fmla="*/ 544008 h 825628"/>
                <a:gd name="connsiteX3596" fmla="*/ 329089 w 557214"/>
                <a:gd name="connsiteY3596" fmla="*/ 544346 h 825628"/>
                <a:gd name="connsiteX3597" fmla="*/ 328578 w 557214"/>
                <a:gd name="connsiteY3597" fmla="*/ 547912 h 825628"/>
                <a:gd name="connsiteX3598" fmla="*/ 328337 w 557214"/>
                <a:gd name="connsiteY3598" fmla="*/ 548067 h 825628"/>
                <a:gd name="connsiteX3599" fmla="*/ 323112 w 557214"/>
                <a:gd name="connsiteY3599" fmla="*/ 548820 h 825628"/>
                <a:gd name="connsiteX3600" fmla="*/ 323059 w 557214"/>
                <a:gd name="connsiteY3600" fmla="*/ 552230 h 825628"/>
                <a:gd name="connsiteX3601" fmla="*/ 323069 w 557214"/>
                <a:gd name="connsiteY3601" fmla="*/ 552269 h 825628"/>
                <a:gd name="connsiteX3602" fmla="*/ 322822 w 557214"/>
                <a:gd name="connsiteY3602" fmla="*/ 552271 h 825628"/>
                <a:gd name="connsiteX3603" fmla="*/ 322641 w 557214"/>
                <a:gd name="connsiteY3603" fmla="*/ 551679 h 825628"/>
                <a:gd name="connsiteX3604" fmla="*/ 318180 w 557214"/>
                <a:gd name="connsiteY3604" fmla="*/ 551287 h 825628"/>
                <a:gd name="connsiteX3605" fmla="*/ 316454 w 557214"/>
                <a:gd name="connsiteY3605" fmla="*/ 553190 h 825628"/>
                <a:gd name="connsiteX3606" fmla="*/ 316877 w 557214"/>
                <a:gd name="connsiteY3606" fmla="*/ 553845 h 825628"/>
                <a:gd name="connsiteX3607" fmla="*/ 316328 w 557214"/>
                <a:gd name="connsiteY3607" fmla="*/ 554048 h 825628"/>
                <a:gd name="connsiteX3608" fmla="*/ 313940 w 557214"/>
                <a:gd name="connsiteY3608" fmla="*/ 555052 h 825628"/>
                <a:gd name="connsiteX3609" fmla="*/ 311180 w 557214"/>
                <a:gd name="connsiteY3609" fmla="*/ 553659 h 825628"/>
                <a:gd name="connsiteX3610" fmla="*/ 309995 w 557214"/>
                <a:gd name="connsiteY3610" fmla="*/ 553155 h 825628"/>
                <a:gd name="connsiteX3611" fmla="*/ 308113 w 557214"/>
                <a:gd name="connsiteY3611" fmla="*/ 552944 h 825628"/>
                <a:gd name="connsiteX3612" fmla="*/ 307592 w 557214"/>
                <a:gd name="connsiteY3612" fmla="*/ 554289 h 825628"/>
                <a:gd name="connsiteX3613" fmla="*/ 308143 w 557214"/>
                <a:gd name="connsiteY3613" fmla="*/ 556392 h 825628"/>
                <a:gd name="connsiteX3614" fmla="*/ 304513 w 557214"/>
                <a:gd name="connsiteY3614" fmla="*/ 557417 h 825628"/>
                <a:gd name="connsiteX3615" fmla="*/ 304509 w 557214"/>
                <a:gd name="connsiteY3615" fmla="*/ 557418 h 825628"/>
                <a:gd name="connsiteX3616" fmla="*/ 300311 w 557214"/>
                <a:gd name="connsiteY3616" fmla="*/ 556828 h 825628"/>
                <a:gd name="connsiteX3617" fmla="*/ 299950 w 557214"/>
                <a:gd name="connsiteY3617" fmla="*/ 557456 h 825628"/>
                <a:gd name="connsiteX3618" fmla="*/ 299884 w 557214"/>
                <a:gd name="connsiteY3618" fmla="*/ 559246 h 825628"/>
                <a:gd name="connsiteX3619" fmla="*/ 295952 w 557214"/>
                <a:gd name="connsiteY3619" fmla="*/ 561355 h 825628"/>
                <a:gd name="connsiteX3620" fmla="*/ 292925 w 557214"/>
                <a:gd name="connsiteY3620" fmla="*/ 563520 h 825628"/>
                <a:gd name="connsiteX3621" fmla="*/ 292133 w 557214"/>
                <a:gd name="connsiteY3621" fmla="*/ 563594 h 825628"/>
                <a:gd name="connsiteX3622" fmla="*/ 290206 w 557214"/>
                <a:gd name="connsiteY3622" fmla="*/ 564406 h 825628"/>
                <a:gd name="connsiteX3623" fmla="*/ 288613 w 557214"/>
                <a:gd name="connsiteY3623" fmla="*/ 566215 h 825628"/>
                <a:gd name="connsiteX3624" fmla="*/ 288078 w 557214"/>
                <a:gd name="connsiteY3624" fmla="*/ 567713 h 825628"/>
                <a:gd name="connsiteX3625" fmla="*/ 284878 w 557214"/>
                <a:gd name="connsiteY3625" fmla="*/ 570578 h 825628"/>
                <a:gd name="connsiteX3626" fmla="*/ 283854 w 557214"/>
                <a:gd name="connsiteY3626" fmla="*/ 570444 h 825628"/>
                <a:gd name="connsiteX3627" fmla="*/ 282882 w 557214"/>
                <a:gd name="connsiteY3627" fmla="*/ 570662 h 825628"/>
                <a:gd name="connsiteX3628" fmla="*/ 281221 w 557214"/>
                <a:gd name="connsiteY3628" fmla="*/ 573733 h 825628"/>
                <a:gd name="connsiteX3629" fmla="*/ 281051 w 557214"/>
                <a:gd name="connsiteY3629" fmla="*/ 573933 h 825628"/>
                <a:gd name="connsiteX3630" fmla="*/ 279772 w 557214"/>
                <a:gd name="connsiteY3630" fmla="*/ 575006 h 825628"/>
                <a:gd name="connsiteX3631" fmla="*/ 275964 w 557214"/>
                <a:gd name="connsiteY3631" fmla="*/ 576442 h 825628"/>
                <a:gd name="connsiteX3632" fmla="*/ 274177 w 557214"/>
                <a:gd name="connsiteY3632" fmla="*/ 578998 h 825628"/>
                <a:gd name="connsiteX3633" fmla="*/ 273888 w 557214"/>
                <a:gd name="connsiteY3633" fmla="*/ 579201 h 825628"/>
                <a:gd name="connsiteX3634" fmla="*/ 269779 w 557214"/>
                <a:gd name="connsiteY3634" fmla="*/ 580965 h 825628"/>
                <a:gd name="connsiteX3635" fmla="*/ 267713 w 557214"/>
                <a:gd name="connsiteY3635" fmla="*/ 583931 h 825628"/>
                <a:gd name="connsiteX3636" fmla="*/ 266690 w 557214"/>
                <a:gd name="connsiteY3636" fmla="*/ 584886 h 825628"/>
                <a:gd name="connsiteX3637" fmla="*/ 264393 w 557214"/>
                <a:gd name="connsiteY3637" fmla="*/ 587158 h 825628"/>
                <a:gd name="connsiteX3638" fmla="*/ 261998 w 557214"/>
                <a:gd name="connsiteY3638" fmla="*/ 589892 h 825628"/>
                <a:gd name="connsiteX3639" fmla="*/ 259988 w 557214"/>
                <a:gd name="connsiteY3639" fmla="*/ 592420 h 825628"/>
                <a:gd name="connsiteX3640" fmla="*/ 258103 w 557214"/>
                <a:gd name="connsiteY3640" fmla="*/ 592347 h 825628"/>
                <a:gd name="connsiteX3641" fmla="*/ 257632 w 557214"/>
                <a:gd name="connsiteY3641" fmla="*/ 592690 h 825628"/>
                <a:gd name="connsiteX3642" fmla="*/ 257140 w 557214"/>
                <a:gd name="connsiteY3642" fmla="*/ 597140 h 825628"/>
                <a:gd name="connsiteX3643" fmla="*/ 256213 w 557214"/>
                <a:gd name="connsiteY3643" fmla="*/ 600353 h 825628"/>
                <a:gd name="connsiteX3644" fmla="*/ 255667 w 557214"/>
                <a:gd name="connsiteY3644" fmla="*/ 602651 h 825628"/>
                <a:gd name="connsiteX3645" fmla="*/ 255439 w 557214"/>
                <a:gd name="connsiteY3645" fmla="*/ 603605 h 825628"/>
                <a:gd name="connsiteX3646" fmla="*/ 254827 w 557214"/>
                <a:gd name="connsiteY3646" fmla="*/ 606070 h 825628"/>
                <a:gd name="connsiteX3647" fmla="*/ 249993 w 557214"/>
                <a:gd name="connsiteY3647" fmla="*/ 614132 h 825628"/>
                <a:gd name="connsiteX3648" fmla="*/ 247804 w 557214"/>
                <a:gd name="connsiteY3648" fmla="*/ 616425 h 825628"/>
                <a:gd name="connsiteX3649" fmla="*/ 240175 w 557214"/>
                <a:gd name="connsiteY3649" fmla="*/ 623151 h 825628"/>
                <a:gd name="connsiteX3650" fmla="*/ 238022 w 557214"/>
                <a:gd name="connsiteY3650" fmla="*/ 624467 h 825628"/>
                <a:gd name="connsiteX3651" fmla="*/ 232599 w 557214"/>
                <a:gd name="connsiteY3651" fmla="*/ 629172 h 825628"/>
                <a:gd name="connsiteX3652" fmla="*/ 226504 w 557214"/>
                <a:gd name="connsiteY3652" fmla="*/ 636236 h 825628"/>
                <a:gd name="connsiteX3653" fmla="*/ 229200 w 557214"/>
                <a:gd name="connsiteY3653" fmla="*/ 631118 h 825628"/>
                <a:gd name="connsiteX3654" fmla="*/ 230202 w 557214"/>
                <a:gd name="connsiteY3654" fmla="*/ 629536 h 825628"/>
                <a:gd name="connsiteX3655" fmla="*/ 234332 w 557214"/>
                <a:gd name="connsiteY3655" fmla="*/ 624768 h 825628"/>
                <a:gd name="connsiteX3656" fmla="*/ 243460 w 557214"/>
                <a:gd name="connsiteY3656" fmla="*/ 617539 h 825628"/>
                <a:gd name="connsiteX3657" fmla="*/ 245479 w 557214"/>
                <a:gd name="connsiteY3657" fmla="*/ 615110 h 825628"/>
                <a:gd name="connsiteX3658" fmla="*/ 249392 w 557214"/>
                <a:gd name="connsiteY3658" fmla="*/ 609875 h 825628"/>
                <a:gd name="connsiteX3659" fmla="*/ 251192 w 557214"/>
                <a:gd name="connsiteY3659" fmla="*/ 604863 h 825628"/>
                <a:gd name="connsiteX3660" fmla="*/ 252214 w 557214"/>
                <a:gd name="connsiteY3660" fmla="*/ 596922 h 825628"/>
                <a:gd name="connsiteX3661" fmla="*/ 252886 w 557214"/>
                <a:gd name="connsiteY3661" fmla="*/ 594064 h 825628"/>
                <a:gd name="connsiteX3662" fmla="*/ 258884 w 557214"/>
                <a:gd name="connsiteY3662" fmla="*/ 586483 h 825628"/>
                <a:gd name="connsiteX3663" fmla="*/ 253082 w 557214"/>
                <a:gd name="connsiteY3663" fmla="*/ 587740 h 825628"/>
                <a:gd name="connsiteX3664" fmla="*/ 251054 w 557214"/>
                <a:gd name="connsiteY3664" fmla="*/ 587965 h 825628"/>
                <a:gd name="connsiteX3665" fmla="*/ 248616 w 557214"/>
                <a:gd name="connsiteY3665" fmla="*/ 588028 h 825628"/>
                <a:gd name="connsiteX3666" fmla="*/ 246824 w 557214"/>
                <a:gd name="connsiteY3666" fmla="*/ 587945 h 825628"/>
                <a:gd name="connsiteX3667" fmla="*/ 245142 w 557214"/>
                <a:gd name="connsiteY3667" fmla="*/ 587911 h 825628"/>
                <a:gd name="connsiteX3668" fmla="*/ 243975 w 557214"/>
                <a:gd name="connsiteY3668" fmla="*/ 587946 h 825628"/>
                <a:gd name="connsiteX3669" fmla="*/ 242568 w 557214"/>
                <a:gd name="connsiteY3669" fmla="*/ 588032 h 825628"/>
                <a:gd name="connsiteX3670" fmla="*/ 240212 w 557214"/>
                <a:gd name="connsiteY3670" fmla="*/ 588352 h 825628"/>
                <a:gd name="connsiteX3671" fmla="*/ 237445 w 557214"/>
                <a:gd name="connsiteY3671" fmla="*/ 588989 h 825628"/>
                <a:gd name="connsiteX3672" fmla="*/ 234453 w 557214"/>
                <a:gd name="connsiteY3672" fmla="*/ 589926 h 825628"/>
                <a:gd name="connsiteX3673" fmla="*/ 230906 w 557214"/>
                <a:gd name="connsiteY3673" fmla="*/ 591372 h 825628"/>
                <a:gd name="connsiteX3674" fmla="*/ 226727 w 557214"/>
                <a:gd name="connsiteY3674" fmla="*/ 593637 h 825628"/>
                <a:gd name="connsiteX3675" fmla="*/ 222134 w 557214"/>
                <a:gd name="connsiteY3675" fmla="*/ 596499 h 825628"/>
                <a:gd name="connsiteX3676" fmla="*/ 217517 w 557214"/>
                <a:gd name="connsiteY3676" fmla="*/ 598671 h 825628"/>
                <a:gd name="connsiteX3677" fmla="*/ 214106 w 557214"/>
                <a:gd name="connsiteY3677" fmla="*/ 600249 h 825628"/>
                <a:gd name="connsiteX3678" fmla="*/ 211902 w 557214"/>
                <a:gd name="connsiteY3678" fmla="*/ 601518 h 825628"/>
                <a:gd name="connsiteX3679" fmla="*/ 209127 w 557214"/>
                <a:gd name="connsiteY3679" fmla="*/ 603564 h 825628"/>
                <a:gd name="connsiteX3680" fmla="*/ 205660 w 557214"/>
                <a:gd name="connsiteY3680" fmla="*/ 606575 h 825628"/>
                <a:gd name="connsiteX3681" fmla="*/ 202145 w 557214"/>
                <a:gd name="connsiteY3681" fmla="*/ 610090 h 825628"/>
                <a:gd name="connsiteX3682" fmla="*/ 201852 w 557214"/>
                <a:gd name="connsiteY3682" fmla="*/ 610490 h 825628"/>
                <a:gd name="connsiteX3683" fmla="*/ 204969 w 557214"/>
                <a:gd name="connsiteY3683" fmla="*/ 608472 h 825628"/>
                <a:gd name="connsiteX3684" fmla="*/ 209027 w 557214"/>
                <a:gd name="connsiteY3684" fmla="*/ 605853 h 825628"/>
                <a:gd name="connsiteX3685" fmla="*/ 212341 w 557214"/>
                <a:gd name="connsiteY3685" fmla="*/ 603857 h 825628"/>
                <a:gd name="connsiteX3686" fmla="*/ 214381 w 557214"/>
                <a:gd name="connsiteY3686" fmla="*/ 602806 h 825628"/>
                <a:gd name="connsiteX3687" fmla="*/ 217211 w 557214"/>
                <a:gd name="connsiteY3687" fmla="*/ 601717 h 825628"/>
                <a:gd name="connsiteX3688" fmla="*/ 221810 w 557214"/>
                <a:gd name="connsiteY3688" fmla="*/ 600125 h 825628"/>
                <a:gd name="connsiteX3689" fmla="*/ 227022 w 557214"/>
                <a:gd name="connsiteY3689" fmla="*/ 597433 h 825628"/>
                <a:gd name="connsiteX3690" fmla="*/ 231151 w 557214"/>
                <a:gd name="connsiteY3690" fmla="*/ 594945 h 825628"/>
                <a:gd name="connsiteX3691" fmla="*/ 233544 w 557214"/>
                <a:gd name="connsiteY3691" fmla="*/ 593669 h 825628"/>
                <a:gd name="connsiteX3692" fmla="*/ 240218 w 557214"/>
                <a:gd name="connsiteY3692" fmla="*/ 591587 h 825628"/>
                <a:gd name="connsiteX3693" fmla="*/ 248064 w 557214"/>
                <a:gd name="connsiteY3693" fmla="*/ 590337 h 825628"/>
                <a:gd name="connsiteX3694" fmla="*/ 250955 w 557214"/>
                <a:gd name="connsiteY3694" fmla="*/ 590294 h 825628"/>
                <a:gd name="connsiteX3695" fmla="*/ 249530 w 557214"/>
                <a:gd name="connsiteY3695" fmla="*/ 593311 h 825628"/>
                <a:gd name="connsiteX3696" fmla="*/ 248573 w 557214"/>
                <a:gd name="connsiteY3696" fmla="*/ 597465 h 825628"/>
                <a:gd name="connsiteX3697" fmla="*/ 248289 w 557214"/>
                <a:gd name="connsiteY3697" fmla="*/ 601939 h 825628"/>
                <a:gd name="connsiteX3698" fmla="*/ 247941 w 557214"/>
                <a:gd name="connsiteY3698" fmla="*/ 604165 h 825628"/>
                <a:gd name="connsiteX3699" fmla="*/ 245969 w 557214"/>
                <a:gd name="connsiteY3699" fmla="*/ 610316 h 825628"/>
                <a:gd name="connsiteX3700" fmla="*/ 237663 w 557214"/>
                <a:gd name="connsiteY3700" fmla="*/ 620831 h 825628"/>
                <a:gd name="connsiteX3701" fmla="*/ 232670 w 557214"/>
                <a:gd name="connsiteY3701" fmla="*/ 625115 h 825628"/>
                <a:gd name="connsiteX3702" fmla="*/ 230627 w 557214"/>
                <a:gd name="connsiteY3702" fmla="*/ 627421 h 825628"/>
                <a:gd name="connsiteX3703" fmla="*/ 230059 w 557214"/>
                <a:gd name="connsiteY3703" fmla="*/ 628358 h 825628"/>
                <a:gd name="connsiteX3704" fmla="*/ 229265 w 557214"/>
                <a:gd name="connsiteY3704" fmla="*/ 629394 h 825628"/>
                <a:gd name="connsiteX3705" fmla="*/ 225969 w 557214"/>
                <a:gd name="connsiteY3705" fmla="*/ 635269 h 825628"/>
                <a:gd name="connsiteX3706" fmla="*/ 223277 w 557214"/>
                <a:gd name="connsiteY3706" fmla="*/ 640781 h 825628"/>
                <a:gd name="connsiteX3707" fmla="*/ 223453 w 557214"/>
                <a:gd name="connsiteY3707" fmla="*/ 640447 h 825628"/>
                <a:gd name="connsiteX3708" fmla="*/ 223318 w 557214"/>
                <a:gd name="connsiteY3708" fmla="*/ 640753 h 825628"/>
                <a:gd name="connsiteX3709" fmla="*/ 222634 w 557214"/>
                <a:gd name="connsiteY3709" fmla="*/ 641866 h 825628"/>
                <a:gd name="connsiteX3710" fmla="*/ 221487 w 557214"/>
                <a:gd name="connsiteY3710" fmla="*/ 644217 h 825628"/>
                <a:gd name="connsiteX3711" fmla="*/ 221566 w 557214"/>
                <a:gd name="connsiteY3711" fmla="*/ 644439 h 825628"/>
                <a:gd name="connsiteX3712" fmla="*/ 234675 w 557214"/>
                <a:gd name="connsiteY3712" fmla="*/ 629202 h 825628"/>
                <a:gd name="connsiteX3713" fmla="*/ 246076 w 557214"/>
                <a:gd name="connsiteY3713" fmla="*/ 621147 h 825628"/>
                <a:gd name="connsiteX3714" fmla="*/ 251565 w 557214"/>
                <a:gd name="connsiteY3714" fmla="*/ 616068 h 825628"/>
                <a:gd name="connsiteX3715" fmla="*/ 253230 w 557214"/>
                <a:gd name="connsiteY3715" fmla="*/ 613922 h 825628"/>
                <a:gd name="connsiteX3716" fmla="*/ 253945 w 557214"/>
                <a:gd name="connsiteY3716" fmla="*/ 612982 h 825628"/>
                <a:gd name="connsiteX3717" fmla="*/ 254932 w 557214"/>
                <a:gd name="connsiteY3717" fmla="*/ 611284 h 825628"/>
                <a:gd name="connsiteX3718" fmla="*/ 256308 w 557214"/>
                <a:gd name="connsiteY3718" fmla="*/ 608201 h 825628"/>
                <a:gd name="connsiteX3719" fmla="*/ 258096 w 557214"/>
                <a:gd name="connsiteY3719" fmla="*/ 603190 h 825628"/>
                <a:gd name="connsiteX3720" fmla="*/ 259740 w 557214"/>
                <a:gd name="connsiteY3720" fmla="*/ 598424 h 825628"/>
                <a:gd name="connsiteX3721" fmla="*/ 260695 w 557214"/>
                <a:gd name="connsiteY3721" fmla="*/ 596803 h 825628"/>
                <a:gd name="connsiteX3722" fmla="*/ 261928 w 557214"/>
                <a:gd name="connsiteY3722" fmla="*/ 595145 h 825628"/>
                <a:gd name="connsiteX3723" fmla="*/ 263750 w 557214"/>
                <a:gd name="connsiteY3723" fmla="*/ 593058 h 825628"/>
                <a:gd name="connsiteX3724" fmla="*/ 266176 w 557214"/>
                <a:gd name="connsiteY3724" fmla="*/ 590436 h 825628"/>
                <a:gd name="connsiteX3725" fmla="*/ 268439 w 557214"/>
                <a:gd name="connsiteY3725" fmla="*/ 588269 h 825628"/>
                <a:gd name="connsiteX3726" fmla="*/ 270511 w 557214"/>
                <a:gd name="connsiteY3726" fmla="*/ 586477 h 825628"/>
                <a:gd name="connsiteX3727" fmla="*/ 273228 w 557214"/>
                <a:gd name="connsiteY3727" fmla="*/ 584316 h 825628"/>
                <a:gd name="connsiteX3728" fmla="*/ 278075 w 557214"/>
                <a:gd name="connsiteY3728" fmla="*/ 580887 h 825628"/>
                <a:gd name="connsiteX3729" fmla="*/ 288363 w 557214"/>
                <a:gd name="connsiteY3729" fmla="*/ 572502 h 825628"/>
                <a:gd name="connsiteX3730" fmla="*/ 296667 w 557214"/>
                <a:gd name="connsiteY3730" fmla="*/ 565376 h 825628"/>
                <a:gd name="connsiteX3731" fmla="*/ 300491 w 557214"/>
                <a:gd name="connsiteY3731" fmla="*/ 562998 h 825628"/>
                <a:gd name="connsiteX3732" fmla="*/ 304332 w 557214"/>
                <a:gd name="connsiteY3732" fmla="*/ 561162 h 825628"/>
                <a:gd name="connsiteX3733" fmla="*/ 308684 w 557214"/>
                <a:gd name="connsiteY3733" fmla="*/ 559532 h 825628"/>
                <a:gd name="connsiteX3734" fmla="*/ 314697 w 557214"/>
                <a:gd name="connsiteY3734" fmla="*/ 557967 h 825628"/>
                <a:gd name="connsiteX3735" fmla="*/ 322723 w 557214"/>
                <a:gd name="connsiteY3735" fmla="*/ 556438 h 825628"/>
                <a:gd name="connsiteX3736" fmla="*/ 322933 w 557214"/>
                <a:gd name="connsiteY3736" fmla="*/ 556401 h 825628"/>
                <a:gd name="connsiteX3737" fmla="*/ 324738 w 557214"/>
                <a:gd name="connsiteY3737" fmla="*/ 558003 h 825628"/>
                <a:gd name="connsiteX3738" fmla="*/ 325049 w 557214"/>
                <a:gd name="connsiteY3738" fmla="*/ 558831 h 825628"/>
                <a:gd name="connsiteX3739" fmla="*/ 324877 w 557214"/>
                <a:gd name="connsiteY3739" fmla="*/ 559200 h 825628"/>
                <a:gd name="connsiteX3740" fmla="*/ 323562 w 557214"/>
                <a:gd name="connsiteY3740" fmla="*/ 562459 h 825628"/>
                <a:gd name="connsiteX3741" fmla="*/ 322418 w 557214"/>
                <a:gd name="connsiteY3741" fmla="*/ 565702 h 825628"/>
                <a:gd name="connsiteX3742" fmla="*/ 321279 w 557214"/>
                <a:gd name="connsiteY3742" fmla="*/ 570653 h 825628"/>
                <a:gd name="connsiteX3743" fmla="*/ 319274 w 557214"/>
                <a:gd name="connsiteY3743" fmla="*/ 581761 h 825628"/>
                <a:gd name="connsiteX3744" fmla="*/ 317139 w 557214"/>
                <a:gd name="connsiteY3744" fmla="*/ 592027 h 825628"/>
                <a:gd name="connsiteX3745" fmla="*/ 315178 w 557214"/>
                <a:gd name="connsiteY3745" fmla="*/ 599031 h 825628"/>
                <a:gd name="connsiteX3746" fmla="*/ 313213 w 557214"/>
                <a:gd name="connsiteY3746" fmla="*/ 603489 h 825628"/>
                <a:gd name="connsiteX3747" fmla="*/ 309208 w 557214"/>
                <a:gd name="connsiteY3747" fmla="*/ 610080 h 825628"/>
                <a:gd name="connsiteX3748" fmla="*/ 303337 w 557214"/>
                <a:gd name="connsiteY3748" fmla="*/ 619090 h 825628"/>
                <a:gd name="connsiteX3749" fmla="*/ 298809 w 557214"/>
                <a:gd name="connsiteY3749" fmla="*/ 626979 h 825628"/>
                <a:gd name="connsiteX3750" fmla="*/ 295948 w 557214"/>
                <a:gd name="connsiteY3750" fmla="*/ 632537 h 825628"/>
                <a:gd name="connsiteX3751" fmla="*/ 294281 w 557214"/>
                <a:gd name="connsiteY3751" fmla="*/ 636245 h 825628"/>
                <a:gd name="connsiteX3752" fmla="*/ 293143 w 557214"/>
                <a:gd name="connsiteY3752" fmla="*/ 639145 h 825628"/>
                <a:gd name="connsiteX3753" fmla="*/ 292173 w 557214"/>
                <a:gd name="connsiteY3753" fmla="*/ 641920 h 825628"/>
                <a:gd name="connsiteX3754" fmla="*/ 291278 w 557214"/>
                <a:gd name="connsiteY3754" fmla="*/ 645094 h 825628"/>
                <a:gd name="connsiteX3755" fmla="*/ 289837 w 557214"/>
                <a:gd name="connsiteY3755" fmla="*/ 651077 h 825628"/>
                <a:gd name="connsiteX3756" fmla="*/ 287768 w 557214"/>
                <a:gd name="connsiteY3756" fmla="*/ 659526 h 825628"/>
                <a:gd name="connsiteX3757" fmla="*/ 287041 w 557214"/>
                <a:gd name="connsiteY3757" fmla="*/ 662611 h 825628"/>
                <a:gd name="connsiteX3758" fmla="*/ 285161 w 557214"/>
                <a:gd name="connsiteY3758" fmla="*/ 667539 h 825628"/>
                <a:gd name="connsiteX3759" fmla="*/ 281329 w 557214"/>
                <a:gd name="connsiteY3759" fmla="*/ 675994 h 825628"/>
                <a:gd name="connsiteX3760" fmla="*/ 278187 w 557214"/>
                <a:gd name="connsiteY3760" fmla="*/ 681875 h 825628"/>
                <a:gd name="connsiteX3761" fmla="*/ 273725 w 557214"/>
                <a:gd name="connsiteY3761" fmla="*/ 688178 h 825628"/>
                <a:gd name="connsiteX3762" fmla="*/ 268345 w 557214"/>
                <a:gd name="connsiteY3762" fmla="*/ 694572 h 825628"/>
                <a:gd name="connsiteX3763" fmla="*/ 264839 w 557214"/>
                <a:gd name="connsiteY3763" fmla="*/ 698059 h 825628"/>
                <a:gd name="connsiteX3764" fmla="*/ 259289 w 557214"/>
                <a:gd name="connsiteY3764" fmla="*/ 702464 h 825628"/>
                <a:gd name="connsiteX3765" fmla="*/ 248691 w 557214"/>
                <a:gd name="connsiteY3765" fmla="*/ 709610 h 825628"/>
                <a:gd name="connsiteX3766" fmla="*/ 235298 w 557214"/>
                <a:gd name="connsiteY3766" fmla="*/ 717328 h 825628"/>
                <a:gd name="connsiteX3767" fmla="*/ 233194 w 557214"/>
                <a:gd name="connsiteY3767" fmla="*/ 718148 h 825628"/>
                <a:gd name="connsiteX3768" fmla="*/ 229859 w 557214"/>
                <a:gd name="connsiteY3768" fmla="*/ 719224 h 825628"/>
                <a:gd name="connsiteX3769" fmla="*/ 224601 w 557214"/>
                <a:gd name="connsiteY3769" fmla="*/ 720274 h 825628"/>
                <a:gd name="connsiteX3770" fmla="*/ 218300 w 557214"/>
                <a:gd name="connsiteY3770" fmla="*/ 721032 h 825628"/>
                <a:gd name="connsiteX3771" fmla="*/ 215094 w 557214"/>
                <a:gd name="connsiteY3771" fmla="*/ 721709 h 825628"/>
                <a:gd name="connsiteX3772" fmla="*/ 214918 w 557214"/>
                <a:gd name="connsiteY3772" fmla="*/ 721801 h 825628"/>
                <a:gd name="connsiteX3773" fmla="*/ 216925 w 557214"/>
                <a:gd name="connsiteY3773" fmla="*/ 721899 h 825628"/>
                <a:gd name="connsiteX3774" fmla="*/ 222244 w 557214"/>
                <a:gd name="connsiteY3774" fmla="*/ 722112 h 825628"/>
                <a:gd name="connsiteX3775" fmla="*/ 228984 w 557214"/>
                <a:gd name="connsiteY3775" fmla="*/ 721932 h 825628"/>
                <a:gd name="connsiteX3776" fmla="*/ 232960 w 557214"/>
                <a:gd name="connsiteY3776" fmla="*/ 721070 h 825628"/>
                <a:gd name="connsiteX3777" fmla="*/ 234365 w 557214"/>
                <a:gd name="connsiteY3777" fmla="*/ 720706 h 825628"/>
                <a:gd name="connsiteX3778" fmla="*/ 232013 w 557214"/>
                <a:gd name="connsiteY3778" fmla="*/ 723154 h 825628"/>
                <a:gd name="connsiteX3779" fmla="*/ 228422 w 557214"/>
                <a:gd name="connsiteY3779" fmla="*/ 727934 h 825628"/>
                <a:gd name="connsiteX3780" fmla="*/ 226116 w 557214"/>
                <a:gd name="connsiteY3780" fmla="*/ 731919 h 825628"/>
                <a:gd name="connsiteX3781" fmla="*/ 224328 w 557214"/>
                <a:gd name="connsiteY3781" fmla="*/ 736131 h 825628"/>
                <a:gd name="connsiteX3782" fmla="*/ 222895 w 557214"/>
                <a:gd name="connsiteY3782" fmla="*/ 740385 h 825628"/>
                <a:gd name="connsiteX3783" fmla="*/ 222818 w 557214"/>
                <a:gd name="connsiteY3783" fmla="*/ 740546 h 825628"/>
                <a:gd name="connsiteX3784" fmla="*/ 219708 w 557214"/>
                <a:gd name="connsiteY3784" fmla="*/ 749558 h 825628"/>
                <a:gd name="connsiteX3785" fmla="*/ 218583 w 557214"/>
                <a:gd name="connsiteY3785" fmla="*/ 754209 h 825628"/>
                <a:gd name="connsiteX3786" fmla="*/ 213215 w 557214"/>
                <a:gd name="connsiteY3786" fmla="*/ 746820 h 825628"/>
                <a:gd name="connsiteX3787" fmla="*/ 186412 w 557214"/>
                <a:gd name="connsiteY3787" fmla="*/ 729033 h 825628"/>
                <a:gd name="connsiteX3788" fmla="*/ 130428 w 557214"/>
                <a:gd name="connsiteY3788" fmla="*/ 675595 h 825628"/>
                <a:gd name="connsiteX3789" fmla="*/ 68338 w 557214"/>
                <a:gd name="connsiteY3789" fmla="*/ 599514 h 825628"/>
                <a:gd name="connsiteX3790" fmla="*/ 63686 w 557214"/>
                <a:gd name="connsiteY3790" fmla="*/ 593613 h 825628"/>
                <a:gd name="connsiteX3791" fmla="*/ 86903 w 557214"/>
                <a:gd name="connsiteY3791" fmla="*/ 613157 h 825628"/>
                <a:gd name="connsiteX3792" fmla="*/ 51929 w 557214"/>
                <a:gd name="connsiteY3792" fmla="*/ 574108 h 825628"/>
                <a:gd name="connsiteX3793" fmla="*/ 73639 w 557214"/>
                <a:gd name="connsiteY3793" fmla="*/ 595155 h 825628"/>
                <a:gd name="connsiteX3794" fmla="*/ 55462 w 557214"/>
                <a:gd name="connsiteY3794" fmla="*/ 572536 h 825628"/>
                <a:gd name="connsiteX3795" fmla="*/ 43252 w 557214"/>
                <a:gd name="connsiteY3795" fmla="*/ 553938 h 825628"/>
                <a:gd name="connsiteX3796" fmla="*/ 39684 w 557214"/>
                <a:gd name="connsiteY3796" fmla="*/ 547270 h 825628"/>
                <a:gd name="connsiteX3797" fmla="*/ 45966 w 557214"/>
                <a:gd name="connsiteY3797" fmla="*/ 556702 h 825628"/>
                <a:gd name="connsiteX3798" fmla="*/ 65865 w 557214"/>
                <a:gd name="connsiteY3798" fmla="*/ 576929 h 825628"/>
                <a:gd name="connsiteX3799" fmla="*/ 52065 w 557214"/>
                <a:gd name="connsiteY3799" fmla="*/ 557046 h 825628"/>
                <a:gd name="connsiteX3800" fmla="*/ 45036 w 557214"/>
                <a:gd name="connsiteY3800" fmla="*/ 544415 h 825628"/>
                <a:gd name="connsiteX3801" fmla="*/ 42916 w 557214"/>
                <a:gd name="connsiteY3801" fmla="*/ 539400 h 825628"/>
                <a:gd name="connsiteX3802" fmla="*/ 42014 w 557214"/>
                <a:gd name="connsiteY3802" fmla="*/ 536328 h 825628"/>
                <a:gd name="connsiteX3803" fmla="*/ 41514 w 557214"/>
                <a:gd name="connsiteY3803" fmla="*/ 534119 h 825628"/>
                <a:gd name="connsiteX3804" fmla="*/ 43330 w 557214"/>
                <a:gd name="connsiteY3804" fmla="*/ 538025 h 825628"/>
                <a:gd name="connsiteX3805" fmla="*/ 64230 w 557214"/>
                <a:gd name="connsiteY3805" fmla="*/ 564518 h 825628"/>
                <a:gd name="connsiteX3806" fmla="*/ 63844 w 557214"/>
                <a:gd name="connsiteY3806" fmla="*/ 563537 h 825628"/>
                <a:gd name="connsiteX3807" fmla="*/ 54947 w 557214"/>
                <a:gd name="connsiteY3807" fmla="*/ 549485 h 825628"/>
                <a:gd name="connsiteX3808" fmla="*/ 49965 w 557214"/>
                <a:gd name="connsiteY3808" fmla="*/ 538608 h 825628"/>
                <a:gd name="connsiteX3809" fmla="*/ 47687 w 557214"/>
                <a:gd name="connsiteY3809" fmla="*/ 529851 h 825628"/>
                <a:gd name="connsiteX3810" fmla="*/ 59054 w 557214"/>
                <a:gd name="connsiteY3810" fmla="*/ 549944 h 825628"/>
                <a:gd name="connsiteX3811" fmla="*/ 50224 w 557214"/>
                <a:gd name="connsiteY3811" fmla="*/ 522750 h 825628"/>
                <a:gd name="connsiteX3812" fmla="*/ 49166 w 557214"/>
                <a:gd name="connsiteY3812" fmla="*/ 504443 h 825628"/>
                <a:gd name="connsiteX3813" fmla="*/ 49233 w 557214"/>
                <a:gd name="connsiteY3813" fmla="*/ 502576 h 825628"/>
                <a:gd name="connsiteX3814" fmla="*/ 49410 w 557214"/>
                <a:gd name="connsiteY3814" fmla="*/ 504436 h 825628"/>
                <a:gd name="connsiteX3815" fmla="*/ 51142 w 557214"/>
                <a:gd name="connsiteY3815" fmla="*/ 507524 h 825628"/>
                <a:gd name="connsiteX3816" fmla="*/ 51562 w 557214"/>
                <a:gd name="connsiteY3816" fmla="*/ 506616 h 825628"/>
                <a:gd name="connsiteX3817" fmla="*/ 54503 w 557214"/>
                <a:gd name="connsiteY3817" fmla="*/ 492717 h 825628"/>
                <a:gd name="connsiteX3818" fmla="*/ 54879 w 557214"/>
                <a:gd name="connsiteY3818" fmla="*/ 491670 h 825628"/>
                <a:gd name="connsiteX3819" fmla="*/ 54954 w 557214"/>
                <a:gd name="connsiteY3819" fmla="*/ 491567 h 825628"/>
                <a:gd name="connsiteX3820" fmla="*/ 54947 w 557214"/>
                <a:gd name="connsiteY3820" fmla="*/ 492379 h 825628"/>
                <a:gd name="connsiteX3821" fmla="*/ 55199 w 557214"/>
                <a:gd name="connsiteY3821" fmla="*/ 497149 h 825628"/>
                <a:gd name="connsiteX3822" fmla="*/ 55527 w 557214"/>
                <a:gd name="connsiteY3822" fmla="*/ 497426 h 825628"/>
                <a:gd name="connsiteX3823" fmla="*/ 55887 w 557214"/>
                <a:gd name="connsiteY3823" fmla="*/ 496565 h 825628"/>
                <a:gd name="connsiteX3824" fmla="*/ 57573 w 557214"/>
                <a:gd name="connsiteY3824" fmla="*/ 491375 h 825628"/>
                <a:gd name="connsiteX3825" fmla="*/ 62293 w 557214"/>
                <a:gd name="connsiteY3825" fmla="*/ 479551 h 825628"/>
                <a:gd name="connsiteX3826" fmla="*/ 64915 w 557214"/>
                <a:gd name="connsiteY3826" fmla="*/ 473145 h 825628"/>
                <a:gd name="connsiteX3827" fmla="*/ 66844 w 557214"/>
                <a:gd name="connsiteY3827" fmla="*/ 468845 h 825628"/>
                <a:gd name="connsiteX3828" fmla="*/ 68342 w 557214"/>
                <a:gd name="connsiteY3828" fmla="*/ 466431 h 825628"/>
                <a:gd name="connsiteX3829" fmla="*/ 70022 w 557214"/>
                <a:gd name="connsiteY3829" fmla="*/ 464122 h 825628"/>
                <a:gd name="connsiteX3830" fmla="*/ 71703 w 557214"/>
                <a:gd name="connsiteY3830" fmla="*/ 462147 h 825628"/>
                <a:gd name="connsiteX3831" fmla="*/ 73660 w 557214"/>
                <a:gd name="connsiteY3831" fmla="*/ 460227 h 825628"/>
                <a:gd name="connsiteX3832" fmla="*/ 75991 w 557214"/>
                <a:gd name="connsiteY3832" fmla="*/ 458237 h 825628"/>
                <a:gd name="connsiteX3833" fmla="*/ 85811 w 557214"/>
                <a:gd name="connsiteY3833" fmla="*/ 451952 h 825628"/>
                <a:gd name="connsiteX3834" fmla="*/ 95903 w 557214"/>
                <a:gd name="connsiteY3834" fmla="*/ 445075 h 825628"/>
                <a:gd name="connsiteX3835" fmla="*/ 101429 w 557214"/>
                <a:gd name="connsiteY3835" fmla="*/ 440212 h 825628"/>
                <a:gd name="connsiteX3836" fmla="*/ 103686 w 557214"/>
                <a:gd name="connsiteY3836" fmla="*/ 437116 h 825628"/>
                <a:gd name="connsiteX3837" fmla="*/ 105838 w 557214"/>
                <a:gd name="connsiteY3837" fmla="*/ 433237 h 825628"/>
                <a:gd name="connsiteX3838" fmla="*/ 108458 w 557214"/>
                <a:gd name="connsiteY3838" fmla="*/ 427819 h 825628"/>
                <a:gd name="connsiteX3839" fmla="*/ 112045 w 557214"/>
                <a:gd name="connsiteY3839" fmla="*/ 418231 h 825628"/>
                <a:gd name="connsiteX3840" fmla="*/ 115039 w 557214"/>
                <a:gd name="connsiteY3840" fmla="*/ 409872 h 825628"/>
                <a:gd name="connsiteX3841" fmla="*/ 116603 w 557214"/>
                <a:gd name="connsiteY3841" fmla="*/ 405581 h 825628"/>
                <a:gd name="connsiteX3842" fmla="*/ 116924 w 557214"/>
                <a:gd name="connsiteY3842" fmla="*/ 404588 h 825628"/>
                <a:gd name="connsiteX3843" fmla="*/ 114780 w 557214"/>
                <a:gd name="connsiteY3843" fmla="*/ 407439 h 825628"/>
                <a:gd name="connsiteX3844" fmla="*/ 111218 w 557214"/>
                <a:gd name="connsiteY3844" fmla="*/ 414213 h 825628"/>
                <a:gd name="connsiteX3845" fmla="*/ 106905 w 557214"/>
                <a:gd name="connsiteY3845" fmla="*/ 423573 h 825628"/>
                <a:gd name="connsiteX3846" fmla="*/ 103618 w 557214"/>
                <a:gd name="connsiteY3846" fmla="*/ 430013 h 825628"/>
                <a:gd name="connsiteX3847" fmla="*/ 101231 w 557214"/>
                <a:gd name="connsiteY3847" fmla="*/ 434103 h 825628"/>
                <a:gd name="connsiteX3848" fmla="*/ 99395 w 557214"/>
                <a:gd name="connsiteY3848" fmla="*/ 436845 h 825628"/>
                <a:gd name="connsiteX3849" fmla="*/ 95822 w 557214"/>
                <a:gd name="connsiteY3849" fmla="*/ 440355 h 825628"/>
                <a:gd name="connsiteX3850" fmla="*/ 87589 w 557214"/>
                <a:gd name="connsiteY3850" fmla="*/ 446285 h 825628"/>
                <a:gd name="connsiteX3851" fmla="*/ 76679 w 557214"/>
                <a:gd name="connsiteY3851" fmla="*/ 453318 h 825628"/>
                <a:gd name="connsiteX3852" fmla="*/ 71932 w 557214"/>
                <a:gd name="connsiteY3852" fmla="*/ 456711 h 825628"/>
                <a:gd name="connsiteX3853" fmla="*/ 69621 w 557214"/>
                <a:gd name="connsiteY3853" fmla="*/ 458866 h 825628"/>
                <a:gd name="connsiteX3854" fmla="*/ 67663 w 557214"/>
                <a:gd name="connsiteY3854" fmla="*/ 461031 h 825628"/>
                <a:gd name="connsiteX3855" fmla="*/ 67331 w 557214"/>
                <a:gd name="connsiteY3855" fmla="*/ 461465 h 825628"/>
                <a:gd name="connsiteX3856" fmla="*/ 64482 w 557214"/>
                <a:gd name="connsiteY3856" fmla="*/ 461474 h 825628"/>
                <a:gd name="connsiteX3857" fmla="*/ 64033 w 557214"/>
                <a:gd name="connsiteY3857" fmla="*/ 461682 h 825628"/>
                <a:gd name="connsiteX3858" fmla="*/ 64368 w 557214"/>
                <a:gd name="connsiteY3858" fmla="*/ 463568 h 825628"/>
                <a:gd name="connsiteX3859" fmla="*/ 65297 w 557214"/>
                <a:gd name="connsiteY3859" fmla="*/ 464236 h 825628"/>
                <a:gd name="connsiteX3860" fmla="*/ 65216 w 557214"/>
                <a:gd name="connsiteY3860" fmla="*/ 464360 h 825628"/>
                <a:gd name="connsiteX3861" fmla="*/ 64862 w 557214"/>
                <a:gd name="connsiteY3861" fmla="*/ 464353 h 825628"/>
                <a:gd name="connsiteX3862" fmla="*/ 63947 w 557214"/>
                <a:gd name="connsiteY3862" fmla="*/ 464181 h 825628"/>
                <a:gd name="connsiteX3863" fmla="*/ 62081 w 557214"/>
                <a:gd name="connsiteY3863" fmla="*/ 463736 h 825628"/>
                <a:gd name="connsiteX3864" fmla="*/ 61614 w 557214"/>
                <a:gd name="connsiteY3864" fmla="*/ 463650 h 825628"/>
                <a:gd name="connsiteX3865" fmla="*/ 61029 w 557214"/>
                <a:gd name="connsiteY3865" fmla="*/ 463864 h 825628"/>
                <a:gd name="connsiteX3866" fmla="*/ 62101 w 557214"/>
                <a:gd name="connsiteY3866" fmla="*/ 465958 h 825628"/>
                <a:gd name="connsiteX3867" fmla="*/ 63082 w 557214"/>
                <a:gd name="connsiteY3867" fmla="*/ 466475 h 825628"/>
                <a:gd name="connsiteX3868" fmla="*/ 61857 w 557214"/>
                <a:gd name="connsiteY3868" fmla="*/ 466444 h 825628"/>
                <a:gd name="connsiteX3869" fmla="*/ 59597 w 557214"/>
                <a:gd name="connsiteY3869" fmla="*/ 465851 h 825628"/>
                <a:gd name="connsiteX3870" fmla="*/ 55888 w 557214"/>
                <a:gd name="connsiteY3870" fmla="*/ 464008 h 825628"/>
                <a:gd name="connsiteX3871" fmla="*/ 55629 w 557214"/>
                <a:gd name="connsiteY3871" fmla="*/ 464010 h 825628"/>
                <a:gd name="connsiteX3872" fmla="*/ 56607 w 557214"/>
                <a:gd name="connsiteY3872" fmla="*/ 465934 h 825628"/>
                <a:gd name="connsiteX3873" fmla="*/ 58672 w 557214"/>
                <a:gd name="connsiteY3873" fmla="*/ 468338 h 825628"/>
                <a:gd name="connsiteX3874" fmla="*/ 61795 w 557214"/>
                <a:gd name="connsiteY3874" fmla="*/ 470045 h 825628"/>
                <a:gd name="connsiteX3875" fmla="*/ 60808 w 557214"/>
                <a:gd name="connsiteY3875" fmla="*/ 470183 h 825628"/>
                <a:gd name="connsiteX3876" fmla="*/ 58557 w 557214"/>
                <a:gd name="connsiteY3876" fmla="*/ 470013 h 825628"/>
                <a:gd name="connsiteX3877" fmla="*/ 54191 w 557214"/>
                <a:gd name="connsiteY3877" fmla="*/ 468969 h 825628"/>
                <a:gd name="connsiteX3878" fmla="*/ 53811 w 557214"/>
                <a:gd name="connsiteY3878" fmla="*/ 469059 h 825628"/>
                <a:gd name="connsiteX3879" fmla="*/ 57025 w 557214"/>
                <a:gd name="connsiteY3879" fmla="*/ 472600 h 825628"/>
                <a:gd name="connsiteX3880" fmla="*/ 59874 w 557214"/>
                <a:gd name="connsiteY3880" fmla="*/ 473473 h 825628"/>
                <a:gd name="connsiteX3881" fmla="*/ 57945 w 557214"/>
                <a:gd name="connsiteY3881" fmla="*/ 473736 h 825628"/>
                <a:gd name="connsiteX3882" fmla="*/ 54530 w 557214"/>
                <a:gd name="connsiteY3882" fmla="*/ 473118 h 825628"/>
                <a:gd name="connsiteX3883" fmla="*/ 49902 w 557214"/>
                <a:gd name="connsiteY3883" fmla="*/ 470808 h 825628"/>
                <a:gd name="connsiteX3884" fmla="*/ 49309 w 557214"/>
                <a:gd name="connsiteY3884" fmla="*/ 470922 h 825628"/>
                <a:gd name="connsiteX3885" fmla="*/ 50352 w 557214"/>
                <a:gd name="connsiteY3885" fmla="*/ 474096 h 825628"/>
                <a:gd name="connsiteX3886" fmla="*/ 52555 w 557214"/>
                <a:gd name="connsiteY3886" fmla="*/ 477131 h 825628"/>
                <a:gd name="connsiteX3887" fmla="*/ 54086 w 557214"/>
                <a:gd name="connsiteY3887" fmla="*/ 478502 h 825628"/>
                <a:gd name="connsiteX3888" fmla="*/ 53681 w 557214"/>
                <a:gd name="connsiteY3888" fmla="*/ 478377 h 825628"/>
                <a:gd name="connsiteX3889" fmla="*/ 48641 w 557214"/>
                <a:gd name="connsiteY3889" fmla="*/ 474328 h 825628"/>
                <a:gd name="connsiteX3890" fmla="*/ 43499 w 557214"/>
                <a:gd name="connsiteY3890" fmla="*/ 460469 h 825628"/>
                <a:gd name="connsiteX3891" fmla="*/ 44838 w 557214"/>
                <a:gd name="connsiteY3891" fmla="*/ 472681 h 825628"/>
                <a:gd name="connsiteX3892" fmla="*/ 45179 w 557214"/>
                <a:gd name="connsiteY3892" fmla="*/ 473989 h 825628"/>
                <a:gd name="connsiteX3893" fmla="*/ 45575 w 557214"/>
                <a:gd name="connsiteY3893" fmla="*/ 478165 h 825628"/>
                <a:gd name="connsiteX3894" fmla="*/ 44854 w 557214"/>
                <a:gd name="connsiteY3894" fmla="*/ 476989 h 825628"/>
                <a:gd name="connsiteX3895" fmla="*/ 40117 w 557214"/>
                <a:gd name="connsiteY3895" fmla="*/ 464269 h 825628"/>
                <a:gd name="connsiteX3896" fmla="*/ 43793 w 557214"/>
                <a:gd name="connsiteY3896" fmla="*/ 482168 h 825628"/>
                <a:gd name="connsiteX3897" fmla="*/ 41213 w 557214"/>
                <a:gd name="connsiteY3897" fmla="*/ 477354 h 825628"/>
                <a:gd name="connsiteX3898" fmla="*/ 42704 w 557214"/>
                <a:gd name="connsiteY3898" fmla="*/ 484611 h 825628"/>
                <a:gd name="connsiteX3899" fmla="*/ 36575 w 557214"/>
                <a:gd name="connsiteY3899" fmla="*/ 471661 h 825628"/>
                <a:gd name="connsiteX3900" fmla="*/ 38288 w 557214"/>
                <a:gd name="connsiteY3900" fmla="*/ 480214 h 825628"/>
                <a:gd name="connsiteX3901" fmla="*/ 39913 w 557214"/>
                <a:gd name="connsiteY3901" fmla="*/ 485180 h 825628"/>
                <a:gd name="connsiteX3902" fmla="*/ 39973 w 557214"/>
                <a:gd name="connsiteY3902" fmla="*/ 485312 h 825628"/>
                <a:gd name="connsiteX3903" fmla="*/ 36795 w 557214"/>
                <a:gd name="connsiteY3903" fmla="*/ 479184 h 825628"/>
                <a:gd name="connsiteX3904" fmla="*/ 37330 w 557214"/>
                <a:gd name="connsiteY3904" fmla="*/ 483286 h 825628"/>
                <a:gd name="connsiteX3905" fmla="*/ 34759 w 557214"/>
                <a:gd name="connsiteY3905" fmla="*/ 476082 h 825628"/>
                <a:gd name="connsiteX3906" fmla="*/ 37113 w 557214"/>
                <a:gd name="connsiteY3906" fmla="*/ 490388 h 825628"/>
                <a:gd name="connsiteX3907" fmla="*/ 32247 w 557214"/>
                <a:gd name="connsiteY3907" fmla="*/ 478957 h 825628"/>
                <a:gd name="connsiteX3908" fmla="*/ 36662 w 557214"/>
                <a:gd name="connsiteY3908" fmla="*/ 496770 h 825628"/>
                <a:gd name="connsiteX3909" fmla="*/ 36462 w 557214"/>
                <a:gd name="connsiteY3909" fmla="*/ 496691 h 825628"/>
                <a:gd name="connsiteX3910" fmla="*/ 36241 w 557214"/>
                <a:gd name="connsiteY3910" fmla="*/ 496634 h 825628"/>
                <a:gd name="connsiteX3911" fmla="*/ 35956 w 557214"/>
                <a:gd name="connsiteY3911" fmla="*/ 496738 h 825628"/>
                <a:gd name="connsiteX3912" fmla="*/ 36209 w 557214"/>
                <a:gd name="connsiteY3912" fmla="*/ 497374 h 825628"/>
                <a:gd name="connsiteX3913" fmla="*/ 36914 w 557214"/>
                <a:gd name="connsiteY3913" fmla="*/ 498662 h 825628"/>
                <a:gd name="connsiteX3914" fmla="*/ 37509 w 557214"/>
                <a:gd name="connsiteY3914" fmla="*/ 499462 h 825628"/>
                <a:gd name="connsiteX3915" fmla="*/ 36261 w 557214"/>
                <a:gd name="connsiteY3915" fmla="*/ 498419 h 825628"/>
                <a:gd name="connsiteX3916" fmla="*/ 34479 w 557214"/>
                <a:gd name="connsiteY3916" fmla="*/ 496261 h 825628"/>
                <a:gd name="connsiteX3917" fmla="*/ 32367 w 557214"/>
                <a:gd name="connsiteY3917" fmla="*/ 491711 h 825628"/>
                <a:gd name="connsiteX3918" fmla="*/ 30675 w 557214"/>
                <a:gd name="connsiteY3918" fmla="*/ 485171 h 825628"/>
                <a:gd name="connsiteX3919" fmla="*/ 29750 w 557214"/>
                <a:gd name="connsiteY3919" fmla="*/ 478733 h 825628"/>
                <a:gd name="connsiteX3920" fmla="*/ 29485 w 557214"/>
                <a:gd name="connsiteY3920" fmla="*/ 475852 h 825628"/>
                <a:gd name="connsiteX3921" fmla="*/ 28990 w 557214"/>
                <a:gd name="connsiteY3921" fmla="*/ 482807 h 825628"/>
                <a:gd name="connsiteX3922" fmla="*/ 29956 w 557214"/>
                <a:gd name="connsiteY3922" fmla="*/ 490164 h 825628"/>
                <a:gd name="connsiteX3923" fmla="*/ 32190 w 557214"/>
                <a:gd name="connsiteY3923" fmla="*/ 495881 h 825628"/>
                <a:gd name="connsiteX3924" fmla="*/ 32477 w 557214"/>
                <a:gd name="connsiteY3924" fmla="*/ 496335 h 825628"/>
                <a:gd name="connsiteX3925" fmla="*/ 36068 w 557214"/>
                <a:gd name="connsiteY3925" fmla="*/ 502356 h 825628"/>
                <a:gd name="connsiteX3926" fmla="*/ 35988 w 557214"/>
                <a:gd name="connsiteY3926" fmla="*/ 502315 h 825628"/>
                <a:gd name="connsiteX3927" fmla="*/ 31529 w 557214"/>
                <a:gd name="connsiteY3927" fmla="*/ 497999 h 825628"/>
                <a:gd name="connsiteX3928" fmla="*/ 29937 w 557214"/>
                <a:gd name="connsiteY3928" fmla="*/ 494516 h 825628"/>
                <a:gd name="connsiteX3929" fmla="*/ 27819 w 557214"/>
                <a:gd name="connsiteY3929" fmla="*/ 486495 h 825628"/>
                <a:gd name="connsiteX3930" fmla="*/ 27093 w 557214"/>
                <a:gd name="connsiteY3930" fmla="*/ 476696 h 825628"/>
                <a:gd name="connsiteX3931" fmla="*/ 27838 w 557214"/>
                <a:gd name="connsiteY3931" fmla="*/ 466811 h 825628"/>
                <a:gd name="connsiteX3932" fmla="*/ 27828 w 557214"/>
                <a:gd name="connsiteY3932" fmla="*/ 465846 h 825628"/>
                <a:gd name="connsiteX3933" fmla="*/ 26064 w 557214"/>
                <a:gd name="connsiteY3933" fmla="*/ 473086 h 825628"/>
                <a:gd name="connsiteX3934" fmla="*/ 25518 w 557214"/>
                <a:gd name="connsiteY3934" fmla="*/ 483512 h 825628"/>
                <a:gd name="connsiteX3935" fmla="*/ 26436 w 557214"/>
                <a:gd name="connsiteY3935" fmla="*/ 489575 h 825628"/>
                <a:gd name="connsiteX3936" fmla="*/ 25330 w 557214"/>
                <a:gd name="connsiteY3936" fmla="*/ 486694 h 825628"/>
                <a:gd name="connsiteX3937" fmla="*/ 23198 w 557214"/>
                <a:gd name="connsiteY3937" fmla="*/ 480394 h 825628"/>
                <a:gd name="connsiteX3938" fmla="*/ 21261 w 557214"/>
                <a:gd name="connsiteY3938" fmla="*/ 467944 h 825628"/>
                <a:gd name="connsiteX3939" fmla="*/ 20827 w 557214"/>
                <a:gd name="connsiteY3939" fmla="*/ 461913 h 825628"/>
                <a:gd name="connsiteX3940" fmla="*/ 19620 w 557214"/>
                <a:gd name="connsiteY3940" fmla="*/ 455583 h 825628"/>
                <a:gd name="connsiteX3941" fmla="*/ 11849 w 557214"/>
                <a:gd name="connsiteY3941" fmla="*/ 434921 h 825628"/>
                <a:gd name="connsiteX3942" fmla="*/ 8567 w 557214"/>
                <a:gd name="connsiteY3942" fmla="*/ 423340 h 825628"/>
                <a:gd name="connsiteX3943" fmla="*/ 8069 w 557214"/>
                <a:gd name="connsiteY3943" fmla="*/ 416618 h 825628"/>
                <a:gd name="connsiteX3944" fmla="*/ 8144 w 557214"/>
                <a:gd name="connsiteY3944" fmla="*/ 415446 h 825628"/>
                <a:gd name="connsiteX3945" fmla="*/ 8708 w 557214"/>
                <a:gd name="connsiteY3945" fmla="*/ 406400 h 825628"/>
                <a:gd name="connsiteX3946" fmla="*/ 9536 w 557214"/>
                <a:gd name="connsiteY3946" fmla="*/ 399851 h 825628"/>
                <a:gd name="connsiteX3947" fmla="*/ 12552 w 557214"/>
                <a:gd name="connsiteY3947" fmla="*/ 381589 h 825628"/>
                <a:gd name="connsiteX3948" fmla="*/ 13369 w 557214"/>
                <a:gd name="connsiteY3948" fmla="*/ 373921 h 825628"/>
                <a:gd name="connsiteX3949" fmla="*/ 14564 w 557214"/>
                <a:gd name="connsiteY3949" fmla="*/ 367298 h 825628"/>
                <a:gd name="connsiteX3950" fmla="*/ 19236 w 557214"/>
                <a:gd name="connsiteY3950" fmla="*/ 336664 h 825628"/>
                <a:gd name="connsiteX3951" fmla="*/ 19599 w 557214"/>
                <a:gd name="connsiteY3951" fmla="*/ 335258 h 825628"/>
                <a:gd name="connsiteX3952" fmla="*/ 21515 w 557214"/>
                <a:gd name="connsiteY3952" fmla="*/ 328617 h 825628"/>
                <a:gd name="connsiteX3953" fmla="*/ 23304 w 557214"/>
                <a:gd name="connsiteY3953" fmla="*/ 323641 h 825628"/>
                <a:gd name="connsiteX3954" fmla="*/ 25854 w 557214"/>
                <a:gd name="connsiteY3954" fmla="*/ 317857 h 825628"/>
                <a:gd name="connsiteX3955" fmla="*/ 29549 w 557214"/>
                <a:gd name="connsiteY3955" fmla="*/ 311296 h 825628"/>
                <a:gd name="connsiteX3956" fmla="*/ 34285 w 557214"/>
                <a:gd name="connsiteY3956" fmla="*/ 304657 h 825628"/>
                <a:gd name="connsiteX3957" fmla="*/ 44542 w 557214"/>
                <a:gd name="connsiteY3957" fmla="*/ 292029 h 825628"/>
                <a:gd name="connsiteX3958" fmla="*/ 53705 w 557214"/>
                <a:gd name="connsiteY3958" fmla="*/ 281199 h 825628"/>
                <a:gd name="connsiteX3959" fmla="*/ 57838 w 557214"/>
                <a:gd name="connsiteY3959" fmla="*/ 277536 h 825628"/>
                <a:gd name="connsiteX3960" fmla="*/ 60556 w 557214"/>
                <a:gd name="connsiteY3960" fmla="*/ 275191 h 825628"/>
                <a:gd name="connsiteX3961" fmla="*/ 67066 w 557214"/>
                <a:gd name="connsiteY3961" fmla="*/ 270891 h 825628"/>
                <a:gd name="connsiteX3962" fmla="*/ 80025 w 557214"/>
                <a:gd name="connsiteY3962" fmla="*/ 263061 h 825628"/>
                <a:gd name="connsiteX3963" fmla="*/ 88340 w 557214"/>
                <a:gd name="connsiteY3963" fmla="*/ 257440 h 825628"/>
                <a:gd name="connsiteX3964" fmla="*/ 94074 w 557214"/>
                <a:gd name="connsiteY3964" fmla="*/ 251494 h 825628"/>
                <a:gd name="connsiteX3965" fmla="*/ 101834 w 557214"/>
                <a:gd name="connsiteY3965" fmla="*/ 242371 h 825628"/>
                <a:gd name="connsiteX3966" fmla="*/ 106269 w 557214"/>
                <a:gd name="connsiteY3966" fmla="*/ 237547 h 825628"/>
                <a:gd name="connsiteX3967" fmla="*/ 108802 w 557214"/>
                <a:gd name="connsiteY3967" fmla="*/ 235851 h 825628"/>
                <a:gd name="connsiteX3968" fmla="*/ 111371 w 557214"/>
                <a:gd name="connsiteY3968" fmla="*/ 234679 h 825628"/>
                <a:gd name="connsiteX3969" fmla="*/ 114099 w 557214"/>
                <a:gd name="connsiteY3969" fmla="*/ 234271 h 825628"/>
                <a:gd name="connsiteX3970" fmla="*/ 119139 w 557214"/>
                <a:gd name="connsiteY3970" fmla="*/ 236521 h 825628"/>
                <a:gd name="connsiteX3971" fmla="*/ 122970 w 557214"/>
                <a:gd name="connsiteY3971" fmla="*/ 238105 h 825628"/>
                <a:gd name="connsiteX3972" fmla="*/ 126436 w 557214"/>
                <a:gd name="connsiteY3972" fmla="*/ 242660 h 825628"/>
                <a:gd name="connsiteX3973" fmla="*/ 129968 w 557214"/>
                <a:gd name="connsiteY3973" fmla="*/ 250064 h 825628"/>
                <a:gd name="connsiteX3974" fmla="*/ 130515 w 557214"/>
                <a:gd name="connsiteY3974" fmla="*/ 252427 h 825628"/>
                <a:gd name="connsiteX3975" fmla="*/ 129913 w 557214"/>
                <a:gd name="connsiteY3975" fmla="*/ 265741 h 825628"/>
                <a:gd name="connsiteX3976" fmla="*/ 123483 w 557214"/>
                <a:gd name="connsiteY3976" fmla="*/ 278709 h 825628"/>
                <a:gd name="connsiteX3977" fmla="*/ 118955 w 557214"/>
                <a:gd name="connsiteY3977" fmla="*/ 280431 h 825628"/>
                <a:gd name="connsiteX3978" fmla="*/ 117094 w 557214"/>
                <a:gd name="connsiteY3978" fmla="*/ 281965 h 825628"/>
                <a:gd name="connsiteX3979" fmla="*/ 122370 w 557214"/>
                <a:gd name="connsiteY3979" fmla="*/ 280550 h 825628"/>
                <a:gd name="connsiteX3980" fmla="*/ 128431 w 557214"/>
                <a:gd name="connsiteY3980" fmla="*/ 280997 h 825628"/>
                <a:gd name="connsiteX3981" fmla="*/ 133859 w 557214"/>
                <a:gd name="connsiteY3981" fmla="*/ 283553 h 825628"/>
                <a:gd name="connsiteX3982" fmla="*/ 136071 w 557214"/>
                <a:gd name="connsiteY3982" fmla="*/ 285272 h 825628"/>
                <a:gd name="connsiteX3983" fmla="*/ 137321 w 557214"/>
                <a:gd name="connsiteY3983" fmla="*/ 286662 h 825628"/>
                <a:gd name="connsiteX3984" fmla="*/ 138374 w 557214"/>
                <a:gd name="connsiteY3984" fmla="*/ 288122 h 825628"/>
                <a:gd name="connsiteX3985" fmla="*/ 139097 w 557214"/>
                <a:gd name="connsiteY3985" fmla="*/ 289341 h 825628"/>
                <a:gd name="connsiteX3986" fmla="*/ 140085 w 557214"/>
                <a:gd name="connsiteY3986" fmla="*/ 291510 h 825628"/>
                <a:gd name="connsiteX3987" fmla="*/ 141288 w 557214"/>
                <a:gd name="connsiteY3987" fmla="*/ 294394 h 825628"/>
                <a:gd name="connsiteX3988" fmla="*/ 141924 w 557214"/>
                <a:gd name="connsiteY3988" fmla="*/ 295735 h 825628"/>
                <a:gd name="connsiteX3989" fmla="*/ 142401 w 557214"/>
                <a:gd name="connsiteY3989" fmla="*/ 296499 h 825628"/>
                <a:gd name="connsiteX3990" fmla="*/ 142920 w 557214"/>
                <a:gd name="connsiteY3990" fmla="*/ 297257 h 825628"/>
                <a:gd name="connsiteX3991" fmla="*/ 143848 w 557214"/>
                <a:gd name="connsiteY3991" fmla="*/ 298366 h 825628"/>
                <a:gd name="connsiteX3992" fmla="*/ 145453 w 557214"/>
                <a:gd name="connsiteY3992" fmla="*/ 299931 h 825628"/>
                <a:gd name="connsiteX3993" fmla="*/ 147296 w 557214"/>
                <a:gd name="connsiteY3993" fmla="*/ 301595 h 825628"/>
                <a:gd name="connsiteX3994" fmla="*/ 147976 w 557214"/>
                <a:gd name="connsiteY3994" fmla="*/ 302266 h 825628"/>
                <a:gd name="connsiteX3995" fmla="*/ 148342 w 557214"/>
                <a:gd name="connsiteY3995" fmla="*/ 302726 h 825628"/>
                <a:gd name="connsiteX3996" fmla="*/ 148836 w 557214"/>
                <a:gd name="connsiteY3996" fmla="*/ 303480 h 825628"/>
                <a:gd name="connsiteX3997" fmla="*/ 149780 w 557214"/>
                <a:gd name="connsiteY3997" fmla="*/ 305304 h 825628"/>
                <a:gd name="connsiteX3998" fmla="*/ 150441 w 557214"/>
                <a:gd name="connsiteY3998" fmla="*/ 307180 h 825628"/>
                <a:gd name="connsiteX3999" fmla="*/ 150633 w 557214"/>
                <a:gd name="connsiteY3999" fmla="*/ 309437 h 825628"/>
                <a:gd name="connsiteX4000" fmla="*/ 150124 w 557214"/>
                <a:gd name="connsiteY4000" fmla="*/ 313808 h 825628"/>
                <a:gd name="connsiteX4001" fmla="*/ 148760 w 557214"/>
                <a:gd name="connsiteY4001" fmla="*/ 317792 h 825628"/>
                <a:gd name="connsiteX4002" fmla="*/ 146936 w 557214"/>
                <a:gd name="connsiteY4002" fmla="*/ 320447 h 825628"/>
                <a:gd name="connsiteX4003" fmla="*/ 145500 w 557214"/>
                <a:gd name="connsiteY4003" fmla="*/ 321494 h 825628"/>
                <a:gd name="connsiteX4004" fmla="*/ 143891 w 557214"/>
                <a:gd name="connsiteY4004" fmla="*/ 322252 h 825628"/>
                <a:gd name="connsiteX4005" fmla="*/ 140988 w 557214"/>
                <a:gd name="connsiteY4005" fmla="*/ 323084 h 825628"/>
                <a:gd name="connsiteX4006" fmla="*/ 134591 w 557214"/>
                <a:gd name="connsiteY4006" fmla="*/ 324460 h 825628"/>
                <a:gd name="connsiteX4007" fmla="*/ 129382 w 557214"/>
                <a:gd name="connsiteY4007" fmla="*/ 325790 h 825628"/>
                <a:gd name="connsiteX4008" fmla="*/ 126381 w 557214"/>
                <a:gd name="connsiteY4008" fmla="*/ 326876 h 825628"/>
                <a:gd name="connsiteX4009" fmla="*/ 123747 w 557214"/>
                <a:gd name="connsiteY4009" fmla="*/ 328225 h 825628"/>
                <a:gd name="connsiteX4010" fmla="*/ 121028 w 557214"/>
                <a:gd name="connsiteY4010" fmla="*/ 330268 h 825628"/>
                <a:gd name="connsiteX4011" fmla="*/ 118663 w 557214"/>
                <a:gd name="connsiteY4011" fmla="*/ 332683 h 825628"/>
                <a:gd name="connsiteX4012" fmla="*/ 118473 w 557214"/>
                <a:gd name="connsiteY4012" fmla="*/ 332946 h 825628"/>
                <a:gd name="connsiteX4013" fmla="*/ 120526 w 557214"/>
                <a:gd name="connsiteY4013" fmla="*/ 331582 h 825628"/>
                <a:gd name="connsiteX4014" fmla="*/ 123478 w 557214"/>
                <a:gd name="connsiteY4014" fmla="*/ 329977 h 825628"/>
                <a:gd name="connsiteX4015" fmla="*/ 126273 w 557214"/>
                <a:gd name="connsiteY4015" fmla="*/ 328895 h 825628"/>
                <a:gd name="connsiteX4016" fmla="*/ 128796 w 557214"/>
                <a:gd name="connsiteY4016" fmla="*/ 328164 h 825628"/>
                <a:gd name="connsiteX4017" fmla="*/ 133072 w 557214"/>
                <a:gd name="connsiteY4017" fmla="*/ 327386 h 825628"/>
                <a:gd name="connsiteX4018" fmla="*/ 139969 w 557214"/>
                <a:gd name="connsiteY4018" fmla="*/ 326425 h 825628"/>
                <a:gd name="connsiteX4019" fmla="*/ 144344 w 557214"/>
                <a:gd name="connsiteY4019" fmla="*/ 325605 h 825628"/>
                <a:gd name="connsiteX4020" fmla="*/ 146010 w 557214"/>
                <a:gd name="connsiteY4020" fmla="*/ 324993 h 825628"/>
                <a:gd name="connsiteX4021" fmla="*/ 152185 w 557214"/>
                <a:gd name="connsiteY4021" fmla="*/ 326946 h 825628"/>
                <a:gd name="connsiteX4022" fmla="*/ 154770 w 557214"/>
                <a:gd name="connsiteY4022" fmla="*/ 328999 h 825628"/>
                <a:gd name="connsiteX4023" fmla="*/ 156117 w 557214"/>
                <a:gd name="connsiteY4023" fmla="*/ 334012 h 825628"/>
                <a:gd name="connsiteX4024" fmla="*/ 154860 w 557214"/>
                <a:gd name="connsiteY4024" fmla="*/ 341946 h 825628"/>
                <a:gd name="connsiteX4025" fmla="*/ 153856 w 557214"/>
                <a:gd name="connsiteY4025" fmla="*/ 344527 h 825628"/>
                <a:gd name="connsiteX4026" fmla="*/ 153336 w 557214"/>
                <a:gd name="connsiteY4026" fmla="*/ 345162 h 825628"/>
                <a:gd name="connsiteX4027" fmla="*/ 152231 w 557214"/>
                <a:gd name="connsiteY4027" fmla="*/ 346149 h 825628"/>
                <a:gd name="connsiteX4028" fmla="*/ 151312 w 557214"/>
                <a:gd name="connsiteY4028" fmla="*/ 346746 h 825628"/>
                <a:gd name="connsiteX4029" fmla="*/ 150336 w 557214"/>
                <a:gd name="connsiteY4029" fmla="*/ 347277 h 825628"/>
                <a:gd name="connsiteX4030" fmla="*/ 148484 w 557214"/>
                <a:gd name="connsiteY4030" fmla="*/ 348046 h 825628"/>
                <a:gd name="connsiteX4031" fmla="*/ 144278 w 557214"/>
                <a:gd name="connsiteY4031" fmla="*/ 349606 h 825628"/>
                <a:gd name="connsiteX4032" fmla="*/ 141105 w 557214"/>
                <a:gd name="connsiteY4032" fmla="*/ 350898 h 825628"/>
                <a:gd name="connsiteX4033" fmla="*/ 138994 w 557214"/>
                <a:gd name="connsiteY4033" fmla="*/ 352133 h 825628"/>
                <a:gd name="connsiteX4034" fmla="*/ 135231 w 557214"/>
                <a:gd name="connsiteY4034" fmla="*/ 354894 h 825628"/>
                <a:gd name="connsiteX4035" fmla="*/ 131555 w 557214"/>
                <a:gd name="connsiteY4035" fmla="*/ 358051 h 825628"/>
                <a:gd name="connsiteX4036" fmla="*/ 128932 w 557214"/>
                <a:gd name="connsiteY4036" fmla="*/ 360836 h 825628"/>
                <a:gd name="connsiteX4037" fmla="*/ 128744 w 557214"/>
                <a:gd name="connsiteY4037" fmla="*/ 361104 h 825628"/>
                <a:gd name="connsiteX4038" fmla="*/ 130944 w 557214"/>
                <a:gd name="connsiteY4038" fmla="*/ 359586 h 825628"/>
                <a:gd name="connsiteX4039" fmla="*/ 134784 w 557214"/>
                <a:gd name="connsiteY4039" fmla="*/ 357199 h 825628"/>
                <a:gd name="connsiteX4040" fmla="*/ 139329 w 557214"/>
                <a:gd name="connsiteY4040" fmla="*/ 354565 h 825628"/>
                <a:gd name="connsiteX4041" fmla="*/ 141528 w 557214"/>
                <a:gd name="connsiteY4041" fmla="*/ 353368 h 825628"/>
                <a:gd name="connsiteX4042" fmla="*/ 143888 w 557214"/>
                <a:gd name="connsiteY4042" fmla="*/ 352590 h 825628"/>
                <a:gd name="connsiteX4043" fmla="*/ 148407 w 557214"/>
                <a:gd name="connsiteY4043" fmla="*/ 351273 h 825628"/>
                <a:gd name="connsiteX4044" fmla="*/ 149169 w 557214"/>
                <a:gd name="connsiteY4044" fmla="*/ 351051 h 825628"/>
                <a:gd name="connsiteX4045" fmla="*/ 151677 w 557214"/>
                <a:gd name="connsiteY4045" fmla="*/ 351563 h 825628"/>
                <a:gd name="connsiteX4046" fmla="*/ 156890 w 557214"/>
                <a:gd name="connsiteY4046" fmla="*/ 353630 h 825628"/>
                <a:gd name="connsiteX4047" fmla="*/ 158435 w 557214"/>
                <a:gd name="connsiteY4047" fmla="*/ 354749 h 825628"/>
                <a:gd name="connsiteX4048" fmla="*/ 159227 w 557214"/>
                <a:gd name="connsiteY4048" fmla="*/ 355910 h 825628"/>
                <a:gd name="connsiteX4049" fmla="*/ 160691 w 557214"/>
                <a:gd name="connsiteY4049" fmla="*/ 359750 h 825628"/>
                <a:gd name="connsiteX4050" fmla="*/ 160977 w 557214"/>
                <a:gd name="connsiteY4050" fmla="*/ 363394 h 825628"/>
                <a:gd name="connsiteX4051" fmla="*/ 160257 w 557214"/>
                <a:gd name="connsiteY4051" fmla="*/ 366473 h 825628"/>
                <a:gd name="connsiteX4052" fmla="*/ 159214 w 557214"/>
                <a:gd name="connsiteY4052" fmla="*/ 368397 h 825628"/>
                <a:gd name="connsiteX4053" fmla="*/ 157710 w 557214"/>
                <a:gd name="connsiteY4053" fmla="*/ 370161 h 825628"/>
                <a:gd name="connsiteX4054" fmla="*/ 155856 w 557214"/>
                <a:gd name="connsiteY4054" fmla="*/ 371827 h 825628"/>
                <a:gd name="connsiteX4055" fmla="*/ 154699 w 557214"/>
                <a:gd name="connsiteY4055" fmla="*/ 372636 h 825628"/>
                <a:gd name="connsiteX4056" fmla="*/ 153471 w 557214"/>
                <a:gd name="connsiteY4056" fmla="*/ 373298 h 825628"/>
                <a:gd name="connsiteX4057" fmla="*/ 152016 w 557214"/>
                <a:gd name="connsiteY4057" fmla="*/ 373996 h 825628"/>
                <a:gd name="connsiteX4058" fmla="*/ 150457 w 557214"/>
                <a:gd name="connsiteY4058" fmla="*/ 374666 h 825628"/>
                <a:gd name="connsiteX4059" fmla="*/ 147851 w 557214"/>
                <a:gd name="connsiteY4059" fmla="*/ 375661 h 825628"/>
                <a:gd name="connsiteX4060" fmla="*/ 144660 w 557214"/>
                <a:gd name="connsiteY4060" fmla="*/ 376838 h 825628"/>
                <a:gd name="connsiteX4061" fmla="*/ 143351 w 557214"/>
                <a:gd name="connsiteY4061" fmla="*/ 377361 h 825628"/>
                <a:gd name="connsiteX4062" fmla="*/ 142628 w 557214"/>
                <a:gd name="connsiteY4062" fmla="*/ 377721 h 825628"/>
                <a:gd name="connsiteX4063" fmla="*/ 141594 w 557214"/>
                <a:gd name="connsiteY4063" fmla="*/ 378350 h 825628"/>
                <a:gd name="connsiteX4064" fmla="*/ 139544 w 557214"/>
                <a:gd name="connsiteY4064" fmla="*/ 379918 h 825628"/>
                <a:gd name="connsiteX4065" fmla="*/ 137507 w 557214"/>
                <a:gd name="connsiteY4065" fmla="*/ 381918 h 825628"/>
                <a:gd name="connsiteX4066" fmla="*/ 135869 w 557214"/>
                <a:gd name="connsiteY4066" fmla="*/ 383923 h 825628"/>
                <a:gd name="connsiteX4067" fmla="*/ 135738 w 557214"/>
                <a:gd name="connsiteY4067" fmla="*/ 384119 h 825628"/>
                <a:gd name="connsiteX4068" fmla="*/ 137194 w 557214"/>
                <a:gd name="connsiteY4068" fmla="*/ 382965 h 825628"/>
                <a:gd name="connsiteX4069" fmla="*/ 139499 w 557214"/>
                <a:gd name="connsiteY4069" fmla="*/ 381433 h 825628"/>
                <a:gd name="connsiteX4070" fmla="*/ 141886 w 557214"/>
                <a:gd name="connsiteY4070" fmla="*/ 380058 h 825628"/>
                <a:gd name="connsiteX4071" fmla="*/ 143147 w 557214"/>
                <a:gd name="connsiteY4071" fmla="*/ 379455 h 825628"/>
                <a:gd name="connsiteX4072" fmla="*/ 143834 w 557214"/>
                <a:gd name="connsiteY4072" fmla="*/ 379197 h 825628"/>
                <a:gd name="connsiteX4073" fmla="*/ 143917 w 557214"/>
                <a:gd name="connsiteY4073" fmla="*/ 379170 h 825628"/>
                <a:gd name="connsiteX4074" fmla="*/ 146711 w 557214"/>
                <a:gd name="connsiteY4074" fmla="*/ 384700 h 825628"/>
                <a:gd name="connsiteX4075" fmla="*/ 146747 w 557214"/>
                <a:gd name="connsiteY4075" fmla="*/ 385050 h 825628"/>
                <a:gd name="connsiteX4076" fmla="*/ 145791 w 557214"/>
                <a:gd name="connsiteY4076" fmla="*/ 391965 h 825628"/>
                <a:gd name="connsiteX4077" fmla="*/ 142763 w 557214"/>
                <a:gd name="connsiteY4077" fmla="*/ 398068 h 825628"/>
                <a:gd name="connsiteX4078" fmla="*/ 140681 w 557214"/>
                <a:gd name="connsiteY4078" fmla="*/ 400531 h 825628"/>
                <a:gd name="connsiteX4079" fmla="*/ 138827 w 557214"/>
                <a:gd name="connsiteY4079" fmla="*/ 401831 h 825628"/>
                <a:gd name="connsiteX4080" fmla="*/ 136786 w 557214"/>
                <a:gd name="connsiteY4080" fmla="*/ 402781 h 825628"/>
                <a:gd name="connsiteX4081" fmla="*/ 134482 w 557214"/>
                <a:gd name="connsiteY4081" fmla="*/ 403461 h 825628"/>
                <a:gd name="connsiteX4082" fmla="*/ 130380 w 557214"/>
                <a:gd name="connsiteY4082" fmla="*/ 404210 h 825628"/>
                <a:gd name="connsiteX4083" fmla="*/ 125252 w 557214"/>
                <a:gd name="connsiteY4083" fmla="*/ 405050 h 825628"/>
                <a:gd name="connsiteX4084" fmla="*/ 123077 w 557214"/>
                <a:gd name="connsiteY4084" fmla="*/ 405596 h 825628"/>
                <a:gd name="connsiteX4085" fmla="*/ 121939 w 557214"/>
                <a:gd name="connsiteY4085" fmla="*/ 406123 h 825628"/>
                <a:gd name="connsiteX4086" fmla="*/ 120957 w 557214"/>
                <a:gd name="connsiteY4086" fmla="*/ 406638 h 825628"/>
                <a:gd name="connsiteX4087" fmla="*/ 120868 w 557214"/>
                <a:gd name="connsiteY4087" fmla="*/ 406678 h 825628"/>
                <a:gd name="connsiteX4088" fmla="*/ 121621 w 557214"/>
                <a:gd name="connsiteY4088" fmla="*/ 406434 h 825628"/>
                <a:gd name="connsiteX4089" fmla="*/ 122815 w 557214"/>
                <a:gd name="connsiteY4089" fmla="*/ 406231 h 825628"/>
                <a:gd name="connsiteX4090" fmla="*/ 124022 w 557214"/>
                <a:gd name="connsiteY4090" fmla="*/ 406117 h 825628"/>
                <a:gd name="connsiteX4091" fmla="*/ 125802 w 557214"/>
                <a:gd name="connsiteY4091" fmla="*/ 406118 h 825628"/>
                <a:gd name="connsiteX4092" fmla="*/ 125609 w 557214"/>
                <a:gd name="connsiteY4092" fmla="*/ 407526 h 825628"/>
                <a:gd name="connsiteX4093" fmla="*/ 125380 w 557214"/>
                <a:gd name="connsiteY4093" fmla="*/ 410748 h 825628"/>
                <a:gd name="connsiteX4094" fmla="*/ 125217 w 557214"/>
                <a:gd name="connsiteY4094" fmla="*/ 412838 h 825628"/>
                <a:gd name="connsiteX4095" fmla="*/ 123478 w 557214"/>
                <a:gd name="connsiteY4095" fmla="*/ 417184 h 825628"/>
                <a:gd name="connsiteX4096" fmla="*/ 122032 w 557214"/>
                <a:gd name="connsiteY4096" fmla="*/ 419550 h 825628"/>
                <a:gd name="connsiteX4097" fmla="*/ 119823 w 557214"/>
                <a:gd name="connsiteY4097" fmla="*/ 422177 h 825628"/>
                <a:gd name="connsiteX4098" fmla="*/ 117028 w 557214"/>
                <a:gd name="connsiteY4098" fmla="*/ 424219 h 825628"/>
                <a:gd name="connsiteX4099" fmla="*/ 114334 w 557214"/>
                <a:gd name="connsiteY4099" fmla="*/ 426307 h 825628"/>
                <a:gd name="connsiteX4100" fmla="*/ 112944 w 557214"/>
                <a:gd name="connsiteY4100" fmla="*/ 427664 h 825628"/>
                <a:gd name="connsiteX4101" fmla="*/ 112599 w 557214"/>
                <a:gd name="connsiteY4101" fmla="*/ 428068 h 825628"/>
                <a:gd name="connsiteX4102" fmla="*/ 112243 w 557214"/>
                <a:gd name="connsiteY4102" fmla="*/ 428348 h 825628"/>
                <a:gd name="connsiteX4103" fmla="*/ 109669 w 557214"/>
                <a:gd name="connsiteY4103" fmla="*/ 431298 h 825628"/>
                <a:gd name="connsiteX4104" fmla="*/ 105557 w 557214"/>
                <a:gd name="connsiteY4104" fmla="*/ 437231 h 825628"/>
                <a:gd name="connsiteX4105" fmla="*/ 101664 w 557214"/>
                <a:gd name="connsiteY4105" fmla="*/ 442252 h 825628"/>
                <a:gd name="connsiteX4106" fmla="*/ 98625 w 557214"/>
                <a:gd name="connsiteY4106" fmla="*/ 445381 h 825628"/>
                <a:gd name="connsiteX4107" fmla="*/ 95419 w 557214"/>
                <a:gd name="connsiteY4107" fmla="*/ 447909 h 825628"/>
                <a:gd name="connsiteX4108" fmla="*/ 88495 w 557214"/>
                <a:gd name="connsiteY4108" fmla="*/ 452522 h 825628"/>
                <a:gd name="connsiteX4109" fmla="*/ 79245 w 557214"/>
                <a:gd name="connsiteY4109" fmla="*/ 458504 h 825628"/>
                <a:gd name="connsiteX4110" fmla="*/ 75072 w 557214"/>
                <a:gd name="connsiteY4110" fmla="*/ 461616 h 825628"/>
                <a:gd name="connsiteX4111" fmla="*/ 72662 w 557214"/>
                <a:gd name="connsiteY4111" fmla="*/ 464188 h 825628"/>
                <a:gd name="connsiteX4112" fmla="*/ 70460 w 557214"/>
                <a:gd name="connsiteY4112" fmla="*/ 467049 h 825628"/>
                <a:gd name="connsiteX4113" fmla="*/ 69153 w 557214"/>
                <a:gd name="connsiteY4113" fmla="*/ 469196 h 825628"/>
                <a:gd name="connsiteX4114" fmla="*/ 68223 w 557214"/>
                <a:gd name="connsiteY4114" fmla="*/ 471166 h 825628"/>
                <a:gd name="connsiteX4115" fmla="*/ 67209 w 557214"/>
                <a:gd name="connsiteY4115" fmla="*/ 474295 h 825628"/>
                <a:gd name="connsiteX4116" fmla="*/ 65573 w 557214"/>
                <a:gd name="connsiteY4116" fmla="*/ 480538 h 825628"/>
                <a:gd name="connsiteX4117" fmla="*/ 64143 w 557214"/>
                <a:gd name="connsiteY4117" fmla="*/ 485516 h 825628"/>
                <a:gd name="connsiteX4118" fmla="*/ 62551 w 557214"/>
                <a:gd name="connsiteY4118" fmla="*/ 489256 h 825628"/>
                <a:gd name="connsiteX4119" fmla="*/ 59064 w 557214"/>
                <a:gd name="connsiteY4119" fmla="*/ 495861 h 825628"/>
                <a:gd name="connsiteX4120" fmla="*/ 56139 w 557214"/>
                <a:gd name="connsiteY4120" fmla="*/ 502156 h 825628"/>
                <a:gd name="connsiteX4121" fmla="*/ 54394 w 557214"/>
                <a:gd name="connsiteY4121" fmla="*/ 507142 h 825628"/>
                <a:gd name="connsiteX4122" fmla="*/ 53191 w 557214"/>
                <a:gd name="connsiteY4122" fmla="*/ 512402 h 825628"/>
                <a:gd name="connsiteX4123" fmla="*/ 52671 w 557214"/>
                <a:gd name="connsiteY4123" fmla="*/ 518025 h 825628"/>
                <a:gd name="connsiteX4124" fmla="*/ 52915 w 557214"/>
                <a:gd name="connsiteY4124" fmla="*/ 523256 h 825628"/>
                <a:gd name="connsiteX4125" fmla="*/ 53028 w 557214"/>
                <a:gd name="connsiteY4125" fmla="*/ 523734 h 825628"/>
                <a:gd name="connsiteX4126" fmla="*/ 53589 w 557214"/>
                <a:gd name="connsiteY4126" fmla="*/ 519992 h 825628"/>
                <a:gd name="connsiteX4127" fmla="*/ 54703 w 557214"/>
                <a:gd name="connsiteY4127" fmla="*/ 514595 h 825628"/>
                <a:gd name="connsiteX4128" fmla="*/ 56266 w 557214"/>
                <a:gd name="connsiteY4128" fmla="*/ 509427 h 825628"/>
                <a:gd name="connsiteX4129" fmla="*/ 58043 w 557214"/>
                <a:gd name="connsiteY4129" fmla="*/ 504959 h 825628"/>
                <a:gd name="connsiteX4130" fmla="*/ 60796 w 557214"/>
                <a:gd name="connsiteY4130" fmla="*/ 499603 h 825628"/>
                <a:gd name="connsiteX4131" fmla="*/ 64900 w 557214"/>
                <a:gd name="connsiteY4131" fmla="*/ 492575 h 825628"/>
                <a:gd name="connsiteX4132" fmla="*/ 67316 w 557214"/>
                <a:gd name="connsiteY4132" fmla="*/ 487928 h 825628"/>
                <a:gd name="connsiteX4133" fmla="*/ 68684 w 557214"/>
                <a:gd name="connsiteY4133" fmla="*/ 483482 h 825628"/>
                <a:gd name="connsiteX4134" fmla="*/ 70419 w 557214"/>
                <a:gd name="connsiteY4134" fmla="*/ 476869 h 825628"/>
                <a:gd name="connsiteX4135" fmla="*/ 71465 w 557214"/>
                <a:gd name="connsiteY4135" fmla="*/ 473216 h 825628"/>
                <a:gd name="connsiteX4136" fmla="*/ 72217 w 557214"/>
                <a:gd name="connsiteY4136" fmla="*/ 471501 h 825628"/>
                <a:gd name="connsiteX4137" fmla="*/ 73077 w 557214"/>
                <a:gd name="connsiteY4137" fmla="*/ 469912 h 825628"/>
                <a:gd name="connsiteX4138" fmla="*/ 74820 w 557214"/>
                <a:gd name="connsiteY4138" fmla="*/ 467512 h 825628"/>
                <a:gd name="connsiteX4139" fmla="*/ 76968 w 557214"/>
                <a:gd name="connsiteY4139" fmla="*/ 465048 h 825628"/>
                <a:gd name="connsiteX4140" fmla="*/ 79010 w 557214"/>
                <a:gd name="connsiteY4140" fmla="*/ 463172 h 825628"/>
                <a:gd name="connsiteX4141" fmla="*/ 87305 w 557214"/>
                <a:gd name="connsiteY4141" fmla="*/ 457788 h 825628"/>
                <a:gd name="connsiteX4142" fmla="*/ 95678 w 557214"/>
                <a:gd name="connsiteY4142" fmla="*/ 452142 h 825628"/>
                <a:gd name="connsiteX4143" fmla="*/ 99929 w 557214"/>
                <a:gd name="connsiteY4143" fmla="*/ 448727 h 825628"/>
                <a:gd name="connsiteX4144" fmla="*/ 102851 w 557214"/>
                <a:gd name="connsiteY4144" fmla="*/ 445661 h 825628"/>
                <a:gd name="connsiteX4145" fmla="*/ 106465 w 557214"/>
                <a:gd name="connsiteY4145" fmla="*/ 440703 h 825628"/>
                <a:gd name="connsiteX4146" fmla="*/ 110308 w 557214"/>
                <a:gd name="connsiteY4146" fmla="*/ 433932 h 825628"/>
                <a:gd name="connsiteX4147" fmla="*/ 111980 w 557214"/>
                <a:gd name="connsiteY4147" fmla="*/ 430951 h 825628"/>
                <a:gd name="connsiteX4148" fmla="*/ 113744 w 557214"/>
                <a:gd name="connsiteY4148" fmla="*/ 429365 h 825628"/>
                <a:gd name="connsiteX4149" fmla="*/ 115085 w 557214"/>
                <a:gd name="connsiteY4149" fmla="*/ 428200 h 825628"/>
                <a:gd name="connsiteX4150" fmla="*/ 117181 w 557214"/>
                <a:gd name="connsiteY4150" fmla="*/ 426863 h 825628"/>
                <a:gd name="connsiteX4151" fmla="*/ 121312 w 557214"/>
                <a:gd name="connsiteY4151" fmla="*/ 424339 h 825628"/>
                <a:gd name="connsiteX4152" fmla="*/ 122913 w 557214"/>
                <a:gd name="connsiteY4152" fmla="*/ 423313 h 825628"/>
                <a:gd name="connsiteX4153" fmla="*/ 122956 w 557214"/>
                <a:gd name="connsiteY4153" fmla="*/ 423289 h 825628"/>
                <a:gd name="connsiteX4154" fmla="*/ 119943 w 557214"/>
                <a:gd name="connsiteY4154" fmla="*/ 428375 h 825628"/>
                <a:gd name="connsiteX4155" fmla="*/ 118988 w 557214"/>
                <a:gd name="connsiteY4155" fmla="*/ 435875 h 825628"/>
                <a:gd name="connsiteX4156" fmla="*/ 121087 w 557214"/>
                <a:gd name="connsiteY4156" fmla="*/ 440576 h 825628"/>
                <a:gd name="connsiteX4157" fmla="*/ 126856 w 557214"/>
                <a:gd name="connsiteY4157" fmla="*/ 445175 h 825628"/>
                <a:gd name="connsiteX4158" fmla="*/ 128455 w 557214"/>
                <a:gd name="connsiteY4158" fmla="*/ 447113 h 825628"/>
                <a:gd name="connsiteX4159" fmla="*/ 128620 w 557214"/>
                <a:gd name="connsiteY4159" fmla="*/ 447523 h 825628"/>
                <a:gd name="connsiteX4160" fmla="*/ 128576 w 557214"/>
                <a:gd name="connsiteY4160" fmla="*/ 448102 h 825628"/>
                <a:gd name="connsiteX4161" fmla="*/ 128290 w 557214"/>
                <a:gd name="connsiteY4161" fmla="*/ 449453 h 825628"/>
                <a:gd name="connsiteX4162" fmla="*/ 127792 w 557214"/>
                <a:gd name="connsiteY4162" fmla="*/ 450823 h 825628"/>
                <a:gd name="connsiteX4163" fmla="*/ 126936 w 557214"/>
                <a:gd name="connsiteY4163" fmla="*/ 452436 h 825628"/>
                <a:gd name="connsiteX4164" fmla="*/ 125764 w 557214"/>
                <a:gd name="connsiteY4164" fmla="*/ 454131 h 825628"/>
                <a:gd name="connsiteX4165" fmla="*/ 123285 w 557214"/>
                <a:gd name="connsiteY4165" fmla="*/ 456619 h 825628"/>
                <a:gd name="connsiteX4166" fmla="*/ 117178 w 557214"/>
                <a:gd name="connsiteY4166" fmla="*/ 461883 h 825628"/>
                <a:gd name="connsiteX4167" fmla="*/ 112201 w 557214"/>
                <a:gd name="connsiteY4167" fmla="*/ 466434 h 825628"/>
                <a:gd name="connsiteX4168" fmla="*/ 109286 w 557214"/>
                <a:gd name="connsiteY4168" fmla="*/ 469783 h 825628"/>
                <a:gd name="connsiteX4169" fmla="*/ 106701 w 557214"/>
                <a:gd name="connsiteY4169" fmla="*/ 473969 h 825628"/>
                <a:gd name="connsiteX4170" fmla="*/ 104360 w 557214"/>
                <a:gd name="connsiteY4170" fmla="*/ 478759 h 825628"/>
                <a:gd name="connsiteX4171" fmla="*/ 102558 w 557214"/>
                <a:gd name="connsiteY4171" fmla="*/ 483440 h 825628"/>
                <a:gd name="connsiteX4172" fmla="*/ 101498 w 557214"/>
                <a:gd name="connsiteY4172" fmla="*/ 487711 h 825628"/>
                <a:gd name="connsiteX4173" fmla="*/ 101129 w 557214"/>
                <a:gd name="connsiteY4173" fmla="*/ 493265 h 825628"/>
                <a:gd name="connsiteX4174" fmla="*/ 101175 w 557214"/>
                <a:gd name="connsiteY4174" fmla="*/ 499987 h 825628"/>
                <a:gd name="connsiteX4175" fmla="*/ 100576 w 557214"/>
                <a:gd name="connsiteY4175" fmla="*/ 506260 h 825628"/>
                <a:gd name="connsiteX4176" fmla="*/ 99992 w 557214"/>
                <a:gd name="connsiteY4176" fmla="*/ 511713 h 825628"/>
                <a:gd name="connsiteX4177" fmla="*/ 99704 w 557214"/>
                <a:gd name="connsiteY4177" fmla="*/ 515605 h 825628"/>
                <a:gd name="connsiteX4178" fmla="*/ 99649 w 557214"/>
                <a:gd name="connsiteY4178" fmla="*/ 517880 h 825628"/>
                <a:gd name="connsiteX4179" fmla="*/ 99830 w 557214"/>
                <a:gd name="connsiteY4179" fmla="*/ 522773 h 825628"/>
                <a:gd name="connsiteX4180" fmla="*/ 100353 w 557214"/>
                <a:gd name="connsiteY4180" fmla="*/ 530217 h 825628"/>
                <a:gd name="connsiteX4181" fmla="*/ 100547 w 557214"/>
                <a:gd name="connsiteY4181" fmla="*/ 531022 h 825628"/>
                <a:gd name="connsiteX4182" fmla="*/ 101251 w 557214"/>
                <a:gd name="connsiteY4182" fmla="*/ 525212 h 825628"/>
                <a:gd name="connsiteX4183" fmla="*/ 101778 w 557214"/>
                <a:gd name="connsiteY4183" fmla="*/ 519177 h 825628"/>
                <a:gd name="connsiteX4184" fmla="*/ 102001 w 557214"/>
                <a:gd name="connsiteY4184" fmla="*/ 516763 h 825628"/>
                <a:gd name="connsiteX4185" fmla="*/ 102470 w 557214"/>
                <a:gd name="connsiteY4185" fmla="*/ 513630 h 825628"/>
                <a:gd name="connsiteX4186" fmla="*/ 103324 w 557214"/>
                <a:gd name="connsiteY4186" fmla="*/ 508612 h 825628"/>
                <a:gd name="connsiteX4187" fmla="*/ 104460 w 557214"/>
                <a:gd name="connsiteY4187" fmla="*/ 502596 h 825628"/>
                <a:gd name="connsiteX4188" fmla="*/ 104838 w 557214"/>
                <a:gd name="connsiteY4188" fmla="*/ 495439 h 825628"/>
                <a:gd name="connsiteX4189" fmla="*/ 105054 w 557214"/>
                <a:gd name="connsiteY4189" fmla="*/ 489751 h 825628"/>
                <a:gd name="connsiteX4190" fmla="*/ 105730 w 557214"/>
                <a:gd name="connsiteY4190" fmla="*/ 485971 h 825628"/>
                <a:gd name="connsiteX4191" fmla="*/ 107200 w 557214"/>
                <a:gd name="connsiteY4191" fmla="*/ 481787 h 825628"/>
                <a:gd name="connsiteX4192" fmla="*/ 109232 w 557214"/>
                <a:gd name="connsiteY4192" fmla="*/ 477249 h 825628"/>
                <a:gd name="connsiteX4193" fmla="*/ 111689 w 557214"/>
                <a:gd name="connsiteY4193" fmla="*/ 472986 h 825628"/>
                <a:gd name="connsiteX4194" fmla="*/ 113855 w 557214"/>
                <a:gd name="connsiteY4194" fmla="*/ 470133 h 825628"/>
                <a:gd name="connsiteX4195" fmla="*/ 115460 w 557214"/>
                <a:gd name="connsiteY4195" fmla="*/ 468533 h 825628"/>
                <a:gd name="connsiteX4196" fmla="*/ 116116 w 557214"/>
                <a:gd name="connsiteY4196" fmla="*/ 468094 h 825628"/>
                <a:gd name="connsiteX4197" fmla="*/ 114857 w 557214"/>
                <a:gd name="connsiteY4197" fmla="*/ 470705 h 825628"/>
                <a:gd name="connsiteX4198" fmla="*/ 112368 w 557214"/>
                <a:gd name="connsiteY4198" fmla="*/ 477271 h 825628"/>
                <a:gd name="connsiteX4199" fmla="*/ 111506 w 557214"/>
                <a:gd name="connsiteY4199" fmla="*/ 480830 h 825628"/>
                <a:gd name="connsiteX4200" fmla="*/ 111245 w 557214"/>
                <a:gd name="connsiteY4200" fmla="*/ 489065 h 825628"/>
                <a:gd name="connsiteX4201" fmla="*/ 111918 w 557214"/>
                <a:gd name="connsiteY4201" fmla="*/ 491036 h 825628"/>
                <a:gd name="connsiteX4202" fmla="*/ 112133 w 557214"/>
                <a:gd name="connsiteY4202" fmla="*/ 490759 h 825628"/>
                <a:gd name="connsiteX4203" fmla="*/ 112140 w 557214"/>
                <a:gd name="connsiteY4203" fmla="*/ 490664 h 825628"/>
                <a:gd name="connsiteX4204" fmla="*/ 112057 w 557214"/>
                <a:gd name="connsiteY4204" fmla="*/ 490453 h 825628"/>
                <a:gd name="connsiteX4205" fmla="*/ 111957 w 557214"/>
                <a:gd name="connsiteY4205" fmla="*/ 490554 h 825628"/>
                <a:gd name="connsiteX4206" fmla="*/ 112021 w 557214"/>
                <a:gd name="connsiteY4206" fmla="*/ 490109 h 825628"/>
                <a:gd name="connsiteX4207" fmla="*/ 113591 w 557214"/>
                <a:gd name="connsiteY4207" fmla="*/ 482208 h 825628"/>
                <a:gd name="connsiteX4208" fmla="*/ 114948 w 557214"/>
                <a:gd name="connsiteY4208" fmla="*/ 478267 h 825628"/>
                <a:gd name="connsiteX4209" fmla="*/ 117796 w 557214"/>
                <a:gd name="connsiteY4209" fmla="*/ 472290 h 825628"/>
                <a:gd name="connsiteX4210" fmla="*/ 119132 w 557214"/>
                <a:gd name="connsiteY4210" fmla="*/ 469101 h 825628"/>
                <a:gd name="connsiteX4211" fmla="*/ 119693 w 557214"/>
                <a:gd name="connsiteY4211" fmla="*/ 467966 h 825628"/>
                <a:gd name="connsiteX4212" fmla="*/ 121659 w 557214"/>
                <a:gd name="connsiteY4212" fmla="*/ 464855 h 825628"/>
                <a:gd name="connsiteX4213" fmla="*/ 124243 w 557214"/>
                <a:gd name="connsiteY4213" fmla="*/ 463718 h 825628"/>
                <a:gd name="connsiteX4214" fmla="*/ 124110 w 557214"/>
                <a:gd name="connsiteY4214" fmla="*/ 464757 h 825628"/>
                <a:gd name="connsiteX4215" fmla="*/ 124021 w 557214"/>
                <a:gd name="connsiteY4215" fmla="*/ 468499 h 825628"/>
                <a:gd name="connsiteX4216" fmla="*/ 124067 w 557214"/>
                <a:gd name="connsiteY4216" fmla="*/ 476545 h 825628"/>
                <a:gd name="connsiteX4217" fmla="*/ 123929 w 557214"/>
                <a:gd name="connsiteY4217" fmla="*/ 478985 h 825628"/>
                <a:gd name="connsiteX4218" fmla="*/ 123622 w 557214"/>
                <a:gd name="connsiteY4218" fmla="*/ 482892 h 825628"/>
                <a:gd name="connsiteX4219" fmla="*/ 123345 w 557214"/>
                <a:gd name="connsiteY4219" fmla="*/ 486648 h 825628"/>
                <a:gd name="connsiteX4220" fmla="*/ 123342 w 557214"/>
                <a:gd name="connsiteY4220" fmla="*/ 487812 h 825628"/>
                <a:gd name="connsiteX4221" fmla="*/ 123398 w 557214"/>
                <a:gd name="connsiteY4221" fmla="*/ 488878 h 825628"/>
                <a:gd name="connsiteX4222" fmla="*/ 123514 w 557214"/>
                <a:gd name="connsiteY4222" fmla="*/ 489892 h 825628"/>
                <a:gd name="connsiteX4223" fmla="*/ 123726 w 557214"/>
                <a:gd name="connsiteY4223" fmla="*/ 490984 h 825628"/>
                <a:gd name="connsiteX4224" fmla="*/ 124048 w 557214"/>
                <a:gd name="connsiteY4224" fmla="*/ 492126 h 825628"/>
                <a:gd name="connsiteX4225" fmla="*/ 126545 w 557214"/>
                <a:gd name="connsiteY4225" fmla="*/ 497712 h 825628"/>
                <a:gd name="connsiteX4226" fmla="*/ 132173 w 557214"/>
                <a:gd name="connsiteY4226" fmla="*/ 510659 h 825628"/>
                <a:gd name="connsiteX4227" fmla="*/ 137317 w 557214"/>
                <a:gd name="connsiteY4227" fmla="*/ 520508 h 825628"/>
                <a:gd name="connsiteX4228" fmla="*/ 140915 w 557214"/>
                <a:gd name="connsiteY4228" fmla="*/ 526648 h 825628"/>
                <a:gd name="connsiteX4229" fmla="*/ 142569 w 557214"/>
                <a:gd name="connsiteY4229" fmla="*/ 529483 h 825628"/>
                <a:gd name="connsiteX4230" fmla="*/ 142637 w 557214"/>
                <a:gd name="connsiteY4230" fmla="*/ 529629 h 825628"/>
                <a:gd name="connsiteX4231" fmla="*/ 142104 w 557214"/>
                <a:gd name="connsiteY4231" fmla="*/ 527753 h 825628"/>
                <a:gd name="connsiteX4232" fmla="*/ 140128 w 557214"/>
                <a:gd name="connsiteY4232" fmla="*/ 522246 h 825628"/>
                <a:gd name="connsiteX4233" fmla="*/ 136270 w 557214"/>
                <a:gd name="connsiteY4233" fmla="*/ 513370 h 825628"/>
                <a:gd name="connsiteX4234" fmla="*/ 131628 w 557214"/>
                <a:gd name="connsiteY4234" fmla="*/ 500920 h 825628"/>
                <a:gd name="connsiteX4235" fmla="*/ 127725 w 557214"/>
                <a:gd name="connsiteY4235" fmla="*/ 491222 h 825628"/>
                <a:gd name="connsiteX4236" fmla="*/ 127468 w 557214"/>
                <a:gd name="connsiteY4236" fmla="*/ 490382 h 825628"/>
                <a:gd name="connsiteX4237" fmla="*/ 127289 w 557214"/>
                <a:gd name="connsiteY4237" fmla="*/ 489590 h 825628"/>
                <a:gd name="connsiteX4238" fmla="*/ 127186 w 557214"/>
                <a:gd name="connsiteY4238" fmla="*/ 488830 h 825628"/>
                <a:gd name="connsiteX4239" fmla="*/ 127127 w 557214"/>
                <a:gd name="connsiteY4239" fmla="*/ 488012 h 825628"/>
                <a:gd name="connsiteX4240" fmla="*/ 127113 w 557214"/>
                <a:gd name="connsiteY4240" fmla="*/ 487097 h 825628"/>
                <a:gd name="connsiteX4241" fmla="*/ 127251 w 557214"/>
                <a:gd name="connsiteY4241" fmla="*/ 484787 h 825628"/>
                <a:gd name="connsiteX4242" fmla="*/ 127507 w 557214"/>
                <a:gd name="connsiteY4242" fmla="*/ 480344 h 825628"/>
                <a:gd name="connsiteX4243" fmla="*/ 127590 w 557214"/>
                <a:gd name="connsiteY4243" fmla="*/ 477261 h 825628"/>
                <a:gd name="connsiteX4244" fmla="*/ 127239 w 557214"/>
                <a:gd name="connsiteY4244" fmla="*/ 471083 h 825628"/>
                <a:gd name="connsiteX4245" fmla="*/ 126917 w 557214"/>
                <a:gd name="connsiteY4245" fmla="*/ 465889 h 825628"/>
                <a:gd name="connsiteX4246" fmla="*/ 128081 w 557214"/>
                <a:gd name="connsiteY4246" fmla="*/ 461875 h 825628"/>
                <a:gd name="connsiteX4247" fmla="*/ 129442 w 557214"/>
                <a:gd name="connsiteY4247" fmla="*/ 459840 h 825628"/>
                <a:gd name="connsiteX4248" fmla="*/ 133141 w 557214"/>
                <a:gd name="connsiteY4248" fmla="*/ 456534 h 825628"/>
                <a:gd name="connsiteX4249" fmla="*/ 133899 w 557214"/>
                <a:gd name="connsiteY4249" fmla="*/ 455237 h 825628"/>
                <a:gd name="connsiteX4250" fmla="*/ 134101 w 557214"/>
                <a:gd name="connsiteY4250" fmla="*/ 454511 h 825628"/>
                <a:gd name="connsiteX4251" fmla="*/ 135217 w 557214"/>
                <a:gd name="connsiteY4251" fmla="*/ 455055 h 825628"/>
                <a:gd name="connsiteX4252" fmla="*/ 141563 w 557214"/>
                <a:gd name="connsiteY4252" fmla="*/ 458056 h 825628"/>
                <a:gd name="connsiteX4253" fmla="*/ 142195 w 557214"/>
                <a:gd name="connsiteY4253" fmla="*/ 458609 h 825628"/>
                <a:gd name="connsiteX4254" fmla="*/ 142901 w 557214"/>
                <a:gd name="connsiteY4254" fmla="*/ 459376 h 825628"/>
                <a:gd name="connsiteX4255" fmla="*/ 143522 w 557214"/>
                <a:gd name="connsiteY4255" fmla="*/ 460247 h 825628"/>
                <a:gd name="connsiteX4256" fmla="*/ 144055 w 557214"/>
                <a:gd name="connsiteY4256" fmla="*/ 461239 h 825628"/>
                <a:gd name="connsiteX4257" fmla="*/ 144581 w 557214"/>
                <a:gd name="connsiteY4257" fmla="*/ 462418 h 825628"/>
                <a:gd name="connsiteX4258" fmla="*/ 145055 w 557214"/>
                <a:gd name="connsiteY4258" fmla="*/ 463686 h 825628"/>
                <a:gd name="connsiteX4259" fmla="*/ 145549 w 557214"/>
                <a:gd name="connsiteY4259" fmla="*/ 465379 h 825628"/>
                <a:gd name="connsiteX4260" fmla="*/ 146283 w 557214"/>
                <a:gd name="connsiteY4260" fmla="*/ 468283 h 825628"/>
                <a:gd name="connsiteX4261" fmla="*/ 147074 w 557214"/>
                <a:gd name="connsiteY4261" fmla="*/ 471309 h 825628"/>
                <a:gd name="connsiteX4262" fmla="*/ 147567 w 557214"/>
                <a:gd name="connsiteY4262" fmla="*/ 472613 h 825628"/>
                <a:gd name="connsiteX4263" fmla="*/ 148133 w 557214"/>
                <a:gd name="connsiteY4263" fmla="*/ 473839 h 825628"/>
                <a:gd name="connsiteX4264" fmla="*/ 148790 w 557214"/>
                <a:gd name="connsiteY4264" fmla="*/ 475032 h 825628"/>
                <a:gd name="connsiteX4265" fmla="*/ 149510 w 557214"/>
                <a:gd name="connsiteY4265" fmla="*/ 476166 h 825628"/>
                <a:gd name="connsiteX4266" fmla="*/ 150289 w 557214"/>
                <a:gd name="connsiteY4266" fmla="*/ 477258 h 825628"/>
                <a:gd name="connsiteX4267" fmla="*/ 152226 w 557214"/>
                <a:gd name="connsiteY4267" fmla="*/ 479490 h 825628"/>
                <a:gd name="connsiteX4268" fmla="*/ 155627 w 557214"/>
                <a:gd name="connsiteY4268" fmla="*/ 483278 h 825628"/>
                <a:gd name="connsiteX4269" fmla="*/ 157787 w 557214"/>
                <a:gd name="connsiteY4269" fmla="*/ 485881 h 825628"/>
                <a:gd name="connsiteX4270" fmla="*/ 159396 w 557214"/>
                <a:gd name="connsiteY4270" fmla="*/ 488190 h 825628"/>
                <a:gd name="connsiteX4271" fmla="*/ 161806 w 557214"/>
                <a:gd name="connsiteY4271" fmla="*/ 491952 h 825628"/>
                <a:gd name="connsiteX4272" fmla="*/ 164439 w 557214"/>
                <a:gd name="connsiteY4272" fmla="*/ 495965 h 825628"/>
                <a:gd name="connsiteX4273" fmla="*/ 164938 w 557214"/>
                <a:gd name="connsiteY4273" fmla="*/ 496239 h 825628"/>
                <a:gd name="connsiteX4274" fmla="*/ 164070 w 557214"/>
                <a:gd name="connsiteY4274" fmla="*/ 492668 h 825628"/>
                <a:gd name="connsiteX4275" fmla="*/ 162031 w 557214"/>
                <a:gd name="connsiteY4275" fmla="*/ 488277 h 825628"/>
                <a:gd name="connsiteX4276" fmla="*/ 160316 w 557214"/>
                <a:gd name="connsiteY4276" fmla="*/ 485148 h 825628"/>
                <a:gd name="connsiteX4277" fmla="*/ 158639 w 557214"/>
                <a:gd name="connsiteY4277" fmla="*/ 482610 h 825628"/>
                <a:gd name="connsiteX4278" fmla="*/ 155828 w 557214"/>
                <a:gd name="connsiteY4278" fmla="*/ 478918 h 825628"/>
                <a:gd name="connsiteX4279" fmla="*/ 153196 w 557214"/>
                <a:gd name="connsiteY4279" fmla="*/ 475609 h 825628"/>
                <a:gd name="connsiteX4280" fmla="*/ 152577 w 557214"/>
                <a:gd name="connsiteY4280" fmla="*/ 474667 h 825628"/>
                <a:gd name="connsiteX4281" fmla="*/ 151989 w 557214"/>
                <a:gd name="connsiteY4281" fmla="*/ 473665 h 825628"/>
                <a:gd name="connsiteX4282" fmla="*/ 151466 w 557214"/>
                <a:gd name="connsiteY4282" fmla="*/ 472657 h 825628"/>
                <a:gd name="connsiteX4283" fmla="*/ 151020 w 557214"/>
                <a:gd name="connsiteY4283" fmla="*/ 471634 h 825628"/>
                <a:gd name="connsiteX4284" fmla="*/ 150644 w 557214"/>
                <a:gd name="connsiteY4284" fmla="*/ 470591 h 825628"/>
                <a:gd name="connsiteX4285" fmla="*/ 150187 w 557214"/>
                <a:gd name="connsiteY4285" fmla="*/ 468671 h 825628"/>
                <a:gd name="connsiteX4286" fmla="*/ 149425 w 557214"/>
                <a:gd name="connsiteY4286" fmla="*/ 465292 h 825628"/>
                <a:gd name="connsiteX4287" fmla="*/ 148798 w 557214"/>
                <a:gd name="connsiteY4287" fmla="*/ 462989 h 825628"/>
                <a:gd name="connsiteX4288" fmla="*/ 148276 w 557214"/>
                <a:gd name="connsiteY4288" fmla="*/ 461500 h 825628"/>
                <a:gd name="connsiteX4289" fmla="*/ 147650 w 557214"/>
                <a:gd name="connsiteY4289" fmla="*/ 460013 h 825628"/>
                <a:gd name="connsiteX4290" fmla="*/ 146926 w 557214"/>
                <a:gd name="connsiteY4290" fmla="*/ 458661 h 825628"/>
                <a:gd name="connsiteX4291" fmla="*/ 146044 w 557214"/>
                <a:gd name="connsiteY4291" fmla="*/ 457392 h 825628"/>
                <a:gd name="connsiteX4292" fmla="*/ 144997 w 557214"/>
                <a:gd name="connsiteY4292" fmla="*/ 456251 h 825628"/>
                <a:gd name="connsiteX4293" fmla="*/ 143858 w 557214"/>
                <a:gd name="connsiteY4293" fmla="*/ 455301 h 825628"/>
                <a:gd name="connsiteX4294" fmla="*/ 138808 w 557214"/>
                <a:gd name="connsiteY4294" fmla="*/ 453061 h 825628"/>
                <a:gd name="connsiteX4295" fmla="*/ 136432 w 557214"/>
                <a:gd name="connsiteY4295" fmla="*/ 452114 h 825628"/>
                <a:gd name="connsiteX4296" fmla="*/ 136113 w 557214"/>
                <a:gd name="connsiteY4296" fmla="*/ 450754 h 825628"/>
                <a:gd name="connsiteX4297" fmla="*/ 135819 w 557214"/>
                <a:gd name="connsiteY4297" fmla="*/ 445943 h 825628"/>
                <a:gd name="connsiteX4298" fmla="*/ 135457 w 557214"/>
                <a:gd name="connsiteY4298" fmla="*/ 444152 h 825628"/>
                <a:gd name="connsiteX4299" fmla="*/ 134463 w 557214"/>
                <a:gd name="connsiteY4299" fmla="*/ 442185 h 825628"/>
                <a:gd name="connsiteX4300" fmla="*/ 131402 w 557214"/>
                <a:gd name="connsiteY4300" fmla="*/ 437960 h 825628"/>
                <a:gd name="connsiteX4301" fmla="*/ 131060 w 557214"/>
                <a:gd name="connsiteY4301" fmla="*/ 433425 h 825628"/>
                <a:gd name="connsiteX4302" fmla="*/ 131175 w 557214"/>
                <a:gd name="connsiteY4302" fmla="*/ 429161 h 825628"/>
                <a:gd name="connsiteX4303" fmla="*/ 131865 w 557214"/>
                <a:gd name="connsiteY4303" fmla="*/ 425606 h 825628"/>
                <a:gd name="connsiteX4304" fmla="*/ 133263 w 557214"/>
                <a:gd name="connsiteY4304" fmla="*/ 421739 h 825628"/>
                <a:gd name="connsiteX4305" fmla="*/ 135505 w 557214"/>
                <a:gd name="connsiteY4305" fmla="*/ 417669 h 825628"/>
                <a:gd name="connsiteX4306" fmla="*/ 140157 w 557214"/>
                <a:gd name="connsiteY4306" fmla="*/ 411785 h 825628"/>
                <a:gd name="connsiteX4307" fmla="*/ 146895 w 557214"/>
                <a:gd name="connsiteY4307" fmla="*/ 405602 h 825628"/>
                <a:gd name="connsiteX4308" fmla="*/ 155117 w 557214"/>
                <a:gd name="connsiteY4308" fmla="*/ 400152 h 825628"/>
                <a:gd name="connsiteX4309" fmla="*/ 160294 w 557214"/>
                <a:gd name="connsiteY4309" fmla="*/ 397549 h 825628"/>
                <a:gd name="connsiteX4310" fmla="*/ 163915 w 557214"/>
                <a:gd name="connsiteY4310" fmla="*/ 396211 h 825628"/>
                <a:gd name="connsiteX4311" fmla="*/ 167761 w 557214"/>
                <a:gd name="connsiteY4311" fmla="*/ 394975 h 825628"/>
                <a:gd name="connsiteX4312" fmla="*/ 179068 w 557214"/>
                <a:gd name="connsiteY4312" fmla="*/ 392696 h 825628"/>
                <a:gd name="connsiteX4313" fmla="*/ 190598 w 557214"/>
                <a:gd name="connsiteY4313" fmla="*/ 389865 h 825628"/>
                <a:gd name="connsiteX4314" fmla="*/ 193664 w 557214"/>
                <a:gd name="connsiteY4314" fmla="*/ 388823 h 825628"/>
                <a:gd name="connsiteX4315" fmla="*/ 193475 w 557214"/>
                <a:gd name="connsiteY4315" fmla="*/ 389430 h 825628"/>
                <a:gd name="connsiteX4316" fmla="*/ 193446 w 557214"/>
                <a:gd name="connsiteY4316" fmla="*/ 390058 h 825628"/>
                <a:gd name="connsiteX4317" fmla="*/ 193298 w 557214"/>
                <a:gd name="connsiteY4317" fmla="*/ 390702 h 825628"/>
                <a:gd name="connsiteX4318" fmla="*/ 193635 w 557214"/>
                <a:gd name="connsiteY4318" fmla="*/ 394678 h 825628"/>
                <a:gd name="connsiteX4319" fmla="*/ 195315 w 557214"/>
                <a:gd name="connsiteY4319" fmla="*/ 399053 h 825628"/>
                <a:gd name="connsiteX4320" fmla="*/ 198337 w 557214"/>
                <a:gd name="connsiteY4320" fmla="*/ 403686 h 825628"/>
                <a:gd name="connsiteX4321" fmla="*/ 202576 w 557214"/>
                <a:gd name="connsiteY4321" fmla="*/ 408398 h 825628"/>
                <a:gd name="connsiteX4322" fmla="*/ 207603 w 557214"/>
                <a:gd name="connsiteY4322" fmla="*/ 412472 h 825628"/>
                <a:gd name="connsiteX4323" fmla="*/ 213310 w 557214"/>
                <a:gd name="connsiteY4323" fmla="*/ 415846 h 825628"/>
                <a:gd name="connsiteX4324" fmla="*/ 219771 w 557214"/>
                <a:gd name="connsiteY4324" fmla="*/ 418584 h 825628"/>
                <a:gd name="connsiteX4325" fmla="*/ 226871 w 557214"/>
                <a:gd name="connsiteY4325" fmla="*/ 420662 h 825628"/>
                <a:gd name="connsiteX4326" fmla="*/ 233308 w 557214"/>
                <a:gd name="connsiteY4326" fmla="*/ 421864 h 825628"/>
                <a:gd name="connsiteX4327" fmla="*/ 237472 w 557214"/>
                <a:gd name="connsiteY4327" fmla="*/ 424469 h 825628"/>
                <a:gd name="connsiteX4328" fmla="*/ 240011 w 557214"/>
                <a:gd name="connsiteY4328" fmla="*/ 428492 h 825628"/>
                <a:gd name="connsiteX4329" fmla="*/ 241092 w 557214"/>
                <a:gd name="connsiteY4329" fmla="*/ 433971 h 825628"/>
                <a:gd name="connsiteX4330" fmla="*/ 241488 w 557214"/>
                <a:gd name="connsiteY4330" fmla="*/ 438921 h 825628"/>
                <a:gd name="connsiteX4331" fmla="*/ 241329 w 557214"/>
                <a:gd name="connsiteY4331" fmla="*/ 442443 h 825628"/>
                <a:gd name="connsiteX4332" fmla="*/ 241179 w 557214"/>
                <a:gd name="connsiteY4332" fmla="*/ 443634 h 825628"/>
                <a:gd name="connsiteX4333" fmla="*/ 241071 w 557214"/>
                <a:gd name="connsiteY4333" fmla="*/ 444276 h 825628"/>
                <a:gd name="connsiteX4334" fmla="*/ 240792 w 557214"/>
                <a:gd name="connsiteY4334" fmla="*/ 445160 h 825628"/>
                <a:gd name="connsiteX4335" fmla="*/ 239834 w 557214"/>
                <a:gd name="connsiteY4335" fmla="*/ 447860 h 825628"/>
                <a:gd name="connsiteX4336" fmla="*/ 238752 w 557214"/>
                <a:gd name="connsiteY4336" fmla="*/ 451696 h 825628"/>
                <a:gd name="connsiteX4337" fmla="*/ 238412 w 557214"/>
                <a:gd name="connsiteY4337" fmla="*/ 453139 h 825628"/>
                <a:gd name="connsiteX4338" fmla="*/ 237902 w 557214"/>
                <a:gd name="connsiteY4338" fmla="*/ 453956 h 825628"/>
                <a:gd name="connsiteX4339" fmla="*/ 236321 w 557214"/>
                <a:gd name="connsiteY4339" fmla="*/ 455731 h 825628"/>
                <a:gd name="connsiteX4340" fmla="*/ 235646 w 557214"/>
                <a:gd name="connsiteY4340" fmla="*/ 456150 h 825628"/>
                <a:gd name="connsiteX4341" fmla="*/ 235063 w 557214"/>
                <a:gd name="connsiteY4341" fmla="*/ 456357 h 825628"/>
                <a:gd name="connsiteX4342" fmla="*/ 234025 w 557214"/>
                <a:gd name="connsiteY4342" fmla="*/ 456585 h 825628"/>
                <a:gd name="connsiteX4343" fmla="*/ 231650 w 557214"/>
                <a:gd name="connsiteY4343" fmla="*/ 457012 h 825628"/>
                <a:gd name="connsiteX4344" fmla="*/ 229577 w 557214"/>
                <a:gd name="connsiteY4344" fmla="*/ 457504 h 825628"/>
                <a:gd name="connsiteX4345" fmla="*/ 228494 w 557214"/>
                <a:gd name="connsiteY4345" fmla="*/ 457875 h 825628"/>
                <a:gd name="connsiteX4346" fmla="*/ 227511 w 557214"/>
                <a:gd name="connsiteY4346" fmla="*/ 458355 h 825628"/>
                <a:gd name="connsiteX4347" fmla="*/ 225664 w 557214"/>
                <a:gd name="connsiteY4347" fmla="*/ 459644 h 825628"/>
                <a:gd name="connsiteX4348" fmla="*/ 223292 w 557214"/>
                <a:gd name="connsiteY4348" fmla="*/ 461489 h 825628"/>
                <a:gd name="connsiteX4349" fmla="*/ 222189 w 557214"/>
                <a:gd name="connsiteY4349" fmla="*/ 462264 h 825628"/>
                <a:gd name="connsiteX4350" fmla="*/ 221318 w 557214"/>
                <a:gd name="connsiteY4350" fmla="*/ 462725 h 825628"/>
                <a:gd name="connsiteX4351" fmla="*/ 220317 w 557214"/>
                <a:gd name="connsiteY4351" fmla="*/ 463185 h 825628"/>
                <a:gd name="connsiteX4352" fmla="*/ 219444 w 557214"/>
                <a:gd name="connsiteY4352" fmla="*/ 463540 h 825628"/>
                <a:gd name="connsiteX4353" fmla="*/ 218670 w 557214"/>
                <a:gd name="connsiteY4353" fmla="*/ 463817 h 825628"/>
                <a:gd name="connsiteX4354" fmla="*/ 217574 w 557214"/>
                <a:gd name="connsiteY4354" fmla="*/ 464115 h 825628"/>
                <a:gd name="connsiteX4355" fmla="*/ 215210 w 557214"/>
                <a:gd name="connsiteY4355" fmla="*/ 464686 h 825628"/>
                <a:gd name="connsiteX4356" fmla="*/ 213210 w 557214"/>
                <a:gd name="connsiteY4356" fmla="*/ 465228 h 825628"/>
                <a:gd name="connsiteX4357" fmla="*/ 211963 w 557214"/>
                <a:gd name="connsiteY4357" fmla="*/ 465644 h 825628"/>
                <a:gd name="connsiteX4358" fmla="*/ 210826 w 557214"/>
                <a:gd name="connsiteY4358" fmla="*/ 466109 h 825628"/>
                <a:gd name="connsiteX4359" fmla="*/ 209503 w 557214"/>
                <a:gd name="connsiteY4359" fmla="*/ 466775 h 825628"/>
                <a:gd name="connsiteX4360" fmla="*/ 208151 w 557214"/>
                <a:gd name="connsiteY4360" fmla="*/ 467493 h 825628"/>
                <a:gd name="connsiteX4361" fmla="*/ 208020 w 557214"/>
                <a:gd name="connsiteY4361" fmla="*/ 467558 h 825628"/>
                <a:gd name="connsiteX4362" fmla="*/ 209108 w 557214"/>
                <a:gd name="connsiteY4362" fmla="*/ 467247 h 825628"/>
                <a:gd name="connsiteX4363" fmla="*/ 210610 w 557214"/>
                <a:gd name="connsiteY4363" fmla="*/ 466945 h 825628"/>
                <a:gd name="connsiteX4364" fmla="*/ 211885 w 557214"/>
                <a:gd name="connsiteY4364" fmla="*/ 466717 h 825628"/>
                <a:gd name="connsiteX4365" fmla="*/ 213000 w 557214"/>
                <a:gd name="connsiteY4365" fmla="*/ 466545 h 825628"/>
                <a:gd name="connsiteX4366" fmla="*/ 214723 w 557214"/>
                <a:gd name="connsiteY4366" fmla="*/ 466340 h 825628"/>
                <a:gd name="connsiteX4367" fmla="*/ 217318 w 557214"/>
                <a:gd name="connsiteY4367" fmla="*/ 466062 h 825628"/>
                <a:gd name="connsiteX4368" fmla="*/ 218916 w 557214"/>
                <a:gd name="connsiteY4368" fmla="*/ 465848 h 825628"/>
                <a:gd name="connsiteX4369" fmla="*/ 219789 w 557214"/>
                <a:gd name="connsiteY4369" fmla="*/ 465650 h 825628"/>
                <a:gd name="connsiteX4370" fmla="*/ 220722 w 557214"/>
                <a:gd name="connsiteY4370" fmla="*/ 465396 h 825628"/>
                <a:gd name="connsiteX4371" fmla="*/ 221862 w 557214"/>
                <a:gd name="connsiteY4371" fmla="*/ 465021 h 825628"/>
                <a:gd name="connsiteX4372" fmla="*/ 222972 w 557214"/>
                <a:gd name="connsiteY4372" fmla="*/ 464583 h 825628"/>
                <a:gd name="connsiteX4373" fmla="*/ 223961 w 557214"/>
                <a:gd name="connsiteY4373" fmla="*/ 464101 h 825628"/>
                <a:gd name="connsiteX4374" fmla="*/ 226405 w 557214"/>
                <a:gd name="connsiteY4374" fmla="*/ 462516 h 825628"/>
                <a:gd name="connsiteX4375" fmla="*/ 228585 w 557214"/>
                <a:gd name="connsiteY4375" fmla="*/ 461082 h 825628"/>
                <a:gd name="connsiteX4376" fmla="*/ 229384 w 557214"/>
                <a:gd name="connsiteY4376" fmla="*/ 460570 h 825628"/>
                <a:gd name="connsiteX4377" fmla="*/ 230086 w 557214"/>
                <a:gd name="connsiteY4377" fmla="*/ 460228 h 825628"/>
                <a:gd name="connsiteX4378" fmla="*/ 231550 w 557214"/>
                <a:gd name="connsiteY4378" fmla="*/ 459713 h 825628"/>
                <a:gd name="connsiteX4379" fmla="*/ 233990 w 557214"/>
                <a:gd name="connsiteY4379" fmla="*/ 459032 h 825628"/>
                <a:gd name="connsiteX4380" fmla="*/ 235587 w 557214"/>
                <a:gd name="connsiteY4380" fmla="*/ 458552 h 825628"/>
                <a:gd name="connsiteX4381" fmla="*/ 236342 w 557214"/>
                <a:gd name="connsiteY4381" fmla="*/ 458218 h 825628"/>
                <a:gd name="connsiteX4382" fmla="*/ 237086 w 557214"/>
                <a:gd name="connsiteY4382" fmla="*/ 457794 h 825628"/>
                <a:gd name="connsiteX4383" fmla="*/ 237563 w 557214"/>
                <a:gd name="connsiteY4383" fmla="*/ 457356 h 825628"/>
                <a:gd name="connsiteX4384" fmla="*/ 237384 w 557214"/>
                <a:gd name="connsiteY4384" fmla="*/ 458705 h 825628"/>
                <a:gd name="connsiteX4385" fmla="*/ 237247 w 557214"/>
                <a:gd name="connsiteY4385" fmla="*/ 460953 h 825628"/>
                <a:gd name="connsiteX4386" fmla="*/ 237366 w 557214"/>
                <a:gd name="connsiteY4386" fmla="*/ 462907 h 825628"/>
                <a:gd name="connsiteX4387" fmla="*/ 237753 w 557214"/>
                <a:gd name="connsiteY4387" fmla="*/ 464813 h 825628"/>
                <a:gd name="connsiteX4388" fmla="*/ 238427 w 557214"/>
                <a:gd name="connsiteY4388" fmla="*/ 466999 h 825628"/>
                <a:gd name="connsiteX4389" fmla="*/ 240400 w 557214"/>
                <a:gd name="connsiteY4389" fmla="*/ 471085 h 825628"/>
                <a:gd name="connsiteX4390" fmla="*/ 244036 w 557214"/>
                <a:gd name="connsiteY4390" fmla="*/ 477434 h 825628"/>
                <a:gd name="connsiteX4391" fmla="*/ 244125 w 557214"/>
                <a:gd name="connsiteY4391" fmla="*/ 477772 h 825628"/>
                <a:gd name="connsiteX4392" fmla="*/ 244257 w 557214"/>
                <a:gd name="connsiteY4392" fmla="*/ 478326 h 825628"/>
                <a:gd name="connsiteX4393" fmla="*/ 244420 w 557214"/>
                <a:gd name="connsiteY4393" fmla="*/ 479642 h 825628"/>
                <a:gd name="connsiteX4394" fmla="*/ 244722 w 557214"/>
                <a:gd name="connsiteY4394" fmla="*/ 482379 h 825628"/>
                <a:gd name="connsiteX4395" fmla="*/ 245090 w 557214"/>
                <a:gd name="connsiteY4395" fmla="*/ 484466 h 825628"/>
                <a:gd name="connsiteX4396" fmla="*/ 245429 w 557214"/>
                <a:gd name="connsiteY4396" fmla="*/ 485757 h 825628"/>
                <a:gd name="connsiteX4397" fmla="*/ 246048 w 557214"/>
                <a:gd name="connsiteY4397" fmla="*/ 487337 h 825628"/>
                <a:gd name="connsiteX4398" fmla="*/ 247410 w 557214"/>
                <a:gd name="connsiteY4398" fmla="*/ 490066 h 825628"/>
                <a:gd name="connsiteX4399" fmla="*/ 249025 w 557214"/>
                <a:gd name="connsiteY4399" fmla="*/ 493711 h 825628"/>
                <a:gd name="connsiteX4400" fmla="*/ 250198 w 557214"/>
                <a:gd name="connsiteY4400" fmla="*/ 497546 h 825628"/>
                <a:gd name="connsiteX4401" fmla="*/ 251446 w 557214"/>
                <a:gd name="connsiteY4401" fmla="*/ 500583 h 825628"/>
                <a:gd name="connsiteX4402" fmla="*/ 251714 w 557214"/>
                <a:gd name="connsiteY4402" fmla="*/ 500795 h 825628"/>
                <a:gd name="connsiteX4403" fmla="*/ 251611 w 557214"/>
                <a:gd name="connsiteY4403" fmla="*/ 498452 h 825628"/>
                <a:gd name="connsiteX4404" fmla="*/ 251020 w 557214"/>
                <a:gd name="connsiteY4404" fmla="*/ 494654 h 825628"/>
                <a:gd name="connsiteX4405" fmla="*/ 250009 w 557214"/>
                <a:gd name="connsiteY4405" fmla="*/ 490379 h 825628"/>
                <a:gd name="connsiteX4406" fmla="*/ 248699 w 557214"/>
                <a:gd name="connsiteY4406" fmla="*/ 487129 h 825628"/>
                <a:gd name="connsiteX4407" fmla="*/ 248086 w 557214"/>
                <a:gd name="connsiteY4407" fmla="*/ 485391 h 825628"/>
                <a:gd name="connsiteX4408" fmla="*/ 247905 w 557214"/>
                <a:gd name="connsiteY4408" fmla="*/ 484426 h 825628"/>
                <a:gd name="connsiteX4409" fmla="*/ 247690 w 557214"/>
                <a:gd name="connsiteY4409" fmla="*/ 482779 h 825628"/>
                <a:gd name="connsiteX4410" fmla="*/ 247550 w 557214"/>
                <a:gd name="connsiteY4410" fmla="*/ 480403 h 825628"/>
                <a:gd name="connsiteX4411" fmla="*/ 247465 w 557214"/>
                <a:gd name="connsiteY4411" fmla="*/ 478209 h 825628"/>
                <a:gd name="connsiteX4412" fmla="*/ 251277 w 557214"/>
                <a:gd name="connsiteY4412" fmla="*/ 481593 h 825628"/>
                <a:gd name="connsiteX4413" fmla="*/ 260816 w 557214"/>
                <a:gd name="connsiteY4413" fmla="*/ 489228 h 825628"/>
                <a:gd name="connsiteX4414" fmla="*/ 262304 w 557214"/>
                <a:gd name="connsiteY4414" fmla="*/ 490892 h 825628"/>
                <a:gd name="connsiteX4415" fmla="*/ 264597 w 557214"/>
                <a:gd name="connsiteY4415" fmla="*/ 493816 h 825628"/>
                <a:gd name="connsiteX4416" fmla="*/ 269623 w 557214"/>
                <a:gd name="connsiteY4416" fmla="*/ 498555 h 825628"/>
                <a:gd name="connsiteX4417" fmla="*/ 270843 w 557214"/>
                <a:gd name="connsiteY4417" fmla="*/ 499027 h 825628"/>
                <a:gd name="connsiteX4418" fmla="*/ 267160 w 557214"/>
                <a:gd name="connsiteY4418" fmla="*/ 493853 h 825628"/>
                <a:gd name="connsiteX4419" fmla="*/ 264957 w 557214"/>
                <a:gd name="connsiteY4419" fmla="*/ 490294 h 825628"/>
                <a:gd name="connsiteX4420" fmla="*/ 263222 w 557214"/>
                <a:gd name="connsiteY4420" fmla="*/ 487862 h 825628"/>
                <a:gd name="connsiteX4421" fmla="*/ 256698 w 557214"/>
                <a:gd name="connsiteY4421" fmla="*/ 481870 h 825628"/>
                <a:gd name="connsiteX4422" fmla="*/ 250252 w 557214"/>
                <a:gd name="connsiteY4422" fmla="*/ 475823 h 825628"/>
                <a:gd name="connsiteX4423" fmla="*/ 248991 w 557214"/>
                <a:gd name="connsiteY4423" fmla="*/ 474000 h 825628"/>
                <a:gd name="connsiteX4424" fmla="*/ 248127 w 557214"/>
                <a:gd name="connsiteY4424" fmla="*/ 472406 h 825628"/>
                <a:gd name="connsiteX4425" fmla="*/ 246980 w 557214"/>
                <a:gd name="connsiteY4425" fmla="*/ 468946 h 825628"/>
                <a:gd name="connsiteX4426" fmla="*/ 246047 w 557214"/>
                <a:gd name="connsiteY4426" fmla="*/ 465158 h 825628"/>
                <a:gd name="connsiteX4427" fmla="*/ 245738 w 557214"/>
                <a:gd name="connsiteY4427" fmla="*/ 462252 h 825628"/>
                <a:gd name="connsiteX4428" fmla="*/ 245750 w 557214"/>
                <a:gd name="connsiteY4428" fmla="*/ 460841 h 825628"/>
                <a:gd name="connsiteX4429" fmla="*/ 246080 w 557214"/>
                <a:gd name="connsiteY4429" fmla="*/ 459020 h 825628"/>
                <a:gd name="connsiteX4430" fmla="*/ 246857 w 557214"/>
                <a:gd name="connsiteY4430" fmla="*/ 455659 h 825628"/>
                <a:gd name="connsiteX4431" fmla="*/ 248553 w 557214"/>
                <a:gd name="connsiteY4431" fmla="*/ 449547 h 825628"/>
                <a:gd name="connsiteX4432" fmla="*/ 249903 w 557214"/>
                <a:gd name="connsiteY4432" fmla="*/ 444499 h 825628"/>
                <a:gd name="connsiteX4433" fmla="*/ 250349 w 557214"/>
                <a:gd name="connsiteY4433" fmla="*/ 442216 h 825628"/>
                <a:gd name="connsiteX4434" fmla="*/ 250356 w 557214"/>
                <a:gd name="connsiteY4434" fmla="*/ 439074 h 825628"/>
                <a:gd name="connsiteX4435" fmla="*/ 249999 w 557214"/>
                <a:gd name="connsiteY4435" fmla="*/ 435173 h 825628"/>
                <a:gd name="connsiteX4436" fmla="*/ 249234 w 557214"/>
                <a:gd name="connsiteY4436" fmla="*/ 432378 h 825628"/>
                <a:gd name="connsiteX4437" fmla="*/ 248708 w 557214"/>
                <a:gd name="connsiteY4437" fmla="*/ 431433 h 825628"/>
                <a:gd name="connsiteX4438" fmla="*/ 248785 w 557214"/>
                <a:gd name="connsiteY4438" fmla="*/ 434124 h 825628"/>
                <a:gd name="connsiteX4439" fmla="*/ 248698 w 557214"/>
                <a:gd name="connsiteY4439" fmla="*/ 437707 h 825628"/>
                <a:gd name="connsiteX4440" fmla="*/ 248379 w 557214"/>
                <a:gd name="connsiteY4440" fmla="*/ 441124 h 825628"/>
                <a:gd name="connsiteX4441" fmla="*/ 247987 w 557214"/>
                <a:gd name="connsiteY4441" fmla="*/ 442884 h 825628"/>
                <a:gd name="connsiteX4442" fmla="*/ 246621 w 557214"/>
                <a:gd name="connsiteY4442" fmla="*/ 446764 h 825628"/>
                <a:gd name="connsiteX4443" fmla="*/ 244448 w 557214"/>
                <a:gd name="connsiteY4443" fmla="*/ 452827 h 825628"/>
                <a:gd name="connsiteX4444" fmla="*/ 243049 w 557214"/>
                <a:gd name="connsiteY4444" fmla="*/ 457234 h 825628"/>
                <a:gd name="connsiteX4445" fmla="*/ 242385 w 557214"/>
                <a:gd name="connsiteY4445" fmla="*/ 459846 h 825628"/>
                <a:gd name="connsiteX4446" fmla="*/ 242159 w 557214"/>
                <a:gd name="connsiteY4446" fmla="*/ 461635 h 825628"/>
                <a:gd name="connsiteX4447" fmla="*/ 242244 w 557214"/>
                <a:gd name="connsiteY4447" fmla="*/ 464504 h 825628"/>
                <a:gd name="connsiteX4448" fmla="*/ 242826 w 557214"/>
                <a:gd name="connsiteY4448" fmla="*/ 467902 h 825628"/>
                <a:gd name="connsiteX4449" fmla="*/ 242249 w 557214"/>
                <a:gd name="connsiteY4449" fmla="*/ 466492 h 825628"/>
                <a:gd name="connsiteX4450" fmla="*/ 241570 w 557214"/>
                <a:gd name="connsiteY4450" fmla="*/ 464449 h 825628"/>
                <a:gd name="connsiteX4451" fmla="*/ 241180 w 557214"/>
                <a:gd name="connsiteY4451" fmla="*/ 462856 h 825628"/>
                <a:gd name="connsiteX4452" fmla="*/ 241028 w 557214"/>
                <a:gd name="connsiteY4452" fmla="*/ 461481 h 825628"/>
                <a:gd name="connsiteX4453" fmla="*/ 241074 w 557214"/>
                <a:gd name="connsiteY4453" fmla="*/ 459775 h 825628"/>
                <a:gd name="connsiteX4454" fmla="*/ 241338 w 557214"/>
                <a:gd name="connsiteY4454" fmla="*/ 457634 h 825628"/>
                <a:gd name="connsiteX4455" fmla="*/ 242090 w 557214"/>
                <a:gd name="connsiteY4455" fmla="*/ 453966 h 825628"/>
                <a:gd name="connsiteX4456" fmla="*/ 243083 w 557214"/>
                <a:gd name="connsiteY4456" fmla="*/ 450139 h 825628"/>
                <a:gd name="connsiteX4457" fmla="*/ 244141 w 557214"/>
                <a:gd name="connsiteY4457" fmla="*/ 446968 h 825628"/>
                <a:gd name="connsiteX4458" fmla="*/ 244684 w 557214"/>
                <a:gd name="connsiteY4458" fmla="*/ 445214 h 825628"/>
                <a:gd name="connsiteX4459" fmla="*/ 244816 w 557214"/>
                <a:gd name="connsiteY4459" fmla="*/ 444361 h 825628"/>
                <a:gd name="connsiteX4460" fmla="*/ 244896 w 557214"/>
                <a:gd name="connsiteY4460" fmla="*/ 443543 h 825628"/>
                <a:gd name="connsiteX4461" fmla="*/ 245018 w 557214"/>
                <a:gd name="connsiteY4461" fmla="*/ 440396 h 825628"/>
                <a:gd name="connsiteX4462" fmla="*/ 244580 w 557214"/>
                <a:gd name="connsiteY4462" fmla="*/ 435336 h 825628"/>
                <a:gd name="connsiteX4463" fmla="*/ 243322 w 557214"/>
                <a:gd name="connsiteY4463" fmla="*/ 429387 h 825628"/>
                <a:gd name="connsiteX4464" fmla="*/ 240450 w 557214"/>
                <a:gd name="connsiteY4464" fmla="*/ 424025 h 825628"/>
                <a:gd name="connsiteX4465" fmla="*/ 235369 w 557214"/>
                <a:gd name="connsiteY4465" fmla="*/ 420696 h 825628"/>
                <a:gd name="connsiteX4466" fmla="*/ 229658 w 557214"/>
                <a:gd name="connsiteY4466" fmla="*/ 419466 h 825628"/>
                <a:gd name="connsiteX4467" fmla="*/ 222931 w 557214"/>
                <a:gd name="connsiteY4467" fmla="*/ 416994 h 825628"/>
                <a:gd name="connsiteX4468" fmla="*/ 216711 w 557214"/>
                <a:gd name="connsiteY4468" fmla="*/ 414099 h 825628"/>
                <a:gd name="connsiteX4469" fmla="*/ 211310 w 557214"/>
                <a:gd name="connsiteY4469" fmla="*/ 410816 h 825628"/>
                <a:gd name="connsiteX4470" fmla="*/ 206519 w 557214"/>
                <a:gd name="connsiteY4470" fmla="*/ 407099 h 825628"/>
                <a:gd name="connsiteX4471" fmla="*/ 202145 w 557214"/>
                <a:gd name="connsiteY4471" fmla="*/ 402989 h 825628"/>
                <a:gd name="connsiteX4472" fmla="*/ 198743 w 557214"/>
                <a:gd name="connsiteY4472" fmla="*/ 398887 h 825628"/>
                <a:gd name="connsiteX4473" fmla="*/ 196616 w 557214"/>
                <a:gd name="connsiteY4473" fmla="*/ 395148 h 825628"/>
                <a:gd name="connsiteX4474" fmla="*/ 196072 w 557214"/>
                <a:gd name="connsiteY4474" fmla="*/ 393603 h 825628"/>
                <a:gd name="connsiteX4475" fmla="*/ 196107 w 557214"/>
                <a:gd name="connsiteY4475" fmla="*/ 393619 h 825628"/>
                <a:gd name="connsiteX4476" fmla="*/ 197300 w 557214"/>
                <a:gd name="connsiteY4476" fmla="*/ 390105 h 825628"/>
                <a:gd name="connsiteX4477" fmla="*/ 199522 w 557214"/>
                <a:gd name="connsiteY4477" fmla="*/ 387768 h 825628"/>
                <a:gd name="connsiteX4478" fmla="*/ 199949 w 557214"/>
                <a:gd name="connsiteY4478" fmla="*/ 389771 h 825628"/>
                <a:gd name="connsiteX4479" fmla="*/ 201767 w 557214"/>
                <a:gd name="connsiteY4479" fmla="*/ 394746 h 825628"/>
                <a:gd name="connsiteX4480" fmla="*/ 204135 w 557214"/>
                <a:gd name="connsiteY4480" fmla="*/ 398939 h 825628"/>
                <a:gd name="connsiteX4481" fmla="*/ 207230 w 557214"/>
                <a:gd name="connsiteY4481" fmla="*/ 402844 h 825628"/>
                <a:gd name="connsiteX4482" fmla="*/ 211247 w 557214"/>
                <a:gd name="connsiteY4482" fmla="*/ 406753 h 825628"/>
                <a:gd name="connsiteX4483" fmla="*/ 217139 w 557214"/>
                <a:gd name="connsiteY4483" fmla="*/ 410184 h 825628"/>
                <a:gd name="connsiteX4484" fmla="*/ 225203 w 557214"/>
                <a:gd name="connsiteY4484" fmla="*/ 411773 h 825628"/>
                <a:gd name="connsiteX4485" fmla="*/ 233519 w 557214"/>
                <a:gd name="connsiteY4485" fmla="*/ 411515 h 825628"/>
                <a:gd name="connsiteX4486" fmla="*/ 233419 w 557214"/>
                <a:gd name="connsiteY4486" fmla="*/ 411608 h 825628"/>
                <a:gd name="connsiteX4487" fmla="*/ 233290 w 557214"/>
                <a:gd name="connsiteY4487" fmla="*/ 412124 h 825628"/>
                <a:gd name="connsiteX4488" fmla="*/ 234590 w 557214"/>
                <a:gd name="connsiteY4488" fmla="*/ 413099 h 825628"/>
                <a:gd name="connsiteX4489" fmla="*/ 236419 w 557214"/>
                <a:gd name="connsiteY4489" fmla="*/ 412784 h 825628"/>
                <a:gd name="connsiteX4490" fmla="*/ 238020 w 557214"/>
                <a:gd name="connsiteY4490" fmla="*/ 412073 h 825628"/>
                <a:gd name="connsiteX4491" fmla="*/ 239307 w 557214"/>
                <a:gd name="connsiteY4491" fmla="*/ 411157 h 825628"/>
                <a:gd name="connsiteX4492" fmla="*/ 240600 w 557214"/>
                <a:gd name="connsiteY4492" fmla="*/ 409958 h 825628"/>
                <a:gd name="connsiteX4493" fmla="*/ 242064 w 557214"/>
                <a:gd name="connsiteY4493" fmla="*/ 408316 h 825628"/>
                <a:gd name="connsiteX4494" fmla="*/ 245536 w 557214"/>
                <a:gd name="connsiteY4494" fmla="*/ 401984 h 825628"/>
                <a:gd name="connsiteX4495" fmla="*/ 245266 w 557214"/>
                <a:gd name="connsiteY4495" fmla="*/ 402616 h 825628"/>
                <a:gd name="connsiteX4496" fmla="*/ 244468 w 557214"/>
                <a:gd name="connsiteY4496" fmla="*/ 405121 h 825628"/>
                <a:gd name="connsiteX4497" fmla="*/ 243692 w 557214"/>
                <a:gd name="connsiteY4497" fmla="*/ 408223 h 825628"/>
                <a:gd name="connsiteX4498" fmla="*/ 242930 w 557214"/>
                <a:gd name="connsiteY4498" fmla="*/ 411137 h 825628"/>
                <a:gd name="connsiteX4499" fmla="*/ 242262 w 557214"/>
                <a:gd name="connsiteY4499" fmla="*/ 413503 h 825628"/>
                <a:gd name="connsiteX4500" fmla="*/ 242004 w 557214"/>
                <a:gd name="connsiteY4500" fmla="*/ 414759 h 825628"/>
                <a:gd name="connsiteX4501" fmla="*/ 241967 w 557214"/>
                <a:gd name="connsiteY4501" fmla="*/ 415770 h 825628"/>
                <a:gd name="connsiteX4502" fmla="*/ 242137 w 557214"/>
                <a:gd name="connsiteY4502" fmla="*/ 417230 h 825628"/>
                <a:gd name="connsiteX4503" fmla="*/ 243424 w 557214"/>
                <a:gd name="connsiteY4503" fmla="*/ 420316 h 825628"/>
                <a:gd name="connsiteX4504" fmla="*/ 245264 w 557214"/>
                <a:gd name="connsiteY4504" fmla="*/ 422496 h 825628"/>
                <a:gd name="connsiteX4505" fmla="*/ 246155 w 557214"/>
                <a:gd name="connsiteY4505" fmla="*/ 423648 h 825628"/>
                <a:gd name="connsiteX4506" fmla="*/ 249541 w 557214"/>
                <a:gd name="connsiteY4506" fmla="*/ 426897 h 825628"/>
                <a:gd name="connsiteX4507" fmla="*/ 256330 w 557214"/>
                <a:gd name="connsiteY4507" fmla="*/ 432495 h 825628"/>
                <a:gd name="connsiteX4508" fmla="*/ 261936 w 557214"/>
                <a:gd name="connsiteY4508" fmla="*/ 436832 h 825628"/>
                <a:gd name="connsiteX4509" fmla="*/ 265769 w 557214"/>
                <a:gd name="connsiteY4509" fmla="*/ 439522 h 825628"/>
                <a:gd name="connsiteX4510" fmla="*/ 270560 w 557214"/>
                <a:gd name="connsiteY4510" fmla="*/ 442164 h 825628"/>
                <a:gd name="connsiteX4511" fmla="*/ 275633 w 557214"/>
                <a:gd name="connsiteY4511" fmla="*/ 443355 h 825628"/>
                <a:gd name="connsiteX4512" fmla="*/ 280343 w 557214"/>
                <a:gd name="connsiteY4512" fmla="*/ 442312 h 825628"/>
                <a:gd name="connsiteX4513" fmla="*/ 283941 w 557214"/>
                <a:gd name="connsiteY4513" fmla="*/ 439152 h 825628"/>
                <a:gd name="connsiteX4514" fmla="*/ 285398 w 557214"/>
                <a:gd name="connsiteY4514" fmla="*/ 435299 h 825628"/>
                <a:gd name="connsiteX4515" fmla="*/ 285554 w 557214"/>
                <a:gd name="connsiteY4515" fmla="*/ 436119 h 825628"/>
                <a:gd name="connsiteX4516" fmla="*/ 286171 w 557214"/>
                <a:gd name="connsiteY4516" fmla="*/ 439167 h 825628"/>
                <a:gd name="connsiteX4517" fmla="*/ 286683 w 557214"/>
                <a:gd name="connsiteY4517" fmla="*/ 441092 h 825628"/>
                <a:gd name="connsiteX4518" fmla="*/ 287120 w 557214"/>
                <a:gd name="connsiteY4518" fmla="*/ 442125 h 825628"/>
                <a:gd name="connsiteX4519" fmla="*/ 287850 w 557214"/>
                <a:gd name="connsiteY4519" fmla="*/ 443206 h 825628"/>
                <a:gd name="connsiteX4520" fmla="*/ 288939 w 557214"/>
                <a:gd name="connsiteY4520" fmla="*/ 444232 h 825628"/>
                <a:gd name="connsiteX4521" fmla="*/ 291976 w 557214"/>
                <a:gd name="connsiteY4521" fmla="*/ 445883 h 825628"/>
                <a:gd name="connsiteX4522" fmla="*/ 291916 w 557214"/>
                <a:gd name="connsiteY4522" fmla="*/ 445871 h 825628"/>
                <a:gd name="connsiteX4523" fmla="*/ 290582 w 557214"/>
                <a:gd name="connsiteY4523" fmla="*/ 445657 h 825628"/>
                <a:gd name="connsiteX4524" fmla="*/ 289210 w 557214"/>
                <a:gd name="connsiteY4524" fmla="*/ 445496 h 825628"/>
                <a:gd name="connsiteX4525" fmla="*/ 287903 w 557214"/>
                <a:gd name="connsiteY4525" fmla="*/ 445389 h 825628"/>
                <a:gd name="connsiteX4526" fmla="*/ 286637 w 557214"/>
                <a:gd name="connsiteY4526" fmla="*/ 445357 h 825628"/>
                <a:gd name="connsiteX4527" fmla="*/ 285417 w 557214"/>
                <a:gd name="connsiteY4527" fmla="*/ 445403 h 825628"/>
                <a:gd name="connsiteX4528" fmla="*/ 284398 w 557214"/>
                <a:gd name="connsiteY4528" fmla="*/ 445485 h 825628"/>
                <a:gd name="connsiteX4529" fmla="*/ 282184 w 557214"/>
                <a:gd name="connsiteY4529" fmla="*/ 445838 h 825628"/>
                <a:gd name="connsiteX4530" fmla="*/ 278309 w 557214"/>
                <a:gd name="connsiteY4530" fmla="*/ 446614 h 825628"/>
                <a:gd name="connsiteX4531" fmla="*/ 276099 w 557214"/>
                <a:gd name="connsiteY4531" fmla="*/ 447062 h 825628"/>
                <a:gd name="connsiteX4532" fmla="*/ 276005 w 557214"/>
                <a:gd name="connsiteY4532" fmla="*/ 447073 h 825628"/>
                <a:gd name="connsiteX4533" fmla="*/ 275495 w 557214"/>
                <a:gd name="connsiteY4533" fmla="*/ 446793 h 825628"/>
                <a:gd name="connsiteX4534" fmla="*/ 272974 w 557214"/>
                <a:gd name="connsiteY4534" fmla="*/ 446008 h 825628"/>
                <a:gd name="connsiteX4535" fmla="*/ 268942 w 557214"/>
                <a:gd name="connsiteY4535" fmla="*/ 444906 h 825628"/>
                <a:gd name="connsiteX4536" fmla="*/ 266177 w 557214"/>
                <a:gd name="connsiteY4536" fmla="*/ 443771 h 825628"/>
                <a:gd name="connsiteX4537" fmla="*/ 264523 w 557214"/>
                <a:gd name="connsiteY4537" fmla="*/ 442729 h 825628"/>
                <a:gd name="connsiteX4538" fmla="*/ 263038 w 557214"/>
                <a:gd name="connsiteY4538" fmla="*/ 441544 h 825628"/>
                <a:gd name="connsiteX4539" fmla="*/ 260490 w 557214"/>
                <a:gd name="connsiteY4539" fmla="*/ 439144 h 825628"/>
                <a:gd name="connsiteX4540" fmla="*/ 254560 w 557214"/>
                <a:gd name="connsiteY4540" fmla="*/ 434553 h 825628"/>
                <a:gd name="connsiteX4541" fmla="*/ 250290 w 557214"/>
                <a:gd name="connsiteY4541" fmla="*/ 431702 h 825628"/>
                <a:gd name="connsiteX4542" fmla="*/ 249267 w 557214"/>
                <a:gd name="connsiteY4542" fmla="*/ 430794 h 825628"/>
                <a:gd name="connsiteX4543" fmla="*/ 248447 w 557214"/>
                <a:gd name="connsiteY4543" fmla="*/ 430043 h 825628"/>
                <a:gd name="connsiteX4544" fmla="*/ 248037 w 557214"/>
                <a:gd name="connsiteY4544" fmla="*/ 429798 h 825628"/>
                <a:gd name="connsiteX4545" fmla="*/ 248514 w 557214"/>
                <a:gd name="connsiteY4545" fmla="*/ 430822 h 825628"/>
                <a:gd name="connsiteX4546" fmla="*/ 249285 w 557214"/>
                <a:gd name="connsiteY4546" fmla="*/ 432006 h 825628"/>
                <a:gd name="connsiteX4547" fmla="*/ 251692 w 557214"/>
                <a:gd name="connsiteY4547" fmla="*/ 434361 h 825628"/>
                <a:gd name="connsiteX4548" fmla="*/ 257702 w 557214"/>
                <a:gd name="connsiteY4548" fmla="*/ 439773 h 825628"/>
                <a:gd name="connsiteX4549" fmla="*/ 260371 w 557214"/>
                <a:gd name="connsiteY4549" fmla="*/ 442823 h 825628"/>
                <a:gd name="connsiteX4550" fmla="*/ 262299 w 557214"/>
                <a:gd name="connsiteY4550" fmla="*/ 444745 h 825628"/>
                <a:gd name="connsiteX4551" fmla="*/ 263820 w 557214"/>
                <a:gd name="connsiteY4551" fmla="*/ 445914 h 825628"/>
                <a:gd name="connsiteX4552" fmla="*/ 266618 w 557214"/>
                <a:gd name="connsiteY4552" fmla="*/ 447500 h 825628"/>
                <a:gd name="connsiteX4553" fmla="*/ 270518 w 557214"/>
                <a:gd name="connsiteY4553" fmla="*/ 448955 h 825628"/>
                <a:gd name="connsiteX4554" fmla="*/ 273705 w 557214"/>
                <a:gd name="connsiteY4554" fmla="*/ 449917 h 825628"/>
                <a:gd name="connsiteX4555" fmla="*/ 274329 w 557214"/>
                <a:gd name="connsiteY4555" fmla="*/ 450300 h 825628"/>
                <a:gd name="connsiteX4556" fmla="*/ 275102 w 557214"/>
                <a:gd name="connsiteY4556" fmla="*/ 450828 h 825628"/>
                <a:gd name="connsiteX4557" fmla="*/ 275873 w 557214"/>
                <a:gd name="connsiteY4557" fmla="*/ 451438 h 825628"/>
                <a:gd name="connsiteX4558" fmla="*/ 276564 w 557214"/>
                <a:gd name="connsiteY4558" fmla="*/ 452069 h 825628"/>
                <a:gd name="connsiteX4559" fmla="*/ 277114 w 557214"/>
                <a:gd name="connsiteY4559" fmla="*/ 452633 h 825628"/>
                <a:gd name="connsiteX4560" fmla="*/ 278030 w 557214"/>
                <a:gd name="connsiteY4560" fmla="*/ 453860 h 825628"/>
                <a:gd name="connsiteX4561" fmla="*/ 280068 w 557214"/>
                <a:gd name="connsiteY4561" fmla="*/ 456645 h 825628"/>
                <a:gd name="connsiteX4562" fmla="*/ 282091 w 557214"/>
                <a:gd name="connsiteY4562" fmla="*/ 459130 h 825628"/>
                <a:gd name="connsiteX4563" fmla="*/ 283995 w 557214"/>
                <a:gd name="connsiteY4563" fmla="*/ 461202 h 825628"/>
                <a:gd name="connsiteX4564" fmla="*/ 285954 w 557214"/>
                <a:gd name="connsiteY4564" fmla="*/ 463065 h 825628"/>
                <a:gd name="connsiteX4565" fmla="*/ 288496 w 557214"/>
                <a:gd name="connsiteY4565" fmla="*/ 465310 h 825628"/>
                <a:gd name="connsiteX4566" fmla="*/ 291279 w 557214"/>
                <a:gd name="connsiteY4566" fmla="*/ 467711 h 825628"/>
                <a:gd name="connsiteX4567" fmla="*/ 295084 w 557214"/>
                <a:gd name="connsiteY4567" fmla="*/ 470474 h 825628"/>
                <a:gd name="connsiteX4568" fmla="*/ 301456 w 557214"/>
                <a:gd name="connsiteY4568" fmla="*/ 474170 h 825628"/>
                <a:gd name="connsiteX4569" fmla="*/ 307557 w 557214"/>
                <a:gd name="connsiteY4569" fmla="*/ 477349 h 825628"/>
                <a:gd name="connsiteX4570" fmla="*/ 309114 w 557214"/>
                <a:gd name="connsiteY4570" fmla="*/ 478314 h 825628"/>
                <a:gd name="connsiteX4571" fmla="*/ 310470 w 557214"/>
                <a:gd name="connsiteY4571" fmla="*/ 479148 h 825628"/>
                <a:gd name="connsiteX4572" fmla="*/ 310635 w 557214"/>
                <a:gd name="connsiteY4572" fmla="*/ 479170 h 825628"/>
                <a:gd name="connsiteX4573" fmla="*/ 309959 w 557214"/>
                <a:gd name="connsiteY4573" fmla="*/ 478216 h 825628"/>
                <a:gd name="connsiteX4574" fmla="*/ 308678 w 557214"/>
                <a:gd name="connsiteY4574" fmla="*/ 476890 h 825628"/>
                <a:gd name="connsiteX4575" fmla="*/ 305033 w 557214"/>
                <a:gd name="connsiteY4575" fmla="*/ 474160 h 825628"/>
                <a:gd name="connsiteX4576" fmla="*/ 298330 w 557214"/>
                <a:gd name="connsiteY4576" fmla="*/ 469483 h 825628"/>
                <a:gd name="connsiteX4577" fmla="*/ 294163 w 557214"/>
                <a:gd name="connsiteY4577" fmla="*/ 466244 h 825628"/>
                <a:gd name="connsiteX4578" fmla="*/ 291643 w 557214"/>
                <a:gd name="connsiteY4578" fmla="*/ 463786 h 825628"/>
                <a:gd name="connsiteX4579" fmla="*/ 289066 w 557214"/>
                <a:gd name="connsiteY4579" fmla="*/ 461290 h 825628"/>
                <a:gd name="connsiteX4580" fmla="*/ 287102 w 557214"/>
                <a:gd name="connsiteY4580" fmla="*/ 459294 h 825628"/>
                <a:gd name="connsiteX4581" fmla="*/ 285517 w 557214"/>
                <a:gd name="connsiteY4581" fmla="*/ 457511 h 825628"/>
                <a:gd name="connsiteX4582" fmla="*/ 283701 w 557214"/>
                <a:gd name="connsiteY4582" fmla="*/ 455200 h 825628"/>
                <a:gd name="connsiteX4583" fmla="*/ 281771 w 557214"/>
                <a:gd name="connsiteY4583" fmla="*/ 452601 h 825628"/>
                <a:gd name="connsiteX4584" fmla="*/ 280165 w 557214"/>
                <a:gd name="connsiteY4584" fmla="*/ 450391 h 825628"/>
                <a:gd name="connsiteX4585" fmla="*/ 279410 w 557214"/>
                <a:gd name="connsiteY4585" fmla="*/ 449581 h 825628"/>
                <a:gd name="connsiteX4586" fmla="*/ 278559 w 557214"/>
                <a:gd name="connsiteY4586" fmla="*/ 448820 h 825628"/>
                <a:gd name="connsiteX4587" fmla="*/ 277571 w 557214"/>
                <a:gd name="connsiteY4587" fmla="*/ 448051 h 825628"/>
                <a:gd name="connsiteX4588" fmla="*/ 277360 w 557214"/>
                <a:gd name="connsiteY4588" fmla="*/ 447911 h 825628"/>
                <a:gd name="connsiteX4589" fmla="*/ 277527 w 557214"/>
                <a:gd name="connsiteY4589" fmla="*/ 447908 h 825628"/>
                <a:gd name="connsiteX4590" fmla="*/ 281286 w 557214"/>
                <a:gd name="connsiteY4590" fmla="*/ 447730 h 825628"/>
                <a:gd name="connsiteX4591" fmla="*/ 284023 w 557214"/>
                <a:gd name="connsiteY4591" fmla="*/ 447584 h 825628"/>
                <a:gd name="connsiteX4592" fmla="*/ 285177 w 557214"/>
                <a:gd name="connsiteY4592" fmla="*/ 447569 h 825628"/>
                <a:gd name="connsiteX4593" fmla="*/ 286175 w 557214"/>
                <a:gd name="connsiteY4593" fmla="*/ 447622 h 825628"/>
                <a:gd name="connsiteX4594" fmla="*/ 287284 w 557214"/>
                <a:gd name="connsiteY4594" fmla="*/ 447737 h 825628"/>
                <a:gd name="connsiteX4595" fmla="*/ 288448 w 557214"/>
                <a:gd name="connsiteY4595" fmla="*/ 447922 h 825628"/>
                <a:gd name="connsiteX4596" fmla="*/ 289706 w 557214"/>
                <a:gd name="connsiteY4596" fmla="*/ 448162 h 825628"/>
                <a:gd name="connsiteX4597" fmla="*/ 290928 w 557214"/>
                <a:gd name="connsiteY4597" fmla="*/ 448441 h 825628"/>
                <a:gd name="connsiteX4598" fmla="*/ 292524 w 557214"/>
                <a:gd name="connsiteY4598" fmla="*/ 448892 h 825628"/>
                <a:gd name="connsiteX4599" fmla="*/ 295863 w 557214"/>
                <a:gd name="connsiteY4599" fmla="*/ 449940 h 825628"/>
                <a:gd name="connsiteX4600" fmla="*/ 299692 w 557214"/>
                <a:gd name="connsiteY4600" fmla="*/ 451156 h 825628"/>
                <a:gd name="connsiteX4601" fmla="*/ 304808 w 557214"/>
                <a:gd name="connsiteY4601" fmla="*/ 452623 h 825628"/>
                <a:gd name="connsiteX4602" fmla="*/ 311907 w 557214"/>
                <a:gd name="connsiteY4602" fmla="*/ 454296 h 825628"/>
                <a:gd name="connsiteX4603" fmla="*/ 315273 w 557214"/>
                <a:gd name="connsiteY4603" fmla="*/ 455684 h 825628"/>
                <a:gd name="connsiteX4604" fmla="*/ 319599 w 557214"/>
                <a:gd name="connsiteY4604" fmla="*/ 457758 h 825628"/>
                <a:gd name="connsiteX4605" fmla="*/ 323265 w 557214"/>
                <a:gd name="connsiteY4605" fmla="*/ 459660 h 825628"/>
                <a:gd name="connsiteX4606" fmla="*/ 324741 w 557214"/>
                <a:gd name="connsiteY4606" fmla="*/ 460692 h 825628"/>
                <a:gd name="connsiteX4607" fmla="*/ 327115 w 557214"/>
                <a:gd name="connsiteY4607" fmla="*/ 462610 h 825628"/>
                <a:gd name="connsiteX4608" fmla="*/ 330103 w 557214"/>
                <a:gd name="connsiteY4608" fmla="*/ 464912 h 825628"/>
                <a:gd name="connsiteX4609" fmla="*/ 332581 w 557214"/>
                <a:gd name="connsiteY4609" fmla="*/ 466400 h 825628"/>
                <a:gd name="connsiteX4610" fmla="*/ 334424 w 557214"/>
                <a:gd name="connsiteY4610" fmla="*/ 467423 h 825628"/>
                <a:gd name="connsiteX4611" fmla="*/ 334623 w 557214"/>
                <a:gd name="connsiteY4611" fmla="*/ 467441 h 825628"/>
                <a:gd name="connsiteX4612" fmla="*/ 333673 w 557214"/>
                <a:gd name="connsiteY4612" fmla="*/ 466301 h 825628"/>
                <a:gd name="connsiteX4613" fmla="*/ 331718 w 557214"/>
                <a:gd name="connsiteY4613" fmla="*/ 464486 h 825628"/>
                <a:gd name="connsiteX4614" fmla="*/ 329277 w 557214"/>
                <a:gd name="connsiteY4614" fmla="*/ 462167 h 825628"/>
                <a:gd name="connsiteX4615" fmla="*/ 326846 w 557214"/>
                <a:gd name="connsiteY4615" fmla="*/ 459635 h 825628"/>
                <a:gd name="connsiteX4616" fmla="*/ 325038 w 557214"/>
                <a:gd name="connsiteY4616" fmla="*/ 457995 h 825628"/>
                <a:gd name="connsiteX4617" fmla="*/ 322522 w 557214"/>
                <a:gd name="connsiteY4617" fmla="*/ 456325 h 825628"/>
                <a:gd name="connsiteX4618" fmla="*/ 317982 w 557214"/>
                <a:gd name="connsiteY4618" fmla="*/ 453630 h 825628"/>
                <a:gd name="connsiteX4619" fmla="*/ 314155 w 557214"/>
                <a:gd name="connsiteY4619" fmla="*/ 451667 h 825628"/>
                <a:gd name="connsiteX4620" fmla="*/ 310942 w 557214"/>
                <a:gd name="connsiteY4620" fmla="*/ 450534 h 825628"/>
                <a:gd name="connsiteX4621" fmla="*/ 312264 w 557214"/>
                <a:gd name="connsiteY4621" fmla="*/ 450061 h 825628"/>
                <a:gd name="connsiteX4622" fmla="*/ 313558 w 557214"/>
                <a:gd name="connsiteY4622" fmla="*/ 449491 h 825628"/>
                <a:gd name="connsiteX4623" fmla="*/ 315320 w 557214"/>
                <a:gd name="connsiteY4623" fmla="*/ 448575 h 825628"/>
                <a:gd name="connsiteX4624" fmla="*/ 317291 w 557214"/>
                <a:gd name="connsiteY4624" fmla="*/ 447490 h 825628"/>
                <a:gd name="connsiteX4625" fmla="*/ 318110 w 557214"/>
                <a:gd name="connsiteY4625" fmla="*/ 447077 h 825628"/>
                <a:gd name="connsiteX4626" fmla="*/ 318636 w 557214"/>
                <a:gd name="connsiteY4626" fmla="*/ 446878 h 825628"/>
                <a:gd name="connsiteX4627" fmla="*/ 319561 w 557214"/>
                <a:gd name="connsiteY4627" fmla="*/ 446579 h 825628"/>
                <a:gd name="connsiteX4628" fmla="*/ 321732 w 557214"/>
                <a:gd name="connsiteY4628" fmla="*/ 445883 h 825628"/>
                <a:gd name="connsiteX4629" fmla="*/ 323937 w 557214"/>
                <a:gd name="connsiteY4629" fmla="*/ 445404 h 825628"/>
                <a:gd name="connsiteX4630" fmla="*/ 325807 w 557214"/>
                <a:gd name="connsiteY4630" fmla="*/ 445295 h 825628"/>
                <a:gd name="connsiteX4631" fmla="*/ 327146 w 557214"/>
                <a:gd name="connsiteY4631" fmla="*/ 445424 h 825628"/>
                <a:gd name="connsiteX4632" fmla="*/ 328332 w 557214"/>
                <a:gd name="connsiteY4632" fmla="*/ 445778 h 825628"/>
                <a:gd name="connsiteX4633" fmla="*/ 329444 w 557214"/>
                <a:gd name="connsiteY4633" fmla="*/ 446323 h 825628"/>
                <a:gd name="connsiteX4634" fmla="*/ 330350 w 557214"/>
                <a:gd name="connsiteY4634" fmla="*/ 446920 h 825628"/>
                <a:gd name="connsiteX4635" fmla="*/ 331647 w 557214"/>
                <a:gd name="connsiteY4635" fmla="*/ 447955 h 825628"/>
                <a:gd name="connsiteX4636" fmla="*/ 333476 w 557214"/>
                <a:gd name="connsiteY4636" fmla="*/ 449419 h 825628"/>
                <a:gd name="connsiteX4637" fmla="*/ 335462 w 557214"/>
                <a:gd name="connsiteY4637" fmla="*/ 450735 h 825628"/>
                <a:gd name="connsiteX4638" fmla="*/ 337456 w 557214"/>
                <a:gd name="connsiteY4638" fmla="*/ 451994 h 825628"/>
                <a:gd name="connsiteX4639" fmla="*/ 339323 w 557214"/>
                <a:gd name="connsiteY4639" fmla="*/ 453259 h 825628"/>
                <a:gd name="connsiteX4640" fmla="*/ 339499 w 557214"/>
                <a:gd name="connsiteY4640" fmla="*/ 453374 h 825628"/>
                <a:gd name="connsiteX4641" fmla="*/ 338386 w 557214"/>
                <a:gd name="connsiteY4641" fmla="*/ 452143 h 825628"/>
                <a:gd name="connsiteX4642" fmla="*/ 336727 w 557214"/>
                <a:gd name="connsiteY4642" fmla="*/ 450371 h 825628"/>
                <a:gd name="connsiteX4643" fmla="*/ 335025 w 557214"/>
                <a:gd name="connsiteY4643" fmla="*/ 448822 h 825628"/>
                <a:gd name="connsiteX4644" fmla="*/ 333403 w 557214"/>
                <a:gd name="connsiteY4644" fmla="*/ 447156 h 825628"/>
                <a:gd name="connsiteX4645" fmla="*/ 332022 w 557214"/>
                <a:gd name="connsiteY4645" fmla="*/ 445717 h 825628"/>
                <a:gd name="connsiteX4646" fmla="*/ 331006 w 557214"/>
                <a:gd name="connsiteY4646" fmla="*/ 444814 h 825628"/>
                <a:gd name="connsiteX4647" fmla="*/ 329797 w 557214"/>
                <a:gd name="connsiteY4647" fmla="*/ 443978 h 825628"/>
                <a:gd name="connsiteX4648" fmla="*/ 328264 w 557214"/>
                <a:gd name="connsiteY4648" fmla="*/ 443245 h 825628"/>
                <a:gd name="connsiteX4649" fmla="*/ 326642 w 557214"/>
                <a:gd name="connsiteY4649" fmla="*/ 442830 h 825628"/>
                <a:gd name="connsiteX4650" fmla="*/ 324527 w 557214"/>
                <a:gd name="connsiteY4650" fmla="*/ 442667 h 825628"/>
                <a:gd name="connsiteX4651" fmla="*/ 321947 w 557214"/>
                <a:gd name="connsiteY4651" fmla="*/ 442880 h 825628"/>
                <a:gd name="connsiteX4652" fmla="*/ 319168 w 557214"/>
                <a:gd name="connsiteY4652" fmla="*/ 443557 h 825628"/>
                <a:gd name="connsiteX4653" fmla="*/ 317779 w 557214"/>
                <a:gd name="connsiteY4653" fmla="*/ 444045 h 825628"/>
                <a:gd name="connsiteX4654" fmla="*/ 317102 w 557214"/>
                <a:gd name="connsiteY4654" fmla="*/ 444351 h 825628"/>
                <a:gd name="connsiteX4655" fmla="*/ 316429 w 557214"/>
                <a:gd name="connsiteY4655" fmla="*/ 444701 h 825628"/>
                <a:gd name="connsiteX4656" fmla="*/ 314650 w 557214"/>
                <a:gd name="connsiteY4656" fmla="*/ 445859 h 825628"/>
                <a:gd name="connsiteX4657" fmla="*/ 312839 w 557214"/>
                <a:gd name="connsiteY4657" fmla="*/ 447022 h 825628"/>
                <a:gd name="connsiteX4658" fmla="*/ 311687 w 557214"/>
                <a:gd name="connsiteY4658" fmla="*/ 447699 h 825628"/>
                <a:gd name="connsiteX4659" fmla="*/ 310469 w 557214"/>
                <a:gd name="connsiteY4659" fmla="*/ 448305 h 825628"/>
                <a:gd name="connsiteX4660" fmla="*/ 309931 w 557214"/>
                <a:gd name="connsiteY4660" fmla="*/ 448536 h 825628"/>
                <a:gd name="connsiteX4661" fmla="*/ 306813 w 557214"/>
                <a:gd name="connsiteY4661" fmla="*/ 448666 h 825628"/>
                <a:gd name="connsiteX4662" fmla="*/ 303802 w 557214"/>
                <a:gd name="connsiteY4662" fmla="*/ 448458 h 825628"/>
                <a:gd name="connsiteX4663" fmla="*/ 302734 w 557214"/>
                <a:gd name="connsiteY4663" fmla="*/ 448223 h 825628"/>
                <a:gd name="connsiteX4664" fmla="*/ 301968 w 557214"/>
                <a:gd name="connsiteY4664" fmla="*/ 447908 h 825628"/>
                <a:gd name="connsiteX4665" fmla="*/ 298779 w 557214"/>
                <a:gd name="connsiteY4665" fmla="*/ 446239 h 825628"/>
                <a:gd name="connsiteX4666" fmla="*/ 290825 w 557214"/>
                <a:gd name="connsiteY4666" fmla="*/ 442292 h 825628"/>
                <a:gd name="connsiteX4667" fmla="*/ 289952 w 557214"/>
                <a:gd name="connsiteY4667" fmla="*/ 441670 h 825628"/>
                <a:gd name="connsiteX4668" fmla="*/ 289398 w 557214"/>
                <a:gd name="connsiteY4668" fmla="*/ 441112 h 825628"/>
                <a:gd name="connsiteX4669" fmla="*/ 289033 w 557214"/>
                <a:gd name="connsiteY4669" fmla="*/ 440491 h 825628"/>
                <a:gd name="connsiteX4670" fmla="*/ 288540 w 557214"/>
                <a:gd name="connsiteY4670" fmla="*/ 439262 h 825628"/>
                <a:gd name="connsiteX4671" fmla="*/ 287719 w 557214"/>
                <a:gd name="connsiteY4671" fmla="*/ 436762 h 825628"/>
                <a:gd name="connsiteX4672" fmla="*/ 286848 w 557214"/>
                <a:gd name="connsiteY4672" fmla="*/ 434082 h 825628"/>
                <a:gd name="connsiteX4673" fmla="*/ 286386 w 557214"/>
                <a:gd name="connsiteY4673" fmla="*/ 433043 h 825628"/>
                <a:gd name="connsiteX4674" fmla="*/ 285924 w 557214"/>
                <a:gd name="connsiteY4674" fmla="*/ 432172 h 825628"/>
                <a:gd name="connsiteX4675" fmla="*/ 285426 w 557214"/>
                <a:gd name="connsiteY4675" fmla="*/ 431385 h 825628"/>
                <a:gd name="connsiteX4676" fmla="*/ 285298 w 557214"/>
                <a:gd name="connsiteY4676" fmla="*/ 431223 h 825628"/>
                <a:gd name="connsiteX4677" fmla="*/ 285055 w 557214"/>
                <a:gd name="connsiteY4677" fmla="*/ 430223 h 825628"/>
                <a:gd name="connsiteX4678" fmla="*/ 284193 w 557214"/>
                <a:gd name="connsiteY4678" fmla="*/ 428270 h 825628"/>
                <a:gd name="connsiteX4679" fmla="*/ 283390 w 557214"/>
                <a:gd name="connsiteY4679" fmla="*/ 427312 h 825628"/>
                <a:gd name="connsiteX4680" fmla="*/ 283512 w 557214"/>
                <a:gd name="connsiteY4680" fmla="*/ 426467 h 825628"/>
                <a:gd name="connsiteX4681" fmla="*/ 284152 w 557214"/>
                <a:gd name="connsiteY4681" fmla="*/ 425135 h 825628"/>
                <a:gd name="connsiteX4682" fmla="*/ 284813 w 557214"/>
                <a:gd name="connsiteY4682" fmla="*/ 424422 h 825628"/>
                <a:gd name="connsiteX4683" fmla="*/ 285675 w 557214"/>
                <a:gd name="connsiteY4683" fmla="*/ 423760 h 825628"/>
                <a:gd name="connsiteX4684" fmla="*/ 287108 w 557214"/>
                <a:gd name="connsiteY4684" fmla="*/ 422911 h 825628"/>
                <a:gd name="connsiteX4685" fmla="*/ 289878 w 557214"/>
                <a:gd name="connsiteY4685" fmla="*/ 421428 h 825628"/>
                <a:gd name="connsiteX4686" fmla="*/ 292926 w 557214"/>
                <a:gd name="connsiteY4686" fmla="*/ 419474 h 825628"/>
                <a:gd name="connsiteX4687" fmla="*/ 296303 w 557214"/>
                <a:gd name="connsiteY4687" fmla="*/ 417048 h 825628"/>
                <a:gd name="connsiteX4688" fmla="*/ 299825 w 557214"/>
                <a:gd name="connsiteY4688" fmla="*/ 414430 h 825628"/>
                <a:gd name="connsiteX4689" fmla="*/ 300031 w 557214"/>
                <a:gd name="connsiteY4689" fmla="*/ 412816 h 825628"/>
                <a:gd name="connsiteX4690" fmla="*/ 299484 w 557214"/>
                <a:gd name="connsiteY4690" fmla="*/ 410789 h 825628"/>
                <a:gd name="connsiteX4691" fmla="*/ 299261 w 557214"/>
                <a:gd name="connsiteY4691" fmla="*/ 410597 h 825628"/>
                <a:gd name="connsiteX4692" fmla="*/ 299005 w 557214"/>
                <a:gd name="connsiteY4692" fmla="*/ 412208 h 825628"/>
                <a:gd name="connsiteX4693" fmla="*/ 298859 w 557214"/>
                <a:gd name="connsiteY4693" fmla="*/ 413606 h 825628"/>
                <a:gd name="connsiteX4694" fmla="*/ 296870 w 557214"/>
                <a:gd name="connsiteY4694" fmla="*/ 414667 h 825628"/>
                <a:gd name="connsiteX4695" fmla="*/ 292696 w 557214"/>
                <a:gd name="connsiteY4695" fmla="*/ 416916 h 825628"/>
                <a:gd name="connsiteX4696" fmla="*/ 289634 w 557214"/>
                <a:gd name="connsiteY4696" fmla="*/ 418798 h 825628"/>
                <a:gd name="connsiteX4697" fmla="*/ 286733 w 557214"/>
                <a:gd name="connsiteY4697" fmla="*/ 420714 h 825628"/>
                <a:gd name="connsiteX4698" fmla="*/ 284917 w 557214"/>
                <a:gd name="connsiteY4698" fmla="*/ 422014 h 825628"/>
                <a:gd name="connsiteX4699" fmla="*/ 283898 w 557214"/>
                <a:gd name="connsiteY4699" fmla="*/ 422949 h 825628"/>
                <a:gd name="connsiteX4700" fmla="*/ 283155 w 557214"/>
                <a:gd name="connsiteY4700" fmla="*/ 423850 h 825628"/>
                <a:gd name="connsiteX4701" fmla="*/ 282432 w 557214"/>
                <a:gd name="connsiteY4701" fmla="*/ 425529 h 825628"/>
                <a:gd name="connsiteX4702" fmla="*/ 282328 w 557214"/>
                <a:gd name="connsiteY4702" fmla="*/ 426360 h 825628"/>
                <a:gd name="connsiteX4703" fmla="*/ 281283 w 557214"/>
                <a:gd name="connsiteY4703" fmla="*/ 425584 h 825628"/>
                <a:gd name="connsiteX4704" fmla="*/ 276337 w 557214"/>
                <a:gd name="connsiteY4704" fmla="*/ 422116 h 825628"/>
                <a:gd name="connsiteX4705" fmla="*/ 272537 w 557214"/>
                <a:gd name="connsiteY4705" fmla="*/ 419380 h 825628"/>
                <a:gd name="connsiteX4706" fmla="*/ 270813 w 557214"/>
                <a:gd name="connsiteY4706" fmla="*/ 417948 h 825628"/>
                <a:gd name="connsiteX4707" fmla="*/ 270028 w 557214"/>
                <a:gd name="connsiteY4707" fmla="*/ 417174 h 825628"/>
                <a:gd name="connsiteX4708" fmla="*/ 269363 w 557214"/>
                <a:gd name="connsiteY4708" fmla="*/ 416476 h 825628"/>
                <a:gd name="connsiteX4709" fmla="*/ 268487 w 557214"/>
                <a:gd name="connsiteY4709" fmla="*/ 415388 h 825628"/>
                <a:gd name="connsiteX4710" fmla="*/ 266574 w 557214"/>
                <a:gd name="connsiteY4710" fmla="*/ 412884 h 825628"/>
                <a:gd name="connsiteX4711" fmla="*/ 264707 w 557214"/>
                <a:gd name="connsiteY4711" fmla="*/ 410720 h 825628"/>
                <a:gd name="connsiteX4712" fmla="*/ 263415 w 557214"/>
                <a:gd name="connsiteY4712" fmla="*/ 409386 h 825628"/>
                <a:gd name="connsiteX4713" fmla="*/ 263323 w 557214"/>
                <a:gd name="connsiteY4713" fmla="*/ 409286 h 825628"/>
                <a:gd name="connsiteX4714" fmla="*/ 263978 w 557214"/>
                <a:gd name="connsiteY4714" fmla="*/ 410329 h 825628"/>
                <a:gd name="connsiteX4715" fmla="*/ 265144 w 557214"/>
                <a:gd name="connsiteY4715" fmla="*/ 412577 h 825628"/>
                <a:gd name="connsiteX4716" fmla="*/ 266746 w 557214"/>
                <a:gd name="connsiteY4716" fmla="*/ 415617 h 825628"/>
                <a:gd name="connsiteX4717" fmla="*/ 267741 w 557214"/>
                <a:gd name="connsiteY4717" fmla="*/ 417345 h 825628"/>
                <a:gd name="connsiteX4718" fmla="*/ 268348 w 557214"/>
                <a:gd name="connsiteY4718" fmla="*/ 418181 h 825628"/>
                <a:gd name="connsiteX4719" fmla="*/ 269030 w 557214"/>
                <a:gd name="connsiteY4719" fmla="*/ 419026 h 825628"/>
                <a:gd name="connsiteX4720" fmla="*/ 270264 w 557214"/>
                <a:gd name="connsiteY4720" fmla="*/ 420391 h 825628"/>
                <a:gd name="connsiteX4721" fmla="*/ 273256 w 557214"/>
                <a:gd name="connsiteY4721" fmla="*/ 423073 h 825628"/>
                <a:gd name="connsiteX4722" fmla="*/ 278232 w 557214"/>
                <a:gd name="connsiteY4722" fmla="*/ 427130 h 825628"/>
                <a:gd name="connsiteX4723" fmla="*/ 280656 w 557214"/>
                <a:gd name="connsiteY4723" fmla="*/ 429165 h 825628"/>
                <a:gd name="connsiteX4724" fmla="*/ 281287 w 557214"/>
                <a:gd name="connsiteY4724" fmla="*/ 429931 h 825628"/>
                <a:gd name="connsiteX4725" fmla="*/ 281668 w 557214"/>
                <a:gd name="connsiteY4725" fmla="*/ 430482 h 825628"/>
                <a:gd name="connsiteX4726" fmla="*/ 282003 w 557214"/>
                <a:gd name="connsiteY4726" fmla="*/ 433193 h 825628"/>
                <a:gd name="connsiteX4727" fmla="*/ 281389 w 557214"/>
                <a:gd name="connsiteY4727" fmla="*/ 436246 h 825628"/>
                <a:gd name="connsiteX4728" fmla="*/ 279491 w 557214"/>
                <a:gd name="connsiteY4728" fmla="*/ 438486 h 825628"/>
                <a:gd name="connsiteX4729" fmla="*/ 276782 w 557214"/>
                <a:gd name="connsiteY4729" fmla="*/ 439581 h 825628"/>
                <a:gd name="connsiteX4730" fmla="*/ 273314 w 557214"/>
                <a:gd name="connsiteY4730" fmla="*/ 439197 h 825628"/>
                <a:gd name="connsiteX4731" fmla="*/ 268832 w 557214"/>
                <a:gd name="connsiteY4731" fmla="*/ 437177 h 825628"/>
                <a:gd name="connsiteX4732" fmla="*/ 265155 w 557214"/>
                <a:gd name="connsiteY4732" fmla="*/ 434987 h 825628"/>
                <a:gd name="connsiteX4733" fmla="*/ 260243 w 557214"/>
                <a:gd name="connsiteY4733" fmla="*/ 431727 h 825628"/>
                <a:gd name="connsiteX4734" fmla="*/ 252671 w 557214"/>
                <a:gd name="connsiteY4734" fmla="*/ 426563 h 825628"/>
                <a:gd name="connsiteX4735" fmla="*/ 248037 w 557214"/>
                <a:gd name="connsiteY4735" fmla="*/ 423241 h 825628"/>
                <a:gd name="connsiteX4736" fmla="*/ 246939 w 557214"/>
                <a:gd name="connsiteY4736" fmla="*/ 422282 h 825628"/>
                <a:gd name="connsiteX4737" fmla="*/ 245618 w 557214"/>
                <a:gd name="connsiteY4737" fmla="*/ 420480 h 825628"/>
                <a:gd name="connsiteX4738" fmla="*/ 244407 w 557214"/>
                <a:gd name="connsiteY4738" fmla="*/ 417514 h 825628"/>
                <a:gd name="connsiteX4739" fmla="*/ 244265 w 557214"/>
                <a:gd name="connsiteY4739" fmla="*/ 416074 h 825628"/>
                <a:gd name="connsiteX4740" fmla="*/ 244332 w 557214"/>
                <a:gd name="connsiteY4740" fmla="*/ 415317 h 825628"/>
                <a:gd name="connsiteX4741" fmla="*/ 244465 w 557214"/>
                <a:gd name="connsiteY4741" fmla="*/ 414687 h 825628"/>
                <a:gd name="connsiteX4742" fmla="*/ 245162 w 557214"/>
                <a:gd name="connsiteY4742" fmla="*/ 412851 h 825628"/>
                <a:gd name="connsiteX4743" fmla="*/ 246163 w 557214"/>
                <a:gd name="connsiteY4743" fmla="*/ 410048 h 825628"/>
                <a:gd name="connsiteX4744" fmla="*/ 247172 w 557214"/>
                <a:gd name="connsiteY4744" fmla="*/ 406906 h 825628"/>
                <a:gd name="connsiteX4745" fmla="*/ 248015 w 557214"/>
                <a:gd name="connsiteY4745" fmla="*/ 404524 h 825628"/>
                <a:gd name="connsiteX4746" fmla="*/ 248937 w 557214"/>
                <a:gd name="connsiteY4746" fmla="*/ 402517 h 825628"/>
                <a:gd name="connsiteX4747" fmla="*/ 250061 w 557214"/>
                <a:gd name="connsiteY4747" fmla="*/ 400477 h 825628"/>
                <a:gd name="connsiteX4748" fmla="*/ 252518 w 557214"/>
                <a:gd name="connsiteY4748" fmla="*/ 396774 h 825628"/>
                <a:gd name="connsiteX4749" fmla="*/ 256045 w 557214"/>
                <a:gd name="connsiteY4749" fmla="*/ 392367 h 825628"/>
                <a:gd name="connsiteX4750" fmla="*/ 260261 w 557214"/>
                <a:gd name="connsiteY4750" fmla="*/ 388068 h 825628"/>
                <a:gd name="connsiteX4751" fmla="*/ 267939 w 557214"/>
                <a:gd name="connsiteY4751" fmla="*/ 381893 h 825628"/>
                <a:gd name="connsiteX4752" fmla="*/ 273787 w 557214"/>
                <a:gd name="connsiteY4752" fmla="*/ 377615 h 825628"/>
                <a:gd name="connsiteX4753" fmla="*/ 278145 w 557214"/>
                <a:gd name="connsiteY4753" fmla="*/ 375465 h 825628"/>
                <a:gd name="connsiteX4754" fmla="*/ 283490 w 557214"/>
                <a:gd name="connsiteY4754" fmla="*/ 372908 h 825628"/>
                <a:gd name="connsiteX4755" fmla="*/ 286014 w 557214"/>
                <a:gd name="connsiteY4755" fmla="*/ 372102 h 825628"/>
                <a:gd name="connsiteX4756" fmla="*/ 287046 w 557214"/>
                <a:gd name="connsiteY4756" fmla="*/ 371957 h 825628"/>
                <a:gd name="connsiteX4757" fmla="*/ 288143 w 557214"/>
                <a:gd name="connsiteY4757" fmla="*/ 371862 h 825628"/>
                <a:gd name="connsiteX4758" fmla="*/ 292582 w 557214"/>
                <a:gd name="connsiteY4758" fmla="*/ 371942 h 825628"/>
                <a:gd name="connsiteX4759" fmla="*/ 292650 w 557214"/>
                <a:gd name="connsiteY4759" fmla="*/ 371944 h 825628"/>
                <a:gd name="connsiteX4760" fmla="*/ 294315 w 557214"/>
                <a:gd name="connsiteY4760" fmla="*/ 372476 h 825628"/>
                <a:gd name="connsiteX4761" fmla="*/ 295602 w 557214"/>
                <a:gd name="connsiteY4761" fmla="*/ 372991 h 825628"/>
                <a:gd name="connsiteX4762" fmla="*/ 296621 w 557214"/>
                <a:gd name="connsiteY4762" fmla="*/ 373638 h 825628"/>
                <a:gd name="connsiteX4763" fmla="*/ 297720 w 557214"/>
                <a:gd name="connsiteY4763" fmla="*/ 374526 h 825628"/>
                <a:gd name="connsiteX4764" fmla="*/ 298690 w 557214"/>
                <a:gd name="connsiteY4764" fmla="*/ 375484 h 825628"/>
                <a:gd name="connsiteX4765" fmla="*/ 299417 w 557214"/>
                <a:gd name="connsiteY4765" fmla="*/ 376377 h 825628"/>
                <a:gd name="connsiteX4766" fmla="*/ 299974 w 557214"/>
                <a:gd name="connsiteY4766" fmla="*/ 377168 h 825628"/>
                <a:gd name="connsiteX4767" fmla="*/ 300433 w 557214"/>
                <a:gd name="connsiteY4767" fmla="*/ 377990 h 825628"/>
                <a:gd name="connsiteX4768" fmla="*/ 301101 w 557214"/>
                <a:gd name="connsiteY4768" fmla="*/ 379540 h 825628"/>
                <a:gd name="connsiteX4769" fmla="*/ 301919 w 557214"/>
                <a:gd name="connsiteY4769" fmla="*/ 381601 h 825628"/>
                <a:gd name="connsiteX4770" fmla="*/ 302423 w 557214"/>
                <a:gd name="connsiteY4770" fmla="*/ 382674 h 825628"/>
                <a:gd name="connsiteX4771" fmla="*/ 302815 w 557214"/>
                <a:gd name="connsiteY4771" fmla="*/ 383299 h 825628"/>
                <a:gd name="connsiteX4772" fmla="*/ 303333 w 557214"/>
                <a:gd name="connsiteY4772" fmla="*/ 383949 h 825628"/>
                <a:gd name="connsiteX4773" fmla="*/ 304529 w 557214"/>
                <a:gd name="connsiteY4773" fmla="*/ 385056 h 825628"/>
                <a:gd name="connsiteX4774" fmla="*/ 306380 w 557214"/>
                <a:gd name="connsiteY4774" fmla="*/ 386321 h 825628"/>
                <a:gd name="connsiteX4775" fmla="*/ 308543 w 557214"/>
                <a:gd name="connsiteY4775" fmla="*/ 387549 h 825628"/>
                <a:gd name="connsiteX4776" fmla="*/ 308768 w 557214"/>
                <a:gd name="connsiteY4776" fmla="*/ 387653 h 825628"/>
                <a:gd name="connsiteX4777" fmla="*/ 307395 w 557214"/>
                <a:gd name="connsiteY4777" fmla="*/ 386401 h 825628"/>
                <a:gd name="connsiteX4778" fmla="*/ 305766 w 557214"/>
                <a:gd name="connsiteY4778" fmla="*/ 384712 h 825628"/>
                <a:gd name="connsiteX4779" fmla="*/ 304652 w 557214"/>
                <a:gd name="connsiteY4779" fmla="*/ 383363 h 825628"/>
                <a:gd name="connsiteX4780" fmla="*/ 304214 w 557214"/>
                <a:gd name="connsiteY4780" fmla="*/ 382677 h 825628"/>
                <a:gd name="connsiteX4781" fmla="*/ 303965 w 557214"/>
                <a:gd name="connsiteY4781" fmla="*/ 382151 h 825628"/>
                <a:gd name="connsiteX4782" fmla="*/ 303724 w 557214"/>
                <a:gd name="connsiteY4782" fmla="*/ 381546 h 825628"/>
                <a:gd name="connsiteX4783" fmla="*/ 303223 w 557214"/>
                <a:gd name="connsiteY4783" fmla="*/ 379640 h 825628"/>
                <a:gd name="connsiteX4784" fmla="*/ 302637 w 557214"/>
                <a:gd name="connsiteY4784" fmla="*/ 377633 h 825628"/>
                <a:gd name="connsiteX4785" fmla="*/ 302151 w 557214"/>
                <a:gd name="connsiteY4785" fmla="*/ 376371 h 825628"/>
                <a:gd name="connsiteX4786" fmla="*/ 301591 w 557214"/>
                <a:gd name="connsiteY4786" fmla="*/ 375335 h 825628"/>
                <a:gd name="connsiteX4787" fmla="*/ 300676 w 557214"/>
                <a:gd name="connsiteY4787" fmla="*/ 374219 h 825628"/>
                <a:gd name="connsiteX4788" fmla="*/ 299502 w 557214"/>
                <a:gd name="connsiteY4788" fmla="*/ 373190 h 825628"/>
                <a:gd name="connsiteX4789" fmla="*/ 298141 w 557214"/>
                <a:gd name="connsiteY4789" fmla="*/ 372236 h 825628"/>
                <a:gd name="connsiteX4790" fmla="*/ 297881 w 557214"/>
                <a:gd name="connsiteY4790" fmla="*/ 372097 h 825628"/>
                <a:gd name="connsiteX4791" fmla="*/ 303625 w 557214"/>
                <a:gd name="connsiteY4791" fmla="*/ 372175 h 825628"/>
                <a:gd name="connsiteX4792" fmla="*/ 305695 w 557214"/>
                <a:gd name="connsiteY4792" fmla="*/ 371858 h 825628"/>
                <a:gd name="connsiteX4793" fmla="*/ 307012 w 557214"/>
                <a:gd name="connsiteY4793" fmla="*/ 371409 h 825628"/>
                <a:gd name="connsiteX4794" fmla="*/ 307425 w 557214"/>
                <a:gd name="connsiteY4794" fmla="*/ 371491 h 825628"/>
                <a:gd name="connsiteX4795" fmla="*/ 308454 w 557214"/>
                <a:gd name="connsiteY4795" fmla="*/ 371824 h 825628"/>
                <a:gd name="connsiteX4796" fmla="*/ 309127 w 557214"/>
                <a:gd name="connsiteY4796" fmla="*/ 372131 h 825628"/>
                <a:gd name="connsiteX4797" fmla="*/ 309730 w 557214"/>
                <a:gd name="connsiteY4797" fmla="*/ 372487 h 825628"/>
                <a:gd name="connsiteX4798" fmla="*/ 312118 w 557214"/>
                <a:gd name="connsiteY4798" fmla="*/ 374127 h 825628"/>
                <a:gd name="connsiteX4799" fmla="*/ 318219 w 557214"/>
                <a:gd name="connsiteY4799" fmla="*/ 378036 h 825628"/>
                <a:gd name="connsiteX4800" fmla="*/ 319374 w 557214"/>
                <a:gd name="connsiteY4800" fmla="*/ 378582 h 825628"/>
                <a:gd name="connsiteX4801" fmla="*/ 321415 w 557214"/>
                <a:gd name="connsiteY4801" fmla="*/ 379405 h 825628"/>
                <a:gd name="connsiteX4802" fmla="*/ 323670 w 557214"/>
                <a:gd name="connsiteY4802" fmla="*/ 380254 h 825628"/>
                <a:gd name="connsiteX4803" fmla="*/ 324853 w 557214"/>
                <a:gd name="connsiteY4803" fmla="*/ 380736 h 825628"/>
                <a:gd name="connsiteX4804" fmla="*/ 325718 w 557214"/>
                <a:gd name="connsiteY4804" fmla="*/ 381109 h 825628"/>
                <a:gd name="connsiteX4805" fmla="*/ 325796 w 557214"/>
                <a:gd name="connsiteY4805" fmla="*/ 381126 h 825628"/>
                <a:gd name="connsiteX4806" fmla="*/ 325311 w 557214"/>
                <a:gd name="connsiteY4806" fmla="*/ 380681 h 825628"/>
                <a:gd name="connsiteX4807" fmla="*/ 324380 w 557214"/>
                <a:gd name="connsiteY4807" fmla="*/ 379919 h 825628"/>
                <a:gd name="connsiteX4808" fmla="*/ 322756 w 557214"/>
                <a:gd name="connsiteY4808" fmla="*/ 378813 h 825628"/>
                <a:gd name="connsiteX4809" fmla="*/ 320617 w 557214"/>
                <a:gd name="connsiteY4809" fmla="*/ 377516 h 825628"/>
                <a:gd name="connsiteX4810" fmla="*/ 319360 w 557214"/>
                <a:gd name="connsiteY4810" fmla="*/ 376732 h 825628"/>
                <a:gd name="connsiteX4811" fmla="*/ 315328 w 557214"/>
                <a:gd name="connsiteY4811" fmla="*/ 373725 h 825628"/>
                <a:gd name="connsiteX4812" fmla="*/ 311118 w 557214"/>
                <a:gd name="connsiteY4812" fmla="*/ 370671 h 825628"/>
                <a:gd name="connsiteX4813" fmla="*/ 310305 w 557214"/>
                <a:gd name="connsiteY4813" fmla="*/ 370269 h 825628"/>
                <a:gd name="connsiteX4814" fmla="*/ 309490 w 557214"/>
                <a:gd name="connsiteY4814" fmla="*/ 369951 h 825628"/>
                <a:gd name="connsiteX4815" fmla="*/ 309468 w 557214"/>
                <a:gd name="connsiteY4815" fmla="*/ 369945 h 825628"/>
                <a:gd name="connsiteX4816" fmla="*/ 309501 w 557214"/>
                <a:gd name="connsiteY4816" fmla="*/ 369921 h 825628"/>
                <a:gd name="connsiteX4817" fmla="*/ 312412 w 557214"/>
                <a:gd name="connsiteY4817" fmla="*/ 367708 h 825628"/>
                <a:gd name="connsiteX4818" fmla="*/ 314413 w 557214"/>
                <a:gd name="connsiteY4818" fmla="*/ 365955 h 825628"/>
                <a:gd name="connsiteX4819" fmla="*/ 315698 w 557214"/>
                <a:gd name="connsiteY4819" fmla="*/ 364590 h 825628"/>
                <a:gd name="connsiteX4820" fmla="*/ 317352 w 557214"/>
                <a:gd name="connsiteY4820" fmla="*/ 362405 h 825628"/>
                <a:gd name="connsiteX4821" fmla="*/ 319561 w 557214"/>
                <a:gd name="connsiteY4821" fmla="*/ 358879 h 825628"/>
                <a:gd name="connsiteX4822" fmla="*/ 326409 w 557214"/>
                <a:gd name="connsiteY4822" fmla="*/ 349286 h 825628"/>
                <a:gd name="connsiteX4823" fmla="*/ 327777 w 557214"/>
                <a:gd name="connsiteY4823" fmla="*/ 346699 h 825628"/>
                <a:gd name="connsiteX4824" fmla="*/ 317848 w 557214"/>
                <a:gd name="connsiteY4824" fmla="*/ 355645 h 825628"/>
                <a:gd name="connsiteX4825" fmla="*/ 315224 w 557214"/>
                <a:gd name="connsiteY4825" fmla="*/ 359470 h 825628"/>
                <a:gd name="connsiteX4826" fmla="*/ 313474 w 557214"/>
                <a:gd name="connsiteY4826" fmla="*/ 361742 h 825628"/>
                <a:gd name="connsiteX4827" fmla="*/ 312323 w 557214"/>
                <a:gd name="connsiteY4827" fmla="*/ 362927 h 825628"/>
                <a:gd name="connsiteX4828" fmla="*/ 310817 w 557214"/>
                <a:gd name="connsiteY4828" fmla="*/ 364220 h 825628"/>
                <a:gd name="connsiteX4829" fmla="*/ 308327 w 557214"/>
                <a:gd name="connsiteY4829" fmla="*/ 366099 h 825628"/>
                <a:gd name="connsiteX4830" fmla="*/ 306006 w 557214"/>
                <a:gd name="connsiteY4830" fmla="*/ 367764 h 825628"/>
                <a:gd name="connsiteX4831" fmla="*/ 305188 w 557214"/>
                <a:gd name="connsiteY4831" fmla="*/ 368096 h 825628"/>
                <a:gd name="connsiteX4832" fmla="*/ 303841 w 557214"/>
                <a:gd name="connsiteY4832" fmla="*/ 368400 h 825628"/>
                <a:gd name="connsiteX4833" fmla="*/ 296144 w 557214"/>
                <a:gd name="connsiteY4833" fmla="*/ 368680 h 825628"/>
                <a:gd name="connsiteX4834" fmla="*/ 288509 w 557214"/>
                <a:gd name="connsiteY4834" fmla="*/ 368897 h 825628"/>
                <a:gd name="connsiteX4835" fmla="*/ 289383 w 557214"/>
                <a:gd name="connsiteY4835" fmla="*/ 368200 h 825628"/>
                <a:gd name="connsiteX4836" fmla="*/ 290707 w 557214"/>
                <a:gd name="connsiteY4836" fmla="*/ 366751 h 825628"/>
                <a:gd name="connsiteX4837" fmla="*/ 292167 w 557214"/>
                <a:gd name="connsiteY4837" fmla="*/ 364223 h 825628"/>
                <a:gd name="connsiteX4838" fmla="*/ 293840 w 557214"/>
                <a:gd name="connsiteY4838" fmla="*/ 360430 h 825628"/>
                <a:gd name="connsiteX4839" fmla="*/ 294849 w 557214"/>
                <a:gd name="connsiteY4839" fmla="*/ 357849 h 825628"/>
                <a:gd name="connsiteX4840" fmla="*/ 295629 w 557214"/>
                <a:gd name="connsiteY4840" fmla="*/ 355021 h 825628"/>
                <a:gd name="connsiteX4841" fmla="*/ 296587 w 557214"/>
                <a:gd name="connsiteY4841" fmla="*/ 350673 h 825628"/>
                <a:gd name="connsiteX4842" fmla="*/ 297062 w 557214"/>
                <a:gd name="connsiteY4842" fmla="*/ 348483 h 825628"/>
                <a:gd name="connsiteX4843" fmla="*/ 297315 w 557214"/>
                <a:gd name="connsiteY4843" fmla="*/ 347625 h 825628"/>
                <a:gd name="connsiteX4844" fmla="*/ 297626 w 557214"/>
                <a:gd name="connsiteY4844" fmla="*/ 346671 h 825628"/>
                <a:gd name="connsiteX4845" fmla="*/ 298222 w 557214"/>
                <a:gd name="connsiteY4845" fmla="*/ 345181 h 825628"/>
                <a:gd name="connsiteX4846" fmla="*/ 299059 w 557214"/>
                <a:gd name="connsiteY4846" fmla="*/ 343427 h 825628"/>
                <a:gd name="connsiteX4847" fmla="*/ 299797 w 557214"/>
                <a:gd name="connsiteY4847" fmla="*/ 341900 h 825628"/>
                <a:gd name="connsiteX4848" fmla="*/ 300028 w 557214"/>
                <a:gd name="connsiteY4848" fmla="*/ 341205 h 825628"/>
                <a:gd name="connsiteX4849" fmla="*/ 298757 w 557214"/>
                <a:gd name="connsiteY4849" fmla="*/ 342415 h 825628"/>
                <a:gd name="connsiteX4850" fmla="*/ 297480 w 557214"/>
                <a:gd name="connsiteY4850" fmla="*/ 344016 h 825628"/>
                <a:gd name="connsiteX4851" fmla="*/ 296471 w 557214"/>
                <a:gd name="connsiteY4851" fmla="*/ 345599 h 825628"/>
                <a:gd name="connsiteX4852" fmla="*/ 295895 w 557214"/>
                <a:gd name="connsiteY4852" fmla="*/ 346709 h 825628"/>
                <a:gd name="connsiteX4853" fmla="*/ 295480 w 557214"/>
                <a:gd name="connsiteY4853" fmla="*/ 347616 h 825628"/>
                <a:gd name="connsiteX4854" fmla="*/ 294913 w 557214"/>
                <a:gd name="connsiteY4854" fmla="*/ 349210 h 825628"/>
                <a:gd name="connsiteX4855" fmla="*/ 293652 w 557214"/>
                <a:gd name="connsiteY4855" fmla="*/ 353108 h 825628"/>
                <a:gd name="connsiteX4856" fmla="*/ 292575 w 557214"/>
                <a:gd name="connsiteY4856" fmla="*/ 356216 h 825628"/>
                <a:gd name="connsiteX4857" fmla="*/ 291622 w 557214"/>
                <a:gd name="connsiteY4857" fmla="*/ 358377 h 825628"/>
                <a:gd name="connsiteX4858" fmla="*/ 289915 w 557214"/>
                <a:gd name="connsiteY4858" fmla="*/ 361722 h 825628"/>
                <a:gd name="connsiteX4859" fmla="*/ 288445 w 557214"/>
                <a:gd name="connsiteY4859" fmla="*/ 364224 h 825628"/>
                <a:gd name="connsiteX4860" fmla="*/ 287462 w 557214"/>
                <a:gd name="connsiteY4860" fmla="*/ 365363 h 825628"/>
                <a:gd name="connsiteX4861" fmla="*/ 286352 w 557214"/>
                <a:gd name="connsiteY4861" fmla="*/ 366264 h 825628"/>
                <a:gd name="connsiteX4862" fmla="*/ 285204 w 557214"/>
                <a:gd name="connsiteY4862" fmla="*/ 367060 h 825628"/>
                <a:gd name="connsiteX4863" fmla="*/ 283012 w 557214"/>
                <a:gd name="connsiteY4863" fmla="*/ 367919 h 825628"/>
                <a:gd name="connsiteX4864" fmla="*/ 278974 w 557214"/>
                <a:gd name="connsiteY4864" fmla="*/ 369147 h 825628"/>
                <a:gd name="connsiteX4865" fmla="*/ 280877 w 557214"/>
                <a:gd name="connsiteY4865" fmla="*/ 367686 h 825628"/>
                <a:gd name="connsiteX4866" fmla="*/ 273283 w 557214"/>
                <a:gd name="connsiteY4866" fmla="*/ 371111 h 825628"/>
                <a:gd name="connsiteX4867" fmla="*/ 272729 w 557214"/>
                <a:gd name="connsiteY4867" fmla="*/ 371336 h 825628"/>
                <a:gd name="connsiteX4868" fmla="*/ 270352 w 557214"/>
                <a:gd name="connsiteY4868" fmla="*/ 372552 h 825628"/>
                <a:gd name="connsiteX4869" fmla="*/ 268328 w 557214"/>
                <a:gd name="connsiteY4869" fmla="*/ 373898 h 825628"/>
                <a:gd name="connsiteX4870" fmla="*/ 263575 w 557214"/>
                <a:gd name="connsiteY4870" fmla="*/ 376825 h 825628"/>
                <a:gd name="connsiteX4871" fmla="*/ 264255 w 557214"/>
                <a:gd name="connsiteY4871" fmla="*/ 375669 h 825628"/>
                <a:gd name="connsiteX4872" fmla="*/ 265025 w 557214"/>
                <a:gd name="connsiteY4872" fmla="*/ 374023 h 825628"/>
                <a:gd name="connsiteX4873" fmla="*/ 265948 w 557214"/>
                <a:gd name="connsiteY4873" fmla="*/ 371751 h 825628"/>
                <a:gd name="connsiteX4874" fmla="*/ 267475 w 557214"/>
                <a:gd name="connsiteY4874" fmla="*/ 368310 h 825628"/>
                <a:gd name="connsiteX4875" fmla="*/ 268985 w 557214"/>
                <a:gd name="connsiteY4875" fmla="*/ 364791 h 825628"/>
                <a:gd name="connsiteX4876" fmla="*/ 270016 w 557214"/>
                <a:gd name="connsiteY4876" fmla="*/ 361945 h 825628"/>
                <a:gd name="connsiteX4877" fmla="*/ 270774 w 557214"/>
                <a:gd name="connsiteY4877" fmla="*/ 359069 h 825628"/>
                <a:gd name="connsiteX4878" fmla="*/ 271162 w 557214"/>
                <a:gd name="connsiteY4878" fmla="*/ 356062 h 825628"/>
                <a:gd name="connsiteX4879" fmla="*/ 271046 w 557214"/>
                <a:gd name="connsiteY4879" fmla="*/ 353637 h 825628"/>
                <a:gd name="connsiteX4880" fmla="*/ 270776 w 557214"/>
                <a:gd name="connsiteY4880" fmla="*/ 352703 h 825628"/>
                <a:gd name="connsiteX4881" fmla="*/ 270286 w 557214"/>
                <a:gd name="connsiteY4881" fmla="*/ 354987 h 825628"/>
                <a:gd name="connsiteX4882" fmla="*/ 269564 w 557214"/>
                <a:gd name="connsiteY4882" fmla="*/ 357725 h 825628"/>
                <a:gd name="connsiteX4883" fmla="*/ 268575 w 557214"/>
                <a:gd name="connsiteY4883" fmla="*/ 360392 h 825628"/>
                <a:gd name="connsiteX4884" fmla="*/ 267416 w 557214"/>
                <a:gd name="connsiteY4884" fmla="*/ 362918 h 825628"/>
                <a:gd name="connsiteX4885" fmla="*/ 265811 w 557214"/>
                <a:gd name="connsiteY4885" fmla="*/ 365970 h 825628"/>
                <a:gd name="connsiteX4886" fmla="*/ 264804 w 557214"/>
                <a:gd name="connsiteY4886" fmla="*/ 367800 h 825628"/>
                <a:gd name="connsiteX4887" fmla="*/ 264789 w 557214"/>
                <a:gd name="connsiteY4887" fmla="*/ 366730 h 825628"/>
                <a:gd name="connsiteX4888" fmla="*/ 263880 w 557214"/>
                <a:gd name="connsiteY4888" fmla="*/ 363048 h 825628"/>
                <a:gd name="connsiteX4889" fmla="*/ 262888 w 557214"/>
                <a:gd name="connsiteY4889" fmla="*/ 359487 h 825628"/>
                <a:gd name="connsiteX4890" fmla="*/ 262655 w 557214"/>
                <a:gd name="connsiteY4890" fmla="*/ 358624 h 825628"/>
                <a:gd name="connsiteX4891" fmla="*/ 262477 w 557214"/>
                <a:gd name="connsiteY4891" fmla="*/ 357917 h 825628"/>
                <a:gd name="connsiteX4892" fmla="*/ 262246 w 557214"/>
                <a:gd name="connsiteY4892" fmla="*/ 356796 h 825628"/>
                <a:gd name="connsiteX4893" fmla="*/ 262025 w 557214"/>
                <a:gd name="connsiteY4893" fmla="*/ 355440 h 825628"/>
                <a:gd name="connsiteX4894" fmla="*/ 261839 w 557214"/>
                <a:gd name="connsiteY4894" fmla="*/ 354313 h 825628"/>
                <a:gd name="connsiteX4895" fmla="*/ 261658 w 557214"/>
                <a:gd name="connsiteY4895" fmla="*/ 353852 h 825628"/>
                <a:gd name="connsiteX4896" fmla="*/ 261403 w 557214"/>
                <a:gd name="connsiteY4896" fmla="*/ 354987 h 825628"/>
                <a:gd name="connsiteX4897" fmla="*/ 261264 w 557214"/>
                <a:gd name="connsiteY4897" fmla="*/ 356398 h 825628"/>
                <a:gd name="connsiteX4898" fmla="*/ 261254 w 557214"/>
                <a:gd name="connsiteY4898" fmla="*/ 357720 h 825628"/>
                <a:gd name="connsiteX4899" fmla="*/ 261302 w 557214"/>
                <a:gd name="connsiteY4899" fmla="*/ 358582 h 825628"/>
                <a:gd name="connsiteX4900" fmla="*/ 261387 w 557214"/>
                <a:gd name="connsiteY4900" fmla="*/ 359452 h 825628"/>
                <a:gd name="connsiteX4901" fmla="*/ 261722 w 557214"/>
                <a:gd name="connsiteY4901" fmla="*/ 361784 h 825628"/>
                <a:gd name="connsiteX4902" fmla="*/ 262528 w 557214"/>
                <a:gd name="connsiteY4902" fmla="*/ 366712 h 825628"/>
                <a:gd name="connsiteX4903" fmla="*/ 262668 w 557214"/>
                <a:gd name="connsiteY4903" fmla="*/ 367602 h 825628"/>
                <a:gd name="connsiteX4904" fmla="*/ 262740 w 557214"/>
                <a:gd name="connsiteY4904" fmla="*/ 368548 h 825628"/>
                <a:gd name="connsiteX4905" fmla="*/ 262733 w 557214"/>
                <a:gd name="connsiteY4905" fmla="*/ 369705 h 825628"/>
                <a:gd name="connsiteX4906" fmla="*/ 262621 w 557214"/>
                <a:gd name="connsiteY4906" fmla="*/ 371206 h 825628"/>
                <a:gd name="connsiteX4907" fmla="*/ 262368 w 557214"/>
                <a:gd name="connsiteY4907" fmla="*/ 372717 h 825628"/>
                <a:gd name="connsiteX4908" fmla="*/ 262028 w 557214"/>
                <a:gd name="connsiteY4908" fmla="*/ 374096 h 825628"/>
                <a:gd name="connsiteX4909" fmla="*/ 261560 w 557214"/>
                <a:gd name="connsiteY4909" fmla="*/ 375442 h 825628"/>
                <a:gd name="connsiteX4910" fmla="*/ 261421 w 557214"/>
                <a:gd name="connsiteY4910" fmla="*/ 375800 h 825628"/>
                <a:gd name="connsiteX4911" fmla="*/ 259485 w 557214"/>
                <a:gd name="connsiteY4911" fmla="*/ 379055 h 825628"/>
                <a:gd name="connsiteX4912" fmla="*/ 258619 w 557214"/>
                <a:gd name="connsiteY4912" fmla="*/ 380212 h 825628"/>
                <a:gd name="connsiteX4913" fmla="*/ 253525 w 557214"/>
                <a:gd name="connsiteY4913" fmla="*/ 384216 h 825628"/>
                <a:gd name="connsiteX4914" fmla="*/ 250130 w 557214"/>
                <a:gd name="connsiteY4914" fmla="*/ 387703 h 825628"/>
                <a:gd name="connsiteX4915" fmla="*/ 250225 w 557214"/>
                <a:gd name="connsiteY4915" fmla="*/ 387296 h 825628"/>
                <a:gd name="connsiteX4916" fmla="*/ 250491 w 557214"/>
                <a:gd name="connsiteY4916" fmla="*/ 385832 h 825628"/>
                <a:gd name="connsiteX4917" fmla="*/ 250600 w 557214"/>
                <a:gd name="connsiteY4917" fmla="*/ 384288 h 825628"/>
                <a:gd name="connsiteX4918" fmla="*/ 250626 w 557214"/>
                <a:gd name="connsiteY4918" fmla="*/ 383313 h 825628"/>
                <a:gd name="connsiteX4919" fmla="*/ 250575 w 557214"/>
                <a:gd name="connsiteY4919" fmla="*/ 381845 h 825628"/>
                <a:gd name="connsiteX4920" fmla="*/ 250419 w 557214"/>
                <a:gd name="connsiteY4920" fmla="*/ 379369 h 825628"/>
                <a:gd name="connsiteX4921" fmla="*/ 250332 w 557214"/>
                <a:gd name="connsiteY4921" fmla="*/ 378018 h 825628"/>
                <a:gd name="connsiteX4922" fmla="*/ 250319 w 557214"/>
                <a:gd name="connsiteY4922" fmla="*/ 377492 h 825628"/>
                <a:gd name="connsiteX4923" fmla="*/ 250324 w 557214"/>
                <a:gd name="connsiteY4923" fmla="*/ 377006 h 825628"/>
                <a:gd name="connsiteX4924" fmla="*/ 250423 w 557214"/>
                <a:gd name="connsiteY4924" fmla="*/ 375900 h 825628"/>
                <a:gd name="connsiteX4925" fmla="*/ 250666 w 557214"/>
                <a:gd name="connsiteY4925" fmla="*/ 374430 h 825628"/>
                <a:gd name="connsiteX4926" fmla="*/ 250914 w 557214"/>
                <a:gd name="connsiteY4926" fmla="*/ 373134 h 825628"/>
                <a:gd name="connsiteX4927" fmla="*/ 250932 w 557214"/>
                <a:gd name="connsiteY4927" fmla="*/ 372548 h 825628"/>
                <a:gd name="connsiteX4928" fmla="*/ 250184 w 557214"/>
                <a:gd name="connsiteY4928" fmla="*/ 373709 h 825628"/>
                <a:gd name="connsiteX4929" fmla="*/ 249532 w 557214"/>
                <a:gd name="connsiteY4929" fmla="*/ 375170 h 825628"/>
                <a:gd name="connsiteX4930" fmla="*/ 249117 w 557214"/>
                <a:gd name="connsiteY4930" fmla="*/ 376500 h 825628"/>
                <a:gd name="connsiteX4931" fmla="*/ 248967 w 557214"/>
                <a:gd name="connsiteY4931" fmla="*/ 377200 h 825628"/>
                <a:gd name="connsiteX4932" fmla="*/ 248882 w 557214"/>
                <a:gd name="connsiteY4932" fmla="*/ 377764 h 825628"/>
                <a:gd name="connsiteX4933" fmla="*/ 248798 w 557214"/>
                <a:gd name="connsiteY4933" fmla="*/ 378797 h 825628"/>
                <a:gd name="connsiteX4934" fmla="*/ 248655 w 557214"/>
                <a:gd name="connsiteY4934" fmla="*/ 381133 h 825628"/>
                <a:gd name="connsiteX4935" fmla="*/ 248544 w 557214"/>
                <a:gd name="connsiteY4935" fmla="*/ 382873 h 825628"/>
                <a:gd name="connsiteX4936" fmla="*/ 248448 w 557214"/>
                <a:gd name="connsiteY4936" fmla="*/ 383785 h 825628"/>
                <a:gd name="connsiteX4937" fmla="*/ 248262 w 557214"/>
                <a:gd name="connsiteY4937" fmla="*/ 385080 h 825628"/>
                <a:gd name="connsiteX4938" fmla="*/ 248118 w 557214"/>
                <a:gd name="connsiteY4938" fmla="*/ 386481 h 825628"/>
                <a:gd name="connsiteX4939" fmla="*/ 247966 w 557214"/>
                <a:gd name="connsiteY4939" fmla="*/ 387731 h 825628"/>
                <a:gd name="connsiteX4940" fmla="*/ 247816 w 557214"/>
                <a:gd name="connsiteY4940" fmla="*/ 388629 h 825628"/>
                <a:gd name="connsiteX4941" fmla="*/ 247652 w 557214"/>
                <a:gd name="connsiteY4941" fmla="*/ 389421 h 825628"/>
                <a:gd name="connsiteX4942" fmla="*/ 247289 w 557214"/>
                <a:gd name="connsiteY4942" fmla="*/ 390694 h 825628"/>
                <a:gd name="connsiteX4943" fmla="*/ 246682 w 557214"/>
                <a:gd name="connsiteY4943" fmla="*/ 392684 h 825628"/>
                <a:gd name="connsiteX4944" fmla="*/ 244449 w 557214"/>
                <a:gd name="connsiteY4944" fmla="*/ 396737 h 825628"/>
                <a:gd name="connsiteX4945" fmla="*/ 240637 w 557214"/>
                <a:gd name="connsiteY4945" fmla="*/ 404774 h 825628"/>
                <a:gd name="connsiteX4946" fmla="*/ 238998 w 557214"/>
                <a:gd name="connsiteY4946" fmla="*/ 407707 h 825628"/>
                <a:gd name="connsiteX4947" fmla="*/ 237944 w 557214"/>
                <a:gd name="connsiteY4947" fmla="*/ 408938 h 825628"/>
                <a:gd name="connsiteX4948" fmla="*/ 237011 w 557214"/>
                <a:gd name="connsiteY4948" fmla="*/ 409825 h 825628"/>
                <a:gd name="connsiteX4949" fmla="*/ 236047 w 557214"/>
                <a:gd name="connsiteY4949" fmla="*/ 410472 h 825628"/>
                <a:gd name="connsiteX4950" fmla="*/ 234831 w 557214"/>
                <a:gd name="connsiteY4950" fmla="*/ 410907 h 825628"/>
                <a:gd name="connsiteX4951" fmla="*/ 234159 w 557214"/>
                <a:gd name="connsiteY4951" fmla="*/ 411090 h 825628"/>
                <a:gd name="connsiteX4952" fmla="*/ 228452 w 557214"/>
                <a:gd name="connsiteY4952" fmla="*/ 410427 h 825628"/>
                <a:gd name="connsiteX4953" fmla="*/ 220324 w 557214"/>
                <a:gd name="connsiteY4953" fmla="*/ 408636 h 825628"/>
                <a:gd name="connsiteX4954" fmla="*/ 214702 w 557214"/>
                <a:gd name="connsiteY4954" fmla="*/ 405621 h 825628"/>
                <a:gd name="connsiteX4955" fmla="*/ 210882 w 557214"/>
                <a:gd name="connsiteY4955" fmla="*/ 401872 h 825628"/>
                <a:gd name="connsiteX4956" fmla="*/ 207968 w 557214"/>
                <a:gd name="connsiteY4956" fmla="*/ 398166 h 825628"/>
                <a:gd name="connsiteX4957" fmla="*/ 205848 w 557214"/>
                <a:gd name="connsiteY4957" fmla="*/ 394591 h 825628"/>
                <a:gd name="connsiteX4958" fmla="*/ 204041 w 557214"/>
                <a:gd name="connsiteY4958" fmla="*/ 390266 h 825628"/>
                <a:gd name="connsiteX4959" fmla="*/ 203061 w 557214"/>
                <a:gd name="connsiteY4959" fmla="*/ 386116 h 825628"/>
                <a:gd name="connsiteX4960" fmla="*/ 203128 w 557214"/>
                <a:gd name="connsiteY4960" fmla="*/ 382757 h 825628"/>
                <a:gd name="connsiteX4961" fmla="*/ 204715 w 557214"/>
                <a:gd name="connsiteY4961" fmla="*/ 379120 h 825628"/>
                <a:gd name="connsiteX4962" fmla="*/ 207720 w 557214"/>
                <a:gd name="connsiteY4962" fmla="*/ 374920 h 825628"/>
                <a:gd name="connsiteX4963" fmla="*/ 211907 w 557214"/>
                <a:gd name="connsiteY4963" fmla="*/ 370595 h 825628"/>
                <a:gd name="connsiteX4964" fmla="*/ 216508 w 557214"/>
                <a:gd name="connsiteY4964" fmla="*/ 366635 h 825628"/>
                <a:gd name="connsiteX4965" fmla="*/ 226190 w 557214"/>
                <a:gd name="connsiteY4965" fmla="*/ 360280 h 825628"/>
                <a:gd name="connsiteX4966" fmla="*/ 242800 w 557214"/>
                <a:gd name="connsiteY4966" fmla="*/ 350242 h 825628"/>
                <a:gd name="connsiteX4967" fmla="*/ 248494 w 557214"/>
                <a:gd name="connsiteY4967" fmla="*/ 346530 h 825628"/>
                <a:gd name="connsiteX4968" fmla="*/ 253167 w 557214"/>
                <a:gd name="connsiteY4968" fmla="*/ 343372 h 825628"/>
                <a:gd name="connsiteX4969" fmla="*/ 260353 w 557214"/>
                <a:gd name="connsiteY4969" fmla="*/ 336485 h 825628"/>
                <a:gd name="connsiteX4970" fmla="*/ 267280 w 557214"/>
                <a:gd name="connsiteY4970" fmla="*/ 327649 h 825628"/>
                <a:gd name="connsiteX4971" fmla="*/ 271528 w 557214"/>
                <a:gd name="connsiteY4971" fmla="*/ 319424 h 825628"/>
                <a:gd name="connsiteX4972" fmla="*/ 273690 w 557214"/>
                <a:gd name="connsiteY4972" fmla="*/ 311601 h 825628"/>
                <a:gd name="connsiteX4973" fmla="*/ 274280 w 557214"/>
                <a:gd name="connsiteY4973" fmla="*/ 303779 h 825628"/>
                <a:gd name="connsiteX4974" fmla="*/ 272894 w 557214"/>
                <a:gd name="connsiteY4974" fmla="*/ 296386 h 825628"/>
                <a:gd name="connsiteX4975" fmla="*/ 269400 w 557214"/>
                <a:gd name="connsiteY4975" fmla="*/ 289992 h 825628"/>
                <a:gd name="connsiteX4976" fmla="*/ 263737 w 557214"/>
                <a:gd name="connsiteY4976" fmla="*/ 284850 h 825628"/>
                <a:gd name="connsiteX4977" fmla="*/ 256539 w 557214"/>
                <a:gd name="connsiteY4977" fmla="*/ 282019 h 825628"/>
                <a:gd name="connsiteX4978" fmla="*/ 249554 w 557214"/>
                <a:gd name="connsiteY4978" fmla="*/ 281731 h 825628"/>
                <a:gd name="connsiteX4979" fmla="*/ 247670 w 557214"/>
                <a:gd name="connsiteY4979" fmla="*/ 282101 h 825628"/>
                <a:gd name="connsiteX4980" fmla="*/ 247420 w 557214"/>
                <a:gd name="connsiteY4980" fmla="*/ 282136 h 825628"/>
                <a:gd name="connsiteX4981" fmla="*/ 247387 w 557214"/>
                <a:gd name="connsiteY4981" fmla="*/ 276252 h 825628"/>
                <a:gd name="connsiteX4982" fmla="*/ 249799 w 557214"/>
                <a:gd name="connsiteY4982" fmla="*/ 267418 h 825628"/>
                <a:gd name="connsiteX4983" fmla="*/ 251177 w 557214"/>
                <a:gd name="connsiteY4983" fmla="*/ 263630 h 825628"/>
                <a:gd name="connsiteX4984" fmla="*/ 271937 w 557214"/>
                <a:gd name="connsiteY4984" fmla="*/ 234596 h 825628"/>
                <a:gd name="connsiteX4985" fmla="*/ 273582 w 557214"/>
                <a:gd name="connsiteY4985" fmla="*/ 235272 h 825628"/>
                <a:gd name="connsiteX4986" fmla="*/ 281353 w 557214"/>
                <a:gd name="connsiteY4986" fmla="*/ 237294 h 825628"/>
                <a:gd name="connsiteX4987" fmla="*/ 281100 w 557214"/>
                <a:gd name="connsiteY4987" fmla="*/ 236920 h 825628"/>
                <a:gd name="connsiteX4988" fmla="*/ 277547 w 557214"/>
                <a:gd name="connsiteY4988" fmla="*/ 234094 h 825628"/>
                <a:gd name="connsiteX4989" fmla="*/ 277459 w 557214"/>
                <a:gd name="connsiteY4989" fmla="*/ 234007 h 825628"/>
                <a:gd name="connsiteX4990" fmla="*/ 277706 w 557214"/>
                <a:gd name="connsiteY4990" fmla="*/ 234098 h 825628"/>
                <a:gd name="connsiteX4991" fmla="*/ 283661 w 557214"/>
                <a:gd name="connsiteY4991" fmla="*/ 235775 h 825628"/>
                <a:gd name="connsiteX4992" fmla="*/ 292265 w 557214"/>
                <a:gd name="connsiteY4992" fmla="*/ 237743 h 825628"/>
                <a:gd name="connsiteX4993" fmla="*/ 293460 w 557214"/>
                <a:gd name="connsiteY4993" fmla="*/ 237841 h 825628"/>
                <a:gd name="connsiteX4994" fmla="*/ 292984 w 557214"/>
                <a:gd name="connsiteY4994" fmla="*/ 237390 h 825628"/>
                <a:gd name="connsiteX4995" fmla="*/ 285451 w 557214"/>
                <a:gd name="connsiteY4995" fmla="*/ 233886 h 825628"/>
                <a:gd name="connsiteX4996" fmla="*/ 284142 w 557214"/>
                <a:gd name="connsiteY4996" fmla="*/ 233105 h 825628"/>
                <a:gd name="connsiteX4997" fmla="*/ 288149 w 557214"/>
                <a:gd name="connsiteY4997" fmla="*/ 234568 h 825628"/>
                <a:gd name="connsiteX4998" fmla="*/ 292432 w 557214"/>
                <a:gd name="connsiteY4998" fmla="*/ 235633 h 825628"/>
                <a:gd name="connsiteX4999" fmla="*/ 299725 w 557214"/>
                <a:gd name="connsiteY4999" fmla="*/ 236893 h 825628"/>
                <a:gd name="connsiteX5000" fmla="*/ 309210 w 557214"/>
                <a:gd name="connsiteY5000" fmla="*/ 237159 h 825628"/>
                <a:gd name="connsiteX5001" fmla="*/ 317696 w 557214"/>
                <a:gd name="connsiteY5001" fmla="*/ 236144 h 825628"/>
                <a:gd name="connsiteX5002" fmla="*/ 324644 w 557214"/>
                <a:gd name="connsiteY5002" fmla="*/ 233880 h 825628"/>
                <a:gd name="connsiteX5003" fmla="*/ 331232 w 557214"/>
                <a:gd name="connsiteY5003" fmla="*/ 230660 h 825628"/>
                <a:gd name="connsiteX5004" fmla="*/ 337203 w 557214"/>
                <a:gd name="connsiteY5004" fmla="*/ 226445 h 825628"/>
                <a:gd name="connsiteX5005" fmla="*/ 341859 w 557214"/>
                <a:gd name="connsiteY5005" fmla="*/ 221748 h 825628"/>
                <a:gd name="connsiteX5006" fmla="*/ 343432 w 557214"/>
                <a:gd name="connsiteY5006" fmla="*/ 219647 h 825628"/>
                <a:gd name="connsiteX5007" fmla="*/ 350075 w 557214"/>
                <a:gd name="connsiteY5007" fmla="*/ 208147 h 825628"/>
                <a:gd name="connsiteX5008" fmla="*/ 353267 w 557214"/>
                <a:gd name="connsiteY5008" fmla="*/ 195160 h 825628"/>
                <a:gd name="connsiteX5009" fmla="*/ 353245 w 557214"/>
                <a:gd name="connsiteY5009" fmla="*/ 182852 h 825628"/>
                <a:gd name="connsiteX5010" fmla="*/ 344755 w 557214"/>
                <a:gd name="connsiteY5010" fmla="*/ 209212 h 825628"/>
                <a:gd name="connsiteX5011" fmla="*/ 336375 w 557214"/>
                <a:gd name="connsiteY5011" fmla="*/ 221038 h 825628"/>
                <a:gd name="connsiteX5012" fmla="*/ 329449 w 557214"/>
                <a:gd name="connsiteY5012" fmla="*/ 226443 h 825628"/>
                <a:gd name="connsiteX5013" fmla="*/ 340991 w 557214"/>
                <a:gd name="connsiteY5013" fmla="*/ 211033 h 825628"/>
                <a:gd name="connsiteX5014" fmla="*/ 323099 w 557214"/>
                <a:gd name="connsiteY5014" fmla="*/ 223378 h 825628"/>
                <a:gd name="connsiteX5015" fmla="*/ 321550 w 557214"/>
                <a:gd name="connsiteY5015" fmla="*/ 222604 h 825628"/>
                <a:gd name="connsiteX5016" fmla="*/ 331847 w 557214"/>
                <a:gd name="connsiteY5016" fmla="*/ 207225 h 825628"/>
                <a:gd name="connsiteX5017" fmla="*/ 330348 w 557214"/>
                <a:gd name="connsiteY5017" fmla="*/ 208797 h 825628"/>
                <a:gd name="connsiteX5018" fmla="*/ 333931 w 557214"/>
                <a:gd name="connsiteY5018" fmla="*/ 203203 h 825628"/>
                <a:gd name="connsiteX5019" fmla="*/ 337895 w 557214"/>
                <a:gd name="connsiteY5019" fmla="*/ 194587 h 825628"/>
                <a:gd name="connsiteX5020" fmla="*/ 340087 w 557214"/>
                <a:gd name="connsiteY5020" fmla="*/ 186799 h 825628"/>
                <a:gd name="connsiteX5021" fmla="*/ 340691 w 557214"/>
                <a:gd name="connsiteY5021" fmla="*/ 178988 h 825628"/>
                <a:gd name="connsiteX5022" fmla="*/ 340061 w 557214"/>
                <a:gd name="connsiteY5022" fmla="*/ 171854 h 825628"/>
                <a:gd name="connsiteX5023" fmla="*/ 339439 w 557214"/>
                <a:gd name="connsiteY5023" fmla="*/ 168835 h 825628"/>
                <a:gd name="connsiteX5024" fmla="*/ 339226 w 557214"/>
                <a:gd name="connsiteY5024" fmla="*/ 176195 h 825628"/>
                <a:gd name="connsiteX5025" fmla="*/ 338572 w 557214"/>
                <a:gd name="connsiteY5025" fmla="*/ 184052 h 825628"/>
                <a:gd name="connsiteX5026" fmla="*/ 336885 w 557214"/>
                <a:gd name="connsiteY5026" fmla="*/ 191353 h 825628"/>
                <a:gd name="connsiteX5027" fmla="*/ 333658 w 557214"/>
                <a:gd name="connsiteY5027" fmla="*/ 199646 h 825628"/>
                <a:gd name="connsiteX5028" fmla="*/ 329582 w 557214"/>
                <a:gd name="connsiteY5028" fmla="*/ 207672 h 825628"/>
                <a:gd name="connsiteX5029" fmla="*/ 326655 w 557214"/>
                <a:gd name="connsiteY5029" fmla="*/ 212452 h 825628"/>
                <a:gd name="connsiteX5030" fmla="*/ 315851 w 557214"/>
                <a:gd name="connsiteY5030" fmla="*/ 220366 h 825628"/>
                <a:gd name="connsiteX5031" fmla="*/ 322332 w 557214"/>
                <a:gd name="connsiteY5031" fmla="*/ 205611 h 825628"/>
                <a:gd name="connsiteX5032" fmla="*/ 321933 w 557214"/>
                <a:gd name="connsiteY5032" fmla="*/ 205686 h 825628"/>
                <a:gd name="connsiteX5033" fmla="*/ 317871 w 557214"/>
                <a:gd name="connsiteY5033" fmla="*/ 211175 h 825628"/>
                <a:gd name="connsiteX5034" fmla="*/ 317092 w 557214"/>
                <a:gd name="connsiteY5034" fmla="*/ 211938 h 825628"/>
                <a:gd name="connsiteX5035" fmla="*/ 320818 w 557214"/>
                <a:gd name="connsiteY5035" fmla="*/ 194935 h 825628"/>
                <a:gd name="connsiteX5036" fmla="*/ 320175 w 557214"/>
                <a:gd name="connsiteY5036" fmla="*/ 196146 h 825628"/>
                <a:gd name="connsiteX5037" fmla="*/ 320336 w 557214"/>
                <a:gd name="connsiteY5037" fmla="*/ 195680 h 825628"/>
                <a:gd name="connsiteX5038" fmla="*/ 322029 w 557214"/>
                <a:gd name="connsiteY5038" fmla="*/ 191845 h 825628"/>
                <a:gd name="connsiteX5039" fmla="*/ 323886 w 557214"/>
                <a:gd name="connsiteY5039" fmla="*/ 186456 h 825628"/>
                <a:gd name="connsiteX5040" fmla="*/ 325078 w 557214"/>
                <a:gd name="connsiteY5040" fmla="*/ 181649 h 825628"/>
                <a:gd name="connsiteX5041" fmla="*/ 325612 w 557214"/>
                <a:gd name="connsiteY5041" fmla="*/ 178260 h 825628"/>
                <a:gd name="connsiteX5042" fmla="*/ 325842 w 557214"/>
                <a:gd name="connsiteY5042" fmla="*/ 175485 h 825628"/>
                <a:gd name="connsiteX5043" fmla="*/ 325934 w 557214"/>
                <a:gd name="connsiteY5043" fmla="*/ 172816 h 825628"/>
                <a:gd name="connsiteX5044" fmla="*/ 325950 w 557214"/>
                <a:gd name="connsiteY5044" fmla="*/ 170555 h 825628"/>
                <a:gd name="connsiteX5045" fmla="*/ 325850 w 557214"/>
                <a:gd name="connsiteY5045" fmla="*/ 167900 h 825628"/>
                <a:gd name="connsiteX5046" fmla="*/ 325526 w 557214"/>
                <a:gd name="connsiteY5046" fmla="*/ 165163 h 825628"/>
                <a:gd name="connsiteX5047" fmla="*/ 325275 w 557214"/>
                <a:gd name="connsiteY5047" fmla="*/ 163917 h 825628"/>
                <a:gd name="connsiteX5048" fmla="*/ 324943 w 557214"/>
                <a:gd name="connsiteY5048" fmla="*/ 166859 h 825628"/>
                <a:gd name="connsiteX5049" fmla="*/ 324758 w 557214"/>
                <a:gd name="connsiteY5049" fmla="*/ 169722 h 825628"/>
                <a:gd name="connsiteX5050" fmla="*/ 324565 w 557214"/>
                <a:gd name="connsiteY5050" fmla="*/ 171991 h 825628"/>
                <a:gd name="connsiteX5051" fmla="*/ 324319 w 557214"/>
                <a:gd name="connsiteY5051" fmla="*/ 174461 h 825628"/>
                <a:gd name="connsiteX5052" fmla="*/ 323973 w 557214"/>
                <a:gd name="connsiteY5052" fmla="*/ 177119 h 825628"/>
                <a:gd name="connsiteX5053" fmla="*/ 323530 w 557214"/>
                <a:gd name="connsiteY5053" fmla="*/ 180126 h 825628"/>
                <a:gd name="connsiteX5054" fmla="*/ 322831 w 557214"/>
                <a:gd name="connsiteY5054" fmla="*/ 184446 h 825628"/>
                <a:gd name="connsiteX5055" fmla="*/ 321698 w 557214"/>
                <a:gd name="connsiteY5055" fmla="*/ 189688 h 825628"/>
                <a:gd name="connsiteX5056" fmla="*/ 320385 w 557214"/>
                <a:gd name="connsiteY5056" fmla="*/ 195130 h 825628"/>
                <a:gd name="connsiteX5057" fmla="*/ 320101 w 557214"/>
                <a:gd name="connsiteY5057" fmla="*/ 196283 h 825628"/>
                <a:gd name="connsiteX5058" fmla="*/ 312696 w 557214"/>
                <a:gd name="connsiteY5058" fmla="*/ 210229 h 825628"/>
                <a:gd name="connsiteX5059" fmla="*/ 315735 w 557214"/>
                <a:gd name="connsiteY5059" fmla="*/ 190873 h 825628"/>
                <a:gd name="connsiteX5060" fmla="*/ 312454 w 557214"/>
                <a:gd name="connsiteY5060" fmla="*/ 201737 h 825628"/>
                <a:gd name="connsiteX5061" fmla="*/ 313713 w 557214"/>
                <a:gd name="connsiteY5061" fmla="*/ 195449 h 825628"/>
                <a:gd name="connsiteX5062" fmla="*/ 314590 w 557214"/>
                <a:gd name="connsiteY5062" fmla="*/ 187387 h 825628"/>
                <a:gd name="connsiteX5063" fmla="*/ 314501 w 557214"/>
                <a:gd name="connsiteY5063" fmla="*/ 180541 h 825628"/>
                <a:gd name="connsiteX5064" fmla="*/ 313705 w 557214"/>
                <a:gd name="connsiteY5064" fmla="*/ 175224 h 825628"/>
                <a:gd name="connsiteX5065" fmla="*/ 313132 w 557214"/>
                <a:gd name="connsiteY5065" fmla="*/ 173230 h 825628"/>
                <a:gd name="connsiteX5066" fmla="*/ 313161 w 557214"/>
                <a:gd name="connsiteY5066" fmla="*/ 178439 h 825628"/>
                <a:gd name="connsiteX5067" fmla="*/ 312981 w 557214"/>
                <a:gd name="connsiteY5067" fmla="*/ 184986 h 825628"/>
                <a:gd name="connsiteX5068" fmla="*/ 312169 w 557214"/>
                <a:gd name="connsiteY5068" fmla="*/ 192384 h 825628"/>
                <a:gd name="connsiteX5069" fmla="*/ 310737 w 557214"/>
                <a:gd name="connsiteY5069" fmla="*/ 201289 h 825628"/>
                <a:gd name="connsiteX5070" fmla="*/ 309543 w 557214"/>
                <a:gd name="connsiteY5070" fmla="*/ 207479 h 825628"/>
                <a:gd name="connsiteX5071" fmla="*/ 306174 w 557214"/>
                <a:gd name="connsiteY5071" fmla="*/ 212685 h 825628"/>
                <a:gd name="connsiteX5072" fmla="*/ 307514 w 557214"/>
                <a:gd name="connsiteY5072" fmla="*/ 208425 h 825628"/>
                <a:gd name="connsiteX5073" fmla="*/ 308417 w 557214"/>
                <a:gd name="connsiteY5073" fmla="*/ 204096 h 825628"/>
                <a:gd name="connsiteX5074" fmla="*/ 309000 w 557214"/>
                <a:gd name="connsiteY5074" fmla="*/ 199032 h 825628"/>
                <a:gd name="connsiteX5075" fmla="*/ 309183 w 557214"/>
                <a:gd name="connsiteY5075" fmla="*/ 193280 h 825628"/>
                <a:gd name="connsiteX5076" fmla="*/ 308914 w 557214"/>
                <a:gd name="connsiteY5076" fmla="*/ 187203 h 825628"/>
                <a:gd name="connsiteX5077" fmla="*/ 308188 w 557214"/>
                <a:gd name="connsiteY5077" fmla="*/ 180508 h 825628"/>
                <a:gd name="connsiteX5078" fmla="*/ 307128 w 557214"/>
                <a:gd name="connsiteY5078" fmla="*/ 174277 h 825628"/>
                <a:gd name="connsiteX5079" fmla="*/ 305751 w 557214"/>
                <a:gd name="connsiteY5079" fmla="*/ 168972 h 825628"/>
                <a:gd name="connsiteX5080" fmla="*/ 304208 w 557214"/>
                <a:gd name="connsiteY5080" fmla="*/ 164664 h 825628"/>
                <a:gd name="connsiteX5081" fmla="*/ 302473 w 557214"/>
                <a:gd name="connsiteY5081" fmla="*/ 161183 h 825628"/>
                <a:gd name="connsiteX5082" fmla="*/ 300785 w 557214"/>
                <a:gd name="connsiteY5082" fmla="*/ 158901 h 825628"/>
                <a:gd name="connsiteX5083" fmla="*/ 300013 w 557214"/>
                <a:gd name="connsiteY5083" fmla="*/ 158208 h 825628"/>
                <a:gd name="connsiteX5084" fmla="*/ 301176 w 557214"/>
                <a:gd name="connsiteY5084" fmla="*/ 160575 h 825628"/>
                <a:gd name="connsiteX5085" fmla="*/ 302542 w 557214"/>
                <a:gd name="connsiteY5085" fmla="*/ 163876 h 825628"/>
                <a:gd name="connsiteX5086" fmla="*/ 303768 w 557214"/>
                <a:gd name="connsiteY5086" fmla="*/ 167886 h 825628"/>
                <a:gd name="connsiteX5087" fmla="*/ 304890 w 557214"/>
                <a:gd name="connsiteY5087" fmla="*/ 172803 h 825628"/>
                <a:gd name="connsiteX5088" fmla="*/ 305883 w 557214"/>
                <a:gd name="connsiteY5088" fmla="*/ 178636 h 825628"/>
                <a:gd name="connsiteX5089" fmla="*/ 306709 w 557214"/>
                <a:gd name="connsiteY5089" fmla="*/ 185174 h 825628"/>
                <a:gd name="connsiteX5090" fmla="*/ 307125 w 557214"/>
                <a:gd name="connsiteY5090" fmla="*/ 191358 h 825628"/>
                <a:gd name="connsiteX5091" fmla="*/ 307163 w 557214"/>
                <a:gd name="connsiteY5091" fmla="*/ 197088 h 825628"/>
                <a:gd name="connsiteX5092" fmla="*/ 306939 w 557214"/>
                <a:gd name="connsiteY5092" fmla="*/ 202314 h 825628"/>
                <a:gd name="connsiteX5093" fmla="*/ 306484 w 557214"/>
                <a:gd name="connsiteY5093" fmla="*/ 206709 h 825628"/>
                <a:gd name="connsiteX5094" fmla="*/ 305717 w 557214"/>
                <a:gd name="connsiteY5094" fmla="*/ 211191 h 825628"/>
                <a:gd name="connsiteX5095" fmla="*/ 305112 w 557214"/>
                <a:gd name="connsiteY5095" fmla="*/ 214171 h 825628"/>
                <a:gd name="connsiteX5096" fmla="*/ 302758 w 557214"/>
                <a:gd name="connsiteY5096" fmla="*/ 217180 h 825628"/>
                <a:gd name="connsiteX5097" fmla="*/ 304781 w 557214"/>
                <a:gd name="connsiteY5097" fmla="*/ 197541 h 825628"/>
                <a:gd name="connsiteX5098" fmla="*/ 299176 w 557214"/>
                <a:gd name="connsiteY5098" fmla="*/ 213849 h 825628"/>
                <a:gd name="connsiteX5099" fmla="*/ 299144 w 557214"/>
                <a:gd name="connsiteY5099" fmla="*/ 212941 h 825628"/>
                <a:gd name="connsiteX5100" fmla="*/ 299985 w 557214"/>
                <a:gd name="connsiteY5100" fmla="*/ 204424 h 825628"/>
                <a:gd name="connsiteX5101" fmla="*/ 299281 w 557214"/>
                <a:gd name="connsiteY5101" fmla="*/ 204763 h 825628"/>
                <a:gd name="connsiteX5102" fmla="*/ 297430 w 557214"/>
                <a:gd name="connsiteY5102" fmla="*/ 208453 h 825628"/>
                <a:gd name="connsiteX5103" fmla="*/ 297075 w 557214"/>
                <a:gd name="connsiteY5103" fmla="*/ 208651 h 825628"/>
                <a:gd name="connsiteX5104" fmla="*/ 295991 w 557214"/>
                <a:gd name="connsiteY5104" fmla="*/ 196293 h 825628"/>
                <a:gd name="connsiteX5105" fmla="*/ 290724 w 557214"/>
                <a:gd name="connsiteY5105" fmla="*/ 182269 h 825628"/>
                <a:gd name="connsiteX5106" fmla="*/ 290828 w 557214"/>
                <a:gd name="connsiteY5106" fmla="*/ 187215 h 825628"/>
                <a:gd name="connsiteX5107" fmla="*/ 290644 w 557214"/>
                <a:gd name="connsiteY5107" fmla="*/ 186143 h 825628"/>
                <a:gd name="connsiteX5108" fmla="*/ 288281 w 557214"/>
                <a:gd name="connsiteY5108" fmla="*/ 176154 h 825628"/>
                <a:gd name="connsiteX5109" fmla="*/ 284981 w 557214"/>
                <a:gd name="connsiteY5109" fmla="*/ 167572 h 825628"/>
                <a:gd name="connsiteX5110" fmla="*/ 281236 w 557214"/>
                <a:gd name="connsiteY5110" fmla="*/ 161168 h 825628"/>
                <a:gd name="connsiteX5111" fmla="*/ 279432 w 557214"/>
                <a:gd name="connsiteY5111" fmla="*/ 158860 h 825628"/>
                <a:gd name="connsiteX5112" fmla="*/ 282397 w 557214"/>
                <a:gd name="connsiteY5112" fmla="*/ 165501 h 825628"/>
                <a:gd name="connsiteX5113" fmla="*/ 285517 w 557214"/>
                <a:gd name="connsiteY5113" fmla="*/ 173798 h 825628"/>
                <a:gd name="connsiteX5114" fmla="*/ 287980 w 557214"/>
                <a:gd name="connsiteY5114" fmla="*/ 183105 h 825628"/>
                <a:gd name="connsiteX5115" fmla="*/ 289924 w 557214"/>
                <a:gd name="connsiteY5115" fmla="*/ 193956 h 825628"/>
                <a:gd name="connsiteX5116" fmla="*/ 290422 w 557214"/>
                <a:gd name="connsiteY5116" fmla="*/ 198057 h 825628"/>
                <a:gd name="connsiteX5117" fmla="*/ 290264 w 557214"/>
                <a:gd name="connsiteY5117" fmla="*/ 200536 h 825628"/>
                <a:gd name="connsiteX5118" fmla="*/ 289720 w 557214"/>
                <a:gd name="connsiteY5118" fmla="*/ 200753 h 825628"/>
                <a:gd name="connsiteX5119" fmla="*/ 287249 w 557214"/>
                <a:gd name="connsiteY5119" fmla="*/ 194306 h 825628"/>
                <a:gd name="connsiteX5120" fmla="*/ 286525 w 557214"/>
                <a:gd name="connsiteY5120" fmla="*/ 193233 h 825628"/>
                <a:gd name="connsiteX5121" fmla="*/ 285722 w 557214"/>
                <a:gd name="connsiteY5121" fmla="*/ 210287 h 825628"/>
                <a:gd name="connsiteX5122" fmla="*/ 285023 w 557214"/>
                <a:gd name="connsiteY5122" fmla="*/ 209532 h 825628"/>
                <a:gd name="connsiteX5123" fmla="*/ 280510 w 557214"/>
                <a:gd name="connsiteY5123" fmla="*/ 198584 h 825628"/>
                <a:gd name="connsiteX5124" fmla="*/ 280071 w 557214"/>
                <a:gd name="connsiteY5124" fmla="*/ 199344 h 825628"/>
                <a:gd name="connsiteX5125" fmla="*/ 280518 w 557214"/>
                <a:gd name="connsiteY5125" fmla="*/ 211076 h 825628"/>
                <a:gd name="connsiteX5126" fmla="*/ 279812 w 557214"/>
                <a:gd name="connsiteY5126" fmla="*/ 210231 h 825628"/>
                <a:gd name="connsiteX5127" fmla="*/ 275930 w 557214"/>
                <a:gd name="connsiteY5127" fmla="*/ 202530 h 825628"/>
                <a:gd name="connsiteX5128" fmla="*/ 275354 w 557214"/>
                <a:gd name="connsiteY5128" fmla="*/ 202286 h 825628"/>
                <a:gd name="connsiteX5129" fmla="*/ 277207 w 557214"/>
                <a:gd name="connsiteY5129" fmla="*/ 212633 h 825628"/>
                <a:gd name="connsiteX5130" fmla="*/ 276878 w 557214"/>
                <a:gd name="connsiteY5130" fmla="*/ 222595 h 825628"/>
                <a:gd name="connsiteX5131" fmla="*/ 276991 w 557214"/>
                <a:gd name="connsiteY5131" fmla="*/ 223470 h 825628"/>
                <a:gd name="connsiteX5132" fmla="*/ 276306 w 557214"/>
                <a:gd name="connsiteY5132" fmla="*/ 223836 h 825628"/>
                <a:gd name="connsiteX5133" fmla="*/ 267458 w 557214"/>
                <a:gd name="connsiteY5133" fmla="*/ 203166 h 825628"/>
                <a:gd name="connsiteX5134" fmla="*/ 237858 w 557214"/>
                <a:gd name="connsiteY5134" fmla="*/ 180089 h 825628"/>
                <a:gd name="connsiteX5135" fmla="*/ 263372 w 557214"/>
                <a:gd name="connsiteY5135" fmla="*/ 205744 h 825628"/>
                <a:gd name="connsiteX5136" fmla="*/ 267663 w 557214"/>
                <a:gd name="connsiteY5136" fmla="*/ 218956 h 825628"/>
                <a:gd name="connsiteX5137" fmla="*/ 267979 w 557214"/>
                <a:gd name="connsiteY5137" fmla="*/ 226634 h 825628"/>
                <a:gd name="connsiteX5138" fmla="*/ 267611 w 557214"/>
                <a:gd name="connsiteY5138" fmla="*/ 230280 h 825628"/>
                <a:gd name="connsiteX5139" fmla="*/ 267415 w 557214"/>
                <a:gd name="connsiteY5139" fmla="*/ 230447 h 825628"/>
                <a:gd name="connsiteX5140" fmla="*/ 249174 w 557214"/>
                <a:gd name="connsiteY5140" fmla="*/ 202302 h 825628"/>
                <a:gd name="connsiteX5141" fmla="*/ 260686 w 557214"/>
                <a:gd name="connsiteY5141" fmla="*/ 233142 h 825628"/>
                <a:gd name="connsiteX5142" fmla="*/ 247848 w 557214"/>
                <a:gd name="connsiteY5142" fmla="*/ 221255 h 825628"/>
                <a:gd name="connsiteX5143" fmla="*/ 247637 w 557214"/>
                <a:gd name="connsiteY5143" fmla="*/ 221638 h 825628"/>
                <a:gd name="connsiteX5144" fmla="*/ 253757 w 557214"/>
                <a:gd name="connsiteY5144" fmla="*/ 231046 h 825628"/>
                <a:gd name="connsiteX5145" fmla="*/ 220726 w 557214"/>
                <a:gd name="connsiteY5145" fmla="*/ 214675 h 825628"/>
                <a:gd name="connsiteX5146" fmla="*/ 244668 w 557214"/>
                <a:gd name="connsiteY5146" fmla="*/ 234703 h 825628"/>
                <a:gd name="connsiteX5147" fmla="*/ 244641 w 557214"/>
                <a:gd name="connsiteY5147" fmla="*/ 235105 h 825628"/>
                <a:gd name="connsiteX5148" fmla="*/ 231249 w 557214"/>
                <a:gd name="connsiteY5148" fmla="*/ 227889 h 825628"/>
                <a:gd name="connsiteX5149" fmla="*/ 246036 w 557214"/>
                <a:gd name="connsiteY5149" fmla="*/ 243757 h 825628"/>
                <a:gd name="connsiteX5150" fmla="*/ 244282 w 557214"/>
                <a:gd name="connsiteY5150" fmla="*/ 243764 h 825628"/>
                <a:gd name="connsiteX5151" fmla="*/ 234187 w 557214"/>
                <a:gd name="connsiteY5151" fmla="*/ 239922 h 825628"/>
                <a:gd name="connsiteX5152" fmla="*/ 239426 w 557214"/>
                <a:gd name="connsiteY5152" fmla="*/ 245930 h 825628"/>
                <a:gd name="connsiteX5153" fmla="*/ 238799 w 557214"/>
                <a:gd name="connsiteY5153" fmla="*/ 246337 h 825628"/>
                <a:gd name="connsiteX5154" fmla="*/ 206105 w 557214"/>
                <a:gd name="connsiteY5154" fmla="*/ 237775 h 825628"/>
                <a:gd name="connsiteX5155" fmla="*/ 241654 w 557214"/>
                <a:gd name="connsiteY5155" fmla="*/ 261099 h 825628"/>
                <a:gd name="connsiteX5156" fmla="*/ 241488 w 557214"/>
                <a:gd name="connsiteY5156" fmla="*/ 260916 h 825628"/>
                <a:gd name="connsiteX5157" fmla="*/ 223235 w 557214"/>
                <a:gd name="connsiteY5157" fmla="*/ 251817 h 825628"/>
                <a:gd name="connsiteX5158" fmla="*/ 223196 w 557214"/>
                <a:gd name="connsiteY5158" fmla="*/ 252047 h 825628"/>
                <a:gd name="connsiteX5159" fmla="*/ 228117 w 557214"/>
                <a:gd name="connsiteY5159" fmla="*/ 255939 h 825628"/>
                <a:gd name="connsiteX5160" fmla="*/ 231223 w 557214"/>
                <a:gd name="connsiteY5160" fmla="*/ 259087 h 825628"/>
                <a:gd name="connsiteX5161" fmla="*/ 237765 w 557214"/>
                <a:gd name="connsiteY5161" fmla="*/ 268108 h 825628"/>
                <a:gd name="connsiteX5162" fmla="*/ 211292 w 557214"/>
                <a:gd name="connsiteY5162" fmla="*/ 265255 h 825628"/>
                <a:gd name="connsiteX5163" fmla="*/ 227844 w 557214"/>
                <a:gd name="connsiteY5163" fmla="*/ 273461 h 825628"/>
                <a:gd name="connsiteX5164" fmla="*/ 198508 w 557214"/>
                <a:gd name="connsiteY5164" fmla="*/ 281434 h 825628"/>
                <a:gd name="connsiteX5165" fmla="*/ 229353 w 557214"/>
                <a:gd name="connsiteY5165" fmla="*/ 287188 h 825628"/>
                <a:gd name="connsiteX5166" fmla="*/ 216441 w 557214"/>
                <a:gd name="connsiteY5166" fmla="*/ 286752 h 825628"/>
                <a:gd name="connsiteX5167" fmla="*/ 225842 w 557214"/>
                <a:gd name="connsiteY5167" fmla="*/ 292104 h 825628"/>
                <a:gd name="connsiteX5168" fmla="*/ 223960 w 557214"/>
                <a:gd name="connsiteY5168" fmla="*/ 292117 h 825628"/>
                <a:gd name="connsiteX5169" fmla="*/ 202838 w 557214"/>
                <a:gd name="connsiteY5169" fmla="*/ 294687 h 825628"/>
                <a:gd name="connsiteX5170" fmla="*/ 203402 w 557214"/>
                <a:gd name="connsiteY5170" fmla="*/ 294771 h 825628"/>
                <a:gd name="connsiteX5171" fmla="*/ 210527 w 557214"/>
                <a:gd name="connsiteY5171" fmla="*/ 294984 h 825628"/>
                <a:gd name="connsiteX5172" fmla="*/ 213724 w 557214"/>
                <a:gd name="connsiteY5172" fmla="*/ 295196 h 825628"/>
                <a:gd name="connsiteX5173" fmla="*/ 223750 w 557214"/>
                <a:gd name="connsiteY5173" fmla="*/ 296387 h 825628"/>
                <a:gd name="connsiteX5174" fmla="*/ 227993 w 557214"/>
                <a:gd name="connsiteY5174" fmla="*/ 297179 h 825628"/>
                <a:gd name="connsiteX5175" fmla="*/ 209634 w 557214"/>
                <a:gd name="connsiteY5175" fmla="*/ 303833 h 825628"/>
                <a:gd name="connsiteX5176" fmla="*/ 226819 w 557214"/>
                <a:gd name="connsiteY5176" fmla="*/ 305997 h 825628"/>
                <a:gd name="connsiteX5177" fmla="*/ 226764 w 557214"/>
                <a:gd name="connsiteY5177" fmla="*/ 306446 h 825628"/>
                <a:gd name="connsiteX5178" fmla="*/ 220282 w 557214"/>
                <a:gd name="connsiteY5178" fmla="*/ 307274 h 825628"/>
                <a:gd name="connsiteX5179" fmla="*/ 234852 w 557214"/>
                <a:gd name="connsiteY5179" fmla="*/ 311146 h 825628"/>
                <a:gd name="connsiteX5180" fmla="*/ 233830 w 557214"/>
                <a:gd name="connsiteY5180" fmla="*/ 311985 h 825628"/>
                <a:gd name="connsiteX5181" fmla="*/ 219200 w 557214"/>
                <a:gd name="connsiteY5181" fmla="*/ 317098 h 825628"/>
                <a:gd name="connsiteX5182" fmla="*/ 219881 w 557214"/>
                <a:gd name="connsiteY5182" fmla="*/ 317627 h 825628"/>
                <a:gd name="connsiteX5183" fmla="*/ 227424 w 557214"/>
                <a:gd name="connsiteY5183" fmla="*/ 317837 h 825628"/>
                <a:gd name="connsiteX5184" fmla="*/ 227891 w 557214"/>
                <a:gd name="connsiteY5184" fmla="*/ 318183 h 825628"/>
                <a:gd name="connsiteX5185" fmla="*/ 212044 w 557214"/>
                <a:gd name="connsiteY5185" fmla="*/ 327040 h 825628"/>
                <a:gd name="connsiteX5186" fmla="*/ 208102 w 557214"/>
                <a:gd name="connsiteY5186" fmla="*/ 329904 h 825628"/>
                <a:gd name="connsiteX5187" fmla="*/ 226582 w 557214"/>
                <a:gd name="connsiteY5187" fmla="*/ 326577 h 825628"/>
                <a:gd name="connsiteX5188" fmla="*/ 237688 w 557214"/>
                <a:gd name="connsiteY5188" fmla="*/ 327541 h 825628"/>
                <a:gd name="connsiteX5189" fmla="*/ 233419 w 557214"/>
                <a:gd name="connsiteY5189" fmla="*/ 330107 h 825628"/>
                <a:gd name="connsiteX5190" fmla="*/ 225801 w 557214"/>
                <a:gd name="connsiteY5190" fmla="*/ 330734 h 825628"/>
                <a:gd name="connsiteX5191" fmla="*/ 208544 w 557214"/>
                <a:gd name="connsiteY5191" fmla="*/ 338089 h 825628"/>
                <a:gd name="connsiteX5192" fmla="*/ 199463 w 557214"/>
                <a:gd name="connsiteY5192" fmla="*/ 346058 h 825628"/>
                <a:gd name="connsiteX5193" fmla="*/ 193091 w 557214"/>
                <a:gd name="connsiteY5193" fmla="*/ 352838 h 825628"/>
                <a:gd name="connsiteX5194" fmla="*/ 192674 w 557214"/>
                <a:gd name="connsiteY5194" fmla="*/ 353909 h 825628"/>
                <a:gd name="connsiteX5195" fmla="*/ 194172 w 557214"/>
                <a:gd name="connsiteY5195" fmla="*/ 352988 h 825628"/>
                <a:gd name="connsiteX5196" fmla="*/ 203347 w 557214"/>
                <a:gd name="connsiteY5196" fmla="*/ 346246 h 825628"/>
                <a:gd name="connsiteX5197" fmla="*/ 218945 w 557214"/>
                <a:gd name="connsiteY5197" fmla="*/ 337189 h 825628"/>
                <a:gd name="connsiteX5198" fmla="*/ 227218 w 557214"/>
                <a:gd name="connsiteY5198" fmla="*/ 334444 h 825628"/>
                <a:gd name="connsiteX5199" fmla="*/ 209097 w 557214"/>
                <a:gd name="connsiteY5199" fmla="*/ 352594 h 825628"/>
                <a:gd name="connsiteX5200" fmla="*/ 232722 w 557214"/>
                <a:gd name="connsiteY5200" fmla="*/ 339890 h 825628"/>
                <a:gd name="connsiteX5201" fmla="*/ 226348 w 557214"/>
                <a:gd name="connsiteY5201" fmla="*/ 344354 h 825628"/>
                <a:gd name="connsiteX5202" fmla="*/ 225805 w 557214"/>
                <a:gd name="connsiteY5202" fmla="*/ 345094 h 825628"/>
                <a:gd name="connsiteX5203" fmla="*/ 227155 w 557214"/>
                <a:gd name="connsiteY5203" fmla="*/ 345041 h 825628"/>
                <a:gd name="connsiteX5204" fmla="*/ 238863 w 557214"/>
                <a:gd name="connsiteY5204" fmla="*/ 342275 h 825628"/>
                <a:gd name="connsiteX5205" fmla="*/ 215419 w 557214"/>
                <a:gd name="connsiteY5205" fmla="*/ 359382 h 825628"/>
                <a:gd name="connsiteX5206" fmla="*/ 233761 w 557214"/>
                <a:gd name="connsiteY5206" fmla="*/ 347949 h 825628"/>
                <a:gd name="connsiteX5207" fmla="*/ 238754 w 557214"/>
                <a:gd name="connsiteY5207" fmla="*/ 345101 h 825628"/>
                <a:gd name="connsiteX5208" fmla="*/ 227150 w 557214"/>
                <a:gd name="connsiteY5208" fmla="*/ 353592 h 825628"/>
                <a:gd name="connsiteX5209" fmla="*/ 226211 w 557214"/>
                <a:gd name="connsiteY5209" fmla="*/ 354756 h 825628"/>
                <a:gd name="connsiteX5210" fmla="*/ 229185 w 557214"/>
                <a:gd name="connsiteY5210" fmla="*/ 354046 h 825628"/>
                <a:gd name="connsiteX5211" fmla="*/ 229028 w 557214"/>
                <a:gd name="connsiteY5211" fmla="*/ 354139 h 825628"/>
                <a:gd name="connsiteX5212" fmla="*/ 216800 w 557214"/>
                <a:gd name="connsiteY5212" fmla="*/ 361815 h 825628"/>
                <a:gd name="connsiteX5213" fmla="*/ 210617 w 557214"/>
                <a:gd name="connsiteY5213" fmla="*/ 366575 h 825628"/>
                <a:gd name="connsiteX5214" fmla="*/ 206201 w 557214"/>
                <a:gd name="connsiteY5214" fmla="*/ 370941 h 825628"/>
                <a:gd name="connsiteX5215" fmla="*/ 202456 w 557214"/>
                <a:gd name="connsiteY5215" fmla="*/ 375636 h 825628"/>
                <a:gd name="connsiteX5216" fmla="*/ 201258 w 557214"/>
                <a:gd name="connsiteY5216" fmla="*/ 377620 h 825628"/>
                <a:gd name="connsiteX5217" fmla="*/ 195636 w 557214"/>
                <a:gd name="connsiteY5217" fmla="*/ 381734 h 825628"/>
                <a:gd name="connsiteX5218" fmla="*/ 187453 w 557214"/>
                <a:gd name="connsiteY5218" fmla="*/ 386528 h 825628"/>
                <a:gd name="connsiteX5219" fmla="*/ 189149 w 557214"/>
                <a:gd name="connsiteY5219" fmla="*/ 385440 h 825628"/>
                <a:gd name="connsiteX5220" fmla="*/ 188666 w 557214"/>
                <a:gd name="connsiteY5220" fmla="*/ 385209 h 825628"/>
                <a:gd name="connsiteX5221" fmla="*/ 182348 w 557214"/>
                <a:gd name="connsiteY5221" fmla="*/ 386821 h 825628"/>
                <a:gd name="connsiteX5222" fmla="*/ 182384 w 557214"/>
                <a:gd name="connsiteY5222" fmla="*/ 386272 h 825628"/>
                <a:gd name="connsiteX5223" fmla="*/ 176715 w 557214"/>
                <a:gd name="connsiteY5223" fmla="*/ 387128 h 825628"/>
                <a:gd name="connsiteX5224" fmla="*/ 176449 w 557214"/>
                <a:gd name="connsiteY5224" fmla="*/ 387031 h 825628"/>
                <a:gd name="connsiteX5225" fmla="*/ 194495 w 557214"/>
                <a:gd name="connsiteY5225" fmla="*/ 376484 h 825628"/>
                <a:gd name="connsiteX5226" fmla="*/ 194978 w 557214"/>
                <a:gd name="connsiteY5226" fmla="*/ 375877 h 825628"/>
                <a:gd name="connsiteX5227" fmla="*/ 187329 w 557214"/>
                <a:gd name="connsiteY5227" fmla="*/ 378340 h 825628"/>
                <a:gd name="connsiteX5228" fmla="*/ 175136 w 557214"/>
                <a:gd name="connsiteY5228" fmla="*/ 383058 h 825628"/>
                <a:gd name="connsiteX5229" fmla="*/ 174106 w 557214"/>
                <a:gd name="connsiteY5229" fmla="*/ 382993 h 825628"/>
                <a:gd name="connsiteX5230" fmla="*/ 191288 w 557214"/>
                <a:gd name="connsiteY5230" fmla="*/ 373699 h 825628"/>
                <a:gd name="connsiteX5231" fmla="*/ 190321 w 557214"/>
                <a:gd name="connsiteY5231" fmla="*/ 373796 h 825628"/>
                <a:gd name="connsiteX5232" fmla="*/ 186833 w 557214"/>
                <a:gd name="connsiteY5232" fmla="*/ 375089 h 825628"/>
                <a:gd name="connsiteX5233" fmla="*/ 175081 w 557214"/>
                <a:gd name="connsiteY5233" fmla="*/ 380000 h 825628"/>
                <a:gd name="connsiteX5234" fmla="*/ 177404 w 557214"/>
                <a:gd name="connsiteY5234" fmla="*/ 378308 h 825628"/>
                <a:gd name="connsiteX5235" fmla="*/ 177122 w 557214"/>
                <a:gd name="connsiteY5235" fmla="*/ 377954 h 825628"/>
                <a:gd name="connsiteX5236" fmla="*/ 174599 w 557214"/>
                <a:gd name="connsiteY5236" fmla="*/ 378163 h 825628"/>
                <a:gd name="connsiteX5237" fmla="*/ 174270 w 557214"/>
                <a:gd name="connsiteY5237" fmla="*/ 377661 h 825628"/>
                <a:gd name="connsiteX5238" fmla="*/ 179920 w 557214"/>
                <a:gd name="connsiteY5238" fmla="*/ 373533 h 825628"/>
                <a:gd name="connsiteX5239" fmla="*/ 179501 w 557214"/>
                <a:gd name="connsiteY5239" fmla="*/ 373320 h 825628"/>
                <a:gd name="connsiteX5240" fmla="*/ 175156 w 557214"/>
                <a:gd name="connsiteY5240" fmla="*/ 374343 h 825628"/>
                <a:gd name="connsiteX5241" fmla="*/ 174328 w 557214"/>
                <a:gd name="connsiteY5241" fmla="*/ 374138 h 825628"/>
                <a:gd name="connsiteX5242" fmla="*/ 194855 w 557214"/>
                <a:gd name="connsiteY5242" fmla="*/ 361244 h 825628"/>
                <a:gd name="connsiteX5243" fmla="*/ 171672 w 557214"/>
                <a:gd name="connsiteY5243" fmla="*/ 371558 h 825628"/>
                <a:gd name="connsiteX5244" fmla="*/ 169910 w 557214"/>
                <a:gd name="connsiteY5244" fmla="*/ 372159 h 825628"/>
                <a:gd name="connsiteX5245" fmla="*/ 169798 w 557214"/>
                <a:gd name="connsiteY5245" fmla="*/ 371830 h 825628"/>
                <a:gd name="connsiteX5246" fmla="*/ 173777 w 557214"/>
                <a:gd name="connsiteY5246" fmla="*/ 369108 h 825628"/>
                <a:gd name="connsiteX5247" fmla="*/ 173858 w 557214"/>
                <a:gd name="connsiteY5247" fmla="*/ 368718 h 825628"/>
                <a:gd name="connsiteX5248" fmla="*/ 173282 w 557214"/>
                <a:gd name="connsiteY5248" fmla="*/ 368682 h 825628"/>
                <a:gd name="connsiteX5249" fmla="*/ 167743 w 557214"/>
                <a:gd name="connsiteY5249" fmla="*/ 370255 h 825628"/>
                <a:gd name="connsiteX5250" fmla="*/ 166558 w 557214"/>
                <a:gd name="connsiteY5250" fmla="*/ 369999 h 825628"/>
                <a:gd name="connsiteX5251" fmla="*/ 168053 w 557214"/>
                <a:gd name="connsiteY5251" fmla="*/ 368808 h 825628"/>
                <a:gd name="connsiteX5252" fmla="*/ 175311 w 557214"/>
                <a:gd name="connsiteY5252" fmla="*/ 364161 h 825628"/>
                <a:gd name="connsiteX5253" fmla="*/ 163045 w 557214"/>
                <a:gd name="connsiteY5253" fmla="*/ 370369 h 825628"/>
                <a:gd name="connsiteX5254" fmla="*/ 168297 w 557214"/>
                <a:gd name="connsiteY5254" fmla="*/ 364958 h 825628"/>
                <a:gd name="connsiteX5255" fmla="*/ 173110 w 557214"/>
                <a:gd name="connsiteY5255" fmla="*/ 361584 h 825628"/>
                <a:gd name="connsiteX5256" fmla="*/ 191834 w 557214"/>
                <a:gd name="connsiteY5256" fmla="*/ 349808 h 825628"/>
                <a:gd name="connsiteX5257" fmla="*/ 175324 w 557214"/>
                <a:gd name="connsiteY5257" fmla="*/ 356907 h 825628"/>
                <a:gd name="connsiteX5258" fmla="*/ 175179 w 557214"/>
                <a:gd name="connsiteY5258" fmla="*/ 356003 h 825628"/>
                <a:gd name="connsiteX5259" fmla="*/ 170848 w 557214"/>
                <a:gd name="connsiteY5259" fmla="*/ 356674 h 825628"/>
                <a:gd name="connsiteX5260" fmla="*/ 172355 w 557214"/>
                <a:gd name="connsiteY5260" fmla="*/ 355252 h 825628"/>
                <a:gd name="connsiteX5261" fmla="*/ 170918 w 557214"/>
                <a:gd name="connsiteY5261" fmla="*/ 354949 h 825628"/>
                <a:gd name="connsiteX5262" fmla="*/ 170754 w 557214"/>
                <a:gd name="connsiteY5262" fmla="*/ 354628 h 825628"/>
                <a:gd name="connsiteX5263" fmla="*/ 179266 w 557214"/>
                <a:gd name="connsiteY5263" fmla="*/ 349333 h 825628"/>
                <a:gd name="connsiteX5264" fmla="*/ 180983 w 557214"/>
                <a:gd name="connsiteY5264" fmla="*/ 348053 h 825628"/>
                <a:gd name="connsiteX5265" fmla="*/ 172266 w 557214"/>
                <a:gd name="connsiteY5265" fmla="*/ 351242 h 825628"/>
                <a:gd name="connsiteX5266" fmla="*/ 172467 w 557214"/>
                <a:gd name="connsiteY5266" fmla="*/ 350992 h 825628"/>
                <a:gd name="connsiteX5267" fmla="*/ 177126 w 557214"/>
                <a:gd name="connsiteY5267" fmla="*/ 348484 h 825628"/>
                <a:gd name="connsiteX5268" fmla="*/ 177711 w 557214"/>
                <a:gd name="connsiteY5268" fmla="*/ 347872 h 825628"/>
                <a:gd name="connsiteX5269" fmla="*/ 168710 w 557214"/>
                <a:gd name="connsiteY5269" fmla="*/ 350173 h 825628"/>
                <a:gd name="connsiteX5270" fmla="*/ 167763 w 557214"/>
                <a:gd name="connsiteY5270" fmla="*/ 350161 h 825628"/>
                <a:gd name="connsiteX5271" fmla="*/ 168986 w 557214"/>
                <a:gd name="connsiteY5271" fmla="*/ 349003 h 825628"/>
                <a:gd name="connsiteX5272" fmla="*/ 182200 w 557214"/>
                <a:gd name="connsiteY5272" fmla="*/ 340792 h 825628"/>
                <a:gd name="connsiteX5273" fmla="*/ 187940 w 557214"/>
                <a:gd name="connsiteY5273" fmla="*/ 336792 h 825628"/>
                <a:gd name="connsiteX5274" fmla="*/ 188093 w 557214"/>
                <a:gd name="connsiteY5274" fmla="*/ 336383 h 825628"/>
                <a:gd name="connsiteX5275" fmla="*/ 169857 w 557214"/>
                <a:gd name="connsiteY5275" fmla="*/ 343887 h 825628"/>
                <a:gd name="connsiteX5276" fmla="*/ 172023 w 557214"/>
                <a:gd name="connsiteY5276" fmla="*/ 341629 h 825628"/>
                <a:gd name="connsiteX5277" fmla="*/ 171448 w 557214"/>
                <a:gd name="connsiteY5277" fmla="*/ 341589 h 825628"/>
                <a:gd name="connsiteX5278" fmla="*/ 165313 w 557214"/>
                <a:gd name="connsiteY5278" fmla="*/ 344720 h 825628"/>
                <a:gd name="connsiteX5279" fmla="*/ 164807 w 557214"/>
                <a:gd name="connsiteY5279" fmla="*/ 344674 h 825628"/>
                <a:gd name="connsiteX5280" fmla="*/ 167686 w 557214"/>
                <a:gd name="connsiteY5280" fmla="*/ 342872 h 825628"/>
                <a:gd name="connsiteX5281" fmla="*/ 179670 w 557214"/>
                <a:gd name="connsiteY5281" fmla="*/ 332851 h 825628"/>
                <a:gd name="connsiteX5282" fmla="*/ 179436 w 557214"/>
                <a:gd name="connsiteY5282" fmla="*/ 332582 h 825628"/>
                <a:gd name="connsiteX5283" fmla="*/ 166688 w 557214"/>
                <a:gd name="connsiteY5283" fmla="*/ 340253 h 825628"/>
                <a:gd name="connsiteX5284" fmla="*/ 163245 w 557214"/>
                <a:gd name="connsiteY5284" fmla="*/ 341938 h 825628"/>
                <a:gd name="connsiteX5285" fmla="*/ 164126 w 557214"/>
                <a:gd name="connsiteY5285" fmla="*/ 341250 h 825628"/>
                <a:gd name="connsiteX5286" fmla="*/ 164338 w 557214"/>
                <a:gd name="connsiteY5286" fmla="*/ 340581 h 825628"/>
                <a:gd name="connsiteX5287" fmla="*/ 164336 w 557214"/>
                <a:gd name="connsiteY5287" fmla="*/ 340388 h 825628"/>
                <a:gd name="connsiteX5288" fmla="*/ 166450 w 557214"/>
                <a:gd name="connsiteY5288" fmla="*/ 338657 h 825628"/>
                <a:gd name="connsiteX5289" fmla="*/ 180317 w 557214"/>
                <a:gd name="connsiteY5289" fmla="*/ 325262 h 825628"/>
                <a:gd name="connsiteX5290" fmla="*/ 179476 w 557214"/>
                <a:gd name="connsiteY5290" fmla="*/ 325323 h 825628"/>
                <a:gd name="connsiteX5291" fmla="*/ 166161 w 557214"/>
                <a:gd name="connsiteY5291" fmla="*/ 334853 h 825628"/>
                <a:gd name="connsiteX5292" fmla="*/ 165296 w 557214"/>
                <a:gd name="connsiteY5292" fmla="*/ 335335 h 825628"/>
                <a:gd name="connsiteX5293" fmla="*/ 168672 w 557214"/>
                <a:gd name="connsiteY5293" fmla="*/ 331377 h 825628"/>
                <a:gd name="connsiteX5294" fmla="*/ 168804 w 557214"/>
                <a:gd name="connsiteY5294" fmla="*/ 331278 h 825628"/>
                <a:gd name="connsiteX5295" fmla="*/ 178724 w 557214"/>
                <a:gd name="connsiteY5295" fmla="*/ 322918 h 825628"/>
                <a:gd name="connsiteX5296" fmla="*/ 185050 w 557214"/>
                <a:gd name="connsiteY5296" fmla="*/ 317809 h 825628"/>
                <a:gd name="connsiteX5297" fmla="*/ 191816 w 557214"/>
                <a:gd name="connsiteY5297" fmla="*/ 313832 h 825628"/>
                <a:gd name="connsiteX5298" fmla="*/ 200867 w 557214"/>
                <a:gd name="connsiteY5298" fmla="*/ 309366 h 825628"/>
                <a:gd name="connsiteX5299" fmla="*/ 210059 w 557214"/>
                <a:gd name="connsiteY5299" fmla="*/ 305824 h 825628"/>
                <a:gd name="connsiteX5300" fmla="*/ 210905 w 557214"/>
                <a:gd name="connsiteY5300" fmla="*/ 305401 h 825628"/>
                <a:gd name="connsiteX5301" fmla="*/ 203716 w 557214"/>
                <a:gd name="connsiteY5301" fmla="*/ 306917 h 825628"/>
                <a:gd name="connsiteX5302" fmla="*/ 193981 w 557214"/>
                <a:gd name="connsiteY5302" fmla="*/ 310845 h 825628"/>
                <a:gd name="connsiteX5303" fmla="*/ 188578 w 557214"/>
                <a:gd name="connsiteY5303" fmla="*/ 314384 h 825628"/>
                <a:gd name="connsiteX5304" fmla="*/ 186347 w 557214"/>
                <a:gd name="connsiteY5304" fmla="*/ 315315 h 825628"/>
                <a:gd name="connsiteX5305" fmla="*/ 166123 w 557214"/>
                <a:gd name="connsiteY5305" fmla="*/ 324279 h 825628"/>
                <a:gd name="connsiteX5306" fmla="*/ 165937 w 557214"/>
                <a:gd name="connsiteY5306" fmla="*/ 324138 h 825628"/>
                <a:gd name="connsiteX5307" fmla="*/ 165458 w 557214"/>
                <a:gd name="connsiteY5307" fmla="*/ 323650 h 825628"/>
                <a:gd name="connsiteX5308" fmla="*/ 183611 w 557214"/>
                <a:gd name="connsiteY5308" fmla="*/ 310352 h 825628"/>
                <a:gd name="connsiteX5309" fmla="*/ 189199 w 557214"/>
                <a:gd name="connsiteY5309" fmla="*/ 308149 h 825628"/>
                <a:gd name="connsiteX5310" fmla="*/ 194577 w 557214"/>
                <a:gd name="connsiteY5310" fmla="*/ 305821 h 825628"/>
                <a:gd name="connsiteX5311" fmla="*/ 197041 w 557214"/>
                <a:gd name="connsiteY5311" fmla="*/ 304746 h 825628"/>
                <a:gd name="connsiteX5312" fmla="*/ 200196 w 557214"/>
                <a:gd name="connsiteY5312" fmla="*/ 303488 h 825628"/>
                <a:gd name="connsiteX5313" fmla="*/ 204081 w 557214"/>
                <a:gd name="connsiteY5313" fmla="*/ 302057 h 825628"/>
                <a:gd name="connsiteX5314" fmla="*/ 207883 w 557214"/>
                <a:gd name="connsiteY5314" fmla="*/ 300707 h 825628"/>
                <a:gd name="connsiteX5315" fmla="*/ 208226 w 557214"/>
                <a:gd name="connsiteY5315" fmla="*/ 300527 h 825628"/>
                <a:gd name="connsiteX5316" fmla="*/ 205270 w 557214"/>
                <a:gd name="connsiteY5316" fmla="*/ 300945 h 825628"/>
                <a:gd name="connsiteX5317" fmla="*/ 201092 w 557214"/>
                <a:gd name="connsiteY5317" fmla="*/ 301864 h 825628"/>
                <a:gd name="connsiteX5318" fmla="*/ 197241 w 557214"/>
                <a:gd name="connsiteY5318" fmla="*/ 303021 h 825628"/>
                <a:gd name="connsiteX5319" fmla="*/ 194927 w 557214"/>
                <a:gd name="connsiteY5319" fmla="*/ 303805 h 825628"/>
                <a:gd name="connsiteX5320" fmla="*/ 190720 w 557214"/>
                <a:gd name="connsiteY5320" fmla="*/ 305758 h 825628"/>
                <a:gd name="connsiteX5321" fmla="*/ 189829 w 557214"/>
                <a:gd name="connsiteY5321" fmla="*/ 306217 h 825628"/>
                <a:gd name="connsiteX5322" fmla="*/ 190426 w 557214"/>
                <a:gd name="connsiteY5322" fmla="*/ 305820 h 825628"/>
                <a:gd name="connsiteX5323" fmla="*/ 162703 w 557214"/>
                <a:gd name="connsiteY5323" fmla="*/ 317828 h 825628"/>
                <a:gd name="connsiteX5324" fmla="*/ 175147 w 557214"/>
                <a:gd name="connsiteY5324" fmla="*/ 306409 h 825628"/>
                <a:gd name="connsiteX5325" fmla="*/ 178157 w 557214"/>
                <a:gd name="connsiteY5325" fmla="*/ 302496 h 825628"/>
                <a:gd name="connsiteX5326" fmla="*/ 177012 w 557214"/>
                <a:gd name="connsiteY5326" fmla="*/ 302480 h 825628"/>
                <a:gd name="connsiteX5327" fmla="*/ 168454 w 557214"/>
                <a:gd name="connsiteY5327" fmla="*/ 306724 h 825628"/>
                <a:gd name="connsiteX5328" fmla="*/ 162753 w 557214"/>
                <a:gd name="connsiteY5328" fmla="*/ 309872 h 825628"/>
                <a:gd name="connsiteX5329" fmla="*/ 161995 w 557214"/>
                <a:gd name="connsiteY5329" fmla="*/ 309414 h 825628"/>
                <a:gd name="connsiteX5330" fmla="*/ 162639 w 557214"/>
                <a:gd name="connsiteY5330" fmla="*/ 307798 h 825628"/>
                <a:gd name="connsiteX5331" fmla="*/ 182902 w 557214"/>
                <a:gd name="connsiteY5331" fmla="*/ 293075 h 825628"/>
                <a:gd name="connsiteX5332" fmla="*/ 182574 w 557214"/>
                <a:gd name="connsiteY5332" fmla="*/ 293076 h 825628"/>
                <a:gd name="connsiteX5333" fmla="*/ 168504 w 557214"/>
                <a:gd name="connsiteY5333" fmla="*/ 298417 h 825628"/>
                <a:gd name="connsiteX5334" fmla="*/ 163164 w 557214"/>
                <a:gd name="connsiteY5334" fmla="*/ 299337 h 825628"/>
                <a:gd name="connsiteX5335" fmla="*/ 180652 w 557214"/>
                <a:gd name="connsiteY5335" fmla="*/ 288621 h 825628"/>
                <a:gd name="connsiteX5336" fmla="*/ 183055 w 557214"/>
                <a:gd name="connsiteY5336" fmla="*/ 286863 h 825628"/>
                <a:gd name="connsiteX5337" fmla="*/ 183259 w 557214"/>
                <a:gd name="connsiteY5337" fmla="*/ 286332 h 825628"/>
                <a:gd name="connsiteX5338" fmla="*/ 161670 w 557214"/>
                <a:gd name="connsiteY5338" fmla="*/ 295969 h 825628"/>
                <a:gd name="connsiteX5339" fmla="*/ 161511 w 557214"/>
                <a:gd name="connsiteY5339" fmla="*/ 295573 h 825628"/>
                <a:gd name="connsiteX5340" fmla="*/ 166753 w 557214"/>
                <a:gd name="connsiteY5340" fmla="*/ 292104 h 825628"/>
                <a:gd name="connsiteX5341" fmla="*/ 167260 w 557214"/>
                <a:gd name="connsiteY5341" fmla="*/ 291381 h 825628"/>
                <a:gd name="connsiteX5342" fmla="*/ 160976 w 557214"/>
                <a:gd name="connsiteY5342" fmla="*/ 292921 h 825628"/>
                <a:gd name="connsiteX5343" fmla="*/ 163963 w 557214"/>
                <a:gd name="connsiteY5343" fmla="*/ 291317 h 825628"/>
                <a:gd name="connsiteX5344" fmla="*/ 175007 w 557214"/>
                <a:gd name="connsiteY5344" fmla="*/ 286495 h 825628"/>
                <a:gd name="connsiteX5345" fmla="*/ 175233 w 557214"/>
                <a:gd name="connsiteY5345" fmla="*/ 286265 h 825628"/>
                <a:gd name="connsiteX5346" fmla="*/ 157263 w 557214"/>
                <a:gd name="connsiteY5346" fmla="*/ 290316 h 825628"/>
                <a:gd name="connsiteX5347" fmla="*/ 159531 w 557214"/>
                <a:gd name="connsiteY5347" fmla="*/ 288977 h 825628"/>
                <a:gd name="connsiteX5348" fmla="*/ 168995 w 557214"/>
                <a:gd name="connsiteY5348" fmla="*/ 286301 h 825628"/>
                <a:gd name="connsiteX5349" fmla="*/ 180665 w 557214"/>
                <a:gd name="connsiteY5349" fmla="*/ 283405 h 825628"/>
                <a:gd name="connsiteX5350" fmla="*/ 181376 w 557214"/>
                <a:gd name="connsiteY5350" fmla="*/ 283101 h 825628"/>
                <a:gd name="connsiteX5351" fmla="*/ 173332 w 557214"/>
                <a:gd name="connsiteY5351" fmla="*/ 282365 h 825628"/>
                <a:gd name="connsiteX5352" fmla="*/ 171449 w 557214"/>
                <a:gd name="connsiteY5352" fmla="*/ 282286 h 825628"/>
                <a:gd name="connsiteX5353" fmla="*/ 170066 w 557214"/>
                <a:gd name="connsiteY5353" fmla="*/ 282279 h 825628"/>
                <a:gd name="connsiteX5354" fmla="*/ 169879 w 557214"/>
                <a:gd name="connsiteY5354" fmla="*/ 282179 h 825628"/>
                <a:gd name="connsiteX5355" fmla="*/ 169419 w 557214"/>
                <a:gd name="connsiteY5355" fmla="*/ 282277 h 825628"/>
                <a:gd name="connsiteX5356" fmla="*/ 165368 w 557214"/>
                <a:gd name="connsiteY5356" fmla="*/ 282272 h 825628"/>
                <a:gd name="connsiteX5357" fmla="*/ 177625 w 557214"/>
                <a:gd name="connsiteY5357" fmla="*/ 279411 h 825628"/>
                <a:gd name="connsiteX5358" fmla="*/ 178190 w 557214"/>
                <a:gd name="connsiteY5358" fmla="*/ 278910 h 825628"/>
                <a:gd name="connsiteX5359" fmla="*/ 163821 w 557214"/>
                <a:gd name="connsiteY5359" fmla="*/ 278822 h 825628"/>
                <a:gd name="connsiteX5360" fmla="*/ 167961 w 557214"/>
                <a:gd name="connsiteY5360" fmla="*/ 278012 h 825628"/>
                <a:gd name="connsiteX5361" fmla="*/ 167043 w 557214"/>
                <a:gd name="connsiteY5361" fmla="*/ 277257 h 825628"/>
                <a:gd name="connsiteX5362" fmla="*/ 160795 w 557214"/>
                <a:gd name="connsiteY5362" fmla="*/ 275148 h 825628"/>
                <a:gd name="connsiteX5363" fmla="*/ 161632 w 557214"/>
                <a:gd name="connsiteY5363" fmla="*/ 273869 h 825628"/>
                <a:gd name="connsiteX5364" fmla="*/ 185800 w 557214"/>
                <a:gd name="connsiteY5364" fmla="*/ 270718 h 825628"/>
                <a:gd name="connsiteX5365" fmla="*/ 159416 w 557214"/>
                <a:gd name="connsiteY5365" fmla="*/ 268821 h 825628"/>
                <a:gd name="connsiteX5366" fmla="*/ 149543 w 557214"/>
                <a:gd name="connsiteY5366" fmla="*/ 268923 h 825628"/>
                <a:gd name="connsiteX5367" fmla="*/ 172782 w 557214"/>
                <a:gd name="connsiteY5367" fmla="*/ 265253 h 825628"/>
                <a:gd name="connsiteX5368" fmla="*/ 170248 w 557214"/>
                <a:gd name="connsiteY5368" fmla="*/ 264367 h 825628"/>
                <a:gd name="connsiteX5369" fmla="*/ 159255 w 557214"/>
                <a:gd name="connsiteY5369" fmla="*/ 262922 h 825628"/>
                <a:gd name="connsiteX5370" fmla="*/ 159875 w 557214"/>
                <a:gd name="connsiteY5370" fmla="*/ 262050 h 825628"/>
                <a:gd name="connsiteX5371" fmla="*/ 166110 w 557214"/>
                <a:gd name="connsiteY5371" fmla="*/ 260712 h 825628"/>
                <a:gd name="connsiteX5372" fmla="*/ 166414 w 557214"/>
                <a:gd name="connsiteY5372" fmla="*/ 260426 h 825628"/>
                <a:gd name="connsiteX5373" fmla="*/ 154862 w 557214"/>
                <a:gd name="connsiteY5373" fmla="*/ 257998 h 825628"/>
                <a:gd name="connsiteX5374" fmla="*/ 154692 w 557214"/>
                <a:gd name="connsiteY5374" fmla="*/ 257257 h 825628"/>
                <a:gd name="connsiteX5375" fmla="*/ 166563 w 557214"/>
                <a:gd name="connsiteY5375" fmla="*/ 252884 h 825628"/>
                <a:gd name="connsiteX5376" fmla="*/ 173682 w 557214"/>
                <a:gd name="connsiteY5376" fmla="*/ 252532 h 825628"/>
                <a:gd name="connsiteX5377" fmla="*/ 187861 w 557214"/>
                <a:gd name="connsiteY5377" fmla="*/ 253097 h 825628"/>
                <a:gd name="connsiteX5378" fmla="*/ 166632 w 557214"/>
                <a:gd name="connsiteY5378" fmla="*/ 247608 h 825628"/>
                <a:gd name="connsiteX5379" fmla="*/ 166365 w 557214"/>
                <a:gd name="connsiteY5379" fmla="*/ 247001 h 825628"/>
                <a:gd name="connsiteX5380" fmla="*/ 168861 w 557214"/>
                <a:gd name="connsiteY5380" fmla="*/ 246078 h 825628"/>
                <a:gd name="connsiteX5381" fmla="*/ 168546 w 557214"/>
                <a:gd name="connsiteY5381" fmla="*/ 245670 h 825628"/>
                <a:gd name="connsiteX5382" fmla="*/ 157224 w 557214"/>
                <a:gd name="connsiteY5382" fmla="*/ 243783 h 825628"/>
                <a:gd name="connsiteX5383" fmla="*/ 158745 w 557214"/>
                <a:gd name="connsiteY5383" fmla="*/ 243162 h 825628"/>
                <a:gd name="connsiteX5384" fmla="*/ 166065 w 557214"/>
                <a:gd name="connsiteY5384" fmla="*/ 242535 h 825628"/>
                <a:gd name="connsiteX5385" fmla="*/ 165746 w 557214"/>
                <a:gd name="connsiteY5385" fmla="*/ 241974 h 825628"/>
                <a:gd name="connsiteX5386" fmla="*/ 161782 w 557214"/>
                <a:gd name="connsiteY5386" fmla="*/ 240263 h 825628"/>
                <a:gd name="connsiteX5387" fmla="*/ 161802 w 557214"/>
                <a:gd name="connsiteY5387" fmla="*/ 239901 h 825628"/>
                <a:gd name="connsiteX5388" fmla="*/ 180990 w 557214"/>
                <a:gd name="connsiteY5388" fmla="*/ 240535 h 825628"/>
                <a:gd name="connsiteX5389" fmla="*/ 181197 w 557214"/>
                <a:gd name="connsiteY5389" fmla="*/ 240005 h 825628"/>
                <a:gd name="connsiteX5390" fmla="*/ 162903 w 557214"/>
                <a:gd name="connsiteY5390" fmla="*/ 236808 h 825628"/>
                <a:gd name="connsiteX5391" fmla="*/ 170401 w 557214"/>
                <a:gd name="connsiteY5391" fmla="*/ 234260 h 825628"/>
                <a:gd name="connsiteX5392" fmla="*/ 169953 w 557214"/>
                <a:gd name="connsiteY5392" fmla="*/ 233431 h 825628"/>
                <a:gd name="connsiteX5393" fmla="*/ 166179 w 557214"/>
                <a:gd name="connsiteY5393" fmla="*/ 231987 h 825628"/>
                <a:gd name="connsiteX5394" fmla="*/ 166576 w 557214"/>
                <a:gd name="connsiteY5394" fmla="*/ 231110 h 825628"/>
                <a:gd name="connsiteX5395" fmla="*/ 174153 w 557214"/>
                <a:gd name="connsiteY5395" fmla="*/ 229506 h 825628"/>
                <a:gd name="connsiteX5396" fmla="*/ 174145 w 557214"/>
                <a:gd name="connsiteY5396" fmla="*/ 228604 h 825628"/>
                <a:gd name="connsiteX5397" fmla="*/ 175106 w 557214"/>
                <a:gd name="connsiteY5397" fmla="*/ 228182 h 825628"/>
                <a:gd name="connsiteX5398" fmla="*/ 188378 w 557214"/>
                <a:gd name="connsiteY5398" fmla="*/ 226674 h 825628"/>
                <a:gd name="connsiteX5399" fmla="*/ 187076 w 557214"/>
                <a:gd name="connsiteY5399" fmla="*/ 224863 h 825628"/>
                <a:gd name="connsiteX5400" fmla="*/ 176980 w 557214"/>
                <a:gd name="connsiteY5400" fmla="*/ 224004 h 825628"/>
                <a:gd name="connsiteX5401" fmla="*/ 172038 w 557214"/>
                <a:gd name="connsiteY5401" fmla="*/ 224723 h 825628"/>
                <a:gd name="connsiteX5402" fmla="*/ 172733 w 557214"/>
                <a:gd name="connsiteY5402" fmla="*/ 224054 h 825628"/>
                <a:gd name="connsiteX5403" fmla="*/ 187819 w 557214"/>
                <a:gd name="connsiteY5403" fmla="*/ 220467 h 825628"/>
                <a:gd name="connsiteX5404" fmla="*/ 186718 w 557214"/>
                <a:gd name="connsiteY5404" fmla="*/ 219232 h 825628"/>
                <a:gd name="connsiteX5405" fmla="*/ 180956 w 557214"/>
                <a:gd name="connsiteY5405" fmla="*/ 217410 h 825628"/>
                <a:gd name="connsiteX5406" fmla="*/ 178661 w 557214"/>
                <a:gd name="connsiteY5406" fmla="*/ 215800 h 825628"/>
                <a:gd name="connsiteX5407" fmla="*/ 178708 w 557214"/>
                <a:gd name="connsiteY5407" fmla="*/ 215700 h 825628"/>
                <a:gd name="connsiteX5408" fmla="*/ 193769 w 557214"/>
                <a:gd name="connsiteY5408" fmla="*/ 216647 h 825628"/>
                <a:gd name="connsiteX5409" fmla="*/ 215659 w 557214"/>
                <a:gd name="connsiteY5409" fmla="*/ 222380 h 825628"/>
                <a:gd name="connsiteX5410" fmla="*/ 197681 w 557214"/>
                <a:gd name="connsiteY5410" fmla="*/ 211770 h 825628"/>
                <a:gd name="connsiteX5411" fmla="*/ 182172 w 557214"/>
                <a:gd name="connsiteY5411" fmla="*/ 207745 h 825628"/>
                <a:gd name="connsiteX5412" fmla="*/ 182199 w 557214"/>
                <a:gd name="connsiteY5412" fmla="*/ 207722 h 825628"/>
                <a:gd name="connsiteX5413" fmla="*/ 185049 w 557214"/>
                <a:gd name="connsiteY5413" fmla="*/ 206357 h 825628"/>
                <a:gd name="connsiteX5414" fmla="*/ 185576 w 557214"/>
                <a:gd name="connsiteY5414" fmla="*/ 205814 h 825628"/>
                <a:gd name="connsiteX5415" fmla="*/ 185517 w 557214"/>
                <a:gd name="connsiteY5415" fmla="*/ 205006 h 825628"/>
                <a:gd name="connsiteX5416" fmla="*/ 184820 w 557214"/>
                <a:gd name="connsiteY5416" fmla="*/ 203373 h 825628"/>
                <a:gd name="connsiteX5417" fmla="*/ 191091 w 557214"/>
                <a:gd name="connsiteY5417" fmla="*/ 203241 h 825628"/>
                <a:gd name="connsiteX5418" fmla="*/ 202829 w 557214"/>
                <a:gd name="connsiteY5418" fmla="*/ 205367 h 825628"/>
                <a:gd name="connsiteX5419" fmla="*/ 189369 w 557214"/>
                <a:gd name="connsiteY5419" fmla="*/ 199808 h 825628"/>
                <a:gd name="connsiteX5420" fmla="*/ 185658 w 557214"/>
                <a:gd name="connsiteY5420" fmla="*/ 198922 h 825628"/>
                <a:gd name="connsiteX5421" fmla="*/ 186780 w 557214"/>
                <a:gd name="connsiteY5421" fmla="*/ 198523 h 825628"/>
                <a:gd name="connsiteX5422" fmla="*/ 217032 w 557214"/>
                <a:gd name="connsiteY5422" fmla="*/ 203324 h 825628"/>
                <a:gd name="connsiteX5423" fmla="*/ 199185 w 557214"/>
                <a:gd name="connsiteY5423" fmla="*/ 194234 h 825628"/>
                <a:gd name="connsiteX5424" fmla="*/ 195122 w 557214"/>
                <a:gd name="connsiteY5424" fmla="*/ 193000 h 825628"/>
                <a:gd name="connsiteX5425" fmla="*/ 191649 w 557214"/>
                <a:gd name="connsiteY5425" fmla="*/ 191090 h 825628"/>
                <a:gd name="connsiteX5426" fmla="*/ 206944 w 557214"/>
                <a:gd name="connsiteY5426" fmla="*/ 190244 h 825628"/>
                <a:gd name="connsiteX5427" fmla="*/ 226545 w 557214"/>
                <a:gd name="connsiteY5427" fmla="*/ 198039 h 825628"/>
                <a:gd name="connsiteX5428" fmla="*/ 204383 w 557214"/>
                <a:gd name="connsiteY5428" fmla="*/ 185689 h 825628"/>
                <a:gd name="connsiteX5429" fmla="*/ 203879 w 557214"/>
                <a:gd name="connsiteY5429" fmla="*/ 185609 h 825628"/>
                <a:gd name="connsiteX5430" fmla="*/ 210338 w 557214"/>
                <a:gd name="connsiteY5430" fmla="*/ 184762 h 825628"/>
                <a:gd name="connsiteX5431" fmla="*/ 218905 w 557214"/>
                <a:gd name="connsiteY5431" fmla="*/ 184837 h 825628"/>
                <a:gd name="connsiteX5432" fmla="*/ 222659 w 557214"/>
                <a:gd name="connsiteY5432" fmla="*/ 185320 h 825628"/>
                <a:gd name="connsiteX5433" fmla="*/ 226550 w 557214"/>
                <a:gd name="connsiteY5433" fmla="*/ 186207 h 825628"/>
                <a:gd name="connsiteX5434" fmla="*/ 226844 w 557214"/>
                <a:gd name="connsiteY5434" fmla="*/ 186189 h 825628"/>
                <a:gd name="connsiteX5435" fmla="*/ 211573 w 557214"/>
                <a:gd name="connsiteY5435" fmla="*/ 181293 h 825628"/>
                <a:gd name="connsiteX5436" fmla="*/ 210044 w 557214"/>
                <a:gd name="connsiteY5436" fmla="*/ 181175 h 825628"/>
                <a:gd name="connsiteX5437" fmla="*/ 232392 w 557214"/>
                <a:gd name="connsiteY5437" fmla="*/ 179642 h 825628"/>
                <a:gd name="connsiteX5438" fmla="*/ 216139 w 557214"/>
                <a:gd name="connsiteY5438" fmla="*/ 177332 h 825628"/>
                <a:gd name="connsiteX5439" fmla="*/ 215712 w 557214"/>
                <a:gd name="connsiteY5439" fmla="*/ 177353 h 825628"/>
                <a:gd name="connsiteX5440" fmla="*/ 235468 w 557214"/>
                <a:gd name="connsiteY5440" fmla="*/ 170273 h 825628"/>
                <a:gd name="connsiteX5441" fmla="*/ 235193 w 557214"/>
                <a:gd name="connsiteY5441" fmla="*/ 170116 h 825628"/>
                <a:gd name="connsiteX5442" fmla="*/ 232652 w 557214"/>
                <a:gd name="connsiteY5442" fmla="*/ 170075 h 825628"/>
                <a:gd name="connsiteX5443" fmla="*/ 227674 w 557214"/>
                <a:gd name="connsiteY5443" fmla="*/ 170209 h 825628"/>
                <a:gd name="connsiteX5444" fmla="*/ 221257 w 557214"/>
                <a:gd name="connsiteY5444" fmla="*/ 171254 h 825628"/>
                <a:gd name="connsiteX5445" fmla="*/ 218063 w 557214"/>
                <a:gd name="connsiteY5445" fmla="*/ 172327 h 825628"/>
                <a:gd name="connsiteX5446" fmla="*/ 222542 w 557214"/>
                <a:gd name="connsiteY5446" fmla="*/ 168844 h 825628"/>
                <a:gd name="connsiteX5447" fmla="*/ 226056 w 557214"/>
                <a:gd name="connsiteY5447" fmla="*/ 166586 h 825628"/>
                <a:gd name="connsiteX5448" fmla="*/ 232692 w 557214"/>
                <a:gd name="connsiteY5448" fmla="*/ 162889 h 825628"/>
                <a:gd name="connsiteX5449" fmla="*/ 234327 w 557214"/>
                <a:gd name="connsiteY5449" fmla="*/ 161852 h 825628"/>
                <a:gd name="connsiteX5450" fmla="*/ 233694 w 557214"/>
                <a:gd name="connsiteY5450" fmla="*/ 161745 h 825628"/>
                <a:gd name="connsiteX5451" fmla="*/ 229801 w 557214"/>
                <a:gd name="connsiteY5451" fmla="*/ 162791 h 825628"/>
                <a:gd name="connsiteX5452" fmla="*/ 225661 w 557214"/>
                <a:gd name="connsiteY5452" fmla="*/ 164423 h 825628"/>
                <a:gd name="connsiteX5453" fmla="*/ 225685 w 557214"/>
                <a:gd name="connsiteY5453" fmla="*/ 164399 h 825628"/>
                <a:gd name="connsiteX5454" fmla="*/ 233269 w 557214"/>
                <a:gd name="connsiteY5454" fmla="*/ 158433 h 825628"/>
                <a:gd name="connsiteX5455" fmla="*/ 236900 w 557214"/>
                <a:gd name="connsiteY5455" fmla="*/ 156060 h 825628"/>
                <a:gd name="connsiteX5456" fmla="*/ 245007 w 557214"/>
                <a:gd name="connsiteY5456" fmla="*/ 151351 h 825628"/>
                <a:gd name="connsiteX5457" fmla="*/ 245823 w 557214"/>
                <a:gd name="connsiteY5457" fmla="*/ 150736 h 825628"/>
                <a:gd name="connsiteX5458" fmla="*/ 245415 w 557214"/>
                <a:gd name="connsiteY5458" fmla="*/ 150746 h 825628"/>
                <a:gd name="connsiteX5459" fmla="*/ 241824 w 557214"/>
                <a:gd name="connsiteY5459" fmla="*/ 152006 h 825628"/>
                <a:gd name="connsiteX5460" fmla="*/ 234114 w 557214"/>
                <a:gd name="connsiteY5460" fmla="*/ 154916 h 825628"/>
                <a:gd name="connsiteX5461" fmla="*/ 234872 w 557214"/>
                <a:gd name="connsiteY5461" fmla="*/ 154013 h 825628"/>
                <a:gd name="connsiteX5462" fmla="*/ 238927 w 557214"/>
                <a:gd name="connsiteY5462" fmla="*/ 150803 h 825628"/>
                <a:gd name="connsiteX5463" fmla="*/ 246219 w 557214"/>
                <a:gd name="connsiteY5463" fmla="*/ 145934 h 825628"/>
                <a:gd name="connsiteX5464" fmla="*/ 238449 w 557214"/>
                <a:gd name="connsiteY5464" fmla="*/ 148920 h 825628"/>
                <a:gd name="connsiteX5465" fmla="*/ 236251 w 557214"/>
                <a:gd name="connsiteY5465" fmla="*/ 149957 h 825628"/>
                <a:gd name="connsiteX5466" fmla="*/ 235894 w 557214"/>
                <a:gd name="connsiteY5466" fmla="*/ 149908 h 825628"/>
                <a:gd name="connsiteX5467" fmla="*/ 238420 w 557214"/>
                <a:gd name="connsiteY5467" fmla="*/ 147846 h 825628"/>
                <a:gd name="connsiteX5468" fmla="*/ 244471 w 557214"/>
                <a:gd name="connsiteY5468" fmla="*/ 143469 h 825628"/>
                <a:gd name="connsiteX5469" fmla="*/ 245532 w 557214"/>
                <a:gd name="connsiteY5469" fmla="*/ 142490 h 825628"/>
                <a:gd name="connsiteX5470" fmla="*/ 244729 w 557214"/>
                <a:gd name="connsiteY5470" fmla="*/ 142521 h 825628"/>
                <a:gd name="connsiteX5471" fmla="*/ 234232 w 557214"/>
                <a:gd name="connsiteY5471" fmla="*/ 146424 h 825628"/>
                <a:gd name="connsiteX5472" fmla="*/ 234436 w 557214"/>
                <a:gd name="connsiteY5472" fmla="*/ 146059 h 825628"/>
                <a:gd name="connsiteX5473" fmla="*/ 245221 w 557214"/>
                <a:gd name="connsiteY5473" fmla="*/ 137380 h 825628"/>
                <a:gd name="connsiteX5474" fmla="*/ 244805 w 557214"/>
                <a:gd name="connsiteY5474" fmla="*/ 137427 h 825628"/>
                <a:gd name="connsiteX5475" fmla="*/ 235659 w 557214"/>
                <a:gd name="connsiteY5475" fmla="*/ 141411 h 825628"/>
                <a:gd name="connsiteX5476" fmla="*/ 235452 w 557214"/>
                <a:gd name="connsiteY5476" fmla="*/ 141510 h 825628"/>
                <a:gd name="connsiteX5477" fmla="*/ 235399 w 557214"/>
                <a:gd name="connsiteY5477" fmla="*/ 141435 h 825628"/>
                <a:gd name="connsiteX5478" fmla="*/ 239571 w 557214"/>
                <a:gd name="connsiteY5478" fmla="*/ 136404 h 825628"/>
                <a:gd name="connsiteX5479" fmla="*/ 239116 w 557214"/>
                <a:gd name="connsiteY5479" fmla="*/ 136004 h 825628"/>
                <a:gd name="connsiteX5480" fmla="*/ 235143 w 557214"/>
                <a:gd name="connsiteY5480" fmla="*/ 136955 h 825628"/>
                <a:gd name="connsiteX5481" fmla="*/ 243605 w 557214"/>
                <a:gd name="connsiteY5481" fmla="*/ 131555 h 825628"/>
                <a:gd name="connsiteX5482" fmla="*/ 244650 w 557214"/>
                <a:gd name="connsiteY5482" fmla="*/ 130797 h 825628"/>
                <a:gd name="connsiteX5483" fmla="*/ 244547 w 557214"/>
                <a:gd name="connsiteY5483" fmla="*/ 130706 h 825628"/>
                <a:gd name="connsiteX5484" fmla="*/ 243532 w 557214"/>
                <a:gd name="connsiteY5484" fmla="*/ 131019 h 825628"/>
                <a:gd name="connsiteX5485" fmla="*/ 238565 w 557214"/>
                <a:gd name="connsiteY5485" fmla="*/ 132768 h 825628"/>
                <a:gd name="connsiteX5486" fmla="*/ 245751 w 557214"/>
                <a:gd name="connsiteY5486" fmla="*/ 127618 h 825628"/>
                <a:gd name="connsiteX5487" fmla="*/ 245236 w 557214"/>
                <a:gd name="connsiteY5487" fmla="*/ 127328 h 825628"/>
                <a:gd name="connsiteX5488" fmla="*/ 238740 w 557214"/>
                <a:gd name="connsiteY5488" fmla="*/ 128735 h 825628"/>
                <a:gd name="connsiteX5489" fmla="*/ 234002 w 557214"/>
                <a:gd name="connsiteY5489" fmla="*/ 129563 h 825628"/>
                <a:gd name="connsiteX5490" fmla="*/ 236200 w 557214"/>
                <a:gd name="connsiteY5490" fmla="*/ 128402 h 825628"/>
                <a:gd name="connsiteX5491" fmla="*/ 253562 w 557214"/>
                <a:gd name="connsiteY5491" fmla="*/ 117938 h 825628"/>
                <a:gd name="connsiteX5492" fmla="*/ 253230 w 557214"/>
                <a:gd name="connsiteY5492" fmla="*/ 117813 h 825628"/>
                <a:gd name="connsiteX5493" fmla="*/ 246263 w 557214"/>
                <a:gd name="connsiteY5493" fmla="*/ 119992 h 825628"/>
                <a:gd name="connsiteX5494" fmla="*/ 252555 w 557214"/>
                <a:gd name="connsiteY5494" fmla="*/ 115101 h 825628"/>
                <a:gd name="connsiteX5495" fmla="*/ 252127 w 557214"/>
                <a:gd name="connsiteY5495" fmla="*/ 114997 h 825628"/>
                <a:gd name="connsiteX5496" fmla="*/ 242477 w 557214"/>
                <a:gd name="connsiteY5496" fmla="*/ 117666 h 825628"/>
                <a:gd name="connsiteX5497" fmla="*/ 250713 w 557214"/>
                <a:gd name="connsiteY5497" fmla="*/ 111822 h 825628"/>
                <a:gd name="connsiteX5498" fmla="*/ 250236 w 557214"/>
                <a:gd name="connsiteY5498" fmla="*/ 111757 h 825628"/>
                <a:gd name="connsiteX5499" fmla="*/ 243182 w 557214"/>
                <a:gd name="connsiteY5499" fmla="*/ 114009 h 825628"/>
                <a:gd name="connsiteX5500" fmla="*/ 241408 w 557214"/>
                <a:gd name="connsiteY5500" fmla="*/ 114436 h 825628"/>
                <a:gd name="connsiteX5501" fmla="*/ 248471 w 557214"/>
                <a:gd name="connsiteY5501" fmla="*/ 109780 h 825628"/>
                <a:gd name="connsiteX5502" fmla="*/ 247873 w 557214"/>
                <a:gd name="connsiteY5502" fmla="*/ 109586 h 825628"/>
                <a:gd name="connsiteX5503" fmla="*/ 240446 w 557214"/>
                <a:gd name="connsiteY5503" fmla="*/ 111314 h 825628"/>
                <a:gd name="connsiteX5504" fmla="*/ 245235 w 557214"/>
                <a:gd name="connsiteY5504" fmla="*/ 108763 h 825628"/>
                <a:gd name="connsiteX5505" fmla="*/ 250069 w 557214"/>
                <a:gd name="connsiteY5505" fmla="*/ 105763 h 825628"/>
                <a:gd name="connsiteX5506" fmla="*/ 249854 w 557214"/>
                <a:gd name="connsiteY5506" fmla="*/ 105569 h 825628"/>
                <a:gd name="connsiteX5507" fmla="*/ 243347 w 557214"/>
                <a:gd name="connsiteY5507" fmla="*/ 106611 h 825628"/>
                <a:gd name="connsiteX5508" fmla="*/ 244371 w 557214"/>
                <a:gd name="connsiteY5508" fmla="*/ 106146 h 825628"/>
                <a:gd name="connsiteX5509" fmla="*/ 248167 w 557214"/>
                <a:gd name="connsiteY5509" fmla="*/ 103819 h 825628"/>
                <a:gd name="connsiteX5510" fmla="*/ 247580 w 557214"/>
                <a:gd name="connsiteY5510" fmla="*/ 103612 h 825628"/>
                <a:gd name="connsiteX5511" fmla="*/ 240826 w 557214"/>
                <a:gd name="connsiteY5511" fmla="*/ 104304 h 825628"/>
                <a:gd name="connsiteX5512" fmla="*/ 240913 w 557214"/>
                <a:gd name="connsiteY5512" fmla="*/ 104194 h 825628"/>
                <a:gd name="connsiteX5513" fmla="*/ 240284 w 557214"/>
                <a:gd name="connsiteY5513" fmla="*/ 103793 h 825628"/>
                <a:gd name="connsiteX5514" fmla="*/ 238648 w 557214"/>
                <a:gd name="connsiteY5514" fmla="*/ 103547 h 825628"/>
                <a:gd name="connsiteX5515" fmla="*/ 235340 w 557214"/>
                <a:gd name="connsiteY5515" fmla="*/ 103112 h 825628"/>
                <a:gd name="connsiteX5516" fmla="*/ 243042 w 557214"/>
                <a:gd name="connsiteY5516" fmla="*/ 101730 h 825628"/>
                <a:gd name="connsiteX5517" fmla="*/ 245894 w 557214"/>
                <a:gd name="connsiteY5517" fmla="*/ 100388 h 825628"/>
                <a:gd name="connsiteX5518" fmla="*/ 245261 w 557214"/>
                <a:gd name="connsiteY5518" fmla="*/ 99988 h 825628"/>
                <a:gd name="connsiteX5519" fmla="*/ 241245 w 557214"/>
                <a:gd name="connsiteY5519" fmla="*/ 98531 h 825628"/>
                <a:gd name="connsiteX5520" fmla="*/ 242411 w 557214"/>
                <a:gd name="connsiteY5520" fmla="*/ 98410 h 825628"/>
                <a:gd name="connsiteX5521" fmla="*/ 251946 w 557214"/>
                <a:gd name="connsiteY5521" fmla="*/ 96102 h 825628"/>
                <a:gd name="connsiteX5522" fmla="*/ 251702 w 557214"/>
                <a:gd name="connsiteY5522" fmla="*/ 95929 h 825628"/>
                <a:gd name="connsiteX5523" fmla="*/ 239278 w 557214"/>
                <a:gd name="connsiteY5523" fmla="*/ 96234 h 825628"/>
                <a:gd name="connsiteX5524" fmla="*/ 236176 w 557214"/>
                <a:gd name="connsiteY5524" fmla="*/ 96026 h 825628"/>
                <a:gd name="connsiteX5525" fmla="*/ 236064 w 557214"/>
                <a:gd name="connsiteY5525" fmla="*/ 95897 h 825628"/>
                <a:gd name="connsiteX5526" fmla="*/ 236373 w 557214"/>
                <a:gd name="connsiteY5526" fmla="*/ 95259 h 825628"/>
                <a:gd name="connsiteX5527" fmla="*/ 238466 w 557214"/>
                <a:gd name="connsiteY5527" fmla="*/ 94547 h 825628"/>
                <a:gd name="connsiteX5528" fmla="*/ 238786 w 557214"/>
                <a:gd name="connsiteY5528" fmla="*/ 94279 h 825628"/>
                <a:gd name="connsiteX5529" fmla="*/ 238642 w 557214"/>
                <a:gd name="connsiteY5529" fmla="*/ 94104 h 825628"/>
                <a:gd name="connsiteX5530" fmla="*/ 240300 w 557214"/>
                <a:gd name="connsiteY5530" fmla="*/ 94158 h 825628"/>
                <a:gd name="connsiteX5531" fmla="*/ 242340 w 557214"/>
                <a:gd name="connsiteY5531" fmla="*/ 94208 h 825628"/>
                <a:gd name="connsiteX5532" fmla="*/ 243472 w 557214"/>
                <a:gd name="connsiteY5532" fmla="*/ 94210 h 825628"/>
                <a:gd name="connsiteX5533" fmla="*/ 244476 w 557214"/>
                <a:gd name="connsiteY5533" fmla="*/ 94146 h 825628"/>
                <a:gd name="connsiteX5534" fmla="*/ 245886 w 557214"/>
                <a:gd name="connsiteY5534" fmla="*/ 94010 h 825628"/>
                <a:gd name="connsiteX5535" fmla="*/ 248770 w 557214"/>
                <a:gd name="connsiteY5535" fmla="*/ 93642 h 825628"/>
                <a:gd name="connsiteX5536" fmla="*/ 252179 w 557214"/>
                <a:gd name="connsiteY5536" fmla="*/ 93043 h 825628"/>
                <a:gd name="connsiteX5537" fmla="*/ 255453 w 557214"/>
                <a:gd name="connsiteY5537" fmla="*/ 92272 h 825628"/>
                <a:gd name="connsiteX5538" fmla="*/ 255751 w 557214"/>
                <a:gd name="connsiteY5538" fmla="*/ 92147 h 825628"/>
                <a:gd name="connsiteX5539" fmla="*/ 253280 w 557214"/>
                <a:gd name="connsiteY5539" fmla="*/ 92226 h 825628"/>
                <a:gd name="connsiteX5540" fmla="*/ 249771 w 557214"/>
                <a:gd name="connsiteY5540" fmla="*/ 92396 h 825628"/>
                <a:gd name="connsiteX5541" fmla="*/ 246502 w 557214"/>
                <a:gd name="connsiteY5541" fmla="*/ 92540 h 825628"/>
                <a:gd name="connsiteX5542" fmla="*/ 244745 w 557214"/>
                <a:gd name="connsiteY5542" fmla="*/ 92586 h 825628"/>
                <a:gd name="connsiteX5543" fmla="*/ 243734 w 557214"/>
                <a:gd name="connsiteY5543" fmla="*/ 92601 h 825628"/>
                <a:gd name="connsiteX5544" fmla="*/ 242797 w 557214"/>
                <a:gd name="connsiteY5544" fmla="*/ 92646 h 825628"/>
                <a:gd name="connsiteX5545" fmla="*/ 241069 w 557214"/>
                <a:gd name="connsiteY5545" fmla="*/ 92737 h 825628"/>
                <a:gd name="connsiteX5546" fmla="*/ 238532 w 557214"/>
                <a:gd name="connsiteY5546" fmla="*/ 92883 h 825628"/>
                <a:gd name="connsiteX5547" fmla="*/ 236533 w 557214"/>
                <a:gd name="connsiteY5547" fmla="*/ 93033 h 825628"/>
                <a:gd name="connsiteX5548" fmla="*/ 235775 w 557214"/>
                <a:gd name="connsiteY5548" fmla="*/ 92644 h 825628"/>
                <a:gd name="connsiteX5549" fmla="*/ 235394 w 557214"/>
                <a:gd name="connsiteY5549" fmla="*/ 92213 h 825628"/>
                <a:gd name="connsiteX5550" fmla="*/ 240169 w 557214"/>
                <a:gd name="connsiteY5550" fmla="*/ 90816 h 825628"/>
                <a:gd name="connsiteX5551" fmla="*/ 240691 w 557214"/>
                <a:gd name="connsiteY5551" fmla="*/ 90124 h 825628"/>
                <a:gd name="connsiteX5552" fmla="*/ 240300 w 557214"/>
                <a:gd name="connsiteY5552" fmla="*/ 89917 h 825628"/>
                <a:gd name="connsiteX5553" fmla="*/ 242017 w 557214"/>
                <a:gd name="connsiteY5553" fmla="*/ 90023 h 825628"/>
                <a:gd name="connsiteX5554" fmla="*/ 244044 w 557214"/>
                <a:gd name="connsiteY5554" fmla="*/ 90041 h 825628"/>
                <a:gd name="connsiteX5555" fmla="*/ 245985 w 557214"/>
                <a:gd name="connsiteY5555" fmla="*/ 89940 h 825628"/>
                <a:gd name="connsiteX5556" fmla="*/ 247674 w 557214"/>
                <a:gd name="connsiteY5556" fmla="*/ 89790 h 825628"/>
                <a:gd name="connsiteX5557" fmla="*/ 248848 w 557214"/>
                <a:gd name="connsiteY5557" fmla="*/ 89658 h 825628"/>
                <a:gd name="connsiteX5558" fmla="*/ 249939 w 557214"/>
                <a:gd name="connsiteY5558" fmla="*/ 89523 h 825628"/>
                <a:gd name="connsiteX5559" fmla="*/ 251143 w 557214"/>
                <a:gd name="connsiteY5559" fmla="*/ 89365 h 825628"/>
                <a:gd name="connsiteX5560" fmla="*/ 252839 w 557214"/>
                <a:gd name="connsiteY5560" fmla="*/ 89123 h 825628"/>
                <a:gd name="connsiteX5561" fmla="*/ 255011 w 557214"/>
                <a:gd name="connsiteY5561" fmla="*/ 88779 h 825628"/>
                <a:gd name="connsiteX5562" fmla="*/ 257191 w 557214"/>
                <a:gd name="connsiteY5562" fmla="*/ 88363 h 825628"/>
                <a:gd name="connsiteX5563" fmla="*/ 258002 w 557214"/>
                <a:gd name="connsiteY5563" fmla="*/ 88181 h 825628"/>
                <a:gd name="connsiteX5564" fmla="*/ 258428 w 557214"/>
                <a:gd name="connsiteY5564" fmla="*/ 88081 h 825628"/>
                <a:gd name="connsiteX5565" fmla="*/ 258816 w 557214"/>
                <a:gd name="connsiteY5565" fmla="*/ 88024 h 825628"/>
                <a:gd name="connsiteX5566" fmla="*/ 258850 w 557214"/>
                <a:gd name="connsiteY5566" fmla="*/ 88022 h 825628"/>
                <a:gd name="connsiteX5567" fmla="*/ 258567 w 557214"/>
                <a:gd name="connsiteY5567" fmla="*/ 88024 h 825628"/>
                <a:gd name="connsiteX5568" fmla="*/ 258133 w 557214"/>
                <a:gd name="connsiteY5568" fmla="*/ 87994 h 825628"/>
                <a:gd name="connsiteX5569" fmla="*/ 257690 w 557214"/>
                <a:gd name="connsiteY5569" fmla="*/ 87963 h 825628"/>
                <a:gd name="connsiteX5570" fmla="*/ 255761 w 557214"/>
                <a:gd name="connsiteY5570" fmla="*/ 87948 h 825628"/>
                <a:gd name="connsiteX5571" fmla="*/ 253421 w 557214"/>
                <a:gd name="connsiteY5571" fmla="*/ 88008 h 825628"/>
                <a:gd name="connsiteX5572" fmla="*/ 251513 w 557214"/>
                <a:gd name="connsiteY5572" fmla="*/ 88084 h 825628"/>
                <a:gd name="connsiteX5573" fmla="*/ 250194 w 557214"/>
                <a:gd name="connsiteY5573" fmla="*/ 88142 h 825628"/>
                <a:gd name="connsiteX5574" fmla="*/ 249093 w 557214"/>
                <a:gd name="connsiteY5574" fmla="*/ 88190 h 825628"/>
                <a:gd name="connsiteX5575" fmla="*/ 248031 w 557214"/>
                <a:gd name="connsiteY5575" fmla="*/ 88229 h 825628"/>
                <a:gd name="connsiteX5576" fmla="*/ 246514 w 557214"/>
                <a:gd name="connsiteY5576" fmla="*/ 88272 h 825628"/>
                <a:gd name="connsiteX5577" fmla="*/ 244655 w 557214"/>
                <a:gd name="connsiteY5577" fmla="*/ 88289 h 825628"/>
                <a:gd name="connsiteX5578" fmla="*/ 242657 w 557214"/>
                <a:gd name="connsiteY5578" fmla="*/ 88351 h 825628"/>
                <a:gd name="connsiteX5579" fmla="*/ 240754 w 557214"/>
                <a:gd name="connsiteY5579" fmla="*/ 88387 h 825628"/>
                <a:gd name="connsiteX5580" fmla="*/ 238683 w 557214"/>
                <a:gd name="connsiteY5580" fmla="*/ 88348 h 825628"/>
                <a:gd name="connsiteX5581" fmla="*/ 236286 w 557214"/>
                <a:gd name="connsiteY5581" fmla="*/ 88244 h 825628"/>
                <a:gd name="connsiteX5582" fmla="*/ 234828 w 557214"/>
                <a:gd name="connsiteY5582" fmla="*/ 88164 h 825628"/>
                <a:gd name="connsiteX5583" fmla="*/ 232078 w 557214"/>
                <a:gd name="connsiteY5583" fmla="*/ 87308 h 825628"/>
                <a:gd name="connsiteX5584" fmla="*/ 232156 w 557214"/>
                <a:gd name="connsiteY5584" fmla="*/ 86653 h 825628"/>
                <a:gd name="connsiteX5585" fmla="*/ 244682 w 557214"/>
                <a:gd name="connsiteY5585" fmla="*/ 84816 h 825628"/>
                <a:gd name="connsiteX5586" fmla="*/ 244272 w 557214"/>
                <a:gd name="connsiteY5586" fmla="*/ 84201 h 825628"/>
                <a:gd name="connsiteX5587" fmla="*/ 240476 w 557214"/>
                <a:gd name="connsiteY5587" fmla="*/ 82522 h 825628"/>
                <a:gd name="connsiteX5588" fmla="*/ 239924 w 557214"/>
                <a:gd name="connsiteY5588" fmla="*/ 81972 h 825628"/>
                <a:gd name="connsiteX5589" fmla="*/ 245491 w 557214"/>
                <a:gd name="connsiteY5589" fmla="*/ 81338 h 825628"/>
                <a:gd name="connsiteX5590" fmla="*/ 245698 w 557214"/>
                <a:gd name="connsiteY5590" fmla="*/ 80757 h 825628"/>
                <a:gd name="connsiteX5591" fmla="*/ 239475 w 557214"/>
                <a:gd name="connsiteY5591" fmla="*/ 77774 h 825628"/>
                <a:gd name="connsiteX5592" fmla="*/ 238549 w 557214"/>
                <a:gd name="connsiteY5592" fmla="*/ 77044 h 825628"/>
                <a:gd name="connsiteX5593" fmla="*/ 239073 w 557214"/>
                <a:gd name="connsiteY5593" fmla="*/ 76713 h 825628"/>
                <a:gd name="connsiteX5594" fmla="*/ 246130 w 557214"/>
                <a:gd name="connsiteY5594" fmla="*/ 76072 h 825628"/>
                <a:gd name="connsiteX5595" fmla="*/ 246808 w 557214"/>
                <a:gd name="connsiteY5595" fmla="*/ 75586 h 825628"/>
                <a:gd name="connsiteX5596" fmla="*/ 236901 w 557214"/>
                <a:gd name="connsiteY5596" fmla="*/ 71866 h 825628"/>
                <a:gd name="connsiteX5597" fmla="*/ 245059 w 557214"/>
                <a:gd name="connsiteY5597" fmla="*/ 71371 h 825628"/>
                <a:gd name="connsiteX5598" fmla="*/ 246677 w 557214"/>
                <a:gd name="connsiteY5598" fmla="*/ 71017 h 825628"/>
                <a:gd name="connsiteX5599" fmla="*/ 246815 w 557214"/>
                <a:gd name="connsiteY5599" fmla="*/ 70591 h 825628"/>
                <a:gd name="connsiteX5600" fmla="*/ 237461 w 557214"/>
                <a:gd name="connsiteY5600" fmla="*/ 66958 h 825628"/>
                <a:gd name="connsiteX5601" fmla="*/ 236425 w 557214"/>
                <a:gd name="connsiteY5601" fmla="*/ 66301 h 825628"/>
                <a:gd name="connsiteX5602" fmla="*/ 237329 w 557214"/>
                <a:gd name="connsiteY5602" fmla="*/ 66053 h 825628"/>
                <a:gd name="connsiteX5603" fmla="*/ 247701 w 557214"/>
                <a:gd name="connsiteY5603" fmla="*/ 66348 h 825628"/>
                <a:gd name="connsiteX5604" fmla="*/ 250819 w 557214"/>
                <a:gd name="connsiteY5604" fmla="*/ 65575 h 825628"/>
                <a:gd name="connsiteX5605" fmla="*/ 250108 w 557214"/>
                <a:gd name="connsiteY5605" fmla="*/ 65139 h 825628"/>
                <a:gd name="connsiteX5606" fmla="*/ 239672 w 557214"/>
                <a:gd name="connsiteY5606" fmla="*/ 62449 h 825628"/>
                <a:gd name="connsiteX5607" fmla="*/ 238712 w 557214"/>
                <a:gd name="connsiteY5607" fmla="*/ 61776 h 825628"/>
                <a:gd name="connsiteX5608" fmla="*/ 249114 w 557214"/>
                <a:gd name="connsiteY5608" fmla="*/ 62372 h 825628"/>
                <a:gd name="connsiteX5609" fmla="*/ 250559 w 557214"/>
                <a:gd name="connsiteY5609" fmla="*/ 62113 h 825628"/>
                <a:gd name="connsiteX5610" fmla="*/ 237436 w 557214"/>
                <a:gd name="connsiteY5610" fmla="*/ 57455 h 825628"/>
                <a:gd name="connsiteX5611" fmla="*/ 237609 w 557214"/>
                <a:gd name="connsiteY5611" fmla="*/ 56509 h 825628"/>
                <a:gd name="connsiteX5612" fmla="*/ 243398 w 557214"/>
                <a:gd name="connsiteY5612" fmla="*/ 58156 h 825628"/>
                <a:gd name="connsiteX5613" fmla="*/ 249241 w 557214"/>
                <a:gd name="connsiteY5613" fmla="*/ 59468 h 825628"/>
                <a:gd name="connsiteX5614" fmla="*/ 251611 w 557214"/>
                <a:gd name="connsiteY5614" fmla="*/ 59845 h 825628"/>
                <a:gd name="connsiteX5615" fmla="*/ 253150 w 557214"/>
                <a:gd name="connsiteY5615" fmla="*/ 60031 h 825628"/>
                <a:gd name="connsiteX5616" fmla="*/ 254738 w 557214"/>
                <a:gd name="connsiteY5616" fmla="*/ 59831 h 825628"/>
                <a:gd name="connsiteX5617" fmla="*/ 254933 w 557214"/>
                <a:gd name="connsiteY5617" fmla="*/ 59474 h 825628"/>
                <a:gd name="connsiteX5618" fmla="*/ 253914 w 557214"/>
                <a:gd name="connsiteY5618" fmla="*/ 58550 h 825628"/>
                <a:gd name="connsiteX5619" fmla="*/ 252365 w 557214"/>
                <a:gd name="connsiteY5619" fmla="*/ 58268 h 825628"/>
                <a:gd name="connsiteX5620" fmla="*/ 250984 w 557214"/>
                <a:gd name="connsiteY5620" fmla="*/ 57993 h 825628"/>
                <a:gd name="connsiteX5621" fmla="*/ 245929 w 557214"/>
                <a:gd name="connsiteY5621" fmla="*/ 57009 h 825628"/>
                <a:gd name="connsiteX5622" fmla="*/ 241916 w 557214"/>
                <a:gd name="connsiteY5622" fmla="*/ 56274 h 825628"/>
                <a:gd name="connsiteX5623" fmla="*/ 253377 w 557214"/>
                <a:gd name="connsiteY5623" fmla="*/ 56580 h 825628"/>
                <a:gd name="connsiteX5624" fmla="*/ 253040 w 557214"/>
                <a:gd name="connsiteY5624" fmla="*/ 56171 h 825628"/>
                <a:gd name="connsiteX5625" fmla="*/ 249060 w 557214"/>
                <a:gd name="connsiteY5625" fmla="*/ 54329 h 825628"/>
                <a:gd name="connsiteX5626" fmla="*/ 248144 w 557214"/>
                <a:gd name="connsiteY5626" fmla="*/ 53110 h 825628"/>
                <a:gd name="connsiteX5627" fmla="*/ 244984 w 557214"/>
                <a:gd name="connsiteY5627" fmla="*/ 51030 h 825628"/>
                <a:gd name="connsiteX5628" fmla="*/ 244758 w 557214"/>
                <a:gd name="connsiteY5628" fmla="*/ 50580 h 825628"/>
                <a:gd name="connsiteX5629" fmla="*/ 244878 w 557214"/>
                <a:gd name="connsiteY5629" fmla="*/ 48956 h 825628"/>
                <a:gd name="connsiteX5630" fmla="*/ 244760 w 557214"/>
                <a:gd name="connsiteY5630" fmla="*/ 48824 h 825628"/>
                <a:gd name="connsiteX5631" fmla="*/ 246141 w 557214"/>
                <a:gd name="connsiteY5631" fmla="*/ 49285 h 825628"/>
                <a:gd name="connsiteX5632" fmla="*/ 247886 w 557214"/>
                <a:gd name="connsiteY5632" fmla="*/ 49832 h 825628"/>
                <a:gd name="connsiteX5633" fmla="*/ 248751 w 557214"/>
                <a:gd name="connsiteY5633" fmla="*/ 50038 h 825628"/>
                <a:gd name="connsiteX5634" fmla="*/ 249352 w 557214"/>
                <a:gd name="connsiteY5634" fmla="*/ 50165 h 825628"/>
                <a:gd name="connsiteX5635" fmla="*/ 250516 w 557214"/>
                <a:gd name="connsiteY5635" fmla="*/ 50360 h 825628"/>
                <a:gd name="connsiteX5636" fmla="*/ 253600 w 557214"/>
                <a:gd name="connsiteY5636" fmla="*/ 50770 h 825628"/>
                <a:gd name="connsiteX5637" fmla="*/ 256318 w 557214"/>
                <a:gd name="connsiteY5637" fmla="*/ 50983 h 825628"/>
                <a:gd name="connsiteX5638" fmla="*/ 257966 w 557214"/>
                <a:gd name="connsiteY5638" fmla="*/ 50987 h 825628"/>
                <a:gd name="connsiteX5639" fmla="*/ 258079 w 557214"/>
                <a:gd name="connsiteY5639" fmla="*/ 50978 h 825628"/>
                <a:gd name="connsiteX5640" fmla="*/ 257034 w 557214"/>
                <a:gd name="connsiteY5640" fmla="*/ 50744 h 825628"/>
                <a:gd name="connsiteX5641" fmla="*/ 254743 w 557214"/>
                <a:gd name="connsiteY5641" fmla="*/ 50142 h 825628"/>
                <a:gd name="connsiteX5642" fmla="*/ 251460 w 557214"/>
                <a:gd name="connsiteY5642" fmla="*/ 49321 h 825628"/>
                <a:gd name="connsiteX5643" fmla="*/ 249855 w 557214"/>
                <a:gd name="connsiteY5643" fmla="*/ 48912 h 825628"/>
                <a:gd name="connsiteX5644" fmla="*/ 249298 w 557214"/>
                <a:gd name="connsiteY5644" fmla="*/ 48747 h 825628"/>
                <a:gd name="connsiteX5645" fmla="*/ 248719 w 557214"/>
                <a:gd name="connsiteY5645" fmla="*/ 48568 h 825628"/>
                <a:gd name="connsiteX5646" fmla="*/ 247195 w 557214"/>
                <a:gd name="connsiteY5646" fmla="*/ 48108 h 825628"/>
                <a:gd name="connsiteX5647" fmla="*/ 245229 w 557214"/>
                <a:gd name="connsiteY5647" fmla="*/ 47630 h 825628"/>
                <a:gd name="connsiteX5648" fmla="*/ 243339 w 557214"/>
                <a:gd name="connsiteY5648" fmla="*/ 47202 h 825628"/>
                <a:gd name="connsiteX5649" fmla="*/ 243314 w 557214"/>
                <a:gd name="connsiteY5649" fmla="*/ 47197 h 825628"/>
                <a:gd name="connsiteX5650" fmla="*/ 242754 w 557214"/>
                <a:gd name="connsiteY5650" fmla="*/ 46566 h 825628"/>
                <a:gd name="connsiteX5651" fmla="*/ 244064 w 557214"/>
                <a:gd name="connsiteY5651" fmla="*/ 45482 h 825628"/>
                <a:gd name="connsiteX5652" fmla="*/ 244111 w 557214"/>
                <a:gd name="connsiteY5652" fmla="*/ 45381 h 825628"/>
                <a:gd name="connsiteX5653" fmla="*/ 251400 w 557214"/>
                <a:gd name="connsiteY5653" fmla="*/ 47170 h 825628"/>
                <a:gd name="connsiteX5654" fmla="*/ 260094 w 557214"/>
                <a:gd name="connsiteY5654" fmla="*/ 47750 h 825628"/>
                <a:gd name="connsiteX5655" fmla="*/ 260967 w 557214"/>
                <a:gd name="connsiteY5655" fmla="*/ 47634 h 825628"/>
                <a:gd name="connsiteX5656" fmla="*/ 254552 w 557214"/>
                <a:gd name="connsiteY5656" fmla="*/ 46404 h 825628"/>
                <a:gd name="connsiteX5657" fmla="*/ 246452 w 557214"/>
                <a:gd name="connsiteY5657" fmla="*/ 44768 h 825628"/>
                <a:gd name="connsiteX5658" fmla="*/ 241615 w 557214"/>
                <a:gd name="connsiteY5658" fmla="*/ 43593 h 825628"/>
                <a:gd name="connsiteX5659" fmla="*/ 240252 w 557214"/>
                <a:gd name="connsiteY5659" fmla="*/ 42742 h 825628"/>
                <a:gd name="connsiteX5660" fmla="*/ 240275 w 557214"/>
                <a:gd name="connsiteY5660" fmla="*/ 42628 h 825628"/>
                <a:gd name="connsiteX5661" fmla="*/ 246515 w 557214"/>
                <a:gd name="connsiteY5661" fmla="*/ 42074 h 825628"/>
                <a:gd name="connsiteX5662" fmla="*/ 247588 w 557214"/>
                <a:gd name="connsiteY5662" fmla="*/ 41362 h 825628"/>
                <a:gd name="connsiteX5663" fmla="*/ 243988 w 557214"/>
                <a:gd name="connsiteY5663" fmla="*/ 38768 h 825628"/>
                <a:gd name="connsiteX5664" fmla="*/ 243811 w 557214"/>
                <a:gd name="connsiteY5664" fmla="*/ 38032 h 825628"/>
                <a:gd name="connsiteX5665" fmla="*/ 244751 w 557214"/>
                <a:gd name="connsiteY5665" fmla="*/ 38404 h 825628"/>
                <a:gd name="connsiteX5666" fmla="*/ 247951 w 557214"/>
                <a:gd name="connsiteY5666" fmla="*/ 39514 h 825628"/>
                <a:gd name="connsiteX5667" fmla="*/ 250920 w 557214"/>
                <a:gd name="connsiteY5667" fmla="*/ 40313 h 825628"/>
                <a:gd name="connsiteX5668" fmla="*/ 254732 w 557214"/>
                <a:gd name="connsiteY5668" fmla="*/ 40948 h 825628"/>
                <a:gd name="connsiteX5669" fmla="*/ 258492 w 557214"/>
                <a:gd name="connsiteY5669" fmla="*/ 41298 h 825628"/>
                <a:gd name="connsiteX5670" fmla="*/ 261608 w 557214"/>
                <a:gd name="connsiteY5670" fmla="*/ 41325 h 825628"/>
                <a:gd name="connsiteX5671" fmla="*/ 261880 w 557214"/>
                <a:gd name="connsiteY5671" fmla="*/ 41281 h 825628"/>
                <a:gd name="connsiteX5672" fmla="*/ 259718 w 557214"/>
                <a:gd name="connsiteY5672" fmla="*/ 40827 h 825628"/>
                <a:gd name="connsiteX5673" fmla="*/ 256201 w 557214"/>
                <a:gd name="connsiteY5673" fmla="*/ 40060 h 825628"/>
                <a:gd name="connsiteX5674" fmla="*/ 252300 w 557214"/>
                <a:gd name="connsiteY5674" fmla="*/ 39151 h 825628"/>
                <a:gd name="connsiteX5675" fmla="*/ 249216 w 557214"/>
                <a:gd name="connsiteY5675" fmla="*/ 38493 h 825628"/>
                <a:gd name="connsiteX5676" fmla="*/ 246193 w 557214"/>
                <a:gd name="connsiteY5676" fmla="*/ 37829 h 825628"/>
                <a:gd name="connsiteX5677" fmla="*/ 252243 w 557214"/>
                <a:gd name="connsiteY5677" fmla="*/ 37669 h 825628"/>
                <a:gd name="connsiteX5678" fmla="*/ 253482 w 557214"/>
                <a:gd name="connsiteY5678" fmla="*/ 37439 h 825628"/>
                <a:gd name="connsiteX5679" fmla="*/ 253170 w 557214"/>
                <a:gd name="connsiteY5679" fmla="*/ 37104 h 825628"/>
                <a:gd name="connsiteX5680" fmla="*/ 247917 w 557214"/>
                <a:gd name="connsiteY5680" fmla="*/ 35269 h 825628"/>
                <a:gd name="connsiteX5681" fmla="*/ 247016 w 557214"/>
                <a:gd name="connsiteY5681" fmla="*/ 34818 h 825628"/>
                <a:gd name="connsiteX5682" fmla="*/ 247165 w 557214"/>
                <a:gd name="connsiteY5682" fmla="*/ 34605 h 825628"/>
                <a:gd name="connsiteX5683" fmla="*/ 250319 w 557214"/>
                <a:gd name="connsiteY5683" fmla="*/ 34088 h 825628"/>
                <a:gd name="connsiteX5684" fmla="*/ 250872 w 557214"/>
                <a:gd name="connsiteY5684" fmla="*/ 33838 h 825628"/>
                <a:gd name="connsiteX5685" fmla="*/ 250756 w 557214"/>
                <a:gd name="connsiteY5685" fmla="*/ 33522 h 825628"/>
                <a:gd name="connsiteX5686" fmla="*/ 248727 w 557214"/>
                <a:gd name="connsiteY5686" fmla="*/ 32354 h 825628"/>
                <a:gd name="connsiteX5687" fmla="*/ 248372 w 557214"/>
                <a:gd name="connsiteY5687" fmla="*/ 31962 h 825628"/>
                <a:gd name="connsiteX5688" fmla="*/ 248502 w 557214"/>
                <a:gd name="connsiteY5688" fmla="*/ 31692 h 825628"/>
                <a:gd name="connsiteX5689" fmla="*/ 249935 w 557214"/>
                <a:gd name="connsiteY5689" fmla="*/ 30995 h 825628"/>
                <a:gd name="connsiteX5690" fmla="*/ 250040 w 557214"/>
                <a:gd name="connsiteY5690" fmla="*/ 30595 h 825628"/>
                <a:gd name="connsiteX5691" fmla="*/ 247063 w 557214"/>
                <a:gd name="connsiteY5691" fmla="*/ 28854 h 825628"/>
                <a:gd name="connsiteX5692" fmla="*/ 246736 w 557214"/>
                <a:gd name="connsiteY5692" fmla="*/ 28511 h 825628"/>
                <a:gd name="connsiteX5693" fmla="*/ 247038 w 557214"/>
                <a:gd name="connsiteY5693" fmla="*/ 28288 h 825628"/>
                <a:gd name="connsiteX5694" fmla="*/ 249350 w 557214"/>
                <a:gd name="connsiteY5694" fmla="*/ 27946 h 825628"/>
                <a:gd name="connsiteX5695" fmla="*/ 249397 w 557214"/>
                <a:gd name="connsiteY5695" fmla="*/ 27659 h 825628"/>
                <a:gd name="connsiteX5696" fmla="*/ 245221 w 557214"/>
                <a:gd name="connsiteY5696" fmla="*/ 26264 h 825628"/>
                <a:gd name="connsiteX5697" fmla="*/ 248865 w 557214"/>
                <a:gd name="connsiteY5697" fmla="*/ 25732 h 825628"/>
                <a:gd name="connsiteX5698" fmla="*/ 254179 w 557214"/>
                <a:gd name="connsiteY5698" fmla="*/ 25360 h 825628"/>
                <a:gd name="connsiteX5699" fmla="*/ 253864 w 557214"/>
                <a:gd name="connsiteY5699" fmla="*/ 25083 h 825628"/>
                <a:gd name="connsiteX5700" fmla="*/ 248590 w 557214"/>
                <a:gd name="connsiteY5700" fmla="*/ 23818 h 825628"/>
                <a:gd name="connsiteX5701" fmla="*/ 247359 w 557214"/>
                <a:gd name="connsiteY5701" fmla="*/ 23356 h 825628"/>
                <a:gd name="connsiteX5702" fmla="*/ 247422 w 557214"/>
                <a:gd name="connsiteY5702" fmla="*/ 23114 h 825628"/>
                <a:gd name="connsiteX5703" fmla="*/ 248420 w 557214"/>
                <a:gd name="connsiteY5703" fmla="*/ 22839 h 825628"/>
                <a:gd name="connsiteX5704" fmla="*/ 248796 w 557214"/>
                <a:gd name="connsiteY5704" fmla="*/ 22923 h 825628"/>
                <a:gd name="connsiteX5705" fmla="*/ 255294 w 557214"/>
                <a:gd name="connsiteY5705" fmla="*/ 24121 h 825628"/>
                <a:gd name="connsiteX5706" fmla="*/ 261601 w 557214"/>
                <a:gd name="connsiteY5706" fmla="*/ 24832 h 825628"/>
                <a:gd name="connsiteX5707" fmla="*/ 264915 w 557214"/>
                <a:gd name="connsiteY5707" fmla="*/ 25049 h 825628"/>
                <a:gd name="connsiteX5708" fmla="*/ 267091 w 557214"/>
                <a:gd name="connsiteY5708" fmla="*/ 25044 h 825628"/>
                <a:gd name="connsiteX5709" fmla="*/ 268750 w 557214"/>
                <a:gd name="connsiteY5709" fmla="*/ 24938 h 825628"/>
                <a:gd name="connsiteX5710" fmla="*/ 268887 w 557214"/>
                <a:gd name="connsiteY5710" fmla="*/ 24916 h 825628"/>
                <a:gd name="connsiteX5711" fmla="*/ 267745 w 557214"/>
                <a:gd name="connsiteY5711" fmla="*/ 24731 h 825628"/>
                <a:gd name="connsiteX5712" fmla="*/ 265752 w 557214"/>
                <a:gd name="connsiteY5712" fmla="*/ 24360 h 825628"/>
                <a:gd name="connsiteX5713" fmla="*/ 263374 w 557214"/>
                <a:gd name="connsiteY5713" fmla="*/ 23933 h 825628"/>
                <a:gd name="connsiteX5714" fmla="*/ 257805 w 557214"/>
                <a:gd name="connsiteY5714" fmla="*/ 22939 h 825628"/>
                <a:gd name="connsiteX5715" fmla="*/ 251097 w 557214"/>
                <a:gd name="connsiteY5715" fmla="*/ 22048 h 825628"/>
                <a:gd name="connsiteX5716" fmla="*/ 249231 w 557214"/>
                <a:gd name="connsiteY5716" fmla="*/ 21849 h 825628"/>
                <a:gd name="connsiteX5717" fmla="*/ 247517 w 557214"/>
                <a:gd name="connsiteY5717" fmla="*/ 21252 h 825628"/>
                <a:gd name="connsiteX5718" fmla="*/ 247262 w 557214"/>
                <a:gd name="connsiteY5718" fmla="*/ 20968 h 825628"/>
                <a:gd name="connsiteX5719" fmla="*/ 249848 w 557214"/>
                <a:gd name="connsiteY5719" fmla="*/ 20792 h 825628"/>
                <a:gd name="connsiteX5720" fmla="*/ 247262 w 557214"/>
                <a:gd name="connsiteY5720" fmla="*/ 19947 h 825628"/>
                <a:gd name="connsiteX5721" fmla="*/ 246961 w 557214"/>
                <a:gd name="connsiteY5721" fmla="*/ 19682 h 825628"/>
                <a:gd name="connsiteX5722" fmla="*/ 247676 w 557214"/>
                <a:gd name="connsiteY5722" fmla="*/ 19476 h 825628"/>
                <a:gd name="connsiteX5723" fmla="*/ 254749 w 557214"/>
                <a:gd name="connsiteY5723" fmla="*/ 18718 h 825628"/>
                <a:gd name="connsiteX5724" fmla="*/ 254705 w 557214"/>
                <a:gd name="connsiteY5724" fmla="*/ 18494 h 825628"/>
                <a:gd name="connsiteX5725" fmla="*/ 251368 w 557214"/>
                <a:gd name="connsiteY5725" fmla="*/ 17768 h 825628"/>
                <a:gd name="connsiteX5726" fmla="*/ 250913 w 557214"/>
                <a:gd name="connsiteY5726" fmla="*/ 17518 h 825628"/>
                <a:gd name="connsiteX5727" fmla="*/ 254852 w 557214"/>
                <a:gd name="connsiteY5727" fmla="*/ 17387 h 825628"/>
                <a:gd name="connsiteX5728" fmla="*/ 257085 w 557214"/>
                <a:gd name="connsiteY5728" fmla="*/ 17655 h 825628"/>
                <a:gd name="connsiteX5729" fmla="*/ 260418 w 557214"/>
                <a:gd name="connsiteY5729" fmla="*/ 17846 h 825628"/>
                <a:gd name="connsiteX5730" fmla="*/ 262890 w 557214"/>
                <a:gd name="connsiteY5730" fmla="*/ 17753 h 825628"/>
                <a:gd name="connsiteX5731" fmla="*/ 263090 w 557214"/>
                <a:gd name="connsiteY5731" fmla="*/ 17714 h 825628"/>
                <a:gd name="connsiteX5732" fmla="*/ 261410 w 557214"/>
                <a:gd name="connsiteY5732" fmla="*/ 17426 h 825628"/>
                <a:gd name="connsiteX5733" fmla="*/ 258401 w 557214"/>
                <a:gd name="connsiteY5733" fmla="*/ 16830 h 825628"/>
                <a:gd name="connsiteX5734" fmla="*/ 254719 w 557214"/>
                <a:gd name="connsiteY5734" fmla="*/ 16043 h 825628"/>
                <a:gd name="connsiteX5735" fmla="*/ 251863 w 557214"/>
                <a:gd name="connsiteY5735" fmla="*/ 15459 h 825628"/>
                <a:gd name="connsiteX5736" fmla="*/ 251913 w 557214"/>
                <a:gd name="connsiteY5736" fmla="*/ 15411 h 825628"/>
                <a:gd name="connsiteX5737" fmla="*/ 246682 w 557214"/>
                <a:gd name="connsiteY5737" fmla="*/ 14445 h 825628"/>
                <a:gd name="connsiteX5738" fmla="*/ 247680 w 557214"/>
                <a:gd name="connsiteY5738" fmla="*/ 14103 h 825628"/>
                <a:gd name="connsiteX5739" fmla="*/ 250501 w 557214"/>
                <a:gd name="connsiteY5739" fmla="*/ 13715 h 825628"/>
                <a:gd name="connsiteX5740" fmla="*/ 252222 w 557214"/>
                <a:gd name="connsiteY5740" fmla="*/ 13978 h 825628"/>
                <a:gd name="connsiteX5741" fmla="*/ 256318 w 557214"/>
                <a:gd name="connsiteY5741" fmla="*/ 14466 h 825628"/>
                <a:gd name="connsiteX5742" fmla="*/ 259009 w 557214"/>
                <a:gd name="connsiteY5742" fmla="*/ 14644 h 825628"/>
                <a:gd name="connsiteX5743" fmla="*/ 260721 w 557214"/>
                <a:gd name="connsiteY5743" fmla="*/ 14753 h 825628"/>
                <a:gd name="connsiteX5744" fmla="*/ 262899 w 557214"/>
                <a:gd name="connsiteY5744" fmla="*/ 14921 h 825628"/>
                <a:gd name="connsiteX5745" fmla="*/ 265344 w 557214"/>
                <a:gd name="connsiteY5745" fmla="*/ 15113 h 825628"/>
                <a:gd name="connsiteX5746" fmla="*/ 267504 w 557214"/>
                <a:gd name="connsiteY5746" fmla="*/ 15250 h 825628"/>
                <a:gd name="connsiteX5747" fmla="*/ 268386 w 557214"/>
                <a:gd name="connsiteY5747" fmla="*/ 15260 h 825628"/>
                <a:gd name="connsiteX5748" fmla="*/ 268924 w 557214"/>
                <a:gd name="connsiteY5748" fmla="*/ 15231 h 825628"/>
                <a:gd name="connsiteX5749" fmla="*/ 269401 w 557214"/>
                <a:gd name="connsiteY5749" fmla="*/ 15227 h 825628"/>
                <a:gd name="connsiteX5750" fmla="*/ 269443 w 557214"/>
                <a:gd name="connsiteY5750" fmla="*/ 15229 h 825628"/>
                <a:gd name="connsiteX5751" fmla="*/ 269104 w 557214"/>
                <a:gd name="connsiteY5751" fmla="*/ 15178 h 825628"/>
                <a:gd name="connsiteX5752" fmla="*/ 268698 w 557214"/>
                <a:gd name="connsiteY5752" fmla="*/ 15078 h 825628"/>
                <a:gd name="connsiteX5753" fmla="*/ 269216 w 557214"/>
                <a:gd name="connsiteY5753" fmla="*/ 15039 h 825628"/>
                <a:gd name="connsiteX5754" fmla="*/ 269700 w 557214"/>
                <a:gd name="connsiteY5754" fmla="*/ 14968 h 825628"/>
                <a:gd name="connsiteX5755" fmla="*/ 270111 w 557214"/>
                <a:gd name="connsiteY5755" fmla="*/ 14914 h 825628"/>
                <a:gd name="connsiteX5756" fmla="*/ 270147 w 557214"/>
                <a:gd name="connsiteY5756" fmla="*/ 14911 h 825628"/>
                <a:gd name="connsiteX5757" fmla="*/ 269852 w 557214"/>
                <a:gd name="connsiteY5757" fmla="*/ 14911 h 825628"/>
                <a:gd name="connsiteX5758" fmla="*/ 269386 w 557214"/>
                <a:gd name="connsiteY5758" fmla="*/ 14849 h 825628"/>
                <a:gd name="connsiteX5759" fmla="*/ 268892 w 557214"/>
                <a:gd name="connsiteY5759" fmla="*/ 14753 h 825628"/>
                <a:gd name="connsiteX5760" fmla="*/ 267991 w 557214"/>
                <a:gd name="connsiteY5760" fmla="*/ 14567 h 825628"/>
                <a:gd name="connsiteX5761" fmla="*/ 266883 w 557214"/>
                <a:gd name="connsiteY5761" fmla="*/ 14352 h 825628"/>
                <a:gd name="connsiteX5762" fmla="*/ 265757 w 557214"/>
                <a:gd name="connsiteY5762" fmla="*/ 14143 h 825628"/>
                <a:gd name="connsiteX5763" fmla="*/ 263633 w 557214"/>
                <a:gd name="connsiteY5763" fmla="*/ 13749 h 825628"/>
                <a:gd name="connsiteX5764" fmla="*/ 260899 w 557214"/>
                <a:gd name="connsiteY5764" fmla="*/ 13239 h 825628"/>
                <a:gd name="connsiteX5765" fmla="*/ 260387 w 557214"/>
                <a:gd name="connsiteY5765" fmla="*/ 13168 h 825628"/>
                <a:gd name="connsiteX5766" fmla="*/ 263178 w 557214"/>
                <a:gd name="connsiteY5766" fmla="*/ 13168 h 825628"/>
                <a:gd name="connsiteX5767" fmla="*/ 266543 w 557214"/>
                <a:gd name="connsiteY5767" fmla="*/ 12984 h 825628"/>
                <a:gd name="connsiteX5768" fmla="*/ 268823 w 557214"/>
                <a:gd name="connsiteY5768" fmla="*/ 12643 h 825628"/>
                <a:gd name="connsiteX5769" fmla="*/ 268994 w 557214"/>
                <a:gd name="connsiteY5769" fmla="*/ 12590 h 825628"/>
                <a:gd name="connsiteX5770" fmla="*/ 267442 w 557214"/>
                <a:gd name="connsiteY5770" fmla="*/ 12498 h 825628"/>
                <a:gd name="connsiteX5771" fmla="*/ 264430 w 557214"/>
                <a:gd name="connsiteY5771" fmla="*/ 12228 h 825628"/>
                <a:gd name="connsiteX5772" fmla="*/ 260484 w 557214"/>
                <a:gd name="connsiteY5772" fmla="*/ 11839 h 825628"/>
                <a:gd name="connsiteX5773" fmla="*/ 258622 w 557214"/>
                <a:gd name="connsiteY5773" fmla="*/ 11642 h 825628"/>
                <a:gd name="connsiteX5774" fmla="*/ 257008 w 557214"/>
                <a:gd name="connsiteY5774" fmla="*/ 11431 h 825628"/>
                <a:gd name="connsiteX5775" fmla="*/ 253986 w 557214"/>
                <a:gd name="connsiteY5775" fmla="*/ 11134 h 825628"/>
                <a:gd name="connsiteX5776" fmla="*/ 251347 w 557214"/>
                <a:gd name="connsiteY5776" fmla="*/ 10941 h 825628"/>
                <a:gd name="connsiteX5777" fmla="*/ 249425 w 557214"/>
                <a:gd name="connsiteY5777" fmla="*/ 10801 h 825628"/>
                <a:gd name="connsiteX5778" fmla="*/ 258685 w 557214"/>
                <a:gd name="connsiteY5778" fmla="*/ 9581 h 825628"/>
                <a:gd name="connsiteX5779" fmla="*/ 247449 w 557214"/>
                <a:gd name="connsiteY5779" fmla="*/ 7878 h 825628"/>
                <a:gd name="connsiteX5780" fmla="*/ 247616 w 557214"/>
                <a:gd name="connsiteY5780" fmla="*/ 7182 h 825628"/>
                <a:gd name="connsiteX5781" fmla="*/ 248410 w 557214"/>
                <a:gd name="connsiteY5781" fmla="*/ 7044 h 825628"/>
                <a:gd name="connsiteX5782" fmla="*/ 250829 w 557214"/>
                <a:gd name="connsiteY5782" fmla="*/ 7501 h 825628"/>
                <a:gd name="connsiteX5783" fmla="*/ 253939 w 557214"/>
                <a:gd name="connsiteY5783" fmla="*/ 8030 h 825628"/>
                <a:gd name="connsiteX5784" fmla="*/ 256372 w 557214"/>
                <a:gd name="connsiteY5784" fmla="*/ 8357 h 825628"/>
                <a:gd name="connsiteX5785" fmla="*/ 260061 w 557214"/>
                <a:gd name="connsiteY5785" fmla="*/ 8595 h 825628"/>
                <a:gd name="connsiteX5786" fmla="*/ 264495 w 557214"/>
                <a:gd name="connsiteY5786" fmla="*/ 8721 h 825628"/>
                <a:gd name="connsiteX5787" fmla="*/ 268877 w 557214"/>
                <a:gd name="connsiteY5787" fmla="*/ 8664 h 825628"/>
                <a:gd name="connsiteX5788" fmla="*/ 269293 w 557214"/>
                <a:gd name="connsiteY5788" fmla="*/ 8585 h 825628"/>
                <a:gd name="connsiteX5789" fmla="*/ 266106 w 557214"/>
                <a:gd name="connsiteY5789" fmla="*/ 8031 h 825628"/>
                <a:gd name="connsiteX5790" fmla="*/ 261601 w 557214"/>
                <a:gd name="connsiteY5790" fmla="*/ 7403 h 825628"/>
                <a:gd name="connsiteX5791" fmla="*/ 257467 w 557214"/>
                <a:gd name="connsiteY5791" fmla="*/ 6876 h 825628"/>
                <a:gd name="connsiteX5792" fmla="*/ 254899 w 557214"/>
                <a:gd name="connsiteY5792" fmla="*/ 6622 h 825628"/>
                <a:gd name="connsiteX5793" fmla="*/ 252409 w 557214"/>
                <a:gd name="connsiteY5793" fmla="*/ 6418 h 825628"/>
                <a:gd name="connsiteX5794" fmla="*/ 262437 w 557214"/>
                <a:gd name="connsiteY5794" fmla="*/ 5052 h 825628"/>
                <a:gd name="connsiteX5795" fmla="*/ 257920 w 557214"/>
                <a:gd name="connsiteY5795" fmla="*/ 4501 h 825628"/>
                <a:gd name="connsiteX5796" fmla="*/ 262693 w 557214"/>
                <a:gd name="connsiteY5796" fmla="*/ 4612 h 825628"/>
                <a:gd name="connsiteX5797" fmla="*/ 267605 w 557214"/>
                <a:gd name="connsiteY5797" fmla="*/ 5041 h 825628"/>
                <a:gd name="connsiteX5798" fmla="*/ 272160 w 557214"/>
                <a:gd name="connsiteY5798" fmla="*/ 6126 h 825628"/>
                <a:gd name="connsiteX5799" fmla="*/ 276265 w 557214"/>
                <a:gd name="connsiteY5799" fmla="*/ 7477 h 825628"/>
                <a:gd name="connsiteX5800" fmla="*/ 276709 w 557214"/>
                <a:gd name="connsiteY5800" fmla="*/ 7603 h 825628"/>
                <a:gd name="connsiteX5801" fmla="*/ 276666 w 557214"/>
                <a:gd name="connsiteY5801" fmla="*/ 8391 h 825628"/>
                <a:gd name="connsiteX5802" fmla="*/ 276408 w 557214"/>
                <a:gd name="connsiteY5802" fmla="*/ 12365 h 825628"/>
                <a:gd name="connsiteX5803" fmla="*/ 276116 w 557214"/>
                <a:gd name="connsiteY5803" fmla="*/ 15876 h 825628"/>
                <a:gd name="connsiteX5804" fmla="*/ 275849 w 557214"/>
                <a:gd name="connsiteY5804" fmla="*/ 18073 h 825628"/>
                <a:gd name="connsiteX5805" fmla="*/ 275586 w 557214"/>
                <a:gd name="connsiteY5805" fmla="*/ 19689 h 825628"/>
                <a:gd name="connsiteX5806" fmla="*/ 275254 w 557214"/>
                <a:gd name="connsiteY5806" fmla="*/ 21396 h 825628"/>
                <a:gd name="connsiteX5807" fmla="*/ 274531 w 557214"/>
                <a:gd name="connsiteY5807" fmla="*/ 24336 h 825628"/>
                <a:gd name="connsiteX5808" fmla="*/ 272766 w 557214"/>
                <a:gd name="connsiteY5808" fmla="*/ 31046 h 825628"/>
                <a:gd name="connsiteX5809" fmla="*/ 271314 w 557214"/>
                <a:gd name="connsiteY5809" fmla="*/ 37021 h 825628"/>
                <a:gd name="connsiteX5810" fmla="*/ 270324 w 557214"/>
                <a:gd name="connsiteY5810" fmla="*/ 42731 h 825628"/>
                <a:gd name="connsiteX5811" fmla="*/ 268991 w 557214"/>
                <a:gd name="connsiteY5811" fmla="*/ 53603 h 825628"/>
                <a:gd name="connsiteX5812" fmla="*/ 268657 w 557214"/>
                <a:gd name="connsiteY5812" fmla="*/ 57048 h 825628"/>
                <a:gd name="connsiteX5813" fmla="*/ 267974 w 557214"/>
                <a:gd name="connsiteY5813" fmla="*/ 60728 h 825628"/>
                <a:gd name="connsiteX5814" fmla="*/ 265251 w 557214"/>
                <a:gd name="connsiteY5814" fmla="*/ 75841 h 825628"/>
                <a:gd name="connsiteX5815" fmla="*/ 262721 w 557214"/>
                <a:gd name="connsiteY5815" fmla="*/ 91226 h 825628"/>
                <a:gd name="connsiteX5816" fmla="*/ 261015 w 557214"/>
                <a:gd name="connsiteY5816" fmla="*/ 108672 h 825628"/>
                <a:gd name="connsiteX5817" fmla="*/ 259954 w 557214"/>
                <a:gd name="connsiteY5817" fmla="*/ 128574 h 825628"/>
                <a:gd name="connsiteX5818" fmla="*/ 260015 w 557214"/>
                <a:gd name="connsiteY5818" fmla="*/ 141221 h 825628"/>
                <a:gd name="connsiteX5819" fmla="*/ 260243 w 557214"/>
                <a:gd name="connsiteY5819" fmla="*/ 143311 h 825628"/>
                <a:gd name="connsiteX5820" fmla="*/ 259968 w 557214"/>
                <a:gd name="connsiteY5820" fmla="*/ 144022 h 825628"/>
                <a:gd name="connsiteX5821" fmla="*/ 263656 w 557214"/>
                <a:gd name="connsiteY5821" fmla="*/ 150943 h 825628"/>
                <a:gd name="connsiteX5822" fmla="*/ 264041 w 557214"/>
                <a:gd name="connsiteY5822" fmla="*/ 150783 h 825628"/>
                <a:gd name="connsiteX5823" fmla="*/ 267148 w 557214"/>
                <a:gd name="connsiteY5823" fmla="*/ 153112 h 825628"/>
                <a:gd name="connsiteX5824" fmla="*/ 267768 w 557214"/>
                <a:gd name="connsiteY5824" fmla="*/ 153294 h 825628"/>
                <a:gd name="connsiteX5825" fmla="*/ 269177 w 557214"/>
                <a:gd name="connsiteY5825" fmla="*/ 153470 h 825628"/>
                <a:gd name="connsiteX5826" fmla="*/ 271332 w 557214"/>
                <a:gd name="connsiteY5826" fmla="*/ 153529 h 825628"/>
                <a:gd name="connsiteX5827" fmla="*/ 272814 w 557214"/>
                <a:gd name="connsiteY5827" fmla="*/ 153293 h 825628"/>
                <a:gd name="connsiteX5828" fmla="*/ 275205 w 557214"/>
                <a:gd name="connsiteY5828" fmla="*/ 152626 h 825628"/>
                <a:gd name="connsiteX5829" fmla="*/ 276019 w 557214"/>
                <a:gd name="connsiteY5829" fmla="*/ 152459 h 825628"/>
                <a:gd name="connsiteX5830" fmla="*/ 274482 w 557214"/>
                <a:gd name="connsiteY5830" fmla="*/ 152594 h 825628"/>
                <a:gd name="connsiteX5831" fmla="*/ 271508 w 557214"/>
                <a:gd name="connsiteY5831" fmla="*/ 152426 h 825628"/>
                <a:gd name="connsiteX5832" fmla="*/ 269477 w 557214"/>
                <a:gd name="connsiteY5832" fmla="*/ 151950 h 825628"/>
                <a:gd name="connsiteX5833" fmla="*/ 268709 w 557214"/>
                <a:gd name="connsiteY5833" fmla="*/ 151694 h 825628"/>
                <a:gd name="connsiteX5834" fmla="*/ 268534 w 557214"/>
                <a:gd name="connsiteY5834" fmla="*/ 151618 h 825628"/>
                <a:gd name="connsiteX5835" fmla="*/ 269193 w 557214"/>
                <a:gd name="connsiteY5835" fmla="*/ 151848 h 825628"/>
                <a:gd name="connsiteX5836" fmla="*/ 274750 w 557214"/>
                <a:gd name="connsiteY5836" fmla="*/ 152047 h 825628"/>
                <a:gd name="connsiteX5837" fmla="*/ 277725 w 557214"/>
                <a:gd name="connsiteY5837" fmla="*/ 151495 h 825628"/>
                <a:gd name="connsiteX5838" fmla="*/ 282224 w 557214"/>
                <a:gd name="connsiteY5838" fmla="*/ 150224 h 825628"/>
                <a:gd name="connsiteX5839" fmla="*/ 275236 w 557214"/>
                <a:gd name="connsiteY5839" fmla="*/ 150455 h 825628"/>
                <a:gd name="connsiteX5840" fmla="*/ 268552 w 557214"/>
                <a:gd name="connsiteY5840" fmla="*/ 149526 h 825628"/>
                <a:gd name="connsiteX5841" fmla="*/ 268401 w 557214"/>
                <a:gd name="connsiteY5841" fmla="*/ 149469 h 825628"/>
                <a:gd name="connsiteX5842" fmla="*/ 269209 w 557214"/>
                <a:gd name="connsiteY5842" fmla="*/ 149563 h 825628"/>
                <a:gd name="connsiteX5843" fmla="*/ 272151 w 557214"/>
                <a:gd name="connsiteY5843" fmla="*/ 149615 h 825628"/>
                <a:gd name="connsiteX5844" fmla="*/ 273786 w 557214"/>
                <a:gd name="connsiteY5844" fmla="*/ 149565 h 825628"/>
                <a:gd name="connsiteX5845" fmla="*/ 277903 w 557214"/>
                <a:gd name="connsiteY5845" fmla="*/ 149236 h 825628"/>
                <a:gd name="connsiteX5846" fmla="*/ 279196 w 557214"/>
                <a:gd name="connsiteY5846" fmla="*/ 149028 h 825628"/>
                <a:gd name="connsiteX5847" fmla="*/ 283511 w 557214"/>
                <a:gd name="connsiteY5847" fmla="*/ 148186 h 825628"/>
                <a:gd name="connsiteX5848" fmla="*/ 287351 w 557214"/>
                <a:gd name="connsiteY5848" fmla="*/ 146758 h 825628"/>
                <a:gd name="connsiteX5849" fmla="*/ 287077 w 557214"/>
                <a:gd name="connsiteY5849" fmla="*/ 146809 h 825628"/>
                <a:gd name="connsiteX5850" fmla="*/ 285752 w 557214"/>
                <a:gd name="connsiteY5850" fmla="*/ 146717 h 825628"/>
                <a:gd name="connsiteX5851" fmla="*/ 283651 w 557214"/>
                <a:gd name="connsiteY5851" fmla="*/ 146832 h 825628"/>
                <a:gd name="connsiteX5852" fmla="*/ 281307 w 557214"/>
                <a:gd name="connsiteY5852" fmla="*/ 146852 h 825628"/>
                <a:gd name="connsiteX5853" fmla="*/ 278606 w 557214"/>
                <a:gd name="connsiteY5853" fmla="*/ 146945 h 825628"/>
                <a:gd name="connsiteX5854" fmla="*/ 277472 w 557214"/>
                <a:gd name="connsiteY5854" fmla="*/ 146967 h 825628"/>
                <a:gd name="connsiteX5855" fmla="*/ 277011 w 557214"/>
                <a:gd name="connsiteY5855" fmla="*/ 146992 h 825628"/>
                <a:gd name="connsiteX5856" fmla="*/ 275302 w 557214"/>
                <a:gd name="connsiteY5856" fmla="*/ 146799 h 825628"/>
                <a:gd name="connsiteX5857" fmla="*/ 281614 w 557214"/>
                <a:gd name="connsiteY5857" fmla="*/ 145888 h 825628"/>
                <a:gd name="connsiteX5858" fmla="*/ 285584 w 557214"/>
                <a:gd name="connsiteY5858" fmla="*/ 144838 h 825628"/>
                <a:gd name="connsiteX5859" fmla="*/ 287005 w 557214"/>
                <a:gd name="connsiteY5859" fmla="*/ 144358 h 825628"/>
                <a:gd name="connsiteX5860" fmla="*/ 289087 w 557214"/>
                <a:gd name="connsiteY5860" fmla="*/ 143556 h 825628"/>
                <a:gd name="connsiteX5861" fmla="*/ 287331 w 557214"/>
                <a:gd name="connsiteY5861" fmla="*/ 143816 h 825628"/>
                <a:gd name="connsiteX5862" fmla="*/ 286200 w 557214"/>
                <a:gd name="connsiteY5862" fmla="*/ 143884 h 825628"/>
                <a:gd name="connsiteX5863" fmla="*/ 279282 w 557214"/>
                <a:gd name="connsiteY5863" fmla="*/ 144240 h 825628"/>
                <a:gd name="connsiteX5864" fmla="*/ 277585 w 557214"/>
                <a:gd name="connsiteY5864" fmla="*/ 144276 h 825628"/>
                <a:gd name="connsiteX5865" fmla="*/ 276286 w 557214"/>
                <a:gd name="connsiteY5865" fmla="*/ 144259 h 825628"/>
                <a:gd name="connsiteX5866" fmla="*/ 276684 w 557214"/>
                <a:gd name="connsiteY5866" fmla="*/ 144191 h 825628"/>
                <a:gd name="connsiteX5867" fmla="*/ 278364 w 557214"/>
                <a:gd name="connsiteY5867" fmla="*/ 143819 h 825628"/>
                <a:gd name="connsiteX5868" fmla="*/ 279404 w 557214"/>
                <a:gd name="connsiteY5868" fmla="*/ 143564 h 825628"/>
                <a:gd name="connsiteX5869" fmla="*/ 282627 w 557214"/>
                <a:gd name="connsiteY5869" fmla="*/ 142718 h 825628"/>
                <a:gd name="connsiteX5870" fmla="*/ 283675 w 557214"/>
                <a:gd name="connsiteY5870" fmla="*/ 142555 h 825628"/>
                <a:gd name="connsiteX5871" fmla="*/ 283212 w 557214"/>
                <a:gd name="connsiteY5871" fmla="*/ 142564 h 825628"/>
                <a:gd name="connsiteX5872" fmla="*/ 285455 w 557214"/>
                <a:gd name="connsiteY5872" fmla="*/ 142050 h 825628"/>
                <a:gd name="connsiteX5873" fmla="*/ 287464 w 557214"/>
                <a:gd name="connsiteY5873" fmla="*/ 141504 h 825628"/>
                <a:gd name="connsiteX5874" fmla="*/ 291555 w 557214"/>
                <a:gd name="connsiteY5874" fmla="*/ 140251 h 825628"/>
                <a:gd name="connsiteX5875" fmla="*/ 293430 w 557214"/>
                <a:gd name="connsiteY5875" fmla="*/ 139742 h 825628"/>
                <a:gd name="connsiteX5876" fmla="*/ 293418 w 557214"/>
                <a:gd name="connsiteY5876" fmla="*/ 139743 h 825628"/>
                <a:gd name="connsiteX5877" fmla="*/ 292873 w 557214"/>
                <a:gd name="connsiteY5877" fmla="*/ 139838 h 825628"/>
                <a:gd name="connsiteX5878" fmla="*/ 291876 w 557214"/>
                <a:gd name="connsiteY5878" fmla="*/ 139908 h 825628"/>
                <a:gd name="connsiteX5879" fmla="*/ 290549 w 557214"/>
                <a:gd name="connsiteY5879" fmla="*/ 139986 h 825628"/>
                <a:gd name="connsiteX5880" fmla="*/ 287994 w 557214"/>
                <a:gd name="connsiteY5880" fmla="*/ 140110 h 825628"/>
                <a:gd name="connsiteX5881" fmla="*/ 285893 w 557214"/>
                <a:gd name="connsiteY5881" fmla="*/ 140253 h 825628"/>
                <a:gd name="connsiteX5882" fmla="*/ 286449 w 557214"/>
                <a:gd name="connsiteY5882" fmla="*/ 140078 h 825628"/>
                <a:gd name="connsiteX5883" fmla="*/ 284418 w 557214"/>
                <a:gd name="connsiteY5883" fmla="*/ 140274 h 825628"/>
                <a:gd name="connsiteX5884" fmla="*/ 281391 w 557214"/>
                <a:gd name="connsiteY5884" fmla="*/ 140233 h 825628"/>
                <a:gd name="connsiteX5885" fmla="*/ 279790 w 557214"/>
                <a:gd name="connsiteY5885" fmla="*/ 140154 h 825628"/>
                <a:gd name="connsiteX5886" fmla="*/ 278234 w 557214"/>
                <a:gd name="connsiteY5886" fmla="*/ 140001 h 825628"/>
                <a:gd name="connsiteX5887" fmla="*/ 277263 w 557214"/>
                <a:gd name="connsiteY5887" fmla="*/ 139867 h 825628"/>
                <a:gd name="connsiteX5888" fmla="*/ 277596 w 557214"/>
                <a:gd name="connsiteY5888" fmla="*/ 139864 h 825628"/>
                <a:gd name="connsiteX5889" fmla="*/ 278647 w 557214"/>
                <a:gd name="connsiteY5889" fmla="*/ 139772 h 825628"/>
                <a:gd name="connsiteX5890" fmla="*/ 280952 w 557214"/>
                <a:gd name="connsiteY5890" fmla="*/ 139396 h 825628"/>
                <a:gd name="connsiteX5891" fmla="*/ 284337 w 557214"/>
                <a:gd name="connsiteY5891" fmla="*/ 138706 h 825628"/>
                <a:gd name="connsiteX5892" fmla="*/ 286859 w 557214"/>
                <a:gd name="connsiteY5892" fmla="*/ 138020 h 825628"/>
                <a:gd name="connsiteX5893" fmla="*/ 289914 w 557214"/>
                <a:gd name="connsiteY5893" fmla="*/ 136934 h 825628"/>
                <a:gd name="connsiteX5894" fmla="*/ 290687 w 557214"/>
                <a:gd name="connsiteY5894" fmla="*/ 136714 h 825628"/>
                <a:gd name="connsiteX5895" fmla="*/ 290625 w 557214"/>
                <a:gd name="connsiteY5895" fmla="*/ 136729 h 825628"/>
                <a:gd name="connsiteX5896" fmla="*/ 288736 w 557214"/>
                <a:gd name="connsiteY5896" fmla="*/ 136980 h 825628"/>
                <a:gd name="connsiteX5897" fmla="*/ 281600 w 557214"/>
                <a:gd name="connsiteY5897" fmla="*/ 137299 h 825628"/>
                <a:gd name="connsiteX5898" fmla="*/ 279481 w 557214"/>
                <a:gd name="connsiteY5898" fmla="*/ 137345 h 825628"/>
                <a:gd name="connsiteX5899" fmla="*/ 278828 w 557214"/>
                <a:gd name="connsiteY5899" fmla="*/ 137343 h 825628"/>
                <a:gd name="connsiteX5900" fmla="*/ 288358 w 557214"/>
                <a:gd name="connsiteY5900" fmla="*/ 135420 h 825628"/>
                <a:gd name="connsiteX5901" fmla="*/ 271644 w 557214"/>
                <a:gd name="connsiteY5901" fmla="*/ 131773 h 825628"/>
                <a:gd name="connsiteX5902" fmla="*/ 274500 w 557214"/>
                <a:gd name="connsiteY5902" fmla="*/ 132060 h 825628"/>
                <a:gd name="connsiteX5903" fmla="*/ 278657 w 557214"/>
                <a:gd name="connsiteY5903" fmla="*/ 132158 h 825628"/>
                <a:gd name="connsiteX5904" fmla="*/ 282130 w 557214"/>
                <a:gd name="connsiteY5904" fmla="*/ 131812 h 825628"/>
                <a:gd name="connsiteX5905" fmla="*/ 284689 w 557214"/>
                <a:gd name="connsiteY5905" fmla="*/ 131365 h 825628"/>
                <a:gd name="connsiteX5906" fmla="*/ 286544 w 557214"/>
                <a:gd name="connsiteY5906" fmla="*/ 131349 h 825628"/>
                <a:gd name="connsiteX5907" fmla="*/ 292629 w 557214"/>
                <a:gd name="connsiteY5907" fmla="*/ 129945 h 825628"/>
                <a:gd name="connsiteX5908" fmla="*/ 294144 w 557214"/>
                <a:gd name="connsiteY5908" fmla="*/ 129417 h 825628"/>
                <a:gd name="connsiteX5909" fmla="*/ 297081 w 557214"/>
                <a:gd name="connsiteY5909" fmla="*/ 128162 h 825628"/>
                <a:gd name="connsiteX5910" fmla="*/ 298331 w 557214"/>
                <a:gd name="connsiteY5910" fmla="*/ 127708 h 825628"/>
                <a:gd name="connsiteX5911" fmla="*/ 298323 w 557214"/>
                <a:gd name="connsiteY5911" fmla="*/ 127710 h 825628"/>
                <a:gd name="connsiteX5912" fmla="*/ 296663 w 557214"/>
                <a:gd name="connsiteY5912" fmla="*/ 128052 h 825628"/>
                <a:gd name="connsiteX5913" fmla="*/ 296238 w 557214"/>
                <a:gd name="connsiteY5913" fmla="*/ 128111 h 825628"/>
                <a:gd name="connsiteX5914" fmla="*/ 292628 w 557214"/>
                <a:gd name="connsiteY5914" fmla="*/ 128550 h 825628"/>
                <a:gd name="connsiteX5915" fmla="*/ 289592 w 557214"/>
                <a:gd name="connsiteY5915" fmla="*/ 128802 h 825628"/>
                <a:gd name="connsiteX5916" fmla="*/ 286236 w 557214"/>
                <a:gd name="connsiteY5916" fmla="*/ 129028 h 825628"/>
                <a:gd name="connsiteX5917" fmla="*/ 285657 w 557214"/>
                <a:gd name="connsiteY5917" fmla="*/ 129094 h 825628"/>
                <a:gd name="connsiteX5918" fmla="*/ 284019 w 557214"/>
                <a:gd name="connsiteY5918" fmla="*/ 129319 h 825628"/>
                <a:gd name="connsiteX5919" fmla="*/ 283525 w 557214"/>
                <a:gd name="connsiteY5919" fmla="*/ 129372 h 825628"/>
                <a:gd name="connsiteX5920" fmla="*/ 283060 w 557214"/>
                <a:gd name="connsiteY5920" fmla="*/ 129349 h 825628"/>
                <a:gd name="connsiteX5921" fmla="*/ 280028 w 557214"/>
                <a:gd name="connsiteY5921" fmla="*/ 129214 h 825628"/>
                <a:gd name="connsiteX5922" fmla="*/ 277552 w 557214"/>
                <a:gd name="connsiteY5922" fmla="*/ 129035 h 825628"/>
                <a:gd name="connsiteX5923" fmla="*/ 277124 w 557214"/>
                <a:gd name="connsiteY5923" fmla="*/ 129021 h 825628"/>
                <a:gd name="connsiteX5924" fmla="*/ 277102 w 557214"/>
                <a:gd name="connsiteY5924" fmla="*/ 129021 h 825628"/>
                <a:gd name="connsiteX5925" fmla="*/ 274502 w 557214"/>
                <a:gd name="connsiteY5925" fmla="*/ 129129 h 825628"/>
                <a:gd name="connsiteX5926" fmla="*/ 273181 w 557214"/>
                <a:gd name="connsiteY5926" fmla="*/ 127635 h 825628"/>
                <a:gd name="connsiteX5927" fmla="*/ 273466 w 557214"/>
                <a:gd name="connsiteY5927" fmla="*/ 127028 h 825628"/>
                <a:gd name="connsiteX5928" fmla="*/ 281282 w 557214"/>
                <a:gd name="connsiteY5928" fmla="*/ 126939 h 825628"/>
                <a:gd name="connsiteX5929" fmla="*/ 282465 w 557214"/>
                <a:gd name="connsiteY5929" fmla="*/ 126658 h 825628"/>
                <a:gd name="connsiteX5930" fmla="*/ 282046 w 557214"/>
                <a:gd name="connsiteY5930" fmla="*/ 126147 h 825628"/>
                <a:gd name="connsiteX5931" fmla="*/ 275863 w 557214"/>
                <a:gd name="connsiteY5931" fmla="*/ 123208 h 825628"/>
                <a:gd name="connsiteX5932" fmla="*/ 275181 w 557214"/>
                <a:gd name="connsiteY5932" fmla="*/ 122103 h 825628"/>
                <a:gd name="connsiteX5933" fmla="*/ 288084 w 557214"/>
                <a:gd name="connsiteY5933" fmla="*/ 121611 h 825628"/>
                <a:gd name="connsiteX5934" fmla="*/ 291435 w 557214"/>
                <a:gd name="connsiteY5934" fmla="*/ 121112 h 825628"/>
                <a:gd name="connsiteX5935" fmla="*/ 281043 w 557214"/>
                <a:gd name="connsiteY5935" fmla="*/ 116957 h 825628"/>
                <a:gd name="connsiteX5936" fmla="*/ 276957 w 557214"/>
                <a:gd name="connsiteY5936" fmla="*/ 114519 h 825628"/>
                <a:gd name="connsiteX5937" fmla="*/ 277020 w 557214"/>
                <a:gd name="connsiteY5937" fmla="*/ 113412 h 825628"/>
                <a:gd name="connsiteX5938" fmla="*/ 286024 w 557214"/>
                <a:gd name="connsiteY5938" fmla="*/ 112421 h 825628"/>
                <a:gd name="connsiteX5939" fmla="*/ 280107 w 557214"/>
                <a:gd name="connsiteY5939" fmla="*/ 108527 h 825628"/>
                <a:gd name="connsiteX5940" fmla="*/ 288827 w 557214"/>
                <a:gd name="connsiteY5940" fmla="*/ 108192 h 825628"/>
                <a:gd name="connsiteX5941" fmla="*/ 292564 w 557214"/>
                <a:gd name="connsiteY5941" fmla="*/ 107320 h 825628"/>
                <a:gd name="connsiteX5942" fmla="*/ 292060 w 557214"/>
                <a:gd name="connsiteY5942" fmla="*/ 106527 h 825628"/>
                <a:gd name="connsiteX5943" fmla="*/ 286126 w 557214"/>
                <a:gd name="connsiteY5943" fmla="*/ 104725 h 825628"/>
                <a:gd name="connsiteX5944" fmla="*/ 286734 w 557214"/>
                <a:gd name="connsiteY5944" fmla="*/ 104694 h 825628"/>
                <a:gd name="connsiteX5945" fmla="*/ 287203 w 557214"/>
                <a:gd name="connsiteY5945" fmla="*/ 104685 h 825628"/>
                <a:gd name="connsiteX5946" fmla="*/ 288038 w 557214"/>
                <a:gd name="connsiteY5946" fmla="*/ 104693 h 825628"/>
                <a:gd name="connsiteX5947" fmla="*/ 289550 w 557214"/>
                <a:gd name="connsiteY5947" fmla="*/ 104591 h 825628"/>
                <a:gd name="connsiteX5948" fmla="*/ 290869 w 557214"/>
                <a:gd name="connsiteY5948" fmla="*/ 104829 h 825628"/>
                <a:gd name="connsiteX5949" fmla="*/ 292054 w 557214"/>
                <a:gd name="connsiteY5949" fmla="*/ 105085 h 825628"/>
                <a:gd name="connsiteX5950" fmla="*/ 294041 w 557214"/>
                <a:gd name="connsiteY5950" fmla="*/ 105560 h 825628"/>
                <a:gd name="connsiteX5951" fmla="*/ 294333 w 557214"/>
                <a:gd name="connsiteY5951" fmla="*/ 105604 h 825628"/>
                <a:gd name="connsiteX5952" fmla="*/ 295074 w 557214"/>
                <a:gd name="connsiteY5952" fmla="*/ 105659 h 825628"/>
                <a:gd name="connsiteX5953" fmla="*/ 295717 w 557214"/>
                <a:gd name="connsiteY5953" fmla="*/ 105757 h 825628"/>
                <a:gd name="connsiteX5954" fmla="*/ 301655 w 557214"/>
                <a:gd name="connsiteY5954" fmla="*/ 106792 h 825628"/>
                <a:gd name="connsiteX5955" fmla="*/ 302715 w 557214"/>
                <a:gd name="connsiteY5955" fmla="*/ 107001 h 825628"/>
                <a:gd name="connsiteX5956" fmla="*/ 304108 w 557214"/>
                <a:gd name="connsiteY5956" fmla="*/ 107306 h 825628"/>
                <a:gd name="connsiteX5957" fmla="*/ 303513 w 557214"/>
                <a:gd name="connsiteY5957" fmla="*/ 107112 h 825628"/>
                <a:gd name="connsiteX5958" fmla="*/ 299464 w 557214"/>
                <a:gd name="connsiteY5958" fmla="*/ 105327 h 825628"/>
                <a:gd name="connsiteX5959" fmla="*/ 298296 w 557214"/>
                <a:gd name="connsiteY5959" fmla="*/ 104836 h 825628"/>
                <a:gd name="connsiteX5960" fmla="*/ 295606 w 557214"/>
                <a:gd name="connsiteY5960" fmla="*/ 103840 h 825628"/>
                <a:gd name="connsiteX5961" fmla="*/ 294556 w 557214"/>
                <a:gd name="connsiteY5961" fmla="*/ 103539 h 825628"/>
                <a:gd name="connsiteX5962" fmla="*/ 294043 w 557214"/>
                <a:gd name="connsiteY5962" fmla="*/ 103448 h 825628"/>
                <a:gd name="connsiteX5963" fmla="*/ 291566 w 557214"/>
                <a:gd name="connsiteY5963" fmla="*/ 102885 h 825628"/>
                <a:gd name="connsiteX5964" fmla="*/ 290741 w 557214"/>
                <a:gd name="connsiteY5964" fmla="*/ 102750 h 825628"/>
                <a:gd name="connsiteX5965" fmla="*/ 288678 w 557214"/>
                <a:gd name="connsiteY5965" fmla="*/ 102457 h 825628"/>
                <a:gd name="connsiteX5966" fmla="*/ 288142 w 557214"/>
                <a:gd name="connsiteY5966" fmla="*/ 102415 h 825628"/>
                <a:gd name="connsiteX5967" fmla="*/ 288103 w 557214"/>
                <a:gd name="connsiteY5967" fmla="*/ 102416 h 825628"/>
                <a:gd name="connsiteX5968" fmla="*/ 285644 w 557214"/>
                <a:gd name="connsiteY5968" fmla="*/ 102775 h 825628"/>
                <a:gd name="connsiteX5969" fmla="*/ 285503 w 557214"/>
                <a:gd name="connsiteY5969" fmla="*/ 102808 h 825628"/>
                <a:gd name="connsiteX5970" fmla="*/ 286754 w 557214"/>
                <a:gd name="connsiteY5970" fmla="*/ 102178 h 825628"/>
                <a:gd name="connsiteX5971" fmla="*/ 289192 w 557214"/>
                <a:gd name="connsiteY5971" fmla="*/ 102476 h 825628"/>
                <a:gd name="connsiteX5972" fmla="*/ 290718 w 557214"/>
                <a:gd name="connsiteY5972" fmla="*/ 102676 h 825628"/>
                <a:gd name="connsiteX5973" fmla="*/ 294083 w 557214"/>
                <a:gd name="connsiteY5973" fmla="*/ 103157 h 825628"/>
                <a:gd name="connsiteX5974" fmla="*/ 294965 w 557214"/>
                <a:gd name="connsiteY5974" fmla="*/ 103241 h 825628"/>
                <a:gd name="connsiteX5975" fmla="*/ 303371 w 557214"/>
                <a:gd name="connsiteY5975" fmla="*/ 103868 h 825628"/>
                <a:gd name="connsiteX5976" fmla="*/ 305164 w 557214"/>
                <a:gd name="connsiteY5976" fmla="*/ 104164 h 825628"/>
                <a:gd name="connsiteX5977" fmla="*/ 301710 w 557214"/>
                <a:gd name="connsiteY5977" fmla="*/ 102807 h 825628"/>
                <a:gd name="connsiteX5978" fmla="*/ 297240 w 557214"/>
                <a:gd name="connsiteY5978" fmla="*/ 101525 h 825628"/>
                <a:gd name="connsiteX5979" fmla="*/ 298114 w 557214"/>
                <a:gd name="connsiteY5979" fmla="*/ 101597 h 825628"/>
                <a:gd name="connsiteX5980" fmla="*/ 299399 w 557214"/>
                <a:gd name="connsiteY5980" fmla="*/ 101480 h 825628"/>
                <a:gd name="connsiteX5981" fmla="*/ 298450 w 557214"/>
                <a:gd name="connsiteY5981" fmla="*/ 100619 h 825628"/>
                <a:gd name="connsiteX5982" fmla="*/ 289108 w 557214"/>
                <a:gd name="connsiteY5982" fmla="*/ 96349 h 825628"/>
                <a:gd name="connsiteX5983" fmla="*/ 289259 w 557214"/>
                <a:gd name="connsiteY5983" fmla="*/ 96178 h 825628"/>
                <a:gd name="connsiteX5984" fmla="*/ 290282 w 557214"/>
                <a:gd name="connsiteY5984" fmla="*/ 96202 h 825628"/>
                <a:gd name="connsiteX5985" fmla="*/ 299324 w 557214"/>
                <a:gd name="connsiteY5985" fmla="*/ 96588 h 825628"/>
                <a:gd name="connsiteX5986" fmla="*/ 301597 w 557214"/>
                <a:gd name="connsiteY5986" fmla="*/ 96244 h 825628"/>
                <a:gd name="connsiteX5987" fmla="*/ 300881 w 557214"/>
                <a:gd name="connsiteY5987" fmla="*/ 95741 h 825628"/>
                <a:gd name="connsiteX5988" fmla="*/ 292552 w 557214"/>
                <a:gd name="connsiteY5988" fmla="*/ 92656 h 825628"/>
                <a:gd name="connsiteX5989" fmla="*/ 299137 w 557214"/>
                <a:gd name="connsiteY5989" fmla="*/ 93112 h 825628"/>
                <a:gd name="connsiteX5990" fmla="*/ 303253 w 557214"/>
                <a:gd name="connsiteY5990" fmla="*/ 92630 h 825628"/>
                <a:gd name="connsiteX5991" fmla="*/ 302559 w 557214"/>
                <a:gd name="connsiteY5991" fmla="*/ 91858 h 825628"/>
                <a:gd name="connsiteX5992" fmla="*/ 295649 w 557214"/>
                <a:gd name="connsiteY5992" fmla="*/ 88287 h 825628"/>
                <a:gd name="connsiteX5993" fmla="*/ 295651 w 557214"/>
                <a:gd name="connsiteY5993" fmla="*/ 88176 h 825628"/>
                <a:gd name="connsiteX5994" fmla="*/ 306309 w 557214"/>
                <a:gd name="connsiteY5994" fmla="*/ 90645 h 825628"/>
                <a:gd name="connsiteX5995" fmla="*/ 305180 w 557214"/>
                <a:gd name="connsiteY5995" fmla="*/ 89738 h 825628"/>
                <a:gd name="connsiteX5996" fmla="*/ 296428 w 557214"/>
                <a:gd name="connsiteY5996" fmla="*/ 84640 h 825628"/>
                <a:gd name="connsiteX5997" fmla="*/ 297023 w 557214"/>
                <a:gd name="connsiteY5997" fmla="*/ 84471 h 825628"/>
                <a:gd name="connsiteX5998" fmla="*/ 301268 w 557214"/>
                <a:gd name="connsiteY5998" fmla="*/ 85398 h 825628"/>
                <a:gd name="connsiteX5999" fmla="*/ 306115 w 557214"/>
                <a:gd name="connsiteY5999" fmla="*/ 84942 h 825628"/>
                <a:gd name="connsiteX6000" fmla="*/ 305390 w 557214"/>
                <a:gd name="connsiteY6000" fmla="*/ 83707 h 825628"/>
                <a:gd name="connsiteX6001" fmla="*/ 301367 w 557214"/>
                <a:gd name="connsiteY6001" fmla="*/ 80463 h 825628"/>
                <a:gd name="connsiteX6002" fmla="*/ 309789 w 557214"/>
                <a:gd name="connsiteY6002" fmla="*/ 81890 h 825628"/>
                <a:gd name="connsiteX6003" fmla="*/ 309407 w 557214"/>
                <a:gd name="connsiteY6003" fmla="*/ 80941 h 825628"/>
                <a:gd name="connsiteX6004" fmla="*/ 304091 w 557214"/>
                <a:gd name="connsiteY6004" fmla="*/ 75582 h 825628"/>
                <a:gd name="connsiteX6005" fmla="*/ 313657 w 557214"/>
                <a:gd name="connsiteY6005" fmla="*/ 80298 h 825628"/>
                <a:gd name="connsiteX6006" fmla="*/ 316165 w 557214"/>
                <a:gd name="connsiteY6006" fmla="*/ 81037 h 825628"/>
                <a:gd name="connsiteX6007" fmla="*/ 315742 w 557214"/>
                <a:gd name="connsiteY6007" fmla="*/ 80270 h 825628"/>
                <a:gd name="connsiteX6008" fmla="*/ 306145 w 557214"/>
                <a:gd name="connsiteY6008" fmla="*/ 71812 h 825628"/>
                <a:gd name="connsiteX6009" fmla="*/ 306347 w 557214"/>
                <a:gd name="connsiteY6009" fmla="*/ 71630 h 825628"/>
                <a:gd name="connsiteX6010" fmla="*/ 311004 w 557214"/>
                <a:gd name="connsiteY6010" fmla="*/ 71549 h 825628"/>
                <a:gd name="connsiteX6011" fmla="*/ 311592 w 557214"/>
                <a:gd name="connsiteY6011" fmla="*/ 71266 h 825628"/>
                <a:gd name="connsiteX6012" fmla="*/ 311510 w 557214"/>
                <a:gd name="connsiteY6012" fmla="*/ 70508 h 825628"/>
                <a:gd name="connsiteX6013" fmla="*/ 310562 w 557214"/>
                <a:gd name="connsiteY6013" fmla="*/ 69172 h 825628"/>
                <a:gd name="connsiteX6014" fmla="*/ 319022 w 557214"/>
                <a:gd name="connsiteY6014" fmla="*/ 74064 h 825628"/>
                <a:gd name="connsiteX6015" fmla="*/ 319297 w 557214"/>
                <a:gd name="connsiteY6015" fmla="*/ 73675 h 825628"/>
                <a:gd name="connsiteX6016" fmla="*/ 318029 w 557214"/>
                <a:gd name="connsiteY6016" fmla="*/ 70667 h 825628"/>
                <a:gd name="connsiteX6017" fmla="*/ 318657 w 557214"/>
                <a:gd name="connsiteY6017" fmla="*/ 70796 h 825628"/>
                <a:gd name="connsiteX6018" fmla="*/ 322570 w 557214"/>
                <a:gd name="connsiteY6018" fmla="*/ 73078 h 825628"/>
                <a:gd name="connsiteX6019" fmla="*/ 323256 w 557214"/>
                <a:gd name="connsiteY6019" fmla="*/ 73286 h 825628"/>
                <a:gd name="connsiteX6020" fmla="*/ 316845 w 557214"/>
                <a:gd name="connsiteY6020" fmla="*/ 66214 h 825628"/>
                <a:gd name="connsiteX6021" fmla="*/ 315303 w 557214"/>
                <a:gd name="connsiteY6021" fmla="*/ 63792 h 825628"/>
                <a:gd name="connsiteX6022" fmla="*/ 315421 w 557214"/>
                <a:gd name="connsiteY6022" fmla="*/ 63082 h 825628"/>
                <a:gd name="connsiteX6023" fmla="*/ 316367 w 557214"/>
                <a:gd name="connsiteY6023" fmla="*/ 63473 h 825628"/>
                <a:gd name="connsiteX6024" fmla="*/ 325587 w 557214"/>
                <a:gd name="connsiteY6024" fmla="*/ 69212 h 825628"/>
                <a:gd name="connsiteX6025" fmla="*/ 328803 w 557214"/>
                <a:gd name="connsiteY6025" fmla="*/ 70459 h 825628"/>
                <a:gd name="connsiteX6026" fmla="*/ 328508 w 557214"/>
                <a:gd name="connsiteY6026" fmla="*/ 69553 h 825628"/>
                <a:gd name="connsiteX6027" fmla="*/ 320588 w 557214"/>
                <a:gd name="connsiteY6027" fmla="*/ 59679 h 825628"/>
                <a:gd name="connsiteX6028" fmla="*/ 318145 w 557214"/>
                <a:gd name="connsiteY6028" fmla="*/ 55207 h 825628"/>
                <a:gd name="connsiteX6029" fmla="*/ 318166 w 557214"/>
                <a:gd name="connsiteY6029" fmla="*/ 55187 h 825628"/>
                <a:gd name="connsiteX6030" fmla="*/ 324960 w 557214"/>
                <a:gd name="connsiteY6030" fmla="*/ 61252 h 825628"/>
                <a:gd name="connsiteX6031" fmla="*/ 327710 w 557214"/>
                <a:gd name="connsiteY6031" fmla="*/ 63603 h 825628"/>
                <a:gd name="connsiteX6032" fmla="*/ 332890 w 557214"/>
                <a:gd name="connsiteY6032" fmla="*/ 67902 h 825628"/>
                <a:gd name="connsiteX6033" fmla="*/ 336835 w 557214"/>
                <a:gd name="connsiteY6033" fmla="*/ 71449 h 825628"/>
                <a:gd name="connsiteX6034" fmla="*/ 336105 w 557214"/>
                <a:gd name="connsiteY6034" fmla="*/ 70603 h 825628"/>
                <a:gd name="connsiteX6035" fmla="*/ 332724 w 557214"/>
                <a:gd name="connsiteY6035" fmla="*/ 66077 h 825628"/>
                <a:gd name="connsiteX6036" fmla="*/ 330207 w 557214"/>
                <a:gd name="connsiteY6036" fmla="*/ 63107 h 825628"/>
                <a:gd name="connsiteX6037" fmla="*/ 325063 w 557214"/>
                <a:gd name="connsiteY6037" fmla="*/ 58496 h 825628"/>
                <a:gd name="connsiteX6038" fmla="*/ 325460 w 557214"/>
                <a:gd name="connsiteY6038" fmla="*/ 58677 h 825628"/>
                <a:gd name="connsiteX6039" fmla="*/ 327621 w 557214"/>
                <a:gd name="connsiteY6039" fmla="*/ 59726 h 825628"/>
                <a:gd name="connsiteX6040" fmla="*/ 327653 w 557214"/>
                <a:gd name="connsiteY6040" fmla="*/ 59744 h 825628"/>
                <a:gd name="connsiteX6041" fmla="*/ 328620 w 557214"/>
                <a:gd name="connsiteY6041" fmla="*/ 60330 h 825628"/>
                <a:gd name="connsiteX6042" fmla="*/ 328936 w 557214"/>
                <a:gd name="connsiteY6042" fmla="*/ 60558 h 825628"/>
                <a:gd name="connsiteX6043" fmla="*/ 328802 w 557214"/>
                <a:gd name="connsiteY6043" fmla="*/ 60435 h 825628"/>
                <a:gd name="connsiteX6044" fmla="*/ 331980 w 557214"/>
                <a:gd name="connsiteY6044" fmla="*/ 61774 h 825628"/>
                <a:gd name="connsiteX6045" fmla="*/ 331610 w 557214"/>
                <a:gd name="connsiteY6045" fmla="*/ 60807 h 825628"/>
                <a:gd name="connsiteX6046" fmla="*/ 324513 w 557214"/>
                <a:gd name="connsiteY6046" fmla="*/ 52159 h 825628"/>
                <a:gd name="connsiteX6047" fmla="*/ 324030 w 557214"/>
                <a:gd name="connsiteY6047" fmla="*/ 51414 h 825628"/>
                <a:gd name="connsiteX6048" fmla="*/ 324061 w 557214"/>
                <a:gd name="connsiteY6048" fmla="*/ 51387 h 825628"/>
                <a:gd name="connsiteX6049" fmla="*/ 332087 w 557214"/>
                <a:gd name="connsiteY6049" fmla="*/ 53302 h 825628"/>
                <a:gd name="connsiteX6050" fmla="*/ 333060 w 557214"/>
                <a:gd name="connsiteY6050" fmla="*/ 53193 h 825628"/>
                <a:gd name="connsiteX6051" fmla="*/ 332781 w 557214"/>
                <a:gd name="connsiteY6051" fmla="*/ 52218 h 825628"/>
                <a:gd name="connsiteX6052" fmla="*/ 329429 w 557214"/>
                <a:gd name="connsiteY6052" fmla="*/ 47187 h 825628"/>
                <a:gd name="connsiteX6053" fmla="*/ 328932 w 557214"/>
                <a:gd name="connsiteY6053" fmla="*/ 45404 h 825628"/>
                <a:gd name="connsiteX6054" fmla="*/ 329524 w 557214"/>
                <a:gd name="connsiteY6054" fmla="*/ 44988 h 825628"/>
                <a:gd name="connsiteX6055" fmla="*/ 333427 w 557214"/>
                <a:gd name="connsiteY6055" fmla="*/ 44806 h 825628"/>
                <a:gd name="connsiteX6056" fmla="*/ 332761 w 557214"/>
                <a:gd name="connsiteY6056" fmla="*/ 42395 h 825628"/>
                <a:gd name="connsiteX6057" fmla="*/ 332765 w 557214"/>
                <a:gd name="connsiteY6057" fmla="*/ 42353 h 825628"/>
                <a:gd name="connsiteX6058" fmla="*/ 334587 w 557214"/>
                <a:gd name="connsiteY6058" fmla="*/ 43179 h 825628"/>
                <a:gd name="connsiteX6059" fmla="*/ 339276 w 557214"/>
                <a:gd name="connsiteY6059" fmla="*/ 45519 h 825628"/>
                <a:gd name="connsiteX6060" fmla="*/ 341845 w 557214"/>
                <a:gd name="connsiteY6060" fmla="*/ 46896 h 825628"/>
                <a:gd name="connsiteX6061" fmla="*/ 346857 w 557214"/>
                <a:gd name="connsiteY6061" fmla="*/ 49983 h 825628"/>
                <a:gd name="connsiteX6062" fmla="*/ 346460 w 557214"/>
                <a:gd name="connsiteY6062" fmla="*/ 49645 h 825628"/>
                <a:gd name="connsiteX6063" fmla="*/ 343621 w 557214"/>
                <a:gd name="connsiteY6063" fmla="*/ 46778 h 825628"/>
                <a:gd name="connsiteX6064" fmla="*/ 342072 w 557214"/>
                <a:gd name="connsiteY6064" fmla="*/ 45382 h 825628"/>
                <a:gd name="connsiteX6065" fmla="*/ 337896 w 557214"/>
                <a:gd name="connsiteY6065" fmla="*/ 42393 h 825628"/>
                <a:gd name="connsiteX6066" fmla="*/ 334108 w 557214"/>
                <a:gd name="connsiteY6066" fmla="*/ 40968 h 825628"/>
                <a:gd name="connsiteX6067" fmla="*/ 335267 w 557214"/>
                <a:gd name="connsiteY6067" fmla="*/ 40586 h 825628"/>
                <a:gd name="connsiteX6068" fmla="*/ 335500 w 557214"/>
                <a:gd name="connsiteY6068" fmla="*/ 40181 h 825628"/>
                <a:gd name="connsiteX6069" fmla="*/ 335329 w 557214"/>
                <a:gd name="connsiteY6069" fmla="*/ 39499 h 825628"/>
                <a:gd name="connsiteX6070" fmla="*/ 333805 w 557214"/>
                <a:gd name="connsiteY6070" fmla="*/ 37005 h 825628"/>
                <a:gd name="connsiteX6071" fmla="*/ 333647 w 557214"/>
                <a:gd name="connsiteY6071" fmla="*/ 36094 h 825628"/>
                <a:gd name="connsiteX6072" fmla="*/ 336299 w 557214"/>
                <a:gd name="connsiteY6072" fmla="*/ 34180 h 825628"/>
                <a:gd name="connsiteX6073" fmla="*/ 336533 w 557214"/>
                <a:gd name="connsiteY6073" fmla="*/ 33773 h 825628"/>
                <a:gd name="connsiteX6074" fmla="*/ 335473 w 557214"/>
                <a:gd name="connsiteY6074" fmla="*/ 32538 h 825628"/>
                <a:gd name="connsiteX6075" fmla="*/ 340480 w 557214"/>
                <a:gd name="connsiteY6075" fmla="*/ 29761 h 825628"/>
                <a:gd name="connsiteX6076" fmla="*/ 339961 w 557214"/>
                <a:gd name="connsiteY6076" fmla="*/ 29600 h 825628"/>
                <a:gd name="connsiteX6077" fmla="*/ 336389 w 557214"/>
                <a:gd name="connsiteY6077" fmla="*/ 30210 h 825628"/>
                <a:gd name="connsiteX6078" fmla="*/ 338635 w 557214"/>
                <a:gd name="connsiteY6078" fmla="*/ 28651 h 825628"/>
                <a:gd name="connsiteX6079" fmla="*/ 339471 w 557214"/>
                <a:gd name="connsiteY6079" fmla="*/ 27588 h 825628"/>
                <a:gd name="connsiteX6080" fmla="*/ 337707 w 557214"/>
                <a:gd name="connsiteY6080" fmla="*/ 26745 h 825628"/>
                <a:gd name="connsiteX6081" fmla="*/ 341989 w 557214"/>
                <a:gd name="connsiteY6081" fmla="*/ 24083 h 825628"/>
                <a:gd name="connsiteX6082" fmla="*/ 341510 w 557214"/>
                <a:gd name="connsiteY6082" fmla="*/ 23870 h 825628"/>
                <a:gd name="connsiteX6083" fmla="*/ 337591 w 557214"/>
                <a:gd name="connsiteY6083" fmla="*/ 24675 h 825628"/>
                <a:gd name="connsiteX6084" fmla="*/ 337618 w 557214"/>
                <a:gd name="connsiteY6084" fmla="*/ 24561 h 825628"/>
                <a:gd name="connsiteX6085" fmla="*/ 337938 w 557214"/>
                <a:gd name="connsiteY6085" fmla="*/ 24297 h 825628"/>
                <a:gd name="connsiteX6086" fmla="*/ 343303 w 557214"/>
                <a:gd name="connsiteY6086" fmla="*/ 21938 h 825628"/>
                <a:gd name="connsiteX6087" fmla="*/ 343576 w 557214"/>
                <a:gd name="connsiteY6087" fmla="*/ 21936 h 825628"/>
                <a:gd name="connsiteX6088" fmla="*/ 343590 w 557214"/>
                <a:gd name="connsiteY6088" fmla="*/ 21966 h 825628"/>
                <a:gd name="connsiteX6089" fmla="*/ 344169 w 557214"/>
                <a:gd name="connsiteY6089" fmla="*/ 24246 h 825628"/>
                <a:gd name="connsiteX6090" fmla="*/ 343844 w 557214"/>
                <a:gd name="connsiteY6090" fmla="*/ 28601 h 825628"/>
                <a:gd name="connsiteX6091" fmla="*/ 344182 w 557214"/>
                <a:gd name="connsiteY6091" fmla="*/ 33986 h 825628"/>
                <a:gd name="connsiteX6092" fmla="*/ 347303 w 557214"/>
                <a:gd name="connsiteY6092" fmla="*/ 35120 h 825628"/>
                <a:gd name="connsiteX6093" fmla="*/ 350717 w 557214"/>
                <a:gd name="connsiteY6093" fmla="*/ 34420 h 825628"/>
                <a:gd name="connsiteX6094" fmla="*/ 351443 w 557214"/>
                <a:gd name="connsiteY6094" fmla="*/ 34417 h 825628"/>
                <a:gd name="connsiteX6095" fmla="*/ 352907 w 557214"/>
                <a:gd name="connsiteY6095" fmla="*/ 34440 h 825628"/>
                <a:gd name="connsiteX6096" fmla="*/ 356632 w 557214"/>
                <a:gd name="connsiteY6096" fmla="*/ 34567 h 825628"/>
                <a:gd name="connsiteX6097" fmla="*/ 358072 w 557214"/>
                <a:gd name="connsiteY6097" fmla="*/ 34572 h 825628"/>
                <a:gd name="connsiteX6098" fmla="*/ 360605 w 557214"/>
                <a:gd name="connsiteY6098" fmla="*/ 34331 h 825628"/>
                <a:gd name="connsiteX6099" fmla="*/ 361509 w 557214"/>
                <a:gd name="connsiteY6099" fmla="*/ 34024 h 825628"/>
                <a:gd name="connsiteX6100" fmla="*/ 361559 w 557214"/>
                <a:gd name="connsiteY6100" fmla="*/ 33907 h 825628"/>
                <a:gd name="connsiteX6101" fmla="*/ 362286 w 557214"/>
                <a:gd name="connsiteY6101" fmla="*/ 33909 h 825628"/>
                <a:gd name="connsiteX6102" fmla="*/ 367631 w 557214"/>
                <a:gd name="connsiteY6102" fmla="*/ 33370 h 825628"/>
                <a:gd name="connsiteX6103" fmla="*/ 366636 w 557214"/>
                <a:gd name="connsiteY6103" fmla="*/ 32778 h 825628"/>
                <a:gd name="connsiteX6104" fmla="*/ 361340 w 557214"/>
                <a:gd name="connsiteY6104" fmla="*/ 32074 h 825628"/>
                <a:gd name="connsiteX6105" fmla="*/ 359705 w 557214"/>
                <a:gd name="connsiteY6105" fmla="*/ 31970 h 825628"/>
                <a:gd name="connsiteX6106" fmla="*/ 366976 w 557214"/>
                <a:gd name="connsiteY6106" fmla="*/ 29063 h 825628"/>
                <a:gd name="connsiteX6107" fmla="*/ 367065 w 557214"/>
                <a:gd name="connsiteY6107" fmla="*/ 28758 h 825628"/>
                <a:gd name="connsiteX6108" fmla="*/ 364981 w 557214"/>
                <a:gd name="connsiteY6108" fmla="*/ 28318 h 825628"/>
                <a:gd name="connsiteX6109" fmla="*/ 364612 w 557214"/>
                <a:gd name="connsiteY6109" fmla="*/ 28018 h 825628"/>
                <a:gd name="connsiteX6110" fmla="*/ 368765 w 557214"/>
                <a:gd name="connsiteY6110" fmla="*/ 27110 h 825628"/>
                <a:gd name="connsiteX6111" fmla="*/ 369727 w 557214"/>
                <a:gd name="connsiteY6111" fmla="*/ 26567 h 825628"/>
                <a:gd name="connsiteX6112" fmla="*/ 364639 w 557214"/>
                <a:gd name="connsiteY6112" fmla="*/ 25559 h 825628"/>
                <a:gd name="connsiteX6113" fmla="*/ 363321 w 557214"/>
                <a:gd name="connsiteY6113" fmla="*/ 25064 h 825628"/>
                <a:gd name="connsiteX6114" fmla="*/ 363549 w 557214"/>
                <a:gd name="connsiteY6114" fmla="*/ 24452 h 825628"/>
                <a:gd name="connsiteX6115" fmla="*/ 367575 w 557214"/>
                <a:gd name="connsiteY6115" fmla="*/ 23736 h 825628"/>
                <a:gd name="connsiteX6116" fmla="*/ 367403 w 557214"/>
                <a:gd name="connsiteY6116" fmla="*/ 23505 h 825628"/>
                <a:gd name="connsiteX6117" fmla="*/ 364328 w 557214"/>
                <a:gd name="connsiteY6117" fmla="*/ 22196 h 825628"/>
                <a:gd name="connsiteX6118" fmla="*/ 364023 w 557214"/>
                <a:gd name="connsiteY6118" fmla="*/ 21813 h 825628"/>
                <a:gd name="connsiteX6119" fmla="*/ 364942 w 557214"/>
                <a:gd name="connsiteY6119" fmla="*/ 21674 h 825628"/>
                <a:gd name="connsiteX6120" fmla="*/ 370676 w 557214"/>
                <a:gd name="connsiteY6120" fmla="*/ 21876 h 825628"/>
                <a:gd name="connsiteX6121" fmla="*/ 371393 w 557214"/>
                <a:gd name="connsiteY6121" fmla="*/ 21763 h 825628"/>
                <a:gd name="connsiteX6122" fmla="*/ 367024 w 557214"/>
                <a:gd name="connsiteY6122" fmla="*/ 19854 h 825628"/>
                <a:gd name="connsiteX6123" fmla="*/ 366590 w 557214"/>
                <a:gd name="connsiteY6123" fmla="*/ 19552 h 825628"/>
                <a:gd name="connsiteX6124" fmla="*/ 370413 w 557214"/>
                <a:gd name="connsiteY6124" fmla="*/ 19413 h 825628"/>
                <a:gd name="connsiteX6125" fmla="*/ 371009 w 557214"/>
                <a:gd name="connsiteY6125" fmla="*/ 19232 h 825628"/>
                <a:gd name="connsiteX6126" fmla="*/ 370655 w 557214"/>
                <a:gd name="connsiteY6126" fmla="*/ 18932 h 825628"/>
                <a:gd name="connsiteX6127" fmla="*/ 367684 w 557214"/>
                <a:gd name="connsiteY6127" fmla="*/ 17708 h 825628"/>
                <a:gd name="connsiteX6128" fmla="*/ 367455 w 557214"/>
                <a:gd name="connsiteY6128" fmla="*/ 17324 h 825628"/>
                <a:gd name="connsiteX6129" fmla="*/ 371202 w 557214"/>
                <a:gd name="connsiteY6129" fmla="*/ 17362 h 825628"/>
                <a:gd name="connsiteX6130" fmla="*/ 371749 w 557214"/>
                <a:gd name="connsiteY6130" fmla="*/ 17155 h 825628"/>
                <a:gd name="connsiteX6131" fmla="*/ 365084 w 557214"/>
                <a:gd name="connsiteY6131" fmla="*/ 15299 h 825628"/>
                <a:gd name="connsiteX6132" fmla="*/ 371299 w 557214"/>
                <a:gd name="connsiteY6132" fmla="*/ 15250 h 825628"/>
                <a:gd name="connsiteX6133" fmla="*/ 371710 w 557214"/>
                <a:gd name="connsiteY6133" fmla="*/ 15062 h 825628"/>
                <a:gd name="connsiteX6134" fmla="*/ 363094 w 557214"/>
                <a:gd name="connsiteY6134" fmla="*/ 13205 h 825628"/>
                <a:gd name="connsiteX6135" fmla="*/ 363185 w 557214"/>
                <a:gd name="connsiteY6135" fmla="*/ 12989 h 825628"/>
                <a:gd name="connsiteX6136" fmla="*/ 366099 w 557214"/>
                <a:gd name="connsiteY6136" fmla="*/ 12621 h 825628"/>
                <a:gd name="connsiteX6137" fmla="*/ 372417 w 557214"/>
                <a:gd name="connsiteY6137" fmla="*/ 12192 h 825628"/>
                <a:gd name="connsiteX6138" fmla="*/ 372494 w 557214"/>
                <a:gd name="connsiteY6138" fmla="*/ 12068 h 825628"/>
                <a:gd name="connsiteX6139" fmla="*/ 370781 w 557214"/>
                <a:gd name="connsiteY6139" fmla="*/ 11589 h 825628"/>
                <a:gd name="connsiteX6140" fmla="*/ 373956 w 557214"/>
                <a:gd name="connsiteY6140" fmla="*/ 11985 h 825628"/>
                <a:gd name="connsiteX6141" fmla="*/ 376025 w 557214"/>
                <a:gd name="connsiteY6141" fmla="*/ 12668 h 825628"/>
                <a:gd name="connsiteX6142" fmla="*/ 376679 w 557214"/>
                <a:gd name="connsiteY6142" fmla="*/ 13942 h 825628"/>
                <a:gd name="connsiteX6143" fmla="*/ 377027 w 557214"/>
                <a:gd name="connsiteY6143" fmla="*/ 16034 h 825628"/>
                <a:gd name="connsiteX6144" fmla="*/ 376798 w 557214"/>
                <a:gd name="connsiteY6144" fmla="*/ 18317 h 825628"/>
                <a:gd name="connsiteX6145" fmla="*/ 375546 w 557214"/>
                <a:gd name="connsiteY6145" fmla="*/ 23148 h 825628"/>
                <a:gd name="connsiteX6146" fmla="*/ 373649 w 557214"/>
                <a:gd name="connsiteY6146" fmla="*/ 29568 h 825628"/>
                <a:gd name="connsiteX6147" fmla="*/ 373264 w 557214"/>
                <a:gd name="connsiteY6147" fmla="*/ 32226 h 825628"/>
                <a:gd name="connsiteX6148" fmla="*/ 373818 w 557214"/>
                <a:gd name="connsiteY6148" fmla="*/ 33375 h 825628"/>
                <a:gd name="connsiteX6149" fmla="*/ 374682 w 557214"/>
                <a:gd name="connsiteY6149" fmla="*/ 34244 h 825628"/>
                <a:gd name="connsiteX6150" fmla="*/ 376026 w 557214"/>
                <a:gd name="connsiteY6150" fmla="*/ 35130 h 825628"/>
                <a:gd name="connsiteX6151" fmla="*/ 377710 w 557214"/>
                <a:gd name="connsiteY6151" fmla="*/ 35882 h 825628"/>
                <a:gd name="connsiteX6152" fmla="*/ 381087 w 557214"/>
                <a:gd name="connsiteY6152" fmla="*/ 36616 h 825628"/>
                <a:gd name="connsiteX6153" fmla="*/ 389634 w 557214"/>
                <a:gd name="connsiteY6153" fmla="*/ 37987 h 825628"/>
                <a:gd name="connsiteX6154" fmla="*/ 398379 w 557214"/>
                <a:gd name="connsiteY6154" fmla="*/ 39749 h 825628"/>
                <a:gd name="connsiteX6155" fmla="*/ 405537 w 557214"/>
                <a:gd name="connsiteY6155" fmla="*/ 41633 h 825628"/>
                <a:gd name="connsiteX6156" fmla="*/ 409885 w 557214"/>
                <a:gd name="connsiteY6156" fmla="*/ 43160 h 825628"/>
                <a:gd name="connsiteX6157" fmla="*/ 412866 w 557214"/>
                <a:gd name="connsiteY6157" fmla="*/ 44733 h 825628"/>
                <a:gd name="connsiteX6158" fmla="*/ 414964 w 557214"/>
                <a:gd name="connsiteY6158" fmla="*/ 46426 h 825628"/>
                <a:gd name="connsiteX6159" fmla="*/ 416150 w 557214"/>
                <a:gd name="connsiteY6159" fmla="*/ 48415 h 825628"/>
                <a:gd name="connsiteX6160" fmla="*/ 416597 w 557214"/>
                <a:gd name="connsiteY6160" fmla="*/ 51841 h 825628"/>
                <a:gd name="connsiteX6161" fmla="*/ 416278 w 557214"/>
                <a:gd name="connsiteY6161" fmla="*/ 56604 h 825628"/>
                <a:gd name="connsiteX6162" fmla="*/ 415377 w 557214"/>
                <a:gd name="connsiteY6162" fmla="*/ 61165 h 825628"/>
                <a:gd name="connsiteX6163" fmla="*/ 413632 w 557214"/>
                <a:gd name="connsiteY6163" fmla="*/ 66191 h 825628"/>
                <a:gd name="connsiteX6164" fmla="*/ 411681 w 557214"/>
                <a:gd name="connsiteY6164" fmla="*/ 70520 h 825628"/>
                <a:gd name="connsiteX6165" fmla="*/ 412252 w 557214"/>
                <a:gd name="connsiteY6165" fmla="*/ 68777 h 825628"/>
                <a:gd name="connsiteX6166" fmla="*/ 412135 w 557214"/>
                <a:gd name="connsiteY6166" fmla="*/ 68781 h 825628"/>
                <a:gd name="connsiteX6167" fmla="*/ 410581 w 557214"/>
                <a:gd name="connsiteY6167" fmla="*/ 70680 h 825628"/>
                <a:gd name="connsiteX6168" fmla="*/ 409301 w 557214"/>
                <a:gd name="connsiteY6168" fmla="*/ 71844 h 825628"/>
                <a:gd name="connsiteX6169" fmla="*/ 408732 w 557214"/>
                <a:gd name="connsiteY6169" fmla="*/ 71905 h 825628"/>
                <a:gd name="connsiteX6170" fmla="*/ 408880 w 557214"/>
                <a:gd name="connsiteY6170" fmla="*/ 70409 h 825628"/>
                <a:gd name="connsiteX6171" fmla="*/ 407347 w 557214"/>
                <a:gd name="connsiteY6171" fmla="*/ 72160 h 825628"/>
                <a:gd name="connsiteX6172" fmla="*/ 407243 w 557214"/>
                <a:gd name="connsiteY6172" fmla="*/ 71776 h 825628"/>
                <a:gd name="connsiteX6173" fmla="*/ 407553 w 557214"/>
                <a:gd name="connsiteY6173" fmla="*/ 68751 h 825628"/>
                <a:gd name="connsiteX6174" fmla="*/ 406149 w 557214"/>
                <a:gd name="connsiteY6174" fmla="*/ 71775 h 825628"/>
                <a:gd name="connsiteX6175" fmla="*/ 406006 w 557214"/>
                <a:gd name="connsiteY6175" fmla="*/ 71741 h 825628"/>
                <a:gd name="connsiteX6176" fmla="*/ 407476 w 557214"/>
                <a:gd name="connsiteY6176" fmla="*/ 60900 h 825628"/>
                <a:gd name="connsiteX6177" fmla="*/ 403064 w 557214"/>
                <a:gd name="connsiteY6177" fmla="*/ 73474 h 825628"/>
                <a:gd name="connsiteX6178" fmla="*/ 402381 w 557214"/>
                <a:gd name="connsiteY6178" fmla="*/ 70839 h 825628"/>
                <a:gd name="connsiteX6179" fmla="*/ 402269 w 557214"/>
                <a:gd name="connsiteY6179" fmla="*/ 70805 h 825628"/>
                <a:gd name="connsiteX6180" fmla="*/ 401602 w 557214"/>
                <a:gd name="connsiteY6180" fmla="*/ 71227 h 825628"/>
                <a:gd name="connsiteX6181" fmla="*/ 401359 w 557214"/>
                <a:gd name="connsiteY6181" fmla="*/ 71086 h 825628"/>
                <a:gd name="connsiteX6182" fmla="*/ 401679 w 557214"/>
                <a:gd name="connsiteY6182" fmla="*/ 66998 h 825628"/>
                <a:gd name="connsiteX6183" fmla="*/ 401551 w 557214"/>
                <a:gd name="connsiteY6183" fmla="*/ 67061 h 825628"/>
                <a:gd name="connsiteX6184" fmla="*/ 400672 w 557214"/>
                <a:gd name="connsiteY6184" fmla="*/ 68786 h 825628"/>
                <a:gd name="connsiteX6185" fmla="*/ 400469 w 557214"/>
                <a:gd name="connsiteY6185" fmla="*/ 68869 h 825628"/>
                <a:gd name="connsiteX6186" fmla="*/ 401076 w 557214"/>
                <a:gd name="connsiteY6186" fmla="*/ 64457 h 825628"/>
                <a:gd name="connsiteX6187" fmla="*/ 398467 w 557214"/>
                <a:gd name="connsiteY6187" fmla="*/ 70080 h 825628"/>
                <a:gd name="connsiteX6188" fmla="*/ 398527 w 557214"/>
                <a:gd name="connsiteY6188" fmla="*/ 67582 h 825628"/>
                <a:gd name="connsiteX6189" fmla="*/ 399145 w 557214"/>
                <a:gd name="connsiteY6189" fmla="*/ 63011 h 825628"/>
                <a:gd name="connsiteX6190" fmla="*/ 399398 w 557214"/>
                <a:gd name="connsiteY6190" fmla="*/ 61682 h 825628"/>
                <a:gd name="connsiteX6191" fmla="*/ 400181 w 557214"/>
                <a:gd name="connsiteY6191" fmla="*/ 58151 h 825628"/>
                <a:gd name="connsiteX6192" fmla="*/ 397458 w 557214"/>
                <a:gd name="connsiteY6192" fmla="*/ 63803 h 825628"/>
                <a:gd name="connsiteX6193" fmla="*/ 398275 w 557214"/>
                <a:gd name="connsiteY6193" fmla="*/ 60057 h 825628"/>
                <a:gd name="connsiteX6194" fmla="*/ 400302 w 557214"/>
                <a:gd name="connsiteY6194" fmla="*/ 53506 h 825628"/>
                <a:gd name="connsiteX6195" fmla="*/ 397770 w 557214"/>
                <a:gd name="connsiteY6195" fmla="*/ 57177 h 825628"/>
                <a:gd name="connsiteX6196" fmla="*/ 397698 w 557214"/>
                <a:gd name="connsiteY6196" fmla="*/ 57340 h 825628"/>
                <a:gd name="connsiteX6197" fmla="*/ 397907 w 557214"/>
                <a:gd name="connsiteY6197" fmla="*/ 56202 h 825628"/>
                <a:gd name="connsiteX6198" fmla="*/ 398342 w 557214"/>
                <a:gd name="connsiteY6198" fmla="*/ 54196 h 825628"/>
                <a:gd name="connsiteX6199" fmla="*/ 396979 w 557214"/>
                <a:gd name="connsiteY6199" fmla="*/ 57005 h 825628"/>
                <a:gd name="connsiteX6200" fmla="*/ 396985 w 557214"/>
                <a:gd name="connsiteY6200" fmla="*/ 56981 h 825628"/>
                <a:gd name="connsiteX6201" fmla="*/ 398933 w 557214"/>
                <a:gd name="connsiteY6201" fmla="*/ 50730 h 825628"/>
                <a:gd name="connsiteX6202" fmla="*/ 398983 w 557214"/>
                <a:gd name="connsiteY6202" fmla="*/ 50355 h 825628"/>
                <a:gd name="connsiteX6203" fmla="*/ 398978 w 557214"/>
                <a:gd name="connsiteY6203" fmla="*/ 50356 h 825628"/>
                <a:gd name="connsiteX6204" fmla="*/ 397630 w 557214"/>
                <a:gd name="connsiteY6204" fmla="*/ 52570 h 825628"/>
                <a:gd name="connsiteX6205" fmla="*/ 396478 w 557214"/>
                <a:gd name="connsiteY6205" fmla="*/ 54846 h 825628"/>
                <a:gd name="connsiteX6206" fmla="*/ 395504 w 557214"/>
                <a:gd name="connsiteY6206" fmla="*/ 57191 h 825628"/>
                <a:gd name="connsiteX6207" fmla="*/ 394711 w 557214"/>
                <a:gd name="connsiteY6207" fmla="*/ 59606 h 825628"/>
                <a:gd name="connsiteX6208" fmla="*/ 394096 w 557214"/>
                <a:gd name="connsiteY6208" fmla="*/ 62091 h 825628"/>
                <a:gd name="connsiteX6209" fmla="*/ 393660 w 557214"/>
                <a:gd name="connsiteY6209" fmla="*/ 64644 h 825628"/>
                <a:gd name="connsiteX6210" fmla="*/ 393404 w 557214"/>
                <a:gd name="connsiteY6210" fmla="*/ 67268 h 825628"/>
                <a:gd name="connsiteX6211" fmla="*/ 393365 w 557214"/>
                <a:gd name="connsiteY6211" fmla="*/ 68628 h 825628"/>
                <a:gd name="connsiteX6212" fmla="*/ 393259 w 557214"/>
                <a:gd name="connsiteY6212" fmla="*/ 69495 h 825628"/>
                <a:gd name="connsiteX6213" fmla="*/ 393293 w 557214"/>
                <a:gd name="connsiteY6213" fmla="*/ 71891 h 825628"/>
                <a:gd name="connsiteX6214" fmla="*/ 393871 w 557214"/>
                <a:gd name="connsiteY6214" fmla="*/ 75451 h 825628"/>
                <a:gd name="connsiteX6215" fmla="*/ 394768 w 557214"/>
                <a:gd name="connsiteY6215" fmla="*/ 79534 h 825628"/>
                <a:gd name="connsiteX6216" fmla="*/ 395032 w 557214"/>
                <a:gd name="connsiteY6216" fmla="*/ 80995 h 825628"/>
                <a:gd name="connsiteX6217" fmla="*/ 395038 w 557214"/>
                <a:gd name="connsiteY6217" fmla="*/ 81638 h 825628"/>
                <a:gd name="connsiteX6218" fmla="*/ 394972 w 557214"/>
                <a:gd name="connsiteY6218" fmla="*/ 82382 h 825628"/>
                <a:gd name="connsiteX6219" fmla="*/ 394702 w 557214"/>
                <a:gd name="connsiteY6219" fmla="*/ 83422 h 825628"/>
                <a:gd name="connsiteX6220" fmla="*/ 394219 w 557214"/>
                <a:gd name="connsiteY6220" fmla="*/ 84059 h 825628"/>
                <a:gd name="connsiteX6221" fmla="*/ 393376 w 557214"/>
                <a:gd name="connsiteY6221" fmla="*/ 84457 h 825628"/>
                <a:gd name="connsiteX6222" fmla="*/ 392280 w 557214"/>
                <a:gd name="connsiteY6222" fmla="*/ 84587 h 825628"/>
                <a:gd name="connsiteX6223" fmla="*/ 390890 w 557214"/>
                <a:gd name="connsiteY6223" fmla="*/ 84251 h 825628"/>
                <a:gd name="connsiteX6224" fmla="*/ 388269 w 557214"/>
                <a:gd name="connsiteY6224" fmla="*/ 81457 h 825628"/>
                <a:gd name="connsiteX6225" fmla="*/ 384384 w 557214"/>
                <a:gd name="connsiteY6225" fmla="*/ 75401 h 825628"/>
                <a:gd name="connsiteX6226" fmla="*/ 365875 w 557214"/>
                <a:gd name="connsiteY6226" fmla="*/ 53392 h 825628"/>
                <a:gd name="connsiteX6227" fmla="*/ 366336 w 557214"/>
                <a:gd name="connsiteY6227" fmla="*/ 55510 h 825628"/>
                <a:gd name="connsiteX6228" fmla="*/ 370584 w 557214"/>
                <a:gd name="connsiteY6228" fmla="*/ 62481 h 825628"/>
                <a:gd name="connsiteX6229" fmla="*/ 364498 w 557214"/>
                <a:gd name="connsiteY6229" fmla="*/ 57529 h 825628"/>
                <a:gd name="connsiteX6230" fmla="*/ 363406 w 557214"/>
                <a:gd name="connsiteY6230" fmla="*/ 57579 h 825628"/>
                <a:gd name="connsiteX6231" fmla="*/ 370181 w 557214"/>
                <a:gd name="connsiteY6231" fmla="*/ 66743 h 825628"/>
                <a:gd name="connsiteX6232" fmla="*/ 362278 w 557214"/>
                <a:gd name="connsiteY6232" fmla="*/ 62771 h 825628"/>
                <a:gd name="connsiteX6233" fmla="*/ 362169 w 557214"/>
                <a:gd name="connsiteY6233" fmla="*/ 62970 h 825628"/>
                <a:gd name="connsiteX6234" fmla="*/ 365543 w 557214"/>
                <a:gd name="connsiteY6234" fmla="*/ 66300 h 825628"/>
                <a:gd name="connsiteX6235" fmla="*/ 365196 w 557214"/>
                <a:gd name="connsiteY6235" fmla="*/ 66284 h 825628"/>
                <a:gd name="connsiteX6236" fmla="*/ 365107 w 557214"/>
                <a:gd name="connsiteY6236" fmla="*/ 66290 h 825628"/>
                <a:gd name="connsiteX6237" fmla="*/ 357501 w 557214"/>
                <a:gd name="connsiteY6237" fmla="*/ 63981 h 825628"/>
                <a:gd name="connsiteX6238" fmla="*/ 353819 w 557214"/>
                <a:gd name="connsiteY6238" fmla="*/ 63512 h 825628"/>
                <a:gd name="connsiteX6239" fmla="*/ 353516 w 557214"/>
                <a:gd name="connsiteY6239" fmla="*/ 64027 h 825628"/>
                <a:gd name="connsiteX6240" fmla="*/ 359014 w 557214"/>
                <a:gd name="connsiteY6240" fmla="*/ 66864 h 825628"/>
                <a:gd name="connsiteX6241" fmla="*/ 359498 w 557214"/>
                <a:gd name="connsiteY6241" fmla="*/ 66960 h 825628"/>
                <a:gd name="connsiteX6242" fmla="*/ 353066 w 557214"/>
                <a:gd name="connsiteY6242" fmla="*/ 68819 h 825628"/>
                <a:gd name="connsiteX6243" fmla="*/ 347014 w 557214"/>
                <a:gd name="connsiteY6243" fmla="*/ 71211 h 825628"/>
                <a:gd name="connsiteX6244" fmla="*/ 341954 w 557214"/>
                <a:gd name="connsiteY6244" fmla="*/ 73767 h 825628"/>
                <a:gd name="connsiteX6245" fmla="*/ 335976 w 557214"/>
                <a:gd name="connsiteY6245" fmla="*/ 77817 h 825628"/>
                <a:gd name="connsiteX6246" fmla="*/ 335625 w 557214"/>
                <a:gd name="connsiteY6246" fmla="*/ 78127 h 825628"/>
                <a:gd name="connsiteX6247" fmla="*/ 325645 w 557214"/>
                <a:gd name="connsiteY6247" fmla="*/ 86114 h 825628"/>
                <a:gd name="connsiteX6248" fmla="*/ 318181 w 557214"/>
                <a:gd name="connsiteY6248" fmla="*/ 96078 h 825628"/>
                <a:gd name="connsiteX6249" fmla="*/ 311462 w 557214"/>
                <a:gd name="connsiteY6249" fmla="*/ 109724 h 825628"/>
                <a:gd name="connsiteX6250" fmla="*/ 309442 w 557214"/>
                <a:gd name="connsiteY6250" fmla="*/ 115526 h 825628"/>
                <a:gd name="connsiteX6251" fmla="*/ 308153 w 557214"/>
                <a:gd name="connsiteY6251" fmla="*/ 118218 h 825628"/>
                <a:gd name="connsiteX6252" fmla="*/ 306511 w 557214"/>
                <a:gd name="connsiteY6252" fmla="*/ 123200 h 825628"/>
                <a:gd name="connsiteX6253" fmla="*/ 304922 w 557214"/>
                <a:gd name="connsiteY6253" fmla="*/ 124670 h 825628"/>
                <a:gd name="connsiteX6254" fmla="*/ 304807 w 557214"/>
                <a:gd name="connsiteY6254" fmla="*/ 125371 h 825628"/>
                <a:gd name="connsiteX6255" fmla="*/ 305657 w 557214"/>
                <a:gd name="connsiteY6255" fmla="*/ 125630 h 825628"/>
                <a:gd name="connsiteX6256" fmla="*/ 305880 w 557214"/>
                <a:gd name="connsiteY6256" fmla="*/ 125356 h 825628"/>
                <a:gd name="connsiteX6257" fmla="*/ 305485 w 557214"/>
                <a:gd name="connsiteY6257" fmla="*/ 126724 h 825628"/>
                <a:gd name="connsiteX6258" fmla="*/ 301003 w 557214"/>
                <a:gd name="connsiteY6258" fmla="*/ 131854 h 825628"/>
                <a:gd name="connsiteX6259" fmla="*/ 301660 w 557214"/>
                <a:gd name="connsiteY6259" fmla="*/ 132752 h 825628"/>
                <a:gd name="connsiteX6260" fmla="*/ 303163 w 557214"/>
                <a:gd name="connsiteY6260" fmla="*/ 132946 h 825628"/>
                <a:gd name="connsiteX6261" fmla="*/ 302503 w 557214"/>
                <a:gd name="connsiteY6261" fmla="*/ 133911 h 825628"/>
                <a:gd name="connsiteX6262" fmla="*/ 297522 w 557214"/>
                <a:gd name="connsiteY6262" fmla="*/ 144528 h 825628"/>
                <a:gd name="connsiteX6263" fmla="*/ 298149 w 557214"/>
                <a:gd name="connsiteY6263" fmla="*/ 144731 h 825628"/>
                <a:gd name="connsiteX6264" fmla="*/ 302768 w 557214"/>
                <a:gd name="connsiteY6264" fmla="*/ 140643 h 825628"/>
                <a:gd name="connsiteX6265" fmla="*/ 302934 w 557214"/>
                <a:gd name="connsiteY6265" fmla="*/ 140909 h 825628"/>
                <a:gd name="connsiteX6266" fmla="*/ 303537 w 557214"/>
                <a:gd name="connsiteY6266" fmla="*/ 148911 h 825628"/>
                <a:gd name="connsiteX6267" fmla="*/ 304900 w 557214"/>
                <a:gd name="connsiteY6267" fmla="*/ 152732 h 825628"/>
                <a:gd name="connsiteX6268" fmla="*/ 305400 w 557214"/>
                <a:gd name="connsiteY6268" fmla="*/ 152918 h 825628"/>
                <a:gd name="connsiteX6269" fmla="*/ 305646 w 557214"/>
                <a:gd name="connsiteY6269" fmla="*/ 152052 h 825628"/>
                <a:gd name="connsiteX6270" fmla="*/ 307277 w 557214"/>
                <a:gd name="connsiteY6270" fmla="*/ 145023 h 825628"/>
                <a:gd name="connsiteX6271" fmla="*/ 307483 w 557214"/>
                <a:gd name="connsiteY6271" fmla="*/ 144336 h 825628"/>
                <a:gd name="connsiteX6272" fmla="*/ 314534 w 557214"/>
                <a:gd name="connsiteY6272" fmla="*/ 163067 h 825628"/>
                <a:gd name="connsiteX6273" fmla="*/ 314825 w 557214"/>
                <a:gd name="connsiteY6273" fmla="*/ 162696 h 825628"/>
                <a:gd name="connsiteX6274" fmla="*/ 316367 w 557214"/>
                <a:gd name="connsiteY6274" fmla="*/ 155230 h 825628"/>
                <a:gd name="connsiteX6275" fmla="*/ 316812 w 557214"/>
                <a:gd name="connsiteY6275" fmla="*/ 155002 h 825628"/>
                <a:gd name="connsiteX6276" fmla="*/ 319519 w 557214"/>
                <a:gd name="connsiteY6276" fmla="*/ 170010 h 825628"/>
                <a:gd name="connsiteX6277" fmla="*/ 320755 w 557214"/>
                <a:gd name="connsiteY6277" fmla="*/ 149175 h 825628"/>
                <a:gd name="connsiteX6278" fmla="*/ 321257 w 557214"/>
                <a:gd name="connsiteY6278" fmla="*/ 149406 h 825628"/>
                <a:gd name="connsiteX6279" fmla="*/ 322709 w 557214"/>
                <a:gd name="connsiteY6279" fmla="*/ 153232 h 825628"/>
                <a:gd name="connsiteX6280" fmla="*/ 326054 w 557214"/>
                <a:gd name="connsiteY6280" fmla="*/ 164155 h 825628"/>
                <a:gd name="connsiteX6281" fmla="*/ 326349 w 557214"/>
                <a:gd name="connsiteY6281" fmla="*/ 160105 h 825628"/>
                <a:gd name="connsiteX6282" fmla="*/ 327263 w 557214"/>
                <a:gd name="connsiteY6282" fmla="*/ 163212 h 825628"/>
                <a:gd name="connsiteX6283" fmla="*/ 329079 w 557214"/>
                <a:gd name="connsiteY6283" fmla="*/ 174477 h 825628"/>
                <a:gd name="connsiteX6284" fmla="*/ 329554 w 557214"/>
                <a:gd name="connsiteY6284" fmla="*/ 187030 h 825628"/>
                <a:gd name="connsiteX6285" fmla="*/ 329860 w 557214"/>
                <a:gd name="connsiteY6285" fmla="*/ 188219 h 825628"/>
                <a:gd name="connsiteX6286" fmla="*/ 332648 w 557214"/>
                <a:gd name="connsiteY6286" fmla="*/ 179489 h 825628"/>
                <a:gd name="connsiteX6287" fmla="*/ 333459 w 557214"/>
                <a:gd name="connsiteY6287" fmla="*/ 171988 h 825628"/>
                <a:gd name="connsiteX6288" fmla="*/ 332598 w 557214"/>
                <a:gd name="connsiteY6288" fmla="*/ 164438 h 825628"/>
                <a:gd name="connsiteX6289" fmla="*/ 332362 w 557214"/>
                <a:gd name="connsiteY6289" fmla="*/ 158662 h 825628"/>
                <a:gd name="connsiteX6290" fmla="*/ 331117 w 557214"/>
                <a:gd name="connsiteY6290" fmla="*/ 152787 h 825628"/>
                <a:gd name="connsiteX6291" fmla="*/ 336956 w 557214"/>
                <a:gd name="connsiteY6291" fmla="*/ 159746 h 825628"/>
                <a:gd name="connsiteX6292" fmla="*/ 344510 w 557214"/>
                <a:gd name="connsiteY6292" fmla="*/ 173847 h 825628"/>
                <a:gd name="connsiteX6293" fmla="*/ 343013 w 557214"/>
                <a:gd name="connsiteY6293" fmla="*/ 162817 h 825628"/>
                <a:gd name="connsiteX6294" fmla="*/ 341432 w 557214"/>
                <a:gd name="connsiteY6294" fmla="*/ 157759 h 825628"/>
                <a:gd name="connsiteX6295" fmla="*/ 344041 w 557214"/>
                <a:gd name="connsiteY6295" fmla="*/ 161332 h 825628"/>
                <a:gd name="connsiteX6296" fmla="*/ 350616 w 557214"/>
                <a:gd name="connsiteY6296" fmla="*/ 176729 h 825628"/>
                <a:gd name="connsiteX6297" fmla="*/ 347078 w 557214"/>
                <a:gd name="connsiteY6297" fmla="*/ 160193 h 825628"/>
                <a:gd name="connsiteX6298" fmla="*/ 343357 w 557214"/>
                <a:gd name="connsiteY6298" fmla="*/ 153545 h 825628"/>
                <a:gd name="connsiteX6299" fmla="*/ 348674 w 557214"/>
                <a:gd name="connsiteY6299" fmla="*/ 159101 h 825628"/>
                <a:gd name="connsiteX6300" fmla="*/ 351069 w 557214"/>
                <a:gd name="connsiteY6300" fmla="*/ 162141 h 825628"/>
                <a:gd name="connsiteX6301" fmla="*/ 355121 w 557214"/>
                <a:gd name="connsiteY6301" fmla="*/ 168321 h 825628"/>
                <a:gd name="connsiteX6302" fmla="*/ 355872 w 557214"/>
                <a:gd name="connsiteY6302" fmla="*/ 169097 h 825628"/>
                <a:gd name="connsiteX6303" fmla="*/ 353555 w 557214"/>
                <a:gd name="connsiteY6303" fmla="*/ 160775 h 825628"/>
                <a:gd name="connsiteX6304" fmla="*/ 357297 w 557214"/>
                <a:gd name="connsiteY6304" fmla="*/ 165612 h 825628"/>
                <a:gd name="connsiteX6305" fmla="*/ 363238 w 557214"/>
                <a:gd name="connsiteY6305" fmla="*/ 177499 h 825628"/>
                <a:gd name="connsiteX6306" fmla="*/ 363242 w 557214"/>
                <a:gd name="connsiteY6306" fmla="*/ 171498 h 825628"/>
                <a:gd name="connsiteX6307" fmla="*/ 362455 w 557214"/>
                <a:gd name="connsiteY6307" fmla="*/ 166455 h 825628"/>
                <a:gd name="connsiteX6308" fmla="*/ 360149 w 557214"/>
                <a:gd name="connsiteY6308" fmla="*/ 160253 h 825628"/>
                <a:gd name="connsiteX6309" fmla="*/ 360306 w 557214"/>
                <a:gd name="connsiteY6309" fmla="*/ 160341 h 825628"/>
                <a:gd name="connsiteX6310" fmla="*/ 364701 w 557214"/>
                <a:gd name="connsiteY6310" fmla="*/ 167946 h 825628"/>
                <a:gd name="connsiteX6311" fmla="*/ 368214 w 557214"/>
                <a:gd name="connsiteY6311" fmla="*/ 189741 h 825628"/>
                <a:gd name="connsiteX6312" fmla="*/ 372029 w 557214"/>
                <a:gd name="connsiteY6312" fmla="*/ 174351 h 825628"/>
                <a:gd name="connsiteX6313" fmla="*/ 373259 w 557214"/>
                <a:gd name="connsiteY6313" fmla="*/ 177710 h 825628"/>
                <a:gd name="connsiteX6314" fmla="*/ 375593 w 557214"/>
                <a:gd name="connsiteY6314" fmla="*/ 191979 h 825628"/>
                <a:gd name="connsiteX6315" fmla="*/ 377060 w 557214"/>
                <a:gd name="connsiteY6315" fmla="*/ 186175 h 825628"/>
                <a:gd name="connsiteX6316" fmla="*/ 377360 w 557214"/>
                <a:gd name="connsiteY6316" fmla="*/ 179497 h 825628"/>
                <a:gd name="connsiteX6317" fmla="*/ 376659 w 557214"/>
                <a:gd name="connsiteY6317" fmla="*/ 174086 h 825628"/>
                <a:gd name="connsiteX6318" fmla="*/ 377088 w 557214"/>
                <a:gd name="connsiteY6318" fmla="*/ 174706 h 825628"/>
                <a:gd name="connsiteX6319" fmla="*/ 382074 w 557214"/>
                <a:gd name="connsiteY6319" fmla="*/ 183105 h 825628"/>
                <a:gd name="connsiteX6320" fmla="*/ 382657 w 557214"/>
                <a:gd name="connsiteY6320" fmla="*/ 183702 h 825628"/>
                <a:gd name="connsiteX6321" fmla="*/ 382887 w 557214"/>
                <a:gd name="connsiteY6321" fmla="*/ 181834 h 825628"/>
                <a:gd name="connsiteX6322" fmla="*/ 383562 w 557214"/>
                <a:gd name="connsiteY6322" fmla="*/ 183305 h 825628"/>
                <a:gd name="connsiteX6323" fmla="*/ 385797 w 557214"/>
                <a:gd name="connsiteY6323" fmla="*/ 195378 h 825628"/>
                <a:gd name="connsiteX6324" fmla="*/ 386119 w 557214"/>
                <a:gd name="connsiteY6324" fmla="*/ 194724 h 825628"/>
                <a:gd name="connsiteX6325" fmla="*/ 386864 w 557214"/>
                <a:gd name="connsiteY6325" fmla="*/ 191068 h 825628"/>
                <a:gd name="connsiteX6326" fmla="*/ 387222 w 557214"/>
                <a:gd name="connsiteY6326" fmla="*/ 185634 h 825628"/>
                <a:gd name="connsiteX6327" fmla="*/ 386951 w 557214"/>
                <a:gd name="connsiteY6327" fmla="*/ 183020 h 825628"/>
                <a:gd name="connsiteX6328" fmla="*/ 388279 w 557214"/>
                <a:gd name="connsiteY6328" fmla="*/ 186172 h 825628"/>
                <a:gd name="connsiteX6329" fmla="*/ 389220 w 557214"/>
                <a:gd name="connsiteY6329" fmla="*/ 188968 h 825628"/>
                <a:gd name="connsiteX6330" fmla="*/ 389863 w 557214"/>
                <a:gd name="connsiteY6330" fmla="*/ 191923 h 825628"/>
                <a:gd name="connsiteX6331" fmla="*/ 389971 w 557214"/>
                <a:gd name="connsiteY6331" fmla="*/ 192162 h 825628"/>
                <a:gd name="connsiteX6332" fmla="*/ 390094 w 557214"/>
                <a:gd name="connsiteY6332" fmla="*/ 191909 h 825628"/>
                <a:gd name="connsiteX6333" fmla="*/ 390267 w 557214"/>
                <a:gd name="connsiteY6333" fmla="*/ 189944 h 825628"/>
                <a:gd name="connsiteX6334" fmla="*/ 390241 w 557214"/>
                <a:gd name="connsiteY6334" fmla="*/ 187439 h 825628"/>
                <a:gd name="connsiteX6335" fmla="*/ 391426 w 557214"/>
                <a:gd name="connsiteY6335" fmla="*/ 190064 h 825628"/>
                <a:gd name="connsiteX6336" fmla="*/ 393048 w 557214"/>
                <a:gd name="connsiteY6336" fmla="*/ 194075 h 825628"/>
                <a:gd name="connsiteX6337" fmla="*/ 393458 w 557214"/>
                <a:gd name="connsiteY6337" fmla="*/ 194592 h 825628"/>
                <a:gd name="connsiteX6338" fmla="*/ 393683 w 557214"/>
                <a:gd name="connsiteY6338" fmla="*/ 193961 h 825628"/>
                <a:gd name="connsiteX6339" fmla="*/ 393828 w 557214"/>
                <a:gd name="connsiteY6339" fmla="*/ 190868 h 825628"/>
                <a:gd name="connsiteX6340" fmla="*/ 394143 w 557214"/>
                <a:gd name="connsiteY6340" fmla="*/ 194005 h 825628"/>
                <a:gd name="connsiteX6341" fmla="*/ 394251 w 557214"/>
                <a:gd name="connsiteY6341" fmla="*/ 196371 h 825628"/>
                <a:gd name="connsiteX6342" fmla="*/ 393074 w 557214"/>
                <a:gd name="connsiteY6342" fmla="*/ 199090 h 825628"/>
                <a:gd name="connsiteX6343" fmla="*/ 392965 w 557214"/>
                <a:gd name="connsiteY6343" fmla="*/ 199334 h 825628"/>
                <a:gd name="connsiteX6344" fmla="*/ 387644 w 557214"/>
                <a:gd name="connsiteY6344" fmla="*/ 204107 h 825628"/>
                <a:gd name="connsiteX6345" fmla="*/ 391822 w 557214"/>
                <a:gd name="connsiteY6345" fmla="*/ 196382 h 825628"/>
                <a:gd name="connsiteX6346" fmla="*/ 392578 w 557214"/>
                <a:gd name="connsiteY6346" fmla="*/ 193832 h 825628"/>
                <a:gd name="connsiteX6347" fmla="*/ 388358 w 557214"/>
                <a:gd name="connsiteY6347" fmla="*/ 198854 h 825628"/>
                <a:gd name="connsiteX6348" fmla="*/ 388264 w 557214"/>
                <a:gd name="connsiteY6348" fmla="*/ 198453 h 825628"/>
                <a:gd name="connsiteX6349" fmla="*/ 389554 w 557214"/>
                <a:gd name="connsiteY6349" fmla="*/ 194269 h 825628"/>
                <a:gd name="connsiteX6350" fmla="*/ 383406 w 557214"/>
                <a:gd name="connsiteY6350" fmla="*/ 202727 h 825628"/>
                <a:gd name="connsiteX6351" fmla="*/ 382298 w 557214"/>
                <a:gd name="connsiteY6351" fmla="*/ 203640 h 825628"/>
                <a:gd name="connsiteX6352" fmla="*/ 384132 w 557214"/>
                <a:gd name="connsiteY6352" fmla="*/ 199125 h 825628"/>
                <a:gd name="connsiteX6353" fmla="*/ 372685 w 557214"/>
                <a:gd name="connsiteY6353" fmla="*/ 212915 h 825628"/>
                <a:gd name="connsiteX6354" fmla="*/ 371749 w 557214"/>
                <a:gd name="connsiteY6354" fmla="*/ 213314 h 825628"/>
                <a:gd name="connsiteX6355" fmla="*/ 377846 w 557214"/>
                <a:gd name="connsiteY6355" fmla="*/ 204188 h 825628"/>
                <a:gd name="connsiteX6356" fmla="*/ 379033 w 557214"/>
                <a:gd name="connsiteY6356" fmla="*/ 200676 h 825628"/>
                <a:gd name="connsiteX6357" fmla="*/ 372724 w 557214"/>
                <a:gd name="connsiteY6357" fmla="*/ 208462 h 825628"/>
                <a:gd name="connsiteX6358" fmla="*/ 380583 w 557214"/>
                <a:gd name="connsiteY6358" fmla="*/ 196460 h 825628"/>
                <a:gd name="connsiteX6359" fmla="*/ 380619 w 557214"/>
                <a:gd name="connsiteY6359" fmla="*/ 195845 h 825628"/>
                <a:gd name="connsiteX6360" fmla="*/ 381076 w 557214"/>
                <a:gd name="connsiteY6360" fmla="*/ 195089 h 825628"/>
                <a:gd name="connsiteX6361" fmla="*/ 383235 w 557214"/>
                <a:gd name="connsiteY6361" fmla="*/ 189982 h 825628"/>
                <a:gd name="connsiteX6362" fmla="*/ 383335 w 557214"/>
                <a:gd name="connsiteY6362" fmla="*/ 187182 h 825628"/>
                <a:gd name="connsiteX6363" fmla="*/ 382905 w 557214"/>
                <a:gd name="connsiteY6363" fmla="*/ 187395 h 825628"/>
                <a:gd name="connsiteX6364" fmla="*/ 381553 w 557214"/>
                <a:gd name="connsiteY6364" fmla="*/ 189558 h 825628"/>
                <a:gd name="connsiteX6365" fmla="*/ 376132 w 557214"/>
                <a:gd name="connsiteY6365" fmla="*/ 199052 h 825628"/>
                <a:gd name="connsiteX6366" fmla="*/ 375285 w 557214"/>
                <a:gd name="connsiteY6366" fmla="*/ 200477 h 825628"/>
                <a:gd name="connsiteX6367" fmla="*/ 370708 w 557214"/>
                <a:gd name="connsiteY6367" fmla="*/ 206127 h 825628"/>
                <a:gd name="connsiteX6368" fmla="*/ 367092 w 557214"/>
                <a:gd name="connsiteY6368" fmla="*/ 210626 h 825628"/>
                <a:gd name="connsiteX6369" fmla="*/ 367725 w 557214"/>
                <a:gd name="connsiteY6369" fmla="*/ 209663 h 825628"/>
                <a:gd name="connsiteX6370" fmla="*/ 371094 w 557214"/>
                <a:gd name="connsiteY6370" fmla="*/ 203058 h 825628"/>
                <a:gd name="connsiteX6371" fmla="*/ 371204 w 557214"/>
                <a:gd name="connsiteY6371" fmla="*/ 200853 h 825628"/>
                <a:gd name="connsiteX6372" fmla="*/ 349455 w 557214"/>
                <a:gd name="connsiteY6372" fmla="*/ 225247 h 825628"/>
                <a:gd name="connsiteX6373" fmla="*/ 351402 w 557214"/>
                <a:gd name="connsiteY6373" fmla="*/ 224709 h 825628"/>
                <a:gd name="connsiteX6374" fmla="*/ 346352 w 557214"/>
                <a:gd name="connsiteY6374" fmla="*/ 227369 h 825628"/>
                <a:gd name="connsiteX6375" fmla="*/ 342079 w 557214"/>
                <a:gd name="connsiteY6375" fmla="*/ 229820 h 825628"/>
                <a:gd name="connsiteX6376" fmla="*/ 340980 w 557214"/>
                <a:gd name="connsiteY6376" fmla="*/ 230616 h 825628"/>
                <a:gd name="connsiteX6377" fmla="*/ 344939 w 557214"/>
                <a:gd name="connsiteY6377" fmla="*/ 229522 h 825628"/>
                <a:gd name="connsiteX6378" fmla="*/ 351995 w 557214"/>
                <a:gd name="connsiteY6378" fmla="*/ 226866 h 825628"/>
                <a:gd name="connsiteX6379" fmla="*/ 363644 w 557214"/>
                <a:gd name="connsiteY6379" fmla="*/ 221837 h 825628"/>
                <a:gd name="connsiteX6380" fmla="*/ 381381 w 557214"/>
                <a:gd name="connsiteY6380" fmla="*/ 213116 h 825628"/>
                <a:gd name="connsiteX6381" fmla="*/ 393926 w 557214"/>
                <a:gd name="connsiteY6381" fmla="*/ 206158 h 825628"/>
                <a:gd name="connsiteX6382" fmla="*/ 395325 w 557214"/>
                <a:gd name="connsiteY6382" fmla="*/ 205337 h 825628"/>
                <a:gd name="connsiteX6383" fmla="*/ 405006 w 557214"/>
                <a:gd name="connsiteY6383" fmla="*/ 201189 h 825628"/>
                <a:gd name="connsiteX6384" fmla="*/ 412778 w 557214"/>
                <a:gd name="connsiteY6384" fmla="*/ 198105 h 825628"/>
                <a:gd name="connsiteX6385" fmla="*/ 421766 w 557214"/>
                <a:gd name="connsiteY6385" fmla="*/ 195735 h 825628"/>
                <a:gd name="connsiteX6386" fmla="*/ 436119 w 557214"/>
                <a:gd name="connsiteY6386" fmla="*/ 192592 h 825628"/>
                <a:gd name="connsiteX6387" fmla="*/ 445043 w 557214"/>
                <a:gd name="connsiteY6387" fmla="*/ 190410 h 825628"/>
                <a:gd name="connsiteX6388" fmla="*/ 450163 w 557214"/>
                <a:gd name="connsiteY6388" fmla="*/ 188579 h 825628"/>
                <a:gd name="connsiteX6389" fmla="*/ 455852 w 557214"/>
                <a:gd name="connsiteY6389" fmla="*/ 186263 h 825628"/>
                <a:gd name="connsiteX6390" fmla="*/ 459410 w 557214"/>
                <a:gd name="connsiteY6390" fmla="*/ 184542 h 825628"/>
                <a:gd name="connsiteX6391" fmla="*/ 461524 w 557214"/>
                <a:gd name="connsiteY6391" fmla="*/ 183077 h 825628"/>
                <a:gd name="connsiteX6392" fmla="*/ 463453 w 557214"/>
                <a:gd name="connsiteY6392" fmla="*/ 181318 h 825628"/>
                <a:gd name="connsiteX6393" fmla="*/ 469438 w 557214"/>
                <a:gd name="connsiteY6393" fmla="*/ 173666 h 825628"/>
                <a:gd name="connsiteX6394" fmla="*/ 475173 w 557214"/>
                <a:gd name="connsiteY6394" fmla="*/ 166293 h 825628"/>
                <a:gd name="connsiteX6395" fmla="*/ 477898 w 557214"/>
                <a:gd name="connsiteY6395" fmla="*/ 163229 h 825628"/>
                <a:gd name="connsiteX6396" fmla="*/ 481312 w 557214"/>
                <a:gd name="connsiteY6396" fmla="*/ 160707 h 825628"/>
                <a:gd name="connsiteX6397" fmla="*/ 485489 w 557214"/>
                <a:gd name="connsiteY6397" fmla="*/ 158121 h 825628"/>
                <a:gd name="connsiteX6398" fmla="*/ 486358 w 557214"/>
                <a:gd name="connsiteY6398" fmla="*/ 157795 h 825628"/>
                <a:gd name="connsiteX6399" fmla="*/ 487508 w 557214"/>
                <a:gd name="connsiteY6399" fmla="*/ 157431 h 825628"/>
                <a:gd name="connsiteX6400" fmla="*/ 489486 w 557214"/>
                <a:gd name="connsiteY6400" fmla="*/ 157068 h 825628"/>
                <a:gd name="connsiteX6401" fmla="*/ 491623 w 557214"/>
                <a:gd name="connsiteY6401" fmla="*/ 157054 h 825628"/>
                <a:gd name="connsiteX6402" fmla="*/ 493441 w 557214"/>
                <a:gd name="connsiteY6402" fmla="*/ 157479 h 825628"/>
                <a:gd name="connsiteX6403" fmla="*/ 497528 w 557214"/>
                <a:gd name="connsiteY6403" fmla="*/ 159575 h 825628"/>
                <a:gd name="connsiteX6404" fmla="*/ 501394 w 557214"/>
                <a:gd name="connsiteY6404" fmla="*/ 161803 h 825628"/>
                <a:gd name="connsiteX6405" fmla="*/ 503109 w 557214"/>
                <a:gd name="connsiteY6405" fmla="*/ 163258 h 825628"/>
                <a:gd name="connsiteX6406" fmla="*/ 503487 w 557214"/>
                <a:gd name="connsiteY6406" fmla="*/ 164573 h 825628"/>
                <a:gd name="connsiteX6407" fmla="*/ 503358 w 557214"/>
                <a:gd name="connsiteY6407" fmla="*/ 165191 h 825628"/>
                <a:gd name="connsiteX6408" fmla="*/ 502572 w 557214"/>
                <a:gd name="connsiteY6408" fmla="*/ 165971 h 825628"/>
                <a:gd name="connsiteX6409" fmla="*/ 498497 w 557214"/>
                <a:gd name="connsiteY6409" fmla="*/ 169986 h 825628"/>
                <a:gd name="connsiteX6410" fmla="*/ 494094 w 557214"/>
                <a:gd name="connsiteY6410" fmla="*/ 174212 h 825628"/>
                <a:gd name="connsiteX6411" fmla="*/ 491808 w 557214"/>
                <a:gd name="connsiteY6411" fmla="*/ 176349 h 825628"/>
                <a:gd name="connsiteX6412" fmla="*/ 489676 w 557214"/>
                <a:gd name="connsiteY6412" fmla="*/ 178203 h 825628"/>
                <a:gd name="connsiteX6413" fmla="*/ 487058 w 557214"/>
                <a:gd name="connsiteY6413" fmla="*/ 180494 h 825628"/>
                <a:gd name="connsiteX6414" fmla="*/ 484500 w 557214"/>
                <a:gd name="connsiteY6414" fmla="*/ 182819 h 825628"/>
                <a:gd name="connsiteX6415" fmla="*/ 482508 w 557214"/>
                <a:gd name="connsiteY6415" fmla="*/ 184577 h 825628"/>
                <a:gd name="connsiteX6416" fmla="*/ 479967 w 557214"/>
                <a:gd name="connsiteY6416" fmla="*/ 186520 h 825628"/>
                <a:gd name="connsiteX6417" fmla="*/ 474138 w 557214"/>
                <a:gd name="connsiteY6417" fmla="*/ 190755 h 825628"/>
                <a:gd name="connsiteX6418" fmla="*/ 469803 w 557214"/>
                <a:gd name="connsiteY6418" fmla="*/ 194201 h 825628"/>
                <a:gd name="connsiteX6419" fmla="*/ 468063 w 557214"/>
                <a:gd name="connsiteY6419" fmla="*/ 195745 h 825628"/>
                <a:gd name="connsiteX6420" fmla="*/ 467990 w 557214"/>
                <a:gd name="connsiteY6420" fmla="*/ 195802 h 825628"/>
                <a:gd name="connsiteX6421" fmla="*/ 469121 w 557214"/>
                <a:gd name="connsiteY6421" fmla="*/ 195170 h 825628"/>
                <a:gd name="connsiteX6422" fmla="*/ 473070 w 557214"/>
                <a:gd name="connsiteY6422" fmla="*/ 193158 h 825628"/>
                <a:gd name="connsiteX6423" fmla="*/ 479812 w 557214"/>
                <a:gd name="connsiteY6423" fmla="*/ 189397 h 825628"/>
                <a:gd name="connsiteX6424" fmla="*/ 483582 w 557214"/>
                <a:gd name="connsiteY6424" fmla="*/ 187122 h 825628"/>
                <a:gd name="connsiteX6425" fmla="*/ 484055 w 557214"/>
                <a:gd name="connsiteY6425" fmla="*/ 186780 h 825628"/>
                <a:gd name="connsiteX6426" fmla="*/ 496608 w 557214"/>
                <a:gd name="connsiteY6426" fmla="*/ 181551 h 825628"/>
                <a:gd name="connsiteX6427" fmla="*/ 508863 w 557214"/>
                <a:gd name="connsiteY6427" fmla="*/ 178872 h 825628"/>
                <a:gd name="connsiteX6428" fmla="*/ 515416 w 557214"/>
                <a:gd name="connsiteY6428" fmla="*/ 180584 h 825628"/>
                <a:gd name="connsiteX6429" fmla="*/ 516817 w 557214"/>
                <a:gd name="connsiteY6429" fmla="*/ 182226 h 825628"/>
                <a:gd name="connsiteX6430" fmla="*/ 517206 w 557214"/>
                <a:gd name="connsiteY6430" fmla="*/ 183714 h 825628"/>
                <a:gd name="connsiteX6431" fmla="*/ 517287 w 557214"/>
                <a:gd name="connsiteY6431" fmla="*/ 185453 h 825628"/>
                <a:gd name="connsiteX6432" fmla="*/ 516910 w 557214"/>
                <a:gd name="connsiteY6432" fmla="*/ 187809 h 825628"/>
                <a:gd name="connsiteX6433" fmla="*/ 515744 w 557214"/>
                <a:gd name="connsiteY6433" fmla="*/ 191852 h 825628"/>
                <a:gd name="connsiteX6434" fmla="*/ 514094 w 557214"/>
                <a:gd name="connsiteY6434" fmla="*/ 196874 h 825628"/>
                <a:gd name="connsiteX6435" fmla="*/ 513406 w 557214"/>
                <a:gd name="connsiteY6435" fmla="*/ 199550 h 825628"/>
                <a:gd name="connsiteX6436" fmla="*/ 513112 w 557214"/>
                <a:gd name="connsiteY6436" fmla="*/ 201481 h 825628"/>
                <a:gd name="connsiteX6437" fmla="*/ 512861 w 557214"/>
                <a:gd name="connsiteY6437" fmla="*/ 204261 h 825628"/>
                <a:gd name="connsiteX6438" fmla="*/ 512763 w 557214"/>
                <a:gd name="connsiteY6438" fmla="*/ 210343 h 825628"/>
                <a:gd name="connsiteX6439" fmla="*/ 513308 w 557214"/>
                <a:gd name="connsiteY6439" fmla="*/ 217971 h 825628"/>
                <a:gd name="connsiteX6440" fmla="*/ 514213 w 557214"/>
                <a:gd name="connsiteY6440" fmla="*/ 224601 h 825628"/>
                <a:gd name="connsiteX6441" fmla="*/ 514197 w 557214"/>
                <a:gd name="connsiteY6441" fmla="*/ 225240 h 825628"/>
                <a:gd name="connsiteX6442" fmla="*/ 514150 w 557214"/>
                <a:gd name="connsiteY6442" fmla="*/ 226042 h 825628"/>
                <a:gd name="connsiteX6443" fmla="*/ 512541 w 557214"/>
                <a:gd name="connsiteY6443" fmla="*/ 233957 h 825628"/>
                <a:gd name="connsiteX6444" fmla="*/ 509033 w 557214"/>
                <a:gd name="connsiteY6444" fmla="*/ 238275 h 825628"/>
                <a:gd name="connsiteX6445" fmla="*/ 506362 w 557214"/>
                <a:gd name="connsiteY6445" fmla="*/ 239097 h 825628"/>
                <a:gd name="connsiteX6446" fmla="*/ 503802 w 557214"/>
                <a:gd name="connsiteY6446" fmla="*/ 237846 h 825628"/>
                <a:gd name="connsiteX6447" fmla="*/ 495624 w 557214"/>
                <a:gd name="connsiteY6447" fmla="*/ 225398 h 825628"/>
                <a:gd name="connsiteX6448" fmla="*/ 494276 w 557214"/>
                <a:gd name="connsiteY6448" fmla="*/ 205704 h 825628"/>
                <a:gd name="connsiteX6449" fmla="*/ 495493 w 557214"/>
                <a:gd name="connsiteY6449" fmla="*/ 199438 h 825628"/>
                <a:gd name="connsiteX6450" fmla="*/ 499589 w 557214"/>
                <a:gd name="connsiteY6450" fmla="*/ 188345 h 825628"/>
                <a:gd name="connsiteX6451" fmla="*/ 499518 w 557214"/>
                <a:gd name="connsiteY6451" fmla="*/ 188137 h 825628"/>
                <a:gd name="connsiteX6452" fmla="*/ 493525 w 557214"/>
                <a:gd name="connsiteY6452" fmla="*/ 204646 h 825628"/>
                <a:gd name="connsiteX6453" fmla="*/ 493065 w 557214"/>
                <a:gd name="connsiteY6453" fmla="*/ 224004 h 825628"/>
                <a:gd name="connsiteX6454" fmla="*/ 485416 w 557214"/>
                <a:gd name="connsiteY6454" fmla="*/ 227589 h 825628"/>
                <a:gd name="connsiteX6455" fmla="*/ 485639 w 557214"/>
                <a:gd name="connsiteY6455" fmla="*/ 227726 h 825628"/>
                <a:gd name="connsiteX6456" fmla="*/ 486818 w 557214"/>
                <a:gd name="connsiteY6456" fmla="*/ 227643 h 825628"/>
                <a:gd name="connsiteX6457" fmla="*/ 488556 w 557214"/>
                <a:gd name="connsiteY6457" fmla="*/ 227404 h 825628"/>
                <a:gd name="connsiteX6458" fmla="*/ 493362 w 557214"/>
                <a:gd name="connsiteY6458" fmla="*/ 226651 h 825628"/>
                <a:gd name="connsiteX6459" fmla="*/ 492058 w 557214"/>
                <a:gd name="connsiteY6459" fmla="*/ 227287 h 825628"/>
                <a:gd name="connsiteX6460" fmla="*/ 480261 w 557214"/>
                <a:gd name="connsiteY6460" fmla="*/ 232502 h 825628"/>
                <a:gd name="connsiteX6461" fmla="*/ 482353 w 557214"/>
                <a:gd name="connsiteY6461" fmla="*/ 232141 h 825628"/>
                <a:gd name="connsiteX6462" fmla="*/ 490792 w 557214"/>
                <a:gd name="connsiteY6462" fmla="*/ 229876 h 825628"/>
                <a:gd name="connsiteX6463" fmla="*/ 493777 w 557214"/>
                <a:gd name="connsiteY6463" fmla="*/ 229231 h 825628"/>
                <a:gd name="connsiteX6464" fmla="*/ 492763 w 557214"/>
                <a:gd name="connsiteY6464" fmla="*/ 229965 h 825628"/>
                <a:gd name="connsiteX6465" fmla="*/ 485641 w 557214"/>
                <a:gd name="connsiteY6465" fmla="*/ 233912 h 825628"/>
                <a:gd name="connsiteX6466" fmla="*/ 485440 w 557214"/>
                <a:gd name="connsiteY6466" fmla="*/ 234103 h 825628"/>
                <a:gd name="connsiteX6467" fmla="*/ 487414 w 557214"/>
                <a:gd name="connsiteY6467" fmla="*/ 233932 h 825628"/>
                <a:gd name="connsiteX6468" fmla="*/ 492866 w 557214"/>
                <a:gd name="connsiteY6468" fmla="*/ 232530 h 825628"/>
                <a:gd name="connsiteX6469" fmla="*/ 493711 w 557214"/>
                <a:gd name="connsiteY6469" fmla="*/ 232327 h 825628"/>
                <a:gd name="connsiteX6470" fmla="*/ 483727 w 557214"/>
                <a:gd name="connsiteY6470" fmla="*/ 237126 h 825628"/>
                <a:gd name="connsiteX6471" fmla="*/ 480177 w 557214"/>
                <a:gd name="connsiteY6471" fmla="*/ 238418 h 825628"/>
                <a:gd name="connsiteX6472" fmla="*/ 471324 w 557214"/>
                <a:gd name="connsiteY6472" fmla="*/ 241046 h 825628"/>
                <a:gd name="connsiteX6473" fmla="*/ 470764 w 557214"/>
                <a:gd name="connsiteY6473" fmla="*/ 241317 h 825628"/>
                <a:gd name="connsiteX6474" fmla="*/ 473940 w 557214"/>
                <a:gd name="connsiteY6474" fmla="*/ 241452 h 825628"/>
                <a:gd name="connsiteX6475" fmla="*/ 480897 w 557214"/>
                <a:gd name="connsiteY6475" fmla="*/ 240542 h 825628"/>
                <a:gd name="connsiteX6476" fmla="*/ 492861 w 557214"/>
                <a:gd name="connsiteY6476" fmla="*/ 237305 h 825628"/>
                <a:gd name="connsiteX6477" fmla="*/ 484556 w 557214"/>
                <a:gd name="connsiteY6477" fmla="*/ 241306 h 825628"/>
                <a:gd name="connsiteX6478" fmla="*/ 477812 w 557214"/>
                <a:gd name="connsiteY6478" fmla="*/ 243883 h 825628"/>
                <a:gd name="connsiteX6479" fmla="*/ 466494 w 557214"/>
                <a:gd name="connsiteY6479" fmla="*/ 247726 h 825628"/>
                <a:gd name="connsiteX6480" fmla="*/ 464957 w 557214"/>
                <a:gd name="connsiteY6480" fmla="*/ 248390 h 825628"/>
                <a:gd name="connsiteX6481" fmla="*/ 466331 w 557214"/>
                <a:gd name="connsiteY6481" fmla="*/ 248414 h 825628"/>
                <a:gd name="connsiteX6482" fmla="*/ 472337 w 557214"/>
                <a:gd name="connsiteY6482" fmla="*/ 247535 h 825628"/>
                <a:gd name="connsiteX6483" fmla="*/ 479001 w 557214"/>
                <a:gd name="connsiteY6483" fmla="*/ 246163 h 825628"/>
                <a:gd name="connsiteX6484" fmla="*/ 494555 w 557214"/>
                <a:gd name="connsiteY6484" fmla="*/ 241360 h 825628"/>
                <a:gd name="connsiteX6485" fmla="*/ 489589 w 557214"/>
                <a:gd name="connsiteY6485" fmla="*/ 243725 h 825628"/>
                <a:gd name="connsiteX6486" fmla="*/ 459264 w 557214"/>
                <a:gd name="connsiteY6486" fmla="*/ 255782 h 825628"/>
                <a:gd name="connsiteX6487" fmla="*/ 445782 w 557214"/>
                <a:gd name="connsiteY6487" fmla="*/ 259305 h 825628"/>
                <a:gd name="connsiteX6488" fmla="*/ 441041 w 557214"/>
                <a:gd name="connsiteY6488" fmla="*/ 259919 h 825628"/>
                <a:gd name="connsiteX6489" fmla="*/ 433699 w 557214"/>
                <a:gd name="connsiteY6489" fmla="*/ 261539 h 825628"/>
                <a:gd name="connsiteX6490" fmla="*/ 419553 w 557214"/>
                <a:gd name="connsiteY6490" fmla="*/ 265867 h 825628"/>
                <a:gd name="connsiteX6491" fmla="*/ 410015 w 557214"/>
                <a:gd name="connsiteY6491" fmla="*/ 269621 h 825628"/>
                <a:gd name="connsiteX6492" fmla="*/ 408231 w 557214"/>
                <a:gd name="connsiteY6492" fmla="*/ 270434 h 825628"/>
                <a:gd name="connsiteX6493" fmla="*/ 408438 w 557214"/>
                <a:gd name="connsiteY6493" fmla="*/ 270603 h 825628"/>
                <a:gd name="connsiteX6494" fmla="*/ 408891 w 557214"/>
                <a:gd name="connsiteY6494" fmla="*/ 270563 h 825628"/>
                <a:gd name="connsiteX6495" fmla="*/ 422271 w 557214"/>
                <a:gd name="connsiteY6495" fmla="*/ 267156 h 825628"/>
                <a:gd name="connsiteX6496" fmla="*/ 440473 w 557214"/>
                <a:gd name="connsiteY6496" fmla="*/ 263213 h 825628"/>
                <a:gd name="connsiteX6497" fmla="*/ 465029 w 557214"/>
                <a:gd name="connsiteY6497" fmla="*/ 256515 h 825628"/>
                <a:gd name="connsiteX6498" fmla="*/ 469778 w 557214"/>
                <a:gd name="connsiteY6498" fmla="*/ 254710 h 825628"/>
                <a:gd name="connsiteX6499" fmla="*/ 470952 w 557214"/>
                <a:gd name="connsiteY6499" fmla="*/ 254131 h 825628"/>
                <a:gd name="connsiteX6500" fmla="*/ 472368 w 557214"/>
                <a:gd name="connsiteY6500" fmla="*/ 253668 h 825628"/>
                <a:gd name="connsiteX6501" fmla="*/ 499628 w 557214"/>
                <a:gd name="connsiteY6501" fmla="*/ 244706 h 825628"/>
                <a:gd name="connsiteX6502" fmla="*/ 496095 w 557214"/>
                <a:gd name="connsiteY6502" fmla="*/ 246161 h 825628"/>
                <a:gd name="connsiteX6503" fmla="*/ 483762 w 557214"/>
                <a:gd name="connsiteY6503" fmla="*/ 250619 h 825628"/>
                <a:gd name="connsiteX6504" fmla="*/ 465625 w 557214"/>
                <a:gd name="connsiteY6504" fmla="*/ 256796 h 825628"/>
                <a:gd name="connsiteX6505" fmla="*/ 449810 w 557214"/>
                <a:gd name="connsiteY6505" fmla="*/ 261776 h 825628"/>
                <a:gd name="connsiteX6506" fmla="*/ 432006 w 557214"/>
                <a:gd name="connsiteY6506" fmla="*/ 266651 h 825628"/>
                <a:gd name="connsiteX6507" fmla="*/ 413552 w 557214"/>
                <a:gd name="connsiteY6507" fmla="*/ 271298 h 825628"/>
                <a:gd name="connsiteX6508" fmla="*/ 406275 w 557214"/>
                <a:gd name="connsiteY6508" fmla="*/ 273335 h 825628"/>
                <a:gd name="connsiteX6509" fmla="*/ 402653 w 557214"/>
                <a:gd name="connsiteY6509" fmla="*/ 274637 h 825628"/>
                <a:gd name="connsiteX6510" fmla="*/ 398731 w 557214"/>
                <a:gd name="connsiteY6510" fmla="*/ 276144 h 825628"/>
                <a:gd name="connsiteX6511" fmla="*/ 396944 w 557214"/>
                <a:gd name="connsiteY6511" fmla="*/ 276886 h 825628"/>
                <a:gd name="connsiteX6512" fmla="*/ 384392 w 557214"/>
                <a:gd name="connsiteY6512" fmla="*/ 283796 h 825628"/>
                <a:gd name="connsiteX6513" fmla="*/ 371824 w 557214"/>
                <a:gd name="connsiteY6513" fmla="*/ 301084 h 825628"/>
                <a:gd name="connsiteX6514" fmla="*/ 371634 w 557214"/>
                <a:gd name="connsiteY6514" fmla="*/ 301429 h 825628"/>
                <a:gd name="connsiteX6515" fmla="*/ 368988 w 557214"/>
                <a:gd name="connsiteY6515" fmla="*/ 307035 h 825628"/>
                <a:gd name="connsiteX6516" fmla="*/ 366986 w 557214"/>
                <a:gd name="connsiteY6516" fmla="*/ 311882 h 825628"/>
                <a:gd name="connsiteX6517" fmla="*/ 364524 w 557214"/>
                <a:gd name="connsiteY6517" fmla="*/ 319666 h 825628"/>
                <a:gd name="connsiteX6518" fmla="*/ 360322 w 557214"/>
                <a:gd name="connsiteY6518" fmla="*/ 335801 h 825628"/>
                <a:gd name="connsiteX6519" fmla="*/ 356711 w 557214"/>
                <a:gd name="connsiteY6519" fmla="*/ 348569 h 825628"/>
                <a:gd name="connsiteX6520" fmla="*/ 353873 w 557214"/>
                <a:gd name="connsiteY6520" fmla="*/ 356475 h 825628"/>
                <a:gd name="connsiteX6521" fmla="*/ 349615 w 557214"/>
                <a:gd name="connsiteY6521" fmla="*/ 366621 h 825628"/>
                <a:gd name="connsiteX6522" fmla="*/ 344016 w 557214"/>
                <a:gd name="connsiteY6522" fmla="*/ 378551 h 825628"/>
                <a:gd name="connsiteX6523" fmla="*/ 338473 w 557214"/>
                <a:gd name="connsiteY6523" fmla="*/ 389371 h 825628"/>
                <a:gd name="connsiteX6524" fmla="*/ 336891 w 557214"/>
                <a:gd name="connsiteY6524" fmla="*/ 393037 h 825628"/>
                <a:gd name="connsiteX6525" fmla="*/ 336627 w 557214"/>
                <a:gd name="connsiteY6525" fmla="*/ 395292 h 825628"/>
                <a:gd name="connsiteX6526" fmla="*/ 336572 w 557214"/>
                <a:gd name="connsiteY6526" fmla="*/ 397854 h 825628"/>
                <a:gd name="connsiteX6527" fmla="*/ 336591 w 557214"/>
                <a:gd name="connsiteY6527" fmla="*/ 398110 h 825628"/>
                <a:gd name="connsiteX6528" fmla="*/ 337052 w 557214"/>
                <a:gd name="connsiteY6528" fmla="*/ 396250 h 825628"/>
                <a:gd name="connsiteX6529" fmla="*/ 337784 w 557214"/>
                <a:gd name="connsiteY6529" fmla="*/ 393984 h 825628"/>
                <a:gd name="connsiteX6530" fmla="*/ 338456 w 557214"/>
                <a:gd name="connsiteY6530" fmla="*/ 392437 h 825628"/>
                <a:gd name="connsiteX6531" fmla="*/ 344069 w 557214"/>
                <a:gd name="connsiteY6531" fmla="*/ 383937 h 825628"/>
                <a:gd name="connsiteX6532" fmla="*/ 350944 w 557214"/>
                <a:gd name="connsiteY6532" fmla="*/ 372005 h 825628"/>
                <a:gd name="connsiteX6533" fmla="*/ 356247 w 557214"/>
                <a:gd name="connsiteY6533" fmla="*/ 360534 h 825628"/>
                <a:gd name="connsiteX6534" fmla="*/ 359333 w 557214"/>
                <a:gd name="connsiteY6534" fmla="*/ 352678 h 825628"/>
                <a:gd name="connsiteX6535" fmla="*/ 362623 w 557214"/>
                <a:gd name="connsiteY6535" fmla="*/ 341772 h 825628"/>
                <a:gd name="connsiteX6536" fmla="*/ 363983 w 557214"/>
                <a:gd name="connsiteY6536" fmla="*/ 336717 h 825628"/>
                <a:gd name="connsiteX6537" fmla="*/ 376046 w 557214"/>
                <a:gd name="connsiteY6537" fmla="*/ 308574 h 825628"/>
                <a:gd name="connsiteX6538" fmla="*/ 386841 w 557214"/>
                <a:gd name="connsiteY6538" fmla="*/ 293254 h 825628"/>
                <a:gd name="connsiteX6539" fmla="*/ 424197 w 557214"/>
                <a:gd name="connsiteY6539" fmla="*/ 272529 h 825628"/>
                <a:gd name="connsiteX6540" fmla="*/ 426114 w 557214"/>
                <a:gd name="connsiteY6540" fmla="*/ 272050 h 825628"/>
                <a:gd name="connsiteX6541" fmla="*/ 430918 w 557214"/>
                <a:gd name="connsiteY6541" fmla="*/ 270831 h 825628"/>
                <a:gd name="connsiteX6542" fmla="*/ 434872 w 557214"/>
                <a:gd name="connsiteY6542" fmla="*/ 269970 h 825628"/>
                <a:gd name="connsiteX6543" fmla="*/ 433709 w 557214"/>
                <a:gd name="connsiteY6543" fmla="*/ 270107 h 825628"/>
                <a:gd name="connsiteX6544" fmla="*/ 445334 w 557214"/>
                <a:gd name="connsiteY6544" fmla="*/ 266982 h 825628"/>
                <a:gd name="connsiteX6545" fmla="*/ 460643 w 557214"/>
                <a:gd name="connsiteY6545" fmla="*/ 262400 h 825628"/>
                <a:gd name="connsiteX6546" fmla="*/ 479101 w 557214"/>
                <a:gd name="connsiteY6546" fmla="*/ 256222 h 825628"/>
                <a:gd name="connsiteX6547" fmla="*/ 494199 w 557214"/>
                <a:gd name="connsiteY6547" fmla="*/ 250879 h 825628"/>
                <a:gd name="connsiteX6548" fmla="*/ 501479 w 557214"/>
                <a:gd name="connsiteY6548" fmla="*/ 247769 h 825628"/>
                <a:gd name="connsiteX6549" fmla="*/ 506884 w 557214"/>
                <a:gd name="connsiteY6549" fmla="*/ 244389 h 825628"/>
                <a:gd name="connsiteX6550" fmla="*/ 511791 w 557214"/>
                <a:gd name="connsiteY6550" fmla="*/ 240510 h 825628"/>
                <a:gd name="connsiteX6551" fmla="*/ 512955 w 557214"/>
                <a:gd name="connsiteY6551" fmla="*/ 239275 h 825628"/>
                <a:gd name="connsiteX6552" fmla="*/ 512993 w 557214"/>
                <a:gd name="connsiteY6552" fmla="*/ 239237 h 825628"/>
                <a:gd name="connsiteX6553" fmla="*/ 516481 w 557214"/>
                <a:gd name="connsiteY6553" fmla="*/ 234964 h 825628"/>
                <a:gd name="connsiteX6554" fmla="*/ 520175 w 557214"/>
                <a:gd name="connsiteY6554" fmla="*/ 229775 h 825628"/>
                <a:gd name="connsiteX6555" fmla="*/ 521910 w 557214"/>
                <a:gd name="connsiteY6555" fmla="*/ 227564 h 825628"/>
                <a:gd name="connsiteX6556" fmla="*/ 523132 w 557214"/>
                <a:gd name="connsiteY6556" fmla="*/ 226329 h 825628"/>
                <a:gd name="connsiteX6557" fmla="*/ 524820 w 557214"/>
                <a:gd name="connsiteY6557" fmla="*/ 224869 h 825628"/>
                <a:gd name="connsiteX6558" fmla="*/ 526373 w 557214"/>
                <a:gd name="connsiteY6558" fmla="*/ 223733 h 825628"/>
                <a:gd name="connsiteX6559" fmla="*/ 526792 w 557214"/>
                <a:gd name="connsiteY6559" fmla="*/ 223882 h 825628"/>
                <a:gd name="connsiteX6560" fmla="*/ 526966 w 557214"/>
                <a:gd name="connsiteY6560" fmla="*/ 224685 h 825628"/>
                <a:gd name="connsiteX6561" fmla="*/ 526679 w 557214"/>
                <a:gd name="connsiteY6561" fmla="*/ 225075 h 825628"/>
                <a:gd name="connsiteX6562" fmla="*/ 521694 w 557214"/>
                <a:gd name="connsiteY6562" fmla="*/ 230742 h 825628"/>
                <a:gd name="connsiteX6563" fmla="*/ 519827 w 557214"/>
                <a:gd name="connsiteY6563" fmla="*/ 233069 h 825628"/>
                <a:gd name="connsiteX6564" fmla="*/ 528879 w 557214"/>
                <a:gd name="connsiteY6564" fmla="*/ 225380 h 825628"/>
                <a:gd name="connsiteX6565" fmla="*/ 529280 w 557214"/>
                <a:gd name="connsiteY6565" fmla="*/ 225607 h 825628"/>
                <a:gd name="connsiteX6566" fmla="*/ 529421 w 557214"/>
                <a:gd name="connsiteY6566" fmla="*/ 226560 h 825628"/>
                <a:gd name="connsiteX6567" fmla="*/ 529158 w 557214"/>
                <a:gd name="connsiteY6567" fmla="*/ 226867 h 825628"/>
                <a:gd name="connsiteX6568" fmla="*/ 518188 w 557214"/>
                <a:gd name="connsiteY6568" fmla="*/ 237669 h 825628"/>
                <a:gd name="connsiteX6569" fmla="*/ 513736 w 557214"/>
                <a:gd name="connsiteY6569" fmla="*/ 242849 h 825628"/>
                <a:gd name="connsiteX6570" fmla="*/ 529462 w 557214"/>
                <a:gd name="connsiteY6570" fmla="*/ 228466 h 825628"/>
                <a:gd name="connsiteX6571" fmla="*/ 530171 w 557214"/>
                <a:gd name="connsiteY6571" fmla="*/ 227658 h 825628"/>
                <a:gd name="connsiteX6572" fmla="*/ 530773 w 557214"/>
                <a:gd name="connsiteY6572" fmla="*/ 227917 h 825628"/>
                <a:gd name="connsiteX6573" fmla="*/ 531067 w 557214"/>
                <a:gd name="connsiteY6573" fmla="*/ 228722 h 825628"/>
                <a:gd name="connsiteX6574" fmla="*/ 531039 w 557214"/>
                <a:gd name="connsiteY6574" fmla="*/ 229066 h 825628"/>
                <a:gd name="connsiteX6575" fmla="*/ 530005 w 557214"/>
                <a:gd name="connsiteY6575" fmla="*/ 230390 h 825628"/>
                <a:gd name="connsiteX6576" fmla="*/ 521231 w 557214"/>
                <a:gd name="connsiteY6576" fmla="*/ 239332 h 825628"/>
                <a:gd name="connsiteX6577" fmla="*/ 518741 w 557214"/>
                <a:gd name="connsiteY6577" fmla="*/ 242595 h 825628"/>
                <a:gd name="connsiteX6578" fmla="*/ 519167 w 557214"/>
                <a:gd name="connsiteY6578" fmla="*/ 242382 h 825628"/>
                <a:gd name="connsiteX6579" fmla="*/ 521614 w 557214"/>
                <a:gd name="connsiteY6579" fmla="*/ 240319 h 825628"/>
                <a:gd name="connsiteX6580" fmla="*/ 527778 w 557214"/>
                <a:gd name="connsiteY6580" fmla="*/ 234816 h 825628"/>
                <a:gd name="connsiteX6581" fmla="*/ 532123 w 557214"/>
                <a:gd name="connsiteY6581" fmla="*/ 230426 h 825628"/>
                <a:gd name="connsiteX6582" fmla="*/ 532135 w 557214"/>
                <a:gd name="connsiteY6582" fmla="*/ 230420 h 825628"/>
                <a:gd name="connsiteX6583" fmla="*/ 533075 w 557214"/>
                <a:gd name="connsiteY6583" fmla="*/ 230315 h 825628"/>
                <a:gd name="connsiteX6584" fmla="*/ 533517 w 557214"/>
                <a:gd name="connsiteY6584" fmla="*/ 230448 h 825628"/>
                <a:gd name="connsiteX6585" fmla="*/ 533698 w 557214"/>
                <a:gd name="connsiteY6585" fmla="*/ 231101 h 825628"/>
                <a:gd name="connsiteX6586" fmla="*/ 532198 w 557214"/>
                <a:gd name="connsiteY6586" fmla="*/ 233662 h 825628"/>
                <a:gd name="connsiteX6587" fmla="*/ 523217 w 557214"/>
                <a:gd name="connsiteY6587" fmla="*/ 243243 h 825628"/>
                <a:gd name="connsiteX6588" fmla="*/ 521082 w 557214"/>
                <a:gd name="connsiteY6588" fmla="*/ 245990 h 825628"/>
                <a:gd name="connsiteX6589" fmla="*/ 521371 w 557214"/>
                <a:gd name="connsiteY6589" fmla="*/ 245965 h 825628"/>
                <a:gd name="connsiteX6590" fmla="*/ 522729 w 557214"/>
                <a:gd name="connsiteY6590" fmla="*/ 244860 h 825628"/>
                <a:gd name="connsiteX6591" fmla="*/ 530142 w 557214"/>
                <a:gd name="connsiteY6591" fmla="*/ 238294 h 825628"/>
                <a:gd name="connsiteX6592" fmla="*/ 534642 w 557214"/>
                <a:gd name="connsiteY6592" fmla="*/ 233641 h 825628"/>
                <a:gd name="connsiteX6593" fmla="*/ 534924 w 557214"/>
                <a:gd name="connsiteY6593" fmla="*/ 233230 h 825628"/>
                <a:gd name="connsiteX6594" fmla="*/ 535709 w 557214"/>
                <a:gd name="connsiteY6594" fmla="*/ 233202 h 825628"/>
                <a:gd name="connsiteX6595" fmla="*/ 536250 w 557214"/>
                <a:gd name="connsiteY6595" fmla="*/ 233461 h 825628"/>
                <a:gd name="connsiteX6596" fmla="*/ 536382 w 557214"/>
                <a:gd name="connsiteY6596" fmla="*/ 234268 h 825628"/>
                <a:gd name="connsiteX6597" fmla="*/ 535940 w 557214"/>
                <a:gd name="connsiteY6597" fmla="*/ 235425 h 825628"/>
                <a:gd name="connsiteX6598" fmla="*/ 532160 w 557214"/>
                <a:gd name="connsiteY6598" fmla="*/ 239806 h 825628"/>
                <a:gd name="connsiteX6599" fmla="*/ 524434 w 557214"/>
                <a:gd name="connsiteY6599" fmla="*/ 247498 h 825628"/>
                <a:gd name="connsiteX6600" fmla="*/ 522759 w 557214"/>
                <a:gd name="connsiteY6600" fmla="*/ 249778 h 825628"/>
                <a:gd name="connsiteX6601" fmla="*/ 523941 w 557214"/>
                <a:gd name="connsiteY6601" fmla="*/ 248983 h 825628"/>
                <a:gd name="connsiteX6602" fmla="*/ 531407 w 557214"/>
                <a:gd name="connsiteY6602" fmla="*/ 242764 h 825628"/>
                <a:gd name="connsiteX6603" fmla="*/ 537199 w 557214"/>
                <a:gd name="connsiteY6603" fmla="*/ 236691 h 825628"/>
                <a:gd name="connsiteX6604" fmla="*/ 537922 w 557214"/>
                <a:gd name="connsiteY6604" fmla="*/ 235492 h 825628"/>
                <a:gd name="connsiteX6605" fmla="*/ 537926 w 557214"/>
                <a:gd name="connsiteY6605" fmla="*/ 235481 h 825628"/>
                <a:gd name="connsiteX6606" fmla="*/ 538739 w 557214"/>
                <a:gd name="connsiteY6606" fmla="*/ 235739 h 825628"/>
                <a:gd name="connsiteX6607" fmla="*/ 539067 w 557214"/>
                <a:gd name="connsiteY6607" fmla="*/ 235626 h 825628"/>
                <a:gd name="connsiteX6608" fmla="*/ 538325 w 557214"/>
                <a:gd name="connsiteY6608" fmla="*/ 236808 h 825628"/>
                <a:gd name="connsiteX6609" fmla="*/ 533525 w 557214"/>
                <a:gd name="connsiteY6609" fmla="*/ 242213 h 825628"/>
                <a:gd name="connsiteX6610" fmla="*/ 525412 w 557214"/>
                <a:gd name="connsiteY6610" fmla="*/ 249499 h 825628"/>
                <a:gd name="connsiteX6611" fmla="*/ 517039 w 557214"/>
                <a:gd name="connsiteY6611" fmla="*/ 256039 h 825628"/>
                <a:gd name="connsiteX6612" fmla="*/ 509948 w 557214"/>
                <a:gd name="connsiteY6612" fmla="*/ 260775 h 825628"/>
                <a:gd name="connsiteX6613" fmla="*/ 504619 w 557214"/>
                <a:gd name="connsiteY6613" fmla="*/ 263642 h 825628"/>
                <a:gd name="connsiteX6614" fmla="*/ 502311 w 557214"/>
                <a:gd name="connsiteY6614" fmla="*/ 264638 h 825628"/>
                <a:gd name="connsiteX6615" fmla="*/ 500724 w 557214"/>
                <a:gd name="connsiteY6615" fmla="*/ 265215 h 825628"/>
                <a:gd name="connsiteX6616" fmla="*/ 498998 w 557214"/>
                <a:gd name="connsiteY6616" fmla="*/ 265703 h 825628"/>
                <a:gd name="connsiteX6617" fmla="*/ 495084 w 557214"/>
                <a:gd name="connsiteY6617" fmla="*/ 266581 h 825628"/>
                <a:gd name="connsiteX6618" fmla="*/ 488361 w 557214"/>
                <a:gd name="connsiteY6618" fmla="*/ 268298 h 825628"/>
                <a:gd name="connsiteX6619" fmla="*/ 479835 w 557214"/>
                <a:gd name="connsiteY6619" fmla="*/ 270838 h 825628"/>
                <a:gd name="connsiteX6620" fmla="*/ 473532 w 557214"/>
                <a:gd name="connsiteY6620" fmla="*/ 273506 h 825628"/>
                <a:gd name="connsiteX6621" fmla="*/ 469068 w 557214"/>
                <a:gd name="connsiteY6621" fmla="*/ 276120 h 825628"/>
                <a:gd name="connsiteX6622" fmla="*/ 465944 w 557214"/>
                <a:gd name="connsiteY6622" fmla="*/ 278501 h 825628"/>
                <a:gd name="connsiteX6623" fmla="*/ 465718 w 557214"/>
                <a:gd name="connsiteY6623" fmla="*/ 278739 h 825628"/>
                <a:gd name="connsiteX6624" fmla="*/ 468166 w 557214"/>
                <a:gd name="connsiteY6624" fmla="*/ 277570 h 825628"/>
                <a:gd name="connsiteX6625" fmla="*/ 472574 w 557214"/>
                <a:gd name="connsiteY6625" fmla="*/ 275789 h 825628"/>
                <a:gd name="connsiteX6626" fmla="*/ 477916 w 557214"/>
                <a:gd name="connsiteY6626" fmla="*/ 273877 h 825628"/>
                <a:gd name="connsiteX6627" fmla="*/ 486234 w 557214"/>
                <a:gd name="connsiteY6627" fmla="*/ 271933 h 825628"/>
                <a:gd name="connsiteX6628" fmla="*/ 493868 w 557214"/>
                <a:gd name="connsiteY6628" fmla="*/ 270394 h 825628"/>
                <a:gd name="connsiteX6629" fmla="*/ 498815 w 557214"/>
                <a:gd name="connsiteY6629" fmla="*/ 269487 h 825628"/>
                <a:gd name="connsiteX6630" fmla="*/ 501293 w 557214"/>
                <a:gd name="connsiteY6630" fmla="*/ 268967 h 825628"/>
                <a:gd name="connsiteX6631" fmla="*/ 503079 w 557214"/>
                <a:gd name="connsiteY6631" fmla="*/ 268386 h 825628"/>
                <a:gd name="connsiteX6632" fmla="*/ 504913 w 557214"/>
                <a:gd name="connsiteY6632" fmla="*/ 267650 h 825628"/>
                <a:gd name="connsiteX6633" fmla="*/ 509658 w 557214"/>
                <a:gd name="connsiteY6633" fmla="*/ 265294 h 825628"/>
                <a:gd name="connsiteX6634" fmla="*/ 515134 w 557214"/>
                <a:gd name="connsiteY6634" fmla="*/ 261931 h 825628"/>
                <a:gd name="connsiteX6635" fmla="*/ 516475 w 557214"/>
                <a:gd name="connsiteY6635" fmla="*/ 261424 h 825628"/>
                <a:gd name="connsiteX6636" fmla="*/ 523132 w 557214"/>
                <a:gd name="connsiteY6636" fmla="*/ 259185 h 825628"/>
                <a:gd name="connsiteX6637" fmla="*/ 529010 w 557214"/>
                <a:gd name="connsiteY6637" fmla="*/ 257641 h 825628"/>
                <a:gd name="connsiteX6638" fmla="*/ 532318 w 557214"/>
                <a:gd name="connsiteY6638" fmla="*/ 256894 h 825628"/>
                <a:gd name="connsiteX6639" fmla="*/ 535048 w 557214"/>
                <a:gd name="connsiteY6639" fmla="*/ 256366 h 825628"/>
                <a:gd name="connsiteX6640" fmla="*/ 538438 w 557214"/>
                <a:gd name="connsiteY6640" fmla="*/ 255876 h 825628"/>
                <a:gd name="connsiteX6641" fmla="*/ 543603 w 557214"/>
                <a:gd name="connsiteY6641" fmla="*/ 255328 h 825628"/>
                <a:gd name="connsiteX6642" fmla="*/ 546543 w 557214"/>
                <a:gd name="connsiteY6642" fmla="*/ 255010 h 825628"/>
                <a:gd name="connsiteX6643" fmla="*/ 552036 w 557214"/>
                <a:gd name="connsiteY6643" fmla="*/ 256376 h 825628"/>
                <a:gd name="connsiteX6644" fmla="*/ 552170 w 557214"/>
                <a:gd name="connsiteY6644" fmla="*/ 256971 h 825628"/>
                <a:gd name="connsiteX6645" fmla="*/ 547178 w 557214"/>
                <a:gd name="connsiteY6645" fmla="*/ 256888 h 825628"/>
                <a:gd name="connsiteX6646" fmla="*/ 538079 w 557214"/>
                <a:gd name="connsiteY6646" fmla="*/ 257286 h 825628"/>
                <a:gd name="connsiteX6647" fmla="*/ 546669 w 557214"/>
                <a:gd name="connsiteY6647" fmla="*/ 258051 h 825628"/>
                <a:gd name="connsiteX6648" fmla="*/ 552744 w 557214"/>
                <a:gd name="connsiteY6648" fmla="*/ 259902 h 825628"/>
                <a:gd name="connsiteX6649" fmla="*/ 552822 w 557214"/>
                <a:gd name="connsiteY6649" fmla="*/ 260343 h 825628"/>
                <a:gd name="connsiteX6650" fmla="*/ 547260 w 557214"/>
                <a:gd name="connsiteY6650" fmla="*/ 260082 h 825628"/>
                <a:gd name="connsiteX6651" fmla="*/ 542829 w 557214"/>
                <a:gd name="connsiteY6651" fmla="*/ 260292 h 825628"/>
                <a:gd name="connsiteX6652" fmla="*/ 538495 w 557214"/>
                <a:gd name="connsiteY6652" fmla="*/ 260677 h 825628"/>
                <a:gd name="connsiteX6653" fmla="*/ 537635 w 557214"/>
                <a:gd name="connsiteY6653" fmla="*/ 260817 h 825628"/>
                <a:gd name="connsiteX6654" fmla="*/ 537715 w 557214"/>
                <a:gd name="connsiteY6654" fmla="*/ 260851 h 825628"/>
                <a:gd name="connsiteX6655" fmla="*/ 540687 w 557214"/>
                <a:gd name="connsiteY6655" fmla="*/ 261028 h 825628"/>
                <a:gd name="connsiteX6656" fmla="*/ 542659 w 557214"/>
                <a:gd name="connsiteY6656" fmla="*/ 261258 h 825628"/>
                <a:gd name="connsiteX6657" fmla="*/ 547140 w 557214"/>
                <a:gd name="connsiteY6657" fmla="*/ 262186 h 825628"/>
                <a:gd name="connsiteX6658" fmla="*/ 552698 w 557214"/>
                <a:gd name="connsiteY6658" fmla="*/ 264316 h 825628"/>
                <a:gd name="connsiteX6659" fmla="*/ 545702 w 557214"/>
                <a:gd name="connsiteY6659" fmla="*/ 263591 h 825628"/>
                <a:gd name="connsiteX6660" fmla="*/ 536150 w 557214"/>
                <a:gd name="connsiteY6660" fmla="*/ 263836 h 825628"/>
                <a:gd name="connsiteX6661" fmla="*/ 524060 w 557214"/>
                <a:gd name="connsiteY6661" fmla="*/ 264572 h 825628"/>
                <a:gd name="connsiteX6662" fmla="*/ 544341 w 557214"/>
                <a:gd name="connsiteY6662" fmla="*/ 265381 h 825628"/>
                <a:gd name="connsiteX6663" fmla="*/ 553990 w 557214"/>
                <a:gd name="connsiteY6663" fmla="*/ 267646 h 825628"/>
                <a:gd name="connsiteX6664" fmla="*/ 554003 w 557214"/>
                <a:gd name="connsiteY6664" fmla="*/ 267737 h 825628"/>
                <a:gd name="connsiteX6665" fmla="*/ 551930 w 557214"/>
                <a:gd name="connsiteY6665" fmla="*/ 267141 h 825628"/>
                <a:gd name="connsiteX6666" fmla="*/ 550102 w 557214"/>
                <a:gd name="connsiteY6666" fmla="*/ 267916 h 825628"/>
                <a:gd name="connsiteX6667" fmla="*/ 548578 w 557214"/>
                <a:gd name="connsiteY6667" fmla="*/ 268209 h 825628"/>
                <a:gd name="connsiteX6668" fmla="*/ 542418 w 557214"/>
                <a:gd name="connsiteY6668" fmla="*/ 268402 h 825628"/>
                <a:gd name="connsiteX6669" fmla="*/ 538421 w 557214"/>
                <a:gd name="connsiteY6669" fmla="*/ 268685 h 825628"/>
                <a:gd name="connsiteX6670" fmla="*/ 534437 w 557214"/>
                <a:gd name="connsiteY6670" fmla="*/ 269101 h 825628"/>
                <a:gd name="connsiteX6671" fmla="*/ 532697 w 557214"/>
                <a:gd name="connsiteY6671" fmla="*/ 269353 h 825628"/>
                <a:gd name="connsiteX6672" fmla="*/ 532615 w 557214"/>
                <a:gd name="connsiteY6672" fmla="*/ 269452 h 825628"/>
                <a:gd name="connsiteX6673" fmla="*/ 543704 w 557214"/>
                <a:gd name="connsiteY6673" fmla="*/ 269689 h 825628"/>
                <a:gd name="connsiteX6674" fmla="*/ 540749 w 557214"/>
                <a:gd name="connsiteY6674" fmla="*/ 303660 h 825628"/>
                <a:gd name="connsiteX6675" fmla="*/ 539962 w 557214"/>
                <a:gd name="connsiteY6675" fmla="*/ 302251 h 825628"/>
                <a:gd name="connsiteX6676" fmla="*/ 540682 w 557214"/>
                <a:gd name="connsiteY6676" fmla="*/ 303529 h 825628"/>
                <a:gd name="connsiteX6677" fmla="*/ 540749 w 557214"/>
                <a:gd name="connsiteY6677" fmla="*/ 303660 h 825628"/>
                <a:gd name="connsiteX6678" fmla="*/ 360769 w 557214"/>
                <a:gd name="connsiteY6678" fmla="*/ 526965 h 825628"/>
                <a:gd name="connsiteX6679" fmla="*/ 360763 w 557214"/>
                <a:gd name="connsiteY6679" fmla="*/ 526998 h 825628"/>
                <a:gd name="connsiteX6680" fmla="*/ 360761 w 557214"/>
                <a:gd name="connsiteY6680" fmla="*/ 526940 h 825628"/>
                <a:gd name="connsiteX6681" fmla="*/ 360769 w 557214"/>
                <a:gd name="connsiteY6681" fmla="*/ 526965 h 825628"/>
                <a:gd name="connsiteX6682" fmla="*/ 352534 w 557214"/>
                <a:gd name="connsiteY6682" fmla="*/ 450305 h 825628"/>
                <a:gd name="connsiteX6683" fmla="*/ 347767 w 557214"/>
                <a:gd name="connsiteY6683" fmla="*/ 448095 h 825628"/>
                <a:gd name="connsiteX6684" fmla="*/ 347742 w 557214"/>
                <a:gd name="connsiteY6684" fmla="*/ 448077 h 825628"/>
                <a:gd name="connsiteX6685" fmla="*/ 347093 w 557214"/>
                <a:gd name="connsiteY6685" fmla="*/ 447261 h 825628"/>
                <a:gd name="connsiteX6686" fmla="*/ 346970 w 557214"/>
                <a:gd name="connsiteY6686" fmla="*/ 446797 h 825628"/>
                <a:gd name="connsiteX6687" fmla="*/ 348652 w 557214"/>
                <a:gd name="connsiteY6687" fmla="*/ 446727 h 825628"/>
                <a:gd name="connsiteX6688" fmla="*/ 350568 w 557214"/>
                <a:gd name="connsiteY6688" fmla="*/ 446307 h 825628"/>
                <a:gd name="connsiteX6689" fmla="*/ 350909 w 557214"/>
                <a:gd name="connsiteY6689" fmla="*/ 446076 h 825628"/>
                <a:gd name="connsiteX6690" fmla="*/ 350783 w 557214"/>
                <a:gd name="connsiteY6690" fmla="*/ 445953 h 825628"/>
                <a:gd name="connsiteX6691" fmla="*/ 348443 w 557214"/>
                <a:gd name="connsiteY6691" fmla="*/ 444955 h 825628"/>
                <a:gd name="connsiteX6692" fmla="*/ 346618 w 557214"/>
                <a:gd name="connsiteY6692" fmla="*/ 443762 h 825628"/>
                <a:gd name="connsiteX6693" fmla="*/ 345277 w 557214"/>
                <a:gd name="connsiteY6693" fmla="*/ 442520 h 825628"/>
                <a:gd name="connsiteX6694" fmla="*/ 345064 w 557214"/>
                <a:gd name="connsiteY6694" fmla="*/ 441557 h 825628"/>
                <a:gd name="connsiteX6695" fmla="*/ 343360 w 557214"/>
                <a:gd name="connsiteY6695" fmla="*/ 440041 h 825628"/>
                <a:gd name="connsiteX6696" fmla="*/ 343723 w 557214"/>
                <a:gd name="connsiteY6696" fmla="*/ 439683 h 825628"/>
                <a:gd name="connsiteX6697" fmla="*/ 346158 w 557214"/>
                <a:gd name="connsiteY6697" fmla="*/ 438859 h 825628"/>
                <a:gd name="connsiteX6698" fmla="*/ 346389 w 557214"/>
                <a:gd name="connsiteY6698" fmla="*/ 438628 h 825628"/>
                <a:gd name="connsiteX6699" fmla="*/ 342635 w 557214"/>
                <a:gd name="connsiteY6699" fmla="*/ 435683 h 825628"/>
                <a:gd name="connsiteX6700" fmla="*/ 342070 w 557214"/>
                <a:gd name="connsiteY6700" fmla="*/ 434481 h 825628"/>
                <a:gd name="connsiteX6701" fmla="*/ 341500 w 557214"/>
                <a:gd name="connsiteY6701" fmla="*/ 432691 h 825628"/>
                <a:gd name="connsiteX6702" fmla="*/ 344652 w 557214"/>
                <a:gd name="connsiteY6702" fmla="*/ 430741 h 825628"/>
                <a:gd name="connsiteX6703" fmla="*/ 346705 w 557214"/>
                <a:gd name="connsiteY6703" fmla="*/ 429787 h 825628"/>
                <a:gd name="connsiteX6704" fmla="*/ 347067 w 557214"/>
                <a:gd name="connsiteY6704" fmla="*/ 429775 h 825628"/>
                <a:gd name="connsiteX6705" fmla="*/ 348620 w 557214"/>
                <a:gd name="connsiteY6705" fmla="*/ 432028 h 825628"/>
                <a:gd name="connsiteX6706" fmla="*/ 348117 w 557214"/>
                <a:gd name="connsiteY6706" fmla="*/ 433299 h 825628"/>
                <a:gd name="connsiteX6707" fmla="*/ 346068 w 557214"/>
                <a:gd name="connsiteY6707" fmla="*/ 435257 h 825628"/>
                <a:gd name="connsiteX6708" fmla="*/ 346706 w 557214"/>
                <a:gd name="connsiteY6708" fmla="*/ 435286 h 825628"/>
                <a:gd name="connsiteX6709" fmla="*/ 349466 w 557214"/>
                <a:gd name="connsiteY6709" fmla="*/ 434688 h 825628"/>
                <a:gd name="connsiteX6710" fmla="*/ 350723 w 557214"/>
                <a:gd name="connsiteY6710" fmla="*/ 435968 h 825628"/>
                <a:gd name="connsiteX6711" fmla="*/ 350347 w 557214"/>
                <a:gd name="connsiteY6711" fmla="*/ 438197 h 825628"/>
                <a:gd name="connsiteX6712" fmla="*/ 348792 w 557214"/>
                <a:gd name="connsiteY6712" fmla="*/ 439786 h 825628"/>
                <a:gd name="connsiteX6713" fmla="*/ 348709 w 557214"/>
                <a:gd name="connsiteY6713" fmla="*/ 440010 h 825628"/>
                <a:gd name="connsiteX6714" fmla="*/ 351180 w 557214"/>
                <a:gd name="connsiteY6714" fmla="*/ 439590 h 825628"/>
                <a:gd name="connsiteX6715" fmla="*/ 351835 w 557214"/>
                <a:gd name="connsiteY6715" fmla="*/ 439694 h 825628"/>
                <a:gd name="connsiteX6716" fmla="*/ 352280 w 557214"/>
                <a:gd name="connsiteY6716" fmla="*/ 440126 h 825628"/>
                <a:gd name="connsiteX6717" fmla="*/ 353508 w 557214"/>
                <a:gd name="connsiteY6717" fmla="*/ 441995 h 825628"/>
                <a:gd name="connsiteX6718" fmla="*/ 353353 w 557214"/>
                <a:gd name="connsiteY6718" fmla="*/ 442685 h 825628"/>
                <a:gd name="connsiteX6719" fmla="*/ 352627 w 557214"/>
                <a:gd name="connsiteY6719" fmla="*/ 443835 h 825628"/>
                <a:gd name="connsiteX6720" fmla="*/ 350904 w 557214"/>
                <a:gd name="connsiteY6720" fmla="*/ 445440 h 825628"/>
                <a:gd name="connsiteX6721" fmla="*/ 351064 w 557214"/>
                <a:gd name="connsiteY6721" fmla="*/ 445662 h 825628"/>
                <a:gd name="connsiteX6722" fmla="*/ 352730 w 557214"/>
                <a:gd name="connsiteY6722" fmla="*/ 446655 h 825628"/>
                <a:gd name="connsiteX6723" fmla="*/ 353562 w 557214"/>
                <a:gd name="connsiteY6723" fmla="*/ 447690 h 825628"/>
                <a:gd name="connsiteX6724" fmla="*/ 353602 w 557214"/>
                <a:gd name="connsiteY6724" fmla="*/ 448659 h 825628"/>
                <a:gd name="connsiteX6725" fmla="*/ 352497 w 557214"/>
                <a:gd name="connsiteY6725" fmla="*/ 449961 h 825628"/>
                <a:gd name="connsiteX6726" fmla="*/ 352427 w 557214"/>
                <a:gd name="connsiteY6726" fmla="*/ 450155 h 825628"/>
                <a:gd name="connsiteX6727" fmla="*/ 352534 w 557214"/>
                <a:gd name="connsiteY6727" fmla="*/ 450305 h 825628"/>
                <a:gd name="connsiteX6728" fmla="*/ 289002 w 557214"/>
                <a:gd name="connsiteY6728" fmla="*/ 555405 h 825628"/>
                <a:gd name="connsiteX6729" fmla="*/ 285475 w 557214"/>
                <a:gd name="connsiteY6729" fmla="*/ 558791 h 825628"/>
                <a:gd name="connsiteX6730" fmla="*/ 285156 w 557214"/>
                <a:gd name="connsiteY6730" fmla="*/ 558813 h 825628"/>
                <a:gd name="connsiteX6731" fmla="*/ 284009 w 557214"/>
                <a:gd name="connsiteY6731" fmla="*/ 558688 h 825628"/>
                <a:gd name="connsiteX6732" fmla="*/ 283354 w 557214"/>
                <a:gd name="connsiteY6732" fmla="*/ 558541 h 825628"/>
                <a:gd name="connsiteX6733" fmla="*/ 282758 w 557214"/>
                <a:gd name="connsiteY6733" fmla="*/ 558366 h 825628"/>
                <a:gd name="connsiteX6734" fmla="*/ 281385 w 557214"/>
                <a:gd name="connsiteY6734" fmla="*/ 557863 h 825628"/>
                <a:gd name="connsiteX6735" fmla="*/ 277788 w 557214"/>
                <a:gd name="connsiteY6735" fmla="*/ 556534 h 825628"/>
                <a:gd name="connsiteX6736" fmla="*/ 275019 w 557214"/>
                <a:gd name="connsiteY6736" fmla="*/ 555589 h 825628"/>
                <a:gd name="connsiteX6737" fmla="*/ 273525 w 557214"/>
                <a:gd name="connsiteY6737" fmla="*/ 555202 h 825628"/>
                <a:gd name="connsiteX6738" fmla="*/ 271758 w 557214"/>
                <a:gd name="connsiteY6738" fmla="*/ 554923 h 825628"/>
                <a:gd name="connsiteX6739" fmla="*/ 269758 w 557214"/>
                <a:gd name="connsiteY6739" fmla="*/ 554815 h 825628"/>
                <a:gd name="connsiteX6740" fmla="*/ 267988 w 557214"/>
                <a:gd name="connsiteY6740" fmla="*/ 554931 h 825628"/>
                <a:gd name="connsiteX6741" fmla="*/ 266791 w 557214"/>
                <a:gd name="connsiteY6741" fmla="*/ 555117 h 825628"/>
                <a:gd name="connsiteX6742" fmla="*/ 265661 w 557214"/>
                <a:gd name="connsiteY6742" fmla="*/ 555380 h 825628"/>
                <a:gd name="connsiteX6743" fmla="*/ 264333 w 557214"/>
                <a:gd name="connsiteY6743" fmla="*/ 555803 h 825628"/>
                <a:gd name="connsiteX6744" fmla="*/ 262300 w 557214"/>
                <a:gd name="connsiteY6744" fmla="*/ 556670 h 825628"/>
                <a:gd name="connsiteX6745" fmla="*/ 259414 w 557214"/>
                <a:gd name="connsiteY6745" fmla="*/ 557861 h 825628"/>
                <a:gd name="connsiteX6746" fmla="*/ 254663 w 557214"/>
                <a:gd name="connsiteY6746" fmla="*/ 559889 h 825628"/>
                <a:gd name="connsiteX6747" fmla="*/ 249051 w 557214"/>
                <a:gd name="connsiteY6747" fmla="*/ 562577 h 825628"/>
                <a:gd name="connsiteX6748" fmla="*/ 248167 w 557214"/>
                <a:gd name="connsiteY6748" fmla="*/ 562744 h 825628"/>
                <a:gd name="connsiteX6749" fmla="*/ 245238 w 557214"/>
                <a:gd name="connsiteY6749" fmla="*/ 563305 h 825628"/>
                <a:gd name="connsiteX6750" fmla="*/ 245736 w 557214"/>
                <a:gd name="connsiteY6750" fmla="*/ 563054 h 825628"/>
                <a:gd name="connsiteX6751" fmla="*/ 248471 w 557214"/>
                <a:gd name="connsiteY6751" fmla="*/ 561590 h 825628"/>
                <a:gd name="connsiteX6752" fmla="*/ 249450 w 557214"/>
                <a:gd name="connsiteY6752" fmla="*/ 561043 h 825628"/>
                <a:gd name="connsiteX6753" fmla="*/ 250775 w 557214"/>
                <a:gd name="connsiteY6753" fmla="*/ 560592 h 825628"/>
                <a:gd name="connsiteX6754" fmla="*/ 256490 w 557214"/>
                <a:gd name="connsiteY6754" fmla="*/ 558342 h 825628"/>
                <a:gd name="connsiteX6755" fmla="*/ 259622 w 557214"/>
                <a:gd name="connsiteY6755" fmla="*/ 556802 h 825628"/>
                <a:gd name="connsiteX6756" fmla="*/ 261367 w 557214"/>
                <a:gd name="connsiteY6756" fmla="*/ 555575 h 825628"/>
                <a:gd name="connsiteX6757" fmla="*/ 263023 w 557214"/>
                <a:gd name="connsiteY6757" fmla="*/ 554172 h 825628"/>
                <a:gd name="connsiteX6758" fmla="*/ 264954 w 557214"/>
                <a:gd name="connsiteY6758" fmla="*/ 551379 h 825628"/>
                <a:gd name="connsiteX6759" fmla="*/ 265226 w 557214"/>
                <a:gd name="connsiteY6759" fmla="*/ 548654 h 825628"/>
                <a:gd name="connsiteX6760" fmla="*/ 266155 w 557214"/>
                <a:gd name="connsiteY6760" fmla="*/ 549353 h 825628"/>
                <a:gd name="connsiteX6761" fmla="*/ 266977 w 557214"/>
                <a:gd name="connsiteY6761" fmla="*/ 549849 h 825628"/>
                <a:gd name="connsiteX6762" fmla="*/ 267435 w 557214"/>
                <a:gd name="connsiteY6762" fmla="*/ 550091 h 825628"/>
                <a:gd name="connsiteX6763" fmla="*/ 268247 w 557214"/>
                <a:gd name="connsiteY6763" fmla="*/ 550799 h 825628"/>
                <a:gd name="connsiteX6764" fmla="*/ 269602 w 557214"/>
                <a:gd name="connsiteY6764" fmla="*/ 551662 h 825628"/>
                <a:gd name="connsiteX6765" fmla="*/ 270823 w 557214"/>
                <a:gd name="connsiteY6765" fmla="*/ 552255 h 825628"/>
                <a:gd name="connsiteX6766" fmla="*/ 272975 w 557214"/>
                <a:gd name="connsiteY6766" fmla="*/ 552934 h 825628"/>
                <a:gd name="connsiteX6767" fmla="*/ 276549 w 557214"/>
                <a:gd name="connsiteY6767" fmla="*/ 553781 h 825628"/>
                <a:gd name="connsiteX6768" fmla="*/ 278618 w 557214"/>
                <a:gd name="connsiteY6768" fmla="*/ 554191 h 825628"/>
                <a:gd name="connsiteX6769" fmla="*/ 280297 w 557214"/>
                <a:gd name="connsiteY6769" fmla="*/ 554643 h 825628"/>
                <a:gd name="connsiteX6770" fmla="*/ 282866 w 557214"/>
                <a:gd name="connsiteY6770" fmla="*/ 555352 h 825628"/>
                <a:gd name="connsiteX6771" fmla="*/ 284504 w 557214"/>
                <a:gd name="connsiteY6771" fmla="*/ 555753 h 825628"/>
                <a:gd name="connsiteX6772" fmla="*/ 285301 w 557214"/>
                <a:gd name="connsiteY6772" fmla="*/ 555865 h 825628"/>
                <a:gd name="connsiteX6773" fmla="*/ 286048 w 557214"/>
                <a:gd name="connsiteY6773" fmla="*/ 555908 h 825628"/>
                <a:gd name="connsiteX6774" fmla="*/ 288371 w 557214"/>
                <a:gd name="connsiteY6774" fmla="*/ 555585 h 825628"/>
                <a:gd name="connsiteX6775" fmla="*/ 289002 w 557214"/>
                <a:gd name="connsiteY6775" fmla="*/ 555405 h 825628"/>
                <a:gd name="connsiteX6776" fmla="*/ 162968 w 557214"/>
                <a:gd name="connsiteY6776" fmla="*/ 392632 h 825628"/>
                <a:gd name="connsiteX6777" fmla="*/ 160143 w 557214"/>
                <a:gd name="connsiteY6777" fmla="*/ 393559 h 825628"/>
                <a:gd name="connsiteX6778" fmla="*/ 155414 w 557214"/>
                <a:gd name="connsiteY6778" fmla="*/ 395681 h 825628"/>
                <a:gd name="connsiteX6779" fmla="*/ 147303 w 557214"/>
                <a:gd name="connsiteY6779" fmla="*/ 400615 h 825628"/>
                <a:gd name="connsiteX6780" fmla="*/ 139609 w 557214"/>
                <a:gd name="connsiteY6780" fmla="*/ 406941 h 825628"/>
                <a:gd name="connsiteX6781" fmla="*/ 133755 w 557214"/>
                <a:gd name="connsiteY6781" fmla="*/ 413608 h 825628"/>
                <a:gd name="connsiteX6782" fmla="*/ 130568 w 557214"/>
                <a:gd name="connsiteY6782" fmla="*/ 418667 h 825628"/>
                <a:gd name="connsiteX6783" fmla="*/ 128653 w 557214"/>
                <a:gd name="connsiteY6783" fmla="*/ 423173 h 825628"/>
                <a:gd name="connsiteX6784" fmla="*/ 128588 w 557214"/>
                <a:gd name="connsiteY6784" fmla="*/ 423403 h 825628"/>
                <a:gd name="connsiteX6785" fmla="*/ 126914 w 557214"/>
                <a:gd name="connsiteY6785" fmla="*/ 421602 h 825628"/>
                <a:gd name="connsiteX6786" fmla="*/ 125515 w 557214"/>
                <a:gd name="connsiteY6786" fmla="*/ 421351 h 825628"/>
                <a:gd name="connsiteX6787" fmla="*/ 128659 w 557214"/>
                <a:gd name="connsiteY6787" fmla="*/ 416829 h 825628"/>
                <a:gd name="connsiteX6788" fmla="*/ 129290 w 557214"/>
                <a:gd name="connsiteY6788" fmla="*/ 414123 h 825628"/>
                <a:gd name="connsiteX6789" fmla="*/ 129431 w 557214"/>
                <a:gd name="connsiteY6789" fmla="*/ 409428 h 825628"/>
                <a:gd name="connsiteX6790" fmla="*/ 129538 w 557214"/>
                <a:gd name="connsiteY6790" fmla="*/ 408211 h 825628"/>
                <a:gd name="connsiteX6791" fmla="*/ 129780 w 557214"/>
                <a:gd name="connsiteY6791" fmla="*/ 406978 h 825628"/>
                <a:gd name="connsiteX6792" fmla="*/ 130058 w 557214"/>
                <a:gd name="connsiteY6792" fmla="*/ 406066 h 825628"/>
                <a:gd name="connsiteX6793" fmla="*/ 133666 w 557214"/>
                <a:gd name="connsiteY6793" fmla="*/ 405870 h 825628"/>
                <a:gd name="connsiteX6794" fmla="*/ 136728 w 557214"/>
                <a:gd name="connsiteY6794" fmla="*/ 405410 h 825628"/>
                <a:gd name="connsiteX6795" fmla="*/ 139197 w 557214"/>
                <a:gd name="connsiteY6795" fmla="*/ 404644 h 825628"/>
                <a:gd name="connsiteX6796" fmla="*/ 141729 w 557214"/>
                <a:gd name="connsiteY6796" fmla="*/ 403363 h 825628"/>
                <a:gd name="connsiteX6797" fmla="*/ 142144 w 557214"/>
                <a:gd name="connsiteY6797" fmla="*/ 403064 h 825628"/>
                <a:gd name="connsiteX6798" fmla="*/ 142069 w 557214"/>
                <a:gd name="connsiteY6798" fmla="*/ 403288 h 825628"/>
                <a:gd name="connsiteX6799" fmla="*/ 148425 w 557214"/>
                <a:gd name="connsiteY6799" fmla="*/ 395782 h 825628"/>
                <a:gd name="connsiteX6800" fmla="*/ 149497 w 557214"/>
                <a:gd name="connsiteY6800" fmla="*/ 392211 h 825628"/>
                <a:gd name="connsiteX6801" fmla="*/ 149854 w 557214"/>
                <a:gd name="connsiteY6801" fmla="*/ 388833 h 825628"/>
                <a:gd name="connsiteX6802" fmla="*/ 153789 w 557214"/>
                <a:gd name="connsiteY6802" fmla="*/ 394406 h 825628"/>
                <a:gd name="connsiteX6803" fmla="*/ 151841 w 557214"/>
                <a:gd name="connsiteY6803" fmla="*/ 383782 h 825628"/>
                <a:gd name="connsiteX6804" fmla="*/ 155986 w 557214"/>
                <a:gd name="connsiteY6804" fmla="*/ 389416 h 825628"/>
                <a:gd name="connsiteX6805" fmla="*/ 154241 w 557214"/>
                <a:gd name="connsiteY6805" fmla="*/ 380927 h 825628"/>
                <a:gd name="connsiteX6806" fmla="*/ 156417 w 557214"/>
                <a:gd name="connsiteY6806" fmla="*/ 386404 h 825628"/>
                <a:gd name="connsiteX6807" fmla="*/ 156881 w 557214"/>
                <a:gd name="connsiteY6807" fmla="*/ 380616 h 825628"/>
                <a:gd name="connsiteX6808" fmla="*/ 157232 w 557214"/>
                <a:gd name="connsiteY6808" fmla="*/ 380631 h 825628"/>
                <a:gd name="connsiteX6809" fmla="*/ 157796 w 557214"/>
                <a:gd name="connsiteY6809" fmla="*/ 381605 h 825628"/>
                <a:gd name="connsiteX6810" fmla="*/ 157983 w 557214"/>
                <a:gd name="connsiteY6810" fmla="*/ 381687 h 825628"/>
                <a:gd name="connsiteX6811" fmla="*/ 159701 w 557214"/>
                <a:gd name="connsiteY6811" fmla="*/ 379679 h 825628"/>
                <a:gd name="connsiteX6812" fmla="*/ 162798 w 557214"/>
                <a:gd name="connsiteY6812" fmla="*/ 377854 h 825628"/>
                <a:gd name="connsiteX6813" fmla="*/ 164360 w 557214"/>
                <a:gd name="connsiteY6813" fmla="*/ 378338 h 825628"/>
                <a:gd name="connsiteX6814" fmla="*/ 165264 w 557214"/>
                <a:gd name="connsiteY6814" fmla="*/ 379124 h 825628"/>
                <a:gd name="connsiteX6815" fmla="*/ 165016 w 557214"/>
                <a:gd name="connsiteY6815" fmla="*/ 380193 h 825628"/>
                <a:gd name="connsiteX6816" fmla="*/ 162293 w 557214"/>
                <a:gd name="connsiteY6816" fmla="*/ 384332 h 825628"/>
                <a:gd name="connsiteX6817" fmla="*/ 161202 w 557214"/>
                <a:gd name="connsiteY6817" fmla="*/ 388896 h 825628"/>
                <a:gd name="connsiteX6818" fmla="*/ 162968 w 557214"/>
                <a:gd name="connsiteY6818" fmla="*/ 392632 h 825628"/>
                <a:gd name="connsiteX6819" fmla="*/ 147310 w 557214"/>
                <a:gd name="connsiteY6819" fmla="*/ 378262 h 825628"/>
                <a:gd name="connsiteX6820" fmla="*/ 147388 w 557214"/>
                <a:gd name="connsiteY6820" fmla="*/ 378242 h 825628"/>
                <a:gd name="connsiteX6821" fmla="*/ 147481 w 557214"/>
                <a:gd name="connsiteY6821" fmla="*/ 378217 h 825628"/>
                <a:gd name="connsiteX6822" fmla="*/ 147369 w 557214"/>
                <a:gd name="connsiteY6822" fmla="*/ 378371 h 825628"/>
                <a:gd name="connsiteX6823" fmla="*/ 147310 w 557214"/>
                <a:gd name="connsiteY6823" fmla="*/ 378262 h 825628"/>
                <a:gd name="connsiteX6824" fmla="*/ 182352 w 557214"/>
                <a:gd name="connsiteY6824" fmla="*/ 389329 h 825628"/>
                <a:gd name="connsiteX6825" fmla="*/ 182681 w 557214"/>
                <a:gd name="connsiteY6825" fmla="*/ 389166 h 825628"/>
                <a:gd name="connsiteX6826" fmla="*/ 182439 w 557214"/>
                <a:gd name="connsiteY6826" fmla="*/ 389317 h 825628"/>
                <a:gd name="connsiteX6827" fmla="*/ 182352 w 557214"/>
                <a:gd name="connsiteY6827" fmla="*/ 389329 h 825628"/>
                <a:gd name="connsiteX6828" fmla="*/ 251834 w 557214"/>
                <a:gd name="connsiteY6828" fmla="*/ 391643 h 825628"/>
                <a:gd name="connsiteX6829" fmla="*/ 254362 w 557214"/>
                <a:gd name="connsiteY6829" fmla="*/ 388527 h 825628"/>
                <a:gd name="connsiteX6830" fmla="*/ 260099 w 557214"/>
                <a:gd name="connsiteY6830" fmla="*/ 383322 h 825628"/>
                <a:gd name="connsiteX6831" fmla="*/ 268591 w 557214"/>
                <a:gd name="connsiteY6831" fmla="*/ 376856 h 825628"/>
                <a:gd name="connsiteX6832" fmla="*/ 272749 w 557214"/>
                <a:gd name="connsiteY6832" fmla="*/ 373890 h 825628"/>
                <a:gd name="connsiteX6833" fmla="*/ 276317 w 557214"/>
                <a:gd name="connsiteY6833" fmla="*/ 372817 h 825628"/>
                <a:gd name="connsiteX6834" fmla="*/ 280366 w 557214"/>
                <a:gd name="connsiteY6834" fmla="*/ 371836 h 825628"/>
                <a:gd name="connsiteX6835" fmla="*/ 279214 w 557214"/>
                <a:gd name="connsiteY6835" fmla="*/ 372545 h 825628"/>
                <a:gd name="connsiteX6836" fmla="*/ 278039 w 557214"/>
                <a:gd name="connsiteY6836" fmla="*/ 373309 h 825628"/>
                <a:gd name="connsiteX6837" fmla="*/ 277113 w 557214"/>
                <a:gd name="connsiteY6837" fmla="*/ 373682 h 825628"/>
                <a:gd name="connsiteX6838" fmla="*/ 269390 w 557214"/>
                <a:gd name="connsiteY6838" fmla="*/ 377779 h 825628"/>
                <a:gd name="connsiteX6839" fmla="*/ 260632 w 557214"/>
                <a:gd name="connsiteY6839" fmla="*/ 383584 h 825628"/>
                <a:gd name="connsiteX6840" fmla="*/ 254822 w 557214"/>
                <a:gd name="connsiteY6840" fmla="*/ 388405 h 825628"/>
                <a:gd name="connsiteX6841" fmla="*/ 251834 w 557214"/>
                <a:gd name="connsiteY6841" fmla="*/ 391643 h 825628"/>
                <a:gd name="connsiteX6842" fmla="*/ 285596 w 557214"/>
                <a:gd name="connsiteY6842" fmla="*/ 225557 h 825628"/>
                <a:gd name="connsiteX6843" fmla="*/ 285862 w 557214"/>
                <a:gd name="connsiteY6843" fmla="*/ 225457 h 825628"/>
                <a:gd name="connsiteX6844" fmla="*/ 305780 w 557214"/>
                <a:gd name="connsiteY6844" fmla="*/ 223248 h 825628"/>
                <a:gd name="connsiteX6845" fmla="*/ 313455 w 557214"/>
                <a:gd name="connsiteY6845" fmla="*/ 224704 h 825628"/>
                <a:gd name="connsiteX6846" fmla="*/ 319208 w 557214"/>
                <a:gd name="connsiteY6846" fmla="*/ 226983 h 825628"/>
                <a:gd name="connsiteX6847" fmla="*/ 321256 w 557214"/>
                <a:gd name="connsiteY6847" fmla="*/ 228102 h 825628"/>
                <a:gd name="connsiteX6848" fmla="*/ 323451 w 557214"/>
                <a:gd name="connsiteY6848" fmla="*/ 229583 h 825628"/>
                <a:gd name="connsiteX6849" fmla="*/ 312925 w 557214"/>
                <a:gd name="connsiteY6849" fmla="*/ 232860 h 825628"/>
                <a:gd name="connsiteX6850" fmla="*/ 311382 w 557214"/>
                <a:gd name="connsiteY6850" fmla="*/ 233056 h 825628"/>
                <a:gd name="connsiteX6851" fmla="*/ 301253 w 557214"/>
                <a:gd name="connsiteY6851" fmla="*/ 231993 h 825628"/>
                <a:gd name="connsiteX6852" fmla="*/ 292233 w 557214"/>
                <a:gd name="connsiteY6852" fmla="*/ 229041 h 825628"/>
                <a:gd name="connsiteX6853" fmla="*/ 285596 w 557214"/>
                <a:gd name="connsiteY6853" fmla="*/ 225557 h 825628"/>
                <a:gd name="connsiteX6854" fmla="*/ 231826 w 557214"/>
                <a:gd name="connsiteY6854" fmla="*/ 331139 h 825628"/>
                <a:gd name="connsiteX6855" fmla="*/ 229798 w 557214"/>
                <a:gd name="connsiteY6855" fmla="*/ 332463 h 825628"/>
                <a:gd name="connsiteX6856" fmla="*/ 220417 w 557214"/>
                <a:gd name="connsiteY6856" fmla="*/ 334420 h 825628"/>
                <a:gd name="connsiteX6857" fmla="*/ 220892 w 557214"/>
                <a:gd name="connsiteY6857" fmla="*/ 333998 h 825628"/>
                <a:gd name="connsiteX6858" fmla="*/ 225003 w 557214"/>
                <a:gd name="connsiteY6858" fmla="*/ 332517 h 825628"/>
                <a:gd name="connsiteX6859" fmla="*/ 231826 w 557214"/>
                <a:gd name="connsiteY6859" fmla="*/ 331139 h 825628"/>
                <a:gd name="connsiteX6860" fmla="*/ 364280 w 557214"/>
                <a:gd name="connsiteY6860" fmla="*/ 217547 h 825628"/>
                <a:gd name="connsiteX6861" fmla="*/ 363682 w 557214"/>
                <a:gd name="connsiteY6861" fmla="*/ 218072 h 825628"/>
                <a:gd name="connsiteX6862" fmla="*/ 364030 w 557214"/>
                <a:gd name="connsiteY6862" fmla="*/ 217663 h 825628"/>
                <a:gd name="connsiteX6863" fmla="*/ 364280 w 557214"/>
                <a:gd name="connsiteY6863" fmla="*/ 217547 h 825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  <a:cxn ang="0">
                  <a:pos x="connsiteX2742" y="connsiteY2742"/>
                </a:cxn>
                <a:cxn ang="0">
                  <a:pos x="connsiteX2743" y="connsiteY2743"/>
                </a:cxn>
                <a:cxn ang="0">
                  <a:pos x="connsiteX2744" y="connsiteY2744"/>
                </a:cxn>
                <a:cxn ang="0">
                  <a:pos x="connsiteX2745" y="connsiteY2745"/>
                </a:cxn>
                <a:cxn ang="0">
                  <a:pos x="connsiteX2746" y="connsiteY2746"/>
                </a:cxn>
                <a:cxn ang="0">
                  <a:pos x="connsiteX2747" y="connsiteY2747"/>
                </a:cxn>
                <a:cxn ang="0">
                  <a:pos x="connsiteX2748" y="connsiteY2748"/>
                </a:cxn>
                <a:cxn ang="0">
                  <a:pos x="connsiteX2749" y="connsiteY2749"/>
                </a:cxn>
                <a:cxn ang="0">
                  <a:pos x="connsiteX2750" y="connsiteY2750"/>
                </a:cxn>
                <a:cxn ang="0">
                  <a:pos x="connsiteX2751" y="connsiteY2751"/>
                </a:cxn>
                <a:cxn ang="0">
                  <a:pos x="connsiteX2752" y="connsiteY2752"/>
                </a:cxn>
                <a:cxn ang="0">
                  <a:pos x="connsiteX2753" y="connsiteY2753"/>
                </a:cxn>
                <a:cxn ang="0">
                  <a:pos x="connsiteX2754" y="connsiteY2754"/>
                </a:cxn>
                <a:cxn ang="0">
                  <a:pos x="connsiteX2755" y="connsiteY2755"/>
                </a:cxn>
                <a:cxn ang="0">
                  <a:pos x="connsiteX2756" y="connsiteY2756"/>
                </a:cxn>
                <a:cxn ang="0">
                  <a:pos x="connsiteX2757" y="connsiteY2757"/>
                </a:cxn>
                <a:cxn ang="0">
                  <a:pos x="connsiteX2758" y="connsiteY2758"/>
                </a:cxn>
                <a:cxn ang="0">
                  <a:pos x="connsiteX2759" y="connsiteY2759"/>
                </a:cxn>
                <a:cxn ang="0">
                  <a:pos x="connsiteX2760" y="connsiteY2760"/>
                </a:cxn>
                <a:cxn ang="0">
                  <a:pos x="connsiteX2761" y="connsiteY2761"/>
                </a:cxn>
                <a:cxn ang="0">
                  <a:pos x="connsiteX2762" y="connsiteY2762"/>
                </a:cxn>
                <a:cxn ang="0">
                  <a:pos x="connsiteX2763" y="connsiteY2763"/>
                </a:cxn>
                <a:cxn ang="0">
                  <a:pos x="connsiteX2764" y="connsiteY2764"/>
                </a:cxn>
                <a:cxn ang="0">
                  <a:pos x="connsiteX2765" y="connsiteY2765"/>
                </a:cxn>
                <a:cxn ang="0">
                  <a:pos x="connsiteX2766" y="connsiteY2766"/>
                </a:cxn>
                <a:cxn ang="0">
                  <a:pos x="connsiteX2767" y="connsiteY2767"/>
                </a:cxn>
                <a:cxn ang="0">
                  <a:pos x="connsiteX2768" y="connsiteY2768"/>
                </a:cxn>
                <a:cxn ang="0">
                  <a:pos x="connsiteX2769" y="connsiteY2769"/>
                </a:cxn>
                <a:cxn ang="0">
                  <a:pos x="connsiteX2770" y="connsiteY2770"/>
                </a:cxn>
                <a:cxn ang="0">
                  <a:pos x="connsiteX2771" y="connsiteY2771"/>
                </a:cxn>
                <a:cxn ang="0">
                  <a:pos x="connsiteX2772" y="connsiteY2772"/>
                </a:cxn>
                <a:cxn ang="0">
                  <a:pos x="connsiteX2773" y="connsiteY2773"/>
                </a:cxn>
                <a:cxn ang="0">
                  <a:pos x="connsiteX2774" y="connsiteY2774"/>
                </a:cxn>
                <a:cxn ang="0">
                  <a:pos x="connsiteX2775" y="connsiteY2775"/>
                </a:cxn>
                <a:cxn ang="0">
                  <a:pos x="connsiteX2776" y="connsiteY2776"/>
                </a:cxn>
                <a:cxn ang="0">
                  <a:pos x="connsiteX2777" y="connsiteY2777"/>
                </a:cxn>
                <a:cxn ang="0">
                  <a:pos x="connsiteX2778" y="connsiteY2778"/>
                </a:cxn>
                <a:cxn ang="0">
                  <a:pos x="connsiteX2779" y="connsiteY2779"/>
                </a:cxn>
                <a:cxn ang="0">
                  <a:pos x="connsiteX2780" y="connsiteY2780"/>
                </a:cxn>
                <a:cxn ang="0">
                  <a:pos x="connsiteX2781" y="connsiteY2781"/>
                </a:cxn>
                <a:cxn ang="0">
                  <a:pos x="connsiteX2782" y="connsiteY2782"/>
                </a:cxn>
                <a:cxn ang="0">
                  <a:pos x="connsiteX2783" y="connsiteY2783"/>
                </a:cxn>
                <a:cxn ang="0">
                  <a:pos x="connsiteX2784" y="connsiteY2784"/>
                </a:cxn>
                <a:cxn ang="0">
                  <a:pos x="connsiteX2785" y="connsiteY2785"/>
                </a:cxn>
                <a:cxn ang="0">
                  <a:pos x="connsiteX2786" y="connsiteY2786"/>
                </a:cxn>
                <a:cxn ang="0">
                  <a:pos x="connsiteX2787" y="connsiteY2787"/>
                </a:cxn>
                <a:cxn ang="0">
                  <a:pos x="connsiteX2788" y="connsiteY2788"/>
                </a:cxn>
                <a:cxn ang="0">
                  <a:pos x="connsiteX2789" y="connsiteY2789"/>
                </a:cxn>
                <a:cxn ang="0">
                  <a:pos x="connsiteX2790" y="connsiteY2790"/>
                </a:cxn>
                <a:cxn ang="0">
                  <a:pos x="connsiteX2791" y="connsiteY2791"/>
                </a:cxn>
                <a:cxn ang="0">
                  <a:pos x="connsiteX2792" y="connsiteY2792"/>
                </a:cxn>
                <a:cxn ang="0">
                  <a:pos x="connsiteX2793" y="connsiteY2793"/>
                </a:cxn>
                <a:cxn ang="0">
                  <a:pos x="connsiteX2794" y="connsiteY2794"/>
                </a:cxn>
                <a:cxn ang="0">
                  <a:pos x="connsiteX2795" y="connsiteY2795"/>
                </a:cxn>
                <a:cxn ang="0">
                  <a:pos x="connsiteX2796" y="connsiteY2796"/>
                </a:cxn>
                <a:cxn ang="0">
                  <a:pos x="connsiteX2797" y="connsiteY2797"/>
                </a:cxn>
                <a:cxn ang="0">
                  <a:pos x="connsiteX2798" y="connsiteY2798"/>
                </a:cxn>
                <a:cxn ang="0">
                  <a:pos x="connsiteX2799" y="connsiteY2799"/>
                </a:cxn>
                <a:cxn ang="0">
                  <a:pos x="connsiteX2800" y="connsiteY2800"/>
                </a:cxn>
                <a:cxn ang="0">
                  <a:pos x="connsiteX2801" y="connsiteY2801"/>
                </a:cxn>
                <a:cxn ang="0">
                  <a:pos x="connsiteX2802" y="connsiteY2802"/>
                </a:cxn>
                <a:cxn ang="0">
                  <a:pos x="connsiteX2803" y="connsiteY2803"/>
                </a:cxn>
                <a:cxn ang="0">
                  <a:pos x="connsiteX2804" y="connsiteY2804"/>
                </a:cxn>
                <a:cxn ang="0">
                  <a:pos x="connsiteX2805" y="connsiteY2805"/>
                </a:cxn>
                <a:cxn ang="0">
                  <a:pos x="connsiteX2806" y="connsiteY2806"/>
                </a:cxn>
                <a:cxn ang="0">
                  <a:pos x="connsiteX2807" y="connsiteY2807"/>
                </a:cxn>
                <a:cxn ang="0">
                  <a:pos x="connsiteX2808" y="connsiteY2808"/>
                </a:cxn>
                <a:cxn ang="0">
                  <a:pos x="connsiteX2809" y="connsiteY2809"/>
                </a:cxn>
                <a:cxn ang="0">
                  <a:pos x="connsiteX2810" y="connsiteY2810"/>
                </a:cxn>
                <a:cxn ang="0">
                  <a:pos x="connsiteX2811" y="connsiteY2811"/>
                </a:cxn>
                <a:cxn ang="0">
                  <a:pos x="connsiteX2812" y="connsiteY2812"/>
                </a:cxn>
                <a:cxn ang="0">
                  <a:pos x="connsiteX2813" y="connsiteY2813"/>
                </a:cxn>
                <a:cxn ang="0">
                  <a:pos x="connsiteX2814" y="connsiteY2814"/>
                </a:cxn>
                <a:cxn ang="0">
                  <a:pos x="connsiteX2815" y="connsiteY2815"/>
                </a:cxn>
                <a:cxn ang="0">
                  <a:pos x="connsiteX2816" y="connsiteY2816"/>
                </a:cxn>
                <a:cxn ang="0">
                  <a:pos x="connsiteX2817" y="connsiteY2817"/>
                </a:cxn>
                <a:cxn ang="0">
                  <a:pos x="connsiteX2818" y="connsiteY2818"/>
                </a:cxn>
                <a:cxn ang="0">
                  <a:pos x="connsiteX2819" y="connsiteY2819"/>
                </a:cxn>
                <a:cxn ang="0">
                  <a:pos x="connsiteX2820" y="connsiteY2820"/>
                </a:cxn>
                <a:cxn ang="0">
                  <a:pos x="connsiteX2821" y="connsiteY2821"/>
                </a:cxn>
                <a:cxn ang="0">
                  <a:pos x="connsiteX2822" y="connsiteY2822"/>
                </a:cxn>
                <a:cxn ang="0">
                  <a:pos x="connsiteX2823" y="connsiteY2823"/>
                </a:cxn>
                <a:cxn ang="0">
                  <a:pos x="connsiteX2824" y="connsiteY2824"/>
                </a:cxn>
                <a:cxn ang="0">
                  <a:pos x="connsiteX2825" y="connsiteY2825"/>
                </a:cxn>
                <a:cxn ang="0">
                  <a:pos x="connsiteX2826" y="connsiteY2826"/>
                </a:cxn>
                <a:cxn ang="0">
                  <a:pos x="connsiteX2827" y="connsiteY2827"/>
                </a:cxn>
                <a:cxn ang="0">
                  <a:pos x="connsiteX2828" y="connsiteY2828"/>
                </a:cxn>
                <a:cxn ang="0">
                  <a:pos x="connsiteX2829" y="connsiteY2829"/>
                </a:cxn>
                <a:cxn ang="0">
                  <a:pos x="connsiteX2830" y="connsiteY2830"/>
                </a:cxn>
                <a:cxn ang="0">
                  <a:pos x="connsiteX2831" y="connsiteY2831"/>
                </a:cxn>
                <a:cxn ang="0">
                  <a:pos x="connsiteX2832" y="connsiteY2832"/>
                </a:cxn>
                <a:cxn ang="0">
                  <a:pos x="connsiteX2833" y="connsiteY2833"/>
                </a:cxn>
                <a:cxn ang="0">
                  <a:pos x="connsiteX2834" y="connsiteY2834"/>
                </a:cxn>
                <a:cxn ang="0">
                  <a:pos x="connsiteX2835" y="connsiteY2835"/>
                </a:cxn>
                <a:cxn ang="0">
                  <a:pos x="connsiteX2836" y="connsiteY2836"/>
                </a:cxn>
                <a:cxn ang="0">
                  <a:pos x="connsiteX2837" y="connsiteY2837"/>
                </a:cxn>
                <a:cxn ang="0">
                  <a:pos x="connsiteX2838" y="connsiteY2838"/>
                </a:cxn>
                <a:cxn ang="0">
                  <a:pos x="connsiteX2839" y="connsiteY2839"/>
                </a:cxn>
                <a:cxn ang="0">
                  <a:pos x="connsiteX2840" y="connsiteY2840"/>
                </a:cxn>
                <a:cxn ang="0">
                  <a:pos x="connsiteX2841" y="connsiteY2841"/>
                </a:cxn>
                <a:cxn ang="0">
                  <a:pos x="connsiteX2842" y="connsiteY2842"/>
                </a:cxn>
                <a:cxn ang="0">
                  <a:pos x="connsiteX2843" y="connsiteY2843"/>
                </a:cxn>
                <a:cxn ang="0">
                  <a:pos x="connsiteX2844" y="connsiteY2844"/>
                </a:cxn>
                <a:cxn ang="0">
                  <a:pos x="connsiteX2845" y="connsiteY2845"/>
                </a:cxn>
                <a:cxn ang="0">
                  <a:pos x="connsiteX2846" y="connsiteY2846"/>
                </a:cxn>
                <a:cxn ang="0">
                  <a:pos x="connsiteX2847" y="connsiteY2847"/>
                </a:cxn>
                <a:cxn ang="0">
                  <a:pos x="connsiteX2848" y="connsiteY2848"/>
                </a:cxn>
                <a:cxn ang="0">
                  <a:pos x="connsiteX2849" y="connsiteY2849"/>
                </a:cxn>
                <a:cxn ang="0">
                  <a:pos x="connsiteX2850" y="connsiteY2850"/>
                </a:cxn>
                <a:cxn ang="0">
                  <a:pos x="connsiteX2851" y="connsiteY2851"/>
                </a:cxn>
                <a:cxn ang="0">
                  <a:pos x="connsiteX2852" y="connsiteY2852"/>
                </a:cxn>
                <a:cxn ang="0">
                  <a:pos x="connsiteX2853" y="connsiteY2853"/>
                </a:cxn>
                <a:cxn ang="0">
                  <a:pos x="connsiteX2854" y="connsiteY2854"/>
                </a:cxn>
                <a:cxn ang="0">
                  <a:pos x="connsiteX2855" y="connsiteY2855"/>
                </a:cxn>
                <a:cxn ang="0">
                  <a:pos x="connsiteX2856" y="connsiteY2856"/>
                </a:cxn>
                <a:cxn ang="0">
                  <a:pos x="connsiteX2857" y="connsiteY2857"/>
                </a:cxn>
                <a:cxn ang="0">
                  <a:pos x="connsiteX2858" y="connsiteY2858"/>
                </a:cxn>
                <a:cxn ang="0">
                  <a:pos x="connsiteX2859" y="connsiteY2859"/>
                </a:cxn>
                <a:cxn ang="0">
                  <a:pos x="connsiteX2860" y="connsiteY2860"/>
                </a:cxn>
                <a:cxn ang="0">
                  <a:pos x="connsiteX2861" y="connsiteY2861"/>
                </a:cxn>
                <a:cxn ang="0">
                  <a:pos x="connsiteX2862" y="connsiteY2862"/>
                </a:cxn>
                <a:cxn ang="0">
                  <a:pos x="connsiteX2863" y="connsiteY2863"/>
                </a:cxn>
                <a:cxn ang="0">
                  <a:pos x="connsiteX2864" y="connsiteY2864"/>
                </a:cxn>
                <a:cxn ang="0">
                  <a:pos x="connsiteX2865" y="connsiteY2865"/>
                </a:cxn>
                <a:cxn ang="0">
                  <a:pos x="connsiteX2866" y="connsiteY2866"/>
                </a:cxn>
                <a:cxn ang="0">
                  <a:pos x="connsiteX2867" y="connsiteY2867"/>
                </a:cxn>
                <a:cxn ang="0">
                  <a:pos x="connsiteX2868" y="connsiteY2868"/>
                </a:cxn>
                <a:cxn ang="0">
                  <a:pos x="connsiteX2869" y="connsiteY2869"/>
                </a:cxn>
                <a:cxn ang="0">
                  <a:pos x="connsiteX2870" y="connsiteY2870"/>
                </a:cxn>
                <a:cxn ang="0">
                  <a:pos x="connsiteX2871" y="connsiteY2871"/>
                </a:cxn>
                <a:cxn ang="0">
                  <a:pos x="connsiteX2872" y="connsiteY2872"/>
                </a:cxn>
                <a:cxn ang="0">
                  <a:pos x="connsiteX2873" y="connsiteY2873"/>
                </a:cxn>
                <a:cxn ang="0">
                  <a:pos x="connsiteX2874" y="connsiteY2874"/>
                </a:cxn>
                <a:cxn ang="0">
                  <a:pos x="connsiteX2875" y="connsiteY2875"/>
                </a:cxn>
                <a:cxn ang="0">
                  <a:pos x="connsiteX2876" y="connsiteY2876"/>
                </a:cxn>
                <a:cxn ang="0">
                  <a:pos x="connsiteX2877" y="connsiteY2877"/>
                </a:cxn>
                <a:cxn ang="0">
                  <a:pos x="connsiteX2878" y="connsiteY2878"/>
                </a:cxn>
                <a:cxn ang="0">
                  <a:pos x="connsiteX2879" y="connsiteY2879"/>
                </a:cxn>
                <a:cxn ang="0">
                  <a:pos x="connsiteX2880" y="connsiteY2880"/>
                </a:cxn>
                <a:cxn ang="0">
                  <a:pos x="connsiteX2881" y="connsiteY2881"/>
                </a:cxn>
                <a:cxn ang="0">
                  <a:pos x="connsiteX2882" y="connsiteY2882"/>
                </a:cxn>
                <a:cxn ang="0">
                  <a:pos x="connsiteX2883" y="connsiteY2883"/>
                </a:cxn>
                <a:cxn ang="0">
                  <a:pos x="connsiteX2884" y="connsiteY2884"/>
                </a:cxn>
                <a:cxn ang="0">
                  <a:pos x="connsiteX2885" y="connsiteY2885"/>
                </a:cxn>
                <a:cxn ang="0">
                  <a:pos x="connsiteX2886" y="connsiteY2886"/>
                </a:cxn>
                <a:cxn ang="0">
                  <a:pos x="connsiteX2887" y="connsiteY2887"/>
                </a:cxn>
                <a:cxn ang="0">
                  <a:pos x="connsiteX2888" y="connsiteY2888"/>
                </a:cxn>
                <a:cxn ang="0">
                  <a:pos x="connsiteX2889" y="connsiteY2889"/>
                </a:cxn>
                <a:cxn ang="0">
                  <a:pos x="connsiteX2890" y="connsiteY2890"/>
                </a:cxn>
                <a:cxn ang="0">
                  <a:pos x="connsiteX2891" y="connsiteY2891"/>
                </a:cxn>
                <a:cxn ang="0">
                  <a:pos x="connsiteX2892" y="connsiteY2892"/>
                </a:cxn>
                <a:cxn ang="0">
                  <a:pos x="connsiteX2893" y="connsiteY2893"/>
                </a:cxn>
                <a:cxn ang="0">
                  <a:pos x="connsiteX2894" y="connsiteY2894"/>
                </a:cxn>
                <a:cxn ang="0">
                  <a:pos x="connsiteX2895" y="connsiteY2895"/>
                </a:cxn>
                <a:cxn ang="0">
                  <a:pos x="connsiteX2896" y="connsiteY2896"/>
                </a:cxn>
                <a:cxn ang="0">
                  <a:pos x="connsiteX2897" y="connsiteY2897"/>
                </a:cxn>
                <a:cxn ang="0">
                  <a:pos x="connsiteX2898" y="connsiteY2898"/>
                </a:cxn>
                <a:cxn ang="0">
                  <a:pos x="connsiteX2899" y="connsiteY2899"/>
                </a:cxn>
                <a:cxn ang="0">
                  <a:pos x="connsiteX2900" y="connsiteY2900"/>
                </a:cxn>
                <a:cxn ang="0">
                  <a:pos x="connsiteX2901" y="connsiteY2901"/>
                </a:cxn>
                <a:cxn ang="0">
                  <a:pos x="connsiteX2902" y="connsiteY2902"/>
                </a:cxn>
                <a:cxn ang="0">
                  <a:pos x="connsiteX2903" y="connsiteY2903"/>
                </a:cxn>
                <a:cxn ang="0">
                  <a:pos x="connsiteX2904" y="connsiteY2904"/>
                </a:cxn>
                <a:cxn ang="0">
                  <a:pos x="connsiteX2905" y="connsiteY2905"/>
                </a:cxn>
                <a:cxn ang="0">
                  <a:pos x="connsiteX2906" y="connsiteY2906"/>
                </a:cxn>
                <a:cxn ang="0">
                  <a:pos x="connsiteX2907" y="connsiteY2907"/>
                </a:cxn>
                <a:cxn ang="0">
                  <a:pos x="connsiteX2908" y="connsiteY2908"/>
                </a:cxn>
                <a:cxn ang="0">
                  <a:pos x="connsiteX2909" y="connsiteY2909"/>
                </a:cxn>
                <a:cxn ang="0">
                  <a:pos x="connsiteX2910" y="connsiteY2910"/>
                </a:cxn>
                <a:cxn ang="0">
                  <a:pos x="connsiteX2911" y="connsiteY2911"/>
                </a:cxn>
                <a:cxn ang="0">
                  <a:pos x="connsiteX2912" y="connsiteY2912"/>
                </a:cxn>
                <a:cxn ang="0">
                  <a:pos x="connsiteX2913" y="connsiteY2913"/>
                </a:cxn>
                <a:cxn ang="0">
                  <a:pos x="connsiteX2914" y="connsiteY2914"/>
                </a:cxn>
                <a:cxn ang="0">
                  <a:pos x="connsiteX2915" y="connsiteY2915"/>
                </a:cxn>
                <a:cxn ang="0">
                  <a:pos x="connsiteX2916" y="connsiteY2916"/>
                </a:cxn>
                <a:cxn ang="0">
                  <a:pos x="connsiteX2917" y="connsiteY2917"/>
                </a:cxn>
                <a:cxn ang="0">
                  <a:pos x="connsiteX2918" y="connsiteY2918"/>
                </a:cxn>
                <a:cxn ang="0">
                  <a:pos x="connsiteX2919" y="connsiteY2919"/>
                </a:cxn>
                <a:cxn ang="0">
                  <a:pos x="connsiteX2920" y="connsiteY2920"/>
                </a:cxn>
                <a:cxn ang="0">
                  <a:pos x="connsiteX2921" y="connsiteY2921"/>
                </a:cxn>
                <a:cxn ang="0">
                  <a:pos x="connsiteX2922" y="connsiteY2922"/>
                </a:cxn>
                <a:cxn ang="0">
                  <a:pos x="connsiteX2923" y="connsiteY2923"/>
                </a:cxn>
                <a:cxn ang="0">
                  <a:pos x="connsiteX2924" y="connsiteY2924"/>
                </a:cxn>
                <a:cxn ang="0">
                  <a:pos x="connsiteX2925" y="connsiteY2925"/>
                </a:cxn>
                <a:cxn ang="0">
                  <a:pos x="connsiteX2926" y="connsiteY2926"/>
                </a:cxn>
                <a:cxn ang="0">
                  <a:pos x="connsiteX2927" y="connsiteY2927"/>
                </a:cxn>
                <a:cxn ang="0">
                  <a:pos x="connsiteX2928" y="connsiteY2928"/>
                </a:cxn>
                <a:cxn ang="0">
                  <a:pos x="connsiteX2929" y="connsiteY2929"/>
                </a:cxn>
                <a:cxn ang="0">
                  <a:pos x="connsiteX2930" y="connsiteY2930"/>
                </a:cxn>
                <a:cxn ang="0">
                  <a:pos x="connsiteX2931" y="connsiteY2931"/>
                </a:cxn>
                <a:cxn ang="0">
                  <a:pos x="connsiteX2932" y="connsiteY2932"/>
                </a:cxn>
                <a:cxn ang="0">
                  <a:pos x="connsiteX2933" y="connsiteY2933"/>
                </a:cxn>
                <a:cxn ang="0">
                  <a:pos x="connsiteX2934" y="connsiteY2934"/>
                </a:cxn>
                <a:cxn ang="0">
                  <a:pos x="connsiteX2935" y="connsiteY2935"/>
                </a:cxn>
                <a:cxn ang="0">
                  <a:pos x="connsiteX2936" y="connsiteY2936"/>
                </a:cxn>
                <a:cxn ang="0">
                  <a:pos x="connsiteX2937" y="connsiteY2937"/>
                </a:cxn>
                <a:cxn ang="0">
                  <a:pos x="connsiteX2938" y="connsiteY2938"/>
                </a:cxn>
                <a:cxn ang="0">
                  <a:pos x="connsiteX2939" y="connsiteY2939"/>
                </a:cxn>
                <a:cxn ang="0">
                  <a:pos x="connsiteX2940" y="connsiteY2940"/>
                </a:cxn>
                <a:cxn ang="0">
                  <a:pos x="connsiteX2941" y="connsiteY2941"/>
                </a:cxn>
                <a:cxn ang="0">
                  <a:pos x="connsiteX2942" y="connsiteY2942"/>
                </a:cxn>
                <a:cxn ang="0">
                  <a:pos x="connsiteX2943" y="connsiteY2943"/>
                </a:cxn>
                <a:cxn ang="0">
                  <a:pos x="connsiteX2944" y="connsiteY2944"/>
                </a:cxn>
                <a:cxn ang="0">
                  <a:pos x="connsiteX2945" y="connsiteY2945"/>
                </a:cxn>
                <a:cxn ang="0">
                  <a:pos x="connsiteX2946" y="connsiteY2946"/>
                </a:cxn>
                <a:cxn ang="0">
                  <a:pos x="connsiteX2947" y="connsiteY2947"/>
                </a:cxn>
                <a:cxn ang="0">
                  <a:pos x="connsiteX2948" y="connsiteY2948"/>
                </a:cxn>
                <a:cxn ang="0">
                  <a:pos x="connsiteX2949" y="connsiteY2949"/>
                </a:cxn>
                <a:cxn ang="0">
                  <a:pos x="connsiteX2950" y="connsiteY2950"/>
                </a:cxn>
                <a:cxn ang="0">
                  <a:pos x="connsiteX2951" y="connsiteY2951"/>
                </a:cxn>
                <a:cxn ang="0">
                  <a:pos x="connsiteX2952" y="connsiteY2952"/>
                </a:cxn>
                <a:cxn ang="0">
                  <a:pos x="connsiteX2953" y="connsiteY2953"/>
                </a:cxn>
                <a:cxn ang="0">
                  <a:pos x="connsiteX2954" y="connsiteY2954"/>
                </a:cxn>
                <a:cxn ang="0">
                  <a:pos x="connsiteX2955" y="connsiteY2955"/>
                </a:cxn>
                <a:cxn ang="0">
                  <a:pos x="connsiteX2956" y="connsiteY2956"/>
                </a:cxn>
                <a:cxn ang="0">
                  <a:pos x="connsiteX2957" y="connsiteY2957"/>
                </a:cxn>
                <a:cxn ang="0">
                  <a:pos x="connsiteX2958" y="connsiteY2958"/>
                </a:cxn>
                <a:cxn ang="0">
                  <a:pos x="connsiteX2959" y="connsiteY2959"/>
                </a:cxn>
                <a:cxn ang="0">
                  <a:pos x="connsiteX2960" y="connsiteY2960"/>
                </a:cxn>
                <a:cxn ang="0">
                  <a:pos x="connsiteX2961" y="connsiteY2961"/>
                </a:cxn>
                <a:cxn ang="0">
                  <a:pos x="connsiteX2962" y="connsiteY2962"/>
                </a:cxn>
                <a:cxn ang="0">
                  <a:pos x="connsiteX2963" y="connsiteY2963"/>
                </a:cxn>
                <a:cxn ang="0">
                  <a:pos x="connsiteX2964" y="connsiteY2964"/>
                </a:cxn>
                <a:cxn ang="0">
                  <a:pos x="connsiteX2965" y="connsiteY2965"/>
                </a:cxn>
                <a:cxn ang="0">
                  <a:pos x="connsiteX2966" y="connsiteY2966"/>
                </a:cxn>
                <a:cxn ang="0">
                  <a:pos x="connsiteX2967" y="connsiteY2967"/>
                </a:cxn>
                <a:cxn ang="0">
                  <a:pos x="connsiteX2968" y="connsiteY2968"/>
                </a:cxn>
                <a:cxn ang="0">
                  <a:pos x="connsiteX2969" y="connsiteY2969"/>
                </a:cxn>
                <a:cxn ang="0">
                  <a:pos x="connsiteX2970" y="connsiteY2970"/>
                </a:cxn>
                <a:cxn ang="0">
                  <a:pos x="connsiteX2971" y="connsiteY2971"/>
                </a:cxn>
                <a:cxn ang="0">
                  <a:pos x="connsiteX2972" y="connsiteY2972"/>
                </a:cxn>
                <a:cxn ang="0">
                  <a:pos x="connsiteX2973" y="connsiteY2973"/>
                </a:cxn>
                <a:cxn ang="0">
                  <a:pos x="connsiteX2974" y="connsiteY2974"/>
                </a:cxn>
                <a:cxn ang="0">
                  <a:pos x="connsiteX2975" y="connsiteY2975"/>
                </a:cxn>
                <a:cxn ang="0">
                  <a:pos x="connsiteX2976" y="connsiteY2976"/>
                </a:cxn>
                <a:cxn ang="0">
                  <a:pos x="connsiteX2977" y="connsiteY2977"/>
                </a:cxn>
                <a:cxn ang="0">
                  <a:pos x="connsiteX2978" y="connsiteY2978"/>
                </a:cxn>
                <a:cxn ang="0">
                  <a:pos x="connsiteX2979" y="connsiteY2979"/>
                </a:cxn>
                <a:cxn ang="0">
                  <a:pos x="connsiteX2980" y="connsiteY2980"/>
                </a:cxn>
                <a:cxn ang="0">
                  <a:pos x="connsiteX2981" y="connsiteY2981"/>
                </a:cxn>
                <a:cxn ang="0">
                  <a:pos x="connsiteX2982" y="connsiteY2982"/>
                </a:cxn>
                <a:cxn ang="0">
                  <a:pos x="connsiteX2983" y="connsiteY2983"/>
                </a:cxn>
                <a:cxn ang="0">
                  <a:pos x="connsiteX2984" y="connsiteY2984"/>
                </a:cxn>
                <a:cxn ang="0">
                  <a:pos x="connsiteX2985" y="connsiteY2985"/>
                </a:cxn>
                <a:cxn ang="0">
                  <a:pos x="connsiteX2986" y="connsiteY2986"/>
                </a:cxn>
                <a:cxn ang="0">
                  <a:pos x="connsiteX2987" y="connsiteY2987"/>
                </a:cxn>
                <a:cxn ang="0">
                  <a:pos x="connsiteX2988" y="connsiteY2988"/>
                </a:cxn>
                <a:cxn ang="0">
                  <a:pos x="connsiteX2989" y="connsiteY2989"/>
                </a:cxn>
                <a:cxn ang="0">
                  <a:pos x="connsiteX2990" y="connsiteY2990"/>
                </a:cxn>
                <a:cxn ang="0">
                  <a:pos x="connsiteX2991" y="connsiteY2991"/>
                </a:cxn>
                <a:cxn ang="0">
                  <a:pos x="connsiteX2992" y="connsiteY2992"/>
                </a:cxn>
                <a:cxn ang="0">
                  <a:pos x="connsiteX2993" y="connsiteY2993"/>
                </a:cxn>
                <a:cxn ang="0">
                  <a:pos x="connsiteX2994" y="connsiteY2994"/>
                </a:cxn>
                <a:cxn ang="0">
                  <a:pos x="connsiteX2995" y="connsiteY2995"/>
                </a:cxn>
                <a:cxn ang="0">
                  <a:pos x="connsiteX2996" y="connsiteY2996"/>
                </a:cxn>
                <a:cxn ang="0">
                  <a:pos x="connsiteX2997" y="connsiteY2997"/>
                </a:cxn>
                <a:cxn ang="0">
                  <a:pos x="connsiteX2998" y="connsiteY2998"/>
                </a:cxn>
                <a:cxn ang="0">
                  <a:pos x="connsiteX2999" y="connsiteY2999"/>
                </a:cxn>
                <a:cxn ang="0">
                  <a:pos x="connsiteX3000" y="connsiteY3000"/>
                </a:cxn>
                <a:cxn ang="0">
                  <a:pos x="connsiteX3001" y="connsiteY3001"/>
                </a:cxn>
                <a:cxn ang="0">
                  <a:pos x="connsiteX3002" y="connsiteY3002"/>
                </a:cxn>
                <a:cxn ang="0">
                  <a:pos x="connsiteX3003" y="connsiteY3003"/>
                </a:cxn>
                <a:cxn ang="0">
                  <a:pos x="connsiteX3004" y="connsiteY3004"/>
                </a:cxn>
                <a:cxn ang="0">
                  <a:pos x="connsiteX3005" y="connsiteY3005"/>
                </a:cxn>
                <a:cxn ang="0">
                  <a:pos x="connsiteX3006" y="connsiteY3006"/>
                </a:cxn>
                <a:cxn ang="0">
                  <a:pos x="connsiteX3007" y="connsiteY3007"/>
                </a:cxn>
                <a:cxn ang="0">
                  <a:pos x="connsiteX3008" y="connsiteY3008"/>
                </a:cxn>
                <a:cxn ang="0">
                  <a:pos x="connsiteX3009" y="connsiteY3009"/>
                </a:cxn>
                <a:cxn ang="0">
                  <a:pos x="connsiteX3010" y="connsiteY3010"/>
                </a:cxn>
                <a:cxn ang="0">
                  <a:pos x="connsiteX3011" y="connsiteY3011"/>
                </a:cxn>
                <a:cxn ang="0">
                  <a:pos x="connsiteX3012" y="connsiteY3012"/>
                </a:cxn>
                <a:cxn ang="0">
                  <a:pos x="connsiteX3013" y="connsiteY3013"/>
                </a:cxn>
                <a:cxn ang="0">
                  <a:pos x="connsiteX3014" y="connsiteY3014"/>
                </a:cxn>
                <a:cxn ang="0">
                  <a:pos x="connsiteX3015" y="connsiteY3015"/>
                </a:cxn>
                <a:cxn ang="0">
                  <a:pos x="connsiteX3016" y="connsiteY3016"/>
                </a:cxn>
                <a:cxn ang="0">
                  <a:pos x="connsiteX3017" y="connsiteY3017"/>
                </a:cxn>
                <a:cxn ang="0">
                  <a:pos x="connsiteX3018" y="connsiteY3018"/>
                </a:cxn>
                <a:cxn ang="0">
                  <a:pos x="connsiteX3019" y="connsiteY3019"/>
                </a:cxn>
                <a:cxn ang="0">
                  <a:pos x="connsiteX3020" y="connsiteY3020"/>
                </a:cxn>
                <a:cxn ang="0">
                  <a:pos x="connsiteX3021" y="connsiteY3021"/>
                </a:cxn>
                <a:cxn ang="0">
                  <a:pos x="connsiteX3022" y="connsiteY3022"/>
                </a:cxn>
                <a:cxn ang="0">
                  <a:pos x="connsiteX3023" y="connsiteY3023"/>
                </a:cxn>
                <a:cxn ang="0">
                  <a:pos x="connsiteX3024" y="connsiteY3024"/>
                </a:cxn>
                <a:cxn ang="0">
                  <a:pos x="connsiteX3025" y="connsiteY3025"/>
                </a:cxn>
                <a:cxn ang="0">
                  <a:pos x="connsiteX3026" y="connsiteY3026"/>
                </a:cxn>
                <a:cxn ang="0">
                  <a:pos x="connsiteX3027" y="connsiteY3027"/>
                </a:cxn>
                <a:cxn ang="0">
                  <a:pos x="connsiteX3028" y="connsiteY3028"/>
                </a:cxn>
                <a:cxn ang="0">
                  <a:pos x="connsiteX3029" y="connsiteY3029"/>
                </a:cxn>
                <a:cxn ang="0">
                  <a:pos x="connsiteX3030" y="connsiteY3030"/>
                </a:cxn>
                <a:cxn ang="0">
                  <a:pos x="connsiteX3031" y="connsiteY3031"/>
                </a:cxn>
                <a:cxn ang="0">
                  <a:pos x="connsiteX3032" y="connsiteY3032"/>
                </a:cxn>
                <a:cxn ang="0">
                  <a:pos x="connsiteX3033" y="connsiteY3033"/>
                </a:cxn>
                <a:cxn ang="0">
                  <a:pos x="connsiteX3034" y="connsiteY3034"/>
                </a:cxn>
                <a:cxn ang="0">
                  <a:pos x="connsiteX3035" y="connsiteY3035"/>
                </a:cxn>
                <a:cxn ang="0">
                  <a:pos x="connsiteX3036" y="connsiteY3036"/>
                </a:cxn>
                <a:cxn ang="0">
                  <a:pos x="connsiteX3037" y="connsiteY3037"/>
                </a:cxn>
                <a:cxn ang="0">
                  <a:pos x="connsiteX3038" y="connsiteY3038"/>
                </a:cxn>
                <a:cxn ang="0">
                  <a:pos x="connsiteX3039" y="connsiteY3039"/>
                </a:cxn>
                <a:cxn ang="0">
                  <a:pos x="connsiteX3040" y="connsiteY3040"/>
                </a:cxn>
                <a:cxn ang="0">
                  <a:pos x="connsiteX3041" y="connsiteY3041"/>
                </a:cxn>
                <a:cxn ang="0">
                  <a:pos x="connsiteX3042" y="connsiteY3042"/>
                </a:cxn>
                <a:cxn ang="0">
                  <a:pos x="connsiteX3043" y="connsiteY3043"/>
                </a:cxn>
                <a:cxn ang="0">
                  <a:pos x="connsiteX3044" y="connsiteY3044"/>
                </a:cxn>
                <a:cxn ang="0">
                  <a:pos x="connsiteX3045" y="connsiteY3045"/>
                </a:cxn>
                <a:cxn ang="0">
                  <a:pos x="connsiteX3046" y="connsiteY3046"/>
                </a:cxn>
                <a:cxn ang="0">
                  <a:pos x="connsiteX3047" y="connsiteY3047"/>
                </a:cxn>
                <a:cxn ang="0">
                  <a:pos x="connsiteX3048" y="connsiteY3048"/>
                </a:cxn>
                <a:cxn ang="0">
                  <a:pos x="connsiteX3049" y="connsiteY3049"/>
                </a:cxn>
                <a:cxn ang="0">
                  <a:pos x="connsiteX3050" y="connsiteY3050"/>
                </a:cxn>
                <a:cxn ang="0">
                  <a:pos x="connsiteX3051" y="connsiteY3051"/>
                </a:cxn>
                <a:cxn ang="0">
                  <a:pos x="connsiteX3052" y="connsiteY3052"/>
                </a:cxn>
                <a:cxn ang="0">
                  <a:pos x="connsiteX3053" y="connsiteY3053"/>
                </a:cxn>
                <a:cxn ang="0">
                  <a:pos x="connsiteX3054" y="connsiteY3054"/>
                </a:cxn>
                <a:cxn ang="0">
                  <a:pos x="connsiteX3055" y="connsiteY3055"/>
                </a:cxn>
                <a:cxn ang="0">
                  <a:pos x="connsiteX3056" y="connsiteY3056"/>
                </a:cxn>
                <a:cxn ang="0">
                  <a:pos x="connsiteX3057" y="connsiteY3057"/>
                </a:cxn>
                <a:cxn ang="0">
                  <a:pos x="connsiteX3058" y="connsiteY3058"/>
                </a:cxn>
                <a:cxn ang="0">
                  <a:pos x="connsiteX3059" y="connsiteY3059"/>
                </a:cxn>
                <a:cxn ang="0">
                  <a:pos x="connsiteX3060" y="connsiteY3060"/>
                </a:cxn>
                <a:cxn ang="0">
                  <a:pos x="connsiteX3061" y="connsiteY3061"/>
                </a:cxn>
                <a:cxn ang="0">
                  <a:pos x="connsiteX3062" y="connsiteY3062"/>
                </a:cxn>
                <a:cxn ang="0">
                  <a:pos x="connsiteX3063" y="connsiteY3063"/>
                </a:cxn>
                <a:cxn ang="0">
                  <a:pos x="connsiteX3064" y="connsiteY3064"/>
                </a:cxn>
                <a:cxn ang="0">
                  <a:pos x="connsiteX3065" y="connsiteY3065"/>
                </a:cxn>
                <a:cxn ang="0">
                  <a:pos x="connsiteX3066" y="connsiteY3066"/>
                </a:cxn>
                <a:cxn ang="0">
                  <a:pos x="connsiteX3067" y="connsiteY3067"/>
                </a:cxn>
                <a:cxn ang="0">
                  <a:pos x="connsiteX3068" y="connsiteY3068"/>
                </a:cxn>
                <a:cxn ang="0">
                  <a:pos x="connsiteX3069" y="connsiteY3069"/>
                </a:cxn>
                <a:cxn ang="0">
                  <a:pos x="connsiteX3070" y="connsiteY3070"/>
                </a:cxn>
                <a:cxn ang="0">
                  <a:pos x="connsiteX3071" y="connsiteY3071"/>
                </a:cxn>
                <a:cxn ang="0">
                  <a:pos x="connsiteX3072" y="connsiteY3072"/>
                </a:cxn>
                <a:cxn ang="0">
                  <a:pos x="connsiteX3073" y="connsiteY3073"/>
                </a:cxn>
                <a:cxn ang="0">
                  <a:pos x="connsiteX3074" y="connsiteY3074"/>
                </a:cxn>
                <a:cxn ang="0">
                  <a:pos x="connsiteX3075" y="connsiteY3075"/>
                </a:cxn>
                <a:cxn ang="0">
                  <a:pos x="connsiteX3076" y="connsiteY3076"/>
                </a:cxn>
                <a:cxn ang="0">
                  <a:pos x="connsiteX3077" y="connsiteY3077"/>
                </a:cxn>
                <a:cxn ang="0">
                  <a:pos x="connsiteX3078" y="connsiteY3078"/>
                </a:cxn>
                <a:cxn ang="0">
                  <a:pos x="connsiteX3079" y="connsiteY3079"/>
                </a:cxn>
                <a:cxn ang="0">
                  <a:pos x="connsiteX3080" y="connsiteY3080"/>
                </a:cxn>
                <a:cxn ang="0">
                  <a:pos x="connsiteX3081" y="connsiteY3081"/>
                </a:cxn>
                <a:cxn ang="0">
                  <a:pos x="connsiteX3082" y="connsiteY3082"/>
                </a:cxn>
                <a:cxn ang="0">
                  <a:pos x="connsiteX3083" y="connsiteY3083"/>
                </a:cxn>
                <a:cxn ang="0">
                  <a:pos x="connsiteX3084" y="connsiteY3084"/>
                </a:cxn>
                <a:cxn ang="0">
                  <a:pos x="connsiteX3085" y="connsiteY3085"/>
                </a:cxn>
                <a:cxn ang="0">
                  <a:pos x="connsiteX3086" y="connsiteY3086"/>
                </a:cxn>
                <a:cxn ang="0">
                  <a:pos x="connsiteX3087" y="connsiteY3087"/>
                </a:cxn>
                <a:cxn ang="0">
                  <a:pos x="connsiteX3088" y="connsiteY3088"/>
                </a:cxn>
                <a:cxn ang="0">
                  <a:pos x="connsiteX3089" y="connsiteY3089"/>
                </a:cxn>
                <a:cxn ang="0">
                  <a:pos x="connsiteX3090" y="connsiteY3090"/>
                </a:cxn>
                <a:cxn ang="0">
                  <a:pos x="connsiteX3091" y="connsiteY3091"/>
                </a:cxn>
                <a:cxn ang="0">
                  <a:pos x="connsiteX3092" y="connsiteY3092"/>
                </a:cxn>
                <a:cxn ang="0">
                  <a:pos x="connsiteX3093" y="connsiteY3093"/>
                </a:cxn>
                <a:cxn ang="0">
                  <a:pos x="connsiteX3094" y="connsiteY3094"/>
                </a:cxn>
                <a:cxn ang="0">
                  <a:pos x="connsiteX3095" y="connsiteY3095"/>
                </a:cxn>
                <a:cxn ang="0">
                  <a:pos x="connsiteX3096" y="connsiteY3096"/>
                </a:cxn>
                <a:cxn ang="0">
                  <a:pos x="connsiteX3097" y="connsiteY3097"/>
                </a:cxn>
                <a:cxn ang="0">
                  <a:pos x="connsiteX3098" y="connsiteY3098"/>
                </a:cxn>
                <a:cxn ang="0">
                  <a:pos x="connsiteX3099" y="connsiteY3099"/>
                </a:cxn>
                <a:cxn ang="0">
                  <a:pos x="connsiteX3100" y="connsiteY3100"/>
                </a:cxn>
                <a:cxn ang="0">
                  <a:pos x="connsiteX3101" y="connsiteY3101"/>
                </a:cxn>
                <a:cxn ang="0">
                  <a:pos x="connsiteX3102" y="connsiteY3102"/>
                </a:cxn>
                <a:cxn ang="0">
                  <a:pos x="connsiteX3103" y="connsiteY3103"/>
                </a:cxn>
                <a:cxn ang="0">
                  <a:pos x="connsiteX3104" y="connsiteY3104"/>
                </a:cxn>
                <a:cxn ang="0">
                  <a:pos x="connsiteX3105" y="connsiteY3105"/>
                </a:cxn>
                <a:cxn ang="0">
                  <a:pos x="connsiteX3106" y="connsiteY3106"/>
                </a:cxn>
                <a:cxn ang="0">
                  <a:pos x="connsiteX3107" y="connsiteY3107"/>
                </a:cxn>
                <a:cxn ang="0">
                  <a:pos x="connsiteX3108" y="connsiteY3108"/>
                </a:cxn>
                <a:cxn ang="0">
                  <a:pos x="connsiteX3109" y="connsiteY3109"/>
                </a:cxn>
                <a:cxn ang="0">
                  <a:pos x="connsiteX3110" y="connsiteY3110"/>
                </a:cxn>
                <a:cxn ang="0">
                  <a:pos x="connsiteX3111" y="connsiteY3111"/>
                </a:cxn>
                <a:cxn ang="0">
                  <a:pos x="connsiteX3112" y="connsiteY3112"/>
                </a:cxn>
                <a:cxn ang="0">
                  <a:pos x="connsiteX3113" y="connsiteY3113"/>
                </a:cxn>
                <a:cxn ang="0">
                  <a:pos x="connsiteX3114" y="connsiteY3114"/>
                </a:cxn>
                <a:cxn ang="0">
                  <a:pos x="connsiteX3115" y="connsiteY3115"/>
                </a:cxn>
                <a:cxn ang="0">
                  <a:pos x="connsiteX3116" y="connsiteY3116"/>
                </a:cxn>
                <a:cxn ang="0">
                  <a:pos x="connsiteX3117" y="connsiteY3117"/>
                </a:cxn>
                <a:cxn ang="0">
                  <a:pos x="connsiteX3118" y="connsiteY3118"/>
                </a:cxn>
                <a:cxn ang="0">
                  <a:pos x="connsiteX3119" y="connsiteY3119"/>
                </a:cxn>
                <a:cxn ang="0">
                  <a:pos x="connsiteX3120" y="connsiteY3120"/>
                </a:cxn>
                <a:cxn ang="0">
                  <a:pos x="connsiteX3121" y="connsiteY3121"/>
                </a:cxn>
                <a:cxn ang="0">
                  <a:pos x="connsiteX3122" y="connsiteY3122"/>
                </a:cxn>
                <a:cxn ang="0">
                  <a:pos x="connsiteX3123" y="connsiteY3123"/>
                </a:cxn>
                <a:cxn ang="0">
                  <a:pos x="connsiteX3124" y="connsiteY3124"/>
                </a:cxn>
                <a:cxn ang="0">
                  <a:pos x="connsiteX3125" y="connsiteY3125"/>
                </a:cxn>
                <a:cxn ang="0">
                  <a:pos x="connsiteX3126" y="connsiteY3126"/>
                </a:cxn>
                <a:cxn ang="0">
                  <a:pos x="connsiteX3127" y="connsiteY3127"/>
                </a:cxn>
                <a:cxn ang="0">
                  <a:pos x="connsiteX3128" y="connsiteY3128"/>
                </a:cxn>
                <a:cxn ang="0">
                  <a:pos x="connsiteX3129" y="connsiteY3129"/>
                </a:cxn>
                <a:cxn ang="0">
                  <a:pos x="connsiteX3130" y="connsiteY3130"/>
                </a:cxn>
                <a:cxn ang="0">
                  <a:pos x="connsiteX3131" y="connsiteY3131"/>
                </a:cxn>
                <a:cxn ang="0">
                  <a:pos x="connsiteX3132" y="connsiteY3132"/>
                </a:cxn>
                <a:cxn ang="0">
                  <a:pos x="connsiteX3133" y="connsiteY3133"/>
                </a:cxn>
                <a:cxn ang="0">
                  <a:pos x="connsiteX3134" y="connsiteY3134"/>
                </a:cxn>
                <a:cxn ang="0">
                  <a:pos x="connsiteX3135" y="connsiteY3135"/>
                </a:cxn>
                <a:cxn ang="0">
                  <a:pos x="connsiteX3136" y="connsiteY3136"/>
                </a:cxn>
                <a:cxn ang="0">
                  <a:pos x="connsiteX3137" y="connsiteY3137"/>
                </a:cxn>
                <a:cxn ang="0">
                  <a:pos x="connsiteX3138" y="connsiteY3138"/>
                </a:cxn>
                <a:cxn ang="0">
                  <a:pos x="connsiteX3139" y="connsiteY3139"/>
                </a:cxn>
                <a:cxn ang="0">
                  <a:pos x="connsiteX3140" y="connsiteY3140"/>
                </a:cxn>
                <a:cxn ang="0">
                  <a:pos x="connsiteX3141" y="connsiteY3141"/>
                </a:cxn>
                <a:cxn ang="0">
                  <a:pos x="connsiteX3142" y="connsiteY3142"/>
                </a:cxn>
                <a:cxn ang="0">
                  <a:pos x="connsiteX3143" y="connsiteY3143"/>
                </a:cxn>
                <a:cxn ang="0">
                  <a:pos x="connsiteX3144" y="connsiteY3144"/>
                </a:cxn>
                <a:cxn ang="0">
                  <a:pos x="connsiteX3145" y="connsiteY3145"/>
                </a:cxn>
                <a:cxn ang="0">
                  <a:pos x="connsiteX3146" y="connsiteY3146"/>
                </a:cxn>
                <a:cxn ang="0">
                  <a:pos x="connsiteX3147" y="connsiteY3147"/>
                </a:cxn>
                <a:cxn ang="0">
                  <a:pos x="connsiteX3148" y="connsiteY3148"/>
                </a:cxn>
                <a:cxn ang="0">
                  <a:pos x="connsiteX3149" y="connsiteY3149"/>
                </a:cxn>
                <a:cxn ang="0">
                  <a:pos x="connsiteX3150" y="connsiteY3150"/>
                </a:cxn>
                <a:cxn ang="0">
                  <a:pos x="connsiteX3151" y="connsiteY3151"/>
                </a:cxn>
                <a:cxn ang="0">
                  <a:pos x="connsiteX3152" y="connsiteY3152"/>
                </a:cxn>
                <a:cxn ang="0">
                  <a:pos x="connsiteX3153" y="connsiteY3153"/>
                </a:cxn>
                <a:cxn ang="0">
                  <a:pos x="connsiteX3154" y="connsiteY3154"/>
                </a:cxn>
                <a:cxn ang="0">
                  <a:pos x="connsiteX3155" y="connsiteY3155"/>
                </a:cxn>
                <a:cxn ang="0">
                  <a:pos x="connsiteX3156" y="connsiteY3156"/>
                </a:cxn>
                <a:cxn ang="0">
                  <a:pos x="connsiteX3157" y="connsiteY3157"/>
                </a:cxn>
                <a:cxn ang="0">
                  <a:pos x="connsiteX3158" y="connsiteY3158"/>
                </a:cxn>
                <a:cxn ang="0">
                  <a:pos x="connsiteX3159" y="connsiteY3159"/>
                </a:cxn>
                <a:cxn ang="0">
                  <a:pos x="connsiteX3160" y="connsiteY3160"/>
                </a:cxn>
                <a:cxn ang="0">
                  <a:pos x="connsiteX3161" y="connsiteY3161"/>
                </a:cxn>
                <a:cxn ang="0">
                  <a:pos x="connsiteX3162" y="connsiteY3162"/>
                </a:cxn>
                <a:cxn ang="0">
                  <a:pos x="connsiteX3163" y="connsiteY3163"/>
                </a:cxn>
                <a:cxn ang="0">
                  <a:pos x="connsiteX3164" y="connsiteY3164"/>
                </a:cxn>
                <a:cxn ang="0">
                  <a:pos x="connsiteX3165" y="connsiteY3165"/>
                </a:cxn>
                <a:cxn ang="0">
                  <a:pos x="connsiteX3166" y="connsiteY3166"/>
                </a:cxn>
                <a:cxn ang="0">
                  <a:pos x="connsiteX3167" y="connsiteY3167"/>
                </a:cxn>
                <a:cxn ang="0">
                  <a:pos x="connsiteX3168" y="connsiteY3168"/>
                </a:cxn>
                <a:cxn ang="0">
                  <a:pos x="connsiteX3169" y="connsiteY3169"/>
                </a:cxn>
                <a:cxn ang="0">
                  <a:pos x="connsiteX3170" y="connsiteY3170"/>
                </a:cxn>
                <a:cxn ang="0">
                  <a:pos x="connsiteX3171" y="connsiteY3171"/>
                </a:cxn>
                <a:cxn ang="0">
                  <a:pos x="connsiteX3172" y="connsiteY3172"/>
                </a:cxn>
                <a:cxn ang="0">
                  <a:pos x="connsiteX3173" y="connsiteY3173"/>
                </a:cxn>
                <a:cxn ang="0">
                  <a:pos x="connsiteX3174" y="connsiteY3174"/>
                </a:cxn>
                <a:cxn ang="0">
                  <a:pos x="connsiteX3175" y="connsiteY3175"/>
                </a:cxn>
                <a:cxn ang="0">
                  <a:pos x="connsiteX3176" y="connsiteY3176"/>
                </a:cxn>
                <a:cxn ang="0">
                  <a:pos x="connsiteX3177" y="connsiteY3177"/>
                </a:cxn>
                <a:cxn ang="0">
                  <a:pos x="connsiteX3178" y="connsiteY3178"/>
                </a:cxn>
                <a:cxn ang="0">
                  <a:pos x="connsiteX3179" y="connsiteY3179"/>
                </a:cxn>
                <a:cxn ang="0">
                  <a:pos x="connsiteX3180" y="connsiteY3180"/>
                </a:cxn>
                <a:cxn ang="0">
                  <a:pos x="connsiteX3181" y="connsiteY3181"/>
                </a:cxn>
                <a:cxn ang="0">
                  <a:pos x="connsiteX3182" y="connsiteY3182"/>
                </a:cxn>
                <a:cxn ang="0">
                  <a:pos x="connsiteX3183" y="connsiteY3183"/>
                </a:cxn>
                <a:cxn ang="0">
                  <a:pos x="connsiteX3184" y="connsiteY3184"/>
                </a:cxn>
                <a:cxn ang="0">
                  <a:pos x="connsiteX3185" y="connsiteY3185"/>
                </a:cxn>
                <a:cxn ang="0">
                  <a:pos x="connsiteX3186" y="connsiteY3186"/>
                </a:cxn>
                <a:cxn ang="0">
                  <a:pos x="connsiteX3187" y="connsiteY3187"/>
                </a:cxn>
                <a:cxn ang="0">
                  <a:pos x="connsiteX3188" y="connsiteY3188"/>
                </a:cxn>
                <a:cxn ang="0">
                  <a:pos x="connsiteX3189" y="connsiteY3189"/>
                </a:cxn>
                <a:cxn ang="0">
                  <a:pos x="connsiteX3190" y="connsiteY3190"/>
                </a:cxn>
                <a:cxn ang="0">
                  <a:pos x="connsiteX3191" y="connsiteY3191"/>
                </a:cxn>
                <a:cxn ang="0">
                  <a:pos x="connsiteX3192" y="connsiteY3192"/>
                </a:cxn>
                <a:cxn ang="0">
                  <a:pos x="connsiteX3193" y="connsiteY3193"/>
                </a:cxn>
                <a:cxn ang="0">
                  <a:pos x="connsiteX3194" y="connsiteY3194"/>
                </a:cxn>
                <a:cxn ang="0">
                  <a:pos x="connsiteX3195" y="connsiteY3195"/>
                </a:cxn>
                <a:cxn ang="0">
                  <a:pos x="connsiteX3196" y="connsiteY3196"/>
                </a:cxn>
                <a:cxn ang="0">
                  <a:pos x="connsiteX3197" y="connsiteY3197"/>
                </a:cxn>
                <a:cxn ang="0">
                  <a:pos x="connsiteX3198" y="connsiteY3198"/>
                </a:cxn>
                <a:cxn ang="0">
                  <a:pos x="connsiteX3199" y="connsiteY3199"/>
                </a:cxn>
                <a:cxn ang="0">
                  <a:pos x="connsiteX3200" y="connsiteY3200"/>
                </a:cxn>
                <a:cxn ang="0">
                  <a:pos x="connsiteX3201" y="connsiteY3201"/>
                </a:cxn>
                <a:cxn ang="0">
                  <a:pos x="connsiteX3202" y="connsiteY3202"/>
                </a:cxn>
                <a:cxn ang="0">
                  <a:pos x="connsiteX3203" y="connsiteY3203"/>
                </a:cxn>
                <a:cxn ang="0">
                  <a:pos x="connsiteX3204" y="connsiteY3204"/>
                </a:cxn>
                <a:cxn ang="0">
                  <a:pos x="connsiteX3205" y="connsiteY3205"/>
                </a:cxn>
                <a:cxn ang="0">
                  <a:pos x="connsiteX3206" y="connsiteY3206"/>
                </a:cxn>
                <a:cxn ang="0">
                  <a:pos x="connsiteX3207" y="connsiteY3207"/>
                </a:cxn>
                <a:cxn ang="0">
                  <a:pos x="connsiteX3208" y="connsiteY3208"/>
                </a:cxn>
                <a:cxn ang="0">
                  <a:pos x="connsiteX3209" y="connsiteY3209"/>
                </a:cxn>
                <a:cxn ang="0">
                  <a:pos x="connsiteX3210" y="connsiteY3210"/>
                </a:cxn>
                <a:cxn ang="0">
                  <a:pos x="connsiteX3211" y="connsiteY3211"/>
                </a:cxn>
                <a:cxn ang="0">
                  <a:pos x="connsiteX3212" y="connsiteY3212"/>
                </a:cxn>
                <a:cxn ang="0">
                  <a:pos x="connsiteX3213" y="connsiteY3213"/>
                </a:cxn>
                <a:cxn ang="0">
                  <a:pos x="connsiteX3214" y="connsiteY3214"/>
                </a:cxn>
                <a:cxn ang="0">
                  <a:pos x="connsiteX3215" y="connsiteY3215"/>
                </a:cxn>
                <a:cxn ang="0">
                  <a:pos x="connsiteX3216" y="connsiteY3216"/>
                </a:cxn>
                <a:cxn ang="0">
                  <a:pos x="connsiteX3217" y="connsiteY3217"/>
                </a:cxn>
                <a:cxn ang="0">
                  <a:pos x="connsiteX3218" y="connsiteY3218"/>
                </a:cxn>
                <a:cxn ang="0">
                  <a:pos x="connsiteX3219" y="connsiteY3219"/>
                </a:cxn>
                <a:cxn ang="0">
                  <a:pos x="connsiteX3220" y="connsiteY3220"/>
                </a:cxn>
                <a:cxn ang="0">
                  <a:pos x="connsiteX3221" y="connsiteY3221"/>
                </a:cxn>
                <a:cxn ang="0">
                  <a:pos x="connsiteX3222" y="connsiteY3222"/>
                </a:cxn>
                <a:cxn ang="0">
                  <a:pos x="connsiteX3223" y="connsiteY3223"/>
                </a:cxn>
                <a:cxn ang="0">
                  <a:pos x="connsiteX3224" y="connsiteY3224"/>
                </a:cxn>
                <a:cxn ang="0">
                  <a:pos x="connsiteX3225" y="connsiteY3225"/>
                </a:cxn>
                <a:cxn ang="0">
                  <a:pos x="connsiteX3226" y="connsiteY3226"/>
                </a:cxn>
                <a:cxn ang="0">
                  <a:pos x="connsiteX3227" y="connsiteY3227"/>
                </a:cxn>
                <a:cxn ang="0">
                  <a:pos x="connsiteX3228" y="connsiteY3228"/>
                </a:cxn>
                <a:cxn ang="0">
                  <a:pos x="connsiteX3229" y="connsiteY3229"/>
                </a:cxn>
                <a:cxn ang="0">
                  <a:pos x="connsiteX3230" y="connsiteY3230"/>
                </a:cxn>
                <a:cxn ang="0">
                  <a:pos x="connsiteX3231" y="connsiteY3231"/>
                </a:cxn>
                <a:cxn ang="0">
                  <a:pos x="connsiteX3232" y="connsiteY3232"/>
                </a:cxn>
                <a:cxn ang="0">
                  <a:pos x="connsiteX3233" y="connsiteY3233"/>
                </a:cxn>
                <a:cxn ang="0">
                  <a:pos x="connsiteX3234" y="connsiteY3234"/>
                </a:cxn>
                <a:cxn ang="0">
                  <a:pos x="connsiteX3235" y="connsiteY3235"/>
                </a:cxn>
                <a:cxn ang="0">
                  <a:pos x="connsiteX3236" y="connsiteY3236"/>
                </a:cxn>
                <a:cxn ang="0">
                  <a:pos x="connsiteX3237" y="connsiteY3237"/>
                </a:cxn>
                <a:cxn ang="0">
                  <a:pos x="connsiteX3238" y="connsiteY3238"/>
                </a:cxn>
                <a:cxn ang="0">
                  <a:pos x="connsiteX3239" y="connsiteY3239"/>
                </a:cxn>
                <a:cxn ang="0">
                  <a:pos x="connsiteX3240" y="connsiteY3240"/>
                </a:cxn>
                <a:cxn ang="0">
                  <a:pos x="connsiteX3241" y="connsiteY3241"/>
                </a:cxn>
                <a:cxn ang="0">
                  <a:pos x="connsiteX3242" y="connsiteY3242"/>
                </a:cxn>
                <a:cxn ang="0">
                  <a:pos x="connsiteX3243" y="connsiteY3243"/>
                </a:cxn>
                <a:cxn ang="0">
                  <a:pos x="connsiteX3244" y="connsiteY3244"/>
                </a:cxn>
                <a:cxn ang="0">
                  <a:pos x="connsiteX3245" y="connsiteY3245"/>
                </a:cxn>
                <a:cxn ang="0">
                  <a:pos x="connsiteX3246" y="connsiteY3246"/>
                </a:cxn>
                <a:cxn ang="0">
                  <a:pos x="connsiteX3247" y="connsiteY3247"/>
                </a:cxn>
                <a:cxn ang="0">
                  <a:pos x="connsiteX3248" y="connsiteY3248"/>
                </a:cxn>
                <a:cxn ang="0">
                  <a:pos x="connsiteX3249" y="connsiteY3249"/>
                </a:cxn>
                <a:cxn ang="0">
                  <a:pos x="connsiteX3250" y="connsiteY3250"/>
                </a:cxn>
                <a:cxn ang="0">
                  <a:pos x="connsiteX3251" y="connsiteY3251"/>
                </a:cxn>
                <a:cxn ang="0">
                  <a:pos x="connsiteX3252" y="connsiteY3252"/>
                </a:cxn>
                <a:cxn ang="0">
                  <a:pos x="connsiteX3253" y="connsiteY3253"/>
                </a:cxn>
                <a:cxn ang="0">
                  <a:pos x="connsiteX3254" y="connsiteY3254"/>
                </a:cxn>
                <a:cxn ang="0">
                  <a:pos x="connsiteX3255" y="connsiteY3255"/>
                </a:cxn>
                <a:cxn ang="0">
                  <a:pos x="connsiteX3256" y="connsiteY3256"/>
                </a:cxn>
                <a:cxn ang="0">
                  <a:pos x="connsiteX3257" y="connsiteY3257"/>
                </a:cxn>
                <a:cxn ang="0">
                  <a:pos x="connsiteX3258" y="connsiteY3258"/>
                </a:cxn>
                <a:cxn ang="0">
                  <a:pos x="connsiteX3259" y="connsiteY3259"/>
                </a:cxn>
                <a:cxn ang="0">
                  <a:pos x="connsiteX3260" y="connsiteY3260"/>
                </a:cxn>
                <a:cxn ang="0">
                  <a:pos x="connsiteX3261" y="connsiteY3261"/>
                </a:cxn>
                <a:cxn ang="0">
                  <a:pos x="connsiteX3262" y="connsiteY3262"/>
                </a:cxn>
                <a:cxn ang="0">
                  <a:pos x="connsiteX3263" y="connsiteY3263"/>
                </a:cxn>
                <a:cxn ang="0">
                  <a:pos x="connsiteX3264" y="connsiteY3264"/>
                </a:cxn>
                <a:cxn ang="0">
                  <a:pos x="connsiteX3265" y="connsiteY3265"/>
                </a:cxn>
                <a:cxn ang="0">
                  <a:pos x="connsiteX3266" y="connsiteY3266"/>
                </a:cxn>
                <a:cxn ang="0">
                  <a:pos x="connsiteX3267" y="connsiteY3267"/>
                </a:cxn>
                <a:cxn ang="0">
                  <a:pos x="connsiteX3268" y="connsiteY3268"/>
                </a:cxn>
                <a:cxn ang="0">
                  <a:pos x="connsiteX3269" y="connsiteY3269"/>
                </a:cxn>
                <a:cxn ang="0">
                  <a:pos x="connsiteX3270" y="connsiteY3270"/>
                </a:cxn>
                <a:cxn ang="0">
                  <a:pos x="connsiteX3271" y="connsiteY3271"/>
                </a:cxn>
                <a:cxn ang="0">
                  <a:pos x="connsiteX3272" y="connsiteY3272"/>
                </a:cxn>
                <a:cxn ang="0">
                  <a:pos x="connsiteX3273" y="connsiteY3273"/>
                </a:cxn>
                <a:cxn ang="0">
                  <a:pos x="connsiteX3274" y="connsiteY3274"/>
                </a:cxn>
                <a:cxn ang="0">
                  <a:pos x="connsiteX3275" y="connsiteY3275"/>
                </a:cxn>
                <a:cxn ang="0">
                  <a:pos x="connsiteX3276" y="connsiteY3276"/>
                </a:cxn>
                <a:cxn ang="0">
                  <a:pos x="connsiteX3277" y="connsiteY3277"/>
                </a:cxn>
                <a:cxn ang="0">
                  <a:pos x="connsiteX3278" y="connsiteY3278"/>
                </a:cxn>
                <a:cxn ang="0">
                  <a:pos x="connsiteX3279" y="connsiteY3279"/>
                </a:cxn>
                <a:cxn ang="0">
                  <a:pos x="connsiteX3280" y="connsiteY3280"/>
                </a:cxn>
                <a:cxn ang="0">
                  <a:pos x="connsiteX3281" y="connsiteY3281"/>
                </a:cxn>
                <a:cxn ang="0">
                  <a:pos x="connsiteX3282" y="connsiteY3282"/>
                </a:cxn>
                <a:cxn ang="0">
                  <a:pos x="connsiteX3283" y="connsiteY3283"/>
                </a:cxn>
                <a:cxn ang="0">
                  <a:pos x="connsiteX3284" y="connsiteY3284"/>
                </a:cxn>
                <a:cxn ang="0">
                  <a:pos x="connsiteX3285" y="connsiteY3285"/>
                </a:cxn>
                <a:cxn ang="0">
                  <a:pos x="connsiteX3286" y="connsiteY3286"/>
                </a:cxn>
                <a:cxn ang="0">
                  <a:pos x="connsiteX3287" y="connsiteY3287"/>
                </a:cxn>
                <a:cxn ang="0">
                  <a:pos x="connsiteX3288" y="connsiteY3288"/>
                </a:cxn>
                <a:cxn ang="0">
                  <a:pos x="connsiteX3289" y="connsiteY3289"/>
                </a:cxn>
                <a:cxn ang="0">
                  <a:pos x="connsiteX3290" y="connsiteY3290"/>
                </a:cxn>
                <a:cxn ang="0">
                  <a:pos x="connsiteX3291" y="connsiteY3291"/>
                </a:cxn>
                <a:cxn ang="0">
                  <a:pos x="connsiteX3292" y="connsiteY3292"/>
                </a:cxn>
                <a:cxn ang="0">
                  <a:pos x="connsiteX3293" y="connsiteY3293"/>
                </a:cxn>
                <a:cxn ang="0">
                  <a:pos x="connsiteX3294" y="connsiteY3294"/>
                </a:cxn>
                <a:cxn ang="0">
                  <a:pos x="connsiteX3295" y="connsiteY3295"/>
                </a:cxn>
                <a:cxn ang="0">
                  <a:pos x="connsiteX3296" y="connsiteY3296"/>
                </a:cxn>
                <a:cxn ang="0">
                  <a:pos x="connsiteX3297" y="connsiteY3297"/>
                </a:cxn>
                <a:cxn ang="0">
                  <a:pos x="connsiteX3298" y="connsiteY3298"/>
                </a:cxn>
                <a:cxn ang="0">
                  <a:pos x="connsiteX3299" y="connsiteY3299"/>
                </a:cxn>
                <a:cxn ang="0">
                  <a:pos x="connsiteX3300" y="connsiteY3300"/>
                </a:cxn>
                <a:cxn ang="0">
                  <a:pos x="connsiteX3301" y="connsiteY3301"/>
                </a:cxn>
                <a:cxn ang="0">
                  <a:pos x="connsiteX3302" y="connsiteY3302"/>
                </a:cxn>
                <a:cxn ang="0">
                  <a:pos x="connsiteX3303" y="connsiteY3303"/>
                </a:cxn>
                <a:cxn ang="0">
                  <a:pos x="connsiteX3304" y="connsiteY3304"/>
                </a:cxn>
                <a:cxn ang="0">
                  <a:pos x="connsiteX3305" y="connsiteY3305"/>
                </a:cxn>
                <a:cxn ang="0">
                  <a:pos x="connsiteX3306" y="connsiteY3306"/>
                </a:cxn>
                <a:cxn ang="0">
                  <a:pos x="connsiteX3307" y="connsiteY3307"/>
                </a:cxn>
                <a:cxn ang="0">
                  <a:pos x="connsiteX3308" y="connsiteY3308"/>
                </a:cxn>
                <a:cxn ang="0">
                  <a:pos x="connsiteX3309" y="connsiteY3309"/>
                </a:cxn>
                <a:cxn ang="0">
                  <a:pos x="connsiteX3310" y="connsiteY3310"/>
                </a:cxn>
                <a:cxn ang="0">
                  <a:pos x="connsiteX3311" y="connsiteY3311"/>
                </a:cxn>
                <a:cxn ang="0">
                  <a:pos x="connsiteX3312" y="connsiteY3312"/>
                </a:cxn>
                <a:cxn ang="0">
                  <a:pos x="connsiteX3313" y="connsiteY3313"/>
                </a:cxn>
                <a:cxn ang="0">
                  <a:pos x="connsiteX3314" y="connsiteY3314"/>
                </a:cxn>
                <a:cxn ang="0">
                  <a:pos x="connsiteX3315" y="connsiteY3315"/>
                </a:cxn>
                <a:cxn ang="0">
                  <a:pos x="connsiteX3316" y="connsiteY3316"/>
                </a:cxn>
                <a:cxn ang="0">
                  <a:pos x="connsiteX3317" y="connsiteY3317"/>
                </a:cxn>
                <a:cxn ang="0">
                  <a:pos x="connsiteX3318" y="connsiteY3318"/>
                </a:cxn>
                <a:cxn ang="0">
                  <a:pos x="connsiteX3319" y="connsiteY3319"/>
                </a:cxn>
                <a:cxn ang="0">
                  <a:pos x="connsiteX3320" y="connsiteY3320"/>
                </a:cxn>
                <a:cxn ang="0">
                  <a:pos x="connsiteX3321" y="connsiteY3321"/>
                </a:cxn>
                <a:cxn ang="0">
                  <a:pos x="connsiteX3322" y="connsiteY3322"/>
                </a:cxn>
                <a:cxn ang="0">
                  <a:pos x="connsiteX3323" y="connsiteY3323"/>
                </a:cxn>
                <a:cxn ang="0">
                  <a:pos x="connsiteX3324" y="connsiteY3324"/>
                </a:cxn>
                <a:cxn ang="0">
                  <a:pos x="connsiteX3325" y="connsiteY3325"/>
                </a:cxn>
                <a:cxn ang="0">
                  <a:pos x="connsiteX3326" y="connsiteY3326"/>
                </a:cxn>
                <a:cxn ang="0">
                  <a:pos x="connsiteX3327" y="connsiteY3327"/>
                </a:cxn>
                <a:cxn ang="0">
                  <a:pos x="connsiteX3328" y="connsiteY3328"/>
                </a:cxn>
                <a:cxn ang="0">
                  <a:pos x="connsiteX3329" y="connsiteY3329"/>
                </a:cxn>
                <a:cxn ang="0">
                  <a:pos x="connsiteX3330" y="connsiteY3330"/>
                </a:cxn>
                <a:cxn ang="0">
                  <a:pos x="connsiteX3331" y="connsiteY3331"/>
                </a:cxn>
                <a:cxn ang="0">
                  <a:pos x="connsiteX3332" y="connsiteY3332"/>
                </a:cxn>
                <a:cxn ang="0">
                  <a:pos x="connsiteX3333" y="connsiteY3333"/>
                </a:cxn>
                <a:cxn ang="0">
                  <a:pos x="connsiteX3334" y="connsiteY3334"/>
                </a:cxn>
                <a:cxn ang="0">
                  <a:pos x="connsiteX3335" y="connsiteY3335"/>
                </a:cxn>
                <a:cxn ang="0">
                  <a:pos x="connsiteX3336" y="connsiteY3336"/>
                </a:cxn>
                <a:cxn ang="0">
                  <a:pos x="connsiteX3337" y="connsiteY3337"/>
                </a:cxn>
                <a:cxn ang="0">
                  <a:pos x="connsiteX3338" y="connsiteY3338"/>
                </a:cxn>
                <a:cxn ang="0">
                  <a:pos x="connsiteX3339" y="connsiteY3339"/>
                </a:cxn>
                <a:cxn ang="0">
                  <a:pos x="connsiteX3340" y="connsiteY3340"/>
                </a:cxn>
                <a:cxn ang="0">
                  <a:pos x="connsiteX3341" y="connsiteY3341"/>
                </a:cxn>
                <a:cxn ang="0">
                  <a:pos x="connsiteX3342" y="connsiteY3342"/>
                </a:cxn>
                <a:cxn ang="0">
                  <a:pos x="connsiteX3343" y="connsiteY3343"/>
                </a:cxn>
                <a:cxn ang="0">
                  <a:pos x="connsiteX3344" y="connsiteY3344"/>
                </a:cxn>
                <a:cxn ang="0">
                  <a:pos x="connsiteX3345" y="connsiteY3345"/>
                </a:cxn>
                <a:cxn ang="0">
                  <a:pos x="connsiteX3346" y="connsiteY3346"/>
                </a:cxn>
                <a:cxn ang="0">
                  <a:pos x="connsiteX3347" y="connsiteY3347"/>
                </a:cxn>
                <a:cxn ang="0">
                  <a:pos x="connsiteX3348" y="connsiteY3348"/>
                </a:cxn>
                <a:cxn ang="0">
                  <a:pos x="connsiteX3349" y="connsiteY3349"/>
                </a:cxn>
                <a:cxn ang="0">
                  <a:pos x="connsiteX3350" y="connsiteY3350"/>
                </a:cxn>
                <a:cxn ang="0">
                  <a:pos x="connsiteX3351" y="connsiteY3351"/>
                </a:cxn>
                <a:cxn ang="0">
                  <a:pos x="connsiteX3352" y="connsiteY3352"/>
                </a:cxn>
                <a:cxn ang="0">
                  <a:pos x="connsiteX3353" y="connsiteY3353"/>
                </a:cxn>
                <a:cxn ang="0">
                  <a:pos x="connsiteX3354" y="connsiteY3354"/>
                </a:cxn>
                <a:cxn ang="0">
                  <a:pos x="connsiteX3355" y="connsiteY3355"/>
                </a:cxn>
                <a:cxn ang="0">
                  <a:pos x="connsiteX3356" y="connsiteY3356"/>
                </a:cxn>
                <a:cxn ang="0">
                  <a:pos x="connsiteX3357" y="connsiteY3357"/>
                </a:cxn>
                <a:cxn ang="0">
                  <a:pos x="connsiteX3358" y="connsiteY3358"/>
                </a:cxn>
                <a:cxn ang="0">
                  <a:pos x="connsiteX3359" y="connsiteY3359"/>
                </a:cxn>
                <a:cxn ang="0">
                  <a:pos x="connsiteX3360" y="connsiteY3360"/>
                </a:cxn>
                <a:cxn ang="0">
                  <a:pos x="connsiteX3361" y="connsiteY3361"/>
                </a:cxn>
                <a:cxn ang="0">
                  <a:pos x="connsiteX3362" y="connsiteY3362"/>
                </a:cxn>
                <a:cxn ang="0">
                  <a:pos x="connsiteX3363" y="connsiteY3363"/>
                </a:cxn>
                <a:cxn ang="0">
                  <a:pos x="connsiteX3364" y="connsiteY3364"/>
                </a:cxn>
                <a:cxn ang="0">
                  <a:pos x="connsiteX3365" y="connsiteY3365"/>
                </a:cxn>
                <a:cxn ang="0">
                  <a:pos x="connsiteX3366" y="connsiteY3366"/>
                </a:cxn>
                <a:cxn ang="0">
                  <a:pos x="connsiteX3367" y="connsiteY3367"/>
                </a:cxn>
                <a:cxn ang="0">
                  <a:pos x="connsiteX3368" y="connsiteY3368"/>
                </a:cxn>
                <a:cxn ang="0">
                  <a:pos x="connsiteX3369" y="connsiteY3369"/>
                </a:cxn>
                <a:cxn ang="0">
                  <a:pos x="connsiteX3370" y="connsiteY3370"/>
                </a:cxn>
                <a:cxn ang="0">
                  <a:pos x="connsiteX3371" y="connsiteY3371"/>
                </a:cxn>
                <a:cxn ang="0">
                  <a:pos x="connsiteX3372" y="connsiteY3372"/>
                </a:cxn>
                <a:cxn ang="0">
                  <a:pos x="connsiteX3373" y="connsiteY3373"/>
                </a:cxn>
                <a:cxn ang="0">
                  <a:pos x="connsiteX3374" y="connsiteY3374"/>
                </a:cxn>
                <a:cxn ang="0">
                  <a:pos x="connsiteX3375" y="connsiteY3375"/>
                </a:cxn>
                <a:cxn ang="0">
                  <a:pos x="connsiteX3376" y="connsiteY3376"/>
                </a:cxn>
                <a:cxn ang="0">
                  <a:pos x="connsiteX3377" y="connsiteY3377"/>
                </a:cxn>
                <a:cxn ang="0">
                  <a:pos x="connsiteX3378" y="connsiteY3378"/>
                </a:cxn>
                <a:cxn ang="0">
                  <a:pos x="connsiteX3379" y="connsiteY3379"/>
                </a:cxn>
                <a:cxn ang="0">
                  <a:pos x="connsiteX3380" y="connsiteY3380"/>
                </a:cxn>
                <a:cxn ang="0">
                  <a:pos x="connsiteX3381" y="connsiteY3381"/>
                </a:cxn>
                <a:cxn ang="0">
                  <a:pos x="connsiteX3382" y="connsiteY3382"/>
                </a:cxn>
                <a:cxn ang="0">
                  <a:pos x="connsiteX3383" y="connsiteY3383"/>
                </a:cxn>
                <a:cxn ang="0">
                  <a:pos x="connsiteX3384" y="connsiteY3384"/>
                </a:cxn>
                <a:cxn ang="0">
                  <a:pos x="connsiteX3385" y="connsiteY3385"/>
                </a:cxn>
                <a:cxn ang="0">
                  <a:pos x="connsiteX3386" y="connsiteY3386"/>
                </a:cxn>
                <a:cxn ang="0">
                  <a:pos x="connsiteX3387" y="connsiteY3387"/>
                </a:cxn>
                <a:cxn ang="0">
                  <a:pos x="connsiteX3388" y="connsiteY3388"/>
                </a:cxn>
                <a:cxn ang="0">
                  <a:pos x="connsiteX3389" y="connsiteY3389"/>
                </a:cxn>
                <a:cxn ang="0">
                  <a:pos x="connsiteX3390" y="connsiteY3390"/>
                </a:cxn>
                <a:cxn ang="0">
                  <a:pos x="connsiteX3391" y="connsiteY3391"/>
                </a:cxn>
                <a:cxn ang="0">
                  <a:pos x="connsiteX3392" y="connsiteY3392"/>
                </a:cxn>
                <a:cxn ang="0">
                  <a:pos x="connsiteX3393" y="connsiteY3393"/>
                </a:cxn>
                <a:cxn ang="0">
                  <a:pos x="connsiteX3394" y="connsiteY3394"/>
                </a:cxn>
                <a:cxn ang="0">
                  <a:pos x="connsiteX3395" y="connsiteY3395"/>
                </a:cxn>
                <a:cxn ang="0">
                  <a:pos x="connsiteX3396" y="connsiteY3396"/>
                </a:cxn>
                <a:cxn ang="0">
                  <a:pos x="connsiteX3397" y="connsiteY3397"/>
                </a:cxn>
                <a:cxn ang="0">
                  <a:pos x="connsiteX3398" y="connsiteY3398"/>
                </a:cxn>
                <a:cxn ang="0">
                  <a:pos x="connsiteX3399" y="connsiteY3399"/>
                </a:cxn>
                <a:cxn ang="0">
                  <a:pos x="connsiteX3400" y="connsiteY3400"/>
                </a:cxn>
                <a:cxn ang="0">
                  <a:pos x="connsiteX3401" y="connsiteY3401"/>
                </a:cxn>
                <a:cxn ang="0">
                  <a:pos x="connsiteX3402" y="connsiteY3402"/>
                </a:cxn>
                <a:cxn ang="0">
                  <a:pos x="connsiteX3403" y="connsiteY3403"/>
                </a:cxn>
                <a:cxn ang="0">
                  <a:pos x="connsiteX3404" y="connsiteY3404"/>
                </a:cxn>
                <a:cxn ang="0">
                  <a:pos x="connsiteX3405" y="connsiteY3405"/>
                </a:cxn>
                <a:cxn ang="0">
                  <a:pos x="connsiteX3406" y="connsiteY3406"/>
                </a:cxn>
                <a:cxn ang="0">
                  <a:pos x="connsiteX3407" y="connsiteY3407"/>
                </a:cxn>
                <a:cxn ang="0">
                  <a:pos x="connsiteX3408" y="connsiteY3408"/>
                </a:cxn>
                <a:cxn ang="0">
                  <a:pos x="connsiteX3409" y="connsiteY3409"/>
                </a:cxn>
                <a:cxn ang="0">
                  <a:pos x="connsiteX3410" y="connsiteY3410"/>
                </a:cxn>
                <a:cxn ang="0">
                  <a:pos x="connsiteX3411" y="connsiteY3411"/>
                </a:cxn>
                <a:cxn ang="0">
                  <a:pos x="connsiteX3412" y="connsiteY3412"/>
                </a:cxn>
                <a:cxn ang="0">
                  <a:pos x="connsiteX3413" y="connsiteY3413"/>
                </a:cxn>
                <a:cxn ang="0">
                  <a:pos x="connsiteX3414" y="connsiteY3414"/>
                </a:cxn>
                <a:cxn ang="0">
                  <a:pos x="connsiteX3415" y="connsiteY3415"/>
                </a:cxn>
                <a:cxn ang="0">
                  <a:pos x="connsiteX3416" y="connsiteY3416"/>
                </a:cxn>
                <a:cxn ang="0">
                  <a:pos x="connsiteX3417" y="connsiteY3417"/>
                </a:cxn>
                <a:cxn ang="0">
                  <a:pos x="connsiteX3418" y="connsiteY3418"/>
                </a:cxn>
                <a:cxn ang="0">
                  <a:pos x="connsiteX3419" y="connsiteY3419"/>
                </a:cxn>
                <a:cxn ang="0">
                  <a:pos x="connsiteX3420" y="connsiteY3420"/>
                </a:cxn>
                <a:cxn ang="0">
                  <a:pos x="connsiteX3421" y="connsiteY3421"/>
                </a:cxn>
                <a:cxn ang="0">
                  <a:pos x="connsiteX3422" y="connsiteY3422"/>
                </a:cxn>
                <a:cxn ang="0">
                  <a:pos x="connsiteX3423" y="connsiteY3423"/>
                </a:cxn>
                <a:cxn ang="0">
                  <a:pos x="connsiteX3424" y="connsiteY3424"/>
                </a:cxn>
                <a:cxn ang="0">
                  <a:pos x="connsiteX3425" y="connsiteY3425"/>
                </a:cxn>
                <a:cxn ang="0">
                  <a:pos x="connsiteX3426" y="connsiteY3426"/>
                </a:cxn>
                <a:cxn ang="0">
                  <a:pos x="connsiteX3427" y="connsiteY3427"/>
                </a:cxn>
                <a:cxn ang="0">
                  <a:pos x="connsiteX3428" y="connsiteY3428"/>
                </a:cxn>
                <a:cxn ang="0">
                  <a:pos x="connsiteX3429" y="connsiteY3429"/>
                </a:cxn>
                <a:cxn ang="0">
                  <a:pos x="connsiteX3430" y="connsiteY3430"/>
                </a:cxn>
                <a:cxn ang="0">
                  <a:pos x="connsiteX3431" y="connsiteY3431"/>
                </a:cxn>
                <a:cxn ang="0">
                  <a:pos x="connsiteX3432" y="connsiteY3432"/>
                </a:cxn>
                <a:cxn ang="0">
                  <a:pos x="connsiteX3433" y="connsiteY3433"/>
                </a:cxn>
                <a:cxn ang="0">
                  <a:pos x="connsiteX3434" y="connsiteY3434"/>
                </a:cxn>
                <a:cxn ang="0">
                  <a:pos x="connsiteX3435" y="connsiteY3435"/>
                </a:cxn>
                <a:cxn ang="0">
                  <a:pos x="connsiteX3436" y="connsiteY3436"/>
                </a:cxn>
                <a:cxn ang="0">
                  <a:pos x="connsiteX3437" y="connsiteY3437"/>
                </a:cxn>
                <a:cxn ang="0">
                  <a:pos x="connsiteX3438" y="connsiteY3438"/>
                </a:cxn>
                <a:cxn ang="0">
                  <a:pos x="connsiteX3439" y="connsiteY3439"/>
                </a:cxn>
                <a:cxn ang="0">
                  <a:pos x="connsiteX3440" y="connsiteY3440"/>
                </a:cxn>
                <a:cxn ang="0">
                  <a:pos x="connsiteX3441" y="connsiteY3441"/>
                </a:cxn>
                <a:cxn ang="0">
                  <a:pos x="connsiteX3442" y="connsiteY3442"/>
                </a:cxn>
                <a:cxn ang="0">
                  <a:pos x="connsiteX3443" y="connsiteY3443"/>
                </a:cxn>
                <a:cxn ang="0">
                  <a:pos x="connsiteX3444" y="connsiteY3444"/>
                </a:cxn>
                <a:cxn ang="0">
                  <a:pos x="connsiteX3445" y="connsiteY3445"/>
                </a:cxn>
                <a:cxn ang="0">
                  <a:pos x="connsiteX3446" y="connsiteY3446"/>
                </a:cxn>
                <a:cxn ang="0">
                  <a:pos x="connsiteX3447" y="connsiteY3447"/>
                </a:cxn>
                <a:cxn ang="0">
                  <a:pos x="connsiteX3448" y="connsiteY3448"/>
                </a:cxn>
                <a:cxn ang="0">
                  <a:pos x="connsiteX3449" y="connsiteY3449"/>
                </a:cxn>
                <a:cxn ang="0">
                  <a:pos x="connsiteX3450" y="connsiteY3450"/>
                </a:cxn>
                <a:cxn ang="0">
                  <a:pos x="connsiteX3451" y="connsiteY3451"/>
                </a:cxn>
                <a:cxn ang="0">
                  <a:pos x="connsiteX3452" y="connsiteY3452"/>
                </a:cxn>
                <a:cxn ang="0">
                  <a:pos x="connsiteX3453" y="connsiteY3453"/>
                </a:cxn>
                <a:cxn ang="0">
                  <a:pos x="connsiteX3454" y="connsiteY3454"/>
                </a:cxn>
                <a:cxn ang="0">
                  <a:pos x="connsiteX3455" y="connsiteY3455"/>
                </a:cxn>
                <a:cxn ang="0">
                  <a:pos x="connsiteX3456" y="connsiteY3456"/>
                </a:cxn>
                <a:cxn ang="0">
                  <a:pos x="connsiteX3457" y="connsiteY3457"/>
                </a:cxn>
                <a:cxn ang="0">
                  <a:pos x="connsiteX3458" y="connsiteY3458"/>
                </a:cxn>
                <a:cxn ang="0">
                  <a:pos x="connsiteX3459" y="connsiteY3459"/>
                </a:cxn>
                <a:cxn ang="0">
                  <a:pos x="connsiteX3460" y="connsiteY3460"/>
                </a:cxn>
                <a:cxn ang="0">
                  <a:pos x="connsiteX3461" y="connsiteY3461"/>
                </a:cxn>
                <a:cxn ang="0">
                  <a:pos x="connsiteX3462" y="connsiteY3462"/>
                </a:cxn>
                <a:cxn ang="0">
                  <a:pos x="connsiteX3463" y="connsiteY3463"/>
                </a:cxn>
                <a:cxn ang="0">
                  <a:pos x="connsiteX3464" y="connsiteY3464"/>
                </a:cxn>
                <a:cxn ang="0">
                  <a:pos x="connsiteX3465" y="connsiteY3465"/>
                </a:cxn>
                <a:cxn ang="0">
                  <a:pos x="connsiteX3466" y="connsiteY3466"/>
                </a:cxn>
                <a:cxn ang="0">
                  <a:pos x="connsiteX3467" y="connsiteY3467"/>
                </a:cxn>
                <a:cxn ang="0">
                  <a:pos x="connsiteX3468" y="connsiteY3468"/>
                </a:cxn>
                <a:cxn ang="0">
                  <a:pos x="connsiteX3469" y="connsiteY3469"/>
                </a:cxn>
                <a:cxn ang="0">
                  <a:pos x="connsiteX3470" y="connsiteY3470"/>
                </a:cxn>
                <a:cxn ang="0">
                  <a:pos x="connsiteX3471" y="connsiteY3471"/>
                </a:cxn>
                <a:cxn ang="0">
                  <a:pos x="connsiteX3472" y="connsiteY3472"/>
                </a:cxn>
                <a:cxn ang="0">
                  <a:pos x="connsiteX3473" y="connsiteY3473"/>
                </a:cxn>
                <a:cxn ang="0">
                  <a:pos x="connsiteX3474" y="connsiteY3474"/>
                </a:cxn>
                <a:cxn ang="0">
                  <a:pos x="connsiteX3475" y="connsiteY3475"/>
                </a:cxn>
                <a:cxn ang="0">
                  <a:pos x="connsiteX3476" y="connsiteY3476"/>
                </a:cxn>
                <a:cxn ang="0">
                  <a:pos x="connsiteX3477" y="connsiteY3477"/>
                </a:cxn>
                <a:cxn ang="0">
                  <a:pos x="connsiteX3478" y="connsiteY3478"/>
                </a:cxn>
                <a:cxn ang="0">
                  <a:pos x="connsiteX3479" y="connsiteY3479"/>
                </a:cxn>
                <a:cxn ang="0">
                  <a:pos x="connsiteX3480" y="connsiteY3480"/>
                </a:cxn>
                <a:cxn ang="0">
                  <a:pos x="connsiteX3481" y="connsiteY3481"/>
                </a:cxn>
                <a:cxn ang="0">
                  <a:pos x="connsiteX3482" y="connsiteY3482"/>
                </a:cxn>
                <a:cxn ang="0">
                  <a:pos x="connsiteX3483" y="connsiteY3483"/>
                </a:cxn>
                <a:cxn ang="0">
                  <a:pos x="connsiteX3484" y="connsiteY3484"/>
                </a:cxn>
                <a:cxn ang="0">
                  <a:pos x="connsiteX3485" y="connsiteY3485"/>
                </a:cxn>
                <a:cxn ang="0">
                  <a:pos x="connsiteX3486" y="connsiteY3486"/>
                </a:cxn>
                <a:cxn ang="0">
                  <a:pos x="connsiteX3487" y="connsiteY3487"/>
                </a:cxn>
                <a:cxn ang="0">
                  <a:pos x="connsiteX3488" y="connsiteY3488"/>
                </a:cxn>
                <a:cxn ang="0">
                  <a:pos x="connsiteX3489" y="connsiteY3489"/>
                </a:cxn>
                <a:cxn ang="0">
                  <a:pos x="connsiteX3490" y="connsiteY3490"/>
                </a:cxn>
                <a:cxn ang="0">
                  <a:pos x="connsiteX3491" y="connsiteY3491"/>
                </a:cxn>
                <a:cxn ang="0">
                  <a:pos x="connsiteX3492" y="connsiteY3492"/>
                </a:cxn>
                <a:cxn ang="0">
                  <a:pos x="connsiteX3493" y="connsiteY3493"/>
                </a:cxn>
                <a:cxn ang="0">
                  <a:pos x="connsiteX3494" y="connsiteY3494"/>
                </a:cxn>
                <a:cxn ang="0">
                  <a:pos x="connsiteX3495" y="connsiteY3495"/>
                </a:cxn>
                <a:cxn ang="0">
                  <a:pos x="connsiteX3496" y="connsiteY3496"/>
                </a:cxn>
                <a:cxn ang="0">
                  <a:pos x="connsiteX3497" y="connsiteY3497"/>
                </a:cxn>
                <a:cxn ang="0">
                  <a:pos x="connsiteX3498" y="connsiteY3498"/>
                </a:cxn>
                <a:cxn ang="0">
                  <a:pos x="connsiteX3499" y="connsiteY3499"/>
                </a:cxn>
                <a:cxn ang="0">
                  <a:pos x="connsiteX3500" y="connsiteY3500"/>
                </a:cxn>
                <a:cxn ang="0">
                  <a:pos x="connsiteX3501" y="connsiteY3501"/>
                </a:cxn>
                <a:cxn ang="0">
                  <a:pos x="connsiteX3502" y="connsiteY3502"/>
                </a:cxn>
                <a:cxn ang="0">
                  <a:pos x="connsiteX3503" y="connsiteY3503"/>
                </a:cxn>
                <a:cxn ang="0">
                  <a:pos x="connsiteX3504" y="connsiteY3504"/>
                </a:cxn>
                <a:cxn ang="0">
                  <a:pos x="connsiteX3505" y="connsiteY3505"/>
                </a:cxn>
                <a:cxn ang="0">
                  <a:pos x="connsiteX3506" y="connsiteY3506"/>
                </a:cxn>
                <a:cxn ang="0">
                  <a:pos x="connsiteX3507" y="connsiteY3507"/>
                </a:cxn>
                <a:cxn ang="0">
                  <a:pos x="connsiteX3508" y="connsiteY3508"/>
                </a:cxn>
                <a:cxn ang="0">
                  <a:pos x="connsiteX3509" y="connsiteY3509"/>
                </a:cxn>
                <a:cxn ang="0">
                  <a:pos x="connsiteX3510" y="connsiteY3510"/>
                </a:cxn>
                <a:cxn ang="0">
                  <a:pos x="connsiteX3511" y="connsiteY3511"/>
                </a:cxn>
                <a:cxn ang="0">
                  <a:pos x="connsiteX3512" y="connsiteY3512"/>
                </a:cxn>
                <a:cxn ang="0">
                  <a:pos x="connsiteX3513" y="connsiteY3513"/>
                </a:cxn>
                <a:cxn ang="0">
                  <a:pos x="connsiteX3514" y="connsiteY3514"/>
                </a:cxn>
                <a:cxn ang="0">
                  <a:pos x="connsiteX3515" y="connsiteY3515"/>
                </a:cxn>
                <a:cxn ang="0">
                  <a:pos x="connsiteX3516" y="connsiteY3516"/>
                </a:cxn>
                <a:cxn ang="0">
                  <a:pos x="connsiteX3517" y="connsiteY3517"/>
                </a:cxn>
                <a:cxn ang="0">
                  <a:pos x="connsiteX3518" y="connsiteY3518"/>
                </a:cxn>
                <a:cxn ang="0">
                  <a:pos x="connsiteX3519" y="connsiteY3519"/>
                </a:cxn>
                <a:cxn ang="0">
                  <a:pos x="connsiteX3520" y="connsiteY3520"/>
                </a:cxn>
                <a:cxn ang="0">
                  <a:pos x="connsiteX3521" y="connsiteY3521"/>
                </a:cxn>
                <a:cxn ang="0">
                  <a:pos x="connsiteX3522" y="connsiteY3522"/>
                </a:cxn>
                <a:cxn ang="0">
                  <a:pos x="connsiteX3523" y="connsiteY3523"/>
                </a:cxn>
                <a:cxn ang="0">
                  <a:pos x="connsiteX3524" y="connsiteY3524"/>
                </a:cxn>
                <a:cxn ang="0">
                  <a:pos x="connsiteX3525" y="connsiteY3525"/>
                </a:cxn>
                <a:cxn ang="0">
                  <a:pos x="connsiteX3526" y="connsiteY3526"/>
                </a:cxn>
                <a:cxn ang="0">
                  <a:pos x="connsiteX3527" y="connsiteY3527"/>
                </a:cxn>
                <a:cxn ang="0">
                  <a:pos x="connsiteX3528" y="connsiteY3528"/>
                </a:cxn>
                <a:cxn ang="0">
                  <a:pos x="connsiteX3529" y="connsiteY3529"/>
                </a:cxn>
                <a:cxn ang="0">
                  <a:pos x="connsiteX3530" y="connsiteY3530"/>
                </a:cxn>
                <a:cxn ang="0">
                  <a:pos x="connsiteX3531" y="connsiteY3531"/>
                </a:cxn>
                <a:cxn ang="0">
                  <a:pos x="connsiteX3532" y="connsiteY3532"/>
                </a:cxn>
                <a:cxn ang="0">
                  <a:pos x="connsiteX3533" y="connsiteY3533"/>
                </a:cxn>
                <a:cxn ang="0">
                  <a:pos x="connsiteX3534" y="connsiteY3534"/>
                </a:cxn>
                <a:cxn ang="0">
                  <a:pos x="connsiteX3535" y="connsiteY3535"/>
                </a:cxn>
                <a:cxn ang="0">
                  <a:pos x="connsiteX3536" y="connsiteY3536"/>
                </a:cxn>
                <a:cxn ang="0">
                  <a:pos x="connsiteX3537" y="connsiteY3537"/>
                </a:cxn>
                <a:cxn ang="0">
                  <a:pos x="connsiteX3538" y="connsiteY3538"/>
                </a:cxn>
                <a:cxn ang="0">
                  <a:pos x="connsiteX3539" y="connsiteY3539"/>
                </a:cxn>
                <a:cxn ang="0">
                  <a:pos x="connsiteX3540" y="connsiteY3540"/>
                </a:cxn>
                <a:cxn ang="0">
                  <a:pos x="connsiteX3541" y="connsiteY3541"/>
                </a:cxn>
                <a:cxn ang="0">
                  <a:pos x="connsiteX3542" y="connsiteY3542"/>
                </a:cxn>
                <a:cxn ang="0">
                  <a:pos x="connsiteX3543" y="connsiteY3543"/>
                </a:cxn>
                <a:cxn ang="0">
                  <a:pos x="connsiteX3544" y="connsiteY3544"/>
                </a:cxn>
                <a:cxn ang="0">
                  <a:pos x="connsiteX3545" y="connsiteY3545"/>
                </a:cxn>
                <a:cxn ang="0">
                  <a:pos x="connsiteX3546" y="connsiteY3546"/>
                </a:cxn>
                <a:cxn ang="0">
                  <a:pos x="connsiteX3547" y="connsiteY3547"/>
                </a:cxn>
                <a:cxn ang="0">
                  <a:pos x="connsiteX3548" y="connsiteY3548"/>
                </a:cxn>
                <a:cxn ang="0">
                  <a:pos x="connsiteX3549" y="connsiteY3549"/>
                </a:cxn>
                <a:cxn ang="0">
                  <a:pos x="connsiteX3550" y="connsiteY3550"/>
                </a:cxn>
                <a:cxn ang="0">
                  <a:pos x="connsiteX3551" y="connsiteY3551"/>
                </a:cxn>
                <a:cxn ang="0">
                  <a:pos x="connsiteX3552" y="connsiteY3552"/>
                </a:cxn>
                <a:cxn ang="0">
                  <a:pos x="connsiteX3553" y="connsiteY3553"/>
                </a:cxn>
                <a:cxn ang="0">
                  <a:pos x="connsiteX3554" y="connsiteY3554"/>
                </a:cxn>
                <a:cxn ang="0">
                  <a:pos x="connsiteX3555" y="connsiteY3555"/>
                </a:cxn>
                <a:cxn ang="0">
                  <a:pos x="connsiteX3556" y="connsiteY3556"/>
                </a:cxn>
                <a:cxn ang="0">
                  <a:pos x="connsiteX3557" y="connsiteY3557"/>
                </a:cxn>
                <a:cxn ang="0">
                  <a:pos x="connsiteX3558" y="connsiteY3558"/>
                </a:cxn>
                <a:cxn ang="0">
                  <a:pos x="connsiteX3559" y="connsiteY3559"/>
                </a:cxn>
                <a:cxn ang="0">
                  <a:pos x="connsiteX3560" y="connsiteY3560"/>
                </a:cxn>
                <a:cxn ang="0">
                  <a:pos x="connsiteX3561" y="connsiteY3561"/>
                </a:cxn>
                <a:cxn ang="0">
                  <a:pos x="connsiteX3562" y="connsiteY3562"/>
                </a:cxn>
                <a:cxn ang="0">
                  <a:pos x="connsiteX3563" y="connsiteY3563"/>
                </a:cxn>
                <a:cxn ang="0">
                  <a:pos x="connsiteX3564" y="connsiteY3564"/>
                </a:cxn>
                <a:cxn ang="0">
                  <a:pos x="connsiteX3565" y="connsiteY3565"/>
                </a:cxn>
                <a:cxn ang="0">
                  <a:pos x="connsiteX3566" y="connsiteY3566"/>
                </a:cxn>
                <a:cxn ang="0">
                  <a:pos x="connsiteX3567" y="connsiteY3567"/>
                </a:cxn>
                <a:cxn ang="0">
                  <a:pos x="connsiteX3568" y="connsiteY3568"/>
                </a:cxn>
                <a:cxn ang="0">
                  <a:pos x="connsiteX3569" y="connsiteY3569"/>
                </a:cxn>
                <a:cxn ang="0">
                  <a:pos x="connsiteX3570" y="connsiteY3570"/>
                </a:cxn>
                <a:cxn ang="0">
                  <a:pos x="connsiteX3571" y="connsiteY3571"/>
                </a:cxn>
                <a:cxn ang="0">
                  <a:pos x="connsiteX3572" y="connsiteY3572"/>
                </a:cxn>
                <a:cxn ang="0">
                  <a:pos x="connsiteX3573" y="connsiteY3573"/>
                </a:cxn>
                <a:cxn ang="0">
                  <a:pos x="connsiteX3574" y="connsiteY3574"/>
                </a:cxn>
                <a:cxn ang="0">
                  <a:pos x="connsiteX3575" y="connsiteY3575"/>
                </a:cxn>
                <a:cxn ang="0">
                  <a:pos x="connsiteX3576" y="connsiteY3576"/>
                </a:cxn>
                <a:cxn ang="0">
                  <a:pos x="connsiteX3577" y="connsiteY3577"/>
                </a:cxn>
                <a:cxn ang="0">
                  <a:pos x="connsiteX3578" y="connsiteY3578"/>
                </a:cxn>
                <a:cxn ang="0">
                  <a:pos x="connsiteX3579" y="connsiteY3579"/>
                </a:cxn>
                <a:cxn ang="0">
                  <a:pos x="connsiteX3580" y="connsiteY3580"/>
                </a:cxn>
                <a:cxn ang="0">
                  <a:pos x="connsiteX3581" y="connsiteY3581"/>
                </a:cxn>
                <a:cxn ang="0">
                  <a:pos x="connsiteX3582" y="connsiteY3582"/>
                </a:cxn>
                <a:cxn ang="0">
                  <a:pos x="connsiteX3583" y="connsiteY3583"/>
                </a:cxn>
                <a:cxn ang="0">
                  <a:pos x="connsiteX3584" y="connsiteY3584"/>
                </a:cxn>
                <a:cxn ang="0">
                  <a:pos x="connsiteX3585" y="connsiteY3585"/>
                </a:cxn>
                <a:cxn ang="0">
                  <a:pos x="connsiteX3586" y="connsiteY3586"/>
                </a:cxn>
                <a:cxn ang="0">
                  <a:pos x="connsiteX3587" y="connsiteY3587"/>
                </a:cxn>
                <a:cxn ang="0">
                  <a:pos x="connsiteX3588" y="connsiteY3588"/>
                </a:cxn>
                <a:cxn ang="0">
                  <a:pos x="connsiteX3589" y="connsiteY3589"/>
                </a:cxn>
                <a:cxn ang="0">
                  <a:pos x="connsiteX3590" y="connsiteY3590"/>
                </a:cxn>
                <a:cxn ang="0">
                  <a:pos x="connsiteX3591" y="connsiteY3591"/>
                </a:cxn>
                <a:cxn ang="0">
                  <a:pos x="connsiteX3592" y="connsiteY3592"/>
                </a:cxn>
                <a:cxn ang="0">
                  <a:pos x="connsiteX3593" y="connsiteY3593"/>
                </a:cxn>
                <a:cxn ang="0">
                  <a:pos x="connsiteX3594" y="connsiteY3594"/>
                </a:cxn>
                <a:cxn ang="0">
                  <a:pos x="connsiteX3595" y="connsiteY3595"/>
                </a:cxn>
                <a:cxn ang="0">
                  <a:pos x="connsiteX3596" y="connsiteY3596"/>
                </a:cxn>
                <a:cxn ang="0">
                  <a:pos x="connsiteX3597" y="connsiteY3597"/>
                </a:cxn>
                <a:cxn ang="0">
                  <a:pos x="connsiteX3598" y="connsiteY3598"/>
                </a:cxn>
                <a:cxn ang="0">
                  <a:pos x="connsiteX3599" y="connsiteY3599"/>
                </a:cxn>
                <a:cxn ang="0">
                  <a:pos x="connsiteX3600" y="connsiteY3600"/>
                </a:cxn>
                <a:cxn ang="0">
                  <a:pos x="connsiteX3601" y="connsiteY3601"/>
                </a:cxn>
                <a:cxn ang="0">
                  <a:pos x="connsiteX3602" y="connsiteY3602"/>
                </a:cxn>
                <a:cxn ang="0">
                  <a:pos x="connsiteX3603" y="connsiteY3603"/>
                </a:cxn>
                <a:cxn ang="0">
                  <a:pos x="connsiteX3604" y="connsiteY3604"/>
                </a:cxn>
                <a:cxn ang="0">
                  <a:pos x="connsiteX3605" y="connsiteY3605"/>
                </a:cxn>
                <a:cxn ang="0">
                  <a:pos x="connsiteX3606" y="connsiteY3606"/>
                </a:cxn>
                <a:cxn ang="0">
                  <a:pos x="connsiteX3607" y="connsiteY3607"/>
                </a:cxn>
                <a:cxn ang="0">
                  <a:pos x="connsiteX3608" y="connsiteY3608"/>
                </a:cxn>
                <a:cxn ang="0">
                  <a:pos x="connsiteX3609" y="connsiteY3609"/>
                </a:cxn>
                <a:cxn ang="0">
                  <a:pos x="connsiteX3610" y="connsiteY3610"/>
                </a:cxn>
                <a:cxn ang="0">
                  <a:pos x="connsiteX3611" y="connsiteY3611"/>
                </a:cxn>
                <a:cxn ang="0">
                  <a:pos x="connsiteX3612" y="connsiteY3612"/>
                </a:cxn>
                <a:cxn ang="0">
                  <a:pos x="connsiteX3613" y="connsiteY3613"/>
                </a:cxn>
                <a:cxn ang="0">
                  <a:pos x="connsiteX3614" y="connsiteY3614"/>
                </a:cxn>
                <a:cxn ang="0">
                  <a:pos x="connsiteX3615" y="connsiteY3615"/>
                </a:cxn>
                <a:cxn ang="0">
                  <a:pos x="connsiteX3616" y="connsiteY3616"/>
                </a:cxn>
                <a:cxn ang="0">
                  <a:pos x="connsiteX3617" y="connsiteY3617"/>
                </a:cxn>
                <a:cxn ang="0">
                  <a:pos x="connsiteX3618" y="connsiteY3618"/>
                </a:cxn>
                <a:cxn ang="0">
                  <a:pos x="connsiteX3619" y="connsiteY3619"/>
                </a:cxn>
                <a:cxn ang="0">
                  <a:pos x="connsiteX3620" y="connsiteY3620"/>
                </a:cxn>
                <a:cxn ang="0">
                  <a:pos x="connsiteX3621" y="connsiteY3621"/>
                </a:cxn>
                <a:cxn ang="0">
                  <a:pos x="connsiteX3622" y="connsiteY3622"/>
                </a:cxn>
                <a:cxn ang="0">
                  <a:pos x="connsiteX3623" y="connsiteY3623"/>
                </a:cxn>
                <a:cxn ang="0">
                  <a:pos x="connsiteX3624" y="connsiteY3624"/>
                </a:cxn>
                <a:cxn ang="0">
                  <a:pos x="connsiteX3625" y="connsiteY3625"/>
                </a:cxn>
                <a:cxn ang="0">
                  <a:pos x="connsiteX3626" y="connsiteY3626"/>
                </a:cxn>
                <a:cxn ang="0">
                  <a:pos x="connsiteX3627" y="connsiteY3627"/>
                </a:cxn>
                <a:cxn ang="0">
                  <a:pos x="connsiteX3628" y="connsiteY3628"/>
                </a:cxn>
                <a:cxn ang="0">
                  <a:pos x="connsiteX3629" y="connsiteY3629"/>
                </a:cxn>
                <a:cxn ang="0">
                  <a:pos x="connsiteX3630" y="connsiteY3630"/>
                </a:cxn>
                <a:cxn ang="0">
                  <a:pos x="connsiteX3631" y="connsiteY3631"/>
                </a:cxn>
                <a:cxn ang="0">
                  <a:pos x="connsiteX3632" y="connsiteY3632"/>
                </a:cxn>
                <a:cxn ang="0">
                  <a:pos x="connsiteX3633" y="connsiteY3633"/>
                </a:cxn>
                <a:cxn ang="0">
                  <a:pos x="connsiteX3634" y="connsiteY3634"/>
                </a:cxn>
                <a:cxn ang="0">
                  <a:pos x="connsiteX3635" y="connsiteY3635"/>
                </a:cxn>
                <a:cxn ang="0">
                  <a:pos x="connsiteX3636" y="connsiteY3636"/>
                </a:cxn>
                <a:cxn ang="0">
                  <a:pos x="connsiteX3637" y="connsiteY3637"/>
                </a:cxn>
                <a:cxn ang="0">
                  <a:pos x="connsiteX3638" y="connsiteY3638"/>
                </a:cxn>
                <a:cxn ang="0">
                  <a:pos x="connsiteX3639" y="connsiteY3639"/>
                </a:cxn>
                <a:cxn ang="0">
                  <a:pos x="connsiteX3640" y="connsiteY3640"/>
                </a:cxn>
                <a:cxn ang="0">
                  <a:pos x="connsiteX3641" y="connsiteY3641"/>
                </a:cxn>
                <a:cxn ang="0">
                  <a:pos x="connsiteX3642" y="connsiteY3642"/>
                </a:cxn>
                <a:cxn ang="0">
                  <a:pos x="connsiteX3643" y="connsiteY3643"/>
                </a:cxn>
                <a:cxn ang="0">
                  <a:pos x="connsiteX3644" y="connsiteY3644"/>
                </a:cxn>
                <a:cxn ang="0">
                  <a:pos x="connsiteX3645" y="connsiteY3645"/>
                </a:cxn>
                <a:cxn ang="0">
                  <a:pos x="connsiteX3646" y="connsiteY3646"/>
                </a:cxn>
                <a:cxn ang="0">
                  <a:pos x="connsiteX3647" y="connsiteY3647"/>
                </a:cxn>
                <a:cxn ang="0">
                  <a:pos x="connsiteX3648" y="connsiteY3648"/>
                </a:cxn>
                <a:cxn ang="0">
                  <a:pos x="connsiteX3649" y="connsiteY3649"/>
                </a:cxn>
                <a:cxn ang="0">
                  <a:pos x="connsiteX3650" y="connsiteY3650"/>
                </a:cxn>
                <a:cxn ang="0">
                  <a:pos x="connsiteX3651" y="connsiteY3651"/>
                </a:cxn>
                <a:cxn ang="0">
                  <a:pos x="connsiteX3652" y="connsiteY3652"/>
                </a:cxn>
                <a:cxn ang="0">
                  <a:pos x="connsiteX3653" y="connsiteY3653"/>
                </a:cxn>
                <a:cxn ang="0">
                  <a:pos x="connsiteX3654" y="connsiteY3654"/>
                </a:cxn>
                <a:cxn ang="0">
                  <a:pos x="connsiteX3655" y="connsiteY3655"/>
                </a:cxn>
                <a:cxn ang="0">
                  <a:pos x="connsiteX3656" y="connsiteY3656"/>
                </a:cxn>
                <a:cxn ang="0">
                  <a:pos x="connsiteX3657" y="connsiteY3657"/>
                </a:cxn>
                <a:cxn ang="0">
                  <a:pos x="connsiteX3658" y="connsiteY3658"/>
                </a:cxn>
                <a:cxn ang="0">
                  <a:pos x="connsiteX3659" y="connsiteY3659"/>
                </a:cxn>
                <a:cxn ang="0">
                  <a:pos x="connsiteX3660" y="connsiteY3660"/>
                </a:cxn>
                <a:cxn ang="0">
                  <a:pos x="connsiteX3661" y="connsiteY3661"/>
                </a:cxn>
                <a:cxn ang="0">
                  <a:pos x="connsiteX3662" y="connsiteY3662"/>
                </a:cxn>
                <a:cxn ang="0">
                  <a:pos x="connsiteX3663" y="connsiteY3663"/>
                </a:cxn>
                <a:cxn ang="0">
                  <a:pos x="connsiteX3664" y="connsiteY3664"/>
                </a:cxn>
                <a:cxn ang="0">
                  <a:pos x="connsiteX3665" y="connsiteY3665"/>
                </a:cxn>
                <a:cxn ang="0">
                  <a:pos x="connsiteX3666" y="connsiteY3666"/>
                </a:cxn>
                <a:cxn ang="0">
                  <a:pos x="connsiteX3667" y="connsiteY3667"/>
                </a:cxn>
                <a:cxn ang="0">
                  <a:pos x="connsiteX3668" y="connsiteY3668"/>
                </a:cxn>
                <a:cxn ang="0">
                  <a:pos x="connsiteX3669" y="connsiteY3669"/>
                </a:cxn>
                <a:cxn ang="0">
                  <a:pos x="connsiteX3670" y="connsiteY3670"/>
                </a:cxn>
                <a:cxn ang="0">
                  <a:pos x="connsiteX3671" y="connsiteY3671"/>
                </a:cxn>
                <a:cxn ang="0">
                  <a:pos x="connsiteX3672" y="connsiteY3672"/>
                </a:cxn>
                <a:cxn ang="0">
                  <a:pos x="connsiteX3673" y="connsiteY3673"/>
                </a:cxn>
                <a:cxn ang="0">
                  <a:pos x="connsiteX3674" y="connsiteY3674"/>
                </a:cxn>
                <a:cxn ang="0">
                  <a:pos x="connsiteX3675" y="connsiteY3675"/>
                </a:cxn>
                <a:cxn ang="0">
                  <a:pos x="connsiteX3676" y="connsiteY3676"/>
                </a:cxn>
                <a:cxn ang="0">
                  <a:pos x="connsiteX3677" y="connsiteY3677"/>
                </a:cxn>
                <a:cxn ang="0">
                  <a:pos x="connsiteX3678" y="connsiteY3678"/>
                </a:cxn>
                <a:cxn ang="0">
                  <a:pos x="connsiteX3679" y="connsiteY3679"/>
                </a:cxn>
                <a:cxn ang="0">
                  <a:pos x="connsiteX3680" y="connsiteY3680"/>
                </a:cxn>
                <a:cxn ang="0">
                  <a:pos x="connsiteX3681" y="connsiteY3681"/>
                </a:cxn>
                <a:cxn ang="0">
                  <a:pos x="connsiteX3682" y="connsiteY3682"/>
                </a:cxn>
                <a:cxn ang="0">
                  <a:pos x="connsiteX3683" y="connsiteY3683"/>
                </a:cxn>
                <a:cxn ang="0">
                  <a:pos x="connsiteX3684" y="connsiteY3684"/>
                </a:cxn>
                <a:cxn ang="0">
                  <a:pos x="connsiteX3685" y="connsiteY3685"/>
                </a:cxn>
                <a:cxn ang="0">
                  <a:pos x="connsiteX3686" y="connsiteY3686"/>
                </a:cxn>
                <a:cxn ang="0">
                  <a:pos x="connsiteX3687" y="connsiteY3687"/>
                </a:cxn>
                <a:cxn ang="0">
                  <a:pos x="connsiteX3688" y="connsiteY3688"/>
                </a:cxn>
                <a:cxn ang="0">
                  <a:pos x="connsiteX3689" y="connsiteY3689"/>
                </a:cxn>
                <a:cxn ang="0">
                  <a:pos x="connsiteX3690" y="connsiteY3690"/>
                </a:cxn>
                <a:cxn ang="0">
                  <a:pos x="connsiteX3691" y="connsiteY3691"/>
                </a:cxn>
                <a:cxn ang="0">
                  <a:pos x="connsiteX3692" y="connsiteY3692"/>
                </a:cxn>
                <a:cxn ang="0">
                  <a:pos x="connsiteX3693" y="connsiteY3693"/>
                </a:cxn>
                <a:cxn ang="0">
                  <a:pos x="connsiteX3694" y="connsiteY3694"/>
                </a:cxn>
                <a:cxn ang="0">
                  <a:pos x="connsiteX3695" y="connsiteY3695"/>
                </a:cxn>
                <a:cxn ang="0">
                  <a:pos x="connsiteX3696" y="connsiteY3696"/>
                </a:cxn>
                <a:cxn ang="0">
                  <a:pos x="connsiteX3697" y="connsiteY3697"/>
                </a:cxn>
                <a:cxn ang="0">
                  <a:pos x="connsiteX3698" y="connsiteY3698"/>
                </a:cxn>
                <a:cxn ang="0">
                  <a:pos x="connsiteX3699" y="connsiteY3699"/>
                </a:cxn>
                <a:cxn ang="0">
                  <a:pos x="connsiteX3700" y="connsiteY3700"/>
                </a:cxn>
                <a:cxn ang="0">
                  <a:pos x="connsiteX3701" y="connsiteY3701"/>
                </a:cxn>
                <a:cxn ang="0">
                  <a:pos x="connsiteX3702" y="connsiteY3702"/>
                </a:cxn>
                <a:cxn ang="0">
                  <a:pos x="connsiteX3703" y="connsiteY3703"/>
                </a:cxn>
                <a:cxn ang="0">
                  <a:pos x="connsiteX3704" y="connsiteY3704"/>
                </a:cxn>
                <a:cxn ang="0">
                  <a:pos x="connsiteX3705" y="connsiteY3705"/>
                </a:cxn>
                <a:cxn ang="0">
                  <a:pos x="connsiteX3706" y="connsiteY3706"/>
                </a:cxn>
                <a:cxn ang="0">
                  <a:pos x="connsiteX3707" y="connsiteY3707"/>
                </a:cxn>
                <a:cxn ang="0">
                  <a:pos x="connsiteX3708" y="connsiteY3708"/>
                </a:cxn>
                <a:cxn ang="0">
                  <a:pos x="connsiteX3709" y="connsiteY3709"/>
                </a:cxn>
                <a:cxn ang="0">
                  <a:pos x="connsiteX3710" y="connsiteY3710"/>
                </a:cxn>
                <a:cxn ang="0">
                  <a:pos x="connsiteX3711" y="connsiteY3711"/>
                </a:cxn>
                <a:cxn ang="0">
                  <a:pos x="connsiteX3712" y="connsiteY3712"/>
                </a:cxn>
                <a:cxn ang="0">
                  <a:pos x="connsiteX3713" y="connsiteY3713"/>
                </a:cxn>
                <a:cxn ang="0">
                  <a:pos x="connsiteX3714" y="connsiteY3714"/>
                </a:cxn>
                <a:cxn ang="0">
                  <a:pos x="connsiteX3715" y="connsiteY3715"/>
                </a:cxn>
                <a:cxn ang="0">
                  <a:pos x="connsiteX3716" y="connsiteY3716"/>
                </a:cxn>
                <a:cxn ang="0">
                  <a:pos x="connsiteX3717" y="connsiteY3717"/>
                </a:cxn>
                <a:cxn ang="0">
                  <a:pos x="connsiteX3718" y="connsiteY3718"/>
                </a:cxn>
                <a:cxn ang="0">
                  <a:pos x="connsiteX3719" y="connsiteY3719"/>
                </a:cxn>
                <a:cxn ang="0">
                  <a:pos x="connsiteX3720" y="connsiteY3720"/>
                </a:cxn>
                <a:cxn ang="0">
                  <a:pos x="connsiteX3721" y="connsiteY3721"/>
                </a:cxn>
                <a:cxn ang="0">
                  <a:pos x="connsiteX3722" y="connsiteY3722"/>
                </a:cxn>
                <a:cxn ang="0">
                  <a:pos x="connsiteX3723" y="connsiteY3723"/>
                </a:cxn>
                <a:cxn ang="0">
                  <a:pos x="connsiteX3724" y="connsiteY3724"/>
                </a:cxn>
                <a:cxn ang="0">
                  <a:pos x="connsiteX3725" y="connsiteY3725"/>
                </a:cxn>
                <a:cxn ang="0">
                  <a:pos x="connsiteX3726" y="connsiteY3726"/>
                </a:cxn>
                <a:cxn ang="0">
                  <a:pos x="connsiteX3727" y="connsiteY3727"/>
                </a:cxn>
                <a:cxn ang="0">
                  <a:pos x="connsiteX3728" y="connsiteY3728"/>
                </a:cxn>
                <a:cxn ang="0">
                  <a:pos x="connsiteX3729" y="connsiteY3729"/>
                </a:cxn>
                <a:cxn ang="0">
                  <a:pos x="connsiteX3730" y="connsiteY3730"/>
                </a:cxn>
                <a:cxn ang="0">
                  <a:pos x="connsiteX3731" y="connsiteY3731"/>
                </a:cxn>
                <a:cxn ang="0">
                  <a:pos x="connsiteX3732" y="connsiteY3732"/>
                </a:cxn>
                <a:cxn ang="0">
                  <a:pos x="connsiteX3733" y="connsiteY3733"/>
                </a:cxn>
                <a:cxn ang="0">
                  <a:pos x="connsiteX3734" y="connsiteY3734"/>
                </a:cxn>
                <a:cxn ang="0">
                  <a:pos x="connsiteX3735" y="connsiteY3735"/>
                </a:cxn>
                <a:cxn ang="0">
                  <a:pos x="connsiteX3736" y="connsiteY3736"/>
                </a:cxn>
                <a:cxn ang="0">
                  <a:pos x="connsiteX3737" y="connsiteY3737"/>
                </a:cxn>
                <a:cxn ang="0">
                  <a:pos x="connsiteX3738" y="connsiteY3738"/>
                </a:cxn>
                <a:cxn ang="0">
                  <a:pos x="connsiteX3739" y="connsiteY3739"/>
                </a:cxn>
                <a:cxn ang="0">
                  <a:pos x="connsiteX3740" y="connsiteY3740"/>
                </a:cxn>
                <a:cxn ang="0">
                  <a:pos x="connsiteX3741" y="connsiteY3741"/>
                </a:cxn>
                <a:cxn ang="0">
                  <a:pos x="connsiteX3742" y="connsiteY3742"/>
                </a:cxn>
                <a:cxn ang="0">
                  <a:pos x="connsiteX3743" y="connsiteY3743"/>
                </a:cxn>
                <a:cxn ang="0">
                  <a:pos x="connsiteX3744" y="connsiteY3744"/>
                </a:cxn>
                <a:cxn ang="0">
                  <a:pos x="connsiteX3745" y="connsiteY3745"/>
                </a:cxn>
                <a:cxn ang="0">
                  <a:pos x="connsiteX3746" y="connsiteY3746"/>
                </a:cxn>
                <a:cxn ang="0">
                  <a:pos x="connsiteX3747" y="connsiteY3747"/>
                </a:cxn>
                <a:cxn ang="0">
                  <a:pos x="connsiteX3748" y="connsiteY3748"/>
                </a:cxn>
                <a:cxn ang="0">
                  <a:pos x="connsiteX3749" y="connsiteY3749"/>
                </a:cxn>
                <a:cxn ang="0">
                  <a:pos x="connsiteX3750" y="connsiteY3750"/>
                </a:cxn>
                <a:cxn ang="0">
                  <a:pos x="connsiteX3751" y="connsiteY3751"/>
                </a:cxn>
                <a:cxn ang="0">
                  <a:pos x="connsiteX3752" y="connsiteY3752"/>
                </a:cxn>
                <a:cxn ang="0">
                  <a:pos x="connsiteX3753" y="connsiteY3753"/>
                </a:cxn>
                <a:cxn ang="0">
                  <a:pos x="connsiteX3754" y="connsiteY3754"/>
                </a:cxn>
                <a:cxn ang="0">
                  <a:pos x="connsiteX3755" y="connsiteY3755"/>
                </a:cxn>
                <a:cxn ang="0">
                  <a:pos x="connsiteX3756" y="connsiteY3756"/>
                </a:cxn>
                <a:cxn ang="0">
                  <a:pos x="connsiteX3757" y="connsiteY3757"/>
                </a:cxn>
                <a:cxn ang="0">
                  <a:pos x="connsiteX3758" y="connsiteY3758"/>
                </a:cxn>
                <a:cxn ang="0">
                  <a:pos x="connsiteX3759" y="connsiteY3759"/>
                </a:cxn>
                <a:cxn ang="0">
                  <a:pos x="connsiteX3760" y="connsiteY3760"/>
                </a:cxn>
                <a:cxn ang="0">
                  <a:pos x="connsiteX3761" y="connsiteY3761"/>
                </a:cxn>
                <a:cxn ang="0">
                  <a:pos x="connsiteX3762" y="connsiteY3762"/>
                </a:cxn>
                <a:cxn ang="0">
                  <a:pos x="connsiteX3763" y="connsiteY3763"/>
                </a:cxn>
                <a:cxn ang="0">
                  <a:pos x="connsiteX3764" y="connsiteY3764"/>
                </a:cxn>
                <a:cxn ang="0">
                  <a:pos x="connsiteX3765" y="connsiteY3765"/>
                </a:cxn>
                <a:cxn ang="0">
                  <a:pos x="connsiteX3766" y="connsiteY3766"/>
                </a:cxn>
                <a:cxn ang="0">
                  <a:pos x="connsiteX3767" y="connsiteY3767"/>
                </a:cxn>
                <a:cxn ang="0">
                  <a:pos x="connsiteX3768" y="connsiteY3768"/>
                </a:cxn>
                <a:cxn ang="0">
                  <a:pos x="connsiteX3769" y="connsiteY3769"/>
                </a:cxn>
                <a:cxn ang="0">
                  <a:pos x="connsiteX3770" y="connsiteY3770"/>
                </a:cxn>
                <a:cxn ang="0">
                  <a:pos x="connsiteX3771" y="connsiteY3771"/>
                </a:cxn>
                <a:cxn ang="0">
                  <a:pos x="connsiteX3772" y="connsiteY3772"/>
                </a:cxn>
                <a:cxn ang="0">
                  <a:pos x="connsiteX3773" y="connsiteY3773"/>
                </a:cxn>
                <a:cxn ang="0">
                  <a:pos x="connsiteX3774" y="connsiteY3774"/>
                </a:cxn>
                <a:cxn ang="0">
                  <a:pos x="connsiteX3775" y="connsiteY3775"/>
                </a:cxn>
                <a:cxn ang="0">
                  <a:pos x="connsiteX3776" y="connsiteY3776"/>
                </a:cxn>
                <a:cxn ang="0">
                  <a:pos x="connsiteX3777" y="connsiteY3777"/>
                </a:cxn>
                <a:cxn ang="0">
                  <a:pos x="connsiteX3778" y="connsiteY3778"/>
                </a:cxn>
                <a:cxn ang="0">
                  <a:pos x="connsiteX3779" y="connsiteY3779"/>
                </a:cxn>
                <a:cxn ang="0">
                  <a:pos x="connsiteX3780" y="connsiteY3780"/>
                </a:cxn>
                <a:cxn ang="0">
                  <a:pos x="connsiteX3781" y="connsiteY3781"/>
                </a:cxn>
                <a:cxn ang="0">
                  <a:pos x="connsiteX3782" y="connsiteY3782"/>
                </a:cxn>
                <a:cxn ang="0">
                  <a:pos x="connsiteX3783" y="connsiteY3783"/>
                </a:cxn>
                <a:cxn ang="0">
                  <a:pos x="connsiteX3784" y="connsiteY3784"/>
                </a:cxn>
                <a:cxn ang="0">
                  <a:pos x="connsiteX3785" y="connsiteY3785"/>
                </a:cxn>
                <a:cxn ang="0">
                  <a:pos x="connsiteX3786" y="connsiteY3786"/>
                </a:cxn>
                <a:cxn ang="0">
                  <a:pos x="connsiteX3787" y="connsiteY3787"/>
                </a:cxn>
                <a:cxn ang="0">
                  <a:pos x="connsiteX3788" y="connsiteY3788"/>
                </a:cxn>
                <a:cxn ang="0">
                  <a:pos x="connsiteX3789" y="connsiteY3789"/>
                </a:cxn>
                <a:cxn ang="0">
                  <a:pos x="connsiteX3790" y="connsiteY3790"/>
                </a:cxn>
                <a:cxn ang="0">
                  <a:pos x="connsiteX3791" y="connsiteY3791"/>
                </a:cxn>
                <a:cxn ang="0">
                  <a:pos x="connsiteX3792" y="connsiteY3792"/>
                </a:cxn>
                <a:cxn ang="0">
                  <a:pos x="connsiteX3793" y="connsiteY3793"/>
                </a:cxn>
                <a:cxn ang="0">
                  <a:pos x="connsiteX3794" y="connsiteY3794"/>
                </a:cxn>
                <a:cxn ang="0">
                  <a:pos x="connsiteX3795" y="connsiteY3795"/>
                </a:cxn>
                <a:cxn ang="0">
                  <a:pos x="connsiteX3796" y="connsiteY3796"/>
                </a:cxn>
                <a:cxn ang="0">
                  <a:pos x="connsiteX3797" y="connsiteY3797"/>
                </a:cxn>
                <a:cxn ang="0">
                  <a:pos x="connsiteX3798" y="connsiteY3798"/>
                </a:cxn>
                <a:cxn ang="0">
                  <a:pos x="connsiteX3799" y="connsiteY3799"/>
                </a:cxn>
                <a:cxn ang="0">
                  <a:pos x="connsiteX3800" y="connsiteY3800"/>
                </a:cxn>
                <a:cxn ang="0">
                  <a:pos x="connsiteX3801" y="connsiteY3801"/>
                </a:cxn>
                <a:cxn ang="0">
                  <a:pos x="connsiteX3802" y="connsiteY3802"/>
                </a:cxn>
                <a:cxn ang="0">
                  <a:pos x="connsiteX3803" y="connsiteY3803"/>
                </a:cxn>
                <a:cxn ang="0">
                  <a:pos x="connsiteX3804" y="connsiteY3804"/>
                </a:cxn>
                <a:cxn ang="0">
                  <a:pos x="connsiteX3805" y="connsiteY3805"/>
                </a:cxn>
                <a:cxn ang="0">
                  <a:pos x="connsiteX3806" y="connsiteY3806"/>
                </a:cxn>
                <a:cxn ang="0">
                  <a:pos x="connsiteX3807" y="connsiteY3807"/>
                </a:cxn>
                <a:cxn ang="0">
                  <a:pos x="connsiteX3808" y="connsiteY3808"/>
                </a:cxn>
                <a:cxn ang="0">
                  <a:pos x="connsiteX3809" y="connsiteY3809"/>
                </a:cxn>
                <a:cxn ang="0">
                  <a:pos x="connsiteX3810" y="connsiteY3810"/>
                </a:cxn>
                <a:cxn ang="0">
                  <a:pos x="connsiteX3811" y="connsiteY3811"/>
                </a:cxn>
                <a:cxn ang="0">
                  <a:pos x="connsiteX3812" y="connsiteY3812"/>
                </a:cxn>
                <a:cxn ang="0">
                  <a:pos x="connsiteX3813" y="connsiteY3813"/>
                </a:cxn>
                <a:cxn ang="0">
                  <a:pos x="connsiteX3814" y="connsiteY3814"/>
                </a:cxn>
                <a:cxn ang="0">
                  <a:pos x="connsiteX3815" y="connsiteY3815"/>
                </a:cxn>
                <a:cxn ang="0">
                  <a:pos x="connsiteX3816" y="connsiteY3816"/>
                </a:cxn>
                <a:cxn ang="0">
                  <a:pos x="connsiteX3817" y="connsiteY3817"/>
                </a:cxn>
                <a:cxn ang="0">
                  <a:pos x="connsiteX3818" y="connsiteY3818"/>
                </a:cxn>
                <a:cxn ang="0">
                  <a:pos x="connsiteX3819" y="connsiteY3819"/>
                </a:cxn>
                <a:cxn ang="0">
                  <a:pos x="connsiteX3820" y="connsiteY3820"/>
                </a:cxn>
                <a:cxn ang="0">
                  <a:pos x="connsiteX3821" y="connsiteY3821"/>
                </a:cxn>
                <a:cxn ang="0">
                  <a:pos x="connsiteX3822" y="connsiteY3822"/>
                </a:cxn>
                <a:cxn ang="0">
                  <a:pos x="connsiteX3823" y="connsiteY3823"/>
                </a:cxn>
                <a:cxn ang="0">
                  <a:pos x="connsiteX3824" y="connsiteY3824"/>
                </a:cxn>
                <a:cxn ang="0">
                  <a:pos x="connsiteX3825" y="connsiteY3825"/>
                </a:cxn>
                <a:cxn ang="0">
                  <a:pos x="connsiteX3826" y="connsiteY3826"/>
                </a:cxn>
                <a:cxn ang="0">
                  <a:pos x="connsiteX3827" y="connsiteY3827"/>
                </a:cxn>
                <a:cxn ang="0">
                  <a:pos x="connsiteX3828" y="connsiteY3828"/>
                </a:cxn>
                <a:cxn ang="0">
                  <a:pos x="connsiteX3829" y="connsiteY3829"/>
                </a:cxn>
                <a:cxn ang="0">
                  <a:pos x="connsiteX3830" y="connsiteY3830"/>
                </a:cxn>
                <a:cxn ang="0">
                  <a:pos x="connsiteX3831" y="connsiteY3831"/>
                </a:cxn>
                <a:cxn ang="0">
                  <a:pos x="connsiteX3832" y="connsiteY3832"/>
                </a:cxn>
                <a:cxn ang="0">
                  <a:pos x="connsiteX3833" y="connsiteY3833"/>
                </a:cxn>
                <a:cxn ang="0">
                  <a:pos x="connsiteX3834" y="connsiteY3834"/>
                </a:cxn>
                <a:cxn ang="0">
                  <a:pos x="connsiteX3835" y="connsiteY3835"/>
                </a:cxn>
                <a:cxn ang="0">
                  <a:pos x="connsiteX3836" y="connsiteY3836"/>
                </a:cxn>
                <a:cxn ang="0">
                  <a:pos x="connsiteX3837" y="connsiteY3837"/>
                </a:cxn>
                <a:cxn ang="0">
                  <a:pos x="connsiteX3838" y="connsiteY3838"/>
                </a:cxn>
                <a:cxn ang="0">
                  <a:pos x="connsiteX3839" y="connsiteY3839"/>
                </a:cxn>
                <a:cxn ang="0">
                  <a:pos x="connsiteX3840" y="connsiteY3840"/>
                </a:cxn>
                <a:cxn ang="0">
                  <a:pos x="connsiteX3841" y="connsiteY3841"/>
                </a:cxn>
                <a:cxn ang="0">
                  <a:pos x="connsiteX3842" y="connsiteY3842"/>
                </a:cxn>
                <a:cxn ang="0">
                  <a:pos x="connsiteX3843" y="connsiteY3843"/>
                </a:cxn>
                <a:cxn ang="0">
                  <a:pos x="connsiteX3844" y="connsiteY3844"/>
                </a:cxn>
                <a:cxn ang="0">
                  <a:pos x="connsiteX3845" y="connsiteY3845"/>
                </a:cxn>
                <a:cxn ang="0">
                  <a:pos x="connsiteX3846" y="connsiteY3846"/>
                </a:cxn>
                <a:cxn ang="0">
                  <a:pos x="connsiteX3847" y="connsiteY3847"/>
                </a:cxn>
                <a:cxn ang="0">
                  <a:pos x="connsiteX3848" y="connsiteY3848"/>
                </a:cxn>
                <a:cxn ang="0">
                  <a:pos x="connsiteX3849" y="connsiteY3849"/>
                </a:cxn>
                <a:cxn ang="0">
                  <a:pos x="connsiteX3850" y="connsiteY3850"/>
                </a:cxn>
                <a:cxn ang="0">
                  <a:pos x="connsiteX3851" y="connsiteY3851"/>
                </a:cxn>
                <a:cxn ang="0">
                  <a:pos x="connsiteX3852" y="connsiteY3852"/>
                </a:cxn>
                <a:cxn ang="0">
                  <a:pos x="connsiteX3853" y="connsiteY3853"/>
                </a:cxn>
                <a:cxn ang="0">
                  <a:pos x="connsiteX3854" y="connsiteY3854"/>
                </a:cxn>
                <a:cxn ang="0">
                  <a:pos x="connsiteX3855" y="connsiteY3855"/>
                </a:cxn>
                <a:cxn ang="0">
                  <a:pos x="connsiteX3856" y="connsiteY3856"/>
                </a:cxn>
                <a:cxn ang="0">
                  <a:pos x="connsiteX3857" y="connsiteY3857"/>
                </a:cxn>
                <a:cxn ang="0">
                  <a:pos x="connsiteX3858" y="connsiteY3858"/>
                </a:cxn>
                <a:cxn ang="0">
                  <a:pos x="connsiteX3859" y="connsiteY3859"/>
                </a:cxn>
                <a:cxn ang="0">
                  <a:pos x="connsiteX3860" y="connsiteY3860"/>
                </a:cxn>
                <a:cxn ang="0">
                  <a:pos x="connsiteX3861" y="connsiteY3861"/>
                </a:cxn>
                <a:cxn ang="0">
                  <a:pos x="connsiteX3862" y="connsiteY3862"/>
                </a:cxn>
                <a:cxn ang="0">
                  <a:pos x="connsiteX3863" y="connsiteY3863"/>
                </a:cxn>
                <a:cxn ang="0">
                  <a:pos x="connsiteX3864" y="connsiteY3864"/>
                </a:cxn>
                <a:cxn ang="0">
                  <a:pos x="connsiteX3865" y="connsiteY3865"/>
                </a:cxn>
                <a:cxn ang="0">
                  <a:pos x="connsiteX3866" y="connsiteY3866"/>
                </a:cxn>
                <a:cxn ang="0">
                  <a:pos x="connsiteX3867" y="connsiteY3867"/>
                </a:cxn>
                <a:cxn ang="0">
                  <a:pos x="connsiteX3868" y="connsiteY3868"/>
                </a:cxn>
                <a:cxn ang="0">
                  <a:pos x="connsiteX3869" y="connsiteY3869"/>
                </a:cxn>
                <a:cxn ang="0">
                  <a:pos x="connsiteX3870" y="connsiteY3870"/>
                </a:cxn>
                <a:cxn ang="0">
                  <a:pos x="connsiteX3871" y="connsiteY3871"/>
                </a:cxn>
                <a:cxn ang="0">
                  <a:pos x="connsiteX3872" y="connsiteY3872"/>
                </a:cxn>
                <a:cxn ang="0">
                  <a:pos x="connsiteX3873" y="connsiteY3873"/>
                </a:cxn>
                <a:cxn ang="0">
                  <a:pos x="connsiteX3874" y="connsiteY3874"/>
                </a:cxn>
                <a:cxn ang="0">
                  <a:pos x="connsiteX3875" y="connsiteY3875"/>
                </a:cxn>
                <a:cxn ang="0">
                  <a:pos x="connsiteX3876" y="connsiteY3876"/>
                </a:cxn>
                <a:cxn ang="0">
                  <a:pos x="connsiteX3877" y="connsiteY3877"/>
                </a:cxn>
                <a:cxn ang="0">
                  <a:pos x="connsiteX3878" y="connsiteY3878"/>
                </a:cxn>
                <a:cxn ang="0">
                  <a:pos x="connsiteX3879" y="connsiteY3879"/>
                </a:cxn>
                <a:cxn ang="0">
                  <a:pos x="connsiteX3880" y="connsiteY3880"/>
                </a:cxn>
                <a:cxn ang="0">
                  <a:pos x="connsiteX3881" y="connsiteY3881"/>
                </a:cxn>
                <a:cxn ang="0">
                  <a:pos x="connsiteX3882" y="connsiteY3882"/>
                </a:cxn>
                <a:cxn ang="0">
                  <a:pos x="connsiteX3883" y="connsiteY3883"/>
                </a:cxn>
                <a:cxn ang="0">
                  <a:pos x="connsiteX3884" y="connsiteY3884"/>
                </a:cxn>
                <a:cxn ang="0">
                  <a:pos x="connsiteX3885" y="connsiteY3885"/>
                </a:cxn>
                <a:cxn ang="0">
                  <a:pos x="connsiteX3886" y="connsiteY3886"/>
                </a:cxn>
                <a:cxn ang="0">
                  <a:pos x="connsiteX3887" y="connsiteY3887"/>
                </a:cxn>
                <a:cxn ang="0">
                  <a:pos x="connsiteX3888" y="connsiteY3888"/>
                </a:cxn>
                <a:cxn ang="0">
                  <a:pos x="connsiteX3889" y="connsiteY3889"/>
                </a:cxn>
                <a:cxn ang="0">
                  <a:pos x="connsiteX3890" y="connsiteY3890"/>
                </a:cxn>
                <a:cxn ang="0">
                  <a:pos x="connsiteX3891" y="connsiteY3891"/>
                </a:cxn>
                <a:cxn ang="0">
                  <a:pos x="connsiteX3892" y="connsiteY3892"/>
                </a:cxn>
                <a:cxn ang="0">
                  <a:pos x="connsiteX3893" y="connsiteY3893"/>
                </a:cxn>
                <a:cxn ang="0">
                  <a:pos x="connsiteX3894" y="connsiteY3894"/>
                </a:cxn>
                <a:cxn ang="0">
                  <a:pos x="connsiteX3895" y="connsiteY3895"/>
                </a:cxn>
                <a:cxn ang="0">
                  <a:pos x="connsiteX3896" y="connsiteY3896"/>
                </a:cxn>
                <a:cxn ang="0">
                  <a:pos x="connsiteX3897" y="connsiteY3897"/>
                </a:cxn>
                <a:cxn ang="0">
                  <a:pos x="connsiteX3898" y="connsiteY3898"/>
                </a:cxn>
                <a:cxn ang="0">
                  <a:pos x="connsiteX3899" y="connsiteY3899"/>
                </a:cxn>
                <a:cxn ang="0">
                  <a:pos x="connsiteX3900" y="connsiteY3900"/>
                </a:cxn>
                <a:cxn ang="0">
                  <a:pos x="connsiteX3901" y="connsiteY3901"/>
                </a:cxn>
                <a:cxn ang="0">
                  <a:pos x="connsiteX3902" y="connsiteY3902"/>
                </a:cxn>
                <a:cxn ang="0">
                  <a:pos x="connsiteX3903" y="connsiteY3903"/>
                </a:cxn>
                <a:cxn ang="0">
                  <a:pos x="connsiteX3904" y="connsiteY3904"/>
                </a:cxn>
                <a:cxn ang="0">
                  <a:pos x="connsiteX3905" y="connsiteY3905"/>
                </a:cxn>
                <a:cxn ang="0">
                  <a:pos x="connsiteX3906" y="connsiteY3906"/>
                </a:cxn>
                <a:cxn ang="0">
                  <a:pos x="connsiteX3907" y="connsiteY3907"/>
                </a:cxn>
                <a:cxn ang="0">
                  <a:pos x="connsiteX3908" y="connsiteY3908"/>
                </a:cxn>
                <a:cxn ang="0">
                  <a:pos x="connsiteX3909" y="connsiteY3909"/>
                </a:cxn>
                <a:cxn ang="0">
                  <a:pos x="connsiteX3910" y="connsiteY3910"/>
                </a:cxn>
                <a:cxn ang="0">
                  <a:pos x="connsiteX3911" y="connsiteY3911"/>
                </a:cxn>
                <a:cxn ang="0">
                  <a:pos x="connsiteX3912" y="connsiteY3912"/>
                </a:cxn>
                <a:cxn ang="0">
                  <a:pos x="connsiteX3913" y="connsiteY3913"/>
                </a:cxn>
                <a:cxn ang="0">
                  <a:pos x="connsiteX3914" y="connsiteY3914"/>
                </a:cxn>
                <a:cxn ang="0">
                  <a:pos x="connsiteX3915" y="connsiteY3915"/>
                </a:cxn>
                <a:cxn ang="0">
                  <a:pos x="connsiteX3916" y="connsiteY3916"/>
                </a:cxn>
                <a:cxn ang="0">
                  <a:pos x="connsiteX3917" y="connsiteY3917"/>
                </a:cxn>
                <a:cxn ang="0">
                  <a:pos x="connsiteX3918" y="connsiteY3918"/>
                </a:cxn>
                <a:cxn ang="0">
                  <a:pos x="connsiteX3919" y="connsiteY3919"/>
                </a:cxn>
                <a:cxn ang="0">
                  <a:pos x="connsiteX3920" y="connsiteY3920"/>
                </a:cxn>
                <a:cxn ang="0">
                  <a:pos x="connsiteX3921" y="connsiteY3921"/>
                </a:cxn>
                <a:cxn ang="0">
                  <a:pos x="connsiteX3922" y="connsiteY3922"/>
                </a:cxn>
                <a:cxn ang="0">
                  <a:pos x="connsiteX3923" y="connsiteY3923"/>
                </a:cxn>
                <a:cxn ang="0">
                  <a:pos x="connsiteX3924" y="connsiteY3924"/>
                </a:cxn>
                <a:cxn ang="0">
                  <a:pos x="connsiteX3925" y="connsiteY3925"/>
                </a:cxn>
                <a:cxn ang="0">
                  <a:pos x="connsiteX3926" y="connsiteY3926"/>
                </a:cxn>
                <a:cxn ang="0">
                  <a:pos x="connsiteX3927" y="connsiteY3927"/>
                </a:cxn>
                <a:cxn ang="0">
                  <a:pos x="connsiteX3928" y="connsiteY3928"/>
                </a:cxn>
                <a:cxn ang="0">
                  <a:pos x="connsiteX3929" y="connsiteY3929"/>
                </a:cxn>
                <a:cxn ang="0">
                  <a:pos x="connsiteX3930" y="connsiteY3930"/>
                </a:cxn>
                <a:cxn ang="0">
                  <a:pos x="connsiteX3931" y="connsiteY3931"/>
                </a:cxn>
                <a:cxn ang="0">
                  <a:pos x="connsiteX3932" y="connsiteY3932"/>
                </a:cxn>
                <a:cxn ang="0">
                  <a:pos x="connsiteX3933" y="connsiteY3933"/>
                </a:cxn>
                <a:cxn ang="0">
                  <a:pos x="connsiteX3934" y="connsiteY3934"/>
                </a:cxn>
                <a:cxn ang="0">
                  <a:pos x="connsiteX3935" y="connsiteY3935"/>
                </a:cxn>
                <a:cxn ang="0">
                  <a:pos x="connsiteX3936" y="connsiteY3936"/>
                </a:cxn>
                <a:cxn ang="0">
                  <a:pos x="connsiteX3937" y="connsiteY3937"/>
                </a:cxn>
                <a:cxn ang="0">
                  <a:pos x="connsiteX3938" y="connsiteY3938"/>
                </a:cxn>
                <a:cxn ang="0">
                  <a:pos x="connsiteX3939" y="connsiteY3939"/>
                </a:cxn>
                <a:cxn ang="0">
                  <a:pos x="connsiteX3940" y="connsiteY3940"/>
                </a:cxn>
                <a:cxn ang="0">
                  <a:pos x="connsiteX3941" y="connsiteY3941"/>
                </a:cxn>
                <a:cxn ang="0">
                  <a:pos x="connsiteX3942" y="connsiteY3942"/>
                </a:cxn>
                <a:cxn ang="0">
                  <a:pos x="connsiteX3943" y="connsiteY3943"/>
                </a:cxn>
                <a:cxn ang="0">
                  <a:pos x="connsiteX3944" y="connsiteY3944"/>
                </a:cxn>
                <a:cxn ang="0">
                  <a:pos x="connsiteX3945" y="connsiteY3945"/>
                </a:cxn>
                <a:cxn ang="0">
                  <a:pos x="connsiteX3946" y="connsiteY3946"/>
                </a:cxn>
                <a:cxn ang="0">
                  <a:pos x="connsiteX3947" y="connsiteY3947"/>
                </a:cxn>
                <a:cxn ang="0">
                  <a:pos x="connsiteX3948" y="connsiteY3948"/>
                </a:cxn>
                <a:cxn ang="0">
                  <a:pos x="connsiteX3949" y="connsiteY3949"/>
                </a:cxn>
                <a:cxn ang="0">
                  <a:pos x="connsiteX3950" y="connsiteY3950"/>
                </a:cxn>
                <a:cxn ang="0">
                  <a:pos x="connsiteX3951" y="connsiteY3951"/>
                </a:cxn>
                <a:cxn ang="0">
                  <a:pos x="connsiteX3952" y="connsiteY3952"/>
                </a:cxn>
                <a:cxn ang="0">
                  <a:pos x="connsiteX3953" y="connsiteY3953"/>
                </a:cxn>
                <a:cxn ang="0">
                  <a:pos x="connsiteX3954" y="connsiteY3954"/>
                </a:cxn>
                <a:cxn ang="0">
                  <a:pos x="connsiteX3955" y="connsiteY3955"/>
                </a:cxn>
                <a:cxn ang="0">
                  <a:pos x="connsiteX3956" y="connsiteY3956"/>
                </a:cxn>
                <a:cxn ang="0">
                  <a:pos x="connsiteX3957" y="connsiteY3957"/>
                </a:cxn>
                <a:cxn ang="0">
                  <a:pos x="connsiteX3958" y="connsiteY3958"/>
                </a:cxn>
                <a:cxn ang="0">
                  <a:pos x="connsiteX3959" y="connsiteY3959"/>
                </a:cxn>
                <a:cxn ang="0">
                  <a:pos x="connsiteX3960" y="connsiteY3960"/>
                </a:cxn>
                <a:cxn ang="0">
                  <a:pos x="connsiteX3961" y="connsiteY3961"/>
                </a:cxn>
                <a:cxn ang="0">
                  <a:pos x="connsiteX3962" y="connsiteY3962"/>
                </a:cxn>
                <a:cxn ang="0">
                  <a:pos x="connsiteX3963" y="connsiteY3963"/>
                </a:cxn>
                <a:cxn ang="0">
                  <a:pos x="connsiteX3964" y="connsiteY3964"/>
                </a:cxn>
                <a:cxn ang="0">
                  <a:pos x="connsiteX3965" y="connsiteY3965"/>
                </a:cxn>
                <a:cxn ang="0">
                  <a:pos x="connsiteX3966" y="connsiteY3966"/>
                </a:cxn>
                <a:cxn ang="0">
                  <a:pos x="connsiteX3967" y="connsiteY3967"/>
                </a:cxn>
                <a:cxn ang="0">
                  <a:pos x="connsiteX3968" y="connsiteY3968"/>
                </a:cxn>
                <a:cxn ang="0">
                  <a:pos x="connsiteX3969" y="connsiteY3969"/>
                </a:cxn>
                <a:cxn ang="0">
                  <a:pos x="connsiteX3970" y="connsiteY3970"/>
                </a:cxn>
                <a:cxn ang="0">
                  <a:pos x="connsiteX3971" y="connsiteY3971"/>
                </a:cxn>
                <a:cxn ang="0">
                  <a:pos x="connsiteX3972" y="connsiteY3972"/>
                </a:cxn>
                <a:cxn ang="0">
                  <a:pos x="connsiteX3973" y="connsiteY3973"/>
                </a:cxn>
                <a:cxn ang="0">
                  <a:pos x="connsiteX3974" y="connsiteY3974"/>
                </a:cxn>
                <a:cxn ang="0">
                  <a:pos x="connsiteX3975" y="connsiteY3975"/>
                </a:cxn>
                <a:cxn ang="0">
                  <a:pos x="connsiteX3976" y="connsiteY3976"/>
                </a:cxn>
                <a:cxn ang="0">
                  <a:pos x="connsiteX3977" y="connsiteY3977"/>
                </a:cxn>
                <a:cxn ang="0">
                  <a:pos x="connsiteX3978" y="connsiteY3978"/>
                </a:cxn>
                <a:cxn ang="0">
                  <a:pos x="connsiteX3979" y="connsiteY3979"/>
                </a:cxn>
                <a:cxn ang="0">
                  <a:pos x="connsiteX3980" y="connsiteY3980"/>
                </a:cxn>
                <a:cxn ang="0">
                  <a:pos x="connsiteX3981" y="connsiteY3981"/>
                </a:cxn>
                <a:cxn ang="0">
                  <a:pos x="connsiteX3982" y="connsiteY3982"/>
                </a:cxn>
                <a:cxn ang="0">
                  <a:pos x="connsiteX3983" y="connsiteY3983"/>
                </a:cxn>
                <a:cxn ang="0">
                  <a:pos x="connsiteX3984" y="connsiteY3984"/>
                </a:cxn>
                <a:cxn ang="0">
                  <a:pos x="connsiteX3985" y="connsiteY3985"/>
                </a:cxn>
                <a:cxn ang="0">
                  <a:pos x="connsiteX3986" y="connsiteY3986"/>
                </a:cxn>
                <a:cxn ang="0">
                  <a:pos x="connsiteX3987" y="connsiteY3987"/>
                </a:cxn>
                <a:cxn ang="0">
                  <a:pos x="connsiteX3988" y="connsiteY3988"/>
                </a:cxn>
                <a:cxn ang="0">
                  <a:pos x="connsiteX3989" y="connsiteY3989"/>
                </a:cxn>
                <a:cxn ang="0">
                  <a:pos x="connsiteX3990" y="connsiteY3990"/>
                </a:cxn>
                <a:cxn ang="0">
                  <a:pos x="connsiteX3991" y="connsiteY3991"/>
                </a:cxn>
                <a:cxn ang="0">
                  <a:pos x="connsiteX3992" y="connsiteY3992"/>
                </a:cxn>
                <a:cxn ang="0">
                  <a:pos x="connsiteX3993" y="connsiteY3993"/>
                </a:cxn>
                <a:cxn ang="0">
                  <a:pos x="connsiteX3994" y="connsiteY3994"/>
                </a:cxn>
                <a:cxn ang="0">
                  <a:pos x="connsiteX3995" y="connsiteY3995"/>
                </a:cxn>
                <a:cxn ang="0">
                  <a:pos x="connsiteX3996" y="connsiteY3996"/>
                </a:cxn>
                <a:cxn ang="0">
                  <a:pos x="connsiteX3997" y="connsiteY3997"/>
                </a:cxn>
                <a:cxn ang="0">
                  <a:pos x="connsiteX3998" y="connsiteY3998"/>
                </a:cxn>
                <a:cxn ang="0">
                  <a:pos x="connsiteX3999" y="connsiteY3999"/>
                </a:cxn>
                <a:cxn ang="0">
                  <a:pos x="connsiteX4000" y="connsiteY4000"/>
                </a:cxn>
                <a:cxn ang="0">
                  <a:pos x="connsiteX4001" y="connsiteY4001"/>
                </a:cxn>
                <a:cxn ang="0">
                  <a:pos x="connsiteX4002" y="connsiteY4002"/>
                </a:cxn>
                <a:cxn ang="0">
                  <a:pos x="connsiteX4003" y="connsiteY4003"/>
                </a:cxn>
                <a:cxn ang="0">
                  <a:pos x="connsiteX4004" y="connsiteY4004"/>
                </a:cxn>
                <a:cxn ang="0">
                  <a:pos x="connsiteX4005" y="connsiteY4005"/>
                </a:cxn>
                <a:cxn ang="0">
                  <a:pos x="connsiteX4006" y="connsiteY4006"/>
                </a:cxn>
                <a:cxn ang="0">
                  <a:pos x="connsiteX4007" y="connsiteY4007"/>
                </a:cxn>
                <a:cxn ang="0">
                  <a:pos x="connsiteX4008" y="connsiteY4008"/>
                </a:cxn>
                <a:cxn ang="0">
                  <a:pos x="connsiteX4009" y="connsiteY4009"/>
                </a:cxn>
                <a:cxn ang="0">
                  <a:pos x="connsiteX4010" y="connsiteY4010"/>
                </a:cxn>
                <a:cxn ang="0">
                  <a:pos x="connsiteX4011" y="connsiteY4011"/>
                </a:cxn>
                <a:cxn ang="0">
                  <a:pos x="connsiteX4012" y="connsiteY4012"/>
                </a:cxn>
                <a:cxn ang="0">
                  <a:pos x="connsiteX4013" y="connsiteY4013"/>
                </a:cxn>
                <a:cxn ang="0">
                  <a:pos x="connsiteX4014" y="connsiteY4014"/>
                </a:cxn>
                <a:cxn ang="0">
                  <a:pos x="connsiteX4015" y="connsiteY4015"/>
                </a:cxn>
                <a:cxn ang="0">
                  <a:pos x="connsiteX4016" y="connsiteY4016"/>
                </a:cxn>
                <a:cxn ang="0">
                  <a:pos x="connsiteX4017" y="connsiteY4017"/>
                </a:cxn>
                <a:cxn ang="0">
                  <a:pos x="connsiteX4018" y="connsiteY4018"/>
                </a:cxn>
                <a:cxn ang="0">
                  <a:pos x="connsiteX4019" y="connsiteY4019"/>
                </a:cxn>
                <a:cxn ang="0">
                  <a:pos x="connsiteX4020" y="connsiteY4020"/>
                </a:cxn>
                <a:cxn ang="0">
                  <a:pos x="connsiteX4021" y="connsiteY4021"/>
                </a:cxn>
                <a:cxn ang="0">
                  <a:pos x="connsiteX4022" y="connsiteY4022"/>
                </a:cxn>
                <a:cxn ang="0">
                  <a:pos x="connsiteX4023" y="connsiteY4023"/>
                </a:cxn>
                <a:cxn ang="0">
                  <a:pos x="connsiteX4024" y="connsiteY4024"/>
                </a:cxn>
                <a:cxn ang="0">
                  <a:pos x="connsiteX4025" y="connsiteY4025"/>
                </a:cxn>
                <a:cxn ang="0">
                  <a:pos x="connsiteX4026" y="connsiteY4026"/>
                </a:cxn>
                <a:cxn ang="0">
                  <a:pos x="connsiteX4027" y="connsiteY4027"/>
                </a:cxn>
                <a:cxn ang="0">
                  <a:pos x="connsiteX4028" y="connsiteY4028"/>
                </a:cxn>
                <a:cxn ang="0">
                  <a:pos x="connsiteX4029" y="connsiteY4029"/>
                </a:cxn>
                <a:cxn ang="0">
                  <a:pos x="connsiteX4030" y="connsiteY4030"/>
                </a:cxn>
                <a:cxn ang="0">
                  <a:pos x="connsiteX4031" y="connsiteY4031"/>
                </a:cxn>
                <a:cxn ang="0">
                  <a:pos x="connsiteX4032" y="connsiteY4032"/>
                </a:cxn>
                <a:cxn ang="0">
                  <a:pos x="connsiteX4033" y="connsiteY4033"/>
                </a:cxn>
                <a:cxn ang="0">
                  <a:pos x="connsiteX4034" y="connsiteY4034"/>
                </a:cxn>
                <a:cxn ang="0">
                  <a:pos x="connsiteX4035" y="connsiteY4035"/>
                </a:cxn>
                <a:cxn ang="0">
                  <a:pos x="connsiteX4036" y="connsiteY4036"/>
                </a:cxn>
                <a:cxn ang="0">
                  <a:pos x="connsiteX4037" y="connsiteY4037"/>
                </a:cxn>
                <a:cxn ang="0">
                  <a:pos x="connsiteX4038" y="connsiteY4038"/>
                </a:cxn>
                <a:cxn ang="0">
                  <a:pos x="connsiteX4039" y="connsiteY4039"/>
                </a:cxn>
                <a:cxn ang="0">
                  <a:pos x="connsiteX4040" y="connsiteY4040"/>
                </a:cxn>
                <a:cxn ang="0">
                  <a:pos x="connsiteX4041" y="connsiteY4041"/>
                </a:cxn>
                <a:cxn ang="0">
                  <a:pos x="connsiteX4042" y="connsiteY4042"/>
                </a:cxn>
                <a:cxn ang="0">
                  <a:pos x="connsiteX4043" y="connsiteY4043"/>
                </a:cxn>
                <a:cxn ang="0">
                  <a:pos x="connsiteX4044" y="connsiteY4044"/>
                </a:cxn>
                <a:cxn ang="0">
                  <a:pos x="connsiteX4045" y="connsiteY4045"/>
                </a:cxn>
                <a:cxn ang="0">
                  <a:pos x="connsiteX4046" y="connsiteY4046"/>
                </a:cxn>
                <a:cxn ang="0">
                  <a:pos x="connsiteX4047" y="connsiteY4047"/>
                </a:cxn>
                <a:cxn ang="0">
                  <a:pos x="connsiteX4048" y="connsiteY4048"/>
                </a:cxn>
                <a:cxn ang="0">
                  <a:pos x="connsiteX4049" y="connsiteY4049"/>
                </a:cxn>
                <a:cxn ang="0">
                  <a:pos x="connsiteX4050" y="connsiteY4050"/>
                </a:cxn>
                <a:cxn ang="0">
                  <a:pos x="connsiteX4051" y="connsiteY4051"/>
                </a:cxn>
                <a:cxn ang="0">
                  <a:pos x="connsiteX4052" y="connsiteY4052"/>
                </a:cxn>
                <a:cxn ang="0">
                  <a:pos x="connsiteX4053" y="connsiteY4053"/>
                </a:cxn>
                <a:cxn ang="0">
                  <a:pos x="connsiteX4054" y="connsiteY4054"/>
                </a:cxn>
                <a:cxn ang="0">
                  <a:pos x="connsiteX4055" y="connsiteY4055"/>
                </a:cxn>
                <a:cxn ang="0">
                  <a:pos x="connsiteX4056" y="connsiteY4056"/>
                </a:cxn>
                <a:cxn ang="0">
                  <a:pos x="connsiteX4057" y="connsiteY4057"/>
                </a:cxn>
                <a:cxn ang="0">
                  <a:pos x="connsiteX4058" y="connsiteY4058"/>
                </a:cxn>
                <a:cxn ang="0">
                  <a:pos x="connsiteX4059" y="connsiteY4059"/>
                </a:cxn>
                <a:cxn ang="0">
                  <a:pos x="connsiteX4060" y="connsiteY4060"/>
                </a:cxn>
                <a:cxn ang="0">
                  <a:pos x="connsiteX4061" y="connsiteY4061"/>
                </a:cxn>
                <a:cxn ang="0">
                  <a:pos x="connsiteX4062" y="connsiteY4062"/>
                </a:cxn>
                <a:cxn ang="0">
                  <a:pos x="connsiteX4063" y="connsiteY4063"/>
                </a:cxn>
                <a:cxn ang="0">
                  <a:pos x="connsiteX4064" y="connsiteY4064"/>
                </a:cxn>
                <a:cxn ang="0">
                  <a:pos x="connsiteX4065" y="connsiteY4065"/>
                </a:cxn>
                <a:cxn ang="0">
                  <a:pos x="connsiteX4066" y="connsiteY4066"/>
                </a:cxn>
                <a:cxn ang="0">
                  <a:pos x="connsiteX4067" y="connsiteY4067"/>
                </a:cxn>
                <a:cxn ang="0">
                  <a:pos x="connsiteX4068" y="connsiteY4068"/>
                </a:cxn>
                <a:cxn ang="0">
                  <a:pos x="connsiteX4069" y="connsiteY4069"/>
                </a:cxn>
                <a:cxn ang="0">
                  <a:pos x="connsiteX4070" y="connsiteY4070"/>
                </a:cxn>
                <a:cxn ang="0">
                  <a:pos x="connsiteX4071" y="connsiteY4071"/>
                </a:cxn>
                <a:cxn ang="0">
                  <a:pos x="connsiteX4072" y="connsiteY4072"/>
                </a:cxn>
                <a:cxn ang="0">
                  <a:pos x="connsiteX4073" y="connsiteY4073"/>
                </a:cxn>
                <a:cxn ang="0">
                  <a:pos x="connsiteX4074" y="connsiteY4074"/>
                </a:cxn>
                <a:cxn ang="0">
                  <a:pos x="connsiteX4075" y="connsiteY4075"/>
                </a:cxn>
                <a:cxn ang="0">
                  <a:pos x="connsiteX4076" y="connsiteY4076"/>
                </a:cxn>
                <a:cxn ang="0">
                  <a:pos x="connsiteX4077" y="connsiteY4077"/>
                </a:cxn>
                <a:cxn ang="0">
                  <a:pos x="connsiteX4078" y="connsiteY4078"/>
                </a:cxn>
                <a:cxn ang="0">
                  <a:pos x="connsiteX4079" y="connsiteY4079"/>
                </a:cxn>
                <a:cxn ang="0">
                  <a:pos x="connsiteX4080" y="connsiteY4080"/>
                </a:cxn>
                <a:cxn ang="0">
                  <a:pos x="connsiteX4081" y="connsiteY4081"/>
                </a:cxn>
                <a:cxn ang="0">
                  <a:pos x="connsiteX4082" y="connsiteY4082"/>
                </a:cxn>
                <a:cxn ang="0">
                  <a:pos x="connsiteX4083" y="connsiteY4083"/>
                </a:cxn>
                <a:cxn ang="0">
                  <a:pos x="connsiteX4084" y="connsiteY4084"/>
                </a:cxn>
                <a:cxn ang="0">
                  <a:pos x="connsiteX4085" y="connsiteY4085"/>
                </a:cxn>
                <a:cxn ang="0">
                  <a:pos x="connsiteX4086" y="connsiteY4086"/>
                </a:cxn>
                <a:cxn ang="0">
                  <a:pos x="connsiteX4087" y="connsiteY4087"/>
                </a:cxn>
                <a:cxn ang="0">
                  <a:pos x="connsiteX4088" y="connsiteY4088"/>
                </a:cxn>
                <a:cxn ang="0">
                  <a:pos x="connsiteX4089" y="connsiteY4089"/>
                </a:cxn>
                <a:cxn ang="0">
                  <a:pos x="connsiteX4090" y="connsiteY4090"/>
                </a:cxn>
                <a:cxn ang="0">
                  <a:pos x="connsiteX4091" y="connsiteY4091"/>
                </a:cxn>
                <a:cxn ang="0">
                  <a:pos x="connsiteX4092" y="connsiteY4092"/>
                </a:cxn>
                <a:cxn ang="0">
                  <a:pos x="connsiteX4093" y="connsiteY4093"/>
                </a:cxn>
                <a:cxn ang="0">
                  <a:pos x="connsiteX4094" y="connsiteY4094"/>
                </a:cxn>
                <a:cxn ang="0">
                  <a:pos x="connsiteX4095" y="connsiteY4095"/>
                </a:cxn>
                <a:cxn ang="0">
                  <a:pos x="connsiteX4096" y="connsiteY4096"/>
                </a:cxn>
                <a:cxn ang="0">
                  <a:pos x="connsiteX4097" y="connsiteY4097"/>
                </a:cxn>
                <a:cxn ang="0">
                  <a:pos x="connsiteX4098" y="connsiteY4098"/>
                </a:cxn>
                <a:cxn ang="0">
                  <a:pos x="connsiteX4099" y="connsiteY4099"/>
                </a:cxn>
                <a:cxn ang="0">
                  <a:pos x="connsiteX4100" y="connsiteY4100"/>
                </a:cxn>
                <a:cxn ang="0">
                  <a:pos x="connsiteX4101" y="connsiteY4101"/>
                </a:cxn>
                <a:cxn ang="0">
                  <a:pos x="connsiteX4102" y="connsiteY4102"/>
                </a:cxn>
                <a:cxn ang="0">
                  <a:pos x="connsiteX4103" y="connsiteY4103"/>
                </a:cxn>
                <a:cxn ang="0">
                  <a:pos x="connsiteX4104" y="connsiteY4104"/>
                </a:cxn>
                <a:cxn ang="0">
                  <a:pos x="connsiteX4105" y="connsiteY4105"/>
                </a:cxn>
                <a:cxn ang="0">
                  <a:pos x="connsiteX4106" y="connsiteY4106"/>
                </a:cxn>
                <a:cxn ang="0">
                  <a:pos x="connsiteX4107" y="connsiteY4107"/>
                </a:cxn>
                <a:cxn ang="0">
                  <a:pos x="connsiteX4108" y="connsiteY4108"/>
                </a:cxn>
                <a:cxn ang="0">
                  <a:pos x="connsiteX4109" y="connsiteY4109"/>
                </a:cxn>
                <a:cxn ang="0">
                  <a:pos x="connsiteX4110" y="connsiteY4110"/>
                </a:cxn>
                <a:cxn ang="0">
                  <a:pos x="connsiteX4111" y="connsiteY4111"/>
                </a:cxn>
                <a:cxn ang="0">
                  <a:pos x="connsiteX4112" y="connsiteY4112"/>
                </a:cxn>
                <a:cxn ang="0">
                  <a:pos x="connsiteX4113" y="connsiteY4113"/>
                </a:cxn>
                <a:cxn ang="0">
                  <a:pos x="connsiteX4114" y="connsiteY4114"/>
                </a:cxn>
                <a:cxn ang="0">
                  <a:pos x="connsiteX4115" y="connsiteY4115"/>
                </a:cxn>
                <a:cxn ang="0">
                  <a:pos x="connsiteX4116" y="connsiteY4116"/>
                </a:cxn>
                <a:cxn ang="0">
                  <a:pos x="connsiteX4117" y="connsiteY4117"/>
                </a:cxn>
                <a:cxn ang="0">
                  <a:pos x="connsiteX4118" y="connsiteY4118"/>
                </a:cxn>
                <a:cxn ang="0">
                  <a:pos x="connsiteX4119" y="connsiteY4119"/>
                </a:cxn>
                <a:cxn ang="0">
                  <a:pos x="connsiteX4120" y="connsiteY4120"/>
                </a:cxn>
                <a:cxn ang="0">
                  <a:pos x="connsiteX4121" y="connsiteY4121"/>
                </a:cxn>
                <a:cxn ang="0">
                  <a:pos x="connsiteX4122" y="connsiteY4122"/>
                </a:cxn>
                <a:cxn ang="0">
                  <a:pos x="connsiteX4123" y="connsiteY4123"/>
                </a:cxn>
                <a:cxn ang="0">
                  <a:pos x="connsiteX4124" y="connsiteY4124"/>
                </a:cxn>
                <a:cxn ang="0">
                  <a:pos x="connsiteX4125" y="connsiteY4125"/>
                </a:cxn>
                <a:cxn ang="0">
                  <a:pos x="connsiteX4126" y="connsiteY4126"/>
                </a:cxn>
                <a:cxn ang="0">
                  <a:pos x="connsiteX4127" y="connsiteY4127"/>
                </a:cxn>
                <a:cxn ang="0">
                  <a:pos x="connsiteX4128" y="connsiteY4128"/>
                </a:cxn>
                <a:cxn ang="0">
                  <a:pos x="connsiteX4129" y="connsiteY4129"/>
                </a:cxn>
                <a:cxn ang="0">
                  <a:pos x="connsiteX4130" y="connsiteY4130"/>
                </a:cxn>
                <a:cxn ang="0">
                  <a:pos x="connsiteX4131" y="connsiteY4131"/>
                </a:cxn>
                <a:cxn ang="0">
                  <a:pos x="connsiteX4132" y="connsiteY4132"/>
                </a:cxn>
                <a:cxn ang="0">
                  <a:pos x="connsiteX4133" y="connsiteY4133"/>
                </a:cxn>
                <a:cxn ang="0">
                  <a:pos x="connsiteX4134" y="connsiteY4134"/>
                </a:cxn>
                <a:cxn ang="0">
                  <a:pos x="connsiteX4135" y="connsiteY4135"/>
                </a:cxn>
                <a:cxn ang="0">
                  <a:pos x="connsiteX4136" y="connsiteY4136"/>
                </a:cxn>
                <a:cxn ang="0">
                  <a:pos x="connsiteX4137" y="connsiteY4137"/>
                </a:cxn>
                <a:cxn ang="0">
                  <a:pos x="connsiteX4138" y="connsiteY4138"/>
                </a:cxn>
                <a:cxn ang="0">
                  <a:pos x="connsiteX4139" y="connsiteY4139"/>
                </a:cxn>
                <a:cxn ang="0">
                  <a:pos x="connsiteX4140" y="connsiteY4140"/>
                </a:cxn>
                <a:cxn ang="0">
                  <a:pos x="connsiteX4141" y="connsiteY4141"/>
                </a:cxn>
                <a:cxn ang="0">
                  <a:pos x="connsiteX4142" y="connsiteY4142"/>
                </a:cxn>
                <a:cxn ang="0">
                  <a:pos x="connsiteX4143" y="connsiteY4143"/>
                </a:cxn>
                <a:cxn ang="0">
                  <a:pos x="connsiteX4144" y="connsiteY4144"/>
                </a:cxn>
                <a:cxn ang="0">
                  <a:pos x="connsiteX4145" y="connsiteY4145"/>
                </a:cxn>
                <a:cxn ang="0">
                  <a:pos x="connsiteX4146" y="connsiteY4146"/>
                </a:cxn>
                <a:cxn ang="0">
                  <a:pos x="connsiteX4147" y="connsiteY4147"/>
                </a:cxn>
                <a:cxn ang="0">
                  <a:pos x="connsiteX4148" y="connsiteY4148"/>
                </a:cxn>
                <a:cxn ang="0">
                  <a:pos x="connsiteX4149" y="connsiteY4149"/>
                </a:cxn>
                <a:cxn ang="0">
                  <a:pos x="connsiteX4150" y="connsiteY4150"/>
                </a:cxn>
                <a:cxn ang="0">
                  <a:pos x="connsiteX4151" y="connsiteY4151"/>
                </a:cxn>
                <a:cxn ang="0">
                  <a:pos x="connsiteX4152" y="connsiteY4152"/>
                </a:cxn>
                <a:cxn ang="0">
                  <a:pos x="connsiteX4153" y="connsiteY4153"/>
                </a:cxn>
                <a:cxn ang="0">
                  <a:pos x="connsiteX4154" y="connsiteY4154"/>
                </a:cxn>
                <a:cxn ang="0">
                  <a:pos x="connsiteX4155" y="connsiteY4155"/>
                </a:cxn>
                <a:cxn ang="0">
                  <a:pos x="connsiteX4156" y="connsiteY4156"/>
                </a:cxn>
                <a:cxn ang="0">
                  <a:pos x="connsiteX4157" y="connsiteY4157"/>
                </a:cxn>
                <a:cxn ang="0">
                  <a:pos x="connsiteX4158" y="connsiteY4158"/>
                </a:cxn>
                <a:cxn ang="0">
                  <a:pos x="connsiteX4159" y="connsiteY4159"/>
                </a:cxn>
                <a:cxn ang="0">
                  <a:pos x="connsiteX4160" y="connsiteY4160"/>
                </a:cxn>
                <a:cxn ang="0">
                  <a:pos x="connsiteX4161" y="connsiteY4161"/>
                </a:cxn>
                <a:cxn ang="0">
                  <a:pos x="connsiteX4162" y="connsiteY4162"/>
                </a:cxn>
                <a:cxn ang="0">
                  <a:pos x="connsiteX4163" y="connsiteY4163"/>
                </a:cxn>
                <a:cxn ang="0">
                  <a:pos x="connsiteX4164" y="connsiteY4164"/>
                </a:cxn>
                <a:cxn ang="0">
                  <a:pos x="connsiteX4165" y="connsiteY4165"/>
                </a:cxn>
                <a:cxn ang="0">
                  <a:pos x="connsiteX4166" y="connsiteY4166"/>
                </a:cxn>
                <a:cxn ang="0">
                  <a:pos x="connsiteX4167" y="connsiteY4167"/>
                </a:cxn>
                <a:cxn ang="0">
                  <a:pos x="connsiteX4168" y="connsiteY4168"/>
                </a:cxn>
                <a:cxn ang="0">
                  <a:pos x="connsiteX4169" y="connsiteY4169"/>
                </a:cxn>
                <a:cxn ang="0">
                  <a:pos x="connsiteX4170" y="connsiteY4170"/>
                </a:cxn>
                <a:cxn ang="0">
                  <a:pos x="connsiteX4171" y="connsiteY4171"/>
                </a:cxn>
                <a:cxn ang="0">
                  <a:pos x="connsiteX4172" y="connsiteY4172"/>
                </a:cxn>
                <a:cxn ang="0">
                  <a:pos x="connsiteX4173" y="connsiteY4173"/>
                </a:cxn>
                <a:cxn ang="0">
                  <a:pos x="connsiteX4174" y="connsiteY4174"/>
                </a:cxn>
                <a:cxn ang="0">
                  <a:pos x="connsiteX4175" y="connsiteY4175"/>
                </a:cxn>
                <a:cxn ang="0">
                  <a:pos x="connsiteX4176" y="connsiteY4176"/>
                </a:cxn>
                <a:cxn ang="0">
                  <a:pos x="connsiteX4177" y="connsiteY4177"/>
                </a:cxn>
                <a:cxn ang="0">
                  <a:pos x="connsiteX4178" y="connsiteY4178"/>
                </a:cxn>
                <a:cxn ang="0">
                  <a:pos x="connsiteX4179" y="connsiteY4179"/>
                </a:cxn>
                <a:cxn ang="0">
                  <a:pos x="connsiteX4180" y="connsiteY4180"/>
                </a:cxn>
                <a:cxn ang="0">
                  <a:pos x="connsiteX4181" y="connsiteY4181"/>
                </a:cxn>
                <a:cxn ang="0">
                  <a:pos x="connsiteX4182" y="connsiteY4182"/>
                </a:cxn>
                <a:cxn ang="0">
                  <a:pos x="connsiteX4183" y="connsiteY4183"/>
                </a:cxn>
                <a:cxn ang="0">
                  <a:pos x="connsiteX4184" y="connsiteY4184"/>
                </a:cxn>
                <a:cxn ang="0">
                  <a:pos x="connsiteX4185" y="connsiteY4185"/>
                </a:cxn>
                <a:cxn ang="0">
                  <a:pos x="connsiteX4186" y="connsiteY4186"/>
                </a:cxn>
                <a:cxn ang="0">
                  <a:pos x="connsiteX4187" y="connsiteY4187"/>
                </a:cxn>
                <a:cxn ang="0">
                  <a:pos x="connsiteX4188" y="connsiteY4188"/>
                </a:cxn>
                <a:cxn ang="0">
                  <a:pos x="connsiteX4189" y="connsiteY4189"/>
                </a:cxn>
                <a:cxn ang="0">
                  <a:pos x="connsiteX4190" y="connsiteY4190"/>
                </a:cxn>
                <a:cxn ang="0">
                  <a:pos x="connsiteX4191" y="connsiteY4191"/>
                </a:cxn>
                <a:cxn ang="0">
                  <a:pos x="connsiteX4192" y="connsiteY4192"/>
                </a:cxn>
                <a:cxn ang="0">
                  <a:pos x="connsiteX4193" y="connsiteY4193"/>
                </a:cxn>
                <a:cxn ang="0">
                  <a:pos x="connsiteX4194" y="connsiteY4194"/>
                </a:cxn>
                <a:cxn ang="0">
                  <a:pos x="connsiteX4195" y="connsiteY4195"/>
                </a:cxn>
                <a:cxn ang="0">
                  <a:pos x="connsiteX4196" y="connsiteY4196"/>
                </a:cxn>
                <a:cxn ang="0">
                  <a:pos x="connsiteX4197" y="connsiteY4197"/>
                </a:cxn>
                <a:cxn ang="0">
                  <a:pos x="connsiteX4198" y="connsiteY4198"/>
                </a:cxn>
                <a:cxn ang="0">
                  <a:pos x="connsiteX4199" y="connsiteY4199"/>
                </a:cxn>
                <a:cxn ang="0">
                  <a:pos x="connsiteX4200" y="connsiteY4200"/>
                </a:cxn>
                <a:cxn ang="0">
                  <a:pos x="connsiteX4201" y="connsiteY4201"/>
                </a:cxn>
                <a:cxn ang="0">
                  <a:pos x="connsiteX4202" y="connsiteY4202"/>
                </a:cxn>
                <a:cxn ang="0">
                  <a:pos x="connsiteX4203" y="connsiteY4203"/>
                </a:cxn>
                <a:cxn ang="0">
                  <a:pos x="connsiteX4204" y="connsiteY4204"/>
                </a:cxn>
                <a:cxn ang="0">
                  <a:pos x="connsiteX4205" y="connsiteY4205"/>
                </a:cxn>
                <a:cxn ang="0">
                  <a:pos x="connsiteX4206" y="connsiteY4206"/>
                </a:cxn>
                <a:cxn ang="0">
                  <a:pos x="connsiteX4207" y="connsiteY4207"/>
                </a:cxn>
                <a:cxn ang="0">
                  <a:pos x="connsiteX4208" y="connsiteY4208"/>
                </a:cxn>
                <a:cxn ang="0">
                  <a:pos x="connsiteX4209" y="connsiteY4209"/>
                </a:cxn>
                <a:cxn ang="0">
                  <a:pos x="connsiteX4210" y="connsiteY4210"/>
                </a:cxn>
                <a:cxn ang="0">
                  <a:pos x="connsiteX4211" y="connsiteY4211"/>
                </a:cxn>
                <a:cxn ang="0">
                  <a:pos x="connsiteX4212" y="connsiteY4212"/>
                </a:cxn>
                <a:cxn ang="0">
                  <a:pos x="connsiteX4213" y="connsiteY4213"/>
                </a:cxn>
                <a:cxn ang="0">
                  <a:pos x="connsiteX4214" y="connsiteY4214"/>
                </a:cxn>
                <a:cxn ang="0">
                  <a:pos x="connsiteX4215" y="connsiteY4215"/>
                </a:cxn>
                <a:cxn ang="0">
                  <a:pos x="connsiteX4216" y="connsiteY4216"/>
                </a:cxn>
                <a:cxn ang="0">
                  <a:pos x="connsiteX4217" y="connsiteY4217"/>
                </a:cxn>
                <a:cxn ang="0">
                  <a:pos x="connsiteX4218" y="connsiteY4218"/>
                </a:cxn>
                <a:cxn ang="0">
                  <a:pos x="connsiteX4219" y="connsiteY4219"/>
                </a:cxn>
                <a:cxn ang="0">
                  <a:pos x="connsiteX4220" y="connsiteY4220"/>
                </a:cxn>
                <a:cxn ang="0">
                  <a:pos x="connsiteX4221" y="connsiteY4221"/>
                </a:cxn>
                <a:cxn ang="0">
                  <a:pos x="connsiteX4222" y="connsiteY4222"/>
                </a:cxn>
                <a:cxn ang="0">
                  <a:pos x="connsiteX4223" y="connsiteY4223"/>
                </a:cxn>
                <a:cxn ang="0">
                  <a:pos x="connsiteX4224" y="connsiteY4224"/>
                </a:cxn>
                <a:cxn ang="0">
                  <a:pos x="connsiteX4225" y="connsiteY4225"/>
                </a:cxn>
                <a:cxn ang="0">
                  <a:pos x="connsiteX4226" y="connsiteY4226"/>
                </a:cxn>
                <a:cxn ang="0">
                  <a:pos x="connsiteX4227" y="connsiteY4227"/>
                </a:cxn>
                <a:cxn ang="0">
                  <a:pos x="connsiteX4228" y="connsiteY4228"/>
                </a:cxn>
                <a:cxn ang="0">
                  <a:pos x="connsiteX4229" y="connsiteY4229"/>
                </a:cxn>
                <a:cxn ang="0">
                  <a:pos x="connsiteX4230" y="connsiteY4230"/>
                </a:cxn>
                <a:cxn ang="0">
                  <a:pos x="connsiteX4231" y="connsiteY4231"/>
                </a:cxn>
                <a:cxn ang="0">
                  <a:pos x="connsiteX4232" y="connsiteY4232"/>
                </a:cxn>
                <a:cxn ang="0">
                  <a:pos x="connsiteX4233" y="connsiteY4233"/>
                </a:cxn>
                <a:cxn ang="0">
                  <a:pos x="connsiteX4234" y="connsiteY4234"/>
                </a:cxn>
                <a:cxn ang="0">
                  <a:pos x="connsiteX4235" y="connsiteY4235"/>
                </a:cxn>
                <a:cxn ang="0">
                  <a:pos x="connsiteX4236" y="connsiteY4236"/>
                </a:cxn>
                <a:cxn ang="0">
                  <a:pos x="connsiteX4237" y="connsiteY4237"/>
                </a:cxn>
                <a:cxn ang="0">
                  <a:pos x="connsiteX4238" y="connsiteY4238"/>
                </a:cxn>
                <a:cxn ang="0">
                  <a:pos x="connsiteX4239" y="connsiteY4239"/>
                </a:cxn>
                <a:cxn ang="0">
                  <a:pos x="connsiteX4240" y="connsiteY4240"/>
                </a:cxn>
                <a:cxn ang="0">
                  <a:pos x="connsiteX4241" y="connsiteY4241"/>
                </a:cxn>
                <a:cxn ang="0">
                  <a:pos x="connsiteX4242" y="connsiteY4242"/>
                </a:cxn>
                <a:cxn ang="0">
                  <a:pos x="connsiteX4243" y="connsiteY4243"/>
                </a:cxn>
                <a:cxn ang="0">
                  <a:pos x="connsiteX4244" y="connsiteY4244"/>
                </a:cxn>
                <a:cxn ang="0">
                  <a:pos x="connsiteX4245" y="connsiteY4245"/>
                </a:cxn>
                <a:cxn ang="0">
                  <a:pos x="connsiteX4246" y="connsiteY4246"/>
                </a:cxn>
                <a:cxn ang="0">
                  <a:pos x="connsiteX4247" y="connsiteY4247"/>
                </a:cxn>
                <a:cxn ang="0">
                  <a:pos x="connsiteX4248" y="connsiteY4248"/>
                </a:cxn>
                <a:cxn ang="0">
                  <a:pos x="connsiteX4249" y="connsiteY4249"/>
                </a:cxn>
                <a:cxn ang="0">
                  <a:pos x="connsiteX4250" y="connsiteY4250"/>
                </a:cxn>
                <a:cxn ang="0">
                  <a:pos x="connsiteX4251" y="connsiteY4251"/>
                </a:cxn>
                <a:cxn ang="0">
                  <a:pos x="connsiteX4252" y="connsiteY4252"/>
                </a:cxn>
                <a:cxn ang="0">
                  <a:pos x="connsiteX4253" y="connsiteY4253"/>
                </a:cxn>
                <a:cxn ang="0">
                  <a:pos x="connsiteX4254" y="connsiteY4254"/>
                </a:cxn>
                <a:cxn ang="0">
                  <a:pos x="connsiteX4255" y="connsiteY4255"/>
                </a:cxn>
                <a:cxn ang="0">
                  <a:pos x="connsiteX4256" y="connsiteY4256"/>
                </a:cxn>
                <a:cxn ang="0">
                  <a:pos x="connsiteX4257" y="connsiteY4257"/>
                </a:cxn>
                <a:cxn ang="0">
                  <a:pos x="connsiteX4258" y="connsiteY4258"/>
                </a:cxn>
                <a:cxn ang="0">
                  <a:pos x="connsiteX4259" y="connsiteY4259"/>
                </a:cxn>
                <a:cxn ang="0">
                  <a:pos x="connsiteX4260" y="connsiteY4260"/>
                </a:cxn>
                <a:cxn ang="0">
                  <a:pos x="connsiteX4261" y="connsiteY4261"/>
                </a:cxn>
                <a:cxn ang="0">
                  <a:pos x="connsiteX4262" y="connsiteY4262"/>
                </a:cxn>
                <a:cxn ang="0">
                  <a:pos x="connsiteX4263" y="connsiteY4263"/>
                </a:cxn>
                <a:cxn ang="0">
                  <a:pos x="connsiteX4264" y="connsiteY4264"/>
                </a:cxn>
                <a:cxn ang="0">
                  <a:pos x="connsiteX4265" y="connsiteY4265"/>
                </a:cxn>
                <a:cxn ang="0">
                  <a:pos x="connsiteX4266" y="connsiteY4266"/>
                </a:cxn>
                <a:cxn ang="0">
                  <a:pos x="connsiteX4267" y="connsiteY4267"/>
                </a:cxn>
                <a:cxn ang="0">
                  <a:pos x="connsiteX4268" y="connsiteY4268"/>
                </a:cxn>
                <a:cxn ang="0">
                  <a:pos x="connsiteX4269" y="connsiteY4269"/>
                </a:cxn>
                <a:cxn ang="0">
                  <a:pos x="connsiteX4270" y="connsiteY4270"/>
                </a:cxn>
                <a:cxn ang="0">
                  <a:pos x="connsiteX4271" y="connsiteY4271"/>
                </a:cxn>
                <a:cxn ang="0">
                  <a:pos x="connsiteX4272" y="connsiteY4272"/>
                </a:cxn>
                <a:cxn ang="0">
                  <a:pos x="connsiteX4273" y="connsiteY4273"/>
                </a:cxn>
                <a:cxn ang="0">
                  <a:pos x="connsiteX4274" y="connsiteY4274"/>
                </a:cxn>
                <a:cxn ang="0">
                  <a:pos x="connsiteX4275" y="connsiteY4275"/>
                </a:cxn>
                <a:cxn ang="0">
                  <a:pos x="connsiteX4276" y="connsiteY4276"/>
                </a:cxn>
                <a:cxn ang="0">
                  <a:pos x="connsiteX4277" y="connsiteY4277"/>
                </a:cxn>
                <a:cxn ang="0">
                  <a:pos x="connsiteX4278" y="connsiteY4278"/>
                </a:cxn>
                <a:cxn ang="0">
                  <a:pos x="connsiteX4279" y="connsiteY4279"/>
                </a:cxn>
                <a:cxn ang="0">
                  <a:pos x="connsiteX4280" y="connsiteY4280"/>
                </a:cxn>
                <a:cxn ang="0">
                  <a:pos x="connsiteX4281" y="connsiteY4281"/>
                </a:cxn>
                <a:cxn ang="0">
                  <a:pos x="connsiteX4282" y="connsiteY4282"/>
                </a:cxn>
                <a:cxn ang="0">
                  <a:pos x="connsiteX4283" y="connsiteY4283"/>
                </a:cxn>
                <a:cxn ang="0">
                  <a:pos x="connsiteX4284" y="connsiteY4284"/>
                </a:cxn>
                <a:cxn ang="0">
                  <a:pos x="connsiteX4285" y="connsiteY4285"/>
                </a:cxn>
                <a:cxn ang="0">
                  <a:pos x="connsiteX4286" y="connsiteY4286"/>
                </a:cxn>
                <a:cxn ang="0">
                  <a:pos x="connsiteX4287" y="connsiteY4287"/>
                </a:cxn>
                <a:cxn ang="0">
                  <a:pos x="connsiteX4288" y="connsiteY4288"/>
                </a:cxn>
                <a:cxn ang="0">
                  <a:pos x="connsiteX4289" y="connsiteY4289"/>
                </a:cxn>
                <a:cxn ang="0">
                  <a:pos x="connsiteX4290" y="connsiteY4290"/>
                </a:cxn>
                <a:cxn ang="0">
                  <a:pos x="connsiteX4291" y="connsiteY4291"/>
                </a:cxn>
                <a:cxn ang="0">
                  <a:pos x="connsiteX4292" y="connsiteY4292"/>
                </a:cxn>
                <a:cxn ang="0">
                  <a:pos x="connsiteX4293" y="connsiteY4293"/>
                </a:cxn>
                <a:cxn ang="0">
                  <a:pos x="connsiteX4294" y="connsiteY4294"/>
                </a:cxn>
                <a:cxn ang="0">
                  <a:pos x="connsiteX4295" y="connsiteY4295"/>
                </a:cxn>
                <a:cxn ang="0">
                  <a:pos x="connsiteX4296" y="connsiteY4296"/>
                </a:cxn>
                <a:cxn ang="0">
                  <a:pos x="connsiteX4297" y="connsiteY4297"/>
                </a:cxn>
                <a:cxn ang="0">
                  <a:pos x="connsiteX4298" y="connsiteY4298"/>
                </a:cxn>
                <a:cxn ang="0">
                  <a:pos x="connsiteX4299" y="connsiteY4299"/>
                </a:cxn>
                <a:cxn ang="0">
                  <a:pos x="connsiteX4300" y="connsiteY4300"/>
                </a:cxn>
                <a:cxn ang="0">
                  <a:pos x="connsiteX4301" y="connsiteY4301"/>
                </a:cxn>
                <a:cxn ang="0">
                  <a:pos x="connsiteX4302" y="connsiteY4302"/>
                </a:cxn>
                <a:cxn ang="0">
                  <a:pos x="connsiteX4303" y="connsiteY4303"/>
                </a:cxn>
                <a:cxn ang="0">
                  <a:pos x="connsiteX4304" y="connsiteY4304"/>
                </a:cxn>
                <a:cxn ang="0">
                  <a:pos x="connsiteX4305" y="connsiteY4305"/>
                </a:cxn>
                <a:cxn ang="0">
                  <a:pos x="connsiteX4306" y="connsiteY4306"/>
                </a:cxn>
                <a:cxn ang="0">
                  <a:pos x="connsiteX4307" y="connsiteY4307"/>
                </a:cxn>
                <a:cxn ang="0">
                  <a:pos x="connsiteX4308" y="connsiteY4308"/>
                </a:cxn>
                <a:cxn ang="0">
                  <a:pos x="connsiteX4309" y="connsiteY4309"/>
                </a:cxn>
                <a:cxn ang="0">
                  <a:pos x="connsiteX4310" y="connsiteY4310"/>
                </a:cxn>
                <a:cxn ang="0">
                  <a:pos x="connsiteX4311" y="connsiteY4311"/>
                </a:cxn>
                <a:cxn ang="0">
                  <a:pos x="connsiteX4312" y="connsiteY4312"/>
                </a:cxn>
                <a:cxn ang="0">
                  <a:pos x="connsiteX4313" y="connsiteY4313"/>
                </a:cxn>
                <a:cxn ang="0">
                  <a:pos x="connsiteX4314" y="connsiteY4314"/>
                </a:cxn>
                <a:cxn ang="0">
                  <a:pos x="connsiteX4315" y="connsiteY4315"/>
                </a:cxn>
                <a:cxn ang="0">
                  <a:pos x="connsiteX4316" y="connsiteY4316"/>
                </a:cxn>
                <a:cxn ang="0">
                  <a:pos x="connsiteX4317" y="connsiteY4317"/>
                </a:cxn>
                <a:cxn ang="0">
                  <a:pos x="connsiteX4318" y="connsiteY4318"/>
                </a:cxn>
                <a:cxn ang="0">
                  <a:pos x="connsiteX4319" y="connsiteY4319"/>
                </a:cxn>
                <a:cxn ang="0">
                  <a:pos x="connsiteX4320" y="connsiteY4320"/>
                </a:cxn>
                <a:cxn ang="0">
                  <a:pos x="connsiteX4321" y="connsiteY4321"/>
                </a:cxn>
                <a:cxn ang="0">
                  <a:pos x="connsiteX4322" y="connsiteY4322"/>
                </a:cxn>
                <a:cxn ang="0">
                  <a:pos x="connsiteX4323" y="connsiteY4323"/>
                </a:cxn>
                <a:cxn ang="0">
                  <a:pos x="connsiteX4324" y="connsiteY4324"/>
                </a:cxn>
                <a:cxn ang="0">
                  <a:pos x="connsiteX4325" y="connsiteY4325"/>
                </a:cxn>
                <a:cxn ang="0">
                  <a:pos x="connsiteX4326" y="connsiteY4326"/>
                </a:cxn>
                <a:cxn ang="0">
                  <a:pos x="connsiteX4327" y="connsiteY4327"/>
                </a:cxn>
                <a:cxn ang="0">
                  <a:pos x="connsiteX4328" y="connsiteY4328"/>
                </a:cxn>
                <a:cxn ang="0">
                  <a:pos x="connsiteX4329" y="connsiteY4329"/>
                </a:cxn>
                <a:cxn ang="0">
                  <a:pos x="connsiteX4330" y="connsiteY4330"/>
                </a:cxn>
                <a:cxn ang="0">
                  <a:pos x="connsiteX4331" y="connsiteY4331"/>
                </a:cxn>
                <a:cxn ang="0">
                  <a:pos x="connsiteX4332" y="connsiteY4332"/>
                </a:cxn>
                <a:cxn ang="0">
                  <a:pos x="connsiteX4333" y="connsiteY4333"/>
                </a:cxn>
                <a:cxn ang="0">
                  <a:pos x="connsiteX4334" y="connsiteY4334"/>
                </a:cxn>
                <a:cxn ang="0">
                  <a:pos x="connsiteX4335" y="connsiteY4335"/>
                </a:cxn>
                <a:cxn ang="0">
                  <a:pos x="connsiteX4336" y="connsiteY4336"/>
                </a:cxn>
                <a:cxn ang="0">
                  <a:pos x="connsiteX4337" y="connsiteY4337"/>
                </a:cxn>
                <a:cxn ang="0">
                  <a:pos x="connsiteX4338" y="connsiteY4338"/>
                </a:cxn>
                <a:cxn ang="0">
                  <a:pos x="connsiteX4339" y="connsiteY4339"/>
                </a:cxn>
                <a:cxn ang="0">
                  <a:pos x="connsiteX4340" y="connsiteY4340"/>
                </a:cxn>
                <a:cxn ang="0">
                  <a:pos x="connsiteX4341" y="connsiteY4341"/>
                </a:cxn>
                <a:cxn ang="0">
                  <a:pos x="connsiteX4342" y="connsiteY4342"/>
                </a:cxn>
                <a:cxn ang="0">
                  <a:pos x="connsiteX4343" y="connsiteY4343"/>
                </a:cxn>
                <a:cxn ang="0">
                  <a:pos x="connsiteX4344" y="connsiteY4344"/>
                </a:cxn>
                <a:cxn ang="0">
                  <a:pos x="connsiteX4345" y="connsiteY4345"/>
                </a:cxn>
                <a:cxn ang="0">
                  <a:pos x="connsiteX4346" y="connsiteY4346"/>
                </a:cxn>
                <a:cxn ang="0">
                  <a:pos x="connsiteX4347" y="connsiteY4347"/>
                </a:cxn>
                <a:cxn ang="0">
                  <a:pos x="connsiteX4348" y="connsiteY4348"/>
                </a:cxn>
                <a:cxn ang="0">
                  <a:pos x="connsiteX4349" y="connsiteY4349"/>
                </a:cxn>
                <a:cxn ang="0">
                  <a:pos x="connsiteX4350" y="connsiteY4350"/>
                </a:cxn>
                <a:cxn ang="0">
                  <a:pos x="connsiteX4351" y="connsiteY4351"/>
                </a:cxn>
                <a:cxn ang="0">
                  <a:pos x="connsiteX4352" y="connsiteY4352"/>
                </a:cxn>
                <a:cxn ang="0">
                  <a:pos x="connsiteX4353" y="connsiteY4353"/>
                </a:cxn>
                <a:cxn ang="0">
                  <a:pos x="connsiteX4354" y="connsiteY4354"/>
                </a:cxn>
                <a:cxn ang="0">
                  <a:pos x="connsiteX4355" y="connsiteY4355"/>
                </a:cxn>
                <a:cxn ang="0">
                  <a:pos x="connsiteX4356" y="connsiteY4356"/>
                </a:cxn>
                <a:cxn ang="0">
                  <a:pos x="connsiteX4357" y="connsiteY4357"/>
                </a:cxn>
                <a:cxn ang="0">
                  <a:pos x="connsiteX4358" y="connsiteY4358"/>
                </a:cxn>
                <a:cxn ang="0">
                  <a:pos x="connsiteX4359" y="connsiteY4359"/>
                </a:cxn>
                <a:cxn ang="0">
                  <a:pos x="connsiteX4360" y="connsiteY4360"/>
                </a:cxn>
                <a:cxn ang="0">
                  <a:pos x="connsiteX4361" y="connsiteY4361"/>
                </a:cxn>
                <a:cxn ang="0">
                  <a:pos x="connsiteX4362" y="connsiteY4362"/>
                </a:cxn>
                <a:cxn ang="0">
                  <a:pos x="connsiteX4363" y="connsiteY4363"/>
                </a:cxn>
                <a:cxn ang="0">
                  <a:pos x="connsiteX4364" y="connsiteY4364"/>
                </a:cxn>
                <a:cxn ang="0">
                  <a:pos x="connsiteX4365" y="connsiteY4365"/>
                </a:cxn>
                <a:cxn ang="0">
                  <a:pos x="connsiteX4366" y="connsiteY4366"/>
                </a:cxn>
                <a:cxn ang="0">
                  <a:pos x="connsiteX4367" y="connsiteY4367"/>
                </a:cxn>
                <a:cxn ang="0">
                  <a:pos x="connsiteX4368" y="connsiteY4368"/>
                </a:cxn>
                <a:cxn ang="0">
                  <a:pos x="connsiteX4369" y="connsiteY4369"/>
                </a:cxn>
                <a:cxn ang="0">
                  <a:pos x="connsiteX4370" y="connsiteY4370"/>
                </a:cxn>
                <a:cxn ang="0">
                  <a:pos x="connsiteX4371" y="connsiteY4371"/>
                </a:cxn>
                <a:cxn ang="0">
                  <a:pos x="connsiteX4372" y="connsiteY4372"/>
                </a:cxn>
                <a:cxn ang="0">
                  <a:pos x="connsiteX4373" y="connsiteY4373"/>
                </a:cxn>
                <a:cxn ang="0">
                  <a:pos x="connsiteX4374" y="connsiteY4374"/>
                </a:cxn>
                <a:cxn ang="0">
                  <a:pos x="connsiteX4375" y="connsiteY4375"/>
                </a:cxn>
                <a:cxn ang="0">
                  <a:pos x="connsiteX4376" y="connsiteY4376"/>
                </a:cxn>
                <a:cxn ang="0">
                  <a:pos x="connsiteX4377" y="connsiteY4377"/>
                </a:cxn>
                <a:cxn ang="0">
                  <a:pos x="connsiteX4378" y="connsiteY4378"/>
                </a:cxn>
                <a:cxn ang="0">
                  <a:pos x="connsiteX4379" y="connsiteY4379"/>
                </a:cxn>
                <a:cxn ang="0">
                  <a:pos x="connsiteX4380" y="connsiteY4380"/>
                </a:cxn>
                <a:cxn ang="0">
                  <a:pos x="connsiteX4381" y="connsiteY4381"/>
                </a:cxn>
                <a:cxn ang="0">
                  <a:pos x="connsiteX4382" y="connsiteY4382"/>
                </a:cxn>
                <a:cxn ang="0">
                  <a:pos x="connsiteX4383" y="connsiteY4383"/>
                </a:cxn>
                <a:cxn ang="0">
                  <a:pos x="connsiteX4384" y="connsiteY4384"/>
                </a:cxn>
                <a:cxn ang="0">
                  <a:pos x="connsiteX4385" y="connsiteY4385"/>
                </a:cxn>
                <a:cxn ang="0">
                  <a:pos x="connsiteX4386" y="connsiteY4386"/>
                </a:cxn>
                <a:cxn ang="0">
                  <a:pos x="connsiteX4387" y="connsiteY4387"/>
                </a:cxn>
                <a:cxn ang="0">
                  <a:pos x="connsiteX4388" y="connsiteY4388"/>
                </a:cxn>
                <a:cxn ang="0">
                  <a:pos x="connsiteX4389" y="connsiteY4389"/>
                </a:cxn>
                <a:cxn ang="0">
                  <a:pos x="connsiteX4390" y="connsiteY4390"/>
                </a:cxn>
                <a:cxn ang="0">
                  <a:pos x="connsiteX4391" y="connsiteY4391"/>
                </a:cxn>
                <a:cxn ang="0">
                  <a:pos x="connsiteX4392" y="connsiteY4392"/>
                </a:cxn>
                <a:cxn ang="0">
                  <a:pos x="connsiteX4393" y="connsiteY4393"/>
                </a:cxn>
                <a:cxn ang="0">
                  <a:pos x="connsiteX4394" y="connsiteY4394"/>
                </a:cxn>
                <a:cxn ang="0">
                  <a:pos x="connsiteX4395" y="connsiteY4395"/>
                </a:cxn>
                <a:cxn ang="0">
                  <a:pos x="connsiteX4396" y="connsiteY4396"/>
                </a:cxn>
                <a:cxn ang="0">
                  <a:pos x="connsiteX4397" y="connsiteY4397"/>
                </a:cxn>
                <a:cxn ang="0">
                  <a:pos x="connsiteX4398" y="connsiteY4398"/>
                </a:cxn>
                <a:cxn ang="0">
                  <a:pos x="connsiteX4399" y="connsiteY4399"/>
                </a:cxn>
                <a:cxn ang="0">
                  <a:pos x="connsiteX4400" y="connsiteY4400"/>
                </a:cxn>
                <a:cxn ang="0">
                  <a:pos x="connsiteX4401" y="connsiteY4401"/>
                </a:cxn>
                <a:cxn ang="0">
                  <a:pos x="connsiteX4402" y="connsiteY4402"/>
                </a:cxn>
                <a:cxn ang="0">
                  <a:pos x="connsiteX4403" y="connsiteY4403"/>
                </a:cxn>
                <a:cxn ang="0">
                  <a:pos x="connsiteX4404" y="connsiteY4404"/>
                </a:cxn>
                <a:cxn ang="0">
                  <a:pos x="connsiteX4405" y="connsiteY4405"/>
                </a:cxn>
                <a:cxn ang="0">
                  <a:pos x="connsiteX4406" y="connsiteY4406"/>
                </a:cxn>
                <a:cxn ang="0">
                  <a:pos x="connsiteX4407" y="connsiteY4407"/>
                </a:cxn>
                <a:cxn ang="0">
                  <a:pos x="connsiteX4408" y="connsiteY4408"/>
                </a:cxn>
                <a:cxn ang="0">
                  <a:pos x="connsiteX4409" y="connsiteY4409"/>
                </a:cxn>
                <a:cxn ang="0">
                  <a:pos x="connsiteX4410" y="connsiteY4410"/>
                </a:cxn>
                <a:cxn ang="0">
                  <a:pos x="connsiteX4411" y="connsiteY4411"/>
                </a:cxn>
                <a:cxn ang="0">
                  <a:pos x="connsiteX4412" y="connsiteY4412"/>
                </a:cxn>
                <a:cxn ang="0">
                  <a:pos x="connsiteX4413" y="connsiteY4413"/>
                </a:cxn>
                <a:cxn ang="0">
                  <a:pos x="connsiteX4414" y="connsiteY4414"/>
                </a:cxn>
                <a:cxn ang="0">
                  <a:pos x="connsiteX4415" y="connsiteY4415"/>
                </a:cxn>
                <a:cxn ang="0">
                  <a:pos x="connsiteX4416" y="connsiteY4416"/>
                </a:cxn>
                <a:cxn ang="0">
                  <a:pos x="connsiteX4417" y="connsiteY4417"/>
                </a:cxn>
                <a:cxn ang="0">
                  <a:pos x="connsiteX4418" y="connsiteY4418"/>
                </a:cxn>
                <a:cxn ang="0">
                  <a:pos x="connsiteX4419" y="connsiteY4419"/>
                </a:cxn>
                <a:cxn ang="0">
                  <a:pos x="connsiteX4420" y="connsiteY4420"/>
                </a:cxn>
                <a:cxn ang="0">
                  <a:pos x="connsiteX4421" y="connsiteY4421"/>
                </a:cxn>
                <a:cxn ang="0">
                  <a:pos x="connsiteX4422" y="connsiteY4422"/>
                </a:cxn>
                <a:cxn ang="0">
                  <a:pos x="connsiteX4423" y="connsiteY4423"/>
                </a:cxn>
                <a:cxn ang="0">
                  <a:pos x="connsiteX4424" y="connsiteY4424"/>
                </a:cxn>
                <a:cxn ang="0">
                  <a:pos x="connsiteX4425" y="connsiteY4425"/>
                </a:cxn>
                <a:cxn ang="0">
                  <a:pos x="connsiteX4426" y="connsiteY4426"/>
                </a:cxn>
                <a:cxn ang="0">
                  <a:pos x="connsiteX4427" y="connsiteY4427"/>
                </a:cxn>
                <a:cxn ang="0">
                  <a:pos x="connsiteX4428" y="connsiteY4428"/>
                </a:cxn>
                <a:cxn ang="0">
                  <a:pos x="connsiteX4429" y="connsiteY4429"/>
                </a:cxn>
                <a:cxn ang="0">
                  <a:pos x="connsiteX4430" y="connsiteY4430"/>
                </a:cxn>
                <a:cxn ang="0">
                  <a:pos x="connsiteX4431" y="connsiteY4431"/>
                </a:cxn>
                <a:cxn ang="0">
                  <a:pos x="connsiteX4432" y="connsiteY4432"/>
                </a:cxn>
                <a:cxn ang="0">
                  <a:pos x="connsiteX4433" y="connsiteY4433"/>
                </a:cxn>
                <a:cxn ang="0">
                  <a:pos x="connsiteX4434" y="connsiteY4434"/>
                </a:cxn>
                <a:cxn ang="0">
                  <a:pos x="connsiteX4435" y="connsiteY4435"/>
                </a:cxn>
                <a:cxn ang="0">
                  <a:pos x="connsiteX4436" y="connsiteY4436"/>
                </a:cxn>
                <a:cxn ang="0">
                  <a:pos x="connsiteX4437" y="connsiteY4437"/>
                </a:cxn>
                <a:cxn ang="0">
                  <a:pos x="connsiteX4438" y="connsiteY4438"/>
                </a:cxn>
                <a:cxn ang="0">
                  <a:pos x="connsiteX4439" y="connsiteY4439"/>
                </a:cxn>
                <a:cxn ang="0">
                  <a:pos x="connsiteX4440" y="connsiteY4440"/>
                </a:cxn>
                <a:cxn ang="0">
                  <a:pos x="connsiteX4441" y="connsiteY4441"/>
                </a:cxn>
                <a:cxn ang="0">
                  <a:pos x="connsiteX4442" y="connsiteY4442"/>
                </a:cxn>
                <a:cxn ang="0">
                  <a:pos x="connsiteX4443" y="connsiteY4443"/>
                </a:cxn>
                <a:cxn ang="0">
                  <a:pos x="connsiteX4444" y="connsiteY4444"/>
                </a:cxn>
                <a:cxn ang="0">
                  <a:pos x="connsiteX4445" y="connsiteY4445"/>
                </a:cxn>
                <a:cxn ang="0">
                  <a:pos x="connsiteX4446" y="connsiteY4446"/>
                </a:cxn>
                <a:cxn ang="0">
                  <a:pos x="connsiteX4447" y="connsiteY4447"/>
                </a:cxn>
                <a:cxn ang="0">
                  <a:pos x="connsiteX4448" y="connsiteY4448"/>
                </a:cxn>
                <a:cxn ang="0">
                  <a:pos x="connsiteX4449" y="connsiteY4449"/>
                </a:cxn>
                <a:cxn ang="0">
                  <a:pos x="connsiteX4450" y="connsiteY4450"/>
                </a:cxn>
                <a:cxn ang="0">
                  <a:pos x="connsiteX4451" y="connsiteY4451"/>
                </a:cxn>
                <a:cxn ang="0">
                  <a:pos x="connsiteX4452" y="connsiteY4452"/>
                </a:cxn>
                <a:cxn ang="0">
                  <a:pos x="connsiteX4453" y="connsiteY4453"/>
                </a:cxn>
                <a:cxn ang="0">
                  <a:pos x="connsiteX4454" y="connsiteY4454"/>
                </a:cxn>
                <a:cxn ang="0">
                  <a:pos x="connsiteX4455" y="connsiteY4455"/>
                </a:cxn>
                <a:cxn ang="0">
                  <a:pos x="connsiteX4456" y="connsiteY4456"/>
                </a:cxn>
                <a:cxn ang="0">
                  <a:pos x="connsiteX4457" y="connsiteY4457"/>
                </a:cxn>
                <a:cxn ang="0">
                  <a:pos x="connsiteX4458" y="connsiteY4458"/>
                </a:cxn>
                <a:cxn ang="0">
                  <a:pos x="connsiteX4459" y="connsiteY4459"/>
                </a:cxn>
                <a:cxn ang="0">
                  <a:pos x="connsiteX4460" y="connsiteY4460"/>
                </a:cxn>
                <a:cxn ang="0">
                  <a:pos x="connsiteX4461" y="connsiteY4461"/>
                </a:cxn>
                <a:cxn ang="0">
                  <a:pos x="connsiteX4462" y="connsiteY4462"/>
                </a:cxn>
                <a:cxn ang="0">
                  <a:pos x="connsiteX4463" y="connsiteY4463"/>
                </a:cxn>
                <a:cxn ang="0">
                  <a:pos x="connsiteX4464" y="connsiteY4464"/>
                </a:cxn>
                <a:cxn ang="0">
                  <a:pos x="connsiteX4465" y="connsiteY4465"/>
                </a:cxn>
                <a:cxn ang="0">
                  <a:pos x="connsiteX4466" y="connsiteY4466"/>
                </a:cxn>
                <a:cxn ang="0">
                  <a:pos x="connsiteX4467" y="connsiteY4467"/>
                </a:cxn>
                <a:cxn ang="0">
                  <a:pos x="connsiteX4468" y="connsiteY4468"/>
                </a:cxn>
                <a:cxn ang="0">
                  <a:pos x="connsiteX4469" y="connsiteY4469"/>
                </a:cxn>
                <a:cxn ang="0">
                  <a:pos x="connsiteX4470" y="connsiteY4470"/>
                </a:cxn>
                <a:cxn ang="0">
                  <a:pos x="connsiteX4471" y="connsiteY4471"/>
                </a:cxn>
                <a:cxn ang="0">
                  <a:pos x="connsiteX4472" y="connsiteY4472"/>
                </a:cxn>
                <a:cxn ang="0">
                  <a:pos x="connsiteX4473" y="connsiteY4473"/>
                </a:cxn>
                <a:cxn ang="0">
                  <a:pos x="connsiteX4474" y="connsiteY4474"/>
                </a:cxn>
                <a:cxn ang="0">
                  <a:pos x="connsiteX4475" y="connsiteY4475"/>
                </a:cxn>
                <a:cxn ang="0">
                  <a:pos x="connsiteX4476" y="connsiteY4476"/>
                </a:cxn>
                <a:cxn ang="0">
                  <a:pos x="connsiteX4477" y="connsiteY4477"/>
                </a:cxn>
                <a:cxn ang="0">
                  <a:pos x="connsiteX4478" y="connsiteY4478"/>
                </a:cxn>
                <a:cxn ang="0">
                  <a:pos x="connsiteX4479" y="connsiteY4479"/>
                </a:cxn>
                <a:cxn ang="0">
                  <a:pos x="connsiteX4480" y="connsiteY4480"/>
                </a:cxn>
                <a:cxn ang="0">
                  <a:pos x="connsiteX4481" y="connsiteY4481"/>
                </a:cxn>
                <a:cxn ang="0">
                  <a:pos x="connsiteX4482" y="connsiteY4482"/>
                </a:cxn>
                <a:cxn ang="0">
                  <a:pos x="connsiteX4483" y="connsiteY4483"/>
                </a:cxn>
                <a:cxn ang="0">
                  <a:pos x="connsiteX4484" y="connsiteY4484"/>
                </a:cxn>
                <a:cxn ang="0">
                  <a:pos x="connsiteX4485" y="connsiteY4485"/>
                </a:cxn>
                <a:cxn ang="0">
                  <a:pos x="connsiteX4486" y="connsiteY4486"/>
                </a:cxn>
                <a:cxn ang="0">
                  <a:pos x="connsiteX4487" y="connsiteY4487"/>
                </a:cxn>
                <a:cxn ang="0">
                  <a:pos x="connsiteX4488" y="connsiteY4488"/>
                </a:cxn>
                <a:cxn ang="0">
                  <a:pos x="connsiteX4489" y="connsiteY4489"/>
                </a:cxn>
                <a:cxn ang="0">
                  <a:pos x="connsiteX4490" y="connsiteY4490"/>
                </a:cxn>
                <a:cxn ang="0">
                  <a:pos x="connsiteX4491" y="connsiteY4491"/>
                </a:cxn>
                <a:cxn ang="0">
                  <a:pos x="connsiteX4492" y="connsiteY4492"/>
                </a:cxn>
                <a:cxn ang="0">
                  <a:pos x="connsiteX4493" y="connsiteY4493"/>
                </a:cxn>
                <a:cxn ang="0">
                  <a:pos x="connsiteX4494" y="connsiteY4494"/>
                </a:cxn>
                <a:cxn ang="0">
                  <a:pos x="connsiteX4495" y="connsiteY4495"/>
                </a:cxn>
                <a:cxn ang="0">
                  <a:pos x="connsiteX4496" y="connsiteY4496"/>
                </a:cxn>
                <a:cxn ang="0">
                  <a:pos x="connsiteX4497" y="connsiteY4497"/>
                </a:cxn>
                <a:cxn ang="0">
                  <a:pos x="connsiteX4498" y="connsiteY4498"/>
                </a:cxn>
                <a:cxn ang="0">
                  <a:pos x="connsiteX4499" y="connsiteY4499"/>
                </a:cxn>
                <a:cxn ang="0">
                  <a:pos x="connsiteX4500" y="connsiteY4500"/>
                </a:cxn>
                <a:cxn ang="0">
                  <a:pos x="connsiteX4501" y="connsiteY4501"/>
                </a:cxn>
                <a:cxn ang="0">
                  <a:pos x="connsiteX4502" y="connsiteY4502"/>
                </a:cxn>
                <a:cxn ang="0">
                  <a:pos x="connsiteX4503" y="connsiteY4503"/>
                </a:cxn>
                <a:cxn ang="0">
                  <a:pos x="connsiteX4504" y="connsiteY4504"/>
                </a:cxn>
                <a:cxn ang="0">
                  <a:pos x="connsiteX4505" y="connsiteY4505"/>
                </a:cxn>
                <a:cxn ang="0">
                  <a:pos x="connsiteX4506" y="connsiteY4506"/>
                </a:cxn>
                <a:cxn ang="0">
                  <a:pos x="connsiteX4507" y="connsiteY4507"/>
                </a:cxn>
                <a:cxn ang="0">
                  <a:pos x="connsiteX4508" y="connsiteY4508"/>
                </a:cxn>
                <a:cxn ang="0">
                  <a:pos x="connsiteX4509" y="connsiteY4509"/>
                </a:cxn>
                <a:cxn ang="0">
                  <a:pos x="connsiteX4510" y="connsiteY4510"/>
                </a:cxn>
                <a:cxn ang="0">
                  <a:pos x="connsiteX4511" y="connsiteY4511"/>
                </a:cxn>
                <a:cxn ang="0">
                  <a:pos x="connsiteX4512" y="connsiteY4512"/>
                </a:cxn>
                <a:cxn ang="0">
                  <a:pos x="connsiteX4513" y="connsiteY4513"/>
                </a:cxn>
                <a:cxn ang="0">
                  <a:pos x="connsiteX4514" y="connsiteY4514"/>
                </a:cxn>
                <a:cxn ang="0">
                  <a:pos x="connsiteX4515" y="connsiteY4515"/>
                </a:cxn>
                <a:cxn ang="0">
                  <a:pos x="connsiteX4516" y="connsiteY4516"/>
                </a:cxn>
                <a:cxn ang="0">
                  <a:pos x="connsiteX4517" y="connsiteY4517"/>
                </a:cxn>
                <a:cxn ang="0">
                  <a:pos x="connsiteX4518" y="connsiteY4518"/>
                </a:cxn>
                <a:cxn ang="0">
                  <a:pos x="connsiteX4519" y="connsiteY4519"/>
                </a:cxn>
                <a:cxn ang="0">
                  <a:pos x="connsiteX4520" y="connsiteY4520"/>
                </a:cxn>
                <a:cxn ang="0">
                  <a:pos x="connsiteX4521" y="connsiteY4521"/>
                </a:cxn>
                <a:cxn ang="0">
                  <a:pos x="connsiteX4522" y="connsiteY4522"/>
                </a:cxn>
                <a:cxn ang="0">
                  <a:pos x="connsiteX4523" y="connsiteY4523"/>
                </a:cxn>
                <a:cxn ang="0">
                  <a:pos x="connsiteX4524" y="connsiteY4524"/>
                </a:cxn>
                <a:cxn ang="0">
                  <a:pos x="connsiteX4525" y="connsiteY4525"/>
                </a:cxn>
                <a:cxn ang="0">
                  <a:pos x="connsiteX4526" y="connsiteY4526"/>
                </a:cxn>
                <a:cxn ang="0">
                  <a:pos x="connsiteX4527" y="connsiteY4527"/>
                </a:cxn>
                <a:cxn ang="0">
                  <a:pos x="connsiteX4528" y="connsiteY4528"/>
                </a:cxn>
                <a:cxn ang="0">
                  <a:pos x="connsiteX4529" y="connsiteY4529"/>
                </a:cxn>
                <a:cxn ang="0">
                  <a:pos x="connsiteX4530" y="connsiteY4530"/>
                </a:cxn>
                <a:cxn ang="0">
                  <a:pos x="connsiteX4531" y="connsiteY4531"/>
                </a:cxn>
                <a:cxn ang="0">
                  <a:pos x="connsiteX4532" y="connsiteY4532"/>
                </a:cxn>
                <a:cxn ang="0">
                  <a:pos x="connsiteX4533" y="connsiteY4533"/>
                </a:cxn>
                <a:cxn ang="0">
                  <a:pos x="connsiteX4534" y="connsiteY4534"/>
                </a:cxn>
                <a:cxn ang="0">
                  <a:pos x="connsiteX4535" y="connsiteY4535"/>
                </a:cxn>
                <a:cxn ang="0">
                  <a:pos x="connsiteX4536" y="connsiteY4536"/>
                </a:cxn>
                <a:cxn ang="0">
                  <a:pos x="connsiteX4537" y="connsiteY4537"/>
                </a:cxn>
                <a:cxn ang="0">
                  <a:pos x="connsiteX4538" y="connsiteY4538"/>
                </a:cxn>
                <a:cxn ang="0">
                  <a:pos x="connsiteX4539" y="connsiteY4539"/>
                </a:cxn>
                <a:cxn ang="0">
                  <a:pos x="connsiteX4540" y="connsiteY4540"/>
                </a:cxn>
                <a:cxn ang="0">
                  <a:pos x="connsiteX4541" y="connsiteY4541"/>
                </a:cxn>
                <a:cxn ang="0">
                  <a:pos x="connsiteX4542" y="connsiteY4542"/>
                </a:cxn>
                <a:cxn ang="0">
                  <a:pos x="connsiteX4543" y="connsiteY4543"/>
                </a:cxn>
                <a:cxn ang="0">
                  <a:pos x="connsiteX4544" y="connsiteY4544"/>
                </a:cxn>
                <a:cxn ang="0">
                  <a:pos x="connsiteX4545" y="connsiteY4545"/>
                </a:cxn>
                <a:cxn ang="0">
                  <a:pos x="connsiteX4546" y="connsiteY4546"/>
                </a:cxn>
                <a:cxn ang="0">
                  <a:pos x="connsiteX4547" y="connsiteY4547"/>
                </a:cxn>
                <a:cxn ang="0">
                  <a:pos x="connsiteX4548" y="connsiteY4548"/>
                </a:cxn>
                <a:cxn ang="0">
                  <a:pos x="connsiteX4549" y="connsiteY4549"/>
                </a:cxn>
                <a:cxn ang="0">
                  <a:pos x="connsiteX4550" y="connsiteY4550"/>
                </a:cxn>
                <a:cxn ang="0">
                  <a:pos x="connsiteX4551" y="connsiteY4551"/>
                </a:cxn>
                <a:cxn ang="0">
                  <a:pos x="connsiteX4552" y="connsiteY4552"/>
                </a:cxn>
                <a:cxn ang="0">
                  <a:pos x="connsiteX4553" y="connsiteY4553"/>
                </a:cxn>
                <a:cxn ang="0">
                  <a:pos x="connsiteX4554" y="connsiteY4554"/>
                </a:cxn>
                <a:cxn ang="0">
                  <a:pos x="connsiteX4555" y="connsiteY4555"/>
                </a:cxn>
                <a:cxn ang="0">
                  <a:pos x="connsiteX4556" y="connsiteY4556"/>
                </a:cxn>
                <a:cxn ang="0">
                  <a:pos x="connsiteX4557" y="connsiteY4557"/>
                </a:cxn>
                <a:cxn ang="0">
                  <a:pos x="connsiteX4558" y="connsiteY4558"/>
                </a:cxn>
                <a:cxn ang="0">
                  <a:pos x="connsiteX4559" y="connsiteY4559"/>
                </a:cxn>
                <a:cxn ang="0">
                  <a:pos x="connsiteX4560" y="connsiteY4560"/>
                </a:cxn>
                <a:cxn ang="0">
                  <a:pos x="connsiteX4561" y="connsiteY4561"/>
                </a:cxn>
                <a:cxn ang="0">
                  <a:pos x="connsiteX4562" y="connsiteY4562"/>
                </a:cxn>
                <a:cxn ang="0">
                  <a:pos x="connsiteX4563" y="connsiteY4563"/>
                </a:cxn>
                <a:cxn ang="0">
                  <a:pos x="connsiteX4564" y="connsiteY4564"/>
                </a:cxn>
                <a:cxn ang="0">
                  <a:pos x="connsiteX4565" y="connsiteY4565"/>
                </a:cxn>
                <a:cxn ang="0">
                  <a:pos x="connsiteX4566" y="connsiteY4566"/>
                </a:cxn>
                <a:cxn ang="0">
                  <a:pos x="connsiteX4567" y="connsiteY4567"/>
                </a:cxn>
                <a:cxn ang="0">
                  <a:pos x="connsiteX4568" y="connsiteY4568"/>
                </a:cxn>
                <a:cxn ang="0">
                  <a:pos x="connsiteX4569" y="connsiteY4569"/>
                </a:cxn>
                <a:cxn ang="0">
                  <a:pos x="connsiteX4570" y="connsiteY4570"/>
                </a:cxn>
                <a:cxn ang="0">
                  <a:pos x="connsiteX4571" y="connsiteY4571"/>
                </a:cxn>
                <a:cxn ang="0">
                  <a:pos x="connsiteX4572" y="connsiteY4572"/>
                </a:cxn>
                <a:cxn ang="0">
                  <a:pos x="connsiteX4573" y="connsiteY4573"/>
                </a:cxn>
                <a:cxn ang="0">
                  <a:pos x="connsiteX4574" y="connsiteY4574"/>
                </a:cxn>
                <a:cxn ang="0">
                  <a:pos x="connsiteX4575" y="connsiteY4575"/>
                </a:cxn>
                <a:cxn ang="0">
                  <a:pos x="connsiteX4576" y="connsiteY4576"/>
                </a:cxn>
                <a:cxn ang="0">
                  <a:pos x="connsiteX4577" y="connsiteY4577"/>
                </a:cxn>
                <a:cxn ang="0">
                  <a:pos x="connsiteX4578" y="connsiteY4578"/>
                </a:cxn>
                <a:cxn ang="0">
                  <a:pos x="connsiteX4579" y="connsiteY4579"/>
                </a:cxn>
                <a:cxn ang="0">
                  <a:pos x="connsiteX4580" y="connsiteY4580"/>
                </a:cxn>
                <a:cxn ang="0">
                  <a:pos x="connsiteX4581" y="connsiteY4581"/>
                </a:cxn>
                <a:cxn ang="0">
                  <a:pos x="connsiteX4582" y="connsiteY4582"/>
                </a:cxn>
                <a:cxn ang="0">
                  <a:pos x="connsiteX4583" y="connsiteY4583"/>
                </a:cxn>
                <a:cxn ang="0">
                  <a:pos x="connsiteX4584" y="connsiteY4584"/>
                </a:cxn>
                <a:cxn ang="0">
                  <a:pos x="connsiteX4585" y="connsiteY4585"/>
                </a:cxn>
                <a:cxn ang="0">
                  <a:pos x="connsiteX4586" y="connsiteY4586"/>
                </a:cxn>
                <a:cxn ang="0">
                  <a:pos x="connsiteX4587" y="connsiteY4587"/>
                </a:cxn>
                <a:cxn ang="0">
                  <a:pos x="connsiteX4588" y="connsiteY4588"/>
                </a:cxn>
                <a:cxn ang="0">
                  <a:pos x="connsiteX4589" y="connsiteY4589"/>
                </a:cxn>
                <a:cxn ang="0">
                  <a:pos x="connsiteX4590" y="connsiteY4590"/>
                </a:cxn>
                <a:cxn ang="0">
                  <a:pos x="connsiteX4591" y="connsiteY4591"/>
                </a:cxn>
                <a:cxn ang="0">
                  <a:pos x="connsiteX4592" y="connsiteY4592"/>
                </a:cxn>
                <a:cxn ang="0">
                  <a:pos x="connsiteX4593" y="connsiteY4593"/>
                </a:cxn>
                <a:cxn ang="0">
                  <a:pos x="connsiteX4594" y="connsiteY4594"/>
                </a:cxn>
                <a:cxn ang="0">
                  <a:pos x="connsiteX4595" y="connsiteY4595"/>
                </a:cxn>
                <a:cxn ang="0">
                  <a:pos x="connsiteX4596" y="connsiteY4596"/>
                </a:cxn>
                <a:cxn ang="0">
                  <a:pos x="connsiteX4597" y="connsiteY4597"/>
                </a:cxn>
                <a:cxn ang="0">
                  <a:pos x="connsiteX4598" y="connsiteY4598"/>
                </a:cxn>
                <a:cxn ang="0">
                  <a:pos x="connsiteX4599" y="connsiteY4599"/>
                </a:cxn>
                <a:cxn ang="0">
                  <a:pos x="connsiteX4600" y="connsiteY4600"/>
                </a:cxn>
                <a:cxn ang="0">
                  <a:pos x="connsiteX4601" y="connsiteY4601"/>
                </a:cxn>
                <a:cxn ang="0">
                  <a:pos x="connsiteX4602" y="connsiteY4602"/>
                </a:cxn>
                <a:cxn ang="0">
                  <a:pos x="connsiteX4603" y="connsiteY4603"/>
                </a:cxn>
                <a:cxn ang="0">
                  <a:pos x="connsiteX4604" y="connsiteY4604"/>
                </a:cxn>
                <a:cxn ang="0">
                  <a:pos x="connsiteX4605" y="connsiteY4605"/>
                </a:cxn>
                <a:cxn ang="0">
                  <a:pos x="connsiteX4606" y="connsiteY4606"/>
                </a:cxn>
                <a:cxn ang="0">
                  <a:pos x="connsiteX4607" y="connsiteY4607"/>
                </a:cxn>
                <a:cxn ang="0">
                  <a:pos x="connsiteX4608" y="connsiteY4608"/>
                </a:cxn>
                <a:cxn ang="0">
                  <a:pos x="connsiteX4609" y="connsiteY4609"/>
                </a:cxn>
                <a:cxn ang="0">
                  <a:pos x="connsiteX4610" y="connsiteY4610"/>
                </a:cxn>
                <a:cxn ang="0">
                  <a:pos x="connsiteX4611" y="connsiteY4611"/>
                </a:cxn>
                <a:cxn ang="0">
                  <a:pos x="connsiteX4612" y="connsiteY4612"/>
                </a:cxn>
                <a:cxn ang="0">
                  <a:pos x="connsiteX4613" y="connsiteY4613"/>
                </a:cxn>
                <a:cxn ang="0">
                  <a:pos x="connsiteX4614" y="connsiteY4614"/>
                </a:cxn>
                <a:cxn ang="0">
                  <a:pos x="connsiteX4615" y="connsiteY4615"/>
                </a:cxn>
                <a:cxn ang="0">
                  <a:pos x="connsiteX4616" y="connsiteY4616"/>
                </a:cxn>
                <a:cxn ang="0">
                  <a:pos x="connsiteX4617" y="connsiteY4617"/>
                </a:cxn>
                <a:cxn ang="0">
                  <a:pos x="connsiteX4618" y="connsiteY4618"/>
                </a:cxn>
                <a:cxn ang="0">
                  <a:pos x="connsiteX4619" y="connsiteY4619"/>
                </a:cxn>
                <a:cxn ang="0">
                  <a:pos x="connsiteX4620" y="connsiteY4620"/>
                </a:cxn>
                <a:cxn ang="0">
                  <a:pos x="connsiteX4621" y="connsiteY4621"/>
                </a:cxn>
                <a:cxn ang="0">
                  <a:pos x="connsiteX4622" y="connsiteY4622"/>
                </a:cxn>
                <a:cxn ang="0">
                  <a:pos x="connsiteX4623" y="connsiteY4623"/>
                </a:cxn>
                <a:cxn ang="0">
                  <a:pos x="connsiteX4624" y="connsiteY4624"/>
                </a:cxn>
                <a:cxn ang="0">
                  <a:pos x="connsiteX4625" y="connsiteY4625"/>
                </a:cxn>
                <a:cxn ang="0">
                  <a:pos x="connsiteX4626" y="connsiteY4626"/>
                </a:cxn>
                <a:cxn ang="0">
                  <a:pos x="connsiteX4627" y="connsiteY4627"/>
                </a:cxn>
                <a:cxn ang="0">
                  <a:pos x="connsiteX4628" y="connsiteY4628"/>
                </a:cxn>
                <a:cxn ang="0">
                  <a:pos x="connsiteX4629" y="connsiteY4629"/>
                </a:cxn>
                <a:cxn ang="0">
                  <a:pos x="connsiteX4630" y="connsiteY4630"/>
                </a:cxn>
                <a:cxn ang="0">
                  <a:pos x="connsiteX4631" y="connsiteY4631"/>
                </a:cxn>
                <a:cxn ang="0">
                  <a:pos x="connsiteX4632" y="connsiteY4632"/>
                </a:cxn>
                <a:cxn ang="0">
                  <a:pos x="connsiteX4633" y="connsiteY4633"/>
                </a:cxn>
                <a:cxn ang="0">
                  <a:pos x="connsiteX4634" y="connsiteY4634"/>
                </a:cxn>
                <a:cxn ang="0">
                  <a:pos x="connsiteX4635" y="connsiteY4635"/>
                </a:cxn>
                <a:cxn ang="0">
                  <a:pos x="connsiteX4636" y="connsiteY4636"/>
                </a:cxn>
                <a:cxn ang="0">
                  <a:pos x="connsiteX4637" y="connsiteY4637"/>
                </a:cxn>
                <a:cxn ang="0">
                  <a:pos x="connsiteX4638" y="connsiteY4638"/>
                </a:cxn>
                <a:cxn ang="0">
                  <a:pos x="connsiteX4639" y="connsiteY4639"/>
                </a:cxn>
                <a:cxn ang="0">
                  <a:pos x="connsiteX4640" y="connsiteY4640"/>
                </a:cxn>
                <a:cxn ang="0">
                  <a:pos x="connsiteX4641" y="connsiteY4641"/>
                </a:cxn>
                <a:cxn ang="0">
                  <a:pos x="connsiteX4642" y="connsiteY4642"/>
                </a:cxn>
                <a:cxn ang="0">
                  <a:pos x="connsiteX4643" y="connsiteY4643"/>
                </a:cxn>
                <a:cxn ang="0">
                  <a:pos x="connsiteX4644" y="connsiteY4644"/>
                </a:cxn>
                <a:cxn ang="0">
                  <a:pos x="connsiteX4645" y="connsiteY4645"/>
                </a:cxn>
                <a:cxn ang="0">
                  <a:pos x="connsiteX4646" y="connsiteY4646"/>
                </a:cxn>
                <a:cxn ang="0">
                  <a:pos x="connsiteX4647" y="connsiteY4647"/>
                </a:cxn>
                <a:cxn ang="0">
                  <a:pos x="connsiteX4648" y="connsiteY4648"/>
                </a:cxn>
                <a:cxn ang="0">
                  <a:pos x="connsiteX4649" y="connsiteY4649"/>
                </a:cxn>
                <a:cxn ang="0">
                  <a:pos x="connsiteX4650" y="connsiteY4650"/>
                </a:cxn>
                <a:cxn ang="0">
                  <a:pos x="connsiteX4651" y="connsiteY4651"/>
                </a:cxn>
                <a:cxn ang="0">
                  <a:pos x="connsiteX4652" y="connsiteY4652"/>
                </a:cxn>
                <a:cxn ang="0">
                  <a:pos x="connsiteX4653" y="connsiteY4653"/>
                </a:cxn>
                <a:cxn ang="0">
                  <a:pos x="connsiteX4654" y="connsiteY4654"/>
                </a:cxn>
                <a:cxn ang="0">
                  <a:pos x="connsiteX4655" y="connsiteY4655"/>
                </a:cxn>
                <a:cxn ang="0">
                  <a:pos x="connsiteX4656" y="connsiteY4656"/>
                </a:cxn>
                <a:cxn ang="0">
                  <a:pos x="connsiteX4657" y="connsiteY4657"/>
                </a:cxn>
                <a:cxn ang="0">
                  <a:pos x="connsiteX4658" y="connsiteY4658"/>
                </a:cxn>
                <a:cxn ang="0">
                  <a:pos x="connsiteX4659" y="connsiteY4659"/>
                </a:cxn>
                <a:cxn ang="0">
                  <a:pos x="connsiteX4660" y="connsiteY4660"/>
                </a:cxn>
                <a:cxn ang="0">
                  <a:pos x="connsiteX4661" y="connsiteY4661"/>
                </a:cxn>
                <a:cxn ang="0">
                  <a:pos x="connsiteX4662" y="connsiteY4662"/>
                </a:cxn>
                <a:cxn ang="0">
                  <a:pos x="connsiteX4663" y="connsiteY4663"/>
                </a:cxn>
                <a:cxn ang="0">
                  <a:pos x="connsiteX4664" y="connsiteY4664"/>
                </a:cxn>
                <a:cxn ang="0">
                  <a:pos x="connsiteX4665" y="connsiteY4665"/>
                </a:cxn>
                <a:cxn ang="0">
                  <a:pos x="connsiteX4666" y="connsiteY4666"/>
                </a:cxn>
                <a:cxn ang="0">
                  <a:pos x="connsiteX4667" y="connsiteY4667"/>
                </a:cxn>
                <a:cxn ang="0">
                  <a:pos x="connsiteX4668" y="connsiteY4668"/>
                </a:cxn>
                <a:cxn ang="0">
                  <a:pos x="connsiteX4669" y="connsiteY4669"/>
                </a:cxn>
                <a:cxn ang="0">
                  <a:pos x="connsiteX4670" y="connsiteY4670"/>
                </a:cxn>
                <a:cxn ang="0">
                  <a:pos x="connsiteX4671" y="connsiteY4671"/>
                </a:cxn>
                <a:cxn ang="0">
                  <a:pos x="connsiteX4672" y="connsiteY4672"/>
                </a:cxn>
                <a:cxn ang="0">
                  <a:pos x="connsiteX4673" y="connsiteY4673"/>
                </a:cxn>
                <a:cxn ang="0">
                  <a:pos x="connsiteX4674" y="connsiteY4674"/>
                </a:cxn>
                <a:cxn ang="0">
                  <a:pos x="connsiteX4675" y="connsiteY4675"/>
                </a:cxn>
                <a:cxn ang="0">
                  <a:pos x="connsiteX4676" y="connsiteY4676"/>
                </a:cxn>
                <a:cxn ang="0">
                  <a:pos x="connsiteX4677" y="connsiteY4677"/>
                </a:cxn>
                <a:cxn ang="0">
                  <a:pos x="connsiteX4678" y="connsiteY4678"/>
                </a:cxn>
                <a:cxn ang="0">
                  <a:pos x="connsiteX4679" y="connsiteY4679"/>
                </a:cxn>
                <a:cxn ang="0">
                  <a:pos x="connsiteX4680" y="connsiteY4680"/>
                </a:cxn>
                <a:cxn ang="0">
                  <a:pos x="connsiteX4681" y="connsiteY4681"/>
                </a:cxn>
                <a:cxn ang="0">
                  <a:pos x="connsiteX4682" y="connsiteY4682"/>
                </a:cxn>
                <a:cxn ang="0">
                  <a:pos x="connsiteX4683" y="connsiteY4683"/>
                </a:cxn>
                <a:cxn ang="0">
                  <a:pos x="connsiteX4684" y="connsiteY4684"/>
                </a:cxn>
                <a:cxn ang="0">
                  <a:pos x="connsiteX4685" y="connsiteY4685"/>
                </a:cxn>
                <a:cxn ang="0">
                  <a:pos x="connsiteX4686" y="connsiteY4686"/>
                </a:cxn>
                <a:cxn ang="0">
                  <a:pos x="connsiteX4687" y="connsiteY4687"/>
                </a:cxn>
                <a:cxn ang="0">
                  <a:pos x="connsiteX4688" y="connsiteY4688"/>
                </a:cxn>
                <a:cxn ang="0">
                  <a:pos x="connsiteX4689" y="connsiteY4689"/>
                </a:cxn>
                <a:cxn ang="0">
                  <a:pos x="connsiteX4690" y="connsiteY4690"/>
                </a:cxn>
                <a:cxn ang="0">
                  <a:pos x="connsiteX4691" y="connsiteY4691"/>
                </a:cxn>
                <a:cxn ang="0">
                  <a:pos x="connsiteX4692" y="connsiteY4692"/>
                </a:cxn>
                <a:cxn ang="0">
                  <a:pos x="connsiteX4693" y="connsiteY4693"/>
                </a:cxn>
                <a:cxn ang="0">
                  <a:pos x="connsiteX4694" y="connsiteY4694"/>
                </a:cxn>
                <a:cxn ang="0">
                  <a:pos x="connsiteX4695" y="connsiteY4695"/>
                </a:cxn>
                <a:cxn ang="0">
                  <a:pos x="connsiteX4696" y="connsiteY4696"/>
                </a:cxn>
                <a:cxn ang="0">
                  <a:pos x="connsiteX4697" y="connsiteY4697"/>
                </a:cxn>
                <a:cxn ang="0">
                  <a:pos x="connsiteX4698" y="connsiteY4698"/>
                </a:cxn>
                <a:cxn ang="0">
                  <a:pos x="connsiteX4699" y="connsiteY4699"/>
                </a:cxn>
                <a:cxn ang="0">
                  <a:pos x="connsiteX4700" y="connsiteY4700"/>
                </a:cxn>
                <a:cxn ang="0">
                  <a:pos x="connsiteX4701" y="connsiteY4701"/>
                </a:cxn>
                <a:cxn ang="0">
                  <a:pos x="connsiteX4702" y="connsiteY4702"/>
                </a:cxn>
                <a:cxn ang="0">
                  <a:pos x="connsiteX4703" y="connsiteY4703"/>
                </a:cxn>
                <a:cxn ang="0">
                  <a:pos x="connsiteX4704" y="connsiteY4704"/>
                </a:cxn>
                <a:cxn ang="0">
                  <a:pos x="connsiteX4705" y="connsiteY4705"/>
                </a:cxn>
                <a:cxn ang="0">
                  <a:pos x="connsiteX4706" y="connsiteY4706"/>
                </a:cxn>
                <a:cxn ang="0">
                  <a:pos x="connsiteX4707" y="connsiteY4707"/>
                </a:cxn>
                <a:cxn ang="0">
                  <a:pos x="connsiteX4708" y="connsiteY4708"/>
                </a:cxn>
                <a:cxn ang="0">
                  <a:pos x="connsiteX4709" y="connsiteY4709"/>
                </a:cxn>
                <a:cxn ang="0">
                  <a:pos x="connsiteX4710" y="connsiteY4710"/>
                </a:cxn>
                <a:cxn ang="0">
                  <a:pos x="connsiteX4711" y="connsiteY4711"/>
                </a:cxn>
                <a:cxn ang="0">
                  <a:pos x="connsiteX4712" y="connsiteY4712"/>
                </a:cxn>
                <a:cxn ang="0">
                  <a:pos x="connsiteX4713" y="connsiteY4713"/>
                </a:cxn>
                <a:cxn ang="0">
                  <a:pos x="connsiteX4714" y="connsiteY4714"/>
                </a:cxn>
                <a:cxn ang="0">
                  <a:pos x="connsiteX4715" y="connsiteY4715"/>
                </a:cxn>
                <a:cxn ang="0">
                  <a:pos x="connsiteX4716" y="connsiteY4716"/>
                </a:cxn>
                <a:cxn ang="0">
                  <a:pos x="connsiteX4717" y="connsiteY4717"/>
                </a:cxn>
                <a:cxn ang="0">
                  <a:pos x="connsiteX4718" y="connsiteY4718"/>
                </a:cxn>
                <a:cxn ang="0">
                  <a:pos x="connsiteX4719" y="connsiteY4719"/>
                </a:cxn>
                <a:cxn ang="0">
                  <a:pos x="connsiteX4720" y="connsiteY4720"/>
                </a:cxn>
                <a:cxn ang="0">
                  <a:pos x="connsiteX4721" y="connsiteY4721"/>
                </a:cxn>
                <a:cxn ang="0">
                  <a:pos x="connsiteX4722" y="connsiteY4722"/>
                </a:cxn>
                <a:cxn ang="0">
                  <a:pos x="connsiteX4723" y="connsiteY4723"/>
                </a:cxn>
                <a:cxn ang="0">
                  <a:pos x="connsiteX4724" y="connsiteY4724"/>
                </a:cxn>
                <a:cxn ang="0">
                  <a:pos x="connsiteX4725" y="connsiteY4725"/>
                </a:cxn>
                <a:cxn ang="0">
                  <a:pos x="connsiteX4726" y="connsiteY4726"/>
                </a:cxn>
                <a:cxn ang="0">
                  <a:pos x="connsiteX4727" y="connsiteY4727"/>
                </a:cxn>
                <a:cxn ang="0">
                  <a:pos x="connsiteX4728" y="connsiteY4728"/>
                </a:cxn>
                <a:cxn ang="0">
                  <a:pos x="connsiteX4729" y="connsiteY4729"/>
                </a:cxn>
                <a:cxn ang="0">
                  <a:pos x="connsiteX4730" y="connsiteY4730"/>
                </a:cxn>
                <a:cxn ang="0">
                  <a:pos x="connsiteX4731" y="connsiteY4731"/>
                </a:cxn>
                <a:cxn ang="0">
                  <a:pos x="connsiteX4732" y="connsiteY4732"/>
                </a:cxn>
                <a:cxn ang="0">
                  <a:pos x="connsiteX4733" y="connsiteY4733"/>
                </a:cxn>
                <a:cxn ang="0">
                  <a:pos x="connsiteX4734" y="connsiteY4734"/>
                </a:cxn>
                <a:cxn ang="0">
                  <a:pos x="connsiteX4735" y="connsiteY4735"/>
                </a:cxn>
                <a:cxn ang="0">
                  <a:pos x="connsiteX4736" y="connsiteY4736"/>
                </a:cxn>
                <a:cxn ang="0">
                  <a:pos x="connsiteX4737" y="connsiteY4737"/>
                </a:cxn>
                <a:cxn ang="0">
                  <a:pos x="connsiteX4738" y="connsiteY4738"/>
                </a:cxn>
                <a:cxn ang="0">
                  <a:pos x="connsiteX4739" y="connsiteY4739"/>
                </a:cxn>
                <a:cxn ang="0">
                  <a:pos x="connsiteX4740" y="connsiteY4740"/>
                </a:cxn>
                <a:cxn ang="0">
                  <a:pos x="connsiteX4741" y="connsiteY4741"/>
                </a:cxn>
                <a:cxn ang="0">
                  <a:pos x="connsiteX4742" y="connsiteY4742"/>
                </a:cxn>
                <a:cxn ang="0">
                  <a:pos x="connsiteX4743" y="connsiteY4743"/>
                </a:cxn>
                <a:cxn ang="0">
                  <a:pos x="connsiteX4744" y="connsiteY4744"/>
                </a:cxn>
                <a:cxn ang="0">
                  <a:pos x="connsiteX4745" y="connsiteY4745"/>
                </a:cxn>
                <a:cxn ang="0">
                  <a:pos x="connsiteX4746" y="connsiteY4746"/>
                </a:cxn>
                <a:cxn ang="0">
                  <a:pos x="connsiteX4747" y="connsiteY4747"/>
                </a:cxn>
                <a:cxn ang="0">
                  <a:pos x="connsiteX4748" y="connsiteY4748"/>
                </a:cxn>
                <a:cxn ang="0">
                  <a:pos x="connsiteX4749" y="connsiteY4749"/>
                </a:cxn>
                <a:cxn ang="0">
                  <a:pos x="connsiteX4750" y="connsiteY4750"/>
                </a:cxn>
                <a:cxn ang="0">
                  <a:pos x="connsiteX4751" y="connsiteY4751"/>
                </a:cxn>
                <a:cxn ang="0">
                  <a:pos x="connsiteX4752" y="connsiteY4752"/>
                </a:cxn>
                <a:cxn ang="0">
                  <a:pos x="connsiteX4753" y="connsiteY4753"/>
                </a:cxn>
                <a:cxn ang="0">
                  <a:pos x="connsiteX4754" y="connsiteY4754"/>
                </a:cxn>
                <a:cxn ang="0">
                  <a:pos x="connsiteX4755" y="connsiteY4755"/>
                </a:cxn>
                <a:cxn ang="0">
                  <a:pos x="connsiteX4756" y="connsiteY4756"/>
                </a:cxn>
                <a:cxn ang="0">
                  <a:pos x="connsiteX4757" y="connsiteY4757"/>
                </a:cxn>
                <a:cxn ang="0">
                  <a:pos x="connsiteX4758" y="connsiteY4758"/>
                </a:cxn>
                <a:cxn ang="0">
                  <a:pos x="connsiteX4759" y="connsiteY4759"/>
                </a:cxn>
                <a:cxn ang="0">
                  <a:pos x="connsiteX4760" y="connsiteY4760"/>
                </a:cxn>
                <a:cxn ang="0">
                  <a:pos x="connsiteX4761" y="connsiteY4761"/>
                </a:cxn>
                <a:cxn ang="0">
                  <a:pos x="connsiteX4762" y="connsiteY4762"/>
                </a:cxn>
                <a:cxn ang="0">
                  <a:pos x="connsiteX4763" y="connsiteY4763"/>
                </a:cxn>
                <a:cxn ang="0">
                  <a:pos x="connsiteX4764" y="connsiteY4764"/>
                </a:cxn>
                <a:cxn ang="0">
                  <a:pos x="connsiteX4765" y="connsiteY4765"/>
                </a:cxn>
                <a:cxn ang="0">
                  <a:pos x="connsiteX4766" y="connsiteY4766"/>
                </a:cxn>
                <a:cxn ang="0">
                  <a:pos x="connsiteX4767" y="connsiteY4767"/>
                </a:cxn>
                <a:cxn ang="0">
                  <a:pos x="connsiteX4768" y="connsiteY4768"/>
                </a:cxn>
                <a:cxn ang="0">
                  <a:pos x="connsiteX4769" y="connsiteY4769"/>
                </a:cxn>
                <a:cxn ang="0">
                  <a:pos x="connsiteX4770" y="connsiteY4770"/>
                </a:cxn>
                <a:cxn ang="0">
                  <a:pos x="connsiteX4771" y="connsiteY4771"/>
                </a:cxn>
                <a:cxn ang="0">
                  <a:pos x="connsiteX4772" y="connsiteY4772"/>
                </a:cxn>
                <a:cxn ang="0">
                  <a:pos x="connsiteX4773" y="connsiteY4773"/>
                </a:cxn>
                <a:cxn ang="0">
                  <a:pos x="connsiteX4774" y="connsiteY4774"/>
                </a:cxn>
                <a:cxn ang="0">
                  <a:pos x="connsiteX4775" y="connsiteY4775"/>
                </a:cxn>
                <a:cxn ang="0">
                  <a:pos x="connsiteX4776" y="connsiteY4776"/>
                </a:cxn>
                <a:cxn ang="0">
                  <a:pos x="connsiteX4777" y="connsiteY4777"/>
                </a:cxn>
                <a:cxn ang="0">
                  <a:pos x="connsiteX4778" y="connsiteY4778"/>
                </a:cxn>
                <a:cxn ang="0">
                  <a:pos x="connsiteX4779" y="connsiteY4779"/>
                </a:cxn>
                <a:cxn ang="0">
                  <a:pos x="connsiteX4780" y="connsiteY4780"/>
                </a:cxn>
                <a:cxn ang="0">
                  <a:pos x="connsiteX4781" y="connsiteY4781"/>
                </a:cxn>
                <a:cxn ang="0">
                  <a:pos x="connsiteX4782" y="connsiteY4782"/>
                </a:cxn>
                <a:cxn ang="0">
                  <a:pos x="connsiteX4783" y="connsiteY4783"/>
                </a:cxn>
                <a:cxn ang="0">
                  <a:pos x="connsiteX4784" y="connsiteY4784"/>
                </a:cxn>
                <a:cxn ang="0">
                  <a:pos x="connsiteX4785" y="connsiteY4785"/>
                </a:cxn>
                <a:cxn ang="0">
                  <a:pos x="connsiteX4786" y="connsiteY4786"/>
                </a:cxn>
                <a:cxn ang="0">
                  <a:pos x="connsiteX4787" y="connsiteY4787"/>
                </a:cxn>
                <a:cxn ang="0">
                  <a:pos x="connsiteX4788" y="connsiteY4788"/>
                </a:cxn>
                <a:cxn ang="0">
                  <a:pos x="connsiteX4789" y="connsiteY4789"/>
                </a:cxn>
                <a:cxn ang="0">
                  <a:pos x="connsiteX4790" y="connsiteY4790"/>
                </a:cxn>
                <a:cxn ang="0">
                  <a:pos x="connsiteX4791" y="connsiteY4791"/>
                </a:cxn>
                <a:cxn ang="0">
                  <a:pos x="connsiteX4792" y="connsiteY4792"/>
                </a:cxn>
                <a:cxn ang="0">
                  <a:pos x="connsiteX4793" y="connsiteY4793"/>
                </a:cxn>
                <a:cxn ang="0">
                  <a:pos x="connsiteX4794" y="connsiteY4794"/>
                </a:cxn>
                <a:cxn ang="0">
                  <a:pos x="connsiteX4795" y="connsiteY4795"/>
                </a:cxn>
                <a:cxn ang="0">
                  <a:pos x="connsiteX4796" y="connsiteY4796"/>
                </a:cxn>
                <a:cxn ang="0">
                  <a:pos x="connsiteX4797" y="connsiteY4797"/>
                </a:cxn>
                <a:cxn ang="0">
                  <a:pos x="connsiteX4798" y="connsiteY4798"/>
                </a:cxn>
                <a:cxn ang="0">
                  <a:pos x="connsiteX4799" y="connsiteY4799"/>
                </a:cxn>
                <a:cxn ang="0">
                  <a:pos x="connsiteX4800" y="connsiteY4800"/>
                </a:cxn>
                <a:cxn ang="0">
                  <a:pos x="connsiteX4801" y="connsiteY4801"/>
                </a:cxn>
                <a:cxn ang="0">
                  <a:pos x="connsiteX4802" y="connsiteY4802"/>
                </a:cxn>
                <a:cxn ang="0">
                  <a:pos x="connsiteX4803" y="connsiteY4803"/>
                </a:cxn>
                <a:cxn ang="0">
                  <a:pos x="connsiteX4804" y="connsiteY4804"/>
                </a:cxn>
                <a:cxn ang="0">
                  <a:pos x="connsiteX4805" y="connsiteY4805"/>
                </a:cxn>
                <a:cxn ang="0">
                  <a:pos x="connsiteX4806" y="connsiteY4806"/>
                </a:cxn>
                <a:cxn ang="0">
                  <a:pos x="connsiteX4807" y="connsiteY4807"/>
                </a:cxn>
                <a:cxn ang="0">
                  <a:pos x="connsiteX4808" y="connsiteY4808"/>
                </a:cxn>
                <a:cxn ang="0">
                  <a:pos x="connsiteX4809" y="connsiteY4809"/>
                </a:cxn>
                <a:cxn ang="0">
                  <a:pos x="connsiteX4810" y="connsiteY4810"/>
                </a:cxn>
                <a:cxn ang="0">
                  <a:pos x="connsiteX4811" y="connsiteY4811"/>
                </a:cxn>
                <a:cxn ang="0">
                  <a:pos x="connsiteX4812" y="connsiteY4812"/>
                </a:cxn>
                <a:cxn ang="0">
                  <a:pos x="connsiteX4813" y="connsiteY4813"/>
                </a:cxn>
                <a:cxn ang="0">
                  <a:pos x="connsiteX4814" y="connsiteY4814"/>
                </a:cxn>
                <a:cxn ang="0">
                  <a:pos x="connsiteX4815" y="connsiteY4815"/>
                </a:cxn>
                <a:cxn ang="0">
                  <a:pos x="connsiteX4816" y="connsiteY4816"/>
                </a:cxn>
                <a:cxn ang="0">
                  <a:pos x="connsiteX4817" y="connsiteY4817"/>
                </a:cxn>
                <a:cxn ang="0">
                  <a:pos x="connsiteX4818" y="connsiteY4818"/>
                </a:cxn>
                <a:cxn ang="0">
                  <a:pos x="connsiteX4819" y="connsiteY4819"/>
                </a:cxn>
                <a:cxn ang="0">
                  <a:pos x="connsiteX4820" y="connsiteY4820"/>
                </a:cxn>
                <a:cxn ang="0">
                  <a:pos x="connsiteX4821" y="connsiteY4821"/>
                </a:cxn>
                <a:cxn ang="0">
                  <a:pos x="connsiteX4822" y="connsiteY4822"/>
                </a:cxn>
                <a:cxn ang="0">
                  <a:pos x="connsiteX4823" y="connsiteY4823"/>
                </a:cxn>
                <a:cxn ang="0">
                  <a:pos x="connsiteX4824" y="connsiteY4824"/>
                </a:cxn>
                <a:cxn ang="0">
                  <a:pos x="connsiteX4825" y="connsiteY4825"/>
                </a:cxn>
                <a:cxn ang="0">
                  <a:pos x="connsiteX4826" y="connsiteY4826"/>
                </a:cxn>
                <a:cxn ang="0">
                  <a:pos x="connsiteX4827" y="connsiteY4827"/>
                </a:cxn>
                <a:cxn ang="0">
                  <a:pos x="connsiteX4828" y="connsiteY4828"/>
                </a:cxn>
                <a:cxn ang="0">
                  <a:pos x="connsiteX4829" y="connsiteY4829"/>
                </a:cxn>
                <a:cxn ang="0">
                  <a:pos x="connsiteX4830" y="connsiteY4830"/>
                </a:cxn>
                <a:cxn ang="0">
                  <a:pos x="connsiteX4831" y="connsiteY4831"/>
                </a:cxn>
                <a:cxn ang="0">
                  <a:pos x="connsiteX4832" y="connsiteY4832"/>
                </a:cxn>
                <a:cxn ang="0">
                  <a:pos x="connsiteX4833" y="connsiteY4833"/>
                </a:cxn>
                <a:cxn ang="0">
                  <a:pos x="connsiteX4834" y="connsiteY4834"/>
                </a:cxn>
                <a:cxn ang="0">
                  <a:pos x="connsiteX4835" y="connsiteY4835"/>
                </a:cxn>
                <a:cxn ang="0">
                  <a:pos x="connsiteX4836" y="connsiteY4836"/>
                </a:cxn>
                <a:cxn ang="0">
                  <a:pos x="connsiteX4837" y="connsiteY4837"/>
                </a:cxn>
                <a:cxn ang="0">
                  <a:pos x="connsiteX4838" y="connsiteY4838"/>
                </a:cxn>
                <a:cxn ang="0">
                  <a:pos x="connsiteX4839" y="connsiteY4839"/>
                </a:cxn>
                <a:cxn ang="0">
                  <a:pos x="connsiteX4840" y="connsiteY4840"/>
                </a:cxn>
                <a:cxn ang="0">
                  <a:pos x="connsiteX4841" y="connsiteY4841"/>
                </a:cxn>
                <a:cxn ang="0">
                  <a:pos x="connsiteX4842" y="connsiteY4842"/>
                </a:cxn>
                <a:cxn ang="0">
                  <a:pos x="connsiteX4843" y="connsiteY4843"/>
                </a:cxn>
                <a:cxn ang="0">
                  <a:pos x="connsiteX4844" y="connsiteY4844"/>
                </a:cxn>
                <a:cxn ang="0">
                  <a:pos x="connsiteX4845" y="connsiteY4845"/>
                </a:cxn>
                <a:cxn ang="0">
                  <a:pos x="connsiteX4846" y="connsiteY4846"/>
                </a:cxn>
                <a:cxn ang="0">
                  <a:pos x="connsiteX4847" y="connsiteY4847"/>
                </a:cxn>
                <a:cxn ang="0">
                  <a:pos x="connsiteX4848" y="connsiteY4848"/>
                </a:cxn>
                <a:cxn ang="0">
                  <a:pos x="connsiteX4849" y="connsiteY4849"/>
                </a:cxn>
                <a:cxn ang="0">
                  <a:pos x="connsiteX4850" y="connsiteY4850"/>
                </a:cxn>
                <a:cxn ang="0">
                  <a:pos x="connsiteX4851" y="connsiteY4851"/>
                </a:cxn>
                <a:cxn ang="0">
                  <a:pos x="connsiteX4852" y="connsiteY4852"/>
                </a:cxn>
                <a:cxn ang="0">
                  <a:pos x="connsiteX4853" y="connsiteY4853"/>
                </a:cxn>
                <a:cxn ang="0">
                  <a:pos x="connsiteX4854" y="connsiteY4854"/>
                </a:cxn>
                <a:cxn ang="0">
                  <a:pos x="connsiteX4855" y="connsiteY4855"/>
                </a:cxn>
                <a:cxn ang="0">
                  <a:pos x="connsiteX4856" y="connsiteY4856"/>
                </a:cxn>
                <a:cxn ang="0">
                  <a:pos x="connsiteX4857" y="connsiteY4857"/>
                </a:cxn>
                <a:cxn ang="0">
                  <a:pos x="connsiteX4858" y="connsiteY4858"/>
                </a:cxn>
                <a:cxn ang="0">
                  <a:pos x="connsiteX4859" y="connsiteY4859"/>
                </a:cxn>
                <a:cxn ang="0">
                  <a:pos x="connsiteX4860" y="connsiteY4860"/>
                </a:cxn>
                <a:cxn ang="0">
                  <a:pos x="connsiteX4861" y="connsiteY4861"/>
                </a:cxn>
                <a:cxn ang="0">
                  <a:pos x="connsiteX4862" y="connsiteY4862"/>
                </a:cxn>
                <a:cxn ang="0">
                  <a:pos x="connsiteX4863" y="connsiteY4863"/>
                </a:cxn>
                <a:cxn ang="0">
                  <a:pos x="connsiteX4864" y="connsiteY4864"/>
                </a:cxn>
                <a:cxn ang="0">
                  <a:pos x="connsiteX4865" y="connsiteY4865"/>
                </a:cxn>
                <a:cxn ang="0">
                  <a:pos x="connsiteX4866" y="connsiteY4866"/>
                </a:cxn>
                <a:cxn ang="0">
                  <a:pos x="connsiteX4867" y="connsiteY4867"/>
                </a:cxn>
                <a:cxn ang="0">
                  <a:pos x="connsiteX4868" y="connsiteY4868"/>
                </a:cxn>
                <a:cxn ang="0">
                  <a:pos x="connsiteX4869" y="connsiteY4869"/>
                </a:cxn>
                <a:cxn ang="0">
                  <a:pos x="connsiteX4870" y="connsiteY4870"/>
                </a:cxn>
                <a:cxn ang="0">
                  <a:pos x="connsiteX4871" y="connsiteY4871"/>
                </a:cxn>
                <a:cxn ang="0">
                  <a:pos x="connsiteX4872" y="connsiteY4872"/>
                </a:cxn>
                <a:cxn ang="0">
                  <a:pos x="connsiteX4873" y="connsiteY4873"/>
                </a:cxn>
                <a:cxn ang="0">
                  <a:pos x="connsiteX4874" y="connsiteY4874"/>
                </a:cxn>
                <a:cxn ang="0">
                  <a:pos x="connsiteX4875" y="connsiteY4875"/>
                </a:cxn>
                <a:cxn ang="0">
                  <a:pos x="connsiteX4876" y="connsiteY4876"/>
                </a:cxn>
                <a:cxn ang="0">
                  <a:pos x="connsiteX4877" y="connsiteY4877"/>
                </a:cxn>
                <a:cxn ang="0">
                  <a:pos x="connsiteX4878" y="connsiteY4878"/>
                </a:cxn>
                <a:cxn ang="0">
                  <a:pos x="connsiteX4879" y="connsiteY4879"/>
                </a:cxn>
                <a:cxn ang="0">
                  <a:pos x="connsiteX4880" y="connsiteY4880"/>
                </a:cxn>
                <a:cxn ang="0">
                  <a:pos x="connsiteX4881" y="connsiteY4881"/>
                </a:cxn>
                <a:cxn ang="0">
                  <a:pos x="connsiteX4882" y="connsiteY4882"/>
                </a:cxn>
                <a:cxn ang="0">
                  <a:pos x="connsiteX4883" y="connsiteY4883"/>
                </a:cxn>
                <a:cxn ang="0">
                  <a:pos x="connsiteX4884" y="connsiteY4884"/>
                </a:cxn>
                <a:cxn ang="0">
                  <a:pos x="connsiteX4885" y="connsiteY4885"/>
                </a:cxn>
                <a:cxn ang="0">
                  <a:pos x="connsiteX4886" y="connsiteY4886"/>
                </a:cxn>
                <a:cxn ang="0">
                  <a:pos x="connsiteX4887" y="connsiteY4887"/>
                </a:cxn>
                <a:cxn ang="0">
                  <a:pos x="connsiteX4888" y="connsiteY4888"/>
                </a:cxn>
                <a:cxn ang="0">
                  <a:pos x="connsiteX4889" y="connsiteY4889"/>
                </a:cxn>
                <a:cxn ang="0">
                  <a:pos x="connsiteX4890" y="connsiteY4890"/>
                </a:cxn>
                <a:cxn ang="0">
                  <a:pos x="connsiteX4891" y="connsiteY4891"/>
                </a:cxn>
                <a:cxn ang="0">
                  <a:pos x="connsiteX4892" y="connsiteY4892"/>
                </a:cxn>
                <a:cxn ang="0">
                  <a:pos x="connsiteX4893" y="connsiteY4893"/>
                </a:cxn>
                <a:cxn ang="0">
                  <a:pos x="connsiteX4894" y="connsiteY4894"/>
                </a:cxn>
                <a:cxn ang="0">
                  <a:pos x="connsiteX4895" y="connsiteY4895"/>
                </a:cxn>
                <a:cxn ang="0">
                  <a:pos x="connsiteX4896" y="connsiteY4896"/>
                </a:cxn>
                <a:cxn ang="0">
                  <a:pos x="connsiteX4897" y="connsiteY4897"/>
                </a:cxn>
                <a:cxn ang="0">
                  <a:pos x="connsiteX4898" y="connsiteY4898"/>
                </a:cxn>
                <a:cxn ang="0">
                  <a:pos x="connsiteX4899" y="connsiteY4899"/>
                </a:cxn>
                <a:cxn ang="0">
                  <a:pos x="connsiteX4900" y="connsiteY4900"/>
                </a:cxn>
                <a:cxn ang="0">
                  <a:pos x="connsiteX4901" y="connsiteY4901"/>
                </a:cxn>
                <a:cxn ang="0">
                  <a:pos x="connsiteX4902" y="connsiteY4902"/>
                </a:cxn>
                <a:cxn ang="0">
                  <a:pos x="connsiteX4903" y="connsiteY4903"/>
                </a:cxn>
                <a:cxn ang="0">
                  <a:pos x="connsiteX4904" y="connsiteY4904"/>
                </a:cxn>
                <a:cxn ang="0">
                  <a:pos x="connsiteX4905" y="connsiteY4905"/>
                </a:cxn>
                <a:cxn ang="0">
                  <a:pos x="connsiteX4906" y="connsiteY4906"/>
                </a:cxn>
                <a:cxn ang="0">
                  <a:pos x="connsiteX4907" y="connsiteY4907"/>
                </a:cxn>
                <a:cxn ang="0">
                  <a:pos x="connsiteX4908" y="connsiteY4908"/>
                </a:cxn>
                <a:cxn ang="0">
                  <a:pos x="connsiteX4909" y="connsiteY4909"/>
                </a:cxn>
                <a:cxn ang="0">
                  <a:pos x="connsiteX4910" y="connsiteY4910"/>
                </a:cxn>
                <a:cxn ang="0">
                  <a:pos x="connsiteX4911" y="connsiteY4911"/>
                </a:cxn>
                <a:cxn ang="0">
                  <a:pos x="connsiteX4912" y="connsiteY4912"/>
                </a:cxn>
                <a:cxn ang="0">
                  <a:pos x="connsiteX4913" y="connsiteY4913"/>
                </a:cxn>
                <a:cxn ang="0">
                  <a:pos x="connsiteX4914" y="connsiteY4914"/>
                </a:cxn>
                <a:cxn ang="0">
                  <a:pos x="connsiteX4915" y="connsiteY4915"/>
                </a:cxn>
                <a:cxn ang="0">
                  <a:pos x="connsiteX4916" y="connsiteY4916"/>
                </a:cxn>
                <a:cxn ang="0">
                  <a:pos x="connsiteX4917" y="connsiteY4917"/>
                </a:cxn>
                <a:cxn ang="0">
                  <a:pos x="connsiteX4918" y="connsiteY4918"/>
                </a:cxn>
                <a:cxn ang="0">
                  <a:pos x="connsiteX4919" y="connsiteY4919"/>
                </a:cxn>
                <a:cxn ang="0">
                  <a:pos x="connsiteX4920" y="connsiteY4920"/>
                </a:cxn>
                <a:cxn ang="0">
                  <a:pos x="connsiteX4921" y="connsiteY4921"/>
                </a:cxn>
                <a:cxn ang="0">
                  <a:pos x="connsiteX4922" y="connsiteY4922"/>
                </a:cxn>
                <a:cxn ang="0">
                  <a:pos x="connsiteX4923" y="connsiteY4923"/>
                </a:cxn>
                <a:cxn ang="0">
                  <a:pos x="connsiteX4924" y="connsiteY4924"/>
                </a:cxn>
                <a:cxn ang="0">
                  <a:pos x="connsiteX4925" y="connsiteY4925"/>
                </a:cxn>
                <a:cxn ang="0">
                  <a:pos x="connsiteX4926" y="connsiteY4926"/>
                </a:cxn>
                <a:cxn ang="0">
                  <a:pos x="connsiteX4927" y="connsiteY4927"/>
                </a:cxn>
                <a:cxn ang="0">
                  <a:pos x="connsiteX4928" y="connsiteY4928"/>
                </a:cxn>
                <a:cxn ang="0">
                  <a:pos x="connsiteX4929" y="connsiteY4929"/>
                </a:cxn>
                <a:cxn ang="0">
                  <a:pos x="connsiteX4930" y="connsiteY4930"/>
                </a:cxn>
                <a:cxn ang="0">
                  <a:pos x="connsiteX4931" y="connsiteY4931"/>
                </a:cxn>
                <a:cxn ang="0">
                  <a:pos x="connsiteX4932" y="connsiteY4932"/>
                </a:cxn>
                <a:cxn ang="0">
                  <a:pos x="connsiteX4933" y="connsiteY4933"/>
                </a:cxn>
                <a:cxn ang="0">
                  <a:pos x="connsiteX4934" y="connsiteY4934"/>
                </a:cxn>
                <a:cxn ang="0">
                  <a:pos x="connsiteX4935" y="connsiteY4935"/>
                </a:cxn>
                <a:cxn ang="0">
                  <a:pos x="connsiteX4936" y="connsiteY4936"/>
                </a:cxn>
                <a:cxn ang="0">
                  <a:pos x="connsiteX4937" y="connsiteY4937"/>
                </a:cxn>
                <a:cxn ang="0">
                  <a:pos x="connsiteX4938" y="connsiteY4938"/>
                </a:cxn>
                <a:cxn ang="0">
                  <a:pos x="connsiteX4939" y="connsiteY4939"/>
                </a:cxn>
                <a:cxn ang="0">
                  <a:pos x="connsiteX4940" y="connsiteY4940"/>
                </a:cxn>
                <a:cxn ang="0">
                  <a:pos x="connsiteX4941" y="connsiteY4941"/>
                </a:cxn>
                <a:cxn ang="0">
                  <a:pos x="connsiteX4942" y="connsiteY4942"/>
                </a:cxn>
                <a:cxn ang="0">
                  <a:pos x="connsiteX4943" y="connsiteY4943"/>
                </a:cxn>
                <a:cxn ang="0">
                  <a:pos x="connsiteX4944" y="connsiteY4944"/>
                </a:cxn>
                <a:cxn ang="0">
                  <a:pos x="connsiteX4945" y="connsiteY4945"/>
                </a:cxn>
                <a:cxn ang="0">
                  <a:pos x="connsiteX4946" y="connsiteY4946"/>
                </a:cxn>
                <a:cxn ang="0">
                  <a:pos x="connsiteX4947" y="connsiteY4947"/>
                </a:cxn>
                <a:cxn ang="0">
                  <a:pos x="connsiteX4948" y="connsiteY4948"/>
                </a:cxn>
                <a:cxn ang="0">
                  <a:pos x="connsiteX4949" y="connsiteY4949"/>
                </a:cxn>
                <a:cxn ang="0">
                  <a:pos x="connsiteX4950" y="connsiteY4950"/>
                </a:cxn>
                <a:cxn ang="0">
                  <a:pos x="connsiteX4951" y="connsiteY4951"/>
                </a:cxn>
                <a:cxn ang="0">
                  <a:pos x="connsiteX4952" y="connsiteY4952"/>
                </a:cxn>
                <a:cxn ang="0">
                  <a:pos x="connsiteX4953" y="connsiteY4953"/>
                </a:cxn>
                <a:cxn ang="0">
                  <a:pos x="connsiteX4954" y="connsiteY4954"/>
                </a:cxn>
                <a:cxn ang="0">
                  <a:pos x="connsiteX4955" y="connsiteY4955"/>
                </a:cxn>
                <a:cxn ang="0">
                  <a:pos x="connsiteX4956" y="connsiteY4956"/>
                </a:cxn>
                <a:cxn ang="0">
                  <a:pos x="connsiteX4957" y="connsiteY4957"/>
                </a:cxn>
                <a:cxn ang="0">
                  <a:pos x="connsiteX4958" y="connsiteY4958"/>
                </a:cxn>
                <a:cxn ang="0">
                  <a:pos x="connsiteX4959" y="connsiteY4959"/>
                </a:cxn>
                <a:cxn ang="0">
                  <a:pos x="connsiteX4960" y="connsiteY4960"/>
                </a:cxn>
                <a:cxn ang="0">
                  <a:pos x="connsiteX4961" y="connsiteY4961"/>
                </a:cxn>
                <a:cxn ang="0">
                  <a:pos x="connsiteX4962" y="connsiteY4962"/>
                </a:cxn>
                <a:cxn ang="0">
                  <a:pos x="connsiteX4963" y="connsiteY4963"/>
                </a:cxn>
                <a:cxn ang="0">
                  <a:pos x="connsiteX4964" y="connsiteY4964"/>
                </a:cxn>
                <a:cxn ang="0">
                  <a:pos x="connsiteX4965" y="connsiteY4965"/>
                </a:cxn>
                <a:cxn ang="0">
                  <a:pos x="connsiteX4966" y="connsiteY4966"/>
                </a:cxn>
                <a:cxn ang="0">
                  <a:pos x="connsiteX4967" y="connsiteY4967"/>
                </a:cxn>
                <a:cxn ang="0">
                  <a:pos x="connsiteX4968" y="connsiteY4968"/>
                </a:cxn>
                <a:cxn ang="0">
                  <a:pos x="connsiteX4969" y="connsiteY4969"/>
                </a:cxn>
                <a:cxn ang="0">
                  <a:pos x="connsiteX4970" y="connsiteY4970"/>
                </a:cxn>
                <a:cxn ang="0">
                  <a:pos x="connsiteX4971" y="connsiteY4971"/>
                </a:cxn>
                <a:cxn ang="0">
                  <a:pos x="connsiteX4972" y="connsiteY4972"/>
                </a:cxn>
                <a:cxn ang="0">
                  <a:pos x="connsiteX4973" y="connsiteY4973"/>
                </a:cxn>
                <a:cxn ang="0">
                  <a:pos x="connsiteX4974" y="connsiteY4974"/>
                </a:cxn>
                <a:cxn ang="0">
                  <a:pos x="connsiteX4975" y="connsiteY4975"/>
                </a:cxn>
                <a:cxn ang="0">
                  <a:pos x="connsiteX4976" y="connsiteY4976"/>
                </a:cxn>
                <a:cxn ang="0">
                  <a:pos x="connsiteX4977" y="connsiteY4977"/>
                </a:cxn>
                <a:cxn ang="0">
                  <a:pos x="connsiteX4978" y="connsiteY4978"/>
                </a:cxn>
                <a:cxn ang="0">
                  <a:pos x="connsiteX4979" y="connsiteY4979"/>
                </a:cxn>
                <a:cxn ang="0">
                  <a:pos x="connsiteX4980" y="connsiteY4980"/>
                </a:cxn>
                <a:cxn ang="0">
                  <a:pos x="connsiteX4981" y="connsiteY4981"/>
                </a:cxn>
                <a:cxn ang="0">
                  <a:pos x="connsiteX4982" y="connsiteY4982"/>
                </a:cxn>
                <a:cxn ang="0">
                  <a:pos x="connsiteX4983" y="connsiteY4983"/>
                </a:cxn>
                <a:cxn ang="0">
                  <a:pos x="connsiteX4984" y="connsiteY4984"/>
                </a:cxn>
                <a:cxn ang="0">
                  <a:pos x="connsiteX4985" y="connsiteY4985"/>
                </a:cxn>
                <a:cxn ang="0">
                  <a:pos x="connsiteX4986" y="connsiteY4986"/>
                </a:cxn>
                <a:cxn ang="0">
                  <a:pos x="connsiteX4987" y="connsiteY4987"/>
                </a:cxn>
                <a:cxn ang="0">
                  <a:pos x="connsiteX4988" y="connsiteY4988"/>
                </a:cxn>
                <a:cxn ang="0">
                  <a:pos x="connsiteX4989" y="connsiteY4989"/>
                </a:cxn>
                <a:cxn ang="0">
                  <a:pos x="connsiteX4990" y="connsiteY4990"/>
                </a:cxn>
                <a:cxn ang="0">
                  <a:pos x="connsiteX4991" y="connsiteY4991"/>
                </a:cxn>
                <a:cxn ang="0">
                  <a:pos x="connsiteX4992" y="connsiteY4992"/>
                </a:cxn>
                <a:cxn ang="0">
                  <a:pos x="connsiteX4993" y="connsiteY4993"/>
                </a:cxn>
                <a:cxn ang="0">
                  <a:pos x="connsiteX4994" y="connsiteY4994"/>
                </a:cxn>
                <a:cxn ang="0">
                  <a:pos x="connsiteX4995" y="connsiteY4995"/>
                </a:cxn>
                <a:cxn ang="0">
                  <a:pos x="connsiteX4996" y="connsiteY4996"/>
                </a:cxn>
                <a:cxn ang="0">
                  <a:pos x="connsiteX4997" y="connsiteY4997"/>
                </a:cxn>
                <a:cxn ang="0">
                  <a:pos x="connsiteX4998" y="connsiteY4998"/>
                </a:cxn>
                <a:cxn ang="0">
                  <a:pos x="connsiteX4999" y="connsiteY4999"/>
                </a:cxn>
                <a:cxn ang="0">
                  <a:pos x="connsiteX5000" y="connsiteY5000"/>
                </a:cxn>
                <a:cxn ang="0">
                  <a:pos x="connsiteX5001" y="connsiteY5001"/>
                </a:cxn>
                <a:cxn ang="0">
                  <a:pos x="connsiteX5002" y="connsiteY5002"/>
                </a:cxn>
                <a:cxn ang="0">
                  <a:pos x="connsiteX5003" y="connsiteY5003"/>
                </a:cxn>
                <a:cxn ang="0">
                  <a:pos x="connsiteX5004" y="connsiteY5004"/>
                </a:cxn>
                <a:cxn ang="0">
                  <a:pos x="connsiteX5005" y="connsiteY5005"/>
                </a:cxn>
                <a:cxn ang="0">
                  <a:pos x="connsiteX5006" y="connsiteY5006"/>
                </a:cxn>
                <a:cxn ang="0">
                  <a:pos x="connsiteX5007" y="connsiteY5007"/>
                </a:cxn>
                <a:cxn ang="0">
                  <a:pos x="connsiteX5008" y="connsiteY5008"/>
                </a:cxn>
                <a:cxn ang="0">
                  <a:pos x="connsiteX5009" y="connsiteY5009"/>
                </a:cxn>
                <a:cxn ang="0">
                  <a:pos x="connsiteX5010" y="connsiteY5010"/>
                </a:cxn>
                <a:cxn ang="0">
                  <a:pos x="connsiteX5011" y="connsiteY5011"/>
                </a:cxn>
                <a:cxn ang="0">
                  <a:pos x="connsiteX5012" y="connsiteY5012"/>
                </a:cxn>
                <a:cxn ang="0">
                  <a:pos x="connsiteX5013" y="connsiteY5013"/>
                </a:cxn>
                <a:cxn ang="0">
                  <a:pos x="connsiteX5014" y="connsiteY5014"/>
                </a:cxn>
                <a:cxn ang="0">
                  <a:pos x="connsiteX5015" y="connsiteY5015"/>
                </a:cxn>
                <a:cxn ang="0">
                  <a:pos x="connsiteX5016" y="connsiteY5016"/>
                </a:cxn>
                <a:cxn ang="0">
                  <a:pos x="connsiteX5017" y="connsiteY5017"/>
                </a:cxn>
                <a:cxn ang="0">
                  <a:pos x="connsiteX5018" y="connsiteY5018"/>
                </a:cxn>
                <a:cxn ang="0">
                  <a:pos x="connsiteX5019" y="connsiteY5019"/>
                </a:cxn>
                <a:cxn ang="0">
                  <a:pos x="connsiteX5020" y="connsiteY5020"/>
                </a:cxn>
                <a:cxn ang="0">
                  <a:pos x="connsiteX5021" y="connsiteY5021"/>
                </a:cxn>
                <a:cxn ang="0">
                  <a:pos x="connsiteX5022" y="connsiteY5022"/>
                </a:cxn>
                <a:cxn ang="0">
                  <a:pos x="connsiteX5023" y="connsiteY5023"/>
                </a:cxn>
                <a:cxn ang="0">
                  <a:pos x="connsiteX5024" y="connsiteY5024"/>
                </a:cxn>
                <a:cxn ang="0">
                  <a:pos x="connsiteX5025" y="connsiteY5025"/>
                </a:cxn>
                <a:cxn ang="0">
                  <a:pos x="connsiteX5026" y="connsiteY5026"/>
                </a:cxn>
                <a:cxn ang="0">
                  <a:pos x="connsiteX5027" y="connsiteY5027"/>
                </a:cxn>
                <a:cxn ang="0">
                  <a:pos x="connsiteX5028" y="connsiteY5028"/>
                </a:cxn>
                <a:cxn ang="0">
                  <a:pos x="connsiteX5029" y="connsiteY5029"/>
                </a:cxn>
                <a:cxn ang="0">
                  <a:pos x="connsiteX5030" y="connsiteY5030"/>
                </a:cxn>
                <a:cxn ang="0">
                  <a:pos x="connsiteX5031" y="connsiteY5031"/>
                </a:cxn>
                <a:cxn ang="0">
                  <a:pos x="connsiteX5032" y="connsiteY5032"/>
                </a:cxn>
                <a:cxn ang="0">
                  <a:pos x="connsiteX5033" y="connsiteY5033"/>
                </a:cxn>
                <a:cxn ang="0">
                  <a:pos x="connsiteX5034" y="connsiteY5034"/>
                </a:cxn>
                <a:cxn ang="0">
                  <a:pos x="connsiteX5035" y="connsiteY5035"/>
                </a:cxn>
                <a:cxn ang="0">
                  <a:pos x="connsiteX5036" y="connsiteY5036"/>
                </a:cxn>
                <a:cxn ang="0">
                  <a:pos x="connsiteX5037" y="connsiteY5037"/>
                </a:cxn>
                <a:cxn ang="0">
                  <a:pos x="connsiteX5038" y="connsiteY5038"/>
                </a:cxn>
                <a:cxn ang="0">
                  <a:pos x="connsiteX5039" y="connsiteY5039"/>
                </a:cxn>
                <a:cxn ang="0">
                  <a:pos x="connsiteX5040" y="connsiteY5040"/>
                </a:cxn>
                <a:cxn ang="0">
                  <a:pos x="connsiteX5041" y="connsiteY5041"/>
                </a:cxn>
                <a:cxn ang="0">
                  <a:pos x="connsiteX5042" y="connsiteY5042"/>
                </a:cxn>
                <a:cxn ang="0">
                  <a:pos x="connsiteX5043" y="connsiteY5043"/>
                </a:cxn>
                <a:cxn ang="0">
                  <a:pos x="connsiteX5044" y="connsiteY5044"/>
                </a:cxn>
                <a:cxn ang="0">
                  <a:pos x="connsiteX5045" y="connsiteY5045"/>
                </a:cxn>
                <a:cxn ang="0">
                  <a:pos x="connsiteX5046" y="connsiteY5046"/>
                </a:cxn>
                <a:cxn ang="0">
                  <a:pos x="connsiteX5047" y="connsiteY5047"/>
                </a:cxn>
                <a:cxn ang="0">
                  <a:pos x="connsiteX5048" y="connsiteY5048"/>
                </a:cxn>
                <a:cxn ang="0">
                  <a:pos x="connsiteX5049" y="connsiteY5049"/>
                </a:cxn>
                <a:cxn ang="0">
                  <a:pos x="connsiteX5050" y="connsiteY5050"/>
                </a:cxn>
                <a:cxn ang="0">
                  <a:pos x="connsiteX5051" y="connsiteY5051"/>
                </a:cxn>
                <a:cxn ang="0">
                  <a:pos x="connsiteX5052" y="connsiteY5052"/>
                </a:cxn>
                <a:cxn ang="0">
                  <a:pos x="connsiteX5053" y="connsiteY5053"/>
                </a:cxn>
                <a:cxn ang="0">
                  <a:pos x="connsiteX5054" y="connsiteY5054"/>
                </a:cxn>
                <a:cxn ang="0">
                  <a:pos x="connsiteX5055" y="connsiteY5055"/>
                </a:cxn>
                <a:cxn ang="0">
                  <a:pos x="connsiteX5056" y="connsiteY5056"/>
                </a:cxn>
                <a:cxn ang="0">
                  <a:pos x="connsiteX5057" y="connsiteY5057"/>
                </a:cxn>
                <a:cxn ang="0">
                  <a:pos x="connsiteX5058" y="connsiteY5058"/>
                </a:cxn>
                <a:cxn ang="0">
                  <a:pos x="connsiteX5059" y="connsiteY5059"/>
                </a:cxn>
                <a:cxn ang="0">
                  <a:pos x="connsiteX5060" y="connsiteY5060"/>
                </a:cxn>
                <a:cxn ang="0">
                  <a:pos x="connsiteX5061" y="connsiteY5061"/>
                </a:cxn>
                <a:cxn ang="0">
                  <a:pos x="connsiteX5062" y="connsiteY5062"/>
                </a:cxn>
                <a:cxn ang="0">
                  <a:pos x="connsiteX5063" y="connsiteY5063"/>
                </a:cxn>
                <a:cxn ang="0">
                  <a:pos x="connsiteX5064" y="connsiteY5064"/>
                </a:cxn>
                <a:cxn ang="0">
                  <a:pos x="connsiteX5065" y="connsiteY5065"/>
                </a:cxn>
                <a:cxn ang="0">
                  <a:pos x="connsiteX5066" y="connsiteY5066"/>
                </a:cxn>
                <a:cxn ang="0">
                  <a:pos x="connsiteX5067" y="connsiteY5067"/>
                </a:cxn>
                <a:cxn ang="0">
                  <a:pos x="connsiteX5068" y="connsiteY5068"/>
                </a:cxn>
                <a:cxn ang="0">
                  <a:pos x="connsiteX5069" y="connsiteY5069"/>
                </a:cxn>
                <a:cxn ang="0">
                  <a:pos x="connsiteX5070" y="connsiteY5070"/>
                </a:cxn>
                <a:cxn ang="0">
                  <a:pos x="connsiteX5071" y="connsiteY5071"/>
                </a:cxn>
                <a:cxn ang="0">
                  <a:pos x="connsiteX5072" y="connsiteY5072"/>
                </a:cxn>
                <a:cxn ang="0">
                  <a:pos x="connsiteX5073" y="connsiteY5073"/>
                </a:cxn>
                <a:cxn ang="0">
                  <a:pos x="connsiteX5074" y="connsiteY5074"/>
                </a:cxn>
                <a:cxn ang="0">
                  <a:pos x="connsiteX5075" y="connsiteY5075"/>
                </a:cxn>
                <a:cxn ang="0">
                  <a:pos x="connsiteX5076" y="connsiteY5076"/>
                </a:cxn>
                <a:cxn ang="0">
                  <a:pos x="connsiteX5077" y="connsiteY5077"/>
                </a:cxn>
                <a:cxn ang="0">
                  <a:pos x="connsiteX5078" y="connsiteY5078"/>
                </a:cxn>
                <a:cxn ang="0">
                  <a:pos x="connsiteX5079" y="connsiteY5079"/>
                </a:cxn>
                <a:cxn ang="0">
                  <a:pos x="connsiteX5080" y="connsiteY5080"/>
                </a:cxn>
                <a:cxn ang="0">
                  <a:pos x="connsiteX5081" y="connsiteY5081"/>
                </a:cxn>
                <a:cxn ang="0">
                  <a:pos x="connsiteX5082" y="connsiteY5082"/>
                </a:cxn>
                <a:cxn ang="0">
                  <a:pos x="connsiteX5083" y="connsiteY5083"/>
                </a:cxn>
                <a:cxn ang="0">
                  <a:pos x="connsiteX5084" y="connsiteY5084"/>
                </a:cxn>
                <a:cxn ang="0">
                  <a:pos x="connsiteX5085" y="connsiteY5085"/>
                </a:cxn>
                <a:cxn ang="0">
                  <a:pos x="connsiteX5086" y="connsiteY5086"/>
                </a:cxn>
                <a:cxn ang="0">
                  <a:pos x="connsiteX5087" y="connsiteY5087"/>
                </a:cxn>
                <a:cxn ang="0">
                  <a:pos x="connsiteX5088" y="connsiteY5088"/>
                </a:cxn>
                <a:cxn ang="0">
                  <a:pos x="connsiteX5089" y="connsiteY5089"/>
                </a:cxn>
                <a:cxn ang="0">
                  <a:pos x="connsiteX5090" y="connsiteY5090"/>
                </a:cxn>
                <a:cxn ang="0">
                  <a:pos x="connsiteX5091" y="connsiteY5091"/>
                </a:cxn>
                <a:cxn ang="0">
                  <a:pos x="connsiteX5092" y="connsiteY5092"/>
                </a:cxn>
                <a:cxn ang="0">
                  <a:pos x="connsiteX5093" y="connsiteY5093"/>
                </a:cxn>
                <a:cxn ang="0">
                  <a:pos x="connsiteX5094" y="connsiteY5094"/>
                </a:cxn>
                <a:cxn ang="0">
                  <a:pos x="connsiteX5095" y="connsiteY5095"/>
                </a:cxn>
                <a:cxn ang="0">
                  <a:pos x="connsiteX5096" y="connsiteY5096"/>
                </a:cxn>
                <a:cxn ang="0">
                  <a:pos x="connsiteX5097" y="connsiteY5097"/>
                </a:cxn>
                <a:cxn ang="0">
                  <a:pos x="connsiteX5098" y="connsiteY5098"/>
                </a:cxn>
                <a:cxn ang="0">
                  <a:pos x="connsiteX5099" y="connsiteY5099"/>
                </a:cxn>
                <a:cxn ang="0">
                  <a:pos x="connsiteX5100" y="connsiteY5100"/>
                </a:cxn>
                <a:cxn ang="0">
                  <a:pos x="connsiteX5101" y="connsiteY5101"/>
                </a:cxn>
                <a:cxn ang="0">
                  <a:pos x="connsiteX5102" y="connsiteY5102"/>
                </a:cxn>
                <a:cxn ang="0">
                  <a:pos x="connsiteX5103" y="connsiteY5103"/>
                </a:cxn>
                <a:cxn ang="0">
                  <a:pos x="connsiteX5104" y="connsiteY5104"/>
                </a:cxn>
                <a:cxn ang="0">
                  <a:pos x="connsiteX5105" y="connsiteY5105"/>
                </a:cxn>
                <a:cxn ang="0">
                  <a:pos x="connsiteX5106" y="connsiteY5106"/>
                </a:cxn>
                <a:cxn ang="0">
                  <a:pos x="connsiteX5107" y="connsiteY5107"/>
                </a:cxn>
                <a:cxn ang="0">
                  <a:pos x="connsiteX5108" y="connsiteY5108"/>
                </a:cxn>
                <a:cxn ang="0">
                  <a:pos x="connsiteX5109" y="connsiteY5109"/>
                </a:cxn>
                <a:cxn ang="0">
                  <a:pos x="connsiteX5110" y="connsiteY5110"/>
                </a:cxn>
                <a:cxn ang="0">
                  <a:pos x="connsiteX5111" y="connsiteY5111"/>
                </a:cxn>
                <a:cxn ang="0">
                  <a:pos x="connsiteX5112" y="connsiteY5112"/>
                </a:cxn>
                <a:cxn ang="0">
                  <a:pos x="connsiteX5113" y="connsiteY5113"/>
                </a:cxn>
                <a:cxn ang="0">
                  <a:pos x="connsiteX5114" y="connsiteY5114"/>
                </a:cxn>
                <a:cxn ang="0">
                  <a:pos x="connsiteX5115" y="connsiteY5115"/>
                </a:cxn>
                <a:cxn ang="0">
                  <a:pos x="connsiteX5116" y="connsiteY5116"/>
                </a:cxn>
                <a:cxn ang="0">
                  <a:pos x="connsiteX5117" y="connsiteY5117"/>
                </a:cxn>
                <a:cxn ang="0">
                  <a:pos x="connsiteX5118" y="connsiteY5118"/>
                </a:cxn>
                <a:cxn ang="0">
                  <a:pos x="connsiteX5119" y="connsiteY5119"/>
                </a:cxn>
                <a:cxn ang="0">
                  <a:pos x="connsiteX5120" y="connsiteY5120"/>
                </a:cxn>
                <a:cxn ang="0">
                  <a:pos x="connsiteX5121" y="connsiteY5121"/>
                </a:cxn>
                <a:cxn ang="0">
                  <a:pos x="connsiteX5122" y="connsiteY5122"/>
                </a:cxn>
                <a:cxn ang="0">
                  <a:pos x="connsiteX5123" y="connsiteY5123"/>
                </a:cxn>
                <a:cxn ang="0">
                  <a:pos x="connsiteX5124" y="connsiteY5124"/>
                </a:cxn>
                <a:cxn ang="0">
                  <a:pos x="connsiteX5125" y="connsiteY5125"/>
                </a:cxn>
                <a:cxn ang="0">
                  <a:pos x="connsiteX5126" y="connsiteY5126"/>
                </a:cxn>
                <a:cxn ang="0">
                  <a:pos x="connsiteX5127" y="connsiteY5127"/>
                </a:cxn>
                <a:cxn ang="0">
                  <a:pos x="connsiteX5128" y="connsiteY5128"/>
                </a:cxn>
                <a:cxn ang="0">
                  <a:pos x="connsiteX5129" y="connsiteY5129"/>
                </a:cxn>
                <a:cxn ang="0">
                  <a:pos x="connsiteX5130" y="connsiteY5130"/>
                </a:cxn>
                <a:cxn ang="0">
                  <a:pos x="connsiteX5131" y="connsiteY5131"/>
                </a:cxn>
                <a:cxn ang="0">
                  <a:pos x="connsiteX5132" y="connsiteY5132"/>
                </a:cxn>
                <a:cxn ang="0">
                  <a:pos x="connsiteX5133" y="connsiteY5133"/>
                </a:cxn>
                <a:cxn ang="0">
                  <a:pos x="connsiteX5134" y="connsiteY5134"/>
                </a:cxn>
                <a:cxn ang="0">
                  <a:pos x="connsiteX5135" y="connsiteY5135"/>
                </a:cxn>
                <a:cxn ang="0">
                  <a:pos x="connsiteX5136" y="connsiteY5136"/>
                </a:cxn>
                <a:cxn ang="0">
                  <a:pos x="connsiteX5137" y="connsiteY5137"/>
                </a:cxn>
                <a:cxn ang="0">
                  <a:pos x="connsiteX5138" y="connsiteY5138"/>
                </a:cxn>
                <a:cxn ang="0">
                  <a:pos x="connsiteX5139" y="connsiteY5139"/>
                </a:cxn>
                <a:cxn ang="0">
                  <a:pos x="connsiteX5140" y="connsiteY5140"/>
                </a:cxn>
                <a:cxn ang="0">
                  <a:pos x="connsiteX5141" y="connsiteY5141"/>
                </a:cxn>
                <a:cxn ang="0">
                  <a:pos x="connsiteX5142" y="connsiteY5142"/>
                </a:cxn>
                <a:cxn ang="0">
                  <a:pos x="connsiteX5143" y="connsiteY5143"/>
                </a:cxn>
                <a:cxn ang="0">
                  <a:pos x="connsiteX5144" y="connsiteY5144"/>
                </a:cxn>
                <a:cxn ang="0">
                  <a:pos x="connsiteX5145" y="connsiteY5145"/>
                </a:cxn>
                <a:cxn ang="0">
                  <a:pos x="connsiteX5146" y="connsiteY5146"/>
                </a:cxn>
                <a:cxn ang="0">
                  <a:pos x="connsiteX5147" y="connsiteY5147"/>
                </a:cxn>
                <a:cxn ang="0">
                  <a:pos x="connsiteX5148" y="connsiteY5148"/>
                </a:cxn>
                <a:cxn ang="0">
                  <a:pos x="connsiteX5149" y="connsiteY5149"/>
                </a:cxn>
                <a:cxn ang="0">
                  <a:pos x="connsiteX5150" y="connsiteY5150"/>
                </a:cxn>
                <a:cxn ang="0">
                  <a:pos x="connsiteX5151" y="connsiteY5151"/>
                </a:cxn>
                <a:cxn ang="0">
                  <a:pos x="connsiteX5152" y="connsiteY5152"/>
                </a:cxn>
                <a:cxn ang="0">
                  <a:pos x="connsiteX5153" y="connsiteY5153"/>
                </a:cxn>
                <a:cxn ang="0">
                  <a:pos x="connsiteX5154" y="connsiteY5154"/>
                </a:cxn>
                <a:cxn ang="0">
                  <a:pos x="connsiteX5155" y="connsiteY5155"/>
                </a:cxn>
                <a:cxn ang="0">
                  <a:pos x="connsiteX5156" y="connsiteY5156"/>
                </a:cxn>
                <a:cxn ang="0">
                  <a:pos x="connsiteX5157" y="connsiteY5157"/>
                </a:cxn>
                <a:cxn ang="0">
                  <a:pos x="connsiteX5158" y="connsiteY5158"/>
                </a:cxn>
                <a:cxn ang="0">
                  <a:pos x="connsiteX5159" y="connsiteY5159"/>
                </a:cxn>
                <a:cxn ang="0">
                  <a:pos x="connsiteX5160" y="connsiteY5160"/>
                </a:cxn>
                <a:cxn ang="0">
                  <a:pos x="connsiteX5161" y="connsiteY5161"/>
                </a:cxn>
                <a:cxn ang="0">
                  <a:pos x="connsiteX5162" y="connsiteY5162"/>
                </a:cxn>
                <a:cxn ang="0">
                  <a:pos x="connsiteX5163" y="connsiteY5163"/>
                </a:cxn>
                <a:cxn ang="0">
                  <a:pos x="connsiteX5164" y="connsiteY5164"/>
                </a:cxn>
                <a:cxn ang="0">
                  <a:pos x="connsiteX5165" y="connsiteY5165"/>
                </a:cxn>
                <a:cxn ang="0">
                  <a:pos x="connsiteX5166" y="connsiteY5166"/>
                </a:cxn>
                <a:cxn ang="0">
                  <a:pos x="connsiteX5167" y="connsiteY5167"/>
                </a:cxn>
                <a:cxn ang="0">
                  <a:pos x="connsiteX5168" y="connsiteY5168"/>
                </a:cxn>
                <a:cxn ang="0">
                  <a:pos x="connsiteX5169" y="connsiteY5169"/>
                </a:cxn>
                <a:cxn ang="0">
                  <a:pos x="connsiteX5170" y="connsiteY5170"/>
                </a:cxn>
                <a:cxn ang="0">
                  <a:pos x="connsiteX5171" y="connsiteY5171"/>
                </a:cxn>
                <a:cxn ang="0">
                  <a:pos x="connsiteX5172" y="connsiteY5172"/>
                </a:cxn>
                <a:cxn ang="0">
                  <a:pos x="connsiteX5173" y="connsiteY5173"/>
                </a:cxn>
                <a:cxn ang="0">
                  <a:pos x="connsiteX5174" y="connsiteY5174"/>
                </a:cxn>
                <a:cxn ang="0">
                  <a:pos x="connsiteX5175" y="connsiteY5175"/>
                </a:cxn>
                <a:cxn ang="0">
                  <a:pos x="connsiteX5176" y="connsiteY5176"/>
                </a:cxn>
                <a:cxn ang="0">
                  <a:pos x="connsiteX5177" y="connsiteY5177"/>
                </a:cxn>
                <a:cxn ang="0">
                  <a:pos x="connsiteX5178" y="connsiteY5178"/>
                </a:cxn>
                <a:cxn ang="0">
                  <a:pos x="connsiteX5179" y="connsiteY5179"/>
                </a:cxn>
                <a:cxn ang="0">
                  <a:pos x="connsiteX5180" y="connsiteY5180"/>
                </a:cxn>
                <a:cxn ang="0">
                  <a:pos x="connsiteX5181" y="connsiteY5181"/>
                </a:cxn>
                <a:cxn ang="0">
                  <a:pos x="connsiteX5182" y="connsiteY5182"/>
                </a:cxn>
                <a:cxn ang="0">
                  <a:pos x="connsiteX5183" y="connsiteY5183"/>
                </a:cxn>
                <a:cxn ang="0">
                  <a:pos x="connsiteX5184" y="connsiteY5184"/>
                </a:cxn>
                <a:cxn ang="0">
                  <a:pos x="connsiteX5185" y="connsiteY5185"/>
                </a:cxn>
                <a:cxn ang="0">
                  <a:pos x="connsiteX5186" y="connsiteY5186"/>
                </a:cxn>
                <a:cxn ang="0">
                  <a:pos x="connsiteX5187" y="connsiteY5187"/>
                </a:cxn>
                <a:cxn ang="0">
                  <a:pos x="connsiteX5188" y="connsiteY5188"/>
                </a:cxn>
                <a:cxn ang="0">
                  <a:pos x="connsiteX5189" y="connsiteY5189"/>
                </a:cxn>
                <a:cxn ang="0">
                  <a:pos x="connsiteX5190" y="connsiteY5190"/>
                </a:cxn>
                <a:cxn ang="0">
                  <a:pos x="connsiteX5191" y="connsiteY5191"/>
                </a:cxn>
                <a:cxn ang="0">
                  <a:pos x="connsiteX5192" y="connsiteY5192"/>
                </a:cxn>
                <a:cxn ang="0">
                  <a:pos x="connsiteX5193" y="connsiteY5193"/>
                </a:cxn>
                <a:cxn ang="0">
                  <a:pos x="connsiteX5194" y="connsiteY5194"/>
                </a:cxn>
                <a:cxn ang="0">
                  <a:pos x="connsiteX5195" y="connsiteY5195"/>
                </a:cxn>
                <a:cxn ang="0">
                  <a:pos x="connsiteX5196" y="connsiteY5196"/>
                </a:cxn>
                <a:cxn ang="0">
                  <a:pos x="connsiteX5197" y="connsiteY5197"/>
                </a:cxn>
                <a:cxn ang="0">
                  <a:pos x="connsiteX5198" y="connsiteY5198"/>
                </a:cxn>
                <a:cxn ang="0">
                  <a:pos x="connsiteX5199" y="connsiteY5199"/>
                </a:cxn>
                <a:cxn ang="0">
                  <a:pos x="connsiteX5200" y="connsiteY5200"/>
                </a:cxn>
                <a:cxn ang="0">
                  <a:pos x="connsiteX5201" y="connsiteY5201"/>
                </a:cxn>
                <a:cxn ang="0">
                  <a:pos x="connsiteX5202" y="connsiteY5202"/>
                </a:cxn>
                <a:cxn ang="0">
                  <a:pos x="connsiteX5203" y="connsiteY5203"/>
                </a:cxn>
                <a:cxn ang="0">
                  <a:pos x="connsiteX5204" y="connsiteY5204"/>
                </a:cxn>
                <a:cxn ang="0">
                  <a:pos x="connsiteX5205" y="connsiteY5205"/>
                </a:cxn>
                <a:cxn ang="0">
                  <a:pos x="connsiteX5206" y="connsiteY5206"/>
                </a:cxn>
                <a:cxn ang="0">
                  <a:pos x="connsiteX5207" y="connsiteY5207"/>
                </a:cxn>
                <a:cxn ang="0">
                  <a:pos x="connsiteX5208" y="connsiteY5208"/>
                </a:cxn>
                <a:cxn ang="0">
                  <a:pos x="connsiteX5209" y="connsiteY5209"/>
                </a:cxn>
                <a:cxn ang="0">
                  <a:pos x="connsiteX5210" y="connsiteY5210"/>
                </a:cxn>
                <a:cxn ang="0">
                  <a:pos x="connsiteX5211" y="connsiteY5211"/>
                </a:cxn>
                <a:cxn ang="0">
                  <a:pos x="connsiteX5212" y="connsiteY5212"/>
                </a:cxn>
                <a:cxn ang="0">
                  <a:pos x="connsiteX5213" y="connsiteY5213"/>
                </a:cxn>
                <a:cxn ang="0">
                  <a:pos x="connsiteX5214" y="connsiteY5214"/>
                </a:cxn>
                <a:cxn ang="0">
                  <a:pos x="connsiteX5215" y="connsiteY5215"/>
                </a:cxn>
                <a:cxn ang="0">
                  <a:pos x="connsiteX5216" y="connsiteY5216"/>
                </a:cxn>
                <a:cxn ang="0">
                  <a:pos x="connsiteX5217" y="connsiteY5217"/>
                </a:cxn>
                <a:cxn ang="0">
                  <a:pos x="connsiteX5218" y="connsiteY5218"/>
                </a:cxn>
                <a:cxn ang="0">
                  <a:pos x="connsiteX5219" y="connsiteY5219"/>
                </a:cxn>
                <a:cxn ang="0">
                  <a:pos x="connsiteX5220" y="connsiteY5220"/>
                </a:cxn>
                <a:cxn ang="0">
                  <a:pos x="connsiteX5221" y="connsiteY5221"/>
                </a:cxn>
                <a:cxn ang="0">
                  <a:pos x="connsiteX5222" y="connsiteY5222"/>
                </a:cxn>
                <a:cxn ang="0">
                  <a:pos x="connsiteX5223" y="connsiteY5223"/>
                </a:cxn>
                <a:cxn ang="0">
                  <a:pos x="connsiteX5224" y="connsiteY5224"/>
                </a:cxn>
                <a:cxn ang="0">
                  <a:pos x="connsiteX5225" y="connsiteY5225"/>
                </a:cxn>
                <a:cxn ang="0">
                  <a:pos x="connsiteX5226" y="connsiteY5226"/>
                </a:cxn>
                <a:cxn ang="0">
                  <a:pos x="connsiteX5227" y="connsiteY5227"/>
                </a:cxn>
                <a:cxn ang="0">
                  <a:pos x="connsiteX5228" y="connsiteY5228"/>
                </a:cxn>
                <a:cxn ang="0">
                  <a:pos x="connsiteX5229" y="connsiteY5229"/>
                </a:cxn>
                <a:cxn ang="0">
                  <a:pos x="connsiteX5230" y="connsiteY5230"/>
                </a:cxn>
                <a:cxn ang="0">
                  <a:pos x="connsiteX5231" y="connsiteY5231"/>
                </a:cxn>
                <a:cxn ang="0">
                  <a:pos x="connsiteX5232" y="connsiteY5232"/>
                </a:cxn>
                <a:cxn ang="0">
                  <a:pos x="connsiteX5233" y="connsiteY5233"/>
                </a:cxn>
                <a:cxn ang="0">
                  <a:pos x="connsiteX5234" y="connsiteY5234"/>
                </a:cxn>
                <a:cxn ang="0">
                  <a:pos x="connsiteX5235" y="connsiteY5235"/>
                </a:cxn>
                <a:cxn ang="0">
                  <a:pos x="connsiteX5236" y="connsiteY5236"/>
                </a:cxn>
                <a:cxn ang="0">
                  <a:pos x="connsiteX5237" y="connsiteY5237"/>
                </a:cxn>
                <a:cxn ang="0">
                  <a:pos x="connsiteX5238" y="connsiteY5238"/>
                </a:cxn>
                <a:cxn ang="0">
                  <a:pos x="connsiteX5239" y="connsiteY5239"/>
                </a:cxn>
                <a:cxn ang="0">
                  <a:pos x="connsiteX5240" y="connsiteY5240"/>
                </a:cxn>
                <a:cxn ang="0">
                  <a:pos x="connsiteX5241" y="connsiteY5241"/>
                </a:cxn>
                <a:cxn ang="0">
                  <a:pos x="connsiteX5242" y="connsiteY5242"/>
                </a:cxn>
                <a:cxn ang="0">
                  <a:pos x="connsiteX5243" y="connsiteY5243"/>
                </a:cxn>
                <a:cxn ang="0">
                  <a:pos x="connsiteX5244" y="connsiteY5244"/>
                </a:cxn>
                <a:cxn ang="0">
                  <a:pos x="connsiteX5245" y="connsiteY5245"/>
                </a:cxn>
                <a:cxn ang="0">
                  <a:pos x="connsiteX5246" y="connsiteY5246"/>
                </a:cxn>
                <a:cxn ang="0">
                  <a:pos x="connsiteX5247" y="connsiteY5247"/>
                </a:cxn>
                <a:cxn ang="0">
                  <a:pos x="connsiteX5248" y="connsiteY5248"/>
                </a:cxn>
                <a:cxn ang="0">
                  <a:pos x="connsiteX5249" y="connsiteY5249"/>
                </a:cxn>
                <a:cxn ang="0">
                  <a:pos x="connsiteX5250" y="connsiteY5250"/>
                </a:cxn>
                <a:cxn ang="0">
                  <a:pos x="connsiteX5251" y="connsiteY5251"/>
                </a:cxn>
                <a:cxn ang="0">
                  <a:pos x="connsiteX5252" y="connsiteY5252"/>
                </a:cxn>
                <a:cxn ang="0">
                  <a:pos x="connsiteX5253" y="connsiteY5253"/>
                </a:cxn>
                <a:cxn ang="0">
                  <a:pos x="connsiteX5254" y="connsiteY5254"/>
                </a:cxn>
                <a:cxn ang="0">
                  <a:pos x="connsiteX5255" y="connsiteY5255"/>
                </a:cxn>
                <a:cxn ang="0">
                  <a:pos x="connsiteX5256" y="connsiteY5256"/>
                </a:cxn>
                <a:cxn ang="0">
                  <a:pos x="connsiteX5257" y="connsiteY5257"/>
                </a:cxn>
                <a:cxn ang="0">
                  <a:pos x="connsiteX5258" y="connsiteY5258"/>
                </a:cxn>
                <a:cxn ang="0">
                  <a:pos x="connsiteX5259" y="connsiteY5259"/>
                </a:cxn>
                <a:cxn ang="0">
                  <a:pos x="connsiteX5260" y="connsiteY5260"/>
                </a:cxn>
                <a:cxn ang="0">
                  <a:pos x="connsiteX5261" y="connsiteY5261"/>
                </a:cxn>
                <a:cxn ang="0">
                  <a:pos x="connsiteX5262" y="connsiteY5262"/>
                </a:cxn>
                <a:cxn ang="0">
                  <a:pos x="connsiteX5263" y="connsiteY5263"/>
                </a:cxn>
                <a:cxn ang="0">
                  <a:pos x="connsiteX5264" y="connsiteY5264"/>
                </a:cxn>
                <a:cxn ang="0">
                  <a:pos x="connsiteX5265" y="connsiteY5265"/>
                </a:cxn>
                <a:cxn ang="0">
                  <a:pos x="connsiteX5266" y="connsiteY5266"/>
                </a:cxn>
                <a:cxn ang="0">
                  <a:pos x="connsiteX5267" y="connsiteY5267"/>
                </a:cxn>
                <a:cxn ang="0">
                  <a:pos x="connsiteX5268" y="connsiteY5268"/>
                </a:cxn>
                <a:cxn ang="0">
                  <a:pos x="connsiteX5269" y="connsiteY5269"/>
                </a:cxn>
                <a:cxn ang="0">
                  <a:pos x="connsiteX5270" y="connsiteY5270"/>
                </a:cxn>
                <a:cxn ang="0">
                  <a:pos x="connsiteX5271" y="connsiteY5271"/>
                </a:cxn>
                <a:cxn ang="0">
                  <a:pos x="connsiteX5272" y="connsiteY5272"/>
                </a:cxn>
                <a:cxn ang="0">
                  <a:pos x="connsiteX5273" y="connsiteY5273"/>
                </a:cxn>
                <a:cxn ang="0">
                  <a:pos x="connsiteX5274" y="connsiteY5274"/>
                </a:cxn>
                <a:cxn ang="0">
                  <a:pos x="connsiteX5275" y="connsiteY5275"/>
                </a:cxn>
                <a:cxn ang="0">
                  <a:pos x="connsiteX5276" y="connsiteY5276"/>
                </a:cxn>
                <a:cxn ang="0">
                  <a:pos x="connsiteX5277" y="connsiteY5277"/>
                </a:cxn>
                <a:cxn ang="0">
                  <a:pos x="connsiteX5278" y="connsiteY5278"/>
                </a:cxn>
                <a:cxn ang="0">
                  <a:pos x="connsiteX5279" y="connsiteY5279"/>
                </a:cxn>
                <a:cxn ang="0">
                  <a:pos x="connsiteX5280" y="connsiteY5280"/>
                </a:cxn>
                <a:cxn ang="0">
                  <a:pos x="connsiteX5281" y="connsiteY5281"/>
                </a:cxn>
                <a:cxn ang="0">
                  <a:pos x="connsiteX5282" y="connsiteY5282"/>
                </a:cxn>
                <a:cxn ang="0">
                  <a:pos x="connsiteX5283" y="connsiteY5283"/>
                </a:cxn>
                <a:cxn ang="0">
                  <a:pos x="connsiteX5284" y="connsiteY5284"/>
                </a:cxn>
                <a:cxn ang="0">
                  <a:pos x="connsiteX5285" y="connsiteY5285"/>
                </a:cxn>
                <a:cxn ang="0">
                  <a:pos x="connsiteX5286" y="connsiteY5286"/>
                </a:cxn>
                <a:cxn ang="0">
                  <a:pos x="connsiteX5287" y="connsiteY5287"/>
                </a:cxn>
                <a:cxn ang="0">
                  <a:pos x="connsiteX5288" y="connsiteY5288"/>
                </a:cxn>
                <a:cxn ang="0">
                  <a:pos x="connsiteX5289" y="connsiteY5289"/>
                </a:cxn>
                <a:cxn ang="0">
                  <a:pos x="connsiteX5290" y="connsiteY5290"/>
                </a:cxn>
                <a:cxn ang="0">
                  <a:pos x="connsiteX5291" y="connsiteY5291"/>
                </a:cxn>
                <a:cxn ang="0">
                  <a:pos x="connsiteX5292" y="connsiteY5292"/>
                </a:cxn>
                <a:cxn ang="0">
                  <a:pos x="connsiteX5293" y="connsiteY5293"/>
                </a:cxn>
                <a:cxn ang="0">
                  <a:pos x="connsiteX5294" y="connsiteY5294"/>
                </a:cxn>
                <a:cxn ang="0">
                  <a:pos x="connsiteX5295" y="connsiteY5295"/>
                </a:cxn>
                <a:cxn ang="0">
                  <a:pos x="connsiteX5296" y="connsiteY5296"/>
                </a:cxn>
                <a:cxn ang="0">
                  <a:pos x="connsiteX5297" y="connsiteY5297"/>
                </a:cxn>
                <a:cxn ang="0">
                  <a:pos x="connsiteX5298" y="connsiteY5298"/>
                </a:cxn>
                <a:cxn ang="0">
                  <a:pos x="connsiteX5299" y="connsiteY5299"/>
                </a:cxn>
                <a:cxn ang="0">
                  <a:pos x="connsiteX5300" y="connsiteY5300"/>
                </a:cxn>
                <a:cxn ang="0">
                  <a:pos x="connsiteX5301" y="connsiteY5301"/>
                </a:cxn>
                <a:cxn ang="0">
                  <a:pos x="connsiteX5302" y="connsiteY5302"/>
                </a:cxn>
                <a:cxn ang="0">
                  <a:pos x="connsiteX5303" y="connsiteY5303"/>
                </a:cxn>
                <a:cxn ang="0">
                  <a:pos x="connsiteX5304" y="connsiteY5304"/>
                </a:cxn>
                <a:cxn ang="0">
                  <a:pos x="connsiteX5305" y="connsiteY5305"/>
                </a:cxn>
                <a:cxn ang="0">
                  <a:pos x="connsiteX5306" y="connsiteY5306"/>
                </a:cxn>
                <a:cxn ang="0">
                  <a:pos x="connsiteX5307" y="connsiteY5307"/>
                </a:cxn>
                <a:cxn ang="0">
                  <a:pos x="connsiteX5308" y="connsiteY5308"/>
                </a:cxn>
                <a:cxn ang="0">
                  <a:pos x="connsiteX5309" y="connsiteY5309"/>
                </a:cxn>
                <a:cxn ang="0">
                  <a:pos x="connsiteX5310" y="connsiteY5310"/>
                </a:cxn>
                <a:cxn ang="0">
                  <a:pos x="connsiteX5311" y="connsiteY5311"/>
                </a:cxn>
                <a:cxn ang="0">
                  <a:pos x="connsiteX5312" y="connsiteY5312"/>
                </a:cxn>
                <a:cxn ang="0">
                  <a:pos x="connsiteX5313" y="connsiteY5313"/>
                </a:cxn>
                <a:cxn ang="0">
                  <a:pos x="connsiteX5314" y="connsiteY5314"/>
                </a:cxn>
                <a:cxn ang="0">
                  <a:pos x="connsiteX5315" y="connsiteY5315"/>
                </a:cxn>
                <a:cxn ang="0">
                  <a:pos x="connsiteX5316" y="connsiteY5316"/>
                </a:cxn>
                <a:cxn ang="0">
                  <a:pos x="connsiteX5317" y="connsiteY5317"/>
                </a:cxn>
                <a:cxn ang="0">
                  <a:pos x="connsiteX5318" y="connsiteY5318"/>
                </a:cxn>
                <a:cxn ang="0">
                  <a:pos x="connsiteX5319" y="connsiteY5319"/>
                </a:cxn>
                <a:cxn ang="0">
                  <a:pos x="connsiteX5320" y="connsiteY5320"/>
                </a:cxn>
                <a:cxn ang="0">
                  <a:pos x="connsiteX5321" y="connsiteY5321"/>
                </a:cxn>
                <a:cxn ang="0">
                  <a:pos x="connsiteX5322" y="connsiteY5322"/>
                </a:cxn>
                <a:cxn ang="0">
                  <a:pos x="connsiteX5323" y="connsiteY5323"/>
                </a:cxn>
                <a:cxn ang="0">
                  <a:pos x="connsiteX5324" y="connsiteY5324"/>
                </a:cxn>
                <a:cxn ang="0">
                  <a:pos x="connsiteX5325" y="connsiteY5325"/>
                </a:cxn>
                <a:cxn ang="0">
                  <a:pos x="connsiteX5326" y="connsiteY5326"/>
                </a:cxn>
                <a:cxn ang="0">
                  <a:pos x="connsiteX5327" y="connsiteY5327"/>
                </a:cxn>
                <a:cxn ang="0">
                  <a:pos x="connsiteX5328" y="connsiteY5328"/>
                </a:cxn>
                <a:cxn ang="0">
                  <a:pos x="connsiteX5329" y="connsiteY5329"/>
                </a:cxn>
                <a:cxn ang="0">
                  <a:pos x="connsiteX5330" y="connsiteY5330"/>
                </a:cxn>
                <a:cxn ang="0">
                  <a:pos x="connsiteX5331" y="connsiteY5331"/>
                </a:cxn>
                <a:cxn ang="0">
                  <a:pos x="connsiteX5332" y="connsiteY5332"/>
                </a:cxn>
                <a:cxn ang="0">
                  <a:pos x="connsiteX5333" y="connsiteY5333"/>
                </a:cxn>
                <a:cxn ang="0">
                  <a:pos x="connsiteX5334" y="connsiteY5334"/>
                </a:cxn>
                <a:cxn ang="0">
                  <a:pos x="connsiteX5335" y="connsiteY5335"/>
                </a:cxn>
                <a:cxn ang="0">
                  <a:pos x="connsiteX5336" y="connsiteY5336"/>
                </a:cxn>
                <a:cxn ang="0">
                  <a:pos x="connsiteX5337" y="connsiteY5337"/>
                </a:cxn>
                <a:cxn ang="0">
                  <a:pos x="connsiteX5338" y="connsiteY5338"/>
                </a:cxn>
                <a:cxn ang="0">
                  <a:pos x="connsiteX5339" y="connsiteY5339"/>
                </a:cxn>
                <a:cxn ang="0">
                  <a:pos x="connsiteX5340" y="connsiteY5340"/>
                </a:cxn>
                <a:cxn ang="0">
                  <a:pos x="connsiteX5341" y="connsiteY5341"/>
                </a:cxn>
                <a:cxn ang="0">
                  <a:pos x="connsiteX5342" y="connsiteY5342"/>
                </a:cxn>
                <a:cxn ang="0">
                  <a:pos x="connsiteX5343" y="connsiteY5343"/>
                </a:cxn>
                <a:cxn ang="0">
                  <a:pos x="connsiteX5344" y="connsiteY5344"/>
                </a:cxn>
                <a:cxn ang="0">
                  <a:pos x="connsiteX5345" y="connsiteY5345"/>
                </a:cxn>
                <a:cxn ang="0">
                  <a:pos x="connsiteX5346" y="connsiteY5346"/>
                </a:cxn>
                <a:cxn ang="0">
                  <a:pos x="connsiteX5347" y="connsiteY5347"/>
                </a:cxn>
                <a:cxn ang="0">
                  <a:pos x="connsiteX5348" y="connsiteY5348"/>
                </a:cxn>
                <a:cxn ang="0">
                  <a:pos x="connsiteX5349" y="connsiteY5349"/>
                </a:cxn>
                <a:cxn ang="0">
                  <a:pos x="connsiteX5350" y="connsiteY5350"/>
                </a:cxn>
                <a:cxn ang="0">
                  <a:pos x="connsiteX5351" y="connsiteY5351"/>
                </a:cxn>
                <a:cxn ang="0">
                  <a:pos x="connsiteX5352" y="connsiteY5352"/>
                </a:cxn>
                <a:cxn ang="0">
                  <a:pos x="connsiteX5353" y="connsiteY5353"/>
                </a:cxn>
                <a:cxn ang="0">
                  <a:pos x="connsiteX5354" y="connsiteY5354"/>
                </a:cxn>
                <a:cxn ang="0">
                  <a:pos x="connsiteX5355" y="connsiteY5355"/>
                </a:cxn>
                <a:cxn ang="0">
                  <a:pos x="connsiteX5356" y="connsiteY5356"/>
                </a:cxn>
                <a:cxn ang="0">
                  <a:pos x="connsiteX5357" y="connsiteY5357"/>
                </a:cxn>
                <a:cxn ang="0">
                  <a:pos x="connsiteX5358" y="connsiteY5358"/>
                </a:cxn>
                <a:cxn ang="0">
                  <a:pos x="connsiteX5359" y="connsiteY5359"/>
                </a:cxn>
                <a:cxn ang="0">
                  <a:pos x="connsiteX5360" y="connsiteY5360"/>
                </a:cxn>
                <a:cxn ang="0">
                  <a:pos x="connsiteX5361" y="connsiteY5361"/>
                </a:cxn>
                <a:cxn ang="0">
                  <a:pos x="connsiteX5362" y="connsiteY5362"/>
                </a:cxn>
                <a:cxn ang="0">
                  <a:pos x="connsiteX5363" y="connsiteY5363"/>
                </a:cxn>
                <a:cxn ang="0">
                  <a:pos x="connsiteX5364" y="connsiteY5364"/>
                </a:cxn>
                <a:cxn ang="0">
                  <a:pos x="connsiteX5365" y="connsiteY5365"/>
                </a:cxn>
                <a:cxn ang="0">
                  <a:pos x="connsiteX5366" y="connsiteY5366"/>
                </a:cxn>
                <a:cxn ang="0">
                  <a:pos x="connsiteX5367" y="connsiteY5367"/>
                </a:cxn>
                <a:cxn ang="0">
                  <a:pos x="connsiteX5368" y="connsiteY5368"/>
                </a:cxn>
                <a:cxn ang="0">
                  <a:pos x="connsiteX5369" y="connsiteY5369"/>
                </a:cxn>
                <a:cxn ang="0">
                  <a:pos x="connsiteX5370" y="connsiteY5370"/>
                </a:cxn>
                <a:cxn ang="0">
                  <a:pos x="connsiteX5371" y="connsiteY5371"/>
                </a:cxn>
                <a:cxn ang="0">
                  <a:pos x="connsiteX5372" y="connsiteY5372"/>
                </a:cxn>
                <a:cxn ang="0">
                  <a:pos x="connsiteX5373" y="connsiteY5373"/>
                </a:cxn>
                <a:cxn ang="0">
                  <a:pos x="connsiteX5374" y="connsiteY5374"/>
                </a:cxn>
                <a:cxn ang="0">
                  <a:pos x="connsiteX5375" y="connsiteY5375"/>
                </a:cxn>
                <a:cxn ang="0">
                  <a:pos x="connsiteX5376" y="connsiteY5376"/>
                </a:cxn>
                <a:cxn ang="0">
                  <a:pos x="connsiteX5377" y="connsiteY5377"/>
                </a:cxn>
                <a:cxn ang="0">
                  <a:pos x="connsiteX5378" y="connsiteY5378"/>
                </a:cxn>
                <a:cxn ang="0">
                  <a:pos x="connsiteX5379" y="connsiteY5379"/>
                </a:cxn>
                <a:cxn ang="0">
                  <a:pos x="connsiteX5380" y="connsiteY5380"/>
                </a:cxn>
                <a:cxn ang="0">
                  <a:pos x="connsiteX5381" y="connsiteY5381"/>
                </a:cxn>
                <a:cxn ang="0">
                  <a:pos x="connsiteX5382" y="connsiteY5382"/>
                </a:cxn>
                <a:cxn ang="0">
                  <a:pos x="connsiteX5383" y="connsiteY5383"/>
                </a:cxn>
                <a:cxn ang="0">
                  <a:pos x="connsiteX5384" y="connsiteY5384"/>
                </a:cxn>
                <a:cxn ang="0">
                  <a:pos x="connsiteX5385" y="connsiteY5385"/>
                </a:cxn>
                <a:cxn ang="0">
                  <a:pos x="connsiteX5386" y="connsiteY5386"/>
                </a:cxn>
                <a:cxn ang="0">
                  <a:pos x="connsiteX5387" y="connsiteY5387"/>
                </a:cxn>
                <a:cxn ang="0">
                  <a:pos x="connsiteX5388" y="connsiteY5388"/>
                </a:cxn>
                <a:cxn ang="0">
                  <a:pos x="connsiteX5389" y="connsiteY5389"/>
                </a:cxn>
                <a:cxn ang="0">
                  <a:pos x="connsiteX5390" y="connsiteY5390"/>
                </a:cxn>
                <a:cxn ang="0">
                  <a:pos x="connsiteX5391" y="connsiteY5391"/>
                </a:cxn>
                <a:cxn ang="0">
                  <a:pos x="connsiteX5392" y="connsiteY5392"/>
                </a:cxn>
                <a:cxn ang="0">
                  <a:pos x="connsiteX5393" y="connsiteY5393"/>
                </a:cxn>
                <a:cxn ang="0">
                  <a:pos x="connsiteX5394" y="connsiteY5394"/>
                </a:cxn>
                <a:cxn ang="0">
                  <a:pos x="connsiteX5395" y="connsiteY5395"/>
                </a:cxn>
                <a:cxn ang="0">
                  <a:pos x="connsiteX5396" y="connsiteY5396"/>
                </a:cxn>
                <a:cxn ang="0">
                  <a:pos x="connsiteX5397" y="connsiteY5397"/>
                </a:cxn>
                <a:cxn ang="0">
                  <a:pos x="connsiteX5398" y="connsiteY5398"/>
                </a:cxn>
                <a:cxn ang="0">
                  <a:pos x="connsiteX5399" y="connsiteY5399"/>
                </a:cxn>
                <a:cxn ang="0">
                  <a:pos x="connsiteX5400" y="connsiteY5400"/>
                </a:cxn>
                <a:cxn ang="0">
                  <a:pos x="connsiteX5401" y="connsiteY5401"/>
                </a:cxn>
                <a:cxn ang="0">
                  <a:pos x="connsiteX5402" y="connsiteY5402"/>
                </a:cxn>
                <a:cxn ang="0">
                  <a:pos x="connsiteX5403" y="connsiteY5403"/>
                </a:cxn>
                <a:cxn ang="0">
                  <a:pos x="connsiteX5404" y="connsiteY5404"/>
                </a:cxn>
                <a:cxn ang="0">
                  <a:pos x="connsiteX5405" y="connsiteY5405"/>
                </a:cxn>
                <a:cxn ang="0">
                  <a:pos x="connsiteX5406" y="connsiteY5406"/>
                </a:cxn>
                <a:cxn ang="0">
                  <a:pos x="connsiteX5407" y="connsiteY5407"/>
                </a:cxn>
                <a:cxn ang="0">
                  <a:pos x="connsiteX5408" y="connsiteY5408"/>
                </a:cxn>
                <a:cxn ang="0">
                  <a:pos x="connsiteX5409" y="connsiteY5409"/>
                </a:cxn>
                <a:cxn ang="0">
                  <a:pos x="connsiteX5410" y="connsiteY5410"/>
                </a:cxn>
                <a:cxn ang="0">
                  <a:pos x="connsiteX5411" y="connsiteY5411"/>
                </a:cxn>
                <a:cxn ang="0">
                  <a:pos x="connsiteX5412" y="connsiteY5412"/>
                </a:cxn>
                <a:cxn ang="0">
                  <a:pos x="connsiteX5413" y="connsiteY5413"/>
                </a:cxn>
                <a:cxn ang="0">
                  <a:pos x="connsiteX5414" y="connsiteY5414"/>
                </a:cxn>
                <a:cxn ang="0">
                  <a:pos x="connsiteX5415" y="connsiteY5415"/>
                </a:cxn>
                <a:cxn ang="0">
                  <a:pos x="connsiteX5416" y="connsiteY5416"/>
                </a:cxn>
                <a:cxn ang="0">
                  <a:pos x="connsiteX5417" y="connsiteY5417"/>
                </a:cxn>
                <a:cxn ang="0">
                  <a:pos x="connsiteX5418" y="connsiteY5418"/>
                </a:cxn>
                <a:cxn ang="0">
                  <a:pos x="connsiteX5419" y="connsiteY5419"/>
                </a:cxn>
                <a:cxn ang="0">
                  <a:pos x="connsiteX5420" y="connsiteY5420"/>
                </a:cxn>
                <a:cxn ang="0">
                  <a:pos x="connsiteX5421" y="connsiteY5421"/>
                </a:cxn>
                <a:cxn ang="0">
                  <a:pos x="connsiteX5422" y="connsiteY5422"/>
                </a:cxn>
                <a:cxn ang="0">
                  <a:pos x="connsiteX5423" y="connsiteY5423"/>
                </a:cxn>
                <a:cxn ang="0">
                  <a:pos x="connsiteX5424" y="connsiteY5424"/>
                </a:cxn>
                <a:cxn ang="0">
                  <a:pos x="connsiteX5425" y="connsiteY5425"/>
                </a:cxn>
                <a:cxn ang="0">
                  <a:pos x="connsiteX5426" y="connsiteY5426"/>
                </a:cxn>
                <a:cxn ang="0">
                  <a:pos x="connsiteX5427" y="connsiteY5427"/>
                </a:cxn>
                <a:cxn ang="0">
                  <a:pos x="connsiteX5428" y="connsiteY5428"/>
                </a:cxn>
                <a:cxn ang="0">
                  <a:pos x="connsiteX5429" y="connsiteY5429"/>
                </a:cxn>
                <a:cxn ang="0">
                  <a:pos x="connsiteX5430" y="connsiteY5430"/>
                </a:cxn>
                <a:cxn ang="0">
                  <a:pos x="connsiteX5431" y="connsiteY5431"/>
                </a:cxn>
                <a:cxn ang="0">
                  <a:pos x="connsiteX5432" y="connsiteY5432"/>
                </a:cxn>
                <a:cxn ang="0">
                  <a:pos x="connsiteX5433" y="connsiteY5433"/>
                </a:cxn>
                <a:cxn ang="0">
                  <a:pos x="connsiteX5434" y="connsiteY5434"/>
                </a:cxn>
                <a:cxn ang="0">
                  <a:pos x="connsiteX5435" y="connsiteY5435"/>
                </a:cxn>
                <a:cxn ang="0">
                  <a:pos x="connsiteX5436" y="connsiteY5436"/>
                </a:cxn>
                <a:cxn ang="0">
                  <a:pos x="connsiteX5437" y="connsiteY5437"/>
                </a:cxn>
                <a:cxn ang="0">
                  <a:pos x="connsiteX5438" y="connsiteY5438"/>
                </a:cxn>
                <a:cxn ang="0">
                  <a:pos x="connsiteX5439" y="connsiteY5439"/>
                </a:cxn>
                <a:cxn ang="0">
                  <a:pos x="connsiteX5440" y="connsiteY5440"/>
                </a:cxn>
                <a:cxn ang="0">
                  <a:pos x="connsiteX5441" y="connsiteY5441"/>
                </a:cxn>
                <a:cxn ang="0">
                  <a:pos x="connsiteX5442" y="connsiteY5442"/>
                </a:cxn>
                <a:cxn ang="0">
                  <a:pos x="connsiteX5443" y="connsiteY5443"/>
                </a:cxn>
                <a:cxn ang="0">
                  <a:pos x="connsiteX5444" y="connsiteY5444"/>
                </a:cxn>
                <a:cxn ang="0">
                  <a:pos x="connsiteX5445" y="connsiteY5445"/>
                </a:cxn>
                <a:cxn ang="0">
                  <a:pos x="connsiteX5446" y="connsiteY5446"/>
                </a:cxn>
                <a:cxn ang="0">
                  <a:pos x="connsiteX5447" y="connsiteY5447"/>
                </a:cxn>
                <a:cxn ang="0">
                  <a:pos x="connsiteX5448" y="connsiteY5448"/>
                </a:cxn>
                <a:cxn ang="0">
                  <a:pos x="connsiteX5449" y="connsiteY5449"/>
                </a:cxn>
                <a:cxn ang="0">
                  <a:pos x="connsiteX5450" y="connsiteY5450"/>
                </a:cxn>
                <a:cxn ang="0">
                  <a:pos x="connsiteX5451" y="connsiteY5451"/>
                </a:cxn>
                <a:cxn ang="0">
                  <a:pos x="connsiteX5452" y="connsiteY5452"/>
                </a:cxn>
                <a:cxn ang="0">
                  <a:pos x="connsiteX5453" y="connsiteY5453"/>
                </a:cxn>
                <a:cxn ang="0">
                  <a:pos x="connsiteX5454" y="connsiteY5454"/>
                </a:cxn>
                <a:cxn ang="0">
                  <a:pos x="connsiteX5455" y="connsiteY5455"/>
                </a:cxn>
                <a:cxn ang="0">
                  <a:pos x="connsiteX5456" y="connsiteY5456"/>
                </a:cxn>
                <a:cxn ang="0">
                  <a:pos x="connsiteX5457" y="connsiteY5457"/>
                </a:cxn>
                <a:cxn ang="0">
                  <a:pos x="connsiteX5458" y="connsiteY5458"/>
                </a:cxn>
                <a:cxn ang="0">
                  <a:pos x="connsiteX5459" y="connsiteY5459"/>
                </a:cxn>
                <a:cxn ang="0">
                  <a:pos x="connsiteX5460" y="connsiteY5460"/>
                </a:cxn>
                <a:cxn ang="0">
                  <a:pos x="connsiteX5461" y="connsiteY5461"/>
                </a:cxn>
                <a:cxn ang="0">
                  <a:pos x="connsiteX5462" y="connsiteY5462"/>
                </a:cxn>
                <a:cxn ang="0">
                  <a:pos x="connsiteX5463" y="connsiteY5463"/>
                </a:cxn>
                <a:cxn ang="0">
                  <a:pos x="connsiteX5464" y="connsiteY5464"/>
                </a:cxn>
                <a:cxn ang="0">
                  <a:pos x="connsiteX5465" y="connsiteY5465"/>
                </a:cxn>
                <a:cxn ang="0">
                  <a:pos x="connsiteX5466" y="connsiteY5466"/>
                </a:cxn>
                <a:cxn ang="0">
                  <a:pos x="connsiteX5467" y="connsiteY5467"/>
                </a:cxn>
                <a:cxn ang="0">
                  <a:pos x="connsiteX5468" y="connsiteY5468"/>
                </a:cxn>
                <a:cxn ang="0">
                  <a:pos x="connsiteX5469" y="connsiteY5469"/>
                </a:cxn>
                <a:cxn ang="0">
                  <a:pos x="connsiteX5470" y="connsiteY5470"/>
                </a:cxn>
                <a:cxn ang="0">
                  <a:pos x="connsiteX5471" y="connsiteY5471"/>
                </a:cxn>
                <a:cxn ang="0">
                  <a:pos x="connsiteX5472" y="connsiteY5472"/>
                </a:cxn>
                <a:cxn ang="0">
                  <a:pos x="connsiteX5473" y="connsiteY5473"/>
                </a:cxn>
                <a:cxn ang="0">
                  <a:pos x="connsiteX5474" y="connsiteY5474"/>
                </a:cxn>
                <a:cxn ang="0">
                  <a:pos x="connsiteX5475" y="connsiteY5475"/>
                </a:cxn>
                <a:cxn ang="0">
                  <a:pos x="connsiteX5476" y="connsiteY5476"/>
                </a:cxn>
                <a:cxn ang="0">
                  <a:pos x="connsiteX5477" y="connsiteY5477"/>
                </a:cxn>
                <a:cxn ang="0">
                  <a:pos x="connsiteX5478" y="connsiteY5478"/>
                </a:cxn>
                <a:cxn ang="0">
                  <a:pos x="connsiteX5479" y="connsiteY5479"/>
                </a:cxn>
                <a:cxn ang="0">
                  <a:pos x="connsiteX5480" y="connsiteY5480"/>
                </a:cxn>
                <a:cxn ang="0">
                  <a:pos x="connsiteX5481" y="connsiteY5481"/>
                </a:cxn>
                <a:cxn ang="0">
                  <a:pos x="connsiteX5482" y="connsiteY5482"/>
                </a:cxn>
                <a:cxn ang="0">
                  <a:pos x="connsiteX5483" y="connsiteY5483"/>
                </a:cxn>
                <a:cxn ang="0">
                  <a:pos x="connsiteX5484" y="connsiteY5484"/>
                </a:cxn>
                <a:cxn ang="0">
                  <a:pos x="connsiteX5485" y="connsiteY5485"/>
                </a:cxn>
                <a:cxn ang="0">
                  <a:pos x="connsiteX5486" y="connsiteY5486"/>
                </a:cxn>
                <a:cxn ang="0">
                  <a:pos x="connsiteX5487" y="connsiteY5487"/>
                </a:cxn>
                <a:cxn ang="0">
                  <a:pos x="connsiteX5488" y="connsiteY5488"/>
                </a:cxn>
                <a:cxn ang="0">
                  <a:pos x="connsiteX5489" y="connsiteY5489"/>
                </a:cxn>
                <a:cxn ang="0">
                  <a:pos x="connsiteX5490" y="connsiteY5490"/>
                </a:cxn>
                <a:cxn ang="0">
                  <a:pos x="connsiteX5491" y="connsiteY5491"/>
                </a:cxn>
                <a:cxn ang="0">
                  <a:pos x="connsiteX5492" y="connsiteY5492"/>
                </a:cxn>
                <a:cxn ang="0">
                  <a:pos x="connsiteX5493" y="connsiteY5493"/>
                </a:cxn>
                <a:cxn ang="0">
                  <a:pos x="connsiteX5494" y="connsiteY5494"/>
                </a:cxn>
                <a:cxn ang="0">
                  <a:pos x="connsiteX5495" y="connsiteY5495"/>
                </a:cxn>
                <a:cxn ang="0">
                  <a:pos x="connsiteX5496" y="connsiteY5496"/>
                </a:cxn>
                <a:cxn ang="0">
                  <a:pos x="connsiteX5497" y="connsiteY5497"/>
                </a:cxn>
                <a:cxn ang="0">
                  <a:pos x="connsiteX5498" y="connsiteY5498"/>
                </a:cxn>
                <a:cxn ang="0">
                  <a:pos x="connsiteX5499" y="connsiteY5499"/>
                </a:cxn>
                <a:cxn ang="0">
                  <a:pos x="connsiteX5500" y="connsiteY5500"/>
                </a:cxn>
                <a:cxn ang="0">
                  <a:pos x="connsiteX5501" y="connsiteY5501"/>
                </a:cxn>
                <a:cxn ang="0">
                  <a:pos x="connsiteX5502" y="connsiteY5502"/>
                </a:cxn>
                <a:cxn ang="0">
                  <a:pos x="connsiteX5503" y="connsiteY5503"/>
                </a:cxn>
                <a:cxn ang="0">
                  <a:pos x="connsiteX5504" y="connsiteY5504"/>
                </a:cxn>
                <a:cxn ang="0">
                  <a:pos x="connsiteX5505" y="connsiteY5505"/>
                </a:cxn>
                <a:cxn ang="0">
                  <a:pos x="connsiteX5506" y="connsiteY5506"/>
                </a:cxn>
                <a:cxn ang="0">
                  <a:pos x="connsiteX5507" y="connsiteY5507"/>
                </a:cxn>
                <a:cxn ang="0">
                  <a:pos x="connsiteX5508" y="connsiteY5508"/>
                </a:cxn>
                <a:cxn ang="0">
                  <a:pos x="connsiteX5509" y="connsiteY5509"/>
                </a:cxn>
                <a:cxn ang="0">
                  <a:pos x="connsiteX5510" y="connsiteY5510"/>
                </a:cxn>
                <a:cxn ang="0">
                  <a:pos x="connsiteX5511" y="connsiteY5511"/>
                </a:cxn>
                <a:cxn ang="0">
                  <a:pos x="connsiteX5512" y="connsiteY5512"/>
                </a:cxn>
                <a:cxn ang="0">
                  <a:pos x="connsiteX5513" y="connsiteY5513"/>
                </a:cxn>
                <a:cxn ang="0">
                  <a:pos x="connsiteX5514" y="connsiteY5514"/>
                </a:cxn>
                <a:cxn ang="0">
                  <a:pos x="connsiteX5515" y="connsiteY5515"/>
                </a:cxn>
                <a:cxn ang="0">
                  <a:pos x="connsiteX5516" y="connsiteY5516"/>
                </a:cxn>
                <a:cxn ang="0">
                  <a:pos x="connsiteX5517" y="connsiteY5517"/>
                </a:cxn>
                <a:cxn ang="0">
                  <a:pos x="connsiteX5518" y="connsiteY5518"/>
                </a:cxn>
                <a:cxn ang="0">
                  <a:pos x="connsiteX5519" y="connsiteY5519"/>
                </a:cxn>
                <a:cxn ang="0">
                  <a:pos x="connsiteX5520" y="connsiteY5520"/>
                </a:cxn>
                <a:cxn ang="0">
                  <a:pos x="connsiteX5521" y="connsiteY5521"/>
                </a:cxn>
                <a:cxn ang="0">
                  <a:pos x="connsiteX5522" y="connsiteY5522"/>
                </a:cxn>
                <a:cxn ang="0">
                  <a:pos x="connsiteX5523" y="connsiteY5523"/>
                </a:cxn>
                <a:cxn ang="0">
                  <a:pos x="connsiteX5524" y="connsiteY5524"/>
                </a:cxn>
                <a:cxn ang="0">
                  <a:pos x="connsiteX5525" y="connsiteY5525"/>
                </a:cxn>
                <a:cxn ang="0">
                  <a:pos x="connsiteX5526" y="connsiteY5526"/>
                </a:cxn>
                <a:cxn ang="0">
                  <a:pos x="connsiteX5527" y="connsiteY5527"/>
                </a:cxn>
                <a:cxn ang="0">
                  <a:pos x="connsiteX5528" y="connsiteY5528"/>
                </a:cxn>
                <a:cxn ang="0">
                  <a:pos x="connsiteX5529" y="connsiteY5529"/>
                </a:cxn>
                <a:cxn ang="0">
                  <a:pos x="connsiteX5530" y="connsiteY5530"/>
                </a:cxn>
                <a:cxn ang="0">
                  <a:pos x="connsiteX5531" y="connsiteY5531"/>
                </a:cxn>
                <a:cxn ang="0">
                  <a:pos x="connsiteX5532" y="connsiteY5532"/>
                </a:cxn>
                <a:cxn ang="0">
                  <a:pos x="connsiteX5533" y="connsiteY5533"/>
                </a:cxn>
                <a:cxn ang="0">
                  <a:pos x="connsiteX5534" y="connsiteY5534"/>
                </a:cxn>
                <a:cxn ang="0">
                  <a:pos x="connsiteX5535" y="connsiteY5535"/>
                </a:cxn>
                <a:cxn ang="0">
                  <a:pos x="connsiteX5536" y="connsiteY5536"/>
                </a:cxn>
                <a:cxn ang="0">
                  <a:pos x="connsiteX5537" y="connsiteY5537"/>
                </a:cxn>
                <a:cxn ang="0">
                  <a:pos x="connsiteX5538" y="connsiteY5538"/>
                </a:cxn>
                <a:cxn ang="0">
                  <a:pos x="connsiteX5539" y="connsiteY5539"/>
                </a:cxn>
                <a:cxn ang="0">
                  <a:pos x="connsiteX5540" y="connsiteY5540"/>
                </a:cxn>
                <a:cxn ang="0">
                  <a:pos x="connsiteX5541" y="connsiteY5541"/>
                </a:cxn>
                <a:cxn ang="0">
                  <a:pos x="connsiteX5542" y="connsiteY5542"/>
                </a:cxn>
                <a:cxn ang="0">
                  <a:pos x="connsiteX5543" y="connsiteY5543"/>
                </a:cxn>
                <a:cxn ang="0">
                  <a:pos x="connsiteX5544" y="connsiteY5544"/>
                </a:cxn>
                <a:cxn ang="0">
                  <a:pos x="connsiteX5545" y="connsiteY5545"/>
                </a:cxn>
                <a:cxn ang="0">
                  <a:pos x="connsiteX5546" y="connsiteY5546"/>
                </a:cxn>
                <a:cxn ang="0">
                  <a:pos x="connsiteX5547" y="connsiteY5547"/>
                </a:cxn>
                <a:cxn ang="0">
                  <a:pos x="connsiteX5548" y="connsiteY5548"/>
                </a:cxn>
                <a:cxn ang="0">
                  <a:pos x="connsiteX5549" y="connsiteY5549"/>
                </a:cxn>
                <a:cxn ang="0">
                  <a:pos x="connsiteX5550" y="connsiteY5550"/>
                </a:cxn>
                <a:cxn ang="0">
                  <a:pos x="connsiteX5551" y="connsiteY5551"/>
                </a:cxn>
                <a:cxn ang="0">
                  <a:pos x="connsiteX5552" y="connsiteY5552"/>
                </a:cxn>
                <a:cxn ang="0">
                  <a:pos x="connsiteX5553" y="connsiteY5553"/>
                </a:cxn>
                <a:cxn ang="0">
                  <a:pos x="connsiteX5554" y="connsiteY5554"/>
                </a:cxn>
                <a:cxn ang="0">
                  <a:pos x="connsiteX5555" y="connsiteY5555"/>
                </a:cxn>
                <a:cxn ang="0">
                  <a:pos x="connsiteX5556" y="connsiteY5556"/>
                </a:cxn>
                <a:cxn ang="0">
                  <a:pos x="connsiteX5557" y="connsiteY5557"/>
                </a:cxn>
                <a:cxn ang="0">
                  <a:pos x="connsiteX5558" y="connsiteY5558"/>
                </a:cxn>
                <a:cxn ang="0">
                  <a:pos x="connsiteX5559" y="connsiteY5559"/>
                </a:cxn>
                <a:cxn ang="0">
                  <a:pos x="connsiteX5560" y="connsiteY5560"/>
                </a:cxn>
                <a:cxn ang="0">
                  <a:pos x="connsiteX5561" y="connsiteY5561"/>
                </a:cxn>
                <a:cxn ang="0">
                  <a:pos x="connsiteX5562" y="connsiteY5562"/>
                </a:cxn>
                <a:cxn ang="0">
                  <a:pos x="connsiteX5563" y="connsiteY5563"/>
                </a:cxn>
                <a:cxn ang="0">
                  <a:pos x="connsiteX5564" y="connsiteY5564"/>
                </a:cxn>
                <a:cxn ang="0">
                  <a:pos x="connsiteX5565" y="connsiteY5565"/>
                </a:cxn>
                <a:cxn ang="0">
                  <a:pos x="connsiteX5566" y="connsiteY5566"/>
                </a:cxn>
                <a:cxn ang="0">
                  <a:pos x="connsiteX5567" y="connsiteY5567"/>
                </a:cxn>
                <a:cxn ang="0">
                  <a:pos x="connsiteX5568" y="connsiteY5568"/>
                </a:cxn>
                <a:cxn ang="0">
                  <a:pos x="connsiteX5569" y="connsiteY5569"/>
                </a:cxn>
                <a:cxn ang="0">
                  <a:pos x="connsiteX5570" y="connsiteY5570"/>
                </a:cxn>
                <a:cxn ang="0">
                  <a:pos x="connsiteX5571" y="connsiteY5571"/>
                </a:cxn>
                <a:cxn ang="0">
                  <a:pos x="connsiteX5572" y="connsiteY5572"/>
                </a:cxn>
                <a:cxn ang="0">
                  <a:pos x="connsiteX5573" y="connsiteY5573"/>
                </a:cxn>
                <a:cxn ang="0">
                  <a:pos x="connsiteX5574" y="connsiteY5574"/>
                </a:cxn>
                <a:cxn ang="0">
                  <a:pos x="connsiteX5575" y="connsiteY5575"/>
                </a:cxn>
                <a:cxn ang="0">
                  <a:pos x="connsiteX5576" y="connsiteY5576"/>
                </a:cxn>
                <a:cxn ang="0">
                  <a:pos x="connsiteX5577" y="connsiteY5577"/>
                </a:cxn>
                <a:cxn ang="0">
                  <a:pos x="connsiteX5578" y="connsiteY5578"/>
                </a:cxn>
                <a:cxn ang="0">
                  <a:pos x="connsiteX5579" y="connsiteY5579"/>
                </a:cxn>
                <a:cxn ang="0">
                  <a:pos x="connsiteX5580" y="connsiteY5580"/>
                </a:cxn>
                <a:cxn ang="0">
                  <a:pos x="connsiteX5581" y="connsiteY5581"/>
                </a:cxn>
                <a:cxn ang="0">
                  <a:pos x="connsiteX5582" y="connsiteY5582"/>
                </a:cxn>
                <a:cxn ang="0">
                  <a:pos x="connsiteX5583" y="connsiteY5583"/>
                </a:cxn>
                <a:cxn ang="0">
                  <a:pos x="connsiteX5584" y="connsiteY5584"/>
                </a:cxn>
                <a:cxn ang="0">
                  <a:pos x="connsiteX5585" y="connsiteY5585"/>
                </a:cxn>
                <a:cxn ang="0">
                  <a:pos x="connsiteX5586" y="connsiteY5586"/>
                </a:cxn>
                <a:cxn ang="0">
                  <a:pos x="connsiteX5587" y="connsiteY5587"/>
                </a:cxn>
                <a:cxn ang="0">
                  <a:pos x="connsiteX5588" y="connsiteY5588"/>
                </a:cxn>
                <a:cxn ang="0">
                  <a:pos x="connsiteX5589" y="connsiteY5589"/>
                </a:cxn>
                <a:cxn ang="0">
                  <a:pos x="connsiteX5590" y="connsiteY5590"/>
                </a:cxn>
                <a:cxn ang="0">
                  <a:pos x="connsiteX5591" y="connsiteY5591"/>
                </a:cxn>
                <a:cxn ang="0">
                  <a:pos x="connsiteX5592" y="connsiteY5592"/>
                </a:cxn>
                <a:cxn ang="0">
                  <a:pos x="connsiteX5593" y="connsiteY5593"/>
                </a:cxn>
                <a:cxn ang="0">
                  <a:pos x="connsiteX5594" y="connsiteY5594"/>
                </a:cxn>
                <a:cxn ang="0">
                  <a:pos x="connsiteX5595" y="connsiteY5595"/>
                </a:cxn>
                <a:cxn ang="0">
                  <a:pos x="connsiteX5596" y="connsiteY5596"/>
                </a:cxn>
                <a:cxn ang="0">
                  <a:pos x="connsiteX5597" y="connsiteY5597"/>
                </a:cxn>
                <a:cxn ang="0">
                  <a:pos x="connsiteX5598" y="connsiteY5598"/>
                </a:cxn>
                <a:cxn ang="0">
                  <a:pos x="connsiteX5599" y="connsiteY5599"/>
                </a:cxn>
                <a:cxn ang="0">
                  <a:pos x="connsiteX5600" y="connsiteY5600"/>
                </a:cxn>
                <a:cxn ang="0">
                  <a:pos x="connsiteX5601" y="connsiteY5601"/>
                </a:cxn>
                <a:cxn ang="0">
                  <a:pos x="connsiteX5602" y="connsiteY5602"/>
                </a:cxn>
                <a:cxn ang="0">
                  <a:pos x="connsiteX5603" y="connsiteY5603"/>
                </a:cxn>
                <a:cxn ang="0">
                  <a:pos x="connsiteX5604" y="connsiteY5604"/>
                </a:cxn>
                <a:cxn ang="0">
                  <a:pos x="connsiteX5605" y="connsiteY5605"/>
                </a:cxn>
                <a:cxn ang="0">
                  <a:pos x="connsiteX5606" y="connsiteY5606"/>
                </a:cxn>
                <a:cxn ang="0">
                  <a:pos x="connsiteX5607" y="connsiteY5607"/>
                </a:cxn>
                <a:cxn ang="0">
                  <a:pos x="connsiteX5608" y="connsiteY5608"/>
                </a:cxn>
                <a:cxn ang="0">
                  <a:pos x="connsiteX5609" y="connsiteY5609"/>
                </a:cxn>
                <a:cxn ang="0">
                  <a:pos x="connsiteX5610" y="connsiteY5610"/>
                </a:cxn>
                <a:cxn ang="0">
                  <a:pos x="connsiteX5611" y="connsiteY5611"/>
                </a:cxn>
                <a:cxn ang="0">
                  <a:pos x="connsiteX5612" y="connsiteY5612"/>
                </a:cxn>
                <a:cxn ang="0">
                  <a:pos x="connsiteX5613" y="connsiteY5613"/>
                </a:cxn>
                <a:cxn ang="0">
                  <a:pos x="connsiteX5614" y="connsiteY5614"/>
                </a:cxn>
                <a:cxn ang="0">
                  <a:pos x="connsiteX5615" y="connsiteY5615"/>
                </a:cxn>
                <a:cxn ang="0">
                  <a:pos x="connsiteX5616" y="connsiteY5616"/>
                </a:cxn>
                <a:cxn ang="0">
                  <a:pos x="connsiteX5617" y="connsiteY5617"/>
                </a:cxn>
                <a:cxn ang="0">
                  <a:pos x="connsiteX5618" y="connsiteY5618"/>
                </a:cxn>
                <a:cxn ang="0">
                  <a:pos x="connsiteX5619" y="connsiteY5619"/>
                </a:cxn>
                <a:cxn ang="0">
                  <a:pos x="connsiteX5620" y="connsiteY5620"/>
                </a:cxn>
                <a:cxn ang="0">
                  <a:pos x="connsiteX5621" y="connsiteY5621"/>
                </a:cxn>
                <a:cxn ang="0">
                  <a:pos x="connsiteX5622" y="connsiteY5622"/>
                </a:cxn>
                <a:cxn ang="0">
                  <a:pos x="connsiteX5623" y="connsiteY5623"/>
                </a:cxn>
                <a:cxn ang="0">
                  <a:pos x="connsiteX5624" y="connsiteY5624"/>
                </a:cxn>
                <a:cxn ang="0">
                  <a:pos x="connsiteX5625" y="connsiteY5625"/>
                </a:cxn>
                <a:cxn ang="0">
                  <a:pos x="connsiteX5626" y="connsiteY5626"/>
                </a:cxn>
                <a:cxn ang="0">
                  <a:pos x="connsiteX5627" y="connsiteY5627"/>
                </a:cxn>
                <a:cxn ang="0">
                  <a:pos x="connsiteX5628" y="connsiteY5628"/>
                </a:cxn>
                <a:cxn ang="0">
                  <a:pos x="connsiteX5629" y="connsiteY5629"/>
                </a:cxn>
                <a:cxn ang="0">
                  <a:pos x="connsiteX5630" y="connsiteY5630"/>
                </a:cxn>
                <a:cxn ang="0">
                  <a:pos x="connsiteX5631" y="connsiteY5631"/>
                </a:cxn>
                <a:cxn ang="0">
                  <a:pos x="connsiteX5632" y="connsiteY5632"/>
                </a:cxn>
                <a:cxn ang="0">
                  <a:pos x="connsiteX5633" y="connsiteY5633"/>
                </a:cxn>
                <a:cxn ang="0">
                  <a:pos x="connsiteX5634" y="connsiteY5634"/>
                </a:cxn>
                <a:cxn ang="0">
                  <a:pos x="connsiteX5635" y="connsiteY5635"/>
                </a:cxn>
                <a:cxn ang="0">
                  <a:pos x="connsiteX5636" y="connsiteY5636"/>
                </a:cxn>
                <a:cxn ang="0">
                  <a:pos x="connsiteX5637" y="connsiteY5637"/>
                </a:cxn>
                <a:cxn ang="0">
                  <a:pos x="connsiteX5638" y="connsiteY5638"/>
                </a:cxn>
                <a:cxn ang="0">
                  <a:pos x="connsiteX5639" y="connsiteY5639"/>
                </a:cxn>
                <a:cxn ang="0">
                  <a:pos x="connsiteX5640" y="connsiteY5640"/>
                </a:cxn>
                <a:cxn ang="0">
                  <a:pos x="connsiteX5641" y="connsiteY5641"/>
                </a:cxn>
                <a:cxn ang="0">
                  <a:pos x="connsiteX5642" y="connsiteY5642"/>
                </a:cxn>
                <a:cxn ang="0">
                  <a:pos x="connsiteX5643" y="connsiteY5643"/>
                </a:cxn>
                <a:cxn ang="0">
                  <a:pos x="connsiteX5644" y="connsiteY5644"/>
                </a:cxn>
                <a:cxn ang="0">
                  <a:pos x="connsiteX5645" y="connsiteY5645"/>
                </a:cxn>
                <a:cxn ang="0">
                  <a:pos x="connsiteX5646" y="connsiteY5646"/>
                </a:cxn>
                <a:cxn ang="0">
                  <a:pos x="connsiteX5647" y="connsiteY5647"/>
                </a:cxn>
                <a:cxn ang="0">
                  <a:pos x="connsiteX5648" y="connsiteY5648"/>
                </a:cxn>
                <a:cxn ang="0">
                  <a:pos x="connsiteX5649" y="connsiteY5649"/>
                </a:cxn>
                <a:cxn ang="0">
                  <a:pos x="connsiteX5650" y="connsiteY5650"/>
                </a:cxn>
                <a:cxn ang="0">
                  <a:pos x="connsiteX5651" y="connsiteY5651"/>
                </a:cxn>
                <a:cxn ang="0">
                  <a:pos x="connsiteX5652" y="connsiteY5652"/>
                </a:cxn>
                <a:cxn ang="0">
                  <a:pos x="connsiteX5653" y="connsiteY5653"/>
                </a:cxn>
                <a:cxn ang="0">
                  <a:pos x="connsiteX5654" y="connsiteY5654"/>
                </a:cxn>
                <a:cxn ang="0">
                  <a:pos x="connsiteX5655" y="connsiteY5655"/>
                </a:cxn>
                <a:cxn ang="0">
                  <a:pos x="connsiteX5656" y="connsiteY5656"/>
                </a:cxn>
                <a:cxn ang="0">
                  <a:pos x="connsiteX5657" y="connsiteY5657"/>
                </a:cxn>
                <a:cxn ang="0">
                  <a:pos x="connsiteX5658" y="connsiteY5658"/>
                </a:cxn>
                <a:cxn ang="0">
                  <a:pos x="connsiteX5659" y="connsiteY5659"/>
                </a:cxn>
                <a:cxn ang="0">
                  <a:pos x="connsiteX5660" y="connsiteY5660"/>
                </a:cxn>
                <a:cxn ang="0">
                  <a:pos x="connsiteX5661" y="connsiteY5661"/>
                </a:cxn>
                <a:cxn ang="0">
                  <a:pos x="connsiteX5662" y="connsiteY5662"/>
                </a:cxn>
                <a:cxn ang="0">
                  <a:pos x="connsiteX5663" y="connsiteY5663"/>
                </a:cxn>
                <a:cxn ang="0">
                  <a:pos x="connsiteX5664" y="connsiteY5664"/>
                </a:cxn>
                <a:cxn ang="0">
                  <a:pos x="connsiteX5665" y="connsiteY5665"/>
                </a:cxn>
                <a:cxn ang="0">
                  <a:pos x="connsiteX5666" y="connsiteY5666"/>
                </a:cxn>
                <a:cxn ang="0">
                  <a:pos x="connsiteX5667" y="connsiteY5667"/>
                </a:cxn>
                <a:cxn ang="0">
                  <a:pos x="connsiteX5668" y="connsiteY5668"/>
                </a:cxn>
                <a:cxn ang="0">
                  <a:pos x="connsiteX5669" y="connsiteY5669"/>
                </a:cxn>
                <a:cxn ang="0">
                  <a:pos x="connsiteX5670" y="connsiteY5670"/>
                </a:cxn>
                <a:cxn ang="0">
                  <a:pos x="connsiteX5671" y="connsiteY5671"/>
                </a:cxn>
                <a:cxn ang="0">
                  <a:pos x="connsiteX5672" y="connsiteY5672"/>
                </a:cxn>
                <a:cxn ang="0">
                  <a:pos x="connsiteX5673" y="connsiteY5673"/>
                </a:cxn>
                <a:cxn ang="0">
                  <a:pos x="connsiteX5674" y="connsiteY5674"/>
                </a:cxn>
                <a:cxn ang="0">
                  <a:pos x="connsiteX5675" y="connsiteY5675"/>
                </a:cxn>
                <a:cxn ang="0">
                  <a:pos x="connsiteX5676" y="connsiteY5676"/>
                </a:cxn>
                <a:cxn ang="0">
                  <a:pos x="connsiteX5677" y="connsiteY5677"/>
                </a:cxn>
                <a:cxn ang="0">
                  <a:pos x="connsiteX5678" y="connsiteY5678"/>
                </a:cxn>
                <a:cxn ang="0">
                  <a:pos x="connsiteX5679" y="connsiteY5679"/>
                </a:cxn>
                <a:cxn ang="0">
                  <a:pos x="connsiteX5680" y="connsiteY5680"/>
                </a:cxn>
                <a:cxn ang="0">
                  <a:pos x="connsiteX5681" y="connsiteY5681"/>
                </a:cxn>
                <a:cxn ang="0">
                  <a:pos x="connsiteX5682" y="connsiteY5682"/>
                </a:cxn>
                <a:cxn ang="0">
                  <a:pos x="connsiteX5683" y="connsiteY5683"/>
                </a:cxn>
                <a:cxn ang="0">
                  <a:pos x="connsiteX5684" y="connsiteY5684"/>
                </a:cxn>
                <a:cxn ang="0">
                  <a:pos x="connsiteX5685" y="connsiteY5685"/>
                </a:cxn>
                <a:cxn ang="0">
                  <a:pos x="connsiteX5686" y="connsiteY5686"/>
                </a:cxn>
                <a:cxn ang="0">
                  <a:pos x="connsiteX5687" y="connsiteY5687"/>
                </a:cxn>
                <a:cxn ang="0">
                  <a:pos x="connsiteX5688" y="connsiteY5688"/>
                </a:cxn>
                <a:cxn ang="0">
                  <a:pos x="connsiteX5689" y="connsiteY5689"/>
                </a:cxn>
                <a:cxn ang="0">
                  <a:pos x="connsiteX5690" y="connsiteY5690"/>
                </a:cxn>
                <a:cxn ang="0">
                  <a:pos x="connsiteX5691" y="connsiteY5691"/>
                </a:cxn>
                <a:cxn ang="0">
                  <a:pos x="connsiteX5692" y="connsiteY5692"/>
                </a:cxn>
                <a:cxn ang="0">
                  <a:pos x="connsiteX5693" y="connsiteY5693"/>
                </a:cxn>
                <a:cxn ang="0">
                  <a:pos x="connsiteX5694" y="connsiteY5694"/>
                </a:cxn>
                <a:cxn ang="0">
                  <a:pos x="connsiteX5695" y="connsiteY5695"/>
                </a:cxn>
                <a:cxn ang="0">
                  <a:pos x="connsiteX5696" y="connsiteY5696"/>
                </a:cxn>
                <a:cxn ang="0">
                  <a:pos x="connsiteX5697" y="connsiteY5697"/>
                </a:cxn>
                <a:cxn ang="0">
                  <a:pos x="connsiteX5698" y="connsiteY5698"/>
                </a:cxn>
                <a:cxn ang="0">
                  <a:pos x="connsiteX5699" y="connsiteY5699"/>
                </a:cxn>
                <a:cxn ang="0">
                  <a:pos x="connsiteX5700" y="connsiteY5700"/>
                </a:cxn>
                <a:cxn ang="0">
                  <a:pos x="connsiteX5701" y="connsiteY5701"/>
                </a:cxn>
                <a:cxn ang="0">
                  <a:pos x="connsiteX5702" y="connsiteY5702"/>
                </a:cxn>
                <a:cxn ang="0">
                  <a:pos x="connsiteX5703" y="connsiteY5703"/>
                </a:cxn>
                <a:cxn ang="0">
                  <a:pos x="connsiteX5704" y="connsiteY5704"/>
                </a:cxn>
                <a:cxn ang="0">
                  <a:pos x="connsiteX5705" y="connsiteY5705"/>
                </a:cxn>
                <a:cxn ang="0">
                  <a:pos x="connsiteX5706" y="connsiteY5706"/>
                </a:cxn>
                <a:cxn ang="0">
                  <a:pos x="connsiteX5707" y="connsiteY5707"/>
                </a:cxn>
                <a:cxn ang="0">
                  <a:pos x="connsiteX5708" y="connsiteY5708"/>
                </a:cxn>
                <a:cxn ang="0">
                  <a:pos x="connsiteX5709" y="connsiteY5709"/>
                </a:cxn>
                <a:cxn ang="0">
                  <a:pos x="connsiteX5710" y="connsiteY5710"/>
                </a:cxn>
                <a:cxn ang="0">
                  <a:pos x="connsiteX5711" y="connsiteY5711"/>
                </a:cxn>
                <a:cxn ang="0">
                  <a:pos x="connsiteX5712" y="connsiteY5712"/>
                </a:cxn>
                <a:cxn ang="0">
                  <a:pos x="connsiteX5713" y="connsiteY5713"/>
                </a:cxn>
                <a:cxn ang="0">
                  <a:pos x="connsiteX5714" y="connsiteY5714"/>
                </a:cxn>
                <a:cxn ang="0">
                  <a:pos x="connsiteX5715" y="connsiteY5715"/>
                </a:cxn>
                <a:cxn ang="0">
                  <a:pos x="connsiteX5716" y="connsiteY5716"/>
                </a:cxn>
                <a:cxn ang="0">
                  <a:pos x="connsiteX5717" y="connsiteY5717"/>
                </a:cxn>
                <a:cxn ang="0">
                  <a:pos x="connsiteX5718" y="connsiteY5718"/>
                </a:cxn>
                <a:cxn ang="0">
                  <a:pos x="connsiteX5719" y="connsiteY5719"/>
                </a:cxn>
                <a:cxn ang="0">
                  <a:pos x="connsiteX5720" y="connsiteY5720"/>
                </a:cxn>
                <a:cxn ang="0">
                  <a:pos x="connsiteX5721" y="connsiteY5721"/>
                </a:cxn>
                <a:cxn ang="0">
                  <a:pos x="connsiteX5722" y="connsiteY5722"/>
                </a:cxn>
                <a:cxn ang="0">
                  <a:pos x="connsiteX5723" y="connsiteY5723"/>
                </a:cxn>
                <a:cxn ang="0">
                  <a:pos x="connsiteX5724" y="connsiteY5724"/>
                </a:cxn>
                <a:cxn ang="0">
                  <a:pos x="connsiteX5725" y="connsiteY5725"/>
                </a:cxn>
                <a:cxn ang="0">
                  <a:pos x="connsiteX5726" y="connsiteY5726"/>
                </a:cxn>
                <a:cxn ang="0">
                  <a:pos x="connsiteX5727" y="connsiteY5727"/>
                </a:cxn>
                <a:cxn ang="0">
                  <a:pos x="connsiteX5728" y="connsiteY5728"/>
                </a:cxn>
                <a:cxn ang="0">
                  <a:pos x="connsiteX5729" y="connsiteY5729"/>
                </a:cxn>
                <a:cxn ang="0">
                  <a:pos x="connsiteX5730" y="connsiteY5730"/>
                </a:cxn>
                <a:cxn ang="0">
                  <a:pos x="connsiteX5731" y="connsiteY5731"/>
                </a:cxn>
                <a:cxn ang="0">
                  <a:pos x="connsiteX5732" y="connsiteY5732"/>
                </a:cxn>
                <a:cxn ang="0">
                  <a:pos x="connsiteX5733" y="connsiteY5733"/>
                </a:cxn>
                <a:cxn ang="0">
                  <a:pos x="connsiteX5734" y="connsiteY5734"/>
                </a:cxn>
                <a:cxn ang="0">
                  <a:pos x="connsiteX5735" y="connsiteY5735"/>
                </a:cxn>
                <a:cxn ang="0">
                  <a:pos x="connsiteX5736" y="connsiteY5736"/>
                </a:cxn>
                <a:cxn ang="0">
                  <a:pos x="connsiteX5737" y="connsiteY5737"/>
                </a:cxn>
                <a:cxn ang="0">
                  <a:pos x="connsiteX5738" y="connsiteY5738"/>
                </a:cxn>
                <a:cxn ang="0">
                  <a:pos x="connsiteX5739" y="connsiteY5739"/>
                </a:cxn>
                <a:cxn ang="0">
                  <a:pos x="connsiteX5740" y="connsiteY5740"/>
                </a:cxn>
                <a:cxn ang="0">
                  <a:pos x="connsiteX5741" y="connsiteY5741"/>
                </a:cxn>
                <a:cxn ang="0">
                  <a:pos x="connsiteX5742" y="connsiteY5742"/>
                </a:cxn>
                <a:cxn ang="0">
                  <a:pos x="connsiteX5743" y="connsiteY5743"/>
                </a:cxn>
                <a:cxn ang="0">
                  <a:pos x="connsiteX5744" y="connsiteY5744"/>
                </a:cxn>
                <a:cxn ang="0">
                  <a:pos x="connsiteX5745" y="connsiteY5745"/>
                </a:cxn>
                <a:cxn ang="0">
                  <a:pos x="connsiteX5746" y="connsiteY5746"/>
                </a:cxn>
                <a:cxn ang="0">
                  <a:pos x="connsiteX5747" y="connsiteY5747"/>
                </a:cxn>
                <a:cxn ang="0">
                  <a:pos x="connsiteX5748" y="connsiteY5748"/>
                </a:cxn>
                <a:cxn ang="0">
                  <a:pos x="connsiteX5749" y="connsiteY5749"/>
                </a:cxn>
                <a:cxn ang="0">
                  <a:pos x="connsiteX5750" y="connsiteY5750"/>
                </a:cxn>
                <a:cxn ang="0">
                  <a:pos x="connsiteX5751" y="connsiteY5751"/>
                </a:cxn>
                <a:cxn ang="0">
                  <a:pos x="connsiteX5752" y="connsiteY5752"/>
                </a:cxn>
                <a:cxn ang="0">
                  <a:pos x="connsiteX5753" y="connsiteY5753"/>
                </a:cxn>
                <a:cxn ang="0">
                  <a:pos x="connsiteX5754" y="connsiteY5754"/>
                </a:cxn>
                <a:cxn ang="0">
                  <a:pos x="connsiteX5755" y="connsiteY5755"/>
                </a:cxn>
                <a:cxn ang="0">
                  <a:pos x="connsiteX5756" y="connsiteY5756"/>
                </a:cxn>
                <a:cxn ang="0">
                  <a:pos x="connsiteX5757" y="connsiteY5757"/>
                </a:cxn>
                <a:cxn ang="0">
                  <a:pos x="connsiteX5758" y="connsiteY5758"/>
                </a:cxn>
                <a:cxn ang="0">
                  <a:pos x="connsiteX5759" y="connsiteY5759"/>
                </a:cxn>
                <a:cxn ang="0">
                  <a:pos x="connsiteX5760" y="connsiteY5760"/>
                </a:cxn>
                <a:cxn ang="0">
                  <a:pos x="connsiteX5761" y="connsiteY5761"/>
                </a:cxn>
                <a:cxn ang="0">
                  <a:pos x="connsiteX5762" y="connsiteY5762"/>
                </a:cxn>
                <a:cxn ang="0">
                  <a:pos x="connsiteX5763" y="connsiteY5763"/>
                </a:cxn>
                <a:cxn ang="0">
                  <a:pos x="connsiteX5764" y="connsiteY5764"/>
                </a:cxn>
                <a:cxn ang="0">
                  <a:pos x="connsiteX5765" y="connsiteY5765"/>
                </a:cxn>
                <a:cxn ang="0">
                  <a:pos x="connsiteX5766" y="connsiteY5766"/>
                </a:cxn>
                <a:cxn ang="0">
                  <a:pos x="connsiteX5767" y="connsiteY5767"/>
                </a:cxn>
                <a:cxn ang="0">
                  <a:pos x="connsiteX5768" y="connsiteY5768"/>
                </a:cxn>
                <a:cxn ang="0">
                  <a:pos x="connsiteX5769" y="connsiteY5769"/>
                </a:cxn>
                <a:cxn ang="0">
                  <a:pos x="connsiteX5770" y="connsiteY5770"/>
                </a:cxn>
                <a:cxn ang="0">
                  <a:pos x="connsiteX5771" y="connsiteY5771"/>
                </a:cxn>
                <a:cxn ang="0">
                  <a:pos x="connsiteX5772" y="connsiteY5772"/>
                </a:cxn>
                <a:cxn ang="0">
                  <a:pos x="connsiteX5773" y="connsiteY5773"/>
                </a:cxn>
                <a:cxn ang="0">
                  <a:pos x="connsiteX5774" y="connsiteY5774"/>
                </a:cxn>
                <a:cxn ang="0">
                  <a:pos x="connsiteX5775" y="connsiteY5775"/>
                </a:cxn>
                <a:cxn ang="0">
                  <a:pos x="connsiteX5776" y="connsiteY5776"/>
                </a:cxn>
                <a:cxn ang="0">
                  <a:pos x="connsiteX5777" y="connsiteY5777"/>
                </a:cxn>
                <a:cxn ang="0">
                  <a:pos x="connsiteX5778" y="connsiteY5778"/>
                </a:cxn>
                <a:cxn ang="0">
                  <a:pos x="connsiteX5779" y="connsiteY5779"/>
                </a:cxn>
                <a:cxn ang="0">
                  <a:pos x="connsiteX5780" y="connsiteY5780"/>
                </a:cxn>
                <a:cxn ang="0">
                  <a:pos x="connsiteX5781" y="connsiteY5781"/>
                </a:cxn>
                <a:cxn ang="0">
                  <a:pos x="connsiteX5782" y="connsiteY5782"/>
                </a:cxn>
                <a:cxn ang="0">
                  <a:pos x="connsiteX5783" y="connsiteY5783"/>
                </a:cxn>
                <a:cxn ang="0">
                  <a:pos x="connsiteX5784" y="connsiteY5784"/>
                </a:cxn>
                <a:cxn ang="0">
                  <a:pos x="connsiteX5785" y="connsiteY5785"/>
                </a:cxn>
                <a:cxn ang="0">
                  <a:pos x="connsiteX5786" y="connsiteY5786"/>
                </a:cxn>
                <a:cxn ang="0">
                  <a:pos x="connsiteX5787" y="connsiteY5787"/>
                </a:cxn>
                <a:cxn ang="0">
                  <a:pos x="connsiteX5788" y="connsiteY5788"/>
                </a:cxn>
                <a:cxn ang="0">
                  <a:pos x="connsiteX5789" y="connsiteY5789"/>
                </a:cxn>
                <a:cxn ang="0">
                  <a:pos x="connsiteX5790" y="connsiteY5790"/>
                </a:cxn>
                <a:cxn ang="0">
                  <a:pos x="connsiteX5791" y="connsiteY5791"/>
                </a:cxn>
                <a:cxn ang="0">
                  <a:pos x="connsiteX5792" y="connsiteY5792"/>
                </a:cxn>
                <a:cxn ang="0">
                  <a:pos x="connsiteX5793" y="connsiteY5793"/>
                </a:cxn>
                <a:cxn ang="0">
                  <a:pos x="connsiteX5794" y="connsiteY5794"/>
                </a:cxn>
                <a:cxn ang="0">
                  <a:pos x="connsiteX5795" y="connsiteY5795"/>
                </a:cxn>
                <a:cxn ang="0">
                  <a:pos x="connsiteX5796" y="connsiteY5796"/>
                </a:cxn>
                <a:cxn ang="0">
                  <a:pos x="connsiteX5797" y="connsiteY5797"/>
                </a:cxn>
                <a:cxn ang="0">
                  <a:pos x="connsiteX5798" y="connsiteY5798"/>
                </a:cxn>
                <a:cxn ang="0">
                  <a:pos x="connsiteX5799" y="connsiteY5799"/>
                </a:cxn>
                <a:cxn ang="0">
                  <a:pos x="connsiteX5800" y="connsiteY5800"/>
                </a:cxn>
                <a:cxn ang="0">
                  <a:pos x="connsiteX5801" y="connsiteY5801"/>
                </a:cxn>
                <a:cxn ang="0">
                  <a:pos x="connsiteX5802" y="connsiteY5802"/>
                </a:cxn>
                <a:cxn ang="0">
                  <a:pos x="connsiteX5803" y="connsiteY5803"/>
                </a:cxn>
                <a:cxn ang="0">
                  <a:pos x="connsiteX5804" y="connsiteY5804"/>
                </a:cxn>
                <a:cxn ang="0">
                  <a:pos x="connsiteX5805" y="connsiteY5805"/>
                </a:cxn>
                <a:cxn ang="0">
                  <a:pos x="connsiteX5806" y="connsiteY5806"/>
                </a:cxn>
                <a:cxn ang="0">
                  <a:pos x="connsiteX5807" y="connsiteY5807"/>
                </a:cxn>
                <a:cxn ang="0">
                  <a:pos x="connsiteX5808" y="connsiteY5808"/>
                </a:cxn>
                <a:cxn ang="0">
                  <a:pos x="connsiteX5809" y="connsiteY5809"/>
                </a:cxn>
                <a:cxn ang="0">
                  <a:pos x="connsiteX5810" y="connsiteY5810"/>
                </a:cxn>
                <a:cxn ang="0">
                  <a:pos x="connsiteX5811" y="connsiteY5811"/>
                </a:cxn>
                <a:cxn ang="0">
                  <a:pos x="connsiteX5812" y="connsiteY5812"/>
                </a:cxn>
                <a:cxn ang="0">
                  <a:pos x="connsiteX5813" y="connsiteY5813"/>
                </a:cxn>
                <a:cxn ang="0">
                  <a:pos x="connsiteX5814" y="connsiteY5814"/>
                </a:cxn>
                <a:cxn ang="0">
                  <a:pos x="connsiteX5815" y="connsiteY5815"/>
                </a:cxn>
                <a:cxn ang="0">
                  <a:pos x="connsiteX5816" y="connsiteY5816"/>
                </a:cxn>
                <a:cxn ang="0">
                  <a:pos x="connsiteX5817" y="connsiteY5817"/>
                </a:cxn>
                <a:cxn ang="0">
                  <a:pos x="connsiteX5818" y="connsiteY5818"/>
                </a:cxn>
                <a:cxn ang="0">
                  <a:pos x="connsiteX5819" y="connsiteY5819"/>
                </a:cxn>
                <a:cxn ang="0">
                  <a:pos x="connsiteX5820" y="connsiteY5820"/>
                </a:cxn>
                <a:cxn ang="0">
                  <a:pos x="connsiteX5821" y="connsiteY5821"/>
                </a:cxn>
                <a:cxn ang="0">
                  <a:pos x="connsiteX5822" y="connsiteY5822"/>
                </a:cxn>
                <a:cxn ang="0">
                  <a:pos x="connsiteX5823" y="connsiteY5823"/>
                </a:cxn>
                <a:cxn ang="0">
                  <a:pos x="connsiteX5824" y="connsiteY5824"/>
                </a:cxn>
                <a:cxn ang="0">
                  <a:pos x="connsiteX5825" y="connsiteY5825"/>
                </a:cxn>
                <a:cxn ang="0">
                  <a:pos x="connsiteX5826" y="connsiteY5826"/>
                </a:cxn>
                <a:cxn ang="0">
                  <a:pos x="connsiteX5827" y="connsiteY5827"/>
                </a:cxn>
                <a:cxn ang="0">
                  <a:pos x="connsiteX5828" y="connsiteY5828"/>
                </a:cxn>
                <a:cxn ang="0">
                  <a:pos x="connsiteX5829" y="connsiteY5829"/>
                </a:cxn>
                <a:cxn ang="0">
                  <a:pos x="connsiteX5830" y="connsiteY5830"/>
                </a:cxn>
                <a:cxn ang="0">
                  <a:pos x="connsiteX5831" y="connsiteY5831"/>
                </a:cxn>
                <a:cxn ang="0">
                  <a:pos x="connsiteX5832" y="connsiteY5832"/>
                </a:cxn>
                <a:cxn ang="0">
                  <a:pos x="connsiteX5833" y="connsiteY5833"/>
                </a:cxn>
                <a:cxn ang="0">
                  <a:pos x="connsiteX5834" y="connsiteY5834"/>
                </a:cxn>
                <a:cxn ang="0">
                  <a:pos x="connsiteX5835" y="connsiteY5835"/>
                </a:cxn>
                <a:cxn ang="0">
                  <a:pos x="connsiteX5836" y="connsiteY5836"/>
                </a:cxn>
                <a:cxn ang="0">
                  <a:pos x="connsiteX5837" y="connsiteY5837"/>
                </a:cxn>
                <a:cxn ang="0">
                  <a:pos x="connsiteX5838" y="connsiteY5838"/>
                </a:cxn>
                <a:cxn ang="0">
                  <a:pos x="connsiteX5839" y="connsiteY5839"/>
                </a:cxn>
                <a:cxn ang="0">
                  <a:pos x="connsiteX5840" y="connsiteY5840"/>
                </a:cxn>
                <a:cxn ang="0">
                  <a:pos x="connsiteX5841" y="connsiteY5841"/>
                </a:cxn>
                <a:cxn ang="0">
                  <a:pos x="connsiteX5842" y="connsiteY5842"/>
                </a:cxn>
                <a:cxn ang="0">
                  <a:pos x="connsiteX5843" y="connsiteY5843"/>
                </a:cxn>
                <a:cxn ang="0">
                  <a:pos x="connsiteX5844" y="connsiteY5844"/>
                </a:cxn>
                <a:cxn ang="0">
                  <a:pos x="connsiteX5845" y="connsiteY5845"/>
                </a:cxn>
                <a:cxn ang="0">
                  <a:pos x="connsiteX5846" y="connsiteY5846"/>
                </a:cxn>
                <a:cxn ang="0">
                  <a:pos x="connsiteX5847" y="connsiteY5847"/>
                </a:cxn>
                <a:cxn ang="0">
                  <a:pos x="connsiteX5848" y="connsiteY5848"/>
                </a:cxn>
                <a:cxn ang="0">
                  <a:pos x="connsiteX5849" y="connsiteY5849"/>
                </a:cxn>
                <a:cxn ang="0">
                  <a:pos x="connsiteX5850" y="connsiteY5850"/>
                </a:cxn>
                <a:cxn ang="0">
                  <a:pos x="connsiteX5851" y="connsiteY5851"/>
                </a:cxn>
                <a:cxn ang="0">
                  <a:pos x="connsiteX5852" y="connsiteY5852"/>
                </a:cxn>
                <a:cxn ang="0">
                  <a:pos x="connsiteX5853" y="connsiteY5853"/>
                </a:cxn>
                <a:cxn ang="0">
                  <a:pos x="connsiteX5854" y="connsiteY5854"/>
                </a:cxn>
                <a:cxn ang="0">
                  <a:pos x="connsiteX5855" y="connsiteY5855"/>
                </a:cxn>
                <a:cxn ang="0">
                  <a:pos x="connsiteX5856" y="connsiteY5856"/>
                </a:cxn>
                <a:cxn ang="0">
                  <a:pos x="connsiteX5857" y="connsiteY5857"/>
                </a:cxn>
                <a:cxn ang="0">
                  <a:pos x="connsiteX5858" y="connsiteY5858"/>
                </a:cxn>
                <a:cxn ang="0">
                  <a:pos x="connsiteX5859" y="connsiteY5859"/>
                </a:cxn>
                <a:cxn ang="0">
                  <a:pos x="connsiteX5860" y="connsiteY5860"/>
                </a:cxn>
                <a:cxn ang="0">
                  <a:pos x="connsiteX5861" y="connsiteY5861"/>
                </a:cxn>
                <a:cxn ang="0">
                  <a:pos x="connsiteX5862" y="connsiteY5862"/>
                </a:cxn>
                <a:cxn ang="0">
                  <a:pos x="connsiteX5863" y="connsiteY5863"/>
                </a:cxn>
                <a:cxn ang="0">
                  <a:pos x="connsiteX5864" y="connsiteY5864"/>
                </a:cxn>
                <a:cxn ang="0">
                  <a:pos x="connsiteX5865" y="connsiteY5865"/>
                </a:cxn>
                <a:cxn ang="0">
                  <a:pos x="connsiteX5866" y="connsiteY5866"/>
                </a:cxn>
                <a:cxn ang="0">
                  <a:pos x="connsiteX5867" y="connsiteY5867"/>
                </a:cxn>
                <a:cxn ang="0">
                  <a:pos x="connsiteX5868" y="connsiteY5868"/>
                </a:cxn>
                <a:cxn ang="0">
                  <a:pos x="connsiteX5869" y="connsiteY5869"/>
                </a:cxn>
                <a:cxn ang="0">
                  <a:pos x="connsiteX5870" y="connsiteY5870"/>
                </a:cxn>
                <a:cxn ang="0">
                  <a:pos x="connsiteX5871" y="connsiteY5871"/>
                </a:cxn>
                <a:cxn ang="0">
                  <a:pos x="connsiteX5872" y="connsiteY5872"/>
                </a:cxn>
                <a:cxn ang="0">
                  <a:pos x="connsiteX5873" y="connsiteY5873"/>
                </a:cxn>
                <a:cxn ang="0">
                  <a:pos x="connsiteX5874" y="connsiteY5874"/>
                </a:cxn>
                <a:cxn ang="0">
                  <a:pos x="connsiteX5875" y="connsiteY5875"/>
                </a:cxn>
                <a:cxn ang="0">
                  <a:pos x="connsiteX5876" y="connsiteY5876"/>
                </a:cxn>
                <a:cxn ang="0">
                  <a:pos x="connsiteX5877" y="connsiteY5877"/>
                </a:cxn>
                <a:cxn ang="0">
                  <a:pos x="connsiteX5878" y="connsiteY5878"/>
                </a:cxn>
                <a:cxn ang="0">
                  <a:pos x="connsiteX5879" y="connsiteY5879"/>
                </a:cxn>
                <a:cxn ang="0">
                  <a:pos x="connsiteX5880" y="connsiteY5880"/>
                </a:cxn>
                <a:cxn ang="0">
                  <a:pos x="connsiteX5881" y="connsiteY5881"/>
                </a:cxn>
                <a:cxn ang="0">
                  <a:pos x="connsiteX5882" y="connsiteY5882"/>
                </a:cxn>
                <a:cxn ang="0">
                  <a:pos x="connsiteX5883" y="connsiteY5883"/>
                </a:cxn>
                <a:cxn ang="0">
                  <a:pos x="connsiteX5884" y="connsiteY5884"/>
                </a:cxn>
                <a:cxn ang="0">
                  <a:pos x="connsiteX5885" y="connsiteY5885"/>
                </a:cxn>
                <a:cxn ang="0">
                  <a:pos x="connsiteX5886" y="connsiteY5886"/>
                </a:cxn>
                <a:cxn ang="0">
                  <a:pos x="connsiteX5887" y="connsiteY5887"/>
                </a:cxn>
                <a:cxn ang="0">
                  <a:pos x="connsiteX5888" y="connsiteY5888"/>
                </a:cxn>
                <a:cxn ang="0">
                  <a:pos x="connsiteX5889" y="connsiteY5889"/>
                </a:cxn>
                <a:cxn ang="0">
                  <a:pos x="connsiteX5890" y="connsiteY5890"/>
                </a:cxn>
                <a:cxn ang="0">
                  <a:pos x="connsiteX5891" y="connsiteY5891"/>
                </a:cxn>
                <a:cxn ang="0">
                  <a:pos x="connsiteX5892" y="connsiteY5892"/>
                </a:cxn>
                <a:cxn ang="0">
                  <a:pos x="connsiteX5893" y="connsiteY5893"/>
                </a:cxn>
                <a:cxn ang="0">
                  <a:pos x="connsiteX5894" y="connsiteY5894"/>
                </a:cxn>
                <a:cxn ang="0">
                  <a:pos x="connsiteX5895" y="connsiteY5895"/>
                </a:cxn>
                <a:cxn ang="0">
                  <a:pos x="connsiteX5896" y="connsiteY5896"/>
                </a:cxn>
                <a:cxn ang="0">
                  <a:pos x="connsiteX5897" y="connsiteY5897"/>
                </a:cxn>
                <a:cxn ang="0">
                  <a:pos x="connsiteX5898" y="connsiteY5898"/>
                </a:cxn>
                <a:cxn ang="0">
                  <a:pos x="connsiteX5899" y="connsiteY5899"/>
                </a:cxn>
                <a:cxn ang="0">
                  <a:pos x="connsiteX5900" y="connsiteY5900"/>
                </a:cxn>
                <a:cxn ang="0">
                  <a:pos x="connsiteX5901" y="connsiteY5901"/>
                </a:cxn>
                <a:cxn ang="0">
                  <a:pos x="connsiteX5902" y="connsiteY5902"/>
                </a:cxn>
                <a:cxn ang="0">
                  <a:pos x="connsiteX5903" y="connsiteY5903"/>
                </a:cxn>
                <a:cxn ang="0">
                  <a:pos x="connsiteX5904" y="connsiteY5904"/>
                </a:cxn>
                <a:cxn ang="0">
                  <a:pos x="connsiteX5905" y="connsiteY5905"/>
                </a:cxn>
                <a:cxn ang="0">
                  <a:pos x="connsiteX5906" y="connsiteY5906"/>
                </a:cxn>
                <a:cxn ang="0">
                  <a:pos x="connsiteX5907" y="connsiteY5907"/>
                </a:cxn>
                <a:cxn ang="0">
                  <a:pos x="connsiteX5908" y="connsiteY5908"/>
                </a:cxn>
                <a:cxn ang="0">
                  <a:pos x="connsiteX5909" y="connsiteY5909"/>
                </a:cxn>
                <a:cxn ang="0">
                  <a:pos x="connsiteX5910" y="connsiteY5910"/>
                </a:cxn>
                <a:cxn ang="0">
                  <a:pos x="connsiteX5911" y="connsiteY5911"/>
                </a:cxn>
                <a:cxn ang="0">
                  <a:pos x="connsiteX5912" y="connsiteY5912"/>
                </a:cxn>
                <a:cxn ang="0">
                  <a:pos x="connsiteX5913" y="connsiteY5913"/>
                </a:cxn>
                <a:cxn ang="0">
                  <a:pos x="connsiteX5914" y="connsiteY5914"/>
                </a:cxn>
                <a:cxn ang="0">
                  <a:pos x="connsiteX5915" y="connsiteY5915"/>
                </a:cxn>
                <a:cxn ang="0">
                  <a:pos x="connsiteX5916" y="connsiteY5916"/>
                </a:cxn>
                <a:cxn ang="0">
                  <a:pos x="connsiteX5917" y="connsiteY5917"/>
                </a:cxn>
                <a:cxn ang="0">
                  <a:pos x="connsiteX5918" y="connsiteY5918"/>
                </a:cxn>
                <a:cxn ang="0">
                  <a:pos x="connsiteX5919" y="connsiteY5919"/>
                </a:cxn>
                <a:cxn ang="0">
                  <a:pos x="connsiteX5920" y="connsiteY5920"/>
                </a:cxn>
                <a:cxn ang="0">
                  <a:pos x="connsiteX5921" y="connsiteY5921"/>
                </a:cxn>
                <a:cxn ang="0">
                  <a:pos x="connsiteX5922" y="connsiteY5922"/>
                </a:cxn>
                <a:cxn ang="0">
                  <a:pos x="connsiteX5923" y="connsiteY5923"/>
                </a:cxn>
                <a:cxn ang="0">
                  <a:pos x="connsiteX5924" y="connsiteY5924"/>
                </a:cxn>
                <a:cxn ang="0">
                  <a:pos x="connsiteX5925" y="connsiteY5925"/>
                </a:cxn>
                <a:cxn ang="0">
                  <a:pos x="connsiteX5926" y="connsiteY5926"/>
                </a:cxn>
                <a:cxn ang="0">
                  <a:pos x="connsiteX5927" y="connsiteY5927"/>
                </a:cxn>
                <a:cxn ang="0">
                  <a:pos x="connsiteX5928" y="connsiteY5928"/>
                </a:cxn>
                <a:cxn ang="0">
                  <a:pos x="connsiteX5929" y="connsiteY5929"/>
                </a:cxn>
                <a:cxn ang="0">
                  <a:pos x="connsiteX5930" y="connsiteY5930"/>
                </a:cxn>
                <a:cxn ang="0">
                  <a:pos x="connsiteX5931" y="connsiteY5931"/>
                </a:cxn>
                <a:cxn ang="0">
                  <a:pos x="connsiteX5932" y="connsiteY5932"/>
                </a:cxn>
                <a:cxn ang="0">
                  <a:pos x="connsiteX5933" y="connsiteY5933"/>
                </a:cxn>
                <a:cxn ang="0">
                  <a:pos x="connsiteX5934" y="connsiteY5934"/>
                </a:cxn>
                <a:cxn ang="0">
                  <a:pos x="connsiteX5935" y="connsiteY5935"/>
                </a:cxn>
                <a:cxn ang="0">
                  <a:pos x="connsiteX5936" y="connsiteY5936"/>
                </a:cxn>
                <a:cxn ang="0">
                  <a:pos x="connsiteX5937" y="connsiteY5937"/>
                </a:cxn>
                <a:cxn ang="0">
                  <a:pos x="connsiteX5938" y="connsiteY5938"/>
                </a:cxn>
                <a:cxn ang="0">
                  <a:pos x="connsiteX5939" y="connsiteY5939"/>
                </a:cxn>
                <a:cxn ang="0">
                  <a:pos x="connsiteX5940" y="connsiteY5940"/>
                </a:cxn>
                <a:cxn ang="0">
                  <a:pos x="connsiteX5941" y="connsiteY5941"/>
                </a:cxn>
                <a:cxn ang="0">
                  <a:pos x="connsiteX5942" y="connsiteY5942"/>
                </a:cxn>
                <a:cxn ang="0">
                  <a:pos x="connsiteX5943" y="connsiteY5943"/>
                </a:cxn>
                <a:cxn ang="0">
                  <a:pos x="connsiteX5944" y="connsiteY5944"/>
                </a:cxn>
                <a:cxn ang="0">
                  <a:pos x="connsiteX5945" y="connsiteY5945"/>
                </a:cxn>
                <a:cxn ang="0">
                  <a:pos x="connsiteX5946" y="connsiteY5946"/>
                </a:cxn>
                <a:cxn ang="0">
                  <a:pos x="connsiteX5947" y="connsiteY5947"/>
                </a:cxn>
                <a:cxn ang="0">
                  <a:pos x="connsiteX5948" y="connsiteY5948"/>
                </a:cxn>
                <a:cxn ang="0">
                  <a:pos x="connsiteX5949" y="connsiteY5949"/>
                </a:cxn>
                <a:cxn ang="0">
                  <a:pos x="connsiteX5950" y="connsiteY5950"/>
                </a:cxn>
                <a:cxn ang="0">
                  <a:pos x="connsiteX5951" y="connsiteY5951"/>
                </a:cxn>
                <a:cxn ang="0">
                  <a:pos x="connsiteX5952" y="connsiteY5952"/>
                </a:cxn>
                <a:cxn ang="0">
                  <a:pos x="connsiteX5953" y="connsiteY5953"/>
                </a:cxn>
                <a:cxn ang="0">
                  <a:pos x="connsiteX5954" y="connsiteY5954"/>
                </a:cxn>
                <a:cxn ang="0">
                  <a:pos x="connsiteX5955" y="connsiteY5955"/>
                </a:cxn>
                <a:cxn ang="0">
                  <a:pos x="connsiteX5956" y="connsiteY5956"/>
                </a:cxn>
                <a:cxn ang="0">
                  <a:pos x="connsiteX5957" y="connsiteY5957"/>
                </a:cxn>
                <a:cxn ang="0">
                  <a:pos x="connsiteX5958" y="connsiteY5958"/>
                </a:cxn>
                <a:cxn ang="0">
                  <a:pos x="connsiteX5959" y="connsiteY5959"/>
                </a:cxn>
                <a:cxn ang="0">
                  <a:pos x="connsiteX5960" y="connsiteY5960"/>
                </a:cxn>
                <a:cxn ang="0">
                  <a:pos x="connsiteX5961" y="connsiteY5961"/>
                </a:cxn>
                <a:cxn ang="0">
                  <a:pos x="connsiteX5962" y="connsiteY5962"/>
                </a:cxn>
                <a:cxn ang="0">
                  <a:pos x="connsiteX5963" y="connsiteY5963"/>
                </a:cxn>
                <a:cxn ang="0">
                  <a:pos x="connsiteX5964" y="connsiteY5964"/>
                </a:cxn>
                <a:cxn ang="0">
                  <a:pos x="connsiteX5965" y="connsiteY5965"/>
                </a:cxn>
                <a:cxn ang="0">
                  <a:pos x="connsiteX5966" y="connsiteY5966"/>
                </a:cxn>
                <a:cxn ang="0">
                  <a:pos x="connsiteX5967" y="connsiteY5967"/>
                </a:cxn>
                <a:cxn ang="0">
                  <a:pos x="connsiteX5968" y="connsiteY5968"/>
                </a:cxn>
                <a:cxn ang="0">
                  <a:pos x="connsiteX5969" y="connsiteY5969"/>
                </a:cxn>
                <a:cxn ang="0">
                  <a:pos x="connsiteX5970" y="connsiteY5970"/>
                </a:cxn>
                <a:cxn ang="0">
                  <a:pos x="connsiteX5971" y="connsiteY5971"/>
                </a:cxn>
                <a:cxn ang="0">
                  <a:pos x="connsiteX5972" y="connsiteY5972"/>
                </a:cxn>
                <a:cxn ang="0">
                  <a:pos x="connsiteX5973" y="connsiteY5973"/>
                </a:cxn>
                <a:cxn ang="0">
                  <a:pos x="connsiteX5974" y="connsiteY5974"/>
                </a:cxn>
                <a:cxn ang="0">
                  <a:pos x="connsiteX5975" y="connsiteY5975"/>
                </a:cxn>
                <a:cxn ang="0">
                  <a:pos x="connsiteX5976" y="connsiteY5976"/>
                </a:cxn>
                <a:cxn ang="0">
                  <a:pos x="connsiteX5977" y="connsiteY5977"/>
                </a:cxn>
                <a:cxn ang="0">
                  <a:pos x="connsiteX5978" y="connsiteY5978"/>
                </a:cxn>
                <a:cxn ang="0">
                  <a:pos x="connsiteX5979" y="connsiteY5979"/>
                </a:cxn>
                <a:cxn ang="0">
                  <a:pos x="connsiteX5980" y="connsiteY5980"/>
                </a:cxn>
                <a:cxn ang="0">
                  <a:pos x="connsiteX5981" y="connsiteY5981"/>
                </a:cxn>
                <a:cxn ang="0">
                  <a:pos x="connsiteX5982" y="connsiteY5982"/>
                </a:cxn>
                <a:cxn ang="0">
                  <a:pos x="connsiteX5983" y="connsiteY5983"/>
                </a:cxn>
                <a:cxn ang="0">
                  <a:pos x="connsiteX5984" y="connsiteY5984"/>
                </a:cxn>
                <a:cxn ang="0">
                  <a:pos x="connsiteX5985" y="connsiteY5985"/>
                </a:cxn>
                <a:cxn ang="0">
                  <a:pos x="connsiteX5986" y="connsiteY5986"/>
                </a:cxn>
                <a:cxn ang="0">
                  <a:pos x="connsiteX5987" y="connsiteY5987"/>
                </a:cxn>
                <a:cxn ang="0">
                  <a:pos x="connsiteX5988" y="connsiteY5988"/>
                </a:cxn>
                <a:cxn ang="0">
                  <a:pos x="connsiteX5989" y="connsiteY5989"/>
                </a:cxn>
                <a:cxn ang="0">
                  <a:pos x="connsiteX5990" y="connsiteY5990"/>
                </a:cxn>
                <a:cxn ang="0">
                  <a:pos x="connsiteX5991" y="connsiteY5991"/>
                </a:cxn>
                <a:cxn ang="0">
                  <a:pos x="connsiteX5992" y="connsiteY5992"/>
                </a:cxn>
                <a:cxn ang="0">
                  <a:pos x="connsiteX5993" y="connsiteY5993"/>
                </a:cxn>
                <a:cxn ang="0">
                  <a:pos x="connsiteX5994" y="connsiteY5994"/>
                </a:cxn>
                <a:cxn ang="0">
                  <a:pos x="connsiteX5995" y="connsiteY5995"/>
                </a:cxn>
                <a:cxn ang="0">
                  <a:pos x="connsiteX5996" y="connsiteY5996"/>
                </a:cxn>
                <a:cxn ang="0">
                  <a:pos x="connsiteX5997" y="connsiteY5997"/>
                </a:cxn>
                <a:cxn ang="0">
                  <a:pos x="connsiteX5998" y="connsiteY5998"/>
                </a:cxn>
                <a:cxn ang="0">
                  <a:pos x="connsiteX5999" y="connsiteY5999"/>
                </a:cxn>
                <a:cxn ang="0">
                  <a:pos x="connsiteX6000" y="connsiteY6000"/>
                </a:cxn>
                <a:cxn ang="0">
                  <a:pos x="connsiteX6001" y="connsiteY6001"/>
                </a:cxn>
                <a:cxn ang="0">
                  <a:pos x="connsiteX6002" y="connsiteY6002"/>
                </a:cxn>
                <a:cxn ang="0">
                  <a:pos x="connsiteX6003" y="connsiteY6003"/>
                </a:cxn>
                <a:cxn ang="0">
                  <a:pos x="connsiteX6004" y="connsiteY6004"/>
                </a:cxn>
                <a:cxn ang="0">
                  <a:pos x="connsiteX6005" y="connsiteY6005"/>
                </a:cxn>
                <a:cxn ang="0">
                  <a:pos x="connsiteX6006" y="connsiteY6006"/>
                </a:cxn>
                <a:cxn ang="0">
                  <a:pos x="connsiteX6007" y="connsiteY6007"/>
                </a:cxn>
                <a:cxn ang="0">
                  <a:pos x="connsiteX6008" y="connsiteY6008"/>
                </a:cxn>
                <a:cxn ang="0">
                  <a:pos x="connsiteX6009" y="connsiteY6009"/>
                </a:cxn>
                <a:cxn ang="0">
                  <a:pos x="connsiteX6010" y="connsiteY6010"/>
                </a:cxn>
                <a:cxn ang="0">
                  <a:pos x="connsiteX6011" y="connsiteY6011"/>
                </a:cxn>
                <a:cxn ang="0">
                  <a:pos x="connsiteX6012" y="connsiteY6012"/>
                </a:cxn>
                <a:cxn ang="0">
                  <a:pos x="connsiteX6013" y="connsiteY6013"/>
                </a:cxn>
                <a:cxn ang="0">
                  <a:pos x="connsiteX6014" y="connsiteY6014"/>
                </a:cxn>
                <a:cxn ang="0">
                  <a:pos x="connsiteX6015" y="connsiteY6015"/>
                </a:cxn>
                <a:cxn ang="0">
                  <a:pos x="connsiteX6016" y="connsiteY6016"/>
                </a:cxn>
                <a:cxn ang="0">
                  <a:pos x="connsiteX6017" y="connsiteY6017"/>
                </a:cxn>
                <a:cxn ang="0">
                  <a:pos x="connsiteX6018" y="connsiteY6018"/>
                </a:cxn>
                <a:cxn ang="0">
                  <a:pos x="connsiteX6019" y="connsiteY6019"/>
                </a:cxn>
                <a:cxn ang="0">
                  <a:pos x="connsiteX6020" y="connsiteY6020"/>
                </a:cxn>
                <a:cxn ang="0">
                  <a:pos x="connsiteX6021" y="connsiteY6021"/>
                </a:cxn>
                <a:cxn ang="0">
                  <a:pos x="connsiteX6022" y="connsiteY6022"/>
                </a:cxn>
                <a:cxn ang="0">
                  <a:pos x="connsiteX6023" y="connsiteY6023"/>
                </a:cxn>
                <a:cxn ang="0">
                  <a:pos x="connsiteX6024" y="connsiteY6024"/>
                </a:cxn>
                <a:cxn ang="0">
                  <a:pos x="connsiteX6025" y="connsiteY6025"/>
                </a:cxn>
                <a:cxn ang="0">
                  <a:pos x="connsiteX6026" y="connsiteY6026"/>
                </a:cxn>
                <a:cxn ang="0">
                  <a:pos x="connsiteX6027" y="connsiteY6027"/>
                </a:cxn>
                <a:cxn ang="0">
                  <a:pos x="connsiteX6028" y="connsiteY6028"/>
                </a:cxn>
                <a:cxn ang="0">
                  <a:pos x="connsiteX6029" y="connsiteY6029"/>
                </a:cxn>
                <a:cxn ang="0">
                  <a:pos x="connsiteX6030" y="connsiteY6030"/>
                </a:cxn>
                <a:cxn ang="0">
                  <a:pos x="connsiteX6031" y="connsiteY6031"/>
                </a:cxn>
                <a:cxn ang="0">
                  <a:pos x="connsiteX6032" y="connsiteY6032"/>
                </a:cxn>
                <a:cxn ang="0">
                  <a:pos x="connsiteX6033" y="connsiteY6033"/>
                </a:cxn>
                <a:cxn ang="0">
                  <a:pos x="connsiteX6034" y="connsiteY6034"/>
                </a:cxn>
                <a:cxn ang="0">
                  <a:pos x="connsiteX6035" y="connsiteY6035"/>
                </a:cxn>
                <a:cxn ang="0">
                  <a:pos x="connsiteX6036" y="connsiteY6036"/>
                </a:cxn>
                <a:cxn ang="0">
                  <a:pos x="connsiteX6037" y="connsiteY6037"/>
                </a:cxn>
                <a:cxn ang="0">
                  <a:pos x="connsiteX6038" y="connsiteY6038"/>
                </a:cxn>
                <a:cxn ang="0">
                  <a:pos x="connsiteX6039" y="connsiteY6039"/>
                </a:cxn>
                <a:cxn ang="0">
                  <a:pos x="connsiteX6040" y="connsiteY6040"/>
                </a:cxn>
                <a:cxn ang="0">
                  <a:pos x="connsiteX6041" y="connsiteY6041"/>
                </a:cxn>
                <a:cxn ang="0">
                  <a:pos x="connsiteX6042" y="connsiteY6042"/>
                </a:cxn>
                <a:cxn ang="0">
                  <a:pos x="connsiteX6043" y="connsiteY6043"/>
                </a:cxn>
                <a:cxn ang="0">
                  <a:pos x="connsiteX6044" y="connsiteY6044"/>
                </a:cxn>
                <a:cxn ang="0">
                  <a:pos x="connsiteX6045" y="connsiteY6045"/>
                </a:cxn>
                <a:cxn ang="0">
                  <a:pos x="connsiteX6046" y="connsiteY6046"/>
                </a:cxn>
                <a:cxn ang="0">
                  <a:pos x="connsiteX6047" y="connsiteY6047"/>
                </a:cxn>
                <a:cxn ang="0">
                  <a:pos x="connsiteX6048" y="connsiteY6048"/>
                </a:cxn>
                <a:cxn ang="0">
                  <a:pos x="connsiteX6049" y="connsiteY6049"/>
                </a:cxn>
                <a:cxn ang="0">
                  <a:pos x="connsiteX6050" y="connsiteY6050"/>
                </a:cxn>
                <a:cxn ang="0">
                  <a:pos x="connsiteX6051" y="connsiteY6051"/>
                </a:cxn>
                <a:cxn ang="0">
                  <a:pos x="connsiteX6052" y="connsiteY6052"/>
                </a:cxn>
                <a:cxn ang="0">
                  <a:pos x="connsiteX6053" y="connsiteY6053"/>
                </a:cxn>
                <a:cxn ang="0">
                  <a:pos x="connsiteX6054" y="connsiteY6054"/>
                </a:cxn>
                <a:cxn ang="0">
                  <a:pos x="connsiteX6055" y="connsiteY6055"/>
                </a:cxn>
                <a:cxn ang="0">
                  <a:pos x="connsiteX6056" y="connsiteY6056"/>
                </a:cxn>
                <a:cxn ang="0">
                  <a:pos x="connsiteX6057" y="connsiteY6057"/>
                </a:cxn>
                <a:cxn ang="0">
                  <a:pos x="connsiteX6058" y="connsiteY6058"/>
                </a:cxn>
                <a:cxn ang="0">
                  <a:pos x="connsiteX6059" y="connsiteY6059"/>
                </a:cxn>
                <a:cxn ang="0">
                  <a:pos x="connsiteX6060" y="connsiteY6060"/>
                </a:cxn>
                <a:cxn ang="0">
                  <a:pos x="connsiteX6061" y="connsiteY6061"/>
                </a:cxn>
                <a:cxn ang="0">
                  <a:pos x="connsiteX6062" y="connsiteY6062"/>
                </a:cxn>
                <a:cxn ang="0">
                  <a:pos x="connsiteX6063" y="connsiteY6063"/>
                </a:cxn>
                <a:cxn ang="0">
                  <a:pos x="connsiteX6064" y="connsiteY6064"/>
                </a:cxn>
                <a:cxn ang="0">
                  <a:pos x="connsiteX6065" y="connsiteY6065"/>
                </a:cxn>
                <a:cxn ang="0">
                  <a:pos x="connsiteX6066" y="connsiteY6066"/>
                </a:cxn>
                <a:cxn ang="0">
                  <a:pos x="connsiteX6067" y="connsiteY6067"/>
                </a:cxn>
                <a:cxn ang="0">
                  <a:pos x="connsiteX6068" y="connsiteY6068"/>
                </a:cxn>
                <a:cxn ang="0">
                  <a:pos x="connsiteX6069" y="connsiteY6069"/>
                </a:cxn>
                <a:cxn ang="0">
                  <a:pos x="connsiteX6070" y="connsiteY6070"/>
                </a:cxn>
                <a:cxn ang="0">
                  <a:pos x="connsiteX6071" y="connsiteY6071"/>
                </a:cxn>
                <a:cxn ang="0">
                  <a:pos x="connsiteX6072" y="connsiteY6072"/>
                </a:cxn>
                <a:cxn ang="0">
                  <a:pos x="connsiteX6073" y="connsiteY6073"/>
                </a:cxn>
                <a:cxn ang="0">
                  <a:pos x="connsiteX6074" y="connsiteY6074"/>
                </a:cxn>
                <a:cxn ang="0">
                  <a:pos x="connsiteX6075" y="connsiteY6075"/>
                </a:cxn>
                <a:cxn ang="0">
                  <a:pos x="connsiteX6076" y="connsiteY6076"/>
                </a:cxn>
                <a:cxn ang="0">
                  <a:pos x="connsiteX6077" y="connsiteY6077"/>
                </a:cxn>
                <a:cxn ang="0">
                  <a:pos x="connsiteX6078" y="connsiteY6078"/>
                </a:cxn>
                <a:cxn ang="0">
                  <a:pos x="connsiteX6079" y="connsiteY6079"/>
                </a:cxn>
                <a:cxn ang="0">
                  <a:pos x="connsiteX6080" y="connsiteY6080"/>
                </a:cxn>
                <a:cxn ang="0">
                  <a:pos x="connsiteX6081" y="connsiteY6081"/>
                </a:cxn>
                <a:cxn ang="0">
                  <a:pos x="connsiteX6082" y="connsiteY6082"/>
                </a:cxn>
                <a:cxn ang="0">
                  <a:pos x="connsiteX6083" y="connsiteY6083"/>
                </a:cxn>
                <a:cxn ang="0">
                  <a:pos x="connsiteX6084" y="connsiteY6084"/>
                </a:cxn>
                <a:cxn ang="0">
                  <a:pos x="connsiteX6085" y="connsiteY6085"/>
                </a:cxn>
                <a:cxn ang="0">
                  <a:pos x="connsiteX6086" y="connsiteY6086"/>
                </a:cxn>
                <a:cxn ang="0">
                  <a:pos x="connsiteX6087" y="connsiteY6087"/>
                </a:cxn>
                <a:cxn ang="0">
                  <a:pos x="connsiteX6088" y="connsiteY6088"/>
                </a:cxn>
                <a:cxn ang="0">
                  <a:pos x="connsiteX6089" y="connsiteY6089"/>
                </a:cxn>
                <a:cxn ang="0">
                  <a:pos x="connsiteX6090" y="connsiteY6090"/>
                </a:cxn>
                <a:cxn ang="0">
                  <a:pos x="connsiteX6091" y="connsiteY6091"/>
                </a:cxn>
                <a:cxn ang="0">
                  <a:pos x="connsiteX6092" y="connsiteY6092"/>
                </a:cxn>
                <a:cxn ang="0">
                  <a:pos x="connsiteX6093" y="connsiteY6093"/>
                </a:cxn>
                <a:cxn ang="0">
                  <a:pos x="connsiteX6094" y="connsiteY6094"/>
                </a:cxn>
                <a:cxn ang="0">
                  <a:pos x="connsiteX6095" y="connsiteY6095"/>
                </a:cxn>
                <a:cxn ang="0">
                  <a:pos x="connsiteX6096" y="connsiteY6096"/>
                </a:cxn>
                <a:cxn ang="0">
                  <a:pos x="connsiteX6097" y="connsiteY6097"/>
                </a:cxn>
                <a:cxn ang="0">
                  <a:pos x="connsiteX6098" y="connsiteY6098"/>
                </a:cxn>
                <a:cxn ang="0">
                  <a:pos x="connsiteX6099" y="connsiteY6099"/>
                </a:cxn>
                <a:cxn ang="0">
                  <a:pos x="connsiteX6100" y="connsiteY6100"/>
                </a:cxn>
                <a:cxn ang="0">
                  <a:pos x="connsiteX6101" y="connsiteY6101"/>
                </a:cxn>
                <a:cxn ang="0">
                  <a:pos x="connsiteX6102" y="connsiteY6102"/>
                </a:cxn>
                <a:cxn ang="0">
                  <a:pos x="connsiteX6103" y="connsiteY6103"/>
                </a:cxn>
                <a:cxn ang="0">
                  <a:pos x="connsiteX6104" y="connsiteY6104"/>
                </a:cxn>
                <a:cxn ang="0">
                  <a:pos x="connsiteX6105" y="connsiteY6105"/>
                </a:cxn>
                <a:cxn ang="0">
                  <a:pos x="connsiteX6106" y="connsiteY6106"/>
                </a:cxn>
                <a:cxn ang="0">
                  <a:pos x="connsiteX6107" y="connsiteY6107"/>
                </a:cxn>
                <a:cxn ang="0">
                  <a:pos x="connsiteX6108" y="connsiteY6108"/>
                </a:cxn>
                <a:cxn ang="0">
                  <a:pos x="connsiteX6109" y="connsiteY6109"/>
                </a:cxn>
                <a:cxn ang="0">
                  <a:pos x="connsiteX6110" y="connsiteY6110"/>
                </a:cxn>
                <a:cxn ang="0">
                  <a:pos x="connsiteX6111" y="connsiteY6111"/>
                </a:cxn>
                <a:cxn ang="0">
                  <a:pos x="connsiteX6112" y="connsiteY6112"/>
                </a:cxn>
                <a:cxn ang="0">
                  <a:pos x="connsiteX6113" y="connsiteY6113"/>
                </a:cxn>
                <a:cxn ang="0">
                  <a:pos x="connsiteX6114" y="connsiteY6114"/>
                </a:cxn>
                <a:cxn ang="0">
                  <a:pos x="connsiteX6115" y="connsiteY6115"/>
                </a:cxn>
                <a:cxn ang="0">
                  <a:pos x="connsiteX6116" y="connsiteY6116"/>
                </a:cxn>
                <a:cxn ang="0">
                  <a:pos x="connsiteX6117" y="connsiteY6117"/>
                </a:cxn>
                <a:cxn ang="0">
                  <a:pos x="connsiteX6118" y="connsiteY6118"/>
                </a:cxn>
                <a:cxn ang="0">
                  <a:pos x="connsiteX6119" y="connsiteY6119"/>
                </a:cxn>
                <a:cxn ang="0">
                  <a:pos x="connsiteX6120" y="connsiteY6120"/>
                </a:cxn>
                <a:cxn ang="0">
                  <a:pos x="connsiteX6121" y="connsiteY6121"/>
                </a:cxn>
                <a:cxn ang="0">
                  <a:pos x="connsiteX6122" y="connsiteY6122"/>
                </a:cxn>
                <a:cxn ang="0">
                  <a:pos x="connsiteX6123" y="connsiteY6123"/>
                </a:cxn>
                <a:cxn ang="0">
                  <a:pos x="connsiteX6124" y="connsiteY6124"/>
                </a:cxn>
                <a:cxn ang="0">
                  <a:pos x="connsiteX6125" y="connsiteY6125"/>
                </a:cxn>
                <a:cxn ang="0">
                  <a:pos x="connsiteX6126" y="connsiteY6126"/>
                </a:cxn>
                <a:cxn ang="0">
                  <a:pos x="connsiteX6127" y="connsiteY6127"/>
                </a:cxn>
                <a:cxn ang="0">
                  <a:pos x="connsiteX6128" y="connsiteY6128"/>
                </a:cxn>
                <a:cxn ang="0">
                  <a:pos x="connsiteX6129" y="connsiteY6129"/>
                </a:cxn>
                <a:cxn ang="0">
                  <a:pos x="connsiteX6130" y="connsiteY6130"/>
                </a:cxn>
                <a:cxn ang="0">
                  <a:pos x="connsiteX6131" y="connsiteY6131"/>
                </a:cxn>
                <a:cxn ang="0">
                  <a:pos x="connsiteX6132" y="connsiteY6132"/>
                </a:cxn>
                <a:cxn ang="0">
                  <a:pos x="connsiteX6133" y="connsiteY6133"/>
                </a:cxn>
                <a:cxn ang="0">
                  <a:pos x="connsiteX6134" y="connsiteY6134"/>
                </a:cxn>
                <a:cxn ang="0">
                  <a:pos x="connsiteX6135" y="connsiteY6135"/>
                </a:cxn>
                <a:cxn ang="0">
                  <a:pos x="connsiteX6136" y="connsiteY6136"/>
                </a:cxn>
                <a:cxn ang="0">
                  <a:pos x="connsiteX6137" y="connsiteY6137"/>
                </a:cxn>
                <a:cxn ang="0">
                  <a:pos x="connsiteX6138" y="connsiteY6138"/>
                </a:cxn>
                <a:cxn ang="0">
                  <a:pos x="connsiteX6139" y="connsiteY6139"/>
                </a:cxn>
                <a:cxn ang="0">
                  <a:pos x="connsiteX6140" y="connsiteY6140"/>
                </a:cxn>
                <a:cxn ang="0">
                  <a:pos x="connsiteX6141" y="connsiteY6141"/>
                </a:cxn>
                <a:cxn ang="0">
                  <a:pos x="connsiteX6142" y="connsiteY6142"/>
                </a:cxn>
                <a:cxn ang="0">
                  <a:pos x="connsiteX6143" y="connsiteY6143"/>
                </a:cxn>
                <a:cxn ang="0">
                  <a:pos x="connsiteX6144" y="connsiteY6144"/>
                </a:cxn>
                <a:cxn ang="0">
                  <a:pos x="connsiteX6145" y="connsiteY6145"/>
                </a:cxn>
                <a:cxn ang="0">
                  <a:pos x="connsiteX6146" y="connsiteY6146"/>
                </a:cxn>
                <a:cxn ang="0">
                  <a:pos x="connsiteX6147" y="connsiteY6147"/>
                </a:cxn>
                <a:cxn ang="0">
                  <a:pos x="connsiteX6148" y="connsiteY6148"/>
                </a:cxn>
                <a:cxn ang="0">
                  <a:pos x="connsiteX6149" y="connsiteY6149"/>
                </a:cxn>
                <a:cxn ang="0">
                  <a:pos x="connsiteX6150" y="connsiteY6150"/>
                </a:cxn>
                <a:cxn ang="0">
                  <a:pos x="connsiteX6151" y="connsiteY6151"/>
                </a:cxn>
                <a:cxn ang="0">
                  <a:pos x="connsiteX6152" y="connsiteY6152"/>
                </a:cxn>
                <a:cxn ang="0">
                  <a:pos x="connsiteX6153" y="connsiteY6153"/>
                </a:cxn>
                <a:cxn ang="0">
                  <a:pos x="connsiteX6154" y="connsiteY6154"/>
                </a:cxn>
                <a:cxn ang="0">
                  <a:pos x="connsiteX6155" y="connsiteY6155"/>
                </a:cxn>
                <a:cxn ang="0">
                  <a:pos x="connsiteX6156" y="connsiteY6156"/>
                </a:cxn>
                <a:cxn ang="0">
                  <a:pos x="connsiteX6157" y="connsiteY6157"/>
                </a:cxn>
                <a:cxn ang="0">
                  <a:pos x="connsiteX6158" y="connsiteY6158"/>
                </a:cxn>
                <a:cxn ang="0">
                  <a:pos x="connsiteX6159" y="connsiteY6159"/>
                </a:cxn>
                <a:cxn ang="0">
                  <a:pos x="connsiteX6160" y="connsiteY6160"/>
                </a:cxn>
                <a:cxn ang="0">
                  <a:pos x="connsiteX6161" y="connsiteY6161"/>
                </a:cxn>
                <a:cxn ang="0">
                  <a:pos x="connsiteX6162" y="connsiteY6162"/>
                </a:cxn>
                <a:cxn ang="0">
                  <a:pos x="connsiteX6163" y="connsiteY6163"/>
                </a:cxn>
                <a:cxn ang="0">
                  <a:pos x="connsiteX6164" y="connsiteY6164"/>
                </a:cxn>
                <a:cxn ang="0">
                  <a:pos x="connsiteX6165" y="connsiteY6165"/>
                </a:cxn>
                <a:cxn ang="0">
                  <a:pos x="connsiteX6166" y="connsiteY6166"/>
                </a:cxn>
                <a:cxn ang="0">
                  <a:pos x="connsiteX6167" y="connsiteY6167"/>
                </a:cxn>
                <a:cxn ang="0">
                  <a:pos x="connsiteX6168" y="connsiteY6168"/>
                </a:cxn>
                <a:cxn ang="0">
                  <a:pos x="connsiteX6169" y="connsiteY6169"/>
                </a:cxn>
                <a:cxn ang="0">
                  <a:pos x="connsiteX6170" y="connsiteY6170"/>
                </a:cxn>
                <a:cxn ang="0">
                  <a:pos x="connsiteX6171" y="connsiteY6171"/>
                </a:cxn>
                <a:cxn ang="0">
                  <a:pos x="connsiteX6172" y="connsiteY6172"/>
                </a:cxn>
                <a:cxn ang="0">
                  <a:pos x="connsiteX6173" y="connsiteY6173"/>
                </a:cxn>
                <a:cxn ang="0">
                  <a:pos x="connsiteX6174" y="connsiteY6174"/>
                </a:cxn>
                <a:cxn ang="0">
                  <a:pos x="connsiteX6175" y="connsiteY6175"/>
                </a:cxn>
                <a:cxn ang="0">
                  <a:pos x="connsiteX6176" y="connsiteY6176"/>
                </a:cxn>
                <a:cxn ang="0">
                  <a:pos x="connsiteX6177" y="connsiteY6177"/>
                </a:cxn>
                <a:cxn ang="0">
                  <a:pos x="connsiteX6178" y="connsiteY6178"/>
                </a:cxn>
                <a:cxn ang="0">
                  <a:pos x="connsiteX6179" y="connsiteY6179"/>
                </a:cxn>
                <a:cxn ang="0">
                  <a:pos x="connsiteX6180" y="connsiteY6180"/>
                </a:cxn>
                <a:cxn ang="0">
                  <a:pos x="connsiteX6181" y="connsiteY6181"/>
                </a:cxn>
                <a:cxn ang="0">
                  <a:pos x="connsiteX6182" y="connsiteY6182"/>
                </a:cxn>
                <a:cxn ang="0">
                  <a:pos x="connsiteX6183" y="connsiteY6183"/>
                </a:cxn>
                <a:cxn ang="0">
                  <a:pos x="connsiteX6184" y="connsiteY6184"/>
                </a:cxn>
                <a:cxn ang="0">
                  <a:pos x="connsiteX6185" y="connsiteY6185"/>
                </a:cxn>
                <a:cxn ang="0">
                  <a:pos x="connsiteX6186" y="connsiteY6186"/>
                </a:cxn>
                <a:cxn ang="0">
                  <a:pos x="connsiteX6187" y="connsiteY6187"/>
                </a:cxn>
                <a:cxn ang="0">
                  <a:pos x="connsiteX6188" y="connsiteY6188"/>
                </a:cxn>
                <a:cxn ang="0">
                  <a:pos x="connsiteX6189" y="connsiteY6189"/>
                </a:cxn>
                <a:cxn ang="0">
                  <a:pos x="connsiteX6190" y="connsiteY6190"/>
                </a:cxn>
                <a:cxn ang="0">
                  <a:pos x="connsiteX6191" y="connsiteY6191"/>
                </a:cxn>
                <a:cxn ang="0">
                  <a:pos x="connsiteX6192" y="connsiteY6192"/>
                </a:cxn>
                <a:cxn ang="0">
                  <a:pos x="connsiteX6193" y="connsiteY6193"/>
                </a:cxn>
                <a:cxn ang="0">
                  <a:pos x="connsiteX6194" y="connsiteY6194"/>
                </a:cxn>
                <a:cxn ang="0">
                  <a:pos x="connsiteX6195" y="connsiteY6195"/>
                </a:cxn>
                <a:cxn ang="0">
                  <a:pos x="connsiteX6196" y="connsiteY6196"/>
                </a:cxn>
                <a:cxn ang="0">
                  <a:pos x="connsiteX6197" y="connsiteY6197"/>
                </a:cxn>
                <a:cxn ang="0">
                  <a:pos x="connsiteX6198" y="connsiteY6198"/>
                </a:cxn>
                <a:cxn ang="0">
                  <a:pos x="connsiteX6199" y="connsiteY6199"/>
                </a:cxn>
                <a:cxn ang="0">
                  <a:pos x="connsiteX6200" y="connsiteY6200"/>
                </a:cxn>
                <a:cxn ang="0">
                  <a:pos x="connsiteX6201" y="connsiteY6201"/>
                </a:cxn>
                <a:cxn ang="0">
                  <a:pos x="connsiteX6202" y="connsiteY6202"/>
                </a:cxn>
                <a:cxn ang="0">
                  <a:pos x="connsiteX6203" y="connsiteY6203"/>
                </a:cxn>
                <a:cxn ang="0">
                  <a:pos x="connsiteX6204" y="connsiteY6204"/>
                </a:cxn>
                <a:cxn ang="0">
                  <a:pos x="connsiteX6205" y="connsiteY6205"/>
                </a:cxn>
                <a:cxn ang="0">
                  <a:pos x="connsiteX6206" y="connsiteY6206"/>
                </a:cxn>
                <a:cxn ang="0">
                  <a:pos x="connsiteX6207" y="connsiteY6207"/>
                </a:cxn>
                <a:cxn ang="0">
                  <a:pos x="connsiteX6208" y="connsiteY6208"/>
                </a:cxn>
                <a:cxn ang="0">
                  <a:pos x="connsiteX6209" y="connsiteY6209"/>
                </a:cxn>
                <a:cxn ang="0">
                  <a:pos x="connsiteX6210" y="connsiteY6210"/>
                </a:cxn>
                <a:cxn ang="0">
                  <a:pos x="connsiteX6211" y="connsiteY6211"/>
                </a:cxn>
                <a:cxn ang="0">
                  <a:pos x="connsiteX6212" y="connsiteY6212"/>
                </a:cxn>
                <a:cxn ang="0">
                  <a:pos x="connsiteX6213" y="connsiteY6213"/>
                </a:cxn>
                <a:cxn ang="0">
                  <a:pos x="connsiteX6214" y="connsiteY6214"/>
                </a:cxn>
                <a:cxn ang="0">
                  <a:pos x="connsiteX6215" y="connsiteY6215"/>
                </a:cxn>
                <a:cxn ang="0">
                  <a:pos x="connsiteX6216" y="connsiteY6216"/>
                </a:cxn>
                <a:cxn ang="0">
                  <a:pos x="connsiteX6217" y="connsiteY6217"/>
                </a:cxn>
                <a:cxn ang="0">
                  <a:pos x="connsiteX6218" y="connsiteY6218"/>
                </a:cxn>
                <a:cxn ang="0">
                  <a:pos x="connsiteX6219" y="connsiteY6219"/>
                </a:cxn>
                <a:cxn ang="0">
                  <a:pos x="connsiteX6220" y="connsiteY6220"/>
                </a:cxn>
                <a:cxn ang="0">
                  <a:pos x="connsiteX6221" y="connsiteY6221"/>
                </a:cxn>
                <a:cxn ang="0">
                  <a:pos x="connsiteX6222" y="connsiteY6222"/>
                </a:cxn>
                <a:cxn ang="0">
                  <a:pos x="connsiteX6223" y="connsiteY6223"/>
                </a:cxn>
                <a:cxn ang="0">
                  <a:pos x="connsiteX6224" y="connsiteY6224"/>
                </a:cxn>
                <a:cxn ang="0">
                  <a:pos x="connsiteX6225" y="connsiteY6225"/>
                </a:cxn>
                <a:cxn ang="0">
                  <a:pos x="connsiteX6226" y="connsiteY6226"/>
                </a:cxn>
                <a:cxn ang="0">
                  <a:pos x="connsiteX6227" y="connsiteY6227"/>
                </a:cxn>
                <a:cxn ang="0">
                  <a:pos x="connsiteX6228" y="connsiteY6228"/>
                </a:cxn>
                <a:cxn ang="0">
                  <a:pos x="connsiteX6229" y="connsiteY6229"/>
                </a:cxn>
                <a:cxn ang="0">
                  <a:pos x="connsiteX6230" y="connsiteY6230"/>
                </a:cxn>
                <a:cxn ang="0">
                  <a:pos x="connsiteX6231" y="connsiteY6231"/>
                </a:cxn>
                <a:cxn ang="0">
                  <a:pos x="connsiteX6232" y="connsiteY6232"/>
                </a:cxn>
                <a:cxn ang="0">
                  <a:pos x="connsiteX6233" y="connsiteY6233"/>
                </a:cxn>
                <a:cxn ang="0">
                  <a:pos x="connsiteX6234" y="connsiteY6234"/>
                </a:cxn>
                <a:cxn ang="0">
                  <a:pos x="connsiteX6235" y="connsiteY6235"/>
                </a:cxn>
                <a:cxn ang="0">
                  <a:pos x="connsiteX6236" y="connsiteY6236"/>
                </a:cxn>
                <a:cxn ang="0">
                  <a:pos x="connsiteX6237" y="connsiteY6237"/>
                </a:cxn>
                <a:cxn ang="0">
                  <a:pos x="connsiteX6238" y="connsiteY6238"/>
                </a:cxn>
                <a:cxn ang="0">
                  <a:pos x="connsiteX6239" y="connsiteY6239"/>
                </a:cxn>
                <a:cxn ang="0">
                  <a:pos x="connsiteX6240" y="connsiteY6240"/>
                </a:cxn>
                <a:cxn ang="0">
                  <a:pos x="connsiteX6241" y="connsiteY6241"/>
                </a:cxn>
                <a:cxn ang="0">
                  <a:pos x="connsiteX6242" y="connsiteY6242"/>
                </a:cxn>
                <a:cxn ang="0">
                  <a:pos x="connsiteX6243" y="connsiteY6243"/>
                </a:cxn>
                <a:cxn ang="0">
                  <a:pos x="connsiteX6244" y="connsiteY6244"/>
                </a:cxn>
                <a:cxn ang="0">
                  <a:pos x="connsiteX6245" y="connsiteY6245"/>
                </a:cxn>
                <a:cxn ang="0">
                  <a:pos x="connsiteX6246" y="connsiteY6246"/>
                </a:cxn>
                <a:cxn ang="0">
                  <a:pos x="connsiteX6247" y="connsiteY6247"/>
                </a:cxn>
                <a:cxn ang="0">
                  <a:pos x="connsiteX6248" y="connsiteY6248"/>
                </a:cxn>
                <a:cxn ang="0">
                  <a:pos x="connsiteX6249" y="connsiteY6249"/>
                </a:cxn>
                <a:cxn ang="0">
                  <a:pos x="connsiteX6250" y="connsiteY6250"/>
                </a:cxn>
                <a:cxn ang="0">
                  <a:pos x="connsiteX6251" y="connsiteY6251"/>
                </a:cxn>
                <a:cxn ang="0">
                  <a:pos x="connsiteX6252" y="connsiteY6252"/>
                </a:cxn>
                <a:cxn ang="0">
                  <a:pos x="connsiteX6253" y="connsiteY6253"/>
                </a:cxn>
                <a:cxn ang="0">
                  <a:pos x="connsiteX6254" y="connsiteY6254"/>
                </a:cxn>
                <a:cxn ang="0">
                  <a:pos x="connsiteX6255" y="connsiteY6255"/>
                </a:cxn>
                <a:cxn ang="0">
                  <a:pos x="connsiteX6256" y="connsiteY6256"/>
                </a:cxn>
                <a:cxn ang="0">
                  <a:pos x="connsiteX6257" y="connsiteY6257"/>
                </a:cxn>
                <a:cxn ang="0">
                  <a:pos x="connsiteX6258" y="connsiteY6258"/>
                </a:cxn>
                <a:cxn ang="0">
                  <a:pos x="connsiteX6259" y="connsiteY6259"/>
                </a:cxn>
                <a:cxn ang="0">
                  <a:pos x="connsiteX6260" y="connsiteY6260"/>
                </a:cxn>
                <a:cxn ang="0">
                  <a:pos x="connsiteX6261" y="connsiteY6261"/>
                </a:cxn>
                <a:cxn ang="0">
                  <a:pos x="connsiteX6262" y="connsiteY6262"/>
                </a:cxn>
                <a:cxn ang="0">
                  <a:pos x="connsiteX6263" y="connsiteY6263"/>
                </a:cxn>
                <a:cxn ang="0">
                  <a:pos x="connsiteX6264" y="connsiteY6264"/>
                </a:cxn>
                <a:cxn ang="0">
                  <a:pos x="connsiteX6265" y="connsiteY6265"/>
                </a:cxn>
                <a:cxn ang="0">
                  <a:pos x="connsiteX6266" y="connsiteY6266"/>
                </a:cxn>
                <a:cxn ang="0">
                  <a:pos x="connsiteX6267" y="connsiteY6267"/>
                </a:cxn>
                <a:cxn ang="0">
                  <a:pos x="connsiteX6268" y="connsiteY6268"/>
                </a:cxn>
                <a:cxn ang="0">
                  <a:pos x="connsiteX6269" y="connsiteY6269"/>
                </a:cxn>
                <a:cxn ang="0">
                  <a:pos x="connsiteX6270" y="connsiteY6270"/>
                </a:cxn>
                <a:cxn ang="0">
                  <a:pos x="connsiteX6271" y="connsiteY6271"/>
                </a:cxn>
                <a:cxn ang="0">
                  <a:pos x="connsiteX6272" y="connsiteY6272"/>
                </a:cxn>
                <a:cxn ang="0">
                  <a:pos x="connsiteX6273" y="connsiteY6273"/>
                </a:cxn>
                <a:cxn ang="0">
                  <a:pos x="connsiteX6274" y="connsiteY6274"/>
                </a:cxn>
                <a:cxn ang="0">
                  <a:pos x="connsiteX6275" y="connsiteY6275"/>
                </a:cxn>
                <a:cxn ang="0">
                  <a:pos x="connsiteX6276" y="connsiteY6276"/>
                </a:cxn>
                <a:cxn ang="0">
                  <a:pos x="connsiteX6277" y="connsiteY6277"/>
                </a:cxn>
                <a:cxn ang="0">
                  <a:pos x="connsiteX6278" y="connsiteY6278"/>
                </a:cxn>
                <a:cxn ang="0">
                  <a:pos x="connsiteX6279" y="connsiteY6279"/>
                </a:cxn>
                <a:cxn ang="0">
                  <a:pos x="connsiteX6280" y="connsiteY6280"/>
                </a:cxn>
                <a:cxn ang="0">
                  <a:pos x="connsiteX6281" y="connsiteY6281"/>
                </a:cxn>
                <a:cxn ang="0">
                  <a:pos x="connsiteX6282" y="connsiteY6282"/>
                </a:cxn>
                <a:cxn ang="0">
                  <a:pos x="connsiteX6283" y="connsiteY6283"/>
                </a:cxn>
                <a:cxn ang="0">
                  <a:pos x="connsiteX6284" y="connsiteY6284"/>
                </a:cxn>
                <a:cxn ang="0">
                  <a:pos x="connsiteX6285" y="connsiteY6285"/>
                </a:cxn>
                <a:cxn ang="0">
                  <a:pos x="connsiteX6286" y="connsiteY6286"/>
                </a:cxn>
                <a:cxn ang="0">
                  <a:pos x="connsiteX6287" y="connsiteY6287"/>
                </a:cxn>
                <a:cxn ang="0">
                  <a:pos x="connsiteX6288" y="connsiteY6288"/>
                </a:cxn>
                <a:cxn ang="0">
                  <a:pos x="connsiteX6289" y="connsiteY6289"/>
                </a:cxn>
                <a:cxn ang="0">
                  <a:pos x="connsiteX6290" y="connsiteY6290"/>
                </a:cxn>
                <a:cxn ang="0">
                  <a:pos x="connsiteX6291" y="connsiteY6291"/>
                </a:cxn>
                <a:cxn ang="0">
                  <a:pos x="connsiteX6292" y="connsiteY6292"/>
                </a:cxn>
                <a:cxn ang="0">
                  <a:pos x="connsiteX6293" y="connsiteY6293"/>
                </a:cxn>
                <a:cxn ang="0">
                  <a:pos x="connsiteX6294" y="connsiteY6294"/>
                </a:cxn>
                <a:cxn ang="0">
                  <a:pos x="connsiteX6295" y="connsiteY6295"/>
                </a:cxn>
                <a:cxn ang="0">
                  <a:pos x="connsiteX6296" y="connsiteY6296"/>
                </a:cxn>
                <a:cxn ang="0">
                  <a:pos x="connsiteX6297" y="connsiteY6297"/>
                </a:cxn>
                <a:cxn ang="0">
                  <a:pos x="connsiteX6298" y="connsiteY6298"/>
                </a:cxn>
                <a:cxn ang="0">
                  <a:pos x="connsiteX6299" y="connsiteY6299"/>
                </a:cxn>
                <a:cxn ang="0">
                  <a:pos x="connsiteX6300" y="connsiteY6300"/>
                </a:cxn>
                <a:cxn ang="0">
                  <a:pos x="connsiteX6301" y="connsiteY6301"/>
                </a:cxn>
                <a:cxn ang="0">
                  <a:pos x="connsiteX6302" y="connsiteY6302"/>
                </a:cxn>
                <a:cxn ang="0">
                  <a:pos x="connsiteX6303" y="connsiteY6303"/>
                </a:cxn>
                <a:cxn ang="0">
                  <a:pos x="connsiteX6304" y="connsiteY6304"/>
                </a:cxn>
                <a:cxn ang="0">
                  <a:pos x="connsiteX6305" y="connsiteY6305"/>
                </a:cxn>
                <a:cxn ang="0">
                  <a:pos x="connsiteX6306" y="connsiteY6306"/>
                </a:cxn>
                <a:cxn ang="0">
                  <a:pos x="connsiteX6307" y="connsiteY6307"/>
                </a:cxn>
                <a:cxn ang="0">
                  <a:pos x="connsiteX6308" y="connsiteY6308"/>
                </a:cxn>
                <a:cxn ang="0">
                  <a:pos x="connsiteX6309" y="connsiteY6309"/>
                </a:cxn>
                <a:cxn ang="0">
                  <a:pos x="connsiteX6310" y="connsiteY6310"/>
                </a:cxn>
                <a:cxn ang="0">
                  <a:pos x="connsiteX6311" y="connsiteY6311"/>
                </a:cxn>
                <a:cxn ang="0">
                  <a:pos x="connsiteX6312" y="connsiteY6312"/>
                </a:cxn>
                <a:cxn ang="0">
                  <a:pos x="connsiteX6313" y="connsiteY6313"/>
                </a:cxn>
                <a:cxn ang="0">
                  <a:pos x="connsiteX6314" y="connsiteY6314"/>
                </a:cxn>
                <a:cxn ang="0">
                  <a:pos x="connsiteX6315" y="connsiteY6315"/>
                </a:cxn>
                <a:cxn ang="0">
                  <a:pos x="connsiteX6316" y="connsiteY6316"/>
                </a:cxn>
                <a:cxn ang="0">
                  <a:pos x="connsiteX6317" y="connsiteY6317"/>
                </a:cxn>
                <a:cxn ang="0">
                  <a:pos x="connsiteX6318" y="connsiteY6318"/>
                </a:cxn>
                <a:cxn ang="0">
                  <a:pos x="connsiteX6319" y="connsiteY6319"/>
                </a:cxn>
                <a:cxn ang="0">
                  <a:pos x="connsiteX6320" y="connsiteY6320"/>
                </a:cxn>
                <a:cxn ang="0">
                  <a:pos x="connsiteX6321" y="connsiteY6321"/>
                </a:cxn>
                <a:cxn ang="0">
                  <a:pos x="connsiteX6322" y="connsiteY6322"/>
                </a:cxn>
                <a:cxn ang="0">
                  <a:pos x="connsiteX6323" y="connsiteY6323"/>
                </a:cxn>
                <a:cxn ang="0">
                  <a:pos x="connsiteX6324" y="connsiteY6324"/>
                </a:cxn>
                <a:cxn ang="0">
                  <a:pos x="connsiteX6325" y="connsiteY6325"/>
                </a:cxn>
                <a:cxn ang="0">
                  <a:pos x="connsiteX6326" y="connsiteY6326"/>
                </a:cxn>
                <a:cxn ang="0">
                  <a:pos x="connsiteX6327" y="connsiteY6327"/>
                </a:cxn>
                <a:cxn ang="0">
                  <a:pos x="connsiteX6328" y="connsiteY6328"/>
                </a:cxn>
                <a:cxn ang="0">
                  <a:pos x="connsiteX6329" y="connsiteY6329"/>
                </a:cxn>
                <a:cxn ang="0">
                  <a:pos x="connsiteX6330" y="connsiteY6330"/>
                </a:cxn>
                <a:cxn ang="0">
                  <a:pos x="connsiteX6331" y="connsiteY6331"/>
                </a:cxn>
                <a:cxn ang="0">
                  <a:pos x="connsiteX6332" y="connsiteY6332"/>
                </a:cxn>
                <a:cxn ang="0">
                  <a:pos x="connsiteX6333" y="connsiteY6333"/>
                </a:cxn>
                <a:cxn ang="0">
                  <a:pos x="connsiteX6334" y="connsiteY6334"/>
                </a:cxn>
                <a:cxn ang="0">
                  <a:pos x="connsiteX6335" y="connsiteY6335"/>
                </a:cxn>
                <a:cxn ang="0">
                  <a:pos x="connsiteX6336" y="connsiteY6336"/>
                </a:cxn>
                <a:cxn ang="0">
                  <a:pos x="connsiteX6337" y="connsiteY6337"/>
                </a:cxn>
                <a:cxn ang="0">
                  <a:pos x="connsiteX6338" y="connsiteY6338"/>
                </a:cxn>
                <a:cxn ang="0">
                  <a:pos x="connsiteX6339" y="connsiteY6339"/>
                </a:cxn>
                <a:cxn ang="0">
                  <a:pos x="connsiteX6340" y="connsiteY6340"/>
                </a:cxn>
                <a:cxn ang="0">
                  <a:pos x="connsiteX6341" y="connsiteY6341"/>
                </a:cxn>
                <a:cxn ang="0">
                  <a:pos x="connsiteX6342" y="connsiteY6342"/>
                </a:cxn>
                <a:cxn ang="0">
                  <a:pos x="connsiteX6343" y="connsiteY6343"/>
                </a:cxn>
                <a:cxn ang="0">
                  <a:pos x="connsiteX6344" y="connsiteY6344"/>
                </a:cxn>
                <a:cxn ang="0">
                  <a:pos x="connsiteX6345" y="connsiteY6345"/>
                </a:cxn>
                <a:cxn ang="0">
                  <a:pos x="connsiteX6346" y="connsiteY6346"/>
                </a:cxn>
                <a:cxn ang="0">
                  <a:pos x="connsiteX6347" y="connsiteY6347"/>
                </a:cxn>
                <a:cxn ang="0">
                  <a:pos x="connsiteX6348" y="connsiteY6348"/>
                </a:cxn>
                <a:cxn ang="0">
                  <a:pos x="connsiteX6349" y="connsiteY6349"/>
                </a:cxn>
                <a:cxn ang="0">
                  <a:pos x="connsiteX6350" y="connsiteY6350"/>
                </a:cxn>
                <a:cxn ang="0">
                  <a:pos x="connsiteX6351" y="connsiteY6351"/>
                </a:cxn>
                <a:cxn ang="0">
                  <a:pos x="connsiteX6352" y="connsiteY6352"/>
                </a:cxn>
                <a:cxn ang="0">
                  <a:pos x="connsiteX6353" y="connsiteY6353"/>
                </a:cxn>
                <a:cxn ang="0">
                  <a:pos x="connsiteX6354" y="connsiteY6354"/>
                </a:cxn>
                <a:cxn ang="0">
                  <a:pos x="connsiteX6355" y="connsiteY6355"/>
                </a:cxn>
                <a:cxn ang="0">
                  <a:pos x="connsiteX6356" y="connsiteY6356"/>
                </a:cxn>
                <a:cxn ang="0">
                  <a:pos x="connsiteX6357" y="connsiteY6357"/>
                </a:cxn>
                <a:cxn ang="0">
                  <a:pos x="connsiteX6358" y="connsiteY6358"/>
                </a:cxn>
                <a:cxn ang="0">
                  <a:pos x="connsiteX6359" y="connsiteY6359"/>
                </a:cxn>
                <a:cxn ang="0">
                  <a:pos x="connsiteX6360" y="connsiteY6360"/>
                </a:cxn>
                <a:cxn ang="0">
                  <a:pos x="connsiteX6361" y="connsiteY6361"/>
                </a:cxn>
                <a:cxn ang="0">
                  <a:pos x="connsiteX6362" y="connsiteY6362"/>
                </a:cxn>
                <a:cxn ang="0">
                  <a:pos x="connsiteX6363" y="connsiteY6363"/>
                </a:cxn>
                <a:cxn ang="0">
                  <a:pos x="connsiteX6364" y="connsiteY6364"/>
                </a:cxn>
                <a:cxn ang="0">
                  <a:pos x="connsiteX6365" y="connsiteY6365"/>
                </a:cxn>
                <a:cxn ang="0">
                  <a:pos x="connsiteX6366" y="connsiteY6366"/>
                </a:cxn>
                <a:cxn ang="0">
                  <a:pos x="connsiteX6367" y="connsiteY6367"/>
                </a:cxn>
                <a:cxn ang="0">
                  <a:pos x="connsiteX6368" y="connsiteY6368"/>
                </a:cxn>
                <a:cxn ang="0">
                  <a:pos x="connsiteX6369" y="connsiteY6369"/>
                </a:cxn>
                <a:cxn ang="0">
                  <a:pos x="connsiteX6370" y="connsiteY6370"/>
                </a:cxn>
                <a:cxn ang="0">
                  <a:pos x="connsiteX6371" y="connsiteY6371"/>
                </a:cxn>
                <a:cxn ang="0">
                  <a:pos x="connsiteX6372" y="connsiteY6372"/>
                </a:cxn>
                <a:cxn ang="0">
                  <a:pos x="connsiteX6373" y="connsiteY6373"/>
                </a:cxn>
                <a:cxn ang="0">
                  <a:pos x="connsiteX6374" y="connsiteY6374"/>
                </a:cxn>
                <a:cxn ang="0">
                  <a:pos x="connsiteX6375" y="connsiteY6375"/>
                </a:cxn>
                <a:cxn ang="0">
                  <a:pos x="connsiteX6376" y="connsiteY6376"/>
                </a:cxn>
                <a:cxn ang="0">
                  <a:pos x="connsiteX6377" y="connsiteY6377"/>
                </a:cxn>
                <a:cxn ang="0">
                  <a:pos x="connsiteX6378" y="connsiteY6378"/>
                </a:cxn>
                <a:cxn ang="0">
                  <a:pos x="connsiteX6379" y="connsiteY6379"/>
                </a:cxn>
                <a:cxn ang="0">
                  <a:pos x="connsiteX6380" y="connsiteY6380"/>
                </a:cxn>
                <a:cxn ang="0">
                  <a:pos x="connsiteX6381" y="connsiteY6381"/>
                </a:cxn>
                <a:cxn ang="0">
                  <a:pos x="connsiteX6382" y="connsiteY6382"/>
                </a:cxn>
                <a:cxn ang="0">
                  <a:pos x="connsiteX6383" y="connsiteY6383"/>
                </a:cxn>
                <a:cxn ang="0">
                  <a:pos x="connsiteX6384" y="connsiteY6384"/>
                </a:cxn>
                <a:cxn ang="0">
                  <a:pos x="connsiteX6385" y="connsiteY6385"/>
                </a:cxn>
                <a:cxn ang="0">
                  <a:pos x="connsiteX6386" y="connsiteY6386"/>
                </a:cxn>
                <a:cxn ang="0">
                  <a:pos x="connsiteX6387" y="connsiteY6387"/>
                </a:cxn>
                <a:cxn ang="0">
                  <a:pos x="connsiteX6388" y="connsiteY6388"/>
                </a:cxn>
                <a:cxn ang="0">
                  <a:pos x="connsiteX6389" y="connsiteY6389"/>
                </a:cxn>
                <a:cxn ang="0">
                  <a:pos x="connsiteX6390" y="connsiteY6390"/>
                </a:cxn>
                <a:cxn ang="0">
                  <a:pos x="connsiteX6391" y="connsiteY6391"/>
                </a:cxn>
                <a:cxn ang="0">
                  <a:pos x="connsiteX6392" y="connsiteY6392"/>
                </a:cxn>
                <a:cxn ang="0">
                  <a:pos x="connsiteX6393" y="connsiteY6393"/>
                </a:cxn>
                <a:cxn ang="0">
                  <a:pos x="connsiteX6394" y="connsiteY6394"/>
                </a:cxn>
                <a:cxn ang="0">
                  <a:pos x="connsiteX6395" y="connsiteY6395"/>
                </a:cxn>
                <a:cxn ang="0">
                  <a:pos x="connsiteX6396" y="connsiteY6396"/>
                </a:cxn>
                <a:cxn ang="0">
                  <a:pos x="connsiteX6397" y="connsiteY6397"/>
                </a:cxn>
                <a:cxn ang="0">
                  <a:pos x="connsiteX6398" y="connsiteY6398"/>
                </a:cxn>
                <a:cxn ang="0">
                  <a:pos x="connsiteX6399" y="connsiteY6399"/>
                </a:cxn>
                <a:cxn ang="0">
                  <a:pos x="connsiteX6400" y="connsiteY6400"/>
                </a:cxn>
                <a:cxn ang="0">
                  <a:pos x="connsiteX6401" y="connsiteY6401"/>
                </a:cxn>
                <a:cxn ang="0">
                  <a:pos x="connsiteX6402" y="connsiteY6402"/>
                </a:cxn>
                <a:cxn ang="0">
                  <a:pos x="connsiteX6403" y="connsiteY6403"/>
                </a:cxn>
                <a:cxn ang="0">
                  <a:pos x="connsiteX6404" y="connsiteY6404"/>
                </a:cxn>
                <a:cxn ang="0">
                  <a:pos x="connsiteX6405" y="connsiteY6405"/>
                </a:cxn>
                <a:cxn ang="0">
                  <a:pos x="connsiteX6406" y="connsiteY6406"/>
                </a:cxn>
                <a:cxn ang="0">
                  <a:pos x="connsiteX6407" y="connsiteY6407"/>
                </a:cxn>
                <a:cxn ang="0">
                  <a:pos x="connsiteX6408" y="connsiteY6408"/>
                </a:cxn>
                <a:cxn ang="0">
                  <a:pos x="connsiteX6409" y="connsiteY6409"/>
                </a:cxn>
                <a:cxn ang="0">
                  <a:pos x="connsiteX6410" y="connsiteY6410"/>
                </a:cxn>
                <a:cxn ang="0">
                  <a:pos x="connsiteX6411" y="connsiteY6411"/>
                </a:cxn>
                <a:cxn ang="0">
                  <a:pos x="connsiteX6412" y="connsiteY6412"/>
                </a:cxn>
                <a:cxn ang="0">
                  <a:pos x="connsiteX6413" y="connsiteY6413"/>
                </a:cxn>
                <a:cxn ang="0">
                  <a:pos x="connsiteX6414" y="connsiteY6414"/>
                </a:cxn>
                <a:cxn ang="0">
                  <a:pos x="connsiteX6415" y="connsiteY6415"/>
                </a:cxn>
                <a:cxn ang="0">
                  <a:pos x="connsiteX6416" y="connsiteY6416"/>
                </a:cxn>
                <a:cxn ang="0">
                  <a:pos x="connsiteX6417" y="connsiteY6417"/>
                </a:cxn>
                <a:cxn ang="0">
                  <a:pos x="connsiteX6418" y="connsiteY6418"/>
                </a:cxn>
                <a:cxn ang="0">
                  <a:pos x="connsiteX6419" y="connsiteY6419"/>
                </a:cxn>
                <a:cxn ang="0">
                  <a:pos x="connsiteX6420" y="connsiteY6420"/>
                </a:cxn>
                <a:cxn ang="0">
                  <a:pos x="connsiteX6421" y="connsiteY6421"/>
                </a:cxn>
                <a:cxn ang="0">
                  <a:pos x="connsiteX6422" y="connsiteY6422"/>
                </a:cxn>
                <a:cxn ang="0">
                  <a:pos x="connsiteX6423" y="connsiteY6423"/>
                </a:cxn>
                <a:cxn ang="0">
                  <a:pos x="connsiteX6424" y="connsiteY6424"/>
                </a:cxn>
                <a:cxn ang="0">
                  <a:pos x="connsiteX6425" y="connsiteY6425"/>
                </a:cxn>
                <a:cxn ang="0">
                  <a:pos x="connsiteX6426" y="connsiteY6426"/>
                </a:cxn>
                <a:cxn ang="0">
                  <a:pos x="connsiteX6427" y="connsiteY6427"/>
                </a:cxn>
                <a:cxn ang="0">
                  <a:pos x="connsiteX6428" y="connsiteY6428"/>
                </a:cxn>
                <a:cxn ang="0">
                  <a:pos x="connsiteX6429" y="connsiteY6429"/>
                </a:cxn>
                <a:cxn ang="0">
                  <a:pos x="connsiteX6430" y="connsiteY6430"/>
                </a:cxn>
                <a:cxn ang="0">
                  <a:pos x="connsiteX6431" y="connsiteY6431"/>
                </a:cxn>
                <a:cxn ang="0">
                  <a:pos x="connsiteX6432" y="connsiteY6432"/>
                </a:cxn>
                <a:cxn ang="0">
                  <a:pos x="connsiteX6433" y="connsiteY6433"/>
                </a:cxn>
                <a:cxn ang="0">
                  <a:pos x="connsiteX6434" y="connsiteY6434"/>
                </a:cxn>
                <a:cxn ang="0">
                  <a:pos x="connsiteX6435" y="connsiteY6435"/>
                </a:cxn>
                <a:cxn ang="0">
                  <a:pos x="connsiteX6436" y="connsiteY6436"/>
                </a:cxn>
                <a:cxn ang="0">
                  <a:pos x="connsiteX6437" y="connsiteY6437"/>
                </a:cxn>
                <a:cxn ang="0">
                  <a:pos x="connsiteX6438" y="connsiteY6438"/>
                </a:cxn>
                <a:cxn ang="0">
                  <a:pos x="connsiteX6439" y="connsiteY6439"/>
                </a:cxn>
                <a:cxn ang="0">
                  <a:pos x="connsiteX6440" y="connsiteY6440"/>
                </a:cxn>
                <a:cxn ang="0">
                  <a:pos x="connsiteX6441" y="connsiteY6441"/>
                </a:cxn>
                <a:cxn ang="0">
                  <a:pos x="connsiteX6442" y="connsiteY6442"/>
                </a:cxn>
                <a:cxn ang="0">
                  <a:pos x="connsiteX6443" y="connsiteY6443"/>
                </a:cxn>
                <a:cxn ang="0">
                  <a:pos x="connsiteX6444" y="connsiteY6444"/>
                </a:cxn>
                <a:cxn ang="0">
                  <a:pos x="connsiteX6445" y="connsiteY6445"/>
                </a:cxn>
                <a:cxn ang="0">
                  <a:pos x="connsiteX6446" y="connsiteY6446"/>
                </a:cxn>
                <a:cxn ang="0">
                  <a:pos x="connsiteX6447" y="connsiteY6447"/>
                </a:cxn>
                <a:cxn ang="0">
                  <a:pos x="connsiteX6448" y="connsiteY6448"/>
                </a:cxn>
                <a:cxn ang="0">
                  <a:pos x="connsiteX6449" y="connsiteY6449"/>
                </a:cxn>
                <a:cxn ang="0">
                  <a:pos x="connsiteX6450" y="connsiteY6450"/>
                </a:cxn>
                <a:cxn ang="0">
                  <a:pos x="connsiteX6451" y="connsiteY6451"/>
                </a:cxn>
                <a:cxn ang="0">
                  <a:pos x="connsiteX6452" y="connsiteY6452"/>
                </a:cxn>
                <a:cxn ang="0">
                  <a:pos x="connsiteX6453" y="connsiteY6453"/>
                </a:cxn>
                <a:cxn ang="0">
                  <a:pos x="connsiteX6454" y="connsiteY6454"/>
                </a:cxn>
                <a:cxn ang="0">
                  <a:pos x="connsiteX6455" y="connsiteY6455"/>
                </a:cxn>
                <a:cxn ang="0">
                  <a:pos x="connsiteX6456" y="connsiteY6456"/>
                </a:cxn>
                <a:cxn ang="0">
                  <a:pos x="connsiteX6457" y="connsiteY6457"/>
                </a:cxn>
                <a:cxn ang="0">
                  <a:pos x="connsiteX6458" y="connsiteY6458"/>
                </a:cxn>
                <a:cxn ang="0">
                  <a:pos x="connsiteX6459" y="connsiteY6459"/>
                </a:cxn>
                <a:cxn ang="0">
                  <a:pos x="connsiteX6460" y="connsiteY6460"/>
                </a:cxn>
                <a:cxn ang="0">
                  <a:pos x="connsiteX6461" y="connsiteY6461"/>
                </a:cxn>
                <a:cxn ang="0">
                  <a:pos x="connsiteX6462" y="connsiteY6462"/>
                </a:cxn>
                <a:cxn ang="0">
                  <a:pos x="connsiteX6463" y="connsiteY6463"/>
                </a:cxn>
                <a:cxn ang="0">
                  <a:pos x="connsiteX6464" y="connsiteY6464"/>
                </a:cxn>
                <a:cxn ang="0">
                  <a:pos x="connsiteX6465" y="connsiteY6465"/>
                </a:cxn>
                <a:cxn ang="0">
                  <a:pos x="connsiteX6466" y="connsiteY6466"/>
                </a:cxn>
                <a:cxn ang="0">
                  <a:pos x="connsiteX6467" y="connsiteY6467"/>
                </a:cxn>
                <a:cxn ang="0">
                  <a:pos x="connsiteX6468" y="connsiteY6468"/>
                </a:cxn>
                <a:cxn ang="0">
                  <a:pos x="connsiteX6469" y="connsiteY6469"/>
                </a:cxn>
                <a:cxn ang="0">
                  <a:pos x="connsiteX6470" y="connsiteY6470"/>
                </a:cxn>
                <a:cxn ang="0">
                  <a:pos x="connsiteX6471" y="connsiteY6471"/>
                </a:cxn>
                <a:cxn ang="0">
                  <a:pos x="connsiteX6472" y="connsiteY6472"/>
                </a:cxn>
                <a:cxn ang="0">
                  <a:pos x="connsiteX6473" y="connsiteY6473"/>
                </a:cxn>
                <a:cxn ang="0">
                  <a:pos x="connsiteX6474" y="connsiteY6474"/>
                </a:cxn>
                <a:cxn ang="0">
                  <a:pos x="connsiteX6475" y="connsiteY6475"/>
                </a:cxn>
                <a:cxn ang="0">
                  <a:pos x="connsiteX6476" y="connsiteY6476"/>
                </a:cxn>
                <a:cxn ang="0">
                  <a:pos x="connsiteX6477" y="connsiteY6477"/>
                </a:cxn>
                <a:cxn ang="0">
                  <a:pos x="connsiteX6478" y="connsiteY6478"/>
                </a:cxn>
                <a:cxn ang="0">
                  <a:pos x="connsiteX6479" y="connsiteY6479"/>
                </a:cxn>
                <a:cxn ang="0">
                  <a:pos x="connsiteX6480" y="connsiteY6480"/>
                </a:cxn>
                <a:cxn ang="0">
                  <a:pos x="connsiteX6481" y="connsiteY6481"/>
                </a:cxn>
                <a:cxn ang="0">
                  <a:pos x="connsiteX6482" y="connsiteY6482"/>
                </a:cxn>
                <a:cxn ang="0">
                  <a:pos x="connsiteX6483" y="connsiteY6483"/>
                </a:cxn>
                <a:cxn ang="0">
                  <a:pos x="connsiteX6484" y="connsiteY6484"/>
                </a:cxn>
                <a:cxn ang="0">
                  <a:pos x="connsiteX6485" y="connsiteY6485"/>
                </a:cxn>
                <a:cxn ang="0">
                  <a:pos x="connsiteX6486" y="connsiteY6486"/>
                </a:cxn>
                <a:cxn ang="0">
                  <a:pos x="connsiteX6487" y="connsiteY6487"/>
                </a:cxn>
                <a:cxn ang="0">
                  <a:pos x="connsiteX6488" y="connsiteY6488"/>
                </a:cxn>
                <a:cxn ang="0">
                  <a:pos x="connsiteX6489" y="connsiteY6489"/>
                </a:cxn>
                <a:cxn ang="0">
                  <a:pos x="connsiteX6490" y="connsiteY6490"/>
                </a:cxn>
                <a:cxn ang="0">
                  <a:pos x="connsiteX6491" y="connsiteY6491"/>
                </a:cxn>
                <a:cxn ang="0">
                  <a:pos x="connsiteX6492" y="connsiteY6492"/>
                </a:cxn>
                <a:cxn ang="0">
                  <a:pos x="connsiteX6493" y="connsiteY6493"/>
                </a:cxn>
                <a:cxn ang="0">
                  <a:pos x="connsiteX6494" y="connsiteY6494"/>
                </a:cxn>
                <a:cxn ang="0">
                  <a:pos x="connsiteX6495" y="connsiteY6495"/>
                </a:cxn>
                <a:cxn ang="0">
                  <a:pos x="connsiteX6496" y="connsiteY6496"/>
                </a:cxn>
                <a:cxn ang="0">
                  <a:pos x="connsiteX6497" y="connsiteY6497"/>
                </a:cxn>
                <a:cxn ang="0">
                  <a:pos x="connsiteX6498" y="connsiteY6498"/>
                </a:cxn>
                <a:cxn ang="0">
                  <a:pos x="connsiteX6499" y="connsiteY6499"/>
                </a:cxn>
                <a:cxn ang="0">
                  <a:pos x="connsiteX6500" y="connsiteY6500"/>
                </a:cxn>
                <a:cxn ang="0">
                  <a:pos x="connsiteX6501" y="connsiteY6501"/>
                </a:cxn>
                <a:cxn ang="0">
                  <a:pos x="connsiteX6502" y="connsiteY6502"/>
                </a:cxn>
                <a:cxn ang="0">
                  <a:pos x="connsiteX6503" y="connsiteY6503"/>
                </a:cxn>
                <a:cxn ang="0">
                  <a:pos x="connsiteX6504" y="connsiteY6504"/>
                </a:cxn>
                <a:cxn ang="0">
                  <a:pos x="connsiteX6505" y="connsiteY6505"/>
                </a:cxn>
                <a:cxn ang="0">
                  <a:pos x="connsiteX6506" y="connsiteY6506"/>
                </a:cxn>
                <a:cxn ang="0">
                  <a:pos x="connsiteX6507" y="connsiteY6507"/>
                </a:cxn>
                <a:cxn ang="0">
                  <a:pos x="connsiteX6508" y="connsiteY6508"/>
                </a:cxn>
                <a:cxn ang="0">
                  <a:pos x="connsiteX6509" y="connsiteY6509"/>
                </a:cxn>
                <a:cxn ang="0">
                  <a:pos x="connsiteX6510" y="connsiteY6510"/>
                </a:cxn>
                <a:cxn ang="0">
                  <a:pos x="connsiteX6511" y="connsiteY6511"/>
                </a:cxn>
                <a:cxn ang="0">
                  <a:pos x="connsiteX6512" y="connsiteY6512"/>
                </a:cxn>
                <a:cxn ang="0">
                  <a:pos x="connsiteX6513" y="connsiteY6513"/>
                </a:cxn>
                <a:cxn ang="0">
                  <a:pos x="connsiteX6514" y="connsiteY6514"/>
                </a:cxn>
                <a:cxn ang="0">
                  <a:pos x="connsiteX6515" y="connsiteY6515"/>
                </a:cxn>
                <a:cxn ang="0">
                  <a:pos x="connsiteX6516" y="connsiteY6516"/>
                </a:cxn>
                <a:cxn ang="0">
                  <a:pos x="connsiteX6517" y="connsiteY6517"/>
                </a:cxn>
                <a:cxn ang="0">
                  <a:pos x="connsiteX6518" y="connsiteY6518"/>
                </a:cxn>
                <a:cxn ang="0">
                  <a:pos x="connsiteX6519" y="connsiteY6519"/>
                </a:cxn>
                <a:cxn ang="0">
                  <a:pos x="connsiteX6520" y="connsiteY6520"/>
                </a:cxn>
                <a:cxn ang="0">
                  <a:pos x="connsiteX6521" y="connsiteY6521"/>
                </a:cxn>
                <a:cxn ang="0">
                  <a:pos x="connsiteX6522" y="connsiteY6522"/>
                </a:cxn>
                <a:cxn ang="0">
                  <a:pos x="connsiteX6523" y="connsiteY6523"/>
                </a:cxn>
                <a:cxn ang="0">
                  <a:pos x="connsiteX6524" y="connsiteY6524"/>
                </a:cxn>
                <a:cxn ang="0">
                  <a:pos x="connsiteX6525" y="connsiteY6525"/>
                </a:cxn>
                <a:cxn ang="0">
                  <a:pos x="connsiteX6526" y="connsiteY6526"/>
                </a:cxn>
                <a:cxn ang="0">
                  <a:pos x="connsiteX6527" y="connsiteY6527"/>
                </a:cxn>
                <a:cxn ang="0">
                  <a:pos x="connsiteX6528" y="connsiteY6528"/>
                </a:cxn>
                <a:cxn ang="0">
                  <a:pos x="connsiteX6529" y="connsiteY6529"/>
                </a:cxn>
                <a:cxn ang="0">
                  <a:pos x="connsiteX6530" y="connsiteY6530"/>
                </a:cxn>
                <a:cxn ang="0">
                  <a:pos x="connsiteX6531" y="connsiteY6531"/>
                </a:cxn>
                <a:cxn ang="0">
                  <a:pos x="connsiteX6532" y="connsiteY6532"/>
                </a:cxn>
                <a:cxn ang="0">
                  <a:pos x="connsiteX6533" y="connsiteY6533"/>
                </a:cxn>
                <a:cxn ang="0">
                  <a:pos x="connsiteX6534" y="connsiteY6534"/>
                </a:cxn>
                <a:cxn ang="0">
                  <a:pos x="connsiteX6535" y="connsiteY6535"/>
                </a:cxn>
                <a:cxn ang="0">
                  <a:pos x="connsiteX6536" y="connsiteY6536"/>
                </a:cxn>
                <a:cxn ang="0">
                  <a:pos x="connsiteX6537" y="connsiteY6537"/>
                </a:cxn>
                <a:cxn ang="0">
                  <a:pos x="connsiteX6538" y="connsiteY6538"/>
                </a:cxn>
                <a:cxn ang="0">
                  <a:pos x="connsiteX6539" y="connsiteY6539"/>
                </a:cxn>
                <a:cxn ang="0">
                  <a:pos x="connsiteX6540" y="connsiteY6540"/>
                </a:cxn>
                <a:cxn ang="0">
                  <a:pos x="connsiteX6541" y="connsiteY6541"/>
                </a:cxn>
                <a:cxn ang="0">
                  <a:pos x="connsiteX6542" y="connsiteY6542"/>
                </a:cxn>
                <a:cxn ang="0">
                  <a:pos x="connsiteX6543" y="connsiteY6543"/>
                </a:cxn>
                <a:cxn ang="0">
                  <a:pos x="connsiteX6544" y="connsiteY6544"/>
                </a:cxn>
                <a:cxn ang="0">
                  <a:pos x="connsiteX6545" y="connsiteY6545"/>
                </a:cxn>
                <a:cxn ang="0">
                  <a:pos x="connsiteX6546" y="connsiteY6546"/>
                </a:cxn>
                <a:cxn ang="0">
                  <a:pos x="connsiteX6547" y="connsiteY6547"/>
                </a:cxn>
                <a:cxn ang="0">
                  <a:pos x="connsiteX6548" y="connsiteY6548"/>
                </a:cxn>
                <a:cxn ang="0">
                  <a:pos x="connsiteX6549" y="connsiteY6549"/>
                </a:cxn>
                <a:cxn ang="0">
                  <a:pos x="connsiteX6550" y="connsiteY6550"/>
                </a:cxn>
                <a:cxn ang="0">
                  <a:pos x="connsiteX6551" y="connsiteY6551"/>
                </a:cxn>
                <a:cxn ang="0">
                  <a:pos x="connsiteX6552" y="connsiteY6552"/>
                </a:cxn>
                <a:cxn ang="0">
                  <a:pos x="connsiteX6553" y="connsiteY6553"/>
                </a:cxn>
                <a:cxn ang="0">
                  <a:pos x="connsiteX6554" y="connsiteY6554"/>
                </a:cxn>
                <a:cxn ang="0">
                  <a:pos x="connsiteX6555" y="connsiteY6555"/>
                </a:cxn>
                <a:cxn ang="0">
                  <a:pos x="connsiteX6556" y="connsiteY6556"/>
                </a:cxn>
                <a:cxn ang="0">
                  <a:pos x="connsiteX6557" y="connsiteY6557"/>
                </a:cxn>
                <a:cxn ang="0">
                  <a:pos x="connsiteX6558" y="connsiteY6558"/>
                </a:cxn>
                <a:cxn ang="0">
                  <a:pos x="connsiteX6559" y="connsiteY6559"/>
                </a:cxn>
                <a:cxn ang="0">
                  <a:pos x="connsiteX6560" y="connsiteY6560"/>
                </a:cxn>
                <a:cxn ang="0">
                  <a:pos x="connsiteX6561" y="connsiteY6561"/>
                </a:cxn>
                <a:cxn ang="0">
                  <a:pos x="connsiteX6562" y="connsiteY6562"/>
                </a:cxn>
                <a:cxn ang="0">
                  <a:pos x="connsiteX6563" y="connsiteY6563"/>
                </a:cxn>
                <a:cxn ang="0">
                  <a:pos x="connsiteX6564" y="connsiteY6564"/>
                </a:cxn>
                <a:cxn ang="0">
                  <a:pos x="connsiteX6565" y="connsiteY6565"/>
                </a:cxn>
                <a:cxn ang="0">
                  <a:pos x="connsiteX6566" y="connsiteY6566"/>
                </a:cxn>
                <a:cxn ang="0">
                  <a:pos x="connsiteX6567" y="connsiteY6567"/>
                </a:cxn>
                <a:cxn ang="0">
                  <a:pos x="connsiteX6568" y="connsiteY6568"/>
                </a:cxn>
                <a:cxn ang="0">
                  <a:pos x="connsiteX6569" y="connsiteY6569"/>
                </a:cxn>
                <a:cxn ang="0">
                  <a:pos x="connsiteX6570" y="connsiteY6570"/>
                </a:cxn>
                <a:cxn ang="0">
                  <a:pos x="connsiteX6571" y="connsiteY6571"/>
                </a:cxn>
                <a:cxn ang="0">
                  <a:pos x="connsiteX6572" y="connsiteY6572"/>
                </a:cxn>
                <a:cxn ang="0">
                  <a:pos x="connsiteX6573" y="connsiteY6573"/>
                </a:cxn>
                <a:cxn ang="0">
                  <a:pos x="connsiteX6574" y="connsiteY6574"/>
                </a:cxn>
                <a:cxn ang="0">
                  <a:pos x="connsiteX6575" y="connsiteY6575"/>
                </a:cxn>
                <a:cxn ang="0">
                  <a:pos x="connsiteX6576" y="connsiteY6576"/>
                </a:cxn>
                <a:cxn ang="0">
                  <a:pos x="connsiteX6577" y="connsiteY6577"/>
                </a:cxn>
                <a:cxn ang="0">
                  <a:pos x="connsiteX6578" y="connsiteY6578"/>
                </a:cxn>
                <a:cxn ang="0">
                  <a:pos x="connsiteX6579" y="connsiteY6579"/>
                </a:cxn>
                <a:cxn ang="0">
                  <a:pos x="connsiteX6580" y="connsiteY6580"/>
                </a:cxn>
                <a:cxn ang="0">
                  <a:pos x="connsiteX6581" y="connsiteY6581"/>
                </a:cxn>
                <a:cxn ang="0">
                  <a:pos x="connsiteX6582" y="connsiteY6582"/>
                </a:cxn>
                <a:cxn ang="0">
                  <a:pos x="connsiteX6583" y="connsiteY6583"/>
                </a:cxn>
                <a:cxn ang="0">
                  <a:pos x="connsiteX6584" y="connsiteY6584"/>
                </a:cxn>
                <a:cxn ang="0">
                  <a:pos x="connsiteX6585" y="connsiteY6585"/>
                </a:cxn>
                <a:cxn ang="0">
                  <a:pos x="connsiteX6586" y="connsiteY6586"/>
                </a:cxn>
                <a:cxn ang="0">
                  <a:pos x="connsiteX6587" y="connsiteY6587"/>
                </a:cxn>
                <a:cxn ang="0">
                  <a:pos x="connsiteX6588" y="connsiteY6588"/>
                </a:cxn>
                <a:cxn ang="0">
                  <a:pos x="connsiteX6589" y="connsiteY6589"/>
                </a:cxn>
                <a:cxn ang="0">
                  <a:pos x="connsiteX6590" y="connsiteY6590"/>
                </a:cxn>
                <a:cxn ang="0">
                  <a:pos x="connsiteX6591" y="connsiteY6591"/>
                </a:cxn>
                <a:cxn ang="0">
                  <a:pos x="connsiteX6592" y="connsiteY6592"/>
                </a:cxn>
                <a:cxn ang="0">
                  <a:pos x="connsiteX6593" y="connsiteY6593"/>
                </a:cxn>
                <a:cxn ang="0">
                  <a:pos x="connsiteX6594" y="connsiteY6594"/>
                </a:cxn>
                <a:cxn ang="0">
                  <a:pos x="connsiteX6595" y="connsiteY6595"/>
                </a:cxn>
                <a:cxn ang="0">
                  <a:pos x="connsiteX6596" y="connsiteY6596"/>
                </a:cxn>
                <a:cxn ang="0">
                  <a:pos x="connsiteX6597" y="connsiteY6597"/>
                </a:cxn>
                <a:cxn ang="0">
                  <a:pos x="connsiteX6598" y="connsiteY6598"/>
                </a:cxn>
                <a:cxn ang="0">
                  <a:pos x="connsiteX6599" y="connsiteY6599"/>
                </a:cxn>
                <a:cxn ang="0">
                  <a:pos x="connsiteX6600" y="connsiteY6600"/>
                </a:cxn>
                <a:cxn ang="0">
                  <a:pos x="connsiteX6601" y="connsiteY6601"/>
                </a:cxn>
                <a:cxn ang="0">
                  <a:pos x="connsiteX6602" y="connsiteY6602"/>
                </a:cxn>
                <a:cxn ang="0">
                  <a:pos x="connsiteX6603" y="connsiteY6603"/>
                </a:cxn>
                <a:cxn ang="0">
                  <a:pos x="connsiteX6604" y="connsiteY6604"/>
                </a:cxn>
                <a:cxn ang="0">
                  <a:pos x="connsiteX6605" y="connsiteY6605"/>
                </a:cxn>
                <a:cxn ang="0">
                  <a:pos x="connsiteX6606" y="connsiteY6606"/>
                </a:cxn>
                <a:cxn ang="0">
                  <a:pos x="connsiteX6607" y="connsiteY6607"/>
                </a:cxn>
                <a:cxn ang="0">
                  <a:pos x="connsiteX6608" y="connsiteY6608"/>
                </a:cxn>
                <a:cxn ang="0">
                  <a:pos x="connsiteX6609" y="connsiteY6609"/>
                </a:cxn>
                <a:cxn ang="0">
                  <a:pos x="connsiteX6610" y="connsiteY6610"/>
                </a:cxn>
                <a:cxn ang="0">
                  <a:pos x="connsiteX6611" y="connsiteY6611"/>
                </a:cxn>
                <a:cxn ang="0">
                  <a:pos x="connsiteX6612" y="connsiteY6612"/>
                </a:cxn>
                <a:cxn ang="0">
                  <a:pos x="connsiteX6613" y="connsiteY6613"/>
                </a:cxn>
                <a:cxn ang="0">
                  <a:pos x="connsiteX6614" y="connsiteY6614"/>
                </a:cxn>
                <a:cxn ang="0">
                  <a:pos x="connsiteX6615" y="connsiteY6615"/>
                </a:cxn>
                <a:cxn ang="0">
                  <a:pos x="connsiteX6616" y="connsiteY6616"/>
                </a:cxn>
                <a:cxn ang="0">
                  <a:pos x="connsiteX6617" y="connsiteY6617"/>
                </a:cxn>
                <a:cxn ang="0">
                  <a:pos x="connsiteX6618" y="connsiteY6618"/>
                </a:cxn>
                <a:cxn ang="0">
                  <a:pos x="connsiteX6619" y="connsiteY6619"/>
                </a:cxn>
                <a:cxn ang="0">
                  <a:pos x="connsiteX6620" y="connsiteY6620"/>
                </a:cxn>
                <a:cxn ang="0">
                  <a:pos x="connsiteX6621" y="connsiteY6621"/>
                </a:cxn>
                <a:cxn ang="0">
                  <a:pos x="connsiteX6622" y="connsiteY6622"/>
                </a:cxn>
                <a:cxn ang="0">
                  <a:pos x="connsiteX6623" y="connsiteY6623"/>
                </a:cxn>
                <a:cxn ang="0">
                  <a:pos x="connsiteX6624" y="connsiteY6624"/>
                </a:cxn>
                <a:cxn ang="0">
                  <a:pos x="connsiteX6625" y="connsiteY6625"/>
                </a:cxn>
                <a:cxn ang="0">
                  <a:pos x="connsiteX6626" y="connsiteY6626"/>
                </a:cxn>
                <a:cxn ang="0">
                  <a:pos x="connsiteX6627" y="connsiteY6627"/>
                </a:cxn>
                <a:cxn ang="0">
                  <a:pos x="connsiteX6628" y="connsiteY6628"/>
                </a:cxn>
                <a:cxn ang="0">
                  <a:pos x="connsiteX6629" y="connsiteY6629"/>
                </a:cxn>
                <a:cxn ang="0">
                  <a:pos x="connsiteX6630" y="connsiteY6630"/>
                </a:cxn>
                <a:cxn ang="0">
                  <a:pos x="connsiteX6631" y="connsiteY6631"/>
                </a:cxn>
                <a:cxn ang="0">
                  <a:pos x="connsiteX6632" y="connsiteY6632"/>
                </a:cxn>
                <a:cxn ang="0">
                  <a:pos x="connsiteX6633" y="connsiteY6633"/>
                </a:cxn>
                <a:cxn ang="0">
                  <a:pos x="connsiteX6634" y="connsiteY6634"/>
                </a:cxn>
                <a:cxn ang="0">
                  <a:pos x="connsiteX6635" y="connsiteY6635"/>
                </a:cxn>
                <a:cxn ang="0">
                  <a:pos x="connsiteX6636" y="connsiteY6636"/>
                </a:cxn>
                <a:cxn ang="0">
                  <a:pos x="connsiteX6637" y="connsiteY6637"/>
                </a:cxn>
                <a:cxn ang="0">
                  <a:pos x="connsiteX6638" y="connsiteY6638"/>
                </a:cxn>
                <a:cxn ang="0">
                  <a:pos x="connsiteX6639" y="connsiteY6639"/>
                </a:cxn>
                <a:cxn ang="0">
                  <a:pos x="connsiteX6640" y="connsiteY6640"/>
                </a:cxn>
                <a:cxn ang="0">
                  <a:pos x="connsiteX6641" y="connsiteY6641"/>
                </a:cxn>
                <a:cxn ang="0">
                  <a:pos x="connsiteX6642" y="connsiteY6642"/>
                </a:cxn>
                <a:cxn ang="0">
                  <a:pos x="connsiteX6643" y="connsiteY6643"/>
                </a:cxn>
                <a:cxn ang="0">
                  <a:pos x="connsiteX6644" y="connsiteY6644"/>
                </a:cxn>
                <a:cxn ang="0">
                  <a:pos x="connsiteX6645" y="connsiteY6645"/>
                </a:cxn>
                <a:cxn ang="0">
                  <a:pos x="connsiteX6646" y="connsiteY6646"/>
                </a:cxn>
                <a:cxn ang="0">
                  <a:pos x="connsiteX6647" y="connsiteY6647"/>
                </a:cxn>
                <a:cxn ang="0">
                  <a:pos x="connsiteX6648" y="connsiteY6648"/>
                </a:cxn>
                <a:cxn ang="0">
                  <a:pos x="connsiteX6649" y="connsiteY6649"/>
                </a:cxn>
                <a:cxn ang="0">
                  <a:pos x="connsiteX6650" y="connsiteY6650"/>
                </a:cxn>
                <a:cxn ang="0">
                  <a:pos x="connsiteX6651" y="connsiteY6651"/>
                </a:cxn>
                <a:cxn ang="0">
                  <a:pos x="connsiteX6652" y="connsiteY6652"/>
                </a:cxn>
                <a:cxn ang="0">
                  <a:pos x="connsiteX6653" y="connsiteY6653"/>
                </a:cxn>
                <a:cxn ang="0">
                  <a:pos x="connsiteX6654" y="connsiteY6654"/>
                </a:cxn>
                <a:cxn ang="0">
                  <a:pos x="connsiteX6655" y="connsiteY6655"/>
                </a:cxn>
                <a:cxn ang="0">
                  <a:pos x="connsiteX6656" y="connsiteY6656"/>
                </a:cxn>
                <a:cxn ang="0">
                  <a:pos x="connsiteX6657" y="connsiteY6657"/>
                </a:cxn>
                <a:cxn ang="0">
                  <a:pos x="connsiteX6658" y="connsiteY6658"/>
                </a:cxn>
                <a:cxn ang="0">
                  <a:pos x="connsiteX6659" y="connsiteY6659"/>
                </a:cxn>
                <a:cxn ang="0">
                  <a:pos x="connsiteX6660" y="connsiteY6660"/>
                </a:cxn>
                <a:cxn ang="0">
                  <a:pos x="connsiteX6661" y="connsiteY6661"/>
                </a:cxn>
                <a:cxn ang="0">
                  <a:pos x="connsiteX6662" y="connsiteY6662"/>
                </a:cxn>
                <a:cxn ang="0">
                  <a:pos x="connsiteX6663" y="connsiteY6663"/>
                </a:cxn>
                <a:cxn ang="0">
                  <a:pos x="connsiteX6664" y="connsiteY6664"/>
                </a:cxn>
                <a:cxn ang="0">
                  <a:pos x="connsiteX6665" y="connsiteY6665"/>
                </a:cxn>
                <a:cxn ang="0">
                  <a:pos x="connsiteX6666" y="connsiteY6666"/>
                </a:cxn>
                <a:cxn ang="0">
                  <a:pos x="connsiteX6667" y="connsiteY6667"/>
                </a:cxn>
                <a:cxn ang="0">
                  <a:pos x="connsiteX6668" y="connsiteY6668"/>
                </a:cxn>
                <a:cxn ang="0">
                  <a:pos x="connsiteX6669" y="connsiteY6669"/>
                </a:cxn>
                <a:cxn ang="0">
                  <a:pos x="connsiteX6670" y="connsiteY6670"/>
                </a:cxn>
                <a:cxn ang="0">
                  <a:pos x="connsiteX6671" y="connsiteY6671"/>
                </a:cxn>
                <a:cxn ang="0">
                  <a:pos x="connsiteX6672" y="connsiteY6672"/>
                </a:cxn>
                <a:cxn ang="0">
                  <a:pos x="connsiteX6673" y="connsiteY6673"/>
                </a:cxn>
                <a:cxn ang="0">
                  <a:pos x="connsiteX6674" y="connsiteY6674"/>
                </a:cxn>
                <a:cxn ang="0">
                  <a:pos x="connsiteX6675" y="connsiteY6675"/>
                </a:cxn>
                <a:cxn ang="0">
                  <a:pos x="connsiteX6676" y="connsiteY6676"/>
                </a:cxn>
                <a:cxn ang="0">
                  <a:pos x="connsiteX6677" y="connsiteY6677"/>
                </a:cxn>
                <a:cxn ang="0">
                  <a:pos x="connsiteX6678" y="connsiteY6678"/>
                </a:cxn>
                <a:cxn ang="0">
                  <a:pos x="connsiteX6679" y="connsiteY6679"/>
                </a:cxn>
                <a:cxn ang="0">
                  <a:pos x="connsiteX6680" y="connsiteY6680"/>
                </a:cxn>
                <a:cxn ang="0">
                  <a:pos x="connsiteX6681" y="connsiteY6681"/>
                </a:cxn>
                <a:cxn ang="0">
                  <a:pos x="connsiteX6682" y="connsiteY6682"/>
                </a:cxn>
                <a:cxn ang="0">
                  <a:pos x="connsiteX6683" y="connsiteY6683"/>
                </a:cxn>
                <a:cxn ang="0">
                  <a:pos x="connsiteX6684" y="connsiteY6684"/>
                </a:cxn>
                <a:cxn ang="0">
                  <a:pos x="connsiteX6685" y="connsiteY6685"/>
                </a:cxn>
                <a:cxn ang="0">
                  <a:pos x="connsiteX6686" y="connsiteY6686"/>
                </a:cxn>
                <a:cxn ang="0">
                  <a:pos x="connsiteX6687" y="connsiteY6687"/>
                </a:cxn>
                <a:cxn ang="0">
                  <a:pos x="connsiteX6688" y="connsiteY6688"/>
                </a:cxn>
                <a:cxn ang="0">
                  <a:pos x="connsiteX6689" y="connsiteY6689"/>
                </a:cxn>
                <a:cxn ang="0">
                  <a:pos x="connsiteX6690" y="connsiteY6690"/>
                </a:cxn>
                <a:cxn ang="0">
                  <a:pos x="connsiteX6691" y="connsiteY6691"/>
                </a:cxn>
                <a:cxn ang="0">
                  <a:pos x="connsiteX6692" y="connsiteY6692"/>
                </a:cxn>
                <a:cxn ang="0">
                  <a:pos x="connsiteX6693" y="connsiteY6693"/>
                </a:cxn>
                <a:cxn ang="0">
                  <a:pos x="connsiteX6694" y="connsiteY6694"/>
                </a:cxn>
                <a:cxn ang="0">
                  <a:pos x="connsiteX6695" y="connsiteY6695"/>
                </a:cxn>
                <a:cxn ang="0">
                  <a:pos x="connsiteX6696" y="connsiteY6696"/>
                </a:cxn>
                <a:cxn ang="0">
                  <a:pos x="connsiteX6697" y="connsiteY6697"/>
                </a:cxn>
                <a:cxn ang="0">
                  <a:pos x="connsiteX6698" y="connsiteY6698"/>
                </a:cxn>
                <a:cxn ang="0">
                  <a:pos x="connsiteX6699" y="connsiteY6699"/>
                </a:cxn>
                <a:cxn ang="0">
                  <a:pos x="connsiteX6700" y="connsiteY6700"/>
                </a:cxn>
                <a:cxn ang="0">
                  <a:pos x="connsiteX6701" y="connsiteY6701"/>
                </a:cxn>
                <a:cxn ang="0">
                  <a:pos x="connsiteX6702" y="connsiteY6702"/>
                </a:cxn>
                <a:cxn ang="0">
                  <a:pos x="connsiteX6703" y="connsiteY6703"/>
                </a:cxn>
                <a:cxn ang="0">
                  <a:pos x="connsiteX6704" y="connsiteY6704"/>
                </a:cxn>
                <a:cxn ang="0">
                  <a:pos x="connsiteX6705" y="connsiteY6705"/>
                </a:cxn>
                <a:cxn ang="0">
                  <a:pos x="connsiteX6706" y="connsiteY6706"/>
                </a:cxn>
                <a:cxn ang="0">
                  <a:pos x="connsiteX6707" y="connsiteY6707"/>
                </a:cxn>
                <a:cxn ang="0">
                  <a:pos x="connsiteX6708" y="connsiteY6708"/>
                </a:cxn>
                <a:cxn ang="0">
                  <a:pos x="connsiteX6709" y="connsiteY6709"/>
                </a:cxn>
                <a:cxn ang="0">
                  <a:pos x="connsiteX6710" y="connsiteY6710"/>
                </a:cxn>
                <a:cxn ang="0">
                  <a:pos x="connsiteX6711" y="connsiteY6711"/>
                </a:cxn>
                <a:cxn ang="0">
                  <a:pos x="connsiteX6712" y="connsiteY6712"/>
                </a:cxn>
                <a:cxn ang="0">
                  <a:pos x="connsiteX6713" y="connsiteY6713"/>
                </a:cxn>
                <a:cxn ang="0">
                  <a:pos x="connsiteX6714" y="connsiteY6714"/>
                </a:cxn>
                <a:cxn ang="0">
                  <a:pos x="connsiteX6715" y="connsiteY6715"/>
                </a:cxn>
                <a:cxn ang="0">
                  <a:pos x="connsiteX6716" y="connsiteY6716"/>
                </a:cxn>
                <a:cxn ang="0">
                  <a:pos x="connsiteX6717" y="connsiteY6717"/>
                </a:cxn>
                <a:cxn ang="0">
                  <a:pos x="connsiteX6718" y="connsiteY6718"/>
                </a:cxn>
                <a:cxn ang="0">
                  <a:pos x="connsiteX6719" y="connsiteY6719"/>
                </a:cxn>
                <a:cxn ang="0">
                  <a:pos x="connsiteX6720" y="connsiteY6720"/>
                </a:cxn>
                <a:cxn ang="0">
                  <a:pos x="connsiteX6721" y="connsiteY6721"/>
                </a:cxn>
                <a:cxn ang="0">
                  <a:pos x="connsiteX6722" y="connsiteY6722"/>
                </a:cxn>
                <a:cxn ang="0">
                  <a:pos x="connsiteX6723" y="connsiteY6723"/>
                </a:cxn>
                <a:cxn ang="0">
                  <a:pos x="connsiteX6724" y="connsiteY6724"/>
                </a:cxn>
                <a:cxn ang="0">
                  <a:pos x="connsiteX6725" y="connsiteY6725"/>
                </a:cxn>
                <a:cxn ang="0">
                  <a:pos x="connsiteX6726" y="connsiteY6726"/>
                </a:cxn>
                <a:cxn ang="0">
                  <a:pos x="connsiteX6727" y="connsiteY6727"/>
                </a:cxn>
                <a:cxn ang="0">
                  <a:pos x="connsiteX6728" y="connsiteY6728"/>
                </a:cxn>
                <a:cxn ang="0">
                  <a:pos x="connsiteX6729" y="connsiteY6729"/>
                </a:cxn>
                <a:cxn ang="0">
                  <a:pos x="connsiteX6730" y="connsiteY6730"/>
                </a:cxn>
                <a:cxn ang="0">
                  <a:pos x="connsiteX6731" y="connsiteY6731"/>
                </a:cxn>
                <a:cxn ang="0">
                  <a:pos x="connsiteX6732" y="connsiteY6732"/>
                </a:cxn>
                <a:cxn ang="0">
                  <a:pos x="connsiteX6733" y="connsiteY6733"/>
                </a:cxn>
                <a:cxn ang="0">
                  <a:pos x="connsiteX6734" y="connsiteY6734"/>
                </a:cxn>
                <a:cxn ang="0">
                  <a:pos x="connsiteX6735" y="connsiteY6735"/>
                </a:cxn>
                <a:cxn ang="0">
                  <a:pos x="connsiteX6736" y="connsiteY6736"/>
                </a:cxn>
                <a:cxn ang="0">
                  <a:pos x="connsiteX6737" y="connsiteY6737"/>
                </a:cxn>
                <a:cxn ang="0">
                  <a:pos x="connsiteX6738" y="connsiteY6738"/>
                </a:cxn>
                <a:cxn ang="0">
                  <a:pos x="connsiteX6739" y="connsiteY6739"/>
                </a:cxn>
                <a:cxn ang="0">
                  <a:pos x="connsiteX6740" y="connsiteY6740"/>
                </a:cxn>
                <a:cxn ang="0">
                  <a:pos x="connsiteX6741" y="connsiteY6741"/>
                </a:cxn>
                <a:cxn ang="0">
                  <a:pos x="connsiteX6742" y="connsiteY6742"/>
                </a:cxn>
                <a:cxn ang="0">
                  <a:pos x="connsiteX6743" y="connsiteY6743"/>
                </a:cxn>
                <a:cxn ang="0">
                  <a:pos x="connsiteX6744" y="connsiteY6744"/>
                </a:cxn>
                <a:cxn ang="0">
                  <a:pos x="connsiteX6745" y="connsiteY6745"/>
                </a:cxn>
                <a:cxn ang="0">
                  <a:pos x="connsiteX6746" y="connsiteY6746"/>
                </a:cxn>
                <a:cxn ang="0">
                  <a:pos x="connsiteX6747" y="connsiteY6747"/>
                </a:cxn>
                <a:cxn ang="0">
                  <a:pos x="connsiteX6748" y="connsiteY6748"/>
                </a:cxn>
                <a:cxn ang="0">
                  <a:pos x="connsiteX6749" y="connsiteY6749"/>
                </a:cxn>
                <a:cxn ang="0">
                  <a:pos x="connsiteX6750" y="connsiteY6750"/>
                </a:cxn>
                <a:cxn ang="0">
                  <a:pos x="connsiteX6751" y="connsiteY6751"/>
                </a:cxn>
                <a:cxn ang="0">
                  <a:pos x="connsiteX6752" y="connsiteY6752"/>
                </a:cxn>
                <a:cxn ang="0">
                  <a:pos x="connsiteX6753" y="connsiteY6753"/>
                </a:cxn>
                <a:cxn ang="0">
                  <a:pos x="connsiteX6754" y="connsiteY6754"/>
                </a:cxn>
                <a:cxn ang="0">
                  <a:pos x="connsiteX6755" y="connsiteY6755"/>
                </a:cxn>
                <a:cxn ang="0">
                  <a:pos x="connsiteX6756" y="connsiteY6756"/>
                </a:cxn>
                <a:cxn ang="0">
                  <a:pos x="connsiteX6757" y="connsiteY6757"/>
                </a:cxn>
                <a:cxn ang="0">
                  <a:pos x="connsiteX6758" y="connsiteY6758"/>
                </a:cxn>
                <a:cxn ang="0">
                  <a:pos x="connsiteX6759" y="connsiteY6759"/>
                </a:cxn>
                <a:cxn ang="0">
                  <a:pos x="connsiteX6760" y="connsiteY6760"/>
                </a:cxn>
                <a:cxn ang="0">
                  <a:pos x="connsiteX6761" y="connsiteY6761"/>
                </a:cxn>
                <a:cxn ang="0">
                  <a:pos x="connsiteX6762" y="connsiteY6762"/>
                </a:cxn>
                <a:cxn ang="0">
                  <a:pos x="connsiteX6763" y="connsiteY6763"/>
                </a:cxn>
                <a:cxn ang="0">
                  <a:pos x="connsiteX6764" y="connsiteY6764"/>
                </a:cxn>
                <a:cxn ang="0">
                  <a:pos x="connsiteX6765" y="connsiteY6765"/>
                </a:cxn>
                <a:cxn ang="0">
                  <a:pos x="connsiteX6766" y="connsiteY6766"/>
                </a:cxn>
                <a:cxn ang="0">
                  <a:pos x="connsiteX6767" y="connsiteY6767"/>
                </a:cxn>
                <a:cxn ang="0">
                  <a:pos x="connsiteX6768" y="connsiteY6768"/>
                </a:cxn>
                <a:cxn ang="0">
                  <a:pos x="connsiteX6769" y="connsiteY6769"/>
                </a:cxn>
                <a:cxn ang="0">
                  <a:pos x="connsiteX6770" y="connsiteY6770"/>
                </a:cxn>
                <a:cxn ang="0">
                  <a:pos x="connsiteX6771" y="connsiteY6771"/>
                </a:cxn>
                <a:cxn ang="0">
                  <a:pos x="connsiteX6772" y="connsiteY6772"/>
                </a:cxn>
                <a:cxn ang="0">
                  <a:pos x="connsiteX6773" y="connsiteY6773"/>
                </a:cxn>
                <a:cxn ang="0">
                  <a:pos x="connsiteX6774" y="connsiteY6774"/>
                </a:cxn>
                <a:cxn ang="0">
                  <a:pos x="connsiteX6775" y="connsiteY6775"/>
                </a:cxn>
                <a:cxn ang="0">
                  <a:pos x="connsiteX6776" y="connsiteY6776"/>
                </a:cxn>
                <a:cxn ang="0">
                  <a:pos x="connsiteX6777" y="connsiteY6777"/>
                </a:cxn>
                <a:cxn ang="0">
                  <a:pos x="connsiteX6778" y="connsiteY6778"/>
                </a:cxn>
                <a:cxn ang="0">
                  <a:pos x="connsiteX6779" y="connsiteY6779"/>
                </a:cxn>
                <a:cxn ang="0">
                  <a:pos x="connsiteX6780" y="connsiteY6780"/>
                </a:cxn>
                <a:cxn ang="0">
                  <a:pos x="connsiteX6781" y="connsiteY6781"/>
                </a:cxn>
                <a:cxn ang="0">
                  <a:pos x="connsiteX6782" y="connsiteY6782"/>
                </a:cxn>
                <a:cxn ang="0">
                  <a:pos x="connsiteX6783" y="connsiteY6783"/>
                </a:cxn>
                <a:cxn ang="0">
                  <a:pos x="connsiteX6784" y="connsiteY6784"/>
                </a:cxn>
                <a:cxn ang="0">
                  <a:pos x="connsiteX6785" y="connsiteY6785"/>
                </a:cxn>
                <a:cxn ang="0">
                  <a:pos x="connsiteX6786" y="connsiteY6786"/>
                </a:cxn>
                <a:cxn ang="0">
                  <a:pos x="connsiteX6787" y="connsiteY6787"/>
                </a:cxn>
                <a:cxn ang="0">
                  <a:pos x="connsiteX6788" y="connsiteY6788"/>
                </a:cxn>
                <a:cxn ang="0">
                  <a:pos x="connsiteX6789" y="connsiteY6789"/>
                </a:cxn>
                <a:cxn ang="0">
                  <a:pos x="connsiteX6790" y="connsiteY6790"/>
                </a:cxn>
                <a:cxn ang="0">
                  <a:pos x="connsiteX6791" y="connsiteY6791"/>
                </a:cxn>
                <a:cxn ang="0">
                  <a:pos x="connsiteX6792" y="connsiteY6792"/>
                </a:cxn>
                <a:cxn ang="0">
                  <a:pos x="connsiteX6793" y="connsiteY6793"/>
                </a:cxn>
                <a:cxn ang="0">
                  <a:pos x="connsiteX6794" y="connsiteY6794"/>
                </a:cxn>
                <a:cxn ang="0">
                  <a:pos x="connsiteX6795" y="connsiteY6795"/>
                </a:cxn>
                <a:cxn ang="0">
                  <a:pos x="connsiteX6796" y="connsiteY6796"/>
                </a:cxn>
                <a:cxn ang="0">
                  <a:pos x="connsiteX6797" y="connsiteY6797"/>
                </a:cxn>
                <a:cxn ang="0">
                  <a:pos x="connsiteX6798" y="connsiteY6798"/>
                </a:cxn>
                <a:cxn ang="0">
                  <a:pos x="connsiteX6799" y="connsiteY6799"/>
                </a:cxn>
                <a:cxn ang="0">
                  <a:pos x="connsiteX6800" y="connsiteY6800"/>
                </a:cxn>
                <a:cxn ang="0">
                  <a:pos x="connsiteX6801" y="connsiteY6801"/>
                </a:cxn>
                <a:cxn ang="0">
                  <a:pos x="connsiteX6802" y="connsiteY6802"/>
                </a:cxn>
                <a:cxn ang="0">
                  <a:pos x="connsiteX6803" y="connsiteY6803"/>
                </a:cxn>
                <a:cxn ang="0">
                  <a:pos x="connsiteX6804" y="connsiteY6804"/>
                </a:cxn>
                <a:cxn ang="0">
                  <a:pos x="connsiteX6805" y="connsiteY6805"/>
                </a:cxn>
                <a:cxn ang="0">
                  <a:pos x="connsiteX6806" y="connsiteY6806"/>
                </a:cxn>
                <a:cxn ang="0">
                  <a:pos x="connsiteX6807" y="connsiteY6807"/>
                </a:cxn>
                <a:cxn ang="0">
                  <a:pos x="connsiteX6808" y="connsiteY6808"/>
                </a:cxn>
                <a:cxn ang="0">
                  <a:pos x="connsiteX6809" y="connsiteY6809"/>
                </a:cxn>
                <a:cxn ang="0">
                  <a:pos x="connsiteX6810" y="connsiteY6810"/>
                </a:cxn>
                <a:cxn ang="0">
                  <a:pos x="connsiteX6811" y="connsiteY6811"/>
                </a:cxn>
                <a:cxn ang="0">
                  <a:pos x="connsiteX6812" y="connsiteY6812"/>
                </a:cxn>
                <a:cxn ang="0">
                  <a:pos x="connsiteX6813" y="connsiteY6813"/>
                </a:cxn>
                <a:cxn ang="0">
                  <a:pos x="connsiteX6814" y="connsiteY6814"/>
                </a:cxn>
                <a:cxn ang="0">
                  <a:pos x="connsiteX6815" y="connsiteY6815"/>
                </a:cxn>
                <a:cxn ang="0">
                  <a:pos x="connsiteX6816" y="connsiteY6816"/>
                </a:cxn>
                <a:cxn ang="0">
                  <a:pos x="connsiteX6817" y="connsiteY6817"/>
                </a:cxn>
                <a:cxn ang="0">
                  <a:pos x="connsiteX6818" y="connsiteY6818"/>
                </a:cxn>
                <a:cxn ang="0">
                  <a:pos x="connsiteX6819" y="connsiteY6819"/>
                </a:cxn>
                <a:cxn ang="0">
                  <a:pos x="connsiteX6820" y="connsiteY6820"/>
                </a:cxn>
                <a:cxn ang="0">
                  <a:pos x="connsiteX6821" y="connsiteY6821"/>
                </a:cxn>
                <a:cxn ang="0">
                  <a:pos x="connsiteX6822" y="connsiteY6822"/>
                </a:cxn>
                <a:cxn ang="0">
                  <a:pos x="connsiteX6823" y="connsiteY6823"/>
                </a:cxn>
                <a:cxn ang="0">
                  <a:pos x="connsiteX6824" y="connsiteY6824"/>
                </a:cxn>
                <a:cxn ang="0">
                  <a:pos x="connsiteX6825" y="connsiteY6825"/>
                </a:cxn>
                <a:cxn ang="0">
                  <a:pos x="connsiteX6826" y="connsiteY6826"/>
                </a:cxn>
                <a:cxn ang="0">
                  <a:pos x="connsiteX6827" y="connsiteY6827"/>
                </a:cxn>
                <a:cxn ang="0">
                  <a:pos x="connsiteX6828" y="connsiteY6828"/>
                </a:cxn>
                <a:cxn ang="0">
                  <a:pos x="connsiteX6829" y="connsiteY6829"/>
                </a:cxn>
                <a:cxn ang="0">
                  <a:pos x="connsiteX6830" y="connsiteY6830"/>
                </a:cxn>
                <a:cxn ang="0">
                  <a:pos x="connsiteX6831" y="connsiteY6831"/>
                </a:cxn>
                <a:cxn ang="0">
                  <a:pos x="connsiteX6832" y="connsiteY6832"/>
                </a:cxn>
                <a:cxn ang="0">
                  <a:pos x="connsiteX6833" y="connsiteY6833"/>
                </a:cxn>
                <a:cxn ang="0">
                  <a:pos x="connsiteX6834" y="connsiteY6834"/>
                </a:cxn>
                <a:cxn ang="0">
                  <a:pos x="connsiteX6835" y="connsiteY6835"/>
                </a:cxn>
                <a:cxn ang="0">
                  <a:pos x="connsiteX6836" y="connsiteY6836"/>
                </a:cxn>
                <a:cxn ang="0">
                  <a:pos x="connsiteX6837" y="connsiteY6837"/>
                </a:cxn>
                <a:cxn ang="0">
                  <a:pos x="connsiteX6838" y="connsiteY6838"/>
                </a:cxn>
                <a:cxn ang="0">
                  <a:pos x="connsiteX6839" y="connsiteY6839"/>
                </a:cxn>
                <a:cxn ang="0">
                  <a:pos x="connsiteX6840" y="connsiteY6840"/>
                </a:cxn>
                <a:cxn ang="0">
                  <a:pos x="connsiteX6841" y="connsiteY6841"/>
                </a:cxn>
                <a:cxn ang="0">
                  <a:pos x="connsiteX6842" y="connsiteY6842"/>
                </a:cxn>
                <a:cxn ang="0">
                  <a:pos x="connsiteX6843" y="connsiteY6843"/>
                </a:cxn>
                <a:cxn ang="0">
                  <a:pos x="connsiteX6844" y="connsiteY6844"/>
                </a:cxn>
                <a:cxn ang="0">
                  <a:pos x="connsiteX6845" y="connsiteY6845"/>
                </a:cxn>
                <a:cxn ang="0">
                  <a:pos x="connsiteX6846" y="connsiteY6846"/>
                </a:cxn>
                <a:cxn ang="0">
                  <a:pos x="connsiteX6847" y="connsiteY6847"/>
                </a:cxn>
                <a:cxn ang="0">
                  <a:pos x="connsiteX6848" y="connsiteY6848"/>
                </a:cxn>
                <a:cxn ang="0">
                  <a:pos x="connsiteX6849" y="connsiteY6849"/>
                </a:cxn>
                <a:cxn ang="0">
                  <a:pos x="connsiteX6850" y="connsiteY6850"/>
                </a:cxn>
                <a:cxn ang="0">
                  <a:pos x="connsiteX6851" y="connsiteY6851"/>
                </a:cxn>
                <a:cxn ang="0">
                  <a:pos x="connsiteX6852" y="connsiteY6852"/>
                </a:cxn>
                <a:cxn ang="0">
                  <a:pos x="connsiteX6853" y="connsiteY6853"/>
                </a:cxn>
                <a:cxn ang="0">
                  <a:pos x="connsiteX6854" y="connsiteY6854"/>
                </a:cxn>
                <a:cxn ang="0">
                  <a:pos x="connsiteX6855" y="connsiteY6855"/>
                </a:cxn>
                <a:cxn ang="0">
                  <a:pos x="connsiteX6856" y="connsiteY6856"/>
                </a:cxn>
                <a:cxn ang="0">
                  <a:pos x="connsiteX6857" y="connsiteY6857"/>
                </a:cxn>
                <a:cxn ang="0">
                  <a:pos x="connsiteX6858" y="connsiteY6858"/>
                </a:cxn>
                <a:cxn ang="0">
                  <a:pos x="connsiteX6859" y="connsiteY6859"/>
                </a:cxn>
                <a:cxn ang="0">
                  <a:pos x="connsiteX6860" y="connsiteY6860"/>
                </a:cxn>
                <a:cxn ang="0">
                  <a:pos x="connsiteX6861" y="connsiteY6861"/>
                </a:cxn>
                <a:cxn ang="0">
                  <a:pos x="connsiteX6862" y="connsiteY6862"/>
                </a:cxn>
                <a:cxn ang="0">
                  <a:pos x="connsiteX6863" y="connsiteY6863"/>
                </a:cxn>
              </a:cxnLst>
              <a:rect l="l" t="t" r="r" b="b"/>
              <a:pathLst>
                <a:path w="557214" h="825628">
                  <a:moveTo>
                    <a:pt x="556482" y="269972"/>
                  </a:moveTo>
                  <a:cubicBezTo>
                    <a:pt x="556116" y="268231"/>
                    <a:pt x="555923" y="267612"/>
                    <a:pt x="555804" y="267312"/>
                  </a:cubicBezTo>
                  <a:cubicBezTo>
                    <a:pt x="555784" y="266619"/>
                    <a:pt x="555754" y="265883"/>
                    <a:pt x="555716" y="265118"/>
                  </a:cubicBezTo>
                  <a:lnTo>
                    <a:pt x="555723" y="265087"/>
                  </a:lnTo>
                  <a:cubicBezTo>
                    <a:pt x="555720" y="265087"/>
                    <a:pt x="555717" y="265086"/>
                    <a:pt x="555714" y="265085"/>
                  </a:cubicBezTo>
                  <a:cubicBezTo>
                    <a:pt x="555683" y="264458"/>
                    <a:pt x="555649" y="263818"/>
                    <a:pt x="555605" y="263143"/>
                  </a:cubicBezTo>
                  <a:cubicBezTo>
                    <a:pt x="555408" y="260063"/>
                    <a:pt x="555204" y="257844"/>
                    <a:pt x="554900" y="255927"/>
                  </a:cubicBezTo>
                  <a:cubicBezTo>
                    <a:pt x="554598" y="254009"/>
                    <a:pt x="554195" y="252393"/>
                    <a:pt x="553669" y="251059"/>
                  </a:cubicBezTo>
                  <a:cubicBezTo>
                    <a:pt x="553144" y="249726"/>
                    <a:pt x="552449" y="248658"/>
                    <a:pt x="551544" y="247919"/>
                  </a:cubicBezTo>
                  <a:cubicBezTo>
                    <a:pt x="550639" y="247181"/>
                    <a:pt x="549298" y="246582"/>
                    <a:pt x="547856" y="246213"/>
                  </a:cubicBezTo>
                  <a:cubicBezTo>
                    <a:pt x="546412" y="245843"/>
                    <a:pt x="544894" y="245663"/>
                    <a:pt x="543310" y="245653"/>
                  </a:cubicBezTo>
                  <a:cubicBezTo>
                    <a:pt x="541726" y="245642"/>
                    <a:pt x="540077" y="245797"/>
                    <a:pt x="538360" y="246130"/>
                  </a:cubicBezTo>
                  <a:cubicBezTo>
                    <a:pt x="536931" y="246409"/>
                    <a:pt x="535196" y="246888"/>
                    <a:pt x="533484" y="247455"/>
                  </a:cubicBezTo>
                  <a:cubicBezTo>
                    <a:pt x="533544" y="247400"/>
                    <a:pt x="533610" y="247342"/>
                    <a:pt x="533669" y="247288"/>
                  </a:cubicBezTo>
                  <a:cubicBezTo>
                    <a:pt x="536382" y="244782"/>
                    <a:pt x="538514" y="242595"/>
                    <a:pt x="540080" y="240698"/>
                  </a:cubicBezTo>
                  <a:cubicBezTo>
                    <a:pt x="541645" y="238802"/>
                    <a:pt x="542657" y="237137"/>
                    <a:pt x="543036" y="235745"/>
                  </a:cubicBezTo>
                  <a:cubicBezTo>
                    <a:pt x="543415" y="234353"/>
                    <a:pt x="543628" y="233393"/>
                    <a:pt x="543260" y="231939"/>
                  </a:cubicBezTo>
                  <a:cubicBezTo>
                    <a:pt x="542892" y="230487"/>
                    <a:pt x="542040" y="229053"/>
                    <a:pt x="540764" y="227480"/>
                  </a:cubicBezTo>
                  <a:cubicBezTo>
                    <a:pt x="539487" y="225908"/>
                    <a:pt x="537778" y="224146"/>
                    <a:pt x="535606" y="222217"/>
                  </a:cubicBezTo>
                  <a:cubicBezTo>
                    <a:pt x="533433" y="220288"/>
                    <a:pt x="532634" y="219584"/>
                    <a:pt x="531405" y="219173"/>
                  </a:cubicBezTo>
                  <a:cubicBezTo>
                    <a:pt x="530176" y="218762"/>
                    <a:pt x="528879" y="218866"/>
                    <a:pt x="527609" y="219363"/>
                  </a:cubicBezTo>
                  <a:cubicBezTo>
                    <a:pt x="526338" y="219862"/>
                    <a:pt x="525052" y="220691"/>
                    <a:pt x="523713" y="221824"/>
                  </a:cubicBezTo>
                  <a:cubicBezTo>
                    <a:pt x="522375" y="222957"/>
                    <a:pt x="521915" y="223408"/>
                    <a:pt x="521490" y="223861"/>
                  </a:cubicBezTo>
                  <a:cubicBezTo>
                    <a:pt x="521064" y="224314"/>
                    <a:pt x="520645" y="224782"/>
                    <a:pt x="520237" y="225272"/>
                  </a:cubicBezTo>
                  <a:cubicBezTo>
                    <a:pt x="519830" y="225761"/>
                    <a:pt x="519428" y="226267"/>
                    <a:pt x="519006" y="226842"/>
                  </a:cubicBezTo>
                  <a:cubicBezTo>
                    <a:pt x="518664" y="227307"/>
                    <a:pt x="517714" y="229008"/>
                    <a:pt x="516741" y="230751"/>
                  </a:cubicBezTo>
                  <a:cubicBezTo>
                    <a:pt x="516880" y="229963"/>
                    <a:pt x="517006" y="229100"/>
                    <a:pt x="517109" y="228090"/>
                  </a:cubicBezTo>
                  <a:cubicBezTo>
                    <a:pt x="517299" y="226769"/>
                    <a:pt x="517349" y="224946"/>
                    <a:pt x="517257" y="222621"/>
                  </a:cubicBezTo>
                  <a:cubicBezTo>
                    <a:pt x="517092" y="220008"/>
                    <a:pt x="516825" y="217636"/>
                    <a:pt x="516459" y="215505"/>
                  </a:cubicBezTo>
                  <a:cubicBezTo>
                    <a:pt x="516205" y="214203"/>
                    <a:pt x="515981" y="213077"/>
                    <a:pt x="515780" y="212089"/>
                  </a:cubicBezTo>
                  <a:cubicBezTo>
                    <a:pt x="515830" y="209919"/>
                    <a:pt x="515939" y="207869"/>
                    <a:pt x="516122" y="205968"/>
                  </a:cubicBezTo>
                  <a:cubicBezTo>
                    <a:pt x="516324" y="203874"/>
                    <a:pt x="516412" y="203248"/>
                    <a:pt x="516511" y="202623"/>
                  </a:cubicBezTo>
                  <a:cubicBezTo>
                    <a:pt x="516610" y="201997"/>
                    <a:pt x="516722" y="201397"/>
                    <a:pt x="516836" y="200820"/>
                  </a:cubicBezTo>
                  <a:cubicBezTo>
                    <a:pt x="516951" y="200243"/>
                    <a:pt x="517082" y="199692"/>
                    <a:pt x="517195" y="199232"/>
                  </a:cubicBezTo>
                  <a:cubicBezTo>
                    <a:pt x="517307" y="198772"/>
                    <a:pt x="518108" y="196682"/>
                    <a:pt x="518747" y="194798"/>
                  </a:cubicBezTo>
                  <a:cubicBezTo>
                    <a:pt x="519386" y="192914"/>
                    <a:pt x="519890" y="191295"/>
                    <a:pt x="520262" y="189933"/>
                  </a:cubicBezTo>
                  <a:cubicBezTo>
                    <a:pt x="520633" y="188571"/>
                    <a:pt x="520871" y="187449"/>
                    <a:pt x="520969" y="186556"/>
                  </a:cubicBezTo>
                  <a:cubicBezTo>
                    <a:pt x="521067" y="185663"/>
                    <a:pt x="521086" y="184825"/>
                    <a:pt x="521023" y="183989"/>
                  </a:cubicBezTo>
                  <a:cubicBezTo>
                    <a:pt x="520961" y="183153"/>
                    <a:pt x="520813" y="182348"/>
                    <a:pt x="520576" y="181579"/>
                  </a:cubicBezTo>
                  <a:cubicBezTo>
                    <a:pt x="520340" y="180810"/>
                    <a:pt x="520012" y="180083"/>
                    <a:pt x="519439" y="179239"/>
                  </a:cubicBezTo>
                  <a:cubicBezTo>
                    <a:pt x="518866" y="178396"/>
                    <a:pt x="516188" y="176464"/>
                    <a:pt x="512669" y="175718"/>
                  </a:cubicBezTo>
                  <a:cubicBezTo>
                    <a:pt x="509151" y="174973"/>
                    <a:pt x="505070" y="175443"/>
                    <a:pt x="500433" y="177025"/>
                  </a:cubicBezTo>
                  <a:cubicBezTo>
                    <a:pt x="496966" y="178207"/>
                    <a:pt x="493175" y="180008"/>
                    <a:pt x="490395" y="181702"/>
                  </a:cubicBezTo>
                  <a:cubicBezTo>
                    <a:pt x="490570" y="181542"/>
                    <a:pt x="490760" y="181380"/>
                    <a:pt x="490925" y="181221"/>
                  </a:cubicBezTo>
                  <a:cubicBezTo>
                    <a:pt x="491757" y="180422"/>
                    <a:pt x="492503" y="179694"/>
                    <a:pt x="493157" y="179029"/>
                  </a:cubicBezTo>
                  <a:cubicBezTo>
                    <a:pt x="493811" y="178363"/>
                    <a:pt x="494374" y="177763"/>
                    <a:pt x="494851" y="177239"/>
                  </a:cubicBezTo>
                  <a:cubicBezTo>
                    <a:pt x="495327" y="176716"/>
                    <a:pt x="497022" y="174819"/>
                    <a:pt x="498526" y="173055"/>
                  </a:cubicBezTo>
                  <a:cubicBezTo>
                    <a:pt x="499447" y="171975"/>
                    <a:pt x="500269" y="170965"/>
                    <a:pt x="501043" y="169990"/>
                  </a:cubicBezTo>
                  <a:cubicBezTo>
                    <a:pt x="501714" y="169551"/>
                    <a:pt x="502493" y="168903"/>
                    <a:pt x="503127" y="168253"/>
                  </a:cubicBezTo>
                  <a:cubicBezTo>
                    <a:pt x="503996" y="167365"/>
                    <a:pt x="504604" y="166486"/>
                    <a:pt x="504945" y="165598"/>
                  </a:cubicBezTo>
                  <a:cubicBezTo>
                    <a:pt x="505208" y="164916"/>
                    <a:pt x="505242" y="164247"/>
                    <a:pt x="505176" y="163630"/>
                  </a:cubicBezTo>
                  <a:cubicBezTo>
                    <a:pt x="505192" y="163577"/>
                    <a:pt x="505230" y="163508"/>
                    <a:pt x="505334" y="163366"/>
                  </a:cubicBezTo>
                  <a:cubicBezTo>
                    <a:pt x="505287" y="163400"/>
                    <a:pt x="505218" y="163463"/>
                    <a:pt x="505164" y="163506"/>
                  </a:cubicBezTo>
                  <a:cubicBezTo>
                    <a:pt x="505144" y="163363"/>
                    <a:pt x="505159" y="163203"/>
                    <a:pt x="505123" y="163070"/>
                  </a:cubicBezTo>
                  <a:cubicBezTo>
                    <a:pt x="504927" y="162335"/>
                    <a:pt x="504435" y="161589"/>
                    <a:pt x="503651" y="160822"/>
                  </a:cubicBezTo>
                  <a:cubicBezTo>
                    <a:pt x="502868" y="160054"/>
                    <a:pt x="501780" y="159203"/>
                    <a:pt x="500371" y="158254"/>
                  </a:cubicBezTo>
                  <a:cubicBezTo>
                    <a:pt x="498961" y="157306"/>
                    <a:pt x="497224" y="156254"/>
                    <a:pt x="495774" y="155585"/>
                  </a:cubicBezTo>
                  <a:cubicBezTo>
                    <a:pt x="494324" y="154916"/>
                    <a:pt x="493498" y="154715"/>
                    <a:pt x="492646" y="154623"/>
                  </a:cubicBezTo>
                  <a:cubicBezTo>
                    <a:pt x="491793" y="154532"/>
                    <a:pt x="490920" y="154545"/>
                    <a:pt x="490029" y="154663"/>
                  </a:cubicBezTo>
                  <a:cubicBezTo>
                    <a:pt x="489138" y="154782"/>
                    <a:pt x="488230" y="155003"/>
                    <a:pt x="487533" y="155241"/>
                  </a:cubicBezTo>
                  <a:cubicBezTo>
                    <a:pt x="486835" y="155478"/>
                    <a:pt x="486414" y="155653"/>
                    <a:pt x="486016" y="155834"/>
                  </a:cubicBezTo>
                  <a:cubicBezTo>
                    <a:pt x="485617" y="156016"/>
                    <a:pt x="485242" y="156202"/>
                    <a:pt x="484887" y="156389"/>
                  </a:cubicBezTo>
                  <a:cubicBezTo>
                    <a:pt x="484683" y="156498"/>
                    <a:pt x="484459" y="156627"/>
                    <a:pt x="484040" y="156896"/>
                  </a:cubicBezTo>
                  <a:cubicBezTo>
                    <a:pt x="483284" y="157210"/>
                    <a:pt x="482533" y="157542"/>
                    <a:pt x="481790" y="157913"/>
                  </a:cubicBezTo>
                  <a:cubicBezTo>
                    <a:pt x="480103" y="158754"/>
                    <a:pt x="478443" y="159731"/>
                    <a:pt x="477471" y="160304"/>
                  </a:cubicBezTo>
                  <a:cubicBezTo>
                    <a:pt x="476499" y="160878"/>
                    <a:pt x="475625" y="161570"/>
                    <a:pt x="474363" y="162842"/>
                  </a:cubicBezTo>
                  <a:cubicBezTo>
                    <a:pt x="473101" y="164114"/>
                    <a:pt x="471353" y="166040"/>
                    <a:pt x="469113" y="168646"/>
                  </a:cubicBezTo>
                  <a:cubicBezTo>
                    <a:pt x="466874" y="171252"/>
                    <a:pt x="464142" y="174544"/>
                    <a:pt x="462431" y="176643"/>
                  </a:cubicBezTo>
                  <a:cubicBezTo>
                    <a:pt x="460719" y="178743"/>
                    <a:pt x="460227" y="179230"/>
                    <a:pt x="459707" y="179683"/>
                  </a:cubicBezTo>
                  <a:cubicBezTo>
                    <a:pt x="459187" y="180134"/>
                    <a:pt x="458637" y="180552"/>
                    <a:pt x="458058" y="180935"/>
                  </a:cubicBezTo>
                  <a:cubicBezTo>
                    <a:pt x="457477" y="181318"/>
                    <a:pt x="456866" y="181667"/>
                    <a:pt x="455595" y="182244"/>
                  </a:cubicBezTo>
                  <a:cubicBezTo>
                    <a:pt x="454323" y="182822"/>
                    <a:pt x="452409" y="183628"/>
                    <a:pt x="450594" y="184354"/>
                  </a:cubicBezTo>
                  <a:cubicBezTo>
                    <a:pt x="448779" y="185079"/>
                    <a:pt x="447063" y="185723"/>
                    <a:pt x="445448" y="186286"/>
                  </a:cubicBezTo>
                  <a:cubicBezTo>
                    <a:pt x="443833" y="186849"/>
                    <a:pt x="442320" y="187330"/>
                    <a:pt x="438681" y="188135"/>
                  </a:cubicBezTo>
                  <a:cubicBezTo>
                    <a:pt x="435043" y="188939"/>
                    <a:pt x="429649" y="190074"/>
                    <a:pt x="425125" y="191088"/>
                  </a:cubicBezTo>
                  <a:cubicBezTo>
                    <a:pt x="420601" y="192101"/>
                    <a:pt x="416943" y="192995"/>
                    <a:pt x="414138" y="193773"/>
                  </a:cubicBezTo>
                  <a:cubicBezTo>
                    <a:pt x="411333" y="194552"/>
                    <a:pt x="409353" y="195228"/>
                    <a:pt x="406421" y="196491"/>
                  </a:cubicBezTo>
                  <a:cubicBezTo>
                    <a:pt x="405555" y="196864"/>
                    <a:pt x="404547" y="197314"/>
                    <a:pt x="403461" y="197807"/>
                  </a:cubicBezTo>
                  <a:cubicBezTo>
                    <a:pt x="399018" y="191251"/>
                    <a:pt x="394533" y="185678"/>
                    <a:pt x="390006" y="181105"/>
                  </a:cubicBezTo>
                  <a:cubicBezTo>
                    <a:pt x="386593" y="177024"/>
                    <a:pt x="383191" y="173385"/>
                    <a:pt x="379793" y="170183"/>
                  </a:cubicBezTo>
                  <a:cubicBezTo>
                    <a:pt x="379641" y="169880"/>
                    <a:pt x="379508" y="169592"/>
                    <a:pt x="379343" y="169279"/>
                  </a:cubicBezTo>
                  <a:lnTo>
                    <a:pt x="378418" y="168912"/>
                  </a:lnTo>
                  <a:cubicBezTo>
                    <a:pt x="378085" y="168611"/>
                    <a:pt x="377752" y="168283"/>
                    <a:pt x="377419" y="167990"/>
                  </a:cubicBezTo>
                  <a:cubicBezTo>
                    <a:pt x="373075" y="164162"/>
                    <a:pt x="368803" y="161009"/>
                    <a:pt x="364253" y="158247"/>
                  </a:cubicBezTo>
                  <a:cubicBezTo>
                    <a:pt x="359704" y="155485"/>
                    <a:pt x="354394" y="152822"/>
                    <a:pt x="348481" y="150412"/>
                  </a:cubicBezTo>
                  <a:cubicBezTo>
                    <a:pt x="344677" y="148862"/>
                    <a:pt x="340579" y="147484"/>
                    <a:pt x="336253" y="146236"/>
                  </a:cubicBezTo>
                  <a:cubicBezTo>
                    <a:pt x="332819" y="144833"/>
                    <a:pt x="328819" y="143477"/>
                    <a:pt x="324212" y="142173"/>
                  </a:cubicBezTo>
                  <a:cubicBezTo>
                    <a:pt x="319862" y="141174"/>
                    <a:pt x="316283" y="140415"/>
                    <a:pt x="313390" y="139868"/>
                  </a:cubicBezTo>
                  <a:lnTo>
                    <a:pt x="312590" y="139622"/>
                  </a:lnTo>
                  <a:cubicBezTo>
                    <a:pt x="312292" y="139513"/>
                    <a:pt x="312030" y="139432"/>
                    <a:pt x="311746" y="139335"/>
                  </a:cubicBezTo>
                  <a:cubicBezTo>
                    <a:pt x="311453" y="137857"/>
                    <a:pt x="311255" y="136223"/>
                    <a:pt x="311173" y="134398"/>
                  </a:cubicBezTo>
                  <a:cubicBezTo>
                    <a:pt x="311158" y="130002"/>
                    <a:pt x="311523" y="125853"/>
                    <a:pt x="312268" y="121950"/>
                  </a:cubicBezTo>
                  <a:cubicBezTo>
                    <a:pt x="313201" y="117341"/>
                    <a:pt x="314054" y="114007"/>
                    <a:pt x="314826" y="111946"/>
                  </a:cubicBezTo>
                  <a:cubicBezTo>
                    <a:pt x="315956" y="109018"/>
                    <a:pt x="317711" y="105191"/>
                    <a:pt x="320019" y="100565"/>
                  </a:cubicBezTo>
                  <a:cubicBezTo>
                    <a:pt x="322219" y="96661"/>
                    <a:pt x="323812" y="93872"/>
                    <a:pt x="325765" y="91237"/>
                  </a:cubicBezTo>
                  <a:cubicBezTo>
                    <a:pt x="327924" y="88326"/>
                    <a:pt x="330611" y="85490"/>
                    <a:pt x="333833" y="82719"/>
                  </a:cubicBezTo>
                  <a:cubicBezTo>
                    <a:pt x="336490" y="80434"/>
                    <a:pt x="339493" y="78192"/>
                    <a:pt x="341534" y="76556"/>
                  </a:cubicBezTo>
                  <a:cubicBezTo>
                    <a:pt x="343510" y="75637"/>
                    <a:pt x="345211" y="74899"/>
                    <a:pt x="346599" y="74367"/>
                  </a:cubicBezTo>
                  <a:cubicBezTo>
                    <a:pt x="348146" y="73773"/>
                    <a:pt x="349394" y="73396"/>
                    <a:pt x="351757" y="72622"/>
                  </a:cubicBezTo>
                  <a:cubicBezTo>
                    <a:pt x="354121" y="71847"/>
                    <a:pt x="356284" y="71249"/>
                    <a:pt x="358263" y="70827"/>
                  </a:cubicBezTo>
                  <a:cubicBezTo>
                    <a:pt x="360243" y="70405"/>
                    <a:pt x="362037" y="70153"/>
                    <a:pt x="363641" y="70069"/>
                  </a:cubicBezTo>
                  <a:cubicBezTo>
                    <a:pt x="365245" y="69985"/>
                    <a:pt x="366676" y="70042"/>
                    <a:pt x="367996" y="70216"/>
                  </a:cubicBezTo>
                  <a:cubicBezTo>
                    <a:pt x="369315" y="70389"/>
                    <a:pt x="370576" y="70648"/>
                    <a:pt x="371769" y="70991"/>
                  </a:cubicBezTo>
                  <a:cubicBezTo>
                    <a:pt x="372961" y="71333"/>
                    <a:pt x="374086" y="71758"/>
                    <a:pt x="375147" y="72266"/>
                  </a:cubicBezTo>
                  <a:cubicBezTo>
                    <a:pt x="376208" y="72774"/>
                    <a:pt x="377221" y="73372"/>
                    <a:pt x="377645" y="73675"/>
                  </a:cubicBezTo>
                  <a:cubicBezTo>
                    <a:pt x="378070" y="73978"/>
                    <a:pt x="378493" y="74314"/>
                    <a:pt x="378894" y="74669"/>
                  </a:cubicBezTo>
                  <a:cubicBezTo>
                    <a:pt x="379295" y="75024"/>
                    <a:pt x="379674" y="75399"/>
                    <a:pt x="380032" y="75794"/>
                  </a:cubicBezTo>
                  <a:cubicBezTo>
                    <a:pt x="380391" y="76190"/>
                    <a:pt x="380630" y="76468"/>
                    <a:pt x="383673" y="81220"/>
                  </a:cubicBezTo>
                  <a:cubicBezTo>
                    <a:pt x="386715" y="85973"/>
                    <a:pt x="388111" y="86919"/>
                    <a:pt x="388944" y="87258"/>
                  </a:cubicBezTo>
                  <a:cubicBezTo>
                    <a:pt x="389778" y="87598"/>
                    <a:pt x="390597" y="87823"/>
                    <a:pt x="391406" y="87920"/>
                  </a:cubicBezTo>
                  <a:cubicBezTo>
                    <a:pt x="392216" y="88016"/>
                    <a:pt x="393010" y="87974"/>
                    <a:pt x="393739" y="87787"/>
                  </a:cubicBezTo>
                  <a:cubicBezTo>
                    <a:pt x="394467" y="87600"/>
                    <a:pt x="395126" y="87324"/>
                    <a:pt x="395749" y="86902"/>
                  </a:cubicBezTo>
                  <a:cubicBezTo>
                    <a:pt x="396373" y="86481"/>
                    <a:pt x="396885" y="85933"/>
                    <a:pt x="397253" y="85284"/>
                  </a:cubicBezTo>
                  <a:cubicBezTo>
                    <a:pt x="397621" y="84636"/>
                    <a:pt x="397838" y="83918"/>
                    <a:pt x="397921" y="83195"/>
                  </a:cubicBezTo>
                  <a:cubicBezTo>
                    <a:pt x="398004" y="82471"/>
                    <a:pt x="398020" y="82221"/>
                    <a:pt x="398022" y="81925"/>
                  </a:cubicBezTo>
                  <a:cubicBezTo>
                    <a:pt x="398023" y="81629"/>
                    <a:pt x="398008" y="81327"/>
                    <a:pt x="397974" y="81018"/>
                  </a:cubicBezTo>
                  <a:cubicBezTo>
                    <a:pt x="397940" y="80709"/>
                    <a:pt x="397894" y="80393"/>
                    <a:pt x="397821" y="80010"/>
                  </a:cubicBezTo>
                  <a:cubicBezTo>
                    <a:pt x="397748" y="79627"/>
                    <a:pt x="397162" y="77825"/>
                    <a:pt x="396692" y="76303"/>
                  </a:cubicBezTo>
                  <a:cubicBezTo>
                    <a:pt x="396417" y="75414"/>
                    <a:pt x="396188" y="74639"/>
                    <a:pt x="395986" y="73925"/>
                  </a:cubicBezTo>
                  <a:cubicBezTo>
                    <a:pt x="396558" y="74211"/>
                    <a:pt x="397298" y="74500"/>
                    <a:pt x="398282" y="74794"/>
                  </a:cubicBezTo>
                  <a:lnTo>
                    <a:pt x="398413" y="74823"/>
                  </a:lnTo>
                  <a:cubicBezTo>
                    <a:pt x="399766" y="75489"/>
                    <a:pt x="401041" y="76001"/>
                    <a:pt x="402223" y="76378"/>
                  </a:cubicBezTo>
                  <a:cubicBezTo>
                    <a:pt x="403426" y="76762"/>
                    <a:pt x="404533" y="77019"/>
                    <a:pt x="405572" y="77148"/>
                  </a:cubicBezTo>
                  <a:cubicBezTo>
                    <a:pt x="406610" y="77277"/>
                    <a:pt x="407475" y="77191"/>
                    <a:pt x="408265" y="76973"/>
                  </a:cubicBezTo>
                  <a:cubicBezTo>
                    <a:pt x="409055" y="76754"/>
                    <a:pt x="409819" y="76407"/>
                    <a:pt x="410546" y="75931"/>
                  </a:cubicBezTo>
                  <a:cubicBezTo>
                    <a:pt x="411274" y="75455"/>
                    <a:pt x="411966" y="74864"/>
                    <a:pt x="412661" y="74100"/>
                  </a:cubicBezTo>
                  <a:cubicBezTo>
                    <a:pt x="413355" y="73337"/>
                    <a:pt x="414562" y="71273"/>
                    <a:pt x="415566" y="69348"/>
                  </a:cubicBezTo>
                  <a:cubicBezTo>
                    <a:pt x="416570" y="67424"/>
                    <a:pt x="417404" y="65596"/>
                    <a:pt x="418070" y="63862"/>
                  </a:cubicBezTo>
                  <a:cubicBezTo>
                    <a:pt x="418737" y="62128"/>
                    <a:pt x="419230" y="60484"/>
                    <a:pt x="419553" y="58950"/>
                  </a:cubicBezTo>
                  <a:cubicBezTo>
                    <a:pt x="419876" y="57416"/>
                    <a:pt x="420195" y="55399"/>
                    <a:pt x="420310" y="53556"/>
                  </a:cubicBezTo>
                  <a:cubicBezTo>
                    <a:pt x="420426" y="51713"/>
                    <a:pt x="420346" y="50067"/>
                    <a:pt x="420059" y="48605"/>
                  </a:cubicBezTo>
                  <a:cubicBezTo>
                    <a:pt x="419772" y="47143"/>
                    <a:pt x="419247" y="45862"/>
                    <a:pt x="418491" y="44849"/>
                  </a:cubicBezTo>
                  <a:cubicBezTo>
                    <a:pt x="417736" y="43835"/>
                    <a:pt x="416925" y="43046"/>
                    <a:pt x="415955" y="42306"/>
                  </a:cubicBezTo>
                  <a:cubicBezTo>
                    <a:pt x="414986" y="41567"/>
                    <a:pt x="413888" y="40896"/>
                    <a:pt x="412660" y="40289"/>
                  </a:cubicBezTo>
                  <a:cubicBezTo>
                    <a:pt x="411434" y="39682"/>
                    <a:pt x="410078" y="39134"/>
                    <a:pt x="408602" y="38643"/>
                  </a:cubicBezTo>
                  <a:cubicBezTo>
                    <a:pt x="407126" y="38152"/>
                    <a:pt x="404649" y="37423"/>
                    <a:pt x="401974" y="36739"/>
                  </a:cubicBezTo>
                  <a:cubicBezTo>
                    <a:pt x="399298" y="36055"/>
                    <a:pt x="396439" y="35421"/>
                    <a:pt x="393393" y="34836"/>
                  </a:cubicBezTo>
                  <a:cubicBezTo>
                    <a:pt x="390347" y="34251"/>
                    <a:pt x="387115" y="33714"/>
                    <a:pt x="383719" y="33228"/>
                  </a:cubicBezTo>
                  <a:cubicBezTo>
                    <a:pt x="380323" y="32742"/>
                    <a:pt x="379929" y="32636"/>
                    <a:pt x="379452" y="32488"/>
                  </a:cubicBezTo>
                  <a:cubicBezTo>
                    <a:pt x="378976" y="32339"/>
                    <a:pt x="378556" y="32177"/>
                    <a:pt x="378192" y="32004"/>
                  </a:cubicBezTo>
                  <a:cubicBezTo>
                    <a:pt x="377828" y="31831"/>
                    <a:pt x="377520" y="31649"/>
                    <a:pt x="377246" y="31448"/>
                  </a:cubicBezTo>
                  <a:cubicBezTo>
                    <a:pt x="377136" y="31367"/>
                    <a:pt x="377071" y="31317"/>
                    <a:pt x="377009" y="31270"/>
                  </a:cubicBezTo>
                  <a:cubicBezTo>
                    <a:pt x="377280" y="30459"/>
                    <a:pt x="377939" y="28351"/>
                    <a:pt x="378500" y="26484"/>
                  </a:cubicBezTo>
                  <a:cubicBezTo>
                    <a:pt x="379237" y="24034"/>
                    <a:pt x="379795" y="22034"/>
                    <a:pt x="380177" y="20469"/>
                  </a:cubicBezTo>
                  <a:cubicBezTo>
                    <a:pt x="380560" y="18904"/>
                    <a:pt x="380768" y="17737"/>
                    <a:pt x="380783" y="16944"/>
                  </a:cubicBezTo>
                  <a:cubicBezTo>
                    <a:pt x="380798" y="16151"/>
                    <a:pt x="380736" y="15015"/>
                    <a:pt x="380523" y="13891"/>
                  </a:cubicBezTo>
                  <a:cubicBezTo>
                    <a:pt x="380311" y="12767"/>
                    <a:pt x="379928" y="11756"/>
                    <a:pt x="379341" y="10882"/>
                  </a:cubicBezTo>
                  <a:cubicBezTo>
                    <a:pt x="378753" y="10008"/>
                    <a:pt x="377955" y="9322"/>
                    <a:pt x="376915" y="8882"/>
                  </a:cubicBezTo>
                  <a:cubicBezTo>
                    <a:pt x="375875" y="8441"/>
                    <a:pt x="372793" y="8136"/>
                    <a:pt x="370194" y="8016"/>
                  </a:cubicBezTo>
                  <a:cubicBezTo>
                    <a:pt x="367594" y="7897"/>
                    <a:pt x="365416" y="7962"/>
                    <a:pt x="363635" y="8211"/>
                  </a:cubicBezTo>
                  <a:cubicBezTo>
                    <a:pt x="361855" y="8460"/>
                    <a:pt x="360437" y="8920"/>
                    <a:pt x="359447" y="9650"/>
                  </a:cubicBezTo>
                  <a:cubicBezTo>
                    <a:pt x="358457" y="10380"/>
                    <a:pt x="358154" y="10745"/>
                    <a:pt x="357917" y="11126"/>
                  </a:cubicBezTo>
                  <a:cubicBezTo>
                    <a:pt x="357678" y="11508"/>
                    <a:pt x="357478" y="11917"/>
                    <a:pt x="357313" y="12356"/>
                  </a:cubicBezTo>
                  <a:cubicBezTo>
                    <a:pt x="357149" y="12794"/>
                    <a:pt x="357023" y="13260"/>
                    <a:pt x="356919" y="13819"/>
                  </a:cubicBezTo>
                  <a:cubicBezTo>
                    <a:pt x="356821" y="14345"/>
                    <a:pt x="356754" y="17373"/>
                    <a:pt x="356677" y="20037"/>
                  </a:cubicBezTo>
                  <a:cubicBezTo>
                    <a:pt x="356491" y="21040"/>
                    <a:pt x="356345" y="22195"/>
                    <a:pt x="356239" y="23507"/>
                  </a:cubicBezTo>
                  <a:cubicBezTo>
                    <a:pt x="356203" y="23750"/>
                    <a:pt x="356176" y="24321"/>
                    <a:pt x="356157" y="25188"/>
                  </a:cubicBezTo>
                  <a:cubicBezTo>
                    <a:pt x="356130" y="25325"/>
                    <a:pt x="356103" y="25501"/>
                    <a:pt x="356077" y="25625"/>
                  </a:cubicBezTo>
                  <a:cubicBezTo>
                    <a:pt x="355885" y="26500"/>
                    <a:pt x="355679" y="27114"/>
                    <a:pt x="355439" y="27733"/>
                  </a:cubicBezTo>
                  <a:cubicBezTo>
                    <a:pt x="355199" y="28353"/>
                    <a:pt x="354932" y="28812"/>
                    <a:pt x="354645" y="29155"/>
                  </a:cubicBezTo>
                  <a:cubicBezTo>
                    <a:pt x="354357" y="29498"/>
                    <a:pt x="354049" y="29743"/>
                    <a:pt x="353700" y="29915"/>
                  </a:cubicBezTo>
                  <a:cubicBezTo>
                    <a:pt x="353351" y="30087"/>
                    <a:pt x="352840" y="30217"/>
                    <a:pt x="351385" y="30596"/>
                  </a:cubicBezTo>
                  <a:cubicBezTo>
                    <a:pt x="349930" y="30974"/>
                    <a:pt x="348741" y="31231"/>
                    <a:pt x="347829" y="31360"/>
                  </a:cubicBezTo>
                  <a:cubicBezTo>
                    <a:pt x="347552" y="31399"/>
                    <a:pt x="347315" y="31424"/>
                    <a:pt x="347100" y="31444"/>
                  </a:cubicBezTo>
                  <a:cubicBezTo>
                    <a:pt x="347134" y="31337"/>
                    <a:pt x="347170" y="31252"/>
                    <a:pt x="347200" y="31111"/>
                  </a:cubicBezTo>
                  <a:cubicBezTo>
                    <a:pt x="347637" y="29111"/>
                    <a:pt x="347897" y="27207"/>
                    <a:pt x="347943" y="25536"/>
                  </a:cubicBezTo>
                  <a:cubicBezTo>
                    <a:pt x="347990" y="23866"/>
                    <a:pt x="347801" y="22403"/>
                    <a:pt x="347305" y="21130"/>
                  </a:cubicBezTo>
                  <a:cubicBezTo>
                    <a:pt x="346809" y="19858"/>
                    <a:pt x="346057" y="18970"/>
                    <a:pt x="345593" y="18682"/>
                  </a:cubicBezTo>
                  <a:cubicBezTo>
                    <a:pt x="345130" y="18394"/>
                    <a:pt x="344885" y="18321"/>
                    <a:pt x="344652" y="18278"/>
                  </a:cubicBezTo>
                  <a:cubicBezTo>
                    <a:pt x="344419" y="18234"/>
                    <a:pt x="344194" y="18212"/>
                    <a:pt x="343971" y="18207"/>
                  </a:cubicBezTo>
                  <a:cubicBezTo>
                    <a:pt x="343748" y="18201"/>
                    <a:pt x="343536" y="18208"/>
                    <a:pt x="339207" y="18437"/>
                  </a:cubicBezTo>
                  <a:cubicBezTo>
                    <a:pt x="334878" y="18665"/>
                    <a:pt x="334423" y="18709"/>
                    <a:pt x="334058" y="18764"/>
                  </a:cubicBezTo>
                  <a:cubicBezTo>
                    <a:pt x="333692" y="18818"/>
                    <a:pt x="333356" y="18885"/>
                    <a:pt x="333041" y="18972"/>
                  </a:cubicBezTo>
                  <a:cubicBezTo>
                    <a:pt x="332726" y="19059"/>
                    <a:pt x="332419" y="19180"/>
                    <a:pt x="332075" y="19390"/>
                  </a:cubicBezTo>
                  <a:cubicBezTo>
                    <a:pt x="331730" y="19600"/>
                    <a:pt x="331427" y="19916"/>
                    <a:pt x="331224" y="20230"/>
                  </a:cubicBezTo>
                  <a:cubicBezTo>
                    <a:pt x="331021" y="20544"/>
                    <a:pt x="330859" y="20877"/>
                    <a:pt x="330715" y="21240"/>
                  </a:cubicBezTo>
                  <a:cubicBezTo>
                    <a:pt x="330572" y="21603"/>
                    <a:pt x="330446" y="22005"/>
                    <a:pt x="330313" y="22540"/>
                  </a:cubicBezTo>
                  <a:cubicBezTo>
                    <a:pt x="330180" y="23075"/>
                    <a:pt x="330019" y="25042"/>
                    <a:pt x="329848" y="26700"/>
                  </a:cubicBezTo>
                  <a:cubicBezTo>
                    <a:pt x="329678" y="28359"/>
                    <a:pt x="329491" y="29763"/>
                    <a:pt x="329290" y="30910"/>
                  </a:cubicBezTo>
                  <a:cubicBezTo>
                    <a:pt x="329090" y="32056"/>
                    <a:pt x="328875" y="32936"/>
                    <a:pt x="328637" y="33578"/>
                  </a:cubicBezTo>
                  <a:cubicBezTo>
                    <a:pt x="328615" y="33637"/>
                    <a:pt x="328582" y="33724"/>
                    <a:pt x="328556" y="33792"/>
                  </a:cubicBezTo>
                  <a:cubicBezTo>
                    <a:pt x="328264" y="34361"/>
                    <a:pt x="327955" y="34915"/>
                    <a:pt x="327641" y="35456"/>
                  </a:cubicBezTo>
                  <a:lnTo>
                    <a:pt x="322663" y="42123"/>
                  </a:lnTo>
                  <a:cubicBezTo>
                    <a:pt x="322632" y="42155"/>
                    <a:pt x="322609" y="42182"/>
                    <a:pt x="322579" y="42215"/>
                  </a:cubicBezTo>
                  <a:cubicBezTo>
                    <a:pt x="322062" y="42760"/>
                    <a:pt x="321502" y="43329"/>
                    <a:pt x="319668" y="44974"/>
                  </a:cubicBezTo>
                  <a:cubicBezTo>
                    <a:pt x="317834" y="46618"/>
                    <a:pt x="314947" y="49222"/>
                    <a:pt x="312471" y="51569"/>
                  </a:cubicBezTo>
                  <a:cubicBezTo>
                    <a:pt x="309995" y="53916"/>
                    <a:pt x="307926" y="56004"/>
                    <a:pt x="306234" y="57808"/>
                  </a:cubicBezTo>
                  <a:cubicBezTo>
                    <a:pt x="304542" y="59612"/>
                    <a:pt x="303222" y="61141"/>
                    <a:pt x="297355" y="68337"/>
                  </a:cubicBezTo>
                  <a:cubicBezTo>
                    <a:pt x="291487" y="75534"/>
                    <a:pt x="280784" y="88630"/>
                    <a:pt x="280325" y="89224"/>
                  </a:cubicBezTo>
                  <a:cubicBezTo>
                    <a:pt x="279866" y="89819"/>
                    <a:pt x="279332" y="90585"/>
                    <a:pt x="278724" y="91518"/>
                  </a:cubicBezTo>
                  <a:cubicBezTo>
                    <a:pt x="278115" y="92451"/>
                    <a:pt x="277428" y="93555"/>
                    <a:pt x="276662" y="94833"/>
                  </a:cubicBezTo>
                  <a:cubicBezTo>
                    <a:pt x="275895" y="96110"/>
                    <a:pt x="275033" y="97587"/>
                    <a:pt x="274345" y="98915"/>
                  </a:cubicBezTo>
                  <a:cubicBezTo>
                    <a:pt x="273658" y="100243"/>
                    <a:pt x="273001" y="101635"/>
                    <a:pt x="272371" y="103096"/>
                  </a:cubicBezTo>
                  <a:cubicBezTo>
                    <a:pt x="271742" y="104557"/>
                    <a:pt x="271139" y="106087"/>
                    <a:pt x="270563" y="107687"/>
                  </a:cubicBezTo>
                  <a:cubicBezTo>
                    <a:pt x="269988" y="109288"/>
                    <a:pt x="269428" y="110991"/>
                    <a:pt x="268749" y="113490"/>
                  </a:cubicBezTo>
                  <a:cubicBezTo>
                    <a:pt x="268070" y="115988"/>
                    <a:pt x="267334" y="118856"/>
                    <a:pt x="266535" y="122107"/>
                  </a:cubicBezTo>
                  <a:cubicBezTo>
                    <a:pt x="265737" y="125358"/>
                    <a:pt x="264876" y="128993"/>
                    <a:pt x="263954" y="133014"/>
                  </a:cubicBezTo>
                  <a:cubicBezTo>
                    <a:pt x="263844" y="133493"/>
                    <a:pt x="263733" y="133977"/>
                    <a:pt x="263623" y="134460"/>
                  </a:cubicBezTo>
                  <a:cubicBezTo>
                    <a:pt x="263624" y="134163"/>
                    <a:pt x="263620" y="133909"/>
                    <a:pt x="263623" y="133601"/>
                  </a:cubicBezTo>
                  <a:cubicBezTo>
                    <a:pt x="263668" y="129097"/>
                    <a:pt x="263896" y="123341"/>
                    <a:pt x="264308" y="116344"/>
                  </a:cubicBezTo>
                  <a:cubicBezTo>
                    <a:pt x="264722" y="109346"/>
                    <a:pt x="265318" y="101124"/>
                    <a:pt x="265778" y="96627"/>
                  </a:cubicBezTo>
                  <a:cubicBezTo>
                    <a:pt x="266238" y="92130"/>
                    <a:pt x="267144" y="86854"/>
                    <a:pt x="267921" y="81599"/>
                  </a:cubicBezTo>
                  <a:cubicBezTo>
                    <a:pt x="268698" y="76343"/>
                    <a:pt x="269343" y="71175"/>
                    <a:pt x="269879" y="66100"/>
                  </a:cubicBezTo>
                  <a:cubicBezTo>
                    <a:pt x="269949" y="65444"/>
                    <a:pt x="270016" y="64791"/>
                    <a:pt x="270079" y="64143"/>
                  </a:cubicBezTo>
                  <a:cubicBezTo>
                    <a:pt x="270447" y="62112"/>
                    <a:pt x="270817" y="60037"/>
                    <a:pt x="271197" y="57885"/>
                  </a:cubicBezTo>
                  <a:cubicBezTo>
                    <a:pt x="271871" y="54080"/>
                    <a:pt x="272591" y="50088"/>
                    <a:pt x="273350" y="45907"/>
                  </a:cubicBezTo>
                  <a:cubicBezTo>
                    <a:pt x="274108" y="41726"/>
                    <a:pt x="274310" y="40708"/>
                    <a:pt x="274628" y="39338"/>
                  </a:cubicBezTo>
                  <a:cubicBezTo>
                    <a:pt x="274947" y="37968"/>
                    <a:pt x="275352" y="36242"/>
                    <a:pt x="275869" y="34171"/>
                  </a:cubicBezTo>
                  <a:cubicBezTo>
                    <a:pt x="276387" y="32100"/>
                    <a:pt x="277016" y="29687"/>
                    <a:pt x="277759" y="26926"/>
                  </a:cubicBezTo>
                  <a:cubicBezTo>
                    <a:pt x="278502" y="24164"/>
                    <a:pt x="278670" y="23455"/>
                    <a:pt x="278811" y="22812"/>
                  </a:cubicBezTo>
                  <a:cubicBezTo>
                    <a:pt x="278954" y="22167"/>
                    <a:pt x="279082" y="21545"/>
                    <a:pt x="279196" y="20943"/>
                  </a:cubicBezTo>
                  <a:cubicBezTo>
                    <a:pt x="279310" y="20341"/>
                    <a:pt x="279409" y="19761"/>
                    <a:pt x="279493" y="19212"/>
                  </a:cubicBezTo>
                  <a:cubicBezTo>
                    <a:pt x="279576" y="18663"/>
                    <a:pt x="279672" y="18044"/>
                    <a:pt x="279772" y="17187"/>
                  </a:cubicBezTo>
                  <a:cubicBezTo>
                    <a:pt x="279872" y="16331"/>
                    <a:pt x="279972" y="15267"/>
                    <a:pt x="280074" y="13989"/>
                  </a:cubicBezTo>
                  <a:cubicBezTo>
                    <a:pt x="280175" y="12711"/>
                    <a:pt x="280278" y="11215"/>
                    <a:pt x="280382" y="9500"/>
                  </a:cubicBezTo>
                  <a:cubicBezTo>
                    <a:pt x="280487" y="7785"/>
                    <a:pt x="280498" y="7436"/>
                    <a:pt x="280468" y="7065"/>
                  </a:cubicBezTo>
                  <a:cubicBezTo>
                    <a:pt x="280438" y="6694"/>
                    <a:pt x="280352" y="6313"/>
                    <a:pt x="280186" y="5927"/>
                  </a:cubicBezTo>
                  <a:cubicBezTo>
                    <a:pt x="280021" y="5540"/>
                    <a:pt x="279758" y="5172"/>
                    <a:pt x="279276" y="4807"/>
                  </a:cubicBezTo>
                  <a:cubicBezTo>
                    <a:pt x="278795" y="4442"/>
                    <a:pt x="276862" y="3695"/>
                    <a:pt x="275033" y="3080"/>
                  </a:cubicBezTo>
                  <a:cubicBezTo>
                    <a:pt x="273204" y="2465"/>
                    <a:pt x="271470" y="1980"/>
                    <a:pt x="269829" y="1627"/>
                  </a:cubicBezTo>
                  <a:cubicBezTo>
                    <a:pt x="268188" y="1274"/>
                    <a:pt x="266636" y="1055"/>
                    <a:pt x="265216" y="973"/>
                  </a:cubicBezTo>
                  <a:cubicBezTo>
                    <a:pt x="263796" y="893"/>
                    <a:pt x="260580" y="752"/>
                    <a:pt x="257662" y="722"/>
                  </a:cubicBezTo>
                  <a:cubicBezTo>
                    <a:pt x="257219" y="718"/>
                    <a:pt x="256833" y="734"/>
                    <a:pt x="256405" y="735"/>
                  </a:cubicBezTo>
                  <a:cubicBezTo>
                    <a:pt x="255945" y="703"/>
                    <a:pt x="255511" y="680"/>
                    <a:pt x="255076" y="658"/>
                  </a:cubicBezTo>
                  <a:cubicBezTo>
                    <a:pt x="253694" y="340"/>
                    <a:pt x="252346" y="104"/>
                    <a:pt x="251065" y="26"/>
                  </a:cubicBezTo>
                  <a:cubicBezTo>
                    <a:pt x="248494" y="-93"/>
                    <a:pt x="246300" y="193"/>
                    <a:pt x="244485" y="885"/>
                  </a:cubicBezTo>
                  <a:cubicBezTo>
                    <a:pt x="243555" y="1248"/>
                    <a:pt x="242793" y="1831"/>
                    <a:pt x="242190" y="2628"/>
                  </a:cubicBezTo>
                  <a:cubicBezTo>
                    <a:pt x="241658" y="2911"/>
                    <a:pt x="241318" y="3187"/>
                    <a:pt x="241191" y="3387"/>
                  </a:cubicBezTo>
                  <a:cubicBezTo>
                    <a:pt x="240958" y="3754"/>
                    <a:pt x="240811" y="4101"/>
                    <a:pt x="240693" y="4468"/>
                  </a:cubicBezTo>
                  <a:cubicBezTo>
                    <a:pt x="240575" y="4835"/>
                    <a:pt x="240472" y="5240"/>
                    <a:pt x="240373" y="5709"/>
                  </a:cubicBezTo>
                  <a:cubicBezTo>
                    <a:pt x="240273" y="6178"/>
                    <a:pt x="239239" y="12159"/>
                    <a:pt x="238288" y="17834"/>
                  </a:cubicBezTo>
                  <a:cubicBezTo>
                    <a:pt x="237338" y="23509"/>
                    <a:pt x="236459" y="28885"/>
                    <a:pt x="235624" y="33960"/>
                  </a:cubicBezTo>
                  <a:cubicBezTo>
                    <a:pt x="235288" y="36004"/>
                    <a:pt x="234964" y="37990"/>
                    <a:pt x="234689" y="39799"/>
                  </a:cubicBezTo>
                  <a:cubicBezTo>
                    <a:pt x="234461" y="40591"/>
                    <a:pt x="234230" y="41366"/>
                    <a:pt x="234008" y="42209"/>
                  </a:cubicBezTo>
                  <a:cubicBezTo>
                    <a:pt x="233310" y="44846"/>
                    <a:pt x="232621" y="47726"/>
                    <a:pt x="231934" y="50844"/>
                  </a:cubicBezTo>
                  <a:cubicBezTo>
                    <a:pt x="231248" y="53962"/>
                    <a:pt x="230997" y="55094"/>
                    <a:pt x="230669" y="56802"/>
                  </a:cubicBezTo>
                  <a:cubicBezTo>
                    <a:pt x="230342" y="58511"/>
                    <a:pt x="229940" y="60777"/>
                    <a:pt x="229476" y="63606"/>
                  </a:cubicBezTo>
                  <a:cubicBezTo>
                    <a:pt x="229012" y="66436"/>
                    <a:pt x="228504" y="69832"/>
                    <a:pt x="227969" y="73803"/>
                  </a:cubicBezTo>
                  <a:cubicBezTo>
                    <a:pt x="227433" y="77774"/>
                    <a:pt x="227235" y="79517"/>
                    <a:pt x="227051" y="81296"/>
                  </a:cubicBezTo>
                  <a:cubicBezTo>
                    <a:pt x="226866" y="83074"/>
                    <a:pt x="226692" y="84907"/>
                    <a:pt x="226530" y="86797"/>
                  </a:cubicBezTo>
                  <a:cubicBezTo>
                    <a:pt x="226368" y="88685"/>
                    <a:pt x="226216" y="90630"/>
                    <a:pt x="226105" y="92636"/>
                  </a:cubicBezTo>
                  <a:cubicBezTo>
                    <a:pt x="225994" y="94641"/>
                    <a:pt x="225944" y="96199"/>
                    <a:pt x="225905" y="97914"/>
                  </a:cubicBezTo>
                  <a:cubicBezTo>
                    <a:pt x="225867" y="99630"/>
                    <a:pt x="225840" y="101513"/>
                    <a:pt x="225831" y="103564"/>
                  </a:cubicBezTo>
                  <a:cubicBezTo>
                    <a:pt x="225822" y="105616"/>
                    <a:pt x="225829" y="107837"/>
                    <a:pt x="225859" y="110221"/>
                  </a:cubicBezTo>
                  <a:cubicBezTo>
                    <a:pt x="225889" y="112605"/>
                    <a:pt x="225884" y="114022"/>
                    <a:pt x="225891" y="115272"/>
                  </a:cubicBezTo>
                  <a:cubicBezTo>
                    <a:pt x="225891" y="115381"/>
                    <a:pt x="225891" y="115470"/>
                    <a:pt x="225892" y="115577"/>
                  </a:cubicBezTo>
                  <a:cubicBezTo>
                    <a:pt x="225483" y="117760"/>
                    <a:pt x="225122" y="119861"/>
                    <a:pt x="224838" y="121793"/>
                  </a:cubicBezTo>
                  <a:cubicBezTo>
                    <a:pt x="224452" y="124410"/>
                    <a:pt x="224137" y="126792"/>
                    <a:pt x="223906" y="128952"/>
                  </a:cubicBezTo>
                  <a:cubicBezTo>
                    <a:pt x="223674" y="131111"/>
                    <a:pt x="223542" y="133355"/>
                    <a:pt x="223442" y="135177"/>
                  </a:cubicBezTo>
                  <a:cubicBezTo>
                    <a:pt x="223342" y="136999"/>
                    <a:pt x="223270" y="138430"/>
                    <a:pt x="223225" y="139471"/>
                  </a:cubicBezTo>
                  <a:cubicBezTo>
                    <a:pt x="223180" y="140512"/>
                    <a:pt x="223153" y="141168"/>
                    <a:pt x="223153" y="141475"/>
                  </a:cubicBezTo>
                  <a:cubicBezTo>
                    <a:pt x="223153" y="141782"/>
                    <a:pt x="223231" y="144236"/>
                    <a:pt x="223317" y="146362"/>
                  </a:cubicBezTo>
                  <a:cubicBezTo>
                    <a:pt x="223403" y="148488"/>
                    <a:pt x="223460" y="150288"/>
                    <a:pt x="223483" y="151760"/>
                  </a:cubicBezTo>
                  <a:cubicBezTo>
                    <a:pt x="223506" y="153231"/>
                    <a:pt x="223495" y="154367"/>
                    <a:pt x="223452" y="155171"/>
                  </a:cubicBezTo>
                  <a:cubicBezTo>
                    <a:pt x="223409" y="155975"/>
                    <a:pt x="223361" y="156613"/>
                    <a:pt x="223272" y="157199"/>
                  </a:cubicBezTo>
                  <a:cubicBezTo>
                    <a:pt x="223185" y="157784"/>
                    <a:pt x="223054" y="158362"/>
                    <a:pt x="222881" y="158935"/>
                  </a:cubicBezTo>
                  <a:cubicBezTo>
                    <a:pt x="222707" y="159507"/>
                    <a:pt x="222489" y="160075"/>
                    <a:pt x="222249" y="160601"/>
                  </a:cubicBezTo>
                  <a:cubicBezTo>
                    <a:pt x="222159" y="160797"/>
                    <a:pt x="221949" y="161160"/>
                    <a:pt x="221696" y="161580"/>
                  </a:cubicBezTo>
                  <a:cubicBezTo>
                    <a:pt x="219553" y="160603"/>
                    <a:pt x="216625" y="157105"/>
                    <a:pt x="212913" y="151084"/>
                  </a:cubicBezTo>
                  <a:cubicBezTo>
                    <a:pt x="211546" y="147675"/>
                    <a:pt x="208142" y="139277"/>
                    <a:pt x="195460" y="108419"/>
                  </a:cubicBezTo>
                  <a:cubicBezTo>
                    <a:pt x="179260" y="69003"/>
                    <a:pt x="178269" y="66879"/>
                    <a:pt x="177033" y="64365"/>
                  </a:cubicBezTo>
                  <a:cubicBezTo>
                    <a:pt x="175796" y="61852"/>
                    <a:pt x="174290" y="58892"/>
                    <a:pt x="172513" y="55485"/>
                  </a:cubicBezTo>
                  <a:cubicBezTo>
                    <a:pt x="170736" y="52076"/>
                    <a:pt x="168687" y="48218"/>
                    <a:pt x="166395" y="43966"/>
                  </a:cubicBezTo>
                  <a:cubicBezTo>
                    <a:pt x="164102" y="39714"/>
                    <a:pt x="162401" y="35313"/>
                    <a:pt x="160797" y="31433"/>
                  </a:cubicBezTo>
                  <a:cubicBezTo>
                    <a:pt x="159194" y="27552"/>
                    <a:pt x="157786" y="24297"/>
                    <a:pt x="156578" y="21665"/>
                  </a:cubicBezTo>
                  <a:cubicBezTo>
                    <a:pt x="155370" y="19033"/>
                    <a:pt x="154368" y="17017"/>
                    <a:pt x="153586" y="15620"/>
                  </a:cubicBezTo>
                  <a:cubicBezTo>
                    <a:pt x="153419" y="15322"/>
                    <a:pt x="153259" y="15047"/>
                    <a:pt x="153095" y="14759"/>
                  </a:cubicBezTo>
                  <a:cubicBezTo>
                    <a:pt x="152534" y="13423"/>
                    <a:pt x="151996" y="12184"/>
                    <a:pt x="151507" y="11130"/>
                  </a:cubicBezTo>
                  <a:cubicBezTo>
                    <a:pt x="150239" y="8396"/>
                    <a:pt x="149211" y="6564"/>
                    <a:pt x="148404" y="5622"/>
                  </a:cubicBezTo>
                  <a:cubicBezTo>
                    <a:pt x="147597" y="4679"/>
                    <a:pt x="146863" y="3896"/>
                    <a:pt x="145399" y="3291"/>
                  </a:cubicBezTo>
                  <a:cubicBezTo>
                    <a:pt x="143935" y="2684"/>
                    <a:pt x="142105" y="2420"/>
                    <a:pt x="139840" y="2406"/>
                  </a:cubicBezTo>
                  <a:cubicBezTo>
                    <a:pt x="137575" y="2392"/>
                    <a:pt x="134845" y="2641"/>
                    <a:pt x="131607" y="3116"/>
                  </a:cubicBezTo>
                  <a:cubicBezTo>
                    <a:pt x="128369" y="3591"/>
                    <a:pt x="125261" y="4349"/>
                    <a:pt x="122670" y="5415"/>
                  </a:cubicBezTo>
                  <a:cubicBezTo>
                    <a:pt x="120079" y="6483"/>
                    <a:pt x="118006" y="7896"/>
                    <a:pt x="116507" y="9690"/>
                  </a:cubicBezTo>
                  <a:cubicBezTo>
                    <a:pt x="115008" y="11484"/>
                    <a:pt x="114163" y="13628"/>
                    <a:pt x="114000" y="15964"/>
                  </a:cubicBezTo>
                  <a:cubicBezTo>
                    <a:pt x="113837" y="18301"/>
                    <a:pt x="114017" y="19589"/>
                    <a:pt x="114256" y="20783"/>
                  </a:cubicBezTo>
                  <a:cubicBezTo>
                    <a:pt x="114495" y="21977"/>
                    <a:pt x="114803" y="23184"/>
                    <a:pt x="115178" y="24404"/>
                  </a:cubicBezTo>
                  <a:cubicBezTo>
                    <a:pt x="115553" y="25624"/>
                    <a:pt x="115995" y="26857"/>
                    <a:pt x="116516" y="28128"/>
                  </a:cubicBezTo>
                  <a:cubicBezTo>
                    <a:pt x="117036" y="29398"/>
                    <a:pt x="119916" y="35328"/>
                    <a:pt x="122358" y="40413"/>
                  </a:cubicBezTo>
                  <a:cubicBezTo>
                    <a:pt x="124800" y="45499"/>
                    <a:pt x="126811" y="49756"/>
                    <a:pt x="128391" y="53184"/>
                  </a:cubicBezTo>
                  <a:cubicBezTo>
                    <a:pt x="129971" y="56610"/>
                    <a:pt x="131116" y="59201"/>
                    <a:pt x="131826" y="60949"/>
                  </a:cubicBezTo>
                  <a:cubicBezTo>
                    <a:pt x="132536" y="62696"/>
                    <a:pt x="133057" y="64111"/>
                    <a:pt x="133450" y="65304"/>
                  </a:cubicBezTo>
                  <a:cubicBezTo>
                    <a:pt x="133525" y="65532"/>
                    <a:pt x="133573" y="65709"/>
                    <a:pt x="133639" y="65919"/>
                  </a:cubicBezTo>
                  <a:cubicBezTo>
                    <a:pt x="133077" y="65491"/>
                    <a:pt x="132469" y="65050"/>
                    <a:pt x="131853" y="64613"/>
                  </a:cubicBezTo>
                  <a:cubicBezTo>
                    <a:pt x="129199" y="62729"/>
                    <a:pt x="126673" y="61084"/>
                    <a:pt x="124271" y="59676"/>
                  </a:cubicBezTo>
                  <a:cubicBezTo>
                    <a:pt x="121869" y="58268"/>
                    <a:pt x="119580" y="57119"/>
                    <a:pt x="117432" y="56241"/>
                  </a:cubicBezTo>
                  <a:cubicBezTo>
                    <a:pt x="115284" y="55364"/>
                    <a:pt x="113589" y="54699"/>
                    <a:pt x="111218" y="53935"/>
                  </a:cubicBezTo>
                  <a:cubicBezTo>
                    <a:pt x="108847" y="53171"/>
                    <a:pt x="105842" y="52323"/>
                    <a:pt x="102187" y="51407"/>
                  </a:cubicBezTo>
                  <a:cubicBezTo>
                    <a:pt x="101209" y="51162"/>
                    <a:pt x="100184" y="50914"/>
                    <a:pt x="99160" y="50678"/>
                  </a:cubicBezTo>
                  <a:cubicBezTo>
                    <a:pt x="98428" y="50285"/>
                    <a:pt x="97771" y="49948"/>
                    <a:pt x="97219" y="49684"/>
                  </a:cubicBezTo>
                  <a:cubicBezTo>
                    <a:pt x="96187" y="49191"/>
                    <a:pt x="95459" y="48895"/>
                    <a:pt x="95056" y="48802"/>
                  </a:cubicBezTo>
                  <a:cubicBezTo>
                    <a:pt x="94653" y="48711"/>
                    <a:pt x="93869" y="48494"/>
                    <a:pt x="92915" y="48314"/>
                  </a:cubicBezTo>
                  <a:cubicBezTo>
                    <a:pt x="91961" y="48134"/>
                    <a:pt x="90915" y="48010"/>
                    <a:pt x="89778" y="47933"/>
                  </a:cubicBezTo>
                  <a:cubicBezTo>
                    <a:pt x="88640" y="47855"/>
                    <a:pt x="87410" y="47833"/>
                    <a:pt x="86108" y="47858"/>
                  </a:cubicBezTo>
                  <a:cubicBezTo>
                    <a:pt x="84807" y="47882"/>
                    <a:pt x="84842" y="47865"/>
                    <a:pt x="84725" y="47843"/>
                  </a:cubicBezTo>
                  <a:cubicBezTo>
                    <a:pt x="84608" y="47819"/>
                    <a:pt x="84510" y="47792"/>
                    <a:pt x="84432" y="47763"/>
                  </a:cubicBezTo>
                  <a:cubicBezTo>
                    <a:pt x="84354" y="47735"/>
                    <a:pt x="84295" y="47707"/>
                    <a:pt x="84239" y="47673"/>
                  </a:cubicBezTo>
                  <a:cubicBezTo>
                    <a:pt x="84183" y="47638"/>
                    <a:pt x="84134" y="47608"/>
                    <a:pt x="84141" y="47605"/>
                  </a:cubicBezTo>
                  <a:cubicBezTo>
                    <a:pt x="84148" y="47602"/>
                    <a:pt x="84129" y="47566"/>
                    <a:pt x="84091" y="47486"/>
                  </a:cubicBezTo>
                  <a:cubicBezTo>
                    <a:pt x="84053" y="47405"/>
                    <a:pt x="84005" y="47275"/>
                    <a:pt x="83938" y="47043"/>
                  </a:cubicBezTo>
                  <a:cubicBezTo>
                    <a:pt x="83873" y="46810"/>
                    <a:pt x="83858" y="46802"/>
                    <a:pt x="83829" y="46599"/>
                  </a:cubicBezTo>
                  <a:cubicBezTo>
                    <a:pt x="83800" y="46396"/>
                    <a:pt x="83729" y="45873"/>
                    <a:pt x="83630" y="45096"/>
                  </a:cubicBezTo>
                  <a:cubicBezTo>
                    <a:pt x="83532" y="44318"/>
                    <a:pt x="83407" y="43292"/>
                    <a:pt x="83255" y="42010"/>
                  </a:cubicBezTo>
                  <a:cubicBezTo>
                    <a:pt x="83104" y="40730"/>
                    <a:pt x="83044" y="40401"/>
                    <a:pt x="82986" y="40147"/>
                  </a:cubicBezTo>
                  <a:cubicBezTo>
                    <a:pt x="82928" y="39893"/>
                    <a:pt x="82854" y="39646"/>
                    <a:pt x="82768" y="39406"/>
                  </a:cubicBezTo>
                  <a:cubicBezTo>
                    <a:pt x="82683" y="39166"/>
                    <a:pt x="82583" y="38933"/>
                    <a:pt x="82488" y="38737"/>
                  </a:cubicBezTo>
                  <a:cubicBezTo>
                    <a:pt x="82393" y="38541"/>
                    <a:pt x="82147" y="38072"/>
                    <a:pt x="81645" y="37564"/>
                  </a:cubicBezTo>
                  <a:cubicBezTo>
                    <a:pt x="81143" y="37054"/>
                    <a:pt x="80547" y="36703"/>
                    <a:pt x="79893" y="36461"/>
                  </a:cubicBezTo>
                  <a:cubicBezTo>
                    <a:pt x="79238" y="36219"/>
                    <a:pt x="78522" y="36065"/>
                    <a:pt x="77725" y="35970"/>
                  </a:cubicBezTo>
                  <a:cubicBezTo>
                    <a:pt x="76928" y="35876"/>
                    <a:pt x="76043" y="35850"/>
                    <a:pt x="75224" y="35932"/>
                  </a:cubicBezTo>
                  <a:cubicBezTo>
                    <a:pt x="74405" y="36013"/>
                    <a:pt x="73643" y="36200"/>
                    <a:pt x="72940" y="36525"/>
                  </a:cubicBezTo>
                  <a:cubicBezTo>
                    <a:pt x="72237" y="36850"/>
                    <a:pt x="71625" y="37343"/>
                    <a:pt x="71292" y="37791"/>
                  </a:cubicBezTo>
                  <a:cubicBezTo>
                    <a:pt x="70958" y="38240"/>
                    <a:pt x="70842" y="38282"/>
                    <a:pt x="70495" y="39012"/>
                  </a:cubicBezTo>
                  <a:cubicBezTo>
                    <a:pt x="70148" y="39744"/>
                    <a:pt x="69940" y="40561"/>
                    <a:pt x="69735" y="41649"/>
                  </a:cubicBezTo>
                  <a:cubicBezTo>
                    <a:pt x="69531" y="42736"/>
                    <a:pt x="69319" y="44121"/>
                    <a:pt x="69105" y="45791"/>
                  </a:cubicBezTo>
                  <a:cubicBezTo>
                    <a:pt x="68889" y="47460"/>
                    <a:pt x="68828" y="47657"/>
                    <a:pt x="68734" y="47968"/>
                  </a:cubicBezTo>
                  <a:cubicBezTo>
                    <a:pt x="68641" y="48278"/>
                    <a:pt x="68553" y="48527"/>
                    <a:pt x="68478" y="48706"/>
                  </a:cubicBezTo>
                  <a:cubicBezTo>
                    <a:pt x="68402" y="48886"/>
                    <a:pt x="68346" y="48989"/>
                    <a:pt x="68349" y="48999"/>
                  </a:cubicBezTo>
                  <a:cubicBezTo>
                    <a:pt x="68352" y="49009"/>
                    <a:pt x="67970" y="49385"/>
                    <a:pt x="67631" y="49638"/>
                  </a:cubicBezTo>
                  <a:cubicBezTo>
                    <a:pt x="67291" y="49891"/>
                    <a:pt x="66984" y="50060"/>
                    <a:pt x="66694" y="50147"/>
                  </a:cubicBezTo>
                  <a:cubicBezTo>
                    <a:pt x="66404" y="50234"/>
                    <a:pt x="66120" y="50262"/>
                    <a:pt x="65870" y="50252"/>
                  </a:cubicBezTo>
                  <a:cubicBezTo>
                    <a:pt x="65621" y="50241"/>
                    <a:pt x="65570" y="50198"/>
                    <a:pt x="65337" y="50014"/>
                  </a:cubicBezTo>
                  <a:cubicBezTo>
                    <a:pt x="65104" y="49830"/>
                    <a:pt x="64861" y="49567"/>
                    <a:pt x="64612" y="49222"/>
                  </a:cubicBezTo>
                  <a:cubicBezTo>
                    <a:pt x="64363" y="48876"/>
                    <a:pt x="64112" y="48448"/>
                    <a:pt x="63887" y="48006"/>
                  </a:cubicBezTo>
                  <a:cubicBezTo>
                    <a:pt x="63663" y="47565"/>
                    <a:pt x="63145" y="45475"/>
                    <a:pt x="62683" y="43709"/>
                  </a:cubicBezTo>
                  <a:cubicBezTo>
                    <a:pt x="62221" y="41942"/>
                    <a:pt x="61819" y="40553"/>
                    <a:pt x="61492" y="39535"/>
                  </a:cubicBezTo>
                  <a:cubicBezTo>
                    <a:pt x="61164" y="38516"/>
                    <a:pt x="60906" y="37854"/>
                    <a:pt x="60718" y="37551"/>
                  </a:cubicBezTo>
                  <a:cubicBezTo>
                    <a:pt x="60538" y="37261"/>
                    <a:pt x="60200" y="36722"/>
                    <a:pt x="59835" y="36203"/>
                  </a:cubicBezTo>
                  <a:cubicBezTo>
                    <a:pt x="59615" y="35780"/>
                    <a:pt x="59381" y="35390"/>
                    <a:pt x="59121" y="35057"/>
                  </a:cubicBezTo>
                  <a:cubicBezTo>
                    <a:pt x="58655" y="34460"/>
                    <a:pt x="58110" y="34014"/>
                    <a:pt x="57396" y="33712"/>
                  </a:cubicBezTo>
                  <a:cubicBezTo>
                    <a:pt x="56683" y="33410"/>
                    <a:pt x="55850" y="33249"/>
                    <a:pt x="54959" y="33216"/>
                  </a:cubicBezTo>
                  <a:cubicBezTo>
                    <a:pt x="54066" y="33183"/>
                    <a:pt x="53121" y="33282"/>
                    <a:pt x="52122" y="33501"/>
                  </a:cubicBezTo>
                  <a:cubicBezTo>
                    <a:pt x="51124" y="33720"/>
                    <a:pt x="50073" y="34056"/>
                    <a:pt x="49280" y="34436"/>
                  </a:cubicBezTo>
                  <a:cubicBezTo>
                    <a:pt x="48486" y="34817"/>
                    <a:pt x="48208" y="35068"/>
                    <a:pt x="47966" y="35357"/>
                  </a:cubicBezTo>
                  <a:cubicBezTo>
                    <a:pt x="47724" y="35647"/>
                    <a:pt x="47515" y="35967"/>
                    <a:pt x="47341" y="36315"/>
                  </a:cubicBezTo>
                  <a:cubicBezTo>
                    <a:pt x="47166" y="36664"/>
                    <a:pt x="47019" y="37036"/>
                    <a:pt x="46629" y="39307"/>
                  </a:cubicBezTo>
                  <a:cubicBezTo>
                    <a:pt x="46238" y="41578"/>
                    <a:pt x="45648" y="45526"/>
                    <a:pt x="45509" y="45942"/>
                  </a:cubicBezTo>
                  <a:cubicBezTo>
                    <a:pt x="45371" y="46358"/>
                    <a:pt x="45198" y="46832"/>
                    <a:pt x="45007" y="47286"/>
                  </a:cubicBezTo>
                  <a:cubicBezTo>
                    <a:pt x="44815" y="47741"/>
                    <a:pt x="44598" y="48177"/>
                    <a:pt x="44362" y="48595"/>
                  </a:cubicBezTo>
                  <a:cubicBezTo>
                    <a:pt x="44127" y="49015"/>
                    <a:pt x="43876" y="49402"/>
                    <a:pt x="43730" y="49578"/>
                  </a:cubicBezTo>
                  <a:cubicBezTo>
                    <a:pt x="43585" y="49755"/>
                    <a:pt x="43354" y="49994"/>
                    <a:pt x="43045" y="50276"/>
                  </a:cubicBezTo>
                  <a:cubicBezTo>
                    <a:pt x="42735" y="50559"/>
                    <a:pt x="42351" y="50881"/>
                    <a:pt x="41909" y="51257"/>
                  </a:cubicBezTo>
                  <a:cubicBezTo>
                    <a:pt x="41467" y="51634"/>
                    <a:pt x="41200" y="51892"/>
                    <a:pt x="39500" y="52716"/>
                  </a:cubicBezTo>
                  <a:cubicBezTo>
                    <a:pt x="37801" y="53539"/>
                    <a:pt x="36336" y="54325"/>
                    <a:pt x="35148" y="55050"/>
                  </a:cubicBezTo>
                  <a:cubicBezTo>
                    <a:pt x="33962" y="55775"/>
                    <a:pt x="33042" y="56454"/>
                    <a:pt x="32362" y="57140"/>
                  </a:cubicBezTo>
                  <a:cubicBezTo>
                    <a:pt x="31681" y="57827"/>
                    <a:pt x="31369" y="58399"/>
                    <a:pt x="31021" y="59066"/>
                  </a:cubicBezTo>
                  <a:cubicBezTo>
                    <a:pt x="30673" y="59731"/>
                    <a:pt x="30400" y="60510"/>
                    <a:pt x="30223" y="61342"/>
                  </a:cubicBezTo>
                  <a:cubicBezTo>
                    <a:pt x="30045" y="62174"/>
                    <a:pt x="29966" y="63058"/>
                    <a:pt x="29977" y="63996"/>
                  </a:cubicBezTo>
                  <a:cubicBezTo>
                    <a:pt x="29987" y="64933"/>
                    <a:pt x="30081" y="65949"/>
                    <a:pt x="30511" y="68316"/>
                  </a:cubicBezTo>
                  <a:cubicBezTo>
                    <a:pt x="30941" y="70684"/>
                    <a:pt x="31393" y="72670"/>
                    <a:pt x="31874" y="74277"/>
                  </a:cubicBezTo>
                  <a:cubicBezTo>
                    <a:pt x="32127" y="75120"/>
                    <a:pt x="32386" y="75850"/>
                    <a:pt x="32636" y="76461"/>
                  </a:cubicBezTo>
                  <a:cubicBezTo>
                    <a:pt x="33120" y="78094"/>
                    <a:pt x="33715" y="79688"/>
                    <a:pt x="34428" y="81238"/>
                  </a:cubicBezTo>
                  <a:cubicBezTo>
                    <a:pt x="35097" y="82696"/>
                    <a:pt x="35869" y="84100"/>
                    <a:pt x="36681" y="85384"/>
                  </a:cubicBezTo>
                  <a:cubicBezTo>
                    <a:pt x="37406" y="86970"/>
                    <a:pt x="38523" y="88428"/>
                    <a:pt x="40057" y="89753"/>
                  </a:cubicBezTo>
                  <a:cubicBezTo>
                    <a:pt x="41621" y="91306"/>
                    <a:pt x="43564" y="92235"/>
                    <a:pt x="45886" y="92540"/>
                  </a:cubicBezTo>
                  <a:cubicBezTo>
                    <a:pt x="46301" y="92592"/>
                    <a:pt x="46701" y="92615"/>
                    <a:pt x="47089" y="92619"/>
                  </a:cubicBezTo>
                  <a:lnTo>
                    <a:pt x="47524" y="93075"/>
                  </a:lnTo>
                  <a:cubicBezTo>
                    <a:pt x="47371" y="92935"/>
                    <a:pt x="47242" y="92764"/>
                    <a:pt x="47090" y="92619"/>
                  </a:cubicBezTo>
                  <a:cubicBezTo>
                    <a:pt x="48350" y="92632"/>
                    <a:pt x="49468" y="92395"/>
                    <a:pt x="50440" y="91900"/>
                  </a:cubicBezTo>
                  <a:cubicBezTo>
                    <a:pt x="50913" y="91682"/>
                    <a:pt x="51356" y="91419"/>
                    <a:pt x="51767" y="91114"/>
                  </a:cubicBezTo>
                  <a:lnTo>
                    <a:pt x="52486" y="90560"/>
                  </a:lnTo>
                  <a:cubicBezTo>
                    <a:pt x="53480" y="90146"/>
                    <a:pt x="54676" y="89613"/>
                    <a:pt x="56086" y="88953"/>
                  </a:cubicBezTo>
                  <a:cubicBezTo>
                    <a:pt x="57945" y="88083"/>
                    <a:pt x="60179" y="86994"/>
                    <a:pt x="61500" y="86360"/>
                  </a:cubicBezTo>
                  <a:cubicBezTo>
                    <a:pt x="62820" y="85726"/>
                    <a:pt x="63193" y="85623"/>
                    <a:pt x="63615" y="85541"/>
                  </a:cubicBezTo>
                  <a:cubicBezTo>
                    <a:pt x="64038" y="85459"/>
                    <a:pt x="64511" y="85400"/>
                    <a:pt x="65031" y="85365"/>
                  </a:cubicBezTo>
                  <a:cubicBezTo>
                    <a:pt x="65553" y="85331"/>
                    <a:pt x="66122" y="85323"/>
                    <a:pt x="66862" y="85277"/>
                  </a:cubicBezTo>
                  <a:cubicBezTo>
                    <a:pt x="67601" y="85231"/>
                    <a:pt x="68772" y="85328"/>
                    <a:pt x="70966" y="85750"/>
                  </a:cubicBezTo>
                  <a:cubicBezTo>
                    <a:pt x="73160" y="86172"/>
                    <a:pt x="76275" y="86924"/>
                    <a:pt x="80282" y="88004"/>
                  </a:cubicBezTo>
                  <a:cubicBezTo>
                    <a:pt x="84288" y="89084"/>
                    <a:pt x="89178" y="90491"/>
                    <a:pt x="94241" y="92349"/>
                  </a:cubicBezTo>
                  <a:cubicBezTo>
                    <a:pt x="99304" y="94205"/>
                    <a:pt x="103983" y="96445"/>
                    <a:pt x="108400" y="98798"/>
                  </a:cubicBezTo>
                  <a:cubicBezTo>
                    <a:pt x="112818" y="101151"/>
                    <a:pt x="116974" y="103616"/>
                    <a:pt x="120872" y="106190"/>
                  </a:cubicBezTo>
                  <a:cubicBezTo>
                    <a:pt x="124771" y="108763"/>
                    <a:pt x="128462" y="111381"/>
                    <a:pt x="131529" y="113716"/>
                  </a:cubicBezTo>
                  <a:cubicBezTo>
                    <a:pt x="134595" y="116051"/>
                    <a:pt x="137042" y="118071"/>
                    <a:pt x="139325" y="120193"/>
                  </a:cubicBezTo>
                  <a:cubicBezTo>
                    <a:pt x="141608" y="122314"/>
                    <a:pt x="143733" y="124539"/>
                    <a:pt x="145723" y="126860"/>
                  </a:cubicBezTo>
                  <a:cubicBezTo>
                    <a:pt x="147064" y="128424"/>
                    <a:pt x="148351" y="130010"/>
                    <a:pt x="149463" y="131464"/>
                  </a:cubicBezTo>
                  <a:cubicBezTo>
                    <a:pt x="149747" y="131930"/>
                    <a:pt x="149989" y="132382"/>
                    <a:pt x="150246" y="132839"/>
                  </a:cubicBezTo>
                  <a:cubicBezTo>
                    <a:pt x="143795" y="136455"/>
                    <a:pt x="137515" y="140842"/>
                    <a:pt x="131377" y="145922"/>
                  </a:cubicBezTo>
                  <a:cubicBezTo>
                    <a:pt x="123009" y="152850"/>
                    <a:pt x="114897" y="161048"/>
                    <a:pt x="109232" y="167802"/>
                  </a:cubicBezTo>
                  <a:cubicBezTo>
                    <a:pt x="103568" y="174556"/>
                    <a:pt x="100465" y="178818"/>
                    <a:pt x="97727" y="182851"/>
                  </a:cubicBezTo>
                  <a:cubicBezTo>
                    <a:pt x="94989" y="186885"/>
                    <a:pt x="92615" y="190693"/>
                    <a:pt x="90606" y="194278"/>
                  </a:cubicBezTo>
                  <a:cubicBezTo>
                    <a:pt x="88596" y="197864"/>
                    <a:pt x="86951" y="201229"/>
                    <a:pt x="85458" y="204745"/>
                  </a:cubicBezTo>
                  <a:cubicBezTo>
                    <a:pt x="83965" y="208261"/>
                    <a:pt x="82318" y="212659"/>
                    <a:pt x="80608" y="217864"/>
                  </a:cubicBezTo>
                  <a:cubicBezTo>
                    <a:pt x="78898" y="223070"/>
                    <a:pt x="77121" y="229089"/>
                    <a:pt x="75395" y="235955"/>
                  </a:cubicBezTo>
                  <a:cubicBezTo>
                    <a:pt x="73668" y="242822"/>
                    <a:pt x="72007" y="250535"/>
                    <a:pt x="71018" y="255317"/>
                  </a:cubicBezTo>
                  <a:cubicBezTo>
                    <a:pt x="70029" y="260099"/>
                    <a:pt x="69609" y="261414"/>
                    <a:pt x="69182" y="262620"/>
                  </a:cubicBezTo>
                  <a:cubicBezTo>
                    <a:pt x="68760" y="263819"/>
                    <a:pt x="68345" y="264917"/>
                    <a:pt x="67931" y="265918"/>
                  </a:cubicBezTo>
                  <a:cubicBezTo>
                    <a:pt x="64345" y="268116"/>
                    <a:pt x="61610" y="269857"/>
                    <a:pt x="59781" y="271117"/>
                  </a:cubicBezTo>
                  <a:cubicBezTo>
                    <a:pt x="57817" y="272472"/>
                    <a:pt x="56720" y="273442"/>
                    <a:pt x="56193" y="273906"/>
                  </a:cubicBezTo>
                  <a:cubicBezTo>
                    <a:pt x="55666" y="274371"/>
                    <a:pt x="53997" y="275854"/>
                    <a:pt x="51732" y="278202"/>
                  </a:cubicBezTo>
                  <a:cubicBezTo>
                    <a:pt x="49467" y="280550"/>
                    <a:pt x="46574" y="283803"/>
                    <a:pt x="43073" y="288000"/>
                  </a:cubicBezTo>
                  <a:cubicBezTo>
                    <a:pt x="41251" y="290184"/>
                    <a:pt x="39281" y="292636"/>
                    <a:pt x="37344" y="295109"/>
                  </a:cubicBezTo>
                  <a:cubicBezTo>
                    <a:pt x="36350" y="296253"/>
                    <a:pt x="35398" y="297366"/>
                    <a:pt x="34530" y="298405"/>
                  </a:cubicBezTo>
                  <a:cubicBezTo>
                    <a:pt x="31255" y="302328"/>
                    <a:pt x="29490" y="304642"/>
                    <a:pt x="27899" y="306955"/>
                  </a:cubicBezTo>
                  <a:cubicBezTo>
                    <a:pt x="26307" y="309268"/>
                    <a:pt x="24889" y="311581"/>
                    <a:pt x="23646" y="313894"/>
                  </a:cubicBezTo>
                  <a:cubicBezTo>
                    <a:pt x="22402" y="316208"/>
                    <a:pt x="21333" y="318521"/>
                    <a:pt x="20573" y="320324"/>
                  </a:cubicBezTo>
                  <a:cubicBezTo>
                    <a:pt x="19813" y="322126"/>
                    <a:pt x="19190" y="323703"/>
                    <a:pt x="18557" y="325538"/>
                  </a:cubicBezTo>
                  <a:cubicBezTo>
                    <a:pt x="17924" y="327374"/>
                    <a:pt x="17278" y="329472"/>
                    <a:pt x="16616" y="331836"/>
                  </a:cubicBezTo>
                  <a:cubicBezTo>
                    <a:pt x="15955" y="334200"/>
                    <a:pt x="15277" y="336830"/>
                    <a:pt x="14532" y="340797"/>
                  </a:cubicBezTo>
                  <a:cubicBezTo>
                    <a:pt x="13786" y="344764"/>
                    <a:pt x="12971" y="349662"/>
                    <a:pt x="12089" y="354460"/>
                  </a:cubicBezTo>
                  <a:cubicBezTo>
                    <a:pt x="11207" y="359258"/>
                    <a:pt x="10259" y="363958"/>
                    <a:pt x="9244" y="368558"/>
                  </a:cubicBezTo>
                  <a:cubicBezTo>
                    <a:pt x="8726" y="370901"/>
                    <a:pt x="8216" y="373219"/>
                    <a:pt x="7840" y="375405"/>
                  </a:cubicBezTo>
                  <a:lnTo>
                    <a:pt x="7289" y="377378"/>
                  </a:lnTo>
                  <a:cubicBezTo>
                    <a:pt x="6769" y="379329"/>
                    <a:pt x="6370" y="381340"/>
                    <a:pt x="6091" y="383413"/>
                  </a:cubicBezTo>
                  <a:cubicBezTo>
                    <a:pt x="5908" y="384606"/>
                    <a:pt x="5760" y="386250"/>
                    <a:pt x="5646" y="388344"/>
                  </a:cubicBezTo>
                  <a:lnTo>
                    <a:pt x="5324" y="395805"/>
                  </a:lnTo>
                  <a:cubicBezTo>
                    <a:pt x="5256" y="396132"/>
                    <a:pt x="5182" y="396472"/>
                    <a:pt x="5119" y="396790"/>
                  </a:cubicBezTo>
                  <a:cubicBezTo>
                    <a:pt x="4951" y="397643"/>
                    <a:pt x="4800" y="398459"/>
                    <a:pt x="4658" y="399266"/>
                  </a:cubicBezTo>
                  <a:cubicBezTo>
                    <a:pt x="2248" y="411116"/>
                    <a:pt x="1159" y="416844"/>
                    <a:pt x="1400" y="416419"/>
                  </a:cubicBezTo>
                  <a:cubicBezTo>
                    <a:pt x="466" y="423230"/>
                    <a:pt x="-1" y="429886"/>
                    <a:pt x="0" y="436386"/>
                  </a:cubicBezTo>
                  <a:cubicBezTo>
                    <a:pt x="103" y="439750"/>
                    <a:pt x="616" y="442652"/>
                    <a:pt x="1535" y="445093"/>
                  </a:cubicBezTo>
                  <a:cubicBezTo>
                    <a:pt x="8075" y="458505"/>
                    <a:pt x="11395" y="466387"/>
                    <a:pt x="11495" y="468739"/>
                  </a:cubicBezTo>
                  <a:cubicBezTo>
                    <a:pt x="11968" y="470567"/>
                    <a:pt x="12289" y="472463"/>
                    <a:pt x="12459" y="474425"/>
                  </a:cubicBezTo>
                  <a:cubicBezTo>
                    <a:pt x="12849" y="484382"/>
                    <a:pt x="13166" y="489538"/>
                    <a:pt x="13411" y="489893"/>
                  </a:cubicBezTo>
                  <a:cubicBezTo>
                    <a:pt x="13891" y="493092"/>
                    <a:pt x="14657" y="496031"/>
                    <a:pt x="15710" y="498707"/>
                  </a:cubicBezTo>
                  <a:cubicBezTo>
                    <a:pt x="19879" y="507327"/>
                    <a:pt x="25389" y="511914"/>
                    <a:pt x="32230" y="512500"/>
                  </a:cubicBezTo>
                  <a:cubicBezTo>
                    <a:pt x="31100" y="513986"/>
                    <a:pt x="30535" y="514893"/>
                    <a:pt x="30045" y="515750"/>
                  </a:cubicBezTo>
                  <a:cubicBezTo>
                    <a:pt x="29439" y="516812"/>
                    <a:pt x="28905" y="517851"/>
                    <a:pt x="28438" y="518864"/>
                  </a:cubicBezTo>
                  <a:cubicBezTo>
                    <a:pt x="27972" y="519878"/>
                    <a:pt x="27577" y="520870"/>
                    <a:pt x="27049" y="522853"/>
                  </a:cubicBezTo>
                  <a:cubicBezTo>
                    <a:pt x="26520" y="524836"/>
                    <a:pt x="26050" y="527777"/>
                    <a:pt x="25909" y="530752"/>
                  </a:cubicBezTo>
                  <a:cubicBezTo>
                    <a:pt x="25768" y="533727"/>
                    <a:pt x="25955" y="536732"/>
                    <a:pt x="26469" y="539761"/>
                  </a:cubicBezTo>
                  <a:cubicBezTo>
                    <a:pt x="26983" y="542790"/>
                    <a:pt x="27822" y="545840"/>
                    <a:pt x="29184" y="549256"/>
                  </a:cubicBezTo>
                  <a:cubicBezTo>
                    <a:pt x="30547" y="552673"/>
                    <a:pt x="32732" y="556950"/>
                    <a:pt x="35713" y="562073"/>
                  </a:cubicBezTo>
                  <a:cubicBezTo>
                    <a:pt x="38694" y="567196"/>
                    <a:pt x="42472" y="573176"/>
                    <a:pt x="47054" y="580022"/>
                  </a:cubicBezTo>
                  <a:cubicBezTo>
                    <a:pt x="51634" y="586867"/>
                    <a:pt x="57018" y="594581"/>
                    <a:pt x="60865" y="599945"/>
                  </a:cubicBezTo>
                  <a:cubicBezTo>
                    <a:pt x="64713" y="605309"/>
                    <a:pt x="66884" y="608021"/>
                    <a:pt x="69616" y="611109"/>
                  </a:cubicBezTo>
                  <a:cubicBezTo>
                    <a:pt x="72348" y="614198"/>
                    <a:pt x="75644" y="617669"/>
                    <a:pt x="79507" y="621531"/>
                  </a:cubicBezTo>
                  <a:cubicBezTo>
                    <a:pt x="82682" y="624703"/>
                    <a:pt x="86262" y="628071"/>
                    <a:pt x="89471" y="631122"/>
                  </a:cubicBezTo>
                  <a:cubicBezTo>
                    <a:pt x="92212" y="634647"/>
                    <a:pt x="97608" y="641586"/>
                    <a:pt x="97978" y="642057"/>
                  </a:cubicBezTo>
                  <a:cubicBezTo>
                    <a:pt x="98475" y="642689"/>
                    <a:pt x="99031" y="643407"/>
                    <a:pt x="99601" y="644179"/>
                  </a:cubicBezTo>
                  <a:cubicBezTo>
                    <a:pt x="100172" y="644951"/>
                    <a:pt x="100758" y="645776"/>
                    <a:pt x="101372" y="646646"/>
                  </a:cubicBezTo>
                  <a:cubicBezTo>
                    <a:pt x="101986" y="647515"/>
                    <a:pt x="102584" y="648361"/>
                    <a:pt x="104270" y="651098"/>
                  </a:cubicBezTo>
                  <a:cubicBezTo>
                    <a:pt x="105957" y="653835"/>
                    <a:pt x="107420" y="656108"/>
                    <a:pt x="108629" y="657919"/>
                  </a:cubicBezTo>
                  <a:cubicBezTo>
                    <a:pt x="109839" y="659730"/>
                    <a:pt x="110788" y="661088"/>
                    <a:pt x="111483" y="662019"/>
                  </a:cubicBezTo>
                  <a:cubicBezTo>
                    <a:pt x="112081" y="662821"/>
                    <a:pt x="112477" y="663277"/>
                    <a:pt x="117445" y="668857"/>
                  </a:cubicBezTo>
                  <a:cubicBezTo>
                    <a:pt x="118677" y="670721"/>
                    <a:pt x="119975" y="672593"/>
                    <a:pt x="121302" y="674361"/>
                  </a:cubicBezTo>
                  <a:cubicBezTo>
                    <a:pt x="127936" y="683195"/>
                    <a:pt x="133706" y="690528"/>
                    <a:pt x="138619" y="696365"/>
                  </a:cubicBezTo>
                  <a:cubicBezTo>
                    <a:pt x="143532" y="702202"/>
                    <a:pt x="147548" y="706499"/>
                    <a:pt x="149317" y="708424"/>
                  </a:cubicBezTo>
                  <a:cubicBezTo>
                    <a:pt x="151086" y="710350"/>
                    <a:pt x="154111" y="713197"/>
                    <a:pt x="158371" y="716949"/>
                  </a:cubicBezTo>
                  <a:cubicBezTo>
                    <a:pt x="162632" y="720700"/>
                    <a:pt x="168138" y="725366"/>
                    <a:pt x="174894" y="730952"/>
                  </a:cubicBezTo>
                  <a:cubicBezTo>
                    <a:pt x="181650" y="736538"/>
                    <a:pt x="189593" y="742991"/>
                    <a:pt x="196737" y="749904"/>
                  </a:cubicBezTo>
                  <a:cubicBezTo>
                    <a:pt x="203882" y="756818"/>
                    <a:pt x="204693" y="757438"/>
                    <a:pt x="205901" y="758832"/>
                  </a:cubicBezTo>
                  <a:cubicBezTo>
                    <a:pt x="207108" y="760226"/>
                    <a:pt x="208881" y="762572"/>
                    <a:pt x="211173" y="765826"/>
                  </a:cubicBezTo>
                  <a:cubicBezTo>
                    <a:pt x="212463" y="767658"/>
                    <a:pt x="213935" y="769807"/>
                    <a:pt x="215555" y="772208"/>
                  </a:cubicBezTo>
                  <a:cubicBezTo>
                    <a:pt x="217257" y="776114"/>
                    <a:pt x="218556" y="778717"/>
                    <a:pt x="219446" y="779993"/>
                  </a:cubicBezTo>
                  <a:cubicBezTo>
                    <a:pt x="221555" y="783915"/>
                    <a:pt x="224953" y="788346"/>
                    <a:pt x="229641" y="793287"/>
                  </a:cubicBezTo>
                  <a:cubicBezTo>
                    <a:pt x="232921" y="796563"/>
                    <a:pt x="236549" y="799068"/>
                    <a:pt x="240524" y="800804"/>
                  </a:cubicBezTo>
                  <a:cubicBezTo>
                    <a:pt x="243977" y="802270"/>
                    <a:pt x="246823" y="803315"/>
                    <a:pt x="249134" y="803988"/>
                  </a:cubicBezTo>
                  <a:cubicBezTo>
                    <a:pt x="251889" y="805851"/>
                    <a:pt x="254882" y="807917"/>
                    <a:pt x="258179" y="810245"/>
                  </a:cubicBezTo>
                  <a:cubicBezTo>
                    <a:pt x="260820" y="811869"/>
                    <a:pt x="262889" y="813013"/>
                    <a:pt x="264386" y="813678"/>
                  </a:cubicBezTo>
                  <a:cubicBezTo>
                    <a:pt x="266351" y="814595"/>
                    <a:pt x="267982" y="815239"/>
                    <a:pt x="269283" y="815609"/>
                  </a:cubicBezTo>
                  <a:lnTo>
                    <a:pt x="280600" y="818633"/>
                  </a:lnTo>
                  <a:cubicBezTo>
                    <a:pt x="288852" y="821648"/>
                    <a:pt x="293375" y="823065"/>
                    <a:pt x="294168" y="822884"/>
                  </a:cubicBezTo>
                  <a:cubicBezTo>
                    <a:pt x="295461" y="823307"/>
                    <a:pt x="300052" y="823468"/>
                    <a:pt x="307940" y="823367"/>
                  </a:cubicBezTo>
                  <a:lnTo>
                    <a:pt x="335461" y="825536"/>
                  </a:lnTo>
                  <a:cubicBezTo>
                    <a:pt x="337903" y="825671"/>
                    <a:pt x="339887" y="825659"/>
                    <a:pt x="341411" y="825500"/>
                  </a:cubicBezTo>
                  <a:cubicBezTo>
                    <a:pt x="349897" y="824622"/>
                    <a:pt x="356040" y="823032"/>
                    <a:pt x="359955" y="820766"/>
                  </a:cubicBezTo>
                  <a:cubicBezTo>
                    <a:pt x="362935" y="819640"/>
                    <a:pt x="365788" y="818285"/>
                    <a:pt x="368476" y="816634"/>
                  </a:cubicBezTo>
                  <a:cubicBezTo>
                    <a:pt x="370897" y="815017"/>
                    <a:pt x="373435" y="812827"/>
                    <a:pt x="376091" y="810063"/>
                  </a:cubicBezTo>
                  <a:lnTo>
                    <a:pt x="385216" y="799750"/>
                  </a:lnTo>
                  <a:cubicBezTo>
                    <a:pt x="386304" y="798706"/>
                    <a:pt x="387654" y="797464"/>
                    <a:pt x="389445" y="795892"/>
                  </a:cubicBezTo>
                  <a:cubicBezTo>
                    <a:pt x="394488" y="791467"/>
                    <a:pt x="395877" y="789798"/>
                    <a:pt x="397046" y="788221"/>
                  </a:cubicBezTo>
                  <a:cubicBezTo>
                    <a:pt x="397692" y="787350"/>
                    <a:pt x="398291" y="786478"/>
                    <a:pt x="398861" y="785605"/>
                  </a:cubicBezTo>
                  <a:cubicBezTo>
                    <a:pt x="400146" y="784086"/>
                    <a:pt x="401437" y="782513"/>
                    <a:pt x="402743" y="780827"/>
                  </a:cubicBezTo>
                  <a:cubicBezTo>
                    <a:pt x="406926" y="775425"/>
                    <a:pt x="411157" y="769144"/>
                    <a:pt x="415481" y="762027"/>
                  </a:cubicBezTo>
                  <a:cubicBezTo>
                    <a:pt x="419805" y="754910"/>
                    <a:pt x="420842" y="752879"/>
                    <a:pt x="422290" y="749726"/>
                  </a:cubicBezTo>
                  <a:cubicBezTo>
                    <a:pt x="423218" y="747706"/>
                    <a:pt x="424352" y="745142"/>
                    <a:pt x="425652" y="742143"/>
                  </a:cubicBezTo>
                  <a:cubicBezTo>
                    <a:pt x="426377" y="740693"/>
                    <a:pt x="427111" y="739218"/>
                    <a:pt x="427858" y="737695"/>
                  </a:cubicBezTo>
                  <a:cubicBezTo>
                    <a:pt x="433008" y="726142"/>
                    <a:pt x="436792" y="716769"/>
                    <a:pt x="439228" y="709545"/>
                  </a:cubicBezTo>
                  <a:cubicBezTo>
                    <a:pt x="440742" y="705734"/>
                    <a:pt x="441766" y="703001"/>
                    <a:pt x="442754" y="700273"/>
                  </a:cubicBezTo>
                  <a:cubicBezTo>
                    <a:pt x="444253" y="696136"/>
                    <a:pt x="445702" y="691934"/>
                    <a:pt x="447104" y="687667"/>
                  </a:cubicBezTo>
                  <a:cubicBezTo>
                    <a:pt x="448504" y="683401"/>
                    <a:pt x="449856" y="679069"/>
                    <a:pt x="451152" y="674696"/>
                  </a:cubicBezTo>
                  <a:cubicBezTo>
                    <a:pt x="452449" y="670323"/>
                    <a:pt x="452837" y="669401"/>
                    <a:pt x="453635" y="667340"/>
                  </a:cubicBezTo>
                  <a:cubicBezTo>
                    <a:pt x="454432" y="665279"/>
                    <a:pt x="455579" y="662238"/>
                    <a:pt x="457078" y="658211"/>
                  </a:cubicBezTo>
                  <a:cubicBezTo>
                    <a:pt x="458242" y="655085"/>
                    <a:pt x="459625" y="651346"/>
                    <a:pt x="461213" y="647028"/>
                  </a:cubicBezTo>
                  <a:cubicBezTo>
                    <a:pt x="465200" y="638303"/>
                    <a:pt x="470772" y="627330"/>
                    <a:pt x="478011" y="613995"/>
                  </a:cubicBezTo>
                  <a:cubicBezTo>
                    <a:pt x="480315" y="609135"/>
                    <a:pt x="482106" y="604892"/>
                    <a:pt x="483383" y="601265"/>
                  </a:cubicBezTo>
                  <a:cubicBezTo>
                    <a:pt x="485905" y="594823"/>
                    <a:pt x="487914" y="587353"/>
                    <a:pt x="489439" y="578917"/>
                  </a:cubicBezTo>
                  <a:cubicBezTo>
                    <a:pt x="489532" y="578535"/>
                    <a:pt x="489632" y="578121"/>
                    <a:pt x="489750" y="577633"/>
                  </a:cubicBezTo>
                  <a:cubicBezTo>
                    <a:pt x="490363" y="575092"/>
                    <a:pt x="490901" y="572756"/>
                    <a:pt x="491362" y="570629"/>
                  </a:cubicBezTo>
                  <a:cubicBezTo>
                    <a:pt x="491824" y="568501"/>
                    <a:pt x="492210" y="566580"/>
                    <a:pt x="492519" y="564862"/>
                  </a:cubicBezTo>
                  <a:cubicBezTo>
                    <a:pt x="492829" y="563145"/>
                    <a:pt x="493062" y="561629"/>
                    <a:pt x="493207" y="560357"/>
                  </a:cubicBezTo>
                  <a:cubicBezTo>
                    <a:pt x="493352" y="559086"/>
                    <a:pt x="493452" y="557721"/>
                    <a:pt x="493507" y="556264"/>
                  </a:cubicBezTo>
                  <a:cubicBezTo>
                    <a:pt x="493563" y="554808"/>
                    <a:pt x="493575" y="553258"/>
                    <a:pt x="493543" y="551614"/>
                  </a:cubicBezTo>
                  <a:cubicBezTo>
                    <a:pt x="493512" y="549971"/>
                    <a:pt x="493439" y="548276"/>
                    <a:pt x="493439" y="547924"/>
                  </a:cubicBezTo>
                  <a:cubicBezTo>
                    <a:pt x="493438" y="547572"/>
                    <a:pt x="493368" y="546672"/>
                    <a:pt x="493230" y="545251"/>
                  </a:cubicBezTo>
                  <a:cubicBezTo>
                    <a:pt x="493093" y="543830"/>
                    <a:pt x="492887" y="541871"/>
                    <a:pt x="492614" y="539370"/>
                  </a:cubicBezTo>
                  <a:cubicBezTo>
                    <a:pt x="492340" y="536868"/>
                    <a:pt x="491986" y="533777"/>
                    <a:pt x="490910" y="527594"/>
                  </a:cubicBezTo>
                  <a:cubicBezTo>
                    <a:pt x="489834" y="521409"/>
                    <a:pt x="489494" y="520182"/>
                    <a:pt x="489171" y="518964"/>
                  </a:cubicBezTo>
                  <a:cubicBezTo>
                    <a:pt x="488849" y="517746"/>
                    <a:pt x="488513" y="516389"/>
                    <a:pt x="488170" y="514893"/>
                  </a:cubicBezTo>
                  <a:cubicBezTo>
                    <a:pt x="487858" y="513533"/>
                    <a:pt x="487533" y="512044"/>
                    <a:pt x="487193" y="510451"/>
                  </a:cubicBezTo>
                  <a:cubicBezTo>
                    <a:pt x="487164" y="510213"/>
                    <a:pt x="487137" y="509978"/>
                    <a:pt x="487102" y="509717"/>
                  </a:cubicBezTo>
                  <a:cubicBezTo>
                    <a:pt x="486902" y="508235"/>
                    <a:pt x="486505" y="506495"/>
                    <a:pt x="485911" y="504507"/>
                  </a:cubicBezTo>
                  <a:cubicBezTo>
                    <a:pt x="485317" y="502518"/>
                    <a:pt x="484545" y="500278"/>
                    <a:pt x="483593" y="497788"/>
                  </a:cubicBezTo>
                  <a:cubicBezTo>
                    <a:pt x="482640" y="495299"/>
                    <a:pt x="482284" y="494479"/>
                    <a:pt x="481889" y="493717"/>
                  </a:cubicBezTo>
                  <a:cubicBezTo>
                    <a:pt x="481493" y="492955"/>
                    <a:pt x="481060" y="492225"/>
                    <a:pt x="480614" y="491515"/>
                  </a:cubicBezTo>
                  <a:cubicBezTo>
                    <a:pt x="480168" y="490804"/>
                    <a:pt x="479707" y="490116"/>
                    <a:pt x="479236" y="489453"/>
                  </a:cubicBezTo>
                  <a:cubicBezTo>
                    <a:pt x="478866" y="488932"/>
                    <a:pt x="478447" y="488353"/>
                    <a:pt x="478016" y="487763"/>
                  </a:cubicBezTo>
                  <a:cubicBezTo>
                    <a:pt x="476685" y="485352"/>
                    <a:pt x="475166" y="483151"/>
                    <a:pt x="473508" y="481104"/>
                  </a:cubicBezTo>
                  <a:cubicBezTo>
                    <a:pt x="474742" y="479260"/>
                    <a:pt x="476092" y="477011"/>
                    <a:pt x="477564" y="474332"/>
                  </a:cubicBezTo>
                  <a:cubicBezTo>
                    <a:pt x="480605" y="468401"/>
                    <a:pt x="482355" y="463977"/>
                    <a:pt x="482815" y="461059"/>
                  </a:cubicBezTo>
                  <a:cubicBezTo>
                    <a:pt x="483510" y="458654"/>
                    <a:pt x="484122" y="454404"/>
                    <a:pt x="484651" y="448309"/>
                  </a:cubicBezTo>
                  <a:cubicBezTo>
                    <a:pt x="484670" y="448060"/>
                    <a:pt x="484662" y="447798"/>
                    <a:pt x="484673" y="447545"/>
                  </a:cubicBezTo>
                  <a:cubicBezTo>
                    <a:pt x="484849" y="446623"/>
                    <a:pt x="485026" y="445697"/>
                    <a:pt x="485189" y="444689"/>
                  </a:cubicBezTo>
                  <a:cubicBezTo>
                    <a:pt x="486366" y="436639"/>
                    <a:pt x="486779" y="431422"/>
                    <a:pt x="486428" y="429038"/>
                  </a:cubicBezTo>
                  <a:cubicBezTo>
                    <a:pt x="486008" y="424982"/>
                    <a:pt x="485299" y="421755"/>
                    <a:pt x="484302" y="419357"/>
                  </a:cubicBezTo>
                  <a:cubicBezTo>
                    <a:pt x="483836" y="418077"/>
                    <a:pt x="483268" y="416704"/>
                    <a:pt x="482596" y="415238"/>
                  </a:cubicBezTo>
                  <a:cubicBezTo>
                    <a:pt x="480280" y="410755"/>
                    <a:pt x="478823" y="407889"/>
                    <a:pt x="478205" y="406599"/>
                  </a:cubicBezTo>
                  <a:cubicBezTo>
                    <a:pt x="478316" y="405587"/>
                    <a:pt x="478395" y="405126"/>
                    <a:pt x="478487" y="404655"/>
                  </a:cubicBezTo>
                  <a:cubicBezTo>
                    <a:pt x="478584" y="404157"/>
                    <a:pt x="478696" y="403653"/>
                    <a:pt x="478816" y="403141"/>
                  </a:cubicBezTo>
                  <a:cubicBezTo>
                    <a:pt x="478935" y="402628"/>
                    <a:pt x="479067" y="402108"/>
                    <a:pt x="479202" y="401602"/>
                  </a:cubicBezTo>
                  <a:cubicBezTo>
                    <a:pt x="479338" y="401095"/>
                    <a:pt x="480275" y="398209"/>
                    <a:pt x="481095" y="395544"/>
                  </a:cubicBezTo>
                  <a:cubicBezTo>
                    <a:pt x="481915" y="392879"/>
                    <a:pt x="482618" y="390450"/>
                    <a:pt x="483207" y="388254"/>
                  </a:cubicBezTo>
                  <a:cubicBezTo>
                    <a:pt x="483795" y="386059"/>
                    <a:pt x="484275" y="384098"/>
                    <a:pt x="484647" y="382369"/>
                  </a:cubicBezTo>
                  <a:cubicBezTo>
                    <a:pt x="485018" y="380641"/>
                    <a:pt x="485305" y="379092"/>
                    <a:pt x="485525" y="377494"/>
                  </a:cubicBezTo>
                  <a:cubicBezTo>
                    <a:pt x="485745" y="375896"/>
                    <a:pt x="485924" y="374251"/>
                    <a:pt x="486066" y="372559"/>
                  </a:cubicBezTo>
                  <a:cubicBezTo>
                    <a:pt x="486208" y="370866"/>
                    <a:pt x="486313" y="369128"/>
                    <a:pt x="486381" y="367336"/>
                  </a:cubicBezTo>
                  <a:cubicBezTo>
                    <a:pt x="486450" y="365546"/>
                    <a:pt x="486460" y="363873"/>
                    <a:pt x="486434" y="362024"/>
                  </a:cubicBezTo>
                  <a:cubicBezTo>
                    <a:pt x="486407" y="360175"/>
                    <a:pt x="486344" y="358139"/>
                    <a:pt x="486235" y="355917"/>
                  </a:cubicBezTo>
                  <a:cubicBezTo>
                    <a:pt x="486128" y="353695"/>
                    <a:pt x="485951" y="351286"/>
                    <a:pt x="485719" y="348687"/>
                  </a:cubicBezTo>
                  <a:cubicBezTo>
                    <a:pt x="485487" y="346088"/>
                    <a:pt x="485402" y="345477"/>
                    <a:pt x="485315" y="344902"/>
                  </a:cubicBezTo>
                  <a:cubicBezTo>
                    <a:pt x="485226" y="344327"/>
                    <a:pt x="485124" y="343737"/>
                    <a:pt x="485008" y="343131"/>
                  </a:cubicBezTo>
                  <a:cubicBezTo>
                    <a:pt x="484891" y="342526"/>
                    <a:pt x="484769" y="341903"/>
                    <a:pt x="484624" y="341225"/>
                  </a:cubicBezTo>
                  <a:cubicBezTo>
                    <a:pt x="484500" y="340647"/>
                    <a:pt x="484249" y="339843"/>
                    <a:pt x="484018" y="339090"/>
                  </a:cubicBezTo>
                  <a:cubicBezTo>
                    <a:pt x="484000" y="338986"/>
                    <a:pt x="483987" y="338897"/>
                    <a:pt x="483969" y="338791"/>
                  </a:cubicBezTo>
                  <a:cubicBezTo>
                    <a:pt x="482900" y="333898"/>
                    <a:pt x="482330" y="331037"/>
                    <a:pt x="482261" y="330208"/>
                  </a:cubicBezTo>
                  <a:cubicBezTo>
                    <a:pt x="482075" y="329100"/>
                    <a:pt x="481942" y="328022"/>
                    <a:pt x="481833" y="326958"/>
                  </a:cubicBezTo>
                  <a:cubicBezTo>
                    <a:pt x="481809" y="325895"/>
                    <a:pt x="481811" y="324976"/>
                    <a:pt x="481846" y="324219"/>
                  </a:cubicBezTo>
                  <a:cubicBezTo>
                    <a:pt x="481911" y="322769"/>
                    <a:pt x="482075" y="321867"/>
                    <a:pt x="482586" y="319584"/>
                  </a:cubicBezTo>
                  <a:cubicBezTo>
                    <a:pt x="483097" y="317301"/>
                    <a:pt x="483674" y="315349"/>
                    <a:pt x="484320" y="313729"/>
                  </a:cubicBezTo>
                  <a:cubicBezTo>
                    <a:pt x="484966" y="312108"/>
                    <a:pt x="485663" y="310820"/>
                    <a:pt x="486397" y="309868"/>
                  </a:cubicBezTo>
                  <a:cubicBezTo>
                    <a:pt x="487131" y="308916"/>
                    <a:pt x="487931" y="308229"/>
                    <a:pt x="488363" y="307963"/>
                  </a:cubicBezTo>
                  <a:cubicBezTo>
                    <a:pt x="488795" y="307698"/>
                    <a:pt x="489306" y="307556"/>
                    <a:pt x="489979" y="307534"/>
                  </a:cubicBezTo>
                  <a:cubicBezTo>
                    <a:pt x="490652" y="307511"/>
                    <a:pt x="491503" y="307638"/>
                    <a:pt x="492529" y="307930"/>
                  </a:cubicBezTo>
                  <a:cubicBezTo>
                    <a:pt x="493557" y="308221"/>
                    <a:pt x="494762" y="308706"/>
                    <a:pt x="495312" y="308974"/>
                  </a:cubicBezTo>
                  <a:cubicBezTo>
                    <a:pt x="495862" y="309241"/>
                    <a:pt x="496403" y="309528"/>
                    <a:pt x="496908" y="309820"/>
                  </a:cubicBezTo>
                  <a:cubicBezTo>
                    <a:pt x="497414" y="310111"/>
                    <a:pt x="497885" y="310403"/>
                    <a:pt x="498320" y="310703"/>
                  </a:cubicBezTo>
                  <a:cubicBezTo>
                    <a:pt x="498754" y="311003"/>
                    <a:pt x="499096" y="311252"/>
                    <a:pt x="502932" y="314577"/>
                  </a:cubicBezTo>
                  <a:cubicBezTo>
                    <a:pt x="506766" y="317902"/>
                    <a:pt x="507513" y="318384"/>
                    <a:pt x="508124" y="318707"/>
                  </a:cubicBezTo>
                  <a:cubicBezTo>
                    <a:pt x="508734" y="319030"/>
                    <a:pt x="509344" y="319300"/>
                    <a:pt x="509951" y="319522"/>
                  </a:cubicBezTo>
                  <a:cubicBezTo>
                    <a:pt x="510558" y="319744"/>
                    <a:pt x="511164" y="319909"/>
                    <a:pt x="511811" y="320027"/>
                  </a:cubicBezTo>
                  <a:cubicBezTo>
                    <a:pt x="512458" y="320145"/>
                    <a:pt x="514081" y="320159"/>
                    <a:pt x="515594" y="319858"/>
                  </a:cubicBezTo>
                  <a:cubicBezTo>
                    <a:pt x="517106" y="319557"/>
                    <a:pt x="518463" y="318943"/>
                    <a:pt x="519630" y="318019"/>
                  </a:cubicBezTo>
                  <a:cubicBezTo>
                    <a:pt x="520027" y="317705"/>
                    <a:pt x="520385" y="317356"/>
                    <a:pt x="520716" y="317003"/>
                  </a:cubicBezTo>
                  <a:cubicBezTo>
                    <a:pt x="520725" y="316997"/>
                    <a:pt x="520732" y="316994"/>
                    <a:pt x="520741" y="316987"/>
                  </a:cubicBezTo>
                  <a:cubicBezTo>
                    <a:pt x="521390" y="316437"/>
                    <a:pt x="521885" y="315891"/>
                    <a:pt x="522305" y="315347"/>
                  </a:cubicBezTo>
                  <a:cubicBezTo>
                    <a:pt x="522707" y="316041"/>
                    <a:pt x="523126" y="316767"/>
                    <a:pt x="523574" y="317545"/>
                  </a:cubicBezTo>
                  <a:cubicBezTo>
                    <a:pt x="525181" y="320338"/>
                    <a:pt x="525693" y="321111"/>
                    <a:pt x="526139" y="321733"/>
                  </a:cubicBezTo>
                  <a:cubicBezTo>
                    <a:pt x="526586" y="322355"/>
                    <a:pt x="527015" y="322900"/>
                    <a:pt x="527434" y="323370"/>
                  </a:cubicBezTo>
                  <a:cubicBezTo>
                    <a:pt x="527852" y="323840"/>
                    <a:pt x="528271" y="324241"/>
                    <a:pt x="528667" y="324544"/>
                  </a:cubicBezTo>
                  <a:cubicBezTo>
                    <a:pt x="529064" y="324847"/>
                    <a:pt x="530393" y="325764"/>
                    <a:pt x="531802" y="326444"/>
                  </a:cubicBezTo>
                  <a:cubicBezTo>
                    <a:pt x="533213" y="327124"/>
                    <a:pt x="534644" y="327495"/>
                    <a:pt x="536077" y="327516"/>
                  </a:cubicBezTo>
                  <a:cubicBezTo>
                    <a:pt x="537510" y="327538"/>
                    <a:pt x="538899" y="327194"/>
                    <a:pt x="540096" y="326567"/>
                  </a:cubicBezTo>
                  <a:cubicBezTo>
                    <a:pt x="541294" y="325940"/>
                    <a:pt x="542462" y="325315"/>
                    <a:pt x="543734" y="324442"/>
                  </a:cubicBezTo>
                  <a:cubicBezTo>
                    <a:pt x="545007" y="323569"/>
                    <a:pt x="546259" y="322519"/>
                    <a:pt x="547493" y="321296"/>
                  </a:cubicBezTo>
                  <a:cubicBezTo>
                    <a:pt x="548727" y="320073"/>
                    <a:pt x="549948" y="318678"/>
                    <a:pt x="551163" y="317103"/>
                  </a:cubicBezTo>
                  <a:cubicBezTo>
                    <a:pt x="552378" y="315529"/>
                    <a:pt x="553001" y="314527"/>
                    <a:pt x="553422" y="313482"/>
                  </a:cubicBezTo>
                  <a:cubicBezTo>
                    <a:pt x="553844" y="312437"/>
                    <a:pt x="554049" y="311349"/>
                    <a:pt x="554024" y="310248"/>
                  </a:cubicBezTo>
                  <a:cubicBezTo>
                    <a:pt x="553998" y="309148"/>
                    <a:pt x="553742" y="308063"/>
                    <a:pt x="553251" y="306975"/>
                  </a:cubicBezTo>
                  <a:cubicBezTo>
                    <a:pt x="552759" y="305886"/>
                    <a:pt x="550073" y="302030"/>
                    <a:pt x="547631" y="298642"/>
                  </a:cubicBezTo>
                  <a:cubicBezTo>
                    <a:pt x="545189" y="295255"/>
                    <a:pt x="542945" y="292328"/>
                    <a:pt x="540897" y="289861"/>
                  </a:cubicBezTo>
                  <a:cubicBezTo>
                    <a:pt x="539505" y="288185"/>
                    <a:pt x="538222" y="286730"/>
                    <a:pt x="537035" y="285461"/>
                  </a:cubicBezTo>
                  <a:cubicBezTo>
                    <a:pt x="538319" y="285873"/>
                    <a:pt x="539626" y="286232"/>
                    <a:pt x="540970" y="286480"/>
                  </a:cubicBezTo>
                  <a:cubicBezTo>
                    <a:pt x="542550" y="286773"/>
                    <a:pt x="544059" y="286919"/>
                    <a:pt x="545517" y="286954"/>
                  </a:cubicBezTo>
                  <a:cubicBezTo>
                    <a:pt x="546976" y="286988"/>
                    <a:pt x="548384" y="286916"/>
                    <a:pt x="549740" y="286730"/>
                  </a:cubicBezTo>
                  <a:cubicBezTo>
                    <a:pt x="551096" y="286543"/>
                    <a:pt x="552386" y="286202"/>
                    <a:pt x="553436" y="285705"/>
                  </a:cubicBezTo>
                  <a:cubicBezTo>
                    <a:pt x="554486" y="285207"/>
                    <a:pt x="555030" y="284690"/>
                    <a:pt x="555488" y="284079"/>
                  </a:cubicBezTo>
                  <a:cubicBezTo>
                    <a:pt x="555946" y="283467"/>
                    <a:pt x="556318" y="282765"/>
                    <a:pt x="556618" y="281984"/>
                  </a:cubicBezTo>
                  <a:cubicBezTo>
                    <a:pt x="556918" y="281201"/>
                    <a:pt x="557150" y="280336"/>
                    <a:pt x="557204" y="277974"/>
                  </a:cubicBezTo>
                  <a:cubicBezTo>
                    <a:pt x="557258" y="275613"/>
                    <a:pt x="557118" y="272002"/>
                    <a:pt x="556482" y="269972"/>
                  </a:cubicBezTo>
                  <a:close/>
                  <a:moveTo>
                    <a:pt x="551237" y="253571"/>
                  </a:moveTo>
                  <a:cubicBezTo>
                    <a:pt x="550211" y="253524"/>
                    <a:pt x="549046" y="253515"/>
                    <a:pt x="547707" y="253552"/>
                  </a:cubicBezTo>
                  <a:cubicBezTo>
                    <a:pt x="545578" y="253610"/>
                    <a:pt x="541955" y="253862"/>
                    <a:pt x="536838" y="254308"/>
                  </a:cubicBezTo>
                  <a:cubicBezTo>
                    <a:pt x="537624" y="254250"/>
                    <a:pt x="538493" y="254244"/>
                    <a:pt x="539399" y="254263"/>
                  </a:cubicBezTo>
                  <a:cubicBezTo>
                    <a:pt x="537589" y="254313"/>
                    <a:pt x="536631" y="254390"/>
                    <a:pt x="535738" y="254487"/>
                  </a:cubicBezTo>
                  <a:cubicBezTo>
                    <a:pt x="534781" y="254591"/>
                    <a:pt x="533832" y="254712"/>
                    <a:pt x="532894" y="254857"/>
                  </a:cubicBezTo>
                  <a:cubicBezTo>
                    <a:pt x="531957" y="255001"/>
                    <a:pt x="531029" y="255163"/>
                    <a:pt x="530110" y="255348"/>
                  </a:cubicBezTo>
                  <a:cubicBezTo>
                    <a:pt x="529192" y="255534"/>
                    <a:pt x="526999" y="256075"/>
                    <a:pt x="524794" y="256768"/>
                  </a:cubicBezTo>
                  <a:cubicBezTo>
                    <a:pt x="523215" y="257265"/>
                    <a:pt x="521637" y="257858"/>
                    <a:pt x="520060" y="258496"/>
                  </a:cubicBezTo>
                  <a:cubicBezTo>
                    <a:pt x="521236" y="257630"/>
                    <a:pt x="522459" y="256697"/>
                    <a:pt x="523708" y="255724"/>
                  </a:cubicBezTo>
                  <a:cubicBezTo>
                    <a:pt x="524874" y="255383"/>
                    <a:pt x="526113" y="255044"/>
                    <a:pt x="527509" y="254709"/>
                  </a:cubicBezTo>
                  <a:cubicBezTo>
                    <a:pt x="529477" y="254236"/>
                    <a:pt x="531676" y="253770"/>
                    <a:pt x="533225" y="253459"/>
                  </a:cubicBezTo>
                  <a:cubicBezTo>
                    <a:pt x="534774" y="253148"/>
                    <a:pt x="535563" y="252991"/>
                    <a:pt x="536391" y="252840"/>
                  </a:cubicBezTo>
                  <a:cubicBezTo>
                    <a:pt x="537219" y="252689"/>
                    <a:pt x="538085" y="252542"/>
                    <a:pt x="538990" y="252402"/>
                  </a:cubicBezTo>
                  <a:cubicBezTo>
                    <a:pt x="539896" y="252261"/>
                    <a:pt x="540839" y="252122"/>
                    <a:pt x="541934" y="251998"/>
                  </a:cubicBezTo>
                  <a:cubicBezTo>
                    <a:pt x="542396" y="251946"/>
                    <a:pt x="542875" y="251899"/>
                    <a:pt x="543352" y="251854"/>
                  </a:cubicBezTo>
                  <a:cubicBezTo>
                    <a:pt x="544681" y="252009"/>
                    <a:pt x="546543" y="252286"/>
                    <a:pt x="548942" y="252688"/>
                  </a:cubicBezTo>
                  <a:cubicBezTo>
                    <a:pt x="549830" y="252854"/>
                    <a:pt x="550519" y="252997"/>
                    <a:pt x="551074" y="253126"/>
                  </a:cubicBezTo>
                  <a:cubicBezTo>
                    <a:pt x="551128" y="253268"/>
                    <a:pt x="551183" y="253417"/>
                    <a:pt x="551237" y="253571"/>
                  </a:cubicBezTo>
                  <a:close/>
                  <a:moveTo>
                    <a:pt x="536982" y="249220"/>
                  </a:moveTo>
                  <a:cubicBezTo>
                    <a:pt x="538830" y="248893"/>
                    <a:pt x="540368" y="248757"/>
                    <a:pt x="541795" y="248755"/>
                  </a:cubicBezTo>
                  <a:cubicBezTo>
                    <a:pt x="543223" y="248752"/>
                    <a:pt x="544541" y="248886"/>
                    <a:pt x="545753" y="249158"/>
                  </a:cubicBezTo>
                  <a:cubicBezTo>
                    <a:pt x="546965" y="249429"/>
                    <a:pt x="548077" y="249827"/>
                    <a:pt x="548794" y="250130"/>
                  </a:cubicBezTo>
                  <a:cubicBezTo>
                    <a:pt x="548959" y="250199"/>
                    <a:pt x="549101" y="250272"/>
                    <a:pt x="549234" y="250349"/>
                  </a:cubicBezTo>
                  <a:cubicBezTo>
                    <a:pt x="549164" y="250350"/>
                    <a:pt x="549113" y="250345"/>
                    <a:pt x="549040" y="250347"/>
                  </a:cubicBezTo>
                  <a:cubicBezTo>
                    <a:pt x="547044" y="250388"/>
                    <a:pt x="545045" y="250488"/>
                    <a:pt x="543042" y="250646"/>
                  </a:cubicBezTo>
                  <a:cubicBezTo>
                    <a:pt x="543017" y="250648"/>
                    <a:pt x="542984" y="250652"/>
                    <a:pt x="542959" y="250654"/>
                  </a:cubicBezTo>
                  <a:cubicBezTo>
                    <a:pt x="542951" y="250654"/>
                    <a:pt x="542943" y="250653"/>
                    <a:pt x="542934" y="250653"/>
                  </a:cubicBezTo>
                  <a:cubicBezTo>
                    <a:pt x="541700" y="250648"/>
                    <a:pt x="540696" y="250703"/>
                    <a:pt x="539743" y="250772"/>
                  </a:cubicBezTo>
                  <a:cubicBezTo>
                    <a:pt x="538790" y="250841"/>
                    <a:pt x="537874" y="250925"/>
                    <a:pt x="536995" y="251023"/>
                  </a:cubicBezTo>
                  <a:cubicBezTo>
                    <a:pt x="536116" y="251120"/>
                    <a:pt x="535272" y="251230"/>
                    <a:pt x="534455" y="251353"/>
                  </a:cubicBezTo>
                  <a:cubicBezTo>
                    <a:pt x="533639" y="251475"/>
                    <a:pt x="531279" y="252066"/>
                    <a:pt x="529157" y="252683"/>
                  </a:cubicBezTo>
                  <a:cubicBezTo>
                    <a:pt x="528213" y="252957"/>
                    <a:pt x="527333" y="253239"/>
                    <a:pt x="526484" y="253524"/>
                  </a:cubicBezTo>
                  <a:cubicBezTo>
                    <a:pt x="527407" y="252768"/>
                    <a:pt x="528343" y="251990"/>
                    <a:pt x="529280" y="251187"/>
                  </a:cubicBezTo>
                  <a:cubicBezTo>
                    <a:pt x="529905" y="250981"/>
                    <a:pt x="530524" y="250771"/>
                    <a:pt x="531169" y="250584"/>
                  </a:cubicBezTo>
                  <a:cubicBezTo>
                    <a:pt x="533102" y="250023"/>
                    <a:pt x="535134" y="249548"/>
                    <a:pt x="536982" y="249220"/>
                  </a:cubicBezTo>
                  <a:close/>
                  <a:moveTo>
                    <a:pt x="527618" y="222991"/>
                  </a:moveTo>
                  <a:cubicBezTo>
                    <a:pt x="527622" y="222996"/>
                    <a:pt x="527625" y="223003"/>
                    <a:pt x="527628" y="223009"/>
                  </a:cubicBezTo>
                  <a:lnTo>
                    <a:pt x="527603" y="223000"/>
                  </a:lnTo>
                  <a:cubicBezTo>
                    <a:pt x="527608" y="222997"/>
                    <a:pt x="527613" y="222993"/>
                    <a:pt x="527618" y="222991"/>
                  </a:cubicBezTo>
                  <a:close/>
                  <a:moveTo>
                    <a:pt x="395685" y="193702"/>
                  </a:moveTo>
                  <a:lnTo>
                    <a:pt x="395653" y="193716"/>
                  </a:lnTo>
                  <a:cubicBezTo>
                    <a:pt x="395651" y="193692"/>
                    <a:pt x="395650" y="193670"/>
                    <a:pt x="395649" y="193646"/>
                  </a:cubicBezTo>
                  <a:cubicBezTo>
                    <a:pt x="395661" y="193665"/>
                    <a:pt x="395672" y="193684"/>
                    <a:pt x="395685" y="193702"/>
                  </a:cubicBezTo>
                  <a:close/>
                  <a:moveTo>
                    <a:pt x="395426" y="198401"/>
                  </a:moveTo>
                  <a:cubicBezTo>
                    <a:pt x="395528" y="198149"/>
                    <a:pt x="395600" y="197912"/>
                    <a:pt x="395688" y="197667"/>
                  </a:cubicBezTo>
                  <a:cubicBezTo>
                    <a:pt x="395675" y="197931"/>
                    <a:pt x="395657" y="198183"/>
                    <a:pt x="395642" y="198444"/>
                  </a:cubicBezTo>
                  <a:cubicBezTo>
                    <a:pt x="395535" y="198632"/>
                    <a:pt x="395421" y="198831"/>
                    <a:pt x="395321" y="199005"/>
                  </a:cubicBezTo>
                  <a:cubicBezTo>
                    <a:pt x="395355" y="198803"/>
                    <a:pt x="395397" y="198604"/>
                    <a:pt x="395426" y="198401"/>
                  </a:cubicBezTo>
                  <a:close/>
                  <a:moveTo>
                    <a:pt x="370642" y="66854"/>
                  </a:moveTo>
                  <a:cubicBezTo>
                    <a:pt x="370605" y="66789"/>
                    <a:pt x="370589" y="66756"/>
                    <a:pt x="370546" y="66684"/>
                  </a:cubicBezTo>
                  <a:lnTo>
                    <a:pt x="370863" y="66902"/>
                  </a:lnTo>
                  <a:cubicBezTo>
                    <a:pt x="370790" y="66886"/>
                    <a:pt x="370716" y="66869"/>
                    <a:pt x="370642" y="66854"/>
                  </a:cubicBezTo>
                  <a:close/>
                  <a:moveTo>
                    <a:pt x="288155" y="100890"/>
                  </a:moveTo>
                  <a:cubicBezTo>
                    <a:pt x="288156" y="100873"/>
                    <a:pt x="288158" y="100861"/>
                    <a:pt x="288159" y="100845"/>
                  </a:cubicBezTo>
                  <a:lnTo>
                    <a:pt x="289838" y="100927"/>
                  </a:lnTo>
                  <a:cubicBezTo>
                    <a:pt x="289530" y="100942"/>
                    <a:pt x="289256" y="100952"/>
                    <a:pt x="288916" y="100971"/>
                  </a:cubicBezTo>
                  <a:cubicBezTo>
                    <a:pt x="288667" y="100988"/>
                    <a:pt x="288376" y="101014"/>
                    <a:pt x="288081" y="101042"/>
                  </a:cubicBezTo>
                  <a:cubicBezTo>
                    <a:pt x="288098" y="100985"/>
                    <a:pt x="288145" y="100950"/>
                    <a:pt x="288155" y="100890"/>
                  </a:cubicBezTo>
                  <a:close/>
                  <a:moveTo>
                    <a:pt x="267547" y="151226"/>
                  </a:moveTo>
                  <a:cubicBezTo>
                    <a:pt x="267551" y="151228"/>
                    <a:pt x="267554" y="151230"/>
                    <a:pt x="267558" y="151232"/>
                  </a:cubicBezTo>
                  <a:cubicBezTo>
                    <a:pt x="267548" y="151228"/>
                    <a:pt x="267537" y="151225"/>
                    <a:pt x="267528" y="151222"/>
                  </a:cubicBezTo>
                  <a:cubicBezTo>
                    <a:pt x="267535" y="151223"/>
                    <a:pt x="267540" y="151225"/>
                    <a:pt x="267547" y="151226"/>
                  </a:cubicBezTo>
                  <a:close/>
                  <a:moveTo>
                    <a:pt x="246537" y="12088"/>
                  </a:moveTo>
                  <a:cubicBezTo>
                    <a:pt x="246658" y="12119"/>
                    <a:pt x="246783" y="12149"/>
                    <a:pt x="246907" y="12180"/>
                  </a:cubicBezTo>
                  <a:cubicBezTo>
                    <a:pt x="246764" y="12173"/>
                    <a:pt x="246658" y="12171"/>
                    <a:pt x="246522" y="12164"/>
                  </a:cubicBezTo>
                  <a:lnTo>
                    <a:pt x="246537" y="12088"/>
                  </a:lnTo>
                  <a:close/>
                  <a:moveTo>
                    <a:pt x="147496" y="109349"/>
                  </a:moveTo>
                  <a:cubicBezTo>
                    <a:pt x="146831" y="109466"/>
                    <a:pt x="146521" y="109375"/>
                    <a:pt x="146565" y="109078"/>
                  </a:cubicBezTo>
                  <a:cubicBezTo>
                    <a:pt x="145896" y="109228"/>
                    <a:pt x="147586" y="107731"/>
                    <a:pt x="151634" y="104587"/>
                  </a:cubicBezTo>
                  <a:cubicBezTo>
                    <a:pt x="152056" y="104140"/>
                    <a:pt x="152169" y="103848"/>
                    <a:pt x="151970" y="103713"/>
                  </a:cubicBezTo>
                  <a:cubicBezTo>
                    <a:pt x="151886" y="103541"/>
                    <a:pt x="151216" y="103609"/>
                    <a:pt x="149959" y="103916"/>
                  </a:cubicBezTo>
                  <a:lnTo>
                    <a:pt x="138801" y="106734"/>
                  </a:lnTo>
                  <a:cubicBezTo>
                    <a:pt x="138364" y="106741"/>
                    <a:pt x="138190" y="106611"/>
                    <a:pt x="138280" y="106346"/>
                  </a:cubicBezTo>
                  <a:cubicBezTo>
                    <a:pt x="140148" y="103950"/>
                    <a:pt x="140824" y="102826"/>
                    <a:pt x="140307" y="102978"/>
                  </a:cubicBezTo>
                  <a:lnTo>
                    <a:pt x="136602" y="104314"/>
                  </a:lnTo>
                  <a:cubicBezTo>
                    <a:pt x="136090" y="104445"/>
                    <a:pt x="135796" y="104460"/>
                    <a:pt x="135719" y="104359"/>
                  </a:cubicBezTo>
                  <a:cubicBezTo>
                    <a:pt x="135577" y="104147"/>
                    <a:pt x="135606" y="103884"/>
                    <a:pt x="135808" y="103572"/>
                  </a:cubicBezTo>
                  <a:cubicBezTo>
                    <a:pt x="136228" y="102857"/>
                    <a:pt x="137470" y="101236"/>
                    <a:pt x="139533" y="98709"/>
                  </a:cubicBezTo>
                  <a:cubicBezTo>
                    <a:pt x="139903" y="98208"/>
                    <a:pt x="140007" y="97893"/>
                    <a:pt x="139847" y="97765"/>
                  </a:cubicBezTo>
                  <a:cubicBezTo>
                    <a:pt x="139672" y="97555"/>
                    <a:pt x="139386" y="97531"/>
                    <a:pt x="138989" y="97696"/>
                  </a:cubicBezTo>
                  <a:lnTo>
                    <a:pt x="132028" y="100007"/>
                  </a:lnTo>
                  <a:cubicBezTo>
                    <a:pt x="131647" y="100088"/>
                    <a:pt x="131457" y="99985"/>
                    <a:pt x="131455" y="99699"/>
                  </a:cubicBezTo>
                  <a:cubicBezTo>
                    <a:pt x="131856" y="98988"/>
                    <a:pt x="134323" y="96090"/>
                    <a:pt x="138856" y="91003"/>
                  </a:cubicBezTo>
                  <a:cubicBezTo>
                    <a:pt x="139320" y="90433"/>
                    <a:pt x="139559" y="90013"/>
                    <a:pt x="139574" y="89742"/>
                  </a:cubicBezTo>
                  <a:cubicBezTo>
                    <a:pt x="139673" y="89730"/>
                    <a:pt x="139756" y="89724"/>
                    <a:pt x="139867" y="89708"/>
                  </a:cubicBezTo>
                  <a:cubicBezTo>
                    <a:pt x="140277" y="89650"/>
                    <a:pt x="140609" y="89577"/>
                    <a:pt x="140862" y="89488"/>
                  </a:cubicBezTo>
                  <a:cubicBezTo>
                    <a:pt x="141061" y="89421"/>
                    <a:pt x="141259" y="89332"/>
                    <a:pt x="141460" y="89220"/>
                  </a:cubicBezTo>
                  <a:cubicBezTo>
                    <a:pt x="142176" y="88770"/>
                    <a:pt x="142690" y="88468"/>
                    <a:pt x="143004" y="88314"/>
                  </a:cubicBezTo>
                  <a:cubicBezTo>
                    <a:pt x="143106" y="88262"/>
                    <a:pt x="143205" y="88213"/>
                    <a:pt x="143302" y="88168"/>
                  </a:cubicBezTo>
                  <a:lnTo>
                    <a:pt x="143892" y="87906"/>
                  </a:lnTo>
                  <a:lnTo>
                    <a:pt x="143885" y="87909"/>
                  </a:lnTo>
                  <a:cubicBezTo>
                    <a:pt x="143552" y="88049"/>
                    <a:pt x="143085" y="88196"/>
                    <a:pt x="142487" y="88353"/>
                  </a:cubicBezTo>
                  <a:cubicBezTo>
                    <a:pt x="142181" y="88426"/>
                    <a:pt x="141998" y="88466"/>
                    <a:pt x="141938" y="88473"/>
                  </a:cubicBezTo>
                  <a:lnTo>
                    <a:pt x="140910" y="88649"/>
                  </a:lnTo>
                  <a:cubicBezTo>
                    <a:pt x="140804" y="88670"/>
                    <a:pt x="140701" y="88695"/>
                    <a:pt x="140602" y="88721"/>
                  </a:cubicBezTo>
                  <a:lnTo>
                    <a:pt x="140457" y="88766"/>
                  </a:lnTo>
                  <a:cubicBezTo>
                    <a:pt x="140362" y="88797"/>
                    <a:pt x="140271" y="88834"/>
                    <a:pt x="140184" y="88876"/>
                  </a:cubicBezTo>
                  <a:cubicBezTo>
                    <a:pt x="139569" y="89173"/>
                    <a:pt x="139244" y="89332"/>
                    <a:pt x="139209" y="89354"/>
                  </a:cubicBezTo>
                  <a:lnTo>
                    <a:pt x="138931" y="89500"/>
                  </a:lnTo>
                  <a:cubicBezTo>
                    <a:pt x="138917" y="89509"/>
                    <a:pt x="138911" y="89516"/>
                    <a:pt x="138899" y="89523"/>
                  </a:cubicBezTo>
                  <a:cubicBezTo>
                    <a:pt x="138694" y="89568"/>
                    <a:pt x="138473" y="89627"/>
                    <a:pt x="138179" y="89742"/>
                  </a:cubicBezTo>
                  <a:lnTo>
                    <a:pt x="129629" y="92907"/>
                  </a:lnTo>
                  <a:lnTo>
                    <a:pt x="129930" y="92702"/>
                  </a:lnTo>
                  <a:cubicBezTo>
                    <a:pt x="130478" y="92322"/>
                    <a:pt x="131202" y="91779"/>
                    <a:pt x="132105" y="91075"/>
                  </a:cubicBezTo>
                  <a:cubicBezTo>
                    <a:pt x="135096" y="88767"/>
                    <a:pt x="136817" y="87259"/>
                    <a:pt x="137268" y="86550"/>
                  </a:cubicBezTo>
                  <a:lnTo>
                    <a:pt x="137083" y="86597"/>
                  </a:lnTo>
                  <a:cubicBezTo>
                    <a:pt x="136049" y="86883"/>
                    <a:pt x="134256" y="87728"/>
                    <a:pt x="131703" y="89135"/>
                  </a:cubicBezTo>
                  <a:cubicBezTo>
                    <a:pt x="130604" y="89717"/>
                    <a:pt x="129679" y="90316"/>
                    <a:pt x="128835" y="90924"/>
                  </a:cubicBezTo>
                  <a:cubicBezTo>
                    <a:pt x="129203" y="90181"/>
                    <a:pt x="129605" y="89385"/>
                    <a:pt x="130076" y="88488"/>
                  </a:cubicBezTo>
                  <a:cubicBezTo>
                    <a:pt x="130452" y="87760"/>
                    <a:pt x="130850" y="87024"/>
                    <a:pt x="131271" y="86281"/>
                  </a:cubicBezTo>
                  <a:cubicBezTo>
                    <a:pt x="132595" y="84076"/>
                    <a:pt x="133544" y="82448"/>
                    <a:pt x="134120" y="81397"/>
                  </a:cubicBezTo>
                  <a:cubicBezTo>
                    <a:pt x="134266" y="81160"/>
                    <a:pt x="134353" y="80914"/>
                    <a:pt x="134384" y="80659"/>
                  </a:cubicBezTo>
                  <a:lnTo>
                    <a:pt x="134651" y="80320"/>
                  </a:lnTo>
                  <a:lnTo>
                    <a:pt x="134420" y="80462"/>
                  </a:lnTo>
                  <a:cubicBezTo>
                    <a:pt x="132640" y="81768"/>
                    <a:pt x="130869" y="83583"/>
                    <a:pt x="129110" y="85909"/>
                  </a:cubicBezTo>
                  <a:cubicBezTo>
                    <a:pt x="128331" y="86934"/>
                    <a:pt x="127690" y="87919"/>
                    <a:pt x="127179" y="88865"/>
                  </a:cubicBezTo>
                  <a:cubicBezTo>
                    <a:pt x="127234" y="88688"/>
                    <a:pt x="127281" y="88523"/>
                    <a:pt x="127339" y="88342"/>
                  </a:cubicBezTo>
                  <a:lnTo>
                    <a:pt x="127599" y="87570"/>
                  </a:lnTo>
                  <a:cubicBezTo>
                    <a:pt x="128353" y="85533"/>
                    <a:pt x="128726" y="84493"/>
                    <a:pt x="128720" y="84451"/>
                  </a:cubicBezTo>
                  <a:lnTo>
                    <a:pt x="129064" y="83179"/>
                  </a:lnTo>
                  <a:cubicBezTo>
                    <a:pt x="129110" y="83022"/>
                    <a:pt x="129106" y="82861"/>
                    <a:pt x="129049" y="82694"/>
                  </a:cubicBezTo>
                  <a:lnTo>
                    <a:pt x="129060" y="82638"/>
                  </a:lnTo>
                  <a:lnTo>
                    <a:pt x="129139" y="82450"/>
                  </a:lnTo>
                  <a:lnTo>
                    <a:pt x="129025" y="82567"/>
                  </a:lnTo>
                  <a:cubicBezTo>
                    <a:pt x="128109" y="83629"/>
                    <a:pt x="127060" y="85205"/>
                    <a:pt x="125875" y="87294"/>
                  </a:cubicBezTo>
                  <a:cubicBezTo>
                    <a:pt x="125439" y="88091"/>
                    <a:pt x="124978" y="89062"/>
                    <a:pt x="124494" y="90208"/>
                  </a:cubicBezTo>
                  <a:cubicBezTo>
                    <a:pt x="124179" y="90970"/>
                    <a:pt x="123995" y="91521"/>
                    <a:pt x="123940" y="91860"/>
                  </a:cubicBezTo>
                  <a:cubicBezTo>
                    <a:pt x="123937" y="91877"/>
                    <a:pt x="123935" y="91889"/>
                    <a:pt x="123932" y="91906"/>
                  </a:cubicBezTo>
                  <a:lnTo>
                    <a:pt x="121488" y="92867"/>
                  </a:lnTo>
                  <a:cubicBezTo>
                    <a:pt x="121159" y="93007"/>
                    <a:pt x="120953" y="93004"/>
                    <a:pt x="120870" y="92855"/>
                  </a:cubicBezTo>
                  <a:lnTo>
                    <a:pt x="122286" y="89084"/>
                  </a:lnTo>
                  <a:cubicBezTo>
                    <a:pt x="122352" y="88530"/>
                    <a:pt x="122223" y="88306"/>
                    <a:pt x="121899" y="88412"/>
                  </a:cubicBezTo>
                  <a:cubicBezTo>
                    <a:pt x="121039" y="88680"/>
                    <a:pt x="118863" y="89901"/>
                    <a:pt x="115373" y="92072"/>
                  </a:cubicBezTo>
                  <a:cubicBezTo>
                    <a:pt x="117316" y="85717"/>
                    <a:pt x="119367" y="81034"/>
                    <a:pt x="121531" y="78081"/>
                  </a:cubicBezTo>
                  <a:cubicBezTo>
                    <a:pt x="120228" y="78926"/>
                    <a:pt x="116439" y="82065"/>
                    <a:pt x="110162" y="87497"/>
                  </a:cubicBezTo>
                  <a:cubicBezTo>
                    <a:pt x="109835" y="87616"/>
                    <a:pt x="109704" y="87576"/>
                    <a:pt x="109770" y="87379"/>
                  </a:cubicBezTo>
                  <a:lnTo>
                    <a:pt x="111348" y="83911"/>
                  </a:lnTo>
                  <a:cubicBezTo>
                    <a:pt x="111454" y="83549"/>
                    <a:pt x="111461" y="83335"/>
                    <a:pt x="111369" y="83271"/>
                  </a:cubicBezTo>
                  <a:lnTo>
                    <a:pt x="107797" y="85733"/>
                  </a:lnTo>
                  <a:cubicBezTo>
                    <a:pt x="107323" y="86035"/>
                    <a:pt x="107027" y="86152"/>
                    <a:pt x="106908" y="86085"/>
                  </a:cubicBezTo>
                  <a:cubicBezTo>
                    <a:pt x="107663" y="83892"/>
                    <a:pt x="110003" y="79770"/>
                    <a:pt x="113926" y="73721"/>
                  </a:cubicBezTo>
                  <a:cubicBezTo>
                    <a:pt x="110864" y="76651"/>
                    <a:pt x="106584" y="81279"/>
                    <a:pt x="101121" y="87561"/>
                  </a:cubicBezTo>
                  <a:cubicBezTo>
                    <a:pt x="100933" y="87480"/>
                    <a:pt x="100775" y="87423"/>
                    <a:pt x="100590" y="87345"/>
                  </a:cubicBezTo>
                  <a:lnTo>
                    <a:pt x="103417" y="82672"/>
                  </a:lnTo>
                  <a:lnTo>
                    <a:pt x="106416" y="77338"/>
                  </a:lnTo>
                  <a:lnTo>
                    <a:pt x="109242" y="72582"/>
                  </a:lnTo>
                  <a:cubicBezTo>
                    <a:pt x="109394" y="72348"/>
                    <a:pt x="109492" y="72102"/>
                    <a:pt x="109532" y="71842"/>
                  </a:cubicBezTo>
                  <a:lnTo>
                    <a:pt x="109800" y="71529"/>
                  </a:lnTo>
                  <a:lnTo>
                    <a:pt x="109571" y="71659"/>
                  </a:lnTo>
                  <a:cubicBezTo>
                    <a:pt x="107676" y="72987"/>
                    <a:pt x="105737" y="74994"/>
                    <a:pt x="103753" y="77680"/>
                  </a:cubicBezTo>
                  <a:cubicBezTo>
                    <a:pt x="102936" y="78820"/>
                    <a:pt x="102194" y="80015"/>
                    <a:pt x="101503" y="81247"/>
                  </a:cubicBezTo>
                  <a:cubicBezTo>
                    <a:pt x="102810" y="76270"/>
                    <a:pt x="104470" y="72209"/>
                    <a:pt x="106499" y="69109"/>
                  </a:cubicBezTo>
                  <a:cubicBezTo>
                    <a:pt x="100904" y="74027"/>
                    <a:pt x="96666" y="78921"/>
                    <a:pt x="93743" y="83792"/>
                  </a:cubicBezTo>
                  <a:cubicBezTo>
                    <a:pt x="93604" y="83203"/>
                    <a:pt x="93484" y="82578"/>
                    <a:pt x="93407" y="81874"/>
                  </a:cubicBezTo>
                  <a:cubicBezTo>
                    <a:pt x="93336" y="81239"/>
                    <a:pt x="93289" y="80542"/>
                    <a:pt x="93266" y="79784"/>
                  </a:cubicBezTo>
                  <a:lnTo>
                    <a:pt x="93175" y="74893"/>
                  </a:lnTo>
                  <a:cubicBezTo>
                    <a:pt x="93172" y="73786"/>
                    <a:pt x="93214" y="72890"/>
                    <a:pt x="93302" y="72204"/>
                  </a:cubicBezTo>
                  <a:cubicBezTo>
                    <a:pt x="93427" y="71171"/>
                    <a:pt x="93641" y="70066"/>
                    <a:pt x="93947" y="68887"/>
                  </a:cubicBezTo>
                  <a:cubicBezTo>
                    <a:pt x="94038" y="68531"/>
                    <a:pt x="94187" y="68039"/>
                    <a:pt x="94393" y="67409"/>
                  </a:cubicBezTo>
                  <a:lnTo>
                    <a:pt x="95405" y="64527"/>
                  </a:lnTo>
                  <a:cubicBezTo>
                    <a:pt x="95454" y="64403"/>
                    <a:pt x="95455" y="64264"/>
                    <a:pt x="95408" y="64111"/>
                  </a:cubicBezTo>
                  <a:lnTo>
                    <a:pt x="95495" y="63925"/>
                  </a:lnTo>
                  <a:lnTo>
                    <a:pt x="95394" y="64008"/>
                  </a:lnTo>
                  <a:cubicBezTo>
                    <a:pt x="93757" y="65668"/>
                    <a:pt x="92481" y="67833"/>
                    <a:pt x="91565" y="70503"/>
                  </a:cubicBezTo>
                  <a:cubicBezTo>
                    <a:pt x="91199" y="71538"/>
                    <a:pt x="90914" y="72796"/>
                    <a:pt x="90711" y="74280"/>
                  </a:cubicBezTo>
                  <a:cubicBezTo>
                    <a:pt x="90497" y="76016"/>
                    <a:pt x="90464" y="77307"/>
                    <a:pt x="90610" y="78153"/>
                  </a:cubicBezTo>
                  <a:cubicBezTo>
                    <a:pt x="90747" y="79453"/>
                    <a:pt x="90956" y="80591"/>
                    <a:pt x="91200" y="81646"/>
                  </a:cubicBezTo>
                  <a:cubicBezTo>
                    <a:pt x="90458" y="79630"/>
                    <a:pt x="89892" y="77644"/>
                    <a:pt x="89553" y="75699"/>
                  </a:cubicBezTo>
                  <a:cubicBezTo>
                    <a:pt x="89462" y="75153"/>
                    <a:pt x="89400" y="74371"/>
                    <a:pt x="89368" y="73352"/>
                  </a:cubicBezTo>
                  <a:lnTo>
                    <a:pt x="89383" y="70164"/>
                  </a:lnTo>
                  <a:cubicBezTo>
                    <a:pt x="89415" y="69982"/>
                    <a:pt x="89433" y="69727"/>
                    <a:pt x="89439" y="69400"/>
                  </a:cubicBezTo>
                  <a:cubicBezTo>
                    <a:pt x="89431" y="69245"/>
                    <a:pt x="89397" y="69098"/>
                    <a:pt x="89335" y="68962"/>
                  </a:cubicBezTo>
                  <a:cubicBezTo>
                    <a:pt x="89318" y="68974"/>
                    <a:pt x="89343" y="68863"/>
                    <a:pt x="89408" y="68629"/>
                  </a:cubicBezTo>
                  <a:lnTo>
                    <a:pt x="89288" y="68809"/>
                  </a:lnTo>
                  <a:cubicBezTo>
                    <a:pt x="88287" y="70692"/>
                    <a:pt x="87725" y="72789"/>
                    <a:pt x="87604" y="75098"/>
                  </a:cubicBezTo>
                  <a:cubicBezTo>
                    <a:pt x="87555" y="76461"/>
                    <a:pt x="87610" y="77580"/>
                    <a:pt x="87773" y="78452"/>
                  </a:cubicBezTo>
                  <a:cubicBezTo>
                    <a:pt x="87981" y="79571"/>
                    <a:pt x="88223" y="80438"/>
                    <a:pt x="88499" y="81053"/>
                  </a:cubicBezTo>
                  <a:cubicBezTo>
                    <a:pt x="88716" y="81571"/>
                    <a:pt x="88953" y="82061"/>
                    <a:pt x="89202" y="82536"/>
                  </a:cubicBezTo>
                  <a:lnTo>
                    <a:pt x="88026" y="82967"/>
                  </a:lnTo>
                  <a:cubicBezTo>
                    <a:pt x="87859" y="83027"/>
                    <a:pt x="87675" y="82978"/>
                    <a:pt x="87478" y="82821"/>
                  </a:cubicBezTo>
                  <a:lnTo>
                    <a:pt x="86076" y="78150"/>
                  </a:lnTo>
                  <a:cubicBezTo>
                    <a:pt x="85897" y="78026"/>
                    <a:pt x="85712" y="78016"/>
                    <a:pt x="85521" y="78120"/>
                  </a:cubicBezTo>
                  <a:cubicBezTo>
                    <a:pt x="83843" y="79796"/>
                    <a:pt x="82906" y="80428"/>
                    <a:pt x="82711" y="80016"/>
                  </a:cubicBezTo>
                  <a:lnTo>
                    <a:pt x="80949" y="73625"/>
                  </a:lnTo>
                  <a:cubicBezTo>
                    <a:pt x="80820" y="73499"/>
                    <a:pt x="80646" y="73728"/>
                    <a:pt x="80428" y="74311"/>
                  </a:cubicBezTo>
                  <a:lnTo>
                    <a:pt x="78498" y="79103"/>
                  </a:lnTo>
                  <a:cubicBezTo>
                    <a:pt x="78345" y="79380"/>
                    <a:pt x="78188" y="79391"/>
                    <a:pt x="78024" y="79138"/>
                  </a:cubicBezTo>
                  <a:cubicBezTo>
                    <a:pt x="77441" y="75569"/>
                    <a:pt x="77673" y="69399"/>
                    <a:pt x="78721" y="60630"/>
                  </a:cubicBezTo>
                  <a:cubicBezTo>
                    <a:pt x="76292" y="64747"/>
                    <a:pt x="74120" y="71248"/>
                    <a:pt x="72205" y="80128"/>
                  </a:cubicBezTo>
                  <a:cubicBezTo>
                    <a:pt x="72129" y="80043"/>
                    <a:pt x="72048" y="79900"/>
                    <a:pt x="71962" y="79719"/>
                  </a:cubicBezTo>
                  <a:cubicBezTo>
                    <a:pt x="71679" y="78539"/>
                    <a:pt x="71486" y="77600"/>
                    <a:pt x="71390" y="76916"/>
                  </a:cubicBezTo>
                  <a:cubicBezTo>
                    <a:pt x="71253" y="76023"/>
                    <a:pt x="71192" y="74943"/>
                    <a:pt x="71210" y="73676"/>
                  </a:cubicBezTo>
                  <a:cubicBezTo>
                    <a:pt x="71229" y="72767"/>
                    <a:pt x="71304" y="71753"/>
                    <a:pt x="71434" y="70635"/>
                  </a:cubicBezTo>
                  <a:lnTo>
                    <a:pt x="71547" y="69826"/>
                  </a:lnTo>
                  <a:lnTo>
                    <a:pt x="71829" y="68092"/>
                  </a:lnTo>
                  <a:cubicBezTo>
                    <a:pt x="71953" y="67091"/>
                    <a:pt x="72082" y="66198"/>
                    <a:pt x="72217" y="65414"/>
                  </a:cubicBezTo>
                  <a:cubicBezTo>
                    <a:pt x="72617" y="63098"/>
                    <a:pt x="73367" y="59670"/>
                    <a:pt x="74468" y="55129"/>
                  </a:cubicBezTo>
                  <a:lnTo>
                    <a:pt x="74655" y="54124"/>
                  </a:lnTo>
                  <a:cubicBezTo>
                    <a:pt x="74686" y="53990"/>
                    <a:pt x="74666" y="53850"/>
                    <a:pt x="74597" y="53702"/>
                  </a:cubicBezTo>
                  <a:lnTo>
                    <a:pt x="74650" y="53510"/>
                  </a:lnTo>
                  <a:lnTo>
                    <a:pt x="74565" y="53606"/>
                  </a:lnTo>
                  <a:cubicBezTo>
                    <a:pt x="73244" y="55447"/>
                    <a:pt x="71874" y="58397"/>
                    <a:pt x="70456" y="62459"/>
                  </a:cubicBezTo>
                  <a:cubicBezTo>
                    <a:pt x="69893" y="64047"/>
                    <a:pt x="69438" y="65609"/>
                    <a:pt x="69091" y="67145"/>
                  </a:cubicBezTo>
                  <a:cubicBezTo>
                    <a:pt x="68942" y="67730"/>
                    <a:pt x="68860" y="68488"/>
                    <a:pt x="68809" y="69325"/>
                  </a:cubicBezTo>
                  <a:cubicBezTo>
                    <a:pt x="68650" y="69461"/>
                    <a:pt x="68396" y="69844"/>
                    <a:pt x="68027" y="70523"/>
                  </a:cubicBezTo>
                  <a:lnTo>
                    <a:pt x="65647" y="75308"/>
                  </a:lnTo>
                  <a:cubicBezTo>
                    <a:pt x="65158" y="73573"/>
                    <a:pt x="64409" y="70431"/>
                    <a:pt x="63392" y="65821"/>
                  </a:cubicBezTo>
                  <a:cubicBezTo>
                    <a:pt x="63203" y="64911"/>
                    <a:pt x="63024" y="63742"/>
                    <a:pt x="62855" y="62313"/>
                  </a:cubicBezTo>
                  <a:lnTo>
                    <a:pt x="62535" y="59103"/>
                  </a:lnTo>
                  <a:cubicBezTo>
                    <a:pt x="62552" y="58902"/>
                    <a:pt x="62549" y="58620"/>
                    <a:pt x="62524" y="58258"/>
                  </a:cubicBezTo>
                  <a:cubicBezTo>
                    <a:pt x="62501" y="58084"/>
                    <a:pt x="62453" y="57925"/>
                    <a:pt x="62379" y="57780"/>
                  </a:cubicBezTo>
                  <a:lnTo>
                    <a:pt x="62432" y="57424"/>
                  </a:lnTo>
                  <a:lnTo>
                    <a:pt x="62320" y="57627"/>
                  </a:lnTo>
                  <a:cubicBezTo>
                    <a:pt x="61415" y="59765"/>
                    <a:pt x="61058" y="62588"/>
                    <a:pt x="61252" y="66098"/>
                  </a:cubicBezTo>
                  <a:cubicBezTo>
                    <a:pt x="61320" y="67622"/>
                    <a:pt x="61521" y="69121"/>
                    <a:pt x="61831" y="70601"/>
                  </a:cubicBezTo>
                  <a:lnTo>
                    <a:pt x="59574" y="77341"/>
                  </a:lnTo>
                  <a:cubicBezTo>
                    <a:pt x="59132" y="76678"/>
                    <a:pt x="58709" y="75973"/>
                    <a:pt x="58331" y="75173"/>
                  </a:cubicBezTo>
                  <a:cubicBezTo>
                    <a:pt x="58102" y="74671"/>
                    <a:pt x="57812" y="73762"/>
                    <a:pt x="57459" y="72447"/>
                  </a:cubicBezTo>
                  <a:cubicBezTo>
                    <a:pt x="56949" y="70475"/>
                    <a:pt x="56569" y="68801"/>
                    <a:pt x="56320" y="67424"/>
                  </a:cubicBezTo>
                  <a:cubicBezTo>
                    <a:pt x="56153" y="66511"/>
                    <a:pt x="56020" y="65594"/>
                    <a:pt x="55923" y="64676"/>
                  </a:cubicBezTo>
                  <a:lnTo>
                    <a:pt x="55534" y="60470"/>
                  </a:lnTo>
                  <a:cubicBezTo>
                    <a:pt x="55547" y="60235"/>
                    <a:pt x="55534" y="59909"/>
                    <a:pt x="55500" y="59495"/>
                  </a:cubicBezTo>
                  <a:cubicBezTo>
                    <a:pt x="55471" y="59299"/>
                    <a:pt x="55418" y="59121"/>
                    <a:pt x="55339" y="58961"/>
                  </a:cubicBezTo>
                  <a:cubicBezTo>
                    <a:pt x="55323" y="58980"/>
                    <a:pt x="55338" y="58837"/>
                    <a:pt x="55384" y="58532"/>
                  </a:cubicBezTo>
                  <a:lnTo>
                    <a:pt x="55265" y="58777"/>
                  </a:lnTo>
                  <a:cubicBezTo>
                    <a:pt x="54446" y="60839"/>
                    <a:pt x="54041" y="63483"/>
                    <a:pt x="54053" y="66708"/>
                  </a:cubicBezTo>
                  <a:cubicBezTo>
                    <a:pt x="54040" y="69452"/>
                    <a:pt x="54564" y="72028"/>
                    <a:pt x="55624" y="74436"/>
                  </a:cubicBezTo>
                  <a:cubicBezTo>
                    <a:pt x="55870" y="75026"/>
                    <a:pt x="56163" y="75583"/>
                    <a:pt x="56484" y="76120"/>
                  </a:cubicBezTo>
                  <a:lnTo>
                    <a:pt x="55665" y="79366"/>
                  </a:lnTo>
                  <a:cubicBezTo>
                    <a:pt x="55557" y="79648"/>
                    <a:pt x="55372" y="79747"/>
                    <a:pt x="55111" y="79664"/>
                  </a:cubicBezTo>
                  <a:lnTo>
                    <a:pt x="53331" y="77024"/>
                  </a:lnTo>
                  <a:cubicBezTo>
                    <a:pt x="53248" y="76637"/>
                    <a:pt x="53161" y="76299"/>
                    <a:pt x="53081" y="75884"/>
                  </a:cubicBezTo>
                  <a:cubicBezTo>
                    <a:pt x="52796" y="74407"/>
                    <a:pt x="52482" y="72598"/>
                    <a:pt x="52139" y="70458"/>
                  </a:cubicBezTo>
                  <a:lnTo>
                    <a:pt x="51924" y="69336"/>
                  </a:lnTo>
                  <a:cubicBezTo>
                    <a:pt x="51358" y="66898"/>
                    <a:pt x="50827" y="64504"/>
                    <a:pt x="50331" y="62153"/>
                  </a:cubicBezTo>
                  <a:cubicBezTo>
                    <a:pt x="50108" y="61109"/>
                    <a:pt x="49767" y="59321"/>
                    <a:pt x="49309" y="56789"/>
                  </a:cubicBezTo>
                  <a:cubicBezTo>
                    <a:pt x="49274" y="56598"/>
                    <a:pt x="49197" y="56466"/>
                    <a:pt x="49079" y="56393"/>
                  </a:cubicBezTo>
                  <a:lnTo>
                    <a:pt x="49069" y="56287"/>
                  </a:lnTo>
                  <a:lnTo>
                    <a:pt x="49039" y="56371"/>
                  </a:lnTo>
                  <a:cubicBezTo>
                    <a:pt x="48660" y="57734"/>
                    <a:pt x="48531" y="59922"/>
                    <a:pt x="48655" y="62935"/>
                  </a:cubicBezTo>
                  <a:cubicBezTo>
                    <a:pt x="48739" y="64785"/>
                    <a:pt x="48895" y="66680"/>
                    <a:pt x="49121" y="68620"/>
                  </a:cubicBezTo>
                  <a:cubicBezTo>
                    <a:pt x="49284" y="69946"/>
                    <a:pt x="49481" y="71011"/>
                    <a:pt x="49713" y="71814"/>
                  </a:cubicBezTo>
                  <a:cubicBezTo>
                    <a:pt x="50250" y="73910"/>
                    <a:pt x="50910" y="75787"/>
                    <a:pt x="51626" y="77564"/>
                  </a:cubicBezTo>
                  <a:lnTo>
                    <a:pt x="51144" y="80753"/>
                  </a:lnTo>
                  <a:cubicBezTo>
                    <a:pt x="50898" y="80771"/>
                    <a:pt x="50711" y="80681"/>
                    <a:pt x="50581" y="80483"/>
                  </a:cubicBezTo>
                  <a:cubicBezTo>
                    <a:pt x="48652" y="77544"/>
                    <a:pt x="47706" y="76243"/>
                    <a:pt x="47744" y="76580"/>
                  </a:cubicBezTo>
                  <a:cubicBezTo>
                    <a:pt x="47583" y="76639"/>
                    <a:pt x="47520" y="76819"/>
                    <a:pt x="47553" y="77120"/>
                  </a:cubicBezTo>
                  <a:lnTo>
                    <a:pt x="48373" y="80767"/>
                  </a:lnTo>
                  <a:cubicBezTo>
                    <a:pt x="48369" y="81116"/>
                    <a:pt x="48257" y="81194"/>
                    <a:pt x="48037" y="81001"/>
                  </a:cubicBezTo>
                  <a:lnTo>
                    <a:pt x="43313" y="73543"/>
                  </a:lnTo>
                  <a:cubicBezTo>
                    <a:pt x="43887" y="77727"/>
                    <a:pt x="45074" y="81665"/>
                    <a:pt x="46874" y="85357"/>
                  </a:cubicBezTo>
                  <a:cubicBezTo>
                    <a:pt x="43331" y="82988"/>
                    <a:pt x="39855" y="79789"/>
                    <a:pt x="36445" y="75762"/>
                  </a:cubicBezTo>
                  <a:cubicBezTo>
                    <a:pt x="37947" y="79911"/>
                    <a:pt x="39874" y="83545"/>
                    <a:pt x="42131" y="86777"/>
                  </a:cubicBezTo>
                  <a:lnTo>
                    <a:pt x="41579" y="86521"/>
                  </a:lnTo>
                  <a:cubicBezTo>
                    <a:pt x="40744" y="85548"/>
                    <a:pt x="39675" y="84161"/>
                    <a:pt x="38694" y="82681"/>
                  </a:cubicBezTo>
                  <a:cubicBezTo>
                    <a:pt x="36904" y="79984"/>
                    <a:pt x="35486" y="77089"/>
                    <a:pt x="34425" y="73981"/>
                  </a:cubicBezTo>
                  <a:cubicBezTo>
                    <a:pt x="33578" y="71500"/>
                    <a:pt x="32954" y="68888"/>
                    <a:pt x="32480" y="67044"/>
                  </a:cubicBezTo>
                  <a:cubicBezTo>
                    <a:pt x="32421" y="66090"/>
                    <a:pt x="32386" y="65291"/>
                    <a:pt x="32396" y="64885"/>
                  </a:cubicBezTo>
                  <a:cubicBezTo>
                    <a:pt x="32415" y="64053"/>
                    <a:pt x="32495" y="63297"/>
                    <a:pt x="32637" y="62631"/>
                  </a:cubicBezTo>
                  <a:cubicBezTo>
                    <a:pt x="32779" y="61965"/>
                    <a:pt x="32978" y="61388"/>
                    <a:pt x="33230" y="60896"/>
                  </a:cubicBezTo>
                  <a:cubicBezTo>
                    <a:pt x="33482" y="60405"/>
                    <a:pt x="33840" y="59892"/>
                    <a:pt x="34081" y="59585"/>
                  </a:cubicBezTo>
                  <a:cubicBezTo>
                    <a:pt x="34322" y="59278"/>
                    <a:pt x="34861" y="58865"/>
                    <a:pt x="35745" y="58341"/>
                  </a:cubicBezTo>
                  <a:cubicBezTo>
                    <a:pt x="36630" y="57817"/>
                    <a:pt x="37837" y="57204"/>
                    <a:pt x="39357" y="56521"/>
                  </a:cubicBezTo>
                  <a:cubicBezTo>
                    <a:pt x="40879" y="55836"/>
                    <a:pt x="42816" y="55029"/>
                    <a:pt x="43503" y="54534"/>
                  </a:cubicBezTo>
                  <a:cubicBezTo>
                    <a:pt x="44190" y="54039"/>
                    <a:pt x="44696" y="53644"/>
                    <a:pt x="45126" y="53246"/>
                  </a:cubicBezTo>
                  <a:cubicBezTo>
                    <a:pt x="45555" y="52848"/>
                    <a:pt x="45925" y="52460"/>
                    <a:pt x="46244" y="52081"/>
                  </a:cubicBezTo>
                  <a:cubicBezTo>
                    <a:pt x="46563" y="51702"/>
                    <a:pt x="46834" y="51305"/>
                    <a:pt x="47133" y="50762"/>
                  </a:cubicBezTo>
                  <a:cubicBezTo>
                    <a:pt x="47431" y="50217"/>
                    <a:pt x="47697" y="49665"/>
                    <a:pt x="47930" y="49094"/>
                  </a:cubicBezTo>
                  <a:cubicBezTo>
                    <a:pt x="48162" y="48523"/>
                    <a:pt x="48364" y="47937"/>
                    <a:pt x="48533" y="47334"/>
                  </a:cubicBezTo>
                  <a:cubicBezTo>
                    <a:pt x="48701" y="46732"/>
                    <a:pt x="48865" y="45962"/>
                    <a:pt x="49210" y="41954"/>
                  </a:cubicBezTo>
                  <a:cubicBezTo>
                    <a:pt x="49555" y="37945"/>
                    <a:pt x="49584" y="37854"/>
                    <a:pt x="49654" y="37635"/>
                  </a:cubicBezTo>
                  <a:cubicBezTo>
                    <a:pt x="49723" y="37416"/>
                    <a:pt x="49803" y="37235"/>
                    <a:pt x="49886" y="37086"/>
                  </a:cubicBezTo>
                  <a:cubicBezTo>
                    <a:pt x="49970" y="36937"/>
                    <a:pt x="50060" y="36820"/>
                    <a:pt x="50064" y="36776"/>
                  </a:cubicBezTo>
                  <a:cubicBezTo>
                    <a:pt x="50068" y="36732"/>
                    <a:pt x="50974" y="36287"/>
                    <a:pt x="51843" y="35940"/>
                  </a:cubicBezTo>
                  <a:cubicBezTo>
                    <a:pt x="52712" y="35594"/>
                    <a:pt x="53519" y="35361"/>
                    <a:pt x="54264" y="35236"/>
                  </a:cubicBezTo>
                  <a:cubicBezTo>
                    <a:pt x="55008" y="35111"/>
                    <a:pt x="55694" y="35086"/>
                    <a:pt x="56317" y="35160"/>
                  </a:cubicBezTo>
                  <a:cubicBezTo>
                    <a:pt x="56940" y="35233"/>
                    <a:pt x="57282" y="35365"/>
                    <a:pt x="57687" y="35658"/>
                  </a:cubicBezTo>
                  <a:cubicBezTo>
                    <a:pt x="58092" y="35952"/>
                    <a:pt x="58534" y="36412"/>
                    <a:pt x="58998" y="37046"/>
                  </a:cubicBezTo>
                  <a:cubicBezTo>
                    <a:pt x="59039" y="37103"/>
                    <a:pt x="59082" y="37165"/>
                    <a:pt x="59123" y="37224"/>
                  </a:cubicBezTo>
                  <a:cubicBezTo>
                    <a:pt x="59187" y="37362"/>
                    <a:pt x="59255" y="37512"/>
                    <a:pt x="59307" y="37626"/>
                  </a:cubicBezTo>
                  <a:cubicBezTo>
                    <a:pt x="59493" y="38026"/>
                    <a:pt x="59575" y="38320"/>
                    <a:pt x="59730" y="39066"/>
                  </a:cubicBezTo>
                  <a:cubicBezTo>
                    <a:pt x="59884" y="39811"/>
                    <a:pt x="60080" y="40956"/>
                    <a:pt x="60325" y="42488"/>
                  </a:cubicBezTo>
                  <a:cubicBezTo>
                    <a:pt x="60571" y="44020"/>
                    <a:pt x="60865" y="45935"/>
                    <a:pt x="61177" y="47454"/>
                  </a:cubicBezTo>
                  <a:cubicBezTo>
                    <a:pt x="61488" y="48972"/>
                    <a:pt x="61746" y="49604"/>
                    <a:pt x="62043" y="50175"/>
                  </a:cubicBezTo>
                  <a:cubicBezTo>
                    <a:pt x="62340" y="50746"/>
                    <a:pt x="62683" y="51255"/>
                    <a:pt x="63072" y="51702"/>
                  </a:cubicBezTo>
                  <a:cubicBezTo>
                    <a:pt x="63461" y="52150"/>
                    <a:pt x="63907" y="52525"/>
                    <a:pt x="64627" y="52832"/>
                  </a:cubicBezTo>
                  <a:cubicBezTo>
                    <a:pt x="65347" y="53139"/>
                    <a:pt x="66038" y="53229"/>
                    <a:pt x="66733" y="53167"/>
                  </a:cubicBezTo>
                  <a:cubicBezTo>
                    <a:pt x="67428" y="53104"/>
                    <a:pt x="68103" y="52900"/>
                    <a:pt x="68747" y="52579"/>
                  </a:cubicBezTo>
                  <a:cubicBezTo>
                    <a:pt x="69391" y="52258"/>
                    <a:pt x="69993" y="51818"/>
                    <a:pt x="70414" y="51428"/>
                  </a:cubicBezTo>
                  <a:cubicBezTo>
                    <a:pt x="70834" y="51039"/>
                    <a:pt x="71046" y="50749"/>
                    <a:pt x="71224" y="50442"/>
                  </a:cubicBezTo>
                  <a:cubicBezTo>
                    <a:pt x="71403" y="50135"/>
                    <a:pt x="71564" y="49801"/>
                    <a:pt x="71715" y="49432"/>
                  </a:cubicBezTo>
                  <a:cubicBezTo>
                    <a:pt x="71867" y="49064"/>
                    <a:pt x="72015" y="48656"/>
                    <a:pt x="72263" y="47448"/>
                  </a:cubicBezTo>
                  <a:cubicBezTo>
                    <a:pt x="72511" y="46240"/>
                    <a:pt x="72799" y="44703"/>
                    <a:pt x="73046" y="43496"/>
                  </a:cubicBezTo>
                  <a:cubicBezTo>
                    <a:pt x="73293" y="42290"/>
                    <a:pt x="73508" y="41430"/>
                    <a:pt x="73654" y="40974"/>
                  </a:cubicBezTo>
                  <a:cubicBezTo>
                    <a:pt x="73799" y="40517"/>
                    <a:pt x="73672" y="40706"/>
                    <a:pt x="73908" y="40420"/>
                  </a:cubicBezTo>
                  <a:cubicBezTo>
                    <a:pt x="74145" y="40135"/>
                    <a:pt x="74209" y="40074"/>
                    <a:pt x="74347" y="39992"/>
                  </a:cubicBezTo>
                  <a:cubicBezTo>
                    <a:pt x="74486" y="39910"/>
                    <a:pt x="74749" y="39812"/>
                    <a:pt x="75161" y="39735"/>
                  </a:cubicBezTo>
                  <a:cubicBezTo>
                    <a:pt x="75573" y="39658"/>
                    <a:pt x="76131" y="39626"/>
                    <a:pt x="76760" y="39633"/>
                  </a:cubicBezTo>
                  <a:cubicBezTo>
                    <a:pt x="77391" y="39639"/>
                    <a:pt x="77928" y="39698"/>
                    <a:pt x="78324" y="39783"/>
                  </a:cubicBezTo>
                  <a:cubicBezTo>
                    <a:pt x="78720" y="39869"/>
                    <a:pt x="78968" y="39953"/>
                    <a:pt x="79070" y="40009"/>
                  </a:cubicBezTo>
                  <a:cubicBezTo>
                    <a:pt x="79172" y="40065"/>
                    <a:pt x="79173" y="40055"/>
                    <a:pt x="79252" y="40198"/>
                  </a:cubicBezTo>
                  <a:cubicBezTo>
                    <a:pt x="79331" y="40341"/>
                    <a:pt x="79377" y="40427"/>
                    <a:pt x="79423" y="40528"/>
                  </a:cubicBezTo>
                  <a:cubicBezTo>
                    <a:pt x="79468" y="40630"/>
                    <a:pt x="79512" y="40746"/>
                    <a:pt x="79555" y="40878"/>
                  </a:cubicBezTo>
                  <a:cubicBezTo>
                    <a:pt x="79598" y="41010"/>
                    <a:pt x="79640" y="41157"/>
                    <a:pt x="79765" y="41871"/>
                  </a:cubicBezTo>
                  <a:cubicBezTo>
                    <a:pt x="79889" y="42585"/>
                    <a:pt x="80095" y="43777"/>
                    <a:pt x="80265" y="44728"/>
                  </a:cubicBezTo>
                  <a:cubicBezTo>
                    <a:pt x="80435" y="45679"/>
                    <a:pt x="80568" y="46394"/>
                    <a:pt x="80672" y="46886"/>
                  </a:cubicBezTo>
                  <a:cubicBezTo>
                    <a:pt x="80776" y="47379"/>
                    <a:pt x="80875" y="47743"/>
                    <a:pt x="80942" y="47914"/>
                  </a:cubicBezTo>
                  <a:cubicBezTo>
                    <a:pt x="81008" y="48086"/>
                    <a:pt x="81139" y="48422"/>
                    <a:pt x="81301" y="48737"/>
                  </a:cubicBezTo>
                  <a:cubicBezTo>
                    <a:pt x="81464" y="49054"/>
                    <a:pt x="81665" y="49349"/>
                    <a:pt x="81916" y="49616"/>
                  </a:cubicBezTo>
                  <a:cubicBezTo>
                    <a:pt x="82166" y="49883"/>
                    <a:pt x="82470" y="50108"/>
                    <a:pt x="82692" y="50227"/>
                  </a:cubicBezTo>
                  <a:cubicBezTo>
                    <a:pt x="82914" y="50347"/>
                    <a:pt x="83134" y="50443"/>
                    <a:pt x="83361" y="50519"/>
                  </a:cubicBezTo>
                  <a:cubicBezTo>
                    <a:pt x="83588" y="50594"/>
                    <a:pt x="83820" y="50651"/>
                    <a:pt x="84056" y="50691"/>
                  </a:cubicBezTo>
                  <a:cubicBezTo>
                    <a:pt x="84293" y="50730"/>
                    <a:pt x="84534" y="50755"/>
                    <a:pt x="85406" y="50692"/>
                  </a:cubicBezTo>
                  <a:cubicBezTo>
                    <a:pt x="86278" y="50629"/>
                    <a:pt x="87499" y="50524"/>
                    <a:pt x="88623" y="50468"/>
                  </a:cubicBezTo>
                  <a:cubicBezTo>
                    <a:pt x="89440" y="50427"/>
                    <a:pt x="90188" y="50423"/>
                    <a:pt x="90902" y="50435"/>
                  </a:cubicBezTo>
                  <a:cubicBezTo>
                    <a:pt x="93023" y="51230"/>
                    <a:pt x="95434" y="52042"/>
                    <a:pt x="97661" y="52775"/>
                  </a:cubicBezTo>
                  <a:cubicBezTo>
                    <a:pt x="98587" y="53081"/>
                    <a:pt x="99471" y="53374"/>
                    <a:pt x="100327" y="53660"/>
                  </a:cubicBezTo>
                  <a:lnTo>
                    <a:pt x="100126" y="53763"/>
                  </a:lnTo>
                  <a:cubicBezTo>
                    <a:pt x="99125" y="54176"/>
                    <a:pt x="98185" y="54587"/>
                    <a:pt x="97309" y="54996"/>
                  </a:cubicBezTo>
                  <a:cubicBezTo>
                    <a:pt x="96720" y="55282"/>
                    <a:pt x="96368" y="55461"/>
                    <a:pt x="96254" y="55532"/>
                  </a:cubicBezTo>
                  <a:cubicBezTo>
                    <a:pt x="95322" y="56040"/>
                    <a:pt x="94433" y="56654"/>
                    <a:pt x="93586" y="57370"/>
                  </a:cubicBezTo>
                  <a:cubicBezTo>
                    <a:pt x="92784" y="58031"/>
                    <a:pt x="91980" y="58908"/>
                    <a:pt x="91175" y="59998"/>
                  </a:cubicBezTo>
                  <a:cubicBezTo>
                    <a:pt x="91027" y="60170"/>
                    <a:pt x="90714" y="60703"/>
                    <a:pt x="90236" y="61599"/>
                  </a:cubicBezTo>
                  <a:cubicBezTo>
                    <a:pt x="90106" y="61828"/>
                    <a:pt x="90031" y="62064"/>
                    <a:pt x="90013" y="62306"/>
                  </a:cubicBezTo>
                  <a:cubicBezTo>
                    <a:pt x="89939" y="62444"/>
                    <a:pt x="89863" y="62558"/>
                    <a:pt x="89786" y="62647"/>
                  </a:cubicBezTo>
                  <a:cubicBezTo>
                    <a:pt x="90070" y="62490"/>
                    <a:pt x="91386" y="61391"/>
                    <a:pt x="93736" y="59348"/>
                  </a:cubicBezTo>
                  <a:lnTo>
                    <a:pt x="96581" y="56614"/>
                  </a:lnTo>
                  <a:cubicBezTo>
                    <a:pt x="97242" y="56005"/>
                    <a:pt x="97712" y="55588"/>
                    <a:pt x="97992" y="55362"/>
                  </a:cubicBezTo>
                  <a:cubicBezTo>
                    <a:pt x="98834" y="54661"/>
                    <a:pt x="99620" y="54110"/>
                    <a:pt x="100362" y="53671"/>
                  </a:cubicBezTo>
                  <a:cubicBezTo>
                    <a:pt x="103160" y="54606"/>
                    <a:pt x="105589" y="55440"/>
                    <a:pt x="107635" y="56173"/>
                  </a:cubicBezTo>
                  <a:cubicBezTo>
                    <a:pt x="110312" y="57133"/>
                    <a:pt x="112326" y="57938"/>
                    <a:pt x="114124" y="58718"/>
                  </a:cubicBezTo>
                  <a:cubicBezTo>
                    <a:pt x="115921" y="59498"/>
                    <a:pt x="117947" y="60473"/>
                    <a:pt x="120133" y="61664"/>
                  </a:cubicBezTo>
                  <a:cubicBezTo>
                    <a:pt x="122319" y="62855"/>
                    <a:pt x="124658" y="64279"/>
                    <a:pt x="127141" y="65946"/>
                  </a:cubicBezTo>
                  <a:cubicBezTo>
                    <a:pt x="127896" y="66453"/>
                    <a:pt x="128665" y="66978"/>
                    <a:pt x="129451" y="67478"/>
                  </a:cubicBezTo>
                  <a:cubicBezTo>
                    <a:pt x="129722" y="67691"/>
                    <a:pt x="129929" y="67869"/>
                    <a:pt x="130026" y="67987"/>
                  </a:cubicBezTo>
                  <a:cubicBezTo>
                    <a:pt x="135216" y="72336"/>
                    <a:pt x="139312" y="76076"/>
                    <a:pt x="142362" y="79236"/>
                  </a:cubicBezTo>
                  <a:cubicBezTo>
                    <a:pt x="142181" y="79875"/>
                    <a:pt x="142085" y="80264"/>
                    <a:pt x="142075" y="80393"/>
                  </a:cubicBezTo>
                  <a:cubicBezTo>
                    <a:pt x="141924" y="81065"/>
                    <a:pt x="141947" y="81549"/>
                    <a:pt x="142142" y="81845"/>
                  </a:cubicBezTo>
                  <a:cubicBezTo>
                    <a:pt x="142366" y="82205"/>
                    <a:pt x="142724" y="82498"/>
                    <a:pt x="143215" y="82724"/>
                  </a:cubicBezTo>
                  <a:cubicBezTo>
                    <a:pt x="143374" y="82800"/>
                    <a:pt x="143565" y="82874"/>
                    <a:pt x="143787" y="82946"/>
                  </a:cubicBezTo>
                  <a:cubicBezTo>
                    <a:pt x="144439" y="83136"/>
                    <a:pt x="144925" y="83282"/>
                    <a:pt x="145272" y="83388"/>
                  </a:cubicBezTo>
                  <a:cubicBezTo>
                    <a:pt x="145317" y="83478"/>
                    <a:pt x="145348" y="83580"/>
                    <a:pt x="145397" y="83667"/>
                  </a:cubicBezTo>
                  <a:cubicBezTo>
                    <a:pt x="145786" y="84398"/>
                    <a:pt x="146286" y="85010"/>
                    <a:pt x="146853" y="85550"/>
                  </a:cubicBezTo>
                  <a:cubicBezTo>
                    <a:pt x="146946" y="85732"/>
                    <a:pt x="147018" y="85875"/>
                    <a:pt x="147121" y="86072"/>
                  </a:cubicBezTo>
                  <a:lnTo>
                    <a:pt x="148364" y="89162"/>
                  </a:lnTo>
                  <a:cubicBezTo>
                    <a:pt x="148760" y="89974"/>
                    <a:pt x="149240" y="90679"/>
                    <a:pt x="149789" y="91298"/>
                  </a:cubicBezTo>
                  <a:lnTo>
                    <a:pt x="149628" y="91664"/>
                  </a:lnTo>
                  <a:cubicBezTo>
                    <a:pt x="149493" y="92033"/>
                    <a:pt x="149451" y="92290"/>
                    <a:pt x="149501" y="92436"/>
                  </a:cubicBezTo>
                  <a:cubicBezTo>
                    <a:pt x="149527" y="92524"/>
                    <a:pt x="149599" y="92609"/>
                    <a:pt x="149718" y="92693"/>
                  </a:cubicBezTo>
                  <a:cubicBezTo>
                    <a:pt x="150389" y="92962"/>
                    <a:pt x="150695" y="93145"/>
                    <a:pt x="150635" y="93243"/>
                  </a:cubicBezTo>
                  <a:cubicBezTo>
                    <a:pt x="150668" y="93331"/>
                    <a:pt x="150676" y="93485"/>
                    <a:pt x="150659" y="93705"/>
                  </a:cubicBezTo>
                  <a:cubicBezTo>
                    <a:pt x="150485" y="94516"/>
                    <a:pt x="150405" y="94936"/>
                    <a:pt x="150420" y="94966"/>
                  </a:cubicBezTo>
                  <a:cubicBezTo>
                    <a:pt x="150401" y="95130"/>
                    <a:pt x="150428" y="95275"/>
                    <a:pt x="150501" y="95400"/>
                  </a:cubicBezTo>
                  <a:cubicBezTo>
                    <a:pt x="150566" y="95505"/>
                    <a:pt x="150657" y="95595"/>
                    <a:pt x="150771" y="95671"/>
                  </a:cubicBezTo>
                  <a:cubicBezTo>
                    <a:pt x="151604" y="96072"/>
                    <a:pt x="152008" y="96317"/>
                    <a:pt x="151984" y="96406"/>
                  </a:cubicBezTo>
                  <a:lnTo>
                    <a:pt x="152480" y="97517"/>
                  </a:lnTo>
                  <a:cubicBezTo>
                    <a:pt x="152872" y="97982"/>
                    <a:pt x="153491" y="98980"/>
                    <a:pt x="154335" y="100511"/>
                  </a:cubicBezTo>
                  <a:cubicBezTo>
                    <a:pt x="154442" y="100659"/>
                    <a:pt x="154552" y="100743"/>
                    <a:pt x="154666" y="100765"/>
                  </a:cubicBezTo>
                  <a:cubicBezTo>
                    <a:pt x="154988" y="100684"/>
                    <a:pt x="155180" y="100667"/>
                    <a:pt x="155243" y="100716"/>
                  </a:cubicBezTo>
                  <a:cubicBezTo>
                    <a:pt x="155344" y="100765"/>
                    <a:pt x="155494" y="100890"/>
                    <a:pt x="155692" y="101090"/>
                  </a:cubicBezTo>
                  <a:cubicBezTo>
                    <a:pt x="155945" y="101255"/>
                    <a:pt x="156546" y="102210"/>
                    <a:pt x="157494" y="103954"/>
                  </a:cubicBezTo>
                  <a:cubicBezTo>
                    <a:pt x="157578" y="104067"/>
                    <a:pt x="157639" y="104079"/>
                    <a:pt x="157677" y="103988"/>
                  </a:cubicBezTo>
                  <a:cubicBezTo>
                    <a:pt x="157680" y="103733"/>
                    <a:pt x="157629" y="103421"/>
                    <a:pt x="157524" y="103050"/>
                  </a:cubicBezTo>
                  <a:cubicBezTo>
                    <a:pt x="156887" y="101206"/>
                    <a:pt x="156310" y="99174"/>
                    <a:pt x="155795" y="96956"/>
                  </a:cubicBezTo>
                  <a:cubicBezTo>
                    <a:pt x="155788" y="96931"/>
                    <a:pt x="155781" y="96911"/>
                    <a:pt x="155773" y="96887"/>
                  </a:cubicBezTo>
                  <a:cubicBezTo>
                    <a:pt x="155810" y="96742"/>
                    <a:pt x="155846" y="96590"/>
                    <a:pt x="155882" y="96466"/>
                  </a:cubicBezTo>
                  <a:cubicBezTo>
                    <a:pt x="155971" y="96172"/>
                    <a:pt x="156077" y="95888"/>
                    <a:pt x="156197" y="95617"/>
                  </a:cubicBezTo>
                  <a:cubicBezTo>
                    <a:pt x="156217" y="95538"/>
                    <a:pt x="156492" y="95022"/>
                    <a:pt x="157025" y="94070"/>
                  </a:cubicBezTo>
                  <a:cubicBezTo>
                    <a:pt x="157116" y="93858"/>
                    <a:pt x="157148" y="93739"/>
                    <a:pt x="157122" y="93710"/>
                  </a:cubicBezTo>
                  <a:cubicBezTo>
                    <a:pt x="157099" y="93614"/>
                    <a:pt x="156999" y="93550"/>
                    <a:pt x="156821" y="93519"/>
                  </a:cubicBezTo>
                  <a:cubicBezTo>
                    <a:pt x="155680" y="93496"/>
                    <a:pt x="155082" y="93461"/>
                    <a:pt x="155026" y="93413"/>
                  </a:cubicBezTo>
                  <a:cubicBezTo>
                    <a:pt x="154712" y="93349"/>
                    <a:pt x="154483" y="93240"/>
                    <a:pt x="154340" y="93086"/>
                  </a:cubicBezTo>
                  <a:cubicBezTo>
                    <a:pt x="154234" y="92949"/>
                    <a:pt x="154202" y="92815"/>
                    <a:pt x="154244" y="92687"/>
                  </a:cubicBezTo>
                  <a:cubicBezTo>
                    <a:pt x="154225" y="92639"/>
                    <a:pt x="154473" y="92045"/>
                    <a:pt x="154985" y="90907"/>
                  </a:cubicBezTo>
                  <a:cubicBezTo>
                    <a:pt x="155077" y="90627"/>
                    <a:pt x="155100" y="90446"/>
                    <a:pt x="155053" y="90366"/>
                  </a:cubicBezTo>
                  <a:cubicBezTo>
                    <a:pt x="155002" y="90235"/>
                    <a:pt x="154917" y="90149"/>
                    <a:pt x="154802" y="90106"/>
                  </a:cubicBezTo>
                  <a:lnTo>
                    <a:pt x="153519" y="89684"/>
                  </a:lnTo>
                  <a:cubicBezTo>
                    <a:pt x="153370" y="89616"/>
                    <a:pt x="153291" y="89525"/>
                    <a:pt x="153283" y="89411"/>
                  </a:cubicBezTo>
                  <a:cubicBezTo>
                    <a:pt x="153281" y="89285"/>
                    <a:pt x="153359" y="89114"/>
                    <a:pt x="153518" y="88896"/>
                  </a:cubicBezTo>
                  <a:cubicBezTo>
                    <a:pt x="154459" y="87674"/>
                    <a:pt x="154976" y="86973"/>
                    <a:pt x="155068" y="86793"/>
                  </a:cubicBezTo>
                  <a:cubicBezTo>
                    <a:pt x="155207" y="86546"/>
                    <a:pt x="155257" y="86395"/>
                    <a:pt x="155219" y="86338"/>
                  </a:cubicBezTo>
                  <a:cubicBezTo>
                    <a:pt x="155184" y="86261"/>
                    <a:pt x="155074" y="86221"/>
                    <a:pt x="154891" y="86218"/>
                  </a:cubicBezTo>
                  <a:cubicBezTo>
                    <a:pt x="152959" y="86612"/>
                    <a:pt x="151754" y="86824"/>
                    <a:pt x="151192" y="86874"/>
                  </a:cubicBezTo>
                  <a:cubicBezTo>
                    <a:pt x="151070" y="86645"/>
                    <a:pt x="150950" y="86458"/>
                    <a:pt x="150831" y="86319"/>
                  </a:cubicBezTo>
                  <a:cubicBezTo>
                    <a:pt x="150797" y="86268"/>
                    <a:pt x="150731" y="86218"/>
                    <a:pt x="150689" y="86166"/>
                  </a:cubicBezTo>
                  <a:lnTo>
                    <a:pt x="152224" y="85268"/>
                  </a:lnTo>
                  <a:cubicBezTo>
                    <a:pt x="152821" y="84880"/>
                    <a:pt x="153283" y="84530"/>
                    <a:pt x="153607" y="84215"/>
                  </a:cubicBezTo>
                  <a:cubicBezTo>
                    <a:pt x="155241" y="82602"/>
                    <a:pt x="156246" y="81289"/>
                    <a:pt x="156625" y="80276"/>
                  </a:cubicBezTo>
                  <a:cubicBezTo>
                    <a:pt x="156563" y="80168"/>
                    <a:pt x="156439" y="80171"/>
                    <a:pt x="156252" y="80287"/>
                  </a:cubicBezTo>
                  <a:cubicBezTo>
                    <a:pt x="154072" y="81506"/>
                    <a:pt x="152420" y="82367"/>
                    <a:pt x="151297" y="82871"/>
                  </a:cubicBezTo>
                  <a:cubicBezTo>
                    <a:pt x="150770" y="83101"/>
                    <a:pt x="150289" y="83297"/>
                    <a:pt x="149842" y="83466"/>
                  </a:cubicBezTo>
                  <a:cubicBezTo>
                    <a:pt x="150193" y="82675"/>
                    <a:pt x="150725" y="81572"/>
                    <a:pt x="151454" y="80131"/>
                  </a:cubicBezTo>
                  <a:cubicBezTo>
                    <a:pt x="151642" y="79688"/>
                    <a:pt x="151695" y="79321"/>
                    <a:pt x="151611" y="79033"/>
                  </a:cubicBezTo>
                  <a:cubicBezTo>
                    <a:pt x="151645" y="78918"/>
                    <a:pt x="151542" y="78783"/>
                    <a:pt x="151368" y="78638"/>
                  </a:cubicBezTo>
                  <a:cubicBezTo>
                    <a:pt x="153364" y="77937"/>
                    <a:pt x="155558" y="77011"/>
                    <a:pt x="157965" y="75843"/>
                  </a:cubicBezTo>
                  <a:cubicBezTo>
                    <a:pt x="160223" y="74473"/>
                    <a:pt x="161666" y="73565"/>
                    <a:pt x="162294" y="73117"/>
                  </a:cubicBezTo>
                  <a:cubicBezTo>
                    <a:pt x="163246" y="72448"/>
                    <a:pt x="164620" y="71399"/>
                    <a:pt x="166415" y="69969"/>
                  </a:cubicBezTo>
                  <a:lnTo>
                    <a:pt x="166411" y="69970"/>
                  </a:lnTo>
                  <a:lnTo>
                    <a:pt x="166261" y="70051"/>
                  </a:lnTo>
                  <a:cubicBezTo>
                    <a:pt x="165753" y="70204"/>
                    <a:pt x="164991" y="70487"/>
                    <a:pt x="163975" y="70900"/>
                  </a:cubicBezTo>
                  <a:lnTo>
                    <a:pt x="160849" y="72237"/>
                  </a:lnTo>
                  <a:lnTo>
                    <a:pt x="158039" y="73390"/>
                  </a:lnTo>
                  <a:cubicBezTo>
                    <a:pt x="157069" y="73799"/>
                    <a:pt x="156342" y="74147"/>
                    <a:pt x="155857" y="74436"/>
                  </a:cubicBezTo>
                  <a:cubicBezTo>
                    <a:pt x="155388" y="74705"/>
                    <a:pt x="155091" y="74899"/>
                    <a:pt x="154965" y="75017"/>
                  </a:cubicBezTo>
                  <a:lnTo>
                    <a:pt x="153373" y="76425"/>
                  </a:lnTo>
                  <a:cubicBezTo>
                    <a:pt x="152941" y="76725"/>
                    <a:pt x="152368" y="77161"/>
                    <a:pt x="151655" y="77735"/>
                  </a:cubicBezTo>
                  <a:cubicBezTo>
                    <a:pt x="151394" y="77962"/>
                    <a:pt x="151192" y="78179"/>
                    <a:pt x="150998" y="78394"/>
                  </a:cubicBezTo>
                  <a:cubicBezTo>
                    <a:pt x="150466" y="78094"/>
                    <a:pt x="149607" y="77747"/>
                    <a:pt x="148350" y="77343"/>
                  </a:cubicBezTo>
                  <a:cubicBezTo>
                    <a:pt x="148204" y="77294"/>
                    <a:pt x="148076" y="77252"/>
                    <a:pt x="147935" y="77205"/>
                  </a:cubicBezTo>
                  <a:cubicBezTo>
                    <a:pt x="148162" y="76423"/>
                    <a:pt x="148419" y="75592"/>
                    <a:pt x="148719" y="74691"/>
                  </a:cubicBezTo>
                  <a:cubicBezTo>
                    <a:pt x="148933" y="74014"/>
                    <a:pt x="148641" y="73219"/>
                    <a:pt x="147842" y="72307"/>
                  </a:cubicBezTo>
                  <a:cubicBezTo>
                    <a:pt x="147774" y="72086"/>
                    <a:pt x="147802" y="71857"/>
                    <a:pt x="147927" y="71618"/>
                  </a:cubicBezTo>
                  <a:cubicBezTo>
                    <a:pt x="148014" y="71355"/>
                    <a:pt x="148414" y="70894"/>
                    <a:pt x="149129" y="70236"/>
                  </a:cubicBezTo>
                  <a:lnTo>
                    <a:pt x="154644" y="65774"/>
                  </a:lnTo>
                  <a:cubicBezTo>
                    <a:pt x="154757" y="65582"/>
                    <a:pt x="154595" y="65494"/>
                    <a:pt x="154157" y="65512"/>
                  </a:cubicBezTo>
                  <a:cubicBezTo>
                    <a:pt x="149457" y="66051"/>
                    <a:pt x="147318" y="66132"/>
                    <a:pt x="147739" y="65757"/>
                  </a:cubicBezTo>
                  <a:cubicBezTo>
                    <a:pt x="147701" y="65493"/>
                    <a:pt x="147847" y="65228"/>
                    <a:pt x="148174" y="64961"/>
                  </a:cubicBezTo>
                  <a:cubicBezTo>
                    <a:pt x="150461" y="63397"/>
                    <a:pt x="151883" y="62328"/>
                    <a:pt x="152441" y="61754"/>
                  </a:cubicBezTo>
                  <a:cubicBezTo>
                    <a:pt x="152980" y="61145"/>
                    <a:pt x="153109" y="60778"/>
                    <a:pt x="152828" y="60653"/>
                  </a:cubicBezTo>
                  <a:lnTo>
                    <a:pt x="146460" y="61043"/>
                  </a:lnTo>
                  <a:cubicBezTo>
                    <a:pt x="150544" y="57852"/>
                    <a:pt x="154239" y="55310"/>
                    <a:pt x="157492" y="53506"/>
                  </a:cubicBezTo>
                  <a:cubicBezTo>
                    <a:pt x="155075" y="54210"/>
                    <a:pt x="151909" y="55357"/>
                    <a:pt x="147994" y="56946"/>
                  </a:cubicBezTo>
                  <a:cubicBezTo>
                    <a:pt x="146853" y="57422"/>
                    <a:pt x="145717" y="57927"/>
                    <a:pt x="144585" y="58462"/>
                  </a:cubicBezTo>
                  <a:cubicBezTo>
                    <a:pt x="143537" y="58989"/>
                    <a:pt x="142620" y="59447"/>
                    <a:pt x="141778" y="59866"/>
                  </a:cubicBezTo>
                  <a:cubicBezTo>
                    <a:pt x="143035" y="58579"/>
                    <a:pt x="143830" y="57640"/>
                    <a:pt x="144202" y="57018"/>
                  </a:cubicBezTo>
                  <a:cubicBezTo>
                    <a:pt x="144903" y="56343"/>
                    <a:pt x="145643" y="55638"/>
                    <a:pt x="146464" y="54868"/>
                  </a:cubicBezTo>
                  <a:cubicBezTo>
                    <a:pt x="147117" y="54272"/>
                    <a:pt x="148221" y="53393"/>
                    <a:pt x="149775" y="52230"/>
                  </a:cubicBezTo>
                  <a:lnTo>
                    <a:pt x="155625" y="48152"/>
                  </a:lnTo>
                  <a:cubicBezTo>
                    <a:pt x="155572" y="48033"/>
                    <a:pt x="155355" y="48030"/>
                    <a:pt x="154975" y="48144"/>
                  </a:cubicBezTo>
                  <a:lnTo>
                    <a:pt x="150415" y="49445"/>
                  </a:lnTo>
                  <a:cubicBezTo>
                    <a:pt x="147450" y="50326"/>
                    <a:pt x="144965" y="51141"/>
                    <a:pt x="142960" y="51891"/>
                  </a:cubicBezTo>
                  <a:cubicBezTo>
                    <a:pt x="142202" y="52166"/>
                    <a:pt x="141484" y="52452"/>
                    <a:pt x="140792" y="52743"/>
                  </a:cubicBezTo>
                  <a:cubicBezTo>
                    <a:pt x="141168" y="52392"/>
                    <a:pt x="141525" y="52068"/>
                    <a:pt x="141859" y="51776"/>
                  </a:cubicBezTo>
                  <a:cubicBezTo>
                    <a:pt x="142854" y="50909"/>
                    <a:pt x="144060" y="49951"/>
                    <a:pt x="145475" y="48901"/>
                  </a:cubicBezTo>
                  <a:cubicBezTo>
                    <a:pt x="147445" y="47431"/>
                    <a:pt x="148765" y="46500"/>
                    <a:pt x="149433" y="46108"/>
                  </a:cubicBezTo>
                  <a:cubicBezTo>
                    <a:pt x="149757" y="45847"/>
                    <a:pt x="151409" y="44956"/>
                    <a:pt x="154389" y="43436"/>
                  </a:cubicBezTo>
                  <a:cubicBezTo>
                    <a:pt x="155161" y="42992"/>
                    <a:pt x="155567" y="42707"/>
                    <a:pt x="155605" y="42580"/>
                  </a:cubicBezTo>
                  <a:cubicBezTo>
                    <a:pt x="155642" y="42473"/>
                    <a:pt x="155549" y="42411"/>
                    <a:pt x="155326" y="42398"/>
                  </a:cubicBezTo>
                  <a:cubicBezTo>
                    <a:pt x="155044" y="42439"/>
                    <a:pt x="154477" y="42553"/>
                    <a:pt x="153627" y="42742"/>
                  </a:cubicBezTo>
                  <a:cubicBezTo>
                    <a:pt x="151055" y="43316"/>
                    <a:pt x="149010" y="43888"/>
                    <a:pt x="147490" y="44457"/>
                  </a:cubicBezTo>
                  <a:cubicBezTo>
                    <a:pt x="146343" y="44898"/>
                    <a:pt x="145279" y="45385"/>
                    <a:pt x="144273" y="45904"/>
                  </a:cubicBezTo>
                  <a:cubicBezTo>
                    <a:pt x="145329" y="44872"/>
                    <a:pt x="146987" y="43361"/>
                    <a:pt x="149327" y="41306"/>
                  </a:cubicBezTo>
                  <a:cubicBezTo>
                    <a:pt x="149733" y="40952"/>
                    <a:pt x="149947" y="40690"/>
                    <a:pt x="149968" y="40518"/>
                  </a:cubicBezTo>
                  <a:cubicBezTo>
                    <a:pt x="146243" y="41763"/>
                    <a:pt x="142262" y="43381"/>
                    <a:pt x="138067" y="45311"/>
                  </a:cubicBezTo>
                  <a:cubicBezTo>
                    <a:pt x="138519" y="44836"/>
                    <a:pt x="138947" y="44400"/>
                    <a:pt x="139330" y="44038"/>
                  </a:cubicBezTo>
                  <a:cubicBezTo>
                    <a:pt x="140164" y="43142"/>
                    <a:pt x="142988" y="40706"/>
                    <a:pt x="147801" y="36729"/>
                  </a:cubicBezTo>
                  <a:cubicBezTo>
                    <a:pt x="148190" y="36398"/>
                    <a:pt x="148332" y="36193"/>
                    <a:pt x="148228" y="36112"/>
                  </a:cubicBezTo>
                  <a:cubicBezTo>
                    <a:pt x="148169" y="36018"/>
                    <a:pt x="148004" y="36021"/>
                    <a:pt x="147733" y="36124"/>
                  </a:cubicBezTo>
                  <a:cubicBezTo>
                    <a:pt x="147370" y="36240"/>
                    <a:pt x="146660" y="36518"/>
                    <a:pt x="145605" y="36958"/>
                  </a:cubicBezTo>
                  <a:cubicBezTo>
                    <a:pt x="144382" y="37465"/>
                    <a:pt x="143265" y="37957"/>
                    <a:pt x="142227" y="38439"/>
                  </a:cubicBezTo>
                  <a:cubicBezTo>
                    <a:pt x="142351" y="38320"/>
                    <a:pt x="142465" y="38210"/>
                    <a:pt x="142591" y="38090"/>
                  </a:cubicBezTo>
                  <a:cubicBezTo>
                    <a:pt x="143365" y="37308"/>
                    <a:pt x="143686" y="36833"/>
                    <a:pt x="143555" y="36663"/>
                  </a:cubicBezTo>
                  <a:cubicBezTo>
                    <a:pt x="143417" y="36534"/>
                    <a:pt x="143176" y="36547"/>
                    <a:pt x="142832" y="36703"/>
                  </a:cubicBezTo>
                  <a:cubicBezTo>
                    <a:pt x="142674" y="36743"/>
                    <a:pt x="141141" y="37390"/>
                    <a:pt x="138233" y="38641"/>
                  </a:cubicBezTo>
                  <a:cubicBezTo>
                    <a:pt x="137254" y="39058"/>
                    <a:pt x="136229" y="39534"/>
                    <a:pt x="135205" y="40009"/>
                  </a:cubicBezTo>
                  <a:lnTo>
                    <a:pt x="134720" y="39772"/>
                  </a:lnTo>
                  <a:cubicBezTo>
                    <a:pt x="134286" y="39495"/>
                    <a:pt x="134185" y="39151"/>
                    <a:pt x="134418" y="38740"/>
                  </a:cubicBezTo>
                  <a:cubicBezTo>
                    <a:pt x="134097" y="38467"/>
                    <a:pt x="137214" y="36272"/>
                    <a:pt x="143771" y="32156"/>
                  </a:cubicBezTo>
                  <a:cubicBezTo>
                    <a:pt x="144663" y="31456"/>
                    <a:pt x="145041" y="30966"/>
                    <a:pt x="144905" y="30685"/>
                  </a:cubicBezTo>
                  <a:cubicBezTo>
                    <a:pt x="144911" y="30361"/>
                    <a:pt x="144300" y="30198"/>
                    <a:pt x="143073" y="30194"/>
                  </a:cubicBezTo>
                  <a:lnTo>
                    <a:pt x="131582" y="30102"/>
                  </a:lnTo>
                  <a:cubicBezTo>
                    <a:pt x="131333" y="29941"/>
                    <a:pt x="131342" y="29656"/>
                    <a:pt x="131607" y="29251"/>
                  </a:cubicBezTo>
                  <a:lnTo>
                    <a:pt x="134433" y="26378"/>
                  </a:lnTo>
                  <a:cubicBezTo>
                    <a:pt x="134942" y="26224"/>
                    <a:pt x="135465" y="26065"/>
                    <a:pt x="136030" y="25892"/>
                  </a:cubicBezTo>
                  <a:cubicBezTo>
                    <a:pt x="136589" y="25704"/>
                    <a:pt x="137136" y="25498"/>
                    <a:pt x="137671" y="25274"/>
                  </a:cubicBezTo>
                  <a:cubicBezTo>
                    <a:pt x="140864" y="23831"/>
                    <a:pt x="142665" y="23055"/>
                    <a:pt x="143073" y="22946"/>
                  </a:cubicBezTo>
                  <a:cubicBezTo>
                    <a:pt x="144307" y="22478"/>
                    <a:pt x="145347" y="22105"/>
                    <a:pt x="146192" y="21827"/>
                  </a:cubicBezTo>
                  <a:cubicBezTo>
                    <a:pt x="146663" y="21669"/>
                    <a:pt x="147216" y="21531"/>
                    <a:pt x="147851" y="21416"/>
                  </a:cubicBezTo>
                  <a:lnTo>
                    <a:pt x="147845" y="21417"/>
                  </a:lnTo>
                  <a:cubicBezTo>
                    <a:pt x="147827" y="21441"/>
                    <a:pt x="147409" y="21483"/>
                    <a:pt x="146591" y="21540"/>
                  </a:cubicBezTo>
                  <a:cubicBezTo>
                    <a:pt x="145130" y="21596"/>
                    <a:pt x="144266" y="21641"/>
                    <a:pt x="143999" y="21676"/>
                  </a:cubicBezTo>
                  <a:cubicBezTo>
                    <a:pt x="143304" y="21735"/>
                    <a:pt x="142640" y="21820"/>
                    <a:pt x="142006" y="21928"/>
                  </a:cubicBezTo>
                  <a:cubicBezTo>
                    <a:pt x="140783" y="22119"/>
                    <a:pt x="139108" y="22569"/>
                    <a:pt x="136984" y="23277"/>
                  </a:cubicBezTo>
                  <a:cubicBezTo>
                    <a:pt x="135988" y="23618"/>
                    <a:pt x="134986" y="24016"/>
                    <a:pt x="133978" y="24461"/>
                  </a:cubicBezTo>
                  <a:cubicBezTo>
                    <a:pt x="129643" y="24132"/>
                    <a:pt x="127604" y="23785"/>
                    <a:pt x="127892" y="23419"/>
                  </a:cubicBezTo>
                  <a:cubicBezTo>
                    <a:pt x="127863" y="23374"/>
                    <a:pt x="127867" y="23325"/>
                    <a:pt x="127848" y="23279"/>
                  </a:cubicBezTo>
                  <a:cubicBezTo>
                    <a:pt x="128418" y="23006"/>
                    <a:pt x="129004" y="22741"/>
                    <a:pt x="129610" y="22485"/>
                  </a:cubicBezTo>
                  <a:cubicBezTo>
                    <a:pt x="130222" y="22225"/>
                    <a:pt x="131129" y="21869"/>
                    <a:pt x="132330" y="21418"/>
                  </a:cubicBezTo>
                  <a:cubicBezTo>
                    <a:pt x="132609" y="21309"/>
                    <a:pt x="133049" y="21167"/>
                    <a:pt x="133653" y="20994"/>
                  </a:cubicBezTo>
                  <a:lnTo>
                    <a:pt x="134203" y="20788"/>
                  </a:lnTo>
                  <a:lnTo>
                    <a:pt x="137512" y="19363"/>
                  </a:lnTo>
                  <a:cubicBezTo>
                    <a:pt x="140707" y="17935"/>
                    <a:pt x="142387" y="17196"/>
                    <a:pt x="142549" y="17147"/>
                  </a:cubicBezTo>
                  <a:cubicBezTo>
                    <a:pt x="143266" y="16817"/>
                    <a:pt x="143857" y="16617"/>
                    <a:pt x="144321" y="16546"/>
                  </a:cubicBezTo>
                  <a:lnTo>
                    <a:pt x="144255" y="16557"/>
                  </a:lnTo>
                  <a:cubicBezTo>
                    <a:pt x="144271" y="16578"/>
                    <a:pt x="143509" y="16652"/>
                    <a:pt x="141968" y="16779"/>
                  </a:cubicBezTo>
                  <a:lnTo>
                    <a:pt x="141057" y="16889"/>
                  </a:lnTo>
                  <a:cubicBezTo>
                    <a:pt x="140947" y="16889"/>
                    <a:pt x="140367" y="17000"/>
                    <a:pt x="139316" y="17219"/>
                  </a:cubicBezTo>
                  <a:cubicBezTo>
                    <a:pt x="138730" y="17348"/>
                    <a:pt x="138191" y="17471"/>
                    <a:pt x="137674" y="17590"/>
                  </a:cubicBezTo>
                  <a:cubicBezTo>
                    <a:pt x="137495" y="17571"/>
                    <a:pt x="137340" y="17555"/>
                    <a:pt x="137210" y="17545"/>
                  </a:cubicBezTo>
                  <a:cubicBezTo>
                    <a:pt x="136660" y="17494"/>
                    <a:pt x="136195" y="17468"/>
                    <a:pt x="135817" y="17466"/>
                  </a:cubicBezTo>
                  <a:lnTo>
                    <a:pt x="135769" y="17466"/>
                  </a:lnTo>
                  <a:cubicBezTo>
                    <a:pt x="134126" y="17498"/>
                    <a:pt x="132655" y="17598"/>
                    <a:pt x="131358" y="17766"/>
                  </a:cubicBezTo>
                  <a:cubicBezTo>
                    <a:pt x="130712" y="17807"/>
                    <a:pt x="129943" y="17983"/>
                    <a:pt x="129050" y="18294"/>
                  </a:cubicBezTo>
                  <a:cubicBezTo>
                    <a:pt x="128473" y="18499"/>
                    <a:pt x="127950" y="18718"/>
                    <a:pt x="127420" y="18935"/>
                  </a:cubicBezTo>
                  <a:cubicBezTo>
                    <a:pt x="125481" y="18868"/>
                    <a:pt x="124584" y="18688"/>
                    <a:pt x="124783" y="18388"/>
                  </a:cubicBezTo>
                  <a:cubicBezTo>
                    <a:pt x="124555" y="18252"/>
                    <a:pt x="124837" y="17834"/>
                    <a:pt x="125628" y="17135"/>
                  </a:cubicBezTo>
                  <a:lnTo>
                    <a:pt x="133470" y="10331"/>
                  </a:lnTo>
                  <a:cubicBezTo>
                    <a:pt x="134064" y="9684"/>
                    <a:pt x="134273" y="9248"/>
                    <a:pt x="134096" y="9025"/>
                  </a:cubicBezTo>
                  <a:cubicBezTo>
                    <a:pt x="130179" y="9877"/>
                    <a:pt x="126552" y="11072"/>
                    <a:pt x="123162" y="12551"/>
                  </a:cubicBezTo>
                  <a:cubicBezTo>
                    <a:pt x="123322" y="12159"/>
                    <a:pt x="123484" y="11768"/>
                    <a:pt x="123683" y="11403"/>
                  </a:cubicBezTo>
                  <a:cubicBezTo>
                    <a:pt x="123991" y="10763"/>
                    <a:pt x="124814" y="9757"/>
                    <a:pt x="126150" y="8384"/>
                  </a:cubicBezTo>
                  <a:cubicBezTo>
                    <a:pt x="126202" y="8311"/>
                    <a:pt x="126173" y="8239"/>
                    <a:pt x="126193" y="8165"/>
                  </a:cubicBezTo>
                  <a:cubicBezTo>
                    <a:pt x="127159" y="7874"/>
                    <a:pt x="128184" y="7603"/>
                    <a:pt x="129330" y="7375"/>
                  </a:cubicBezTo>
                  <a:cubicBezTo>
                    <a:pt x="132341" y="6775"/>
                    <a:pt x="135264" y="6394"/>
                    <a:pt x="137645" y="6220"/>
                  </a:cubicBezTo>
                  <a:cubicBezTo>
                    <a:pt x="140025" y="6045"/>
                    <a:pt x="141844" y="6058"/>
                    <a:pt x="143052" y="6247"/>
                  </a:cubicBezTo>
                  <a:cubicBezTo>
                    <a:pt x="144260" y="6438"/>
                    <a:pt x="144800" y="6687"/>
                    <a:pt x="145285" y="7106"/>
                  </a:cubicBezTo>
                  <a:cubicBezTo>
                    <a:pt x="145771" y="7526"/>
                    <a:pt x="146436" y="8374"/>
                    <a:pt x="147575" y="10281"/>
                  </a:cubicBezTo>
                  <a:cubicBezTo>
                    <a:pt x="148714" y="12189"/>
                    <a:pt x="150245" y="15063"/>
                    <a:pt x="152174" y="18864"/>
                  </a:cubicBezTo>
                  <a:cubicBezTo>
                    <a:pt x="152469" y="19447"/>
                    <a:pt x="152792" y="20080"/>
                    <a:pt x="153106" y="20698"/>
                  </a:cubicBezTo>
                  <a:cubicBezTo>
                    <a:pt x="153955" y="22896"/>
                    <a:pt x="154970" y="25646"/>
                    <a:pt x="156180" y="28976"/>
                  </a:cubicBezTo>
                  <a:cubicBezTo>
                    <a:pt x="157457" y="32491"/>
                    <a:pt x="158947" y="36628"/>
                    <a:pt x="161039" y="41239"/>
                  </a:cubicBezTo>
                  <a:cubicBezTo>
                    <a:pt x="163131" y="45850"/>
                    <a:pt x="165355" y="49996"/>
                    <a:pt x="167304" y="53689"/>
                  </a:cubicBezTo>
                  <a:cubicBezTo>
                    <a:pt x="169254" y="57381"/>
                    <a:pt x="170930" y="60618"/>
                    <a:pt x="172332" y="63399"/>
                  </a:cubicBezTo>
                  <a:cubicBezTo>
                    <a:pt x="173733" y="66181"/>
                    <a:pt x="174859" y="68504"/>
                    <a:pt x="183518" y="89147"/>
                  </a:cubicBezTo>
                  <a:cubicBezTo>
                    <a:pt x="192176" y="109790"/>
                    <a:pt x="208981" y="148953"/>
                    <a:pt x="210260" y="151589"/>
                  </a:cubicBezTo>
                  <a:cubicBezTo>
                    <a:pt x="210786" y="152672"/>
                    <a:pt x="211300" y="153683"/>
                    <a:pt x="211812" y="154680"/>
                  </a:cubicBezTo>
                  <a:lnTo>
                    <a:pt x="213621" y="159619"/>
                  </a:lnTo>
                  <a:cubicBezTo>
                    <a:pt x="215124" y="164131"/>
                    <a:pt x="216072" y="167045"/>
                    <a:pt x="216480" y="168407"/>
                  </a:cubicBezTo>
                  <a:cubicBezTo>
                    <a:pt x="215219" y="169739"/>
                    <a:pt x="213851" y="171009"/>
                    <a:pt x="212336" y="172245"/>
                  </a:cubicBezTo>
                  <a:cubicBezTo>
                    <a:pt x="210807" y="173493"/>
                    <a:pt x="210258" y="174038"/>
                    <a:pt x="209148" y="174744"/>
                  </a:cubicBezTo>
                  <a:cubicBezTo>
                    <a:pt x="208038" y="175450"/>
                    <a:pt x="206193" y="176441"/>
                    <a:pt x="203670" y="177691"/>
                  </a:cubicBezTo>
                  <a:cubicBezTo>
                    <a:pt x="201145" y="178941"/>
                    <a:pt x="197966" y="180476"/>
                    <a:pt x="194114" y="182284"/>
                  </a:cubicBezTo>
                  <a:cubicBezTo>
                    <a:pt x="190263" y="184092"/>
                    <a:pt x="189456" y="184597"/>
                    <a:pt x="188818" y="185025"/>
                  </a:cubicBezTo>
                  <a:cubicBezTo>
                    <a:pt x="188180" y="185453"/>
                    <a:pt x="187584" y="185893"/>
                    <a:pt x="187024" y="186332"/>
                  </a:cubicBezTo>
                  <a:cubicBezTo>
                    <a:pt x="186463" y="186772"/>
                    <a:pt x="185940" y="187215"/>
                    <a:pt x="185464" y="187653"/>
                  </a:cubicBezTo>
                  <a:cubicBezTo>
                    <a:pt x="184988" y="188092"/>
                    <a:pt x="183577" y="189430"/>
                    <a:pt x="182329" y="190937"/>
                  </a:cubicBezTo>
                  <a:cubicBezTo>
                    <a:pt x="181907" y="191447"/>
                    <a:pt x="181542" y="191992"/>
                    <a:pt x="181167" y="192531"/>
                  </a:cubicBezTo>
                  <a:cubicBezTo>
                    <a:pt x="182018" y="190741"/>
                    <a:pt x="182909" y="189154"/>
                    <a:pt x="183848" y="187817"/>
                  </a:cubicBezTo>
                  <a:cubicBezTo>
                    <a:pt x="188042" y="181849"/>
                    <a:pt x="191013" y="178369"/>
                    <a:pt x="192761" y="177379"/>
                  </a:cubicBezTo>
                  <a:cubicBezTo>
                    <a:pt x="186994" y="180298"/>
                    <a:pt x="182813" y="183716"/>
                    <a:pt x="180140" y="187609"/>
                  </a:cubicBezTo>
                  <a:cubicBezTo>
                    <a:pt x="181120" y="185634"/>
                    <a:pt x="182094" y="183913"/>
                    <a:pt x="183060" y="182519"/>
                  </a:cubicBezTo>
                  <a:cubicBezTo>
                    <a:pt x="185399" y="179073"/>
                    <a:pt x="187872" y="176090"/>
                    <a:pt x="190481" y="173570"/>
                  </a:cubicBezTo>
                  <a:cubicBezTo>
                    <a:pt x="186957" y="175803"/>
                    <a:pt x="184177" y="178197"/>
                    <a:pt x="182094" y="180745"/>
                  </a:cubicBezTo>
                  <a:cubicBezTo>
                    <a:pt x="183334" y="178745"/>
                    <a:pt x="184764" y="176673"/>
                    <a:pt x="186463" y="174501"/>
                  </a:cubicBezTo>
                  <a:cubicBezTo>
                    <a:pt x="189229" y="171228"/>
                    <a:pt x="192781" y="168156"/>
                    <a:pt x="197119" y="165283"/>
                  </a:cubicBezTo>
                  <a:cubicBezTo>
                    <a:pt x="193060" y="167024"/>
                    <a:pt x="189593" y="169094"/>
                    <a:pt x="186714" y="171492"/>
                  </a:cubicBezTo>
                  <a:cubicBezTo>
                    <a:pt x="187652" y="170322"/>
                    <a:pt x="188406" y="169461"/>
                    <a:pt x="188958" y="168937"/>
                  </a:cubicBezTo>
                  <a:cubicBezTo>
                    <a:pt x="192342" y="165559"/>
                    <a:pt x="195468" y="162893"/>
                    <a:pt x="198335" y="160940"/>
                  </a:cubicBezTo>
                  <a:cubicBezTo>
                    <a:pt x="195117" y="162209"/>
                    <a:pt x="192412" y="163545"/>
                    <a:pt x="190219" y="164951"/>
                  </a:cubicBezTo>
                  <a:cubicBezTo>
                    <a:pt x="190062" y="165048"/>
                    <a:pt x="189904" y="165164"/>
                    <a:pt x="189747" y="165266"/>
                  </a:cubicBezTo>
                  <a:cubicBezTo>
                    <a:pt x="192766" y="161548"/>
                    <a:pt x="194783" y="159234"/>
                    <a:pt x="195751" y="158390"/>
                  </a:cubicBezTo>
                  <a:cubicBezTo>
                    <a:pt x="195818" y="158171"/>
                    <a:pt x="195585" y="158244"/>
                    <a:pt x="195049" y="158610"/>
                  </a:cubicBezTo>
                  <a:cubicBezTo>
                    <a:pt x="192895" y="159940"/>
                    <a:pt x="191345" y="160961"/>
                    <a:pt x="190398" y="161672"/>
                  </a:cubicBezTo>
                  <a:cubicBezTo>
                    <a:pt x="190227" y="161799"/>
                    <a:pt x="190083" y="161918"/>
                    <a:pt x="189923" y="162041"/>
                  </a:cubicBezTo>
                  <a:cubicBezTo>
                    <a:pt x="191101" y="160456"/>
                    <a:pt x="191763" y="159595"/>
                    <a:pt x="191903" y="159467"/>
                  </a:cubicBezTo>
                  <a:cubicBezTo>
                    <a:pt x="192562" y="158581"/>
                    <a:pt x="194162" y="156816"/>
                    <a:pt x="196705" y="154169"/>
                  </a:cubicBezTo>
                  <a:cubicBezTo>
                    <a:pt x="196887" y="153765"/>
                    <a:pt x="196844" y="153649"/>
                    <a:pt x="196575" y="153823"/>
                  </a:cubicBezTo>
                  <a:cubicBezTo>
                    <a:pt x="196050" y="154140"/>
                    <a:pt x="195089" y="154812"/>
                    <a:pt x="193693" y="155839"/>
                  </a:cubicBezTo>
                  <a:cubicBezTo>
                    <a:pt x="193306" y="156121"/>
                    <a:pt x="192979" y="156414"/>
                    <a:pt x="192623" y="156702"/>
                  </a:cubicBezTo>
                  <a:lnTo>
                    <a:pt x="195605" y="153042"/>
                  </a:lnTo>
                  <a:cubicBezTo>
                    <a:pt x="196257" y="152229"/>
                    <a:pt x="196716" y="151571"/>
                    <a:pt x="196983" y="151066"/>
                  </a:cubicBezTo>
                  <a:cubicBezTo>
                    <a:pt x="197359" y="150286"/>
                    <a:pt x="197191" y="150138"/>
                    <a:pt x="196480" y="150622"/>
                  </a:cubicBezTo>
                  <a:cubicBezTo>
                    <a:pt x="195650" y="151210"/>
                    <a:pt x="194746" y="151948"/>
                    <a:pt x="193785" y="152805"/>
                  </a:cubicBezTo>
                  <a:cubicBezTo>
                    <a:pt x="194232" y="151602"/>
                    <a:pt x="194566" y="150585"/>
                    <a:pt x="194858" y="149553"/>
                  </a:cubicBezTo>
                  <a:cubicBezTo>
                    <a:pt x="195215" y="148289"/>
                    <a:pt x="195510" y="147002"/>
                    <a:pt x="195738" y="145689"/>
                  </a:cubicBezTo>
                  <a:cubicBezTo>
                    <a:pt x="195965" y="144377"/>
                    <a:pt x="196125" y="143041"/>
                    <a:pt x="196228" y="141679"/>
                  </a:cubicBezTo>
                  <a:cubicBezTo>
                    <a:pt x="196330" y="140315"/>
                    <a:pt x="196416" y="136451"/>
                    <a:pt x="195959" y="133064"/>
                  </a:cubicBezTo>
                  <a:cubicBezTo>
                    <a:pt x="195758" y="131578"/>
                    <a:pt x="195431" y="130218"/>
                    <a:pt x="195015" y="128947"/>
                  </a:cubicBezTo>
                  <a:lnTo>
                    <a:pt x="195021" y="128739"/>
                  </a:lnTo>
                  <a:cubicBezTo>
                    <a:pt x="192864" y="122661"/>
                    <a:pt x="189007" y="119332"/>
                    <a:pt x="183450" y="118752"/>
                  </a:cubicBezTo>
                  <a:cubicBezTo>
                    <a:pt x="180645" y="118849"/>
                    <a:pt x="177862" y="119544"/>
                    <a:pt x="175102" y="120836"/>
                  </a:cubicBezTo>
                  <a:cubicBezTo>
                    <a:pt x="174564" y="121065"/>
                    <a:pt x="173629" y="121559"/>
                    <a:pt x="172360" y="122275"/>
                  </a:cubicBezTo>
                  <a:cubicBezTo>
                    <a:pt x="168418" y="123566"/>
                    <a:pt x="164633" y="125285"/>
                    <a:pt x="161016" y="127462"/>
                  </a:cubicBezTo>
                  <a:cubicBezTo>
                    <a:pt x="160960" y="127497"/>
                    <a:pt x="160912" y="127535"/>
                    <a:pt x="160856" y="127570"/>
                  </a:cubicBezTo>
                  <a:cubicBezTo>
                    <a:pt x="160478" y="127681"/>
                    <a:pt x="160209" y="127755"/>
                    <a:pt x="160055" y="127788"/>
                  </a:cubicBezTo>
                  <a:cubicBezTo>
                    <a:pt x="159750" y="127857"/>
                    <a:pt x="159528" y="127895"/>
                    <a:pt x="159344" y="127917"/>
                  </a:cubicBezTo>
                  <a:cubicBezTo>
                    <a:pt x="159337" y="127895"/>
                    <a:pt x="159346" y="127879"/>
                    <a:pt x="159336" y="127856"/>
                  </a:cubicBezTo>
                  <a:cubicBezTo>
                    <a:pt x="159276" y="127800"/>
                    <a:pt x="159225" y="127752"/>
                    <a:pt x="159165" y="127697"/>
                  </a:cubicBezTo>
                  <a:cubicBezTo>
                    <a:pt x="161061" y="126580"/>
                    <a:pt x="163445" y="125191"/>
                    <a:pt x="166354" y="123512"/>
                  </a:cubicBezTo>
                  <a:cubicBezTo>
                    <a:pt x="167595" y="122777"/>
                    <a:pt x="168812" y="122023"/>
                    <a:pt x="170006" y="121250"/>
                  </a:cubicBezTo>
                  <a:cubicBezTo>
                    <a:pt x="171200" y="120478"/>
                    <a:pt x="172281" y="119738"/>
                    <a:pt x="173251" y="119031"/>
                  </a:cubicBezTo>
                  <a:lnTo>
                    <a:pt x="177327" y="115974"/>
                  </a:lnTo>
                  <a:lnTo>
                    <a:pt x="178393" y="114992"/>
                  </a:lnTo>
                  <a:lnTo>
                    <a:pt x="179488" y="114362"/>
                  </a:lnTo>
                  <a:lnTo>
                    <a:pt x="178746" y="114568"/>
                  </a:lnTo>
                  <a:cubicBezTo>
                    <a:pt x="173677" y="116422"/>
                    <a:pt x="169051" y="118691"/>
                    <a:pt x="164816" y="121329"/>
                  </a:cubicBezTo>
                  <a:lnTo>
                    <a:pt x="167637" y="118227"/>
                  </a:lnTo>
                  <a:cubicBezTo>
                    <a:pt x="169495" y="117206"/>
                    <a:pt x="171101" y="116331"/>
                    <a:pt x="172491" y="115581"/>
                  </a:cubicBezTo>
                  <a:cubicBezTo>
                    <a:pt x="172882" y="115460"/>
                    <a:pt x="173275" y="115332"/>
                    <a:pt x="173670" y="115194"/>
                  </a:cubicBezTo>
                  <a:cubicBezTo>
                    <a:pt x="174093" y="115048"/>
                    <a:pt x="174972" y="114724"/>
                    <a:pt x="176308" y="114221"/>
                  </a:cubicBezTo>
                  <a:cubicBezTo>
                    <a:pt x="176757" y="114058"/>
                    <a:pt x="177197" y="113907"/>
                    <a:pt x="177628" y="113767"/>
                  </a:cubicBezTo>
                  <a:lnTo>
                    <a:pt x="178561" y="113487"/>
                  </a:lnTo>
                  <a:cubicBezTo>
                    <a:pt x="178883" y="113401"/>
                    <a:pt x="179329" y="113294"/>
                    <a:pt x="179898" y="113169"/>
                  </a:cubicBezTo>
                  <a:cubicBezTo>
                    <a:pt x="180007" y="113142"/>
                    <a:pt x="180045" y="113130"/>
                    <a:pt x="180012" y="113134"/>
                  </a:cubicBezTo>
                  <a:lnTo>
                    <a:pt x="179999" y="113135"/>
                  </a:lnTo>
                  <a:lnTo>
                    <a:pt x="179497" y="113211"/>
                  </a:lnTo>
                  <a:cubicBezTo>
                    <a:pt x="178248" y="113284"/>
                    <a:pt x="177305" y="113345"/>
                    <a:pt x="176626" y="113393"/>
                  </a:cubicBezTo>
                  <a:lnTo>
                    <a:pt x="179082" y="112164"/>
                  </a:lnTo>
                  <a:lnTo>
                    <a:pt x="182542" y="110584"/>
                  </a:lnTo>
                  <a:lnTo>
                    <a:pt x="182523" y="110587"/>
                  </a:lnTo>
                  <a:lnTo>
                    <a:pt x="181505" y="110921"/>
                  </a:lnTo>
                  <a:cubicBezTo>
                    <a:pt x="179648" y="111324"/>
                    <a:pt x="178073" y="111703"/>
                    <a:pt x="176778" y="112060"/>
                  </a:cubicBezTo>
                  <a:cubicBezTo>
                    <a:pt x="175737" y="112337"/>
                    <a:pt x="174679" y="112652"/>
                    <a:pt x="173606" y="113003"/>
                  </a:cubicBezTo>
                  <a:cubicBezTo>
                    <a:pt x="171537" y="113677"/>
                    <a:pt x="169465" y="114517"/>
                    <a:pt x="167390" y="115508"/>
                  </a:cubicBezTo>
                  <a:lnTo>
                    <a:pt x="155645" y="118050"/>
                  </a:lnTo>
                  <a:cubicBezTo>
                    <a:pt x="154661" y="118238"/>
                    <a:pt x="154131" y="118276"/>
                    <a:pt x="154057" y="118165"/>
                  </a:cubicBezTo>
                  <a:cubicBezTo>
                    <a:pt x="153681" y="118067"/>
                    <a:pt x="153706" y="117810"/>
                    <a:pt x="154131" y="117395"/>
                  </a:cubicBezTo>
                  <a:cubicBezTo>
                    <a:pt x="157461" y="114561"/>
                    <a:pt x="159001" y="113136"/>
                    <a:pt x="158751" y="113119"/>
                  </a:cubicBezTo>
                  <a:cubicBezTo>
                    <a:pt x="158734" y="112851"/>
                    <a:pt x="158587" y="112715"/>
                    <a:pt x="158311" y="112710"/>
                  </a:cubicBezTo>
                  <a:lnTo>
                    <a:pt x="152690" y="113597"/>
                  </a:lnTo>
                  <a:cubicBezTo>
                    <a:pt x="152056" y="113667"/>
                    <a:pt x="151688" y="113627"/>
                    <a:pt x="151586" y="113478"/>
                  </a:cubicBezTo>
                  <a:cubicBezTo>
                    <a:pt x="150928" y="113606"/>
                    <a:pt x="152259" y="112013"/>
                    <a:pt x="155579" y="108699"/>
                  </a:cubicBezTo>
                  <a:cubicBezTo>
                    <a:pt x="155804" y="108362"/>
                    <a:pt x="155876" y="108095"/>
                    <a:pt x="155795" y="107901"/>
                  </a:cubicBezTo>
                  <a:cubicBezTo>
                    <a:pt x="155790" y="107870"/>
                    <a:pt x="155715" y="107866"/>
                    <a:pt x="155677" y="107848"/>
                  </a:cubicBezTo>
                  <a:cubicBezTo>
                    <a:pt x="156071" y="107680"/>
                    <a:pt x="156416" y="107523"/>
                    <a:pt x="156709" y="107377"/>
                  </a:cubicBezTo>
                  <a:lnTo>
                    <a:pt x="157411" y="107010"/>
                  </a:lnTo>
                  <a:lnTo>
                    <a:pt x="157763" y="106810"/>
                  </a:lnTo>
                  <a:cubicBezTo>
                    <a:pt x="159072" y="105987"/>
                    <a:pt x="160143" y="105336"/>
                    <a:pt x="160974" y="104854"/>
                  </a:cubicBezTo>
                  <a:cubicBezTo>
                    <a:pt x="161548" y="104529"/>
                    <a:pt x="161885" y="104341"/>
                    <a:pt x="161986" y="104291"/>
                  </a:cubicBezTo>
                  <a:lnTo>
                    <a:pt x="163296" y="103603"/>
                  </a:lnTo>
                  <a:lnTo>
                    <a:pt x="163285" y="103606"/>
                  </a:lnTo>
                  <a:lnTo>
                    <a:pt x="162695" y="103848"/>
                  </a:lnTo>
                  <a:lnTo>
                    <a:pt x="158364" y="105132"/>
                  </a:lnTo>
                  <a:cubicBezTo>
                    <a:pt x="157686" y="105342"/>
                    <a:pt x="157284" y="105470"/>
                    <a:pt x="157160" y="105517"/>
                  </a:cubicBezTo>
                  <a:cubicBezTo>
                    <a:pt x="156261" y="105837"/>
                    <a:pt x="155647" y="106088"/>
                    <a:pt x="155318" y="106271"/>
                  </a:cubicBezTo>
                  <a:cubicBezTo>
                    <a:pt x="154225" y="106877"/>
                    <a:pt x="153199" y="107546"/>
                    <a:pt x="152237" y="108278"/>
                  </a:cubicBezTo>
                  <a:cubicBezTo>
                    <a:pt x="152172" y="108333"/>
                    <a:pt x="152146" y="108357"/>
                    <a:pt x="152088" y="108406"/>
                  </a:cubicBezTo>
                  <a:lnTo>
                    <a:pt x="147496" y="109349"/>
                  </a:lnTo>
                  <a:close/>
                  <a:moveTo>
                    <a:pt x="130299" y="20187"/>
                  </a:moveTo>
                  <a:lnTo>
                    <a:pt x="130425" y="20058"/>
                  </a:lnTo>
                  <a:cubicBezTo>
                    <a:pt x="130473" y="20049"/>
                    <a:pt x="130520" y="20040"/>
                    <a:pt x="130570" y="20030"/>
                  </a:cubicBezTo>
                  <a:cubicBezTo>
                    <a:pt x="130476" y="20083"/>
                    <a:pt x="130390" y="20135"/>
                    <a:pt x="130299" y="20187"/>
                  </a:cubicBezTo>
                  <a:close/>
                  <a:moveTo>
                    <a:pt x="186741" y="190093"/>
                  </a:moveTo>
                  <a:lnTo>
                    <a:pt x="186685" y="190286"/>
                  </a:lnTo>
                  <a:cubicBezTo>
                    <a:pt x="186609" y="190286"/>
                    <a:pt x="186551" y="190302"/>
                    <a:pt x="186476" y="190303"/>
                  </a:cubicBezTo>
                  <a:cubicBezTo>
                    <a:pt x="186568" y="190230"/>
                    <a:pt x="186659" y="190158"/>
                    <a:pt x="186741" y="190093"/>
                  </a:cubicBezTo>
                  <a:close/>
                  <a:moveTo>
                    <a:pt x="175919" y="194939"/>
                  </a:moveTo>
                  <a:cubicBezTo>
                    <a:pt x="176350" y="198685"/>
                    <a:pt x="177167" y="205168"/>
                    <a:pt x="177146" y="205579"/>
                  </a:cubicBezTo>
                  <a:cubicBezTo>
                    <a:pt x="177124" y="205991"/>
                    <a:pt x="177077" y="206547"/>
                    <a:pt x="176996" y="207149"/>
                  </a:cubicBezTo>
                  <a:cubicBezTo>
                    <a:pt x="176915" y="207751"/>
                    <a:pt x="176800" y="208400"/>
                    <a:pt x="176650" y="209093"/>
                  </a:cubicBezTo>
                  <a:cubicBezTo>
                    <a:pt x="176536" y="209615"/>
                    <a:pt x="176406" y="210148"/>
                    <a:pt x="176100" y="211134"/>
                  </a:cubicBezTo>
                  <a:lnTo>
                    <a:pt x="172680" y="218281"/>
                  </a:lnTo>
                  <a:cubicBezTo>
                    <a:pt x="171895" y="219398"/>
                    <a:pt x="171037" y="220479"/>
                    <a:pt x="170033" y="221487"/>
                  </a:cubicBezTo>
                  <a:cubicBezTo>
                    <a:pt x="168701" y="222822"/>
                    <a:pt x="167280" y="223986"/>
                    <a:pt x="165768" y="224682"/>
                  </a:cubicBezTo>
                  <a:cubicBezTo>
                    <a:pt x="164256" y="225377"/>
                    <a:pt x="162802" y="225892"/>
                    <a:pt x="161484" y="226192"/>
                  </a:cubicBezTo>
                  <a:cubicBezTo>
                    <a:pt x="160166" y="226492"/>
                    <a:pt x="158987" y="226587"/>
                    <a:pt x="157942" y="226496"/>
                  </a:cubicBezTo>
                  <a:cubicBezTo>
                    <a:pt x="156897" y="226404"/>
                    <a:pt x="155865" y="226102"/>
                    <a:pt x="155161" y="225837"/>
                  </a:cubicBezTo>
                  <a:cubicBezTo>
                    <a:pt x="154457" y="225572"/>
                    <a:pt x="153811" y="225174"/>
                    <a:pt x="153165" y="224609"/>
                  </a:cubicBezTo>
                  <a:cubicBezTo>
                    <a:pt x="152519" y="224045"/>
                    <a:pt x="151877" y="223300"/>
                    <a:pt x="151247" y="222368"/>
                  </a:cubicBezTo>
                  <a:cubicBezTo>
                    <a:pt x="150618" y="221436"/>
                    <a:pt x="150001" y="220298"/>
                    <a:pt x="149200" y="218623"/>
                  </a:cubicBezTo>
                  <a:cubicBezTo>
                    <a:pt x="148398" y="216948"/>
                    <a:pt x="147762" y="215390"/>
                    <a:pt x="147290" y="213952"/>
                  </a:cubicBezTo>
                  <a:cubicBezTo>
                    <a:pt x="146817" y="212513"/>
                    <a:pt x="146506" y="211197"/>
                    <a:pt x="146348" y="210009"/>
                  </a:cubicBezTo>
                  <a:cubicBezTo>
                    <a:pt x="146191" y="208821"/>
                    <a:pt x="146182" y="207695"/>
                    <a:pt x="146207" y="206479"/>
                  </a:cubicBezTo>
                  <a:cubicBezTo>
                    <a:pt x="146231" y="205263"/>
                    <a:pt x="146290" y="204083"/>
                    <a:pt x="146384" y="202938"/>
                  </a:cubicBezTo>
                  <a:cubicBezTo>
                    <a:pt x="146477" y="201792"/>
                    <a:pt x="146604" y="200683"/>
                    <a:pt x="146765" y="199608"/>
                  </a:cubicBezTo>
                  <a:cubicBezTo>
                    <a:pt x="146927" y="198534"/>
                    <a:pt x="147115" y="197524"/>
                    <a:pt x="151224" y="178742"/>
                  </a:cubicBezTo>
                  <a:cubicBezTo>
                    <a:pt x="155333" y="159960"/>
                    <a:pt x="157836" y="152393"/>
                    <a:pt x="160718" y="146023"/>
                  </a:cubicBezTo>
                  <a:cubicBezTo>
                    <a:pt x="163599" y="139654"/>
                    <a:pt x="166782" y="134502"/>
                    <a:pt x="170355" y="130557"/>
                  </a:cubicBezTo>
                  <a:cubicBezTo>
                    <a:pt x="173743" y="126816"/>
                    <a:pt x="177487" y="124126"/>
                    <a:pt x="179630" y="122722"/>
                  </a:cubicBezTo>
                  <a:cubicBezTo>
                    <a:pt x="181824" y="122542"/>
                    <a:pt x="183819" y="122647"/>
                    <a:pt x="185561" y="123109"/>
                  </a:cubicBezTo>
                  <a:cubicBezTo>
                    <a:pt x="188722" y="124185"/>
                    <a:pt x="191049" y="126180"/>
                    <a:pt x="192604" y="129030"/>
                  </a:cubicBezTo>
                  <a:cubicBezTo>
                    <a:pt x="192720" y="129479"/>
                    <a:pt x="192841" y="129925"/>
                    <a:pt x="192928" y="130404"/>
                  </a:cubicBezTo>
                  <a:cubicBezTo>
                    <a:pt x="193427" y="133148"/>
                    <a:pt x="193434" y="136424"/>
                    <a:pt x="193199" y="138894"/>
                  </a:cubicBezTo>
                  <a:cubicBezTo>
                    <a:pt x="192964" y="141364"/>
                    <a:pt x="192792" y="142605"/>
                    <a:pt x="192560" y="143813"/>
                  </a:cubicBezTo>
                  <a:cubicBezTo>
                    <a:pt x="192327" y="145022"/>
                    <a:pt x="192047" y="146202"/>
                    <a:pt x="191713" y="147351"/>
                  </a:cubicBezTo>
                  <a:cubicBezTo>
                    <a:pt x="191380" y="148501"/>
                    <a:pt x="190998" y="149624"/>
                    <a:pt x="190519" y="150873"/>
                  </a:cubicBezTo>
                  <a:cubicBezTo>
                    <a:pt x="190040" y="152122"/>
                    <a:pt x="189372" y="153767"/>
                    <a:pt x="188466" y="155827"/>
                  </a:cubicBezTo>
                  <a:cubicBezTo>
                    <a:pt x="187561" y="157886"/>
                    <a:pt x="186421" y="160353"/>
                    <a:pt x="185047" y="163225"/>
                  </a:cubicBezTo>
                  <a:cubicBezTo>
                    <a:pt x="183673" y="166096"/>
                    <a:pt x="182064" y="169371"/>
                    <a:pt x="180866" y="171859"/>
                  </a:cubicBezTo>
                  <a:cubicBezTo>
                    <a:pt x="179667" y="174348"/>
                    <a:pt x="179106" y="175673"/>
                    <a:pt x="178604" y="176943"/>
                  </a:cubicBezTo>
                  <a:cubicBezTo>
                    <a:pt x="178101" y="178214"/>
                    <a:pt x="177658" y="179429"/>
                    <a:pt x="177273" y="180591"/>
                  </a:cubicBezTo>
                  <a:cubicBezTo>
                    <a:pt x="176888" y="181754"/>
                    <a:pt x="176562" y="182863"/>
                    <a:pt x="176316" y="183898"/>
                  </a:cubicBezTo>
                  <a:cubicBezTo>
                    <a:pt x="176069" y="184933"/>
                    <a:pt x="175903" y="185860"/>
                    <a:pt x="175779" y="186771"/>
                  </a:cubicBezTo>
                  <a:cubicBezTo>
                    <a:pt x="175654" y="187682"/>
                    <a:pt x="175571" y="188576"/>
                    <a:pt x="175529" y="189454"/>
                  </a:cubicBezTo>
                  <a:cubicBezTo>
                    <a:pt x="175488" y="190332"/>
                    <a:pt x="175489" y="191194"/>
                    <a:pt x="175919" y="194939"/>
                  </a:cubicBezTo>
                  <a:close/>
                  <a:moveTo>
                    <a:pt x="154425" y="130619"/>
                  </a:moveTo>
                  <a:cubicBezTo>
                    <a:pt x="154378" y="130643"/>
                    <a:pt x="154330" y="130665"/>
                    <a:pt x="154282" y="130689"/>
                  </a:cubicBezTo>
                  <a:cubicBezTo>
                    <a:pt x="154279" y="130683"/>
                    <a:pt x="154276" y="130678"/>
                    <a:pt x="154274" y="130673"/>
                  </a:cubicBezTo>
                  <a:cubicBezTo>
                    <a:pt x="154287" y="130665"/>
                    <a:pt x="154298" y="130657"/>
                    <a:pt x="154311" y="130649"/>
                  </a:cubicBezTo>
                  <a:cubicBezTo>
                    <a:pt x="154349" y="130639"/>
                    <a:pt x="154387" y="130629"/>
                    <a:pt x="154425" y="130619"/>
                  </a:cubicBezTo>
                  <a:close/>
                  <a:moveTo>
                    <a:pt x="96285" y="202947"/>
                  </a:moveTo>
                  <a:cubicBezTo>
                    <a:pt x="98672" y="198248"/>
                    <a:pt x="104522" y="188818"/>
                    <a:pt x="113835" y="174657"/>
                  </a:cubicBezTo>
                  <a:cubicBezTo>
                    <a:pt x="111055" y="177257"/>
                    <a:pt x="107133" y="181854"/>
                    <a:pt x="102070" y="188448"/>
                  </a:cubicBezTo>
                  <a:cubicBezTo>
                    <a:pt x="96087" y="196342"/>
                    <a:pt x="90782" y="204691"/>
                    <a:pt x="86118" y="213472"/>
                  </a:cubicBezTo>
                  <a:cubicBezTo>
                    <a:pt x="86570" y="212227"/>
                    <a:pt x="87017" y="211031"/>
                    <a:pt x="87456" y="209915"/>
                  </a:cubicBezTo>
                  <a:cubicBezTo>
                    <a:pt x="89037" y="205900"/>
                    <a:pt x="90379" y="202815"/>
                    <a:pt x="92079" y="199507"/>
                  </a:cubicBezTo>
                  <a:cubicBezTo>
                    <a:pt x="93779" y="196199"/>
                    <a:pt x="95849" y="192644"/>
                    <a:pt x="98290" y="188846"/>
                  </a:cubicBezTo>
                  <a:cubicBezTo>
                    <a:pt x="100730" y="185048"/>
                    <a:pt x="103541" y="181009"/>
                    <a:pt x="106698" y="176760"/>
                  </a:cubicBezTo>
                  <a:cubicBezTo>
                    <a:pt x="109855" y="172511"/>
                    <a:pt x="117661" y="163622"/>
                    <a:pt x="125681" y="156014"/>
                  </a:cubicBezTo>
                  <a:cubicBezTo>
                    <a:pt x="133700" y="148407"/>
                    <a:pt x="141937" y="142072"/>
                    <a:pt x="150347" y="136917"/>
                  </a:cubicBezTo>
                  <a:cubicBezTo>
                    <a:pt x="154159" y="134581"/>
                    <a:pt x="157985" y="132477"/>
                    <a:pt x="161446" y="130659"/>
                  </a:cubicBezTo>
                  <a:cubicBezTo>
                    <a:pt x="165026" y="129259"/>
                    <a:pt x="167744" y="128177"/>
                    <a:pt x="169651" y="127395"/>
                  </a:cubicBezTo>
                  <a:cubicBezTo>
                    <a:pt x="169454" y="127566"/>
                    <a:pt x="169257" y="127739"/>
                    <a:pt x="169061" y="127917"/>
                  </a:cubicBezTo>
                  <a:cubicBezTo>
                    <a:pt x="166158" y="129399"/>
                    <a:pt x="163711" y="130742"/>
                    <a:pt x="161778" y="131928"/>
                  </a:cubicBezTo>
                  <a:cubicBezTo>
                    <a:pt x="157229" y="134633"/>
                    <a:pt x="151601" y="138439"/>
                    <a:pt x="144893" y="143345"/>
                  </a:cubicBezTo>
                  <a:cubicBezTo>
                    <a:pt x="139347" y="147280"/>
                    <a:pt x="133091" y="153154"/>
                    <a:pt x="126124" y="160966"/>
                  </a:cubicBezTo>
                  <a:cubicBezTo>
                    <a:pt x="125634" y="161507"/>
                    <a:pt x="125705" y="161550"/>
                    <a:pt x="126336" y="161093"/>
                  </a:cubicBezTo>
                  <a:cubicBezTo>
                    <a:pt x="131681" y="156771"/>
                    <a:pt x="135305" y="153908"/>
                    <a:pt x="137208" y="152505"/>
                  </a:cubicBezTo>
                  <a:cubicBezTo>
                    <a:pt x="139248" y="150998"/>
                    <a:pt x="141347" y="149558"/>
                    <a:pt x="143504" y="148186"/>
                  </a:cubicBezTo>
                  <a:cubicBezTo>
                    <a:pt x="149362" y="144679"/>
                    <a:pt x="154943" y="141628"/>
                    <a:pt x="160275" y="138986"/>
                  </a:cubicBezTo>
                  <a:cubicBezTo>
                    <a:pt x="159806" y="139782"/>
                    <a:pt x="159347" y="140606"/>
                    <a:pt x="158896" y="141471"/>
                  </a:cubicBezTo>
                  <a:cubicBezTo>
                    <a:pt x="149418" y="147793"/>
                    <a:pt x="139086" y="156883"/>
                    <a:pt x="127895" y="168752"/>
                  </a:cubicBezTo>
                  <a:cubicBezTo>
                    <a:pt x="127792" y="168953"/>
                    <a:pt x="127929" y="168912"/>
                    <a:pt x="128306" y="168629"/>
                  </a:cubicBezTo>
                  <a:cubicBezTo>
                    <a:pt x="130714" y="166663"/>
                    <a:pt x="133181" y="164746"/>
                    <a:pt x="135708" y="162880"/>
                  </a:cubicBezTo>
                  <a:cubicBezTo>
                    <a:pt x="137553" y="161550"/>
                    <a:pt x="139426" y="160264"/>
                    <a:pt x="141326" y="159021"/>
                  </a:cubicBezTo>
                  <a:cubicBezTo>
                    <a:pt x="144356" y="157082"/>
                    <a:pt x="146947" y="155458"/>
                    <a:pt x="149107" y="154141"/>
                  </a:cubicBezTo>
                  <a:cubicBezTo>
                    <a:pt x="143222" y="159487"/>
                    <a:pt x="136828" y="166671"/>
                    <a:pt x="129903" y="175774"/>
                  </a:cubicBezTo>
                  <a:cubicBezTo>
                    <a:pt x="129452" y="176411"/>
                    <a:pt x="129426" y="176676"/>
                    <a:pt x="129827" y="176570"/>
                  </a:cubicBezTo>
                  <a:cubicBezTo>
                    <a:pt x="136167" y="170951"/>
                    <a:pt x="141092" y="167038"/>
                    <a:pt x="144603" y="164829"/>
                  </a:cubicBezTo>
                  <a:cubicBezTo>
                    <a:pt x="148289" y="162451"/>
                    <a:pt x="150739" y="160961"/>
                    <a:pt x="152013" y="160312"/>
                  </a:cubicBezTo>
                  <a:cubicBezTo>
                    <a:pt x="151951" y="160541"/>
                    <a:pt x="151888" y="160776"/>
                    <a:pt x="151826" y="161009"/>
                  </a:cubicBezTo>
                  <a:cubicBezTo>
                    <a:pt x="142076" y="169516"/>
                    <a:pt x="135310" y="175985"/>
                    <a:pt x="131597" y="180372"/>
                  </a:cubicBezTo>
                  <a:cubicBezTo>
                    <a:pt x="131359" y="180801"/>
                    <a:pt x="131539" y="180837"/>
                    <a:pt x="132136" y="180480"/>
                  </a:cubicBezTo>
                  <a:lnTo>
                    <a:pt x="142251" y="174065"/>
                  </a:lnTo>
                  <a:lnTo>
                    <a:pt x="137782" y="177817"/>
                  </a:lnTo>
                  <a:lnTo>
                    <a:pt x="141834" y="176360"/>
                  </a:lnTo>
                  <a:cubicBezTo>
                    <a:pt x="141995" y="176301"/>
                    <a:pt x="142005" y="176398"/>
                    <a:pt x="141864" y="176651"/>
                  </a:cubicBezTo>
                  <a:cubicBezTo>
                    <a:pt x="133335" y="184099"/>
                    <a:pt x="127045" y="190285"/>
                    <a:pt x="122994" y="195210"/>
                  </a:cubicBezTo>
                  <a:cubicBezTo>
                    <a:pt x="122898" y="195584"/>
                    <a:pt x="123134" y="195564"/>
                    <a:pt x="123701" y="195149"/>
                  </a:cubicBezTo>
                  <a:cubicBezTo>
                    <a:pt x="128534" y="191211"/>
                    <a:pt x="134248" y="187194"/>
                    <a:pt x="140844" y="183098"/>
                  </a:cubicBezTo>
                  <a:cubicBezTo>
                    <a:pt x="141132" y="183201"/>
                    <a:pt x="141006" y="183508"/>
                    <a:pt x="140468" y="184018"/>
                  </a:cubicBezTo>
                  <a:lnTo>
                    <a:pt x="135374" y="188890"/>
                  </a:lnTo>
                  <a:lnTo>
                    <a:pt x="142356" y="185112"/>
                  </a:lnTo>
                  <a:cubicBezTo>
                    <a:pt x="142609" y="185131"/>
                    <a:pt x="142424" y="185434"/>
                    <a:pt x="141802" y="186021"/>
                  </a:cubicBezTo>
                  <a:lnTo>
                    <a:pt x="137424" y="189970"/>
                  </a:lnTo>
                  <a:cubicBezTo>
                    <a:pt x="137359" y="190275"/>
                    <a:pt x="138275" y="189922"/>
                    <a:pt x="140172" y="188912"/>
                  </a:cubicBezTo>
                  <a:cubicBezTo>
                    <a:pt x="140414" y="188853"/>
                    <a:pt x="140486" y="188900"/>
                    <a:pt x="140389" y="189055"/>
                  </a:cubicBezTo>
                  <a:cubicBezTo>
                    <a:pt x="137522" y="191609"/>
                    <a:pt x="133913" y="195106"/>
                    <a:pt x="129563" y="199545"/>
                  </a:cubicBezTo>
                  <a:cubicBezTo>
                    <a:pt x="134228" y="196463"/>
                    <a:pt x="136697" y="194889"/>
                    <a:pt x="136970" y="194827"/>
                  </a:cubicBezTo>
                  <a:cubicBezTo>
                    <a:pt x="137306" y="194931"/>
                    <a:pt x="137132" y="195378"/>
                    <a:pt x="136449" y="196169"/>
                  </a:cubicBezTo>
                  <a:lnTo>
                    <a:pt x="132493" y="200231"/>
                  </a:lnTo>
                  <a:lnTo>
                    <a:pt x="138487" y="197028"/>
                  </a:lnTo>
                  <a:cubicBezTo>
                    <a:pt x="138871" y="196942"/>
                    <a:pt x="138982" y="197033"/>
                    <a:pt x="138818" y="197301"/>
                  </a:cubicBezTo>
                  <a:lnTo>
                    <a:pt x="136227" y="199909"/>
                  </a:lnTo>
                  <a:cubicBezTo>
                    <a:pt x="136020" y="200138"/>
                    <a:pt x="136042" y="200282"/>
                    <a:pt x="136295" y="200338"/>
                  </a:cubicBezTo>
                  <a:cubicBezTo>
                    <a:pt x="136290" y="200497"/>
                    <a:pt x="137456" y="199982"/>
                    <a:pt x="139743" y="198822"/>
                  </a:cubicBezTo>
                  <a:cubicBezTo>
                    <a:pt x="136082" y="202408"/>
                    <a:pt x="134041" y="204506"/>
                    <a:pt x="133695" y="205048"/>
                  </a:cubicBezTo>
                  <a:cubicBezTo>
                    <a:pt x="130954" y="208164"/>
                    <a:pt x="128390" y="211683"/>
                    <a:pt x="126006" y="215608"/>
                  </a:cubicBezTo>
                  <a:cubicBezTo>
                    <a:pt x="126023" y="215764"/>
                    <a:pt x="126303" y="215648"/>
                    <a:pt x="126846" y="215258"/>
                  </a:cubicBezTo>
                  <a:cubicBezTo>
                    <a:pt x="130719" y="211749"/>
                    <a:pt x="133349" y="209507"/>
                    <a:pt x="134735" y="208529"/>
                  </a:cubicBezTo>
                  <a:cubicBezTo>
                    <a:pt x="135356" y="207969"/>
                    <a:pt x="137804" y="206451"/>
                    <a:pt x="142077" y="203975"/>
                  </a:cubicBezTo>
                  <a:cubicBezTo>
                    <a:pt x="142095" y="203972"/>
                    <a:pt x="142120" y="203940"/>
                    <a:pt x="142140" y="203928"/>
                  </a:cubicBezTo>
                  <a:cubicBezTo>
                    <a:pt x="140161" y="206560"/>
                    <a:pt x="138178" y="210420"/>
                    <a:pt x="136191" y="215521"/>
                  </a:cubicBezTo>
                  <a:cubicBezTo>
                    <a:pt x="136266" y="215722"/>
                    <a:pt x="136407" y="215716"/>
                    <a:pt x="136616" y="215504"/>
                  </a:cubicBezTo>
                  <a:cubicBezTo>
                    <a:pt x="139800" y="211880"/>
                    <a:pt x="141588" y="209894"/>
                    <a:pt x="141982" y="209546"/>
                  </a:cubicBezTo>
                  <a:cubicBezTo>
                    <a:pt x="142172" y="209330"/>
                    <a:pt x="142330" y="209160"/>
                    <a:pt x="142479" y="209002"/>
                  </a:cubicBezTo>
                  <a:cubicBezTo>
                    <a:pt x="142480" y="209028"/>
                    <a:pt x="142478" y="209050"/>
                    <a:pt x="142479" y="209076"/>
                  </a:cubicBezTo>
                  <a:cubicBezTo>
                    <a:pt x="142500" y="209470"/>
                    <a:pt x="142568" y="209891"/>
                    <a:pt x="142617" y="210301"/>
                  </a:cubicBezTo>
                  <a:cubicBezTo>
                    <a:pt x="141815" y="212248"/>
                    <a:pt x="140316" y="215629"/>
                    <a:pt x="138087" y="220515"/>
                  </a:cubicBezTo>
                  <a:cubicBezTo>
                    <a:pt x="138043" y="220710"/>
                    <a:pt x="138241" y="220584"/>
                    <a:pt x="138679" y="220134"/>
                  </a:cubicBezTo>
                  <a:lnTo>
                    <a:pt x="141941" y="216093"/>
                  </a:lnTo>
                  <a:lnTo>
                    <a:pt x="142669" y="215338"/>
                  </a:lnTo>
                  <a:cubicBezTo>
                    <a:pt x="142663" y="215575"/>
                    <a:pt x="142542" y="215940"/>
                    <a:pt x="142304" y="216435"/>
                  </a:cubicBezTo>
                  <a:lnTo>
                    <a:pt x="140090" y="220964"/>
                  </a:lnTo>
                  <a:cubicBezTo>
                    <a:pt x="140095" y="221099"/>
                    <a:pt x="140265" y="221101"/>
                    <a:pt x="140600" y="220968"/>
                  </a:cubicBezTo>
                  <a:lnTo>
                    <a:pt x="142143" y="219867"/>
                  </a:lnTo>
                  <a:cubicBezTo>
                    <a:pt x="142310" y="219765"/>
                    <a:pt x="142441" y="219745"/>
                    <a:pt x="142537" y="219809"/>
                  </a:cubicBezTo>
                  <a:cubicBezTo>
                    <a:pt x="142633" y="219872"/>
                    <a:pt x="142675" y="219991"/>
                    <a:pt x="142665" y="220165"/>
                  </a:cubicBezTo>
                  <a:cubicBezTo>
                    <a:pt x="142409" y="221565"/>
                    <a:pt x="142326" y="222219"/>
                    <a:pt x="142413" y="222127"/>
                  </a:cubicBezTo>
                  <a:cubicBezTo>
                    <a:pt x="142406" y="222366"/>
                    <a:pt x="142609" y="222531"/>
                    <a:pt x="143021" y="222624"/>
                  </a:cubicBezTo>
                  <a:cubicBezTo>
                    <a:pt x="143085" y="222667"/>
                    <a:pt x="143098" y="222873"/>
                    <a:pt x="143058" y="223241"/>
                  </a:cubicBezTo>
                  <a:lnTo>
                    <a:pt x="140125" y="231580"/>
                  </a:lnTo>
                  <a:cubicBezTo>
                    <a:pt x="139900" y="232255"/>
                    <a:pt x="139751" y="232742"/>
                    <a:pt x="139680" y="233042"/>
                  </a:cubicBezTo>
                  <a:cubicBezTo>
                    <a:pt x="139650" y="233209"/>
                    <a:pt x="139657" y="233287"/>
                    <a:pt x="139701" y="233277"/>
                  </a:cubicBezTo>
                  <a:cubicBezTo>
                    <a:pt x="139984" y="233651"/>
                    <a:pt x="142105" y="230428"/>
                    <a:pt x="146061" y="223607"/>
                  </a:cubicBezTo>
                  <a:cubicBezTo>
                    <a:pt x="146177" y="223409"/>
                    <a:pt x="146267" y="223198"/>
                    <a:pt x="146366" y="222991"/>
                  </a:cubicBezTo>
                  <a:cubicBezTo>
                    <a:pt x="145924" y="224452"/>
                    <a:pt x="145311" y="226496"/>
                    <a:pt x="144528" y="229128"/>
                  </a:cubicBezTo>
                  <a:cubicBezTo>
                    <a:pt x="144322" y="229874"/>
                    <a:pt x="144242" y="230323"/>
                    <a:pt x="144289" y="230476"/>
                  </a:cubicBezTo>
                  <a:cubicBezTo>
                    <a:pt x="144392" y="230844"/>
                    <a:pt x="144584" y="230985"/>
                    <a:pt x="144865" y="230900"/>
                  </a:cubicBezTo>
                  <a:lnTo>
                    <a:pt x="147031" y="229983"/>
                  </a:lnTo>
                  <a:cubicBezTo>
                    <a:pt x="147149" y="230026"/>
                    <a:pt x="147207" y="230175"/>
                    <a:pt x="147207" y="230429"/>
                  </a:cubicBezTo>
                  <a:cubicBezTo>
                    <a:pt x="147240" y="230510"/>
                    <a:pt x="147204" y="230917"/>
                    <a:pt x="147101" y="231648"/>
                  </a:cubicBezTo>
                  <a:cubicBezTo>
                    <a:pt x="147100" y="231739"/>
                    <a:pt x="147120" y="231803"/>
                    <a:pt x="147161" y="231839"/>
                  </a:cubicBezTo>
                  <a:cubicBezTo>
                    <a:pt x="147349" y="231945"/>
                    <a:pt x="147806" y="231718"/>
                    <a:pt x="148532" y="231158"/>
                  </a:cubicBezTo>
                  <a:cubicBezTo>
                    <a:pt x="148642" y="231130"/>
                    <a:pt x="148690" y="231269"/>
                    <a:pt x="148675" y="231575"/>
                  </a:cubicBezTo>
                  <a:cubicBezTo>
                    <a:pt x="148669" y="231740"/>
                    <a:pt x="148606" y="231951"/>
                    <a:pt x="148486" y="232207"/>
                  </a:cubicBezTo>
                  <a:lnTo>
                    <a:pt x="145489" y="239169"/>
                  </a:lnTo>
                  <a:cubicBezTo>
                    <a:pt x="145367" y="239478"/>
                    <a:pt x="145360" y="239683"/>
                    <a:pt x="145468" y="239784"/>
                  </a:cubicBezTo>
                  <a:cubicBezTo>
                    <a:pt x="145535" y="239934"/>
                    <a:pt x="145806" y="239745"/>
                    <a:pt x="146281" y="239216"/>
                  </a:cubicBezTo>
                  <a:cubicBezTo>
                    <a:pt x="149582" y="235161"/>
                    <a:pt x="152260" y="232187"/>
                    <a:pt x="154316" y="230294"/>
                  </a:cubicBezTo>
                  <a:cubicBezTo>
                    <a:pt x="154521" y="230070"/>
                    <a:pt x="154727" y="229876"/>
                    <a:pt x="154934" y="229690"/>
                  </a:cubicBezTo>
                  <a:cubicBezTo>
                    <a:pt x="154943" y="229693"/>
                    <a:pt x="154953" y="229695"/>
                    <a:pt x="154962" y="229698"/>
                  </a:cubicBezTo>
                  <a:cubicBezTo>
                    <a:pt x="152906" y="232394"/>
                    <a:pt x="150376" y="237358"/>
                    <a:pt x="147361" y="244650"/>
                  </a:cubicBezTo>
                  <a:cubicBezTo>
                    <a:pt x="147216" y="244016"/>
                    <a:pt x="145506" y="250553"/>
                    <a:pt x="142231" y="264260"/>
                  </a:cubicBezTo>
                  <a:cubicBezTo>
                    <a:pt x="141354" y="269024"/>
                    <a:pt x="141052" y="273033"/>
                    <a:pt x="141326" y="276287"/>
                  </a:cubicBezTo>
                  <a:cubicBezTo>
                    <a:pt x="141391" y="278277"/>
                    <a:pt x="141507" y="280292"/>
                    <a:pt x="141658" y="282322"/>
                  </a:cubicBezTo>
                  <a:cubicBezTo>
                    <a:pt x="141176" y="280337"/>
                    <a:pt x="140891" y="279006"/>
                    <a:pt x="140815" y="278371"/>
                  </a:cubicBezTo>
                  <a:cubicBezTo>
                    <a:pt x="140483" y="276129"/>
                    <a:pt x="140294" y="273822"/>
                    <a:pt x="140248" y="271448"/>
                  </a:cubicBezTo>
                  <a:cubicBezTo>
                    <a:pt x="140175" y="269074"/>
                    <a:pt x="140346" y="265723"/>
                    <a:pt x="140764" y="261395"/>
                  </a:cubicBezTo>
                  <a:cubicBezTo>
                    <a:pt x="140849" y="260491"/>
                    <a:pt x="140950" y="259602"/>
                    <a:pt x="141068" y="258728"/>
                  </a:cubicBezTo>
                  <a:lnTo>
                    <a:pt x="142355" y="249613"/>
                  </a:lnTo>
                  <a:cubicBezTo>
                    <a:pt x="140386" y="256287"/>
                    <a:pt x="138862" y="262361"/>
                    <a:pt x="137783" y="267835"/>
                  </a:cubicBezTo>
                  <a:cubicBezTo>
                    <a:pt x="137017" y="272071"/>
                    <a:pt x="136596" y="276455"/>
                    <a:pt x="136489" y="280972"/>
                  </a:cubicBezTo>
                  <a:cubicBezTo>
                    <a:pt x="136420" y="280922"/>
                    <a:pt x="136350" y="280871"/>
                    <a:pt x="136278" y="280821"/>
                  </a:cubicBezTo>
                  <a:cubicBezTo>
                    <a:pt x="135792" y="279299"/>
                    <a:pt x="135416" y="277759"/>
                    <a:pt x="135150" y="276202"/>
                  </a:cubicBezTo>
                  <a:cubicBezTo>
                    <a:pt x="135245" y="275247"/>
                    <a:pt x="135327" y="274296"/>
                    <a:pt x="135441" y="273331"/>
                  </a:cubicBezTo>
                  <a:cubicBezTo>
                    <a:pt x="135484" y="272587"/>
                    <a:pt x="136318" y="267096"/>
                    <a:pt x="137947" y="256858"/>
                  </a:cubicBezTo>
                  <a:cubicBezTo>
                    <a:pt x="139131" y="250007"/>
                    <a:pt x="140830" y="242871"/>
                    <a:pt x="143042" y="235450"/>
                  </a:cubicBezTo>
                  <a:cubicBezTo>
                    <a:pt x="142983" y="235236"/>
                    <a:pt x="142780" y="235472"/>
                    <a:pt x="142434" y="236160"/>
                  </a:cubicBezTo>
                  <a:cubicBezTo>
                    <a:pt x="140004" y="240988"/>
                    <a:pt x="138072" y="244978"/>
                    <a:pt x="136639" y="248133"/>
                  </a:cubicBezTo>
                  <a:cubicBezTo>
                    <a:pt x="136027" y="249479"/>
                    <a:pt x="135488" y="250769"/>
                    <a:pt x="134985" y="252032"/>
                  </a:cubicBezTo>
                  <a:cubicBezTo>
                    <a:pt x="134987" y="251498"/>
                    <a:pt x="134990" y="250986"/>
                    <a:pt x="134989" y="250417"/>
                  </a:cubicBezTo>
                  <a:cubicBezTo>
                    <a:pt x="134975" y="249712"/>
                    <a:pt x="135570" y="246020"/>
                    <a:pt x="136771" y="239341"/>
                  </a:cubicBezTo>
                  <a:cubicBezTo>
                    <a:pt x="136821" y="238634"/>
                    <a:pt x="136721" y="238163"/>
                    <a:pt x="136477" y="237918"/>
                  </a:cubicBezTo>
                  <a:cubicBezTo>
                    <a:pt x="137482" y="234410"/>
                    <a:pt x="138487" y="231035"/>
                    <a:pt x="139490" y="227865"/>
                  </a:cubicBezTo>
                  <a:cubicBezTo>
                    <a:pt x="139833" y="226621"/>
                    <a:pt x="140092" y="225622"/>
                    <a:pt x="140268" y="224870"/>
                  </a:cubicBezTo>
                  <a:cubicBezTo>
                    <a:pt x="140350" y="224445"/>
                    <a:pt x="140368" y="224200"/>
                    <a:pt x="140319" y="224136"/>
                  </a:cubicBezTo>
                  <a:cubicBezTo>
                    <a:pt x="140097" y="223810"/>
                    <a:pt x="139797" y="223864"/>
                    <a:pt x="139421" y="224302"/>
                  </a:cubicBezTo>
                  <a:cubicBezTo>
                    <a:pt x="138458" y="225670"/>
                    <a:pt x="137158" y="227633"/>
                    <a:pt x="135523" y="230191"/>
                  </a:cubicBezTo>
                  <a:cubicBezTo>
                    <a:pt x="135082" y="230877"/>
                    <a:pt x="134625" y="231631"/>
                    <a:pt x="134156" y="232428"/>
                  </a:cubicBezTo>
                  <a:cubicBezTo>
                    <a:pt x="134078" y="232402"/>
                    <a:pt x="134017" y="232358"/>
                    <a:pt x="133905" y="232366"/>
                  </a:cubicBezTo>
                  <a:lnTo>
                    <a:pt x="132367" y="233891"/>
                  </a:lnTo>
                  <a:lnTo>
                    <a:pt x="135428" y="222292"/>
                  </a:lnTo>
                  <a:cubicBezTo>
                    <a:pt x="135763" y="220975"/>
                    <a:pt x="135789" y="220331"/>
                    <a:pt x="135506" y="220360"/>
                  </a:cubicBezTo>
                  <a:cubicBezTo>
                    <a:pt x="135225" y="220285"/>
                    <a:pt x="134961" y="220433"/>
                    <a:pt x="134716" y="220802"/>
                  </a:cubicBezTo>
                  <a:cubicBezTo>
                    <a:pt x="133310" y="222879"/>
                    <a:pt x="131868" y="225125"/>
                    <a:pt x="130387" y="227541"/>
                  </a:cubicBezTo>
                  <a:cubicBezTo>
                    <a:pt x="129536" y="228846"/>
                    <a:pt x="128025" y="231594"/>
                    <a:pt x="125877" y="235732"/>
                  </a:cubicBezTo>
                  <a:cubicBezTo>
                    <a:pt x="125864" y="235717"/>
                    <a:pt x="125851" y="235700"/>
                    <a:pt x="125838" y="235685"/>
                  </a:cubicBezTo>
                  <a:cubicBezTo>
                    <a:pt x="125767" y="235610"/>
                    <a:pt x="125690" y="235549"/>
                    <a:pt x="125618" y="235475"/>
                  </a:cubicBezTo>
                  <a:cubicBezTo>
                    <a:pt x="126218" y="233609"/>
                    <a:pt x="127181" y="231038"/>
                    <a:pt x="128543" y="227689"/>
                  </a:cubicBezTo>
                  <a:cubicBezTo>
                    <a:pt x="130219" y="223534"/>
                    <a:pt x="132361" y="218866"/>
                    <a:pt x="134968" y="213687"/>
                  </a:cubicBezTo>
                  <a:cubicBezTo>
                    <a:pt x="135455" y="212487"/>
                    <a:pt x="135623" y="211894"/>
                    <a:pt x="135470" y="211910"/>
                  </a:cubicBezTo>
                  <a:cubicBezTo>
                    <a:pt x="132891" y="214357"/>
                    <a:pt x="127703" y="220933"/>
                    <a:pt x="119952" y="231563"/>
                  </a:cubicBezTo>
                  <a:cubicBezTo>
                    <a:pt x="119699" y="231462"/>
                    <a:pt x="119453" y="231338"/>
                    <a:pt x="119194" y="231251"/>
                  </a:cubicBezTo>
                  <a:cubicBezTo>
                    <a:pt x="119668" y="229967"/>
                    <a:pt x="121002" y="226769"/>
                    <a:pt x="123219" y="221610"/>
                  </a:cubicBezTo>
                  <a:cubicBezTo>
                    <a:pt x="123555" y="220520"/>
                    <a:pt x="123608" y="219976"/>
                    <a:pt x="123378" y="219976"/>
                  </a:cubicBezTo>
                  <a:cubicBezTo>
                    <a:pt x="119988" y="223364"/>
                    <a:pt x="116812" y="226893"/>
                    <a:pt x="113757" y="230503"/>
                  </a:cubicBezTo>
                  <a:cubicBezTo>
                    <a:pt x="113709" y="230505"/>
                    <a:pt x="113665" y="230512"/>
                    <a:pt x="113617" y="230515"/>
                  </a:cubicBezTo>
                  <a:cubicBezTo>
                    <a:pt x="114154" y="229683"/>
                    <a:pt x="114656" y="228850"/>
                    <a:pt x="115085" y="228011"/>
                  </a:cubicBezTo>
                  <a:cubicBezTo>
                    <a:pt x="118849" y="219737"/>
                    <a:pt x="122036" y="213403"/>
                    <a:pt x="124646" y="209008"/>
                  </a:cubicBezTo>
                  <a:cubicBezTo>
                    <a:pt x="125232" y="207658"/>
                    <a:pt x="125308" y="207090"/>
                    <a:pt x="124874" y="207304"/>
                  </a:cubicBezTo>
                  <a:cubicBezTo>
                    <a:pt x="116696" y="216897"/>
                    <a:pt x="110484" y="224993"/>
                    <a:pt x="106219" y="231609"/>
                  </a:cubicBezTo>
                  <a:cubicBezTo>
                    <a:pt x="106216" y="231612"/>
                    <a:pt x="106215" y="231612"/>
                    <a:pt x="106212" y="231614"/>
                  </a:cubicBezTo>
                  <a:cubicBezTo>
                    <a:pt x="105122" y="232829"/>
                    <a:pt x="103810" y="234358"/>
                    <a:pt x="102283" y="236192"/>
                  </a:cubicBezTo>
                  <a:cubicBezTo>
                    <a:pt x="101878" y="236621"/>
                    <a:pt x="101421" y="237127"/>
                    <a:pt x="100889" y="237741"/>
                  </a:cubicBezTo>
                  <a:cubicBezTo>
                    <a:pt x="100528" y="238157"/>
                    <a:pt x="100123" y="238633"/>
                    <a:pt x="99724" y="239101"/>
                  </a:cubicBezTo>
                  <a:cubicBezTo>
                    <a:pt x="99580" y="239186"/>
                    <a:pt x="99583" y="239068"/>
                    <a:pt x="99740" y="238736"/>
                  </a:cubicBezTo>
                  <a:cubicBezTo>
                    <a:pt x="102009" y="234102"/>
                    <a:pt x="104023" y="230207"/>
                    <a:pt x="105783" y="227051"/>
                  </a:cubicBezTo>
                  <a:cubicBezTo>
                    <a:pt x="107552" y="223763"/>
                    <a:pt x="111093" y="217921"/>
                    <a:pt x="116407" y="209524"/>
                  </a:cubicBezTo>
                  <a:cubicBezTo>
                    <a:pt x="117108" y="208195"/>
                    <a:pt x="117299" y="207599"/>
                    <a:pt x="116979" y="207733"/>
                  </a:cubicBezTo>
                  <a:cubicBezTo>
                    <a:pt x="106554" y="217925"/>
                    <a:pt x="98272" y="228009"/>
                    <a:pt x="92136" y="237984"/>
                  </a:cubicBezTo>
                  <a:cubicBezTo>
                    <a:pt x="93425" y="235064"/>
                    <a:pt x="97829" y="226468"/>
                    <a:pt x="105351" y="212195"/>
                  </a:cubicBezTo>
                  <a:cubicBezTo>
                    <a:pt x="106007" y="210899"/>
                    <a:pt x="106262" y="209959"/>
                    <a:pt x="106112" y="209376"/>
                  </a:cubicBezTo>
                  <a:cubicBezTo>
                    <a:pt x="104666" y="211087"/>
                    <a:pt x="102695" y="213653"/>
                    <a:pt x="100200" y="217072"/>
                  </a:cubicBezTo>
                  <a:cubicBezTo>
                    <a:pt x="97771" y="220333"/>
                    <a:pt x="93962" y="226004"/>
                    <a:pt x="88771" y="234086"/>
                  </a:cubicBezTo>
                  <a:cubicBezTo>
                    <a:pt x="87895" y="235265"/>
                    <a:pt x="87477" y="235668"/>
                    <a:pt x="87517" y="235297"/>
                  </a:cubicBezTo>
                  <a:cubicBezTo>
                    <a:pt x="96552" y="213073"/>
                    <a:pt x="108551" y="192823"/>
                    <a:pt x="123516" y="174546"/>
                  </a:cubicBezTo>
                  <a:cubicBezTo>
                    <a:pt x="105252" y="193137"/>
                    <a:pt x="92273" y="211487"/>
                    <a:pt x="84579" y="229597"/>
                  </a:cubicBezTo>
                  <a:cubicBezTo>
                    <a:pt x="90165" y="215582"/>
                    <a:pt x="94068" y="206699"/>
                    <a:pt x="96285" y="202947"/>
                  </a:cubicBezTo>
                  <a:close/>
                  <a:moveTo>
                    <a:pt x="142603" y="203241"/>
                  </a:moveTo>
                  <a:cubicBezTo>
                    <a:pt x="142600" y="203282"/>
                    <a:pt x="142597" y="203324"/>
                    <a:pt x="142594" y="203366"/>
                  </a:cubicBezTo>
                  <a:cubicBezTo>
                    <a:pt x="142541" y="203432"/>
                    <a:pt x="142487" y="203496"/>
                    <a:pt x="142434" y="203564"/>
                  </a:cubicBezTo>
                  <a:cubicBezTo>
                    <a:pt x="142486" y="203474"/>
                    <a:pt x="142544" y="203360"/>
                    <a:pt x="142603" y="203241"/>
                  </a:cubicBezTo>
                  <a:close/>
                  <a:moveTo>
                    <a:pt x="67896" y="603137"/>
                  </a:moveTo>
                  <a:cubicBezTo>
                    <a:pt x="67489" y="602607"/>
                    <a:pt x="66869" y="601766"/>
                    <a:pt x="66140" y="600766"/>
                  </a:cubicBezTo>
                  <a:cubicBezTo>
                    <a:pt x="68490" y="603642"/>
                    <a:pt x="71392" y="607139"/>
                    <a:pt x="74860" y="611271"/>
                  </a:cubicBezTo>
                  <a:cubicBezTo>
                    <a:pt x="72024" y="608197"/>
                    <a:pt x="69692" y="605479"/>
                    <a:pt x="67896" y="603137"/>
                  </a:cubicBezTo>
                  <a:close/>
                  <a:moveTo>
                    <a:pt x="478885" y="418243"/>
                  </a:moveTo>
                  <a:cubicBezTo>
                    <a:pt x="479397" y="419825"/>
                    <a:pt x="480154" y="422288"/>
                    <a:pt x="480796" y="424495"/>
                  </a:cubicBezTo>
                  <a:cubicBezTo>
                    <a:pt x="481012" y="425498"/>
                    <a:pt x="481190" y="426306"/>
                    <a:pt x="481341" y="426972"/>
                  </a:cubicBezTo>
                  <a:cubicBezTo>
                    <a:pt x="481505" y="428467"/>
                    <a:pt x="481651" y="429829"/>
                    <a:pt x="481753" y="431012"/>
                  </a:cubicBezTo>
                  <a:cubicBezTo>
                    <a:pt x="481867" y="432331"/>
                    <a:pt x="481930" y="433456"/>
                    <a:pt x="481971" y="434269"/>
                  </a:cubicBezTo>
                  <a:cubicBezTo>
                    <a:pt x="482010" y="435081"/>
                    <a:pt x="482020" y="435739"/>
                    <a:pt x="481975" y="436634"/>
                  </a:cubicBezTo>
                  <a:cubicBezTo>
                    <a:pt x="481930" y="437529"/>
                    <a:pt x="481829" y="438648"/>
                    <a:pt x="481672" y="439987"/>
                  </a:cubicBezTo>
                  <a:cubicBezTo>
                    <a:pt x="481514" y="441326"/>
                    <a:pt x="481307" y="442881"/>
                    <a:pt x="481208" y="443929"/>
                  </a:cubicBezTo>
                  <a:cubicBezTo>
                    <a:pt x="481109" y="444977"/>
                    <a:pt x="481035" y="445403"/>
                    <a:pt x="480725" y="446693"/>
                  </a:cubicBezTo>
                  <a:cubicBezTo>
                    <a:pt x="480416" y="447982"/>
                    <a:pt x="479874" y="449984"/>
                    <a:pt x="479115" y="452677"/>
                  </a:cubicBezTo>
                  <a:cubicBezTo>
                    <a:pt x="478356" y="455371"/>
                    <a:pt x="477406" y="458758"/>
                    <a:pt x="476706" y="461256"/>
                  </a:cubicBezTo>
                  <a:cubicBezTo>
                    <a:pt x="476005" y="463754"/>
                    <a:pt x="475659" y="464920"/>
                    <a:pt x="475305" y="466069"/>
                  </a:cubicBezTo>
                  <a:cubicBezTo>
                    <a:pt x="474951" y="467218"/>
                    <a:pt x="474584" y="468350"/>
                    <a:pt x="474201" y="469463"/>
                  </a:cubicBezTo>
                  <a:cubicBezTo>
                    <a:pt x="473916" y="470290"/>
                    <a:pt x="473624" y="471109"/>
                    <a:pt x="473179" y="472196"/>
                  </a:cubicBezTo>
                  <a:cubicBezTo>
                    <a:pt x="471629" y="474343"/>
                    <a:pt x="469955" y="476154"/>
                    <a:pt x="468142" y="477586"/>
                  </a:cubicBezTo>
                  <a:cubicBezTo>
                    <a:pt x="463836" y="481163"/>
                    <a:pt x="458845" y="483811"/>
                    <a:pt x="453226" y="485604"/>
                  </a:cubicBezTo>
                  <a:cubicBezTo>
                    <a:pt x="450878" y="486033"/>
                    <a:pt x="448592" y="486150"/>
                    <a:pt x="446368" y="485962"/>
                  </a:cubicBezTo>
                  <a:cubicBezTo>
                    <a:pt x="446152" y="485920"/>
                    <a:pt x="445932" y="485905"/>
                    <a:pt x="445717" y="485858"/>
                  </a:cubicBezTo>
                  <a:cubicBezTo>
                    <a:pt x="444739" y="485644"/>
                    <a:pt x="444275" y="485539"/>
                    <a:pt x="443789" y="485405"/>
                  </a:cubicBezTo>
                  <a:cubicBezTo>
                    <a:pt x="443303" y="485272"/>
                    <a:pt x="442769" y="485101"/>
                    <a:pt x="442174" y="484943"/>
                  </a:cubicBezTo>
                  <a:cubicBezTo>
                    <a:pt x="441579" y="484785"/>
                    <a:pt x="440934" y="484596"/>
                    <a:pt x="440244" y="484382"/>
                  </a:cubicBezTo>
                  <a:cubicBezTo>
                    <a:pt x="439554" y="484168"/>
                    <a:pt x="437264" y="483396"/>
                    <a:pt x="435394" y="482764"/>
                  </a:cubicBezTo>
                  <a:cubicBezTo>
                    <a:pt x="433524" y="482133"/>
                    <a:pt x="432081" y="481636"/>
                    <a:pt x="431073" y="481268"/>
                  </a:cubicBezTo>
                  <a:cubicBezTo>
                    <a:pt x="430066" y="480899"/>
                    <a:pt x="429512" y="480678"/>
                    <a:pt x="429403" y="480588"/>
                  </a:cubicBezTo>
                  <a:cubicBezTo>
                    <a:pt x="429368" y="480559"/>
                    <a:pt x="429255" y="480486"/>
                    <a:pt x="429115" y="480396"/>
                  </a:cubicBezTo>
                  <a:cubicBezTo>
                    <a:pt x="428677" y="479866"/>
                    <a:pt x="428268" y="479220"/>
                    <a:pt x="427908" y="478387"/>
                  </a:cubicBezTo>
                  <a:cubicBezTo>
                    <a:pt x="427591" y="477629"/>
                    <a:pt x="427419" y="476841"/>
                    <a:pt x="427392" y="476024"/>
                  </a:cubicBezTo>
                  <a:cubicBezTo>
                    <a:pt x="427341" y="475532"/>
                    <a:pt x="427460" y="474722"/>
                    <a:pt x="427728" y="473631"/>
                  </a:cubicBezTo>
                  <a:cubicBezTo>
                    <a:pt x="428196" y="473315"/>
                    <a:pt x="428626" y="473002"/>
                    <a:pt x="428966" y="472723"/>
                  </a:cubicBezTo>
                  <a:cubicBezTo>
                    <a:pt x="429603" y="472202"/>
                    <a:pt x="429958" y="471889"/>
                    <a:pt x="430292" y="471573"/>
                  </a:cubicBezTo>
                  <a:cubicBezTo>
                    <a:pt x="430627" y="471256"/>
                    <a:pt x="430946" y="470940"/>
                    <a:pt x="431248" y="470625"/>
                  </a:cubicBezTo>
                  <a:cubicBezTo>
                    <a:pt x="431551" y="470310"/>
                    <a:pt x="431834" y="469992"/>
                    <a:pt x="432705" y="468911"/>
                  </a:cubicBezTo>
                  <a:cubicBezTo>
                    <a:pt x="433575" y="467830"/>
                    <a:pt x="434839" y="466199"/>
                    <a:pt x="435837" y="464858"/>
                  </a:cubicBezTo>
                  <a:cubicBezTo>
                    <a:pt x="436834" y="463518"/>
                    <a:pt x="437568" y="462467"/>
                    <a:pt x="438060" y="461726"/>
                  </a:cubicBezTo>
                  <a:cubicBezTo>
                    <a:pt x="438552" y="460985"/>
                    <a:pt x="438853" y="460601"/>
                    <a:pt x="438974" y="460482"/>
                  </a:cubicBezTo>
                  <a:cubicBezTo>
                    <a:pt x="438999" y="460457"/>
                    <a:pt x="438999" y="460458"/>
                    <a:pt x="439014" y="460443"/>
                  </a:cubicBezTo>
                  <a:cubicBezTo>
                    <a:pt x="439014" y="460444"/>
                    <a:pt x="438852" y="460601"/>
                    <a:pt x="438372" y="460999"/>
                  </a:cubicBezTo>
                  <a:cubicBezTo>
                    <a:pt x="437892" y="461398"/>
                    <a:pt x="437105" y="462050"/>
                    <a:pt x="436053" y="462995"/>
                  </a:cubicBezTo>
                  <a:cubicBezTo>
                    <a:pt x="435002" y="463939"/>
                    <a:pt x="433700" y="465187"/>
                    <a:pt x="432149" y="466735"/>
                  </a:cubicBezTo>
                  <a:cubicBezTo>
                    <a:pt x="430598" y="468283"/>
                    <a:pt x="430339" y="468520"/>
                    <a:pt x="430044" y="468778"/>
                  </a:cubicBezTo>
                  <a:cubicBezTo>
                    <a:pt x="429749" y="469036"/>
                    <a:pt x="429440" y="469296"/>
                    <a:pt x="429113" y="469557"/>
                  </a:cubicBezTo>
                  <a:cubicBezTo>
                    <a:pt x="428787" y="469817"/>
                    <a:pt x="428445" y="470080"/>
                    <a:pt x="428100" y="470335"/>
                  </a:cubicBezTo>
                  <a:cubicBezTo>
                    <a:pt x="427756" y="470591"/>
                    <a:pt x="426900" y="471159"/>
                    <a:pt x="426059" y="471611"/>
                  </a:cubicBezTo>
                  <a:cubicBezTo>
                    <a:pt x="425218" y="472063"/>
                    <a:pt x="424377" y="472414"/>
                    <a:pt x="423535" y="472668"/>
                  </a:cubicBezTo>
                  <a:cubicBezTo>
                    <a:pt x="422692" y="472922"/>
                    <a:pt x="421842" y="473066"/>
                    <a:pt x="421016" y="473199"/>
                  </a:cubicBezTo>
                  <a:cubicBezTo>
                    <a:pt x="420189" y="473331"/>
                    <a:pt x="419082" y="473326"/>
                    <a:pt x="418090" y="473153"/>
                  </a:cubicBezTo>
                  <a:cubicBezTo>
                    <a:pt x="417098" y="472978"/>
                    <a:pt x="416209" y="472644"/>
                    <a:pt x="415401" y="472139"/>
                  </a:cubicBezTo>
                  <a:cubicBezTo>
                    <a:pt x="414694" y="471698"/>
                    <a:pt x="414054" y="471091"/>
                    <a:pt x="413471" y="470386"/>
                  </a:cubicBezTo>
                  <a:cubicBezTo>
                    <a:pt x="413274" y="469700"/>
                    <a:pt x="413159" y="468957"/>
                    <a:pt x="413199" y="468101"/>
                  </a:cubicBezTo>
                  <a:cubicBezTo>
                    <a:pt x="413278" y="467010"/>
                    <a:pt x="413493" y="466012"/>
                    <a:pt x="413845" y="465109"/>
                  </a:cubicBezTo>
                  <a:cubicBezTo>
                    <a:pt x="414120" y="464380"/>
                    <a:pt x="414593" y="463528"/>
                    <a:pt x="415161" y="462617"/>
                  </a:cubicBezTo>
                  <a:cubicBezTo>
                    <a:pt x="415508" y="462433"/>
                    <a:pt x="415871" y="462275"/>
                    <a:pt x="416202" y="462066"/>
                  </a:cubicBezTo>
                  <a:cubicBezTo>
                    <a:pt x="416874" y="461643"/>
                    <a:pt x="417487" y="461140"/>
                    <a:pt x="417859" y="460810"/>
                  </a:cubicBezTo>
                  <a:cubicBezTo>
                    <a:pt x="418232" y="460481"/>
                    <a:pt x="418711" y="460010"/>
                    <a:pt x="419494" y="459174"/>
                  </a:cubicBezTo>
                  <a:cubicBezTo>
                    <a:pt x="420276" y="458338"/>
                    <a:pt x="421389" y="457101"/>
                    <a:pt x="422838" y="455455"/>
                  </a:cubicBezTo>
                  <a:cubicBezTo>
                    <a:pt x="424287" y="453808"/>
                    <a:pt x="426069" y="451748"/>
                    <a:pt x="427208" y="450404"/>
                  </a:cubicBezTo>
                  <a:cubicBezTo>
                    <a:pt x="428346" y="449060"/>
                    <a:pt x="428744" y="448623"/>
                    <a:pt x="429286" y="448042"/>
                  </a:cubicBezTo>
                  <a:cubicBezTo>
                    <a:pt x="429828" y="447460"/>
                    <a:pt x="430516" y="446740"/>
                    <a:pt x="431326" y="445856"/>
                  </a:cubicBezTo>
                  <a:cubicBezTo>
                    <a:pt x="432136" y="444973"/>
                    <a:pt x="433055" y="443911"/>
                    <a:pt x="433861" y="443098"/>
                  </a:cubicBezTo>
                  <a:cubicBezTo>
                    <a:pt x="434666" y="442284"/>
                    <a:pt x="434666" y="442284"/>
                    <a:pt x="434091" y="442783"/>
                  </a:cubicBezTo>
                  <a:cubicBezTo>
                    <a:pt x="434091" y="442783"/>
                    <a:pt x="432827" y="443649"/>
                    <a:pt x="431718" y="444397"/>
                  </a:cubicBezTo>
                  <a:cubicBezTo>
                    <a:pt x="430609" y="445145"/>
                    <a:pt x="429688" y="445813"/>
                    <a:pt x="428944" y="446387"/>
                  </a:cubicBezTo>
                  <a:cubicBezTo>
                    <a:pt x="428199" y="446962"/>
                    <a:pt x="427620" y="447434"/>
                    <a:pt x="427194" y="447803"/>
                  </a:cubicBezTo>
                  <a:cubicBezTo>
                    <a:pt x="426768" y="448171"/>
                    <a:pt x="424528" y="450285"/>
                    <a:pt x="422691" y="452041"/>
                  </a:cubicBezTo>
                  <a:cubicBezTo>
                    <a:pt x="420855" y="453797"/>
                    <a:pt x="419409" y="455186"/>
                    <a:pt x="418345" y="456196"/>
                  </a:cubicBezTo>
                  <a:cubicBezTo>
                    <a:pt x="417282" y="457206"/>
                    <a:pt x="416608" y="457827"/>
                    <a:pt x="416328" y="458050"/>
                  </a:cubicBezTo>
                  <a:cubicBezTo>
                    <a:pt x="416048" y="458273"/>
                    <a:pt x="415496" y="458720"/>
                    <a:pt x="414983" y="459099"/>
                  </a:cubicBezTo>
                  <a:cubicBezTo>
                    <a:pt x="414471" y="459477"/>
                    <a:pt x="413945" y="459844"/>
                    <a:pt x="413382" y="460170"/>
                  </a:cubicBezTo>
                  <a:cubicBezTo>
                    <a:pt x="412820" y="460495"/>
                    <a:pt x="412225" y="460791"/>
                    <a:pt x="411639" y="461037"/>
                  </a:cubicBezTo>
                  <a:cubicBezTo>
                    <a:pt x="411053" y="461284"/>
                    <a:pt x="409677" y="461615"/>
                    <a:pt x="408467" y="461795"/>
                  </a:cubicBezTo>
                  <a:cubicBezTo>
                    <a:pt x="407257" y="461975"/>
                    <a:pt x="406241" y="462002"/>
                    <a:pt x="405422" y="461893"/>
                  </a:cubicBezTo>
                  <a:cubicBezTo>
                    <a:pt x="404603" y="461786"/>
                    <a:pt x="403974" y="461553"/>
                    <a:pt x="403505" y="461219"/>
                  </a:cubicBezTo>
                  <a:cubicBezTo>
                    <a:pt x="403337" y="461099"/>
                    <a:pt x="403182" y="460903"/>
                    <a:pt x="403027" y="460713"/>
                  </a:cubicBezTo>
                  <a:lnTo>
                    <a:pt x="402559" y="459074"/>
                  </a:lnTo>
                  <a:cubicBezTo>
                    <a:pt x="402589" y="458783"/>
                    <a:pt x="402617" y="458491"/>
                    <a:pt x="402682" y="458164"/>
                  </a:cubicBezTo>
                  <a:cubicBezTo>
                    <a:pt x="402861" y="457359"/>
                    <a:pt x="403140" y="456572"/>
                    <a:pt x="403519" y="455802"/>
                  </a:cubicBezTo>
                  <a:cubicBezTo>
                    <a:pt x="403771" y="455246"/>
                    <a:pt x="404181" y="454629"/>
                    <a:pt x="404667" y="453983"/>
                  </a:cubicBezTo>
                  <a:cubicBezTo>
                    <a:pt x="405760" y="453671"/>
                    <a:pt x="406875" y="453225"/>
                    <a:pt x="408025" y="452625"/>
                  </a:cubicBezTo>
                  <a:cubicBezTo>
                    <a:pt x="409295" y="451961"/>
                    <a:pt x="410611" y="451145"/>
                    <a:pt x="411604" y="450416"/>
                  </a:cubicBezTo>
                  <a:cubicBezTo>
                    <a:pt x="412598" y="449687"/>
                    <a:pt x="413380" y="448904"/>
                    <a:pt x="414463" y="447686"/>
                  </a:cubicBezTo>
                  <a:cubicBezTo>
                    <a:pt x="415546" y="446468"/>
                    <a:pt x="416947" y="444791"/>
                    <a:pt x="418651" y="442631"/>
                  </a:cubicBezTo>
                  <a:cubicBezTo>
                    <a:pt x="420356" y="440470"/>
                    <a:pt x="422316" y="437782"/>
                    <a:pt x="423954" y="435536"/>
                  </a:cubicBezTo>
                  <a:cubicBezTo>
                    <a:pt x="425591" y="433291"/>
                    <a:pt x="425591" y="433291"/>
                    <a:pt x="424383" y="434686"/>
                  </a:cubicBezTo>
                  <a:cubicBezTo>
                    <a:pt x="424383" y="434686"/>
                    <a:pt x="421618" y="437176"/>
                    <a:pt x="419380" y="439357"/>
                  </a:cubicBezTo>
                  <a:cubicBezTo>
                    <a:pt x="417142" y="441538"/>
                    <a:pt x="415341" y="443334"/>
                    <a:pt x="413940" y="444706"/>
                  </a:cubicBezTo>
                  <a:cubicBezTo>
                    <a:pt x="412539" y="446078"/>
                    <a:pt x="411535" y="447010"/>
                    <a:pt x="410971" y="447458"/>
                  </a:cubicBezTo>
                  <a:cubicBezTo>
                    <a:pt x="410408" y="447905"/>
                    <a:pt x="409105" y="448662"/>
                    <a:pt x="407884" y="449277"/>
                  </a:cubicBezTo>
                  <a:cubicBezTo>
                    <a:pt x="406663" y="449891"/>
                    <a:pt x="405535" y="450352"/>
                    <a:pt x="404508" y="450669"/>
                  </a:cubicBezTo>
                  <a:cubicBezTo>
                    <a:pt x="403480" y="450987"/>
                    <a:pt x="402566" y="451222"/>
                    <a:pt x="401760" y="451313"/>
                  </a:cubicBezTo>
                  <a:cubicBezTo>
                    <a:pt x="400955" y="451403"/>
                    <a:pt x="399611" y="451305"/>
                    <a:pt x="398476" y="451050"/>
                  </a:cubicBezTo>
                  <a:cubicBezTo>
                    <a:pt x="397343" y="450796"/>
                    <a:pt x="396425" y="450405"/>
                    <a:pt x="395700" y="449879"/>
                  </a:cubicBezTo>
                  <a:cubicBezTo>
                    <a:pt x="394975" y="449352"/>
                    <a:pt x="394414" y="448677"/>
                    <a:pt x="393981" y="447782"/>
                  </a:cubicBezTo>
                  <a:cubicBezTo>
                    <a:pt x="393625" y="447043"/>
                    <a:pt x="393225" y="446048"/>
                    <a:pt x="392952" y="445043"/>
                  </a:cubicBezTo>
                  <a:cubicBezTo>
                    <a:pt x="393015" y="444564"/>
                    <a:pt x="393092" y="444072"/>
                    <a:pt x="393224" y="443525"/>
                  </a:cubicBezTo>
                  <a:cubicBezTo>
                    <a:pt x="393440" y="442772"/>
                    <a:pt x="393749" y="442109"/>
                    <a:pt x="394152" y="441536"/>
                  </a:cubicBezTo>
                  <a:cubicBezTo>
                    <a:pt x="394454" y="441060"/>
                    <a:pt x="395296" y="440252"/>
                    <a:pt x="396678" y="439112"/>
                  </a:cubicBezTo>
                  <a:cubicBezTo>
                    <a:pt x="396721" y="439070"/>
                    <a:pt x="396730" y="439018"/>
                    <a:pt x="396744" y="438966"/>
                  </a:cubicBezTo>
                  <a:cubicBezTo>
                    <a:pt x="397674" y="439263"/>
                    <a:pt x="398643" y="439451"/>
                    <a:pt x="399669" y="439484"/>
                  </a:cubicBezTo>
                  <a:cubicBezTo>
                    <a:pt x="401045" y="439528"/>
                    <a:pt x="402492" y="439377"/>
                    <a:pt x="404013" y="439039"/>
                  </a:cubicBezTo>
                  <a:cubicBezTo>
                    <a:pt x="405533" y="438701"/>
                    <a:pt x="407127" y="438178"/>
                    <a:pt x="408556" y="437617"/>
                  </a:cubicBezTo>
                  <a:cubicBezTo>
                    <a:pt x="409985" y="437055"/>
                    <a:pt x="411256" y="436446"/>
                    <a:pt x="412514" y="435671"/>
                  </a:cubicBezTo>
                  <a:cubicBezTo>
                    <a:pt x="413771" y="434896"/>
                    <a:pt x="415014" y="433957"/>
                    <a:pt x="416232" y="432845"/>
                  </a:cubicBezTo>
                  <a:cubicBezTo>
                    <a:pt x="417449" y="431733"/>
                    <a:pt x="418610" y="430418"/>
                    <a:pt x="419522" y="429411"/>
                  </a:cubicBezTo>
                  <a:cubicBezTo>
                    <a:pt x="420433" y="428404"/>
                    <a:pt x="420433" y="428404"/>
                    <a:pt x="419777" y="429022"/>
                  </a:cubicBezTo>
                  <a:cubicBezTo>
                    <a:pt x="419777" y="429022"/>
                    <a:pt x="418320" y="430098"/>
                    <a:pt x="416912" y="431019"/>
                  </a:cubicBezTo>
                  <a:cubicBezTo>
                    <a:pt x="415505" y="431939"/>
                    <a:pt x="414179" y="432747"/>
                    <a:pt x="412906" y="433414"/>
                  </a:cubicBezTo>
                  <a:cubicBezTo>
                    <a:pt x="411633" y="434082"/>
                    <a:pt x="410407" y="434603"/>
                    <a:pt x="409208" y="434989"/>
                  </a:cubicBezTo>
                  <a:cubicBezTo>
                    <a:pt x="408009" y="435375"/>
                    <a:pt x="406400" y="435841"/>
                    <a:pt x="404949" y="436138"/>
                  </a:cubicBezTo>
                  <a:cubicBezTo>
                    <a:pt x="403497" y="436436"/>
                    <a:pt x="402182" y="436572"/>
                    <a:pt x="401005" y="436562"/>
                  </a:cubicBezTo>
                  <a:cubicBezTo>
                    <a:pt x="399828" y="436553"/>
                    <a:pt x="398788" y="436399"/>
                    <a:pt x="397886" y="436137"/>
                  </a:cubicBezTo>
                  <a:cubicBezTo>
                    <a:pt x="396983" y="435874"/>
                    <a:pt x="396248" y="435525"/>
                    <a:pt x="395838" y="435189"/>
                  </a:cubicBezTo>
                  <a:cubicBezTo>
                    <a:pt x="395428" y="434853"/>
                    <a:pt x="395274" y="434601"/>
                    <a:pt x="395258" y="434271"/>
                  </a:cubicBezTo>
                  <a:cubicBezTo>
                    <a:pt x="395243" y="433942"/>
                    <a:pt x="395435" y="433394"/>
                    <a:pt x="395906" y="432669"/>
                  </a:cubicBezTo>
                  <a:cubicBezTo>
                    <a:pt x="396376" y="431944"/>
                    <a:pt x="397133" y="431316"/>
                    <a:pt x="398223" y="430590"/>
                  </a:cubicBezTo>
                  <a:cubicBezTo>
                    <a:pt x="399313" y="429865"/>
                    <a:pt x="400673" y="429118"/>
                    <a:pt x="402289" y="428336"/>
                  </a:cubicBezTo>
                  <a:cubicBezTo>
                    <a:pt x="403906" y="427555"/>
                    <a:pt x="405775" y="426734"/>
                    <a:pt x="406737" y="426129"/>
                  </a:cubicBezTo>
                  <a:cubicBezTo>
                    <a:pt x="408837" y="425190"/>
                    <a:pt x="407663" y="425397"/>
                    <a:pt x="408800" y="425063"/>
                  </a:cubicBezTo>
                  <a:cubicBezTo>
                    <a:pt x="407561" y="425067"/>
                    <a:pt x="405374" y="425539"/>
                    <a:pt x="403445" y="426099"/>
                  </a:cubicBezTo>
                  <a:cubicBezTo>
                    <a:pt x="401516" y="426660"/>
                    <a:pt x="399832" y="427275"/>
                    <a:pt x="398388" y="427935"/>
                  </a:cubicBezTo>
                  <a:cubicBezTo>
                    <a:pt x="396944" y="428596"/>
                    <a:pt x="395729" y="429298"/>
                    <a:pt x="394705" y="430219"/>
                  </a:cubicBezTo>
                  <a:cubicBezTo>
                    <a:pt x="393681" y="431141"/>
                    <a:pt x="393010" y="432141"/>
                    <a:pt x="392687" y="433221"/>
                  </a:cubicBezTo>
                  <a:cubicBezTo>
                    <a:pt x="392364" y="434300"/>
                    <a:pt x="392498" y="435428"/>
                    <a:pt x="393089" y="436398"/>
                  </a:cubicBezTo>
                  <a:cubicBezTo>
                    <a:pt x="393157" y="436510"/>
                    <a:pt x="393273" y="436589"/>
                    <a:pt x="393350" y="436695"/>
                  </a:cubicBezTo>
                  <a:cubicBezTo>
                    <a:pt x="393339" y="436713"/>
                    <a:pt x="393329" y="436733"/>
                    <a:pt x="393318" y="436751"/>
                  </a:cubicBezTo>
                  <a:cubicBezTo>
                    <a:pt x="392804" y="437365"/>
                    <a:pt x="392263" y="438176"/>
                    <a:pt x="391846" y="439048"/>
                  </a:cubicBezTo>
                  <a:cubicBezTo>
                    <a:pt x="391208" y="440380"/>
                    <a:pt x="390865" y="441784"/>
                    <a:pt x="390808" y="443236"/>
                  </a:cubicBezTo>
                  <a:cubicBezTo>
                    <a:pt x="390749" y="444689"/>
                    <a:pt x="390993" y="446173"/>
                    <a:pt x="391373" y="447495"/>
                  </a:cubicBezTo>
                  <a:cubicBezTo>
                    <a:pt x="391753" y="448817"/>
                    <a:pt x="392310" y="450000"/>
                    <a:pt x="393142" y="450999"/>
                  </a:cubicBezTo>
                  <a:cubicBezTo>
                    <a:pt x="393285" y="451171"/>
                    <a:pt x="393477" y="451302"/>
                    <a:pt x="393635" y="451462"/>
                  </a:cubicBezTo>
                  <a:cubicBezTo>
                    <a:pt x="393568" y="451694"/>
                    <a:pt x="393501" y="451928"/>
                    <a:pt x="393434" y="452162"/>
                  </a:cubicBezTo>
                  <a:cubicBezTo>
                    <a:pt x="393052" y="453477"/>
                    <a:pt x="392751" y="454675"/>
                    <a:pt x="392517" y="455755"/>
                  </a:cubicBezTo>
                  <a:cubicBezTo>
                    <a:pt x="392282" y="456835"/>
                    <a:pt x="392096" y="457794"/>
                    <a:pt x="391951" y="458630"/>
                  </a:cubicBezTo>
                  <a:cubicBezTo>
                    <a:pt x="391807" y="459467"/>
                    <a:pt x="391721" y="460051"/>
                    <a:pt x="391634" y="460825"/>
                  </a:cubicBezTo>
                  <a:cubicBezTo>
                    <a:pt x="391546" y="461599"/>
                    <a:pt x="391460" y="462559"/>
                    <a:pt x="391377" y="463707"/>
                  </a:cubicBezTo>
                  <a:cubicBezTo>
                    <a:pt x="391294" y="464855"/>
                    <a:pt x="391212" y="466193"/>
                    <a:pt x="391137" y="467713"/>
                  </a:cubicBezTo>
                  <a:cubicBezTo>
                    <a:pt x="391062" y="469233"/>
                    <a:pt x="391028" y="469537"/>
                    <a:pt x="390991" y="469876"/>
                  </a:cubicBezTo>
                  <a:cubicBezTo>
                    <a:pt x="390955" y="470216"/>
                    <a:pt x="390913" y="470544"/>
                    <a:pt x="390867" y="470862"/>
                  </a:cubicBezTo>
                  <a:cubicBezTo>
                    <a:pt x="390822" y="471178"/>
                    <a:pt x="390770" y="471485"/>
                    <a:pt x="390713" y="471787"/>
                  </a:cubicBezTo>
                  <a:cubicBezTo>
                    <a:pt x="390659" y="472077"/>
                    <a:pt x="390555" y="472614"/>
                    <a:pt x="390451" y="472929"/>
                  </a:cubicBezTo>
                  <a:cubicBezTo>
                    <a:pt x="390076" y="472667"/>
                    <a:pt x="389364" y="472175"/>
                    <a:pt x="388689" y="471688"/>
                  </a:cubicBezTo>
                  <a:cubicBezTo>
                    <a:pt x="387725" y="470991"/>
                    <a:pt x="386925" y="470359"/>
                    <a:pt x="386293" y="469798"/>
                  </a:cubicBezTo>
                  <a:cubicBezTo>
                    <a:pt x="385660" y="469237"/>
                    <a:pt x="385202" y="468757"/>
                    <a:pt x="384851" y="468326"/>
                  </a:cubicBezTo>
                  <a:cubicBezTo>
                    <a:pt x="384500" y="467895"/>
                    <a:pt x="384075" y="467414"/>
                    <a:pt x="383605" y="466800"/>
                  </a:cubicBezTo>
                  <a:cubicBezTo>
                    <a:pt x="383135" y="466184"/>
                    <a:pt x="382548" y="465356"/>
                    <a:pt x="381852" y="464324"/>
                  </a:cubicBezTo>
                  <a:cubicBezTo>
                    <a:pt x="381155" y="463292"/>
                    <a:pt x="380354" y="462057"/>
                    <a:pt x="379420" y="460587"/>
                  </a:cubicBezTo>
                  <a:cubicBezTo>
                    <a:pt x="378488" y="459116"/>
                    <a:pt x="377493" y="457915"/>
                    <a:pt x="376705" y="456948"/>
                  </a:cubicBezTo>
                  <a:cubicBezTo>
                    <a:pt x="375916" y="455982"/>
                    <a:pt x="375265" y="455165"/>
                    <a:pt x="374754" y="454499"/>
                  </a:cubicBezTo>
                  <a:cubicBezTo>
                    <a:pt x="374245" y="453833"/>
                    <a:pt x="373878" y="453324"/>
                    <a:pt x="373680" y="453030"/>
                  </a:cubicBezTo>
                  <a:cubicBezTo>
                    <a:pt x="373482" y="452735"/>
                    <a:pt x="372866" y="451241"/>
                    <a:pt x="372420" y="449795"/>
                  </a:cubicBezTo>
                  <a:cubicBezTo>
                    <a:pt x="371975" y="448350"/>
                    <a:pt x="371688" y="446945"/>
                    <a:pt x="371559" y="445571"/>
                  </a:cubicBezTo>
                  <a:cubicBezTo>
                    <a:pt x="371448" y="444371"/>
                    <a:pt x="371448" y="443213"/>
                    <a:pt x="371417" y="442465"/>
                  </a:cubicBezTo>
                  <a:cubicBezTo>
                    <a:pt x="371778" y="442159"/>
                    <a:pt x="372112" y="441850"/>
                    <a:pt x="372359" y="441585"/>
                  </a:cubicBezTo>
                  <a:cubicBezTo>
                    <a:pt x="372778" y="441137"/>
                    <a:pt x="373004" y="440879"/>
                    <a:pt x="373230" y="440606"/>
                  </a:cubicBezTo>
                  <a:cubicBezTo>
                    <a:pt x="373456" y="440333"/>
                    <a:pt x="373682" y="440044"/>
                    <a:pt x="373909" y="439740"/>
                  </a:cubicBezTo>
                  <a:cubicBezTo>
                    <a:pt x="374135" y="439435"/>
                    <a:pt x="374363" y="439115"/>
                    <a:pt x="374942" y="438173"/>
                  </a:cubicBezTo>
                  <a:cubicBezTo>
                    <a:pt x="375522" y="437232"/>
                    <a:pt x="376347" y="435875"/>
                    <a:pt x="377062" y="434718"/>
                  </a:cubicBezTo>
                  <a:cubicBezTo>
                    <a:pt x="377777" y="433561"/>
                    <a:pt x="378380" y="432605"/>
                    <a:pt x="378874" y="431855"/>
                  </a:cubicBezTo>
                  <a:cubicBezTo>
                    <a:pt x="379368" y="431103"/>
                    <a:pt x="379749" y="430564"/>
                    <a:pt x="380136" y="430049"/>
                  </a:cubicBezTo>
                  <a:cubicBezTo>
                    <a:pt x="380522" y="429534"/>
                    <a:pt x="381024" y="428887"/>
                    <a:pt x="381622" y="428160"/>
                  </a:cubicBezTo>
                  <a:cubicBezTo>
                    <a:pt x="382220" y="427433"/>
                    <a:pt x="382910" y="426625"/>
                    <a:pt x="383677" y="425721"/>
                  </a:cubicBezTo>
                  <a:cubicBezTo>
                    <a:pt x="384445" y="424816"/>
                    <a:pt x="385279" y="423803"/>
                    <a:pt x="385999" y="423056"/>
                  </a:cubicBezTo>
                  <a:cubicBezTo>
                    <a:pt x="386719" y="422309"/>
                    <a:pt x="386719" y="422309"/>
                    <a:pt x="386206" y="422769"/>
                  </a:cubicBezTo>
                  <a:cubicBezTo>
                    <a:pt x="386206" y="422769"/>
                    <a:pt x="385074" y="423575"/>
                    <a:pt x="384031" y="424314"/>
                  </a:cubicBezTo>
                  <a:cubicBezTo>
                    <a:pt x="382988" y="425053"/>
                    <a:pt x="382077" y="425771"/>
                    <a:pt x="381283" y="426451"/>
                  </a:cubicBezTo>
                  <a:cubicBezTo>
                    <a:pt x="380487" y="427132"/>
                    <a:pt x="379805" y="427772"/>
                    <a:pt x="379231" y="428356"/>
                  </a:cubicBezTo>
                  <a:cubicBezTo>
                    <a:pt x="378657" y="428940"/>
                    <a:pt x="378268" y="429339"/>
                    <a:pt x="377751" y="429944"/>
                  </a:cubicBezTo>
                  <a:cubicBezTo>
                    <a:pt x="377234" y="430548"/>
                    <a:pt x="376597" y="431333"/>
                    <a:pt x="375848" y="432311"/>
                  </a:cubicBezTo>
                  <a:cubicBezTo>
                    <a:pt x="375099" y="433289"/>
                    <a:pt x="374233" y="434458"/>
                    <a:pt x="373255" y="435814"/>
                  </a:cubicBezTo>
                  <a:cubicBezTo>
                    <a:pt x="372278" y="437169"/>
                    <a:pt x="372078" y="437408"/>
                    <a:pt x="371858" y="437675"/>
                  </a:cubicBezTo>
                  <a:cubicBezTo>
                    <a:pt x="371637" y="437942"/>
                    <a:pt x="371422" y="438191"/>
                    <a:pt x="371212" y="438421"/>
                  </a:cubicBezTo>
                  <a:cubicBezTo>
                    <a:pt x="371002" y="438651"/>
                    <a:pt x="370798" y="438863"/>
                    <a:pt x="370599" y="439056"/>
                  </a:cubicBezTo>
                  <a:cubicBezTo>
                    <a:pt x="370401" y="439251"/>
                    <a:pt x="369832" y="439783"/>
                    <a:pt x="369376" y="440120"/>
                  </a:cubicBezTo>
                  <a:cubicBezTo>
                    <a:pt x="368921" y="440457"/>
                    <a:pt x="368578" y="440630"/>
                    <a:pt x="368389" y="440679"/>
                  </a:cubicBezTo>
                  <a:cubicBezTo>
                    <a:pt x="368200" y="440728"/>
                    <a:pt x="368158" y="440714"/>
                    <a:pt x="368143" y="440694"/>
                  </a:cubicBezTo>
                  <a:cubicBezTo>
                    <a:pt x="368128" y="440674"/>
                    <a:pt x="367783" y="440355"/>
                    <a:pt x="367426" y="439894"/>
                  </a:cubicBezTo>
                  <a:cubicBezTo>
                    <a:pt x="367068" y="439434"/>
                    <a:pt x="366711" y="438843"/>
                    <a:pt x="366336" y="438127"/>
                  </a:cubicBezTo>
                  <a:cubicBezTo>
                    <a:pt x="365961" y="437411"/>
                    <a:pt x="365603" y="436551"/>
                    <a:pt x="365268" y="435565"/>
                  </a:cubicBezTo>
                  <a:cubicBezTo>
                    <a:pt x="364934" y="434579"/>
                    <a:pt x="364713" y="433603"/>
                    <a:pt x="364557" y="432606"/>
                  </a:cubicBezTo>
                  <a:cubicBezTo>
                    <a:pt x="364401" y="431609"/>
                    <a:pt x="364314" y="430615"/>
                    <a:pt x="364307" y="429620"/>
                  </a:cubicBezTo>
                  <a:cubicBezTo>
                    <a:pt x="364301" y="428625"/>
                    <a:pt x="364373" y="427630"/>
                    <a:pt x="364516" y="426628"/>
                  </a:cubicBezTo>
                  <a:cubicBezTo>
                    <a:pt x="364659" y="425626"/>
                    <a:pt x="364942" y="424199"/>
                    <a:pt x="365473" y="422942"/>
                  </a:cubicBezTo>
                  <a:cubicBezTo>
                    <a:pt x="366004" y="421685"/>
                    <a:pt x="366808" y="420514"/>
                    <a:pt x="367910" y="419420"/>
                  </a:cubicBezTo>
                  <a:cubicBezTo>
                    <a:pt x="369012" y="418328"/>
                    <a:pt x="370410" y="417290"/>
                    <a:pt x="371149" y="416648"/>
                  </a:cubicBezTo>
                  <a:cubicBezTo>
                    <a:pt x="371355" y="416524"/>
                    <a:pt x="371519" y="416421"/>
                    <a:pt x="371654" y="416331"/>
                  </a:cubicBezTo>
                  <a:cubicBezTo>
                    <a:pt x="372946" y="416524"/>
                    <a:pt x="374263" y="416655"/>
                    <a:pt x="375463" y="416738"/>
                  </a:cubicBezTo>
                  <a:cubicBezTo>
                    <a:pt x="377682" y="416892"/>
                    <a:pt x="377682" y="416892"/>
                    <a:pt x="376226" y="416667"/>
                  </a:cubicBezTo>
                  <a:cubicBezTo>
                    <a:pt x="376226" y="416667"/>
                    <a:pt x="374488" y="416166"/>
                    <a:pt x="372658" y="415565"/>
                  </a:cubicBezTo>
                  <a:cubicBezTo>
                    <a:pt x="372705" y="415546"/>
                    <a:pt x="372739" y="415531"/>
                    <a:pt x="372801" y="415506"/>
                  </a:cubicBezTo>
                  <a:cubicBezTo>
                    <a:pt x="372741" y="415511"/>
                    <a:pt x="372658" y="415536"/>
                    <a:pt x="372594" y="415545"/>
                  </a:cubicBezTo>
                  <a:cubicBezTo>
                    <a:pt x="372102" y="415382"/>
                    <a:pt x="371605" y="415215"/>
                    <a:pt x="371133" y="415047"/>
                  </a:cubicBezTo>
                  <a:cubicBezTo>
                    <a:pt x="368886" y="414246"/>
                    <a:pt x="367250" y="413419"/>
                    <a:pt x="366242" y="412573"/>
                  </a:cubicBezTo>
                  <a:cubicBezTo>
                    <a:pt x="365232" y="411726"/>
                    <a:pt x="364803" y="410917"/>
                    <a:pt x="364807" y="409989"/>
                  </a:cubicBezTo>
                  <a:cubicBezTo>
                    <a:pt x="364811" y="409062"/>
                    <a:pt x="364793" y="409239"/>
                    <a:pt x="364848" y="409132"/>
                  </a:cubicBezTo>
                  <a:cubicBezTo>
                    <a:pt x="364902" y="409023"/>
                    <a:pt x="364970" y="408897"/>
                    <a:pt x="365053" y="408753"/>
                  </a:cubicBezTo>
                  <a:cubicBezTo>
                    <a:pt x="365136" y="408608"/>
                    <a:pt x="365235" y="408448"/>
                    <a:pt x="365321" y="408320"/>
                  </a:cubicBezTo>
                  <a:cubicBezTo>
                    <a:pt x="365408" y="408192"/>
                    <a:pt x="366231" y="407215"/>
                    <a:pt x="366953" y="406318"/>
                  </a:cubicBezTo>
                  <a:cubicBezTo>
                    <a:pt x="367675" y="405421"/>
                    <a:pt x="368282" y="404625"/>
                    <a:pt x="368779" y="403930"/>
                  </a:cubicBezTo>
                  <a:cubicBezTo>
                    <a:pt x="369276" y="403234"/>
                    <a:pt x="369665" y="402629"/>
                    <a:pt x="369901" y="402197"/>
                  </a:cubicBezTo>
                  <a:cubicBezTo>
                    <a:pt x="370137" y="401765"/>
                    <a:pt x="370136" y="401852"/>
                    <a:pt x="370427" y="401261"/>
                  </a:cubicBezTo>
                  <a:cubicBezTo>
                    <a:pt x="370719" y="400670"/>
                    <a:pt x="371070" y="399802"/>
                    <a:pt x="371522" y="398526"/>
                  </a:cubicBezTo>
                  <a:cubicBezTo>
                    <a:pt x="371974" y="397250"/>
                    <a:pt x="372501" y="395547"/>
                    <a:pt x="373136" y="393437"/>
                  </a:cubicBezTo>
                  <a:cubicBezTo>
                    <a:pt x="373771" y="391327"/>
                    <a:pt x="373907" y="390968"/>
                    <a:pt x="374095" y="390545"/>
                  </a:cubicBezTo>
                  <a:cubicBezTo>
                    <a:pt x="374281" y="390124"/>
                    <a:pt x="374480" y="389710"/>
                    <a:pt x="374703" y="389310"/>
                  </a:cubicBezTo>
                  <a:cubicBezTo>
                    <a:pt x="374926" y="388910"/>
                    <a:pt x="375165" y="388521"/>
                    <a:pt x="375416" y="388147"/>
                  </a:cubicBezTo>
                  <a:cubicBezTo>
                    <a:pt x="375667" y="387773"/>
                    <a:pt x="376706" y="386402"/>
                    <a:pt x="377845" y="385148"/>
                  </a:cubicBezTo>
                  <a:cubicBezTo>
                    <a:pt x="378837" y="384055"/>
                    <a:pt x="379946" y="383047"/>
                    <a:pt x="381133" y="382092"/>
                  </a:cubicBezTo>
                  <a:cubicBezTo>
                    <a:pt x="381899" y="381731"/>
                    <a:pt x="382608" y="381429"/>
                    <a:pt x="383229" y="381215"/>
                  </a:cubicBezTo>
                  <a:cubicBezTo>
                    <a:pt x="383859" y="380985"/>
                    <a:pt x="384414" y="380817"/>
                    <a:pt x="384894" y="380711"/>
                  </a:cubicBezTo>
                  <a:cubicBezTo>
                    <a:pt x="385357" y="380601"/>
                    <a:pt x="386241" y="380483"/>
                    <a:pt x="387544" y="380354"/>
                  </a:cubicBezTo>
                  <a:cubicBezTo>
                    <a:pt x="387600" y="380346"/>
                    <a:pt x="387606" y="380323"/>
                    <a:pt x="387652" y="380312"/>
                  </a:cubicBezTo>
                  <a:cubicBezTo>
                    <a:pt x="388077" y="380907"/>
                    <a:pt x="388578" y="381403"/>
                    <a:pt x="389200" y="381706"/>
                  </a:cubicBezTo>
                  <a:cubicBezTo>
                    <a:pt x="389729" y="381964"/>
                    <a:pt x="390301" y="382020"/>
                    <a:pt x="390880" y="381974"/>
                  </a:cubicBezTo>
                  <a:cubicBezTo>
                    <a:pt x="391328" y="382070"/>
                    <a:pt x="391846" y="382165"/>
                    <a:pt x="392488" y="382256"/>
                  </a:cubicBezTo>
                  <a:lnTo>
                    <a:pt x="396350" y="382473"/>
                  </a:lnTo>
                  <a:cubicBezTo>
                    <a:pt x="396694" y="382478"/>
                    <a:pt x="397101" y="382495"/>
                    <a:pt x="397482" y="382508"/>
                  </a:cubicBezTo>
                  <a:cubicBezTo>
                    <a:pt x="398801" y="382831"/>
                    <a:pt x="400124" y="383199"/>
                    <a:pt x="401503" y="383637"/>
                  </a:cubicBezTo>
                  <a:cubicBezTo>
                    <a:pt x="403042" y="384126"/>
                    <a:pt x="404624" y="384678"/>
                    <a:pt x="406110" y="385267"/>
                  </a:cubicBezTo>
                  <a:cubicBezTo>
                    <a:pt x="407597" y="385856"/>
                    <a:pt x="408993" y="386478"/>
                    <a:pt x="410314" y="387120"/>
                  </a:cubicBezTo>
                  <a:cubicBezTo>
                    <a:pt x="411634" y="387763"/>
                    <a:pt x="412894" y="388421"/>
                    <a:pt x="413750" y="389004"/>
                  </a:cubicBezTo>
                  <a:cubicBezTo>
                    <a:pt x="414607" y="389586"/>
                    <a:pt x="414607" y="389586"/>
                    <a:pt x="414067" y="389157"/>
                  </a:cubicBezTo>
                  <a:cubicBezTo>
                    <a:pt x="414067" y="389157"/>
                    <a:pt x="413079" y="388177"/>
                    <a:pt x="411982" y="387204"/>
                  </a:cubicBezTo>
                  <a:cubicBezTo>
                    <a:pt x="410887" y="386232"/>
                    <a:pt x="409645" y="385328"/>
                    <a:pt x="408271" y="384492"/>
                  </a:cubicBezTo>
                  <a:cubicBezTo>
                    <a:pt x="406897" y="383655"/>
                    <a:pt x="405401" y="382874"/>
                    <a:pt x="403778" y="382128"/>
                  </a:cubicBezTo>
                  <a:cubicBezTo>
                    <a:pt x="403195" y="381860"/>
                    <a:pt x="402610" y="381654"/>
                    <a:pt x="402025" y="381470"/>
                  </a:cubicBezTo>
                  <a:cubicBezTo>
                    <a:pt x="401616" y="381263"/>
                    <a:pt x="401231" y="381054"/>
                    <a:pt x="400766" y="380854"/>
                  </a:cubicBezTo>
                  <a:cubicBezTo>
                    <a:pt x="400352" y="380682"/>
                    <a:pt x="399830" y="380505"/>
                    <a:pt x="399202" y="380327"/>
                  </a:cubicBezTo>
                  <a:cubicBezTo>
                    <a:pt x="397485" y="379830"/>
                    <a:pt x="396400" y="379548"/>
                    <a:pt x="395947" y="379481"/>
                  </a:cubicBezTo>
                  <a:cubicBezTo>
                    <a:pt x="395111" y="379315"/>
                    <a:pt x="394456" y="379272"/>
                    <a:pt x="393884" y="379285"/>
                  </a:cubicBezTo>
                  <a:cubicBezTo>
                    <a:pt x="393972" y="378994"/>
                    <a:pt x="394059" y="378702"/>
                    <a:pt x="394111" y="378379"/>
                  </a:cubicBezTo>
                  <a:cubicBezTo>
                    <a:pt x="394249" y="377530"/>
                    <a:pt x="394285" y="376563"/>
                    <a:pt x="394197" y="375525"/>
                  </a:cubicBezTo>
                  <a:cubicBezTo>
                    <a:pt x="394171" y="375214"/>
                    <a:pt x="394115" y="374937"/>
                    <a:pt x="394068" y="374648"/>
                  </a:cubicBezTo>
                  <a:cubicBezTo>
                    <a:pt x="394063" y="373538"/>
                    <a:pt x="393947" y="372559"/>
                    <a:pt x="393677" y="371763"/>
                  </a:cubicBezTo>
                  <a:cubicBezTo>
                    <a:pt x="393465" y="371138"/>
                    <a:pt x="392994" y="370475"/>
                    <a:pt x="392266" y="369776"/>
                  </a:cubicBezTo>
                  <a:cubicBezTo>
                    <a:pt x="392187" y="369724"/>
                    <a:pt x="392120" y="369717"/>
                    <a:pt x="392044" y="369671"/>
                  </a:cubicBezTo>
                  <a:cubicBezTo>
                    <a:pt x="392280" y="369549"/>
                    <a:pt x="392503" y="369429"/>
                    <a:pt x="392782" y="369302"/>
                  </a:cubicBezTo>
                  <a:cubicBezTo>
                    <a:pt x="393642" y="368911"/>
                    <a:pt x="394695" y="368500"/>
                    <a:pt x="395935" y="368076"/>
                  </a:cubicBezTo>
                  <a:cubicBezTo>
                    <a:pt x="397176" y="367652"/>
                    <a:pt x="398269" y="367327"/>
                    <a:pt x="399399" y="367030"/>
                  </a:cubicBezTo>
                  <a:cubicBezTo>
                    <a:pt x="399516" y="366999"/>
                    <a:pt x="399645" y="366975"/>
                    <a:pt x="399763" y="366945"/>
                  </a:cubicBezTo>
                  <a:cubicBezTo>
                    <a:pt x="401008" y="366719"/>
                    <a:pt x="402006" y="366566"/>
                    <a:pt x="402755" y="366486"/>
                  </a:cubicBezTo>
                  <a:cubicBezTo>
                    <a:pt x="403222" y="366429"/>
                    <a:pt x="403691" y="366389"/>
                    <a:pt x="404161" y="366368"/>
                  </a:cubicBezTo>
                  <a:lnTo>
                    <a:pt x="408359" y="366286"/>
                  </a:lnTo>
                  <a:cubicBezTo>
                    <a:pt x="408642" y="366453"/>
                    <a:pt x="408919" y="366605"/>
                    <a:pt x="409156" y="366686"/>
                  </a:cubicBezTo>
                  <a:cubicBezTo>
                    <a:pt x="411407" y="367571"/>
                    <a:pt x="410344" y="366954"/>
                    <a:pt x="411462" y="367449"/>
                  </a:cubicBezTo>
                  <a:cubicBezTo>
                    <a:pt x="410514" y="366645"/>
                    <a:pt x="408805" y="365284"/>
                    <a:pt x="407608" y="363724"/>
                  </a:cubicBezTo>
                  <a:cubicBezTo>
                    <a:pt x="406412" y="362165"/>
                    <a:pt x="405697" y="360356"/>
                    <a:pt x="405438" y="358238"/>
                  </a:cubicBezTo>
                  <a:cubicBezTo>
                    <a:pt x="405178" y="356121"/>
                    <a:pt x="405373" y="353658"/>
                    <a:pt x="405903" y="351741"/>
                  </a:cubicBezTo>
                  <a:cubicBezTo>
                    <a:pt x="406432" y="349825"/>
                    <a:pt x="407085" y="348578"/>
                    <a:pt x="407793" y="347493"/>
                  </a:cubicBezTo>
                  <a:cubicBezTo>
                    <a:pt x="408500" y="346410"/>
                    <a:pt x="409256" y="345484"/>
                    <a:pt x="410064" y="344713"/>
                  </a:cubicBezTo>
                  <a:cubicBezTo>
                    <a:pt x="410873" y="343943"/>
                    <a:pt x="411730" y="343316"/>
                    <a:pt x="412704" y="342692"/>
                  </a:cubicBezTo>
                  <a:cubicBezTo>
                    <a:pt x="413678" y="342069"/>
                    <a:pt x="414532" y="341598"/>
                    <a:pt x="415439" y="341256"/>
                  </a:cubicBezTo>
                  <a:cubicBezTo>
                    <a:pt x="416347" y="340915"/>
                    <a:pt x="417316" y="340685"/>
                    <a:pt x="418366" y="340585"/>
                  </a:cubicBezTo>
                  <a:cubicBezTo>
                    <a:pt x="419417" y="340484"/>
                    <a:pt x="420555" y="340517"/>
                    <a:pt x="421309" y="340609"/>
                  </a:cubicBezTo>
                  <a:cubicBezTo>
                    <a:pt x="422064" y="340701"/>
                    <a:pt x="422483" y="340814"/>
                    <a:pt x="423028" y="341008"/>
                  </a:cubicBezTo>
                  <a:cubicBezTo>
                    <a:pt x="423572" y="341201"/>
                    <a:pt x="424230" y="341478"/>
                    <a:pt x="424991" y="341837"/>
                  </a:cubicBezTo>
                  <a:cubicBezTo>
                    <a:pt x="425752" y="342196"/>
                    <a:pt x="426612" y="342636"/>
                    <a:pt x="428070" y="343404"/>
                  </a:cubicBezTo>
                  <a:cubicBezTo>
                    <a:pt x="429527" y="344171"/>
                    <a:pt x="431250" y="345092"/>
                    <a:pt x="432625" y="345864"/>
                  </a:cubicBezTo>
                  <a:cubicBezTo>
                    <a:pt x="433999" y="346635"/>
                    <a:pt x="435015" y="347250"/>
                    <a:pt x="435645" y="347682"/>
                  </a:cubicBezTo>
                  <a:cubicBezTo>
                    <a:pt x="436275" y="348114"/>
                    <a:pt x="436430" y="348250"/>
                    <a:pt x="436720" y="348594"/>
                  </a:cubicBezTo>
                  <a:cubicBezTo>
                    <a:pt x="437009" y="348938"/>
                    <a:pt x="437319" y="349265"/>
                    <a:pt x="437601" y="349588"/>
                  </a:cubicBezTo>
                  <a:cubicBezTo>
                    <a:pt x="437883" y="349912"/>
                    <a:pt x="438138" y="350232"/>
                    <a:pt x="438373" y="350542"/>
                  </a:cubicBezTo>
                  <a:cubicBezTo>
                    <a:pt x="438608" y="350852"/>
                    <a:pt x="438819" y="351157"/>
                    <a:pt x="439576" y="352673"/>
                  </a:cubicBezTo>
                  <a:cubicBezTo>
                    <a:pt x="440334" y="354188"/>
                    <a:pt x="441654" y="356802"/>
                    <a:pt x="442843" y="359022"/>
                  </a:cubicBezTo>
                  <a:cubicBezTo>
                    <a:pt x="444032" y="361243"/>
                    <a:pt x="445093" y="363072"/>
                    <a:pt x="446023" y="364518"/>
                  </a:cubicBezTo>
                  <a:cubicBezTo>
                    <a:pt x="446954" y="365965"/>
                    <a:pt x="447764" y="367042"/>
                    <a:pt x="448346" y="367734"/>
                  </a:cubicBezTo>
                  <a:cubicBezTo>
                    <a:pt x="448928" y="368427"/>
                    <a:pt x="449672" y="369183"/>
                    <a:pt x="450680" y="369991"/>
                  </a:cubicBezTo>
                  <a:cubicBezTo>
                    <a:pt x="451689" y="370798"/>
                    <a:pt x="452975" y="371675"/>
                    <a:pt x="454548" y="372631"/>
                  </a:cubicBezTo>
                  <a:cubicBezTo>
                    <a:pt x="454793" y="372780"/>
                    <a:pt x="455052" y="372930"/>
                    <a:pt x="455308" y="373080"/>
                  </a:cubicBezTo>
                  <a:cubicBezTo>
                    <a:pt x="456375" y="374008"/>
                    <a:pt x="457602" y="375037"/>
                    <a:pt x="458734" y="376048"/>
                  </a:cubicBezTo>
                  <a:cubicBezTo>
                    <a:pt x="460664" y="377774"/>
                    <a:pt x="462221" y="379446"/>
                    <a:pt x="463401" y="381065"/>
                  </a:cubicBezTo>
                  <a:cubicBezTo>
                    <a:pt x="464581" y="382683"/>
                    <a:pt x="465391" y="384245"/>
                    <a:pt x="465847" y="385359"/>
                  </a:cubicBezTo>
                  <a:cubicBezTo>
                    <a:pt x="466302" y="386472"/>
                    <a:pt x="466594" y="387247"/>
                    <a:pt x="467005" y="388537"/>
                  </a:cubicBezTo>
                  <a:cubicBezTo>
                    <a:pt x="467417" y="389826"/>
                    <a:pt x="467923" y="391606"/>
                    <a:pt x="468531" y="393860"/>
                  </a:cubicBezTo>
                  <a:cubicBezTo>
                    <a:pt x="469140" y="396114"/>
                    <a:pt x="469853" y="398838"/>
                    <a:pt x="470519" y="400901"/>
                  </a:cubicBezTo>
                  <a:cubicBezTo>
                    <a:pt x="471185" y="402963"/>
                    <a:pt x="471638" y="403870"/>
                    <a:pt x="472155" y="404844"/>
                  </a:cubicBezTo>
                  <a:cubicBezTo>
                    <a:pt x="472672" y="405819"/>
                    <a:pt x="473265" y="406858"/>
                    <a:pt x="473929" y="407965"/>
                  </a:cubicBezTo>
                  <a:cubicBezTo>
                    <a:pt x="474592" y="409072"/>
                    <a:pt x="475326" y="410248"/>
                    <a:pt x="475857" y="411156"/>
                  </a:cubicBezTo>
                  <a:cubicBezTo>
                    <a:pt x="476389" y="412064"/>
                    <a:pt x="476738" y="412803"/>
                    <a:pt x="477053" y="413502"/>
                  </a:cubicBezTo>
                  <a:cubicBezTo>
                    <a:pt x="477368" y="414199"/>
                    <a:pt x="477649" y="414854"/>
                    <a:pt x="477899" y="415466"/>
                  </a:cubicBezTo>
                  <a:cubicBezTo>
                    <a:pt x="478149" y="416078"/>
                    <a:pt x="478368" y="416646"/>
                    <a:pt x="478885" y="418243"/>
                  </a:cubicBezTo>
                  <a:close/>
                  <a:moveTo>
                    <a:pt x="435868" y="486469"/>
                  </a:moveTo>
                  <a:cubicBezTo>
                    <a:pt x="435828" y="486509"/>
                    <a:pt x="435784" y="486549"/>
                    <a:pt x="435746" y="486588"/>
                  </a:cubicBezTo>
                  <a:cubicBezTo>
                    <a:pt x="435783" y="486543"/>
                    <a:pt x="435827" y="486511"/>
                    <a:pt x="435865" y="486467"/>
                  </a:cubicBezTo>
                  <a:cubicBezTo>
                    <a:pt x="435866" y="486468"/>
                    <a:pt x="435867" y="486468"/>
                    <a:pt x="435868" y="486469"/>
                  </a:cubicBezTo>
                  <a:close/>
                  <a:moveTo>
                    <a:pt x="398788" y="468788"/>
                  </a:moveTo>
                  <a:lnTo>
                    <a:pt x="398765" y="471918"/>
                  </a:lnTo>
                  <a:cubicBezTo>
                    <a:pt x="398751" y="471994"/>
                    <a:pt x="398734" y="472079"/>
                    <a:pt x="398721" y="472154"/>
                  </a:cubicBezTo>
                  <a:cubicBezTo>
                    <a:pt x="398557" y="473103"/>
                    <a:pt x="398431" y="473926"/>
                    <a:pt x="398264" y="474721"/>
                  </a:cubicBezTo>
                  <a:cubicBezTo>
                    <a:pt x="398097" y="475515"/>
                    <a:pt x="397944" y="476062"/>
                    <a:pt x="397797" y="476533"/>
                  </a:cubicBezTo>
                  <a:cubicBezTo>
                    <a:pt x="397650" y="477003"/>
                    <a:pt x="397551" y="477384"/>
                    <a:pt x="397459" y="477654"/>
                  </a:cubicBezTo>
                  <a:cubicBezTo>
                    <a:pt x="397367" y="477924"/>
                    <a:pt x="397297" y="478072"/>
                    <a:pt x="397264" y="478120"/>
                  </a:cubicBezTo>
                  <a:cubicBezTo>
                    <a:pt x="397231" y="478167"/>
                    <a:pt x="397121" y="478272"/>
                    <a:pt x="397067" y="478309"/>
                  </a:cubicBezTo>
                  <a:cubicBezTo>
                    <a:pt x="397012" y="478345"/>
                    <a:pt x="396942" y="478368"/>
                    <a:pt x="396819" y="478370"/>
                  </a:cubicBezTo>
                  <a:cubicBezTo>
                    <a:pt x="396696" y="478373"/>
                    <a:pt x="396511" y="478333"/>
                    <a:pt x="396261" y="478225"/>
                  </a:cubicBezTo>
                  <a:cubicBezTo>
                    <a:pt x="396012" y="478118"/>
                    <a:pt x="395974" y="478101"/>
                    <a:pt x="395905" y="478059"/>
                  </a:cubicBezTo>
                  <a:cubicBezTo>
                    <a:pt x="395836" y="478016"/>
                    <a:pt x="395751" y="477958"/>
                    <a:pt x="395652" y="477884"/>
                  </a:cubicBezTo>
                  <a:cubicBezTo>
                    <a:pt x="395559" y="477816"/>
                    <a:pt x="395452" y="477736"/>
                    <a:pt x="395348" y="477655"/>
                  </a:cubicBezTo>
                  <a:cubicBezTo>
                    <a:pt x="395019" y="477275"/>
                    <a:pt x="394742" y="476902"/>
                    <a:pt x="394552" y="476538"/>
                  </a:cubicBezTo>
                  <a:cubicBezTo>
                    <a:pt x="394273" y="476036"/>
                    <a:pt x="394035" y="475495"/>
                    <a:pt x="393838" y="474918"/>
                  </a:cubicBezTo>
                  <a:cubicBezTo>
                    <a:pt x="393738" y="474648"/>
                    <a:pt x="393614" y="474178"/>
                    <a:pt x="393471" y="473549"/>
                  </a:cubicBezTo>
                  <a:cubicBezTo>
                    <a:pt x="393543" y="473264"/>
                    <a:pt x="393599" y="472986"/>
                    <a:pt x="393628" y="472755"/>
                  </a:cubicBezTo>
                  <a:cubicBezTo>
                    <a:pt x="393693" y="472235"/>
                    <a:pt x="393732" y="471891"/>
                    <a:pt x="393764" y="471539"/>
                  </a:cubicBezTo>
                  <a:cubicBezTo>
                    <a:pt x="393797" y="471186"/>
                    <a:pt x="393822" y="470826"/>
                    <a:pt x="393842" y="470457"/>
                  </a:cubicBezTo>
                  <a:cubicBezTo>
                    <a:pt x="393862" y="470088"/>
                    <a:pt x="393875" y="469710"/>
                    <a:pt x="393853" y="468697"/>
                  </a:cubicBezTo>
                  <a:cubicBezTo>
                    <a:pt x="393830" y="467683"/>
                    <a:pt x="393791" y="466230"/>
                    <a:pt x="393760" y="464969"/>
                  </a:cubicBezTo>
                  <a:cubicBezTo>
                    <a:pt x="393729" y="463707"/>
                    <a:pt x="393709" y="462638"/>
                    <a:pt x="393703" y="461763"/>
                  </a:cubicBezTo>
                  <a:cubicBezTo>
                    <a:pt x="393696" y="460889"/>
                    <a:pt x="393707" y="460211"/>
                    <a:pt x="393736" y="459542"/>
                  </a:cubicBezTo>
                  <a:cubicBezTo>
                    <a:pt x="393765" y="458874"/>
                    <a:pt x="393809" y="458003"/>
                    <a:pt x="393868" y="456999"/>
                  </a:cubicBezTo>
                  <a:cubicBezTo>
                    <a:pt x="393876" y="456880"/>
                    <a:pt x="393884" y="456742"/>
                    <a:pt x="393892" y="456619"/>
                  </a:cubicBezTo>
                  <a:cubicBezTo>
                    <a:pt x="393895" y="456611"/>
                    <a:pt x="393899" y="456597"/>
                    <a:pt x="393902" y="456588"/>
                  </a:cubicBezTo>
                  <a:cubicBezTo>
                    <a:pt x="394282" y="455628"/>
                    <a:pt x="394717" y="454851"/>
                    <a:pt x="395208" y="454258"/>
                  </a:cubicBezTo>
                  <a:cubicBezTo>
                    <a:pt x="395385" y="454051"/>
                    <a:pt x="395540" y="453899"/>
                    <a:pt x="395677" y="453803"/>
                  </a:cubicBezTo>
                  <a:cubicBezTo>
                    <a:pt x="395862" y="453669"/>
                    <a:pt x="396119" y="453526"/>
                    <a:pt x="396411" y="453379"/>
                  </a:cubicBezTo>
                  <a:cubicBezTo>
                    <a:pt x="397692" y="453936"/>
                    <a:pt x="399158" y="454296"/>
                    <a:pt x="400544" y="454410"/>
                  </a:cubicBezTo>
                  <a:cubicBezTo>
                    <a:pt x="400844" y="454435"/>
                    <a:pt x="401101" y="454408"/>
                    <a:pt x="401381" y="454412"/>
                  </a:cubicBezTo>
                  <a:cubicBezTo>
                    <a:pt x="401352" y="454496"/>
                    <a:pt x="401333" y="454599"/>
                    <a:pt x="401306" y="454687"/>
                  </a:cubicBezTo>
                  <a:lnTo>
                    <a:pt x="401298" y="454658"/>
                  </a:lnTo>
                  <a:cubicBezTo>
                    <a:pt x="400587" y="455739"/>
                    <a:pt x="400001" y="456964"/>
                    <a:pt x="399538" y="458334"/>
                  </a:cubicBezTo>
                  <a:cubicBezTo>
                    <a:pt x="399150" y="459391"/>
                    <a:pt x="398883" y="460450"/>
                    <a:pt x="398737" y="461508"/>
                  </a:cubicBezTo>
                  <a:cubicBezTo>
                    <a:pt x="398627" y="462260"/>
                    <a:pt x="398579" y="463083"/>
                    <a:pt x="398592" y="463978"/>
                  </a:cubicBezTo>
                  <a:cubicBezTo>
                    <a:pt x="398577" y="464458"/>
                    <a:pt x="398643" y="466062"/>
                    <a:pt x="398788" y="468788"/>
                  </a:cubicBezTo>
                  <a:close/>
                  <a:moveTo>
                    <a:pt x="543709" y="310304"/>
                  </a:moveTo>
                  <a:cubicBezTo>
                    <a:pt x="543009" y="308497"/>
                    <a:pt x="542124" y="306391"/>
                    <a:pt x="541113" y="304361"/>
                  </a:cubicBezTo>
                  <a:cubicBezTo>
                    <a:pt x="541512" y="305133"/>
                    <a:pt x="541938" y="305989"/>
                    <a:pt x="542416" y="307016"/>
                  </a:cubicBezTo>
                  <a:cubicBezTo>
                    <a:pt x="542696" y="307548"/>
                    <a:pt x="543217" y="308796"/>
                    <a:pt x="543963" y="310709"/>
                  </a:cubicBezTo>
                  <a:cubicBezTo>
                    <a:pt x="543877" y="310573"/>
                    <a:pt x="543798" y="310442"/>
                    <a:pt x="543709" y="310304"/>
                  </a:cubicBezTo>
                  <a:close/>
                  <a:moveTo>
                    <a:pt x="543704" y="269689"/>
                  </a:moveTo>
                  <a:cubicBezTo>
                    <a:pt x="545187" y="269863"/>
                    <a:pt x="546528" y="270085"/>
                    <a:pt x="547729" y="270356"/>
                  </a:cubicBezTo>
                  <a:cubicBezTo>
                    <a:pt x="548151" y="270420"/>
                    <a:pt x="549523" y="270815"/>
                    <a:pt x="551741" y="271502"/>
                  </a:cubicBezTo>
                  <a:cubicBezTo>
                    <a:pt x="551583" y="271585"/>
                    <a:pt x="551487" y="271629"/>
                    <a:pt x="551481" y="271616"/>
                  </a:cubicBezTo>
                  <a:cubicBezTo>
                    <a:pt x="551272" y="271695"/>
                    <a:pt x="551000" y="271750"/>
                    <a:pt x="550664" y="271784"/>
                  </a:cubicBezTo>
                  <a:cubicBezTo>
                    <a:pt x="550518" y="271802"/>
                    <a:pt x="550283" y="271806"/>
                    <a:pt x="549959" y="271796"/>
                  </a:cubicBezTo>
                  <a:cubicBezTo>
                    <a:pt x="547850" y="271662"/>
                    <a:pt x="546473" y="271600"/>
                    <a:pt x="545829" y="271609"/>
                  </a:cubicBezTo>
                  <a:cubicBezTo>
                    <a:pt x="544957" y="271602"/>
                    <a:pt x="543780" y="271645"/>
                    <a:pt x="542298" y="271737"/>
                  </a:cubicBezTo>
                  <a:cubicBezTo>
                    <a:pt x="537587" y="272202"/>
                    <a:pt x="535295" y="272541"/>
                    <a:pt x="535422" y="272754"/>
                  </a:cubicBezTo>
                  <a:cubicBezTo>
                    <a:pt x="535482" y="272922"/>
                    <a:pt x="535846" y="273024"/>
                    <a:pt x="536514" y="273061"/>
                  </a:cubicBezTo>
                  <a:cubicBezTo>
                    <a:pt x="539675" y="272913"/>
                    <a:pt x="541982" y="272932"/>
                    <a:pt x="543437" y="273118"/>
                  </a:cubicBezTo>
                  <a:cubicBezTo>
                    <a:pt x="545219" y="273308"/>
                    <a:pt x="546906" y="273621"/>
                    <a:pt x="548496" y="274057"/>
                  </a:cubicBezTo>
                  <a:cubicBezTo>
                    <a:pt x="549999" y="274493"/>
                    <a:pt x="551417" y="275090"/>
                    <a:pt x="552750" y="275850"/>
                  </a:cubicBezTo>
                  <a:cubicBezTo>
                    <a:pt x="553147" y="276093"/>
                    <a:pt x="553567" y="276427"/>
                    <a:pt x="553996" y="276796"/>
                  </a:cubicBezTo>
                  <a:cubicBezTo>
                    <a:pt x="552820" y="276247"/>
                    <a:pt x="551295" y="275900"/>
                    <a:pt x="549332" y="275807"/>
                  </a:cubicBezTo>
                  <a:cubicBezTo>
                    <a:pt x="547453" y="275683"/>
                    <a:pt x="545490" y="275661"/>
                    <a:pt x="543443" y="275738"/>
                  </a:cubicBezTo>
                  <a:lnTo>
                    <a:pt x="533254" y="276566"/>
                  </a:lnTo>
                  <a:cubicBezTo>
                    <a:pt x="536055" y="276303"/>
                    <a:pt x="539449" y="276367"/>
                    <a:pt x="543435" y="276758"/>
                  </a:cubicBezTo>
                  <a:cubicBezTo>
                    <a:pt x="546854" y="277119"/>
                    <a:pt x="549444" y="277636"/>
                    <a:pt x="551206" y="278307"/>
                  </a:cubicBezTo>
                  <a:lnTo>
                    <a:pt x="552417" y="278777"/>
                  </a:lnTo>
                  <a:cubicBezTo>
                    <a:pt x="551949" y="278733"/>
                    <a:pt x="551449" y="278689"/>
                    <a:pt x="550902" y="278647"/>
                  </a:cubicBezTo>
                  <a:cubicBezTo>
                    <a:pt x="549568" y="278559"/>
                    <a:pt x="548792" y="278521"/>
                    <a:pt x="548574" y="278531"/>
                  </a:cubicBezTo>
                  <a:cubicBezTo>
                    <a:pt x="548360" y="278527"/>
                    <a:pt x="548252" y="278590"/>
                    <a:pt x="548249" y="278720"/>
                  </a:cubicBezTo>
                  <a:cubicBezTo>
                    <a:pt x="548353" y="279031"/>
                    <a:pt x="548962" y="279440"/>
                    <a:pt x="550076" y="279948"/>
                  </a:cubicBezTo>
                  <a:cubicBezTo>
                    <a:pt x="550186" y="280002"/>
                    <a:pt x="550326" y="280047"/>
                    <a:pt x="550442" y="280099"/>
                  </a:cubicBezTo>
                  <a:cubicBezTo>
                    <a:pt x="549383" y="279912"/>
                    <a:pt x="546371" y="279478"/>
                    <a:pt x="541366" y="278795"/>
                  </a:cubicBezTo>
                  <a:cubicBezTo>
                    <a:pt x="541021" y="278748"/>
                    <a:pt x="540128" y="278597"/>
                    <a:pt x="538688" y="278342"/>
                  </a:cubicBezTo>
                  <a:cubicBezTo>
                    <a:pt x="538493" y="278310"/>
                    <a:pt x="538395" y="278312"/>
                    <a:pt x="538396" y="278348"/>
                  </a:cubicBezTo>
                  <a:cubicBezTo>
                    <a:pt x="538328" y="278387"/>
                    <a:pt x="538511" y="278497"/>
                    <a:pt x="538946" y="278677"/>
                  </a:cubicBezTo>
                  <a:cubicBezTo>
                    <a:pt x="540905" y="279369"/>
                    <a:pt x="543195" y="280290"/>
                    <a:pt x="545817" y="281440"/>
                  </a:cubicBezTo>
                  <a:cubicBezTo>
                    <a:pt x="547093" y="281894"/>
                    <a:pt x="548250" y="282189"/>
                    <a:pt x="549289" y="282325"/>
                  </a:cubicBezTo>
                  <a:cubicBezTo>
                    <a:pt x="549817" y="282395"/>
                    <a:pt x="550292" y="282439"/>
                    <a:pt x="550749" y="282477"/>
                  </a:cubicBezTo>
                  <a:cubicBezTo>
                    <a:pt x="550691" y="282478"/>
                    <a:pt x="550614" y="282488"/>
                    <a:pt x="550558" y="282488"/>
                  </a:cubicBezTo>
                  <a:cubicBezTo>
                    <a:pt x="549902" y="282503"/>
                    <a:pt x="548608" y="282436"/>
                    <a:pt x="546677" y="282287"/>
                  </a:cubicBezTo>
                  <a:cubicBezTo>
                    <a:pt x="543549" y="281974"/>
                    <a:pt x="540368" y="281452"/>
                    <a:pt x="537131" y="280723"/>
                  </a:cubicBezTo>
                  <a:cubicBezTo>
                    <a:pt x="536843" y="280702"/>
                    <a:pt x="536733" y="280746"/>
                    <a:pt x="536802" y="280855"/>
                  </a:cubicBezTo>
                  <a:cubicBezTo>
                    <a:pt x="537152" y="281320"/>
                    <a:pt x="538808" y="282197"/>
                    <a:pt x="541697" y="283462"/>
                  </a:cubicBezTo>
                  <a:cubicBezTo>
                    <a:pt x="540952" y="283247"/>
                    <a:pt x="540199" y="283024"/>
                    <a:pt x="539394" y="282756"/>
                  </a:cubicBezTo>
                  <a:cubicBezTo>
                    <a:pt x="536811" y="281768"/>
                    <a:pt x="534558" y="280852"/>
                    <a:pt x="532632" y="280007"/>
                  </a:cubicBezTo>
                  <a:cubicBezTo>
                    <a:pt x="532365" y="279928"/>
                    <a:pt x="531023" y="279257"/>
                    <a:pt x="528636" y="278009"/>
                  </a:cubicBezTo>
                  <a:cubicBezTo>
                    <a:pt x="527199" y="276965"/>
                    <a:pt x="525709" y="275953"/>
                    <a:pt x="524109" y="275011"/>
                  </a:cubicBezTo>
                  <a:cubicBezTo>
                    <a:pt x="521920" y="273723"/>
                    <a:pt x="519571" y="272552"/>
                    <a:pt x="518246" y="272191"/>
                  </a:cubicBezTo>
                  <a:cubicBezTo>
                    <a:pt x="515703" y="271218"/>
                    <a:pt x="516862" y="271949"/>
                    <a:pt x="515644" y="271337"/>
                  </a:cubicBezTo>
                  <a:cubicBezTo>
                    <a:pt x="516684" y="272287"/>
                    <a:pt x="518886" y="273764"/>
                    <a:pt x="520959" y="275223"/>
                  </a:cubicBezTo>
                  <a:cubicBezTo>
                    <a:pt x="523032" y="276682"/>
                    <a:pt x="524962" y="278161"/>
                    <a:pt x="526737" y="279681"/>
                  </a:cubicBezTo>
                  <a:cubicBezTo>
                    <a:pt x="528513" y="281201"/>
                    <a:pt x="530141" y="282759"/>
                    <a:pt x="531593" y="284288"/>
                  </a:cubicBezTo>
                  <a:cubicBezTo>
                    <a:pt x="533044" y="285817"/>
                    <a:pt x="534544" y="287558"/>
                    <a:pt x="536281" y="289752"/>
                  </a:cubicBezTo>
                  <a:cubicBezTo>
                    <a:pt x="538018" y="291945"/>
                    <a:pt x="539997" y="294584"/>
                    <a:pt x="542244" y="297644"/>
                  </a:cubicBezTo>
                  <a:cubicBezTo>
                    <a:pt x="543877" y="299867"/>
                    <a:pt x="545628" y="302309"/>
                    <a:pt x="547028" y="304317"/>
                  </a:cubicBezTo>
                  <a:cubicBezTo>
                    <a:pt x="546177" y="303375"/>
                    <a:pt x="545346" y="302433"/>
                    <a:pt x="544456" y="301493"/>
                  </a:cubicBezTo>
                  <a:cubicBezTo>
                    <a:pt x="545486" y="303060"/>
                    <a:pt x="546525" y="305033"/>
                    <a:pt x="547570" y="307323"/>
                  </a:cubicBezTo>
                  <a:cubicBezTo>
                    <a:pt x="545913" y="304926"/>
                    <a:pt x="543997" y="302376"/>
                    <a:pt x="541812" y="299669"/>
                  </a:cubicBezTo>
                  <a:cubicBezTo>
                    <a:pt x="541533" y="299299"/>
                    <a:pt x="541161" y="298860"/>
                    <a:pt x="540747" y="298387"/>
                  </a:cubicBezTo>
                  <a:cubicBezTo>
                    <a:pt x="539670" y="296494"/>
                    <a:pt x="538567" y="294672"/>
                    <a:pt x="537411" y="293005"/>
                  </a:cubicBezTo>
                  <a:cubicBezTo>
                    <a:pt x="535713" y="290555"/>
                    <a:pt x="533933" y="288357"/>
                    <a:pt x="532073" y="286386"/>
                  </a:cubicBezTo>
                  <a:cubicBezTo>
                    <a:pt x="530214" y="284415"/>
                    <a:pt x="527327" y="282128"/>
                    <a:pt x="524553" y="280177"/>
                  </a:cubicBezTo>
                  <a:cubicBezTo>
                    <a:pt x="521781" y="278226"/>
                    <a:pt x="519093" y="276597"/>
                    <a:pt x="516509" y="275277"/>
                  </a:cubicBezTo>
                  <a:cubicBezTo>
                    <a:pt x="513924" y="273956"/>
                    <a:pt x="511446" y="272954"/>
                    <a:pt x="510193" y="272704"/>
                  </a:cubicBezTo>
                  <a:cubicBezTo>
                    <a:pt x="507817" y="272087"/>
                    <a:pt x="508917" y="272523"/>
                    <a:pt x="507794" y="272154"/>
                  </a:cubicBezTo>
                  <a:cubicBezTo>
                    <a:pt x="508815" y="272798"/>
                    <a:pt x="511047" y="273876"/>
                    <a:pt x="513393" y="275183"/>
                  </a:cubicBezTo>
                  <a:cubicBezTo>
                    <a:pt x="515739" y="276490"/>
                    <a:pt x="518201" y="278048"/>
                    <a:pt x="520784" y="279864"/>
                  </a:cubicBezTo>
                  <a:cubicBezTo>
                    <a:pt x="523367" y="281681"/>
                    <a:pt x="526100" y="283725"/>
                    <a:pt x="528370" y="285716"/>
                  </a:cubicBezTo>
                  <a:cubicBezTo>
                    <a:pt x="530554" y="287631"/>
                    <a:pt x="532272" y="289527"/>
                    <a:pt x="533977" y="291600"/>
                  </a:cubicBezTo>
                  <a:cubicBezTo>
                    <a:pt x="532941" y="290629"/>
                    <a:pt x="531836" y="289605"/>
                    <a:pt x="530615" y="288494"/>
                  </a:cubicBezTo>
                  <a:cubicBezTo>
                    <a:pt x="534577" y="292182"/>
                    <a:pt x="538164" y="296687"/>
                    <a:pt x="541376" y="302010"/>
                  </a:cubicBezTo>
                  <a:cubicBezTo>
                    <a:pt x="542136" y="303296"/>
                    <a:pt x="542809" y="304536"/>
                    <a:pt x="543444" y="305755"/>
                  </a:cubicBezTo>
                  <a:cubicBezTo>
                    <a:pt x="541501" y="302836"/>
                    <a:pt x="539426" y="299963"/>
                    <a:pt x="537107" y="297172"/>
                  </a:cubicBezTo>
                  <a:lnTo>
                    <a:pt x="538726" y="300051"/>
                  </a:lnTo>
                  <a:cubicBezTo>
                    <a:pt x="536520" y="296444"/>
                    <a:pt x="533991" y="293230"/>
                    <a:pt x="531164" y="290422"/>
                  </a:cubicBezTo>
                  <a:cubicBezTo>
                    <a:pt x="527365" y="286647"/>
                    <a:pt x="523054" y="283644"/>
                    <a:pt x="520629" y="282625"/>
                  </a:cubicBezTo>
                  <a:cubicBezTo>
                    <a:pt x="515832" y="280505"/>
                    <a:pt x="518174" y="281669"/>
                    <a:pt x="515802" y="280570"/>
                  </a:cubicBezTo>
                  <a:cubicBezTo>
                    <a:pt x="517944" y="282103"/>
                    <a:pt x="522215" y="284906"/>
                    <a:pt x="526066" y="288244"/>
                  </a:cubicBezTo>
                  <a:cubicBezTo>
                    <a:pt x="529916" y="291581"/>
                    <a:pt x="533402" y="295468"/>
                    <a:pt x="536545" y="299964"/>
                  </a:cubicBezTo>
                  <a:cubicBezTo>
                    <a:pt x="537620" y="301501"/>
                    <a:pt x="538639" y="303112"/>
                    <a:pt x="539624" y="304732"/>
                  </a:cubicBezTo>
                  <a:cubicBezTo>
                    <a:pt x="538251" y="303037"/>
                    <a:pt x="536574" y="301041"/>
                    <a:pt x="534554" y="298707"/>
                  </a:cubicBezTo>
                  <a:cubicBezTo>
                    <a:pt x="537667" y="302114"/>
                    <a:pt x="540139" y="306459"/>
                    <a:pt x="541989" y="311709"/>
                  </a:cubicBezTo>
                  <a:cubicBezTo>
                    <a:pt x="539501" y="307000"/>
                    <a:pt x="537227" y="303252"/>
                    <a:pt x="535175" y="300498"/>
                  </a:cubicBezTo>
                  <a:cubicBezTo>
                    <a:pt x="537192" y="304513"/>
                    <a:pt x="539163" y="309386"/>
                    <a:pt x="541091" y="315089"/>
                  </a:cubicBezTo>
                  <a:cubicBezTo>
                    <a:pt x="539652" y="312487"/>
                    <a:pt x="538090" y="309925"/>
                    <a:pt x="536385" y="307409"/>
                  </a:cubicBezTo>
                  <a:cubicBezTo>
                    <a:pt x="535164" y="305424"/>
                    <a:pt x="532473" y="301992"/>
                    <a:pt x="528349" y="297151"/>
                  </a:cubicBezTo>
                  <a:cubicBezTo>
                    <a:pt x="531311" y="300999"/>
                    <a:pt x="534208" y="306426"/>
                    <a:pt x="537041" y="313458"/>
                  </a:cubicBezTo>
                  <a:cubicBezTo>
                    <a:pt x="536503" y="312512"/>
                    <a:pt x="535956" y="311545"/>
                    <a:pt x="535363" y="310480"/>
                  </a:cubicBezTo>
                  <a:cubicBezTo>
                    <a:pt x="535123" y="310063"/>
                    <a:pt x="534963" y="309864"/>
                    <a:pt x="534884" y="309882"/>
                  </a:cubicBezTo>
                  <a:cubicBezTo>
                    <a:pt x="534764" y="309932"/>
                    <a:pt x="534842" y="310352"/>
                    <a:pt x="535116" y="311142"/>
                  </a:cubicBezTo>
                  <a:cubicBezTo>
                    <a:pt x="536442" y="314768"/>
                    <a:pt x="537336" y="317312"/>
                    <a:pt x="537814" y="318810"/>
                  </a:cubicBezTo>
                  <a:cubicBezTo>
                    <a:pt x="534853" y="313860"/>
                    <a:pt x="531455" y="308893"/>
                    <a:pt x="527593" y="303908"/>
                  </a:cubicBezTo>
                  <a:cubicBezTo>
                    <a:pt x="529410" y="306674"/>
                    <a:pt x="531074" y="309918"/>
                    <a:pt x="532584" y="313639"/>
                  </a:cubicBezTo>
                  <a:cubicBezTo>
                    <a:pt x="533351" y="315538"/>
                    <a:pt x="534081" y="317620"/>
                    <a:pt x="534774" y="319885"/>
                  </a:cubicBezTo>
                  <a:cubicBezTo>
                    <a:pt x="535112" y="320994"/>
                    <a:pt x="535463" y="322294"/>
                    <a:pt x="535823" y="323762"/>
                  </a:cubicBezTo>
                  <a:cubicBezTo>
                    <a:pt x="535706" y="323752"/>
                    <a:pt x="535583" y="323727"/>
                    <a:pt x="535464" y="323709"/>
                  </a:cubicBezTo>
                  <a:cubicBezTo>
                    <a:pt x="531517" y="315380"/>
                    <a:pt x="527327" y="308207"/>
                    <a:pt x="522879" y="302251"/>
                  </a:cubicBezTo>
                  <a:cubicBezTo>
                    <a:pt x="522709" y="302086"/>
                    <a:pt x="522803" y="302430"/>
                    <a:pt x="523162" y="303284"/>
                  </a:cubicBezTo>
                  <a:cubicBezTo>
                    <a:pt x="523901" y="304938"/>
                    <a:pt x="524544" y="306439"/>
                    <a:pt x="525102" y="307808"/>
                  </a:cubicBezTo>
                  <a:cubicBezTo>
                    <a:pt x="523728" y="305185"/>
                    <a:pt x="522182" y="302749"/>
                    <a:pt x="520448" y="300522"/>
                  </a:cubicBezTo>
                  <a:cubicBezTo>
                    <a:pt x="520111" y="299846"/>
                    <a:pt x="519760" y="299214"/>
                    <a:pt x="519419" y="298636"/>
                  </a:cubicBezTo>
                  <a:cubicBezTo>
                    <a:pt x="518721" y="297454"/>
                    <a:pt x="518045" y="296433"/>
                    <a:pt x="517388" y="295569"/>
                  </a:cubicBezTo>
                  <a:cubicBezTo>
                    <a:pt x="516731" y="294706"/>
                    <a:pt x="516094" y="293993"/>
                    <a:pt x="515470" y="293461"/>
                  </a:cubicBezTo>
                  <a:cubicBezTo>
                    <a:pt x="514847" y="292930"/>
                    <a:pt x="512563" y="291180"/>
                    <a:pt x="510133" y="289660"/>
                  </a:cubicBezTo>
                  <a:cubicBezTo>
                    <a:pt x="507703" y="288141"/>
                    <a:pt x="505152" y="286880"/>
                    <a:pt x="502494" y="285872"/>
                  </a:cubicBezTo>
                  <a:cubicBezTo>
                    <a:pt x="499836" y="284864"/>
                    <a:pt x="497078" y="284117"/>
                    <a:pt x="495626" y="284006"/>
                  </a:cubicBezTo>
                  <a:cubicBezTo>
                    <a:pt x="492761" y="283609"/>
                    <a:pt x="494161" y="283965"/>
                    <a:pt x="492747" y="283679"/>
                  </a:cubicBezTo>
                  <a:cubicBezTo>
                    <a:pt x="494084" y="284293"/>
                    <a:pt x="496770" y="285177"/>
                    <a:pt x="499343" y="286213"/>
                  </a:cubicBezTo>
                  <a:cubicBezTo>
                    <a:pt x="501917" y="287248"/>
                    <a:pt x="504382" y="288457"/>
                    <a:pt x="506742" y="289854"/>
                  </a:cubicBezTo>
                  <a:cubicBezTo>
                    <a:pt x="509027" y="291207"/>
                    <a:pt x="511221" y="292703"/>
                    <a:pt x="512612" y="293758"/>
                  </a:cubicBezTo>
                  <a:cubicBezTo>
                    <a:pt x="513791" y="295073"/>
                    <a:pt x="515154" y="296599"/>
                    <a:pt x="516481" y="298227"/>
                  </a:cubicBezTo>
                  <a:cubicBezTo>
                    <a:pt x="517134" y="299028"/>
                    <a:pt x="517749" y="299895"/>
                    <a:pt x="518380" y="300732"/>
                  </a:cubicBezTo>
                  <a:cubicBezTo>
                    <a:pt x="518859" y="301638"/>
                    <a:pt x="519348" y="302601"/>
                    <a:pt x="519859" y="303692"/>
                  </a:cubicBezTo>
                  <a:cubicBezTo>
                    <a:pt x="520028" y="304038"/>
                    <a:pt x="520214" y="304447"/>
                    <a:pt x="520410" y="304884"/>
                  </a:cubicBezTo>
                  <a:cubicBezTo>
                    <a:pt x="520104" y="304452"/>
                    <a:pt x="519820" y="304084"/>
                    <a:pt x="519511" y="303714"/>
                  </a:cubicBezTo>
                  <a:cubicBezTo>
                    <a:pt x="518962" y="303056"/>
                    <a:pt x="518006" y="301891"/>
                    <a:pt x="517078" y="300826"/>
                  </a:cubicBezTo>
                  <a:cubicBezTo>
                    <a:pt x="516150" y="299761"/>
                    <a:pt x="515243" y="298803"/>
                    <a:pt x="514363" y="297944"/>
                  </a:cubicBezTo>
                  <a:cubicBezTo>
                    <a:pt x="513483" y="297085"/>
                    <a:pt x="512629" y="296325"/>
                    <a:pt x="511179" y="295189"/>
                  </a:cubicBezTo>
                  <a:cubicBezTo>
                    <a:pt x="509729" y="294051"/>
                    <a:pt x="507511" y="292540"/>
                    <a:pt x="505085" y="291182"/>
                  </a:cubicBezTo>
                  <a:cubicBezTo>
                    <a:pt x="502659" y="289823"/>
                    <a:pt x="500033" y="288610"/>
                    <a:pt x="497196" y="287573"/>
                  </a:cubicBezTo>
                  <a:cubicBezTo>
                    <a:pt x="494360" y="286537"/>
                    <a:pt x="491304" y="285723"/>
                    <a:pt x="488930" y="285164"/>
                  </a:cubicBezTo>
                  <a:cubicBezTo>
                    <a:pt x="486556" y="284605"/>
                    <a:pt x="486556" y="284605"/>
                    <a:pt x="488094" y="285107"/>
                  </a:cubicBezTo>
                  <a:cubicBezTo>
                    <a:pt x="488094" y="285107"/>
                    <a:pt x="491035" y="286500"/>
                    <a:pt x="493784" y="287842"/>
                  </a:cubicBezTo>
                  <a:cubicBezTo>
                    <a:pt x="496535" y="289185"/>
                    <a:pt x="499086" y="290543"/>
                    <a:pt x="501425" y="291968"/>
                  </a:cubicBezTo>
                  <a:cubicBezTo>
                    <a:pt x="503765" y="293393"/>
                    <a:pt x="505884" y="294903"/>
                    <a:pt x="507810" y="296499"/>
                  </a:cubicBezTo>
                  <a:cubicBezTo>
                    <a:pt x="509735" y="298094"/>
                    <a:pt x="510443" y="298746"/>
                    <a:pt x="511188" y="299506"/>
                  </a:cubicBezTo>
                  <a:cubicBezTo>
                    <a:pt x="511932" y="300267"/>
                    <a:pt x="512710" y="301136"/>
                    <a:pt x="513522" y="302111"/>
                  </a:cubicBezTo>
                  <a:cubicBezTo>
                    <a:pt x="514334" y="303085"/>
                    <a:pt x="515184" y="304160"/>
                    <a:pt x="516080" y="305369"/>
                  </a:cubicBezTo>
                  <a:cubicBezTo>
                    <a:pt x="516975" y="306577"/>
                    <a:pt x="517138" y="306728"/>
                    <a:pt x="517517" y="307311"/>
                  </a:cubicBezTo>
                  <a:cubicBezTo>
                    <a:pt x="517896" y="307894"/>
                    <a:pt x="518619" y="309069"/>
                    <a:pt x="519637" y="310785"/>
                  </a:cubicBezTo>
                  <a:cubicBezTo>
                    <a:pt x="519899" y="311226"/>
                    <a:pt x="520182" y="311705"/>
                    <a:pt x="520482" y="312216"/>
                  </a:cubicBezTo>
                  <a:cubicBezTo>
                    <a:pt x="520342" y="312969"/>
                    <a:pt x="520140" y="313693"/>
                    <a:pt x="519843" y="314371"/>
                  </a:cubicBezTo>
                  <a:cubicBezTo>
                    <a:pt x="519571" y="314930"/>
                    <a:pt x="519119" y="315565"/>
                    <a:pt x="518488" y="316277"/>
                  </a:cubicBezTo>
                  <a:cubicBezTo>
                    <a:pt x="518229" y="316592"/>
                    <a:pt x="517797" y="316990"/>
                    <a:pt x="517229" y="317452"/>
                  </a:cubicBezTo>
                  <a:cubicBezTo>
                    <a:pt x="516998" y="317528"/>
                    <a:pt x="516775" y="317642"/>
                    <a:pt x="516538" y="317697"/>
                  </a:cubicBezTo>
                  <a:cubicBezTo>
                    <a:pt x="515349" y="317975"/>
                    <a:pt x="514063" y="318002"/>
                    <a:pt x="513183" y="317871"/>
                  </a:cubicBezTo>
                  <a:cubicBezTo>
                    <a:pt x="512302" y="317739"/>
                    <a:pt x="511839" y="317591"/>
                    <a:pt x="511369" y="317401"/>
                  </a:cubicBezTo>
                  <a:cubicBezTo>
                    <a:pt x="510900" y="317210"/>
                    <a:pt x="510423" y="316975"/>
                    <a:pt x="509939" y="316695"/>
                  </a:cubicBezTo>
                  <a:cubicBezTo>
                    <a:pt x="509454" y="316415"/>
                    <a:pt x="508963" y="316087"/>
                    <a:pt x="506993" y="314186"/>
                  </a:cubicBezTo>
                  <a:cubicBezTo>
                    <a:pt x="505023" y="312285"/>
                    <a:pt x="501389" y="308737"/>
                    <a:pt x="500879" y="308320"/>
                  </a:cubicBezTo>
                  <a:cubicBezTo>
                    <a:pt x="500368" y="307903"/>
                    <a:pt x="499855" y="307523"/>
                    <a:pt x="499308" y="307154"/>
                  </a:cubicBezTo>
                  <a:cubicBezTo>
                    <a:pt x="498761" y="306786"/>
                    <a:pt x="498183" y="306426"/>
                    <a:pt x="497569" y="306079"/>
                  </a:cubicBezTo>
                  <a:cubicBezTo>
                    <a:pt x="496956" y="305733"/>
                    <a:pt x="496259" y="305365"/>
                    <a:pt x="494904" y="304822"/>
                  </a:cubicBezTo>
                  <a:cubicBezTo>
                    <a:pt x="493550" y="304279"/>
                    <a:pt x="492255" y="303937"/>
                    <a:pt x="491016" y="303826"/>
                  </a:cubicBezTo>
                  <a:cubicBezTo>
                    <a:pt x="489777" y="303714"/>
                    <a:pt x="488595" y="303847"/>
                    <a:pt x="487505" y="304259"/>
                  </a:cubicBezTo>
                  <a:cubicBezTo>
                    <a:pt x="486415" y="304670"/>
                    <a:pt x="485517" y="305324"/>
                    <a:pt x="484472" y="306453"/>
                  </a:cubicBezTo>
                  <a:cubicBezTo>
                    <a:pt x="483426" y="307583"/>
                    <a:pt x="482532" y="309017"/>
                    <a:pt x="481790" y="310718"/>
                  </a:cubicBezTo>
                  <a:cubicBezTo>
                    <a:pt x="481630" y="311085"/>
                    <a:pt x="481503" y="311515"/>
                    <a:pt x="481356" y="311907"/>
                  </a:cubicBezTo>
                  <a:cubicBezTo>
                    <a:pt x="479906" y="314073"/>
                    <a:pt x="478831" y="316066"/>
                    <a:pt x="478222" y="317842"/>
                  </a:cubicBezTo>
                  <a:cubicBezTo>
                    <a:pt x="476940" y="321382"/>
                    <a:pt x="476379" y="324659"/>
                    <a:pt x="476539" y="327673"/>
                  </a:cubicBezTo>
                  <a:cubicBezTo>
                    <a:pt x="476597" y="328703"/>
                    <a:pt x="476850" y="330390"/>
                    <a:pt x="477299" y="332736"/>
                  </a:cubicBezTo>
                  <a:lnTo>
                    <a:pt x="479969" y="345074"/>
                  </a:lnTo>
                  <a:cubicBezTo>
                    <a:pt x="480591" y="348936"/>
                    <a:pt x="480941" y="351315"/>
                    <a:pt x="481018" y="352210"/>
                  </a:cubicBezTo>
                  <a:cubicBezTo>
                    <a:pt x="481144" y="353277"/>
                    <a:pt x="481246" y="354771"/>
                    <a:pt x="481324" y="356692"/>
                  </a:cubicBezTo>
                  <a:lnTo>
                    <a:pt x="481230" y="370246"/>
                  </a:lnTo>
                  <a:cubicBezTo>
                    <a:pt x="481194" y="371532"/>
                    <a:pt x="481063" y="372849"/>
                    <a:pt x="480833" y="374195"/>
                  </a:cubicBezTo>
                  <a:cubicBezTo>
                    <a:pt x="480496" y="375785"/>
                    <a:pt x="480172" y="377426"/>
                    <a:pt x="479856" y="379089"/>
                  </a:cubicBezTo>
                  <a:cubicBezTo>
                    <a:pt x="479859" y="379042"/>
                    <a:pt x="479862" y="378999"/>
                    <a:pt x="479865" y="378950"/>
                  </a:cubicBezTo>
                  <a:cubicBezTo>
                    <a:pt x="480027" y="376415"/>
                    <a:pt x="480099" y="373801"/>
                    <a:pt x="480082" y="371107"/>
                  </a:cubicBezTo>
                  <a:cubicBezTo>
                    <a:pt x="480075" y="369789"/>
                    <a:pt x="480046" y="368481"/>
                    <a:pt x="479996" y="367183"/>
                  </a:cubicBezTo>
                  <a:lnTo>
                    <a:pt x="479904" y="365244"/>
                  </a:lnTo>
                  <a:cubicBezTo>
                    <a:pt x="479833" y="363955"/>
                    <a:pt x="479740" y="362676"/>
                    <a:pt x="479626" y="361408"/>
                  </a:cubicBezTo>
                  <a:cubicBezTo>
                    <a:pt x="478906" y="354123"/>
                    <a:pt x="477882" y="347691"/>
                    <a:pt x="476552" y="342111"/>
                  </a:cubicBezTo>
                  <a:lnTo>
                    <a:pt x="477037" y="344595"/>
                  </a:lnTo>
                  <a:cubicBezTo>
                    <a:pt x="477336" y="346266"/>
                    <a:pt x="477585" y="347966"/>
                    <a:pt x="477785" y="349696"/>
                  </a:cubicBezTo>
                  <a:cubicBezTo>
                    <a:pt x="477985" y="351425"/>
                    <a:pt x="478135" y="353184"/>
                    <a:pt x="478236" y="354973"/>
                  </a:cubicBezTo>
                  <a:lnTo>
                    <a:pt x="478350" y="357678"/>
                  </a:lnTo>
                  <a:cubicBezTo>
                    <a:pt x="478461" y="361178"/>
                    <a:pt x="478359" y="365068"/>
                    <a:pt x="478045" y="369350"/>
                  </a:cubicBezTo>
                  <a:cubicBezTo>
                    <a:pt x="477702" y="373783"/>
                    <a:pt x="477296" y="377315"/>
                    <a:pt x="476828" y="379946"/>
                  </a:cubicBezTo>
                  <a:cubicBezTo>
                    <a:pt x="476549" y="381604"/>
                    <a:pt x="475831" y="384818"/>
                    <a:pt x="474688" y="389540"/>
                  </a:cubicBezTo>
                  <a:cubicBezTo>
                    <a:pt x="474927" y="387148"/>
                    <a:pt x="475178" y="384074"/>
                    <a:pt x="475444" y="380267"/>
                  </a:cubicBezTo>
                  <a:cubicBezTo>
                    <a:pt x="475608" y="376446"/>
                    <a:pt x="475551" y="371229"/>
                    <a:pt x="475273" y="364617"/>
                  </a:cubicBezTo>
                  <a:cubicBezTo>
                    <a:pt x="475111" y="361783"/>
                    <a:pt x="474739" y="358538"/>
                    <a:pt x="474157" y="354878"/>
                  </a:cubicBezTo>
                  <a:cubicBezTo>
                    <a:pt x="474050" y="354346"/>
                    <a:pt x="473923" y="354337"/>
                    <a:pt x="473776" y="354851"/>
                  </a:cubicBezTo>
                  <a:cubicBezTo>
                    <a:pt x="473786" y="359847"/>
                    <a:pt x="473393" y="365062"/>
                    <a:pt x="472598" y="370494"/>
                  </a:cubicBezTo>
                  <a:cubicBezTo>
                    <a:pt x="472278" y="372560"/>
                    <a:pt x="471968" y="374373"/>
                    <a:pt x="471669" y="375931"/>
                  </a:cubicBezTo>
                  <a:cubicBezTo>
                    <a:pt x="470718" y="380207"/>
                    <a:pt x="470001" y="383631"/>
                    <a:pt x="469506" y="386247"/>
                  </a:cubicBezTo>
                  <a:cubicBezTo>
                    <a:pt x="469409" y="386021"/>
                    <a:pt x="469319" y="385822"/>
                    <a:pt x="469233" y="385642"/>
                  </a:cubicBezTo>
                  <a:cubicBezTo>
                    <a:pt x="469360" y="384006"/>
                    <a:pt x="469447" y="382193"/>
                    <a:pt x="469485" y="380166"/>
                  </a:cubicBezTo>
                  <a:cubicBezTo>
                    <a:pt x="469618" y="374764"/>
                    <a:pt x="469481" y="370180"/>
                    <a:pt x="469074" y="366413"/>
                  </a:cubicBezTo>
                  <a:cubicBezTo>
                    <a:pt x="468562" y="360374"/>
                    <a:pt x="466939" y="352410"/>
                    <a:pt x="464205" y="342522"/>
                  </a:cubicBezTo>
                  <a:cubicBezTo>
                    <a:pt x="464122" y="342310"/>
                    <a:pt x="464087" y="342316"/>
                    <a:pt x="464097" y="342539"/>
                  </a:cubicBezTo>
                  <a:cubicBezTo>
                    <a:pt x="464827" y="346565"/>
                    <a:pt x="465296" y="349996"/>
                    <a:pt x="465502" y="352832"/>
                  </a:cubicBezTo>
                  <a:cubicBezTo>
                    <a:pt x="465802" y="356266"/>
                    <a:pt x="465980" y="359562"/>
                    <a:pt x="466036" y="362720"/>
                  </a:cubicBezTo>
                  <a:cubicBezTo>
                    <a:pt x="466216" y="367975"/>
                    <a:pt x="465894" y="373456"/>
                    <a:pt x="465076" y="379161"/>
                  </a:cubicBezTo>
                  <a:cubicBezTo>
                    <a:pt x="464859" y="378920"/>
                    <a:pt x="464640" y="378679"/>
                    <a:pt x="464408" y="378442"/>
                  </a:cubicBezTo>
                  <a:cubicBezTo>
                    <a:pt x="464268" y="375017"/>
                    <a:pt x="464190" y="373329"/>
                    <a:pt x="464175" y="373439"/>
                  </a:cubicBezTo>
                  <a:cubicBezTo>
                    <a:pt x="464143" y="372788"/>
                    <a:pt x="463958" y="370751"/>
                    <a:pt x="463621" y="367329"/>
                  </a:cubicBezTo>
                  <a:cubicBezTo>
                    <a:pt x="463282" y="363987"/>
                    <a:pt x="462768" y="360498"/>
                    <a:pt x="462078" y="356861"/>
                  </a:cubicBezTo>
                  <a:cubicBezTo>
                    <a:pt x="462031" y="356796"/>
                    <a:pt x="462002" y="356846"/>
                    <a:pt x="461993" y="357011"/>
                  </a:cubicBezTo>
                  <a:cubicBezTo>
                    <a:pt x="462084" y="360700"/>
                    <a:pt x="462065" y="364033"/>
                    <a:pt x="461935" y="367009"/>
                  </a:cubicBezTo>
                  <a:cubicBezTo>
                    <a:pt x="461668" y="372205"/>
                    <a:pt x="461440" y="375001"/>
                    <a:pt x="461250" y="375396"/>
                  </a:cubicBezTo>
                  <a:lnTo>
                    <a:pt x="461501" y="375855"/>
                  </a:lnTo>
                  <a:cubicBezTo>
                    <a:pt x="461471" y="375831"/>
                    <a:pt x="461440" y="375809"/>
                    <a:pt x="461409" y="375784"/>
                  </a:cubicBezTo>
                  <a:cubicBezTo>
                    <a:pt x="461262" y="375611"/>
                    <a:pt x="461146" y="375453"/>
                    <a:pt x="460971" y="375266"/>
                  </a:cubicBezTo>
                  <a:cubicBezTo>
                    <a:pt x="460818" y="375102"/>
                    <a:pt x="460425" y="374778"/>
                    <a:pt x="459914" y="374376"/>
                  </a:cubicBezTo>
                  <a:cubicBezTo>
                    <a:pt x="459878" y="373969"/>
                    <a:pt x="459845" y="373569"/>
                    <a:pt x="459796" y="373129"/>
                  </a:cubicBezTo>
                  <a:lnTo>
                    <a:pt x="459078" y="367712"/>
                  </a:lnTo>
                  <a:lnTo>
                    <a:pt x="458269" y="360271"/>
                  </a:lnTo>
                  <a:cubicBezTo>
                    <a:pt x="458158" y="359273"/>
                    <a:pt x="458086" y="358824"/>
                    <a:pt x="458054" y="358924"/>
                  </a:cubicBezTo>
                  <a:cubicBezTo>
                    <a:pt x="457942" y="358846"/>
                    <a:pt x="457867" y="358911"/>
                    <a:pt x="457830" y="359117"/>
                  </a:cubicBezTo>
                  <a:cubicBezTo>
                    <a:pt x="457762" y="359461"/>
                    <a:pt x="457695" y="360093"/>
                    <a:pt x="457631" y="361014"/>
                  </a:cubicBezTo>
                  <a:cubicBezTo>
                    <a:pt x="457563" y="362227"/>
                    <a:pt x="457524" y="363027"/>
                    <a:pt x="457514" y="363415"/>
                  </a:cubicBezTo>
                  <a:cubicBezTo>
                    <a:pt x="457442" y="367325"/>
                    <a:pt x="457391" y="369405"/>
                    <a:pt x="457359" y="369655"/>
                  </a:cubicBezTo>
                  <a:cubicBezTo>
                    <a:pt x="457342" y="370247"/>
                    <a:pt x="457292" y="371144"/>
                    <a:pt x="457215" y="372311"/>
                  </a:cubicBezTo>
                  <a:cubicBezTo>
                    <a:pt x="457185" y="372289"/>
                    <a:pt x="457156" y="372266"/>
                    <a:pt x="457127" y="372244"/>
                  </a:cubicBezTo>
                  <a:cubicBezTo>
                    <a:pt x="456692" y="371915"/>
                    <a:pt x="456329" y="371626"/>
                    <a:pt x="455935" y="371320"/>
                  </a:cubicBezTo>
                  <a:lnTo>
                    <a:pt x="455047" y="366662"/>
                  </a:lnTo>
                  <a:cubicBezTo>
                    <a:pt x="454875" y="365672"/>
                    <a:pt x="454203" y="361262"/>
                    <a:pt x="453032" y="353433"/>
                  </a:cubicBezTo>
                  <a:cubicBezTo>
                    <a:pt x="452896" y="352568"/>
                    <a:pt x="452800" y="352117"/>
                    <a:pt x="452742" y="352082"/>
                  </a:cubicBezTo>
                  <a:cubicBezTo>
                    <a:pt x="452417" y="351747"/>
                    <a:pt x="452237" y="352989"/>
                    <a:pt x="452204" y="355810"/>
                  </a:cubicBezTo>
                  <a:cubicBezTo>
                    <a:pt x="452238" y="362763"/>
                    <a:pt x="452338" y="366954"/>
                    <a:pt x="452502" y="368446"/>
                  </a:cubicBezTo>
                  <a:cubicBezTo>
                    <a:pt x="451852" y="367833"/>
                    <a:pt x="451307" y="367274"/>
                    <a:pt x="450967" y="366815"/>
                  </a:cubicBezTo>
                  <a:cubicBezTo>
                    <a:pt x="450923" y="366755"/>
                    <a:pt x="450863" y="366671"/>
                    <a:pt x="450816" y="366607"/>
                  </a:cubicBezTo>
                  <a:cubicBezTo>
                    <a:pt x="450664" y="365961"/>
                    <a:pt x="450512" y="365314"/>
                    <a:pt x="450384" y="364593"/>
                  </a:cubicBezTo>
                  <a:cubicBezTo>
                    <a:pt x="449934" y="362059"/>
                    <a:pt x="449262" y="357360"/>
                    <a:pt x="448368" y="350497"/>
                  </a:cubicBezTo>
                  <a:cubicBezTo>
                    <a:pt x="448195" y="349374"/>
                    <a:pt x="448092" y="348897"/>
                    <a:pt x="448059" y="349066"/>
                  </a:cubicBezTo>
                  <a:cubicBezTo>
                    <a:pt x="447885" y="348664"/>
                    <a:pt x="447673" y="349127"/>
                    <a:pt x="447424" y="350455"/>
                  </a:cubicBezTo>
                  <a:cubicBezTo>
                    <a:pt x="447184" y="351751"/>
                    <a:pt x="447073" y="353020"/>
                    <a:pt x="447090" y="354265"/>
                  </a:cubicBezTo>
                  <a:cubicBezTo>
                    <a:pt x="447038" y="355573"/>
                    <a:pt x="447198" y="357891"/>
                    <a:pt x="447565" y="361193"/>
                  </a:cubicBezTo>
                  <a:cubicBezTo>
                    <a:pt x="447317" y="360704"/>
                    <a:pt x="447061" y="360192"/>
                    <a:pt x="446793" y="359637"/>
                  </a:cubicBezTo>
                  <a:cubicBezTo>
                    <a:pt x="445840" y="357672"/>
                    <a:pt x="444749" y="355306"/>
                    <a:pt x="443517" y="352524"/>
                  </a:cubicBezTo>
                  <a:cubicBezTo>
                    <a:pt x="442284" y="349742"/>
                    <a:pt x="441975" y="349189"/>
                    <a:pt x="441702" y="348766"/>
                  </a:cubicBezTo>
                  <a:cubicBezTo>
                    <a:pt x="441428" y="348343"/>
                    <a:pt x="441128" y="347924"/>
                    <a:pt x="440793" y="347516"/>
                  </a:cubicBezTo>
                  <a:cubicBezTo>
                    <a:pt x="440458" y="347109"/>
                    <a:pt x="440098" y="346706"/>
                    <a:pt x="439775" y="346377"/>
                  </a:cubicBezTo>
                  <a:cubicBezTo>
                    <a:pt x="439453" y="346049"/>
                    <a:pt x="439263" y="345752"/>
                    <a:pt x="438594" y="345197"/>
                  </a:cubicBezTo>
                  <a:cubicBezTo>
                    <a:pt x="437926" y="344642"/>
                    <a:pt x="437020" y="344049"/>
                    <a:pt x="435805" y="343336"/>
                  </a:cubicBezTo>
                  <a:cubicBezTo>
                    <a:pt x="434591" y="342621"/>
                    <a:pt x="433051" y="341773"/>
                    <a:pt x="431186" y="340787"/>
                  </a:cubicBezTo>
                  <a:cubicBezTo>
                    <a:pt x="429321" y="339802"/>
                    <a:pt x="428365" y="339290"/>
                    <a:pt x="427466" y="338842"/>
                  </a:cubicBezTo>
                  <a:cubicBezTo>
                    <a:pt x="426568" y="338393"/>
                    <a:pt x="425747" y="338019"/>
                    <a:pt x="424999" y="337720"/>
                  </a:cubicBezTo>
                  <a:cubicBezTo>
                    <a:pt x="424251" y="337420"/>
                    <a:pt x="423567" y="337196"/>
                    <a:pt x="422909" y="337047"/>
                  </a:cubicBezTo>
                  <a:cubicBezTo>
                    <a:pt x="422252" y="336898"/>
                    <a:pt x="420807" y="336748"/>
                    <a:pt x="419392" y="336764"/>
                  </a:cubicBezTo>
                  <a:cubicBezTo>
                    <a:pt x="417977" y="336782"/>
                    <a:pt x="416619" y="336973"/>
                    <a:pt x="415330" y="337350"/>
                  </a:cubicBezTo>
                  <a:cubicBezTo>
                    <a:pt x="414040" y="337728"/>
                    <a:pt x="412835" y="338296"/>
                    <a:pt x="411780" y="338997"/>
                  </a:cubicBezTo>
                  <a:cubicBezTo>
                    <a:pt x="410724" y="339699"/>
                    <a:pt x="409684" y="340381"/>
                    <a:pt x="408636" y="341303"/>
                  </a:cubicBezTo>
                  <a:cubicBezTo>
                    <a:pt x="407589" y="342226"/>
                    <a:pt x="406650" y="343302"/>
                    <a:pt x="405825" y="344529"/>
                  </a:cubicBezTo>
                  <a:cubicBezTo>
                    <a:pt x="405000" y="345756"/>
                    <a:pt x="404279" y="347123"/>
                    <a:pt x="403635" y="348720"/>
                  </a:cubicBezTo>
                  <a:cubicBezTo>
                    <a:pt x="402991" y="350318"/>
                    <a:pt x="402635" y="353393"/>
                    <a:pt x="402814" y="356073"/>
                  </a:cubicBezTo>
                  <a:cubicBezTo>
                    <a:pt x="402995" y="358752"/>
                    <a:pt x="403718" y="361068"/>
                    <a:pt x="404982" y="362966"/>
                  </a:cubicBezTo>
                  <a:cubicBezTo>
                    <a:pt x="405037" y="363048"/>
                    <a:pt x="405103" y="363115"/>
                    <a:pt x="405160" y="363195"/>
                  </a:cubicBezTo>
                  <a:cubicBezTo>
                    <a:pt x="400595" y="364099"/>
                    <a:pt x="397213" y="364969"/>
                    <a:pt x="395098" y="365802"/>
                  </a:cubicBezTo>
                  <a:cubicBezTo>
                    <a:pt x="394731" y="365928"/>
                    <a:pt x="394350" y="366089"/>
                    <a:pt x="393959" y="366275"/>
                  </a:cubicBezTo>
                  <a:cubicBezTo>
                    <a:pt x="393588" y="366375"/>
                    <a:pt x="393207" y="366474"/>
                    <a:pt x="392865" y="366580"/>
                  </a:cubicBezTo>
                  <a:cubicBezTo>
                    <a:pt x="391754" y="366924"/>
                    <a:pt x="390805" y="367292"/>
                    <a:pt x="390008" y="367697"/>
                  </a:cubicBezTo>
                  <a:cubicBezTo>
                    <a:pt x="389211" y="368102"/>
                    <a:pt x="388552" y="368560"/>
                    <a:pt x="387997" y="369126"/>
                  </a:cubicBezTo>
                  <a:cubicBezTo>
                    <a:pt x="387441" y="369693"/>
                    <a:pt x="386922" y="370443"/>
                    <a:pt x="386561" y="371300"/>
                  </a:cubicBezTo>
                  <a:cubicBezTo>
                    <a:pt x="386201" y="372156"/>
                    <a:pt x="386032" y="373104"/>
                    <a:pt x="386010" y="374111"/>
                  </a:cubicBezTo>
                  <a:cubicBezTo>
                    <a:pt x="385988" y="375119"/>
                    <a:pt x="386102" y="376185"/>
                    <a:pt x="386356" y="377267"/>
                  </a:cubicBezTo>
                  <a:cubicBezTo>
                    <a:pt x="386392" y="377422"/>
                    <a:pt x="386445" y="377549"/>
                    <a:pt x="386485" y="377697"/>
                  </a:cubicBezTo>
                  <a:cubicBezTo>
                    <a:pt x="386206" y="377821"/>
                    <a:pt x="385843" y="377992"/>
                    <a:pt x="385453" y="378179"/>
                  </a:cubicBezTo>
                  <a:cubicBezTo>
                    <a:pt x="384520" y="378460"/>
                    <a:pt x="383426" y="378884"/>
                    <a:pt x="382360" y="379400"/>
                  </a:cubicBezTo>
                  <a:cubicBezTo>
                    <a:pt x="380663" y="380223"/>
                    <a:pt x="379093" y="381216"/>
                    <a:pt x="377643" y="382355"/>
                  </a:cubicBezTo>
                  <a:cubicBezTo>
                    <a:pt x="376194" y="383495"/>
                    <a:pt x="374866" y="384776"/>
                    <a:pt x="374080" y="385670"/>
                  </a:cubicBezTo>
                  <a:cubicBezTo>
                    <a:pt x="373294" y="386563"/>
                    <a:pt x="372961" y="386989"/>
                    <a:pt x="372651" y="387433"/>
                  </a:cubicBezTo>
                  <a:cubicBezTo>
                    <a:pt x="372342" y="387878"/>
                    <a:pt x="372052" y="388338"/>
                    <a:pt x="371781" y="388812"/>
                  </a:cubicBezTo>
                  <a:cubicBezTo>
                    <a:pt x="371509" y="389286"/>
                    <a:pt x="371261" y="389777"/>
                    <a:pt x="370713" y="391178"/>
                  </a:cubicBezTo>
                  <a:cubicBezTo>
                    <a:pt x="370671" y="391286"/>
                    <a:pt x="370623" y="391415"/>
                    <a:pt x="370579" y="391529"/>
                  </a:cubicBezTo>
                  <a:cubicBezTo>
                    <a:pt x="370624" y="391186"/>
                    <a:pt x="370670" y="390862"/>
                    <a:pt x="370716" y="390496"/>
                  </a:cubicBezTo>
                  <a:lnTo>
                    <a:pt x="371871" y="380225"/>
                  </a:lnTo>
                  <a:cubicBezTo>
                    <a:pt x="371958" y="379586"/>
                    <a:pt x="371895" y="379394"/>
                    <a:pt x="371683" y="379648"/>
                  </a:cubicBezTo>
                  <a:cubicBezTo>
                    <a:pt x="370096" y="383325"/>
                    <a:pt x="369159" y="385560"/>
                    <a:pt x="368872" y="386352"/>
                  </a:cubicBezTo>
                  <a:lnTo>
                    <a:pt x="363449" y="400757"/>
                  </a:lnTo>
                  <a:cubicBezTo>
                    <a:pt x="362903" y="402418"/>
                    <a:pt x="362496" y="404063"/>
                    <a:pt x="362159" y="405699"/>
                  </a:cubicBezTo>
                  <a:cubicBezTo>
                    <a:pt x="361962" y="403805"/>
                    <a:pt x="362090" y="401507"/>
                    <a:pt x="362580" y="398759"/>
                  </a:cubicBezTo>
                  <a:cubicBezTo>
                    <a:pt x="362772" y="397668"/>
                    <a:pt x="363042" y="396481"/>
                    <a:pt x="363391" y="395196"/>
                  </a:cubicBezTo>
                  <a:cubicBezTo>
                    <a:pt x="364086" y="392716"/>
                    <a:pt x="364791" y="390364"/>
                    <a:pt x="365504" y="388142"/>
                  </a:cubicBezTo>
                  <a:cubicBezTo>
                    <a:pt x="365539" y="388037"/>
                    <a:pt x="365532" y="387979"/>
                    <a:pt x="365484" y="387970"/>
                  </a:cubicBezTo>
                  <a:cubicBezTo>
                    <a:pt x="362410" y="393427"/>
                    <a:pt x="360446" y="399212"/>
                    <a:pt x="359591" y="405324"/>
                  </a:cubicBezTo>
                  <a:cubicBezTo>
                    <a:pt x="359262" y="407607"/>
                    <a:pt x="359312" y="409987"/>
                    <a:pt x="359721" y="412458"/>
                  </a:cubicBezTo>
                  <a:cubicBezTo>
                    <a:pt x="359482" y="412003"/>
                    <a:pt x="359314" y="411624"/>
                    <a:pt x="359243" y="411353"/>
                  </a:cubicBezTo>
                  <a:cubicBezTo>
                    <a:pt x="358576" y="409670"/>
                    <a:pt x="358273" y="407696"/>
                    <a:pt x="358099" y="405616"/>
                  </a:cubicBezTo>
                  <a:cubicBezTo>
                    <a:pt x="358703" y="403474"/>
                    <a:pt x="359144" y="402039"/>
                    <a:pt x="359408" y="401379"/>
                  </a:cubicBezTo>
                  <a:lnTo>
                    <a:pt x="361851" y="395635"/>
                  </a:lnTo>
                  <a:cubicBezTo>
                    <a:pt x="362036" y="395198"/>
                    <a:pt x="362230" y="394698"/>
                    <a:pt x="362432" y="394134"/>
                  </a:cubicBezTo>
                  <a:cubicBezTo>
                    <a:pt x="362658" y="393459"/>
                    <a:pt x="362862" y="392840"/>
                    <a:pt x="363046" y="392271"/>
                  </a:cubicBezTo>
                  <a:cubicBezTo>
                    <a:pt x="364393" y="389366"/>
                    <a:pt x="366274" y="384900"/>
                    <a:pt x="368701" y="378844"/>
                  </a:cubicBezTo>
                  <a:cubicBezTo>
                    <a:pt x="370730" y="372795"/>
                    <a:pt x="371683" y="369900"/>
                    <a:pt x="371559" y="370159"/>
                  </a:cubicBezTo>
                  <a:cubicBezTo>
                    <a:pt x="372395" y="367220"/>
                    <a:pt x="372812" y="365495"/>
                    <a:pt x="372810" y="364983"/>
                  </a:cubicBezTo>
                  <a:lnTo>
                    <a:pt x="361869" y="391768"/>
                  </a:lnTo>
                  <a:cubicBezTo>
                    <a:pt x="361779" y="391969"/>
                    <a:pt x="361693" y="392156"/>
                    <a:pt x="361598" y="392368"/>
                  </a:cubicBezTo>
                  <a:cubicBezTo>
                    <a:pt x="361483" y="392615"/>
                    <a:pt x="361333" y="393017"/>
                    <a:pt x="361166" y="393489"/>
                  </a:cubicBezTo>
                  <a:lnTo>
                    <a:pt x="361050" y="393773"/>
                  </a:lnTo>
                  <a:lnTo>
                    <a:pt x="361071" y="393765"/>
                  </a:lnTo>
                  <a:cubicBezTo>
                    <a:pt x="361013" y="393935"/>
                    <a:pt x="360963" y="394071"/>
                    <a:pt x="360899" y="394266"/>
                  </a:cubicBezTo>
                  <a:cubicBezTo>
                    <a:pt x="359540" y="398742"/>
                    <a:pt x="358612" y="402501"/>
                    <a:pt x="358092" y="405582"/>
                  </a:cubicBezTo>
                  <a:cubicBezTo>
                    <a:pt x="358067" y="405267"/>
                    <a:pt x="357933" y="405038"/>
                    <a:pt x="357919" y="404713"/>
                  </a:cubicBezTo>
                  <a:cubicBezTo>
                    <a:pt x="357812" y="399140"/>
                    <a:pt x="359040" y="393193"/>
                    <a:pt x="361602" y="386872"/>
                  </a:cubicBezTo>
                  <a:cubicBezTo>
                    <a:pt x="359192" y="391236"/>
                    <a:pt x="357343" y="395174"/>
                    <a:pt x="356054" y="398689"/>
                  </a:cubicBezTo>
                  <a:cubicBezTo>
                    <a:pt x="355045" y="401733"/>
                    <a:pt x="354564" y="404398"/>
                    <a:pt x="354613" y="406682"/>
                  </a:cubicBezTo>
                  <a:cubicBezTo>
                    <a:pt x="354609" y="409139"/>
                    <a:pt x="355152" y="411617"/>
                    <a:pt x="356241" y="414119"/>
                  </a:cubicBezTo>
                  <a:cubicBezTo>
                    <a:pt x="356408" y="414527"/>
                    <a:pt x="356566" y="414899"/>
                    <a:pt x="356724" y="415273"/>
                  </a:cubicBezTo>
                  <a:lnTo>
                    <a:pt x="354986" y="412331"/>
                  </a:lnTo>
                  <a:cubicBezTo>
                    <a:pt x="353814" y="409629"/>
                    <a:pt x="353065" y="407253"/>
                    <a:pt x="352738" y="405202"/>
                  </a:cubicBezTo>
                  <a:cubicBezTo>
                    <a:pt x="351767" y="399037"/>
                    <a:pt x="352773" y="392984"/>
                    <a:pt x="355754" y="387045"/>
                  </a:cubicBezTo>
                  <a:cubicBezTo>
                    <a:pt x="352462" y="392870"/>
                    <a:pt x="350494" y="397168"/>
                    <a:pt x="349851" y="399938"/>
                  </a:cubicBezTo>
                  <a:cubicBezTo>
                    <a:pt x="349305" y="401973"/>
                    <a:pt x="349045" y="404038"/>
                    <a:pt x="349007" y="406128"/>
                  </a:cubicBezTo>
                  <a:cubicBezTo>
                    <a:pt x="348344" y="404083"/>
                    <a:pt x="347921" y="401540"/>
                    <a:pt x="347769" y="398432"/>
                  </a:cubicBezTo>
                  <a:cubicBezTo>
                    <a:pt x="347259" y="393541"/>
                    <a:pt x="349072" y="386606"/>
                    <a:pt x="353209" y="377626"/>
                  </a:cubicBezTo>
                  <a:cubicBezTo>
                    <a:pt x="349624" y="383723"/>
                    <a:pt x="347095" y="388532"/>
                    <a:pt x="345623" y="392052"/>
                  </a:cubicBezTo>
                  <a:cubicBezTo>
                    <a:pt x="344126" y="395625"/>
                    <a:pt x="343349" y="398416"/>
                    <a:pt x="343296" y="400423"/>
                  </a:cubicBezTo>
                  <a:cubicBezTo>
                    <a:pt x="343208" y="403353"/>
                    <a:pt x="343984" y="406285"/>
                    <a:pt x="345625" y="409220"/>
                  </a:cubicBezTo>
                  <a:cubicBezTo>
                    <a:pt x="346778" y="411496"/>
                    <a:pt x="348289" y="413353"/>
                    <a:pt x="350125" y="414831"/>
                  </a:cubicBezTo>
                  <a:cubicBezTo>
                    <a:pt x="350573" y="415386"/>
                    <a:pt x="351020" y="415938"/>
                    <a:pt x="351509" y="416532"/>
                  </a:cubicBezTo>
                  <a:cubicBezTo>
                    <a:pt x="352180" y="417346"/>
                    <a:pt x="352887" y="418201"/>
                    <a:pt x="353627" y="419107"/>
                  </a:cubicBezTo>
                  <a:cubicBezTo>
                    <a:pt x="354369" y="420013"/>
                    <a:pt x="354567" y="420238"/>
                    <a:pt x="354811" y="420549"/>
                  </a:cubicBezTo>
                  <a:cubicBezTo>
                    <a:pt x="355056" y="420859"/>
                    <a:pt x="355371" y="421280"/>
                    <a:pt x="355756" y="421806"/>
                  </a:cubicBezTo>
                  <a:cubicBezTo>
                    <a:pt x="356142" y="422332"/>
                    <a:pt x="356602" y="422957"/>
                    <a:pt x="357184" y="423628"/>
                  </a:cubicBezTo>
                  <a:cubicBezTo>
                    <a:pt x="357767" y="424299"/>
                    <a:pt x="358435" y="425135"/>
                    <a:pt x="359082" y="426018"/>
                  </a:cubicBezTo>
                  <a:cubicBezTo>
                    <a:pt x="359730" y="426902"/>
                    <a:pt x="360353" y="427829"/>
                    <a:pt x="360968" y="428793"/>
                  </a:cubicBezTo>
                  <a:cubicBezTo>
                    <a:pt x="361143" y="429066"/>
                    <a:pt x="361315" y="429339"/>
                    <a:pt x="361484" y="429606"/>
                  </a:cubicBezTo>
                  <a:cubicBezTo>
                    <a:pt x="361438" y="430341"/>
                    <a:pt x="361417" y="431078"/>
                    <a:pt x="361446" y="431821"/>
                  </a:cubicBezTo>
                  <a:cubicBezTo>
                    <a:pt x="361491" y="432972"/>
                    <a:pt x="361617" y="434133"/>
                    <a:pt x="361874" y="435339"/>
                  </a:cubicBezTo>
                  <a:cubicBezTo>
                    <a:pt x="362130" y="436545"/>
                    <a:pt x="362460" y="437666"/>
                    <a:pt x="362853" y="438676"/>
                  </a:cubicBezTo>
                  <a:cubicBezTo>
                    <a:pt x="363246" y="439685"/>
                    <a:pt x="363701" y="440587"/>
                    <a:pt x="364256" y="441359"/>
                  </a:cubicBezTo>
                  <a:cubicBezTo>
                    <a:pt x="364680" y="441948"/>
                    <a:pt x="365164" y="442437"/>
                    <a:pt x="365679" y="442866"/>
                  </a:cubicBezTo>
                  <a:cubicBezTo>
                    <a:pt x="365838" y="443390"/>
                    <a:pt x="365999" y="443924"/>
                    <a:pt x="366151" y="444451"/>
                  </a:cubicBezTo>
                  <a:cubicBezTo>
                    <a:pt x="366775" y="446611"/>
                    <a:pt x="367237" y="448681"/>
                    <a:pt x="367521" y="450674"/>
                  </a:cubicBezTo>
                  <a:cubicBezTo>
                    <a:pt x="367805" y="452668"/>
                    <a:pt x="367915" y="454585"/>
                    <a:pt x="367868" y="456701"/>
                  </a:cubicBezTo>
                  <a:cubicBezTo>
                    <a:pt x="367820" y="458816"/>
                    <a:pt x="367697" y="461255"/>
                    <a:pt x="367517" y="463821"/>
                  </a:cubicBezTo>
                  <a:cubicBezTo>
                    <a:pt x="367337" y="466387"/>
                    <a:pt x="367102" y="469080"/>
                    <a:pt x="366822" y="471902"/>
                  </a:cubicBezTo>
                  <a:cubicBezTo>
                    <a:pt x="366542" y="474723"/>
                    <a:pt x="366245" y="477677"/>
                    <a:pt x="365845" y="481009"/>
                  </a:cubicBezTo>
                  <a:cubicBezTo>
                    <a:pt x="365443" y="484341"/>
                    <a:pt x="364998" y="487757"/>
                    <a:pt x="364582" y="490832"/>
                  </a:cubicBezTo>
                  <a:cubicBezTo>
                    <a:pt x="364166" y="493909"/>
                    <a:pt x="363780" y="496644"/>
                    <a:pt x="363423" y="499039"/>
                  </a:cubicBezTo>
                  <a:cubicBezTo>
                    <a:pt x="363067" y="501433"/>
                    <a:pt x="362740" y="503485"/>
                    <a:pt x="362542" y="504983"/>
                  </a:cubicBezTo>
                  <a:cubicBezTo>
                    <a:pt x="362344" y="506481"/>
                    <a:pt x="362301" y="507444"/>
                    <a:pt x="362305" y="508353"/>
                  </a:cubicBezTo>
                  <a:cubicBezTo>
                    <a:pt x="362309" y="509263"/>
                    <a:pt x="362360" y="510118"/>
                    <a:pt x="362441" y="510921"/>
                  </a:cubicBezTo>
                  <a:cubicBezTo>
                    <a:pt x="362523" y="511724"/>
                    <a:pt x="362651" y="512475"/>
                    <a:pt x="362801" y="513155"/>
                  </a:cubicBezTo>
                  <a:cubicBezTo>
                    <a:pt x="362951" y="513834"/>
                    <a:pt x="363156" y="514517"/>
                    <a:pt x="363418" y="515181"/>
                  </a:cubicBezTo>
                  <a:cubicBezTo>
                    <a:pt x="363680" y="515845"/>
                    <a:pt x="364002" y="516488"/>
                    <a:pt x="364381" y="517109"/>
                  </a:cubicBezTo>
                  <a:cubicBezTo>
                    <a:pt x="364759" y="517730"/>
                    <a:pt x="365188" y="518330"/>
                    <a:pt x="368508" y="521683"/>
                  </a:cubicBezTo>
                  <a:cubicBezTo>
                    <a:pt x="370023" y="523214"/>
                    <a:pt x="372119" y="525273"/>
                    <a:pt x="374022" y="527135"/>
                  </a:cubicBezTo>
                  <a:cubicBezTo>
                    <a:pt x="379426" y="534920"/>
                    <a:pt x="383306" y="540961"/>
                    <a:pt x="385654" y="545252"/>
                  </a:cubicBezTo>
                  <a:cubicBezTo>
                    <a:pt x="385753" y="545762"/>
                    <a:pt x="385850" y="546296"/>
                    <a:pt x="385954" y="546753"/>
                  </a:cubicBezTo>
                  <a:cubicBezTo>
                    <a:pt x="386125" y="547496"/>
                    <a:pt x="386303" y="548170"/>
                    <a:pt x="386471" y="548767"/>
                  </a:cubicBezTo>
                  <a:cubicBezTo>
                    <a:pt x="386638" y="549364"/>
                    <a:pt x="386828" y="549997"/>
                    <a:pt x="387049" y="550648"/>
                  </a:cubicBezTo>
                  <a:cubicBezTo>
                    <a:pt x="387270" y="551300"/>
                    <a:pt x="387517" y="551970"/>
                    <a:pt x="387803" y="552655"/>
                  </a:cubicBezTo>
                  <a:cubicBezTo>
                    <a:pt x="388089" y="553341"/>
                    <a:pt x="388397" y="554048"/>
                    <a:pt x="388737" y="554697"/>
                  </a:cubicBezTo>
                  <a:cubicBezTo>
                    <a:pt x="389076" y="555347"/>
                    <a:pt x="389566" y="556079"/>
                    <a:pt x="390259" y="556987"/>
                  </a:cubicBezTo>
                  <a:cubicBezTo>
                    <a:pt x="390952" y="557895"/>
                    <a:pt x="391864" y="558994"/>
                    <a:pt x="393000" y="560294"/>
                  </a:cubicBezTo>
                  <a:cubicBezTo>
                    <a:pt x="393760" y="561164"/>
                    <a:pt x="394628" y="562111"/>
                    <a:pt x="395569" y="562922"/>
                  </a:cubicBezTo>
                  <a:cubicBezTo>
                    <a:pt x="396391" y="564041"/>
                    <a:pt x="397486" y="565466"/>
                    <a:pt x="398858" y="567203"/>
                  </a:cubicBezTo>
                  <a:lnTo>
                    <a:pt x="402305" y="572297"/>
                  </a:lnTo>
                  <a:cubicBezTo>
                    <a:pt x="402456" y="572565"/>
                    <a:pt x="402610" y="572843"/>
                    <a:pt x="402771" y="573144"/>
                  </a:cubicBezTo>
                  <a:cubicBezTo>
                    <a:pt x="402788" y="573184"/>
                    <a:pt x="402807" y="573220"/>
                    <a:pt x="402824" y="573262"/>
                  </a:cubicBezTo>
                  <a:cubicBezTo>
                    <a:pt x="403424" y="574714"/>
                    <a:pt x="403982" y="576298"/>
                    <a:pt x="404346" y="577598"/>
                  </a:cubicBezTo>
                  <a:cubicBezTo>
                    <a:pt x="404709" y="578899"/>
                    <a:pt x="404912" y="579776"/>
                    <a:pt x="405101" y="580488"/>
                  </a:cubicBezTo>
                  <a:cubicBezTo>
                    <a:pt x="405291" y="581199"/>
                    <a:pt x="405444" y="581747"/>
                    <a:pt x="405539" y="582125"/>
                  </a:cubicBezTo>
                  <a:cubicBezTo>
                    <a:pt x="405635" y="582502"/>
                    <a:pt x="405664" y="582670"/>
                    <a:pt x="405676" y="582861"/>
                  </a:cubicBezTo>
                  <a:cubicBezTo>
                    <a:pt x="405689" y="583051"/>
                    <a:pt x="405710" y="583240"/>
                    <a:pt x="405729" y="583447"/>
                  </a:cubicBezTo>
                  <a:cubicBezTo>
                    <a:pt x="405748" y="583655"/>
                    <a:pt x="405765" y="583881"/>
                    <a:pt x="405779" y="584126"/>
                  </a:cubicBezTo>
                  <a:cubicBezTo>
                    <a:pt x="405794" y="584370"/>
                    <a:pt x="405805" y="584633"/>
                    <a:pt x="405816" y="584837"/>
                  </a:cubicBezTo>
                  <a:cubicBezTo>
                    <a:pt x="405826" y="585041"/>
                    <a:pt x="405835" y="585188"/>
                    <a:pt x="405835" y="585474"/>
                  </a:cubicBezTo>
                  <a:cubicBezTo>
                    <a:pt x="405836" y="585760"/>
                    <a:pt x="405831" y="586168"/>
                    <a:pt x="405824" y="586695"/>
                  </a:cubicBezTo>
                  <a:cubicBezTo>
                    <a:pt x="405816" y="587222"/>
                    <a:pt x="405800" y="587865"/>
                    <a:pt x="405796" y="588339"/>
                  </a:cubicBezTo>
                  <a:cubicBezTo>
                    <a:pt x="405792" y="588812"/>
                    <a:pt x="405801" y="589019"/>
                    <a:pt x="405816" y="589248"/>
                  </a:cubicBezTo>
                  <a:cubicBezTo>
                    <a:pt x="405821" y="589327"/>
                    <a:pt x="405830" y="589425"/>
                    <a:pt x="405837" y="589509"/>
                  </a:cubicBezTo>
                  <a:cubicBezTo>
                    <a:pt x="405789" y="589917"/>
                    <a:pt x="405749" y="590333"/>
                    <a:pt x="405719" y="590746"/>
                  </a:cubicBezTo>
                  <a:cubicBezTo>
                    <a:pt x="405594" y="592470"/>
                    <a:pt x="405603" y="594119"/>
                    <a:pt x="405739" y="595691"/>
                  </a:cubicBezTo>
                  <a:cubicBezTo>
                    <a:pt x="405876" y="597263"/>
                    <a:pt x="406133" y="598758"/>
                    <a:pt x="406340" y="599647"/>
                  </a:cubicBezTo>
                  <a:cubicBezTo>
                    <a:pt x="406547" y="600537"/>
                    <a:pt x="406653" y="600905"/>
                    <a:pt x="406768" y="601269"/>
                  </a:cubicBezTo>
                  <a:cubicBezTo>
                    <a:pt x="406883" y="601632"/>
                    <a:pt x="407012" y="601989"/>
                    <a:pt x="407155" y="602338"/>
                  </a:cubicBezTo>
                  <a:cubicBezTo>
                    <a:pt x="407298" y="602688"/>
                    <a:pt x="407453" y="603033"/>
                    <a:pt x="408000" y="604157"/>
                  </a:cubicBezTo>
                  <a:cubicBezTo>
                    <a:pt x="408547" y="605282"/>
                    <a:pt x="409416" y="607054"/>
                    <a:pt x="410193" y="608584"/>
                  </a:cubicBezTo>
                  <a:cubicBezTo>
                    <a:pt x="410969" y="610114"/>
                    <a:pt x="411644" y="611408"/>
                    <a:pt x="412218" y="612467"/>
                  </a:cubicBezTo>
                  <a:cubicBezTo>
                    <a:pt x="412793" y="613527"/>
                    <a:pt x="413297" y="614342"/>
                    <a:pt x="413586" y="614826"/>
                  </a:cubicBezTo>
                  <a:cubicBezTo>
                    <a:pt x="413874" y="615310"/>
                    <a:pt x="414105" y="615833"/>
                    <a:pt x="414312" y="616345"/>
                  </a:cubicBezTo>
                  <a:cubicBezTo>
                    <a:pt x="414519" y="616858"/>
                    <a:pt x="414699" y="617362"/>
                    <a:pt x="414853" y="617858"/>
                  </a:cubicBezTo>
                  <a:cubicBezTo>
                    <a:pt x="415007" y="618353"/>
                    <a:pt x="415134" y="618841"/>
                    <a:pt x="415244" y="619358"/>
                  </a:cubicBezTo>
                  <a:cubicBezTo>
                    <a:pt x="415354" y="619875"/>
                    <a:pt x="415458" y="620444"/>
                    <a:pt x="415553" y="621051"/>
                  </a:cubicBezTo>
                  <a:cubicBezTo>
                    <a:pt x="415648" y="621658"/>
                    <a:pt x="415735" y="622303"/>
                    <a:pt x="415819" y="622984"/>
                  </a:cubicBezTo>
                  <a:cubicBezTo>
                    <a:pt x="415903" y="623665"/>
                    <a:pt x="415975" y="624383"/>
                    <a:pt x="416016" y="624844"/>
                  </a:cubicBezTo>
                  <a:cubicBezTo>
                    <a:pt x="416057" y="625304"/>
                    <a:pt x="416075" y="625535"/>
                    <a:pt x="416093" y="625921"/>
                  </a:cubicBezTo>
                  <a:cubicBezTo>
                    <a:pt x="416106" y="626210"/>
                    <a:pt x="416116" y="626604"/>
                    <a:pt x="416125" y="627050"/>
                  </a:cubicBezTo>
                  <a:cubicBezTo>
                    <a:pt x="416043" y="626707"/>
                    <a:pt x="415954" y="626339"/>
                    <a:pt x="415851" y="625924"/>
                  </a:cubicBezTo>
                  <a:cubicBezTo>
                    <a:pt x="415501" y="624499"/>
                    <a:pt x="415030" y="622642"/>
                    <a:pt x="414399" y="620349"/>
                  </a:cubicBezTo>
                  <a:cubicBezTo>
                    <a:pt x="413768" y="618057"/>
                    <a:pt x="413532" y="617528"/>
                    <a:pt x="413326" y="617138"/>
                  </a:cubicBezTo>
                  <a:cubicBezTo>
                    <a:pt x="413120" y="616748"/>
                    <a:pt x="412896" y="616371"/>
                    <a:pt x="412661" y="616005"/>
                  </a:cubicBezTo>
                  <a:cubicBezTo>
                    <a:pt x="412427" y="615639"/>
                    <a:pt x="412178" y="615285"/>
                    <a:pt x="411917" y="614952"/>
                  </a:cubicBezTo>
                  <a:cubicBezTo>
                    <a:pt x="411656" y="614618"/>
                    <a:pt x="410564" y="613278"/>
                    <a:pt x="409567" y="612101"/>
                  </a:cubicBezTo>
                  <a:cubicBezTo>
                    <a:pt x="408572" y="610923"/>
                    <a:pt x="407674" y="609909"/>
                    <a:pt x="406882" y="609053"/>
                  </a:cubicBezTo>
                  <a:cubicBezTo>
                    <a:pt x="406119" y="608226"/>
                    <a:pt x="405450" y="607560"/>
                    <a:pt x="404885" y="607038"/>
                  </a:cubicBezTo>
                  <a:cubicBezTo>
                    <a:pt x="403645" y="604910"/>
                    <a:pt x="402917" y="603491"/>
                    <a:pt x="402735" y="602826"/>
                  </a:cubicBezTo>
                  <a:cubicBezTo>
                    <a:pt x="402482" y="602233"/>
                    <a:pt x="402230" y="601493"/>
                    <a:pt x="401978" y="600605"/>
                  </a:cubicBezTo>
                  <a:cubicBezTo>
                    <a:pt x="401513" y="598949"/>
                    <a:pt x="400989" y="596997"/>
                    <a:pt x="400414" y="594775"/>
                  </a:cubicBezTo>
                  <a:cubicBezTo>
                    <a:pt x="400410" y="594505"/>
                    <a:pt x="400408" y="594238"/>
                    <a:pt x="400403" y="593913"/>
                  </a:cubicBezTo>
                  <a:cubicBezTo>
                    <a:pt x="400402" y="593805"/>
                    <a:pt x="400401" y="593727"/>
                    <a:pt x="400400" y="593626"/>
                  </a:cubicBezTo>
                  <a:lnTo>
                    <a:pt x="400410" y="593631"/>
                  </a:lnTo>
                  <a:cubicBezTo>
                    <a:pt x="400837" y="592747"/>
                    <a:pt x="400980" y="590859"/>
                    <a:pt x="400841" y="587970"/>
                  </a:cubicBezTo>
                  <a:cubicBezTo>
                    <a:pt x="400749" y="586280"/>
                    <a:pt x="400373" y="584383"/>
                    <a:pt x="399711" y="582279"/>
                  </a:cubicBezTo>
                  <a:cubicBezTo>
                    <a:pt x="398666" y="578942"/>
                    <a:pt x="396883" y="575558"/>
                    <a:pt x="394433" y="572132"/>
                  </a:cubicBezTo>
                  <a:cubicBezTo>
                    <a:pt x="393893" y="571214"/>
                    <a:pt x="393304" y="570140"/>
                    <a:pt x="392634" y="568826"/>
                  </a:cubicBezTo>
                  <a:cubicBezTo>
                    <a:pt x="391885" y="567358"/>
                    <a:pt x="391051" y="565628"/>
                    <a:pt x="390120" y="563643"/>
                  </a:cubicBezTo>
                  <a:cubicBezTo>
                    <a:pt x="389190" y="561658"/>
                    <a:pt x="388102" y="559308"/>
                    <a:pt x="386997" y="557650"/>
                  </a:cubicBezTo>
                  <a:cubicBezTo>
                    <a:pt x="385892" y="555993"/>
                    <a:pt x="384952" y="554546"/>
                    <a:pt x="384142" y="553240"/>
                  </a:cubicBezTo>
                  <a:cubicBezTo>
                    <a:pt x="383333" y="551934"/>
                    <a:pt x="382659" y="550770"/>
                    <a:pt x="382094" y="549766"/>
                  </a:cubicBezTo>
                  <a:cubicBezTo>
                    <a:pt x="381530" y="548763"/>
                    <a:pt x="380919" y="547620"/>
                    <a:pt x="377325" y="543152"/>
                  </a:cubicBezTo>
                  <a:cubicBezTo>
                    <a:pt x="373731" y="538684"/>
                    <a:pt x="371337" y="536306"/>
                    <a:pt x="369450" y="534415"/>
                  </a:cubicBezTo>
                  <a:cubicBezTo>
                    <a:pt x="367562" y="532524"/>
                    <a:pt x="366113" y="531033"/>
                    <a:pt x="365107" y="529950"/>
                  </a:cubicBezTo>
                  <a:cubicBezTo>
                    <a:pt x="364100" y="528867"/>
                    <a:pt x="363565" y="528210"/>
                    <a:pt x="363453" y="527910"/>
                  </a:cubicBezTo>
                  <a:cubicBezTo>
                    <a:pt x="363340" y="527610"/>
                    <a:pt x="362659" y="526716"/>
                    <a:pt x="362255" y="525897"/>
                  </a:cubicBezTo>
                  <a:cubicBezTo>
                    <a:pt x="361851" y="525079"/>
                    <a:pt x="361623" y="524171"/>
                    <a:pt x="361561" y="523155"/>
                  </a:cubicBezTo>
                  <a:cubicBezTo>
                    <a:pt x="361500" y="522138"/>
                    <a:pt x="361615" y="521000"/>
                    <a:pt x="361626" y="520350"/>
                  </a:cubicBezTo>
                  <a:cubicBezTo>
                    <a:pt x="361902" y="519070"/>
                    <a:pt x="361515" y="519649"/>
                    <a:pt x="361779" y="519019"/>
                  </a:cubicBezTo>
                  <a:cubicBezTo>
                    <a:pt x="361311" y="519575"/>
                    <a:pt x="360766" y="520775"/>
                    <a:pt x="360474" y="521964"/>
                  </a:cubicBezTo>
                  <a:cubicBezTo>
                    <a:pt x="360182" y="523154"/>
                    <a:pt x="360138" y="524325"/>
                    <a:pt x="360351" y="525458"/>
                  </a:cubicBezTo>
                  <a:cubicBezTo>
                    <a:pt x="360440" y="525934"/>
                    <a:pt x="360576" y="526389"/>
                    <a:pt x="360717" y="526805"/>
                  </a:cubicBezTo>
                  <a:cubicBezTo>
                    <a:pt x="360372" y="527570"/>
                    <a:pt x="359968" y="528857"/>
                    <a:pt x="359579" y="530032"/>
                  </a:cubicBezTo>
                  <a:cubicBezTo>
                    <a:pt x="359162" y="531290"/>
                    <a:pt x="358748" y="532393"/>
                    <a:pt x="358318" y="533334"/>
                  </a:cubicBezTo>
                  <a:cubicBezTo>
                    <a:pt x="357889" y="534277"/>
                    <a:pt x="357441" y="535054"/>
                    <a:pt x="356829" y="535927"/>
                  </a:cubicBezTo>
                  <a:cubicBezTo>
                    <a:pt x="356217" y="536799"/>
                    <a:pt x="355342" y="538046"/>
                    <a:pt x="354347" y="539540"/>
                  </a:cubicBezTo>
                  <a:cubicBezTo>
                    <a:pt x="353351" y="541033"/>
                    <a:pt x="352235" y="542776"/>
                    <a:pt x="351000" y="544768"/>
                  </a:cubicBezTo>
                  <a:cubicBezTo>
                    <a:pt x="349764" y="546760"/>
                    <a:pt x="348410" y="549003"/>
                    <a:pt x="347554" y="550415"/>
                  </a:cubicBezTo>
                  <a:cubicBezTo>
                    <a:pt x="346698" y="551827"/>
                    <a:pt x="346300" y="552389"/>
                    <a:pt x="345765" y="553095"/>
                  </a:cubicBezTo>
                  <a:cubicBezTo>
                    <a:pt x="345230" y="553802"/>
                    <a:pt x="344564" y="554649"/>
                    <a:pt x="343766" y="555630"/>
                  </a:cubicBezTo>
                  <a:cubicBezTo>
                    <a:pt x="342967" y="556610"/>
                    <a:pt x="342081" y="557759"/>
                    <a:pt x="341427" y="558627"/>
                  </a:cubicBezTo>
                  <a:cubicBezTo>
                    <a:pt x="340774" y="559496"/>
                    <a:pt x="340519" y="559894"/>
                    <a:pt x="340275" y="560308"/>
                  </a:cubicBezTo>
                  <a:cubicBezTo>
                    <a:pt x="340031" y="560723"/>
                    <a:pt x="339793" y="561147"/>
                    <a:pt x="339566" y="561586"/>
                  </a:cubicBezTo>
                  <a:cubicBezTo>
                    <a:pt x="339339" y="562024"/>
                    <a:pt x="339121" y="562475"/>
                    <a:pt x="337460" y="566350"/>
                  </a:cubicBezTo>
                  <a:cubicBezTo>
                    <a:pt x="335799" y="570224"/>
                    <a:pt x="332768" y="577540"/>
                    <a:pt x="332265" y="579230"/>
                  </a:cubicBezTo>
                  <a:cubicBezTo>
                    <a:pt x="331977" y="580197"/>
                    <a:pt x="331763" y="581087"/>
                    <a:pt x="331522" y="582005"/>
                  </a:cubicBezTo>
                  <a:cubicBezTo>
                    <a:pt x="331397" y="582291"/>
                    <a:pt x="331258" y="582549"/>
                    <a:pt x="331136" y="582841"/>
                  </a:cubicBezTo>
                  <a:cubicBezTo>
                    <a:pt x="330654" y="583999"/>
                    <a:pt x="330160" y="585304"/>
                    <a:pt x="329658" y="586762"/>
                  </a:cubicBezTo>
                  <a:cubicBezTo>
                    <a:pt x="329157" y="588220"/>
                    <a:pt x="328650" y="589832"/>
                    <a:pt x="328139" y="591597"/>
                  </a:cubicBezTo>
                  <a:cubicBezTo>
                    <a:pt x="327628" y="593363"/>
                    <a:pt x="327114" y="595284"/>
                    <a:pt x="326746" y="596621"/>
                  </a:cubicBezTo>
                  <a:cubicBezTo>
                    <a:pt x="326377" y="597959"/>
                    <a:pt x="326118" y="598689"/>
                    <a:pt x="325862" y="599377"/>
                  </a:cubicBezTo>
                  <a:cubicBezTo>
                    <a:pt x="325606" y="600064"/>
                    <a:pt x="325347" y="600707"/>
                    <a:pt x="325089" y="601305"/>
                  </a:cubicBezTo>
                  <a:cubicBezTo>
                    <a:pt x="324830" y="601904"/>
                    <a:pt x="324568" y="602456"/>
                    <a:pt x="322207" y="607106"/>
                  </a:cubicBezTo>
                  <a:cubicBezTo>
                    <a:pt x="319845" y="611756"/>
                    <a:pt x="315530" y="620488"/>
                    <a:pt x="313044" y="623653"/>
                  </a:cubicBezTo>
                  <a:cubicBezTo>
                    <a:pt x="310558" y="626818"/>
                    <a:pt x="308245" y="629974"/>
                    <a:pt x="306188" y="632999"/>
                  </a:cubicBezTo>
                  <a:cubicBezTo>
                    <a:pt x="304132" y="636024"/>
                    <a:pt x="302333" y="638918"/>
                    <a:pt x="300799" y="641690"/>
                  </a:cubicBezTo>
                  <a:cubicBezTo>
                    <a:pt x="299265" y="644462"/>
                    <a:pt x="298056" y="647089"/>
                    <a:pt x="297796" y="647632"/>
                  </a:cubicBezTo>
                  <a:cubicBezTo>
                    <a:pt x="297535" y="648175"/>
                    <a:pt x="297265" y="648790"/>
                    <a:pt x="296984" y="649452"/>
                  </a:cubicBezTo>
                  <a:cubicBezTo>
                    <a:pt x="296704" y="650115"/>
                    <a:pt x="296418" y="650828"/>
                    <a:pt x="296127" y="651592"/>
                  </a:cubicBezTo>
                  <a:cubicBezTo>
                    <a:pt x="295836" y="652355"/>
                    <a:pt x="295531" y="653184"/>
                    <a:pt x="292611" y="663190"/>
                  </a:cubicBezTo>
                  <a:cubicBezTo>
                    <a:pt x="289690" y="673197"/>
                    <a:pt x="289690" y="673197"/>
                    <a:pt x="292154" y="666722"/>
                  </a:cubicBezTo>
                  <a:cubicBezTo>
                    <a:pt x="292154" y="666722"/>
                    <a:pt x="298627" y="654364"/>
                    <a:pt x="298952" y="653617"/>
                  </a:cubicBezTo>
                  <a:cubicBezTo>
                    <a:pt x="299277" y="652870"/>
                    <a:pt x="299589" y="652168"/>
                    <a:pt x="299890" y="651521"/>
                  </a:cubicBezTo>
                  <a:cubicBezTo>
                    <a:pt x="300192" y="650875"/>
                    <a:pt x="300476" y="650280"/>
                    <a:pt x="300750" y="649742"/>
                  </a:cubicBezTo>
                  <a:cubicBezTo>
                    <a:pt x="301024" y="649205"/>
                    <a:pt x="301303" y="648681"/>
                    <a:pt x="302654" y="646124"/>
                  </a:cubicBezTo>
                  <a:cubicBezTo>
                    <a:pt x="304004" y="643566"/>
                    <a:pt x="305570" y="640863"/>
                    <a:pt x="307398" y="638015"/>
                  </a:cubicBezTo>
                  <a:cubicBezTo>
                    <a:pt x="309226" y="635165"/>
                    <a:pt x="311316" y="632173"/>
                    <a:pt x="313667" y="629037"/>
                  </a:cubicBezTo>
                  <a:cubicBezTo>
                    <a:pt x="316019" y="625900"/>
                    <a:pt x="318801" y="622376"/>
                    <a:pt x="323152" y="613458"/>
                  </a:cubicBezTo>
                  <a:cubicBezTo>
                    <a:pt x="327504" y="604541"/>
                    <a:pt x="327785" y="603919"/>
                    <a:pt x="328045" y="603269"/>
                  </a:cubicBezTo>
                  <a:cubicBezTo>
                    <a:pt x="328306" y="602620"/>
                    <a:pt x="328558" y="601932"/>
                    <a:pt x="328800" y="601206"/>
                  </a:cubicBezTo>
                  <a:cubicBezTo>
                    <a:pt x="329042" y="600479"/>
                    <a:pt x="329275" y="599714"/>
                    <a:pt x="329507" y="598875"/>
                  </a:cubicBezTo>
                  <a:cubicBezTo>
                    <a:pt x="329739" y="598035"/>
                    <a:pt x="330139" y="595973"/>
                    <a:pt x="330517" y="594104"/>
                  </a:cubicBezTo>
                  <a:cubicBezTo>
                    <a:pt x="330894" y="592234"/>
                    <a:pt x="331266" y="590519"/>
                    <a:pt x="331629" y="588958"/>
                  </a:cubicBezTo>
                  <a:cubicBezTo>
                    <a:pt x="331991" y="587397"/>
                    <a:pt x="332343" y="585988"/>
                    <a:pt x="332695" y="584733"/>
                  </a:cubicBezTo>
                  <a:cubicBezTo>
                    <a:pt x="333030" y="583541"/>
                    <a:pt x="333349" y="582461"/>
                    <a:pt x="333691" y="581415"/>
                  </a:cubicBezTo>
                  <a:cubicBezTo>
                    <a:pt x="334297" y="579915"/>
                    <a:pt x="334983" y="578303"/>
                    <a:pt x="338451" y="571440"/>
                  </a:cubicBezTo>
                  <a:cubicBezTo>
                    <a:pt x="342008" y="564399"/>
                    <a:pt x="342206" y="564024"/>
                    <a:pt x="342420" y="563642"/>
                  </a:cubicBezTo>
                  <a:cubicBezTo>
                    <a:pt x="342634" y="563259"/>
                    <a:pt x="342851" y="562890"/>
                    <a:pt x="343074" y="562535"/>
                  </a:cubicBezTo>
                  <a:cubicBezTo>
                    <a:pt x="343297" y="562180"/>
                    <a:pt x="343524" y="561840"/>
                    <a:pt x="343726" y="561549"/>
                  </a:cubicBezTo>
                  <a:cubicBezTo>
                    <a:pt x="343754" y="561508"/>
                    <a:pt x="343831" y="561414"/>
                    <a:pt x="343889" y="561340"/>
                  </a:cubicBezTo>
                  <a:cubicBezTo>
                    <a:pt x="343559" y="562008"/>
                    <a:pt x="343231" y="562673"/>
                    <a:pt x="342997" y="563248"/>
                  </a:cubicBezTo>
                  <a:cubicBezTo>
                    <a:pt x="342688" y="564009"/>
                    <a:pt x="342445" y="564687"/>
                    <a:pt x="342305" y="565152"/>
                  </a:cubicBezTo>
                  <a:cubicBezTo>
                    <a:pt x="342166" y="565617"/>
                    <a:pt x="342063" y="565979"/>
                    <a:pt x="341954" y="566373"/>
                  </a:cubicBezTo>
                  <a:cubicBezTo>
                    <a:pt x="341844" y="566766"/>
                    <a:pt x="341736" y="567194"/>
                    <a:pt x="341630" y="567656"/>
                  </a:cubicBezTo>
                  <a:cubicBezTo>
                    <a:pt x="341523" y="568118"/>
                    <a:pt x="341414" y="568615"/>
                    <a:pt x="341233" y="569506"/>
                  </a:cubicBezTo>
                  <a:cubicBezTo>
                    <a:pt x="341051" y="570397"/>
                    <a:pt x="340808" y="571641"/>
                    <a:pt x="340590" y="572864"/>
                  </a:cubicBezTo>
                  <a:cubicBezTo>
                    <a:pt x="340373" y="574088"/>
                    <a:pt x="340173" y="575290"/>
                    <a:pt x="339990" y="576470"/>
                  </a:cubicBezTo>
                  <a:cubicBezTo>
                    <a:pt x="339807" y="577651"/>
                    <a:pt x="339636" y="578810"/>
                    <a:pt x="339518" y="579608"/>
                  </a:cubicBezTo>
                  <a:cubicBezTo>
                    <a:pt x="339401" y="580407"/>
                    <a:pt x="339317" y="580895"/>
                    <a:pt x="339231" y="581355"/>
                  </a:cubicBezTo>
                  <a:cubicBezTo>
                    <a:pt x="339144" y="581815"/>
                    <a:pt x="339060" y="582247"/>
                    <a:pt x="338972" y="582651"/>
                  </a:cubicBezTo>
                  <a:cubicBezTo>
                    <a:pt x="338883" y="583055"/>
                    <a:pt x="338793" y="583430"/>
                    <a:pt x="338680" y="583875"/>
                  </a:cubicBezTo>
                  <a:cubicBezTo>
                    <a:pt x="338567" y="584320"/>
                    <a:pt x="338382" y="584977"/>
                    <a:pt x="338116" y="585847"/>
                  </a:cubicBezTo>
                  <a:cubicBezTo>
                    <a:pt x="337850" y="586717"/>
                    <a:pt x="337506" y="587796"/>
                    <a:pt x="337082" y="589078"/>
                  </a:cubicBezTo>
                  <a:cubicBezTo>
                    <a:pt x="336659" y="590361"/>
                    <a:pt x="336164" y="591849"/>
                    <a:pt x="335855" y="592842"/>
                  </a:cubicBezTo>
                  <a:cubicBezTo>
                    <a:pt x="335545" y="593835"/>
                    <a:pt x="335468" y="594212"/>
                    <a:pt x="335399" y="594657"/>
                  </a:cubicBezTo>
                  <a:cubicBezTo>
                    <a:pt x="335330" y="595101"/>
                    <a:pt x="335263" y="595628"/>
                    <a:pt x="335202" y="596247"/>
                  </a:cubicBezTo>
                  <a:cubicBezTo>
                    <a:pt x="335141" y="596865"/>
                    <a:pt x="335075" y="597578"/>
                    <a:pt x="335039" y="598017"/>
                  </a:cubicBezTo>
                  <a:cubicBezTo>
                    <a:pt x="335003" y="598455"/>
                    <a:pt x="334974" y="598644"/>
                    <a:pt x="334945" y="598822"/>
                  </a:cubicBezTo>
                  <a:cubicBezTo>
                    <a:pt x="334916" y="598998"/>
                    <a:pt x="334889" y="599164"/>
                    <a:pt x="334859" y="599315"/>
                  </a:cubicBezTo>
                  <a:cubicBezTo>
                    <a:pt x="334830" y="599467"/>
                    <a:pt x="334798" y="599605"/>
                    <a:pt x="334129" y="601584"/>
                  </a:cubicBezTo>
                  <a:cubicBezTo>
                    <a:pt x="333459" y="603564"/>
                    <a:pt x="332123" y="607547"/>
                    <a:pt x="331994" y="608032"/>
                  </a:cubicBezTo>
                  <a:cubicBezTo>
                    <a:pt x="331865" y="608516"/>
                    <a:pt x="331752" y="609022"/>
                    <a:pt x="331650" y="609575"/>
                  </a:cubicBezTo>
                  <a:cubicBezTo>
                    <a:pt x="331547" y="610129"/>
                    <a:pt x="331451" y="610730"/>
                    <a:pt x="331364" y="611382"/>
                  </a:cubicBezTo>
                  <a:cubicBezTo>
                    <a:pt x="331276" y="612034"/>
                    <a:pt x="331186" y="612745"/>
                    <a:pt x="331174" y="613095"/>
                  </a:cubicBezTo>
                  <a:cubicBezTo>
                    <a:pt x="331161" y="613444"/>
                    <a:pt x="331188" y="613785"/>
                    <a:pt x="331255" y="614117"/>
                  </a:cubicBezTo>
                  <a:cubicBezTo>
                    <a:pt x="331322" y="614449"/>
                    <a:pt x="331433" y="614769"/>
                    <a:pt x="331590" y="615067"/>
                  </a:cubicBezTo>
                  <a:cubicBezTo>
                    <a:pt x="331748" y="615364"/>
                    <a:pt x="332001" y="615698"/>
                    <a:pt x="332862" y="616563"/>
                  </a:cubicBezTo>
                  <a:cubicBezTo>
                    <a:pt x="333723" y="617428"/>
                    <a:pt x="334432" y="618157"/>
                    <a:pt x="334988" y="618767"/>
                  </a:cubicBezTo>
                  <a:cubicBezTo>
                    <a:pt x="335544" y="619377"/>
                    <a:pt x="335945" y="619862"/>
                    <a:pt x="336191" y="620200"/>
                  </a:cubicBezTo>
                  <a:cubicBezTo>
                    <a:pt x="336435" y="620537"/>
                    <a:pt x="336543" y="620769"/>
                    <a:pt x="336914" y="621570"/>
                  </a:cubicBezTo>
                  <a:cubicBezTo>
                    <a:pt x="337285" y="622371"/>
                    <a:pt x="337614" y="623175"/>
                    <a:pt x="337918" y="623985"/>
                  </a:cubicBezTo>
                  <a:cubicBezTo>
                    <a:pt x="338080" y="624415"/>
                    <a:pt x="338235" y="624842"/>
                    <a:pt x="338386" y="625245"/>
                  </a:cubicBezTo>
                  <a:cubicBezTo>
                    <a:pt x="338444" y="625769"/>
                    <a:pt x="338526" y="626676"/>
                    <a:pt x="338687" y="628757"/>
                  </a:cubicBezTo>
                  <a:cubicBezTo>
                    <a:pt x="338931" y="631901"/>
                    <a:pt x="339514" y="637839"/>
                    <a:pt x="341845" y="645860"/>
                  </a:cubicBezTo>
                  <a:cubicBezTo>
                    <a:pt x="341991" y="646364"/>
                    <a:pt x="342187" y="646876"/>
                    <a:pt x="342359" y="647384"/>
                  </a:cubicBezTo>
                  <a:cubicBezTo>
                    <a:pt x="342349" y="647602"/>
                    <a:pt x="342340" y="647823"/>
                    <a:pt x="342331" y="648030"/>
                  </a:cubicBezTo>
                  <a:cubicBezTo>
                    <a:pt x="342313" y="648413"/>
                    <a:pt x="342291" y="648768"/>
                    <a:pt x="342260" y="649093"/>
                  </a:cubicBezTo>
                  <a:cubicBezTo>
                    <a:pt x="342230" y="649419"/>
                    <a:pt x="342193" y="649715"/>
                    <a:pt x="342161" y="649963"/>
                  </a:cubicBezTo>
                  <a:cubicBezTo>
                    <a:pt x="342129" y="650212"/>
                    <a:pt x="342098" y="650410"/>
                    <a:pt x="342062" y="650607"/>
                  </a:cubicBezTo>
                  <a:cubicBezTo>
                    <a:pt x="342026" y="650803"/>
                    <a:pt x="341984" y="650997"/>
                    <a:pt x="341935" y="651188"/>
                  </a:cubicBezTo>
                  <a:cubicBezTo>
                    <a:pt x="341887" y="651380"/>
                    <a:pt x="341833" y="651570"/>
                    <a:pt x="341626" y="652148"/>
                  </a:cubicBezTo>
                  <a:cubicBezTo>
                    <a:pt x="341419" y="652727"/>
                    <a:pt x="341094" y="653628"/>
                    <a:pt x="340838" y="654363"/>
                  </a:cubicBezTo>
                  <a:cubicBezTo>
                    <a:pt x="340582" y="655097"/>
                    <a:pt x="340393" y="655666"/>
                    <a:pt x="340263" y="656075"/>
                  </a:cubicBezTo>
                  <a:cubicBezTo>
                    <a:pt x="340169" y="656370"/>
                    <a:pt x="340106" y="656594"/>
                    <a:pt x="340048" y="656807"/>
                  </a:cubicBezTo>
                  <a:cubicBezTo>
                    <a:pt x="340015" y="656395"/>
                    <a:pt x="339982" y="655976"/>
                    <a:pt x="339939" y="655512"/>
                  </a:cubicBezTo>
                  <a:cubicBezTo>
                    <a:pt x="339524" y="650947"/>
                    <a:pt x="338617" y="644107"/>
                    <a:pt x="337702" y="641343"/>
                  </a:cubicBezTo>
                  <a:cubicBezTo>
                    <a:pt x="336788" y="638580"/>
                    <a:pt x="336027" y="636247"/>
                    <a:pt x="335388" y="634222"/>
                  </a:cubicBezTo>
                  <a:cubicBezTo>
                    <a:pt x="334748" y="632196"/>
                    <a:pt x="334230" y="630480"/>
                    <a:pt x="333834" y="629076"/>
                  </a:cubicBezTo>
                  <a:cubicBezTo>
                    <a:pt x="333438" y="627672"/>
                    <a:pt x="333137" y="626481"/>
                    <a:pt x="332872" y="625829"/>
                  </a:cubicBezTo>
                  <a:cubicBezTo>
                    <a:pt x="332606" y="625177"/>
                    <a:pt x="332361" y="624634"/>
                    <a:pt x="332108" y="624127"/>
                  </a:cubicBezTo>
                  <a:cubicBezTo>
                    <a:pt x="331855" y="623621"/>
                    <a:pt x="331587" y="623155"/>
                    <a:pt x="331310" y="622726"/>
                  </a:cubicBezTo>
                  <a:cubicBezTo>
                    <a:pt x="331033" y="622296"/>
                    <a:pt x="330570" y="621699"/>
                    <a:pt x="329614" y="621120"/>
                  </a:cubicBezTo>
                  <a:cubicBezTo>
                    <a:pt x="328658" y="620542"/>
                    <a:pt x="327517" y="620391"/>
                    <a:pt x="326441" y="620675"/>
                  </a:cubicBezTo>
                  <a:cubicBezTo>
                    <a:pt x="325364" y="620959"/>
                    <a:pt x="324396" y="621558"/>
                    <a:pt x="323472" y="622399"/>
                  </a:cubicBezTo>
                  <a:cubicBezTo>
                    <a:pt x="322547" y="623240"/>
                    <a:pt x="321559" y="624396"/>
                    <a:pt x="315567" y="633393"/>
                  </a:cubicBezTo>
                  <a:cubicBezTo>
                    <a:pt x="314620" y="634815"/>
                    <a:pt x="313826" y="636010"/>
                    <a:pt x="313136" y="637049"/>
                  </a:cubicBezTo>
                  <a:cubicBezTo>
                    <a:pt x="312125" y="638329"/>
                    <a:pt x="311216" y="639506"/>
                    <a:pt x="310562" y="640358"/>
                  </a:cubicBezTo>
                  <a:cubicBezTo>
                    <a:pt x="309382" y="641895"/>
                    <a:pt x="308574" y="643166"/>
                    <a:pt x="307405" y="645388"/>
                  </a:cubicBezTo>
                  <a:cubicBezTo>
                    <a:pt x="306236" y="647611"/>
                    <a:pt x="304659" y="650870"/>
                    <a:pt x="302730" y="655212"/>
                  </a:cubicBezTo>
                  <a:cubicBezTo>
                    <a:pt x="300802" y="659554"/>
                    <a:pt x="298470" y="664960"/>
                    <a:pt x="297066" y="668248"/>
                  </a:cubicBezTo>
                  <a:cubicBezTo>
                    <a:pt x="295662" y="671536"/>
                    <a:pt x="295261" y="672272"/>
                    <a:pt x="294539" y="673443"/>
                  </a:cubicBezTo>
                  <a:cubicBezTo>
                    <a:pt x="293818" y="674614"/>
                    <a:pt x="292790" y="676187"/>
                    <a:pt x="291462" y="678151"/>
                  </a:cubicBezTo>
                  <a:cubicBezTo>
                    <a:pt x="290134" y="680116"/>
                    <a:pt x="288507" y="682467"/>
                    <a:pt x="287338" y="684199"/>
                  </a:cubicBezTo>
                  <a:cubicBezTo>
                    <a:pt x="286169" y="685931"/>
                    <a:pt x="285743" y="686669"/>
                    <a:pt x="285341" y="687398"/>
                  </a:cubicBezTo>
                  <a:cubicBezTo>
                    <a:pt x="284940" y="688127"/>
                    <a:pt x="284562" y="688848"/>
                    <a:pt x="284209" y="689560"/>
                  </a:cubicBezTo>
                  <a:cubicBezTo>
                    <a:pt x="283855" y="690273"/>
                    <a:pt x="283527" y="690977"/>
                    <a:pt x="283188" y="691629"/>
                  </a:cubicBezTo>
                  <a:cubicBezTo>
                    <a:pt x="282849" y="692281"/>
                    <a:pt x="282335" y="693519"/>
                    <a:pt x="281795" y="695271"/>
                  </a:cubicBezTo>
                  <a:cubicBezTo>
                    <a:pt x="281254" y="697023"/>
                    <a:pt x="280655" y="699342"/>
                    <a:pt x="279987" y="702250"/>
                  </a:cubicBezTo>
                  <a:cubicBezTo>
                    <a:pt x="279319" y="705158"/>
                    <a:pt x="278616" y="708667"/>
                    <a:pt x="277092" y="713716"/>
                  </a:cubicBezTo>
                  <a:cubicBezTo>
                    <a:pt x="275569" y="718766"/>
                    <a:pt x="273173" y="725357"/>
                    <a:pt x="272717" y="728284"/>
                  </a:cubicBezTo>
                  <a:cubicBezTo>
                    <a:pt x="272261" y="731210"/>
                    <a:pt x="272050" y="733737"/>
                    <a:pt x="272076" y="735930"/>
                  </a:cubicBezTo>
                  <a:cubicBezTo>
                    <a:pt x="272102" y="738052"/>
                    <a:pt x="272358" y="739836"/>
                    <a:pt x="272778" y="741004"/>
                  </a:cubicBezTo>
                  <a:cubicBezTo>
                    <a:pt x="272912" y="741571"/>
                    <a:pt x="273073" y="742161"/>
                    <a:pt x="273276" y="742788"/>
                  </a:cubicBezTo>
                  <a:cubicBezTo>
                    <a:pt x="273616" y="743788"/>
                    <a:pt x="274093" y="744705"/>
                    <a:pt x="274707" y="745538"/>
                  </a:cubicBezTo>
                  <a:cubicBezTo>
                    <a:pt x="275075" y="746048"/>
                    <a:pt x="276183" y="747040"/>
                    <a:pt x="278032" y="748516"/>
                  </a:cubicBezTo>
                  <a:cubicBezTo>
                    <a:pt x="278295" y="748796"/>
                    <a:pt x="278524" y="749133"/>
                    <a:pt x="278718" y="749528"/>
                  </a:cubicBezTo>
                  <a:cubicBezTo>
                    <a:pt x="278876" y="749631"/>
                    <a:pt x="278984" y="750416"/>
                    <a:pt x="279042" y="751883"/>
                  </a:cubicBezTo>
                  <a:cubicBezTo>
                    <a:pt x="279752" y="753645"/>
                    <a:pt x="280116" y="754742"/>
                    <a:pt x="280135" y="755174"/>
                  </a:cubicBezTo>
                  <a:cubicBezTo>
                    <a:pt x="280153" y="758088"/>
                    <a:pt x="280350" y="760031"/>
                    <a:pt x="280725" y="761001"/>
                  </a:cubicBezTo>
                  <a:cubicBezTo>
                    <a:pt x="280577" y="761255"/>
                    <a:pt x="281805" y="763708"/>
                    <a:pt x="284408" y="768363"/>
                  </a:cubicBezTo>
                  <a:cubicBezTo>
                    <a:pt x="286255" y="771805"/>
                    <a:pt x="288466" y="774916"/>
                    <a:pt x="291043" y="777694"/>
                  </a:cubicBezTo>
                  <a:cubicBezTo>
                    <a:pt x="286797" y="771780"/>
                    <a:pt x="284225" y="767268"/>
                    <a:pt x="283327" y="764160"/>
                  </a:cubicBezTo>
                  <a:cubicBezTo>
                    <a:pt x="282884" y="762740"/>
                    <a:pt x="282607" y="761454"/>
                    <a:pt x="282495" y="760304"/>
                  </a:cubicBezTo>
                  <a:lnTo>
                    <a:pt x="282360" y="753867"/>
                  </a:lnTo>
                  <a:cubicBezTo>
                    <a:pt x="282402" y="753723"/>
                    <a:pt x="282173" y="753008"/>
                    <a:pt x="281675" y="751720"/>
                  </a:cubicBezTo>
                  <a:cubicBezTo>
                    <a:pt x="281487" y="749512"/>
                    <a:pt x="281338" y="748460"/>
                    <a:pt x="281228" y="748565"/>
                  </a:cubicBezTo>
                  <a:cubicBezTo>
                    <a:pt x="281075" y="748206"/>
                    <a:pt x="280881" y="747914"/>
                    <a:pt x="280646" y="747690"/>
                  </a:cubicBezTo>
                  <a:cubicBezTo>
                    <a:pt x="279988" y="747169"/>
                    <a:pt x="279443" y="746714"/>
                    <a:pt x="278995" y="746317"/>
                  </a:cubicBezTo>
                  <a:cubicBezTo>
                    <a:pt x="280512" y="747024"/>
                    <a:pt x="283489" y="747739"/>
                    <a:pt x="287946" y="748466"/>
                  </a:cubicBezTo>
                  <a:cubicBezTo>
                    <a:pt x="288296" y="748410"/>
                    <a:pt x="289733" y="749676"/>
                    <a:pt x="292258" y="752262"/>
                  </a:cubicBezTo>
                  <a:cubicBezTo>
                    <a:pt x="293077" y="752891"/>
                    <a:pt x="293852" y="753344"/>
                    <a:pt x="294582" y="753622"/>
                  </a:cubicBezTo>
                  <a:lnTo>
                    <a:pt x="299575" y="754632"/>
                  </a:lnTo>
                  <a:lnTo>
                    <a:pt x="305455" y="757382"/>
                  </a:lnTo>
                  <a:cubicBezTo>
                    <a:pt x="310884" y="759010"/>
                    <a:pt x="313677" y="759752"/>
                    <a:pt x="313835" y="759611"/>
                  </a:cubicBezTo>
                  <a:cubicBezTo>
                    <a:pt x="306352" y="756925"/>
                    <a:pt x="302764" y="755554"/>
                    <a:pt x="303072" y="755497"/>
                  </a:cubicBezTo>
                  <a:cubicBezTo>
                    <a:pt x="297797" y="751905"/>
                    <a:pt x="294569" y="749920"/>
                    <a:pt x="293389" y="749542"/>
                  </a:cubicBezTo>
                  <a:cubicBezTo>
                    <a:pt x="292925" y="749245"/>
                    <a:pt x="292478" y="748864"/>
                    <a:pt x="292050" y="748399"/>
                  </a:cubicBezTo>
                  <a:cubicBezTo>
                    <a:pt x="290824" y="747169"/>
                    <a:pt x="290474" y="745876"/>
                    <a:pt x="291000" y="744522"/>
                  </a:cubicBezTo>
                  <a:cubicBezTo>
                    <a:pt x="290646" y="744501"/>
                    <a:pt x="291676" y="743209"/>
                    <a:pt x="294089" y="740644"/>
                  </a:cubicBezTo>
                  <a:cubicBezTo>
                    <a:pt x="294634" y="739901"/>
                    <a:pt x="294902" y="739417"/>
                    <a:pt x="294894" y="739192"/>
                  </a:cubicBezTo>
                  <a:cubicBezTo>
                    <a:pt x="292111" y="742351"/>
                    <a:pt x="288832" y="744374"/>
                    <a:pt x="285058" y="745259"/>
                  </a:cubicBezTo>
                  <a:cubicBezTo>
                    <a:pt x="284255" y="745758"/>
                    <a:pt x="281591" y="744627"/>
                    <a:pt x="277063" y="741868"/>
                  </a:cubicBezTo>
                  <a:cubicBezTo>
                    <a:pt x="276435" y="741361"/>
                    <a:pt x="275904" y="740828"/>
                    <a:pt x="275417" y="740283"/>
                  </a:cubicBezTo>
                  <a:cubicBezTo>
                    <a:pt x="274976" y="738927"/>
                    <a:pt x="274555" y="737329"/>
                    <a:pt x="274155" y="735483"/>
                  </a:cubicBezTo>
                  <a:cubicBezTo>
                    <a:pt x="274069" y="735029"/>
                    <a:pt x="274054" y="734512"/>
                    <a:pt x="274050" y="733984"/>
                  </a:cubicBezTo>
                  <a:cubicBezTo>
                    <a:pt x="274187" y="733164"/>
                    <a:pt x="274320" y="732350"/>
                    <a:pt x="274510" y="731445"/>
                  </a:cubicBezTo>
                  <a:cubicBezTo>
                    <a:pt x="275036" y="728938"/>
                    <a:pt x="275731" y="726240"/>
                    <a:pt x="278532" y="719860"/>
                  </a:cubicBezTo>
                  <a:cubicBezTo>
                    <a:pt x="281333" y="713480"/>
                    <a:pt x="282245" y="709415"/>
                    <a:pt x="282968" y="706156"/>
                  </a:cubicBezTo>
                  <a:cubicBezTo>
                    <a:pt x="283691" y="702897"/>
                    <a:pt x="284322" y="700249"/>
                    <a:pt x="284872" y="698224"/>
                  </a:cubicBezTo>
                  <a:cubicBezTo>
                    <a:pt x="285422" y="696199"/>
                    <a:pt x="285881" y="694822"/>
                    <a:pt x="286251" y="694062"/>
                  </a:cubicBezTo>
                  <a:cubicBezTo>
                    <a:pt x="286621" y="693301"/>
                    <a:pt x="286962" y="692547"/>
                    <a:pt x="287273" y="691895"/>
                  </a:cubicBezTo>
                  <a:cubicBezTo>
                    <a:pt x="287584" y="691241"/>
                    <a:pt x="287920" y="690576"/>
                    <a:pt x="288281" y="689900"/>
                  </a:cubicBezTo>
                  <a:cubicBezTo>
                    <a:pt x="288641" y="689224"/>
                    <a:pt x="289026" y="688535"/>
                    <a:pt x="289409" y="687878"/>
                  </a:cubicBezTo>
                  <a:cubicBezTo>
                    <a:pt x="289793" y="687220"/>
                    <a:pt x="291608" y="684624"/>
                    <a:pt x="293150" y="682381"/>
                  </a:cubicBezTo>
                  <a:cubicBezTo>
                    <a:pt x="294691" y="680137"/>
                    <a:pt x="295940" y="678272"/>
                    <a:pt x="296899" y="676779"/>
                  </a:cubicBezTo>
                  <a:cubicBezTo>
                    <a:pt x="297859" y="675286"/>
                    <a:pt x="298536" y="674153"/>
                    <a:pt x="298938" y="673354"/>
                  </a:cubicBezTo>
                  <a:cubicBezTo>
                    <a:pt x="299339" y="672554"/>
                    <a:pt x="301941" y="666448"/>
                    <a:pt x="304129" y="661417"/>
                  </a:cubicBezTo>
                  <a:cubicBezTo>
                    <a:pt x="306315" y="656386"/>
                    <a:pt x="308078" y="652422"/>
                    <a:pt x="309375" y="649515"/>
                  </a:cubicBezTo>
                  <a:cubicBezTo>
                    <a:pt x="310672" y="646609"/>
                    <a:pt x="311551" y="644807"/>
                    <a:pt x="312021" y="644104"/>
                  </a:cubicBezTo>
                  <a:cubicBezTo>
                    <a:pt x="312491" y="643400"/>
                    <a:pt x="314290" y="640601"/>
                    <a:pt x="316049" y="638006"/>
                  </a:cubicBezTo>
                  <a:cubicBezTo>
                    <a:pt x="317807" y="635411"/>
                    <a:pt x="319567" y="632974"/>
                    <a:pt x="321320" y="630683"/>
                  </a:cubicBezTo>
                  <a:cubicBezTo>
                    <a:pt x="322889" y="628633"/>
                    <a:pt x="324408" y="626733"/>
                    <a:pt x="325238" y="625503"/>
                  </a:cubicBezTo>
                  <a:cubicBezTo>
                    <a:pt x="325891" y="624891"/>
                    <a:pt x="326466" y="624453"/>
                    <a:pt x="326867" y="624266"/>
                  </a:cubicBezTo>
                  <a:cubicBezTo>
                    <a:pt x="327314" y="624056"/>
                    <a:pt x="327522" y="624042"/>
                    <a:pt x="327624" y="624086"/>
                  </a:cubicBezTo>
                  <a:cubicBezTo>
                    <a:pt x="327727" y="624129"/>
                    <a:pt x="327935" y="624324"/>
                    <a:pt x="328035" y="624511"/>
                  </a:cubicBezTo>
                  <a:cubicBezTo>
                    <a:pt x="328135" y="624698"/>
                    <a:pt x="328329" y="625035"/>
                    <a:pt x="328530" y="625420"/>
                  </a:cubicBezTo>
                  <a:cubicBezTo>
                    <a:pt x="328732" y="625803"/>
                    <a:pt x="328939" y="626233"/>
                    <a:pt x="329149" y="626711"/>
                  </a:cubicBezTo>
                  <a:cubicBezTo>
                    <a:pt x="329359" y="627189"/>
                    <a:pt x="329521" y="627571"/>
                    <a:pt x="329839" y="628783"/>
                  </a:cubicBezTo>
                  <a:cubicBezTo>
                    <a:pt x="330158" y="629995"/>
                    <a:pt x="330608" y="631552"/>
                    <a:pt x="331177" y="633404"/>
                  </a:cubicBezTo>
                  <a:cubicBezTo>
                    <a:pt x="331745" y="635257"/>
                    <a:pt x="332433" y="637408"/>
                    <a:pt x="333240" y="639861"/>
                  </a:cubicBezTo>
                  <a:cubicBezTo>
                    <a:pt x="334046" y="642313"/>
                    <a:pt x="334907" y="644817"/>
                    <a:pt x="335785" y="651463"/>
                  </a:cubicBezTo>
                  <a:cubicBezTo>
                    <a:pt x="336662" y="658110"/>
                    <a:pt x="336673" y="660038"/>
                    <a:pt x="336703" y="661874"/>
                  </a:cubicBezTo>
                  <a:cubicBezTo>
                    <a:pt x="336732" y="663710"/>
                    <a:pt x="336778" y="665244"/>
                    <a:pt x="336844" y="666480"/>
                  </a:cubicBezTo>
                  <a:cubicBezTo>
                    <a:pt x="336910" y="667716"/>
                    <a:pt x="336989" y="668665"/>
                    <a:pt x="337096" y="669378"/>
                  </a:cubicBezTo>
                  <a:cubicBezTo>
                    <a:pt x="337204" y="670092"/>
                    <a:pt x="337823" y="672310"/>
                    <a:pt x="338413" y="674510"/>
                  </a:cubicBezTo>
                  <a:cubicBezTo>
                    <a:pt x="338597" y="675194"/>
                    <a:pt x="338770" y="675886"/>
                    <a:pt x="338951" y="676573"/>
                  </a:cubicBezTo>
                  <a:cubicBezTo>
                    <a:pt x="338953" y="676583"/>
                    <a:pt x="338953" y="676590"/>
                    <a:pt x="338955" y="676600"/>
                  </a:cubicBezTo>
                  <a:cubicBezTo>
                    <a:pt x="339137" y="677627"/>
                    <a:pt x="339361" y="678560"/>
                    <a:pt x="339598" y="679507"/>
                  </a:cubicBezTo>
                  <a:cubicBezTo>
                    <a:pt x="339836" y="680453"/>
                    <a:pt x="340072" y="681419"/>
                    <a:pt x="340307" y="682403"/>
                  </a:cubicBezTo>
                  <a:cubicBezTo>
                    <a:pt x="340541" y="683386"/>
                    <a:pt x="340773" y="684388"/>
                    <a:pt x="340902" y="684941"/>
                  </a:cubicBezTo>
                  <a:cubicBezTo>
                    <a:pt x="341031" y="685494"/>
                    <a:pt x="341046" y="685552"/>
                    <a:pt x="341112" y="685920"/>
                  </a:cubicBezTo>
                  <a:cubicBezTo>
                    <a:pt x="341179" y="686288"/>
                    <a:pt x="341280" y="686887"/>
                    <a:pt x="341416" y="687706"/>
                  </a:cubicBezTo>
                  <a:cubicBezTo>
                    <a:pt x="341554" y="688527"/>
                    <a:pt x="341722" y="689566"/>
                    <a:pt x="341915" y="690582"/>
                  </a:cubicBezTo>
                  <a:cubicBezTo>
                    <a:pt x="342108" y="691600"/>
                    <a:pt x="342263" y="692263"/>
                    <a:pt x="342387" y="692806"/>
                  </a:cubicBezTo>
                  <a:cubicBezTo>
                    <a:pt x="342511" y="693349"/>
                    <a:pt x="342603" y="693770"/>
                    <a:pt x="342663" y="694062"/>
                  </a:cubicBezTo>
                  <a:cubicBezTo>
                    <a:pt x="342723" y="694354"/>
                    <a:pt x="342749" y="694494"/>
                    <a:pt x="343049" y="696755"/>
                  </a:cubicBezTo>
                  <a:cubicBezTo>
                    <a:pt x="343350" y="699016"/>
                    <a:pt x="343973" y="703452"/>
                    <a:pt x="344139" y="704253"/>
                  </a:cubicBezTo>
                  <a:cubicBezTo>
                    <a:pt x="344305" y="705053"/>
                    <a:pt x="344449" y="705737"/>
                    <a:pt x="344567" y="706337"/>
                  </a:cubicBezTo>
                  <a:cubicBezTo>
                    <a:pt x="344685" y="706936"/>
                    <a:pt x="344785" y="707449"/>
                    <a:pt x="344861" y="707875"/>
                  </a:cubicBezTo>
                  <a:cubicBezTo>
                    <a:pt x="344936" y="708301"/>
                    <a:pt x="344988" y="708659"/>
                    <a:pt x="345062" y="709102"/>
                  </a:cubicBezTo>
                  <a:cubicBezTo>
                    <a:pt x="345135" y="709545"/>
                    <a:pt x="345213" y="710154"/>
                    <a:pt x="345303" y="710937"/>
                  </a:cubicBezTo>
                  <a:cubicBezTo>
                    <a:pt x="345394" y="711720"/>
                    <a:pt x="345500" y="712673"/>
                    <a:pt x="345725" y="713473"/>
                  </a:cubicBezTo>
                  <a:cubicBezTo>
                    <a:pt x="345952" y="714273"/>
                    <a:pt x="345952" y="714273"/>
                    <a:pt x="345949" y="713739"/>
                  </a:cubicBezTo>
                  <a:cubicBezTo>
                    <a:pt x="345949" y="713739"/>
                    <a:pt x="346392" y="712667"/>
                    <a:pt x="346468" y="711757"/>
                  </a:cubicBezTo>
                  <a:cubicBezTo>
                    <a:pt x="346544" y="710848"/>
                    <a:pt x="346578" y="710100"/>
                    <a:pt x="346588" y="709510"/>
                  </a:cubicBezTo>
                  <a:cubicBezTo>
                    <a:pt x="346598" y="708920"/>
                    <a:pt x="346581" y="708508"/>
                    <a:pt x="346571" y="708115"/>
                  </a:cubicBezTo>
                  <a:cubicBezTo>
                    <a:pt x="346561" y="707722"/>
                    <a:pt x="346537" y="707238"/>
                    <a:pt x="346496" y="706670"/>
                  </a:cubicBezTo>
                  <a:cubicBezTo>
                    <a:pt x="346456" y="706103"/>
                    <a:pt x="346400" y="705451"/>
                    <a:pt x="346328" y="704715"/>
                  </a:cubicBezTo>
                  <a:cubicBezTo>
                    <a:pt x="346256" y="703979"/>
                    <a:pt x="346174" y="703221"/>
                    <a:pt x="345936" y="698766"/>
                  </a:cubicBezTo>
                  <a:cubicBezTo>
                    <a:pt x="345699" y="694310"/>
                    <a:pt x="345692" y="694168"/>
                    <a:pt x="345659" y="693889"/>
                  </a:cubicBezTo>
                  <a:cubicBezTo>
                    <a:pt x="345625" y="693609"/>
                    <a:pt x="345572" y="693235"/>
                    <a:pt x="345496" y="692748"/>
                  </a:cubicBezTo>
                  <a:cubicBezTo>
                    <a:pt x="345421" y="692261"/>
                    <a:pt x="345324" y="691659"/>
                    <a:pt x="345209" y="690970"/>
                  </a:cubicBezTo>
                  <a:cubicBezTo>
                    <a:pt x="345095" y="690282"/>
                    <a:pt x="344973" y="689126"/>
                    <a:pt x="344864" y="688148"/>
                  </a:cubicBezTo>
                  <a:cubicBezTo>
                    <a:pt x="344756" y="687169"/>
                    <a:pt x="344672" y="686406"/>
                    <a:pt x="344605" y="685858"/>
                  </a:cubicBezTo>
                  <a:cubicBezTo>
                    <a:pt x="344537" y="685309"/>
                    <a:pt x="344489" y="684960"/>
                    <a:pt x="344462" y="684826"/>
                  </a:cubicBezTo>
                  <a:cubicBezTo>
                    <a:pt x="344435" y="684691"/>
                    <a:pt x="344247" y="683671"/>
                    <a:pt x="344054" y="682648"/>
                  </a:cubicBezTo>
                  <a:cubicBezTo>
                    <a:pt x="343861" y="681626"/>
                    <a:pt x="343659" y="680622"/>
                    <a:pt x="343455" y="679636"/>
                  </a:cubicBezTo>
                  <a:cubicBezTo>
                    <a:pt x="343252" y="678649"/>
                    <a:pt x="343035" y="677683"/>
                    <a:pt x="342806" y="676788"/>
                  </a:cubicBezTo>
                  <a:cubicBezTo>
                    <a:pt x="342577" y="675894"/>
                    <a:pt x="342451" y="675072"/>
                    <a:pt x="342332" y="674266"/>
                  </a:cubicBezTo>
                  <a:cubicBezTo>
                    <a:pt x="342213" y="673460"/>
                    <a:pt x="342111" y="672765"/>
                    <a:pt x="342038" y="672183"/>
                  </a:cubicBezTo>
                  <a:cubicBezTo>
                    <a:pt x="341965" y="671601"/>
                    <a:pt x="341913" y="671135"/>
                    <a:pt x="341887" y="670790"/>
                  </a:cubicBezTo>
                  <a:cubicBezTo>
                    <a:pt x="341862" y="670444"/>
                    <a:pt x="341816" y="669535"/>
                    <a:pt x="341795" y="668597"/>
                  </a:cubicBezTo>
                  <a:cubicBezTo>
                    <a:pt x="341776" y="667659"/>
                    <a:pt x="341781" y="666679"/>
                    <a:pt x="341809" y="665658"/>
                  </a:cubicBezTo>
                  <a:cubicBezTo>
                    <a:pt x="341837" y="664637"/>
                    <a:pt x="341894" y="663575"/>
                    <a:pt x="341970" y="662474"/>
                  </a:cubicBezTo>
                  <a:cubicBezTo>
                    <a:pt x="342047" y="661374"/>
                    <a:pt x="342086" y="661027"/>
                    <a:pt x="342137" y="660623"/>
                  </a:cubicBezTo>
                  <a:cubicBezTo>
                    <a:pt x="342187" y="660218"/>
                    <a:pt x="342252" y="659792"/>
                    <a:pt x="342323" y="659343"/>
                  </a:cubicBezTo>
                  <a:cubicBezTo>
                    <a:pt x="342394" y="658894"/>
                    <a:pt x="342476" y="658424"/>
                    <a:pt x="342572" y="657920"/>
                  </a:cubicBezTo>
                  <a:cubicBezTo>
                    <a:pt x="342669" y="657415"/>
                    <a:pt x="342680" y="657295"/>
                    <a:pt x="342729" y="657060"/>
                  </a:cubicBezTo>
                  <a:cubicBezTo>
                    <a:pt x="342777" y="656825"/>
                    <a:pt x="342881" y="656382"/>
                    <a:pt x="343038" y="655757"/>
                  </a:cubicBezTo>
                  <a:cubicBezTo>
                    <a:pt x="343195" y="655133"/>
                    <a:pt x="343397" y="654328"/>
                    <a:pt x="343648" y="653341"/>
                  </a:cubicBezTo>
                  <a:cubicBezTo>
                    <a:pt x="343898" y="652353"/>
                    <a:pt x="343956" y="652079"/>
                    <a:pt x="343998" y="651838"/>
                  </a:cubicBezTo>
                  <a:cubicBezTo>
                    <a:pt x="344008" y="651778"/>
                    <a:pt x="344013" y="651716"/>
                    <a:pt x="344023" y="651656"/>
                  </a:cubicBezTo>
                  <a:cubicBezTo>
                    <a:pt x="346175" y="656463"/>
                    <a:pt x="348998" y="661057"/>
                    <a:pt x="351262" y="664457"/>
                  </a:cubicBezTo>
                  <a:cubicBezTo>
                    <a:pt x="351387" y="664793"/>
                    <a:pt x="351462" y="665021"/>
                    <a:pt x="351529" y="665229"/>
                  </a:cubicBezTo>
                  <a:cubicBezTo>
                    <a:pt x="351630" y="665543"/>
                    <a:pt x="351714" y="665839"/>
                    <a:pt x="351787" y="666114"/>
                  </a:cubicBezTo>
                  <a:cubicBezTo>
                    <a:pt x="351861" y="666388"/>
                    <a:pt x="351916" y="666643"/>
                    <a:pt x="351969" y="666914"/>
                  </a:cubicBezTo>
                  <a:cubicBezTo>
                    <a:pt x="352021" y="667185"/>
                    <a:pt x="352074" y="667468"/>
                    <a:pt x="352119" y="667741"/>
                  </a:cubicBezTo>
                  <a:cubicBezTo>
                    <a:pt x="352164" y="668014"/>
                    <a:pt x="352200" y="668277"/>
                    <a:pt x="352228" y="668530"/>
                  </a:cubicBezTo>
                  <a:cubicBezTo>
                    <a:pt x="352256" y="668783"/>
                    <a:pt x="352276" y="669025"/>
                    <a:pt x="352296" y="670409"/>
                  </a:cubicBezTo>
                  <a:cubicBezTo>
                    <a:pt x="352316" y="671793"/>
                    <a:pt x="352367" y="674376"/>
                    <a:pt x="352389" y="674687"/>
                  </a:cubicBezTo>
                  <a:cubicBezTo>
                    <a:pt x="352410" y="674997"/>
                    <a:pt x="352444" y="675340"/>
                    <a:pt x="352488" y="675731"/>
                  </a:cubicBezTo>
                  <a:cubicBezTo>
                    <a:pt x="352533" y="676121"/>
                    <a:pt x="352585" y="676560"/>
                    <a:pt x="352655" y="677048"/>
                  </a:cubicBezTo>
                  <a:cubicBezTo>
                    <a:pt x="352725" y="677536"/>
                    <a:pt x="352794" y="678024"/>
                    <a:pt x="352844" y="678397"/>
                  </a:cubicBezTo>
                  <a:cubicBezTo>
                    <a:pt x="352895" y="678770"/>
                    <a:pt x="353040" y="679380"/>
                    <a:pt x="353262" y="680208"/>
                  </a:cubicBezTo>
                  <a:cubicBezTo>
                    <a:pt x="353485" y="681036"/>
                    <a:pt x="353801" y="682096"/>
                    <a:pt x="354202" y="683397"/>
                  </a:cubicBezTo>
                  <a:cubicBezTo>
                    <a:pt x="354603" y="684698"/>
                    <a:pt x="355175" y="686184"/>
                    <a:pt x="355340" y="686703"/>
                  </a:cubicBezTo>
                  <a:cubicBezTo>
                    <a:pt x="355505" y="687222"/>
                    <a:pt x="355660" y="687713"/>
                    <a:pt x="355792" y="688152"/>
                  </a:cubicBezTo>
                  <a:cubicBezTo>
                    <a:pt x="355924" y="688591"/>
                    <a:pt x="356034" y="688974"/>
                    <a:pt x="356121" y="689302"/>
                  </a:cubicBezTo>
                  <a:cubicBezTo>
                    <a:pt x="356209" y="689630"/>
                    <a:pt x="356276" y="689915"/>
                    <a:pt x="356341" y="690204"/>
                  </a:cubicBezTo>
                  <a:cubicBezTo>
                    <a:pt x="356406" y="690493"/>
                    <a:pt x="356475" y="690851"/>
                    <a:pt x="356549" y="691285"/>
                  </a:cubicBezTo>
                  <a:cubicBezTo>
                    <a:pt x="356622" y="691720"/>
                    <a:pt x="356701" y="692228"/>
                    <a:pt x="356788" y="692807"/>
                  </a:cubicBezTo>
                  <a:cubicBezTo>
                    <a:pt x="356875" y="693387"/>
                    <a:pt x="356962" y="694030"/>
                    <a:pt x="358217" y="700782"/>
                  </a:cubicBezTo>
                  <a:cubicBezTo>
                    <a:pt x="359471" y="707534"/>
                    <a:pt x="359471" y="707534"/>
                    <a:pt x="359079" y="702994"/>
                  </a:cubicBezTo>
                  <a:cubicBezTo>
                    <a:pt x="359079" y="702994"/>
                    <a:pt x="359630" y="693799"/>
                    <a:pt x="359593" y="693146"/>
                  </a:cubicBezTo>
                  <a:cubicBezTo>
                    <a:pt x="359555" y="692492"/>
                    <a:pt x="359516" y="691909"/>
                    <a:pt x="359470" y="691392"/>
                  </a:cubicBezTo>
                  <a:cubicBezTo>
                    <a:pt x="359425" y="690875"/>
                    <a:pt x="359375" y="690422"/>
                    <a:pt x="359322" y="690030"/>
                  </a:cubicBezTo>
                  <a:cubicBezTo>
                    <a:pt x="359269" y="689637"/>
                    <a:pt x="359216" y="689323"/>
                    <a:pt x="359156" y="688984"/>
                  </a:cubicBezTo>
                  <a:cubicBezTo>
                    <a:pt x="359095" y="688644"/>
                    <a:pt x="359015" y="688251"/>
                    <a:pt x="358918" y="687810"/>
                  </a:cubicBezTo>
                  <a:cubicBezTo>
                    <a:pt x="358821" y="687369"/>
                    <a:pt x="358705" y="686879"/>
                    <a:pt x="358572" y="686340"/>
                  </a:cubicBezTo>
                  <a:cubicBezTo>
                    <a:pt x="358438" y="685800"/>
                    <a:pt x="358262" y="685156"/>
                    <a:pt x="357765" y="683710"/>
                  </a:cubicBezTo>
                  <a:cubicBezTo>
                    <a:pt x="357268" y="682265"/>
                    <a:pt x="356836" y="681089"/>
                    <a:pt x="356504" y="680162"/>
                  </a:cubicBezTo>
                  <a:cubicBezTo>
                    <a:pt x="356172" y="679235"/>
                    <a:pt x="355952" y="678559"/>
                    <a:pt x="355842" y="678175"/>
                  </a:cubicBezTo>
                  <a:cubicBezTo>
                    <a:pt x="355732" y="677791"/>
                    <a:pt x="355706" y="677577"/>
                    <a:pt x="355592" y="677055"/>
                  </a:cubicBezTo>
                  <a:cubicBezTo>
                    <a:pt x="355477" y="676533"/>
                    <a:pt x="355384" y="676089"/>
                    <a:pt x="355304" y="675697"/>
                  </a:cubicBezTo>
                  <a:cubicBezTo>
                    <a:pt x="355224" y="675306"/>
                    <a:pt x="355164" y="674969"/>
                    <a:pt x="355120" y="674688"/>
                  </a:cubicBezTo>
                  <a:cubicBezTo>
                    <a:pt x="355075" y="674408"/>
                    <a:pt x="355046" y="674206"/>
                    <a:pt x="354773" y="671639"/>
                  </a:cubicBezTo>
                  <a:cubicBezTo>
                    <a:pt x="354630" y="670289"/>
                    <a:pt x="354549" y="669569"/>
                    <a:pt x="354496" y="669140"/>
                  </a:cubicBezTo>
                  <a:cubicBezTo>
                    <a:pt x="356271" y="671639"/>
                    <a:pt x="356742" y="672184"/>
                    <a:pt x="357308" y="672765"/>
                  </a:cubicBezTo>
                  <a:cubicBezTo>
                    <a:pt x="358009" y="673485"/>
                    <a:pt x="358911" y="674333"/>
                    <a:pt x="360026" y="675317"/>
                  </a:cubicBezTo>
                  <a:cubicBezTo>
                    <a:pt x="361141" y="676300"/>
                    <a:pt x="362467" y="677426"/>
                    <a:pt x="363305" y="678616"/>
                  </a:cubicBezTo>
                  <a:cubicBezTo>
                    <a:pt x="364142" y="679806"/>
                    <a:pt x="364827" y="681660"/>
                    <a:pt x="365611" y="683561"/>
                  </a:cubicBezTo>
                  <a:cubicBezTo>
                    <a:pt x="366395" y="685461"/>
                    <a:pt x="367293" y="687401"/>
                    <a:pt x="368319" y="689374"/>
                  </a:cubicBezTo>
                  <a:cubicBezTo>
                    <a:pt x="369344" y="691346"/>
                    <a:pt x="370540" y="693328"/>
                    <a:pt x="371436" y="694858"/>
                  </a:cubicBezTo>
                  <a:cubicBezTo>
                    <a:pt x="372332" y="696387"/>
                    <a:pt x="372332" y="696387"/>
                    <a:pt x="371824" y="695326"/>
                  </a:cubicBezTo>
                  <a:cubicBezTo>
                    <a:pt x="371824" y="695326"/>
                    <a:pt x="371076" y="693077"/>
                    <a:pt x="370359" y="690929"/>
                  </a:cubicBezTo>
                  <a:cubicBezTo>
                    <a:pt x="369642" y="688780"/>
                    <a:pt x="368950" y="686730"/>
                    <a:pt x="368319" y="684760"/>
                  </a:cubicBezTo>
                  <a:cubicBezTo>
                    <a:pt x="367688" y="682789"/>
                    <a:pt x="367129" y="680893"/>
                    <a:pt x="366570" y="678884"/>
                  </a:cubicBezTo>
                  <a:cubicBezTo>
                    <a:pt x="366010" y="676875"/>
                    <a:pt x="364401" y="675273"/>
                    <a:pt x="363244" y="674139"/>
                  </a:cubicBezTo>
                  <a:cubicBezTo>
                    <a:pt x="362088" y="673005"/>
                    <a:pt x="361143" y="672039"/>
                    <a:pt x="360408" y="671252"/>
                  </a:cubicBezTo>
                  <a:cubicBezTo>
                    <a:pt x="359673" y="670464"/>
                    <a:pt x="359163" y="669862"/>
                    <a:pt x="358872" y="669442"/>
                  </a:cubicBezTo>
                  <a:cubicBezTo>
                    <a:pt x="358582" y="669024"/>
                    <a:pt x="353036" y="660472"/>
                    <a:pt x="348910" y="652643"/>
                  </a:cubicBezTo>
                  <a:cubicBezTo>
                    <a:pt x="344782" y="644815"/>
                    <a:pt x="342027" y="637221"/>
                    <a:pt x="340881" y="631555"/>
                  </a:cubicBezTo>
                  <a:cubicBezTo>
                    <a:pt x="339735" y="625889"/>
                    <a:pt x="339586" y="625374"/>
                    <a:pt x="339425" y="624885"/>
                  </a:cubicBezTo>
                  <a:cubicBezTo>
                    <a:pt x="339263" y="624396"/>
                    <a:pt x="339074" y="623911"/>
                    <a:pt x="338864" y="623432"/>
                  </a:cubicBezTo>
                  <a:cubicBezTo>
                    <a:pt x="338851" y="623405"/>
                    <a:pt x="338839" y="623381"/>
                    <a:pt x="338826" y="623353"/>
                  </a:cubicBezTo>
                  <a:cubicBezTo>
                    <a:pt x="338743" y="622880"/>
                    <a:pt x="338688" y="622406"/>
                    <a:pt x="338568" y="621934"/>
                  </a:cubicBezTo>
                  <a:cubicBezTo>
                    <a:pt x="338344" y="621046"/>
                    <a:pt x="338069" y="620175"/>
                    <a:pt x="337899" y="619762"/>
                  </a:cubicBezTo>
                  <a:cubicBezTo>
                    <a:pt x="337729" y="619349"/>
                    <a:pt x="337428" y="618826"/>
                    <a:pt x="336998" y="618195"/>
                  </a:cubicBezTo>
                  <a:cubicBezTo>
                    <a:pt x="336568" y="617564"/>
                    <a:pt x="336006" y="616817"/>
                    <a:pt x="335313" y="615945"/>
                  </a:cubicBezTo>
                  <a:cubicBezTo>
                    <a:pt x="334620" y="615072"/>
                    <a:pt x="333808" y="614105"/>
                    <a:pt x="333792" y="614049"/>
                  </a:cubicBezTo>
                  <a:cubicBezTo>
                    <a:pt x="333776" y="613993"/>
                    <a:pt x="333748" y="613902"/>
                    <a:pt x="333728" y="613798"/>
                  </a:cubicBezTo>
                  <a:cubicBezTo>
                    <a:pt x="333708" y="613695"/>
                    <a:pt x="333703" y="613571"/>
                    <a:pt x="333716" y="613426"/>
                  </a:cubicBezTo>
                  <a:cubicBezTo>
                    <a:pt x="333727" y="613280"/>
                    <a:pt x="333756" y="613115"/>
                    <a:pt x="333888" y="612475"/>
                  </a:cubicBezTo>
                  <a:cubicBezTo>
                    <a:pt x="334019" y="611835"/>
                    <a:pt x="334152" y="611245"/>
                    <a:pt x="334287" y="610713"/>
                  </a:cubicBezTo>
                  <a:cubicBezTo>
                    <a:pt x="334421" y="610181"/>
                    <a:pt x="334550" y="609705"/>
                    <a:pt x="334677" y="609290"/>
                  </a:cubicBezTo>
                  <a:cubicBezTo>
                    <a:pt x="334805" y="608875"/>
                    <a:pt x="334913" y="608568"/>
                    <a:pt x="336488" y="604681"/>
                  </a:cubicBezTo>
                  <a:cubicBezTo>
                    <a:pt x="338062" y="600795"/>
                    <a:pt x="338158" y="600475"/>
                    <a:pt x="338208" y="600282"/>
                  </a:cubicBezTo>
                  <a:cubicBezTo>
                    <a:pt x="338258" y="600088"/>
                    <a:pt x="338308" y="599887"/>
                    <a:pt x="338356" y="599677"/>
                  </a:cubicBezTo>
                  <a:cubicBezTo>
                    <a:pt x="338402" y="599467"/>
                    <a:pt x="338444" y="599248"/>
                    <a:pt x="338490" y="598985"/>
                  </a:cubicBezTo>
                  <a:cubicBezTo>
                    <a:pt x="338535" y="598722"/>
                    <a:pt x="338633" y="597946"/>
                    <a:pt x="338718" y="597300"/>
                  </a:cubicBezTo>
                  <a:cubicBezTo>
                    <a:pt x="338803" y="596653"/>
                    <a:pt x="338885" y="596113"/>
                    <a:pt x="338957" y="595683"/>
                  </a:cubicBezTo>
                  <a:cubicBezTo>
                    <a:pt x="339029" y="595253"/>
                    <a:pt x="339093" y="594941"/>
                    <a:pt x="339142" y="594773"/>
                  </a:cubicBezTo>
                  <a:cubicBezTo>
                    <a:pt x="339190" y="594603"/>
                    <a:pt x="339701" y="592967"/>
                    <a:pt x="340125" y="591515"/>
                  </a:cubicBezTo>
                  <a:cubicBezTo>
                    <a:pt x="340547" y="590062"/>
                    <a:pt x="340896" y="588808"/>
                    <a:pt x="341176" y="587753"/>
                  </a:cubicBezTo>
                  <a:cubicBezTo>
                    <a:pt x="341455" y="586698"/>
                    <a:pt x="341666" y="585838"/>
                    <a:pt x="341808" y="585175"/>
                  </a:cubicBezTo>
                  <a:cubicBezTo>
                    <a:pt x="341949" y="584512"/>
                    <a:pt x="342023" y="584112"/>
                    <a:pt x="342094" y="583685"/>
                  </a:cubicBezTo>
                  <a:cubicBezTo>
                    <a:pt x="342165" y="583257"/>
                    <a:pt x="342235" y="582806"/>
                    <a:pt x="342301" y="582331"/>
                  </a:cubicBezTo>
                  <a:cubicBezTo>
                    <a:pt x="342366" y="581856"/>
                    <a:pt x="342430" y="581357"/>
                    <a:pt x="342487" y="580818"/>
                  </a:cubicBezTo>
                  <a:cubicBezTo>
                    <a:pt x="342545" y="580278"/>
                    <a:pt x="342630" y="579125"/>
                    <a:pt x="342717" y="577968"/>
                  </a:cubicBezTo>
                  <a:cubicBezTo>
                    <a:pt x="342804" y="576810"/>
                    <a:pt x="342900" y="575629"/>
                    <a:pt x="343009" y="574423"/>
                  </a:cubicBezTo>
                  <a:cubicBezTo>
                    <a:pt x="343119" y="573216"/>
                    <a:pt x="343238" y="571986"/>
                    <a:pt x="343360" y="570729"/>
                  </a:cubicBezTo>
                  <a:cubicBezTo>
                    <a:pt x="343482" y="569473"/>
                    <a:pt x="343538" y="568964"/>
                    <a:pt x="343595" y="568487"/>
                  </a:cubicBezTo>
                  <a:cubicBezTo>
                    <a:pt x="343653" y="568010"/>
                    <a:pt x="343712" y="567569"/>
                    <a:pt x="343767" y="567163"/>
                  </a:cubicBezTo>
                  <a:cubicBezTo>
                    <a:pt x="343822" y="566756"/>
                    <a:pt x="343878" y="566387"/>
                    <a:pt x="343938" y="566046"/>
                  </a:cubicBezTo>
                  <a:cubicBezTo>
                    <a:pt x="343999" y="565706"/>
                    <a:pt x="344103" y="565113"/>
                    <a:pt x="344252" y="564429"/>
                  </a:cubicBezTo>
                  <a:cubicBezTo>
                    <a:pt x="344402" y="563745"/>
                    <a:pt x="344606" y="562951"/>
                    <a:pt x="344860" y="562045"/>
                  </a:cubicBezTo>
                  <a:cubicBezTo>
                    <a:pt x="345114" y="561140"/>
                    <a:pt x="345409" y="560122"/>
                    <a:pt x="345473" y="559533"/>
                  </a:cubicBezTo>
                  <a:cubicBezTo>
                    <a:pt x="345494" y="559456"/>
                    <a:pt x="345505" y="559403"/>
                    <a:pt x="345520" y="559339"/>
                  </a:cubicBezTo>
                  <a:cubicBezTo>
                    <a:pt x="345622" y="559213"/>
                    <a:pt x="345725" y="559088"/>
                    <a:pt x="345825" y="558963"/>
                  </a:cubicBezTo>
                  <a:cubicBezTo>
                    <a:pt x="346710" y="557856"/>
                    <a:pt x="347449" y="556860"/>
                    <a:pt x="348069" y="555994"/>
                  </a:cubicBezTo>
                  <a:cubicBezTo>
                    <a:pt x="348689" y="555128"/>
                    <a:pt x="349192" y="554387"/>
                    <a:pt x="349587" y="553747"/>
                  </a:cubicBezTo>
                  <a:cubicBezTo>
                    <a:pt x="349982" y="553105"/>
                    <a:pt x="351288" y="550619"/>
                    <a:pt x="352462" y="548399"/>
                  </a:cubicBezTo>
                  <a:cubicBezTo>
                    <a:pt x="353636" y="546178"/>
                    <a:pt x="354685" y="544205"/>
                    <a:pt x="355615" y="542485"/>
                  </a:cubicBezTo>
                  <a:cubicBezTo>
                    <a:pt x="355824" y="542100"/>
                    <a:pt x="356004" y="541773"/>
                    <a:pt x="356200" y="541414"/>
                  </a:cubicBezTo>
                  <a:cubicBezTo>
                    <a:pt x="356658" y="540707"/>
                    <a:pt x="357153" y="539968"/>
                    <a:pt x="357700" y="539186"/>
                  </a:cubicBezTo>
                  <a:cubicBezTo>
                    <a:pt x="360100" y="536352"/>
                    <a:pt x="361288" y="534898"/>
                    <a:pt x="361265" y="534823"/>
                  </a:cubicBezTo>
                  <a:cubicBezTo>
                    <a:pt x="361797" y="534040"/>
                    <a:pt x="362229" y="533269"/>
                    <a:pt x="362560" y="532508"/>
                  </a:cubicBezTo>
                  <a:cubicBezTo>
                    <a:pt x="362749" y="532058"/>
                    <a:pt x="362806" y="531444"/>
                    <a:pt x="362802" y="530753"/>
                  </a:cubicBezTo>
                  <a:cubicBezTo>
                    <a:pt x="363485" y="531690"/>
                    <a:pt x="364445" y="532906"/>
                    <a:pt x="365737" y="534444"/>
                  </a:cubicBezTo>
                  <a:cubicBezTo>
                    <a:pt x="367224" y="536215"/>
                    <a:pt x="369130" y="538389"/>
                    <a:pt x="371834" y="541843"/>
                  </a:cubicBezTo>
                  <a:cubicBezTo>
                    <a:pt x="374539" y="545296"/>
                    <a:pt x="377875" y="549819"/>
                    <a:pt x="378316" y="550693"/>
                  </a:cubicBezTo>
                  <a:cubicBezTo>
                    <a:pt x="378756" y="551568"/>
                    <a:pt x="379413" y="552702"/>
                    <a:pt x="380222" y="553943"/>
                  </a:cubicBezTo>
                  <a:cubicBezTo>
                    <a:pt x="381030" y="555183"/>
                    <a:pt x="381969" y="556545"/>
                    <a:pt x="383042" y="558029"/>
                  </a:cubicBezTo>
                  <a:cubicBezTo>
                    <a:pt x="384114" y="559513"/>
                    <a:pt x="385240" y="560985"/>
                    <a:pt x="386344" y="563046"/>
                  </a:cubicBezTo>
                  <a:cubicBezTo>
                    <a:pt x="387448" y="565107"/>
                    <a:pt x="388490" y="566971"/>
                    <a:pt x="389445" y="568580"/>
                  </a:cubicBezTo>
                  <a:cubicBezTo>
                    <a:pt x="390399" y="570189"/>
                    <a:pt x="391260" y="571548"/>
                    <a:pt x="392029" y="572661"/>
                  </a:cubicBezTo>
                  <a:cubicBezTo>
                    <a:pt x="392798" y="573774"/>
                    <a:pt x="393430" y="574573"/>
                    <a:pt x="393890" y="575349"/>
                  </a:cubicBezTo>
                  <a:cubicBezTo>
                    <a:pt x="394350" y="576125"/>
                    <a:pt x="394886" y="577084"/>
                    <a:pt x="395490" y="578195"/>
                  </a:cubicBezTo>
                  <a:cubicBezTo>
                    <a:pt x="395772" y="578711"/>
                    <a:pt x="396072" y="579261"/>
                    <a:pt x="396381" y="579796"/>
                  </a:cubicBezTo>
                  <a:cubicBezTo>
                    <a:pt x="396617" y="580772"/>
                    <a:pt x="396846" y="581800"/>
                    <a:pt x="397060" y="582933"/>
                  </a:cubicBezTo>
                  <a:cubicBezTo>
                    <a:pt x="397343" y="584429"/>
                    <a:pt x="397600" y="586069"/>
                    <a:pt x="397720" y="587029"/>
                  </a:cubicBezTo>
                  <a:cubicBezTo>
                    <a:pt x="397841" y="587990"/>
                    <a:pt x="397849" y="588269"/>
                    <a:pt x="397854" y="588552"/>
                  </a:cubicBezTo>
                  <a:cubicBezTo>
                    <a:pt x="397858" y="588836"/>
                    <a:pt x="397858" y="589123"/>
                    <a:pt x="397854" y="589416"/>
                  </a:cubicBezTo>
                  <a:cubicBezTo>
                    <a:pt x="397851" y="589708"/>
                    <a:pt x="397848" y="590005"/>
                    <a:pt x="397730" y="591926"/>
                  </a:cubicBezTo>
                  <a:cubicBezTo>
                    <a:pt x="397611" y="593847"/>
                    <a:pt x="397400" y="597436"/>
                    <a:pt x="397399" y="597662"/>
                  </a:cubicBezTo>
                  <a:cubicBezTo>
                    <a:pt x="397398" y="597888"/>
                    <a:pt x="397405" y="598143"/>
                    <a:pt x="397423" y="598440"/>
                  </a:cubicBezTo>
                  <a:cubicBezTo>
                    <a:pt x="397441" y="598737"/>
                    <a:pt x="397473" y="599083"/>
                    <a:pt x="397512" y="599479"/>
                  </a:cubicBezTo>
                  <a:cubicBezTo>
                    <a:pt x="397551" y="599875"/>
                    <a:pt x="397597" y="600303"/>
                    <a:pt x="397598" y="600348"/>
                  </a:cubicBezTo>
                  <a:cubicBezTo>
                    <a:pt x="397599" y="600394"/>
                    <a:pt x="397601" y="600467"/>
                    <a:pt x="397601" y="600535"/>
                  </a:cubicBezTo>
                  <a:cubicBezTo>
                    <a:pt x="397600" y="600602"/>
                    <a:pt x="397598" y="600665"/>
                    <a:pt x="397594" y="600723"/>
                  </a:cubicBezTo>
                  <a:cubicBezTo>
                    <a:pt x="397591" y="600782"/>
                    <a:pt x="397586" y="600835"/>
                    <a:pt x="397576" y="600929"/>
                  </a:cubicBezTo>
                  <a:cubicBezTo>
                    <a:pt x="397567" y="601023"/>
                    <a:pt x="397555" y="601115"/>
                    <a:pt x="397543" y="601202"/>
                  </a:cubicBezTo>
                  <a:cubicBezTo>
                    <a:pt x="397530" y="601290"/>
                    <a:pt x="397516" y="601374"/>
                    <a:pt x="397501" y="601456"/>
                  </a:cubicBezTo>
                  <a:cubicBezTo>
                    <a:pt x="397486" y="601537"/>
                    <a:pt x="397478" y="601566"/>
                    <a:pt x="397300" y="602533"/>
                  </a:cubicBezTo>
                  <a:cubicBezTo>
                    <a:pt x="397122" y="603499"/>
                    <a:pt x="396980" y="604354"/>
                    <a:pt x="396866" y="605091"/>
                  </a:cubicBezTo>
                  <a:cubicBezTo>
                    <a:pt x="396753" y="605829"/>
                    <a:pt x="396669" y="606452"/>
                    <a:pt x="396612" y="606965"/>
                  </a:cubicBezTo>
                  <a:cubicBezTo>
                    <a:pt x="396556" y="607480"/>
                    <a:pt x="396532" y="607853"/>
                    <a:pt x="396505" y="608259"/>
                  </a:cubicBezTo>
                  <a:cubicBezTo>
                    <a:pt x="396478" y="608666"/>
                    <a:pt x="396462" y="609140"/>
                    <a:pt x="396462" y="609667"/>
                  </a:cubicBezTo>
                  <a:cubicBezTo>
                    <a:pt x="396462" y="610194"/>
                    <a:pt x="396475" y="610777"/>
                    <a:pt x="396500" y="611416"/>
                  </a:cubicBezTo>
                  <a:cubicBezTo>
                    <a:pt x="396526" y="612055"/>
                    <a:pt x="396557" y="612760"/>
                    <a:pt x="396593" y="613116"/>
                  </a:cubicBezTo>
                  <a:cubicBezTo>
                    <a:pt x="396629" y="613471"/>
                    <a:pt x="396669" y="613796"/>
                    <a:pt x="396712" y="614102"/>
                  </a:cubicBezTo>
                  <a:cubicBezTo>
                    <a:pt x="396754" y="614407"/>
                    <a:pt x="396805" y="614693"/>
                    <a:pt x="396863" y="614963"/>
                  </a:cubicBezTo>
                  <a:cubicBezTo>
                    <a:pt x="396921" y="615231"/>
                    <a:pt x="396994" y="615533"/>
                    <a:pt x="397293" y="616426"/>
                  </a:cubicBezTo>
                  <a:cubicBezTo>
                    <a:pt x="397592" y="617318"/>
                    <a:pt x="397844" y="618084"/>
                    <a:pt x="398045" y="618732"/>
                  </a:cubicBezTo>
                  <a:cubicBezTo>
                    <a:pt x="398247" y="619380"/>
                    <a:pt x="398403" y="619907"/>
                    <a:pt x="398507" y="620309"/>
                  </a:cubicBezTo>
                  <a:cubicBezTo>
                    <a:pt x="398610" y="620711"/>
                    <a:pt x="398671" y="621023"/>
                    <a:pt x="398727" y="621273"/>
                  </a:cubicBezTo>
                  <a:cubicBezTo>
                    <a:pt x="398783" y="621524"/>
                    <a:pt x="398883" y="622076"/>
                    <a:pt x="399035" y="622931"/>
                  </a:cubicBezTo>
                  <a:cubicBezTo>
                    <a:pt x="399187" y="623785"/>
                    <a:pt x="399405" y="624939"/>
                    <a:pt x="399780" y="625937"/>
                  </a:cubicBezTo>
                  <a:cubicBezTo>
                    <a:pt x="400156" y="626934"/>
                    <a:pt x="400156" y="626934"/>
                    <a:pt x="400093" y="626251"/>
                  </a:cubicBezTo>
                  <a:cubicBezTo>
                    <a:pt x="400093" y="626251"/>
                    <a:pt x="400526" y="624833"/>
                    <a:pt x="400512" y="623757"/>
                  </a:cubicBezTo>
                  <a:cubicBezTo>
                    <a:pt x="400497" y="622680"/>
                    <a:pt x="400473" y="621904"/>
                    <a:pt x="400445" y="621417"/>
                  </a:cubicBezTo>
                  <a:cubicBezTo>
                    <a:pt x="400418" y="620930"/>
                    <a:pt x="400397" y="620763"/>
                    <a:pt x="400362" y="620384"/>
                  </a:cubicBezTo>
                  <a:cubicBezTo>
                    <a:pt x="400327" y="620005"/>
                    <a:pt x="400249" y="619503"/>
                    <a:pt x="400140" y="618888"/>
                  </a:cubicBezTo>
                  <a:cubicBezTo>
                    <a:pt x="400031" y="618273"/>
                    <a:pt x="399876" y="617545"/>
                    <a:pt x="399690" y="616700"/>
                  </a:cubicBezTo>
                  <a:cubicBezTo>
                    <a:pt x="399504" y="615854"/>
                    <a:pt x="399280" y="614911"/>
                    <a:pt x="399258" y="614739"/>
                  </a:cubicBezTo>
                  <a:cubicBezTo>
                    <a:pt x="399235" y="614567"/>
                    <a:pt x="399213" y="614345"/>
                    <a:pt x="399195" y="614098"/>
                  </a:cubicBezTo>
                  <a:cubicBezTo>
                    <a:pt x="399177" y="613851"/>
                    <a:pt x="399161" y="613580"/>
                    <a:pt x="399155" y="613285"/>
                  </a:cubicBezTo>
                  <a:cubicBezTo>
                    <a:pt x="399150" y="612991"/>
                    <a:pt x="399151" y="612696"/>
                    <a:pt x="399171" y="612048"/>
                  </a:cubicBezTo>
                  <a:cubicBezTo>
                    <a:pt x="399191" y="611399"/>
                    <a:pt x="399218" y="610809"/>
                    <a:pt x="399254" y="610283"/>
                  </a:cubicBezTo>
                  <a:cubicBezTo>
                    <a:pt x="399289" y="609757"/>
                    <a:pt x="399328" y="609297"/>
                    <a:pt x="399372" y="608905"/>
                  </a:cubicBezTo>
                  <a:cubicBezTo>
                    <a:pt x="399415" y="608514"/>
                    <a:pt x="399467" y="608158"/>
                    <a:pt x="399522" y="607789"/>
                  </a:cubicBezTo>
                  <a:cubicBezTo>
                    <a:pt x="399577" y="607420"/>
                    <a:pt x="399669" y="606933"/>
                    <a:pt x="399798" y="606318"/>
                  </a:cubicBezTo>
                  <a:cubicBezTo>
                    <a:pt x="399928" y="605704"/>
                    <a:pt x="400095" y="604964"/>
                    <a:pt x="400297" y="604102"/>
                  </a:cubicBezTo>
                  <a:cubicBezTo>
                    <a:pt x="400399" y="603667"/>
                    <a:pt x="400509" y="603200"/>
                    <a:pt x="400597" y="602822"/>
                  </a:cubicBezTo>
                  <a:cubicBezTo>
                    <a:pt x="400694" y="603192"/>
                    <a:pt x="400781" y="603574"/>
                    <a:pt x="400909" y="603906"/>
                  </a:cubicBezTo>
                  <a:cubicBezTo>
                    <a:pt x="401108" y="604424"/>
                    <a:pt x="401336" y="604899"/>
                    <a:pt x="401552" y="605284"/>
                  </a:cubicBezTo>
                  <a:cubicBezTo>
                    <a:pt x="401769" y="605669"/>
                    <a:pt x="401952" y="605992"/>
                    <a:pt x="402123" y="606276"/>
                  </a:cubicBezTo>
                  <a:cubicBezTo>
                    <a:pt x="402293" y="606560"/>
                    <a:pt x="402447" y="606809"/>
                    <a:pt x="402584" y="607025"/>
                  </a:cubicBezTo>
                  <a:cubicBezTo>
                    <a:pt x="402721" y="607240"/>
                    <a:pt x="402841" y="607424"/>
                    <a:pt x="403160" y="607794"/>
                  </a:cubicBezTo>
                  <a:cubicBezTo>
                    <a:pt x="403478" y="608165"/>
                    <a:pt x="403994" y="608782"/>
                    <a:pt x="404607" y="609572"/>
                  </a:cubicBezTo>
                  <a:cubicBezTo>
                    <a:pt x="405221" y="610362"/>
                    <a:pt x="405935" y="611322"/>
                    <a:pt x="406745" y="612452"/>
                  </a:cubicBezTo>
                  <a:cubicBezTo>
                    <a:pt x="407555" y="613581"/>
                    <a:pt x="408465" y="614876"/>
                    <a:pt x="409058" y="615729"/>
                  </a:cubicBezTo>
                  <a:cubicBezTo>
                    <a:pt x="409651" y="616582"/>
                    <a:pt x="409836" y="616878"/>
                    <a:pt x="410013" y="617180"/>
                  </a:cubicBezTo>
                  <a:cubicBezTo>
                    <a:pt x="410191" y="617482"/>
                    <a:pt x="410356" y="617793"/>
                    <a:pt x="410506" y="618116"/>
                  </a:cubicBezTo>
                  <a:cubicBezTo>
                    <a:pt x="410656" y="618439"/>
                    <a:pt x="410797" y="618769"/>
                    <a:pt x="411218" y="620060"/>
                  </a:cubicBezTo>
                  <a:cubicBezTo>
                    <a:pt x="411639" y="621351"/>
                    <a:pt x="412351" y="623443"/>
                    <a:pt x="412919" y="625106"/>
                  </a:cubicBezTo>
                  <a:cubicBezTo>
                    <a:pt x="413487" y="626768"/>
                    <a:pt x="413902" y="628002"/>
                    <a:pt x="414160" y="628800"/>
                  </a:cubicBezTo>
                  <a:cubicBezTo>
                    <a:pt x="414418" y="629597"/>
                    <a:pt x="414510" y="629908"/>
                    <a:pt x="414555" y="630090"/>
                  </a:cubicBezTo>
                  <a:cubicBezTo>
                    <a:pt x="414600" y="630271"/>
                    <a:pt x="414685" y="630576"/>
                    <a:pt x="414827" y="631239"/>
                  </a:cubicBezTo>
                  <a:cubicBezTo>
                    <a:pt x="414970" y="631902"/>
                    <a:pt x="415163" y="632887"/>
                    <a:pt x="415415" y="634184"/>
                  </a:cubicBezTo>
                  <a:cubicBezTo>
                    <a:pt x="415667" y="635482"/>
                    <a:pt x="415989" y="637087"/>
                    <a:pt x="416239" y="638189"/>
                  </a:cubicBezTo>
                  <a:cubicBezTo>
                    <a:pt x="416489" y="639291"/>
                    <a:pt x="416600" y="639671"/>
                    <a:pt x="416720" y="640051"/>
                  </a:cubicBezTo>
                  <a:cubicBezTo>
                    <a:pt x="416840" y="640430"/>
                    <a:pt x="416969" y="640808"/>
                    <a:pt x="417108" y="641184"/>
                  </a:cubicBezTo>
                  <a:cubicBezTo>
                    <a:pt x="417247" y="641559"/>
                    <a:pt x="417386" y="641935"/>
                    <a:pt x="417450" y="642227"/>
                  </a:cubicBezTo>
                  <a:cubicBezTo>
                    <a:pt x="417515" y="642518"/>
                    <a:pt x="417515" y="642518"/>
                    <a:pt x="417472" y="642324"/>
                  </a:cubicBezTo>
                  <a:cubicBezTo>
                    <a:pt x="417472" y="642324"/>
                    <a:pt x="417386" y="641935"/>
                    <a:pt x="417365" y="641536"/>
                  </a:cubicBezTo>
                  <a:cubicBezTo>
                    <a:pt x="417360" y="641446"/>
                    <a:pt x="417358" y="641358"/>
                    <a:pt x="417354" y="641269"/>
                  </a:cubicBezTo>
                  <a:cubicBezTo>
                    <a:pt x="417361" y="641292"/>
                    <a:pt x="417366" y="641324"/>
                    <a:pt x="417372" y="641348"/>
                  </a:cubicBezTo>
                  <a:cubicBezTo>
                    <a:pt x="417482" y="641735"/>
                    <a:pt x="417573" y="642074"/>
                    <a:pt x="417619" y="642309"/>
                  </a:cubicBezTo>
                  <a:cubicBezTo>
                    <a:pt x="417665" y="642544"/>
                    <a:pt x="417665" y="642544"/>
                    <a:pt x="417634" y="642387"/>
                  </a:cubicBezTo>
                  <a:cubicBezTo>
                    <a:pt x="417634" y="642387"/>
                    <a:pt x="417573" y="642074"/>
                    <a:pt x="417570" y="641708"/>
                  </a:cubicBezTo>
                  <a:cubicBezTo>
                    <a:pt x="417568" y="641342"/>
                    <a:pt x="417590" y="640930"/>
                    <a:pt x="417623" y="640474"/>
                  </a:cubicBezTo>
                  <a:cubicBezTo>
                    <a:pt x="417656" y="640019"/>
                    <a:pt x="417699" y="639519"/>
                    <a:pt x="417746" y="638977"/>
                  </a:cubicBezTo>
                  <a:cubicBezTo>
                    <a:pt x="417794" y="638435"/>
                    <a:pt x="417912" y="637372"/>
                    <a:pt x="418001" y="636347"/>
                  </a:cubicBezTo>
                  <a:cubicBezTo>
                    <a:pt x="418091" y="635322"/>
                    <a:pt x="418156" y="634342"/>
                    <a:pt x="418207" y="633406"/>
                  </a:cubicBezTo>
                  <a:cubicBezTo>
                    <a:pt x="418258" y="632471"/>
                    <a:pt x="418295" y="631581"/>
                    <a:pt x="418320" y="630755"/>
                  </a:cubicBezTo>
                  <a:cubicBezTo>
                    <a:pt x="418344" y="629929"/>
                    <a:pt x="418419" y="629061"/>
                    <a:pt x="418476" y="628293"/>
                  </a:cubicBezTo>
                  <a:cubicBezTo>
                    <a:pt x="418533" y="627525"/>
                    <a:pt x="418579" y="626889"/>
                    <a:pt x="418606" y="626385"/>
                  </a:cubicBezTo>
                  <a:cubicBezTo>
                    <a:pt x="418634" y="625879"/>
                    <a:pt x="418650" y="625500"/>
                    <a:pt x="418648" y="625250"/>
                  </a:cubicBezTo>
                  <a:cubicBezTo>
                    <a:pt x="418647" y="625002"/>
                    <a:pt x="418637" y="624239"/>
                    <a:pt x="418618" y="623496"/>
                  </a:cubicBezTo>
                  <a:cubicBezTo>
                    <a:pt x="418599" y="622753"/>
                    <a:pt x="418569" y="622042"/>
                    <a:pt x="418519" y="621363"/>
                  </a:cubicBezTo>
                  <a:cubicBezTo>
                    <a:pt x="418469" y="620684"/>
                    <a:pt x="418405" y="620036"/>
                    <a:pt x="418329" y="619418"/>
                  </a:cubicBezTo>
                  <a:cubicBezTo>
                    <a:pt x="418252" y="618801"/>
                    <a:pt x="418161" y="618219"/>
                    <a:pt x="418037" y="617625"/>
                  </a:cubicBezTo>
                  <a:cubicBezTo>
                    <a:pt x="417914" y="617029"/>
                    <a:pt x="417761" y="616429"/>
                    <a:pt x="417573" y="615824"/>
                  </a:cubicBezTo>
                  <a:cubicBezTo>
                    <a:pt x="417386" y="615220"/>
                    <a:pt x="417173" y="614609"/>
                    <a:pt x="416898" y="613943"/>
                  </a:cubicBezTo>
                  <a:cubicBezTo>
                    <a:pt x="416624" y="613277"/>
                    <a:pt x="416193" y="612549"/>
                    <a:pt x="415682" y="611706"/>
                  </a:cubicBezTo>
                  <a:cubicBezTo>
                    <a:pt x="415170" y="610863"/>
                    <a:pt x="414518" y="609788"/>
                    <a:pt x="413743" y="608477"/>
                  </a:cubicBezTo>
                  <a:cubicBezTo>
                    <a:pt x="412967" y="607166"/>
                    <a:pt x="412063" y="605625"/>
                    <a:pt x="411031" y="603853"/>
                  </a:cubicBezTo>
                  <a:cubicBezTo>
                    <a:pt x="409998" y="602081"/>
                    <a:pt x="409833" y="601801"/>
                    <a:pt x="409686" y="601531"/>
                  </a:cubicBezTo>
                  <a:cubicBezTo>
                    <a:pt x="409540" y="601261"/>
                    <a:pt x="409402" y="600983"/>
                    <a:pt x="409275" y="600697"/>
                  </a:cubicBezTo>
                  <a:cubicBezTo>
                    <a:pt x="409149" y="600409"/>
                    <a:pt x="409029" y="600115"/>
                    <a:pt x="408920" y="599809"/>
                  </a:cubicBezTo>
                  <a:cubicBezTo>
                    <a:pt x="408813" y="599502"/>
                    <a:pt x="408373" y="598197"/>
                    <a:pt x="408033" y="596817"/>
                  </a:cubicBezTo>
                  <a:cubicBezTo>
                    <a:pt x="407736" y="595614"/>
                    <a:pt x="407509" y="594316"/>
                    <a:pt x="407330" y="592951"/>
                  </a:cubicBezTo>
                  <a:cubicBezTo>
                    <a:pt x="407333" y="592452"/>
                    <a:pt x="407336" y="591954"/>
                    <a:pt x="407354" y="591483"/>
                  </a:cubicBezTo>
                  <a:cubicBezTo>
                    <a:pt x="407377" y="590848"/>
                    <a:pt x="407390" y="590530"/>
                    <a:pt x="407404" y="590244"/>
                  </a:cubicBezTo>
                  <a:cubicBezTo>
                    <a:pt x="407418" y="589958"/>
                    <a:pt x="407430" y="589700"/>
                    <a:pt x="407443" y="589470"/>
                  </a:cubicBezTo>
                  <a:cubicBezTo>
                    <a:pt x="407457" y="589240"/>
                    <a:pt x="407471" y="589038"/>
                    <a:pt x="407487" y="588879"/>
                  </a:cubicBezTo>
                  <a:cubicBezTo>
                    <a:pt x="407503" y="588719"/>
                    <a:pt x="407609" y="588011"/>
                    <a:pt x="407691" y="587406"/>
                  </a:cubicBezTo>
                  <a:cubicBezTo>
                    <a:pt x="407774" y="586800"/>
                    <a:pt x="407837" y="586306"/>
                    <a:pt x="407878" y="585921"/>
                  </a:cubicBezTo>
                  <a:cubicBezTo>
                    <a:pt x="407914" y="585583"/>
                    <a:pt x="407938" y="585340"/>
                    <a:pt x="407950" y="585170"/>
                  </a:cubicBezTo>
                  <a:cubicBezTo>
                    <a:pt x="408043" y="585251"/>
                    <a:pt x="408109" y="585326"/>
                    <a:pt x="408238" y="585414"/>
                  </a:cubicBezTo>
                  <a:cubicBezTo>
                    <a:pt x="408480" y="585580"/>
                    <a:pt x="408803" y="585767"/>
                    <a:pt x="409211" y="585982"/>
                  </a:cubicBezTo>
                  <a:cubicBezTo>
                    <a:pt x="409265" y="586010"/>
                    <a:pt x="409323" y="586038"/>
                    <a:pt x="409379" y="586067"/>
                  </a:cubicBezTo>
                  <a:cubicBezTo>
                    <a:pt x="409498" y="586179"/>
                    <a:pt x="409616" y="586290"/>
                    <a:pt x="409780" y="586439"/>
                  </a:cubicBezTo>
                  <a:cubicBezTo>
                    <a:pt x="410669" y="587246"/>
                    <a:pt x="412323" y="588387"/>
                    <a:pt x="412449" y="588491"/>
                  </a:cubicBezTo>
                  <a:cubicBezTo>
                    <a:pt x="412575" y="588595"/>
                    <a:pt x="412767" y="588776"/>
                    <a:pt x="413007" y="589011"/>
                  </a:cubicBezTo>
                  <a:cubicBezTo>
                    <a:pt x="413066" y="589070"/>
                    <a:pt x="413152" y="589161"/>
                    <a:pt x="413215" y="589226"/>
                  </a:cubicBezTo>
                  <a:cubicBezTo>
                    <a:pt x="413387" y="589461"/>
                    <a:pt x="413557" y="589689"/>
                    <a:pt x="413738" y="589963"/>
                  </a:cubicBezTo>
                  <a:cubicBezTo>
                    <a:pt x="413998" y="590357"/>
                    <a:pt x="414294" y="590826"/>
                    <a:pt x="414615" y="591350"/>
                  </a:cubicBezTo>
                  <a:cubicBezTo>
                    <a:pt x="414936" y="591873"/>
                    <a:pt x="415282" y="592451"/>
                    <a:pt x="415655" y="593083"/>
                  </a:cubicBezTo>
                  <a:cubicBezTo>
                    <a:pt x="416028" y="593714"/>
                    <a:pt x="416429" y="594398"/>
                    <a:pt x="417096" y="595331"/>
                  </a:cubicBezTo>
                  <a:cubicBezTo>
                    <a:pt x="417764" y="596263"/>
                    <a:pt x="418526" y="597166"/>
                    <a:pt x="419128" y="597885"/>
                  </a:cubicBezTo>
                  <a:cubicBezTo>
                    <a:pt x="419730" y="598604"/>
                    <a:pt x="420172" y="599137"/>
                    <a:pt x="420445" y="599478"/>
                  </a:cubicBezTo>
                  <a:cubicBezTo>
                    <a:pt x="420584" y="599651"/>
                    <a:pt x="420673" y="599758"/>
                    <a:pt x="420788" y="599796"/>
                  </a:cubicBezTo>
                  <a:cubicBezTo>
                    <a:pt x="420905" y="599915"/>
                    <a:pt x="421023" y="600036"/>
                    <a:pt x="421124" y="600122"/>
                  </a:cubicBezTo>
                  <a:cubicBezTo>
                    <a:pt x="423404" y="601819"/>
                    <a:pt x="424789" y="602990"/>
                    <a:pt x="425279" y="603633"/>
                  </a:cubicBezTo>
                  <a:cubicBezTo>
                    <a:pt x="426573" y="605052"/>
                    <a:pt x="427611" y="606592"/>
                    <a:pt x="428395" y="608255"/>
                  </a:cubicBezTo>
                  <a:cubicBezTo>
                    <a:pt x="427077" y="604961"/>
                    <a:pt x="425983" y="602704"/>
                    <a:pt x="425111" y="601483"/>
                  </a:cubicBezTo>
                  <a:cubicBezTo>
                    <a:pt x="424603" y="600763"/>
                    <a:pt x="424123" y="600170"/>
                    <a:pt x="423672" y="599701"/>
                  </a:cubicBezTo>
                  <a:cubicBezTo>
                    <a:pt x="423185" y="599240"/>
                    <a:pt x="422795" y="598867"/>
                    <a:pt x="422395" y="598485"/>
                  </a:cubicBezTo>
                  <a:cubicBezTo>
                    <a:pt x="422202" y="598172"/>
                    <a:pt x="421925" y="597751"/>
                    <a:pt x="421518" y="597157"/>
                  </a:cubicBezTo>
                  <a:cubicBezTo>
                    <a:pt x="421072" y="596504"/>
                    <a:pt x="420485" y="595659"/>
                    <a:pt x="419756" y="594651"/>
                  </a:cubicBezTo>
                  <a:cubicBezTo>
                    <a:pt x="419027" y="593643"/>
                    <a:pt x="418589" y="593016"/>
                    <a:pt x="418135" y="592374"/>
                  </a:cubicBezTo>
                  <a:cubicBezTo>
                    <a:pt x="417681" y="591733"/>
                    <a:pt x="417251" y="591145"/>
                    <a:pt x="416850" y="590607"/>
                  </a:cubicBezTo>
                  <a:cubicBezTo>
                    <a:pt x="416449" y="590070"/>
                    <a:pt x="416076" y="589583"/>
                    <a:pt x="415730" y="589143"/>
                  </a:cubicBezTo>
                  <a:cubicBezTo>
                    <a:pt x="415384" y="588704"/>
                    <a:pt x="415069" y="588328"/>
                    <a:pt x="414748" y="587981"/>
                  </a:cubicBezTo>
                  <a:cubicBezTo>
                    <a:pt x="414543" y="587758"/>
                    <a:pt x="414333" y="587566"/>
                    <a:pt x="414125" y="587366"/>
                  </a:cubicBezTo>
                  <a:cubicBezTo>
                    <a:pt x="414089" y="587324"/>
                    <a:pt x="414042" y="587262"/>
                    <a:pt x="414007" y="587222"/>
                  </a:cubicBezTo>
                  <a:cubicBezTo>
                    <a:pt x="413813" y="587002"/>
                    <a:pt x="413605" y="586795"/>
                    <a:pt x="412043" y="585532"/>
                  </a:cubicBezTo>
                  <a:cubicBezTo>
                    <a:pt x="410483" y="584270"/>
                    <a:pt x="410467" y="584253"/>
                    <a:pt x="410333" y="584105"/>
                  </a:cubicBezTo>
                  <a:cubicBezTo>
                    <a:pt x="410198" y="583957"/>
                    <a:pt x="410040" y="583767"/>
                    <a:pt x="409860" y="583540"/>
                  </a:cubicBezTo>
                  <a:cubicBezTo>
                    <a:pt x="409680" y="583312"/>
                    <a:pt x="409479" y="583047"/>
                    <a:pt x="409257" y="582736"/>
                  </a:cubicBezTo>
                  <a:cubicBezTo>
                    <a:pt x="409036" y="582425"/>
                    <a:pt x="408680" y="581950"/>
                    <a:pt x="408334" y="581361"/>
                  </a:cubicBezTo>
                  <a:cubicBezTo>
                    <a:pt x="408076" y="580924"/>
                    <a:pt x="407809" y="580375"/>
                    <a:pt x="407537" y="579772"/>
                  </a:cubicBezTo>
                  <a:cubicBezTo>
                    <a:pt x="407480" y="579560"/>
                    <a:pt x="407418" y="579335"/>
                    <a:pt x="407346" y="579100"/>
                  </a:cubicBezTo>
                  <a:cubicBezTo>
                    <a:pt x="406850" y="575102"/>
                    <a:pt x="404957" y="570560"/>
                    <a:pt x="401629" y="565461"/>
                  </a:cubicBezTo>
                  <a:cubicBezTo>
                    <a:pt x="398141" y="560803"/>
                    <a:pt x="395479" y="557886"/>
                    <a:pt x="393615" y="556652"/>
                  </a:cubicBezTo>
                  <a:cubicBezTo>
                    <a:pt x="393524" y="556523"/>
                    <a:pt x="393409" y="556366"/>
                    <a:pt x="393324" y="556244"/>
                  </a:cubicBezTo>
                  <a:cubicBezTo>
                    <a:pt x="392598" y="555202"/>
                    <a:pt x="392089" y="554409"/>
                    <a:pt x="391809" y="553868"/>
                  </a:cubicBezTo>
                  <a:cubicBezTo>
                    <a:pt x="391529" y="553328"/>
                    <a:pt x="391174" y="552679"/>
                    <a:pt x="390852" y="552048"/>
                  </a:cubicBezTo>
                  <a:cubicBezTo>
                    <a:pt x="390529" y="551419"/>
                    <a:pt x="390235" y="550810"/>
                    <a:pt x="389971" y="550221"/>
                  </a:cubicBezTo>
                  <a:cubicBezTo>
                    <a:pt x="389706" y="549633"/>
                    <a:pt x="389472" y="549065"/>
                    <a:pt x="389265" y="548503"/>
                  </a:cubicBezTo>
                  <a:cubicBezTo>
                    <a:pt x="389072" y="547973"/>
                    <a:pt x="388867" y="547425"/>
                    <a:pt x="388666" y="546838"/>
                  </a:cubicBezTo>
                  <a:cubicBezTo>
                    <a:pt x="388811" y="546982"/>
                    <a:pt x="388932" y="547128"/>
                    <a:pt x="389097" y="547273"/>
                  </a:cubicBezTo>
                  <a:cubicBezTo>
                    <a:pt x="389454" y="547584"/>
                    <a:pt x="389860" y="547901"/>
                    <a:pt x="392116" y="549368"/>
                  </a:cubicBezTo>
                  <a:cubicBezTo>
                    <a:pt x="394373" y="550835"/>
                    <a:pt x="398421" y="553394"/>
                    <a:pt x="398896" y="553579"/>
                  </a:cubicBezTo>
                  <a:cubicBezTo>
                    <a:pt x="399370" y="553763"/>
                    <a:pt x="399996" y="553890"/>
                    <a:pt x="400884" y="553989"/>
                  </a:cubicBezTo>
                  <a:cubicBezTo>
                    <a:pt x="401771" y="554088"/>
                    <a:pt x="402950" y="554166"/>
                    <a:pt x="404430" y="554243"/>
                  </a:cubicBezTo>
                  <a:cubicBezTo>
                    <a:pt x="405909" y="554319"/>
                    <a:pt x="407660" y="554385"/>
                    <a:pt x="407995" y="554437"/>
                  </a:cubicBezTo>
                  <a:cubicBezTo>
                    <a:pt x="408330" y="554490"/>
                    <a:pt x="408730" y="554569"/>
                    <a:pt x="409147" y="554675"/>
                  </a:cubicBezTo>
                  <a:cubicBezTo>
                    <a:pt x="409563" y="554780"/>
                    <a:pt x="409997" y="554903"/>
                    <a:pt x="410448" y="555052"/>
                  </a:cubicBezTo>
                  <a:cubicBezTo>
                    <a:pt x="410898" y="555199"/>
                    <a:pt x="411422" y="555390"/>
                    <a:pt x="411655" y="555463"/>
                  </a:cubicBezTo>
                  <a:cubicBezTo>
                    <a:pt x="411888" y="555537"/>
                    <a:pt x="412321" y="555753"/>
                    <a:pt x="412974" y="556127"/>
                  </a:cubicBezTo>
                  <a:cubicBezTo>
                    <a:pt x="413627" y="556500"/>
                    <a:pt x="414482" y="557024"/>
                    <a:pt x="415536" y="557688"/>
                  </a:cubicBezTo>
                  <a:cubicBezTo>
                    <a:pt x="416590" y="558353"/>
                    <a:pt x="417891" y="559186"/>
                    <a:pt x="419215" y="559769"/>
                  </a:cubicBezTo>
                  <a:cubicBezTo>
                    <a:pt x="420539" y="560353"/>
                    <a:pt x="421610" y="560810"/>
                    <a:pt x="422454" y="561151"/>
                  </a:cubicBezTo>
                  <a:cubicBezTo>
                    <a:pt x="423298" y="561491"/>
                    <a:pt x="423905" y="561736"/>
                    <a:pt x="424228" y="561897"/>
                  </a:cubicBezTo>
                  <a:cubicBezTo>
                    <a:pt x="424551" y="562058"/>
                    <a:pt x="424551" y="562058"/>
                    <a:pt x="424350" y="561928"/>
                  </a:cubicBezTo>
                  <a:cubicBezTo>
                    <a:pt x="424350" y="561928"/>
                    <a:pt x="423989" y="561600"/>
                    <a:pt x="423410" y="561130"/>
                  </a:cubicBezTo>
                  <a:cubicBezTo>
                    <a:pt x="422832" y="560660"/>
                    <a:pt x="422028" y="560061"/>
                    <a:pt x="420990" y="559354"/>
                  </a:cubicBezTo>
                  <a:cubicBezTo>
                    <a:pt x="419952" y="558647"/>
                    <a:pt x="418729" y="557861"/>
                    <a:pt x="417659" y="556968"/>
                  </a:cubicBezTo>
                  <a:cubicBezTo>
                    <a:pt x="416590" y="556077"/>
                    <a:pt x="415658" y="555338"/>
                    <a:pt x="414889" y="554762"/>
                  </a:cubicBezTo>
                  <a:cubicBezTo>
                    <a:pt x="414120" y="554186"/>
                    <a:pt x="413508" y="553764"/>
                    <a:pt x="413013" y="553486"/>
                  </a:cubicBezTo>
                  <a:cubicBezTo>
                    <a:pt x="412517" y="553207"/>
                    <a:pt x="412264" y="553122"/>
                    <a:pt x="411798" y="552909"/>
                  </a:cubicBezTo>
                  <a:cubicBezTo>
                    <a:pt x="411331" y="552697"/>
                    <a:pt x="410845" y="552493"/>
                    <a:pt x="410365" y="552318"/>
                  </a:cubicBezTo>
                  <a:cubicBezTo>
                    <a:pt x="409885" y="552143"/>
                    <a:pt x="409412" y="551993"/>
                    <a:pt x="408947" y="551865"/>
                  </a:cubicBezTo>
                  <a:cubicBezTo>
                    <a:pt x="408481" y="551738"/>
                    <a:pt x="407926" y="551621"/>
                    <a:pt x="406255" y="551431"/>
                  </a:cubicBezTo>
                  <a:cubicBezTo>
                    <a:pt x="404583" y="551241"/>
                    <a:pt x="403239" y="551077"/>
                    <a:pt x="402211" y="550930"/>
                  </a:cubicBezTo>
                  <a:cubicBezTo>
                    <a:pt x="401183" y="550783"/>
                    <a:pt x="400478" y="550708"/>
                    <a:pt x="400183" y="550668"/>
                  </a:cubicBezTo>
                  <a:cubicBezTo>
                    <a:pt x="399887" y="550628"/>
                    <a:pt x="400018" y="550675"/>
                    <a:pt x="395803" y="548404"/>
                  </a:cubicBezTo>
                  <a:cubicBezTo>
                    <a:pt x="391588" y="546134"/>
                    <a:pt x="391219" y="545917"/>
                    <a:pt x="390872" y="545690"/>
                  </a:cubicBezTo>
                  <a:cubicBezTo>
                    <a:pt x="390524" y="545463"/>
                    <a:pt x="390236" y="545249"/>
                    <a:pt x="390010" y="545055"/>
                  </a:cubicBezTo>
                  <a:cubicBezTo>
                    <a:pt x="389783" y="544860"/>
                    <a:pt x="389618" y="544689"/>
                    <a:pt x="389518" y="544566"/>
                  </a:cubicBezTo>
                  <a:cubicBezTo>
                    <a:pt x="389419" y="544444"/>
                    <a:pt x="388404" y="542490"/>
                    <a:pt x="387505" y="540865"/>
                  </a:cubicBezTo>
                  <a:cubicBezTo>
                    <a:pt x="386607" y="539240"/>
                    <a:pt x="385826" y="537965"/>
                    <a:pt x="385173" y="537034"/>
                  </a:cubicBezTo>
                  <a:cubicBezTo>
                    <a:pt x="384520" y="536102"/>
                    <a:pt x="384003" y="535512"/>
                    <a:pt x="383773" y="535343"/>
                  </a:cubicBezTo>
                  <a:cubicBezTo>
                    <a:pt x="383674" y="535272"/>
                    <a:pt x="383610" y="535239"/>
                    <a:pt x="383561" y="535222"/>
                  </a:cubicBezTo>
                  <a:cubicBezTo>
                    <a:pt x="383460" y="535105"/>
                    <a:pt x="383360" y="534989"/>
                    <a:pt x="383259" y="534877"/>
                  </a:cubicBezTo>
                  <a:cubicBezTo>
                    <a:pt x="381259" y="531910"/>
                    <a:pt x="378865" y="528809"/>
                    <a:pt x="375967" y="525534"/>
                  </a:cubicBezTo>
                  <a:lnTo>
                    <a:pt x="375631" y="525316"/>
                  </a:lnTo>
                  <a:cubicBezTo>
                    <a:pt x="375084" y="524686"/>
                    <a:pt x="374475" y="523987"/>
                    <a:pt x="373786" y="523198"/>
                  </a:cubicBezTo>
                  <a:cubicBezTo>
                    <a:pt x="368158" y="516752"/>
                    <a:pt x="367897" y="516369"/>
                    <a:pt x="367607" y="515890"/>
                  </a:cubicBezTo>
                  <a:cubicBezTo>
                    <a:pt x="367317" y="515411"/>
                    <a:pt x="367072" y="514931"/>
                    <a:pt x="366878" y="514447"/>
                  </a:cubicBezTo>
                  <a:cubicBezTo>
                    <a:pt x="366683" y="513963"/>
                    <a:pt x="366529" y="513476"/>
                    <a:pt x="366418" y="512967"/>
                  </a:cubicBezTo>
                  <a:cubicBezTo>
                    <a:pt x="366308" y="512458"/>
                    <a:pt x="366208" y="511878"/>
                    <a:pt x="366145" y="511250"/>
                  </a:cubicBezTo>
                  <a:cubicBezTo>
                    <a:pt x="366082" y="510623"/>
                    <a:pt x="366047" y="509927"/>
                    <a:pt x="366049" y="509164"/>
                  </a:cubicBezTo>
                  <a:cubicBezTo>
                    <a:pt x="366050" y="508401"/>
                    <a:pt x="366075" y="507570"/>
                    <a:pt x="366121" y="506726"/>
                  </a:cubicBezTo>
                  <a:cubicBezTo>
                    <a:pt x="366167" y="505881"/>
                    <a:pt x="366468" y="504094"/>
                    <a:pt x="366808" y="501901"/>
                  </a:cubicBezTo>
                  <a:cubicBezTo>
                    <a:pt x="367149" y="499709"/>
                    <a:pt x="367518" y="497181"/>
                    <a:pt x="367917" y="494316"/>
                  </a:cubicBezTo>
                  <a:cubicBezTo>
                    <a:pt x="368315" y="491452"/>
                    <a:pt x="368743" y="488251"/>
                    <a:pt x="369200" y="484706"/>
                  </a:cubicBezTo>
                  <a:cubicBezTo>
                    <a:pt x="369658" y="481161"/>
                    <a:pt x="370001" y="478074"/>
                    <a:pt x="370261" y="475119"/>
                  </a:cubicBezTo>
                  <a:cubicBezTo>
                    <a:pt x="370521" y="472163"/>
                    <a:pt x="370684" y="469331"/>
                    <a:pt x="370773" y="466626"/>
                  </a:cubicBezTo>
                  <a:cubicBezTo>
                    <a:pt x="370830" y="464872"/>
                    <a:pt x="370845" y="463192"/>
                    <a:pt x="370841" y="461545"/>
                  </a:cubicBezTo>
                  <a:cubicBezTo>
                    <a:pt x="371642" y="470538"/>
                    <a:pt x="372066" y="476872"/>
                    <a:pt x="372108" y="480510"/>
                  </a:cubicBezTo>
                  <a:cubicBezTo>
                    <a:pt x="372473" y="479919"/>
                    <a:pt x="372743" y="478124"/>
                    <a:pt x="372920" y="475124"/>
                  </a:cubicBezTo>
                  <a:cubicBezTo>
                    <a:pt x="373164" y="470082"/>
                    <a:pt x="373211" y="465683"/>
                    <a:pt x="373060" y="461924"/>
                  </a:cubicBezTo>
                  <a:lnTo>
                    <a:pt x="373334" y="458231"/>
                  </a:lnTo>
                  <a:cubicBezTo>
                    <a:pt x="373787" y="460150"/>
                    <a:pt x="374125" y="461868"/>
                    <a:pt x="374348" y="463385"/>
                  </a:cubicBezTo>
                  <a:cubicBezTo>
                    <a:pt x="375566" y="471261"/>
                    <a:pt x="376414" y="477608"/>
                    <a:pt x="376893" y="482422"/>
                  </a:cubicBezTo>
                  <a:cubicBezTo>
                    <a:pt x="377006" y="482582"/>
                    <a:pt x="377064" y="481428"/>
                    <a:pt x="377068" y="478961"/>
                  </a:cubicBezTo>
                  <a:lnTo>
                    <a:pt x="376717" y="465941"/>
                  </a:lnTo>
                  <a:cubicBezTo>
                    <a:pt x="376928" y="466281"/>
                    <a:pt x="377135" y="467108"/>
                    <a:pt x="377339" y="468424"/>
                  </a:cubicBezTo>
                  <a:lnTo>
                    <a:pt x="379784" y="485428"/>
                  </a:lnTo>
                  <a:cubicBezTo>
                    <a:pt x="379868" y="485557"/>
                    <a:pt x="379850" y="484712"/>
                    <a:pt x="379733" y="482894"/>
                  </a:cubicBezTo>
                  <a:lnTo>
                    <a:pt x="378837" y="470847"/>
                  </a:lnTo>
                  <a:cubicBezTo>
                    <a:pt x="378804" y="470572"/>
                    <a:pt x="378835" y="470444"/>
                    <a:pt x="378930" y="470463"/>
                  </a:cubicBezTo>
                  <a:cubicBezTo>
                    <a:pt x="379039" y="470456"/>
                    <a:pt x="379237" y="471160"/>
                    <a:pt x="379526" y="472574"/>
                  </a:cubicBezTo>
                  <a:lnTo>
                    <a:pt x="382212" y="487070"/>
                  </a:lnTo>
                  <a:cubicBezTo>
                    <a:pt x="382359" y="487304"/>
                    <a:pt x="382372" y="486286"/>
                    <a:pt x="382252" y="484019"/>
                  </a:cubicBezTo>
                  <a:lnTo>
                    <a:pt x="381583" y="472663"/>
                  </a:lnTo>
                  <a:cubicBezTo>
                    <a:pt x="381963" y="473199"/>
                    <a:pt x="382569" y="475633"/>
                    <a:pt x="383399" y="479966"/>
                  </a:cubicBezTo>
                  <a:cubicBezTo>
                    <a:pt x="383482" y="479944"/>
                    <a:pt x="383519" y="479767"/>
                    <a:pt x="383507" y="479436"/>
                  </a:cubicBezTo>
                  <a:lnTo>
                    <a:pt x="383443" y="475629"/>
                  </a:lnTo>
                  <a:cubicBezTo>
                    <a:pt x="383470" y="475287"/>
                    <a:pt x="383581" y="475396"/>
                    <a:pt x="383776" y="475956"/>
                  </a:cubicBezTo>
                  <a:lnTo>
                    <a:pt x="386131" y="486494"/>
                  </a:lnTo>
                  <a:cubicBezTo>
                    <a:pt x="386236" y="486628"/>
                    <a:pt x="386256" y="486148"/>
                    <a:pt x="386189" y="485054"/>
                  </a:cubicBezTo>
                  <a:lnTo>
                    <a:pt x="385770" y="478602"/>
                  </a:lnTo>
                  <a:cubicBezTo>
                    <a:pt x="385818" y="478347"/>
                    <a:pt x="385990" y="478690"/>
                    <a:pt x="386287" y="479633"/>
                  </a:cubicBezTo>
                  <a:lnTo>
                    <a:pt x="387826" y="485335"/>
                  </a:lnTo>
                  <a:cubicBezTo>
                    <a:pt x="387945" y="485331"/>
                    <a:pt x="388021" y="485071"/>
                    <a:pt x="388052" y="484555"/>
                  </a:cubicBezTo>
                  <a:lnTo>
                    <a:pt x="388230" y="480534"/>
                  </a:lnTo>
                  <a:cubicBezTo>
                    <a:pt x="388254" y="480029"/>
                    <a:pt x="388633" y="481003"/>
                    <a:pt x="389369" y="483454"/>
                  </a:cubicBezTo>
                  <a:cubicBezTo>
                    <a:pt x="389408" y="483590"/>
                    <a:pt x="389465" y="483560"/>
                    <a:pt x="389543" y="483362"/>
                  </a:cubicBezTo>
                  <a:cubicBezTo>
                    <a:pt x="389633" y="483128"/>
                    <a:pt x="389701" y="481609"/>
                    <a:pt x="389747" y="478805"/>
                  </a:cubicBezTo>
                  <a:cubicBezTo>
                    <a:pt x="389755" y="478562"/>
                    <a:pt x="389813" y="478468"/>
                    <a:pt x="389922" y="478523"/>
                  </a:cubicBezTo>
                  <a:cubicBezTo>
                    <a:pt x="390112" y="478721"/>
                    <a:pt x="390329" y="479216"/>
                    <a:pt x="390572" y="480009"/>
                  </a:cubicBezTo>
                  <a:cubicBezTo>
                    <a:pt x="391709" y="484328"/>
                    <a:pt x="392348" y="486591"/>
                    <a:pt x="392491" y="486797"/>
                  </a:cubicBezTo>
                  <a:cubicBezTo>
                    <a:pt x="392574" y="486910"/>
                    <a:pt x="392596" y="486833"/>
                    <a:pt x="392556" y="486568"/>
                  </a:cubicBezTo>
                  <a:lnTo>
                    <a:pt x="391937" y="481885"/>
                  </a:lnTo>
                  <a:cubicBezTo>
                    <a:pt x="393128" y="485419"/>
                    <a:pt x="394297" y="488378"/>
                    <a:pt x="395444" y="490760"/>
                  </a:cubicBezTo>
                  <a:cubicBezTo>
                    <a:pt x="394553" y="487570"/>
                    <a:pt x="394059" y="485604"/>
                    <a:pt x="393961" y="484861"/>
                  </a:cubicBezTo>
                  <a:cubicBezTo>
                    <a:pt x="393774" y="484259"/>
                    <a:pt x="393565" y="481888"/>
                    <a:pt x="393334" y="477781"/>
                  </a:cubicBezTo>
                  <a:cubicBezTo>
                    <a:pt x="393398" y="477861"/>
                    <a:pt x="393452" y="477927"/>
                    <a:pt x="393514" y="478004"/>
                  </a:cubicBezTo>
                  <a:cubicBezTo>
                    <a:pt x="393652" y="479898"/>
                    <a:pt x="394147" y="482166"/>
                    <a:pt x="395042" y="484852"/>
                  </a:cubicBezTo>
                  <a:cubicBezTo>
                    <a:pt x="396267" y="488266"/>
                    <a:pt x="397669" y="491429"/>
                    <a:pt x="399248" y="494340"/>
                  </a:cubicBezTo>
                  <a:cubicBezTo>
                    <a:pt x="399271" y="494342"/>
                    <a:pt x="399264" y="494281"/>
                    <a:pt x="399227" y="494156"/>
                  </a:cubicBezTo>
                  <a:cubicBezTo>
                    <a:pt x="398826" y="493172"/>
                    <a:pt x="398337" y="491758"/>
                    <a:pt x="397762" y="489915"/>
                  </a:cubicBezTo>
                  <a:cubicBezTo>
                    <a:pt x="397418" y="488815"/>
                    <a:pt x="397142" y="487791"/>
                    <a:pt x="396933" y="486842"/>
                  </a:cubicBezTo>
                  <a:cubicBezTo>
                    <a:pt x="396410" y="484350"/>
                    <a:pt x="396121" y="482184"/>
                    <a:pt x="396038" y="480305"/>
                  </a:cubicBezTo>
                  <a:cubicBezTo>
                    <a:pt x="396186" y="481206"/>
                    <a:pt x="396407" y="482174"/>
                    <a:pt x="396782" y="483290"/>
                  </a:cubicBezTo>
                  <a:cubicBezTo>
                    <a:pt x="397084" y="484235"/>
                    <a:pt x="397762" y="485873"/>
                    <a:pt x="398771" y="488123"/>
                  </a:cubicBezTo>
                  <a:cubicBezTo>
                    <a:pt x="398972" y="489082"/>
                    <a:pt x="399193" y="490087"/>
                    <a:pt x="399449" y="491171"/>
                  </a:cubicBezTo>
                  <a:cubicBezTo>
                    <a:pt x="400033" y="493444"/>
                    <a:pt x="400725" y="495783"/>
                    <a:pt x="401526" y="498187"/>
                  </a:cubicBezTo>
                  <a:cubicBezTo>
                    <a:pt x="402430" y="501006"/>
                    <a:pt x="403220" y="503187"/>
                    <a:pt x="403896" y="504732"/>
                  </a:cubicBezTo>
                  <a:lnTo>
                    <a:pt x="403851" y="504494"/>
                  </a:lnTo>
                  <a:cubicBezTo>
                    <a:pt x="403893" y="503936"/>
                    <a:pt x="403870" y="503174"/>
                    <a:pt x="403781" y="502208"/>
                  </a:cubicBezTo>
                  <a:cubicBezTo>
                    <a:pt x="403664" y="500918"/>
                    <a:pt x="403538" y="499817"/>
                    <a:pt x="403403" y="498907"/>
                  </a:cubicBezTo>
                  <a:cubicBezTo>
                    <a:pt x="403171" y="497344"/>
                    <a:pt x="402624" y="494721"/>
                    <a:pt x="401761" y="491036"/>
                  </a:cubicBezTo>
                  <a:cubicBezTo>
                    <a:pt x="401549" y="490131"/>
                    <a:pt x="401291" y="489209"/>
                    <a:pt x="401035" y="488288"/>
                  </a:cubicBezTo>
                  <a:cubicBezTo>
                    <a:pt x="401458" y="489251"/>
                    <a:pt x="401934" y="490280"/>
                    <a:pt x="402488" y="491408"/>
                  </a:cubicBezTo>
                  <a:cubicBezTo>
                    <a:pt x="402023" y="490431"/>
                    <a:pt x="401376" y="488364"/>
                    <a:pt x="400546" y="485205"/>
                  </a:cubicBezTo>
                  <a:cubicBezTo>
                    <a:pt x="400091" y="483085"/>
                    <a:pt x="399765" y="480739"/>
                    <a:pt x="399538" y="478219"/>
                  </a:cubicBezTo>
                  <a:cubicBezTo>
                    <a:pt x="399583" y="478111"/>
                    <a:pt x="399631" y="478014"/>
                    <a:pt x="399672" y="477897"/>
                  </a:cubicBezTo>
                  <a:cubicBezTo>
                    <a:pt x="399690" y="477997"/>
                    <a:pt x="399694" y="478056"/>
                    <a:pt x="399715" y="478165"/>
                  </a:cubicBezTo>
                  <a:cubicBezTo>
                    <a:pt x="399929" y="479234"/>
                    <a:pt x="400176" y="480244"/>
                    <a:pt x="400455" y="481195"/>
                  </a:cubicBezTo>
                  <a:cubicBezTo>
                    <a:pt x="400713" y="482088"/>
                    <a:pt x="401096" y="483205"/>
                    <a:pt x="401574" y="484488"/>
                  </a:cubicBezTo>
                  <a:cubicBezTo>
                    <a:pt x="401762" y="486180"/>
                    <a:pt x="401971" y="487956"/>
                    <a:pt x="402230" y="489920"/>
                  </a:cubicBezTo>
                  <a:cubicBezTo>
                    <a:pt x="402591" y="492340"/>
                    <a:pt x="404025" y="497820"/>
                    <a:pt x="406532" y="506359"/>
                  </a:cubicBezTo>
                  <a:cubicBezTo>
                    <a:pt x="407103" y="508319"/>
                    <a:pt x="407595" y="509894"/>
                    <a:pt x="408011" y="511086"/>
                  </a:cubicBezTo>
                  <a:lnTo>
                    <a:pt x="408315" y="511888"/>
                  </a:lnTo>
                  <a:cubicBezTo>
                    <a:pt x="409013" y="513425"/>
                    <a:pt x="409358" y="514233"/>
                    <a:pt x="409347" y="514312"/>
                  </a:cubicBezTo>
                  <a:cubicBezTo>
                    <a:pt x="409238" y="513958"/>
                    <a:pt x="409151" y="513488"/>
                    <a:pt x="409086" y="512904"/>
                  </a:cubicBezTo>
                  <a:lnTo>
                    <a:pt x="408513" y="507235"/>
                  </a:lnTo>
                  <a:cubicBezTo>
                    <a:pt x="408406" y="506249"/>
                    <a:pt x="408248" y="505010"/>
                    <a:pt x="408041" y="503518"/>
                  </a:cubicBezTo>
                  <a:cubicBezTo>
                    <a:pt x="407908" y="502567"/>
                    <a:pt x="407725" y="501372"/>
                    <a:pt x="407492" y="499934"/>
                  </a:cubicBezTo>
                  <a:cubicBezTo>
                    <a:pt x="406925" y="496659"/>
                    <a:pt x="406585" y="494636"/>
                    <a:pt x="406473" y="493867"/>
                  </a:cubicBezTo>
                  <a:cubicBezTo>
                    <a:pt x="406340" y="493034"/>
                    <a:pt x="406172" y="491854"/>
                    <a:pt x="405969" y="490325"/>
                  </a:cubicBezTo>
                  <a:lnTo>
                    <a:pt x="405734" y="489056"/>
                  </a:lnTo>
                  <a:cubicBezTo>
                    <a:pt x="404652" y="483873"/>
                    <a:pt x="403890" y="480110"/>
                    <a:pt x="403450" y="477766"/>
                  </a:cubicBezTo>
                  <a:cubicBezTo>
                    <a:pt x="403398" y="477518"/>
                    <a:pt x="403321" y="477091"/>
                    <a:pt x="403233" y="476581"/>
                  </a:cubicBezTo>
                  <a:cubicBezTo>
                    <a:pt x="403137" y="474887"/>
                    <a:pt x="403099" y="473254"/>
                    <a:pt x="403189" y="471750"/>
                  </a:cubicBezTo>
                  <a:cubicBezTo>
                    <a:pt x="403220" y="470816"/>
                    <a:pt x="403301" y="469927"/>
                    <a:pt x="403428" y="469080"/>
                  </a:cubicBezTo>
                  <a:cubicBezTo>
                    <a:pt x="403377" y="470127"/>
                    <a:pt x="403370" y="471288"/>
                    <a:pt x="403425" y="472606"/>
                  </a:cubicBezTo>
                  <a:cubicBezTo>
                    <a:pt x="403453" y="473463"/>
                    <a:pt x="403562" y="474697"/>
                    <a:pt x="403752" y="476310"/>
                  </a:cubicBezTo>
                  <a:cubicBezTo>
                    <a:pt x="404054" y="478773"/>
                    <a:pt x="404297" y="480435"/>
                    <a:pt x="404482" y="481297"/>
                  </a:cubicBezTo>
                  <a:cubicBezTo>
                    <a:pt x="405145" y="484825"/>
                    <a:pt x="405719" y="487368"/>
                    <a:pt x="406204" y="488925"/>
                  </a:cubicBezTo>
                  <a:cubicBezTo>
                    <a:pt x="406887" y="491200"/>
                    <a:pt x="407542" y="493237"/>
                    <a:pt x="408168" y="495034"/>
                  </a:cubicBezTo>
                  <a:lnTo>
                    <a:pt x="408874" y="496990"/>
                  </a:lnTo>
                  <a:lnTo>
                    <a:pt x="410333" y="500833"/>
                  </a:lnTo>
                  <a:cubicBezTo>
                    <a:pt x="410224" y="498138"/>
                    <a:pt x="409616" y="493708"/>
                    <a:pt x="408510" y="487544"/>
                  </a:cubicBezTo>
                  <a:cubicBezTo>
                    <a:pt x="408231" y="485983"/>
                    <a:pt x="407188" y="481061"/>
                    <a:pt x="405387" y="472818"/>
                  </a:cubicBezTo>
                  <a:cubicBezTo>
                    <a:pt x="405507" y="472070"/>
                    <a:pt x="405643" y="471346"/>
                    <a:pt x="405828" y="470693"/>
                  </a:cubicBezTo>
                  <a:cubicBezTo>
                    <a:pt x="406010" y="470069"/>
                    <a:pt x="406173" y="469545"/>
                    <a:pt x="406317" y="469125"/>
                  </a:cubicBezTo>
                  <a:cubicBezTo>
                    <a:pt x="406548" y="468430"/>
                    <a:pt x="406809" y="467706"/>
                    <a:pt x="407089" y="466962"/>
                  </a:cubicBezTo>
                  <a:cubicBezTo>
                    <a:pt x="407076" y="467000"/>
                    <a:pt x="407067" y="467057"/>
                    <a:pt x="407055" y="467099"/>
                  </a:cubicBezTo>
                  <a:cubicBezTo>
                    <a:pt x="406360" y="468712"/>
                    <a:pt x="405986" y="470418"/>
                    <a:pt x="405943" y="472220"/>
                  </a:cubicBezTo>
                  <a:cubicBezTo>
                    <a:pt x="405912" y="473483"/>
                    <a:pt x="406015" y="474803"/>
                    <a:pt x="406250" y="476176"/>
                  </a:cubicBezTo>
                  <a:cubicBezTo>
                    <a:pt x="406454" y="477270"/>
                    <a:pt x="406861" y="478645"/>
                    <a:pt x="407472" y="480302"/>
                  </a:cubicBezTo>
                  <a:cubicBezTo>
                    <a:pt x="407526" y="480350"/>
                    <a:pt x="407558" y="480295"/>
                    <a:pt x="407570" y="480135"/>
                  </a:cubicBezTo>
                  <a:cubicBezTo>
                    <a:pt x="407436" y="478403"/>
                    <a:pt x="407400" y="477104"/>
                    <a:pt x="407462" y="476234"/>
                  </a:cubicBezTo>
                  <a:cubicBezTo>
                    <a:pt x="407493" y="475545"/>
                    <a:pt x="407595" y="474819"/>
                    <a:pt x="407770" y="474057"/>
                  </a:cubicBezTo>
                  <a:cubicBezTo>
                    <a:pt x="407799" y="473922"/>
                    <a:pt x="407839" y="473801"/>
                    <a:pt x="407870" y="473670"/>
                  </a:cubicBezTo>
                  <a:cubicBezTo>
                    <a:pt x="407987" y="476290"/>
                    <a:pt x="408395" y="478619"/>
                    <a:pt x="409123" y="480628"/>
                  </a:cubicBezTo>
                  <a:cubicBezTo>
                    <a:pt x="410243" y="483842"/>
                    <a:pt x="411681" y="486702"/>
                    <a:pt x="413437" y="489211"/>
                  </a:cubicBezTo>
                  <a:cubicBezTo>
                    <a:pt x="411901" y="486027"/>
                    <a:pt x="410963" y="482632"/>
                    <a:pt x="410624" y="479027"/>
                  </a:cubicBezTo>
                  <a:cubicBezTo>
                    <a:pt x="410392" y="477275"/>
                    <a:pt x="410320" y="475787"/>
                    <a:pt x="410353" y="474474"/>
                  </a:cubicBezTo>
                  <a:cubicBezTo>
                    <a:pt x="410362" y="474526"/>
                    <a:pt x="410363" y="474571"/>
                    <a:pt x="410372" y="474623"/>
                  </a:cubicBezTo>
                  <a:cubicBezTo>
                    <a:pt x="410470" y="475360"/>
                    <a:pt x="410842" y="476875"/>
                    <a:pt x="411489" y="479168"/>
                  </a:cubicBezTo>
                  <a:cubicBezTo>
                    <a:pt x="412515" y="482232"/>
                    <a:pt x="415140" y="486774"/>
                    <a:pt x="419364" y="492794"/>
                  </a:cubicBezTo>
                  <a:cubicBezTo>
                    <a:pt x="417777" y="490193"/>
                    <a:pt x="416572" y="487575"/>
                    <a:pt x="415748" y="484940"/>
                  </a:cubicBezTo>
                  <a:cubicBezTo>
                    <a:pt x="414841" y="482045"/>
                    <a:pt x="414322" y="478865"/>
                    <a:pt x="414193" y="475398"/>
                  </a:cubicBezTo>
                  <a:cubicBezTo>
                    <a:pt x="414414" y="477133"/>
                    <a:pt x="415373" y="479598"/>
                    <a:pt x="417071" y="482790"/>
                  </a:cubicBezTo>
                  <a:cubicBezTo>
                    <a:pt x="418673" y="485731"/>
                    <a:pt x="420403" y="488291"/>
                    <a:pt x="422264" y="490470"/>
                  </a:cubicBezTo>
                  <a:cubicBezTo>
                    <a:pt x="422295" y="490360"/>
                    <a:pt x="422281" y="490234"/>
                    <a:pt x="422221" y="490094"/>
                  </a:cubicBezTo>
                  <a:cubicBezTo>
                    <a:pt x="420796" y="487264"/>
                    <a:pt x="419714" y="484757"/>
                    <a:pt x="418975" y="482574"/>
                  </a:cubicBezTo>
                  <a:cubicBezTo>
                    <a:pt x="418272" y="480200"/>
                    <a:pt x="417859" y="478164"/>
                    <a:pt x="417736" y="476466"/>
                  </a:cubicBezTo>
                  <a:cubicBezTo>
                    <a:pt x="417734" y="476380"/>
                    <a:pt x="417787" y="476465"/>
                    <a:pt x="417894" y="476719"/>
                  </a:cubicBezTo>
                  <a:cubicBezTo>
                    <a:pt x="418497" y="478540"/>
                    <a:pt x="418935" y="479759"/>
                    <a:pt x="419209" y="480375"/>
                  </a:cubicBezTo>
                  <a:cubicBezTo>
                    <a:pt x="419419" y="480893"/>
                    <a:pt x="419894" y="481879"/>
                    <a:pt x="420632" y="483331"/>
                  </a:cubicBezTo>
                  <a:cubicBezTo>
                    <a:pt x="421278" y="484561"/>
                    <a:pt x="422172" y="485917"/>
                    <a:pt x="423313" y="487398"/>
                  </a:cubicBezTo>
                  <a:cubicBezTo>
                    <a:pt x="422739" y="486348"/>
                    <a:pt x="422259" y="485325"/>
                    <a:pt x="421875" y="484327"/>
                  </a:cubicBezTo>
                  <a:cubicBezTo>
                    <a:pt x="421534" y="483564"/>
                    <a:pt x="421203" y="482358"/>
                    <a:pt x="420882" y="480710"/>
                  </a:cubicBezTo>
                  <a:cubicBezTo>
                    <a:pt x="420851" y="480443"/>
                    <a:pt x="420848" y="480176"/>
                    <a:pt x="420839" y="479908"/>
                  </a:cubicBezTo>
                  <a:cubicBezTo>
                    <a:pt x="421236" y="481316"/>
                    <a:pt x="421907" y="483092"/>
                    <a:pt x="422928" y="485337"/>
                  </a:cubicBezTo>
                  <a:cubicBezTo>
                    <a:pt x="425110" y="489346"/>
                    <a:pt x="426519" y="491303"/>
                    <a:pt x="427156" y="491206"/>
                  </a:cubicBezTo>
                  <a:cubicBezTo>
                    <a:pt x="427252" y="491137"/>
                    <a:pt x="427268" y="490945"/>
                    <a:pt x="427204" y="490631"/>
                  </a:cubicBezTo>
                  <a:cubicBezTo>
                    <a:pt x="426426" y="487404"/>
                    <a:pt x="425782" y="484126"/>
                    <a:pt x="425240" y="480810"/>
                  </a:cubicBezTo>
                  <a:cubicBezTo>
                    <a:pt x="425519" y="481696"/>
                    <a:pt x="425795" y="482500"/>
                    <a:pt x="426064" y="483160"/>
                  </a:cubicBezTo>
                  <a:cubicBezTo>
                    <a:pt x="427589" y="486897"/>
                    <a:pt x="428597" y="488930"/>
                    <a:pt x="429088" y="489260"/>
                  </a:cubicBezTo>
                  <a:cubicBezTo>
                    <a:pt x="429281" y="489385"/>
                    <a:pt x="429363" y="489278"/>
                    <a:pt x="429333" y="488941"/>
                  </a:cubicBezTo>
                  <a:cubicBezTo>
                    <a:pt x="429240" y="487780"/>
                    <a:pt x="429146" y="486798"/>
                    <a:pt x="429053" y="485979"/>
                  </a:cubicBezTo>
                  <a:cubicBezTo>
                    <a:pt x="429082" y="486007"/>
                    <a:pt x="429109" y="486023"/>
                    <a:pt x="429137" y="486046"/>
                  </a:cubicBezTo>
                  <a:cubicBezTo>
                    <a:pt x="429263" y="486848"/>
                    <a:pt x="429421" y="487831"/>
                    <a:pt x="429615" y="489026"/>
                  </a:cubicBezTo>
                  <a:cubicBezTo>
                    <a:pt x="429744" y="489990"/>
                    <a:pt x="429833" y="491196"/>
                    <a:pt x="429882" y="492646"/>
                  </a:cubicBezTo>
                  <a:cubicBezTo>
                    <a:pt x="429899" y="492751"/>
                    <a:pt x="429944" y="492811"/>
                    <a:pt x="430016" y="492824"/>
                  </a:cubicBezTo>
                  <a:cubicBezTo>
                    <a:pt x="430969" y="490796"/>
                    <a:pt x="431734" y="489285"/>
                    <a:pt x="432320" y="488261"/>
                  </a:cubicBezTo>
                  <a:cubicBezTo>
                    <a:pt x="432298" y="488410"/>
                    <a:pt x="432299" y="488531"/>
                    <a:pt x="432310" y="488639"/>
                  </a:cubicBezTo>
                  <a:cubicBezTo>
                    <a:pt x="431952" y="489519"/>
                    <a:pt x="431695" y="490438"/>
                    <a:pt x="431601" y="491421"/>
                  </a:cubicBezTo>
                  <a:cubicBezTo>
                    <a:pt x="431434" y="493208"/>
                    <a:pt x="431502" y="494175"/>
                    <a:pt x="431807" y="494323"/>
                  </a:cubicBezTo>
                  <a:cubicBezTo>
                    <a:pt x="431914" y="494360"/>
                    <a:pt x="432000" y="494291"/>
                    <a:pt x="432064" y="494118"/>
                  </a:cubicBezTo>
                  <a:cubicBezTo>
                    <a:pt x="432969" y="491355"/>
                    <a:pt x="433717" y="489525"/>
                    <a:pt x="434309" y="488628"/>
                  </a:cubicBezTo>
                  <a:cubicBezTo>
                    <a:pt x="434455" y="488379"/>
                    <a:pt x="434625" y="488184"/>
                    <a:pt x="434778" y="487951"/>
                  </a:cubicBezTo>
                  <a:cubicBezTo>
                    <a:pt x="434679" y="488158"/>
                    <a:pt x="434576" y="488365"/>
                    <a:pt x="434522" y="488573"/>
                  </a:cubicBezTo>
                  <a:cubicBezTo>
                    <a:pt x="434272" y="489352"/>
                    <a:pt x="434149" y="490284"/>
                    <a:pt x="434153" y="491369"/>
                  </a:cubicBezTo>
                  <a:cubicBezTo>
                    <a:pt x="434186" y="493484"/>
                    <a:pt x="434301" y="494498"/>
                    <a:pt x="434498" y="494412"/>
                  </a:cubicBezTo>
                  <a:cubicBezTo>
                    <a:pt x="434583" y="494423"/>
                    <a:pt x="434653" y="494358"/>
                    <a:pt x="434705" y="494213"/>
                  </a:cubicBezTo>
                  <a:cubicBezTo>
                    <a:pt x="435754" y="491326"/>
                    <a:pt x="436591" y="489380"/>
                    <a:pt x="437218" y="488373"/>
                  </a:cubicBezTo>
                  <a:cubicBezTo>
                    <a:pt x="437433" y="487980"/>
                    <a:pt x="437690" y="487625"/>
                    <a:pt x="437942" y="487265"/>
                  </a:cubicBezTo>
                  <a:cubicBezTo>
                    <a:pt x="437499" y="488228"/>
                    <a:pt x="437193" y="489104"/>
                    <a:pt x="437037" y="489883"/>
                  </a:cubicBezTo>
                  <a:cubicBezTo>
                    <a:pt x="436763" y="491277"/>
                    <a:pt x="436622" y="492466"/>
                    <a:pt x="436611" y="493450"/>
                  </a:cubicBezTo>
                  <a:cubicBezTo>
                    <a:pt x="436602" y="495245"/>
                    <a:pt x="436675" y="496343"/>
                    <a:pt x="436830" y="496744"/>
                  </a:cubicBezTo>
                  <a:cubicBezTo>
                    <a:pt x="436922" y="496817"/>
                    <a:pt x="436986" y="496759"/>
                    <a:pt x="437021" y="496572"/>
                  </a:cubicBezTo>
                  <a:cubicBezTo>
                    <a:pt x="437269" y="495344"/>
                    <a:pt x="437499" y="494309"/>
                    <a:pt x="437714" y="493436"/>
                  </a:cubicBezTo>
                  <a:cubicBezTo>
                    <a:pt x="437667" y="493824"/>
                    <a:pt x="437621" y="494239"/>
                    <a:pt x="437581" y="494679"/>
                  </a:cubicBezTo>
                  <a:cubicBezTo>
                    <a:pt x="437449" y="496124"/>
                    <a:pt x="437396" y="497651"/>
                    <a:pt x="437397" y="499257"/>
                  </a:cubicBezTo>
                  <a:cubicBezTo>
                    <a:pt x="437398" y="500864"/>
                    <a:pt x="437447" y="502549"/>
                    <a:pt x="437545" y="504312"/>
                  </a:cubicBezTo>
                  <a:cubicBezTo>
                    <a:pt x="437642" y="506074"/>
                    <a:pt x="437685" y="506592"/>
                    <a:pt x="437730" y="507073"/>
                  </a:cubicBezTo>
                  <a:cubicBezTo>
                    <a:pt x="437775" y="507552"/>
                    <a:pt x="437821" y="508005"/>
                    <a:pt x="437868" y="508431"/>
                  </a:cubicBezTo>
                  <a:cubicBezTo>
                    <a:pt x="437915" y="508857"/>
                    <a:pt x="437964" y="509256"/>
                    <a:pt x="438014" y="509625"/>
                  </a:cubicBezTo>
                  <a:cubicBezTo>
                    <a:pt x="438063" y="509995"/>
                    <a:pt x="438401" y="512246"/>
                    <a:pt x="438770" y="514266"/>
                  </a:cubicBezTo>
                  <a:cubicBezTo>
                    <a:pt x="439139" y="516287"/>
                    <a:pt x="439482" y="518085"/>
                    <a:pt x="439795" y="519661"/>
                  </a:cubicBezTo>
                  <a:cubicBezTo>
                    <a:pt x="440107" y="521237"/>
                    <a:pt x="440388" y="522592"/>
                    <a:pt x="440636" y="523722"/>
                  </a:cubicBezTo>
                  <a:cubicBezTo>
                    <a:pt x="440884" y="524852"/>
                    <a:pt x="441048" y="525663"/>
                    <a:pt x="441198" y="526393"/>
                  </a:cubicBezTo>
                  <a:cubicBezTo>
                    <a:pt x="441347" y="527123"/>
                    <a:pt x="441484" y="527766"/>
                    <a:pt x="441605" y="528321"/>
                  </a:cubicBezTo>
                  <a:cubicBezTo>
                    <a:pt x="441727" y="528876"/>
                    <a:pt x="441837" y="529344"/>
                    <a:pt x="441917" y="529546"/>
                  </a:cubicBezTo>
                  <a:cubicBezTo>
                    <a:pt x="442010" y="529928"/>
                    <a:pt x="442068" y="529743"/>
                    <a:pt x="442081" y="529923"/>
                  </a:cubicBezTo>
                  <a:cubicBezTo>
                    <a:pt x="442127" y="529738"/>
                    <a:pt x="442152" y="529313"/>
                    <a:pt x="442156" y="528799"/>
                  </a:cubicBezTo>
                  <a:cubicBezTo>
                    <a:pt x="442159" y="528285"/>
                    <a:pt x="442142" y="527684"/>
                    <a:pt x="442103" y="526995"/>
                  </a:cubicBezTo>
                  <a:cubicBezTo>
                    <a:pt x="442065" y="526305"/>
                    <a:pt x="442010" y="525529"/>
                    <a:pt x="441910" y="524566"/>
                  </a:cubicBezTo>
                  <a:cubicBezTo>
                    <a:pt x="441811" y="523604"/>
                    <a:pt x="441669" y="522380"/>
                    <a:pt x="441491" y="520936"/>
                  </a:cubicBezTo>
                  <a:cubicBezTo>
                    <a:pt x="441314" y="519491"/>
                    <a:pt x="441103" y="517825"/>
                    <a:pt x="440858" y="515938"/>
                  </a:cubicBezTo>
                  <a:cubicBezTo>
                    <a:pt x="440613" y="514051"/>
                    <a:pt x="440328" y="511944"/>
                    <a:pt x="440114" y="510645"/>
                  </a:cubicBezTo>
                  <a:cubicBezTo>
                    <a:pt x="439900" y="509345"/>
                    <a:pt x="439835" y="508980"/>
                    <a:pt x="439770" y="508586"/>
                  </a:cubicBezTo>
                  <a:cubicBezTo>
                    <a:pt x="439706" y="508192"/>
                    <a:pt x="439639" y="507770"/>
                    <a:pt x="439571" y="507320"/>
                  </a:cubicBezTo>
                  <a:cubicBezTo>
                    <a:pt x="439504" y="506870"/>
                    <a:pt x="439435" y="506391"/>
                    <a:pt x="439290" y="505268"/>
                  </a:cubicBezTo>
                  <a:cubicBezTo>
                    <a:pt x="439144" y="504144"/>
                    <a:pt x="438945" y="502436"/>
                    <a:pt x="438773" y="500804"/>
                  </a:cubicBezTo>
                  <a:cubicBezTo>
                    <a:pt x="438601" y="499172"/>
                    <a:pt x="438456" y="497615"/>
                    <a:pt x="438328" y="496133"/>
                  </a:cubicBezTo>
                  <a:cubicBezTo>
                    <a:pt x="438204" y="494701"/>
                    <a:pt x="438069" y="493343"/>
                    <a:pt x="438007" y="492329"/>
                  </a:cubicBezTo>
                  <a:cubicBezTo>
                    <a:pt x="438135" y="491875"/>
                    <a:pt x="438260" y="491468"/>
                    <a:pt x="438375" y="491161"/>
                  </a:cubicBezTo>
                  <a:cubicBezTo>
                    <a:pt x="438548" y="490673"/>
                    <a:pt x="438720" y="490274"/>
                    <a:pt x="438893" y="489847"/>
                  </a:cubicBezTo>
                  <a:cubicBezTo>
                    <a:pt x="438849" y="490226"/>
                    <a:pt x="438812" y="490638"/>
                    <a:pt x="438791" y="491120"/>
                  </a:cubicBezTo>
                  <a:cubicBezTo>
                    <a:pt x="438709" y="492483"/>
                    <a:pt x="438849" y="494257"/>
                    <a:pt x="439209" y="496440"/>
                  </a:cubicBezTo>
                  <a:cubicBezTo>
                    <a:pt x="439501" y="498346"/>
                    <a:pt x="439831" y="499493"/>
                    <a:pt x="440198" y="499882"/>
                  </a:cubicBezTo>
                  <a:cubicBezTo>
                    <a:pt x="440370" y="499999"/>
                    <a:pt x="440462" y="499893"/>
                    <a:pt x="440475" y="499565"/>
                  </a:cubicBezTo>
                  <a:cubicBezTo>
                    <a:pt x="440558" y="497717"/>
                    <a:pt x="440650" y="496090"/>
                    <a:pt x="440749" y="494614"/>
                  </a:cubicBezTo>
                  <a:cubicBezTo>
                    <a:pt x="440861" y="496016"/>
                    <a:pt x="441097" y="497635"/>
                    <a:pt x="441498" y="499546"/>
                  </a:cubicBezTo>
                  <a:cubicBezTo>
                    <a:pt x="441767" y="500721"/>
                    <a:pt x="441924" y="501138"/>
                    <a:pt x="441968" y="500796"/>
                  </a:cubicBezTo>
                  <a:cubicBezTo>
                    <a:pt x="441974" y="500747"/>
                    <a:pt x="441978" y="500574"/>
                    <a:pt x="441982" y="500277"/>
                  </a:cubicBezTo>
                  <a:lnTo>
                    <a:pt x="441990" y="498971"/>
                  </a:lnTo>
                  <a:cubicBezTo>
                    <a:pt x="442045" y="499288"/>
                    <a:pt x="442107" y="499641"/>
                    <a:pt x="442158" y="499945"/>
                  </a:cubicBezTo>
                  <a:cubicBezTo>
                    <a:pt x="442324" y="500927"/>
                    <a:pt x="442490" y="502110"/>
                    <a:pt x="442709" y="503525"/>
                  </a:cubicBezTo>
                  <a:cubicBezTo>
                    <a:pt x="442928" y="504941"/>
                    <a:pt x="443203" y="506574"/>
                    <a:pt x="443532" y="508427"/>
                  </a:cubicBezTo>
                  <a:cubicBezTo>
                    <a:pt x="443862" y="510279"/>
                    <a:pt x="444276" y="512344"/>
                    <a:pt x="444750" y="514625"/>
                  </a:cubicBezTo>
                  <a:cubicBezTo>
                    <a:pt x="445224" y="516906"/>
                    <a:pt x="445335" y="517488"/>
                    <a:pt x="445440" y="518059"/>
                  </a:cubicBezTo>
                  <a:cubicBezTo>
                    <a:pt x="445544" y="518628"/>
                    <a:pt x="445640" y="519174"/>
                    <a:pt x="445730" y="519695"/>
                  </a:cubicBezTo>
                  <a:cubicBezTo>
                    <a:pt x="445820" y="520216"/>
                    <a:pt x="445906" y="520712"/>
                    <a:pt x="445983" y="521180"/>
                  </a:cubicBezTo>
                  <a:cubicBezTo>
                    <a:pt x="446059" y="521648"/>
                    <a:pt x="446231" y="522787"/>
                    <a:pt x="446384" y="523944"/>
                  </a:cubicBezTo>
                  <a:cubicBezTo>
                    <a:pt x="446537" y="525101"/>
                    <a:pt x="446677" y="526277"/>
                    <a:pt x="446799" y="527474"/>
                  </a:cubicBezTo>
                  <a:cubicBezTo>
                    <a:pt x="446923" y="528671"/>
                    <a:pt x="447032" y="529889"/>
                    <a:pt x="447127" y="531126"/>
                  </a:cubicBezTo>
                  <a:cubicBezTo>
                    <a:pt x="447222" y="532364"/>
                    <a:pt x="447291" y="533452"/>
                    <a:pt x="447340" y="534436"/>
                  </a:cubicBezTo>
                  <a:cubicBezTo>
                    <a:pt x="447390" y="535420"/>
                    <a:pt x="447421" y="536298"/>
                    <a:pt x="447438" y="537071"/>
                  </a:cubicBezTo>
                  <a:cubicBezTo>
                    <a:pt x="447454" y="537845"/>
                    <a:pt x="447456" y="538515"/>
                    <a:pt x="447499" y="538824"/>
                  </a:cubicBezTo>
                  <a:cubicBezTo>
                    <a:pt x="447492" y="539396"/>
                    <a:pt x="447612" y="539146"/>
                    <a:pt x="447562" y="539410"/>
                  </a:cubicBezTo>
                  <a:cubicBezTo>
                    <a:pt x="447698" y="539159"/>
                    <a:pt x="447866" y="538565"/>
                    <a:pt x="447999" y="537857"/>
                  </a:cubicBezTo>
                  <a:cubicBezTo>
                    <a:pt x="448133" y="537149"/>
                    <a:pt x="448237" y="536331"/>
                    <a:pt x="448316" y="535405"/>
                  </a:cubicBezTo>
                  <a:cubicBezTo>
                    <a:pt x="448396" y="534478"/>
                    <a:pt x="448446" y="533444"/>
                    <a:pt x="448474" y="532258"/>
                  </a:cubicBezTo>
                  <a:cubicBezTo>
                    <a:pt x="448503" y="531072"/>
                    <a:pt x="448501" y="529820"/>
                    <a:pt x="448472" y="528586"/>
                  </a:cubicBezTo>
                  <a:cubicBezTo>
                    <a:pt x="448443" y="527352"/>
                    <a:pt x="448387" y="526136"/>
                    <a:pt x="448306" y="524937"/>
                  </a:cubicBezTo>
                  <a:cubicBezTo>
                    <a:pt x="448224" y="523739"/>
                    <a:pt x="448116" y="522559"/>
                    <a:pt x="448024" y="521732"/>
                  </a:cubicBezTo>
                  <a:cubicBezTo>
                    <a:pt x="447933" y="520906"/>
                    <a:pt x="447866" y="520410"/>
                    <a:pt x="447791" y="519892"/>
                  </a:cubicBezTo>
                  <a:cubicBezTo>
                    <a:pt x="447716" y="519373"/>
                    <a:pt x="447624" y="518832"/>
                    <a:pt x="447523" y="518268"/>
                  </a:cubicBezTo>
                  <a:cubicBezTo>
                    <a:pt x="447423" y="517704"/>
                    <a:pt x="447314" y="517116"/>
                    <a:pt x="447009" y="515630"/>
                  </a:cubicBezTo>
                  <a:cubicBezTo>
                    <a:pt x="446704" y="514144"/>
                    <a:pt x="446248" y="511939"/>
                    <a:pt x="445821" y="509959"/>
                  </a:cubicBezTo>
                  <a:cubicBezTo>
                    <a:pt x="445394" y="507977"/>
                    <a:pt x="445004" y="506220"/>
                    <a:pt x="444663" y="504683"/>
                  </a:cubicBezTo>
                  <a:cubicBezTo>
                    <a:pt x="444437" y="503665"/>
                    <a:pt x="444242" y="502783"/>
                    <a:pt x="444058" y="501964"/>
                  </a:cubicBezTo>
                  <a:cubicBezTo>
                    <a:pt x="443948" y="499664"/>
                    <a:pt x="443885" y="497878"/>
                    <a:pt x="443874" y="496645"/>
                  </a:cubicBezTo>
                  <a:lnTo>
                    <a:pt x="443890" y="489863"/>
                  </a:lnTo>
                  <a:cubicBezTo>
                    <a:pt x="444345" y="491640"/>
                    <a:pt x="445116" y="494206"/>
                    <a:pt x="446211" y="497576"/>
                  </a:cubicBezTo>
                  <a:cubicBezTo>
                    <a:pt x="446851" y="499367"/>
                    <a:pt x="447369" y="500678"/>
                    <a:pt x="447771" y="501533"/>
                  </a:cubicBezTo>
                  <a:cubicBezTo>
                    <a:pt x="447902" y="502149"/>
                    <a:pt x="448087" y="503001"/>
                    <a:pt x="448286" y="503869"/>
                  </a:cubicBezTo>
                  <a:cubicBezTo>
                    <a:pt x="448661" y="505505"/>
                    <a:pt x="449061" y="507181"/>
                    <a:pt x="449458" y="508906"/>
                  </a:cubicBezTo>
                  <a:cubicBezTo>
                    <a:pt x="449855" y="510632"/>
                    <a:pt x="450248" y="512410"/>
                    <a:pt x="450631" y="514240"/>
                  </a:cubicBezTo>
                  <a:cubicBezTo>
                    <a:pt x="451014" y="516070"/>
                    <a:pt x="451226" y="517194"/>
                    <a:pt x="451422" y="518385"/>
                  </a:cubicBezTo>
                  <a:cubicBezTo>
                    <a:pt x="451618" y="519575"/>
                    <a:pt x="451803" y="520828"/>
                    <a:pt x="451985" y="522141"/>
                  </a:cubicBezTo>
                  <a:cubicBezTo>
                    <a:pt x="452167" y="523454"/>
                    <a:pt x="452331" y="524832"/>
                    <a:pt x="452475" y="526274"/>
                  </a:cubicBezTo>
                  <a:cubicBezTo>
                    <a:pt x="452618" y="527716"/>
                    <a:pt x="452765" y="529415"/>
                    <a:pt x="452869" y="531143"/>
                  </a:cubicBezTo>
                  <a:cubicBezTo>
                    <a:pt x="452972" y="532871"/>
                    <a:pt x="453032" y="534634"/>
                    <a:pt x="453072" y="536433"/>
                  </a:cubicBezTo>
                  <a:cubicBezTo>
                    <a:pt x="453114" y="538231"/>
                    <a:pt x="453129" y="540067"/>
                    <a:pt x="453112" y="541944"/>
                  </a:cubicBezTo>
                  <a:cubicBezTo>
                    <a:pt x="453094" y="543821"/>
                    <a:pt x="453090" y="545076"/>
                    <a:pt x="453040" y="546332"/>
                  </a:cubicBezTo>
                  <a:cubicBezTo>
                    <a:pt x="452991" y="547587"/>
                    <a:pt x="452906" y="548857"/>
                    <a:pt x="452778" y="550142"/>
                  </a:cubicBezTo>
                  <a:cubicBezTo>
                    <a:pt x="452651" y="551426"/>
                    <a:pt x="452499" y="552730"/>
                    <a:pt x="452514" y="553412"/>
                  </a:cubicBezTo>
                  <a:cubicBezTo>
                    <a:pt x="452371" y="554747"/>
                    <a:pt x="452598" y="554110"/>
                    <a:pt x="452440" y="554763"/>
                  </a:cubicBezTo>
                  <a:cubicBezTo>
                    <a:pt x="452785" y="554153"/>
                    <a:pt x="453194" y="552872"/>
                    <a:pt x="453515" y="551586"/>
                  </a:cubicBezTo>
                  <a:cubicBezTo>
                    <a:pt x="453837" y="550299"/>
                    <a:pt x="454086" y="549011"/>
                    <a:pt x="454279" y="547725"/>
                  </a:cubicBezTo>
                  <a:cubicBezTo>
                    <a:pt x="454471" y="546439"/>
                    <a:pt x="454605" y="545158"/>
                    <a:pt x="454725" y="543575"/>
                  </a:cubicBezTo>
                  <a:cubicBezTo>
                    <a:pt x="454844" y="541993"/>
                    <a:pt x="454955" y="540108"/>
                    <a:pt x="455007" y="538256"/>
                  </a:cubicBezTo>
                  <a:cubicBezTo>
                    <a:pt x="455059" y="536403"/>
                    <a:pt x="455044" y="534583"/>
                    <a:pt x="454969" y="532797"/>
                  </a:cubicBezTo>
                  <a:cubicBezTo>
                    <a:pt x="454893" y="531011"/>
                    <a:pt x="454773" y="529259"/>
                    <a:pt x="454629" y="527656"/>
                  </a:cubicBezTo>
                  <a:cubicBezTo>
                    <a:pt x="454484" y="526052"/>
                    <a:pt x="454332" y="524608"/>
                    <a:pt x="454159" y="523225"/>
                  </a:cubicBezTo>
                  <a:cubicBezTo>
                    <a:pt x="453986" y="521843"/>
                    <a:pt x="453793" y="520522"/>
                    <a:pt x="453559" y="519267"/>
                  </a:cubicBezTo>
                  <a:cubicBezTo>
                    <a:pt x="453325" y="518011"/>
                    <a:pt x="453068" y="516819"/>
                    <a:pt x="452688" y="515319"/>
                  </a:cubicBezTo>
                  <a:cubicBezTo>
                    <a:pt x="452308" y="513820"/>
                    <a:pt x="451802" y="512017"/>
                    <a:pt x="451270" y="510276"/>
                  </a:cubicBezTo>
                  <a:cubicBezTo>
                    <a:pt x="450738" y="508535"/>
                    <a:pt x="450177" y="506856"/>
                    <a:pt x="449574" y="505245"/>
                  </a:cubicBezTo>
                  <a:cubicBezTo>
                    <a:pt x="449241" y="504352"/>
                    <a:pt x="448889" y="503492"/>
                    <a:pt x="448555" y="502703"/>
                  </a:cubicBezTo>
                  <a:cubicBezTo>
                    <a:pt x="448561" y="502704"/>
                    <a:pt x="448569" y="502714"/>
                    <a:pt x="448574" y="502714"/>
                  </a:cubicBezTo>
                  <a:cubicBezTo>
                    <a:pt x="448649" y="502728"/>
                    <a:pt x="448663" y="502561"/>
                    <a:pt x="448616" y="502214"/>
                  </a:cubicBezTo>
                  <a:lnTo>
                    <a:pt x="447816" y="496792"/>
                  </a:lnTo>
                  <a:lnTo>
                    <a:pt x="447109" y="492512"/>
                  </a:lnTo>
                  <a:cubicBezTo>
                    <a:pt x="450910" y="499680"/>
                    <a:pt x="453494" y="504802"/>
                    <a:pt x="454851" y="507867"/>
                  </a:cubicBezTo>
                  <a:cubicBezTo>
                    <a:pt x="455302" y="508746"/>
                    <a:pt x="455566" y="509152"/>
                    <a:pt x="455645" y="509085"/>
                  </a:cubicBezTo>
                  <a:cubicBezTo>
                    <a:pt x="454610" y="503533"/>
                    <a:pt x="453310" y="498976"/>
                    <a:pt x="451750" y="495384"/>
                  </a:cubicBezTo>
                  <a:lnTo>
                    <a:pt x="454137" y="498618"/>
                  </a:lnTo>
                  <a:cubicBezTo>
                    <a:pt x="453257" y="496506"/>
                    <a:pt x="452391" y="494655"/>
                    <a:pt x="451534" y="492980"/>
                  </a:cubicBezTo>
                  <a:cubicBezTo>
                    <a:pt x="455652" y="497638"/>
                    <a:pt x="459410" y="503702"/>
                    <a:pt x="462794" y="511214"/>
                  </a:cubicBezTo>
                  <a:cubicBezTo>
                    <a:pt x="464651" y="515737"/>
                    <a:pt x="465979" y="519770"/>
                    <a:pt x="466776" y="523314"/>
                  </a:cubicBezTo>
                  <a:cubicBezTo>
                    <a:pt x="467312" y="525533"/>
                    <a:pt x="467731" y="527519"/>
                    <a:pt x="468034" y="529274"/>
                  </a:cubicBezTo>
                  <a:cubicBezTo>
                    <a:pt x="468228" y="530202"/>
                    <a:pt x="468666" y="533347"/>
                    <a:pt x="469348" y="538709"/>
                  </a:cubicBezTo>
                  <a:cubicBezTo>
                    <a:pt x="469406" y="539107"/>
                    <a:pt x="469487" y="539306"/>
                    <a:pt x="469592" y="539305"/>
                  </a:cubicBezTo>
                  <a:cubicBezTo>
                    <a:pt x="471056" y="529109"/>
                    <a:pt x="470831" y="520745"/>
                    <a:pt x="468917" y="514212"/>
                  </a:cubicBezTo>
                  <a:cubicBezTo>
                    <a:pt x="468423" y="512571"/>
                    <a:pt x="467917" y="510997"/>
                    <a:pt x="467401" y="509484"/>
                  </a:cubicBezTo>
                  <a:cubicBezTo>
                    <a:pt x="466329" y="504940"/>
                    <a:pt x="464884" y="500910"/>
                    <a:pt x="463022" y="497455"/>
                  </a:cubicBezTo>
                  <a:cubicBezTo>
                    <a:pt x="461740" y="494969"/>
                    <a:pt x="460145" y="492689"/>
                    <a:pt x="458304" y="490570"/>
                  </a:cubicBezTo>
                  <a:cubicBezTo>
                    <a:pt x="457841" y="489810"/>
                    <a:pt x="457322" y="489045"/>
                    <a:pt x="456724" y="488274"/>
                  </a:cubicBezTo>
                  <a:cubicBezTo>
                    <a:pt x="457380" y="488762"/>
                    <a:pt x="458062" y="489321"/>
                    <a:pt x="458777" y="489963"/>
                  </a:cubicBezTo>
                  <a:cubicBezTo>
                    <a:pt x="466288" y="498661"/>
                    <a:pt x="471102" y="507723"/>
                    <a:pt x="473211" y="517151"/>
                  </a:cubicBezTo>
                  <a:cubicBezTo>
                    <a:pt x="475899" y="527281"/>
                    <a:pt x="475868" y="540308"/>
                    <a:pt x="473116" y="556234"/>
                  </a:cubicBezTo>
                  <a:cubicBezTo>
                    <a:pt x="476156" y="544994"/>
                    <a:pt x="477743" y="534687"/>
                    <a:pt x="477882" y="525311"/>
                  </a:cubicBezTo>
                  <a:cubicBezTo>
                    <a:pt x="477959" y="526102"/>
                    <a:pt x="478037" y="526873"/>
                    <a:pt x="478110" y="527713"/>
                  </a:cubicBezTo>
                  <a:cubicBezTo>
                    <a:pt x="478260" y="529579"/>
                    <a:pt x="478364" y="531408"/>
                    <a:pt x="478421" y="533201"/>
                  </a:cubicBezTo>
                  <a:cubicBezTo>
                    <a:pt x="478536" y="540492"/>
                    <a:pt x="478638" y="544644"/>
                    <a:pt x="478728" y="545658"/>
                  </a:cubicBezTo>
                  <a:cubicBezTo>
                    <a:pt x="478826" y="547796"/>
                    <a:pt x="479012" y="549113"/>
                    <a:pt x="479286" y="549608"/>
                  </a:cubicBezTo>
                  <a:cubicBezTo>
                    <a:pt x="479539" y="549689"/>
                    <a:pt x="479714" y="549445"/>
                    <a:pt x="479812" y="548877"/>
                  </a:cubicBezTo>
                  <a:cubicBezTo>
                    <a:pt x="480381" y="544295"/>
                    <a:pt x="480755" y="540734"/>
                    <a:pt x="480933" y="538196"/>
                  </a:cubicBezTo>
                  <a:cubicBezTo>
                    <a:pt x="480972" y="537613"/>
                    <a:pt x="480972" y="537016"/>
                    <a:pt x="481003" y="536431"/>
                  </a:cubicBezTo>
                  <a:cubicBezTo>
                    <a:pt x="481232" y="538135"/>
                    <a:pt x="481509" y="540061"/>
                    <a:pt x="481843" y="542261"/>
                  </a:cubicBezTo>
                  <a:cubicBezTo>
                    <a:pt x="482024" y="543372"/>
                    <a:pt x="482191" y="544368"/>
                    <a:pt x="482351" y="545306"/>
                  </a:cubicBezTo>
                  <a:cubicBezTo>
                    <a:pt x="482160" y="546874"/>
                    <a:pt x="482064" y="547870"/>
                    <a:pt x="482066" y="548277"/>
                  </a:cubicBezTo>
                  <a:cubicBezTo>
                    <a:pt x="481861" y="550643"/>
                    <a:pt x="481726" y="552408"/>
                    <a:pt x="481660" y="553572"/>
                  </a:cubicBezTo>
                  <a:lnTo>
                    <a:pt x="480204" y="578232"/>
                  </a:lnTo>
                  <a:cubicBezTo>
                    <a:pt x="480166" y="578787"/>
                    <a:pt x="480124" y="579375"/>
                    <a:pt x="480077" y="579988"/>
                  </a:cubicBezTo>
                  <a:cubicBezTo>
                    <a:pt x="478034" y="587063"/>
                    <a:pt x="475729" y="594095"/>
                    <a:pt x="473088" y="601072"/>
                  </a:cubicBezTo>
                  <a:cubicBezTo>
                    <a:pt x="470060" y="608541"/>
                    <a:pt x="467091" y="615437"/>
                    <a:pt x="464179" y="621759"/>
                  </a:cubicBezTo>
                  <a:cubicBezTo>
                    <a:pt x="455850" y="637716"/>
                    <a:pt x="450360" y="649312"/>
                    <a:pt x="447710" y="656549"/>
                  </a:cubicBezTo>
                  <a:cubicBezTo>
                    <a:pt x="442957" y="673122"/>
                    <a:pt x="436639" y="692507"/>
                    <a:pt x="428755" y="714702"/>
                  </a:cubicBezTo>
                  <a:cubicBezTo>
                    <a:pt x="428301" y="716038"/>
                    <a:pt x="427551" y="718813"/>
                    <a:pt x="426507" y="723018"/>
                  </a:cubicBezTo>
                  <a:lnTo>
                    <a:pt x="419739" y="739000"/>
                  </a:lnTo>
                  <a:cubicBezTo>
                    <a:pt x="416593" y="745958"/>
                    <a:pt x="414154" y="750828"/>
                    <a:pt x="412420" y="753609"/>
                  </a:cubicBezTo>
                  <a:cubicBezTo>
                    <a:pt x="407939" y="761123"/>
                    <a:pt x="403880" y="767240"/>
                    <a:pt x="400244" y="771958"/>
                  </a:cubicBezTo>
                  <a:cubicBezTo>
                    <a:pt x="400256" y="772348"/>
                    <a:pt x="395155" y="778696"/>
                    <a:pt x="384954" y="790989"/>
                  </a:cubicBezTo>
                  <a:cubicBezTo>
                    <a:pt x="375164" y="797661"/>
                    <a:pt x="366235" y="804349"/>
                    <a:pt x="358183" y="811054"/>
                  </a:cubicBezTo>
                  <a:cubicBezTo>
                    <a:pt x="352374" y="814006"/>
                    <a:pt x="345911" y="816394"/>
                    <a:pt x="338743" y="818172"/>
                  </a:cubicBezTo>
                  <a:cubicBezTo>
                    <a:pt x="338010" y="818177"/>
                    <a:pt x="337265" y="818211"/>
                    <a:pt x="336541" y="818199"/>
                  </a:cubicBezTo>
                  <a:cubicBezTo>
                    <a:pt x="334774" y="818168"/>
                    <a:pt x="333020" y="818085"/>
                    <a:pt x="316060" y="817195"/>
                  </a:cubicBezTo>
                  <a:cubicBezTo>
                    <a:pt x="299099" y="816306"/>
                    <a:pt x="298047" y="816233"/>
                    <a:pt x="297066" y="816154"/>
                  </a:cubicBezTo>
                  <a:cubicBezTo>
                    <a:pt x="296086" y="816074"/>
                    <a:pt x="295201" y="815988"/>
                    <a:pt x="294411" y="815896"/>
                  </a:cubicBezTo>
                  <a:cubicBezTo>
                    <a:pt x="293620" y="815803"/>
                    <a:pt x="292928" y="815706"/>
                    <a:pt x="292340" y="815606"/>
                  </a:cubicBezTo>
                  <a:cubicBezTo>
                    <a:pt x="291753" y="815506"/>
                    <a:pt x="290543" y="815250"/>
                    <a:pt x="289275" y="814937"/>
                  </a:cubicBezTo>
                  <a:cubicBezTo>
                    <a:pt x="288006" y="814624"/>
                    <a:pt x="286670" y="814250"/>
                    <a:pt x="285270" y="813816"/>
                  </a:cubicBezTo>
                  <a:cubicBezTo>
                    <a:pt x="283869" y="813382"/>
                    <a:pt x="282403" y="812888"/>
                    <a:pt x="280912" y="812350"/>
                  </a:cubicBezTo>
                  <a:cubicBezTo>
                    <a:pt x="280259" y="812115"/>
                    <a:pt x="278703" y="811464"/>
                    <a:pt x="276733" y="810637"/>
                  </a:cubicBezTo>
                  <a:cubicBezTo>
                    <a:pt x="258044" y="801769"/>
                    <a:pt x="243997" y="794051"/>
                    <a:pt x="234582" y="787478"/>
                  </a:cubicBezTo>
                  <a:cubicBezTo>
                    <a:pt x="233558" y="786641"/>
                    <a:pt x="233105" y="786195"/>
                    <a:pt x="233235" y="786149"/>
                  </a:cubicBezTo>
                  <a:cubicBezTo>
                    <a:pt x="232530" y="785684"/>
                    <a:pt x="231082" y="783977"/>
                    <a:pt x="228945" y="781120"/>
                  </a:cubicBezTo>
                  <a:cubicBezTo>
                    <a:pt x="226123" y="775753"/>
                    <a:pt x="224473" y="769804"/>
                    <a:pt x="224006" y="763265"/>
                  </a:cubicBezTo>
                  <a:cubicBezTo>
                    <a:pt x="223703" y="758106"/>
                    <a:pt x="224080" y="753232"/>
                    <a:pt x="225135" y="748641"/>
                  </a:cubicBezTo>
                  <a:cubicBezTo>
                    <a:pt x="226041" y="744987"/>
                    <a:pt x="227282" y="741400"/>
                    <a:pt x="228783" y="737867"/>
                  </a:cubicBezTo>
                  <a:cubicBezTo>
                    <a:pt x="228922" y="737616"/>
                    <a:pt x="229072" y="737335"/>
                    <a:pt x="229205" y="737099"/>
                  </a:cubicBezTo>
                  <a:cubicBezTo>
                    <a:pt x="230634" y="734568"/>
                    <a:pt x="231750" y="732905"/>
                    <a:pt x="232563" y="732086"/>
                  </a:cubicBezTo>
                  <a:cubicBezTo>
                    <a:pt x="233376" y="731268"/>
                    <a:pt x="233698" y="730872"/>
                    <a:pt x="234119" y="730494"/>
                  </a:cubicBezTo>
                  <a:cubicBezTo>
                    <a:pt x="234542" y="730115"/>
                    <a:pt x="235307" y="729497"/>
                    <a:pt x="236374" y="728664"/>
                  </a:cubicBezTo>
                  <a:cubicBezTo>
                    <a:pt x="237441" y="727831"/>
                    <a:pt x="238777" y="726758"/>
                    <a:pt x="240364" y="725507"/>
                  </a:cubicBezTo>
                  <a:cubicBezTo>
                    <a:pt x="241952" y="724256"/>
                    <a:pt x="246172" y="721488"/>
                    <a:pt x="249716" y="719083"/>
                  </a:cubicBezTo>
                  <a:cubicBezTo>
                    <a:pt x="253260" y="716678"/>
                    <a:pt x="256101" y="714675"/>
                    <a:pt x="258235" y="713072"/>
                  </a:cubicBezTo>
                  <a:cubicBezTo>
                    <a:pt x="258357" y="712980"/>
                    <a:pt x="258452" y="712905"/>
                    <a:pt x="258569" y="712817"/>
                  </a:cubicBezTo>
                  <a:cubicBezTo>
                    <a:pt x="258391" y="713135"/>
                    <a:pt x="258233" y="713471"/>
                    <a:pt x="258071" y="713804"/>
                  </a:cubicBezTo>
                  <a:cubicBezTo>
                    <a:pt x="257968" y="713952"/>
                    <a:pt x="257860" y="714094"/>
                    <a:pt x="257761" y="714244"/>
                  </a:cubicBezTo>
                  <a:cubicBezTo>
                    <a:pt x="256812" y="715669"/>
                    <a:pt x="256032" y="717134"/>
                    <a:pt x="255420" y="718632"/>
                  </a:cubicBezTo>
                  <a:cubicBezTo>
                    <a:pt x="254809" y="720130"/>
                    <a:pt x="254359" y="721656"/>
                    <a:pt x="254150" y="722676"/>
                  </a:cubicBezTo>
                  <a:cubicBezTo>
                    <a:pt x="253940" y="723697"/>
                    <a:pt x="253880" y="724186"/>
                    <a:pt x="253836" y="724693"/>
                  </a:cubicBezTo>
                  <a:cubicBezTo>
                    <a:pt x="253792" y="725199"/>
                    <a:pt x="253766" y="725723"/>
                    <a:pt x="253755" y="726263"/>
                  </a:cubicBezTo>
                  <a:cubicBezTo>
                    <a:pt x="253744" y="726804"/>
                    <a:pt x="253753" y="727362"/>
                    <a:pt x="253951" y="730388"/>
                  </a:cubicBezTo>
                  <a:cubicBezTo>
                    <a:pt x="254149" y="733412"/>
                    <a:pt x="254817" y="738820"/>
                    <a:pt x="254866" y="739247"/>
                  </a:cubicBezTo>
                  <a:cubicBezTo>
                    <a:pt x="254916" y="739675"/>
                    <a:pt x="254959" y="740117"/>
                    <a:pt x="255000" y="740567"/>
                  </a:cubicBezTo>
                  <a:cubicBezTo>
                    <a:pt x="255040" y="741016"/>
                    <a:pt x="255073" y="741473"/>
                    <a:pt x="255100" y="741937"/>
                  </a:cubicBezTo>
                  <a:cubicBezTo>
                    <a:pt x="255128" y="742401"/>
                    <a:pt x="255149" y="742873"/>
                    <a:pt x="255190" y="744330"/>
                  </a:cubicBezTo>
                  <a:cubicBezTo>
                    <a:pt x="255231" y="745788"/>
                    <a:pt x="255233" y="747456"/>
                    <a:pt x="255207" y="749342"/>
                  </a:cubicBezTo>
                  <a:cubicBezTo>
                    <a:pt x="255180" y="751228"/>
                    <a:pt x="255137" y="753331"/>
                    <a:pt x="255357" y="755046"/>
                  </a:cubicBezTo>
                  <a:cubicBezTo>
                    <a:pt x="255576" y="756761"/>
                    <a:pt x="255576" y="756761"/>
                    <a:pt x="255685" y="755641"/>
                  </a:cubicBezTo>
                  <a:cubicBezTo>
                    <a:pt x="255685" y="755641"/>
                    <a:pt x="256533" y="753760"/>
                    <a:pt x="256885" y="751861"/>
                  </a:cubicBezTo>
                  <a:cubicBezTo>
                    <a:pt x="256977" y="751668"/>
                    <a:pt x="257100" y="751391"/>
                    <a:pt x="257182" y="751113"/>
                  </a:cubicBezTo>
                  <a:cubicBezTo>
                    <a:pt x="257322" y="750638"/>
                    <a:pt x="257449" y="750213"/>
                    <a:pt x="257560" y="749836"/>
                  </a:cubicBezTo>
                  <a:cubicBezTo>
                    <a:pt x="257672" y="749459"/>
                    <a:pt x="257773" y="749136"/>
                    <a:pt x="260252" y="740161"/>
                  </a:cubicBezTo>
                  <a:cubicBezTo>
                    <a:pt x="262730" y="731187"/>
                    <a:pt x="263005" y="730203"/>
                    <a:pt x="263308" y="729202"/>
                  </a:cubicBezTo>
                  <a:cubicBezTo>
                    <a:pt x="263611" y="728200"/>
                    <a:pt x="263934" y="727195"/>
                    <a:pt x="264282" y="726188"/>
                  </a:cubicBezTo>
                  <a:cubicBezTo>
                    <a:pt x="264629" y="725181"/>
                    <a:pt x="265001" y="724173"/>
                    <a:pt x="265390" y="723167"/>
                  </a:cubicBezTo>
                  <a:cubicBezTo>
                    <a:pt x="265779" y="722161"/>
                    <a:pt x="267237" y="718196"/>
                    <a:pt x="268695" y="714548"/>
                  </a:cubicBezTo>
                  <a:cubicBezTo>
                    <a:pt x="269703" y="712028"/>
                    <a:pt x="270720" y="709708"/>
                    <a:pt x="271739" y="707478"/>
                  </a:cubicBezTo>
                  <a:cubicBezTo>
                    <a:pt x="272287" y="706695"/>
                    <a:pt x="272820" y="705884"/>
                    <a:pt x="273397" y="705159"/>
                  </a:cubicBezTo>
                  <a:cubicBezTo>
                    <a:pt x="273766" y="704900"/>
                    <a:pt x="274019" y="704850"/>
                    <a:pt x="274178" y="704968"/>
                  </a:cubicBezTo>
                  <a:cubicBezTo>
                    <a:pt x="273955" y="705778"/>
                    <a:pt x="273734" y="706669"/>
                    <a:pt x="273516" y="707647"/>
                  </a:cubicBezTo>
                  <a:cubicBezTo>
                    <a:pt x="273115" y="709283"/>
                    <a:pt x="272801" y="710784"/>
                    <a:pt x="272526" y="712224"/>
                  </a:cubicBezTo>
                  <a:cubicBezTo>
                    <a:pt x="271784" y="714858"/>
                    <a:pt x="271094" y="717305"/>
                    <a:pt x="270477" y="719477"/>
                  </a:cubicBezTo>
                  <a:cubicBezTo>
                    <a:pt x="269767" y="721971"/>
                    <a:pt x="269131" y="724156"/>
                    <a:pt x="268760" y="725447"/>
                  </a:cubicBezTo>
                  <a:cubicBezTo>
                    <a:pt x="268389" y="726738"/>
                    <a:pt x="268262" y="727274"/>
                    <a:pt x="268151" y="727810"/>
                  </a:cubicBezTo>
                  <a:cubicBezTo>
                    <a:pt x="268038" y="728346"/>
                    <a:pt x="267939" y="728882"/>
                    <a:pt x="267867" y="729420"/>
                  </a:cubicBezTo>
                  <a:cubicBezTo>
                    <a:pt x="267794" y="729957"/>
                    <a:pt x="267738" y="730493"/>
                    <a:pt x="267672" y="731193"/>
                  </a:cubicBezTo>
                  <a:cubicBezTo>
                    <a:pt x="267606" y="731893"/>
                    <a:pt x="267544" y="732834"/>
                    <a:pt x="267515" y="733800"/>
                  </a:cubicBezTo>
                  <a:cubicBezTo>
                    <a:pt x="267485" y="734766"/>
                    <a:pt x="267495" y="735759"/>
                    <a:pt x="267542" y="736776"/>
                  </a:cubicBezTo>
                  <a:cubicBezTo>
                    <a:pt x="267589" y="737793"/>
                    <a:pt x="267669" y="738837"/>
                    <a:pt x="267745" y="739567"/>
                  </a:cubicBezTo>
                  <a:cubicBezTo>
                    <a:pt x="267821" y="740297"/>
                    <a:pt x="267868" y="740686"/>
                    <a:pt x="267926" y="741064"/>
                  </a:cubicBezTo>
                  <a:cubicBezTo>
                    <a:pt x="267983" y="741442"/>
                    <a:pt x="268046" y="741810"/>
                    <a:pt x="268114" y="742169"/>
                  </a:cubicBezTo>
                  <a:cubicBezTo>
                    <a:pt x="268183" y="742529"/>
                    <a:pt x="268257" y="742878"/>
                    <a:pt x="268460" y="743647"/>
                  </a:cubicBezTo>
                  <a:cubicBezTo>
                    <a:pt x="268664" y="744416"/>
                    <a:pt x="268942" y="745428"/>
                    <a:pt x="269168" y="746254"/>
                  </a:cubicBezTo>
                  <a:cubicBezTo>
                    <a:pt x="269394" y="747080"/>
                    <a:pt x="269567" y="747718"/>
                    <a:pt x="269679" y="748163"/>
                  </a:cubicBezTo>
                  <a:cubicBezTo>
                    <a:pt x="269792" y="748609"/>
                    <a:pt x="269841" y="748836"/>
                    <a:pt x="269888" y="749096"/>
                  </a:cubicBezTo>
                  <a:cubicBezTo>
                    <a:pt x="269934" y="749355"/>
                    <a:pt x="270003" y="749707"/>
                    <a:pt x="270074" y="750135"/>
                  </a:cubicBezTo>
                  <a:cubicBezTo>
                    <a:pt x="270145" y="750563"/>
                    <a:pt x="270217" y="751066"/>
                    <a:pt x="270290" y="751641"/>
                  </a:cubicBezTo>
                  <a:cubicBezTo>
                    <a:pt x="270363" y="752216"/>
                    <a:pt x="270440" y="752862"/>
                    <a:pt x="270542" y="753994"/>
                  </a:cubicBezTo>
                  <a:cubicBezTo>
                    <a:pt x="270643" y="755124"/>
                    <a:pt x="270760" y="756673"/>
                    <a:pt x="270850" y="758153"/>
                  </a:cubicBezTo>
                  <a:cubicBezTo>
                    <a:pt x="270942" y="759634"/>
                    <a:pt x="271010" y="761048"/>
                    <a:pt x="271080" y="762401"/>
                  </a:cubicBezTo>
                  <a:cubicBezTo>
                    <a:pt x="271150" y="763753"/>
                    <a:pt x="271224" y="765046"/>
                    <a:pt x="271188" y="765979"/>
                  </a:cubicBezTo>
                  <a:cubicBezTo>
                    <a:pt x="271151" y="766911"/>
                    <a:pt x="271151" y="766911"/>
                    <a:pt x="271219" y="766294"/>
                  </a:cubicBezTo>
                  <a:cubicBezTo>
                    <a:pt x="271219" y="766294"/>
                    <a:pt x="271485" y="765072"/>
                    <a:pt x="271760" y="763774"/>
                  </a:cubicBezTo>
                  <a:cubicBezTo>
                    <a:pt x="272035" y="762477"/>
                    <a:pt x="272239" y="761098"/>
                    <a:pt x="272381" y="759642"/>
                  </a:cubicBezTo>
                  <a:cubicBezTo>
                    <a:pt x="272523" y="758186"/>
                    <a:pt x="272618" y="756657"/>
                    <a:pt x="272668" y="755052"/>
                  </a:cubicBezTo>
                  <a:cubicBezTo>
                    <a:pt x="272717" y="753448"/>
                    <a:pt x="272707" y="752714"/>
                    <a:pt x="272688" y="752068"/>
                  </a:cubicBezTo>
                  <a:cubicBezTo>
                    <a:pt x="272669" y="751422"/>
                    <a:pt x="272647" y="750843"/>
                    <a:pt x="272614" y="750327"/>
                  </a:cubicBezTo>
                  <a:cubicBezTo>
                    <a:pt x="272582" y="749812"/>
                    <a:pt x="272546" y="749360"/>
                    <a:pt x="272501" y="748992"/>
                  </a:cubicBezTo>
                  <a:cubicBezTo>
                    <a:pt x="272458" y="748624"/>
                    <a:pt x="272449" y="748468"/>
                    <a:pt x="272392" y="748075"/>
                  </a:cubicBezTo>
                  <a:cubicBezTo>
                    <a:pt x="272335" y="747683"/>
                    <a:pt x="272237" y="747131"/>
                    <a:pt x="272101" y="746398"/>
                  </a:cubicBezTo>
                  <a:cubicBezTo>
                    <a:pt x="271966" y="745666"/>
                    <a:pt x="271782" y="744752"/>
                    <a:pt x="271556" y="743662"/>
                  </a:cubicBezTo>
                  <a:cubicBezTo>
                    <a:pt x="271331" y="742572"/>
                    <a:pt x="271293" y="742312"/>
                    <a:pt x="271250" y="741997"/>
                  </a:cubicBezTo>
                  <a:cubicBezTo>
                    <a:pt x="271207" y="741682"/>
                    <a:pt x="271169" y="741357"/>
                    <a:pt x="271136" y="741021"/>
                  </a:cubicBezTo>
                  <a:cubicBezTo>
                    <a:pt x="271103" y="740684"/>
                    <a:pt x="271076" y="740337"/>
                    <a:pt x="271050" y="739987"/>
                  </a:cubicBezTo>
                  <a:cubicBezTo>
                    <a:pt x="271025" y="739636"/>
                    <a:pt x="270979" y="738629"/>
                    <a:pt x="270967" y="737664"/>
                  </a:cubicBezTo>
                  <a:cubicBezTo>
                    <a:pt x="270954" y="736698"/>
                    <a:pt x="270968" y="735766"/>
                    <a:pt x="271013" y="734868"/>
                  </a:cubicBezTo>
                  <a:cubicBezTo>
                    <a:pt x="271058" y="733969"/>
                    <a:pt x="271129" y="733104"/>
                    <a:pt x="271235" y="732256"/>
                  </a:cubicBezTo>
                  <a:cubicBezTo>
                    <a:pt x="271339" y="731408"/>
                    <a:pt x="271400" y="730906"/>
                    <a:pt x="271475" y="730430"/>
                  </a:cubicBezTo>
                  <a:cubicBezTo>
                    <a:pt x="271550" y="729954"/>
                    <a:pt x="271615" y="729473"/>
                    <a:pt x="271692" y="728990"/>
                  </a:cubicBezTo>
                  <a:cubicBezTo>
                    <a:pt x="271768" y="728507"/>
                    <a:pt x="271857" y="728021"/>
                    <a:pt x="271947" y="727555"/>
                  </a:cubicBezTo>
                  <a:cubicBezTo>
                    <a:pt x="272039" y="727088"/>
                    <a:pt x="272547" y="725077"/>
                    <a:pt x="273097" y="722735"/>
                  </a:cubicBezTo>
                  <a:cubicBezTo>
                    <a:pt x="273647" y="720393"/>
                    <a:pt x="274236" y="717742"/>
                    <a:pt x="274849" y="714778"/>
                  </a:cubicBezTo>
                  <a:cubicBezTo>
                    <a:pt x="275462" y="711814"/>
                    <a:pt x="276100" y="708536"/>
                    <a:pt x="276731" y="704940"/>
                  </a:cubicBezTo>
                  <a:cubicBezTo>
                    <a:pt x="276904" y="703960"/>
                    <a:pt x="277037" y="703207"/>
                    <a:pt x="277145" y="702594"/>
                  </a:cubicBezTo>
                  <a:cubicBezTo>
                    <a:pt x="277185" y="702481"/>
                    <a:pt x="277220" y="702353"/>
                    <a:pt x="277260" y="702241"/>
                  </a:cubicBezTo>
                  <a:cubicBezTo>
                    <a:pt x="277681" y="700438"/>
                    <a:pt x="280489" y="694070"/>
                    <a:pt x="285685" y="683136"/>
                  </a:cubicBezTo>
                  <a:cubicBezTo>
                    <a:pt x="285755" y="682653"/>
                    <a:pt x="285486" y="682840"/>
                    <a:pt x="284880" y="683699"/>
                  </a:cubicBezTo>
                  <a:cubicBezTo>
                    <a:pt x="279810" y="690261"/>
                    <a:pt x="275540" y="696051"/>
                    <a:pt x="272067" y="701071"/>
                  </a:cubicBezTo>
                  <a:cubicBezTo>
                    <a:pt x="270445" y="703896"/>
                    <a:pt x="269271" y="706259"/>
                    <a:pt x="268445" y="708259"/>
                  </a:cubicBezTo>
                  <a:cubicBezTo>
                    <a:pt x="268164" y="708783"/>
                    <a:pt x="267875" y="709260"/>
                    <a:pt x="267595" y="709800"/>
                  </a:cubicBezTo>
                  <a:cubicBezTo>
                    <a:pt x="265841" y="713198"/>
                    <a:pt x="264136" y="716930"/>
                    <a:pt x="263111" y="719446"/>
                  </a:cubicBezTo>
                  <a:cubicBezTo>
                    <a:pt x="262086" y="721961"/>
                    <a:pt x="261732" y="723037"/>
                    <a:pt x="261407" y="724109"/>
                  </a:cubicBezTo>
                  <a:cubicBezTo>
                    <a:pt x="261082" y="725183"/>
                    <a:pt x="260783" y="726252"/>
                    <a:pt x="260514" y="727320"/>
                  </a:cubicBezTo>
                  <a:cubicBezTo>
                    <a:pt x="260245" y="728388"/>
                    <a:pt x="260006" y="729453"/>
                    <a:pt x="259077" y="734575"/>
                  </a:cubicBezTo>
                  <a:cubicBezTo>
                    <a:pt x="258689" y="736712"/>
                    <a:pt x="258221" y="739557"/>
                    <a:pt x="257805" y="742179"/>
                  </a:cubicBezTo>
                  <a:cubicBezTo>
                    <a:pt x="257817" y="741754"/>
                    <a:pt x="257828" y="741331"/>
                    <a:pt x="257829" y="740914"/>
                  </a:cubicBezTo>
                  <a:cubicBezTo>
                    <a:pt x="257831" y="740429"/>
                    <a:pt x="257822" y="739950"/>
                    <a:pt x="257805" y="739477"/>
                  </a:cubicBezTo>
                  <a:cubicBezTo>
                    <a:pt x="257787" y="739003"/>
                    <a:pt x="257760" y="738520"/>
                    <a:pt x="257162" y="733104"/>
                  </a:cubicBezTo>
                  <a:cubicBezTo>
                    <a:pt x="256565" y="727689"/>
                    <a:pt x="256512" y="727208"/>
                    <a:pt x="256476" y="726709"/>
                  </a:cubicBezTo>
                  <a:cubicBezTo>
                    <a:pt x="256440" y="726211"/>
                    <a:pt x="256413" y="725731"/>
                    <a:pt x="256404" y="725270"/>
                  </a:cubicBezTo>
                  <a:cubicBezTo>
                    <a:pt x="256398" y="724953"/>
                    <a:pt x="256409" y="724665"/>
                    <a:pt x="256416" y="724373"/>
                  </a:cubicBezTo>
                  <a:cubicBezTo>
                    <a:pt x="256829" y="721611"/>
                    <a:pt x="257472" y="719236"/>
                    <a:pt x="258395" y="717330"/>
                  </a:cubicBezTo>
                  <a:cubicBezTo>
                    <a:pt x="258951" y="716165"/>
                    <a:pt x="259545" y="715125"/>
                    <a:pt x="260175" y="714211"/>
                  </a:cubicBezTo>
                  <a:cubicBezTo>
                    <a:pt x="260638" y="713447"/>
                    <a:pt x="262458" y="710963"/>
                    <a:pt x="265636" y="706758"/>
                  </a:cubicBezTo>
                  <a:cubicBezTo>
                    <a:pt x="266754" y="705104"/>
                    <a:pt x="267583" y="703776"/>
                    <a:pt x="268121" y="702772"/>
                  </a:cubicBezTo>
                  <a:lnTo>
                    <a:pt x="260960" y="709469"/>
                  </a:lnTo>
                  <a:cubicBezTo>
                    <a:pt x="260736" y="709689"/>
                    <a:pt x="260518" y="709968"/>
                    <a:pt x="260299" y="710230"/>
                  </a:cubicBezTo>
                  <a:cubicBezTo>
                    <a:pt x="260042" y="710367"/>
                    <a:pt x="259799" y="710496"/>
                    <a:pt x="259508" y="710653"/>
                  </a:cubicBezTo>
                  <a:cubicBezTo>
                    <a:pt x="257644" y="711655"/>
                    <a:pt x="255083" y="713069"/>
                    <a:pt x="251825" y="714893"/>
                  </a:cubicBezTo>
                  <a:cubicBezTo>
                    <a:pt x="248567" y="716717"/>
                    <a:pt x="244614" y="718956"/>
                    <a:pt x="241446" y="720889"/>
                  </a:cubicBezTo>
                  <a:cubicBezTo>
                    <a:pt x="238277" y="722823"/>
                    <a:pt x="236668" y="723971"/>
                    <a:pt x="235359" y="724951"/>
                  </a:cubicBezTo>
                  <a:cubicBezTo>
                    <a:pt x="235107" y="725140"/>
                    <a:pt x="234921" y="725298"/>
                    <a:pt x="234691" y="725476"/>
                  </a:cubicBezTo>
                  <a:cubicBezTo>
                    <a:pt x="235754" y="724273"/>
                    <a:pt x="237086" y="722850"/>
                    <a:pt x="238596" y="721390"/>
                  </a:cubicBezTo>
                  <a:cubicBezTo>
                    <a:pt x="240551" y="719503"/>
                    <a:pt x="242788" y="717609"/>
                    <a:pt x="245273" y="715701"/>
                  </a:cubicBezTo>
                  <a:cubicBezTo>
                    <a:pt x="252907" y="711863"/>
                    <a:pt x="256283" y="709428"/>
                    <a:pt x="258999" y="707407"/>
                  </a:cubicBezTo>
                  <a:cubicBezTo>
                    <a:pt x="261748" y="705361"/>
                    <a:pt x="263990" y="703636"/>
                    <a:pt x="265732" y="702224"/>
                  </a:cubicBezTo>
                  <a:cubicBezTo>
                    <a:pt x="267474" y="700812"/>
                    <a:pt x="268728" y="699700"/>
                    <a:pt x="269475" y="698899"/>
                  </a:cubicBezTo>
                  <a:cubicBezTo>
                    <a:pt x="270222" y="698098"/>
                    <a:pt x="272607" y="695457"/>
                    <a:pt x="274703" y="692956"/>
                  </a:cubicBezTo>
                  <a:cubicBezTo>
                    <a:pt x="276799" y="690456"/>
                    <a:pt x="278581" y="688120"/>
                    <a:pt x="280050" y="685944"/>
                  </a:cubicBezTo>
                  <a:cubicBezTo>
                    <a:pt x="281519" y="683768"/>
                    <a:pt x="282669" y="681740"/>
                    <a:pt x="283445" y="679923"/>
                  </a:cubicBezTo>
                  <a:cubicBezTo>
                    <a:pt x="284220" y="678105"/>
                    <a:pt x="285597" y="675178"/>
                    <a:pt x="286849" y="671939"/>
                  </a:cubicBezTo>
                  <a:cubicBezTo>
                    <a:pt x="288102" y="668701"/>
                    <a:pt x="289185" y="665235"/>
                    <a:pt x="290096" y="661546"/>
                  </a:cubicBezTo>
                  <a:cubicBezTo>
                    <a:pt x="290651" y="659298"/>
                    <a:pt x="291132" y="656972"/>
                    <a:pt x="291429" y="655021"/>
                  </a:cubicBezTo>
                  <a:cubicBezTo>
                    <a:pt x="291500" y="654813"/>
                    <a:pt x="291588" y="654575"/>
                    <a:pt x="291657" y="654371"/>
                  </a:cubicBezTo>
                  <a:cubicBezTo>
                    <a:pt x="292553" y="651724"/>
                    <a:pt x="293295" y="649401"/>
                    <a:pt x="293889" y="647420"/>
                  </a:cubicBezTo>
                  <a:cubicBezTo>
                    <a:pt x="294483" y="645439"/>
                    <a:pt x="294741" y="644689"/>
                    <a:pt x="295041" y="643871"/>
                  </a:cubicBezTo>
                  <a:cubicBezTo>
                    <a:pt x="295340" y="643052"/>
                    <a:pt x="295677" y="642208"/>
                    <a:pt x="296038" y="641333"/>
                  </a:cubicBezTo>
                  <a:cubicBezTo>
                    <a:pt x="296399" y="640458"/>
                    <a:pt x="296791" y="639554"/>
                    <a:pt x="297215" y="638613"/>
                  </a:cubicBezTo>
                  <a:cubicBezTo>
                    <a:pt x="297639" y="637674"/>
                    <a:pt x="298041" y="636771"/>
                    <a:pt x="298649" y="635544"/>
                  </a:cubicBezTo>
                  <a:cubicBezTo>
                    <a:pt x="299257" y="634318"/>
                    <a:pt x="300057" y="632730"/>
                    <a:pt x="301066" y="630796"/>
                  </a:cubicBezTo>
                  <a:cubicBezTo>
                    <a:pt x="302075" y="628863"/>
                    <a:pt x="303294" y="626587"/>
                    <a:pt x="304692" y="624018"/>
                  </a:cubicBezTo>
                  <a:cubicBezTo>
                    <a:pt x="306027" y="621565"/>
                    <a:pt x="308238" y="618353"/>
                    <a:pt x="310200" y="615428"/>
                  </a:cubicBezTo>
                  <a:lnTo>
                    <a:pt x="306547" y="624639"/>
                  </a:lnTo>
                  <a:cubicBezTo>
                    <a:pt x="305937" y="626229"/>
                    <a:pt x="305515" y="627397"/>
                    <a:pt x="305281" y="628140"/>
                  </a:cubicBezTo>
                  <a:cubicBezTo>
                    <a:pt x="305068" y="628798"/>
                    <a:pt x="304771" y="629955"/>
                    <a:pt x="304388" y="631611"/>
                  </a:cubicBezTo>
                  <a:cubicBezTo>
                    <a:pt x="304320" y="631883"/>
                    <a:pt x="304235" y="632146"/>
                    <a:pt x="304134" y="632400"/>
                  </a:cubicBezTo>
                  <a:cubicBezTo>
                    <a:pt x="304256" y="632095"/>
                    <a:pt x="304418" y="631761"/>
                    <a:pt x="304617" y="631397"/>
                  </a:cubicBezTo>
                  <a:cubicBezTo>
                    <a:pt x="307684" y="626240"/>
                    <a:pt x="309500" y="623139"/>
                    <a:pt x="310064" y="622096"/>
                  </a:cubicBezTo>
                  <a:cubicBezTo>
                    <a:pt x="311287" y="619921"/>
                    <a:pt x="312244" y="618133"/>
                    <a:pt x="312935" y="616732"/>
                  </a:cubicBezTo>
                  <a:lnTo>
                    <a:pt x="313418" y="615634"/>
                  </a:lnTo>
                  <a:cubicBezTo>
                    <a:pt x="313713" y="614694"/>
                    <a:pt x="314091" y="613442"/>
                    <a:pt x="314550" y="611880"/>
                  </a:cubicBezTo>
                  <a:cubicBezTo>
                    <a:pt x="315184" y="609722"/>
                    <a:pt x="315685" y="607808"/>
                    <a:pt x="316092" y="606072"/>
                  </a:cubicBezTo>
                  <a:cubicBezTo>
                    <a:pt x="316985" y="604487"/>
                    <a:pt x="317645" y="603165"/>
                    <a:pt x="318041" y="602136"/>
                  </a:cubicBezTo>
                  <a:cubicBezTo>
                    <a:pt x="318439" y="601102"/>
                    <a:pt x="319018" y="599402"/>
                    <a:pt x="319625" y="597336"/>
                  </a:cubicBezTo>
                  <a:lnTo>
                    <a:pt x="318945" y="601752"/>
                  </a:lnTo>
                  <a:lnTo>
                    <a:pt x="318790" y="602660"/>
                  </a:lnTo>
                  <a:lnTo>
                    <a:pt x="317614" y="607828"/>
                  </a:lnTo>
                  <a:cubicBezTo>
                    <a:pt x="317499" y="608311"/>
                    <a:pt x="317316" y="608973"/>
                    <a:pt x="317063" y="609814"/>
                  </a:cubicBezTo>
                  <a:cubicBezTo>
                    <a:pt x="317153" y="609527"/>
                    <a:pt x="317312" y="609172"/>
                    <a:pt x="317538" y="608748"/>
                  </a:cubicBezTo>
                  <a:cubicBezTo>
                    <a:pt x="318961" y="606032"/>
                    <a:pt x="319705" y="604581"/>
                    <a:pt x="319769" y="604395"/>
                  </a:cubicBezTo>
                  <a:cubicBezTo>
                    <a:pt x="320204" y="603466"/>
                    <a:pt x="320455" y="602876"/>
                    <a:pt x="320522" y="602623"/>
                  </a:cubicBezTo>
                  <a:cubicBezTo>
                    <a:pt x="321408" y="599900"/>
                    <a:pt x="322023" y="597851"/>
                    <a:pt x="322368" y="596478"/>
                  </a:cubicBezTo>
                  <a:cubicBezTo>
                    <a:pt x="322912" y="594153"/>
                    <a:pt x="323269" y="591995"/>
                    <a:pt x="323437" y="590003"/>
                  </a:cubicBezTo>
                  <a:cubicBezTo>
                    <a:pt x="323544" y="588977"/>
                    <a:pt x="323580" y="588277"/>
                    <a:pt x="323546" y="587905"/>
                  </a:cubicBezTo>
                  <a:lnTo>
                    <a:pt x="323513" y="587095"/>
                  </a:lnTo>
                  <a:lnTo>
                    <a:pt x="323229" y="582601"/>
                  </a:lnTo>
                  <a:cubicBezTo>
                    <a:pt x="323201" y="581995"/>
                    <a:pt x="323181" y="581511"/>
                    <a:pt x="323168" y="581112"/>
                  </a:cubicBezTo>
                  <a:cubicBezTo>
                    <a:pt x="323534" y="578847"/>
                    <a:pt x="323881" y="576456"/>
                    <a:pt x="324198" y="573910"/>
                  </a:cubicBezTo>
                  <a:cubicBezTo>
                    <a:pt x="324285" y="573216"/>
                    <a:pt x="324359" y="572633"/>
                    <a:pt x="324428" y="572097"/>
                  </a:cubicBezTo>
                  <a:cubicBezTo>
                    <a:pt x="324655" y="573284"/>
                    <a:pt x="325053" y="575290"/>
                    <a:pt x="325630" y="578146"/>
                  </a:cubicBezTo>
                  <a:cubicBezTo>
                    <a:pt x="325716" y="578582"/>
                    <a:pt x="325790" y="579056"/>
                    <a:pt x="325854" y="579567"/>
                  </a:cubicBezTo>
                  <a:cubicBezTo>
                    <a:pt x="326097" y="581929"/>
                    <a:pt x="326129" y="583535"/>
                    <a:pt x="325949" y="584385"/>
                  </a:cubicBezTo>
                  <a:cubicBezTo>
                    <a:pt x="325935" y="584220"/>
                    <a:pt x="326217" y="583068"/>
                    <a:pt x="326794" y="580930"/>
                  </a:cubicBezTo>
                  <a:cubicBezTo>
                    <a:pt x="326926" y="580312"/>
                    <a:pt x="327009" y="579710"/>
                    <a:pt x="327044" y="579123"/>
                  </a:cubicBezTo>
                  <a:cubicBezTo>
                    <a:pt x="327093" y="578505"/>
                    <a:pt x="327103" y="577660"/>
                    <a:pt x="327074" y="576587"/>
                  </a:cubicBezTo>
                  <a:cubicBezTo>
                    <a:pt x="327046" y="575496"/>
                    <a:pt x="326938" y="573479"/>
                    <a:pt x="326749" y="570535"/>
                  </a:cubicBezTo>
                  <a:cubicBezTo>
                    <a:pt x="326728" y="569733"/>
                    <a:pt x="326728" y="568904"/>
                    <a:pt x="326749" y="568049"/>
                  </a:cubicBezTo>
                  <a:cubicBezTo>
                    <a:pt x="326788" y="566223"/>
                    <a:pt x="327036" y="564556"/>
                    <a:pt x="327493" y="563050"/>
                  </a:cubicBezTo>
                  <a:lnTo>
                    <a:pt x="329430" y="558479"/>
                  </a:lnTo>
                  <a:cubicBezTo>
                    <a:pt x="329392" y="559021"/>
                    <a:pt x="329308" y="559571"/>
                    <a:pt x="329305" y="560107"/>
                  </a:cubicBezTo>
                  <a:cubicBezTo>
                    <a:pt x="329324" y="562011"/>
                    <a:pt x="329441" y="563883"/>
                    <a:pt x="329656" y="565722"/>
                  </a:cubicBezTo>
                  <a:cubicBezTo>
                    <a:pt x="329717" y="566266"/>
                    <a:pt x="329814" y="566918"/>
                    <a:pt x="329947" y="567679"/>
                  </a:cubicBezTo>
                  <a:lnTo>
                    <a:pt x="330489" y="570238"/>
                  </a:lnTo>
                  <a:cubicBezTo>
                    <a:pt x="330412" y="569640"/>
                    <a:pt x="330414" y="569011"/>
                    <a:pt x="330496" y="568352"/>
                  </a:cubicBezTo>
                  <a:lnTo>
                    <a:pt x="331259" y="561358"/>
                  </a:lnTo>
                  <a:lnTo>
                    <a:pt x="331383" y="560379"/>
                  </a:lnTo>
                  <a:cubicBezTo>
                    <a:pt x="331627" y="558755"/>
                    <a:pt x="332059" y="556993"/>
                    <a:pt x="332679" y="555094"/>
                  </a:cubicBezTo>
                  <a:cubicBezTo>
                    <a:pt x="333663" y="552087"/>
                    <a:pt x="334469" y="549858"/>
                    <a:pt x="335100" y="548383"/>
                  </a:cubicBezTo>
                  <a:cubicBezTo>
                    <a:pt x="335476" y="547943"/>
                    <a:pt x="335850" y="547498"/>
                    <a:pt x="336223" y="547052"/>
                  </a:cubicBezTo>
                  <a:cubicBezTo>
                    <a:pt x="336073" y="547850"/>
                    <a:pt x="335951" y="548720"/>
                    <a:pt x="335867" y="549681"/>
                  </a:cubicBezTo>
                  <a:cubicBezTo>
                    <a:pt x="335723" y="551081"/>
                    <a:pt x="335610" y="552519"/>
                    <a:pt x="335527" y="553995"/>
                  </a:cubicBezTo>
                  <a:cubicBezTo>
                    <a:pt x="335471" y="554888"/>
                    <a:pt x="335436" y="556364"/>
                    <a:pt x="335422" y="558423"/>
                  </a:cubicBezTo>
                  <a:lnTo>
                    <a:pt x="335331" y="559661"/>
                  </a:lnTo>
                  <a:cubicBezTo>
                    <a:pt x="335328" y="559511"/>
                    <a:pt x="335449" y="558964"/>
                    <a:pt x="335695" y="558019"/>
                  </a:cubicBezTo>
                  <a:cubicBezTo>
                    <a:pt x="336317" y="556064"/>
                    <a:pt x="337171" y="552929"/>
                    <a:pt x="338256" y="548611"/>
                  </a:cubicBezTo>
                  <a:cubicBezTo>
                    <a:pt x="338450" y="547911"/>
                    <a:pt x="338682" y="547214"/>
                    <a:pt x="338952" y="546520"/>
                  </a:cubicBezTo>
                  <a:cubicBezTo>
                    <a:pt x="339086" y="546181"/>
                    <a:pt x="339223" y="545861"/>
                    <a:pt x="339365" y="545560"/>
                  </a:cubicBezTo>
                  <a:lnTo>
                    <a:pt x="341614" y="540844"/>
                  </a:lnTo>
                  <a:cubicBezTo>
                    <a:pt x="341981" y="540110"/>
                    <a:pt x="342366" y="539373"/>
                    <a:pt x="342770" y="538634"/>
                  </a:cubicBezTo>
                  <a:lnTo>
                    <a:pt x="344060" y="536317"/>
                  </a:lnTo>
                  <a:cubicBezTo>
                    <a:pt x="344505" y="535550"/>
                    <a:pt x="344931" y="534797"/>
                    <a:pt x="345347" y="534054"/>
                  </a:cubicBezTo>
                  <a:cubicBezTo>
                    <a:pt x="345019" y="535693"/>
                    <a:pt x="344732" y="537322"/>
                    <a:pt x="344534" y="538930"/>
                  </a:cubicBezTo>
                  <a:cubicBezTo>
                    <a:pt x="344444" y="539618"/>
                    <a:pt x="344359" y="540555"/>
                    <a:pt x="344277" y="541742"/>
                  </a:cubicBezTo>
                  <a:cubicBezTo>
                    <a:pt x="344245" y="542093"/>
                    <a:pt x="344201" y="543293"/>
                    <a:pt x="344145" y="545343"/>
                  </a:cubicBezTo>
                  <a:lnTo>
                    <a:pt x="344069" y="546793"/>
                  </a:lnTo>
                  <a:cubicBezTo>
                    <a:pt x="344052" y="546566"/>
                    <a:pt x="344295" y="545561"/>
                    <a:pt x="344799" y="543777"/>
                  </a:cubicBezTo>
                  <a:cubicBezTo>
                    <a:pt x="346036" y="539631"/>
                    <a:pt x="347277" y="535692"/>
                    <a:pt x="348524" y="531960"/>
                  </a:cubicBezTo>
                  <a:lnTo>
                    <a:pt x="349585" y="528257"/>
                  </a:lnTo>
                  <a:lnTo>
                    <a:pt x="351061" y="523419"/>
                  </a:lnTo>
                  <a:lnTo>
                    <a:pt x="351365" y="522263"/>
                  </a:lnTo>
                  <a:cubicBezTo>
                    <a:pt x="351425" y="521989"/>
                    <a:pt x="351469" y="521779"/>
                    <a:pt x="351500" y="521621"/>
                  </a:cubicBezTo>
                  <a:cubicBezTo>
                    <a:pt x="351606" y="521372"/>
                    <a:pt x="351697" y="521164"/>
                    <a:pt x="351811" y="520896"/>
                  </a:cubicBezTo>
                  <a:cubicBezTo>
                    <a:pt x="352516" y="519229"/>
                    <a:pt x="353166" y="517439"/>
                    <a:pt x="353781" y="515575"/>
                  </a:cubicBezTo>
                  <a:cubicBezTo>
                    <a:pt x="353781" y="515816"/>
                    <a:pt x="353777" y="516048"/>
                    <a:pt x="353764" y="516261"/>
                  </a:cubicBezTo>
                  <a:cubicBezTo>
                    <a:pt x="353742" y="516654"/>
                    <a:pt x="353718" y="517048"/>
                    <a:pt x="353690" y="517442"/>
                  </a:cubicBezTo>
                  <a:cubicBezTo>
                    <a:pt x="353666" y="517839"/>
                    <a:pt x="353570" y="518973"/>
                    <a:pt x="353403" y="520843"/>
                  </a:cubicBezTo>
                  <a:cubicBezTo>
                    <a:pt x="353367" y="521355"/>
                    <a:pt x="353348" y="521663"/>
                    <a:pt x="353346" y="521767"/>
                  </a:cubicBezTo>
                  <a:cubicBezTo>
                    <a:pt x="353328" y="522179"/>
                    <a:pt x="353326" y="522582"/>
                    <a:pt x="353339" y="522973"/>
                  </a:cubicBezTo>
                  <a:cubicBezTo>
                    <a:pt x="353391" y="523883"/>
                    <a:pt x="353428" y="524283"/>
                    <a:pt x="353450" y="524175"/>
                  </a:cubicBezTo>
                  <a:cubicBezTo>
                    <a:pt x="353460" y="524220"/>
                    <a:pt x="353503" y="524055"/>
                    <a:pt x="353577" y="523679"/>
                  </a:cubicBezTo>
                  <a:cubicBezTo>
                    <a:pt x="354066" y="522901"/>
                    <a:pt x="354409" y="522255"/>
                    <a:pt x="354606" y="521744"/>
                  </a:cubicBezTo>
                  <a:cubicBezTo>
                    <a:pt x="354741" y="521466"/>
                    <a:pt x="355017" y="520517"/>
                    <a:pt x="355436" y="518896"/>
                  </a:cubicBezTo>
                  <a:lnTo>
                    <a:pt x="355663" y="517956"/>
                  </a:lnTo>
                  <a:lnTo>
                    <a:pt x="356106" y="515995"/>
                  </a:lnTo>
                  <a:cubicBezTo>
                    <a:pt x="356131" y="515887"/>
                    <a:pt x="356149" y="515726"/>
                    <a:pt x="356161" y="515510"/>
                  </a:cubicBezTo>
                  <a:cubicBezTo>
                    <a:pt x="356175" y="515219"/>
                    <a:pt x="356181" y="514909"/>
                    <a:pt x="356179" y="514580"/>
                  </a:cubicBezTo>
                  <a:lnTo>
                    <a:pt x="356172" y="513323"/>
                  </a:lnTo>
                  <a:lnTo>
                    <a:pt x="356154" y="512638"/>
                  </a:lnTo>
                  <a:cubicBezTo>
                    <a:pt x="356132" y="511896"/>
                    <a:pt x="356053" y="510504"/>
                    <a:pt x="355917" y="508462"/>
                  </a:cubicBezTo>
                  <a:lnTo>
                    <a:pt x="355882" y="507975"/>
                  </a:lnTo>
                  <a:cubicBezTo>
                    <a:pt x="356535" y="505204"/>
                    <a:pt x="357135" y="502328"/>
                    <a:pt x="357628" y="499231"/>
                  </a:cubicBezTo>
                  <a:cubicBezTo>
                    <a:pt x="358298" y="495014"/>
                    <a:pt x="358825" y="490464"/>
                    <a:pt x="359007" y="486925"/>
                  </a:cubicBezTo>
                  <a:cubicBezTo>
                    <a:pt x="359190" y="483385"/>
                    <a:pt x="359336" y="480252"/>
                    <a:pt x="359447" y="477494"/>
                  </a:cubicBezTo>
                  <a:cubicBezTo>
                    <a:pt x="359559" y="474735"/>
                    <a:pt x="359636" y="472350"/>
                    <a:pt x="359677" y="470335"/>
                  </a:cubicBezTo>
                  <a:cubicBezTo>
                    <a:pt x="359719" y="468322"/>
                    <a:pt x="359724" y="466605"/>
                    <a:pt x="359571" y="464519"/>
                  </a:cubicBezTo>
                  <a:cubicBezTo>
                    <a:pt x="359418" y="462433"/>
                    <a:pt x="359283" y="460363"/>
                    <a:pt x="359164" y="458274"/>
                  </a:cubicBezTo>
                  <a:cubicBezTo>
                    <a:pt x="359044" y="456185"/>
                    <a:pt x="358940" y="454076"/>
                    <a:pt x="358851" y="451948"/>
                  </a:cubicBezTo>
                  <a:cubicBezTo>
                    <a:pt x="358763" y="449819"/>
                    <a:pt x="358677" y="447655"/>
                    <a:pt x="358630" y="447183"/>
                  </a:cubicBezTo>
                  <a:cubicBezTo>
                    <a:pt x="358584" y="446711"/>
                    <a:pt x="358527" y="446253"/>
                    <a:pt x="358462" y="445786"/>
                  </a:cubicBezTo>
                  <a:cubicBezTo>
                    <a:pt x="358398" y="445319"/>
                    <a:pt x="358323" y="444842"/>
                    <a:pt x="358234" y="444356"/>
                  </a:cubicBezTo>
                  <a:cubicBezTo>
                    <a:pt x="358144" y="443870"/>
                    <a:pt x="358035" y="443310"/>
                    <a:pt x="357544" y="441447"/>
                  </a:cubicBezTo>
                  <a:cubicBezTo>
                    <a:pt x="357054" y="439584"/>
                    <a:pt x="356563" y="437912"/>
                    <a:pt x="356082" y="436422"/>
                  </a:cubicBezTo>
                  <a:cubicBezTo>
                    <a:pt x="355601" y="434931"/>
                    <a:pt x="355121" y="433623"/>
                    <a:pt x="354648" y="432492"/>
                  </a:cubicBezTo>
                  <a:cubicBezTo>
                    <a:pt x="354175" y="431362"/>
                    <a:pt x="353609" y="430241"/>
                    <a:pt x="351615" y="427703"/>
                  </a:cubicBezTo>
                  <a:cubicBezTo>
                    <a:pt x="349622" y="425164"/>
                    <a:pt x="347960" y="422959"/>
                    <a:pt x="346604" y="421058"/>
                  </a:cubicBezTo>
                  <a:cubicBezTo>
                    <a:pt x="345248" y="419157"/>
                    <a:pt x="344188" y="417559"/>
                    <a:pt x="343428" y="416545"/>
                  </a:cubicBezTo>
                  <a:cubicBezTo>
                    <a:pt x="342669" y="415532"/>
                    <a:pt x="342669" y="415532"/>
                    <a:pt x="343023" y="416285"/>
                  </a:cubicBezTo>
                  <a:cubicBezTo>
                    <a:pt x="343023" y="416285"/>
                    <a:pt x="343274" y="418022"/>
                    <a:pt x="344167" y="419934"/>
                  </a:cubicBezTo>
                  <a:cubicBezTo>
                    <a:pt x="344462" y="420565"/>
                    <a:pt x="344850" y="421278"/>
                    <a:pt x="345218" y="421973"/>
                  </a:cubicBezTo>
                  <a:cubicBezTo>
                    <a:pt x="344935" y="422818"/>
                    <a:pt x="344792" y="423661"/>
                    <a:pt x="344862" y="424502"/>
                  </a:cubicBezTo>
                  <a:cubicBezTo>
                    <a:pt x="344833" y="424979"/>
                    <a:pt x="345153" y="425938"/>
                    <a:pt x="345822" y="427377"/>
                  </a:cubicBezTo>
                  <a:cubicBezTo>
                    <a:pt x="345892" y="427612"/>
                    <a:pt x="345918" y="427884"/>
                    <a:pt x="345898" y="428193"/>
                  </a:cubicBezTo>
                  <a:cubicBezTo>
                    <a:pt x="345819" y="428851"/>
                    <a:pt x="345523" y="429441"/>
                    <a:pt x="345127" y="430000"/>
                  </a:cubicBezTo>
                  <a:cubicBezTo>
                    <a:pt x="343621" y="430327"/>
                    <a:pt x="341972" y="429735"/>
                    <a:pt x="340163" y="428122"/>
                  </a:cubicBezTo>
                  <a:cubicBezTo>
                    <a:pt x="339588" y="427572"/>
                    <a:pt x="339103" y="426859"/>
                    <a:pt x="338708" y="425983"/>
                  </a:cubicBezTo>
                  <a:cubicBezTo>
                    <a:pt x="338558" y="425650"/>
                    <a:pt x="338385" y="425184"/>
                    <a:pt x="338199" y="424647"/>
                  </a:cubicBezTo>
                  <a:cubicBezTo>
                    <a:pt x="337969" y="423337"/>
                    <a:pt x="337876" y="422263"/>
                    <a:pt x="337842" y="420988"/>
                  </a:cubicBezTo>
                  <a:cubicBezTo>
                    <a:pt x="337800" y="419462"/>
                    <a:pt x="337825" y="417633"/>
                    <a:pt x="337897" y="415506"/>
                  </a:cubicBezTo>
                  <a:cubicBezTo>
                    <a:pt x="337969" y="413377"/>
                    <a:pt x="338032" y="410942"/>
                    <a:pt x="338163" y="408973"/>
                  </a:cubicBezTo>
                  <a:cubicBezTo>
                    <a:pt x="338292" y="407005"/>
                    <a:pt x="338292" y="407005"/>
                    <a:pt x="338096" y="408302"/>
                  </a:cubicBezTo>
                  <a:cubicBezTo>
                    <a:pt x="338096" y="408302"/>
                    <a:pt x="337377" y="410848"/>
                    <a:pt x="336859" y="413143"/>
                  </a:cubicBezTo>
                  <a:cubicBezTo>
                    <a:pt x="336342" y="415438"/>
                    <a:pt x="336007" y="417478"/>
                    <a:pt x="335809" y="419257"/>
                  </a:cubicBezTo>
                  <a:cubicBezTo>
                    <a:pt x="335610" y="421037"/>
                    <a:pt x="335532" y="422560"/>
                    <a:pt x="335580" y="423843"/>
                  </a:cubicBezTo>
                  <a:cubicBezTo>
                    <a:pt x="335627" y="425126"/>
                    <a:pt x="335978" y="427671"/>
                    <a:pt x="336454" y="430317"/>
                  </a:cubicBezTo>
                  <a:cubicBezTo>
                    <a:pt x="336929" y="432963"/>
                    <a:pt x="337527" y="435721"/>
                    <a:pt x="338252" y="438585"/>
                  </a:cubicBezTo>
                  <a:cubicBezTo>
                    <a:pt x="338977" y="441449"/>
                    <a:pt x="339828" y="444421"/>
                    <a:pt x="340821" y="447462"/>
                  </a:cubicBezTo>
                  <a:cubicBezTo>
                    <a:pt x="341813" y="450503"/>
                    <a:pt x="341981" y="451270"/>
                    <a:pt x="342204" y="452323"/>
                  </a:cubicBezTo>
                  <a:cubicBezTo>
                    <a:pt x="342427" y="453377"/>
                    <a:pt x="342666" y="454579"/>
                    <a:pt x="342920" y="455928"/>
                  </a:cubicBezTo>
                  <a:cubicBezTo>
                    <a:pt x="343174" y="457278"/>
                    <a:pt x="343445" y="458775"/>
                    <a:pt x="343727" y="460400"/>
                  </a:cubicBezTo>
                  <a:cubicBezTo>
                    <a:pt x="344010" y="462024"/>
                    <a:pt x="344168" y="463317"/>
                    <a:pt x="344271" y="464843"/>
                  </a:cubicBezTo>
                  <a:cubicBezTo>
                    <a:pt x="344374" y="466369"/>
                    <a:pt x="344420" y="468115"/>
                    <a:pt x="344405" y="470077"/>
                  </a:cubicBezTo>
                  <a:cubicBezTo>
                    <a:pt x="344390" y="472038"/>
                    <a:pt x="344314" y="474214"/>
                    <a:pt x="344180" y="476580"/>
                  </a:cubicBezTo>
                  <a:cubicBezTo>
                    <a:pt x="344045" y="478946"/>
                    <a:pt x="343752" y="481388"/>
                    <a:pt x="343367" y="484052"/>
                  </a:cubicBezTo>
                  <a:cubicBezTo>
                    <a:pt x="342983" y="486717"/>
                    <a:pt x="342511" y="489569"/>
                    <a:pt x="341949" y="492607"/>
                  </a:cubicBezTo>
                  <a:cubicBezTo>
                    <a:pt x="341388" y="495646"/>
                    <a:pt x="340739" y="498871"/>
                    <a:pt x="340018" y="502294"/>
                  </a:cubicBezTo>
                  <a:cubicBezTo>
                    <a:pt x="339297" y="505717"/>
                    <a:pt x="339032" y="507157"/>
                    <a:pt x="338689" y="508812"/>
                  </a:cubicBezTo>
                  <a:cubicBezTo>
                    <a:pt x="338347" y="510465"/>
                    <a:pt x="337917" y="512372"/>
                    <a:pt x="337406" y="514529"/>
                  </a:cubicBezTo>
                  <a:cubicBezTo>
                    <a:pt x="336895" y="516685"/>
                    <a:pt x="336302" y="519092"/>
                    <a:pt x="335644" y="521740"/>
                  </a:cubicBezTo>
                  <a:cubicBezTo>
                    <a:pt x="334986" y="524388"/>
                    <a:pt x="334426" y="526261"/>
                    <a:pt x="333743" y="527962"/>
                  </a:cubicBezTo>
                  <a:cubicBezTo>
                    <a:pt x="333565" y="528405"/>
                    <a:pt x="333356" y="528807"/>
                    <a:pt x="333161" y="529228"/>
                  </a:cubicBezTo>
                  <a:cubicBezTo>
                    <a:pt x="332496" y="530247"/>
                    <a:pt x="331764" y="531251"/>
                    <a:pt x="330893" y="532228"/>
                  </a:cubicBezTo>
                  <a:cubicBezTo>
                    <a:pt x="329455" y="533842"/>
                    <a:pt x="327724" y="535411"/>
                    <a:pt x="326447" y="536411"/>
                  </a:cubicBezTo>
                  <a:cubicBezTo>
                    <a:pt x="325171" y="537411"/>
                    <a:pt x="324543" y="537841"/>
                    <a:pt x="323877" y="538262"/>
                  </a:cubicBezTo>
                  <a:cubicBezTo>
                    <a:pt x="323212" y="538684"/>
                    <a:pt x="322497" y="539078"/>
                    <a:pt x="321745" y="539468"/>
                  </a:cubicBezTo>
                  <a:cubicBezTo>
                    <a:pt x="320993" y="539857"/>
                    <a:pt x="320193" y="540225"/>
                    <a:pt x="317792" y="540987"/>
                  </a:cubicBezTo>
                  <a:cubicBezTo>
                    <a:pt x="315392" y="541749"/>
                    <a:pt x="311622" y="542937"/>
                    <a:pt x="308438" y="544077"/>
                  </a:cubicBezTo>
                  <a:cubicBezTo>
                    <a:pt x="305253" y="545216"/>
                    <a:pt x="302637" y="546267"/>
                    <a:pt x="300569" y="547223"/>
                  </a:cubicBezTo>
                  <a:cubicBezTo>
                    <a:pt x="298501" y="548178"/>
                    <a:pt x="296957" y="549060"/>
                    <a:pt x="296164" y="549516"/>
                  </a:cubicBezTo>
                  <a:cubicBezTo>
                    <a:pt x="295713" y="549776"/>
                    <a:pt x="295069" y="550209"/>
                    <a:pt x="294263" y="550820"/>
                  </a:cubicBezTo>
                  <a:cubicBezTo>
                    <a:pt x="293021" y="551258"/>
                    <a:pt x="292264" y="551498"/>
                    <a:pt x="292025" y="551528"/>
                  </a:cubicBezTo>
                  <a:cubicBezTo>
                    <a:pt x="289254" y="552141"/>
                    <a:pt x="287202" y="552508"/>
                    <a:pt x="285870" y="552629"/>
                  </a:cubicBezTo>
                  <a:cubicBezTo>
                    <a:pt x="284626" y="552752"/>
                    <a:pt x="283480" y="552800"/>
                    <a:pt x="282398" y="552797"/>
                  </a:cubicBezTo>
                  <a:cubicBezTo>
                    <a:pt x="282196" y="552719"/>
                    <a:pt x="281991" y="552641"/>
                    <a:pt x="281799" y="552568"/>
                  </a:cubicBezTo>
                  <a:cubicBezTo>
                    <a:pt x="281011" y="552268"/>
                    <a:pt x="280358" y="552029"/>
                    <a:pt x="279840" y="551844"/>
                  </a:cubicBezTo>
                  <a:cubicBezTo>
                    <a:pt x="279322" y="551661"/>
                    <a:pt x="278933" y="551532"/>
                    <a:pt x="278002" y="551287"/>
                  </a:cubicBezTo>
                  <a:cubicBezTo>
                    <a:pt x="277070" y="551041"/>
                    <a:pt x="275738" y="550693"/>
                    <a:pt x="274641" y="550481"/>
                  </a:cubicBezTo>
                  <a:cubicBezTo>
                    <a:pt x="273543" y="550268"/>
                    <a:pt x="272703" y="550094"/>
                    <a:pt x="272136" y="549957"/>
                  </a:cubicBezTo>
                  <a:cubicBezTo>
                    <a:pt x="271569" y="549819"/>
                    <a:pt x="271317" y="549747"/>
                    <a:pt x="271013" y="549612"/>
                  </a:cubicBezTo>
                  <a:cubicBezTo>
                    <a:pt x="270709" y="549476"/>
                    <a:pt x="270291" y="549285"/>
                    <a:pt x="269917" y="549080"/>
                  </a:cubicBezTo>
                  <a:cubicBezTo>
                    <a:pt x="269543" y="548875"/>
                    <a:pt x="269208" y="548663"/>
                    <a:pt x="268913" y="548442"/>
                  </a:cubicBezTo>
                  <a:cubicBezTo>
                    <a:pt x="268619" y="548221"/>
                    <a:pt x="268362" y="547991"/>
                    <a:pt x="268177" y="547814"/>
                  </a:cubicBezTo>
                  <a:cubicBezTo>
                    <a:pt x="267991" y="547638"/>
                    <a:pt x="267841" y="547453"/>
                    <a:pt x="267532" y="546992"/>
                  </a:cubicBezTo>
                  <a:cubicBezTo>
                    <a:pt x="267223" y="546531"/>
                    <a:pt x="266785" y="545833"/>
                    <a:pt x="266220" y="544911"/>
                  </a:cubicBezTo>
                  <a:cubicBezTo>
                    <a:pt x="265680" y="544030"/>
                    <a:pt x="265022" y="542958"/>
                    <a:pt x="264421" y="542068"/>
                  </a:cubicBezTo>
                  <a:cubicBezTo>
                    <a:pt x="264241" y="541726"/>
                    <a:pt x="264097" y="541430"/>
                    <a:pt x="263883" y="541050"/>
                  </a:cubicBezTo>
                  <a:cubicBezTo>
                    <a:pt x="262997" y="539466"/>
                    <a:pt x="261819" y="537547"/>
                    <a:pt x="260911" y="536140"/>
                  </a:cubicBezTo>
                  <a:cubicBezTo>
                    <a:pt x="260003" y="534733"/>
                    <a:pt x="259571" y="534108"/>
                    <a:pt x="259155" y="533562"/>
                  </a:cubicBezTo>
                  <a:cubicBezTo>
                    <a:pt x="258738" y="533015"/>
                    <a:pt x="258337" y="532544"/>
                    <a:pt x="257941" y="532147"/>
                  </a:cubicBezTo>
                  <a:cubicBezTo>
                    <a:pt x="257545" y="531751"/>
                    <a:pt x="257144" y="531427"/>
                    <a:pt x="256826" y="531211"/>
                  </a:cubicBezTo>
                  <a:cubicBezTo>
                    <a:pt x="256508" y="530995"/>
                    <a:pt x="256197" y="530815"/>
                    <a:pt x="255864" y="530650"/>
                  </a:cubicBezTo>
                  <a:cubicBezTo>
                    <a:pt x="255530" y="530485"/>
                    <a:pt x="255175" y="530332"/>
                    <a:pt x="254798" y="530192"/>
                  </a:cubicBezTo>
                  <a:cubicBezTo>
                    <a:pt x="254421" y="530052"/>
                    <a:pt x="254019" y="529925"/>
                    <a:pt x="252842" y="529713"/>
                  </a:cubicBezTo>
                  <a:cubicBezTo>
                    <a:pt x="251665" y="529500"/>
                    <a:pt x="250065" y="529229"/>
                    <a:pt x="248705" y="529030"/>
                  </a:cubicBezTo>
                  <a:cubicBezTo>
                    <a:pt x="247344" y="528831"/>
                    <a:pt x="246233" y="528653"/>
                    <a:pt x="245385" y="528474"/>
                  </a:cubicBezTo>
                  <a:cubicBezTo>
                    <a:pt x="244537" y="528295"/>
                    <a:pt x="243972" y="528128"/>
                    <a:pt x="243493" y="527960"/>
                  </a:cubicBezTo>
                  <a:cubicBezTo>
                    <a:pt x="243014" y="527791"/>
                    <a:pt x="242453" y="527576"/>
                    <a:pt x="241567" y="527175"/>
                  </a:cubicBezTo>
                  <a:cubicBezTo>
                    <a:pt x="240682" y="526774"/>
                    <a:pt x="239497" y="526197"/>
                    <a:pt x="238019" y="525451"/>
                  </a:cubicBezTo>
                  <a:cubicBezTo>
                    <a:pt x="236541" y="524706"/>
                    <a:pt x="234771" y="523795"/>
                    <a:pt x="233107" y="523350"/>
                  </a:cubicBezTo>
                  <a:cubicBezTo>
                    <a:pt x="231443" y="522904"/>
                    <a:pt x="231443" y="522904"/>
                    <a:pt x="232396" y="523468"/>
                  </a:cubicBezTo>
                  <a:cubicBezTo>
                    <a:pt x="232396" y="523468"/>
                    <a:pt x="233829" y="525397"/>
                    <a:pt x="235415" y="526433"/>
                  </a:cubicBezTo>
                  <a:cubicBezTo>
                    <a:pt x="237002" y="527469"/>
                    <a:pt x="238335" y="528297"/>
                    <a:pt x="239412" y="528933"/>
                  </a:cubicBezTo>
                  <a:cubicBezTo>
                    <a:pt x="240489" y="529568"/>
                    <a:pt x="241322" y="530014"/>
                    <a:pt x="241879" y="530259"/>
                  </a:cubicBezTo>
                  <a:cubicBezTo>
                    <a:pt x="242437" y="530505"/>
                    <a:pt x="242938" y="530758"/>
                    <a:pt x="243761" y="531040"/>
                  </a:cubicBezTo>
                  <a:cubicBezTo>
                    <a:pt x="244585" y="531321"/>
                    <a:pt x="245616" y="531590"/>
                    <a:pt x="246872" y="531860"/>
                  </a:cubicBezTo>
                  <a:cubicBezTo>
                    <a:pt x="248128" y="532129"/>
                    <a:pt x="249625" y="532343"/>
                    <a:pt x="251342" y="532501"/>
                  </a:cubicBezTo>
                  <a:cubicBezTo>
                    <a:pt x="253058" y="532658"/>
                    <a:pt x="253277" y="532708"/>
                    <a:pt x="253596" y="532790"/>
                  </a:cubicBezTo>
                  <a:cubicBezTo>
                    <a:pt x="253914" y="532872"/>
                    <a:pt x="254205" y="532956"/>
                    <a:pt x="254464" y="533050"/>
                  </a:cubicBezTo>
                  <a:cubicBezTo>
                    <a:pt x="254722" y="533144"/>
                    <a:pt x="254949" y="533243"/>
                    <a:pt x="255155" y="533350"/>
                  </a:cubicBezTo>
                  <a:cubicBezTo>
                    <a:pt x="255361" y="533458"/>
                    <a:pt x="255619" y="533598"/>
                    <a:pt x="255897" y="533805"/>
                  </a:cubicBezTo>
                  <a:cubicBezTo>
                    <a:pt x="256174" y="534012"/>
                    <a:pt x="256508" y="534315"/>
                    <a:pt x="256891" y="534706"/>
                  </a:cubicBezTo>
                  <a:cubicBezTo>
                    <a:pt x="257273" y="535097"/>
                    <a:pt x="257702" y="535574"/>
                    <a:pt x="258170" y="536140"/>
                  </a:cubicBezTo>
                  <a:cubicBezTo>
                    <a:pt x="258638" y="536706"/>
                    <a:pt x="260210" y="538686"/>
                    <a:pt x="261501" y="540319"/>
                  </a:cubicBezTo>
                  <a:cubicBezTo>
                    <a:pt x="262300" y="541328"/>
                    <a:pt x="262952" y="542161"/>
                    <a:pt x="263534" y="542911"/>
                  </a:cubicBezTo>
                  <a:cubicBezTo>
                    <a:pt x="263761" y="543451"/>
                    <a:pt x="264010" y="544061"/>
                    <a:pt x="264249" y="544620"/>
                  </a:cubicBezTo>
                  <a:cubicBezTo>
                    <a:pt x="264296" y="544731"/>
                    <a:pt x="264334" y="544812"/>
                    <a:pt x="264379" y="544917"/>
                  </a:cubicBezTo>
                  <a:cubicBezTo>
                    <a:pt x="263611" y="544064"/>
                    <a:pt x="262731" y="543080"/>
                    <a:pt x="261880" y="542208"/>
                  </a:cubicBezTo>
                  <a:cubicBezTo>
                    <a:pt x="260943" y="541246"/>
                    <a:pt x="260287" y="540795"/>
                    <a:pt x="259695" y="540390"/>
                  </a:cubicBezTo>
                  <a:cubicBezTo>
                    <a:pt x="259103" y="539985"/>
                    <a:pt x="258566" y="539638"/>
                    <a:pt x="258081" y="539345"/>
                  </a:cubicBezTo>
                  <a:cubicBezTo>
                    <a:pt x="257597" y="539051"/>
                    <a:pt x="257161" y="538815"/>
                    <a:pt x="256777" y="538630"/>
                  </a:cubicBezTo>
                  <a:cubicBezTo>
                    <a:pt x="256392" y="538445"/>
                    <a:pt x="255958" y="538265"/>
                    <a:pt x="255454" y="538090"/>
                  </a:cubicBezTo>
                  <a:cubicBezTo>
                    <a:pt x="254951" y="537915"/>
                    <a:pt x="254376" y="537737"/>
                    <a:pt x="253726" y="537562"/>
                  </a:cubicBezTo>
                  <a:cubicBezTo>
                    <a:pt x="253076" y="537387"/>
                    <a:pt x="252350" y="537212"/>
                    <a:pt x="251756" y="537087"/>
                  </a:cubicBezTo>
                  <a:cubicBezTo>
                    <a:pt x="251163" y="536960"/>
                    <a:pt x="250695" y="536887"/>
                    <a:pt x="250127" y="536824"/>
                  </a:cubicBezTo>
                  <a:cubicBezTo>
                    <a:pt x="249557" y="536762"/>
                    <a:pt x="248887" y="536700"/>
                    <a:pt x="248107" y="536660"/>
                  </a:cubicBezTo>
                  <a:cubicBezTo>
                    <a:pt x="247328" y="536620"/>
                    <a:pt x="246441" y="536596"/>
                    <a:pt x="245853" y="536594"/>
                  </a:cubicBezTo>
                  <a:cubicBezTo>
                    <a:pt x="245264" y="536591"/>
                    <a:pt x="245030" y="536575"/>
                    <a:pt x="244796" y="536554"/>
                  </a:cubicBezTo>
                  <a:cubicBezTo>
                    <a:pt x="244560" y="536533"/>
                    <a:pt x="244323" y="536508"/>
                    <a:pt x="244085" y="536476"/>
                  </a:cubicBezTo>
                  <a:cubicBezTo>
                    <a:pt x="243846" y="536444"/>
                    <a:pt x="243618" y="536373"/>
                    <a:pt x="243448" y="536312"/>
                  </a:cubicBezTo>
                  <a:cubicBezTo>
                    <a:pt x="243279" y="536252"/>
                    <a:pt x="243279" y="536252"/>
                    <a:pt x="243392" y="536292"/>
                  </a:cubicBezTo>
                  <a:cubicBezTo>
                    <a:pt x="243392" y="536292"/>
                    <a:pt x="243618" y="536373"/>
                    <a:pt x="243839" y="536467"/>
                  </a:cubicBezTo>
                  <a:cubicBezTo>
                    <a:pt x="244059" y="536563"/>
                    <a:pt x="244277" y="536668"/>
                    <a:pt x="244498" y="536767"/>
                  </a:cubicBezTo>
                  <a:cubicBezTo>
                    <a:pt x="244719" y="536866"/>
                    <a:pt x="244943" y="536956"/>
                    <a:pt x="245176" y="537041"/>
                  </a:cubicBezTo>
                  <a:cubicBezTo>
                    <a:pt x="245409" y="537125"/>
                    <a:pt x="246338" y="537374"/>
                    <a:pt x="247156" y="537578"/>
                  </a:cubicBezTo>
                  <a:cubicBezTo>
                    <a:pt x="247974" y="537782"/>
                    <a:pt x="248685" y="537963"/>
                    <a:pt x="249286" y="538116"/>
                  </a:cubicBezTo>
                  <a:cubicBezTo>
                    <a:pt x="249888" y="538268"/>
                    <a:pt x="250376" y="538407"/>
                    <a:pt x="250747" y="538524"/>
                  </a:cubicBezTo>
                  <a:cubicBezTo>
                    <a:pt x="251119" y="538641"/>
                    <a:pt x="251846" y="538906"/>
                    <a:pt x="252495" y="539154"/>
                  </a:cubicBezTo>
                  <a:cubicBezTo>
                    <a:pt x="253144" y="539402"/>
                    <a:pt x="253712" y="539631"/>
                    <a:pt x="254196" y="539844"/>
                  </a:cubicBezTo>
                  <a:cubicBezTo>
                    <a:pt x="254679" y="540056"/>
                    <a:pt x="255075" y="540251"/>
                    <a:pt x="255388" y="540428"/>
                  </a:cubicBezTo>
                  <a:cubicBezTo>
                    <a:pt x="255700" y="540604"/>
                    <a:pt x="256015" y="540800"/>
                    <a:pt x="256383" y="541054"/>
                  </a:cubicBezTo>
                  <a:cubicBezTo>
                    <a:pt x="256750" y="541309"/>
                    <a:pt x="257178" y="541632"/>
                    <a:pt x="257666" y="542019"/>
                  </a:cubicBezTo>
                  <a:cubicBezTo>
                    <a:pt x="258154" y="542407"/>
                    <a:pt x="258698" y="542861"/>
                    <a:pt x="259275" y="543320"/>
                  </a:cubicBezTo>
                  <a:cubicBezTo>
                    <a:pt x="259853" y="543779"/>
                    <a:pt x="261029" y="544901"/>
                    <a:pt x="262071" y="545865"/>
                  </a:cubicBezTo>
                  <a:cubicBezTo>
                    <a:pt x="262422" y="546190"/>
                    <a:pt x="262722" y="546462"/>
                    <a:pt x="263031" y="546743"/>
                  </a:cubicBezTo>
                  <a:cubicBezTo>
                    <a:pt x="263178" y="546974"/>
                    <a:pt x="263313" y="547206"/>
                    <a:pt x="263423" y="547430"/>
                  </a:cubicBezTo>
                  <a:cubicBezTo>
                    <a:pt x="263869" y="548338"/>
                    <a:pt x="263955" y="549127"/>
                    <a:pt x="263730" y="549872"/>
                  </a:cubicBezTo>
                  <a:cubicBezTo>
                    <a:pt x="263505" y="550618"/>
                    <a:pt x="262942" y="551397"/>
                    <a:pt x="262289" y="551986"/>
                  </a:cubicBezTo>
                  <a:cubicBezTo>
                    <a:pt x="261638" y="552576"/>
                    <a:pt x="261112" y="552960"/>
                    <a:pt x="260574" y="553319"/>
                  </a:cubicBezTo>
                  <a:cubicBezTo>
                    <a:pt x="260036" y="553678"/>
                    <a:pt x="259487" y="554011"/>
                    <a:pt x="258927" y="554323"/>
                  </a:cubicBezTo>
                  <a:cubicBezTo>
                    <a:pt x="258367" y="554635"/>
                    <a:pt x="257795" y="554923"/>
                    <a:pt x="256619" y="555494"/>
                  </a:cubicBezTo>
                  <a:cubicBezTo>
                    <a:pt x="255925" y="555830"/>
                    <a:pt x="255001" y="556293"/>
                    <a:pt x="253996" y="556800"/>
                  </a:cubicBezTo>
                  <a:cubicBezTo>
                    <a:pt x="253473" y="557009"/>
                    <a:pt x="252969" y="557213"/>
                    <a:pt x="252521" y="557402"/>
                  </a:cubicBezTo>
                  <a:cubicBezTo>
                    <a:pt x="251474" y="557845"/>
                    <a:pt x="250620" y="558219"/>
                    <a:pt x="249966" y="558524"/>
                  </a:cubicBezTo>
                  <a:cubicBezTo>
                    <a:pt x="249312" y="558829"/>
                    <a:pt x="248853" y="559032"/>
                    <a:pt x="248210" y="559311"/>
                  </a:cubicBezTo>
                  <a:cubicBezTo>
                    <a:pt x="247567" y="559590"/>
                    <a:pt x="246743" y="559939"/>
                    <a:pt x="245739" y="560361"/>
                  </a:cubicBezTo>
                  <a:cubicBezTo>
                    <a:pt x="244736" y="560783"/>
                    <a:pt x="243554" y="561274"/>
                    <a:pt x="242215" y="561919"/>
                  </a:cubicBezTo>
                  <a:cubicBezTo>
                    <a:pt x="240876" y="562565"/>
                    <a:pt x="239425" y="563401"/>
                    <a:pt x="238099" y="564172"/>
                  </a:cubicBezTo>
                  <a:cubicBezTo>
                    <a:pt x="237333" y="564616"/>
                    <a:pt x="236611" y="565039"/>
                    <a:pt x="235914" y="565449"/>
                  </a:cubicBezTo>
                  <a:cubicBezTo>
                    <a:pt x="235743" y="565498"/>
                    <a:pt x="235561" y="565549"/>
                    <a:pt x="235398" y="565597"/>
                  </a:cubicBezTo>
                  <a:cubicBezTo>
                    <a:pt x="233967" y="566016"/>
                    <a:pt x="232790" y="566388"/>
                    <a:pt x="231854" y="566707"/>
                  </a:cubicBezTo>
                  <a:cubicBezTo>
                    <a:pt x="230920" y="567027"/>
                    <a:pt x="230213" y="567310"/>
                    <a:pt x="229691" y="567550"/>
                  </a:cubicBezTo>
                  <a:cubicBezTo>
                    <a:pt x="229169" y="567790"/>
                    <a:pt x="228615" y="568050"/>
                    <a:pt x="228083" y="568320"/>
                  </a:cubicBezTo>
                  <a:cubicBezTo>
                    <a:pt x="227552" y="568588"/>
                    <a:pt x="227045" y="568869"/>
                    <a:pt x="226568" y="569168"/>
                  </a:cubicBezTo>
                  <a:cubicBezTo>
                    <a:pt x="226090" y="569467"/>
                    <a:pt x="225639" y="569778"/>
                    <a:pt x="224451" y="570800"/>
                  </a:cubicBezTo>
                  <a:cubicBezTo>
                    <a:pt x="223263" y="571822"/>
                    <a:pt x="221566" y="573316"/>
                    <a:pt x="220078" y="574603"/>
                  </a:cubicBezTo>
                  <a:cubicBezTo>
                    <a:pt x="218590" y="575890"/>
                    <a:pt x="217308" y="576963"/>
                    <a:pt x="216240" y="577824"/>
                  </a:cubicBezTo>
                  <a:cubicBezTo>
                    <a:pt x="215172" y="578686"/>
                    <a:pt x="214312" y="579321"/>
                    <a:pt x="213491" y="579892"/>
                  </a:cubicBezTo>
                  <a:cubicBezTo>
                    <a:pt x="212670" y="580461"/>
                    <a:pt x="211619" y="581136"/>
                    <a:pt x="210326" y="581908"/>
                  </a:cubicBezTo>
                  <a:cubicBezTo>
                    <a:pt x="209031" y="582681"/>
                    <a:pt x="207500" y="583552"/>
                    <a:pt x="205739" y="584542"/>
                  </a:cubicBezTo>
                  <a:cubicBezTo>
                    <a:pt x="203979" y="585532"/>
                    <a:pt x="202012" y="586685"/>
                    <a:pt x="200396" y="587551"/>
                  </a:cubicBezTo>
                  <a:cubicBezTo>
                    <a:pt x="198781" y="588418"/>
                    <a:pt x="198781" y="588418"/>
                    <a:pt x="199899" y="587934"/>
                  </a:cubicBezTo>
                  <a:cubicBezTo>
                    <a:pt x="199899" y="587934"/>
                    <a:pt x="202258" y="587247"/>
                    <a:pt x="204347" y="586543"/>
                  </a:cubicBezTo>
                  <a:cubicBezTo>
                    <a:pt x="206437" y="585839"/>
                    <a:pt x="208258" y="585127"/>
                    <a:pt x="209830" y="584445"/>
                  </a:cubicBezTo>
                  <a:cubicBezTo>
                    <a:pt x="211402" y="583764"/>
                    <a:pt x="212732" y="583123"/>
                    <a:pt x="213816" y="582533"/>
                  </a:cubicBezTo>
                  <a:cubicBezTo>
                    <a:pt x="214899" y="581943"/>
                    <a:pt x="215725" y="581477"/>
                    <a:pt x="216772" y="580800"/>
                  </a:cubicBezTo>
                  <a:cubicBezTo>
                    <a:pt x="217818" y="580123"/>
                    <a:pt x="219068" y="579249"/>
                    <a:pt x="220521" y="578173"/>
                  </a:cubicBezTo>
                  <a:cubicBezTo>
                    <a:pt x="221974" y="577096"/>
                    <a:pt x="223633" y="575816"/>
                    <a:pt x="225487" y="574341"/>
                  </a:cubicBezTo>
                  <a:cubicBezTo>
                    <a:pt x="227340" y="572866"/>
                    <a:pt x="227630" y="572681"/>
                    <a:pt x="228031" y="572436"/>
                  </a:cubicBezTo>
                  <a:cubicBezTo>
                    <a:pt x="228433" y="572190"/>
                    <a:pt x="228846" y="571925"/>
                    <a:pt x="229287" y="571662"/>
                  </a:cubicBezTo>
                  <a:cubicBezTo>
                    <a:pt x="229728" y="571401"/>
                    <a:pt x="230196" y="571143"/>
                    <a:pt x="230702" y="570878"/>
                  </a:cubicBezTo>
                  <a:cubicBezTo>
                    <a:pt x="231209" y="570613"/>
                    <a:pt x="231628" y="570392"/>
                    <a:pt x="232281" y="570103"/>
                  </a:cubicBezTo>
                  <a:cubicBezTo>
                    <a:pt x="232935" y="569814"/>
                    <a:pt x="233868" y="569439"/>
                    <a:pt x="235069" y="568993"/>
                  </a:cubicBezTo>
                  <a:cubicBezTo>
                    <a:pt x="236270" y="568548"/>
                    <a:pt x="237732" y="568028"/>
                    <a:pt x="239424" y="567433"/>
                  </a:cubicBezTo>
                  <a:cubicBezTo>
                    <a:pt x="241116" y="566838"/>
                    <a:pt x="243857" y="566082"/>
                    <a:pt x="246305" y="565366"/>
                  </a:cubicBezTo>
                  <a:cubicBezTo>
                    <a:pt x="248753" y="564650"/>
                    <a:pt x="250869" y="563983"/>
                    <a:pt x="252650" y="563357"/>
                  </a:cubicBezTo>
                  <a:cubicBezTo>
                    <a:pt x="254430" y="562732"/>
                    <a:pt x="255875" y="562155"/>
                    <a:pt x="256456" y="561792"/>
                  </a:cubicBezTo>
                  <a:cubicBezTo>
                    <a:pt x="256646" y="561700"/>
                    <a:pt x="256773" y="561629"/>
                    <a:pt x="256879" y="561567"/>
                  </a:cubicBezTo>
                  <a:cubicBezTo>
                    <a:pt x="257845" y="561250"/>
                    <a:pt x="258511" y="561051"/>
                    <a:pt x="259151" y="560854"/>
                  </a:cubicBezTo>
                  <a:cubicBezTo>
                    <a:pt x="260400" y="560471"/>
                    <a:pt x="261508" y="560118"/>
                    <a:pt x="262475" y="559790"/>
                  </a:cubicBezTo>
                  <a:cubicBezTo>
                    <a:pt x="263441" y="559461"/>
                    <a:pt x="264269" y="559163"/>
                    <a:pt x="264930" y="558891"/>
                  </a:cubicBezTo>
                  <a:cubicBezTo>
                    <a:pt x="265591" y="558620"/>
                    <a:pt x="265873" y="558502"/>
                    <a:pt x="266201" y="558386"/>
                  </a:cubicBezTo>
                  <a:cubicBezTo>
                    <a:pt x="266496" y="558283"/>
                    <a:pt x="266778" y="558194"/>
                    <a:pt x="267052" y="558112"/>
                  </a:cubicBezTo>
                  <a:cubicBezTo>
                    <a:pt x="268723" y="557934"/>
                    <a:pt x="270463" y="557919"/>
                    <a:pt x="272271" y="558070"/>
                  </a:cubicBezTo>
                  <a:cubicBezTo>
                    <a:pt x="273627" y="558196"/>
                    <a:pt x="274888" y="558442"/>
                    <a:pt x="276055" y="558807"/>
                  </a:cubicBezTo>
                  <a:cubicBezTo>
                    <a:pt x="276259" y="558801"/>
                    <a:pt x="277908" y="559482"/>
                    <a:pt x="281001" y="560848"/>
                  </a:cubicBezTo>
                  <a:cubicBezTo>
                    <a:pt x="281590" y="561077"/>
                    <a:pt x="282148" y="561251"/>
                    <a:pt x="282678" y="561372"/>
                  </a:cubicBezTo>
                  <a:cubicBezTo>
                    <a:pt x="282732" y="561384"/>
                    <a:pt x="282773" y="561382"/>
                    <a:pt x="282826" y="561394"/>
                  </a:cubicBezTo>
                  <a:cubicBezTo>
                    <a:pt x="279807" y="564388"/>
                    <a:pt x="276471" y="567753"/>
                    <a:pt x="274214" y="570004"/>
                  </a:cubicBezTo>
                  <a:cubicBezTo>
                    <a:pt x="271590" y="572620"/>
                    <a:pt x="270804" y="573259"/>
                    <a:pt x="270038" y="573847"/>
                  </a:cubicBezTo>
                  <a:cubicBezTo>
                    <a:pt x="269271" y="574434"/>
                    <a:pt x="268524" y="574971"/>
                    <a:pt x="267798" y="575456"/>
                  </a:cubicBezTo>
                  <a:cubicBezTo>
                    <a:pt x="267072" y="575942"/>
                    <a:pt x="266367" y="576376"/>
                    <a:pt x="265716" y="576747"/>
                  </a:cubicBezTo>
                  <a:cubicBezTo>
                    <a:pt x="265066" y="577117"/>
                    <a:pt x="264476" y="577426"/>
                    <a:pt x="263895" y="577699"/>
                  </a:cubicBezTo>
                  <a:cubicBezTo>
                    <a:pt x="263314" y="577972"/>
                    <a:pt x="262743" y="578210"/>
                    <a:pt x="262182" y="578414"/>
                  </a:cubicBezTo>
                  <a:cubicBezTo>
                    <a:pt x="261621" y="578618"/>
                    <a:pt x="261069" y="578788"/>
                    <a:pt x="259173" y="579183"/>
                  </a:cubicBezTo>
                  <a:cubicBezTo>
                    <a:pt x="257276" y="579577"/>
                    <a:pt x="254219" y="580202"/>
                    <a:pt x="251591" y="580769"/>
                  </a:cubicBezTo>
                  <a:cubicBezTo>
                    <a:pt x="248963" y="581336"/>
                    <a:pt x="246763" y="581846"/>
                    <a:pt x="244991" y="582320"/>
                  </a:cubicBezTo>
                  <a:cubicBezTo>
                    <a:pt x="243218" y="582795"/>
                    <a:pt x="241857" y="583221"/>
                    <a:pt x="241084" y="583484"/>
                  </a:cubicBezTo>
                  <a:cubicBezTo>
                    <a:pt x="240309" y="583747"/>
                    <a:pt x="239408" y="584059"/>
                    <a:pt x="238100" y="584553"/>
                  </a:cubicBezTo>
                  <a:cubicBezTo>
                    <a:pt x="236793" y="585048"/>
                    <a:pt x="235062" y="585738"/>
                    <a:pt x="232905" y="586629"/>
                  </a:cubicBezTo>
                  <a:cubicBezTo>
                    <a:pt x="230748" y="587521"/>
                    <a:pt x="228161" y="588616"/>
                    <a:pt x="226592" y="589302"/>
                  </a:cubicBezTo>
                  <a:cubicBezTo>
                    <a:pt x="225023" y="589987"/>
                    <a:pt x="224354" y="590179"/>
                    <a:pt x="223080" y="590466"/>
                  </a:cubicBezTo>
                  <a:cubicBezTo>
                    <a:pt x="221806" y="590754"/>
                    <a:pt x="219966" y="591128"/>
                    <a:pt x="217575" y="591621"/>
                  </a:cubicBezTo>
                  <a:cubicBezTo>
                    <a:pt x="215185" y="592114"/>
                    <a:pt x="212252" y="592774"/>
                    <a:pt x="209774" y="593302"/>
                  </a:cubicBezTo>
                  <a:cubicBezTo>
                    <a:pt x="207297" y="593829"/>
                    <a:pt x="207297" y="593829"/>
                    <a:pt x="208966" y="593618"/>
                  </a:cubicBezTo>
                  <a:cubicBezTo>
                    <a:pt x="208966" y="593618"/>
                    <a:pt x="212360" y="593620"/>
                    <a:pt x="215180" y="593479"/>
                  </a:cubicBezTo>
                  <a:cubicBezTo>
                    <a:pt x="218002" y="593339"/>
                    <a:pt x="220263" y="593152"/>
                    <a:pt x="221974" y="592965"/>
                  </a:cubicBezTo>
                  <a:cubicBezTo>
                    <a:pt x="223685" y="592776"/>
                    <a:pt x="224862" y="592606"/>
                    <a:pt x="225545" y="592440"/>
                  </a:cubicBezTo>
                  <a:cubicBezTo>
                    <a:pt x="226227" y="592273"/>
                    <a:pt x="229183" y="591262"/>
                    <a:pt x="231678" y="590402"/>
                  </a:cubicBezTo>
                  <a:cubicBezTo>
                    <a:pt x="234174" y="589541"/>
                    <a:pt x="236217" y="588840"/>
                    <a:pt x="237807" y="588306"/>
                  </a:cubicBezTo>
                  <a:cubicBezTo>
                    <a:pt x="239397" y="587772"/>
                    <a:pt x="240528" y="587412"/>
                    <a:pt x="241229" y="587218"/>
                  </a:cubicBezTo>
                  <a:cubicBezTo>
                    <a:pt x="241929" y="587025"/>
                    <a:pt x="242956" y="586702"/>
                    <a:pt x="244368" y="586336"/>
                  </a:cubicBezTo>
                  <a:cubicBezTo>
                    <a:pt x="245780" y="585971"/>
                    <a:pt x="247640" y="585520"/>
                    <a:pt x="249942" y="585000"/>
                  </a:cubicBezTo>
                  <a:cubicBezTo>
                    <a:pt x="252244" y="584480"/>
                    <a:pt x="254987" y="583900"/>
                    <a:pt x="258179" y="583258"/>
                  </a:cubicBezTo>
                  <a:cubicBezTo>
                    <a:pt x="261372" y="582615"/>
                    <a:pt x="262118" y="582416"/>
                    <a:pt x="262793" y="582196"/>
                  </a:cubicBezTo>
                  <a:cubicBezTo>
                    <a:pt x="263468" y="581976"/>
                    <a:pt x="264144" y="581718"/>
                    <a:pt x="264822" y="581423"/>
                  </a:cubicBezTo>
                  <a:cubicBezTo>
                    <a:pt x="265500" y="581129"/>
                    <a:pt x="266179" y="580797"/>
                    <a:pt x="266858" y="580430"/>
                  </a:cubicBezTo>
                  <a:cubicBezTo>
                    <a:pt x="267537" y="580064"/>
                    <a:pt x="268307" y="579617"/>
                    <a:pt x="269099" y="579115"/>
                  </a:cubicBezTo>
                  <a:cubicBezTo>
                    <a:pt x="269890" y="578613"/>
                    <a:pt x="270694" y="578062"/>
                    <a:pt x="271511" y="577462"/>
                  </a:cubicBezTo>
                  <a:cubicBezTo>
                    <a:pt x="272328" y="576861"/>
                    <a:pt x="273158" y="576212"/>
                    <a:pt x="274054" y="575466"/>
                  </a:cubicBezTo>
                  <a:cubicBezTo>
                    <a:pt x="274442" y="575144"/>
                    <a:pt x="275538" y="574063"/>
                    <a:pt x="276943" y="572657"/>
                  </a:cubicBezTo>
                  <a:cubicBezTo>
                    <a:pt x="278351" y="571999"/>
                    <a:pt x="279400" y="571359"/>
                    <a:pt x="280042" y="570743"/>
                  </a:cubicBezTo>
                  <a:cubicBezTo>
                    <a:pt x="280857" y="569966"/>
                    <a:pt x="281353" y="569400"/>
                    <a:pt x="281529" y="569043"/>
                  </a:cubicBezTo>
                  <a:lnTo>
                    <a:pt x="281869" y="567695"/>
                  </a:lnTo>
                  <a:cubicBezTo>
                    <a:pt x="282008" y="567555"/>
                    <a:pt x="282142" y="567421"/>
                    <a:pt x="282279" y="567283"/>
                  </a:cubicBezTo>
                  <a:cubicBezTo>
                    <a:pt x="283308" y="566785"/>
                    <a:pt x="284213" y="566257"/>
                    <a:pt x="284966" y="565691"/>
                  </a:cubicBezTo>
                  <a:cubicBezTo>
                    <a:pt x="286623" y="564162"/>
                    <a:pt x="288123" y="562861"/>
                    <a:pt x="289482" y="561766"/>
                  </a:cubicBezTo>
                  <a:cubicBezTo>
                    <a:pt x="292091" y="560915"/>
                    <a:pt x="294005" y="559901"/>
                    <a:pt x="295216" y="558721"/>
                  </a:cubicBezTo>
                  <a:cubicBezTo>
                    <a:pt x="296063" y="557950"/>
                    <a:pt x="296363" y="557417"/>
                    <a:pt x="296115" y="557123"/>
                  </a:cubicBezTo>
                  <a:cubicBezTo>
                    <a:pt x="295878" y="556988"/>
                    <a:pt x="295550" y="556895"/>
                    <a:pt x="295172" y="556826"/>
                  </a:cubicBezTo>
                  <a:cubicBezTo>
                    <a:pt x="295990" y="556042"/>
                    <a:pt x="296653" y="555534"/>
                    <a:pt x="297125" y="555366"/>
                  </a:cubicBezTo>
                  <a:cubicBezTo>
                    <a:pt x="297761" y="555032"/>
                    <a:pt x="298318" y="554762"/>
                    <a:pt x="298913" y="554462"/>
                  </a:cubicBezTo>
                  <a:cubicBezTo>
                    <a:pt x="300083" y="554166"/>
                    <a:pt x="301403" y="553853"/>
                    <a:pt x="302903" y="553519"/>
                  </a:cubicBezTo>
                  <a:cubicBezTo>
                    <a:pt x="303694" y="553237"/>
                    <a:pt x="304208" y="552686"/>
                    <a:pt x="304486" y="551906"/>
                  </a:cubicBezTo>
                  <a:cubicBezTo>
                    <a:pt x="305932" y="551332"/>
                    <a:pt x="307222" y="550889"/>
                    <a:pt x="308253" y="550665"/>
                  </a:cubicBezTo>
                  <a:cubicBezTo>
                    <a:pt x="308445" y="550517"/>
                    <a:pt x="308686" y="550357"/>
                    <a:pt x="308953" y="550190"/>
                  </a:cubicBezTo>
                  <a:cubicBezTo>
                    <a:pt x="309731" y="551023"/>
                    <a:pt x="310345" y="551312"/>
                    <a:pt x="310793" y="551046"/>
                  </a:cubicBezTo>
                  <a:cubicBezTo>
                    <a:pt x="311141" y="550908"/>
                    <a:pt x="311534" y="550412"/>
                    <a:pt x="311972" y="549556"/>
                  </a:cubicBezTo>
                  <a:cubicBezTo>
                    <a:pt x="312122" y="549260"/>
                    <a:pt x="312294" y="548873"/>
                    <a:pt x="312488" y="548396"/>
                  </a:cubicBezTo>
                  <a:cubicBezTo>
                    <a:pt x="312493" y="548381"/>
                    <a:pt x="312497" y="548372"/>
                    <a:pt x="312502" y="548357"/>
                  </a:cubicBezTo>
                  <a:cubicBezTo>
                    <a:pt x="312897" y="548177"/>
                    <a:pt x="313317" y="547989"/>
                    <a:pt x="313759" y="547796"/>
                  </a:cubicBezTo>
                  <a:cubicBezTo>
                    <a:pt x="314445" y="547992"/>
                    <a:pt x="315043" y="548021"/>
                    <a:pt x="315539" y="547857"/>
                  </a:cubicBezTo>
                  <a:cubicBezTo>
                    <a:pt x="316017" y="547641"/>
                    <a:pt x="316405" y="547170"/>
                    <a:pt x="316738" y="546542"/>
                  </a:cubicBezTo>
                  <a:cubicBezTo>
                    <a:pt x="317018" y="546428"/>
                    <a:pt x="317284" y="546318"/>
                    <a:pt x="317577" y="546201"/>
                  </a:cubicBezTo>
                  <a:cubicBezTo>
                    <a:pt x="317942" y="546058"/>
                    <a:pt x="318472" y="545703"/>
                    <a:pt x="319165" y="545146"/>
                  </a:cubicBezTo>
                  <a:cubicBezTo>
                    <a:pt x="319535" y="545745"/>
                    <a:pt x="319980" y="546412"/>
                    <a:pt x="320517" y="547160"/>
                  </a:cubicBezTo>
                  <a:cubicBezTo>
                    <a:pt x="320966" y="547770"/>
                    <a:pt x="321334" y="547934"/>
                    <a:pt x="321620" y="547653"/>
                  </a:cubicBezTo>
                  <a:cubicBezTo>
                    <a:pt x="322071" y="547338"/>
                    <a:pt x="322473" y="546603"/>
                    <a:pt x="322826" y="545448"/>
                  </a:cubicBezTo>
                  <a:cubicBezTo>
                    <a:pt x="322903" y="545263"/>
                    <a:pt x="323032" y="544735"/>
                    <a:pt x="323210" y="543892"/>
                  </a:cubicBezTo>
                  <a:cubicBezTo>
                    <a:pt x="323837" y="543766"/>
                    <a:pt x="324292" y="543636"/>
                    <a:pt x="324530" y="543502"/>
                  </a:cubicBezTo>
                  <a:cubicBezTo>
                    <a:pt x="325141" y="543276"/>
                    <a:pt x="325560" y="543084"/>
                    <a:pt x="325787" y="542926"/>
                  </a:cubicBezTo>
                  <a:lnTo>
                    <a:pt x="330682" y="539202"/>
                  </a:lnTo>
                  <a:cubicBezTo>
                    <a:pt x="330995" y="539552"/>
                    <a:pt x="331396" y="539904"/>
                    <a:pt x="331889" y="540260"/>
                  </a:cubicBezTo>
                  <a:cubicBezTo>
                    <a:pt x="332276" y="540574"/>
                    <a:pt x="332631" y="540448"/>
                    <a:pt x="332956" y="539882"/>
                  </a:cubicBezTo>
                  <a:cubicBezTo>
                    <a:pt x="333197" y="539386"/>
                    <a:pt x="333366" y="538588"/>
                    <a:pt x="333463" y="537488"/>
                  </a:cubicBezTo>
                  <a:cubicBezTo>
                    <a:pt x="333512" y="536944"/>
                    <a:pt x="333556" y="536154"/>
                    <a:pt x="333595" y="535117"/>
                  </a:cubicBezTo>
                  <a:cubicBezTo>
                    <a:pt x="333597" y="535001"/>
                    <a:pt x="333599" y="534920"/>
                    <a:pt x="333601" y="534809"/>
                  </a:cubicBezTo>
                  <a:lnTo>
                    <a:pt x="336160" y="532097"/>
                  </a:lnTo>
                  <a:cubicBezTo>
                    <a:pt x="336564" y="531058"/>
                    <a:pt x="337175" y="529800"/>
                    <a:pt x="337962" y="528357"/>
                  </a:cubicBezTo>
                  <a:cubicBezTo>
                    <a:pt x="338590" y="528545"/>
                    <a:pt x="339040" y="528640"/>
                    <a:pt x="339263" y="528619"/>
                  </a:cubicBezTo>
                  <a:cubicBezTo>
                    <a:pt x="339711" y="528634"/>
                    <a:pt x="340035" y="528307"/>
                    <a:pt x="340234" y="527640"/>
                  </a:cubicBezTo>
                  <a:cubicBezTo>
                    <a:pt x="340396" y="527034"/>
                    <a:pt x="340454" y="526218"/>
                    <a:pt x="340411" y="525195"/>
                  </a:cubicBezTo>
                  <a:cubicBezTo>
                    <a:pt x="340414" y="524715"/>
                    <a:pt x="340290" y="523166"/>
                    <a:pt x="340048" y="520640"/>
                  </a:cubicBezTo>
                  <a:cubicBezTo>
                    <a:pt x="340334" y="520252"/>
                    <a:pt x="340695" y="519653"/>
                    <a:pt x="341155" y="518781"/>
                  </a:cubicBezTo>
                  <a:cubicBezTo>
                    <a:pt x="341468" y="518152"/>
                    <a:pt x="341683" y="517647"/>
                    <a:pt x="341801" y="517266"/>
                  </a:cubicBezTo>
                  <a:cubicBezTo>
                    <a:pt x="341882" y="516951"/>
                    <a:pt x="341949" y="516701"/>
                    <a:pt x="342022" y="516423"/>
                  </a:cubicBezTo>
                  <a:lnTo>
                    <a:pt x="343418" y="516409"/>
                  </a:lnTo>
                  <a:cubicBezTo>
                    <a:pt x="343781" y="516388"/>
                    <a:pt x="343986" y="516221"/>
                    <a:pt x="344033" y="515908"/>
                  </a:cubicBezTo>
                  <a:cubicBezTo>
                    <a:pt x="344160" y="515464"/>
                    <a:pt x="344042" y="514527"/>
                    <a:pt x="343678" y="513099"/>
                  </a:cubicBezTo>
                  <a:cubicBezTo>
                    <a:pt x="343613" y="512840"/>
                    <a:pt x="343505" y="512519"/>
                    <a:pt x="343419" y="512230"/>
                  </a:cubicBezTo>
                  <a:lnTo>
                    <a:pt x="344051" y="510759"/>
                  </a:lnTo>
                  <a:cubicBezTo>
                    <a:pt x="345135" y="511103"/>
                    <a:pt x="345989" y="510914"/>
                    <a:pt x="346565" y="510083"/>
                  </a:cubicBezTo>
                  <a:cubicBezTo>
                    <a:pt x="346642" y="509907"/>
                    <a:pt x="346621" y="509647"/>
                    <a:pt x="346503" y="509302"/>
                  </a:cubicBezTo>
                  <a:cubicBezTo>
                    <a:pt x="346049" y="508544"/>
                    <a:pt x="345700" y="507858"/>
                    <a:pt x="345427" y="507222"/>
                  </a:cubicBezTo>
                  <a:cubicBezTo>
                    <a:pt x="345431" y="507206"/>
                    <a:pt x="345435" y="507195"/>
                    <a:pt x="345439" y="507179"/>
                  </a:cubicBezTo>
                  <a:cubicBezTo>
                    <a:pt x="345627" y="505820"/>
                    <a:pt x="345816" y="504850"/>
                    <a:pt x="346008" y="504268"/>
                  </a:cubicBezTo>
                  <a:cubicBezTo>
                    <a:pt x="346097" y="503904"/>
                    <a:pt x="346349" y="503173"/>
                    <a:pt x="346736" y="502136"/>
                  </a:cubicBezTo>
                  <a:cubicBezTo>
                    <a:pt x="347857" y="502139"/>
                    <a:pt x="348471" y="501885"/>
                    <a:pt x="348555" y="501362"/>
                  </a:cubicBezTo>
                  <a:cubicBezTo>
                    <a:pt x="348629" y="501086"/>
                    <a:pt x="348612" y="500818"/>
                    <a:pt x="348502" y="500556"/>
                  </a:cubicBezTo>
                  <a:cubicBezTo>
                    <a:pt x="348190" y="499930"/>
                    <a:pt x="347950" y="499423"/>
                    <a:pt x="347765" y="499009"/>
                  </a:cubicBezTo>
                  <a:cubicBezTo>
                    <a:pt x="347804" y="498798"/>
                    <a:pt x="347835" y="498544"/>
                    <a:pt x="347856" y="498245"/>
                  </a:cubicBezTo>
                  <a:cubicBezTo>
                    <a:pt x="347871" y="496946"/>
                    <a:pt x="347915" y="496080"/>
                    <a:pt x="347987" y="495634"/>
                  </a:cubicBezTo>
                  <a:cubicBezTo>
                    <a:pt x="349003" y="494773"/>
                    <a:pt x="349579" y="494215"/>
                    <a:pt x="349668" y="493989"/>
                  </a:cubicBezTo>
                  <a:cubicBezTo>
                    <a:pt x="350033" y="493447"/>
                    <a:pt x="350204" y="492997"/>
                    <a:pt x="350179" y="492639"/>
                  </a:cubicBezTo>
                  <a:cubicBezTo>
                    <a:pt x="350163" y="492395"/>
                    <a:pt x="350075" y="492186"/>
                    <a:pt x="349917" y="492011"/>
                  </a:cubicBezTo>
                  <a:cubicBezTo>
                    <a:pt x="349436" y="491644"/>
                    <a:pt x="349080" y="491356"/>
                    <a:pt x="348796" y="491114"/>
                  </a:cubicBezTo>
                  <a:cubicBezTo>
                    <a:pt x="348867" y="490536"/>
                    <a:pt x="348750" y="489457"/>
                    <a:pt x="348439" y="487863"/>
                  </a:cubicBezTo>
                  <a:lnTo>
                    <a:pt x="349099" y="486958"/>
                  </a:lnTo>
                  <a:cubicBezTo>
                    <a:pt x="349150" y="486977"/>
                    <a:pt x="349212" y="486423"/>
                    <a:pt x="349287" y="485298"/>
                  </a:cubicBezTo>
                  <a:cubicBezTo>
                    <a:pt x="349330" y="485025"/>
                    <a:pt x="349415" y="484778"/>
                    <a:pt x="349540" y="484557"/>
                  </a:cubicBezTo>
                  <a:cubicBezTo>
                    <a:pt x="349630" y="484284"/>
                    <a:pt x="350209" y="483699"/>
                    <a:pt x="351277" y="482801"/>
                  </a:cubicBezTo>
                  <a:cubicBezTo>
                    <a:pt x="351456" y="482588"/>
                    <a:pt x="351551" y="482410"/>
                    <a:pt x="351563" y="482267"/>
                  </a:cubicBezTo>
                  <a:cubicBezTo>
                    <a:pt x="351619" y="481729"/>
                    <a:pt x="351229" y="481328"/>
                    <a:pt x="350391" y="481062"/>
                  </a:cubicBezTo>
                  <a:cubicBezTo>
                    <a:pt x="350227" y="480970"/>
                    <a:pt x="349637" y="480897"/>
                    <a:pt x="348708" y="480841"/>
                  </a:cubicBezTo>
                  <a:cubicBezTo>
                    <a:pt x="348367" y="479821"/>
                    <a:pt x="348203" y="479115"/>
                    <a:pt x="348242" y="478774"/>
                  </a:cubicBezTo>
                  <a:cubicBezTo>
                    <a:pt x="348232" y="478611"/>
                    <a:pt x="348240" y="478413"/>
                    <a:pt x="348243" y="478226"/>
                  </a:cubicBezTo>
                  <a:cubicBezTo>
                    <a:pt x="349191" y="477821"/>
                    <a:pt x="350716" y="477374"/>
                    <a:pt x="352822" y="476887"/>
                  </a:cubicBezTo>
                  <a:cubicBezTo>
                    <a:pt x="352777" y="476735"/>
                    <a:pt x="352640" y="476593"/>
                    <a:pt x="352409" y="476461"/>
                  </a:cubicBezTo>
                  <a:cubicBezTo>
                    <a:pt x="350753" y="475547"/>
                    <a:pt x="349749" y="474929"/>
                    <a:pt x="349397" y="474609"/>
                  </a:cubicBezTo>
                  <a:cubicBezTo>
                    <a:pt x="348865" y="474183"/>
                    <a:pt x="348552" y="473753"/>
                    <a:pt x="348458" y="473317"/>
                  </a:cubicBezTo>
                  <a:cubicBezTo>
                    <a:pt x="348400" y="472873"/>
                    <a:pt x="348593" y="472461"/>
                    <a:pt x="349037" y="472079"/>
                  </a:cubicBezTo>
                  <a:cubicBezTo>
                    <a:pt x="349071" y="471945"/>
                    <a:pt x="349896" y="471557"/>
                    <a:pt x="351514" y="470918"/>
                  </a:cubicBezTo>
                  <a:cubicBezTo>
                    <a:pt x="351761" y="470791"/>
                    <a:pt x="351886" y="470673"/>
                    <a:pt x="351891" y="470564"/>
                  </a:cubicBezTo>
                  <a:cubicBezTo>
                    <a:pt x="351895" y="470476"/>
                    <a:pt x="351877" y="470383"/>
                    <a:pt x="351836" y="470285"/>
                  </a:cubicBezTo>
                  <a:cubicBezTo>
                    <a:pt x="351378" y="469478"/>
                    <a:pt x="351112" y="468912"/>
                    <a:pt x="351038" y="468587"/>
                  </a:cubicBezTo>
                  <a:cubicBezTo>
                    <a:pt x="350971" y="468496"/>
                    <a:pt x="351022" y="468070"/>
                    <a:pt x="351190" y="467309"/>
                  </a:cubicBezTo>
                  <a:cubicBezTo>
                    <a:pt x="351200" y="467208"/>
                    <a:pt x="351190" y="467119"/>
                    <a:pt x="351160" y="467041"/>
                  </a:cubicBezTo>
                  <a:cubicBezTo>
                    <a:pt x="351209" y="467031"/>
                    <a:pt x="350928" y="466610"/>
                    <a:pt x="350316" y="465778"/>
                  </a:cubicBezTo>
                  <a:cubicBezTo>
                    <a:pt x="350179" y="465547"/>
                    <a:pt x="350106" y="465364"/>
                    <a:pt x="350095" y="465230"/>
                  </a:cubicBezTo>
                  <a:cubicBezTo>
                    <a:pt x="350003" y="464885"/>
                    <a:pt x="350187" y="464017"/>
                    <a:pt x="350648" y="462625"/>
                  </a:cubicBezTo>
                  <a:cubicBezTo>
                    <a:pt x="350695" y="462606"/>
                    <a:pt x="350595" y="462140"/>
                    <a:pt x="350351" y="461227"/>
                  </a:cubicBezTo>
                  <a:lnTo>
                    <a:pt x="350219" y="459916"/>
                  </a:lnTo>
                  <a:cubicBezTo>
                    <a:pt x="350055" y="459316"/>
                    <a:pt x="349652" y="458834"/>
                    <a:pt x="349025" y="458463"/>
                  </a:cubicBezTo>
                  <a:cubicBezTo>
                    <a:pt x="349370" y="457881"/>
                    <a:pt x="349839" y="457268"/>
                    <a:pt x="350448" y="456621"/>
                  </a:cubicBezTo>
                  <a:cubicBezTo>
                    <a:pt x="348953" y="455977"/>
                    <a:pt x="347672" y="455094"/>
                    <a:pt x="346560" y="454022"/>
                  </a:cubicBezTo>
                  <a:cubicBezTo>
                    <a:pt x="347220" y="453948"/>
                    <a:pt x="347978" y="453770"/>
                    <a:pt x="348865" y="453454"/>
                  </a:cubicBezTo>
                  <a:cubicBezTo>
                    <a:pt x="349609" y="453191"/>
                    <a:pt x="350407" y="452775"/>
                    <a:pt x="351256" y="452206"/>
                  </a:cubicBezTo>
                  <a:cubicBezTo>
                    <a:pt x="351790" y="451840"/>
                    <a:pt x="352278" y="451475"/>
                    <a:pt x="352723" y="451112"/>
                  </a:cubicBezTo>
                  <a:cubicBezTo>
                    <a:pt x="352900" y="450980"/>
                    <a:pt x="352991" y="450844"/>
                    <a:pt x="352998" y="450705"/>
                  </a:cubicBezTo>
                  <a:cubicBezTo>
                    <a:pt x="353481" y="451078"/>
                    <a:pt x="353833" y="451378"/>
                    <a:pt x="353938" y="451543"/>
                  </a:cubicBezTo>
                  <a:cubicBezTo>
                    <a:pt x="354275" y="451977"/>
                    <a:pt x="354489" y="452395"/>
                    <a:pt x="354578" y="452799"/>
                  </a:cubicBezTo>
                  <a:cubicBezTo>
                    <a:pt x="354629" y="453032"/>
                    <a:pt x="354552" y="453322"/>
                    <a:pt x="354347" y="453669"/>
                  </a:cubicBezTo>
                  <a:cubicBezTo>
                    <a:pt x="354255" y="453886"/>
                    <a:pt x="353952" y="454264"/>
                    <a:pt x="353454" y="454794"/>
                  </a:cubicBezTo>
                  <a:lnTo>
                    <a:pt x="353187" y="454889"/>
                  </a:lnTo>
                  <a:cubicBezTo>
                    <a:pt x="353230" y="454911"/>
                    <a:pt x="353260" y="454933"/>
                    <a:pt x="353301" y="454954"/>
                  </a:cubicBezTo>
                  <a:cubicBezTo>
                    <a:pt x="353145" y="455117"/>
                    <a:pt x="352982" y="455285"/>
                    <a:pt x="352791" y="455474"/>
                  </a:cubicBezTo>
                  <a:cubicBezTo>
                    <a:pt x="352687" y="455598"/>
                    <a:pt x="352683" y="455702"/>
                    <a:pt x="352779" y="455787"/>
                  </a:cubicBezTo>
                  <a:cubicBezTo>
                    <a:pt x="353425" y="456172"/>
                    <a:pt x="354034" y="456187"/>
                    <a:pt x="354609" y="455876"/>
                  </a:cubicBezTo>
                  <a:cubicBezTo>
                    <a:pt x="354870" y="456154"/>
                    <a:pt x="355038" y="456439"/>
                    <a:pt x="355081" y="456732"/>
                  </a:cubicBezTo>
                  <a:cubicBezTo>
                    <a:pt x="355176" y="457266"/>
                    <a:pt x="355110" y="457746"/>
                    <a:pt x="354881" y="458172"/>
                  </a:cubicBezTo>
                  <a:cubicBezTo>
                    <a:pt x="354739" y="458499"/>
                    <a:pt x="354206" y="459055"/>
                    <a:pt x="353284" y="459837"/>
                  </a:cubicBezTo>
                  <a:cubicBezTo>
                    <a:pt x="353215" y="459919"/>
                    <a:pt x="353178" y="460002"/>
                    <a:pt x="353173" y="460089"/>
                  </a:cubicBezTo>
                  <a:cubicBezTo>
                    <a:pt x="353174" y="460465"/>
                    <a:pt x="353386" y="460870"/>
                    <a:pt x="353810" y="461306"/>
                  </a:cubicBezTo>
                  <a:cubicBezTo>
                    <a:pt x="354017" y="461532"/>
                    <a:pt x="354298" y="461581"/>
                    <a:pt x="354653" y="461453"/>
                  </a:cubicBezTo>
                  <a:cubicBezTo>
                    <a:pt x="354769" y="461389"/>
                    <a:pt x="354867" y="461287"/>
                    <a:pt x="354974" y="461202"/>
                  </a:cubicBezTo>
                  <a:cubicBezTo>
                    <a:pt x="355183" y="461381"/>
                    <a:pt x="355331" y="461527"/>
                    <a:pt x="355381" y="461617"/>
                  </a:cubicBezTo>
                  <a:cubicBezTo>
                    <a:pt x="355495" y="461749"/>
                    <a:pt x="355564" y="461900"/>
                    <a:pt x="355618" y="462060"/>
                  </a:cubicBezTo>
                  <a:cubicBezTo>
                    <a:pt x="355632" y="462266"/>
                    <a:pt x="355641" y="462477"/>
                    <a:pt x="355655" y="462683"/>
                  </a:cubicBezTo>
                  <a:cubicBezTo>
                    <a:pt x="355659" y="462732"/>
                    <a:pt x="355661" y="462776"/>
                    <a:pt x="355664" y="462825"/>
                  </a:cubicBezTo>
                  <a:cubicBezTo>
                    <a:pt x="355568" y="463295"/>
                    <a:pt x="355343" y="463761"/>
                    <a:pt x="354967" y="464222"/>
                  </a:cubicBezTo>
                  <a:cubicBezTo>
                    <a:pt x="354842" y="464412"/>
                    <a:pt x="354457" y="464779"/>
                    <a:pt x="353843" y="465303"/>
                  </a:cubicBezTo>
                  <a:lnTo>
                    <a:pt x="353781" y="465314"/>
                  </a:lnTo>
                  <a:cubicBezTo>
                    <a:pt x="353791" y="465321"/>
                    <a:pt x="353796" y="465328"/>
                    <a:pt x="353806" y="465335"/>
                  </a:cubicBezTo>
                  <a:cubicBezTo>
                    <a:pt x="353551" y="465551"/>
                    <a:pt x="353267" y="465787"/>
                    <a:pt x="352932" y="466058"/>
                  </a:cubicBezTo>
                  <a:cubicBezTo>
                    <a:pt x="352838" y="466146"/>
                    <a:pt x="352794" y="466222"/>
                    <a:pt x="352798" y="466284"/>
                  </a:cubicBezTo>
                  <a:cubicBezTo>
                    <a:pt x="353147" y="466602"/>
                    <a:pt x="353823" y="466646"/>
                    <a:pt x="354827" y="466415"/>
                  </a:cubicBezTo>
                  <a:cubicBezTo>
                    <a:pt x="354868" y="466405"/>
                    <a:pt x="354899" y="466383"/>
                    <a:pt x="354939" y="466372"/>
                  </a:cubicBezTo>
                  <a:cubicBezTo>
                    <a:pt x="355406" y="466886"/>
                    <a:pt x="355620" y="467309"/>
                    <a:pt x="355513" y="467618"/>
                  </a:cubicBezTo>
                  <a:cubicBezTo>
                    <a:pt x="355443" y="468005"/>
                    <a:pt x="355232" y="468424"/>
                    <a:pt x="354881" y="468876"/>
                  </a:cubicBezTo>
                  <a:cubicBezTo>
                    <a:pt x="354634" y="469226"/>
                    <a:pt x="354028" y="469833"/>
                    <a:pt x="353063" y="470698"/>
                  </a:cubicBezTo>
                  <a:cubicBezTo>
                    <a:pt x="352949" y="470810"/>
                    <a:pt x="352898" y="470916"/>
                    <a:pt x="352909" y="471013"/>
                  </a:cubicBezTo>
                  <a:cubicBezTo>
                    <a:pt x="352933" y="471164"/>
                    <a:pt x="353240" y="471311"/>
                    <a:pt x="353828" y="471456"/>
                  </a:cubicBezTo>
                  <a:cubicBezTo>
                    <a:pt x="354246" y="471548"/>
                    <a:pt x="354655" y="471556"/>
                    <a:pt x="355055" y="471477"/>
                  </a:cubicBezTo>
                  <a:cubicBezTo>
                    <a:pt x="355308" y="471428"/>
                    <a:pt x="355499" y="471362"/>
                    <a:pt x="355691" y="471297"/>
                  </a:cubicBezTo>
                  <a:cubicBezTo>
                    <a:pt x="355756" y="471377"/>
                    <a:pt x="355814" y="471461"/>
                    <a:pt x="355870" y="471548"/>
                  </a:cubicBezTo>
                  <a:cubicBezTo>
                    <a:pt x="355845" y="472528"/>
                    <a:pt x="355813" y="473583"/>
                    <a:pt x="355772" y="474729"/>
                  </a:cubicBezTo>
                  <a:cubicBezTo>
                    <a:pt x="355767" y="474905"/>
                    <a:pt x="355759" y="475098"/>
                    <a:pt x="355752" y="475278"/>
                  </a:cubicBezTo>
                  <a:lnTo>
                    <a:pt x="354484" y="476682"/>
                  </a:lnTo>
                  <a:cubicBezTo>
                    <a:pt x="354524" y="476847"/>
                    <a:pt x="354627" y="476977"/>
                    <a:pt x="354793" y="477076"/>
                  </a:cubicBezTo>
                  <a:lnTo>
                    <a:pt x="355661" y="477616"/>
                  </a:lnTo>
                  <a:cubicBezTo>
                    <a:pt x="355639" y="478152"/>
                    <a:pt x="355617" y="478698"/>
                    <a:pt x="355592" y="479263"/>
                  </a:cubicBezTo>
                  <a:cubicBezTo>
                    <a:pt x="354936" y="480394"/>
                    <a:pt x="354516" y="481328"/>
                    <a:pt x="354389" y="482018"/>
                  </a:cubicBezTo>
                  <a:cubicBezTo>
                    <a:pt x="354340" y="482251"/>
                    <a:pt x="354310" y="482517"/>
                    <a:pt x="354298" y="482815"/>
                  </a:cubicBezTo>
                  <a:cubicBezTo>
                    <a:pt x="354363" y="484026"/>
                    <a:pt x="354364" y="484773"/>
                    <a:pt x="354301" y="485057"/>
                  </a:cubicBezTo>
                  <a:lnTo>
                    <a:pt x="354114" y="485811"/>
                  </a:lnTo>
                  <a:cubicBezTo>
                    <a:pt x="353661" y="486194"/>
                    <a:pt x="352810" y="486814"/>
                    <a:pt x="351513" y="487699"/>
                  </a:cubicBezTo>
                  <a:cubicBezTo>
                    <a:pt x="351205" y="487958"/>
                    <a:pt x="351036" y="488185"/>
                    <a:pt x="351006" y="488381"/>
                  </a:cubicBezTo>
                  <a:cubicBezTo>
                    <a:pt x="350929" y="488720"/>
                    <a:pt x="351102" y="489089"/>
                    <a:pt x="351524" y="489487"/>
                  </a:cubicBezTo>
                  <a:cubicBezTo>
                    <a:pt x="352419" y="490038"/>
                    <a:pt x="353113" y="490502"/>
                    <a:pt x="353706" y="490921"/>
                  </a:cubicBezTo>
                  <a:cubicBezTo>
                    <a:pt x="353709" y="491160"/>
                    <a:pt x="353713" y="491396"/>
                    <a:pt x="353694" y="491663"/>
                  </a:cubicBezTo>
                  <a:cubicBezTo>
                    <a:pt x="353700" y="491707"/>
                    <a:pt x="353687" y="491826"/>
                    <a:pt x="353676" y="491939"/>
                  </a:cubicBezTo>
                  <a:cubicBezTo>
                    <a:pt x="353010" y="492628"/>
                    <a:pt x="352548" y="493140"/>
                    <a:pt x="352329" y="493437"/>
                  </a:cubicBezTo>
                  <a:cubicBezTo>
                    <a:pt x="352144" y="493671"/>
                    <a:pt x="352005" y="494044"/>
                    <a:pt x="351912" y="494556"/>
                  </a:cubicBezTo>
                  <a:cubicBezTo>
                    <a:pt x="351783" y="495504"/>
                    <a:pt x="351867" y="496727"/>
                    <a:pt x="352126" y="498179"/>
                  </a:cubicBezTo>
                  <a:lnTo>
                    <a:pt x="350362" y="498959"/>
                  </a:lnTo>
                  <a:cubicBezTo>
                    <a:pt x="350343" y="499255"/>
                    <a:pt x="350668" y="499629"/>
                    <a:pt x="351313" y="500073"/>
                  </a:cubicBezTo>
                  <a:cubicBezTo>
                    <a:pt x="351214" y="500353"/>
                    <a:pt x="351103" y="500627"/>
                    <a:pt x="351046" y="500928"/>
                  </a:cubicBezTo>
                  <a:cubicBezTo>
                    <a:pt x="351007" y="501125"/>
                    <a:pt x="350973" y="501338"/>
                    <a:pt x="350945" y="501566"/>
                  </a:cubicBezTo>
                  <a:lnTo>
                    <a:pt x="350640" y="505283"/>
                  </a:lnTo>
                  <a:lnTo>
                    <a:pt x="350637" y="505430"/>
                  </a:lnTo>
                  <a:cubicBezTo>
                    <a:pt x="350492" y="505493"/>
                    <a:pt x="350380" y="505547"/>
                    <a:pt x="350225" y="505613"/>
                  </a:cubicBezTo>
                  <a:cubicBezTo>
                    <a:pt x="349913" y="505787"/>
                    <a:pt x="349741" y="505972"/>
                    <a:pt x="349709" y="506168"/>
                  </a:cubicBezTo>
                  <a:cubicBezTo>
                    <a:pt x="349619" y="506484"/>
                    <a:pt x="349672" y="506861"/>
                    <a:pt x="349868" y="507299"/>
                  </a:cubicBezTo>
                  <a:lnTo>
                    <a:pt x="350396" y="508105"/>
                  </a:lnTo>
                  <a:cubicBezTo>
                    <a:pt x="350390" y="508160"/>
                    <a:pt x="350380" y="508206"/>
                    <a:pt x="350375" y="508262"/>
                  </a:cubicBezTo>
                  <a:cubicBezTo>
                    <a:pt x="349183" y="509738"/>
                    <a:pt x="348530" y="510751"/>
                    <a:pt x="348418" y="511301"/>
                  </a:cubicBezTo>
                  <a:cubicBezTo>
                    <a:pt x="348119" y="512271"/>
                    <a:pt x="348043" y="513120"/>
                    <a:pt x="348190" y="513847"/>
                  </a:cubicBezTo>
                  <a:cubicBezTo>
                    <a:pt x="348179" y="513961"/>
                    <a:pt x="348211" y="514098"/>
                    <a:pt x="348286" y="514260"/>
                  </a:cubicBezTo>
                  <a:cubicBezTo>
                    <a:pt x="348119" y="514283"/>
                    <a:pt x="347980" y="514309"/>
                    <a:pt x="347797" y="514332"/>
                  </a:cubicBezTo>
                  <a:cubicBezTo>
                    <a:pt x="347399" y="514534"/>
                    <a:pt x="347123" y="514875"/>
                    <a:pt x="346971" y="515354"/>
                  </a:cubicBezTo>
                  <a:cubicBezTo>
                    <a:pt x="346833" y="515804"/>
                    <a:pt x="346825" y="516296"/>
                    <a:pt x="346945" y="516831"/>
                  </a:cubicBezTo>
                  <a:lnTo>
                    <a:pt x="347754" y="518899"/>
                  </a:lnTo>
                  <a:cubicBezTo>
                    <a:pt x="347053" y="519614"/>
                    <a:pt x="346595" y="520231"/>
                    <a:pt x="346390" y="520745"/>
                  </a:cubicBezTo>
                  <a:cubicBezTo>
                    <a:pt x="344418" y="520749"/>
                    <a:pt x="343132" y="521163"/>
                    <a:pt x="342588" y="522021"/>
                  </a:cubicBezTo>
                  <a:cubicBezTo>
                    <a:pt x="342451" y="522323"/>
                    <a:pt x="342484" y="522943"/>
                    <a:pt x="342687" y="523880"/>
                  </a:cubicBezTo>
                  <a:cubicBezTo>
                    <a:pt x="343070" y="525483"/>
                    <a:pt x="343402" y="526827"/>
                    <a:pt x="343690" y="527943"/>
                  </a:cubicBezTo>
                  <a:lnTo>
                    <a:pt x="342952" y="529618"/>
                  </a:lnTo>
                  <a:cubicBezTo>
                    <a:pt x="342713" y="530454"/>
                    <a:pt x="342566" y="531265"/>
                    <a:pt x="342462" y="532064"/>
                  </a:cubicBezTo>
                  <a:cubicBezTo>
                    <a:pt x="342361" y="532266"/>
                    <a:pt x="342262" y="532467"/>
                    <a:pt x="342160" y="532671"/>
                  </a:cubicBezTo>
                  <a:cubicBezTo>
                    <a:pt x="341343" y="533078"/>
                    <a:pt x="340826" y="533414"/>
                    <a:pt x="340647" y="533670"/>
                  </a:cubicBezTo>
                  <a:cubicBezTo>
                    <a:pt x="340380" y="533923"/>
                    <a:pt x="340156" y="534222"/>
                    <a:pt x="339975" y="534569"/>
                  </a:cubicBezTo>
                  <a:cubicBezTo>
                    <a:pt x="338371" y="535428"/>
                    <a:pt x="337416" y="536078"/>
                    <a:pt x="337135" y="536513"/>
                  </a:cubicBezTo>
                  <a:cubicBezTo>
                    <a:pt x="336921" y="536828"/>
                    <a:pt x="336930" y="537113"/>
                    <a:pt x="337161" y="537366"/>
                  </a:cubicBezTo>
                  <a:cubicBezTo>
                    <a:pt x="337173" y="537437"/>
                    <a:pt x="337471" y="537745"/>
                    <a:pt x="338041" y="538278"/>
                  </a:cubicBezTo>
                  <a:cubicBezTo>
                    <a:pt x="337535" y="538865"/>
                    <a:pt x="336713" y="539775"/>
                    <a:pt x="335493" y="541092"/>
                  </a:cubicBezTo>
                  <a:cubicBezTo>
                    <a:pt x="334343" y="543116"/>
                    <a:pt x="333601" y="544241"/>
                    <a:pt x="333266" y="544466"/>
                  </a:cubicBezTo>
                  <a:cubicBezTo>
                    <a:pt x="333159" y="544595"/>
                    <a:pt x="332955" y="544773"/>
                    <a:pt x="332760" y="544947"/>
                  </a:cubicBezTo>
                  <a:lnTo>
                    <a:pt x="333408" y="544008"/>
                  </a:lnTo>
                  <a:cubicBezTo>
                    <a:pt x="330821" y="543627"/>
                    <a:pt x="329381" y="543740"/>
                    <a:pt x="329089" y="544346"/>
                  </a:cubicBezTo>
                  <a:cubicBezTo>
                    <a:pt x="328811" y="544649"/>
                    <a:pt x="328642" y="545851"/>
                    <a:pt x="328578" y="547912"/>
                  </a:cubicBezTo>
                  <a:cubicBezTo>
                    <a:pt x="328499" y="547963"/>
                    <a:pt x="328418" y="548016"/>
                    <a:pt x="328337" y="548067"/>
                  </a:cubicBezTo>
                  <a:cubicBezTo>
                    <a:pt x="325650" y="547243"/>
                    <a:pt x="323891" y="547475"/>
                    <a:pt x="323112" y="548820"/>
                  </a:cubicBezTo>
                  <a:cubicBezTo>
                    <a:pt x="322781" y="549575"/>
                    <a:pt x="322764" y="550712"/>
                    <a:pt x="323059" y="552230"/>
                  </a:cubicBezTo>
                  <a:cubicBezTo>
                    <a:pt x="323061" y="552242"/>
                    <a:pt x="323067" y="552257"/>
                    <a:pt x="323069" y="552269"/>
                  </a:cubicBezTo>
                  <a:cubicBezTo>
                    <a:pt x="322991" y="552274"/>
                    <a:pt x="322898" y="552265"/>
                    <a:pt x="322822" y="552271"/>
                  </a:cubicBezTo>
                  <a:lnTo>
                    <a:pt x="322641" y="551679"/>
                  </a:lnTo>
                  <a:cubicBezTo>
                    <a:pt x="320595" y="551129"/>
                    <a:pt x="319108" y="550998"/>
                    <a:pt x="318180" y="551287"/>
                  </a:cubicBezTo>
                  <a:cubicBezTo>
                    <a:pt x="316806" y="551653"/>
                    <a:pt x="316231" y="552287"/>
                    <a:pt x="316454" y="553190"/>
                  </a:cubicBezTo>
                  <a:cubicBezTo>
                    <a:pt x="316526" y="553421"/>
                    <a:pt x="316680" y="553637"/>
                    <a:pt x="316877" y="553845"/>
                  </a:cubicBezTo>
                  <a:cubicBezTo>
                    <a:pt x="316685" y="553918"/>
                    <a:pt x="316528" y="553970"/>
                    <a:pt x="316328" y="554048"/>
                  </a:cubicBezTo>
                  <a:cubicBezTo>
                    <a:pt x="315265" y="554479"/>
                    <a:pt x="314506" y="554800"/>
                    <a:pt x="313940" y="555052"/>
                  </a:cubicBezTo>
                  <a:cubicBezTo>
                    <a:pt x="313294" y="554737"/>
                    <a:pt x="312383" y="554278"/>
                    <a:pt x="311180" y="553659"/>
                  </a:cubicBezTo>
                  <a:cubicBezTo>
                    <a:pt x="310739" y="553451"/>
                    <a:pt x="310344" y="553283"/>
                    <a:pt x="309995" y="553155"/>
                  </a:cubicBezTo>
                  <a:cubicBezTo>
                    <a:pt x="309195" y="552861"/>
                    <a:pt x="308567" y="552791"/>
                    <a:pt x="308113" y="552944"/>
                  </a:cubicBezTo>
                  <a:cubicBezTo>
                    <a:pt x="307650" y="553116"/>
                    <a:pt x="307476" y="553564"/>
                    <a:pt x="307592" y="554289"/>
                  </a:cubicBezTo>
                  <a:cubicBezTo>
                    <a:pt x="307714" y="555041"/>
                    <a:pt x="307909" y="555733"/>
                    <a:pt x="308143" y="556392"/>
                  </a:cubicBezTo>
                  <a:cubicBezTo>
                    <a:pt x="306793" y="556724"/>
                    <a:pt x="305544" y="557070"/>
                    <a:pt x="304513" y="557417"/>
                  </a:cubicBezTo>
                  <a:cubicBezTo>
                    <a:pt x="304512" y="557418"/>
                    <a:pt x="304510" y="557418"/>
                    <a:pt x="304509" y="557418"/>
                  </a:cubicBezTo>
                  <a:cubicBezTo>
                    <a:pt x="301504" y="556691"/>
                    <a:pt x="300090" y="556489"/>
                    <a:pt x="300311" y="556828"/>
                  </a:cubicBezTo>
                  <a:cubicBezTo>
                    <a:pt x="300118" y="556954"/>
                    <a:pt x="299998" y="557163"/>
                    <a:pt x="299950" y="557456"/>
                  </a:cubicBezTo>
                  <a:cubicBezTo>
                    <a:pt x="299954" y="558202"/>
                    <a:pt x="299931" y="558791"/>
                    <a:pt x="299884" y="559246"/>
                  </a:cubicBezTo>
                  <a:cubicBezTo>
                    <a:pt x="298565" y="559858"/>
                    <a:pt x="297253" y="560554"/>
                    <a:pt x="295952" y="561355"/>
                  </a:cubicBezTo>
                  <a:cubicBezTo>
                    <a:pt x="295105" y="561877"/>
                    <a:pt x="294255" y="562450"/>
                    <a:pt x="292925" y="563520"/>
                  </a:cubicBezTo>
                  <a:cubicBezTo>
                    <a:pt x="292665" y="563545"/>
                    <a:pt x="292414" y="563570"/>
                    <a:pt x="292133" y="563594"/>
                  </a:cubicBezTo>
                  <a:cubicBezTo>
                    <a:pt x="291375" y="563791"/>
                    <a:pt x="290733" y="564062"/>
                    <a:pt x="290206" y="564406"/>
                  </a:cubicBezTo>
                  <a:cubicBezTo>
                    <a:pt x="289527" y="564871"/>
                    <a:pt x="288996" y="565474"/>
                    <a:pt x="288613" y="566215"/>
                  </a:cubicBezTo>
                  <a:lnTo>
                    <a:pt x="288078" y="567713"/>
                  </a:lnTo>
                  <a:cubicBezTo>
                    <a:pt x="287068" y="568617"/>
                    <a:pt x="285973" y="569601"/>
                    <a:pt x="284878" y="570578"/>
                  </a:cubicBezTo>
                  <a:cubicBezTo>
                    <a:pt x="284554" y="570537"/>
                    <a:pt x="284251" y="570501"/>
                    <a:pt x="283854" y="570444"/>
                  </a:cubicBezTo>
                  <a:cubicBezTo>
                    <a:pt x="283464" y="570444"/>
                    <a:pt x="283140" y="570517"/>
                    <a:pt x="282882" y="570662"/>
                  </a:cubicBezTo>
                  <a:cubicBezTo>
                    <a:pt x="282656" y="570534"/>
                    <a:pt x="282102" y="571558"/>
                    <a:pt x="281221" y="573733"/>
                  </a:cubicBezTo>
                  <a:cubicBezTo>
                    <a:pt x="281168" y="573819"/>
                    <a:pt x="281106" y="573856"/>
                    <a:pt x="281051" y="573933"/>
                  </a:cubicBezTo>
                  <a:cubicBezTo>
                    <a:pt x="280596" y="574321"/>
                    <a:pt x="280170" y="574678"/>
                    <a:pt x="279772" y="575006"/>
                  </a:cubicBezTo>
                  <a:cubicBezTo>
                    <a:pt x="279043" y="575324"/>
                    <a:pt x="277785" y="575800"/>
                    <a:pt x="275964" y="576442"/>
                  </a:cubicBezTo>
                  <a:cubicBezTo>
                    <a:pt x="275587" y="576453"/>
                    <a:pt x="274988" y="577317"/>
                    <a:pt x="274177" y="578998"/>
                  </a:cubicBezTo>
                  <a:cubicBezTo>
                    <a:pt x="274077" y="579068"/>
                    <a:pt x="273986" y="579133"/>
                    <a:pt x="273888" y="579201"/>
                  </a:cubicBezTo>
                  <a:cubicBezTo>
                    <a:pt x="271183" y="580024"/>
                    <a:pt x="269795" y="580615"/>
                    <a:pt x="269779" y="580965"/>
                  </a:cubicBezTo>
                  <a:cubicBezTo>
                    <a:pt x="269218" y="581906"/>
                    <a:pt x="268502" y="582906"/>
                    <a:pt x="267713" y="583931"/>
                  </a:cubicBezTo>
                  <a:cubicBezTo>
                    <a:pt x="267381" y="584241"/>
                    <a:pt x="267072" y="584539"/>
                    <a:pt x="266690" y="584886"/>
                  </a:cubicBezTo>
                  <a:cubicBezTo>
                    <a:pt x="265958" y="585552"/>
                    <a:pt x="265181" y="586320"/>
                    <a:pt x="264393" y="587158"/>
                  </a:cubicBezTo>
                  <a:cubicBezTo>
                    <a:pt x="263605" y="587997"/>
                    <a:pt x="262807" y="588908"/>
                    <a:pt x="261998" y="589892"/>
                  </a:cubicBezTo>
                  <a:cubicBezTo>
                    <a:pt x="261238" y="590817"/>
                    <a:pt x="260491" y="591774"/>
                    <a:pt x="259988" y="592420"/>
                  </a:cubicBezTo>
                  <a:cubicBezTo>
                    <a:pt x="259531" y="592436"/>
                    <a:pt x="258924" y="592416"/>
                    <a:pt x="258103" y="592347"/>
                  </a:cubicBezTo>
                  <a:cubicBezTo>
                    <a:pt x="257883" y="592380"/>
                    <a:pt x="257726" y="592495"/>
                    <a:pt x="257632" y="592690"/>
                  </a:cubicBezTo>
                  <a:cubicBezTo>
                    <a:pt x="257477" y="594322"/>
                    <a:pt x="257312" y="595795"/>
                    <a:pt x="257140" y="597140"/>
                  </a:cubicBezTo>
                  <a:cubicBezTo>
                    <a:pt x="256888" y="597767"/>
                    <a:pt x="256610" y="598650"/>
                    <a:pt x="256213" y="600353"/>
                  </a:cubicBezTo>
                  <a:cubicBezTo>
                    <a:pt x="256020" y="601183"/>
                    <a:pt x="255844" y="601915"/>
                    <a:pt x="255667" y="602651"/>
                  </a:cubicBezTo>
                  <a:cubicBezTo>
                    <a:pt x="255583" y="602971"/>
                    <a:pt x="255502" y="603289"/>
                    <a:pt x="255439" y="603605"/>
                  </a:cubicBezTo>
                  <a:cubicBezTo>
                    <a:pt x="255222" y="604499"/>
                    <a:pt x="255017" y="605325"/>
                    <a:pt x="254827" y="606070"/>
                  </a:cubicBezTo>
                  <a:cubicBezTo>
                    <a:pt x="252887" y="610105"/>
                    <a:pt x="251271" y="612814"/>
                    <a:pt x="249993" y="614132"/>
                  </a:cubicBezTo>
                  <a:cubicBezTo>
                    <a:pt x="249413" y="614846"/>
                    <a:pt x="248684" y="615610"/>
                    <a:pt x="247804" y="616425"/>
                  </a:cubicBezTo>
                  <a:cubicBezTo>
                    <a:pt x="244769" y="619073"/>
                    <a:pt x="242247" y="621299"/>
                    <a:pt x="240175" y="623151"/>
                  </a:cubicBezTo>
                  <a:cubicBezTo>
                    <a:pt x="239294" y="623662"/>
                    <a:pt x="238531" y="624120"/>
                    <a:pt x="238022" y="624467"/>
                  </a:cubicBezTo>
                  <a:cubicBezTo>
                    <a:pt x="236865" y="625209"/>
                    <a:pt x="235057" y="626777"/>
                    <a:pt x="232599" y="629172"/>
                  </a:cubicBezTo>
                  <a:cubicBezTo>
                    <a:pt x="230868" y="630945"/>
                    <a:pt x="228829" y="633316"/>
                    <a:pt x="226504" y="636236"/>
                  </a:cubicBezTo>
                  <a:cubicBezTo>
                    <a:pt x="227277" y="634937"/>
                    <a:pt x="228174" y="633236"/>
                    <a:pt x="229200" y="631118"/>
                  </a:cubicBezTo>
                  <a:cubicBezTo>
                    <a:pt x="229545" y="630504"/>
                    <a:pt x="229879" y="629977"/>
                    <a:pt x="230202" y="629536"/>
                  </a:cubicBezTo>
                  <a:lnTo>
                    <a:pt x="234332" y="624768"/>
                  </a:lnTo>
                  <a:cubicBezTo>
                    <a:pt x="239694" y="620831"/>
                    <a:pt x="242748" y="618414"/>
                    <a:pt x="243460" y="617539"/>
                  </a:cubicBezTo>
                  <a:cubicBezTo>
                    <a:pt x="244159" y="616789"/>
                    <a:pt x="244826" y="615967"/>
                    <a:pt x="245479" y="615110"/>
                  </a:cubicBezTo>
                  <a:cubicBezTo>
                    <a:pt x="247234" y="613294"/>
                    <a:pt x="248558" y="611547"/>
                    <a:pt x="249392" y="609875"/>
                  </a:cubicBezTo>
                  <a:cubicBezTo>
                    <a:pt x="250261" y="608080"/>
                    <a:pt x="250861" y="606410"/>
                    <a:pt x="251192" y="604863"/>
                  </a:cubicBezTo>
                  <a:cubicBezTo>
                    <a:pt x="251428" y="604098"/>
                    <a:pt x="251768" y="601451"/>
                    <a:pt x="252214" y="596922"/>
                  </a:cubicBezTo>
                  <a:cubicBezTo>
                    <a:pt x="252383" y="595911"/>
                    <a:pt x="252621" y="594973"/>
                    <a:pt x="252886" y="594064"/>
                  </a:cubicBezTo>
                  <a:cubicBezTo>
                    <a:pt x="254093" y="591696"/>
                    <a:pt x="256074" y="589172"/>
                    <a:pt x="258884" y="586483"/>
                  </a:cubicBezTo>
                  <a:cubicBezTo>
                    <a:pt x="256727" y="587099"/>
                    <a:pt x="254793" y="587518"/>
                    <a:pt x="253082" y="587740"/>
                  </a:cubicBezTo>
                  <a:cubicBezTo>
                    <a:pt x="252884" y="587776"/>
                    <a:pt x="252208" y="587851"/>
                    <a:pt x="251054" y="587965"/>
                  </a:cubicBezTo>
                  <a:cubicBezTo>
                    <a:pt x="250003" y="587986"/>
                    <a:pt x="249229" y="588007"/>
                    <a:pt x="248616" y="588028"/>
                  </a:cubicBezTo>
                  <a:cubicBezTo>
                    <a:pt x="247948" y="587996"/>
                    <a:pt x="247320" y="587967"/>
                    <a:pt x="246824" y="587945"/>
                  </a:cubicBezTo>
                  <a:cubicBezTo>
                    <a:pt x="245905" y="587905"/>
                    <a:pt x="245526" y="587906"/>
                    <a:pt x="245142" y="587911"/>
                  </a:cubicBezTo>
                  <a:cubicBezTo>
                    <a:pt x="244758" y="587918"/>
                    <a:pt x="244369" y="587929"/>
                    <a:pt x="243975" y="587946"/>
                  </a:cubicBezTo>
                  <a:cubicBezTo>
                    <a:pt x="243580" y="587963"/>
                    <a:pt x="243182" y="587985"/>
                    <a:pt x="242568" y="588032"/>
                  </a:cubicBezTo>
                  <a:cubicBezTo>
                    <a:pt x="241954" y="588080"/>
                    <a:pt x="241100" y="588191"/>
                    <a:pt x="240212" y="588352"/>
                  </a:cubicBezTo>
                  <a:cubicBezTo>
                    <a:pt x="239324" y="588513"/>
                    <a:pt x="238402" y="588725"/>
                    <a:pt x="237445" y="588989"/>
                  </a:cubicBezTo>
                  <a:cubicBezTo>
                    <a:pt x="236490" y="589253"/>
                    <a:pt x="235498" y="589566"/>
                    <a:pt x="234453" y="589926"/>
                  </a:cubicBezTo>
                  <a:cubicBezTo>
                    <a:pt x="233407" y="590286"/>
                    <a:pt x="232207" y="590766"/>
                    <a:pt x="230906" y="591372"/>
                  </a:cubicBezTo>
                  <a:cubicBezTo>
                    <a:pt x="229605" y="591979"/>
                    <a:pt x="228205" y="592722"/>
                    <a:pt x="226727" y="593637"/>
                  </a:cubicBezTo>
                  <a:cubicBezTo>
                    <a:pt x="225250" y="594553"/>
                    <a:pt x="223690" y="595631"/>
                    <a:pt x="222134" y="596499"/>
                  </a:cubicBezTo>
                  <a:cubicBezTo>
                    <a:pt x="220578" y="597368"/>
                    <a:pt x="218913" y="598058"/>
                    <a:pt x="217517" y="598671"/>
                  </a:cubicBezTo>
                  <a:cubicBezTo>
                    <a:pt x="216121" y="599284"/>
                    <a:pt x="214983" y="599806"/>
                    <a:pt x="214106" y="600249"/>
                  </a:cubicBezTo>
                  <a:cubicBezTo>
                    <a:pt x="213227" y="600693"/>
                    <a:pt x="212587" y="601056"/>
                    <a:pt x="211902" y="601518"/>
                  </a:cubicBezTo>
                  <a:cubicBezTo>
                    <a:pt x="211217" y="601980"/>
                    <a:pt x="210210" y="602705"/>
                    <a:pt x="209127" y="603564"/>
                  </a:cubicBezTo>
                  <a:cubicBezTo>
                    <a:pt x="208044" y="604424"/>
                    <a:pt x="206883" y="605421"/>
                    <a:pt x="205660" y="606575"/>
                  </a:cubicBezTo>
                  <a:cubicBezTo>
                    <a:pt x="204435" y="607728"/>
                    <a:pt x="203174" y="609069"/>
                    <a:pt x="202145" y="610090"/>
                  </a:cubicBezTo>
                  <a:cubicBezTo>
                    <a:pt x="201116" y="611111"/>
                    <a:pt x="201116" y="611111"/>
                    <a:pt x="201852" y="610490"/>
                  </a:cubicBezTo>
                  <a:cubicBezTo>
                    <a:pt x="201852" y="610490"/>
                    <a:pt x="203474" y="609429"/>
                    <a:pt x="204969" y="608472"/>
                  </a:cubicBezTo>
                  <a:cubicBezTo>
                    <a:pt x="206464" y="607517"/>
                    <a:pt x="207808" y="606632"/>
                    <a:pt x="209027" y="605853"/>
                  </a:cubicBezTo>
                  <a:cubicBezTo>
                    <a:pt x="210246" y="605073"/>
                    <a:pt x="211348" y="604410"/>
                    <a:pt x="212341" y="603857"/>
                  </a:cubicBezTo>
                  <a:cubicBezTo>
                    <a:pt x="213334" y="603303"/>
                    <a:pt x="213726" y="603088"/>
                    <a:pt x="214381" y="602806"/>
                  </a:cubicBezTo>
                  <a:cubicBezTo>
                    <a:pt x="215035" y="602523"/>
                    <a:pt x="215982" y="602158"/>
                    <a:pt x="217211" y="601717"/>
                  </a:cubicBezTo>
                  <a:cubicBezTo>
                    <a:pt x="218440" y="601277"/>
                    <a:pt x="219944" y="600761"/>
                    <a:pt x="221810" y="600125"/>
                  </a:cubicBezTo>
                  <a:cubicBezTo>
                    <a:pt x="223676" y="599490"/>
                    <a:pt x="225495" y="598341"/>
                    <a:pt x="227022" y="597433"/>
                  </a:cubicBezTo>
                  <a:cubicBezTo>
                    <a:pt x="228550" y="596525"/>
                    <a:pt x="229908" y="595668"/>
                    <a:pt x="231151" y="594945"/>
                  </a:cubicBezTo>
                  <a:cubicBezTo>
                    <a:pt x="232008" y="594447"/>
                    <a:pt x="232792" y="594038"/>
                    <a:pt x="233544" y="593669"/>
                  </a:cubicBezTo>
                  <a:cubicBezTo>
                    <a:pt x="236217" y="592695"/>
                    <a:pt x="238459" y="591990"/>
                    <a:pt x="240218" y="591587"/>
                  </a:cubicBezTo>
                  <a:cubicBezTo>
                    <a:pt x="242593" y="591032"/>
                    <a:pt x="245208" y="590616"/>
                    <a:pt x="248064" y="590337"/>
                  </a:cubicBezTo>
                  <a:cubicBezTo>
                    <a:pt x="248867" y="590224"/>
                    <a:pt x="249866" y="590231"/>
                    <a:pt x="250955" y="590294"/>
                  </a:cubicBezTo>
                  <a:cubicBezTo>
                    <a:pt x="250362" y="591165"/>
                    <a:pt x="249881" y="592163"/>
                    <a:pt x="249530" y="593311"/>
                  </a:cubicBezTo>
                  <a:cubicBezTo>
                    <a:pt x="249163" y="594382"/>
                    <a:pt x="248844" y="595767"/>
                    <a:pt x="248573" y="597465"/>
                  </a:cubicBezTo>
                  <a:cubicBezTo>
                    <a:pt x="248452" y="598062"/>
                    <a:pt x="248357" y="599554"/>
                    <a:pt x="248289" y="601939"/>
                  </a:cubicBezTo>
                  <a:cubicBezTo>
                    <a:pt x="248229" y="602624"/>
                    <a:pt x="248113" y="603366"/>
                    <a:pt x="247941" y="604165"/>
                  </a:cubicBezTo>
                  <a:cubicBezTo>
                    <a:pt x="247340" y="606776"/>
                    <a:pt x="246683" y="608826"/>
                    <a:pt x="245969" y="610316"/>
                  </a:cubicBezTo>
                  <a:cubicBezTo>
                    <a:pt x="244784" y="612522"/>
                    <a:pt x="242003" y="616038"/>
                    <a:pt x="237663" y="620831"/>
                  </a:cubicBezTo>
                  <a:cubicBezTo>
                    <a:pt x="236130" y="622196"/>
                    <a:pt x="234501" y="623607"/>
                    <a:pt x="232670" y="625115"/>
                  </a:cubicBezTo>
                  <a:cubicBezTo>
                    <a:pt x="231920" y="625844"/>
                    <a:pt x="231239" y="626612"/>
                    <a:pt x="230627" y="627421"/>
                  </a:cubicBezTo>
                  <a:cubicBezTo>
                    <a:pt x="230425" y="627751"/>
                    <a:pt x="230252" y="628039"/>
                    <a:pt x="230059" y="628358"/>
                  </a:cubicBezTo>
                  <a:cubicBezTo>
                    <a:pt x="229792" y="628700"/>
                    <a:pt x="229518" y="629032"/>
                    <a:pt x="229265" y="629394"/>
                  </a:cubicBezTo>
                  <a:cubicBezTo>
                    <a:pt x="228573" y="630356"/>
                    <a:pt x="227470" y="632326"/>
                    <a:pt x="225969" y="635269"/>
                  </a:cubicBezTo>
                  <a:cubicBezTo>
                    <a:pt x="224243" y="638307"/>
                    <a:pt x="223333" y="640164"/>
                    <a:pt x="223277" y="640781"/>
                  </a:cubicBezTo>
                  <a:cubicBezTo>
                    <a:pt x="223339" y="640663"/>
                    <a:pt x="223392" y="640563"/>
                    <a:pt x="223453" y="640447"/>
                  </a:cubicBezTo>
                  <a:cubicBezTo>
                    <a:pt x="223392" y="640582"/>
                    <a:pt x="223354" y="640669"/>
                    <a:pt x="223318" y="640753"/>
                  </a:cubicBezTo>
                  <a:cubicBezTo>
                    <a:pt x="223097" y="641128"/>
                    <a:pt x="222837" y="641483"/>
                    <a:pt x="222634" y="641866"/>
                  </a:cubicBezTo>
                  <a:lnTo>
                    <a:pt x="221487" y="644217"/>
                  </a:lnTo>
                  <a:cubicBezTo>
                    <a:pt x="221400" y="644424"/>
                    <a:pt x="221427" y="644499"/>
                    <a:pt x="221566" y="644439"/>
                  </a:cubicBezTo>
                  <a:cubicBezTo>
                    <a:pt x="225814" y="638563"/>
                    <a:pt x="230186" y="633496"/>
                    <a:pt x="234675" y="629202"/>
                  </a:cubicBezTo>
                  <a:cubicBezTo>
                    <a:pt x="236666" y="627708"/>
                    <a:pt x="240463" y="625024"/>
                    <a:pt x="246076" y="621147"/>
                  </a:cubicBezTo>
                  <a:cubicBezTo>
                    <a:pt x="248340" y="619325"/>
                    <a:pt x="250170" y="617632"/>
                    <a:pt x="251565" y="616068"/>
                  </a:cubicBezTo>
                  <a:cubicBezTo>
                    <a:pt x="252139" y="615584"/>
                    <a:pt x="252693" y="614850"/>
                    <a:pt x="253230" y="613922"/>
                  </a:cubicBezTo>
                  <a:cubicBezTo>
                    <a:pt x="253496" y="613603"/>
                    <a:pt x="253740" y="613288"/>
                    <a:pt x="253945" y="612982"/>
                  </a:cubicBezTo>
                  <a:cubicBezTo>
                    <a:pt x="254300" y="612452"/>
                    <a:pt x="254548" y="611989"/>
                    <a:pt x="254932" y="611284"/>
                  </a:cubicBezTo>
                  <a:cubicBezTo>
                    <a:pt x="255315" y="610580"/>
                    <a:pt x="255779" y="609550"/>
                    <a:pt x="256308" y="608201"/>
                  </a:cubicBezTo>
                  <a:cubicBezTo>
                    <a:pt x="256837" y="606853"/>
                    <a:pt x="257435" y="605183"/>
                    <a:pt x="258096" y="603190"/>
                  </a:cubicBezTo>
                  <a:cubicBezTo>
                    <a:pt x="258757" y="601197"/>
                    <a:pt x="259478" y="598929"/>
                    <a:pt x="259740" y="598424"/>
                  </a:cubicBezTo>
                  <a:cubicBezTo>
                    <a:pt x="260002" y="597919"/>
                    <a:pt x="260327" y="597360"/>
                    <a:pt x="260695" y="596803"/>
                  </a:cubicBezTo>
                  <a:cubicBezTo>
                    <a:pt x="261063" y="596247"/>
                    <a:pt x="261474" y="595695"/>
                    <a:pt x="261928" y="595145"/>
                  </a:cubicBezTo>
                  <a:cubicBezTo>
                    <a:pt x="262382" y="594594"/>
                    <a:pt x="262910" y="594012"/>
                    <a:pt x="263750" y="593058"/>
                  </a:cubicBezTo>
                  <a:cubicBezTo>
                    <a:pt x="264590" y="592104"/>
                    <a:pt x="265394" y="591232"/>
                    <a:pt x="266176" y="590436"/>
                  </a:cubicBezTo>
                  <a:cubicBezTo>
                    <a:pt x="266956" y="589640"/>
                    <a:pt x="267710" y="588917"/>
                    <a:pt x="268439" y="588269"/>
                  </a:cubicBezTo>
                  <a:cubicBezTo>
                    <a:pt x="269167" y="587622"/>
                    <a:pt x="269946" y="586992"/>
                    <a:pt x="270511" y="586477"/>
                  </a:cubicBezTo>
                  <a:cubicBezTo>
                    <a:pt x="271075" y="585963"/>
                    <a:pt x="271968" y="585249"/>
                    <a:pt x="273228" y="584316"/>
                  </a:cubicBezTo>
                  <a:cubicBezTo>
                    <a:pt x="274488" y="583383"/>
                    <a:pt x="276105" y="582238"/>
                    <a:pt x="278075" y="580887"/>
                  </a:cubicBezTo>
                  <a:cubicBezTo>
                    <a:pt x="280046" y="579536"/>
                    <a:pt x="282540" y="577848"/>
                    <a:pt x="288363" y="572502"/>
                  </a:cubicBezTo>
                  <a:cubicBezTo>
                    <a:pt x="294185" y="567155"/>
                    <a:pt x="295383" y="566254"/>
                    <a:pt x="296667" y="565376"/>
                  </a:cubicBezTo>
                  <a:cubicBezTo>
                    <a:pt x="297950" y="564499"/>
                    <a:pt x="299221" y="563701"/>
                    <a:pt x="300491" y="562998"/>
                  </a:cubicBezTo>
                  <a:cubicBezTo>
                    <a:pt x="301761" y="562296"/>
                    <a:pt x="303032" y="561687"/>
                    <a:pt x="304332" y="561162"/>
                  </a:cubicBezTo>
                  <a:cubicBezTo>
                    <a:pt x="305633" y="560637"/>
                    <a:pt x="307019" y="560067"/>
                    <a:pt x="308684" y="559532"/>
                  </a:cubicBezTo>
                  <a:cubicBezTo>
                    <a:pt x="310349" y="558998"/>
                    <a:pt x="312355" y="558478"/>
                    <a:pt x="314697" y="557967"/>
                  </a:cubicBezTo>
                  <a:cubicBezTo>
                    <a:pt x="317039" y="557454"/>
                    <a:pt x="319712" y="556952"/>
                    <a:pt x="322723" y="556438"/>
                  </a:cubicBezTo>
                  <a:cubicBezTo>
                    <a:pt x="322800" y="556425"/>
                    <a:pt x="322859" y="556414"/>
                    <a:pt x="322933" y="556401"/>
                  </a:cubicBezTo>
                  <a:cubicBezTo>
                    <a:pt x="323674" y="556767"/>
                    <a:pt x="324299" y="557274"/>
                    <a:pt x="324738" y="558003"/>
                  </a:cubicBezTo>
                  <a:cubicBezTo>
                    <a:pt x="324863" y="558190"/>
                    <a:pt x="324962" y="558485"/>
                    <a:pt x="325049" y="558831"/>
                  </a:cubicBezTo>
                  <a:cubicBezTo>
                    <a:pt x="324997" y="558950"/>
                    <a:pt x="324925" y="559083"/>
                    <a:pt x="324877" y="559200"/>
                  </a:cubicBezTo>
                  <a:cubicBezTo>
                    <a:pt x="324469" y="560204"/>
                    <a:pt x="323992" y="561347"/>
                    <a:pt x="323562" y="562459"/>
                  </a:cubicBezTo>
                  <a:cubicBezTo>
                    <a:pt x="323132" y="563570"/>
                    <a:pt x="322748" y="564651"/>
                    <a:pt x="322418" y="565702"/>
                  </a:cubicBezTo>
                  <a:cubicBezTo>
                    <a:pt x="322088" y="566753"/>
                    <a:pt x="321807" y="567774"/>
                    <a:pt x="321279" y="570653"/>
                  </a:cubicBezTo>
                  <a:cubicBezTo>
                    <a:pt x="320751" y="573531"/>
                    <a:pt x="319985" y="577874"/>
                    <a:pt x="319274" y="581761"/>
                  </a:cubicBezTo>
                  <a:cubicBezTo>
                    <a:pt x="318562" y="585648"/>
                    <a:pt x="317857" y="589072"/>
                    <a:pt x="317139" y="592027"/>
                  </a:cubicBezTo>
                  <a:cubicBezTo>
                    <a:pt x="316422" y="594981"/>
                    <a:pt x="315695" y="597460"/>
                    <a:pt x="315178" y="599031"/>
                  </a:cubicBezTo>
                  <a:cubicBezTo>
                    <a:pt x="314660" y="600602"/>
                    <a:pt x="314144" y="601779"/>
                    <a:pt x="313213" y="603489"/>
                  </a:cubicBezTo>
                  <a:cubicBezTo>
                    <a:pt x="312282" y="605200"/>
                    <a:pt x="310945" y="607402"/>
                    <a:pt x="309208" y="610080"/>
                  </a:cubicBezTo>
                  <a:cubicBezTo>
                    <a:pt x="307473" y="612757"/>
                    <a:pt x="305340" y="615903"/>
                    <a:pt x="303337" y="619090"/>
                  </a:cubicBezTo>
                  <a:cubicBezTo>
                    <a:pt x="301335" y="622276"/>
                    <a:pt x="299969" y="624795"/>
                    <a:pt x="298809" y="626979"/>
                  </a:cubicBezTo>
                  <a:cubicBezTo>
                    <a:pt x="297648" y="629162"/>
                    <a:pt x="296692" y="631013"/>
                    <a:pt x="295948" y="632537"/>
                  </a:cubicBezTo>
                  <a:cubicBezTo>
                    <a:pt x="295203" y="634062"/>
                    <a:pt x="294676" y="635273"/>
                    <a:pt x="294281" y="636245"/>
                  </a:cubicBezTo>
                  <a:cubicBezTo>
                    <a:pt x="293887" y="637218"/>
                    <a:pt x="293497" y="638194"/>
                    <a:pt x="293143" y="639145"/>
                  </a:cubicBezTo>
                  <a:cubicBezTo>
                    <a:pt x="292788" y="640097"/>
                    <a:pt x="292464" y="641021"/>
                    <a:pt x="292173" y="641920"/>
                  </a:cubicBezTo>
                  <a:cubicBezTo>
                    <a:pt x="291883" y="642819"/>
                    <a:pt x="291619" y="643690"/>
                    <a:pt x="291278" y="645094"/>
                  </a:cubicBezTo>
                  <a:cubicBezTo>
                    <a:pt x="290936" y="646499"/>
                    <a:pt x="290439" y="648613"/>
                    <a:pt x="289837" y="651077"/>
                  </a:cubicBezTo>
                  <a:cubicBezTo>
                    <a:pt x="289236" y="653540"/>
                    <a:pt x="288538" y="656354"/>
                    <a:pt x="287768" y="659526"/>
                  </a:cubicBezTo>
                  <a:cubicBezTo>
                    <a:pt x="287524" y="660528"/>
                    <a:pt x="287281" y="661568"/>
                    <a:pt x="287041" y="662611"/>
                  </a:cubicBezTo>
                  <a:cubicBezTo>
                    <a:pt x="286435" y="664311"/>
                    <a:pt x="285810" y="665955"/>
                    <a:pt x="285161" y="667539"/>
                  </a:cubicBezTo>
                  <a:cubicBezTo>
                    <a:pt x="283851" y="670738"/>
                    <a:pt x="282444" y="673700"/>
                    <a:pt x="281329" y="675994"/>
                  </a:cubicBezTo>
                  <a:cubicBezTo>
                    <a:pt x="280213" y="678289"/>
                    <a:pt x="279350" y="679971"/>
                    <a:pt x="278187" y="681875"/>
                  </a:cubicBezTo>
                  <a:cubicBezTo>
                    <a:pt x="277024" y="683778"/>
                    <a:pt x="275538" y="685883"/>
                    <a:pt x="273725" y="688178"/>
                  </a:cubicBezTo>
                  <a:cubicBezTo>
                    <a:pt x="271913" y="690474"/>
                    <a:pt x="269775" y="692958"/>
                    <a:pt x="268345" y="694572"/>
                  </a:cubicBezTo>
                  <a:cubicBezTo>
                    <a:pt x="266913" y="696187"/>
                    <a:pt x="266158" y="696932"/>
                    <a:pt x="264839" y="698059"/>
                  </a:cubicBezTo>
                  <a:cubicBezTo>
                    <a:pt x="263519" y="699187"/>
                    <a:pt x="261665" y="700659"/>
                    <a:pt x="259289" y="702464"/>
                  </a:cubicBezTo>
                  <a:cubicBezTo>
                    <a:pt x="256913" y="704270"/>
                    <a:pt x="254019" y="706405"/>
                    <a:pt x="248691" y="709610"/>
                  </a:cubicBezTo>
                  <a:cubicBezTo>
                    <a:pt x="243362" y="712815"/>
                    <a:pt x="235777" y="717106"/>
                    <a:pt x="235298" y="717328"/>
                  </a:cubicBezTo>
                  <a:cubicBezTo>
                    <a:pt x="234820" y="717549"/>
                    <a:pt x="234108" y="717826"/>
                    <a:pt x="233194" y="718148"/>
                  </a:cubicBezTo>
                  <a:cubicBezTo>
                    <a:pt x="232279" y="718470"/>
                    <a:pt x="231166" y="718827"/>
                    <a:pt x="229859" y="719224"/>
                  </a:cubicBezTo>
                  <a:cubicBezTo>
                    <a:pt x="228552" y="719622"/>
                    <a:pt x="227194" y="720037"/>
                    <a:pt x="224601" y="720274"/>
                  </a:cubicBezTo>
                  <a:cubicBezTo>
                    <a:pt x="222009" y="720510"/>
                    <a:pt x="219894" y="720761"/>
                    <a:pt x="218300" y="721032"/>
                  </a:cubicBezTo>
                  <a:cubicBezTo>
                    <a:pt x="216707" y="721302"/>
                    <a:pt x="215636" y="721564"/>
                    <a:pt x="215094" y="721709"/>
                  </a:cubicBezTo>
                  <a:cubicBezTo>
                    <a:pt x="214552" y="721854"/>
                    <a:pt x="214552" y="721854"/>
                    <a:pt x="214918" y="721801"/>
                  </a:cubicBezTo>
                  <a:cubicBezTo>
                    <a:pt x="214918" y="721801"/>
                    <a:pt x="215666" y="721830"/>
                    <a:pt x="216925" y="721899"/>
                  </a:cubicBezTo>
                  <a:cubicBezTo>
                    <a:pt x="218183" y="721967"/>
                    <a:pt x="219955" y="722045"/>
                    <a:pt x="222244" y="722112"/>
                  </a:cubicBezTo>
                  <a:cubicBezTo>
                    <a:pt x="224533" y="722180"/>
                    <a:pt x="227424" y="722239"/>
                    <a:pt x="228984" y="721932"/>
                  </a:cubicBezTo>
                  <a:cubicBezTo>
                    <a:pt x="230543" y="721625"/>
                    <a:pt x="231845" y="721343"/>
                    <a:pt x="232960" y="721070"/>
                  </a:cubicBezTo>
                  <a:cubicBezTo>
                    <a:pt x="233469" y="720946"/>
                    <a:pt x="233930" y="720825"/>
                    <a:pt x="234365" y="720706"/>
                  </a:cubicBezTo>
                  <a:cubicBezTo>
                    <a:pt x="233483" y="721557"/>
                    <a:pt x="232670" y="722387"/>
                    <a:pt x="232013" y="723154"/>
                  </a:cubicBezTo>
                  <a:cubicBezTo>
                    <a:pt x="230341" y="725108"/>
                    <a:pt x="229317" y="726549"/>
                    <a:pt x="228422" y="727934"/>
                  </a:cubicBezTo>
                  <a:cubicBezTo>
                    <a:pt x="227527" y="729320"/>
                    <a:pt x="226757" y="730647"/>
                    <a:pt x="226116" y="731919"/>
                  </a:cubicBezTo>
                  <a:cubicBezTo>
                    <a:pt x="225475" y="733191"/>
                    <a:pt x="224957" y="734405"/>
                    <a:pt x="224328" y="736131"/>
                  </a:cubicBezTo>
                  <a:cubicBezTo>
                    <a:pt x="223890" y="737331"/>
                    <a:pt x="223384" y="738821"/>
                    <a:pt x="222895" y="740385"/>
                  </a:cubicBezTo>
                  <a:cubicBezTo>
                    <a:pt x="222874" y="740443"/>
                    <a:pt x="222839" y="740486"/>
                    <a:pt x="222818" y="740546"/>
                  </a:cubicBezTo>
                  <a:lnTo>
                    <a:pt x="219708" y="749558"/>
                  </a:lnTo>
                  <a:cubicBezTo>
                    <a:pt x="219192" y="751262"/>
                    <a:pt x="218848" y="752779"/>
                    <a:pt x="218583" y="754209"/>
                  </a:cubicBezTo>
                  <a:cubicBezTo>
                    <a:pt x="217149" y="751322"/>
                    <a:pt x="215386" y="748828"/>
                    <a:pt x="213215" y="746820"/>
                  </a:cubicBezTo>
                  <a:cubicBezTo>
                    <a:pt x="208339" y="742893"/>
                    <a:pt x="199390" y="736957"/>
                    <a:pt x="186412" y="729033"/>
                  </a:cubicBezTo>
                  <a:cubicBezTo>
                    <a:pt x="147854" y="693937"/>
                    <a:pt x="129185" y="676118"/>
                    <a:pt x="130428" y="675595"/>
                  </a:cubicBezTo>
                  <a:cubicBezTo>
                    <a:pt x="116961" y="655910"/>
                    <a:pt x="96265" y="630549"/>
                    <a:pt x="68338" y="599514"/>
                  </a:cubicBezTo>
                  <a:cubicBezTo>
                    <a:pt x="66662" y="597408"/>
                    <a:pt x="65139" y="595472"/>
                    <a:pt x="63686" y="593613"/>
                  </a:cubicBezTo>
                  <a:cubicBezTo>
                    <a:pt x="70572" y="600597"/>
                    <a:pt x="78297" y="607119"/>
                    <a:pt x="86903" y="613157"/>
                  </a:cubicBezTo>
                  <a:cubicBezTo>
                    <a:pt x="68886" y="594812"/>
                    <a:pt x="57229" y="581795"/>
                    <a:pt x="51929" y="574108"/>
                  </a:cubicBezTo>
                  <a:cubicBezTo>
                    <a:pt x="58227" y="581538"/>
                    <a:pt x="65463" y="588554"/>
                    <a:pt x="73639" y="595155"/>
                  </a:cubicBezTo>
                  <a:lnTo>
                    <a:pt x="55462" y="572536"/>
                  </a:lnTo>
                  <a:cubicBezTo>
                    <a:pt x="51394" y="566978"/>
                    <a:pt x="47324" y="560779"/>
                    <a:pt x="43252" y="553938"/>
                  </a:cubicBezTo>
                  <a:cubicBezTo>
                    <a:pt x="41967" y="551753"/>
                    <a:pt x="40783" y="549528"/>
                    <a:pt x="39684" y="547270"/>
                  </a:cubicBezTo>
                  <a:cubicBezTo>
                    <a:pt x="41468" y="550140"/>
                    <a:pt x="43542" y="553266"/>
                    <a:pt x="45966" y="556702"/>
                  </a:cubicBezTo>
                  <a:cubicBezTo>
                    <a:pt x="52521" y="565282"/>
                    <a:pt x="59154" y="572024"/>
                    <a:pt x="65865" y="576929"/>
                  </a:cubicBezTo>
                  <a:cubicBezTo>
                    <a:pt x="57569" y="565283"/>
                    <a:pt x="52968" y="558655"/>
                    <a:pt x="52065" y="557046"/>
                  </a:cubicBezTo>
                  <a:cubicBezTo>
                    <a:pt x="49520" y="553100"/>
                    <a:pt x="47177" y="548889"/>
                    <a:pt x="45036" y="544415"/>
                  </a:cubicBezTo>
                  <a:cubicBezTo>
                    <a:pt x="44267" y="542811"/>
                    <a:pt x="43580" y="541117"/>
                    <a:pt x="42916" y="539400"/>
                  </a:cubicBezTo>
                  <a:cubicBezTo>
                    <a:pt x="42594" y="538372"/>
                    <a:pt x="42282" y="537346"/>
                    <a:pt x="42014" y="536328"/>
                  </a:cubicBezTo>
                  <a:cubicBezTo>
                    <a:pt x="41827" y="535588"/>
                    <a:pt x="41679" y="534855"/>
                    <a:pt x="41514" y="534119"/>
                  </a:cubicBezTo>
                  <a:cubicBezTo>
                    <a:pt x="42079" y="535394"/>
                    <a:pt x="42680" y="536693"/>
                    <a:pt x="43330" y="538025"/>
                  </a:cubicBezTo>
                  <a:cubicBezTo>
                    <a:pt x="48520" y="548253"/>
                    <a:pt x="55487" y="557084"/>
                    <a:pt x="64230" y="564518"/>
                  </a:cubicBezTo>
                  <a:cubicBezTo>
                    <a:pt x="64264" y="564298"/>
                    <a:pt x="64134" y="563971"/>
                    <a:pt x="63844" y="563537"/>
                  </a:cubicBezTo>
                  <a:cubicBezTo>
                    <a:pt x="60080" y="558157"/>
                    <a:pt x="57114" y="553473"/>
                    <a:pt x="54947" y="549485"/>
                  </a:cubicBezTo>
                  <a:cubicBezTo>
                    <a:pt x="52594" y="545208"/>
                    <a:pt x="50933" y="541582"/>
                    <a:pt x="49965" y="538608"/>
                  </a:cubicBezTo>
                  <a:cubicBezTo>
                    <a:pt x="49041" y="535667"/>
                    <a:pt x="48294" y="532750"/>
                    <a:pt x="47687" y="529851"/>
                  </a:cubicBezTo>
                  <a:cubicBezTo>
                    <a:pt x="51058" y="537395"/>
                    <a:pt x="54837" y="544113"/>
                    <a:pt x="59054" y="549944"/>
                  </a:cubicBezTo>
                  <a:cubicBezTo>
                    <a:pt x="53975" y="538743"/>
                    <a:pt x="51032" y="529678"/>
                    <a:pt x="50224" y="522750"/>
                  </a:cubicBezTo>
                  <a:cubicBezTo>
                    <a:pt x="49437" y="517857"/>
                    <a:pt x="49084" y="511754"/>
                    <a:pt x="49166" y="504443"/>
                  </a:cubicBezTo>
                  <a:cubicBezTo>
                    <a:pt x="49177" y="503788"/>
                    <a:pt x="49210" y="503198"/>
                    <a:pt x="49233" y="502576"/>
                  </a:cubicBezTo>
                  <a:cubicBezTo>
                    <a:pt x="49277" y="503194"/>
                    <a:pt x="49295" y="503808"/>
                    <a:pt x="49410" y="504436"/>
                  </a:cubicBezTo>
                  <a:cubicBezTo>
                    <a:pt x="49971" y="506792"/>
                    <a:pt x="50548" y="507822"/>
                    <a:pt x="51142" y="507524"/>
                  </a:cubicBezTo>
                  <a:cubicBezTo>
                    <a:pt x="51294" y="507467"/>
                    <a:pt x="51434" y="507164"/>
                    <a:pt x="51562" y="506616"/>
                  </a:cubicBezTo>
                  <a:cubicBezTo>
                    <a:pt x="52669" y="499931"/>
                    <a:pt x="53649" y="495298"/>
                    <a:pt x="54503" y="492717"/>
                  </a:cubicBezTo>
                  <a:cubicBezTo>
                    <a:pt x="54609" y="492375"/>
                    <a:pt x="54752" y="492019"/>
                    <a:pt x="54879" y="491670"/>
                  </a:cubicBezTo>
                  <a:cubicBezTo>
                    <a:pt x="54904" y="491635"/>
                    <a:pt x="54929" y="491601"/>
                    <a:pt x="54954" y="491567"/>
                  </a:cubicBezTo>
                  <a:cubicBezTo>
                    <a:pt x="54956" y="491835"/>
                    <a:pt x="54939" y="492112"/>
                    <a:pt x="54947" y="492379"/>
                  </a:cubicBezTo>
                  <a:cubicBezTo>
                    <a:pt x="54970" y="493607"/>
                    <a:pt x="55054" y="495198"/>
                    <a:pt x="55199" y="497149"/>
                  </a:cubicBezTo>
                  <a:cubicBezTo>
                    <a:pt x="55245" y="497533"/>
                    <a:pt x="55355" y="497625"/>
                    <a:pt x="55527" y="497426"/>
                  </a:cubicBezTo>
                  <a:cubicBezTo>
                    <a:pt x="55579" y="497380"/>
                    <a:pt x="55699" y="497093"/>
                    <a:pt x="55887" y="496565"/>
                  </a:cubicBezTo>
                  <a:cubicBezTo>
                    <a:pt x="56720" y="493797"/>
                    <a:pt x="57282" y="492067"/>
                    <a:pt x="57573" y="491375"/>
                  </a:cubicBezTo>
                  <a:cubicBezTo>
                    <a:pt x="60025" y="485321"/>
                    <a:pt x="61592" y="481395"/>
                    <a:pt x="62293" y="479551"/>
                  </a:cubicBezTo>
                  <a:cubicBezTo>
                    <a:pt x="63073" y="477772"/>
                    <a:pt x="63940" y="475643"/>
                    <a:pt x="64915" y="473145"/>
                  </a:cubicBezTo>
                  <a:cubicBezTo>
                    <a:pt x="65993" y="470384"/>
                    <a:pt x="66374" y="469668"/>
                    <a:pt x="66844" y="468845"/>
                  </a:cubicBezTo>
                  <a:cubicBezTo>
                    <a:pt x="67313" y="468023"/>
                    <a:pt x="67813" y="467218"/>
                    <a:pt x="68342" y="466431"/>
                  </a:cubicBezTo>
                  <a:cubicBezTo>
                    <a:pt x="68872" y="465644"/>
                    <a:pt x="69432" y="464875"/>
                    <a:pt x="70022" y="464122"/>
                  </a:cubicBezTo>
                  <a:cubicBezTo>
                    <a:pt x="70614" y="463370"/>
                    <a:pt x="71124" y="462766"/>
                    <a:pt x="71703" y="462147"/>
                  </a:cubicBezTo>
                  <a:cubicBezTo>
                    <a:pt x="72282" y="461528"/>
                    <a:pt x="72935" y="460887"/>
                    <a:pt x="73660" y="460227"/>
                  </a:cubicBezTo>
                  <a:cubicBezTo>
                    <a:pt x="74386" y="459566"/>
                    <a:pt x="75186" y="458887"/>
                    <a:pt x="75991" y="458237"/>
                  </a:cubicBezTo>
                  <a:cubicBezTo>
                    <a:pt x="76796" y="457587"/>
                    <a:pt x="81674" y="454601"/>
                    <a:pt x="85811" y="451952"/>
                  </a:cubicBezTo>
                  <a:cubicBezTo>
                    <a:pt x="89948" y="449304"/>
                    <a:pt x="93308" y="447015"/>
                    <a:pt x="95903" y="445075"/>
                  </a:cubicBezTo>
                  <a:cubicBezTo>
                    <a:pt x="98497" y="443135"/>
                    <a:pt x="100346" y="441519"/>
                    <a:pt x="101429" y="440212"/>
                  </a:cubicBezTo>
                  <a:cubicBezTo>
                    <a:pt x="102514" y="438905"/>
                    <a:pt x="103039" y="438165"/>
                    <a:pt x="103686" y="437116"/>
                  </a:cubicBezTo>
                  <a:cubicBezTo>
                    <a:pt x="104333" y="436067"/>
                    <a:pt x="105046" y="434777"/>
                    <a:pt x="105838" y="433237"/>
                  </a:cubicBezTo>
                  <a:cubicBezTo>
                    <a:pt x="106630" y="431698"/>
                    <a:pt x="107501" y="429906"/>
                    <a:pt x="108458" y="427819"/>
                  </a:cubicBezTo>
                  <a:cubicBezTo>
                    <a:pt x="109415" y="425732"/>
                    <a:pt x="110844" y="421644"/>
                    <a:pt x="112045" y="418231"/>
                  </a:cubicBezTo>
                  <a:cubicBezTo>
                    <a:pt x="113247" y="414817"/>
                    <a:pt x="114246" y="412031"/>
                    <a:pt x="115039" y="409872"/>
                  </a:cubicBezTo>
                  <a:cubicBezTo>
                    <a:pt x="115832" y="407711"/>
                    <a:pt x="116425" y="406176"/>
                    <a:pt x="116603" y="405581"/>
                  </a:cubicBezTo>
                  <a:cubicBezTo>
                    <a:pt x="117029" y="404670"/>
                    <a:pt x="116676" y="404904"/>
                    <a:pt x="116924" y="404588"/>
                  </a:cubicBezTo>
                  <a:cubicBezTo>
                    <a:pt x="116563" y="404834"/>
                    <a:pt x="115774" y="405818"/>
                    <a:pt x="114780" y="407439"/>
                  </a:cubicBezTo>
                  <a:cubicBezTo>
                    <a:pt x="113784" y="409060"/>
                    <a:pt x="112600" y="411320"/>
                    <a:pt x="111218" y="414213"/>
                  </a:cubicBezTo>
                  <a:cubicBezTo>
                    <a:pt x="109836" y="417105"/>
                    <a:pt x="108272" y="420634"/>
                    <a:pt x="106905" y="423573"/>
                  </a:cubicBezTo>
                  <a:cubicBezTo>
                    <a:pt x="105538" y="426511"/>
                    <a:pt x="104523" y="428390"/>
                    <a:pt x="103618" y="430013"/>
                  </a:cubicBezTo>
                  <a:cubicBezTo>
                    <a:pt x="102714" y="431637"/>
                    <a:pt x="101918" y="433003"/>
                    <a:pt x="101231" y="434103"/>
                  </a:cubicBezTo>
                  <a:cubicBezTo>
                    <a:pt x="100544" y="435204"/>
                    <a:pt x="99973" y="436030"/>
                    <a:pt x="99395" y="436845"/>
                  </a:cubicBezTo>
                  <a:cubicBezTo>
                    <a:pt x="98817" y="437659"/>
                    <a:pt x="97750" y="438775"/>
                    <a:pt x="95822" y="440355"/>
                  </a:cubicBezTo>
                  <a:cubicBezTo>
                    <a:pt x="93894" y="441936"/>
                    <a:pt x="91143" y="443920"/>
                    <a:pt x="87589" y="446285"/>
                  </a:cubicBezTo>
                  <a:cubicBezTo>
                    <a:pt x="84034" y="448651"/>
                    <a:pt x="79682" y="451391"/>
                    <a:pt x="76679" y="453318"/>
                  </a:cubicBezTo>
                  <a:cubicBezTo>
                    <a:pt x="73676" y="455246"/>
                    <a:pt x="72770" y="455984"/>
                    <a:pt x="71932" y="456711"/>
                  </a:cubicBezTo>
                  <a:cubicBezTo>
                    <a:pt x="71095" y="457439"/>
                    <a:pt x="70324" y="458157"/>
                    <a:pt x="69621" y="458866"/>
                  </a:cubicBezTo>
                  <a:cubicBezTo>
                    <a:pt x="68918" y="459576"/>
                    <a:pt x="68284" y="460277"/>
                    <a:pt x="67663" y="461031"/>
                  </a:cubicBezTo>
                  <a:cubicBezTo>
                    <a:pt x="67552" y="461165"/>
                    <a:pt x="67442" y="461326"/>
                    <a:pt x="67331" y="461465"/>
                  </a:cubicBezTo>
                  <a:cubicBezTo>
                    <a:pt x="66814" y="461534"/>
                    <a:pt x="65883" y="461539"/>
                    <a:pt x="64482" y="461474"/>
                  </a:cubicBezTo>
                  <a:cubicBezTo>
                    <a:pt x="64285" y="461484"/>
                    <a:pt x="64135" y="461553"/>
                    <a:pt x="64033" y="461682"/>
                  </a:cubicBezTo>
                  <a:cubicBezTo>
                    <a:pt x="63744" y="462214"/>
                    <a:pt x="63856" y="462843"/>
                    <a:pt x="64368" y="463568"/>
                  </a:cubicBezTo>
                  <a:cubicBezTo>
                    <a:pt x="64606" y="463843"/>
                    <a:pt x="64922" y="464061"/>
                    <a:pt x="65297" y="464236"/>
                  </a:cubicBezTo>
                  <a:cubicBezTo>
                    <a:pt x="65269" y="464277"/>
                    <a:pt x="65243" y="464319"/>
                    <a:pt x="65216" y="464360"/>
                  </a:cubicBezTo>
                  <a:cubicBezTo>
                    <a:pt x="65095" y="464347"/>
                    <a:pt x="64984" y="464374"/>
                    <a:pt x="64862" y="464353"/>
                  </a:cubicBezTo>
                  <a:cubicBezTo>
                    <a:pt x="64561" y="464306"/>
                    <a:pt x="64255" y="464249"/>
                    <a:pt x="63947" y="464181"/>
                  </a:cubicBezTo>
                  <a:cubicBezTo>
                    <a:pt x="63805" y="464154"/>
                    <a:pt x="63183" y="464006"/>
                    <a:pt x="62081" y="463736"/>
                  </a:cubicBezTo>
                  <a:cubicBezTo>
                    <a:pt x="61807" y="463676"/>
                    <a:pt x="61652" y="463647"/>
                    <a:pt x="61614" y="463650"/>
                  </a:cubicBezTo>
                  <a:cubicBezTo>
                    <a:pt x="61330" y="463598"/>
                    <a:pt x="61135" y="463670"/>
                    <a:pt x="61029" y="463864"/>
                  </a:cubicBezTo>
                  <a:cubicBezTo>
                    <a:pt x="60833" y="464591"/>
                    <a:pt x="61190" y="465289"/>
                    <a:pt x="62101" y="465958"/>
                  </a:cubicBezTo>
                  <a:cubicBezTo>
                    <a:pt x="62422" y="466175"/>
                    <a:pt x="62750" y="466337"/>
                    <a:pt x="63082" y="466475"/>
                  </a:cubicBezTo>
                  <a:cubicBezTo>
                    <a:pt x="62683" y="466507"/>
                    <a:pt x="62276" y="466502"/>
                    <a:pt x="61857" y="466444"/>
                  </a:cubicBezTo>
                  <a:cubicBezTo>
                    <a:pt x="61099" y="466349"/>
                    <a:pt x="60346" y="466151"/>
                    <a:pt x="59597" y="465851"/>
                  </a:cubicBezTo>
                  <a:cubicBezTo>
                    <a:pt x="58751" y="465534"/>
                    <a:pt x="57515" y="464919"/>
                    <a:pt x="55888" y="464008"/>
                  </a:cubicBezTo>
                  <a:cubicBezTo>
                    <a:pt x="55761" y="463929"/>
                    <a:pt x="55675" y="463930"/>
                    <a:pt x="55629" y="464010"/>
                  </a:cubicBezTo>
                  <a:cubicBezTo>
                    <a:pt x="55548" y="464268"/>
                    <a:pt x="55874" y="464909"/>
                    <a:pt x="56607" y="465934"/>
                  </a:cubicBezTo>
                  <a:cubicBezTo>
                    <a:pt x="57444" y="467132"/>
                    <a:pt x="58132" y="467933"/>
                    <a:pt x="58672" y="468338"/>
                  </a:cubicBezTo>
                  <a:cubicBezTo>
                    <a:pt x="59673" y="469142"/>
                    <a:pt x="60716" y="469699"/>
                    <a:pt x="61795" y="470045"/>
                  </a:cubicBezTo>
                  <a:cubicBezTo>
                    <a:pt x="61486" y="470130"/>
                    <a:pt x="61161" y="470184"/>
                    <a:pt x="60808" y="470183"/>
                  </a:cubicBezTo>
                  <a:cubicBezTo>
                    <a:pt x="60191" y="470219"/>
                    <a:pt x="59441" y="470162"/>
                    <a:pt x="58557" y="470013"/>
                  </a:cubicBezTo>
                  <a:cubicBezTo>
                    <a:pt x="57418" y="469818"/>
                    <a:pt x="55963" y="469470"/>
                    <a:pt x="54191" y="468969"/>
                  </a:cubicBezTo>
                  <a:cubicBezTo>
                    <a:pt x="53950" y="468928"/>
                    <a:pt x="53823" y="468958"/>
                    <a:pt x="53811" y="469059"/>
                  </a:cubicBezTo>
                  <a:cubicBezTo>
                    <a:pt x="54136" y="470434"/>
                    <a:pt x="55207" y="471614"/>
                    <a:pt x="57025" y="472600"/>
                  </a:cubicBezTo>
                  <a:cubicBezTo>
                    <a:pt x="58054" y="473065"/>
                    <a:pt x="59002" y="473353"/>
                    <a:pt x="59874" y="473473"/>
                  </a:cubicBezTo>
                  <a:cubicBezTo>
                    <a:pt x="59266" y="473642"/>
                    <a:pt x="58633" y="473752"/>
                    <a:pt x="57945" y="473736"/>
                  </a:cubicBezTo>
                  <a:cubicBezTo>
                    <a:pt x="56861" y="473705"/>
                    <a:pt x="55723" y="473499"/>
                    <a:pt x="54530" y="473118"/>
                  </a:cubicBezTo>
                  <a:cubicBezTo>
                    <a:pt x="53765" y="472928"/>
                    <a:pt x="52222" y="472157"/>
                    <a:pt x="49902" y="470808"/>
                  </a:cubicBezTo>
                  <a:cubicBezTo>
                    <a:pt x="49633" y="470664"/>
                    <a:pt x="49435" y="470702"/>
                    <a:pt x="49309" y="470922"/>
                  </a:cubicBezTo>
                  <a:cubicBezTo>
                    <a:pt x="49154" y="471353"/>
                    <a:pt x="49502" y="472410"/>
                    <a:pt x="50352" y="474096"/>
                  </a:cubicBezTo>
                  <a:cubicBezTo>
                    <a:pt x="50918" y="475211"/>
                    <a:pt x="51652" y="476222"/>
                    <a:pt x="52555" y="477131"/>
                  </a:cubicBezTo>
                  <a:cubicBezTo>
                    <a:pt x="53069" y="477648"/>
                    <a:pt x="53579" y="478101"/>
                    <a:pt x="54086" y="478502"/>
                  </a:cubicBezTo>
                  <a:cubicBezTo>
                    <a:pt x="53948" y="478454"/>
                    <a:pt x="53820" y="478430"/>
                    <a:pt x="53681" y="478377"/>
                  </a:cubicBezTo>
                  <a:cubicBezTo>
                    <a:pt x="51970" y="477693"/>
                    <a:pt x="50290" y="476343"/>
                    <a:pt x="48641" y="474328"/>
                  </a:cubicBezTo>
                  <a:cubicBezTo>
                    <a:pt x="45686" y="470281"/>
                    <a:pt x="43972" y="465662"/>
                    <a:pt x="43499" y="460469"/>
                  </a:cubicBezTo>
                  <a:cubicBezTo>
                    <a:pt x="43804" y="466138"/>
                    <a:pt x="44250" y="470208"/>
                    <a:pt x="44838" y="472681"/>
                  </a:cubicBezTo>
                  <a:cubicBezTo>
                    <a:pt x="44944" y="473129"/>
                    <a:pt x="45066" y="473551"/>
                    <a:pt x="45179" y="473989"/>
                  </a:cubicBezTo>
                  <a:cubicBezTo>
                    <a:pt x="45340" y="475802"/>
                    <a:pt x="45472" y="477186"/>
                    <a:pt x="45575" y="478165"/>
                  </a:cubicBezTo>
                  <a:cubicBezTo>
                    <a:pt x="45335" y="477770"/>
                    <a:pt x="45090" y="477406"/>
                    <a:pt x="44854" y="476989"/>
                  </a:cubicBezTo>
                  <a:cubicBezTo>
                    <a:pt x="42771" y="473392"/>
                    <a:pt x="41192" y="469152"/>
                    <a:pt x="40117" y="464269"/>
                  </a:cubicBezTo>
                  <a:cubicBezTo>
                    <a:pt x="40462" y="471435"/>
                    <a:pt x="41702" y="477381"/>
                    <a:pt x="43793" y="482168"/>
                  </a:cubicBezTo>
                  <a:cubicBezTo>
                    <a:pt x="42901" y="480974"/>
                    <a:pt x="42040" y="479378"/>
                    <a:pt x="41213" y="477354"/>
                  </a:cubicBezTo>
                  <a:cubicBezTo>
                    <a:pt x="41665" y="480265"/>
                    <a:pt x="42164" y="482664"/>
                    <a:pt x="42704" y="484611"/>
                  </a:cubicBezTo>
                  <a:cubicBezTo>
                    <a:pt x="39691" y="481164"/>
                    <a:pt x="37635" y="476859"/>
                    <a:pt x="36575" y="471661"/>
                  </a:cubicBezTo>
                  <a:cubicBezTo>
                    <a:pt x="37465" y="476504"/>
                    <a:pt x="38036" y="479354"/>
                    <a:pt x="38288" y="480214"/>
                  </a:cubicBezTo>
                  <a:cubicBezTo>
                    <a:pt x="38741" y="481989"/>
                    <a:pt x="39282" y="483644"/>
                    <a:pt x="39913" y="485180"/>
                  </a:cubicBezTo>
                  <a:cubicBezTo>
                    <a:pt x="39932" y="485228"/>
                    <a:pt x="39953" y="485265"/>
                    <a:pt x="39973" y="485312"/>
                  </a:cubicBezTo>
                  <a:cubicBezTo>
                    <a:pt x="38848" y="483496"/>
                    <a:pt x="37785" y="481463"/>
                    <a:pt x="36795" y="479184"/>
                  </a:cubicBezTo>
                  <a:cubicBezTo>
                    <a:pt x="36500" y="478733"/>
                    <a:pt x="36683" y="480120"/>
                    <a:pt x="37330" y="483286"/>
                  </a:cubicBezTo>
                  <a:cubicBezTo>
                    <a:pt x="36626" y="481654"/>
                    <a:pt x="35775" y="479280"/>
                    <a:pt x="34759" y="476082"/>
                  </a:cubicBezTo>
                  <a:cubicBezTo>
                    <a:pt x="35030" y="481826"/>
                    <a:pt x="35830" y="486568"/>
                    <a:pt x="37113" y="490388"/>
                  </a:cubicBezTo>
                  <a:cubicBezTo>
                    <a:pt x="34882" y="487298"/>
                    <a:pt x="33254" y="483496"/>
                    <a:pt x="32247" y="478957"/>
                  </a:cubicBezTo>
                  <a:cubicBezTo>
                    <a:pt x="32364" y="486687"/>
                    <a:pt x="33842" y="492617"/>
                    <a:pt x="36662" y="496770"/>
                  </a:cubicBezTo>
                  <a:cubicBezTo>
                    <a:pt x="36599" y="496744"/>
                    <a:pt x="36525" y="496717"/>
                    <a:pt x="36462" y="496691"/>
                  </a:cubicBezTo>
                  <a:lnTo>
                    <a:pt x="36241" y="496634"/>
                  </a:lnTo>
                  <a:cubicBezTo>
                    <a:pt x="36096" y="496607"/>
                    <a:pt x="36001" y="496641"/>
                    <a:pt x="35956" y="496738"/>
                  </a:cubicBezTo>
                  <a:lnTo>
                    <a:pt x="36209" y="497374"/>
                  </a:lnTo>
                  <a:cubicBezTo>
                    <a:pt x="36400" y="497801"/>
                    <a:pt x="36634" y="498230"/>
                    <a:pt x="36914" y="498662"/>
                  </a:cubicBezTo>
                  <a:cubicBezTo>
                    <a:pt x="37085" y="498927"/>
                    <a:pt x="37304" y="499195"/>
                    <a:pt x="37509" y="499462"/>
                  </a:cubicBezTo>
                  <a:cubicBezTo>
                    <a:pt x="37084" y="499155"/>
                    <a:pt x="36666" y="498819"/>
                    <a:pt x="36261" y="498419"/>
                  </a:cubicBezTo>
                  <a:cubicBezTo>
                    <a:pt x="35640" y="497806"/>
                    <a:pt x="35042" y="497078"/>
                    <a:pt x="34479" y="496261"/>
                  </a:cubicBezTo>
                  <a:cubicBezTo>
                    <a:pt x="33915" y="495443"/>
                    <a:pt x="33079" y="493672"/>
                    <a:pt x="32367" y="491711"/>
                  </a:cubicBezTo>
                  <a:cubicBezTo>
                    <a:pt x="31654" y="489750"/>
                    <a:pt x="31083" y="487574"/>
                    <a:pt x="30675" y="485171"/>
                  </a:cubicBezTo>
                  <a:cubicBezTo>
                    <a:pt x="30266" y="482768"/>
                    <a:pt x="30010" y="480132"/>
                    <a:pt x="29750" y="478733"/>
                  </a:cubicBezTo>
                  <a:cubicBezTo>
                    <a:pt x="29556" y="475855"/>
                    <a:pt x="29420" y="477330"/>
                    <a:pt x="29485" y="475852"/>
                  </a:cubicBezTo>
                  <a:cubicBezTo>
                    <a:pt x="29077" y="477323"/>
                    <a:pt x="28901" y="480159"/>
                    <a:pt x="28990" y="482807"/>
                  </a:cubicBezTo>
                  <a:cubicBezTo>
                    <a:pt x="29078" y="485454"/>
                    <a:pt x="29402" y="487908"/>
                    <a:pt x="29956" y="490164"/>
                  </a:cubicBezTo>
                  <a:cubicBezTo>
                    <a:pt x="30511" y="492420"/>
                    <a:pt x="31339" y="494455"/>
                    <a:pt x="32190" y="495881"/>
                  </a:cubicBezTo>
                  <a:cubicBezTo>
                    <a:pt x="32290" y="496049"/>
                    <a:pt x="32382" y="496183"/>
                    <a:pt x="32477" y="496335"/>
                  </a:cubicBezTo>
                  <a:cubicBezTo>
                    <a:pt x="33407" y="498438"/>
                    <a:pt x="34610" y="500443"/>
                    <a:pt x="36068" y="502356"/>
                  </a:cubicBezTo>
                  <a:cubicBezTo>
                    <a:pt x="36041" y="502342"/>
                    <a:pt x="36015" y="502329"/>
                    <a:pt x="35988" y="502315"/>
                  </a:cubicBezTo>
                  <a:cubicBezTo>
                    <a:pt x="34166" y="500716"/>
                    <a:pt x="32687" y="499281"/>
                    <a:pt x="31529" y="497999"/>
                  </a:cubicBezTo>
                  <a:cubicBezTo>
                    <a:pt x="31057" y="497210"/>
                    <a:pt x="30598" y="496266"/>
                    <a:pt x="29937" y="494516"/>
                  </a:cubicBezTo>
                  <a:cubicBezTo>
                    <a:pt x="29197" y="492559"/>
                    <a:pt x="28350" y="489600"/>
                    <a:pt x="27819" y="486495"/>
                  </a:cubicBezTo>
                  <a:cubicBezTo>
                    <a:pt x="27288" y="483390"/>
                    <a:pt x="27041" y="480130"/>
                    <a:pt x="27093" y="476696"/>
                  </a:cubicBezTo>
                  <a:cubicBezTo>
                    <a:pt x="27144" y="473261"/>
                    <a:pt x="27465" y="469638"/>
                    <a:pt x="27838" y="466811"/>
                  </a:cubicBezTo>
                  <a:cubicBezTo>
                    <a:pt x="28211" y="463985"/>
                    <a:pt x="28211" y="463985"/>
                    <a:pt x="27828" y="465846"/>
                  </a:cubicBezTo>
                  <a:cubicBezTo>
                    <a:pt x="27828" y="465846"/>
                    <a:pt x="26661" y="469496"/>
                    <a:pt x="26064" y="473086"/>
                  </a:cubicBezTo>
                  <a:cubicBezTo>
                    <a:pt x="25467" y="476676"/>
                    <a:pt x="25292" y="480157"/>
                    <a:pt x="25518" y="483512"/>
                  </a:cubicBezTo>
                  <a:cubicBezTo>
                    <a:pt x="25658" y="485593"/>
                    <a:pt x="25980" y="487611"/>
                    <a:pt x="26436" y="489575"/>
                  </a:cubicBezTo>
                  <a:cubicBezTo>
                    <a:pt x="26065" y="488680"/>
                    <a:pt x="25697" y="487720"/>
                    <a:pt x="25330" y="486694"/>
                  </a:cubicBezTo>
                  <a:cubicBezTo>
                    <a:pt x="24457" y="484422"/>
                    <a:pt x="23755" y="482331"/>
                    <a:pt x="23198" y="480394"/>
                  </a:cubicBezTo>
                  <a:cubicBezTo>
                    <a:pt x="22599" y="475222"/>
                    <a:pt x="21954" y="471051"/>
                    <a:pt x="21261" y="467944"/>
                  </a:cubicBezTo>
                  <a:cubicBezTo>
                    <a:pt x="21128" y="466216"/>
                    <a:pt x="20984" y="464216"/>
                    <a:pt x="20827" y="461913"/>
                  </a:cubicBezTo>
                  <a:cubicBezTo>
                    <a:pt x="20566" y="459845"/>
                    <a:pt x="20163" y="457736"/>
                    <a:pt x="19620" y="455583"/>
                  </a:cubicBezTo>
                  <a:cubicBezTo>
                    <a:pt x="19157" y="453259"/>
                    <a:pt x="16566" y="446372"/>
                    <a:pt x="11849" y="434921"/>
                  </a:cubicBezTo>
                  <a:cubicBezTo>
                    <a:pt x="10049" y="429461"/>
                    <a:pt x="8955" y="425600"/>
                    <a:pt x="8567" y="423340"/>
                  </a:cubicBezTo>
                  <a:cubicBezTo>
                    <a:pt x="8276" y="421082"/>
                    <a:pt x="8126" y="418844"/>
                    <a:pt x="8069" y="416618"/>
                  </a:cubicBezTo>
                  <a:cubicBezTo>
                    <a:pt x="8083" y="416187"/>
                    <a:pt x="8104" y="415781"/>
                    <a:pt x="8144" y="415446"/>
                  </a:cubicBezTo>
                  <a:cubicBezTo>
                    <a:pt x="8307" y="411005"/>
                    <a:pt x="8495" y="407989"/>
                    <a:pt x="8708" y="406400"/>
                  </a:cubicBezTo>
                  <a:cubicBezTo>
                    <a:pt x="9003" y="404108"/>
                    <a:pt x="9275" y="401948"/>
                    <a:pt x="9536" y="399851"/>
                  </a:cubicBezTo>
                  <a:cubicBezTo>
                    <a:pt x="10401" y="393910"/>
                    <a:pt x="11396" y="387832"/>
                    <a:pt x="12552" y="381589"/>
                  </a:cubicBezTo>
                  <a:cubicBezTo>
                    <a:pt x="12959" y="378642"/>
                    <a:pt x="13227" y="376101"/>
                    <a:pt x="13369" y="373921"/>
                  </a:cubicBezTo>
                  <a:lnTo>
                    <a:pt x="14564" y="367298"/>
                  </a:lnTo>
                  <a:lnTo>
                    <a:pt x="19236" y="336664"/>
                  </a:lnTo>
                  <a:cubicBezTo>
                    <a:pt x="19358" y="336183"/>
                    <a:pt x="19479" y="335714"/>
                    <a:pt x="19599" y="335258"/>
                  </a:cubicBezTo>
                  <a:cubicBezTo>
                    <a:pt x="20259" y="332765"/>
                    <a:pt x="20898" y="330550"/>
                    <a:pt x="21515" y="328617"/>
                  </a:cubicBezTo>
                  <a:cubicBezTo>
                    <a:pt x="22132" y="326683"/>
                    <a:pt x="22725" y="325033"/>
                    <a:pt x="23304" y="323641"/>
                  </a:cubicBezTo>
                  <a:cubicBezTo>
                    <a:pt x="23884" y="322248"/>
                    <a:pt x="24794" y="320032"/>
                    <a:pt x="25854" y="317857"/>
                  </a:cubicBezTo>
                  <a:cubicBezTo>
                    <a:pt x="26914" y="315683"/>
                    <a:pt x="28145" y="313496"/>
                    <a:pt x="29549" y="311296"/>
                  </a:cubicBezTo>
                  <a:cubicBezTo>
                    <a:pt x="30953" y="309096"/>
                    <a:pt x="32529" y="306884"/>
                    <a:pt x="34285" y="304657"/>
                  </a:cubicBezTo>
                  <a:cubicBezTo>
                    <a:pt x="36039" y="302428"/>
                    <a:pt x="40605" y="296833"/>
                    <a:pt x="44542" y="292029"/>
                  </a:cubicBezTo>
                  <a:cubicBezTo>
                    <a:pt x="48055" y="287743"/>
                    <a:pt x="51089" y="284157"/>
                    <a:pt x="53705" y="281199"/>
                  </a:cubicBezTo>
                  <a:cubicBezTo>
                    <a:pt x="55465" y="279515"/>
                    <a:pt x="56835" y="278295"/>
                    <a:pt x="57838" y="277536"/>
                  </a:cubicBezTo>
                  <a:cubicBezTo>
                    <a:pt x="59200" y="276505"/>
                    <a:pt x="59513" y="275984"/>
                    <a:pt x="60556" y="275191"/>
                  </a:cubicBezTo>
                  <a:cubicBezTo>
                    <a:pt x="61598" y="274398"/>
                    <a:pt x="63801" y="272932"/>
                    <a:pt x="67066" y="270891"/>
                  </a:cubicBezTo>
                  <a:cubicBezTo>
                    <a:pt x="70332" y="268849"/>
                    <a:pt x="74648" y="266241"/>
                    <a:pt x="80025" y="263061"/>
                  </a:cubicBezTo>
                  <a:cubicBezTo>
                    <a:pt x="85403" y="259881"/>
                    <a:pt x="86755" y="258898"/>
                    <a:pt x="88340" y="257440"/>
                  </a:cubicBezTo>
                  <a:cubicBezTo>
                    <a:pt x="89925" y="255982"/>
                    <a:pt x="91829" y="254004"/>
                    <a:pt x="94074" y="251494"/>
                  </a:cubicBezTo>
                  <a:cubicBezTo>
                    <a:pt x="96319" y="248984"/>
                    <a:pt x="98911" y="245936"/>
                    <a:pt x="101834" y="242371"/>
                  </a:cubicBezTo>
                  <a:cubicBezTo>
                    <a:pt x="104758" y="238806"/>
                    <a:pt x="105442" y="238198"/>
                    <a:pt x="106269" y="237547"/>
                  </a:cubicBezTo>
                  <a:cubicBezTo>
                    <a:pt x="107095" y="236895"/>
                    <a:pt x="107939" y="236331"/>
                    <a:pt x="108802" y="235851"/>
                  </a:cubicBezTo>
                  <a:cubicBezTo>
                    <a:pt x="109665" y="235372"/>
                    <a:pt x="110547" y="234975"/>
                    <a:pt x="111371" y="234679"/>
                  </a:cubicBezTo>
                  <a:cubicBezTo>
                    <a:pt x="111893" y="234492"/>
                    <a:pt x="112939" y="234321"/>
                    <a:pt x="114099" y="234271"/>
                  </a:cubicBezTo>
                  <a:lnTo>
                    <a:pt x="119139" y="236521"/>
                  </a:lnTo>
                  <a:cubicBezTo>
                    <a:pt x="120504" y="236914"/>
                    <a:pt x="121775" y="237451"/>
                    <a:pt x="122970" y="238105"/>
                  </a:cubicBezTo>
                  <a:cubicBezTo>
                    <a:pt x="124144" y="239317"/>
                    <a:pt x="125298" y="240820"/>
                    <a:pt x="126436" y="242660"/>
                  </a:cubicBezTo>
                  <a:cubicBezTo>
                    <a:pt x="128058" y="245279"/>
                    <a:pt x="129225" y="247529"/>
                    <a:pt x="129968" y="250064"/>
                  </a:cubicBezTo>
                  <a:cubicBezTo>
                    <a:pt x="130189" y="250815"/>
                    <a:pt x="130363" y="251609"/>
                    <a:pt x="130515" y="252427"/>
                  </a:cubicBezTo>
                  <a:lnTo>
                    <a:pt x="129913" y="265741"/>
                  </a:lnTo>
                  <a:cubicBezTo>
                    <a:pt x="128750" y="271238"/>
                    <a:pt x="126599" y="275551"/>
                    <a:pt x="123483" y="278709"/>
                  </a:cubicBezTo>
                  <a:cubicBezTo>
                    <a:pt x="121528" y="279063"/>
                    <a:pt x="119767" y="279763"/>
                    <a:pt x="118955" y="280431"/>
                  </a:cubicBezTo>
                  <a:cubicBezTo>
                    <a:pt x="117021" y="281853"/>
                    <a:pt x="118102" y="281303"/>
                    <a:pt x="117094" y="281965"/>
                  </a:cubicBezTo>
                  <a:cubicBezTo>
                    <a:pt x="118270" y="281610"/>
                    <a:pt x="120350" y="280857"/>
                    <a:pt x="122370" y="280550"/>
                  </a:cubicBezTo>
                  <a:cubicBezTo>
                    <a:pt x="124390" y="280243"/>
                    <a:pt x="126396" y="280391"/>
                    <a:pt x="128431" y="280997"/>
                  </a:cubicBezTo>
                  <a:cubicBezTo>
                    <a:pt x="130467" y="281602"/>
                    <a:pt x="132560" y="282670"/>
                    <a:pt x="133859" y="283553"/>
                  </a:cubicBezTo>
                  <a:cubicBezTo>
                    <a:pt x="135157" y="284435"/>
                    <a:pt x="135631" y="284836"/>
                    <a:pt x="136071" y="285272"/>
                  </a:cubicBezTo>
                  <a:cubicBezTo>
                    <a:pt x="136511" y="285708"/>
                    <a:pt x="136931" y="286168"/>
                    <a:pt x="137321" y="286662"/>
                  </a:cubicBezTo>
                  <a:cubicBezTo>
                    <a:pt x="137713" y="287155"/>
                    <a:pt x="138074" y="287683"/>
                    <a:pt x="138374" y="288122"/>
                  </a:cubicBezTo>
                  <a:cubicBezTo>
                    <a:pt x="138674" y="288562"/>
                    <a:pt x="138837" y="288828"/>
                    <a:pt x="139097" y="289341"/>
                  </a:cubicBezTo>
                  <a:cubicBezTo>
                    <a:pt x="139357" y="289853"/>
                    <a:pt x="139689" y="290581"/>
                    <a:pt x="140085" y="291510"/>
                  </a:cubicBezTo>
                  <a:cubicBezTo>
                    <a:pt x="140481" y="292439"/>
                    <a:pt x="140941" y="293564"/>
                    <a:pt x="141288" y="294394"/>
                  </a:cubicBezTo>
                  <a:cubicBezTo>
                    <a:pt x="141637" y="295225"/>
                    <a:pt x="141776" y="295480"/>
                    <a:pt x="141924" y="295735"/>
                  </a:cubicBezTo>
                  <a:cubicBezTo>
                    <a:pt x="142073" y="295990"/>
                    <a:pt x="142232" y="296245"/>
                    <a:pt x="142401" y="296499"/>
                  </a:cubicBezTo>
                  <a:cubicBezTo>
                    <a:pt x="142569" y="296753"/>
                    <a:pt x="142747" y="297006"/>
                    <a:pt x="142920" y="297257"/>
                  </a:cubicBezTo>
                  <a:cubicBezTo>
                    <a:pt x="143094" y="297508"/>
                    <a:pt x="143423" y="297917"/>
                    <a:pt x="143848" y="298366"/>
                  </a:cubicBezTo>
                  <a:cubicBezTo>
                    <a:pt x="144272" y="298814"/>
                    <a:pt x="144805" y="299332"/>
                    <a:pt x="145453" y="299931"/>
                  </a:cubicBezTo>
                  <a:cubicBezTo>
                    <a:pt x="146102" y="300531"/>
                    <a:pt x="146870" y="301214"/>
                    <a:pt x="147296" y="301595"/>
                  </a:cubicBezTo>
                  <a:cubicBezTo>
                    <a:pt x="147722" y="301974"/>
                    <a:pt x="147851" y="302118"/>
                    <a:pt x="147976" y="302266"/>
                  </a:cubicBezTo>
                  <a:cubicBezTo>
                    <a:pt x="148101" y="302414"/>
                    <a:pt x="148224" y="302567"/>
                    <a:pt x="148342" y="302726"/>
                  </a:cubicBezTo>
                  <a:cubicBezTo>
                    <a:pt x="148460" y="302884"/>
                    <a:pt x="148575" y="303048"/>
                    <a:pt x="148836" y="303480"/>
                  </a:cubicBezTo>
                  <a:cubicBezTo>
                    <a:pt x="149097" y="303913"/>
                    <a:pt x="149480" y="304632"/>
                    <a:pt x="149780" y="305304"/>
                  </a:cubicBezTo>
                  <a:cubicBezTo>
                    <a:pt x="150080" y="305977"/>
                    <a:pt x="150300" y="306604"/>
                    <a:pt x="150441" y="307180"/>
                  </a:cubicBezTo>
                  <a:cubicBezTo>
                    <a:pt x="150583" y="307757"/>
                    <a:pt x="150652" y="308283"/>
                    <a:pt x="150633" y="309437"/>
                  </a:cubicBezTo>
                  <a:cubicBezTo>
                    <a:pt x="150615" y="310590"/>
                    <a:pt x="150445" y="312297"/>
                    <a:pt x="150124" y="313808"/>
                  </a:cubicBezTo>
                  <a:cubicBezTo>
                    <a:pt x="149802" y="315318"/>
                    <a:pt x="149342" y="316640"/>
                    <a:pt x="148760" y="317792"/>
                  </a:cubicBezTo>
                  <a:cubicBezTo>
                    <a:pt x="148176" y="318945"/>
                    <a:pt x="147454" y="319937"/>
                    <a:pt x="146936" y="320447"/>
                  </a:cubicBezTo>
                  <a:cubicBezTo>
                    <a:pt x="146419" y="320958"/>
                    <a:pt x="145985" y="321231"/>
                    <a:pt x="145500" y="321494"/>
                  </a:cubicBezTo>
                  <a:cubicBezTo>
                    <a:pt x="145015" y="321758"/>
                    <a:pt x="144480" y="322015"/>
                    <a:pt x="143891" y="322252"/>
                  </a:cubicBezTo>
                  <a:cubicBezTo>
                    <a:pt x="143301" y="322489"/>
                    <a:pt x="142663" y="322719"/>
                    <a:pt x="140988" y="323084"/>
                  </a:cubicBezTo>
                  <a:cubicBezTo>
                    <a:pt x="139312" y="323448"/>
                    <a:pt x="136741" y="323970"/>
                    <a:pt x="134591" y="324460"/>
                  </a:cubicBezTo>
                  <a:cubicBezTo>
                    <a:pt x="132440" y="324949"/>
                    <a:pt x="130706" y="325388"/>
                    <a:pt x="129382" y="325790"/>
                  </a:cubicBezTo>
                  <a:cubicBezTo>
                    <a:pt x="128058" y="326191"/>
                    <a:pt x="127125" y="326546"/>
                    <a:pt x="126381" y="326876"/>
                  </a:cubicBezTo>
                  <a:cubicBezTo>
                    <a:pt x="125636" y="327205"/>
                    <a:pt x="124681" y="327661"/>
                    <a:pt x="123747" y="328225"/>
                  </a:cubicBezTo>
                  <a:cubicBezTo>
                    <a:pt x="122812" y="328790"/>
                    <a:pt x="121904" y="329471"/>
                    <a:pt x="121028" y="330268"/>
                  </a:cubicBezTo>
                  <a:cubicBezTo>
                    <a:pt x="120151" y="331067"/>
                    <a:pt x="119322" y="331993"/>
                    <a:pt x="118663" y="332683"/>
                  </a:cubicBezTo>
                  <a:cubicBezTo>
                    <a:pt x="118004" y="333372"/>
                    <a:pt x="118004" y="333372"/>
                    <a:pt x="118473" y="332946"/>
                  </a:cubicBezTo>
                  <a:cubicBezTo>
                    <a:pt x="118473" y="332946"/>
                    <a:pt x="119500" y="332196"/>
                    <a:pt x="120526" y="331582"/>
                  </a:cubicBezTo>
                  <a:cubicBezTo>
                    <a:pt x="121554" y="330967"/>
                    <a:pt x="122531" y="330426"/>
                    <a:pt x="123478" y="329977"/>
                  </a:cubicBezTo>
                  <a:cubicBezTo>
                    <a:pt x="124425" y="329528"/>
                    <a:pt x="125345" y="329169"/>
                    <a:pt x="126273" y="328895"/>
                  </a:cubicBezTo>
                  <a:cubicBezTo>
                    <a:pt x="127202" y="328620"/>
                    <a:pt x="127813" y="328393"/>
                    <a:pt x="128796" y="328164"/>
                  </a:cubicBezTo>
                  <a:cubicBezTo>
                    <a:pt x="129778" y="327935"/>
                    <a:pt x="131209" y="327677"/>
                    <a:pt x="133072" y="327386"/>
                  </a:cubicBezTo>
                  <a:cubicBezTo>
                    <a:pt x="134935" y="327095"/>
                    <a:pt x="137229" y="326784"/>
                    <a:pt x="139969" y="326425"/>
                  </a:cubicBezTo>
                  <a:cubicBezTo>
                    <a:pt x="142709" y="326066"/>
                    <a:pt x="143611" y="325831"/>
                    <a:pt x="144344" y="325605"/>
                  </a:cubicBezTo>
                  <a:cubicBezTo>
                    <a:pt x="144932" y="325423"/>
                    <a:pt x="145474" y="325210"/>
                    <a:pt x="146010" y="324993"/>
                  </a:cubicBezTo>
                  <a:cubicBezTo>
                    <a:pt x="148194" y="325333"/>
                    <a:pt x="150260" y="325965"/>
                    <a:pt x="152185" y="326946"/>
                  </a:cubicBezTo>
                  <a:cubicBezTo>
                    <a:pt x="153171" y="327528"/>
                    <a:pt x="154007" y="328234"/>
                    <a:pt x="154770" y="328999"/>
                  </a:cubicBezTo>
                  <a:cubicBezTo>
                    <a:pt x="155271" y="330163"/>
                    <a:pt x="155722" y="331801"/>
                    <a:pt x="156117" y="334012"/>
                  </a:cubicBezTo>
                  <a:cubicBezTo>
                    <a:pt x="156464" y="335344"/>
                    <a:pt x="156045" y="337988"/>
                    <a:pt x="154860" y="341946"/>
                  </a:cubicBezTo>
                  <a:cubicBezTo>
                    <a:pt x="154643" y="342711"/>
                    <a:pt x="154287" y="343588"/>
                    <a:pt x="153856" y="344527"/>
                  </a:cubicBezTo>
                  <a:cubicBezTo>
                    <a:pt x="153682" y="344756"/>
                    <a:pt x="153510" y="344972"/>
                    <a:pt x="153336" y="345162"/>
                  </a:cubicBezTo>
                  <a:cubicBezTo>
                    <a:pt x="152960" y="345572"/>
                    <a:pt x="152584" y="345902"/>
                    <a:pt x="152231" y="346149"/>
                  </a:cubicBezTo>
                  <a:cubicBezTo>
                    <a:pt x="151878" y="346396"/>
                    <a:pt x="151608" y="346568"/>
                    <a:pt x="151312" y="346746"/>
                  </a:cubicBezTo>
                  <a:cubicBezTo>
                    <a:pt x="151016" y="346925"/>
                    <a:pt x="150689" y="347099"/>
                    <a:pt x="150336" y="347277"/>
                  </a:cubicBezTo>
                  <a:cubicBezTo>
                    <a:pt x="149982" y="347454"/>
                    <a:pt x="149601" y="347632"/>
                    <a:pt x="148484" y="348046"/>
                  </a:cubicBezTo>
                  <a:cubicBezTo>
                    <a:pt x="147367" y="348460"/>
                    <a:pt x="145656" y="349078"/>
                    <a:pt x="144278" y="349606"/>
                  </a:cubicBezTo>
                  <a:cubicBezTo>
                    <a:pt x="142901" y="350135"/>
                    <a:pt x="141848" y="350562"/>
                    <a:pt x="141105" y="350898"/>
                  </a:cubicBezTo>
                  <a:cubicBezTo>
                    <a:pt x="140362" y="351235"/>
                    <a:pt x="139862" y="351519"/>
                    <a:pt x="138994" y="352133"/>
                  </a:cubicBezTo>
                  <a:cubicBezTo>
                    <a:pt x="138126" y="352745"/>
                    <a:pt x="136608" y="353830"/>
                    <a:pt x="135231" y="354894"/>
                  </a:cubicBezTo>
                  <a:cubicBezTo>
                    <a:pt x="133853" y="355958"/>
                    <a:pt x="132624" y="357007"/>
                    <a:pt x="131555" y="358051"/>
                  </a:cubicBezTo>
                  <a:cubicBezTo>
                    <a:pt x="130486" y="359094"/>
                    <a:pt x="129586" y="360134"/>
                    <a:pt x="128932" y="360836"/>
                  </a:cubicBezTo>
                  <a:cubicBezTo>
                    <a:pt x="128278" y="361539"/>
                    <a:pt x="128278" y="361539"/>
                    <a:pt x="128744" y="361104"/>
                  </a:cubicBezTo>
                  <a:cubicBezTo>
                    <a:pt x="128744" y="361104"/>
                    <a:pt x="129768" y="360337"/>
                    <a:pt x="130944" y="359586"/>
                  </a:cubicBezTo>
                  <a:cubicBezTo>
                    <a:pt x="132119" y="358836"/>
                    <a:pt x="133396" y="358040"/>
                    <a:pt x="134784" y="357199"/>
                  </a:cubicBezTo>
                  <a:cubicBezTo>
                    <a:pt x="136171" y="356357"/>
                    <a:pt x="137681" y="355480"/>
                    <a:pt x="139329" y="354565"/>
                  </a:cubicBezTo>
                  <a:cubicBezTo>
                    <a:pt x="140979" y="353649"/>
                    <a:pt x="141127" y="353522"/>
                    <a:pt x="141528" y="353368"/>
                  </a:cubicBezTo>
                  <a:cubicBezTo>
                    <a:pt x="141928" y="353213"/>
                    <a:pt x="142731" y="352944"/>
                    <a:pt x="143888" y="352590"/>
                  </a:cubicBezTo>
                  <a:cubicBezTo>
                    <a:pt x="145046" y="352236"/>
                    <a:pt x="146551" y="351803"/>
                    <a:pt x="148407" y="351273"/>
                  </a:cubicBezTo>
                  <a:cubicBezTo>
                    <a:pt x="148711" y="351187"/>
                    <a:pt x="148930" y="351122"/>
                    <a:pt x="149169" y="351051"/>
                  </a:cubicBezTo>
                  <a:cubicBezTo>
                    <a:pt x="150027" y="351203"/>
                    <a:pt x="150871" y="351368"/>
                    <a:pt x="151677" y="351563"/>
                  </a:cubicBezTo>
                  <a:cubicBezTo>
                    <a:pt x="153933" y="352225"/>
                    <a:pt x="155671" y="352913"/>
                    <a:pt x="156890" y="353630"/>
                  </a:cubicBezTo>
                  <a:cubicBezTo>
                    <a:pt x="157449" y="353960"/>
                    <a:pt x="157955" y="354342"/>
                    <a:pt x="158435" y="354749"/>
                  </a:cubicBezTo>
                  <a:cubicBezTo>
                    <a:pt x="158710" y="355121"/>
                    <a:pt x="158988" y="355488"/>
                    <a:pt x="159227" y="355910"/>
                  </a:cubicBezTo>
                  <a:cubicBezTo>
                    <a:pt x="159898" y="357098"/>
                    <a:pt x="160397" y="358464"/>
                    <a:pt x="160691" y="359750"/>
                  </a:cubicBezTo>
                  <a:cubicBezTo>
                    <a:pt x="160985" y="361037"/>
                    <a:pt x="161077" y="362248"/>
                    <a:pt x="160977" y="363394"/>
                  </a:cubicBezTo>
                  <a:cubicBezTo>
                    <a:pt x="160877" y="364540"/>
                    <a:pt x="160593" y="365634"/>
                    <a:pt x="160257" y="366473"/>
                  </a:cubicBezTo>
                  <a:cubicBezTo>
                    <a:pt x="159921" y="367313"/>
                    <a:pt x="159622" y="367847"/>
                    <a:pt x="159214" y="368397"/>
                  </a:cubicBezTo>
                  <a:cubicBezTo>
                    <a:pt x="158805" y="368947"/>
                    <a:pt x="158318" y="369544"/>
                    <a:pt x="157710" y="370161"/>
                  </a:cubicBezTo>
                  <a:cubicBezTo>
                    <a:pt x="157103" y="370779"/>
                    <a:pt x="156378" y="371417"/>
                    <a:pt x="155856" y="371827"/>
                  </a:cubicBezTo>
                  <a:cubicBezTo>
                    <a:pt x="155334" y="372237"/>
                    <a:pt x="155048" y="372428"/>
                    <a:pt x="154699" y="372636"/>
                  </a:cubicBezTo>
                  <a:cubicBezTo>
                    <a:pt x="154349" y="372843"/>
                    <a:pt x="153939" y="373065"/>
                    <a:pt x="153471" y="373298"/>
                  </a:cubicBezTo>
                  <a:cubicBezTo>
                    <a:pt x="153002" y="373531"/>
                    <a:pt x="152477" y="373781"/>
                    <a:pt x="152016" y="373996"/>
                  </a:cubicBezTo>
                  <a:cubicBezTo>
                    <a:pt x="151556" y="374211"/>
                    <a:pt x="151117" y="374403"/>
                    <a:pt x="150457" y="374666"/>
                  </a:cubicBezTo>
                  <a:cubicBezTo>
                    <a:pt x="149797" y="374929"/>
                    <a:pt x="148928" y="375262"/>
                    <a:pt x="147851" y="375661"/>
                  </a:cubicBezTo>
                  <a:cubicBezTo>
                    <a:pt x="146776" y="376059"/>
                    <a:pt x="145498" y="376528"/>
                    <a:pt x="144660" y="376838"/>
                  </a:cubicBezTo>
                  <a:cubicBezTo>
                    <a:pt x="143824" y="377149"/>
                    <a:pt x="143588" y="377250"/>
                    <a:pt x="143351" y="377361"/>
                  </a:cubicBezTo>
                  <a:cubicBezTo>
                    <a:pt x="143113" y="377473"/>
                    <a:pt x="142871" y="377590"/>
                    <a:pt x="142628" y="377721"/>
                  </a:cubicBezTo>
                  <a:cubicBezTo>
                    <a:pt x="142384" y="377851"/>
                    <a:pt x="142138" y="377990"/>
                    <a:pt x="141594" y="378350"/>
                  </a:cubicBezTo>
                  <a:cubicBezTo>
                    <a:pt x="141048" y="378710"/>
                    <a:pt x="140275" y="379295"/>
                    <a:pt x="139544" y="379918"/>
                  </a:cubicBezTo>
                  <a:cubicBezTo>
                    <a:pt x="138812" y="380540"/>
                    <a:pt x="138130" y="381204"/>
                    <a:pt x="137507" y="381918"/>
                  </a:cubicBezTo>
                  <a:cubicBezTo>
                    <a:pt x="136884" y="382631"/>
                    <a:pt x="136320" y="383389"/>
                    <a:pt x="135869" y="383923"/>
                  </a:cubicBezTo>
                  <a:cubicBezTo>
                    <a:pt x="135418" y="384456"/>
                    <a:pt x="135418" y="384456"/>
                    <a:pt x="135738" y="384119"/>
                  </a:cubicBezTo>
                  <a:cubicBezTo>
                    <a:pt x="135738" y="384119"/>
                    <a:pt x="136434" y="383500"/>
                    <a:pt x="137194" y="382965"/>
                  </a:cubicBezTo>
                  <a:cubicBezTo>
                    <a:pt x="137955" y="382429"/>
                    <a:pt x="138721" y="381919"/>
                    <a:pt x="139499" y="381433"/>
                  </a:cubicBezTo>
                  <a:cubicBezTo>
                    <a:pt x="140277" y="380947"/>
                    <a:pt x="141069" y="380484"/>
                    <a:pt x="141886" y="380058"/>
                  </a:cubicBezTo>
                  <a:cubicBezTo>
                    <a:pt x="142704" y="379630"/>
                    <a:pt x="142910" y="379548"/>
                    <a:pt x="143147" y="379455"/>
                  </a:cubicBezTo>
                  <a:cubicBezTo>
                    <a:pt x="143383" y="379361"/>
                    <a:pt x="143613" y="379276"/>
                    <a:pt x="143834" y="379197"/>
                  </a:cubicBezTo>
                  <a:cubicBezTo>
                    <a:pt x="143863" y="379187"/>
                    <a:pt x="143889" y="379180"/>
                    <a:pt x="143917" y="379170"/>
                  </a:cubicBezTo>
                  <a:cubicBezTo>
                    <a:pt x="145188" y="380525"/>
                    <a:pt x="146118" y="382369"/>
                    <a:pt x="146711" y="384700"/>
                  </a:cubicBezTo>
                  <a:cubicBezTo>
                    <a:pt x="146721" y="384817"/>
                    <a:pt x="146740" y="384933"/>
                    <a:pt x="146747" y="385050"/>
                  </a:cubicBezTo>
                  <a:cubicBezTo>
                    <a:pt x="146886" y="387357"/>
                    <a:pt x="146576" y="389650"/>
                    <a:pt x="145791" y="391965"/>
                  </a:cubicBezTo>
                  <a:cubicBezTo>
                    <a:pt x="145006" y="394280"/>
                    <a:pt x="143752" y="396641"/>
                    <a:pt x="142763" y="398068"/>
                  </a:cubicBezTo>
                  <a:cubicBezTo>
                    <a:pt x="141774" y="399494"/>
                    <a:pt x="141251" y="400043"/>
                    <a:pt x="140681" y="400531"/>
                  </a:cubicBezTo>
                  <a:cubicBezTo>
                    <a:pt x="140111" y="401020"/>
                    <a:pt x="139495" y="401453"/>
                    <a:pt x="138827" y="401831"/>
                  </a:cubicBezTo>
                  <a:cubicBezTo>
                    <a:pt x="138159" y="402209"/>
                    <a:pt x="137435" y="402527"/>
                    <a:pt x="136786" y="402781"/>
                  </a:cubicBezTo>
                  <a:cubicBezTo>
                    <a:pt x="136138" y="403035"/>
                    <a:pt x="135500" y="403235"/>
                    <a:pt x="134482" y="403461"/>
                  </a:cubicBezTo>
                  <a:cubicBezTo>
                    <a:pt x="133464" y="403687"/>
                    <a:pt x="132093" y="403937"/>
                    <a:pt x="130380" y="404210"/>
                  </a:cubicBezTo>
                  <a:cubicBezTo>
                    <a:pt x="128668" y="404482"/>
                    <a:pt x="126620" y="404799"/>
                    <a:pt x="125252" y="405050"/>
                  </a:cubicBezTo>
                  <a:cubicBezTo>
                    <a:pt x="123884" y="405302"/>
                    <a:pt x="123473" y="405440"/>
                    <a:pt x="123077" y="405596"/>
                  </a:cubicBezTo>
                  <a:cubicBezTo>
                    <a:pt x="122681" y="405753"/>
                    <a:pt x="122301" y="405929"/>
                    <a:pt x="121939" y="406123"/>
                  </a:cubicBezTo>
                  <a:cubicBezTo>
                    <a:pt x="121577" y="406317"/>
                    <a:pt x="121228" y="406519"/>
                    <a:pt x="120957" y="406638"/>
                  </a:cubicBezTo>
                  <a:cubicBezTo>
                    <a:pt x="120900" y="406663"/>
                    <a:pt x="120901" y="406663"/>
                    <a:pt x="120868" y="406678"/>
                  </a:cubicBezTo>
                  <a:cubicBezTo>
                    <a:pt x="120869" y="406677"/>
                    <a:pt x="121229" y="406518"/>
                    <a:pt x="121621" y="406434"/>
                  </a:cubicBezTo>
                  <a:cubicBezTo>
                    <a:pt x="122014" y="406349"/>
                    <a:pt x="122412" y="406283"/>
                    <a:pt x="122815" y="406231"/>
                  </a:cubicBezTo>
                  <a:cubicBezTo>
                    <a:pt x="123218" y="406180"/>
                    <a:pt x="123626" y="406141"/>
                    <a:pt x="124022" y="406117"/>
                  </a:cubicBezTo>
                  <a:cubicBezTo>
                    <a:pt x="124223" y="406104"/>
                    <a:pt x="124913" y="406113"/>
                    <a:pt x="125802" y="406118"/>
                  </a:cubicBezTo>
                  <a:cubicBezTo>
                    <a:pt x="125742" y="406381"/>
                    <a:pt x="125684" y="406716"/>
                    <a:pt x="125609" y="407526"/>
                  </a:cubicBezTo>
                  <a:cubicBezTo>
                    <a:pt x="125527" y="408414"/>
                    <a:pt x="125448" y="409677"/>
                    <a:pt x="125380" y="410748"/>
                  </a:cubicBezTo>
                  <a:cubicBezTo>
                    <a:pt x="125327" y="411573"/>
                    <a:pt x="125272" y="412245"/>
                    <a:pt x="125217" y="412838"/>
                  </a:cubicBezTo>
                  <a:lnTo>
                    <a:pt x="123478" y="417184"/>
                  </a:lnTo>
                  <a:cubicBezTo>
                    <a:pt x="123036" y="417980"/>
                    <a:pt x="122569" y="418771"/>
                    <a:pt x="122032" y="419550"/>
                  </a:cubicBezTo>
                  <a:cubicBezTo>
                    <a:pt x="121445" y="420400"/>
                    <a:pt x="120680" y="421281"/>
                    <a:pt x="119823" y="422177"/>
                  </a:cubicBezTo>
                  <a:cubicBezTo>
                    <a:pt x="118947" y="422806"/>
                    <a:pt x="117906" y="423564"/>
                    <a:pt x="117028" y="424219"/>
                  </a:cubicBezTo>
                  <a:cubicBezTo>
                    <a:pt x="115824" y="425117"/>
                    <a:pt x="114933" y="425815"/>
                    <a:pt x="114334" y="426307"/>
                  </a:cubicBezTo>
                  <a:cubicBezTo>
                    <a:pt x="113734" y="426800"/>
                    <a:pt x="113382" y="427148"/>
                    <a:pt x="112944" y="427664"/>
                  </a:cubicBezTo>
                  <a:cubicBezTo>
                    <a:pt x="112847" y="427778"/>
                    <a:pt x="112727" y="427918"/>
                    <a:pt x="112599" y="428068"/>
                  </a:cubicBezTo>
                  <a:cubicBezTo>
                    <a:pt x="112483" y="428167"/>
                    <a:pt x="112358" y="428247"/>
                    <a:pt x="112243" y="428348"/>
                  </a:cubicBezTo>
                  <a:cubicBezTo>
                    <a:pt x="111537" y="428971"/>
                    <a:pt x="110853" y="429640"/>
                    <a:pt x="109669" y="431298"/>
                  </a:cubicBezTo>
                  <a:cubicBezTo>
                    <a:pt x="108484" y="432956"/>
                    <a:pt x="106962" y="435244"/>
                    <a:pt x="105557" y="437231"/>
                  </a:cubicBezTo>
                  <a:cubicBezTo>
                    <a:pt x="104152" y="439218"/>
                    <a:pt x="102849" y="440890"/>
                    <a:pt x="101664" y="442252"/>
                  </a:cubicBezTo>
                  <a:cubicBezTo>
                    <a:pt x="100478" y="443614"/>
                    <a:pt x="99410" y="444654"/>
                    <a:pt x="98625" y="445381"/>
                  </a:cubicBezTo>
                  <a:cubicBezTo>
                    <a:pt x="97842" y="446108"/>
                    <a:pt x="97017" y="446786"/>
                    <a:pt x="95419" y="447909"/>
                  </a:cubicBezTo>
                  <a:cubicBezTo>
                    <a:pt x="93821" y="449033"/>
                    <a:pt x="91499" y="450561"/>
                    <a:pt x="88495" y="452522"/>
                  </a:cubicBezTo>
                  <a:cubicBezTo>
                    <a:pt x="85492" y="454482"/>
                    <a:pt x="81790" y="456846"/>
                    <a:pt x="79245" y="458504"/>
                  </a:cubicBezTo>
                  <a:cubicBezTo>
                    <a:pt x="76699" y="460162"/>
                    <a:pt x="75881" y="460845"/>
                    <a:pt x="75072" y="461616"/>
                  </a:cubicBezTo>
                  <a:cubicBezTo>
                    <a:pt x="74262" y="462386"/>
                    <a:pt x="73459" y="463244"/>
                    <a:pt x="72662" y="464188"/>
                  </a:cubicBezTo>
                  <a:cubicBezTo>
                    <a:pt x="71864" y="465133"/>
                    <a:pt x="71070" y="466164"/>
                    <a:pt x="70460" y="467049"/>
                  </a:cubicBezTo>
                  <a:cubicBezTo>
                    <a:pt x="69850" y="467934"/>
                    <a:pt x="69489" y="468556"/>
                    <a:pt x="69153" y="469196"/>
                  </a:cubicBezTo>
                  <a:cubicBezTo>
                    <a:pt x="68817" y="469835"/>
                    <a:pt x="68507" y="470492"/>
                    <a:pt x="68223" y="471166"/>
                  </a:cubicBezTo>
                  <a:cubicBezTo>
                    <a:pt x="67939" y="471840"/>
                    <a:pt x="67681" y="472531"/>
                    <a:pt x="67209" y="474295"/>
                  </a:cubicBezTo>
                  <a:cubicBezTo>
                    <a:pt x="66737" y="476059"/>
                    <a:pt x="66121" y="478490"/>
                    <a:pt x="65573" y="480538"/>
                  </a:cubicBezTo>
                  <a:cubicBezTo>
                    <a:pt x="65025" y="482587"/>
                    <a:pt x="64547" y="484249"/>
                    <a:pt x="64143" y="485516"/>
                  </a:cubicBezTo>
                  <a:cubicBezTo>
                    <a:pt x="63739" y="486783"/>
                    <a:pt x="63419" y="487634"/>
                    <a:pt x="62551" y="489256"/>
                  </a:cubicBezTo>
                  <a:cubicBezTo>
                    <a:pt x="61684" y="490878"/>
                    <a:pt x="60261" y="493501"/>
                    <a:pt x="59064" y="495861"/>
                  </a:cubicBezTo>
                  <a:cubicBezTo>
                    <a:pt x="57867" y="498222"/>
                    <a:pt x="56897" y="500321"/>
                    <a:pt x="56139" y="502156"/>
                  </a:cubicBezTo>
                  <a:cubicBezTo>
                    <a:pt x="55382" y="503990"/>
                    <a:pt x="54843" y="505566"/>
                    <a:pt x="54394" y="507142"/>
                  </a:cubicBezTo>
                  <a:cubicBezTo>
                    <a:pt x="53946" y="508719"/>
                    <a:pt x="53504" y="510549"/>
                    <a:pt x="53191" y="512402"/>
                  </a:cubicBezTo>
                  <a:cubicBezTo>
                    <a:pt x="52878" y="514256"/>
                    <a:pt x="52700" y="516131"/>
                    <a:pt x="52671" y="518025"/>
                  </a:cubicBezTo>
                  <a:cubicBezTo>
                    <a:pt x="52642" y="519919"/>
                    <a:pt x="52804" y="521825"/>
                    <a:pt x="52915" y="523256"/>
                  </a:cubicBezTo>
                  <a:cubicBezTo>
                    <a:pt x="53025" y="524686"/>
                    <a:pt x="53025" y="524686"/>
                    <a:pt x="53028" y="523734"/>
                  </a:cubicBezTo>
                  <a:cubicBezTo>
                    <a:pt x="53028" y="523734"/>
                    <a:pt x="53265" y="521836"/>
                    <a:pt x="53589" y="519992"/>
                  </a:cubicBezTo>
                  <a:cubicBezTo>
                    <a:pt x="53911" y="518149"/>
                    <a:pt x="54268" y="516352"/>
                    <a:pt x="54703" y="514595"/>
                  </a:cubicBezTo>
                  <a:cubicBezTo>
                    <a:pt x="55138" y="512839"/>
                    <a:pt x="55652" y="511121"/>
                    <a:pt x="56266" y="509427"/>
                  </a:cubicBezTo>
                  <a:cubicBezTo>
                    <a:pt x="56880" y="507733"/>
                    <a:pt x="57351" y="506466"/>
                    <a:pt x="58043" y="504959"/>
                  </a:cubicBezTo>
                  <a:cubicBezTo>
                    <a:pt x="58735" y="503452"/>
                    <a:pt x="59652" y="501665"/>
                    <a:pt x="60796" y="499603"/>
                  </a:cubicBezTo>
                  <a:cubicBezTo>
                    <a:pt x="61939" y="497542"/>
                    <a:pt x="63304" y="495206"/>
                    <a:pt x="64900" y="492575"/>
                  </a:cubicBezTo>
                  <a:cubicBezTo>
                    <a:pt x="66495" y="489943"/>
                    <a:pt x="66916" y="489059"/>
                    <a:pt x="67316" y="487928"/>
                  </a:cubicBezTo>
                  <a:cubicBezTo>
                    <a:pt x="67715" y="486798"/>
                    <a:pt x="68168" y="485322"/>
                    <a:pt x="68684" y="483482"/>
                  </a:cubicBezTo>
                  <a:cubicBezTo>
                    <a:pt x="69199" y="481643"/>
                    <a:pt x="69778" y="479433"/>
                    <a:pt x="70419" y="476869"/>
                  </a:cubicBezTo>
                  <a:cubicBezTo>
                    <a:pt x="71060" y="474305"/>
                    <a:pt x="71236" y="473805"/>
                    <a:pt x="71465" y="473216"/>
                  </a:cubicBezTo>
                  <a:cubicBezTo>
                    <a:pt x="71695" y="472628"/>
                    <a:pt x="71945" y="472056"/>
                    <a:pt x="72217" y="471501"/>
                  </a:cubicBezTo>
                  <a:cubicBezTo>
                    <a:pt x="72488" y="470946"/>
                    <a:pt x="72781" y="470407"/>
                    <a:pt x="73077" y="469912"/>
                  </a:cubicBezTo>
                  <a:cubicBezTo>
                    <a:pt x="73373" y="469416"/>
                    <a:pt x="74094" y="468426"/>
                    <a:pt x="74820" y="467512"/>
                  </a:cubicBezTo>
                  <a:cubicBezTo>
                    <a:pt x="75546" y="466597"/>
                    <a:pt x="76262" y="465776"/>
                    <a:pt x="76968" y="465048"/>
                  </a:cubicBezTo>
                  <a:cubicBezTo>
                    <a:pt x="77674" y="464322"/>
                    <a:pt x="78367" y="463688"/>
                    <a:pt x="79010" y="463172"/>
                  </a:cubicBezTo>
                  <a:cubicBezTo>
                    <a:pt x="79653" y="462656"/>
                    <a:pt x="83813" y="460035"/>
                    <a:pt x="87305" y="457788"/>
                  </a:cubicBezTo>
                  <a:cubicBezTo>
                    <a:pt x="90797" y="455540"/>
                    <a:pt x="93589" y="453663"/>
                    <a:pt x="95678" y="452142"/>
                  </a:cubicBezTo>
                  <a:cubicBezTo>
                    <a:pt x="97768" y="450622"/>
                    <a:pt x="99193" y="449475"/>
                    <a:pt x="99929" y="448727"/>
                  </a:cubicBezTo>
                  <a:cubicBezTo>
                    <a:pt x="100665" y="447980"/>
                    <a:pt x="101688" y="447018"/>
                    <a:pt x="102851" y="445661"/>
                  </a:cubicBezTo>
                  <a:cubicBezTo>
                    <a:pt x="104015" y="444306"/>
                    <a:pt x="105220" y="442657"/>
                    <a:pt x="106465" y="440703"/>
                  </a:cubicBezTo>
                  <a:cubicBezTo>
                    <a:pt x="107710" y="438750"/>
                    <a:pt x="108998" y="436489"/>
                    <a:pt x="110308" y="433932"/>
                  </a:cubicBezTo>
                  <a:cubicBezTo>
                    <a:pt x="111103" y="432381"/>
                    <a:pt x="111591" y="431538"/>
                    <a:pt x="111980" y="430951"/>
                  </a:cubicBezTo>
                  <a:cubicBezTo>
                    <a:pt x="112551" y="430433"/>
                    <a:pt x="113111" y="429921"/>
                    <a:pt x="113744" y="429365"/>
                  </a:cubicBezTo>
                  <a:cubicBezTo>
                    <a:pt x="114673" y="428551"/>
                    <a:pt x="114748" y="428432"/>
                    <a:pt x="115085" y="428200"/>
                  </a:cubicBezTo>
                  <a:cubicBezTo>
                    <a:pt x="115422" y="427967"/>
                    <a:pt x="116131" y="427507"/>
                    <a:pt x="117181" y="426863"/>
                  </a:cubicBezTo>
                  <a:cubicBezTo>
                    <a:pt x="118231" y="426219"/>
                    <a:pt x="119607" y="425382"/>
                    <a:pt x="121312" y="424339"/>
                  </a:cubicBezTo>
                  <a:cubicBezTo>
                    <a:pt x="122086" y="423866"/>
                    <a:pt x="122566" y="423553"/>
                    <a:pt x="122913" y="423313"/>
                  </a:cubicBezTo>
                  <a:cubicBezTo>
                    <a:pt x="122927" y="423305"/>
                    <a:pt x="122943" y="423298"/>
                    <a:pt x="122956" y="423289"/>
                  </a:cubicBezTo>
                  <a:cubicBezTo>
                    <a:pt x="121690" y="424864"/>
                    <a:pt x="120676" y="426554"/>
                    <a:pt x="119943" y="428375"/>
                  </a:cubicBezTo>
                  <a:cubicBezTo>
                    <a:pt x="119171" y="430770"/>
                    <a:pt x="118853" y="433270"/>
                    <a:pt x="118988" y="435875"/>
                  </a:cubicBezTo>
                  <a:cubicBezTo>
                    <a:pt x="119322" y="437769"/>
                    <a:pt x="120021" y="439336"/>
                    <a:pt x="121087" y="440576"/>
                  </a:cubicBezTo>
                  <a:cubicBezTo>
                    <a:pt x="121550" y="441303"/>
                    <a:pt x="123473" y="442836"/>
                    <a:pt x="126856" y="445175"/>
                  </a:cubicBezTo>
                  <a:cubicBezTo>
                    <a:pt x="127611" y="445853"/>
                    <a:pt x="128145" y="446499"/>
                    <a:pt x="128455" y="447113"/>
                  </a:cubicBezTo>
                  <a:cubicBezTo>
                    <a:pt x="128522" y="447234"/>
                    <a:pt x="128566" y="447384"/>
                    <a:pt x="128620" y="447523"/>
                  </a:cubicBezTo>
                  <a:cubicBezTo>
                    <a:pt x="128614" y="447750"/>
                    <a:pt x="128600" y="447937"/>
                    <a:pt x="128576" y="448102"/>
                  </a:cubicBezTo>
                  <a:cubicBezTo>
                    <a:pt x="128511" y="448559"/>
                    <a:pt x="128415" y="449009"/>
                    <a:pt x="128290" y="449453"/>
                  </a:cubicBezTo>
                  <a:cubicBezTo>
                    <a:pt x="128165" y="449897"/>
                    <a:pt x="128008" y="450337"/>
                    <a:pt x="127792" y="450823"/>
                  </a:cubicBezTo>
                  <a:cubicBezTo>
                    <a:pt x="127577" y="451309"/>
                    <a:pt x="127279" y="451872"/>
                    <a:pt x="126936" y="452436"/>
                  </a:cubicBezTo>
                  <a:cubicBezTo>
                    <a:pt x="126592" y="453000"/>
                    <a:pt x="126202" y="453565"/>
                    <a:pt x="125764" y="454131"/>
                  </a:cubicBezTo>
                  <a:cubicBezTo>
                    <a:pt x="125327" y="454697"/>
                    <a:pt x="124841" y="455264"/>
                    <a:pt x="123285" y="456619"/>
                  </a:cubicBezTo>
                  <a:cubicBezTo>
                    <a:pt x="121730" y="457973"/>
                    <a:pt x="119246" y="460077"/>
                    <a:pt x="117178" y="461883"/>
                  </a:cubicBezTo>
                  <a:cubicBezTo>
                    <a:pt x="115109" y="463689"/>
                    <a:pt x="113454" y="465203"/>
                    <a:pt x="112201" y="466434"/>
                  </a:cubicBezTo>
                  <a:cubicBezTo>
                    <a:pt x="110948" y="467666"/>
                    <a:pt x="110079" y="468645"/>
                    <a:pt x="109286" y="469783"/>
                  </a:cubicBezTo>
                  <a:cubicBezTo>
                    <a:pt x="108493" y="470920"/>
                    <a:pt x="107559" y="472421"/>
                    <a:pt x="106701" y="473969"/>
                  </a:cubicBezTo>
                  <a:cubicBezTo>
                    <a:pt x="105844" y="475518"/>
                    <a:pt x="105063" y="477115"/>
                    <a:pt x="104360" y="478759"/>
                  </a:cubicBezTo>
                  <a:cubicBezTo>
                    <a:pt x="103656" y="480402"/>
                    <a:pt x="103031" y="482093"/>
                    <a:pt x="102558" y="483440"/>
                  </a:cubicBezTo>
                  <a:cubicBezTo>
                    <a:pt x="102086" y="484787"/>
                    <a:pt x="101732" y="486127"/>
                    <a:pt x="101498" y="487711"/>
                  </a:cubicBezTo>
                  <a:cubicBezTo>
                    <a:pt x="101265" y="489295"/>
                    <a:pt x="101137" y="491142"/>
                    <a:pt x="101129" y="493265"/>
                  </a:cubicBezTo>
                  <a:cubicBezTo>
                    <a:pt x="101122" y="495387"/>
                    <a:pt x="101233" y="497790"/>
                    <a:pt x="101175" y="499987"/>
                  </a:cubicBezTo>
                  <a:cubicBezTo>
                    <a:pt x="101117" y="502184"/>
                    <a:pt x="100820" y="504295"/>
                    <a:pt x="100576" y="506260"/>
                  </a:cubicBezTo>
                  <a:cubicBezTo>
                    <a:pt x="100332" y="508224"/>
                    <a:pt x="100135" y="510042"/>
                    <a:pt x="99992" y="511713"/>
                  </a:cubicBezTo>
                  <a:cubicBezTo>
                    <a:pt x="99847" y="513384"/>
                    <a:pt x="99750" y="514908"/>
                    <a:pt x="99704" y="515605"/>
                  </a:cubicBezTo>
                  <a:cubicBezTo>
                    <a:pt x="99658" y="516301"/>
                    <a:pt x="99633" y="516836"/>
                    <a:pt x="99649" y="517880"/>
                  </a:cubicBezTo>
                  <a:cubicBezTo>
                    <a:pt x="99665" y="518925"/>
                    <a:pt x="99717" y="520553"/>
                    <a:pt x="99830" y="522773"/>
                  </a:cubicBezTo>
                  <a:cubicBezTo>
                    <a:pt x="99943" y="524994"/>
                    <a:pt x="100177" y="527809"/>
                    <a:pt x="100353" y="530217"/>
                  </a:cubicBezTo>
                  <a:cubicBezTo>
                    <a:pt x="100528" y="532625"/>
                    <a:pt x="100528" y="532625"/>
                    <a:pt x="100547" y="531022"/>
                  </a:cubicBezTo>
                  <a:cubicBezTo>
                    <a:pt x="100547" y="531022"/>
                    <a:pt x="100992" y="527820"/>
                    <a:pt x="101251" y="525212"/>
                  </a:cubicBezTo>
                  <a:cubicBezTo>
                    <a:pt x="101510" y="522603"/>
                    <a:pt x="101669" y="520591"/>
                    <a:pt x="101778" y="519177"/>
                  </a:cubicBezTo>
                  <a:cubicBezTo>
                    <a:pt x="101887" y="517764"/>
                    <a:pt x="101961" y="516960"/>
                    <a:pt x="102001" y="516763"/>
                  </a:cubicBezTo>
                  <a:cubicBezTo>
                    <a:pt x="102041" y="516565"/>
                    <a:pt x="102232" y="515154"/>
                    <a:pt x="102470" y="513630"/>
                  </a:cubicBezTo>
                  <a:cubicBezTo>
                    <a:pt x="102708" y="512106"/>
                    <a:pt x="102995" y="510433"/>
                    <a:pt x="103324" y="508612"/>
                  </a:cubicBezTo>
                  <a:cubicBezTo>
                    <a:pt x="103654" y="506790"/>
                    <a:pt x="104028" y="504819"/>
                    <a:pt x="104460" y="502596"/>
                  </a:cubicBezTo>
                  <a:cubicBezTo>
                    <a:pt x="104892" y="500371"/>
                    <a:pt x="104824" y="497651"/>
                    <a:pt x="104838" y="495439"/>
                  </a:cubicBezTo>
                  <a:cubicBezTo>
                    <a:pt x="104851" y="493226"/>
                    <a:pt x="104909" y="491327"/>
                    <a:pt x="105054" y="489751"/>
                  </a:cubicBezTo>
                  <a:cubicBezTo>
                    <a:pt x="105199" y="488175"/>
                    <a:pt x="105422" y="486933"/>
                    <a:pt x="105730" y="485971"/>
                  </a:cubicBezTo>
                  <a:cubicBezTo>
                    <a:pt x="106039" y="485009"/>
                    <a:pt x="106593" y="483346"/>
                    <a:pt x="107200" y="481787"/>
                  </a:cubicBezTo>
                  <a:cubicBezTo>
                    <a:pt x="107806" y="480228"/>
                    <a:pt x="108483" y="478716"/>
                    <a:pt x="109232" y="477249"/>
                  </a:cubicBezTo>
                  <a:cubicBezTo>
                    <a:pt x="109979" y="475783"/>
                    <a:pt x="110798" y="474362"/>
                    <a:pt x="111689" y="472986"/>
                  </a:cubicBezTo>
                  <a:cubicBezTo>
                    <a:pt x="112580" y="471609"/>
                    <a:pt x="112994" y="471047"/>
                    <a:pt x="113855" y="470133"/>
                  </a:cubicBezTo>
                  <a:cubicBezTo>
                    <a:pt x="114280" y="469682"/>
                    <a:pt x="114817" y="469147"/>
                    <a:pt x="115460" y="468533"/>
                  </a:cubicBezTo>
                  <a:cubicBezTo>
                    <a:pt x="115814" y="468268"/>
                    <a:pt x="116035" y="468120"/>
                    <a:pt x="116116" y="468094"/>
                  </a:cubicBezTo>
                  <a:cubicBezTo>
                    <a:pt x="115720" y="468834"/>
                    <a:pt x="115301" y="469699"/>
                    <a:pt x="114857" y="470705"/>
                  </a:cubicBezTo>
                  <a:cubicBezTo>
                    <a:pt x="114377" y="471703"/>
                    <a:pt x="113548" y="473892"/>
                    <a:pt x="112368" y="477271"/>
                  </a:cubicBezTo>
                  <a:cubicBezTo>
                    <a:pt x="111887" y="478655"/>
                    <a:pt x="111600" y="479841"/>
                    <a:pt x="111506" y="480830"/>
                  </a:cubicBezTo>
                  <a:cubicBezTo>
                    <a:pt x="111215" y="482756"/>
                    <a:pt x="111129" y="485501"/>
                    <a:pt x="111245" y="489065"/>
                  </a:cubicBezTo>
                  <a:cubicBezTo>
                    <a:pt x="111275" y="490535"/>
                    <a:pt x="111499" y="491192"/>
                    <a:pt x="111918" y="491036"/>
                  </a:cubicBezTo>
                  <a:cubicBezTo>
                    <a:pt x="112044" y="490984"/>
                    <a:pt x="112116" y="490892"/>
                    <a:pt x="112133" y="490759"/>
                  </a:cubicBezTo>
                  <a:lnTo>
                    <a:pt x="112140" y="490664"/>
                  </a:lnTo>
                  <a:cubicBezTo>
                    <a:pt x="112049" y="490560"/>
                    <a:pt x="112022" y="490490"/>
                    <a:pt x="112057" y="490453"/>
                  </a:cubicBezTo>
                  <a:lnTo>
                    <a:pt x="111957" y="490554"/>
                  </a:lnTo>
                  <a:lnTo>
                    <a:pt x="112021" y="490109"/>
                  </a:lnTo>
                  <a:cubicBezTo>
                    <a:pt x="112994" y="484996"/>
                    <a:pt x="113517" y="482363"/>
                    <a:pt x="113591" y="482208"/>
                  </a:cubicBezTo>
                  <a:cubicBezTo>
                    <a:pt x="113791" y="481018"/>
                    <a:pt x="114243" y="479705"/>
                    <a:pt x="114948" y="478267"/>
                  </a:cubicBezTo>
                  <a:lnTo>
                    <a:pt x="117796" y="472290"/>
                  </a:lnTo>
                  <a:lnTo>
                    <a:pt x="119132" y="469101"/>
                  </a:lnTo>
                  <a:cubicBezTo>
                    <a:pt x="119309" y="468703"/>
                    <a:pt x="119496" y="468325"/>
                    <a:pt x="119693" y="467966"/>
                  </a:cubicBezTo>
                  <a:lnTo>
                    <a:pt x="121659" y="464855"/>
                  </a:lnTo>
                  <a:cubicBezTo>
                    <a:pt x="122616" y="464370"/>
                    <a:pt x="123461" y="464010"/>
                    <a:pt x="124243" y="463718"/>
                  </a:cubicBezTo>
                  <a:cubicBezTo>
                    <a:pt x="124196" y="464061"/>
                    <a:pt x="124148" y="464402"/>
                    <a:pt x="124110" y="464757"/>
                  </a:cubicBezTo>
                  <a:cubicBezTo>
                    <a:pt x="124056" y="465270"/>
                    <a:pt x="124017" y="465796"/>
                    <a:pt x="124021" y="468499"/>
                  </a:cubicBezTo>
                  <a:cubicBezTo>
                    <a:pt x="124024" y="471203"/>
                    <a:pt x="124081" y="475986"/>
                    <a:pt x="124067" y="476545"/>
                  </a:cubicBezTo>
                  <a:cubicBezTo>
                    <a:pt x="124053" y="477104"/>
                    <a:pt x="124005" y="477923"/>
                    <a:pt x="123929" y="478985"/>
                  </a:cubicBezTo>
                  <a:cubicBezTo>
                    <a:pt x="123852" y="480048"/>
                    <a:pt x="123748" y="481351"/>
                    <a:pt x="123622" y="482892"/>
                  </a:cubicBezTo>
                  <a:cubicBezTo>
                    <a:pt x="123497" y="484433"/>
                    <a:pt x="123356" y="486229"/>
                    <a:pt x="123345" y="486648"/>
                  </a:cubicBezTo>
                  <a:cubicBezTo>
                    <a:pt x="123334" y="487066"/>
                    <a:pt x="123333" y="487445"/>
                    <a:pt x="123342" y="487812"/>
                  </a:cubicBezTo>
                  <a:cubicBezTo>
                    <a:pt x="123351" y="488178"/>
                    <a:pt x="123370" y="488534"/>
                    <a:pt x="123398" y="488878"/>
                  </a:cubicBezTo>
                  <a:cubicBezTo>
                    <a:pt x="123427" y="489223"/>
                    <a:pt x="123464" y="489543"/>
                    <a:pt x="123514" y="489892"/>
                  </a:cubicBezTo>
                  <a:cubicBezTo>
                    <a:pt x="123565" y="490242"/>
                    <a:pt x="123635" y="490610"/>
                    <a:pt x="123726" y="490984"/>
                  </a:cubicBezTo>
                  <a:cubicBezTo>
                    <a:pt x="123815" y="491358"/>
                    <a:pt x="123923" y="491739"/>
                    <a:pt x="124048" y="492126"/>
                  </a:cubicBezTo>
                  <a:cubicBezTo>
                    <a:pt x="124174" y="492514"/>
                    <a:pt x="124358" y="493009"/>
                    <a:pt x="126545" y="497712"/>
                  </a:cubicBezTo>
                  <a:cubicBezTo>
                    <a:pt x="128733" y="502414"/>
                    <a:pt x="130317" y="506632"/>
                    <a:pt x="132173" y="510659"/>
                  </a:cubicBezTo>
                  <a:cubicBezTo>
                    <a:pt x="134029" y="514685"/>
                    <a:pt x="135823" y="517885"/>
                    <a:pt x="137317" y="520508"/>
                  </a:cubicBezTo>
                  <a:cubicBezTo>
                    <a:pt x="138811" y="523132"/>
                    <a:pt x="140009" y="525178"/>
                    <a:pt x="140915" y="526648"/>
                  </a:cubicBezTo>
                  <a:cubicBezTo>
                    <a:pt x="141822" y="528117"/>
                    <a:pt x="142395" y="529035"/>
                    <a:pt x="142569" y="529483"/>
                  </a:cubicBezTo>
                  <a:cubicBezTo>
                    <a:pt x="142742" y="529932"/>
                    <a:pt x="142742" y="529932"/>
                    <a:pt x="142637" y="529629"/>
                  </a:cubicBezTo>
                  <a:cubicBezTo>
                    <a:pt x="142637" y="529629"/>
                    <a:pt x="142454" y="529011"/>
                    <a:pt x="142104" y="527753"/>
                  </a:cubicBezTo>
                  <a:cubicBezTo>
                    <a:pt x="141755" y="526494"/>
                    <a:pt x="141103" y="524654"/>
                    <a:pt x="140128" y="522246"/>
                  </a:cubicBezTo>
                  <a:cubicBezTo>
                    <a:pt x="139154" y="519839"/>
                    <a:pt x="137858" y="516865"/>
                    <a:pt x="136270" y="513370"/>
                  </a:cubicBezTo>
                  <a:cubicBezTo>
                    <a:pt x="134682" y="509875"/>
                    <a:pt x="133362" y="505580"/>
                    <a:pt x="131628" y="500920"/>
                  </a:cubicBezTo>
                  <a:cubicBezTo>
                    <a:pt x="129894" y="496259"/>
                    <a:pt x="127814" y="491485"/>
                    <a:pt x="127725" y="491222"/>
                  </a:cubicBezTo>
                  <a:cubicBezTo>
                    <a:pt x="127636" y="490960"/>
                    <a:pt x="127543" y="490663"/>
                    <a:pt x="127468" y="490382"/>
                  </a:cubicBezTo>
                  <a:cubicBezTo>
                    <a:pt x="127392" y="490100"/>
                    <a:pt x="127332" y="489837"/>
                    <a:pt x="127289" y="489590"/>
                  </a:cubicBezTo>
                  <a:cubicBezTo>
                    <a:pt x="127245" y="489344"/>
                    <a:pt x="127214" y="489089"/>
                    <a:pt x="127186" y="488830"/>
                  </a:cubicBezTo>
                  <a:cubicBezTo>
                    <a:pt x="127159" y="488570"/>
                    <a:pt x="127139" y="488300"/>
                    <a:pt x="127127" y="488012"/>
                  </a:cubicBezTo>
                  <a:cubicBezTo>
                    <a:pt x="127115" y="487724"/>
                    <a:pt x="127110" y="487419"/>
                    <a:pt x="127113" y="487097"/>
                  </a:cubicBezTo>
                  <a:cubicBezTo>
                    <a:pt x="127116" y="486775"/>
                    <a:pt x="127124" y="486494"/>
                    <a:pt x="127251" y="484787"/>
                  </a:cubicBezTo>
                  <a:cubicBezTo>
                    <a:pt x="127378" y="483082"/>
                    <a:pt x="127456" y="481597"/>
                    <a:pt x="127507" y="480344"/>
                  </a:cubicBezTo>
                  <a:cubicBezTo>
                    <a:pt x="127558" y="479091"/>
                    <a:pt x="127589" y="478066"/>
                    <a:pt x="127590" y="477261"/>
                  </a:cubicBezTo>
                  <a:cubicBezTo>
                    <a:pt x="127592" y="476455"/>
                    <a:pt x="127567" y="475857"/>
                    <a:pt x="127239" y="471083"/>
                  </a:cubicBezTo>
                  <a:cubicBezTo>
                    <a:pt x="127000" y="467606"/>
                    <a:pt x="126933" y="466450"/>
                    <a:pt x="126917" y="465889"/>
                  </a:cubicBezTo>
                  <a:cubicBezTo>
                    <a:pt x="127325" y="463797"/>
                    <a:pt x="127714" y="462442"/>
                    <a:pt x="128081" y="461875"/>
                  </a:cubicBezTo>
                  <a:cubicBezTo>
                    <a:pt x="128414" y="461164"/>
                    <a:pt x="128868" y="460486"/>
                    <a:pt x="129442" y="459840"/>
                  </a:cubicBezTo>
                  <a:cubicBezTo>
                    <a:pt x="129585" y="459548"/>
                    <a:pt x="130819" y="458446"/>
                    <a:pt x="133141" y="456534"/>
                  </a:cubicBezTo>
                  <a:cubicBezTo>
                    <a:pt x="133445" y="456260"/>
                    <a:pt x="133698" y="455828"/>
                    <a:pt x="133899" y="455237"/>
                  </a:cubicBezTo>
                  <a:cubicBezTo>
                    <a:pt x="133990" y="454995"/>
                    <a:pt x="134030" y="454753"/>
                    <a:pt x="134101" y="454511"/>
                  </a:cubicBezTo>
                  <a:cubicBezTo>
                    <a:pt x="134416" y="454668"/>
                    <a:pt x="134773" y="454843"/>
                    <a:pt x="135217" y="455055"/>
                  </a:cubicBezTo>
                  <a:cubicBezTo>
                    <a:pt x="137474" y="456133"/>
                    <a:pt x="141413" y="457930"/>
                    <a:pt x="141563" y="458056"/>
                  </a:cubicBezTo>
                  <a:cubicBezTo>
                    <a:pt x="141714" y="458181"/>
                    <a:pt x="141958" y="458380"/>
                    <a:pt x="142195" y="458609"/>
                  </a:cubicBezTo>
                  <a:cubicBezTo>
                    <a:pt x="142432" y="458837"/>
                    <a:pt x="142668" y="459092"/>
                    <a:pt x="142901" y="459376"/>
                  </a:cubicBezTo>
                  <a:cubicBezTo>
                    <a:pt x="143133" y="459660"/>
                    <a:pt x="143346" y="459954"/>
                    <a:pt x="143522" y="460247"/>
                  </a:cubicBezTo>
                  <a:cubicBezTo>
                    <a:pt x="143698" y="460540"/>
                    <a:pt x="143878" y="460875"/>
                    <a:pt x="144055" y="461239"/>
                  </a:cubicBezTo>
                  <a:cubicBezTo>
                    <a:pt x="144233" y="461603"/>
                    <a:pt x="144410" y="461995"/>
                    <a:pt x="144581" y="462418"/>
                  </a:cubicBezTo>
                  <a:cubicBezTo>
                    <a:pt x="144752" y="462840"/>
                    <a:pt x="144928" y="463325"/>
                    <a:pt x="145055" y="463686"/>
                  </a:cubicBezTo>
                  <a:cubicBezTo>
                    <a:pt x="145182" y="464047"/>
                    <a:pt x="145346" y="464608"/>
                    <a:pt x="145549" y="465379"/>
                  </a:cubicBezTo>
                  <a:cubicBezTo>
                    <a:pt x="145752" y="466149"/>
                    <a:pt x="145991" y="467120"/>
                    <a:pt x="146283" y="468283"/>
                  </a:cubicBezTo>
                  <a:cubicBezTo>
                    <a:pt x="146576" y="469446"/>
                    <a:pt x="146913" y="470840"/>
                    <a:pt x="147074" y="471309"/>
                  </a:cubicBezTo>
                  <a:cubicBezTo>
                    <a:pt x="147233" y="471778"/>
                    <a:pt x="147393" y="472199"/>
                    <a:pt x="147567" y="472613"/>
                  </a:cubicBezTo>
                  <a:cubicBezTo>
                    <a:pt x="147740" y="473028"/>
                    <a:pt x="147932" y="473435"/>
                    <a:pt x="148133" y="473839"/>
                  </a:cubicBezTo>
                  <a:cubicBezTo>
                    <a:pt x="148335" y="474244"/>
                    <a:pt x="148558" y="474644"/>
                    <a:pt x="148790" y="475032"/>
                  </a:cubicBezTo>
                  <a:cubicBezTo>
                    <a:pt x="149022" y="475419"/>
                    <a:pt x="149259" y="475797"/>
                    <a:pt x="149510" y="476166"/>
                  </a:cubicBezTo>
                  <a:cubicBezTo>
                    <a:pt x="149762" y="476536"/>
                    <a:pt x="150020" y="476900"/>
                    <a:pt x="150289" y="477258"/>
                  </a:cubicBezTo>
                  <a:cubicBezTo>
                    <a:pt x="150558" y="477615"/>
                    <a:pt x="150884" y="478029"/>
                    <a:pt x="152226" y="479490"/>
                  </a:cubicBezTo>
                  <a:cubicBezTo>
                    <a:pt x="153567" y="480952"/>
                    <a:pt x="154698" y="482213"/>
                    <a:pt x="155627" y="483278"/>
                  </a:cubicBezTo>
                  <a:cubicBezTo>
                    <a:pt x="156557" y="484343"/>
                    <a:pt x="157279" y="485214"/>
                    <a:pt x="157787" y="485881"/>
                  </a:cubicBezTo>
                  <a:cubicBezTo>
                    <a:pt x="158295" y="486548"/>
                    <a:pt x="158626" y="487062"/>
                    <a:pt x="159396" y="488190"/>
                  </a:cubicBezTo>
                  <a:cubicBezTo>
                    <a:pt x="160164" y="489316"/>
                    <a:pt x="160964" y="490567"/>
                    <a:pt x="161806" y="491952"/>
                  </a:cubicBezTo>
                  <a:cubicBezTo>
                    <a:pt x="162649" y="493337"/>
                    <a:pt x="163544" y="494853"/>
                    <a:pt x="164439" y="495965"/>
                  </a:cubicBezTo>
                  <a:cubicBezTo>
                    <a:pt x="165336" y="497077"/>
                    <a:pt x="165336" y="497077"/>
                    <a:pt x="164938" y="496239"/>
                  </a:cubicBezTo>
                  <a:cubicBezTo>
                    <a:pt x="164938" y="496239"/>
                    <a:pt x="164743" y="494273"/>
                    <a:pt x="164070" y="492668"/>
                  </a:cubicBezTo>
                  <a:cubicBezTo>
                    <a:pt x="163397" y="491063"/>
                    <a:pt x="162713" y="489602"/>
                    <a:pt x="162031" y="488277"/>
                  </a:cubicBezTo>
                  <a:cubicBezTo>
                    <a:pt x="161348" y="486954"/>
                    <a:pt x="160684" y="485796"/>
                    <a:pt x="160316" y="485148"/>
                  </a:cubicBezTo>
                  <a:cubicBezTo>
                    <a:pt x="159948" y="484502"/>
                    <a:pt x="159384" y="483650"/>
                    <a:pt x="158639" y="482610"/>
                  </a:cubicBezTo>
                  <a:cubicBezTo>
                    <a:pt x="157893" y="481570"/>
                    <a:pt x="156956" y="480341"/>
                    <a:pt x="155828" y="478918"/>
                  </a:cubicBezTo>
                  <a:cubicBezTo>
                    <a:pt x="154701" y="477495"/>
                    <a:pt x="153396" y="475898"/>
                    <a:pt x="153196" y="475609"/>
                  </a:cubicBezTo>
                  <a:cubicBezTo>
                    <a:pt x="152996" y="475321"/>
                    <a:pt x="152781" y="474996"/>
                    <a:pt x="152577" y="474667"/>
                  </a:cubicBezTo>
                  <a:cubicBezTo>
                    <a:pt x="152372" y="474337"/>
                    <a:pt x="152177" y="474003"/>
                    <a:pt x="151989" y="473665"/>
                  </a:cubicBezTo>
                  <a:cubicBezTo>
                    <a:pt x="151802" y="473327"/>
                    <a:pt x="151624" y="472995"/>
                    <a:pt x="151466" y="472657"/>
                  </a:cubicBezTo>
                  <a:cubicBezTo>
                    <a:pt x="151307" y="472320"/>
                    <a:pt x="151155" y="471979"/>
                    <a:pt x="151020" y="471634"/>
                  </a:cubicBezTo>
                  <a:cubicBezTo>
                    <a:pt x="150884" y="471288"/>
                    <a:pt x="150758" y="470941"/>
                    <a:pt x="150644" y="470591"/>
                  </a:cubicBezTo>
                  <a:cubicBezTo>
                    <a:pt x="150531" y="470240"/>
                    <a:pt x="150457" y="469976"/>
                    <a:pt x="150187" y="468671"/>
                  </a:cubicBezTo>
                  <a:cubicBezTo>
                    <a:pt x="149917" y="467367"/>
                    <a:pt x="149662" y="466235"/>
                    <a:pt x="149425" y="465292"/>
                  </a:cubicBezTo>
                  <a:cubicBezTo>
                    <a:pt x="149189" y="464348"/>
                    <a:pt x="148982" y="463586"/>
                    <a:pt x="148798" y="462989"/>
                  </a:cubicBezTo>
                  <a:cubicBezTo>
                    <a:pt x="148614" y="462392"/>
                    <a:pt x="148468" y="462009"/>
                    <a:pt x="148276" y="461500"/>
                  </a:cubicBezTo>
                  <a:cubicBezTo>
                    <a:pt x="148084" y="460991"/>
                    <a:pt x="147874" y="460489"/>
                    <a:pt x="147650" y="460013"/>
                  </a:cubicBezTo>
                  <a:cubicBezTo>
                    <a:pt x="147426" y="459535"/>
                    <a:pt x="147183" y="459086"/>
                    <a:pt x="146926" y="458661"/>
                  </a:cubicBezTo>
                  <a:cubicBezTo>
                    <a:pt x="146670" y="458236"/>
                    <a:pt x="146381" y="457809"/>
                    <a:pt x="146044" y="457392"/>
                  </a:cubicBezTo>
                  <a:cubicBezTo>
                    <a:pt x="145707" y="456975"/>
                    <a:pt x="145362" y="456597"/>
                    <a:pt x="144997" y="456251"/>
                  </a:cubicBezTo>
                  <a:cubicBezTo>
                    <a:pt x="144632" y="455905"/>
                    <a:pt x="144253" y="455587"/>
                    <a:pt x="143858" y="455301"/>
                  </a:cubicBezTo>
                  <a:cubicBezTo>
                    <a:pt x="143463" y="455016"/>
                    <a:pt x="142858" y="454668"/>
                    <a:pt x="138808" y="453061"/>
                  </a:cubicBezTo>
                  <a:cubicBezTo>
                    <a:pt x="137796" y="452660"/>
                    <a:pt x="137025" y="452352"/>
                    <a:pt x="136432" y="452114"/>
                  </a:cubicBezTo>
                  <a:cubicBezTo>
                    <a:pt x="136296" y="451723"/>
                    <a:pt x="136184" y="451281"/>
                    <a:pt x="136113" y="450754"/>
                  </a:cubicBezTo>
                  <a:cubicBezTo>
                    <a:pt x="136051" y="450576"/>
                    <a:pt x="135953" y="448972"/>
                    <a:pt x="135819" y="445943"/>
                  </a:cubicBezTo>
                  <a:cubicBezTo>
                    <a:pt x="135761" y="445275"/>
                    <a:pt x="135641" y="444678"/>
                    <a:pt x="135457" y="444152"/>
                  </a:cubicBezTo>
                  <a:cubicBezTo>
                    <a:pt x="135233" y="443501"/>
                    <a:pt x="134902" y="442845"/>
                    <a:pt x="134463" y="442185"/>
                  </a:cubicBezTo>
                  <a:cubicBezTo>
                    <a:pt x="132540" y="439692"/>
                    <a:pt x="131554" y="438325"/>
                    <a:pt x="131402" y="437960"/>
                  </a:cubicBezTo>
                  <a:cubicBezTo>
                    <a:pt x="131232" y="436241"/>
                    <a:pt x="131115" y="434718"/>
                    <a:pt x="131060" y="433425"/>
                  </a:cubicBezTo>
                  <a:cubicBezTo>
                    <a:pt x="130981" y="431542"/>
                    <a:pt x="131020" y="430136"/>
                    <a:pt x="131175" y="429161"/>
                  </a:cubicBezTo>
                  <a:cubicBezTo>
                    <a:pt x="131329" y="428187"/>
                    <a:pt x="131537" y="426858"/>
                    <a:pt x="131865" y="425606"/>
                  </a:cubicBezTo>
                  <a:cubicBezTo>
                    <a:pt x="132191" y="424353"/>
                    <a:pt x="132656" y="423064"/>
                    <a:pt x="133263" y="421739"/>
                  </a:cubicBezTo>
                  <a:cubicBezTo>
                    <a:pt x="133870" y="420413"/>
                    <a:pt x="134620" y="419052"/>
                    <a:pt x="135505" y="417669"/>
                  </a:cubicBezTo>
                  <a:cubicBezTo>
                    <a:pt x="136389" y="416288"/>
                    <a:pt x="138157" y="413968"/>
                    <a:pt x="140157" y="411785"/>
                  </a:cubicBezTo>
                  <a:cubicBezTo>
                    <a:pt x="142158" y="409602"/>
                    <a:pt x="144403" y="407541"/>
                    <a:pt x="146895" y="405602"/>
                  </a:cubicBezTo>
                  <a:cubicBezTo>
                    <a:pt x="149386" y="403663"/>
                    <a:pt x="152126" y="401846"/>
                    <a:pt x="155117" y="400152"/>
                  </a:cubicBezTo>
                  <a:cubicBezTo>
                    <a:pt x="158107" y="398459"/>
                    <a:pt x="159135" y="398011"/>
                    <a:pt x="160294" y="397549"/>
                  </a:cubicBezTo>
                  <a:cubicBezTo>
                    <a:pt x="161452" y="397086"/>
                    <a:pt x="162662" y="396647"/>
                    <a:pt x="163915" y="396211"/>
                  </a:cubicBezTo>
                  <a:cubicBezTo>
                    <a:pt x="165169" y="395776"/>
                    <a:pt x="166471" y="395357"/>
                    <a:pt x="167761" y="394975"/>
                  </a:cubicBezTo>
                  <a:cubicBezTo>
                    <a:pt x="169051" y="394595"/>
                    <a:pt x="174431" y="393647"/>
                    <a:pt x="179068" y="392696"/>
                  </a:cubicBezTo>
                  <a:cubicBezTo>
                    <a:pt x="183704" y="391745"/>
                    <a:pt x="187547" y="390797"/>
                    <a:pt x="190598" y="389865"/>
                  </a:cubicBezTo>
                  <a:cubicBezTo>
                    <a:pt x="191766" y="389509"/>
                    <a:pt x="192768" y="389159"/>
                    <a:pt x="193664" y="388823"/>
                  </a:cubicBezTo>
                  <a:cubicBezTo>
                    <a:pt x="193606" y="389024"/>
                    <a:pt x="193511" y="389235"/>
                    <a:pt x="193475" y="389430"/>
                  </a:cubicBezTo>
                  <a:cubicBezTo>
                    <a:pt x="193445" y="389625"/>
                    <a:pt x="193459" y="389850"/>
                    <a:pt x="193446" y="390058"/>
                  </a:cubicBezTo>
                  <a:cubicBezTo>
                    <a:pt x="193403" y="390274"/>
                    <a:pt x="193321" y="390476"/>
                    <a:pt x="193298" y="390702"/>
                  </a:cubicBezTo>
                  <a:cubicBezTo>
                    <a:pt x="193181" y="391873"/>
                    <a:pt x="193293" y="393256"/>
                    <a:pt x="193635" y="394678"/>
                  </a:cubicBezTo>
                  <a:cubicBezTo>
                    <a:pt x="193977" y="396102"/>
                    <a:pt x="194537" y="397561"/>
                    <a:pt x="195315" y="399053"/>
                  </a:cubicBezTo>
                  <a:cubicBezTo>
                    <a:pt x="196094" y="400544"/>
                    <a:pt x="197082" y="402072"/>
                    <a:pt x="198337" y="403686"/>
                  </a:cubicBezTo>
                  <a:cubicBezTo>
                    <a:pt x="199592" y="405299"/>
                    <a:pt x="201031" y="406898"/>
                    <a:pt x="202576" y="408398"/>
                  </a:cubicBezTo>
                  <a:cubicBezTo>
                    <a:pt x="204120" y="409897"/>
                    <a:pt x="205813" y="411240"/>
                    <a:pt x="207603" y="412472"/>
                  </a:cubicBezTo>
                  <a:cubicBezTo>
                    <a:pt x="209393" y="413705"/>
                    <a:pt x="211278" y="414825"/>
                    <a:pt x="213310" y="415846"/>
                  </a:cubicBezTo>
                  <a:cubicBezTo>
                    <a:pt x="215341" y="416867"/>
                    <a:pt x="217505" y="417782"/>
                    <a:pt x="219771" y="418584"/>
                  </a:cubicBezTo>
                  <a:cubicBezTo>
                    <a:pt x="222038" y="419387"/>
                    <a:pt x="224404" y="420086"/>
                    <a:pt x="226871" y="420662"/>
                  </a:cubicBezTo>
                  <a:cubicBezTo>
                    <a:pt x="229302" y="421230"/>
                    <a:pt x="231824" y="421659"/>
                    <a:pt x="233308" y="421864"/>
                  </a:cubicBezTo>
                  <a:cubicBezTo>
                    <a:pt x="235004" y="422620"/>
                    <a:pt x="236403" y="423482"/>
                    <a:pt x="237472" y="424469"/>
                  </a:cubicBezTo>
                  <a:cubicBezTo>
                    <a:pt x="238679" y="425583"/>
                    <a:pt x="239523" y="426842"/>
                    <a:pt x="240011" y="428492"/>
                  </a:cubicBezTo>
                  <a:cubicBezTo>
                    <a:pt x="240499" y="430142"/>
                    <a:pt x="240852" y="432144"/>
                    <a:pt x="241092" y="433971"/>
                  </a:cubicBezTo>
                  <a:cubicBezTo>
                    <a:pt x="241332" y="435799"/>
                    <a:pt x="241466" y="437450"/>
                    <a:pt x="241488" y="438921"/>
                  </a:cubicBezTo>
                  <a:cubicBezTo>
                    <a:pt x="241510" y="440392"/>
                    <a:pt x="241424" y="441680"/>
                    <a:pt x="241329" y="442443"/>
                  </a:cubicBezTo>
                  <a:cubicBezTo>
                    <a:pt x="241234" y="443206"/>
                    <a:pt x="241210" y="443420"/>
                    <a:pt x="241179" y="443634"/>
                  </a:cubicBezTo>
                  <a:cubicBezTo>
                    <a:pt x="241150" y="443847"/>
                    <a:pt x="241113" y="444061"/>
                    <a:pt x="241071" y="444276"/>
                  </a:cubicBezTo>
                  <a:cubicBezTo>
                    <a:pt x="241028" y="444490"/>
                    <a:pt x="240979" y="444705"/>
                    <a:pt x="240792" y="445160"/>
                  </a:cubicBezTo>
                  <a:cubicBezTo>
                    <a:pt x="240605" y="445614"/>
                    <a:pt x="240210" y="446686"/>
                    <a:pt x="239834" y="447860"/>
                  </a:cubicBezTo>
                  <a:cubicBezTo>
                    <a:pt x="239457" y="449034"/>
                    <a:pt x="239096" y="450312"/>
                    <a:pt x="238752" y="451696"/>
                  </a:cubicBezTo>
                  <a:cubicBezTo>
                    <a:pt x="238634" y="452169"/>
                    <a:pt x="238523" y="452656"/>
                    <a:pt x="238412" y="453139"/>
                  </a:cubicBezTo>
                  <a:cubicBezTo>
                    <a:pt x="238243" y="453416"/>
                    <a:pt x="238078" y="453709"/>
                    <a:pt x="237902" y="453956"/>
                  </a:cubicBezTo>
                  <a:cubicBezTo>
                    <a:pt x="237306" y="454792"/>
                    <a:pt x="236661" y="455458"/>
                    <a:pt x="236321" y="455731"/>
                  </a:cubicBezTo>
                  <a:cubicBezTo>
                    <a:pt x="235981" y="456005"/>
                    <a:pt x="235823" y="456078"/>
                    <a:pt x="235646" y="456150"/>
                  </a:cubicBezTo>
                  <a:cubicBezTo>
                    <a:pt x="235470" y="456221"/>
                    <a:pt x="235275" y="456291"/>
                    <a:pt x="235063" y="456357"/>
                  </a:cubicBezTo>
                  <a:cubicBezTo>
                    <a:pt x="234851" y="456423"/>
                    <a:pt x="234621" y="456487"/>
                    <a:pt x="234025" y="456585"/>
                  </a:cubicBezTo>
                  <a:cubicBezTo>
                    <a:pt x="233430" y="456683"/>
                    <a:pt x="232471" y="456849"/>
                    <a:pt x="231650" y="457012"/>
                  </a:cubicBezTo>
                  <a:cubicBezTo>
                    <a:pt x="230828" y="457175"/>
                    <a:pt x="230141" y="457334"/>
                    <a:pt x="229577" y="457504"/>
                  </a:cubicBezTo>
                  <a:cubicBezTo>
                    <a:pt x="229014" y="457672"/>
                    <a:pt x="228550" y="457859"/>
                    <a:pt x="228494" y="457875"/>
                  </a:cubicBezTo>
                  <a:cubicBezTo>
                    <a:pt x="228437" y="457891"/>
                    <a:pt x="227966" y="458088"/>
                    <a:pt x="227511" y="458355"/>
                  </a:cubicBezTo>
                  <a:cubicBezTo>
                    <a:pt x="227055" y="458622"/>
                    <a:pt x="226446" y="459044"/>
                    <a:pt x="225664" y="459644"/>
                  </a:cubicBezTo>
                  <a:cubicBezTo>
                    <a:pt x="224882" y="460244"/>
                    <a:pt x="223910" y="461006"/>
                    <a:pt x="223292" y="461489"/>
                  </a:cubicBezTo>
                  <a:cubicBezTo>
                    <a:pt x="222675" y="461972"/>
                    <a:pt x="222447" y="462113"/>
                    <a:pt x="222189" y="462264"/>
                  </a:cubicBezTo>
                  <a:cubicBezTo>
                    <a:pt x="221932" y="462415"/>
                    <a:pt x="221641" y="462569"/>
                    <a:pt x="221318" y="462725"/>
                  </a:cubicBezTo>
                  <a:cubicBezTo>
                    <a:pt x="220996" y="462882"/>
                    <a:pt x="220643" y="463044"/>
                    <a:pt x="220317" y="463185"/>
                  </a:cubicBezTo>
                  <a:cubicBezTo>
                    <a:pt x="219991" y="463325"/>
                    <a:pt x="219712" y="463437"/>
                    <a:pt x="219444" y="463540"/>
                  </a:cubicBezTo>
                  <a:cubicBezTo>
                    <a:pt x="219176" y="463644"/>
                    <a:pt x="218918" y="463737"/>
                    <a:pt x="218670" y="463817"/>
                  </a:cubicBezTo>
                  <a:cubicBezTo>
                    <a:pt x="218423" y="463896"/>
                    <a:pt x="218187" y="463971"/>
                    <a:pt x="217574" y="464115"/>
                  </a:cubicBezTo>
                  <a:cubicBezTo>
                    <a:pt x="216961" y="464259"/>
                    <a:pt x="216015" y="464484"/>
                    <a:pt x="215210" y="464686"/>
                  </a:cubicBezTo>
                  <a:cubicBezTo>
                    <a:pt x="214403" y="464889"/>
                    <a:pt x="213738" y="465071"/>
                    <a:pt x="213210" y="465228"/>
                  </a:cubicBezTo>
                  <a:cubicBezTo>
                    <a:pt x="212682" y="465385"/>
                    <a:pt x="212289" y="465521"/>
                    <a:pt x="211963" y="465644"/>
                  </a:cubicBezTo>
                  <a:cubicBezTo>
                    <a:pt x="211637" y="465766"/>
                    <a:pt x="211242" y="465921"/>
                    <a:pt x="210826" y="466109"/>
                  </a:cubicBezTo>
                  <a:cubicBezTo>
                    <a:pt x="210409" y="466299"/>
                    <a:pt x="209967" y="466519"/>
                    <a:pt x="209503" y="466775"/>
                  </a:cubicBezTo>
                  <a:cubicBezTo>
                    <a:pt x="209039" y="467030"/>
                    <a:pt x="208552" y="467319"/>
                    <a:pt x="208151" y="467493"/>
                  </a:cubicBezTo>
                  <a:cubicBezTo>
                    <a:pt x="207749" y="467667"/>
                    <a:pt x="207749" y="467667"/>
                    <a:pt x="208020" y="467558"/>
                  </a:cubicBezTo>
                  <a:cubicBezTo>
                    <a:pt x="208020" y="467558"/>
                    <a:pt x="208568" y="467360"/>
                    <a:pt x="209108" y="467247"/>
                  </a:cubicBezTo>
                  <a:cubicBezTo>
                    <a:pt x="209647" y="467133"/>
                    <a:pt x="210148" y="467033"/>
                    <a:pt x="210610" y="466945"/>
                  </a:cubicBezTo>
                  <a:cubicBezTo>
                    <a:pt x="211072" y="466857"/>
                    <a:pt x="211495" y="466781"/>
                    <a:pt x="211885" y="466717"/>
                  </a:cubicBezTo>
                  <a:cubicBezTo>
                    <a:pt x="212276" y="466653"/>
                    <a:pt x="212571" y="466600"/>
                    <a:pt x="213000" y="466545"/>
                  </a:cubicBezTo>
                  <a:cubicBezTo>
                    <a:pt x="213428" y="466490"/>
                    <a:pt x="214003" y="466418"/>
                    <a:pt x="214723" y="466340"/>
                  </a:cubicBezTo>
                  <a:cubicBezTo>
                    <a:pt x="215443" y="466262"/>
                    <a:pt x="216305" y="466169"/>
                    <a:pt x="217318" y="466062"/>
                  </a:cubicBezTo>
                  <a:cubicBezTo>
                    <a:pt x="218329" y="465955"/>
                    <a:pt x="218634" y="465902"/>
                    <a:pt x="218916" y="465848"/>
                  </a:cubicBezTo>
                  <a:cubicBezTo>
                    <a:pt x="219198" y="465794"/>
                    <a:pt x="219488" y="465723"/>
                    <a:pt x="219789" y="465650"/>
                  </a:cubicBezTo>
                  <a:cubicBezTo>
                    <a:pt x="220090" y="465577"/>
                    <a:pt x="220400" y="465491"/>
                    <a:pt x="220722" y="465396"/>
                  </a:cubicBezTo>
                  <a:cubicBezTo>
                    <a:pt x="221044" y="465300"/>
                    <a:pt x="221466" y="465162"/>
                    <a:pt x="221862" y="465021"/>
                  </a:cubicBezTo>
                  <a:cubicBezTo>
                    <a:pt x="222258" y="464880"/>
                    <a:pt x="222627" y="464732"/>
                    <a:pt x="222972" y="464583"/>
                  </a:cubicBezTo>
                  <a:cubicBezTo>
                    <a:pt x="223317" y="464434"/>
                    <a:pt x="223639" y="464281"/>
                    <a:pt x="223961" y="464101"/>
                  </a:cubicBezTo>
                  <a:cubicBezTo>
                    <a:pt x="224283" y="463922"/>
                    <a:pt x="225457" y="463138"/>
                    <a:pt x="226405" y="462516"/>
                  </a:cubicBezTo>
                  <a:cubicBezTo>
                    <a:pt x="227353" y="461894"/>
                    <a:pt x="228087" y="461421"/>
                    <a:pt x="228585" y="461082"/>
                  </a:cubicBezTo>
                  <a:cubicBezTo>
                    <a:pt x="229083" y="460742"/>
                    <a:pt x="229330" y="460580"/>
                    <a:pt x="229384" y="460570"/>
                  </a:cubicBezTo>
                  <a:cubicBezTo>
                    <a:pt x="229439" y="460561"/>
                    <a:pt x="229773" y="460365"/>
                    <a:pt x="230086" y="460228"/>
                  </a:cubicBezTo>
                  <a:cubicBezTo>
                    <a:pt x="230399" y="460091"/>
                    <a:pt x="230895" y="459917"/>
                    <a:pt x="231550" y="459713"/>
                  </a:cubicBezTo>
                  <a:cubicBezTo>
                    <a:pt x="232206" y="459509"/>
                    <a:pt x="233016" y="459284"/>
                    <a:pt x="233990" y="459032"/>
                  </a:cubicBezTo>
                  <a:cubicBezTo>
                    <a:pt x="234964" y="458779"/>
                    <a:pt x="235321" y="458658"/>
                    <a:pt x="235587" y="458552"/>
                  </a:cubicBezTo>
                  <a:cubicBezTo>
                    <a:pt x="235852" y="458446"/>
                    <a:pt x="236104" y="458334"/>
                    <a:pt x="236342" y="458218"/>
                  </a:cubicBezTo>
                  <a:cubicBezTo>
                    <a:pt x="236580" y="458101"/>
                    <a:pt x="236804" y="457977"/>
                    <a:pt x="237086" y="457794"/>
                  </a:cubicBezTo>
                  <a:cubicBezTo>
                    <a:pt x="237189" y="457727"/>
                    <a:pt x="237365" y="457561"/>
                    <a:pt x="237563" y="457356"/>
                  </a:cubicBezTo>
                  <a:cubicBezTo>
                    <a:pt x="237486" y="457851"/>
                    <a:pt x="237429" y="458287"/>
                    <a:pt x="237384" y="458705"/>
                  </a:cubicBezTo>
                  <a:cubicBezTo>
                    <a:pt x="237297" y="459505"/>
                    <a:pt x="237251" y="460253"/>
                    <a:pt x="237247" y="460953"/>
                  </a:cubicBezTo>
                  <a:cubicBezTo>
                    <a:pt x="237243" y="461654"/>
                    <a:pt x="237285" y="462309"/>
                    <a:pt x="237366" y="462907"/>
                  </a:cubicBezTo>
                  <a:cubicBezTo>
                    <a:pt x="237448" y="463506"/>
                    <a:pt x="237576" y="464136"/>
                    <a:pt x="237753" y="464813"/>
                  </a:cubicBezTo>
                  <a:cubicBezTo>
                    <a:pt x="237930" y="465490"/>
                    <a:pt x="238155" y="466218"/>
                    <a:pt x="238427" y="466999"/>
                  </a:cubicBezTo>
                  <a:cubicBezTo>
                    <a:pt x="238699" y="467780"/>
                    <a:pt x="239036" y="468612"/>
                    <a:pt x="240400" y="471085"/>
                  </a:cubicBezTo>
                  <a:cubicBezTo>
                    <a:pt x="241764" y="473559"/>
                    <a:pt x="244041" y="477420"/>
                    <a:pt x="244036" y="477434"/>
                  </a:cubicBezTo>
                  <a:cubicBezTo>
                    <a:pt x="244031" y="477447"/>
                    <a:pt x="244080" y="477601"/>
                    <a:pt x="244125" y="477772"/>
                  </a:cubicBezTo>
                  <a:cubicBezTo>
                    <a:pt x="244170" y="477941"/>
                    <a:pt x="244214" y="478126"/>
                    <a:pt x="244257" y="478326"/>
                  </a:cubicBezTo>
                  <a:cubicBezTo>
                    <a:pt x="244300" y="478525"/>
                    <a:pt x="244328" y="478627"/>
                    <a:pt x="244420" y="479642"/>
                  </a:cubicBezTo>
                  <a:cubicBezTo>
                    <a:pt x="244511" y="480658"/>
                    <a:pt x="244612" y="481575"/>
                    <a:pt x="244722" y="482379"/>
                  </a:cubicBezTo>
                  <a:cubicBezTo>
                    <a:pt x="244831" y="483183"/>
                    <a:pt x="244952" y="483876"/>
                    <a:pt x="245090" y="484466"/>
                  </a:cubicBezTo>
                  <a:cubicBezTo>
                    <a:pt x="245226" y="485056"/>
                    <a:pt x="245347" y="485427"/>
                    <a:pt x="245429" y="485757"/>
                  </a:cubicBezTo>
                  <a:cubicBezTo>
                    <a:pt x="245510" y="486085"/>
                    <a:pt x="245719" y="486625"/>
                    <a:pt x="246048" y="487337"/>
                  </a:cubicBezTo>
                  <a:cubicBezTo>
                    <a:pt x="246377" y="488049"/>
                    <a:pt x="246830" y="488956"/>
                    <a:pt x="247410" y="490066"/>
                  </a:cubicBezTo>
                  <a:cubicBezTo>
                    <a:pt x="247989" y="491176"/>
                    <a:pt x="248655" y="492374"/>
                    <a:pt x="249025" y="493711"/>
                  </a:cubicBezTo>
                  <a:cubicBezTo>
                    <a:pt x="249395" y="495047"/>
                    <a:pt x="249789" y="496347"/>
                    <a:pt x="250198" y="497546"/>
                  </a:cubicBezTo>
                  <a:cubicBezTo>
                    <a:pt x="250606" y="498745"/>
                    <a:pt x="251028" y="499842"/>
                    <a:pt x="251446" y="500583"/>
                  </a:cubicBezTo>
                  <a:cubicBezTo>
                    <a:pt x="251865" y="501324"/>
                    <a:pt x="251865" y="501324"/>
                    <a:pt x="251714" y="500795"/>
                  </a:cubicBezTo>
                  <a:cubicBezTo>
                    <a:pt x="251714" y="500795"/>
                    <a:pt x="251794" y="499630"/>
                    <a:pt x="251611" y="498452"/>
                  </a:cubicBezTo>
                  <a:cubicBezTo>
                    <a:pt x="251429" y="497274"/>
                    <a:pt x="251227" y="496010"/>
                    <a:pt x="251020" y="494654"/>
                  </a:cubicBezTo>
                  <a:cubicBezTo>
                    <a:pt x="250813" y="493299"/>
                    <a:pt x="250566" y="491729"/>
                    <a:pt x="250009" y="490379"/>
                  </a:cubicBezTo>
                  <a:cubicBezTo>
                    <a:pt x="249452" y="489029"/>
                    <a:pt x="249019" y="487965"/>
                    <a:pt x="248699" y="487129"/>
                  </a:cubicBezTo>
                  <a:cubicBezTo>
                    <a:pt x="248379" y="486293"/>
                    <a:pt x="248169" y="485696"/>
                    <a:pt x="248086" y="485391"/>
                  </a:cubicBezTo>
                  <a:cubicBezTo>
                    <a:pt x="248003" y="485085"/>
                    <a:pt x="247995" y="484877"/>
                    <a:pt x="247905" y="484426"/>
                  </a:cubicBezTo>
                  <a:cubicBezTo>
                    <a:pt x="247816" y="483976"/>
                    <a:pt x="247749" y="483444"/>
                    <a:pt x="247690" y="482779"/>
                  </a:cubicBezTo>
                  <a:cubicBezTo>
                    <a:pt x="247631" y="482115"/>
                    <a:pt x="247583" y="481322"/>
                    <a:pt x="247550" y="480403"/>
                  </a:cubicBezTo>
                  <a:cubicBezTo>
                    <a:pt x="247520" y="479562"/>
                    <a:pt x="247499" y="478613"/>
                    <a:pt x="247465" y="478209"/>
                  </a:cubicBezTo>
                  <a:cubicBezTo>
                    <a:pt x="248055" y="478834"/>
                    <a:pt x="249058" y="479759"/>
                    <a:pt x="251277" y="481593"/>
                  </a:cubicBezTo>
                  <a:cubicBezTo>
                    <a:pt x="254612" y="484350"/>
                    <a:pt x="260474" y="488902"/>
                    <a:pt x="260816" y="489228"/>
                  </a:cubicBezTo>
                  <a:cubicBezTo>
                    <a:pt x="261158" y="489555"/>
                    <a:pt x="261665" y="490118"/>
                    <a:pt x="262304" y="490892"/>
                  </a:cubicBezTo>
                  <a:cubicBezTo>
                    <a:pt x="262942" y="491666"/>
                    <a:pt x="263705" y="492643"/>
                    <a:pt x="264597" y="493816"/>
                  </a:cubicBezTo>
                  <a:cubicBezTo>
                    <a:pt x="265490" y="494989"/>
                    <a:pt x="266624" y="496491"/>
                    <a:pt x="269623" y="498555"/>
                  </a:cubicBezTo>
                  <a:cubicBezTo>
                    <a:pt x="272621" y="500618"/>
                    <a:pt x="272621" y="500618"/>
                    <a:pt x="270843" y="499027"/>
                  </a:cubicBezTo>
                  <a:cubicBezTo>
                    <a:pt x="270843" y="499027"/>
                    <a:pt x="267946" y="495199"/>
                    <a:pt x="267160" y="493853"/>
                  </a:cubicBezTo>
                  <a:cubicBezTo>
                    <a:pt x="266374" y="492506"/>
                    <a:pt x="265622" y="491298"/>
                    <a:pt x="264957" y="490294"/>
                  </a:cubicBezTo>
                  <a:cubicBezTo>
                    <a:pt x="264293" y="489290"/>
                    <a:pt x="263718" y="488483"/>
                    <a:pt x="263222" y="487862"/>
                  </a:cubicBezTo>
                  <a:cubicBezTo>
                    <a:pt x="262726" y="487241"/>
                    <a:pt x="262264" y="486769"/>
                    <a:pt x="256698" y="481870"/>
                  </a:cubicBezTo>
                  <a:cubicBezTo>
                    <a:pt x="251133" y="476970"/>
                    <a:pt x="250739" y="476464"/>
                    <a:pt x="250252" y="475823"/>
                  </a:cubicBezTo>
                  <a:cubicBezTo>
                    <a:pt x="249764" y="475182"/>
                    <a:pt x="249349" y="474570"/>
                    <a:pt x="248991" y="474000"/>
                  </a:cubicBezTo>
                  <a:cubicBezTo>
                    <a:pt x="248632" y="473431"/>
                    <a:pt x="248343" y="472893"/>
                    <a:pt x="248127" y="472406"/>
                  </a:cubicBezTo>
                  <a:cubicBezTo>
                    <a:pt x="247911" y="471918"/>
                    <a:pt x="247390" y="470363"/>
                    <a:pt x="246980" y="468946"/>
                  </a:cubicBezTo>
                  <a:cubicBezTo>
                    <a:pt x="246569" y="467529"/>
                    <a:pt x="246254" y="466266"/>
                    <a:pt x="246047" y="465158"/>
                  </a:cubicBezTo>
                  <a:cubicBezTo>
                    <a:pt x="245840" y="464050"/>
                    <a:pt x="245734" y="463102"/>
                    <a:pt x="245738" y="462252"/>
                  </a:cubicBezTo>
                  <a:cubicBezTo>
                    <a:pt x="245743" y="461402"/>
                    <a:pt x="245718" y="461148"/>
                    <a:pt x="245750" y="460841"/>
                  </a:cubicBezTo>
                  <a:cubicBezTo>
                    <a:pt x="245783" y="460534"/>
                    <a:pt x="245891" y="459905"/>
                    <a:pt x="246080" y="459020"/>
                  </a:cubicBezTo>
                  <a:cubicBezTo>
                    <a:pt x="246268" y="458135"/>
                    <a:pt x="246527" y="457005"/>
                    <a:pt x="246857" y="455659"/>
                  </a:cubicBezTo>
                  <a:cubicBezTo>
                    <a:pt x="247187" y="454313"/>
                    <a:pt x="247947" y="451704"/>
                    <a:pt x="248553" y="449547"/>
                  </a:cubicBezTo>
                  <a:cubicBezTo>
                    <a:pt x="249161" y="447390"/>
                    <a:pt x="249611" y="445710"/>
                    <a:pt x="249903" y="444499"/>
                  </a:cubicBezTo>
                  <a:cubicBezTo>
                    <a:pt x="250195" y="443289"/>
                    <a:pt x="250346" y="442529"/>
                    <a:pt x="250349" y="442216"/>
                  </a:cubicBezTo>
                  <a:cubicBezTo>
                    <a:pt x="250351" y="441903"/>
                    <a:pt x="250393" y="440470"/>
                    <a:pt x="250356" y="439074"/>
                  </a:cubicBezTo>
                  <a:cubicBezTo>
                    <a:pt x="250319" y="437677"/>
                    <a:pt x="250205" y="436376"/>
                    <a:pt x="249999" y="435173"/>
                  </a:cubicBezTo>
                  <a:cubicBezTo>
                    <a:pt x="249794" y="433970"/>
                    <a:pt x="249498" y="432871"/>
                    <a:pt x="249234" y="432378"/>
                  </a:cubicBezTo>
                  <a:cubicBezTo>
                    <a:pt x="248836" y="431398"/>
                    <a:pt x="248842" y="431921"/>
                    <a:pt x="248708" y="431433"/>
                  </a:cubicBezTo>
                  <a:cubicBezTo>
                    <a:pt x="248681" y="431958"/>
                    <a:pt x="248756" y="433007"/>
                    <a:pt x="248785" y="434124"/>
                  </a:cubicBezTo>
                  <a:cubicBezTo>
                    <a:pt x="248816" y="435240"/>
                    <a:pt x="248785" y="436432"/>
                    <a:pt x="248698" y="437707"/>
                  </a:cubicBezTo>
                  <a:cubicBezTo>
                    <a:pt x="248610" y="438980"/>
                    <a:pt x="248455" y="440338"/>
                    <a:pt x="248379" y="441124"/>
                  </a:cubicBezTo>
                  <a:cubicBezTo>
                    <a:pt x="248304" y="441909"/>
                    <a:pt x="248249" y="442077"/>
                    <a:pt x="247987" y="442884"/>
                  </a:cubicBezTo>
                  <a:cubicBezTo>
                    <a:pt x="247724" y="443690"/>
                    <a:pt x="247262" y="444988"/>
                    <a:pt x="246621" y="446764"/>
                  </a:cubicBezTo>
                  <a:cubicBezTo>
                    <a:pt x="245980" y="448541"/>
                    <a:pt x="245154" y="450790"/>
                    <a:pt x="244448" y="452827"/>
                  </a:cubicBezTo>
                  <a:cubicBezTo>
                    <a:pt x="243743" y="454865"/>
                    <a:pt x="243353" y="456160"/>
                    <a:pt x="243049" y="457234"/>
                  </a:cubicBezTo>
                  <a:cubicBezTo>
                    <a:pt x="242744" y="458310"/>
                    <a:pt x="242524" y="459173"/>
                    <a:pt x="242385" y="459846"/>
                  </a:cubicBezTo>
                  <a:cubicBezTo>
                    <a:pt x="242246" y="460521"/>
                    <a:pt x="242190" y="461090"/>
                    <a:pt x="242159" y="461635"/>
                  </a:cubicBezTo>
                  <a:cubicBezTo>
                    <a:pt x="242128" y="462179"/>
                    <a:pt x="242127" y="463288"/>
                    <a:pt x="242244" y="464504"/>
                  </a:cubicBezTo>
                  <a:cubicBezTo>
                    <a:pt x="242344" y="465546"/>
                    <a:pt x="242549" y="466690"/>
                    <a:pt x="242826" y="467902"/>
                  </a:cubicBezTo>
                  <a:cubicBezTo>
                    <a:pt x="242505" y="467205"/>
                    <a:pt x="242378" y="466855"/>
                    <a:pt x="242249" y="466492"/>
                  </a:cubicBezTo>
                  <a:cubicBezTo>
                    <a:pt x="241978" y="465737"/>
                    <a:pt x="241749" y="465057"/>
                    <a:pt x="241570" y="464449"/>
                  </a:cubicBezTo>
                  <a:cubicBezTo>
                    <a:pt x="241391" y="463842"/>
                    <a:pt x="241262" y="463311"/>
                    <a:pt x="241180" y="462856"/>
                  </a:cubicBezTo>
                  <a:cubicBezTo>
                    <a:pt x="241098" y="462402"/>
                    <a:pt x="241046" y="461972"/>
                    <a:pt x="241028" y="461481"/>
                  </a:cubicBezTo>
                  <a:cubicBezTo>
                    <a:pt x="241009" y="460990"/>
                    <a:pt x="241024" y="460420"/>
                    <a:pt x="241074" y="459775"/>
                  </a:cubicBezTo>
                  <a:cubicBezTo>
                    <a:pt x="241125" y="459130"/>
                    <a:pt x="241213" y="458412"/>
                    <a:pt x="241338" y="457634"/>
                  </a:cubicBezTo>
                  <a:cubicBezTo>
                    <a:pt x="241461" y="456855"/>
                    <a:pt x="241770" y="455358"/>
                    <a:pt x="242090" y="453966"/>
                  </a:cubicBezTo>
                  <a:cubicBezTo>
                    <a:pt x="242411" y="452574"/>
                    <a:pt x="242743" y="451298"/>
                    <a:pt x="243083" y="450139"/>
                  </a:cubicBezTo>
                  <a:cubicBezTo>
                    <a:pt x="243425" y="448979"/>
                    <a:pt x="243774" y="447937"/>
                    <a:pt x="244141" y="446968"/>
                  </a:cubicBezTo>
                  <a:cubicBezTo>
                    <a:pt x="244507" y="445998"/>
                    <a:pt x="244633" y="445499"/>
                    <a:pt x="244684" y="445214"/>
                  </a:cubicBezTo>
                  <a:cubicBezTo>
                    <a:pt x="244737" y="444930"/>
                    <a:pt x="244780" y="444646"/>
                    <a:pt x="244816" y="444361"/>
                  </a:cubicBezTo>
                  <a:cubicBezTo>
                    <a:pt x="244852" y="444076"/>
                    <a:pt x="244879" y="443791"/>
                    <a:pt x="244896" y="443543"/>
                  </a:cubicBezTo>
                  <a:cubicBezTo>
                    <a:pt x="244912" y="443295"/>
                    <a:pt x="245028" y="441948"/>
                    <a:pt x="245018" y="440396"/>
                  </a:cubicBezTo>
                  <a:cubicBezTo>
                    <a:pt x="245008" y="438844"/>
                    <a:pt x="244859" y="437158"/>
                    <a:pt x="244580" y="435336"/>
                  </a:cubicBezTo>
                  <a:cubicBezTo>
                    <a:pt x="244302" y="433514"/>
                    <a:pt x="243890" y="431551"/>
                    <a:pt x="243322" y="429387"/>
                  </a:cubicBezTo>
                  <a:cubicBezTo>
                    <a:pt x="242756" y="427222"/>
                    <a:pt x="241789" y="425442"/>
                    <a:pt x="240450" y="424025"/>
                  </a:cubicBezTo>
                  <a:cubicBezTo>
                    <a:pt x="239110" y="422607"/>
                    <a:pt x="237406" y="421501"/>
                    <a:pt x="235369" y="420696"/>
                  </a:cubicBezTo>
                  <a:cubicBezTo>
                    <a:pt x="233341" y="419895"/>
                    <a:pt x="230987" y="419409"/>
                    <a:pt x="229658" y="419466"/>
                  </a:cubicBezTo>
                  <a:cubicBezTo>
                    <a:pt x="227312" y="418689"/>
                    <a:pt x="225067" y="417871"/>
                    <a:pt x="222931" y="416994"/>
                  </a:cubicBezTo>
                  <a:cubicBezTo>
                    <a:pt x="220745" y="416098"/>
                    <a:pt x="218672" y="415129"/>
                    <a:pt x="216711" y="414099"/>
                  </a:cubicBezTo>
                  <a:cubicBezTo>
                    <a:pt x="214751" y="413067"/>
                    <a:pt x="212988" y="411986"/>
                    <a:pt x="211310" y="410816"/>
                  </a:cubicBezTo>
                  <a:cubicBezTo>
                    <a:pt x="209633" y="409646"/>
                    <a:pt x="208044" y="408400"/>
                    <a:pt x="206519" y="407099"/>
                  </a:cubicBezTo>
                  <a:cubicBezTo>
                    <a:pt x="204994" y="405798"/>
                    <a:pt x="203529" y="404437"/>
                    <a:pt x="202145" y="402989"/>
                  </a:cubicBezTo>
                  <a:cubicBezTo>
                    <a:pt x="200761" y="401540"/>
                    <a:pt x="199651" y="400191"/>
                    <a:pt x="198743" y="398887"/>
                  </a:cubicBezTo>
                  <a:cubicBezTo>
                    <a:pt x="197834" y="397584"/>
                    <a:pt x="197124" y="396339"/>
                    <a:pt x="196616" y="395148"/>
                  </a:cubicBezTo>
                  <a:cubicBezTo>
                    <a:pt x="196392" y="394621"/>
                    <a:pt x="196221" y="394110"/>
                    <a:pt x="196072" y="393603"/>
                  </a:cubicBezTo>
                  <a:lnTo>
                    <a:pt x="196107" y="393619"/>
                  </a:lnTo>
                  <a:cubicBezTo>
                    <a:pt x="196096" y="392563"/>
                    <a:pt x="196493" y="391392"/>
                    <a:pt x="197300" y="390105"/>
                  </a:cubicBezTo>
                  <a:cubicBezTo>
                    <a:pt x="197447" y="389760"/>
                    <a:pt x="198201" y="388972"/>
                    <a:pt x="199522" y="387768"/>
                  </a:cubicBezTo>
                  <a:cubicBezTo>
                    <a:pt x="199637" y="388426"/>
                    <a:pt x="199764" y="389089"/>
                    <a:pt x="199949" y="389771"/>
                  </a:cubicBezTo>
                  <a:cubicBezTo>
                    <a:pt x="200402" y="391444"/>
                    <a:pt x="201055" y="393192"/>
                    <a:pt x="201767" y="394746"/>
                  </a:cubicBezTo>
                  <a:cubicBezTo>
                    <a:pt x="202480" y="396301"/>
                    <a:pt x="203242" y="397624"/>
                    <a:pt x="204135" y="398939"/>
                  </a:cubicBezTo>
                  <a:cubicBezTo>
                    <a:pt x="205029" y="400253"/>
                    <a:pt x="206061" y="401555"/>
                    <a:pt x="207230" y="402844"/>
                  </a:cubicBezTo>
                  <a:cubicBezTo>
                    <a:pt x="208399" y="404133"/>
                    <a:pt x="209699" y="405414"/>
                    <a:pt x="211247" y="406753"/>
                  </a:cubicBezTo>
                  <a:cubicBezTo>
                    <a:pt x="212794" y="408092"/>
                    <a:pt x="214790" y="409315"/>
                    <a:pt x="217139" y="410184"/>
                  </a:cubicBezTo>
                  <a:cubicBezTo>
                    <a:pt x="219488" y="411053"/>
                    <a:pt x="222176" y="411586"/>
                    <a:pt x="225203" y="411773"/>
                  </a:cubicBezTo>
                  <a:cubicBezTo>
                    <a:pt x="227961" y="411943"/>
                    <a:pt x="230973" y="411774"/>
                    <a:pt x="233519" y="411515"/>
                  </a:cubicBezTo>
                  <a:cubicBezTo>
                    <a:pt x="233486" y="411549"/>
                    <a:pt x="233451" y="411569"/>
                    <a:pt x="233419" y="411608"/>
                  </a:cubicBezTo>
                  <a:cubicBezTo>
                    <a:pt x="232984" y="412129"/>
                    <a:pt x="232984" y="412129"/>
                    <a:pt x="233290" y="412124"/>
                  </a:cubicBezTo>
                  <a:cubicBezTo>
                    <a:pt x="233290" y="412124"/>
                    <a:pt x="233950" y="413139"/>
                    <a:pt x="234590" y="413099"/>
                  </a:cubicBezTo>
                  <a:cubicBezTo>
                    <a:pt x="235231" y="413059"/>
                    <a:pt x="235841" y="412955"/>
                    <a:pt x="236419" y="412784"/>
                  </a:cubicBezTo>
                  <a:cubicBezTo>
                    <a:pt x="236997" y="412613"/>
                    <a:pt x="237539" y="412370"/>
                    <a:pt x="238020" y="412073"/>
                  </a:cubicBezTo>
                  <a:cubicBezTo>
                    <a:pt x="238501" y="411777"/>
                    <a:pt x="238888" y="411500"/>
                    <a:pt x="239307" y="411157"/>
                  </a:cubicBezTo>
                  <a:cubicBezTo>
                    <a:pt x="239725" y="410813"/>
                    <a:pt x="240155" y="410413"/>
                    <a:pt x="240600" y="409958"/>
                  </a:cubicBezTo>
                  <a:cubicBezTo>
                    <a:pt x="241046" y="409502"/>
                    <a:pt x="241513" y="408994"/>
                    <a:pt x="242064" y="408316"/>
                  </a:cubicBezTo>
                  <a:cubicBezTo>
                    <a:pt x="242570" y="407694"/>
                    <a:pt x="244058" y="404752"/>
                    <a:pt x="245536" y="401984"/>
                  </a:cubicBezTo>
                  <a:cubicBezTo>
                    <a:pt x="245450" y="402194"/>
                    <a:pt x="245346" y="402406"/>
                    <a:pt x="245266" y="402616"/>
                  </a:cubicBezTo>
                  <a:cubicBezTo>
                    <a:pt x="244976" y="403380"/>
                    <a:pt x="244722" y="404139"/>
                    <a:pt x="244468" y="405121"/>
                  </a:cubicBezTo>
                  <a:cubicBezTo>
                    <a:pt x="244213" y="406102"/>
                    <a:pt x="243951" y="407193"/>
                    <a:pt x="243692" y="408223"/>
                  </a:cubicBezTo>
                  <a:cubicBezTo>
                    <a:pt x="243432" y="409254"/>
                    <a:pt x="243180" y="410226"/>
                    <a:pt x="242930" y="411137"/>
                  </a:cubicBezTo>
                  <a:cubicBezTo>
                    <a:pt x="242680" y="412048"/>
                    <a:pt x="242433" y="412898"/>
                    <a:pt x="242262" y="413503"/>
                  </a:cubicBezTo>
                  <a:cubicBezTo>
                    <a:pt x="242091" y="414107"/>
                    <a:pt x="242038" y="414429"/>
                    <a:pt x="242004" y="414759"/>
                  </a:cubicBezTo>
                  <a:cubicBezTo>
                    <a:pt x="241971" y="415089"/>
                    <a:pt x="241957" y="415425"/>
                    <a:pt x="241967" y="415770"/>
                  </a:cubicBezTo>
                  <a:cubicBezTo>
                    <a:pt x="241976" y="416114"/>
                    <a:pt x="242005" y="416465"/>
                    <a:pt x="242137" y="417230"/>
                  </a:cubicBezTo>
                  <a:cubicBezTo>
                    <a:pt x="242269" y="417996"/>
                    <a:pt x="242701" y="419180"/>
                    <a:pt x="243424" y="420316"/>
                  </a:cubicBezTo>
                  <a:cubicBezTo>
                    <a:pt x="243901" y="421064"/>
                    <a:pt x="244544" y="421787"/>
                    <a:pt x="245264" y="422496"/>
                  </a:cubicBezTo>
                  <a:cubicBezTo>
                    <a:pt x="245564" y="422878"/>
                    <a:pt x="245830" y="423277"/>
                    <a:pt x="246155" y="423648"/>
                  </a:cubicBezTo>
                  <a:cubicBezTo>
                    <a:pt x="246881" y="424476"/>
                    <a:pt x="247664" y="425277"/>
                    <a:pt x="249541" y="426897"/>
                  </a:cubicBezTo>
                  <a:cubicBezTo>
                    <a:pt x="251417" y="428519"/>
                    <a:pt x="254066" y="430695"/>
                    <a:pt x="256330" y="432495"/>
                  </a:cubicBezTo>
                  <a:cubicBezTo>
                    <a:pt x="258594" y="434296"/>
                    <a:pt x="260461" y="435741"/>
                    <a:pt x="261936" y="436832"/>
                  </a:cubicBezTo>
                  <a:cubicBezTo>
                    <a:pt x="263410" y="437922"/>
                    <a:pt x="264501" y="438673"/>
                    <a:pt x="265769" y="439522"/>
                  </a:cubicBezTo>
                  <a:cubicBezTo>
                    <a:pt x="267035" y="440372"/>
                    <a:pt x="268823" y="441425"/>
                    <a:pt x="270560" y="442164"/>
                  </a:cubicBezTo>
                  <a:cubicBezTo>
                    <a:pt x="272296" y="442903"/>
                    <a:pt x="273991" y="443302"/>
                    <a:pt x="275633" y="443355"/>
                  </a:cubicBezTo>
                  <a:cubicBezTo>
                    <a:pt x="277276" y="443407"/>
                    <a:pt x="278842" y="443089"/>
                    <a:pt x="280343" y="442312"/>
                  </a:cubicBezTo>
                  <a:cubicBezTo>
                    <a:pt x="281843" y="441534"/>
                    <a:pt x="283062" y="440459"/>
                    <a:pt x="283941" y="439152"/>
                  </a:cubicBezTo>
                  <a:cubicBezTo>
                    <a:pt x="284719" y="437997"/>
                    <a:pt x="285195" y="436694"/>
                    <a:pt x="285398" y="435299"/>
                  </a:cubicBezTo>
                  <a:cubicBezTo>
                    <a:pt x="285441" y="435519"/>
                    <a:pt x="285491" y="435777"/>
                    <a:pt x="285554" y="436119"/>
                  </a:cubicBezTo>
                  <a:cubicBezTo>
                    <a:pt x="285776" y="437328"/>
                    <a:pt x="285984" y="438345"/>
                    <a:pt x="286171" y="439167"/>
                  </a:cubicBezTo>
                  <a:cubicBezTo>
                    <a:pt x="286357" y="439988"/>
                    <a:pt x="286522" y="440621"/>
                    <a:pt x="286683" y="441092"/>
                  </a:cubicBezTo>
                  <a:cubicBezTo>
                    <a:pt x="286843" y="441563"/>
                    <a:pt x="286954" y="441781"/>
                    <a:pt x="287120" y="442125"/>
                  </a:cubicBezTo>
                  <a:cubicBezTo>
                    <a:pt x="287287" y="442469"/>
                    <a:pt x="287541" y="442848"/>
                    <a:pt x="287850" y="443206"/>
                  </a:cubicBezTo>
                  <a:cubicBezTo>
                    <a:pt x="288160" y="443564"/>
                    <a:pt x="288525" y="443902"/>
                    <a:pt x="288939" y="444232"/>
                  </a:cubicBezTo>
                  <a:cubicBezTo>
                    <a:pt x="289250" y="444481"/>
                    <a:pt x="289653" y="444758"/>
                    <a:pt x="291976" y="445883"/>
                  </a:cubicBezTo>
                  <a:cubicBezTo>
                    <a:pt x="291957" y="445879"/>
                    <a:pt x="291935" y="445875"/>
                    <a:pt x="291916" y="445871"/>
                  </a:cubicBezTo>
                  <a:cubicBezTo>
                    <a:pt x="291479" y="445789"/>
                    <a:pt x="291035" y="445719"/>
                    <a:pt x="290582" y="445657"/>
                  </a:cubicBezTo>
                  <a:cubicBezTo>
                    <a:pt x="290131" y="445594"/>
                    <a:pt x="289672" y="445540"/>
                    <a:pt x="289210" y="445496"/>
                  </a:cubicBezTo>
                  <a:cubicBezTo>
                    <a:pt x="288748" y="445451"/>
                    <a:pt x="288330" y="445412"/>
                    <a:pt x="287903" y="445389"/>
                  </a:cubicBezTo>
                  <a:cubicBezTo>
                    <a:pt x="287477" y="445365"/>
                    <a:pt x="287055" y="445355"/>
                    <a:pt x="286637" y="445357"/>
                  </a:cubicBezTo>
                  <a:cubicBezTo>
                    <a:pt x="286219" y="445360"/>
                    <a:pt x="285806" y="445375"/>
                    <a:pt x="285417" y="445403"/>
                  </a:cubicBezTo>
                  <a:cubicBezTo>
                    <a:pt x="285030" y="445431"/>
                    <a:pt x="284872" y="445428"/>
                    <a:pt x="284398" y="445485"/>
                  </a:cubicBezTo>
                  <a:cubicBezTo>
                    <a:pt x="283925" y="445542"/>
                    <a:pt x="283194" y="445658"/>
                    <a:pt x="282184" y="445838"/>
                  </a:cubicBezTo>
                  <a:cubicBezTo>
                    <a:pt x="281174" y="446019"/>
                    <a:pt x="279881" y="446274"/>
                    <a:pt x="278309" y="446614"/>
                  </a:cubicBezTo>
                  <a:cubicBezTo>
                    <a:pt x="276737" y="446954"/>
                    <a:pt x="276430" y="447015"/>
                    <a:pt x="276099" y="447062"/>
                  </a:cubicBezTo>
                  <a:cubicBezTo>
                    <a:pt x="276069" y="447066"/>
                    <a:pt x="276036" y="447069"/>
                    <a:pt x="276005" y="447073"/>
                  </a:cubicBezTo>
                  <a:cubicBezTo>
                    <a:pt x="275835" y="446980"/>
                    <a:pt x="275666" y="446879"/>
                    <a:pt x="275495" y="446793"/>
                  </a:cubicBezTo>
                  <a:cubicBezTo>
                    <a:pt x="275147" y="446618"/>
                    <a:pt x="274544" y="446371"/>
                    <a:pt x="272974" y="446008"/>
                  </a:cubicBezTo>
                  <a:cubicBezTo>
                    <a:pt x="271404" y="445647"/>
                    <a:pt x="270072" y="445280"/>
                    <a:pt x="268942" y="444906"/>
                  </a:cubicBezTo>
                  <a:cubicBezTo>
                    <a:pt x="267811" y="444532"/>
                    <a:pt x="266888" y="444147"/>
                    <a:pt x="266177" y="443771"/>
                  </a:cubicBezTo>
                  <a:cubicBezTo>
                    <a:pt x="265466" y="443394"/>
                    <a:pt x="264855" y="442935"/>
                    <a:pt x="264523" y="442729"/>
                  </a:cubicBezTo>
                  <a:cubicBezTo>
                    <a:pt x="264191" y="442523"/>
                    <a:pt x="263710" y="442141"/>
                    <a:pt x="263038" y="441544"/>
                  </a:cubicBezTo>
                  <a:cubicBezTo>
                    <a:pt x="262366" y="440945"/>
                    <a:pt x="261515" y="440143"/>
                    <a:pt x="260490" y="439144"/>
                  </a:cubicBezTo>
                  <a:cubicBezTo>
                    <a:pt x="259464" y="438145"/>
                    <a:pt x="258143" y="436847"/>
                    <a:pt x="254560" y="434553"/>
                  </a:cubicBezTo>
                  <a:cubicBezTo>
                    <a:pt x="250978" y="432258"/>
                    <a:pt x="250649" y="431999"/>
                    <a:pt x="250290" y="431702"/>
                  </a:cubicBezTo>
                  <a:cubicBezTo>
                    <a:pt x="249931" y="431405"/>
                    <a:pt x="249595" y="431098"/>
                    <a:pt x="249267" y="430794"/>
                  </a:cubicBezTo>
                  <a:cubicBezTo>
                    <a:pt x="248941" y="430488"/>
                    <a:pt x="248628" y="430179"/>
                    <a:pt x="248447" y="430043"/>
                  </a:cubicBezTo>
                  <a:cubicBezTo>
                    <a:pt x="248149" y="429726"/>
                    <a:pt x="248153" y="429979"/>
                    <a:pt x="248037" y="429798"/>
                  </a:cubicBezTo>
                  <a:cubicBezTo>
                    <a:pt x="248095" y="430019"/>
                    <a:pt x="248288" y="430423"/>
                    <a:pt x="248514" y="430822"/>
                  </a:cubicBezTo>
                  <a:cubicBezTo>
                    <a:pt x="248741" y="431221"/>
                    <a:pt x="248996" y="431617"/>
                    <a:pt x="249285" y="432006"/>
                  </a:cubicBezTo>
                  <a:cubicBezTo>
                    <a:pt x="249573" y="432394"/>
                    <a:pt x="249890" y="432778"/>
                    <a:pt x="251692" y="434361"/>
                  </a:cubicBezTo>
                  <a:cubicBezTo>
                    <a:pt x="253495" y="435945"/>
                    <a:pt x="256713" y="438584"/>
                    <a:pt x="257702" y="439773"/>
                  </a:cubicBezTo>
                  <a:cubicBezTo>
                    <a:pt x="258692" y="440960"/>
                    <a:pt x="259603" y="441992"/>
                    <a:pt x="260371" y="442823"/>
                  </a:cubicBezTo>
                  <a:cubicBezTo>
                    <a:pt x="261138" y="443653"/>
                    <a:pt x="261774" y="444285"/>
                    <a:pt x="262299" y="444745"/>
                  </a:cubicBezTo>
                  <a:cubicBezTo>
                    <a:pt x="262825" y="445203"/>
                    <a:pt x="263096" y="445372"/>
                    <a:pt x="263820" y="445914"/>
                  </a:cubicBezTo>
                  <a:cubicBezTo>
                    <a:pt x="264544" y="446455"/>
                    <a:pt x="265497" y="446991"/>
                    <a:pt x="266618" y="447500"/>
                  </a:cubicBezTo>
                  <a:cubicBezTo>
                    <a:pt x="267739" y="448009"/>
                    <a:pt x="269038" y="448492"/>
                    <a:pt x="270518" y="448955"/>
                  </a:cubicBezTo>
                  <a:cubicBezTo>
                    <a:pt x="271997" y="449417"/>
                    <a:pt x="273585" y="449837"/>
                    <a:pt x="273705" y="449917"/>
                  </a:cubicBezTo>
                  <a:cubicBezTo>
                    <a:pt x="273825" y="449997"/>
                    <a:pt x="274076" y="450139"/>
                    <a:pt x="274329" y="450300"/>
                  </a:cubicBezTo>
                  <a:cubicBezTo>
                    <a:pt x="274582" y="450461"/>
                    <a:pt x="274840" y="450636"/>
                    <a:pt x="275102" y="450828"/>
                  </a:cubicBezTo>
                  <a:cubicBezTo>
                    <a:pt x="275365" y="451020"/>
                    <a:pt x="275622" y="451222"/>
                    <a:pt x="275873" y="451438"/>
                  </a:cubicBezTo>
                  <a:cubicBezTo>
                    <a:pt x="276124" y="451655"/>
                    <a:pt x="276356" y="451867"/>
                    <a:pt x="276564" y="452069"/>
                  </a:cubicBezTo>
                  <a:cubicBezTo>
                    <a:pt x="276771" y="452271"/>
                    <a:pt x="276955" y="452459"/>
                    <a:pt x="277114" y="452633"/>
                  </a:cubicBezTo>
                  <a:cubicBezTo>
                    <a:pt x="277274" y="452808"/>
                    <a:pt x="277349" y="452893"/>
                    <a:pt x="278030" y="453860"/>
                  </a:cubicBezTo>
                  <a:cubicBezTo>
                    <a:pt x="278711" y="454827"/>
                    <a:pt x="279393" y="455761"/>
                    <a:pt x="280068" y="456645"/>
                  </a:cubicBezTo>
                  <a:cubicBezTo>
                    <a:pt x="280744" y="457529"/>
                    <a:pt x="281422" y="458354"/>
                    <a:pt x="282091" y="459130"/>
                  </a:cubicBezTo>
                  <a:cubicBezTo>
                    <a:pt x="282760" y="459905"/>
                    <a:pt x="283432" y="460641"/>
                    <a:pt x="283995" y="461202"/>
                  </a:cubicBezTo>
                  <a:cubicBezTo>
                    <a:pt x="284558" y="461764"/>
                    <a:pt x="285205" y="462384"/>
                    <a:pt x="285954" y="463065"/>
                  </a:cubicBezTo>
                  <a:cubicBezTo>
                    <a:pt x="286703" y="463747"/>
                    <a:pt x="287550" y="464494"/>
                    <a:pt x="288496" y="465310"/>
                  </a:cubicBezTo>
                  <a:cubicBezTo>
                    <a:pt x="289443" y="466126"/>
                    <a:pt x="290447" y="466961"/>
                    <a:pt x="291279" y="467711"/>
                  </a:cubicBezTo>
                  <a:cubicBezTo>
                    <a:pt x="292112" y="468460"/>
                    <a:pt x="293390" y="469394"/>
                    <a:pt x="295084" y="470474"/>
                  </a:cubicBezTo>
                  <a:cubicBezTo>
                    <a:pt x="296777" y="471554"/>
                    <a:pt x="298896" y="472790"/>
                    <a:pt x="301456" y="474170"/>
                  </a:cubicBezTo>
                  <a:cubicBezTo>
                    <a:pt x="304016" y="475549"/>
                    <a:pt x="307028" y="477031"/>
                    <a:pt x="307557" y="477349"/>
                  </a:cubicBezTo>
                  <a:cubicBezTo>
                    <a:pt x="308086" y="477669"/>
                    <a:pt x="308610" y="477997"/>
                    <a:pt x="309114" y="478314"/>
                  </a:cubicBezTo>
                  <a:cubicBezTo>
                    <a:pt x="309618" y="478630"/>
                    <a:pt x="310100" y="478938"/>
                    <a:pt x="310470" y="479148"/>
                  </a:cubicBezTo>
                  <a:cubicBezTo>
                    <a:pt x="310840" y="479356"/>
                    <a:pt x="310840" y="479356"/>
                    <a:pt x="310635" y="479170"/>
                  </a:cubicBezTo>
                  <a:cubicBezTo>
                    <a:pt x="310635" y="479170"/>
                    <a:pt x="310350" y="478658"/>
                    <a:pt x="309959" y="478216"/>
                  </a:cubicBezTo>
                  <a:cubicBezTo>
                    <a:pt x="309569" y="477774"/>
                    <a:pt x="309143" y="477330"/>
                    <a:pt x="308678" y="476890"/>
                  </a:cubicBezTo>
                  <a:cubicBezTo>
                    <a:pt x="308212" y="476448"/>
                    <a:pt x="307674" y="475972"/>
                    <a:pt x="305033" y="474160"/>
                  </a:cubicBezTo>
                  <a:cubicBezTo>
                    <a:pt x="302391" y="472348"/>
                    <a:pt x="300154" y="470795"/>
                    <a:pt x="298330" y="469483"/>
                  </a:cubicBezTo>
                  <a:cubicBezTo>
                    <a:pt x="296506" y="468170"/>
                    <a:pt x="295112" y="467082"/>
                    <a:pt x="294163" y="466244"/>
                  </a:cubicBezTo>
                  <a:cubicBezTo>
                    <a:pt x="293215" y="465405"/>
                    <a:pt x="292614" y="464712"/>
                    <a:pt x="291643" y="463786"/>
                  </a:cubicBezTo>
                  <a:cubicBezTo>
                    <a:pt x="290672" y="462860"/>
                    <a:pt x="289820" y="462036"/>
                    <a:pt x="289066" y="461290"/>
                  </a:cubicBezTo>
                  <a:cubicBezTo>
                    <a:pt x="288312" y="460544"/>
                    <a:pt x="287657" y="459877"/>
                    <a:pt x="287102" y="459294"/>
                  </a:cubicBezTo>
                  <a:cubicBezTo>
                    <a:pt x="286546" y="458710"/>
                    <a:pt x="286105" y="458227"/>
                    <a:pt x="285517" y="457511"/>
                  </a:cubicBezTo>
                  <a:cubicBezTo>
                    <a:pt x="284929" y="456794"/>
                    <a:pt x="284325" y="456019"/>
                    <a:pt x="283701" y="455200"/>
                  </a:cubicBezTo>
                  <a:cubicBezTo>
                    <a:pt x="283077" y="454379"/>
                    <a:pt x="282430" y="453516"/>
                    <a:pt x="281771" y="452601"/>
                  </a:cubicBezTo>
                  <a:cubicBezTo>
                    <a:pt x="281111" y="451687"/>
                    <a:pt x="280417" y="450688"/>
                    <a:pt x="280165" y="450391"/>
                  </a:cubicBezTo>
                  <a:cubicBezTo>
                    <a:pt x="279915" y="450094"/>
                    <a:pt x="279674" y="449836"/>
                    <a:pt x="279410" y="449581"/>
                  </a:cubicBezTo>
                  <a:cubicBezTo>
                    <a:pt x="279148" y="449327"/>
                    <a:pt x="278863" y="449074"/>
                    <a:pt x="278559" y="448820"/>
                  </a:cubicBezTo>
                  <a:cubicBezTo>
                    <a:pt x="278254" y="448565"/>
                    <a:pt x="277917" y="448299"/>
                    <a:pt x="277571" y="448051"/>
                  </a:cubicBezTo>
                  <a:cubicBezTo>
                    <a:pt x="277500" y="448000"/>
                    <a:pt x="277430" y="447960"/>
                    <a:pt x="277360" y="447911"/>
                  </a:cubicBezTo>
                  <a:cubicBezTo>
                    <a:pt x="277420" y="447910"/>
                    <a:pt x="277461" y="447910"/>
                    <a:pt x="277527" y="447908"/>
                  </a:cubicBezTo>
                  <a:cubicBezTo>
                    <a:pt x="278568" y="447879"/>
                    <a:pt x="280075" y="447802"/>
                    <a:pt x="281286" y="447730"/>
                  </a:cubicBezTo>
                  <a:cubicBezTo>
                    <a:pt x="282496" y="447659"/>
                    <a:pt x="283411" y="447612"/>
                    <a:pt x="284023" y="447584"/>
                  </a:cubicBezTo>
                  <a:cubicBezTo>
                    <a:pt x="284634" y="447556"/>
                    <a:pt x="284910" y="447557"/>
                    <a:pt x="285177" y="447569"/>
                  </a:cubicBezTo>
                  <a:cubicBezTo>
                    <a:pt x="285444" y="447580"/>
                    <a:pt x="285808" y="447595"/>
                    <a:pt x="286175" y="447622"/>
                  </a:cubicBezTo>
                  <a:cubicBezTo>
                    <a:pt x="286542" y="447649"/>
                    <a:pt x="286912" y="447687"/>
                    <a:pt x="287284" y="447737"/>
                  </a:cubicBezTo>
                  <a:cubicBezTo>
                    <a:pt x="287657" y="447788"/>
                    <a:pt x="288033" y="447850"/>
                    <a:pt x="288448" y="447922"/>
                  </a:cubicBezTo>
                  <a:cubicBezTo>
                    <a:pt x="288863" y="447995"/>
                    <a:pt x="289289" y="448075"/>
                    <a:pt x="289706" y="448162"/>
                  </a:cubicBezTo>
                  <a:cubicBezTo>
                    <a:pt x="290122" y="448249"/>
                    <a:pt x="290530" y="448343"/>
                    <a:pt x="290928" y="448441"/>
                  </a:cubicBezTo>
                  <a:cubicBezTo>
                    <a:pt x="291326" y="448540"/>
                    <a:pt x="291715" y="448644"/>
                    <a:pt x="292524" y="448892"/>
                  </a:cubicBezTo>
                  <a:cubicBezTo>
                    <a:pt x="293332" y="449141"/>
                    <a:pt x="294593" y="449541"/>
                    <a:pt x="295863" y="449940"/>
                  </a:cubicBezTo>
                  <a:cubicBezTo>
                    <a:pt x="297133" y="450338"/>
                    <a:pt x="298410" y="450741"/>
                    <a:pt x="299692" y="451156"/>
                  </a:cubicBezTo>
                  <a:cubicBezTo>
                    <a:pt x="300974" y="451570"/>
                    <a:pt x="302266" y="451984"/>
                    <a:pt x="304808" y="452623"/>
                  </a:cubicBezTo>
                  <a:cubicBezTo>
                    <a:pt x="307349" y="453263"/>
                    <a:pt x="310984" y="453960"/>
                    <a:pt x="311907" y="454296"/>
                  </a:cubicBezTo>
                  <a:cubicBezTo>
                    <a:pt x="312830" y="454632"/>
                    <a:pt x="313977" y="455104"/>
                    <a:pt x="315273" y="455684"/>
                  </a:cubicBezTo>
                  <a:cubicBezTo>
                    <a:pt x="316570" y="456264"/>
                    <a:pt x="318011" y="456959"/>
                    <a:pt x="319599" y="457758"/>
                  </a:cubicBezTo>
                  <a:cubicBezTo>
                    <a:pt x="321188" y="458557"/>
                    <a:pt x="322927" y="459466"/>
                    <a:pt x="323265" y="459660"/>
                  </a:cubicBezTo>
                  <a:cubicBezTo>
                    <a:pt x="323604" y="459853"/>
                    <a:pt x="324095" y="460198"/>
                    <a:pt x="324741" y="460692"/>
                  </a:cubicBezTo>
                  <a:cubicBezTo>
                    <a:pt x="325387" y="461188"/>
                    <a:pt x="326177" y="461831"/>
                    <a:pt x="327115" y="462610"/>
                  </a:cubicBezTo>
                  <a:cubicBezTo>
                    <a:pt x="328053" y="463390"/>
                    <a:pt x="329175" y="464341"/>
                    <a:pt x="330103" y="464912"/>
                  </a:cubicBezTo>
                  <a:cubicBezTo>
                    <a:pt x="331030" y="465484"/>
                    <a:pt x="331849" y="465971"/>
                    <a:pt x="332581" y="466400"/>
                  </a:cubicBezTo>
                  <a:cubicBezTo>
                    <a:pt x="333313" y="466829"/>
                    <a:pt x="333963" y="467197"/>
                    <a:pt x="334424" y="467423"/>
                  </a:cubicBezTo>
                  <a:cubicBezTo>
                    <a:pt x="334886" y="467649"/>
                    <a:pt x="334886" y="467649"/>
                    <a:pt x="334623" y="467441"/>
                  </a:cubicBezTo>
                  <a:cubicBezTo>
                    <a:pt x="334623" y="467441"/>
                    <a:pt x="334228" y="466857"/>
                    <a:pt x="333673" y="466301"/>
                  </a:cubicBezTo>
                  <a:cubicBezTo>
                    <a:pt x="333117" y="465745"/>
                    <a:pt x="332463" y="465143"/>
                    <a:pt x="331718" y="464486"/>
                  </a:cubicBezTo>
                  <a:cubicBezTo>
                    <a:pt x="330972" y="463831"/>
                    <a:pt x="330186" y="463157"/>
                    <a:pt x="329277" y="462167"/>
                  </a:cubicBezTo>
                  <a:cubicBezTo>
                    <a:pt x="328368" y="461177"/>
                    <a:pt x="327553" y="460327"/>
                    <a:pt x="326846" y="459635"/>
                  </a:cubicBezTo>
                  <a:cubicBezTo>
                    <a:pt x="326138" y="458942"/>
                    <a:pt x="325541" y="458398"/>
                    <a:pt x="325038" y="457995"/>
                  </a:cubicBezTo>
                  <a:cubicBezTo>
                    <a:pt x="324534" y="457593"/>
                    <a:pt x="324154" y="457347"/>
                    <a:pt x="322522" y="456325"/>
                  </a:cubicBezTo>
                  <a:cubicBezTo>
                    <a:pt x="320891" y="455302"/>
                    <a:pt x="319377" y="454403"/>
                    <a:pt x="317982" y="453630"/>
                  </a:cubicBezTo>
                  <a:cubicBezTo>
                    <a:pt x="316588" y="452856"/>
                    <a:pt x="315314" y="452200"/>
                    <a:pt x="314155" y="451667"/>
                  </a:cubicBezTo>
                  <a:cubicBezTo>
                    <a:pt x="313363" y="451304"/>
                    <a:pt x="312538" y="450973"/>
                    <a:pt x="310942" y="450534"/>
                  </a:cubicBezTo>
                  <a:cubicBezTo>
                    <a:pt x="311414" y="450377"/>
                    <a:pt x="311886" y="450206"/>
                    <a:pt x="312264" y="450061"/>
                  </a:cubicBezTo>
                  <a:cubicBezTo>
                    <a:pt x="312679" y="449901"/>
                    <a:pt x="313072" y="449729"/>
                    <a:pt x="313558" y="449491"/>
                  </a:cubicBezTo>
                  <a:cubicBezTo>
                    <a:pt x="314043" y="449254"/>
                    <a:pt x="314628" y="448947"/>
                    <a:pt x="315320" y="448575"/>
                  </a:cubicBezTo>
                  <a:cubicBezTo>
                    <a:pt x="316013" y="448203"/>
                    <a:pt x="316807" y="447755"/>
                    <a:pt x="317291" y="447490"/>
                  </a:cubicBezTo>
                  <a:cubicBezTo>
                    <a:pt x="317775" y="447226"/>
                    <a:pt x="317940" y="447150"/>
                    <a:pt x="318110" y="447077"/>
                  </a:cubicBezTo>
                  <a:cubicBezTo>
                    <a:pt x="318281" y="447005"/>
                    <a:pt x="318456" y="446939"/>
                    <a:pt x="318636" y="446878"/>
                  </a:cubicBezTo>
                  <a:cubicBezTo>
                    <a:pt x="318817" y="446818"/>
                    <a:pt x="319001" y="446758"/>
                    <a:pt x="319561" y="446579"/>
                  </a:cubicBezTo>
                  <a:cubicBezTo>
                    <a:pt x="320120" y="446399"/>
                    <a:pt x="320949" y="446106"/>
                    <a:pt x="321732" y="445883"/>
                  </a:cubicBezTo>
                  <a:cubicBezTo>
                    <a:pt x="322515" y="445661"/>
                    <a:pt x="323249" y="445499"/>
                    <a:pt x="323937" y="445404"/>
                  </a:cubicBezTo>
                  <a:cubicBezTo>
                    <a:pt x="324624" y="445310"/>
                    <a:pt x="325266" y="445283"/>
                    <a:pt x="325807" y="445295"/>
                  </a:cubicBezTo>
                  <a:cubicBezTo>
                    <a:pt x="326349" y="445307"/>
                    <a:pt x="326749" y="445349"/>
                    <a:pt x="327146" y="445424"/>
                  </a:cubicBezTo>
                  <a:cubicBezTo>
                    <a:pt x="327543" y="445499"/>
                    <a:pt x="327936" y="445621"/>
                    <a:pt x="328332" y="445778"/>
                  </a:cubicBezTo>
                  <a:cubicBezTo>
                    <a:pt x="328729" y="445937"/>
                    <a:pt x="329126" y="446139"/>
                    <a:pt x="329444" y="446323"/>
                  </a:cubicBezTo>
                  <a:cubicBezTo>
                    <a:pt x="329762" y="446508"/>
                    <a:pt x="330008" y="446664"/>
                    <a:pt x="330350" y="446920"/>
                  </a:cubicBezTo>
                  <a:cubicBezTo>
                    <a:pt x="330693" y="447177"/>
                    <a:pt x="331126" y="447523"/>
                    <a:pt x="331647" y="447955"/>
                  </a:cubicBezTo>
                  <a:cubicBezTo>
                    <a:pt x="332168" y="448387"/>
                    <a:pt x="332775" y="448903"/>
                    <a:pt x="333476" y="449419"/>
                  </a:cubicBezTo>
                  <a:cubicBezTo>
                    <a:pt x="334176" y="449934"/>
                    <a:pt x="334810" y="450330"/>
                    <a:pt x="335462" y="450735"/>
                  </a:cubicBezTo>
                  <a:cubicBezTo>
                    <a:pt x="336112" y="451140"/>
                    <a:pt x="336772" y="451564"/>
                    <a:pt x="337456" y="451994"/>
                  </a:cubicBezTo>
                  <a:cubicBezTo>
                    <a:pt x="338138" y="452424"/>
                    <a:pt x="338839" y="452866"/>
                    <a:pt x="339323" y="453259"/>
                  </a:cubicBezTo>
                  <a:cubicBezTo>
                    <a:pt x="339808" y="453652"/>
                    <a:pt x="339808" y="453652"/>
                    <a:pt x="339499" y="453374"/>
                  </a:cubicBezTo>
                  <a:cubicBezTo>
                    <a:pt x="339499" y="453374"/>
                    <a:pt x="338924" y="452771"/>
                    <a:pt x="338386" y="452143"/>
                  </a:cubicBezTo>
                  <a:cubicBezTo>
                    <a:pt x="337848" y="451516"/>
                    <a:pt x="337295" y="450924"/>
                    <a:pt x="336727" y="450371"/>
                  </a:cubicBezTo>
                  <a:cubicBezTo>
                    <a:pt x="336157" y="449818"/>
                    <a:pt x="335582" y="449292"/>
                    <a:pt x="335025" y="448822"/>
                  </a:cubicBezTo>
                  <a:cubicBezTo>
                    <a:pt x="334470" y="448352"/>
                    <a:pt x="333926" y="447728"/>
                    <a:pt x="333403" y="447156"/>
                  </a:cubicBezTo>
                  <a:cubicBezTo>
                    <a:pt x="332880" y="446585"/>
                    <a:pt x="332419" y="446107"/>
                    <a:pt x="332022" y="445717"/>
                  </a:cubicBezTo>
                  <a:cubicBezTo>
                    <a:pt x="331626" y="445326"/>
                    <a:pt x="331281" y="445029"/>
                    <a:pt x="331006" y="444814"/>
                  </a:cubicBezTo>
                  <a:cubicBezTo>
                    <a:pt x="330732" y="444599"/>
                    <a:pt x="330289" y="444274"/>
                    <a:pt x="329797" y="443978"/>
                  </a:cubicBezTo>
                  <a:cubicBezTo>
                    <a:pt x="329305" y="443682"/>
                    <a:pt x="328794" y="443436"/>
                    <a:pt x="328264" y="443245"/>
                  </a:cubicBezTo>
                  <a:cubicBezTo>
                    <a:pt x="327734" y="443054"/>
                    <a:pt x="327188" y="442913"/>
                    <a:pt x="326642" y="442830"/>
                  </a:cubicBezTo>
                  <a:cubicBezTo>
                    <a:pt x="326097" y="442747"/>
                    <a:pt x="325350" y="442670"/>
                    <a:pt x="324527" y="442667"/>
                  </a:cubicBezTo>
                  <a:cubicBezTo>
                    <a:pt x="323704" y="442665"/>
                    <a:pt x="322844" y="442734"/>
                    <a:pt x="321947" y="442880"/>
                  </a:cubicBezTo>
                  <a:cubicBezTo>
                    <a:pt x="321050" y="443025"/>
                    <a:pt x="320116" y="443246"/>
                    <a:pt x="319168" y="443557"/>
                  </a:cubicBezTo>
                  <a:cubicBezTo>
                    <a:pt x="318220" y="443869"/>
                    <a:pt x="318009" y="443949"/>
                    <a:pt x="317779" y="444045"/>
                  </a:cubicBezTo>
                  <a:cubicBezTo>
                    <a:pt x="317548" y="444141"/>
                    <a:pt x="317323" y="444245"/>
                    <a:pt x="317102" y="444351"/>
                  </a:cubicBezTo>
                  <a:cubicBezTo>
                    <a:pt x="316881" y="444457"/>
                    <a:pt x="316664" y="444570"/>
                    <a:pt x="316429" y="444701"/>
                  </a:cubicBezTo>
                  <a:cubicBezTo>
                    <a:pt x="316193" y="444833"/>
                    <a:pt x="315362" y="445392"/>
                    <a:pt x="314650" y="445859"/>
                  </a:cubicBezTo>
                  <a:cubicBezTo>
                    <a:pt x="313938" y="446325"/>
                    <a:pt x="313335" y="446715"/>
                    <a:pt x="312839" y="447022"/>
                  </a:cubicBezTo>
                  <a:cubicBezTo>
                    <a:pt x="312343" y="447328"/>
                    <a:pt x="311961" y="447553"/>
                    <a:pt x="311687" y="447699"/>
                  </a:cubicBezTo>
                  <a:cubicBezTo>
                    <a:pt x="311415" y="447845"/>
                    <a:pt x="310930" y="448090"/>
                    <a:pt x="310469" y="448305"/>
                  </a:cubicBezTo>
                  <a:cubicBezTo>
                    <a:pt x="310285" y="448391"/>
                    <a:pt x="310111" y="448457"/>
                    <a:pt x="309931" y="448536"/>
                  </a:cubicBezTo>
                  <a:cubicBezTo>
                    <a:pt x="308865" y="448615"/>
                    <a:pt x="307813" y="448681"/>
                    <a:pt x="306813" y="448666"/>
                  </a:cubicBezTo>
                  <a:cubicBezTo>
                    <a:pt x="305601" y="448647"/>
                    <a:pt x="304434" y="448550"/>
                    <a:pt x="303802" y="448458"/>
                  </a:cubicBezTo>
                  <a:cubicBezTo>
                    <a:pt x="303172" y="448366"/>
                    <a:pt x="302966" y="448305"/>
                    <a:pt x="302734" y="448223"/>
                  </a:cubicBezTo>
                  <a:cubicBezTo>
                    <a:pt x="302503" y="448140"/>
                    <a:pt x="302247" y="448035"/>
                    <a:pt x="301968" y="447908"/>
                  </a:cubicBezTo>
                  <a:cubicBezTo>
                    <a:pt x="301689" y="447780"/>
                    <a:pt x="301387" y="447630"/>
                    <a:pt x="298779" y="446239"/>
                  </a:cubicBezTo>
                  <a:cubicBezTo>
                    <a:pt x="296172" y="444847"/>
                    <a:pt x="291146" y="442488"/>
                    <a:pt x="290825" y="442292"/>
                  </a:cubicBezTo>
                  <a:cubicBezTo>
                    <a:pt x="290504" y="442096"/>
                    <a:pt x="290196" y="441876"/>
                    <a:pt x="289952" y="441670"/>
                  </a:cubicBezTo>
                  <a:cubicBezTo>
                    <a:pt x="289707" y="441463"/>
                    <a:pt x="289522" y="441277"/>
                    <a:pt x="289398" y="441112"/>
                  </a:cubicBezTo>
                  <a:cubicBezTo>
                    <a:pt x="289274" y="440946"/>
                    <a:pt x="289145" y="440690"/>
                    <a:pt x="289033" y="440491"/>
                  </a:cubicBezTo>
                  <a:cubicBezTo>
                    <a:pt x="288921" y="440294"/>
                    <a:pt x="288761" y="439888"/>
                    <a:pt x="288540" y="439262"/>
                  </a:cubicBezTo>
                  <a:cubicBezTo>
                    <a:pt x="288318" y="438636"/>
                    <a:pt x="288046" y="437800"/>
                    <a:pt x="287719" y="436762"/>
                  </a:cubicBezTo>
                  <a:cubicBezTo>
                    <a:pt x="287392" y="435725"/>
                    <a:pt x="287006" y="434470"/>
                    <a:pt x="286848" y="434082"/>
                  </a:cubicBezTo>
                  <a:cubicBezTo>
                    <a:pt x="286690" y="433696"/>
                    <a:pt x="286540" y="433357"/>
                    <a:pt x="286386" y="433043"/>
                  </a:cubicBezTo>
                  <a:cubicBezTo>
                    <a:pt x="286233" y="432729"/>
                    <a:pt x="286077" y="432439"/>
                    <a:pt x="285924" y="432172"/>
                  </a:cubicBezTo>
                  <a:cubicBezTo>
                    <a:pt x="285771" y="431905"/>
                    <a:pt x="285627" y="431681"/>
                    <a:pt x="285426" y="431385"/>
                  </a:cubicBezTo>
                  <a:cubicBezTo>
                    <a:pt x="285392" y="431337"/>
                    <a:pt x="285337" y="431276"/>
                    <a:pt x="285298" y="431223"/>
                  </a:cubicBezTo>
                  <a:cubicBezTo>
                    <a:pt x="285229" y="430866"/>
                    <a:pt x="285148" y="430530"/>
                    <a:pt x="285055" y="430223"/>
                  </a:cubicBezTo>
                  <a:cubicBezTo>
                    <a:pt x="284687" y="429004"/>
                    <a:pt x="284456" y="428631"/>
                    <a:pt x="284193" y="428270"/>
                  </a:cubicBezTo>
                  <a:cubicBezTo>
                    <a:pt x="283953" y="427941"/>
                    <a:pt x="283682" y="427623"/>
                    <a:pt x="283390" y="427312"/>
                  </a:cubicBezTo>
                  <a:cubicBezTo>
                    <a:pt x="283401" y="427013"/>
                    <a:pt x="283442" y="426732"/>
                    <a:pt x="283512" y="426467"/>
                  </a:cubicBezTo>
                  <a:cubicBezTo>
                    <a:pt x="283654" y="425938"/>
                    <a:pt x="283908" y="425461"/>
                    <a:pt x="284152" y="425135"/>
                  </a:cubicBezTo>
                  <a:cubicBezTo>
                    <a:pt x="284395" y="424810"/>
                    <a:pt x="284576" y="424624"/>
                    <a:pt x="284813" y="424422"/>
                  </a:cubicBezTo>
                  <a:cubicBezTo>
                    <a:pt x="285049" y="424220"/>
                    <a:pt x="285335" y="423996"/>
                    <a:pt x="285675" y="423760"/>
                  </a:cubicBezTo>
                  <a:cubicBezTo>
                    <a:pt x="286015" y="423525"/>
                    <a:pt x="286411" y="423281"/>
                    <a:pt x="287108" y="422911"/>
                  </a:cubicBezTo>
                  <a:cubicBezTo>
                    <a:pt x="287805" y="422541"/>
                    <a:pt x="288836" y="421999"/>
                    <a:pt x="289878" y="421428"/>
                  </a:cubicBezTo>
                  <a:cubicBezTo>
                    <a:pt x="290919" y="420858"/>
                    <a:pt x="291931" y="420198"/>
                    <a:pt x="292926" y="419474"/>
                  </a:cubicBezTo>
                  <a:cubicBezTo>
                    <a:pt x="293922" y="418751"/>
                    <a:pt x="294917" y="417991"/>
                    <a:pt x="296303" y="417048"/>
                  </a:cubicBezTo>
                  <a:cubicBezTo>
                    <a:pt x="297689" y="416105"/>
                    <a:pt x="299566" y="414902"/>
                    <a:pt x="299825" y="414430"/>
                  </a:cubicBezTo>
                  <a:cubicBezTo>
                    <a:pt x="300084" y="413958"/>
                    <a:pt x="300108" y="413446"/>
                    <a:pt x="300031" y="412816"/>
                  </a:cubicBezTo>
                  <a:cubicBezTo>
                    <a:pt x="299954" y="412187"/>
                    <a:pt x="299776" y="411419"/>
                    <a:pt x="299484" y="410789"/>
                  </a:cubicBezTo>
                  <a:cubicBezTo>
                    <a:pt x="299192" y="410160"/>
                    <a:pt x="299192" y="410160"/>
                    <a:pt x="299261" y="410597"/>
                  </a:cubicBezTo>
                  <a:cubicBezTo>
                    <a:pt x="299261" y="410597"/>
                    <a:pt x="299017" y="411523"/>
                    <a:pt x="299005" y="412208"/>
                  </a:cubicBezTo>
                  <a:cubicBezTo>
                    <a:pt x="298993" y="412894"/>
                    <a:pt x="298935" y="413373"/>
                    <a:pt x="298859" y="413606"/>
                  </a:cubicBezTo>
                  <a:cubicBezTo>
                    <a:pt x="298782" y="413839"/>
                    <a:pt x="298875" y="413745"/>
                    <a:pt x="296870" y="414667"/>
                  </a:cubicBezTo>
                  <a:cubicBezTo>
                    <a:pt x="294863" y="415589"/>
                    <a:pt x="293744" y="416287"/>
                    <a:pt x="292696" y="416916"/>
                  </a:cubicBezTo>
                  <a:cubicBezTo>
                    <a:pt x="291647" y="417545"/>
                    <a:pt x="290616" y="418155"/>
                    <a:pt x="289634" y="418798"/>
                  </a:cubicBezTo>
                  <a:cubicBezTo>
                    <a:pt x="288651" y="419442"/>
                    <a:pt x="287695" y="420088"/>
                    <a:pt x="286733" y="420714"/>
                  </a:cubicBezTo>
                  <a:cubicBezTo>
                    <a:pt x="285770" y="421340"/>
                    <a:pt x="285304" y="421694"/>
                    <a:pt x="284917" y="422014"/>
                  </a:cubicBezTo>
                  <a:cubicBezTo>
                    <a:pt x="284530" y="422334"/>
                    <a:pt x="284191" y="422646"/>
                    <a:pt x="283898" y="422949"/>
                  </a:cubicBezTo>
                  <a:cubicBezTo>
                    <a:pt x="283604" y="423252"/>
                    <a:pt x="283359" y="423551"/>
                    <a:pt x="283155" y="423850"/>
                  </a:cubicBezTo>
                  <a:cubicBezTo>
                    <a:pt x="282951" y="424149"/>
                    <a:pt x="282611" y="424806"/>
                    <a:pt x="282432" y="425529"/>
                  </a:cubicBezTo>
                  <a:cubicBezTo>
                    <a:pt x="282363" y="425803"/>
                    <a:pt x="282345" y="426082"/>
                    <a:pt x="282328" y="426360"/>
                  </a:cubicBezTo>
                  <a:cubicBezTo>
                    <a:pt x="282061" y="426152"/>
                    <a:pt x="281744" y="425914"/>
                    <a:pt x="281283" y="425584"/>
                  </a:cubicBezTo>
                  <a:cubicBezTo>
                    <a:pt x="279934" y="424619"/>
                    <a:pt x="277962" y="423252"/>
                    <a:pt x="276337" y="422116"/>
                  </a:cubicBezTo>
                  <a:cubicBezTo>
                    <a:pt x="274712" y="420980"/>
                    <a:pt x="273442" y="420068"/>
                    <a:pt x="272537" y="419380"/>
                  </a:cubicBezTo>
                  <a:cubicBezTo>
                    <a:pt x="271633" y="418691"/>
                    <a:pt x="271108" y="418247"/>
                    <a:pt x="270813" y="417948"/>
                  </a:cubicBezTo>
                  <a:cubicBezTo>
                    <a:pt x="270517" y="417650"/>
                    <a:pt x="270264" y="417412"/>
                    <a:pt x="270028" y="417174"/>
                  </a:cubicBezTo>
                  <a:cubicBezTo>
                    <a:pt x="269792" y="416937"/>
                    <a:pt x="269570" y="416705"/>
                    <a:pt x="269363" y="416476"/>
                  </a:cubicBezTo>
                  <a:cubicBezTo>
                    <a:pt x="269156" y="416247"/>
                    <a:pt x="268961" y="416025"/>
                    <a:pt x="268487" y="415388"/>
                  </a:cubicBezTo>
                  <a:cubicBezTo>
                    <a:pt x="268013" y="414750"/>
                    <a:pt x="267262" y="413746"/>
                    <a:pt x="266574" y="412884"/>
                  </a:cubicBezTo>
                  <a:cubicBezTo>
                    <a:pt x="265886" y="412020"/>
                    <a:pt x="265261" y="411300"/>
                    <a:pt x="264707" y="410720"/>
                  </a:cubicBezTo>
                  <a:cubicBezTo>
                    <a:pt x="264152" y="410139"/>
                    <a:pt x="263678" y="409694"/>
                    <a:pt x="263415" y="409386"/>
                  </a:cubicBezTo>
                  <a:cubicBezTo>
                    <a:pt x="263152" y="409077"/>
                    <a:pt x="263152" y="409077"/>
                    <a:pt x="263323" y="409286"/>
                  </a:cubicBezTo>
                  <a:cubicBezTo>
                    <a:pt x="263323" y="409286"/>
                    <a:pt x="263654" y="409712"/>
                    <a:pt x="263978" y="410329"/>
                  </a:cubicBezTo>
                  <a:cubicBezTo>
                    <a:pt x="264301" y="410945"/>
                    <a:pt x="264685" y="411697"/>
                    <a:pt x="265144" y="412577"/>
                  </a:cubicBezTo>
                  <a:cubicBezTo>
                    <a:pt x="265602" y="413457"/>
                    <a:pt x="266133" y="414470"/>
                    <a:pt x="266746" y="415617"/>
                  </a:cubicBezTo>
                  <a:cubicBezTo>
                    <a:pt x="267359" y="416764"/>
                    <a:pt x="267554" y="417069"/>
                    <a:pt x="267741" y="417345"/>
                  </a:cubicBezTo>
                  <a:cubicBezTo>
                    <a:pt x="267928" y="417621"/>
                    <a:pt x="268132" y="417898"/>
                    <a:pt x="268348" y="418181"/>
                  </a:cubicBezTo>
                  <a:cubicBezTo>
                    <a:pt x="268564" y="418465"/>
                    <a:pt x="268797" y="418750"/>
                    <a:pt x="269030" y="419026"/>
                  </a:cubicBezTo>
                  <a:cubicBezTo>
                    <a:pt x="269263" y="419303"/>
                    <a:pt x="269589" y="419722"/>
                    <a:pt x="270264" y="420391"/>
                  </a:cubicBezTo>
                  <a:cubicBezTo>
                    <a:pt x="270938" y="421062"/>
                    <a:pt x="271932" y="421949"/>
                    <a:pt x="273256" y="423073"/>
                  </a:cubicBezTo>
                  <a:cubicBezTo>
                    <a:pt x="274580" y="424195"/>
                    <a:pt x="276240" y="425554"/>
                    <a:pt x="278232" y="427130"/>
                  </a:cubicBezTo>
                  <a:cubicBezTo>
                    <a:pt x="280226" y="428707"/>
                    <a:pt x="280412" y="428901"/>
                    <a:pt x="280656" y="429165"/>
                  </a:cubicBezTo>
                  <a:cubicBezTo>
                    <a:pt x="280901" y="429429"/>
                    <a:pt x="281110" y="429685"/>
                    <a:pt x="281287" y="429931"/>
                  </a:cubicBezTo>
                  <a:cubicBezTo>
                    <a:pt x="281465" y="430177"/>
                    <a:pt x="281611" y="430411"/>
                    <a:pt x="281668" y="430482"/>
                  </a:cubicBezTo>
                  <a:cubicBezTo>
                    <a:pt x="281725" y="430553"/>
                    <a:pt x="281989" y="431984"/>
                    <a:pt x="282003" y="433193"/>
                  </a:cubicBezTo>
                  <a:cubicBezTo>
                    <a:pt x="282017" y="434403"/>
                    <a:pt x="281803" y="435405"/>
                    <a:pt x="281389" y="436246"/>
                  </a:cubicBezTo>
                  <a:cubicBezTo>
                    <a:pt x="280974" y="437088"/>
                    <a:pt x="280351" y="437829"/>
                    <a:pt x="279491" y="438486"/>
                  </a:cubicBezTo>
                  <a:cubicBezTo>
                    <a:pt x="278631" y="439142"/>
                    <a:pt x="277784" y="439463"/>
                    <a:pt x="276782" y="439581"/>
                  </a:cubicBezTo>
                  <a:cubicBezTo>
                    <a:pt x="275780" y="439700"/>
                    <a:pt x="274631" y="439580"/>
                    <a:pt x="273314" y="439197"/>
                  </a:cubicBezTo>
                  <a:cubicBezTo>
                    <a:pt x="271997" y="438813"/>
                    <a:pt x="270509" y="438154"/>
                    <a:pt x="268832" y="437177"/>
                  </a:cubicBezTo>
                  <a:cubicBezTo>
                    <a:pt x="267155" y="436200"/>
                    <a:pt x="266347" y="435744"/>
                    <a:pt x="265155" y="434987"/>
                  </a:cubicBezTo>
                  <a:cubicBezTo>
                    <a:pt x="263963" y="434230"/>
                    <a:pt x="262323" y="433140"/>
                    <a:pt x="260243" y="431727"/>
                  </a:cubicBezTo>
                  <a:cubicBezTo>
                    <a:pt x="258163" y="430313"/>
                    <a:pt x="255641" y="428584"/>
                    <a:pt x="252671" y="426563"/>
                  </a:cubicBezTo>
                  <a:cubicBezTo>
                    <a:pt x="249700" y="424541"/>
                    <a:pt x="248862" y="423911"/>
                    <a:pt x="248037" y="423241"/>
                  </a:cubicBezTo>
                  <a:cubicBezTo>
                    <a:pt x="247656" y="422931"/>
                    <a:pt x="247306" y="422601"/>
                    <a:pt x="246939" y="422282"/>
                  </a:cubicBezTo>
                  <a:cubicBezTo>
                    <a:pt x="246426" y="421656"/>
                    <a:pt x="245976" y="421053"/>
                    <a:pt x="245618" y="420480"/>
                  </a:cubicBezTo>
                  <a:cubicBezTo>
                    <a:pt x="244952" y="419416"/>
                    <a:pt x="244557" y="418440"/>
                    <a:pt x="244407" y="417514"/>
                  </a:cubicBezTo>
                  <a:cubicBezTo>
                    <a:pt x="244255" y="416588"/>
                    <a:pt x="244255" y="416343"/>
                    <a:pt x="244265" y="416074"/>
                  </a:cubicBezTo>
                  <a:cubicBezTo>
                    <a:pt x="244275" y="415804"/>
                    <a:pt x="244298" y="415552"/>
                    <a:pt x="244332" y="415317"/>
                  </a:cubicBezTo>
                  <a:cubicBezTo>
                    <a:pt x="244364" y="415081"/>
                    <a:pt x="244413" y="414863"/>
                    <a:pt x="244465" y="414687"/>
                  </a:cubicBezTo>
                  <a:cubicBezTo>
                    <a:pt x="244518" y="414511"/>
                    <a:pt x="244832" y="413726"/>
                    <a:pt x="245162" y="412851"/>
                  </a:cubicBezTo>
                  <a:cubicBezTo>
                    <a:pt x="245493" y="411976"/>
                    <a:pt x="245828" y="411042"/>
                    <a:pt x="246163" y="410048"/>
                  </a:cubicBezTo>
                  <a:cubicBezTo>
                    <a:pt x="246499" y="409054"/>
                    <a:pt x="246836" y="407999"/>
                    <a:pt x="247172" y="406906"/>
                  </a:cubicBezTo>
                  <a:cubicBezTo>
                    <a:pt x="247508" y="405812"/>
                    <a:pt x="247741" y="405187"/>
                    <a:pt x="248015" y="404524"/>
                  </a:cubicBezTo>
                  <a:cubicBezTo>
                    <a:pt x="248290" y="403861"/>
                    <a:pt x="248594" y="403191"/>
                    <a:pt x="248937" y="402517"/>
                  </a:cubicBezTo>
                  <a:cubicBezTo>
                    <a:pt x="249279" y="401844"/>
                    <a:pt x="249653" y="401163"/>
                    <a:pt x="250061" y="400477"/>
                  </a:cubicBezTo>
                  <a:cubicBezTo>
                    <a:pt x="250470" y="399791"/>
                    <a:pt x="251438" y="398250"/>
                    <a:pt x="252518" y="396774"/>
                  </a:cubicBezTo>
                  <a:cubicBezTo>
                    <a:pt x="253597" y="395298"/>
                    <a:pt x="254764" y="393826"/>
                    <a:pt x="256045" y="392367"/>
                  </a:cubicBezTo>
                  <a:cubicBezTo>
                    <a:pt x="257326" y="390909"/>
                    <a:pt x="258735" y="389472"/>
                    <a:pt x="260261" y="388068"/>
                  </a:cubicBezTo>
                  <a:cubicBezTo>
                    <a:pt x="261786" y="386664"/>
                    <a:pt x="265027" y="384106"/>
                    <a:pt x="267939" y="381893"/>
                  </a:cubicBezTo>
                  <a:cubicBezTo>
                    <a:pt x="270071" y="380272"/>
                    <a:pt x="272017" y="378849"/>
                    <a:pt x="273787" y="377615"/>
                  </a:cubicBezTo>
                  <a:cubicBezTo>
                    <a:pt x="275193" y="376972"/>
                    <a:pt x="276752" y="376181"/>
                    <a:pt x="278145" y="375465"/>
                  </a:cubicBezTo>
                  <a:cubicBezTo>
                    <a:pt x="280401" y="374306"/>
                    <a:pt x="282187" y="373447"/>
                    <a:pt x="283490" y="372908"/>
                  </a:cubicBezTo>
                  <a:cubicBezTo>
                    <a:pt x="284794" y="372368"/>
                    <a:pt x="285551" y="372162"/>
                    <a:pt x="286014" y="372102"/>
                  </a:cubicBezTo>
                  <a:cubicBezTo>
                    <a:pt x="286477" y="372041"/>
                    <a:pt x="286733" y="371994"/>
                    <a:pt x="287046" y="371957"/>
                  </a:cubicBezTo>
                  <a:cubicBezTo>
                    <a:pt x="287359" y="371919"/>
                    <a:pt x="287725" y="371885"/>
                    <a:pt x="288143" y="371862"/>
                  </a:cubicBezTo>
                  <a:cubicBezTo>
                    <a:pt x="288561" y="371838"/>
                    <a:pt x="289029" y="371827"/>
                    <a:pt x="292582" y="371942"/>
                  </a:cubicBezTo>
                  <a:cubicBezTo>
                    <a:pt x="292603" y="371943"/>
                    <a:pt x="292628" y="371943"/>
                    <a:pt x="292650" y="371944"/>
                  </a:cubicBezTo>
                  <a:cubicBezTo>
                    <a:pt x="293261" y="372134"/>
                    <a:pt x="293859" y="372325"/>
                    <a:pt x="294315" y="372476"/>
                  </a:cubicBezTo>
                  <a:cubicBezTo>
                    <a:pt x="294972" y="372695"/>
                    <a:pt x="295279" y="372820"/>
                    <a:pt x="295602" y="372991"/>
                  </a:cubicBezTo>
                  <a:cubicBezTo>
                    <a:pt x="295926" y="373161"/>
                    <a:pt x="296264" y="373379"/>
                    <a:pt x="296621" y="373638"/>
                  </a:cubicBezTo>
                  <a:cubicBezTo>
                    <a:pt x="296977" y="373897"/>
                    <a:pt x="297352" y="374198"/>
                    <a:pt x="297720" y="374526"/>
                  </a:cubicBezTo>
                  <a:cubicBezTo>
                    <a:pt x="298089" y="374854"/>
                    <a:pt x="298411" y="375173"/>
                    <a:pt x="298690" y="375484"/>
                  </a:cubicBezTo>
                  <a:cubicBezTo>
                    <a:pt x="298969" y="375795"/>
                    <a:pt x="299206" y="376097"/>
                    <a:pt x="299417" y="376377"/>
                  </a:cubicBezTo>
                  <a:cubicBezTo>
                    <a:pt x="299629" y="376657"/>
                    <a:pt x="299814" y="376922"/>
                    <a:pt x="299974" y="377168"/>
                  </a:cubicBezTo>
                  <a:cubicBezTo>
                    <a:pt x="300134" y="377414"/>
                    <a:pt x="300255" y="377618"/>
                    <a:pt x="300433" y="377990"/>
                  </a:cubicBezTo>
                  <a:cubicBezTo>
                    <a:pt x="300612" y="378363"/>
                    <a:pt x="300839" y="378881"/>
                    <a:pt x="301101" y="379540"/>
                  </a:cubicBezTo>
                  <a:cubicBezTo>
                    <a:pt x="301364" y="380200"/>
                    <a:pt x="301671" y="380993"/>
                    <a:pt x="301919" y="381601"/>
                  </a:cubicBezTo>
                  <a:cubicBezTo>
                    <a:pt x="302166" y="382210"/>
                    <a:pt x="302295" y="382450"/>
                    <a:pt x="302423" y="382674"/>
                  </a:cubicBezTo>
                  <a:cubicBezTo>
                    <a:pt x="302552" y="382899"/>
                    <a:pt x="302682" y="383107"/>
                    <a:pt x="302815" y="383299"/>
                  </a:cubicBezTo>
                  <a:cubicBezTo>
                    <a:pt x="302948" y="383491"/>
                    <a:pt x="303083" y="383667"/>
                    <a:pt x="303333" y="383949"/>
                  </a:cubicBezTo>
                  <a:cubicBezTo>
                    <a:pt x="303583" y="384232"/>
                    <a:pt x="304008" y="384642"/>
                    <a:pt x="304529" y="385056"/>
                  </a:cubicBezTo>
                  <a:cubicBezTo>
                    <a:pt x="305050" y="385470"/>
                    <a:pt x="305662" y="385896"/>
                    <a:pt x="306380" y="386321"/>
                  </a:cubicBezTo>
                  <a:cubicBezTo>
                    <a:pt x="307098" y="386745"/>
                    <a:pt x="307920" y="387167"/>
                    <a:pt x="308543" y="387549"/>
                  </a:cubicBezTo>
                  <a:cubicBezTo>
                    <a:pt x="309167" y="387931"/>
                    <a:pt x="309167" y="387931"/>
                    <a:pt x="308768" y="387653"/>
                  </a:cubicBezTo>
                  <a:cubicBezTo>
                    <a:pt x="308768" y="387653"/>
                    <a:pt x="308020" y="387027"/>
                    <a:pt x="307395" y="386401"/>
                  </a:cubicBezTo>
                  <a:cubicBezTo>
                    <a:pt x="306771" y="385775"/>
                    <a:pt x="306227" y="385214"/>
                    <a:pt x="305766" y="384712"/>
                  </a:cubicBezTo>
                  <a:cubicBezTo>
                    <a:pt x="305305" y="384211"/>
                    <a:pt x="304937" y="383760"/>
                    <a:pt x="304652" y="383363"/>
                  </a:cubicBezTo>
                  <a:cubicBezTo>
                    <a:pt x="304369" y="382966"/>
                    <a:pt x="304295" y="382835"/>
                    <a:pt x="304214" y="382677"/>
                  </a:cubicBezTo>
                  <a:cubicBezTo>
                    <a:pt x="304133" y="382519"/>
                    <a:pt x="304049" y="382344"/>
                    <a:pt x="303965" y="382151"/>
                  </a:cubicBezTo>
                  <a:cubicBezTo>
                    <a:pt x="303880" y="381958"/>
                    <a:pt x="303796" y="381745"/>
                    <a:pt x="303724" y="381546"/>
                  </a:cubicBezTo>
                  <a:cubicBezTo>
                    <a:pt x="303652" y="381347"/>
                    <a:pt x="303434" y="380438"/>
                    <a:pt x="303223" y="379640"/>
                  </a:cubicBezTo>
                  <a:cubicBezTo>
                    <a:pt x="303013" y="378842"/>
                    <a:pt x="302814" y="378176"/>
                    <a:pt x="302637" y="377633"/>
                  </a:cubicBezTo>
                  <a:cubicBezTo>
                    <a:pt x="302462" y="377090"/>
                    <a:pt x="302296" y="376663"/>
                    <a:pt x="302151" y="376371"/>
                  </a:cubicBezTo>
                  <a:cubicBezTo>
                    <a:pt x="302005" y="376080"/>
                    <a:pt x="301835" y="375732"/>
                    <a:pt x="301591" y="375335"/>
                  </a:cubicBezTo>
                  <a:cubicBezTo>
                    <a:pt x="301346" y="374937"/>
                    <a:pt x="301030" y="374573"/>
                    <a:pt x="300676" y="374219"/>
                  </a:cubicBezTo>
                  <a:cubicBezTo>
                    <a:pt x="300322" y="373866"/>
                    <a:pt x="299931" y="373524"/>
                    <a:pt x="299502" y="373190"/>
                  </a:cubicBezTo>
                  <a:cubicBezTo>
                    <a:pt x="299074" y="372857"/>
                    <a:pt x="298603" y="372525"/>
                    <a:pt x="298141" y="372236"/>
                  </a:cubicBezTo>
                  <a:cubicBezTo>
                    <a:pt x="298053" y="372180"/>
                    <a:pt x="297968" y="372148"/>
                    <a:pt x="297881" y="372097"/>
                  </a:cubicBezTo>
                  <a:cubicBezTo>
                    <a:pt x="300613" y="372168"/>
                    <a:pt x="303157" y="372218"/>
                    <a:pt x="303625" y="372175"/>
                  </a:cubicBezTo>
                  <a:cubicBezTo>
                    <a:pt x="304414" y="372104"/>
                    <a:pt x="305080" y="372002"/>
                    <a:pt x="305695" y="371858"/>
                  </a:cubicBezTo>
                  <a:cubicBezTo>
                    <a:pt x="306170" y="371747"/>
                    <a:pt x="306592" y="371580"/>
                    <a:pt x="307012" y="371409"/>
                  </a:cubicBezTo>
                  <a:cubicBezTo>
                    <a:pt x="307149" y="371439"/>
                    <a:pt x="307290" y="371455"/>
                    <a:pt x="307425" y="371491"/>
                  </a:cubicBezTo>
                  <a:cubicBezTo>
                    <a:pt x="307803" y="371592"/>
                    <a:pt x="308177" y="371713"/>
                    <a:pt x="308454" y="371824"/>
                  </a:cubicBezTo>
                  <a:cubicBezTo>
                    <a:pt x="308733" y="371934"/>
                    <a:pt x="308929" y="372026"/>
                    <a:pt x="309127" y="372131"/>
                  </a:cubicBezTo>
                  <a:cubicBezTo>
                    <a:pt x="309325" y="372237"/>
                    <a:pt x="309526" y="372355"/>
                    <a:pt x="309730" y="372487"/>
                  </a:cubicBezTo>
                  <a:cubicBezTo>
                    <a:pt x="309934" y="372619"/>
                    <a:pt x="310140" y="372765"/>
                    <a:pt x="312118" y="374127"/>
                  </a:cubicBezTo>
                  <a:cubicBezTo>
                    <a:pt x="314094" y="375490"/>
                    <a:pt x="317975" y="377899"/>
                    <a:pt x="318219" y="378036"/>
                  </a:cubicBezTo>
                  <a:cubicBezTo>
                    <a:pt x="318463" y="378172"/>
                    <a:pt x="318846" y="378354"/>
                    <a:pt x="319374" y="378582"/>
                  </a:cubicBezTo>
                  <a:cubicBezTo>
                    <a:pt x="319901" y="378810"/>
                    <a:pt x="320580" y="379086"/>
                    <a:pt x="321415" y="379405"/>
                  </a:cubicBezTo>
                  <a:cubicBezTo>
                    <a:pt x="322250" y="379725"/>
                    <a:pt x="323237" y="380078"/>
                    <a:pt x="323670" y="380254"/>
                  </a:cubicBezTo>
                  <a:cubicBezTo>
                    <a:pt x="324103" y="380430"/>
                    <a:pt x="324501" y="380590"/>
                    <a:pt x="324853" y="380736"/>
                  </a:cubicBezTo>
                  <a:cubicBezTo>
                    <a:pt x="325206" y="380881"/>
                    <a:pt x="325514" y="381011"/>
                    <a:pt x="325718" y="381109"/>
                  </a:cubicBezTo>
                  <a:cubicBezTo>
                    <a:pt x="325921" y="381208"/>
                    <a:pt x="325921" y="381208"/>
                    <a:pt x="325796" y="381126"/>
                  </a:cubicBezTo>
                  <a:cubicBezTo>
                    <a:pt x="325796" y="381126"/>
                    <a:pt x="325577" y="380913"/>
                    <a:pt x="325311" y="380681"/>
                  </a:cubicBezTo>
                  <a:cubicBezTo>
                    <a:pt x="325045" y="380450"/>
                    <a:pt x="324734" y="380196"/>
                    <a:pt x="324380" y="379919"/>
                  </a:cubicBezTo>
                  <a:cubicBezTo>
                    <a:pt x="324025" y="379643"/>
                    <a:pt x="323612" y="379338"/>
                    <a:pt x="322756" y="378813"/>
                  </a:cubicBezTo>
                  <a:cubicBezTo>
                    <a:pt x="321902" y="378288"/>
                    <a:pt x="321187" y="377862"/>
                    <a:pt x="320617" y="377516"/>
                  </a:cubicBezTo>
                  <a:cubicBezTo>
                    <a:pt x="320047" y="377170"/>
                    <a:pt x="319624" y="376909"/>
                    <a:pt x="319360" y="376732"/>
                  </a:cubicBezTo>
                  <a:cubicBezTo>
                    <a:pt x="319097" y="376556"/>
                    <a:pt x="318982" y="376459"/>
                    <a:pt x="315328" y="373725"/>
                  </a:cubicBezTo>
                  <a:cubicBezTo>
                    <a:pt x="311674" y="370991"/>
                    <a:pt x="311390" y="370819"/>
                    <a:pt x="311118" y="370671"/>
                  </a:cubicBezTo>
                  <a:cubicBezTo>
                    <a:pt x="310847" y="370523"/>
                    <a:pt x="310576" y="370389"/>
                    <a:pt x="310305" y="370269"/>
                  </a:cubicBezTo>
                  <a:cubicBezTo>
                    <a:pt x="310036" y="370149"/>
                    <a:pt x="309765" y="370044"/>
                    <a:pt x="309490" y="369951"/>
                  </a:cubicBezTo>
                  <a:cubicBezTo>
                    <a:pt x="309484" y="369949"/>
                    <a:pt x="309474" y="369947"/>
                    <a:pt x="309468" y="369945"/>
                  </a:cubicBezTo>
                  <a:cubicBezTo>
                    <a:pt x="309481" y="369936"/>
                    <a:pt x="309488" y="369930"/>
                    <a:pt x="309501" y="369921"/>
                  </a:cubicBezTo>
                  <a:cubicBezTo>
                    <a:pt x="310631" y="369101"/>
                    <a:pt x="311604" y="368371"/>
                    <a:pt x="312412" y="367708"/>
                  </a:cubicBezTo>
                  <a:cubicBezTo>
                    <a:pt x="313221" y="367045"/>
                    <a:pt x="313886" y="366467"/>
                    <a:pt x="314413" y="365955"/>
                  </a:cubicBezTo>
                  <a:cubicBezTo>
                    <a:pt x="314939" y="365443"/>
                    <a:pt x="315248" y="365088"/>
                    <a:pt x="315698" y="364590"/>
                  </a:cubicBezTo>
                  <a:cubicBezTo>
                    <a:pt x="316149" y="364092"/>
                    <a:pt x="316710" y="363357"/>
                    <a:pt x="317352" y="362405"/>
                  </a:cubicBezTo>
                  <a:cubicBezTo>
                    <a:pt x="317992" y="361454"/>
                    <a:pt x="318726" y="360280"/>
                    <a:pt x="319561" y="358879"/>
                  </a:cubicBezTo>
                  <a:cubicBezTo>
                    <a:pt x="320396" y="357478"/>
                    <a:pt x="321171" y="356053"/>
                    <a:pt x="326409" y="349286"/>
                  </a:cubicBezTo>
                  <a:cubicBezTo>
                    <a:pt x="331647" y="342518"/>
                    <a:pt x="331647" y="342518"/>
                    <a:pt x="327777" y="346699"/>
                  </a:cubicBezTo>
                  <a:cubicBezTo>
                    <a:pt x="327777" y="346699"/>
                    <a:pt x="318903" y="354067"/>
                    <a:pt x="317848" y="355645"/>
                  </a:cubicBezTo>
                  <a:cubicBezTo>
                    <a:pt x="316794" y="357222"/>
                    <a:pt x="315946" y="358465"/>
                    <a:pt x="315224" y="359470"/>
                  </a:cubicBezTo>
                  <a:cubicBezTo>
                    <a:pt x="314501" y="360475"/>
                    <a:pt x="313911" y="361238"/>
                    <a:pt x="313474" y="361742"/>
                  </a:cubicBezTo>
                  <a:cubicBezTo>
                    <a:pt x="313038" y="362245"/>
                    <a:pt x="312672" y="362581"/>
                    <a:pt x="312323" y="362927"/>
                  </a:cubicBezTo>
                  <a:cubicBezTo>
                    <a:pt x="311973" y="363274"/>
                    <a:pt x="311484" y="363697"/>
                    <a:pt x="310817" y="364220"/>
                  </a:cubicBezTo>
                  <a:cubicBezTo>
                    <a:pt x="310150" y="364744"/>
                    <a:pt x="309315" y="365367"/>
                    <a:pt x="308327" y="366099"/>
                  </a:cubicBezTo>
                  <a:cubicBezTo>
                    <a:pt x="307339" y="366831"/>
                    <a:pt x="306195" y="367653"/>
                    <a:pt x="306006" y="367764"/>
                  </a:cubicBezTo>
                  <a:cubicBezTo>
                    <a:pt x="305816" y="367875"/>
                    <a:pt x="305549" y="367988"/>
                    <a:pt x="305188" y="368096"/>
                  </a:cubicBezTo>
                  <a:cubicBezTo>
                    <a:pt x="304827" y="368204"/>
                    <a:pt x="304378" y="368310"/>
                    <a:pt x="303841" y="368400"/>
                  </a:cubicBezTo>
                  <a:cubicBezTo>
                    <a:pt x="303305" y="368489"/>
                    <a:pt x="302824" y="368552"/>
                    <a:pt x="296144" y="368680"/>
                  </a:cubicBezTo>
                  <a:cubicBezTo>
                    <a:pt x="290124" y="368796"/>
                    <a:pt x="289032" y="368846"/>
                    <a:pt x="288509" y="368897"/>
                  </a:cubicBezTo>
                  <a:cubicBezTo>
                    <a:pt x="288804" y="368667"/>
                    <a:pt x="289114" y="368453"/>
                    <a:pt x="289383" y="368200"/>
                  </a:cubicBezTo>
                  <a:cubicBezTo>
                    <a:pt x="289836" y="367777"/>
                    <a:pt x="290233" y="367403"/>
                    <a:pt x="290707" y="366751"/>
                  </a:cubicBezTo>
                  <a:cubicBezTo>
                    <a:pt x="291180" y="366099"/>
                    <a:pt x="291651" y="365264"/>
                    <a:pt x="292167" y="364223"/>
                  </a:cubicBezTo>
                  <a:cubicBezTo>
                    <a:pt x="292683" y="363182"/>
                    <a:pt x="293239" y="361915"/>
                    <a:pt x="293840" y="360430"/>
                  </a:cubicBezTo>
                  <a:cubicBezTo>
                    <a:pt x="294441" y="358945"/>
                    <a:pt x="294617" y="358550"/>
                    <a:pt x="294849" y="357849"/>
                  </a:cubicBezTo>
                  <a:cubicBezTo>
                    <a:pt x="295082" y="357148"/>
                    <a:pt x="295338" y="356212"/>
                    <a:pt x="295629" y="355021"/>
                  </a:cubicBezTo>
                  <a:cubicBezTo>
                    <a:pt x="295920" y="353831"/>
                    <a:pt x="296239" y="352382"/>
                    <a:pt x="296587" y="350673"/>
                  </a:cubicBezTo>
                  <a:cubicBezTo>
                    <a:pt x="296935" y="348964"/>
                    <a:pt x="296989" y="348751"/>
                    <a:pt x="297062" y="348483"/>
                  </a:cubicBezTo>
                  <a:cubicBezTo>
                    <a:pt x="297135" y="348215"/>
                    <a:pt x="297223" y="347931"/>
                    <a:pt x="297315" y="347625"/>
                  </a:cubicBezTo>
                  <a:cubicBezTo>
                    <a:pt x="297407" y="347321"/>
                    <a:pt x="297513" y="346999"/>
                    <a:pt x="297626" y="346671"/>
                  </a:cubicBezTo>
                  <a:cubicBezTo>
                    <a:pt x="297739" y="346342"/>
                    <a:pt x="297968" y="345764"/>
                    <a:pt x="298222" y="345181"/>
                  </a:cubicBezTo>
                  <a:cubicBezTo>
                    <a:pt x="298475" y="344598"/>
                    <a:pt x="298758" y="344016"/>
                    <a:pt x="299059" y="343427"/>
                  </a:cubicBezTo>
                  <a:cubicBezTo>
                    <a:pt x="299360" y="342837"/>
                    <a:pt x="299678" y="342239"/>
                    <a:pt x="299797" y="341900"/>
                  </a:cubicBezTo>
                  <a:cubicBezTo>
                    <a:pt x="300132" y="341288"/>
                    <a:pt x="299811" y="341478"/>
                    <a:pt x="300028" y="341205"/>
                  </a:cubicBezTo>
                  <a:cubicBezTo>
                    <a:pt x="299720" y="341408"/>
                    <a:pt x="299217" y="341899"/>
                    <a:pt x="298757" y="342415"/>
                  </a:cubicBezTo>
                  <a:cubicBezTo>
                    <a:pt x="298298" y="342932"/>
                    <a:pt x="297871" y="343465"/>
                    <a:pt x="297480" y="344016"/>
                  </a:cubicBezTo>
                  <a:cubicBezTo>
                    <a:pt x="297090" y="344567"/>
                    <a:pt x="296731" y="345133"/>
                    <a:pt x="296471" y="345599"/>
                  </a:cubicBezTo>
                  <a:cubicBezTo>
                    <a:pt x="296210" y="346066"/>
                    <a:pt x="296047" y="346394"/>
                    <a:pt x="295895" y="346709"/>
                  </a:cubicBezTo>
                  <a:cubicBezTo>
                    <a:pt x="295742" y="347023"/>
                    <a:pt x="295603" y="347325"/>
                    <a:pt x="295480" y="347616"/>
                  </a:cubicBezTo>
                  <a:cubicBezTo>
                    <a:pt x="295358" y="347906"/>
                    <a:pt x="295247" y="348184"/>
                    <a:pt x="294913" y="349210"/>
                  </a:cubicBezTo>
                  <a:cubicBezTo>
                    <a:pt x="294580" y="350237"/>
                    <a:pt x="294081" y="351804"/>
                    <a:pt x="293652" y="353108"/>
                  </a:cubicBezTo>
                  <a:cubicBezTo>
                    <a:pt x="293222" y="354413"/>
                    <a:pt x="292865" y="355452"/>
                    <a:pt x="292575" y="356216"/>
                  </a:cubicBezTo>
                  <a:cubicBezTo>
                    <a:pt x="292286" y="356980"/>
                    <a:pt x="292080" y="357448"/>
                    <a:pt x="291622" y="358377"/>
                  </a:cubicBezTo>
                  <a:cubicBezTo>
                    <a:pt x="291163" y="359306"/>
                    <a:pt x="290496" y="360633"/>
                    <a:pt x="289915" y="361722"/>
                  </a:cubicBezTo>
                  <a:cubicBezTo>
                    <a:pt x="289335" y="362810"/>
                    <a:pt x="288842" y="363652"/>
                    <a:pt x="288445" y="364224"/>
                  </a:cubicBezTo>
                  <a:cubicBezTo>
                    <a:pt x="288048" y="364796"/>
                    <a:pt x="287801" y="365074"/>
                    <a:pt x="287462" y="365363"/>
                  </a:cubicBezTo>
                  <a:cubicBezTo>
                    <a:pt x="287123" y="365650"/>
                    <a:pt x="286733" y="365968"/>
                    <a:pt x="286352" y="366264"/>
                  </a:cubicBezTo>
                  <a:cubicBezTo>
                    <a:pt x="285971" y="366559"/>
                    <a:pt x="285591" y="366828"/>
                    <a:pt x="285204" y="367060"/>
                  </a:cubicBezTo>
                  <a:cubicBezTo>
                    <a:pt x="284816" y="367292"/>
                    <a:pt x="284423" y="367492"/>
                    <a:pt x="283012" y="367919"/>
                  </a:cubicBezTo>
                  <a:cubicBezTo>
                    <a:pt x="281986" y="368230"/>
                    <a:pt x="280468" y="368682"/>
                    <a:pt x="278974" y="369147"/>
                  </a:cubicBezTo>
                  <a:cubicBezTo>
                    <a:pt x="280139" y="368196"/>
                    <a:pt x="279284" y="368596"/>
                    <a:pt x="280877" y="367686"/>
                  </a:cubicBezTo>
                  <a:cubicBezTo>
                    <a:pt x="279038" y="368220"/>
                    <a:pt x="276181" y="369569"/>
                    <a:pt x="273283" y="371111"/>
                  </a:cubicBezTo>
                  <a:cubicBezTo>
                    <a:pt x="273096" y="371187"/>
                    <a:pt x="272899" y="371264"/>
                    <a:pt x="272729" y="371336"/>
                  </a:cubicBezTo>
                  <a:cubicBezTo>
                    <a:pt x="271587" y="371824"/>
                    <a:pt x="270797" y="372272"/>
                    <a:pt x="270352" y="372552"/>
                  </a:cubicBezTo>
                  <a:cubicBezTo>
                    <a:pt x="269930" y="372819"/>
                    <a:pt x="269198" y="373267"/>
                    <a:pt x="268328" y="373898"/>
                  </a:cubicBezTo>
                  <a:cubicBezTo>
                    <a:pt x="266652" y="374883"/>
                    <a:pt x="265071" y="375859"/>
                    <a:pt x="263575" y="376825"/>
                  </a:cubicBezTo>
                  <a:cubicBezTo>
                    <a:pt x="263944" y="376245"/>
                    <a:pt x="264094" y="375982"/>
                    <a:pt x="264255" y="375669"/>
                  </a:cubicBezTo>
                  <a:cubicBezTo>
                    <a:pt x="264482" y="375228"/>
                    <a:pt x="264738" y="374682"/>
                    <a:pt x="265025" y="374023"/>
                  </a:cubicBezTo>
                  <a:cubicBezTo>
                    <a:pt x="265313" y="373364"/>
                    <a:pt x="265638" y="372591"/>
                    <a:pt x="265948" y="371751"/>
                  </a:cubicBezTo>
                  <a:cubicBezTo>
                    <a:pt x="266257" y="370911"/>
                    <a:pt x="266888" y="369593"/>
                    <a:pt x="267475" y="368310"/>
                  </a:cubicBezTo>
                  <a:cubicBezTo>
                    <a:pt x="268062" y="367026"/>
                    <a:pt x="268563" y="365853"/>
                    <a:pt x="268985" y="364791"/>
                  </a:cubicBezTo>
                  <a:cubicBezTo>
                    <a:pt x="269408" y="363730"/>
                    <a:pt x="269754" y="362781"/>
                    <a:pt x="270016" y="361945"/>
                  </a:cubicBezTo>
                  <a:cubicBezTo>
                    <a:pt x="270278" y="361108"/>
                    <a:pt x="270565" y="360089"/>
                    <a:pt x="270774" y="359069"/>
                  </a:cubicBezTo>
                  <a:cubicBezTo>
                    <a:pt x="270984" y="358051"/>
                    <a:pt x="271114" y="357047"/>
                    <a:pt x="271162" y="356062"/>
                  </a:cubicBezTo>
                  <a:cubicBezTo>
                    <a:pt x="271211" y="355076"/>
                    <a:pt x="271174" y="354112"/>
                    <a:pt x="271046" y="353637"/>
                  </a:cubicBezTo>
                  <a:cubicBezTo>
                    <a:pt x="270909" y="352701"/>
                    <a:pt x="270785" y="353165"/>
                    <a:pt x="270776" y="352703"/>
                  </a:cubicBezTo>
                  <a:cubicBezTo>
                    <a:pt x="270633" y="353163"/>
                    <a:pt x="270478" y="354076"/>
                    <a:pt x="270286" y="354987"/>
                  </a:cubicBezTo>
                  <a:cubicBezTo>
                    <a:pt x="270095" y="355898"/>
                    <a:pt x="269855" y="356809"/>
                    <a:pt x="269564" y="357725"/>
                  </a:cubicBezTo>
                  <a:cubicBezTo>
                    <a:pt x="269274" y="358641"/>
                    <a:pt x="268922" y="359561"/>
                    <a:pt x="268575" y="360392"/>
                  </a:cubicBezTo>
                  <a:cubicBezTo>
                    <a:pt x="268228" y="361222"/>
                    <a:pt x="267864" y="362012"/>
                    <a:pt x="267416" y="362918"/>
                  </a:cubicBezTo>
                  <a:cubicBezTo>
                    <a:pt x="266968" y="363823"/>
                    <a:pt x="266430" y="364839"/>
                    <a:pt x="265811" y="365970"/>
                  </a:cubicBezTo>
                  <a:cubicBezTo>
                    <a:pt x="265489" y="366556"/>
                    <a:pt x="265145" y="367173"/>
                    <a:pt x="264804" y="367800"/>
                  </a:cubicBezTo>
                  <a:cubicBezTo>
                    <a:pt x="264810" y="367441"/>
                    <a:pt x="264801" y="367085"/>
                    <a:pt x="264789" y="366730"/>
                  </a:cubicBezTo>
                  <a:cubicBezTo>
                    <a:pt x="264776" y="366360"/>
                    <a:pt x="264693" y="365960"/>
                    <a:pt x="263880" y="363048"/>
                  </a:cubicBezTo>
                  <a:cubicBezTo>
                    <a:pt x="263066" y="360135"/>
                    <a:pt x="262973" y="359802"/>
                    <a:pt x="262888" y="359487"/>
                  </a:cubicBezTo>
                  <a:cubicBezTo>
                    <a:pt x="262803" y="359174"/>
                    <a:pt x="262724" y="358886"/>
                    <a:pt x="262655" y="358624"/>
                  </a:cubicBezTo>
                  <a:cubicBezTo>
                    <a:pt x="262586" y="358361"/>
                    <a:pt x="262528" y="358125"/>
                    <a:pt x="262477" y="357917"/>
                  </a:cubicBezTo>
                  <a:cubicBezTo>
                    <a:pt x="262426" y="357709"/>
                    <a:pt x="262332" y="357250"/>
                    <a:pt x="262246" y="356796"/>
                  </a:cubicBezTo>
                  <a:cubicBezTo>
                    <a:pt x="262160" y="356343"/>
                    <a:pt x="262091" y="355891"/>
                    <a:pt x="262025" y="355440"/>
                  </a:cubicBezTo>
                  <a:cubicBezTo>
                    <a:pt x="261960" y="354990"/>
                    <a:pt x="261903" y="354540"/>
                    <a:pt x="261839" y="354313"/>
                  </a:cubicBezTo>
                  <a:cubicBezTo>
                    <a:pt x="261791" y="353862"/>
                    <a:pt x="261642" y="354076"/>
                    <a:pt x="261658" y="353852"/>
                  </a:cubicBezTo>
                  <a:cubicBezTo>
                    <a:pt x="261568" y="354073"/>
                    <a:pt x="261472" y="354525"/>
                    <a:pt x="261403" y="354987"/>
                  </a:cubicBezTo>
                  <a:cubicBezTo>
                    <a:pt x="261335" y="355449"/>
                    <a:pt x="261286" y="355920"/>
                    <a:pt x="261264" y="356398"/>
                  </a:cubicBezTo>
                  <a:cubicBezTo>
                    <a:pt x="261242" y="356877"/>
                    <a:pt x="261242" y="357363"/>
                    <a:pt x="261254" y="357720"/>
                  </a:cubicBezTo>
                  <a:cubicBezTo>
                    <a:pt x="261265" y="358077"/>
                    <a:pt x="261279" y="358317"/>
                    <a:pt x="261302" y="358582"/>
                  </a:cubicBezTo>
                  <a:cubicBezTo>
                    <a:pt x="261324" y="358847"/>
                    <a:pt x="261351" y="359137"/>
                    <a:pt x="261387" y="359452"/>
                  </a:cubicBezTo>
                  <a:cubicBezTo>
                    <a:pt x="261422" y="359768"/>
                    <a:pt x="261468" y="360108"/>
                    <a:pt x="261722" y="361784"/>
                  </a:cubicBezTo>
                  <a:cubicBezTo>
                    <a:pt x="261978" y="363461"/>
                    <a:pt x="262474" y="366434"/>
                    <a:pt x="262528" y="366712"/>
                  </a:cubicBezTo>
                  <a:cubicBezTo>
                    <a:pt x="262582" y="366991"/>
                    <a:pt x="262630" y="367293"/>
                    <a:pt x="262668" y="367602"/>
                  </a:cubicBezTo>
                  <a:cubicBezTo>
                    <a:pt x="262705" y="367911"/>
                    <a:pt x="262730" y="368226"/>
                    <a:pt x="262740" y="368548"/>
                  </a:cubicBezTo>
                  <a:cubicBezTo>
                    <a:pt x="262750" y="368870"/>
                    <a:pt x="262749" y="369204"/>
                    <a:pt x="262733" y="369705"/>
                  </a:cubicBezTo>
                  <a:cubicBezTo>
                    <a:pt x="262717" y="370207"/>
                    <a:pt x="262682" y="370705"/>
                    <a:pt x="262621" y="371206"/>
                  </a:cubicBezTo>
                  <a:cubicBezTo>
                    <a:pt x="262560" y="371707"/>
                    <a:pt x="262474" y="372209"/>
                    <a:pt x="262368" y="372717"/>
                  </a:cubicBezTo>
                  <a:cubicBezTo>
                    <a:pt x="262264" y="373225"/>
                    <a:pt x="262124" y="373744"/>
                    <a:pt x="262028" y="374096"/>
                  </a:cubicBezTo>
                  <a:cubicBezTo>
                    <a:pt x="261932" y="374448"/>
                    <a:pt x="261777" y="374895"/>
                    <a:pt x="261560" y="375442"/>
                  </a:cubicBezTo>
                  <a:cubicBezTo>
                    <a:pt x="261516" y="375554"/>
                    <a:pt x="261467" y="375681"/>
                    <a:pt x="261421" y="375800"/>
                  </a:cubicBezTo>
                  <a:cubicBezTo>
                    <a:pt x="261042" y="376580"/>
                    <a:pt x="260349" y="377806"/>
                    <a:pt x="259485" y="379055"/>
                  </a:cubicBezTo>
                  <a:cubicBezTo>
                    <a:pt x="259221" y="379437"/>
                    <a:pt x="258913" y="379826"/>
                    <a:pt x="258619" y="380212"/>
                  </a:cubicBezTo>
                  <a:cubicBezTo>
                    <a:pt x="256627" y="381659"/>
                    <a:pt x="254887" y="383034"/>
                    <a:pt x="253525" y="384216"/>
                  </a:cubicBezTo>
                  <a:cubicBezTo>
                    <a:pt x="252248" y="385325"/>
                    <a:pt x="251163" y="386448"/>
                    <a:pt x="250130" y="387703"/>
                  </a:cubicBezTo>
                  <a:cubicBezTo>
                    <a:pt x="250162" y="387568"/>
                    <a:pt x="250195" y="387438"/>
                    <a:pt x="250225" y="387296"/>
                  </a:cubicBezTo>
                  <a:cubicBezTo>
                    <a:pt x="250329" y="386822"/>
                    <a:pt x="250423" y="386336"/>
                    <a:pt x="250491" y="385832"/>
                  </a:cubicBezTo>
                  <a:cubicBezTo>
                    <a:pt x="250558" y="385330"/>
                    <a:pt x="250585" y="384810"/>
                    <a:pt x="250600" y="384288"/>
                  </a:cubicBezTo>
                  <a:cubicBezTo>
                    <a:pt x="250616" y="383766"/>
                    <a:pt x="250627" y="383644"/>
                    <a:pt x="250626" y="383313"/>
                  </a:cubicBezTo>
                  <a:cubicBezTo>
                    <a:pt x="250625" y="382982"/>
                    <a:pt x="250610" y="382498"/>
                    <a:pt x="250575" y="381845"/>
                  </a:cubicBezTo>
                  <a:cubicBezTo>
                    <a:pt x="250539" y="381192"/>
                    <a:pt x="250491" y="380366"/>
                    <a:pt x="250419" y="379369"/>
                  </a:cubicBezTo>
                  <a:cubicBezTo>
                    <a:pt x="250348" y="378373"/>
                    <a:pt x="250338" y="378200"/>
                    <a:pt x="250332" y="378018"/>
                  </a:cubicBezTo>
                  <a:cubicBezTo>
                    <a:pt x="250325" y="377837"/>
                    <a:pt x="250321" y="377661"/>
                    <a:pt x="250319" y="377492"/>
                  </a:cubicBezTo>
                  <a:cubicBezTo>
                    <a:pt x="250317" y="377321"/>
                    <a:pt x="250319" y="377158"/>
                    <a:pt x="250324" y="377006"/>
                  </a:cubicBezTo>
                  <a:cubicBezTo>
                    <a:pt x="250328" y="376855"/>
                    <a:pt x="250362" y="376379"/>
                    <a:pt x="250423" y="375900"/>
                  </a:cubicBezTo>
                  <a:cubicBezTo>
                    <a:pt x="250484" y="375421"/>
                    <a:pt x="250562" y="374931"/>
                    <a:pt x="250666" y="374430"/>
                  </a:cubicBezTo>
                  <a:cubicBezTo>
                    <a:pt x="250769" y="373929"/>
                    <a:pt x="250890" y="373415"/>
                    <a:pt x="250914" y="373134"/>
                  </a:cubicBezTo>
                  <a:cubicBezTo>
                    <a:pt x="251053" y="372604"/>
                    <a:pt x="250817" y="372798"/>
                    <a:pt x="250932" y="372548"/>
                  </a:cubicBezTo>
                  <a:cubicBezTo>
                    <a:pt x="250734" y="372762"/>
                    <a:pt x="250440" y="373231"/>
                    <a:pt x="250184" y="373709"/>
                  </a:cubicBezTo>
                  <a:cubicBezTo>
                    <a:pt x="249929" y="374188"/>
                    <a:pt x="249717" y="374677"/>
                    <a:pt x="249532" y="375170"/>
                  </a:cubicBezTo>
                  <a:cubicBezTo>
                    <a:pt x="249348" y="375662"/>
                    <a:pt x="249201" y="376160"/>
                    <a:pt x="249117" y="376500"/>
                  </a:cubicBezTo>
                  <a:cubicBezTo>
                    <a:pt x="249032" y="376841"/>
                    <a:pt x="248998" y="377017"/>
                    <a:pt x="248967" y="377200"/>
                  </a:cubicBezTo>
                  <a:cubicBezTo>
                    <a:pt x="248936" y="377382"/>
                    <a:pt x="248907" y="377570"/>
                    <a:pt x="248882" y="377764"/>
                  </a:cubicBezTo>
                  <a:cubicBezTo>
                    <a:pt x="248858" y="377958"/>
                    <a:pt x="248838" y="378159"/>
                    <a:pt x="248798" y="378797"/>
                  </a:cubicBezTo>
                  <a:cubicBezTo>
                    <a:pt x="248756" y="379436"/>
                    <a:pt x="248702" y="380373"/>
                    <a:pt x="248655" y="381133"/>
                  </a:cubicBezTo>
                  <a:cubicBezTo>
                    <a:pt x="248608" y="381893"/>
                    <a:pt x="248573" y="382474"/>
                    <a:pt x="248544" y="382873"/>
                  </a:cubicBezTo>
                  <a:cubicBezTo>
                    <a:pt x="248514" y="383270"/>
                    <a:pt x="248492" y="383463"/>
                    <a:pt x="248448" y="383785"/>
                  </a:cubicBezTo>
                  <a:cubicBezTo>
                    <a:pt x="248405" y="384109"/>
                    <a:pt x="248337" y="384602"/>
                    <a:pt x="248262" y="385080"/>
                  </a:cubicBezTo>
                  <a:cubicBezTo>
                    <a:pt x="248186" y="385557"/>
                    <a:pt x="248163" y="386027"/>
                    <a:pt x="248118" y="386481"/>
                  </a:cubicBezTo>
                  <a:cubicBezTo>
                    <a:pt x="248072" y="386936"/>
                    <a:pt x="248017" y="387376"/>
                    <a:pt x="247966" y="387731"/>
                  </a:cubicBezTo>
                  <a:cubicBezTo>
                    <a:pt x="247916" y="388085"/>
                    <a:pt x="247865" y="388360"/>
                    <a:pt x="247816" y="388629"/>
                  </a:cubicBezTo>
                  <a:cubicBezTo>
                    <a:pt x="247767" y="388899"/>
                    <a:pt x="247710" y="389163"/>
                    <a:pt x="247652" y="389421"/>
                  </a:cubicBezTo>
                  <a:cubicBezTo>
                    <a:pt x="247594" y="389680"/>
                    <a:pt x="247527" y="389932"/>
                    <a:pt x="247289" y="390694"/>
                  </a:cubicBezTo>
                  <a:cubicBezTo>
                    <a:pt x="247130" y="391203"/>
                    <a:pt x="246907" y="391929"/>
                    <a:pt x="246682" y="392684"/>
                  </a:cubicBezTo>
                  <a:cubicBezTo>
                    <a:pt x="245941" y="393928"/>
                    <a:pt x="245198" y="395277"/>
                    <a:pt x="244449" y="396737"/>
                  </a:cubicBezTo>
                  <a:cubicBezTo>
                    <a:pt x="242988" y="399587"/>
                    <a:pt x="241506" y="402853"/>
                    <a:pt x="240637" y="404774"/>
                  </a:cubicBezTo>
                  <a:cubicBezTo>
                    <a:pt x="239769" y="406695"/>
                    <a:pt x="239372" y="407232"/>
                    <a:pt x="238998" y="407707"/>
                  </a:cubicBezTo>
                  <a:cubicBezTo>
                    <a:pt x="238624" y="408183"/>
                    <a:pt x="238270" y="408591"/>
                    <a:pt x="237944" y="408938"/>
                  </a:cubicBezTo>
                  <a:cubicBezTo>
                    <a:pt x="237617" y="409284"/>
                    <a:pt x="237317" y="409566"/>
                    <a:pt x="237011" y="409825"/>
                  </a:cubicBezTo>
                  <a:cubicBezTo>
                    <a:pt x="236705" y="410083"/>
                    <a:pt x="236399" y="410293"/>
                    <a:pt x="236047" y="410472"/>
                  </a:cubicBezTo>
                  <a:cubicBezTo>
                    <a:pt x="235695" y="410650"/>
                    <a:pt x="235291" y="410797"/>
                    <a:pt x="234831" y="410907"/>
                  </a:cubicBezTo>
                  <a:cubicBezTo>
                    <a:pt x="234615" y="410959"/>
                    <a:pt x="234386" y="411005"/>
                    <a:pt x="234159" y="411090"/>
                  </a:cubicBezTo>
                  <a:cubicBezTo>
                    <a:pt x="232879" y="410957"/>
                    <a:pt x="230578" y="410709"/>
                    <a:pt x="228452" y="410427"/>
                  </a:cubicBezTo>
                  <a:cubicBezTo>
                    <a:pt x="225316" y="410011"/>
                    <a:pt x="222607" y="409426"/>
                    <a:pt x="220324" y="408636"/>
                  </a:cubicBezTo>
                  <a:cubicBezTo>
                    <a:pt x="218041" y="407847"/>
                    <a:pt x="216186" y="406841"/>
                    <a:pt x="214702" y="405621"/>
                  </a:cubicBezTo>
                  <a:cubicBezTo>
                    <a:pt x="213218" y="404402"/>
                    <a:pt x="211988" y="403130"/>
                    <a:pt x="210882" y="401872"/>
                  </a:cubicBezTo>
                  <a:cubicBezTo>
                    <a:pt x="209776" y="400614"/>
                    <a:pt x="208805" y="399378"/>
                    <a:pt x="207968" y="398166"/>
                  </a:cubicBezTo>
                  <a:cubicBezTo>
                    <a:pt x="207130" y="396953"/>
                    <a:pt x="206426" y="395764"/>
                    <a:pt x="205848" y="394591"/>
                  </a:cubicBezTo>
                  <a:cubicBezTo>
                    <a:pt x="205272" y="393418"/>
                    <a:pt x="204556" y="391774"/>
                    <a:pt x="204041" y="390266"/>
                  </a:cubicBezTo>
                  <a:cubicBezTo>
                    <a:pt x="203527" y="388758"/>
                    <a:pt x="203203" y="387374"/>
                    <a:pt x="203061" y="386116"/>
                  </a:cubicBezTo>
                  <a:cubicBezTo>
                    <a:pt x="202919" y="384858"/>
                    <a:pt x="202950" y="383727"/>
                    <a:pt x="203128" y="382757"/>
                  </a:cubicBezTo>
                  <a:cubicBezTo>
                    <a:pt x="203306" y="381786"/>
                    <a:pt x="203902" y="380502"/>
                    <a:pt x="204715" y="379120"/>
                  </a:cubicBezTo>
                  <a:cubicBezTo>
                    <a:pt x="205527" y="377738"/>
                    <a:pt x="206528" y="376337"/>
                    <a:pt x="207720" y="374920"/>
                  </a:cubicBezTo>
                  <a:cubicBezTo>
                    <a:pt x="208912" y="373502"/>
                    <a:pt x="210296" y="372069"/>
                    <a:pt x="211907" y="370595"/>
                  </a:cubicBezTo>
                  <a:cubicBezTo>
                    <a:pt x="213517" y="369121"/>
                    <a:pt x="214465" y="368148"/>
                    <a:pt x="216508" y="366635"/>
                  </a:cubicBezTo>
                  <a:cubicBezTo>
                    <a:pt x="218551" y="365122"/>
                    <a:pt x="221790" y="362993"/>
                    <a:pt x="226190" y="360280"/>
                  </a:cubicBezTo>
                  <a:cubicBezTo>
                    <a:pt x="230591" y="357568"/>
                    <a:pt x="236144" y="354277"/>
                    <a:pt x="242800" y="350242"/>
                  </a:cubicBezTo>
                  <a:cubicBezTo>
                    <a:pt x="245139" y="348824"/>
                    <a:pt x="246973" y="347611"/>
                    <a:pt x="248494" y="346530"/>
                  </a:cubicBezTo>
                  <a:cubicBezTo>
                    <a:pt x="249773" y="345866"/>
                    <a:pt x="251456" y="344745"/>
                    <a:pt x="253167" y="343372"/>
                  </a:cubicBezTo>
                  <a:cubicBezTo>
                    <a:pt x="255516" y="341486"/>
                    <a:pt x="257913" y="339186"/>
                    <a:pt x="260353" y="336485"/>
                  </a:cubicBezTo>
                  <a:cubicBezTo>
                    <a:pt x="262792" y="333785"/>
                    <a:pt x="265268" y="330684"/>
                    <a:pt x="267280" y="327649"/>
                  </a:cubicBezTo>
                  <a:cubicBezTo>
                    <a:pt x="269292" y="324614"/>
                    <a:pt x="270547" y="322028"/>
                    <a:pt x="271528" y="319424"/>
                  </a:cubicBezTo>
                  <a:cubicBezTo>
                    <a:pt x="272510" y="316820"/>
                    <a:pt x="273225" y="314209"/>
                    <a:pt x="273690" y="311601"/>
                  </a:cubicBezTo>
                  <a:cubicBezTo>
                    <a:pt x="274155" y="308993"/>
                    <a:pt x="274369" y="306389"/>
                    <a:pt x="274280" y="303779"/>
                  </a:cubicBezTo>
                  <a:cubicBezTo>
                    <a:pt x="274190" y="301168"/>
                    <a:pt x="273725" y="298695"/>
                    <a:pt x="272894" y="296386"/>
                  </a:cubicBezTo>
                  <a:cubicBezTo>
                    <a:pt x="272064" y="294076"/>
                    <a:pt x="270896" y="291940"/>
                    <a:pt x="269400" y="289992"/>
                  </a:cubicBezTo>
                  <a:cubicBezTo>
                    <a:pt x="267904" y="288043"/>
                    <a:pt x="266086" y="286294"/>
                    <a:pt x="263737" y="284850"/>
                  </a:cubicBezTo>
                  <a:cubicBezTo>
                    <a:pt x="261390" y="283406"/>
                    <a:pt x="258939" y="282518"/>
                    <a:pt x="256539" y="282019"/>
                  </a:cubicBezTo>
                  <a:cubicBezTo>
                    <a:pt x="254139" y="281520"/>
                    <a:pt x="251802" y="281420"/>
                    <a:pt x="249554" y="281731"/>
                  </a:cubicBezTo>
                  <a:cubicBezTo>
                    <a:pt x="248910" y="281820"/>
                    <a:pt x="248283" y="281952"/>
                    <a:pt x="247670" y="282101"/>
                  </a:cubicBezTo>
                  <a:cubicBezTo>
                    <a:pt x="247588" y="282112"/>
                    <a:pt x="247504" y="282125"/>
                    <a:pt x="247420" y="282136"/>
                  </a:cubicBezTo>
                  <a:lnTo>
                    <a:pt x="247387" y="276252"/>
                  </a:lnTo>
                  <a:cubicBezTo>
                    <a:pt x="248016" y="273320"/>
                    <a:pt x="248808" y="270376"/>
                    <a:pt x="249799" y="267418"/>
                  </a:cubicBezTo>
                  <a:cubicBezTo>
                    <a:pt x="250192" y="266168"/>
                    <a:pt x="250666" y="264903"/>
                    <a:pt x="251177" y="263630"/>
                  </a:cubicBezTo>
                  <a:lnTo>
                    <a:pt x="271937" y="234596"/>
                  </a:lnTo>
                  <a:cubicBezTo>
                    <a:pt x="272443" y="234824"/>
                    <a:pt x="272990" y="235049"/>
                    <a:pt x="273582" y="235272"/>
                  </a:cubicBezTo>
                  <a:cubicBezTo>
                    <a:pt x="276811" y="236408"/>
                    <a:pt x="279402" y="237082"/>
                    <a:pt x="281353" y="237294"/>
                  </a:cubicBezTo>
                  <a:cubicBezTo>
                    <a:pt x="281372" y="237218"/>
                    <a:pt x="281287" y="237093"/>
                    <a:pt x="281100" y="236920"/>
                  </a:cubicBezTo>
                  <a:cubicBezTo>
                    <a:pt x="279475" y="235709"/>
                    <a:pt x="278291" y="234767"/>
                    <a:pt x="277547" y="234094"/>
                  </a:cubicBezTo>
                  <a:cubicBezTo>
                    <a:pt x="277516" y="234067"/>
                    <a:pt x="277489" y="234035"/>
                    <a:pt x="277459" y="234007"/>
                  </a:cubicBezTo>
                  <a:cubicBezTo>
                    <a:pt x="277545" y="234036"/>
                    <a:pt x="277620" y="234070"/>
                    <a:pt x="277706" y="234098"/>
                  </a:cubicBezTo>
                  <a:cubicBezTo>
                    <a:pt x="279511" y="234709"/>
                    <a:pt x="281497" y="235268"/>
                    <a:pt x="283661" y="235775"/>
                  </a:cubicBezTo>
                  <a:cubicBezTo>
                    <a:pt x="284283" y="235938"/>
                    <a:pt x="287151" y="236594"/>
                    <a:pt x="292265" y="237743"/>
                  </a:cubicBezTo>
                  <a:cubicBezTo>
                    <a:pt x="293091" y="237920"/>
                    <a:pt x="293489" y="237952"/>
                    <a:pt x="293460" y="237841"/>
                  </a:cubicBezTo>
                  <a:cubicBezTo>
                    <a:pt x="293590" y="237763"/>
                    <a:pt x="293432" y="237613"/>
                    <a:pt x="292984" y="237390"/>
                  </a:cubicBezTo>
                  <a:cubicBezTo>
                    <a:pt x="289515" y="235929"/>
                    <a:pt x="287005" y="234761"/>
                    <a:pt x="285451" y="233886"/>
                  </a:cubicBezTo>
                  <a:cubicBezTo>
                    <a:pt x="284980" y="233625"/>
                    <a:pt x="284576" y="233366"/>
                    <a:pt x="284142" y="233105"/>
                  </a:cubicBezTo>
                  <a:cubicBezTo>
                    <a:pt x="285962" y="233913"/>
                    <a:pt x="287317" y="234413"/>
                    <a:pt x="288149" y="234568"/>
                  </a:cubicBezTo>
                  <a:cubicBezTo>
                    <a:pt x="289678" y="235017"/>
                    <a:pt x="291089" y="235357"/>
                    <a:pt x="292432" y="235633"/>
                  </a:cubicBezTo>
                  <a:cubicBezTo>
                    <a:pt x="294671" y="236239"/>
                    <a:pt x="296939" y="236645"/>
                    <a:pt x="299725" y="236893"/>
                  </a:cubicBezTo>
                  <a:cubicBezTo>
                    <a:pt x="302703" y="237159"/>
                    <a:pt x="306097" y="237266"/>
                    <a:pt x="309210" y="237159"/>
                  </a:cubicBezTo>
                  <a:cubicBezTo>
                    <a:pt x="312322" y="237051"/>
                    <a:pt x="315152" y="236715"/>
                    <a:pt x="317696" y="236144"/>
                  </a:cubicBezTo>
                  <a:cubicBezTo>
                    <a:pt x="320240" y="235572"/>
                    <a:pt x="322504" y="234791"/>
                    <a:pt x="324644" y="233880"/>
                  </a:cubicBezTo>
                  <a:cubicBezTo>
                    <a:pt x="326784" y="232969"/>
                    <a:pt x="329080" y="231894"/>
                    <a:pt x="331232" y="230660"/>
                  </a:cubicBezTo>
                  <a:cubicBezTo>
                    <a:pt x="333383" y="229426"/>
                    <a:pt x="335370" y="228011"/>
                    <a:pt x="337203" y="226445"/>
                  </a:cubicBezTo>
                  <a:cubicBezTo>
                    <a:pt x="339035" y="224879"/>
                    <a:pt x="340709" y="223163"/>
                    <a:pt x="341859" y="221748"/>
                  </a:cubicBezTo>
                  <a:cubicBezTo>
                    <a:pt x="342515" y="220939"/>
                    <a:pt x="343005" y="220272"/>
                    <a:pt x="343432" y="219647"/>
                  </a:cubicBezTo>
                  <a:cubicBezTo>
                    <a:pt x="346378" y="216063"/>
                    <a:pt x="348594" y="212230"/>
                    <a:pt x="350075" y="208147"/>
                  </a:cubicBezTo>
                  <a:cubicBezTo>
                    <a:pt x="351283" y="204911"/>
                    <a:pt x="352347" y="200583"/>
                    <a:pt x="353267" y="195160"/>
                  </a:cubicBezTo>
                  <a:cubicBezTo>
                    <a:pt x="353594" y="193484"/>
                    <a:pt x="353587" y="189381"/>
                    <a:pt x="353245" y="182852"/>
                  </a:cubicBezTo>
                  <a:cubicBezTo>
                    <a:pt x="352751" y="190112"/>
                    <a:pt x="349921" y="198899"/>
                    <a:pt x="344755" y="209212"/>
                  </a:cubicBezTo>
                  <a:cubicBezTo>
                    <a:pt x="342598" y="213313"/>
                    <a:pt x="339799" y="217254"/>
                    <a:pt x="336375" y="221038"/>
                  </a:cubicBezTo>
                  <a:cubicBezTo>
                    <a:pt x="334240" y="223084"/>
                    <a:pt x="331933" y="224888"/>
                    <a:pt x="329449" y="226443"/>
                  </a:cubicBezTo>
                  <a:cubicBezTo>
                    <a:pt x="332602" y="223173"/>
                    <a:pt x="336438" y="218069"/>
                    <a:pt x="340991" y="211033"/>
                  </a:cubicBezTo>
                  <a:cubicBezTo>
                    <a:pt x="335960" y="217093"/>
                    <a:pt x="329992" y="221199"/>
                    <a:pt x="323099" y="223378"/>
                  </a:cubicBezTo>
                  <a:cubicBezTo>
                    <a:pt x="322594" y="223117"/>
                    <a:pt x="322098" y="222856"/>
                    <a:pt x="321550" y="222604"/>
                  </a:cubicBezTo>
                  <a:cubicBezTo>
                    <a:pt x="325006" y="219192"/>
                    <a:pt x="328438" y="214078"/>
                    <a:pt x="331847" y="207225"/>
                  </a:cubicBezTo>
                  <a:cubicBezTo>
                    <a:pt x="331357" y="207779"/>
                    <a:pt x="330846" y="208267"/>
                    <a:pt x="330348" y="208797"/>
                  </a:cubicBezTo>
                  <a:cubicBezTo>
                    <a:pt x="331623" y="207018"/>
                    <a:pt x="332838" y="205174"/>
                    <a:pt x="333931" y="203203"/>
                  </a:cubicBezTo>
                  <a:cubicBezTo>
                    <a:pt x="335430" y="200500"/>
                    <a:pt x="336756" y="197629"/>
                    <a:pt x="337895" y="194587"/>
                  </a:cubicBezTo>
                  <a:cubicBezTo>
                    <a:pt x="339033" y="191545"/>
                    <a:pt x="339669" y="189249"/>
                    <a:pt x="340087" y="186799"/>
                  </a:cubicBezTo>
                  <a:cubicBezTo>
                    <a:pt x="340505" y="184348"/>
                    <a:pt x="340705" y="181743"/>
                    <a:pt x="340691" y="178988"/>
                  </a:cubicBezTo>
                  <a:cubicBezTo>
                    <a:pt x="340677" y="176234"/>
                    <a:pt x="340440" y="173334"/>
                    <a:pt x="340061" y="171854"/>
                  </a:cubicBezTo>
                  <a:cubicBezTo>
                    <a:pt x="339509" y="168827"/>
                    <a:pt x="339611" y="170382"/>
                    <a:pt x="339439" y="168835"/>
                  </a:cubicBezTo>
                  <a:cubicBezTo>
                    <a:pt x="339256" y="170415"/>
                    <a:pt x="339300" y="173398"/>
                    <a:pt x="339226" y="176195"/>
                  </a:cubicBezTo>
                  <a:cubicBezTo>
                    <a:pt x="339152" y="178992"/>
                    <a:pt x="338937" y="181609"/>
                    <a:pt x="338572" y="184052"/>
                  </a:cubicBezTo>
                  <a:cubicBezTo>
                    <a:pt x="338208" y="186495"/>
                    <a:pt x="337714" y="188772"/>
                    <a:pt x="336885" y="191353"/>
                  </a:cubicBezTo>
                  <a:cubicBezTo>
                    <a:pt x="336056" y="193934"/>
                    <a:pt x="334899" y="196849"/>
                    <a:pt x="333658" y="199646"/>
                  </a:cubicBezTo>
                  <a:cubicBezTo>
                    <a:pt x="332416" y="202442"/>
                    <a:pt x="331058" y="205115"/>
                    <a:pt x="329582" y="207672"/>
                  </a:cubicBezTo>
                  <a:cubicBezTo>
                    <a:pt x="328605" y="209366"/>
                    <a:pt x="327593" y="211002"/>
                    <a:pt x="326655" y="212452"/>
                  </a:cubicBezTo>
                  <a:cubicBezTo>
                    <a:pt x="323215" y="215602"/>
                    <a:pt x="319624" y="218275"/>
                    <a:pt x="315851" y="220366"/>
                  </a:cubicBezTo>
                  <a:cubicBezTo>
                    <a:pt x="318394" y="216303"/>
                    <a:pt x="320554" y="211384"/>
                    <a:pt x="322332" y="205611"/>
                  </a:cubicBezTo>
                  <a:cubicBezTo>
                    <a:pt x="322254" y="205425"/>
                    <a:pt x="322122" y="205450"/>
                    <a:pt x="321933" y="205686"/>
                  </a:cubicBezTo>
                  <a:cubicBezTo>
                    <a:pt x="320964" y="207136"/>
                    <a:pt x="319610" y="208966"/>
                    <a:pt x="317871" y="211175"/>
                  </a:cubicBezTo>
                  <a:cubicBezTo>
                    <a:pt x="317289" y="211913"/>
                    <a:pt x="317029" y="212167"/>
                    <a:pt x="317092" y="211938"/>
                  </a:cubicBezTo>
                  <a:cubicBezTo>
                    <a:pt x="319798" y="205260"/>
                    <a:pt x="321040" y="199592"/>
                    <a:pt x="320818" y="194935"/>
                  </a:cubicBezTo>
                  <a:cubicBezTo>
                    <a:pt x="320623" y="195351"/>
                    <a:pt x="320372" y="195731"/>
                    <a:pt x="320175" y="196146"/>
                  </a:cubicBezTo>
                  <a:cubicBezTo>
                    <a:pt x="320217" y="196027"/>
                    <a:pt x="320264" y="195890"/>
                    <a:pt x="320336" y="195680"/>
                  </a:cubicBezTo>
                  <a:cubicBezTo>
                    <a:pt x="320336" y="195680"/>
                    <a:pt x="321283" y="193732"/>
                    <a:pt x="322029" y="191845"/>
                  </a:cubicBezTo>
                  <a:cubicBezTo>
                    <a:pt x="322775" y="189959"/>
                    <a:pt x="323386" y="188160"/>
                    <a:pt x="323886" y="186456"/>
                  </a:cubicBezTo>
                  <a:cubicBezTo>
                    <a:pt x="324387" y="184753"/>
                    <a:pt x="324784" y="183148"/>
                    <a:pt x="325078" y="181649"/>
                  </a:cubicBezTo>
                  <a:cubicBezTo>
                    <a:pt x="325373" y="180150"/>
                    <a:pt x="325514" y="179200"/>
                    <a:pt x="325612" y="178260"/>
                  </a:cubicBezTo>
                  <a:cubicBezTo>
                    <a:pt x="325710" y="177318"/>
                    <a:pt x="325787" y="176394"/>
                    <a:pt x="325842" y="175485"/>
                  </a:cubicBezTo>
                  <a:cubicBezTo>
                    <a:pt x="325897" y="174577"/>
                    <a:pt x="325927" y="173685"/>
                    <a:pt x="325934" y="172816"/>
                  </a:cubicBezTo>
                  <a:cubicBezTo>
                    <a:pt x="325942" y="171948"/>
                    <a:pt x="325958" y="171320"/>
                    <a:pt x="325950" y="170555"/>
                  </a:cubicBezTo>
                  <a:cubicBezTo>
                    <a:pt x="325941" y="169790"/>
                    <a:pt x="325912" y="168906"/>
                    <a:pt x="325850" y="167900"/>
                  </a:cubicBezTo>
                  <a:cubicBezTo>
                    <a:pt x="325789" y="166893"/>
                    <a:pt x="325690" y="165766"/>
                    <a:pt x="325526" y="165163"/>
                  </a:cubicBezTo>
                  <a:cubicBezTo>
                    <a:pt x="325346" y="163916"/>
                    <a:pt x="325291" y="164563"/>
                    <a:pt x="325275" y="163917"/>
                  </a:cubicBezTo>
                  <a:cubicBezTo>
                    <a:pt x="325104" y="164567"/>
                    <a:pt x="325009" y="165777"/>
                    <a:pt x="324943" y="166859"/>
                  </a:cubicBezTo>
                  <a:cubicBezTo>
                    <a:pt x="324877" y="167940"/>
                    <a:pt x="324817" y="168895"/>
                    <a:pt x="324758" y="169722"/>
                  </a:cubicBezTo>
                  <a:cubicBezTo>
                    <a:pt x="324698" y="170549"/>
                    <a:pt x="324634" y="171247"/>
                    <a:pt x="324565" y="171991"/>
                  </a:cubicBezTo>
                  <a:cubicBezTo>
                    <a:pt x="324496" y="172735"/>
                    <a:pt x="324416" y="173590"/>
                    <a:pt x="324319" y="174461"/>
                  </a:cubicBezTo>
                  <a:cubicBezTo>
                    <a:pt x="324223" y="175332"/>
                    <a:pt x="324106" y="176218"/>
                    <a:pt x="323973" y="177119"/>
                  </a:cubicBezTo>
                  <a:cubicBezTo>
                    <a:pt x="323840" y="178021"/>
                    <a:pt x="323690" y="178938"/>
                    <a:pt x="323530" y="180126"/>
                  </a:cubicBezTo>
                  <a:cubicBezTo>
                    <a:pt x="323369" y="181315"/>
                    <a:pt x="323138" y="182821"/>
                    <a:pt x="322831" y="184446"/>
                  </a:cubicBezTo>
                  <a:cubicBezTo>
                    <a:pt x="322524" y="186072"/>
                    <a:pt x="322143" y="187818"/>
                    <a:pt x="321698" y="189688"/>
                  </a:cubicBezTo>
                  <a:cubicBezTo>
                    <a:pt x="321254" y="191558"/>
                    <a:pt x="320782" y="193564"/>
                    <a:pt x="320385" y="195130"/>
                  </a:cubicBezTo>
                  <a:cubicBezTo>
                    <a:pt x="320212" y="195814"/>
                    <a:pt x="320128" y="196151"/>
                    <a:pt x="320101" y="196283"/>
                  </a:cubicBezTo>
                  <a:cubicBezTo>
                    <a:pt x="317826" y="201051"/>
                    <a:pt x="315399" y="205726"/>
                    <a:pt x="312696" y="210229"/>
                  </a:cubicBezTo>
                  <a:cubicBezTo>
                    <a:pt x="314526" y="202774"/>
                    <a:pt x="315539" y="196322"/>
                    <a:pt x="315735" y="190873"/>
                  </a:cubicBezTo>
                  <a:cubicBezTo>
                    <a:pt x="315155" y="194475"/>
                    <a:pt x="314045" y="198097"/>
                    <a:pt x="312454" y="201737"/>
                  </a:cubicBezTo>
                  <a:cubicBezTo>
                    <a:pt x="312911" y="199733"/>
                    <a:pt x="313343" y="197664"/>
                    <a:pt x="313713" y="195449"/>
                  </a:cubicBezTo>
                  <a:cubicBezTo>
                    <a:pt x="314256" y="192201"/>
                    <a:pt x="314489" y="189751"/>
                    <a:pt x="314590" y="187387"/>
                  </a:cubicBezTo>
                  <a:cubicBezTo>
                    <a:pt x="314691" y="185024"/>
                    <a:pt x="314662" y="182740"/>
                    <a:pt x="314501" y="180541"/>
                  </a:cubicBezTo>
                  <a:cubicBezTo>
                    <a:pt x="314340" y="178341"/>
                    <a:pt x="314043" y="176229"/>
                    <a:pt x="313705" y="175224"/>
                  </a:cubicBezTo>
                  <a:cubicBezTo>
                    <a:pt x="313202" y="173219"/>
                    <a:pt x="313297" y="174230"/>
                    <a:pt x="313132" y="173230"/>
                  </a:cubicBezTo>
                  <a:cubicBezTo>
                    <a:pt x="313037" y="174267"/>
                    <a:pt x="313129" y="176324"/>
                    <a:pt x="313161" y="178439"/>
                  </a:cubicBezTo>
                  <a:cubicBezTo>
                    <a:pt x="313191" y="180554"/>
                    <a:pt x="313135" y="182734"/>
                    <a:pt x="312981" y="184986"/>
                  </a:cubicBezTo>
                  <a:cubicBezTo>
                    <a:pt x="312827" y="187238"/>
                    <a:pt x="312579" y="189563"/>
                    <a:pt x="312169" y="192384"/>
                  </a:cubicBezTo>
                  <a:cubicBezTo>
                    <a:pt x="311759" y="195204"/>
                    <a:pt x="311250" y="198350"/>
                    <a:pt x="310737" y="201289"/>
                  </a:cubicBezTo>
                  <a:cubicBezTo>
                    <a:pt x="310355" y="203480"/>
                    <a:pt x="309954" y="205517"/>
                    <a:pt x="309543" y="207479"/>
                  </a:cubicBezTo>
                  <a:cubicBezTo>
                    <a:pt x="308539" y="209210"/>
                    <a:pt x="307403" y="210946"/>
                    <a:pt x="306174" y="212685"/>
                  </a:cubicBezTo>
                  <a:cubicBezTo>
                    <a:pt x="306710" y="211242"/>
                    <a:pt x="307156" y="209819"/>
                    <a:pt x="307514" y="208425"/>
                  </a:cubicBezTo>
                  <a:cubicBezTo>
                    <a:pt x="307895" y="206946"/>
                    <a:pt x="308198" y="205502"/>
                    <a:pt x="308417" y="204096"/>
                  </a:cubicBezTo>
                  <a:cubicBezTo>
                    <a:pt x="308636" y="202691"/>
                    <a:pt x="308854" y="200893"/>
                    <a:pt x="309000" y="199032"/>
                  </a:cubicBezTo>
                  <a:cubicBezTo>
                    <a:pt x="309146" y="197170"/>
                    <a:pt x="309208" y="195252"/>
                    <a:pt x="309183" y="193280"/>
                  </a:cubicBezTo>
                  <a:cubicBezTo>
                    <a:pt x="309159" y="191308"/>
                    <a:pt x="309069" y="189283"/>
                    <a:pt x="308914" y="187203"/>
                  </a:cubicBezTo>
                  <a:cubicBezTo>
                    <a:pt x="308758" y="185121"/>
                    <a:pt x="308490" y="182737"/>
                    <a:pt x="308188" y="180508"/>
                  </a:cubicBezTo>
                  <a:cubicBezTo>
                    <a:pt x="307884" y="178279"/>
                    <a:pt x="307542" y="176200"/>
                    <a:pt x="307128" y="174277"/>
                  </a:cubicBezTo>
                  <a:cubicBezTo>
                    <a:pt x="306713" y="172354"/>
                    <a:pt x="306253" y="170585"/>
                    <a:pt x="305751" y="168972"/>
                  </a:cubicBezTo>
                  <a:cubicBezTo>
                    <a:pt x="305249" y="167359"/>
                    <a:pt x="304749" y="165952"/>
                    <a:pt x="304208" y="164664"/>
                  </a:cubicBezTo>
                  <a:cubicBezTo>
                    <a:pt x="303666" y="163378"/>
                    <a:pt x="303090" y="162215"/>
                    <a:pt x="302473" y="161183"/>
                  </a:cubicBezTo>
                  <a:cubicBezTo>
                    <a:pt x="301856" y="160150"/>
                    <a:pt x="301193" y="159256"/>
                    <a:pt x="300785" y="158901"/>
                  </a:cubicBezTo>
                  <a:cubicBezTo>
                    <a:pt x="300069" y="158164"/>
                    <a:pt x="300322" y="158593"/>
                    <a:pt x="300013" y="158208"/>
                  </a:cubicBezTo>
                  <a:cubicBezTo>
                    <a:pt x="300201" y="158682"/>
                    <a:pt x="300697" y="159582"/>
                    <a:pt x="301176" y="160575"/>
                  </a:cubicBezTo>
                  <a:cubicBezTo>
                    <a:pt x="301655" y="161569"/>
                    <a:pt x="302111" y="162667"/>
                    <a:pt x="302542" y="163876"/>
                  </a:cubicBezTo>
                  <a:cubicBezTo>
                    <a:pt x="302973" y="165085"/>
                    <a:pt x="303376" y="166409"/>
                    <a:pt x="303768" y="167886"/>
                  </a:cubicBezTo>
                  <a:cubicBezTo>
                    <a:pt x="304161" y="169363"/>
                    <a:pt x="304540" y="171008"/>
                    <a:pt x="304890" y="172803"/>
                  </a:cubicBezTo>
                  <a:cubicBezTo>
                    <a:pt x="305240" y="174598"/>
                    <a:pt x="305562" y="176543"/>
                    <a:pt x="305883" y="178636"/>
                  </a:cubicBezTo>
                  <a:cubicBezTo>
                    <a:pt x="306205" y="180730"/>
                    <a:pt x="306492" y="182976"/>
                    <a:pt x="306709" y="185174"/>
                  </a:cubicBezTo>
                  <a:cubicBezTo>
                    <a:pt x="306927" y="187372"/>
                    <a:pt x="307058" y="189393"/>
                    <a:pt x="307125" y="191358"/>
                  </a:cubicBezTo>
                  <a:cubicBezTo>
                    <a:pt x="307192" y="193323"/>
                    <a:pt x="307195" y="195232"/>
                    <a:pt x="307163" y="197088"/>
                  </a:cubicBezTo>
                  <a:cubicBezTo>
                    <a:pt x="307130" y="198943"/>
                    <a:pt x="307050" y="200745"/>
                    <a:pt x="306939" y="202314"/>
                  </a:cubicBezTo>
                  <a:cubicBezTo>
                    <a:pt x="306830" y="203882"/>
                    <a:pt x="306685" y="205269"/>
                    <a:pt x="306484" y="206709"/>
                  </a:cubicBezTo>
                  <a:cubicBezTo>
                    <a:pt x="306284" y="208148"/>
                    <a:pt x="306022" y="209641"/>
                    <a:pt x="305717" y="211191"/>
                  </a:cubicBezTo>
                  <a:cubicBezTo>
                    <a:pt x="305518" y="212199"/>
                    <a:pt x="305312" y="213228"/>
                    <a:pt x="305112" y="214171"/>
                  </a:cubicBezTo>
                  <a:cubicBezTo>
                    <a:pt x="304368" y="215172"/>
                    <a:pt x="303576" y="216176"/>
                    <a:pt x="302758" y="217180"/>
                  </a:cubicBezTo>
                  <a:cubicBezTo>
                    <a:pt x="304709" y="212503"/>
                    <a:pt x="305396" y="205975"/>
                    <a:pt x="304781" y="197541"/>
                  </a:cubicBezTo>
                  <a:cubicBezTo>
                    <a:pt x="304544" y="201791"/>
                    <a:pt x="302675" y="207228"/>
                    <a:pt x="299176" y="213849"/>
                  </a:cubicBezTo>
                  <a:cubicBezTo>
                    <a:pt x="299117" y="213720"/>
                    <a:pt x="299107" y="213418"/>
                    <a:pt x="299144" y="212941"/>
                  </a:cubicBezTo>
                  <a:cubicBezTo>
                    <a:pt x="299638" y="209811"/>
                    <a:pt x="299918" y="206972"/>
                    <a:pt x="299985" y="204424"/>
                  </a:cubicBezTo>
                  <a:cubicBezTo>
                    <a:pt x="299909" y="204129"/>
                    <a:pt x="299675" y="204242"/>
                    <a:pt x="299281" y="204763"/>
                  </a:cubicBezTo>
                  <a:cubicBezTo>
                    <a:pt x="299150" y="204931"/>
                    <a:pt x="298534" y="206161"/>
                    <a:pt x="297430" y="208453"/>
                  </a:cubicBezTo>
                  <a:cubicBezTo>
                    <a:pt x="297281" y="208700"/>
                    <a:pt x="297162" y="208766"/>
                    <a:pt x="297075" y="208651"/>
                  </a:cubicBezTo>
                  <a:cubicBezTo>
                    <a:pt x="297288" y="204067"/>
                    <a:pt x="296926" y="199948"/>
                    <a:pt x="295991" y="196293"/>
                  </a:cubicBezTo>
                  <a:cubicBezTo>
                    <a:pt x="294250" y="189721"/>
                    <a:pt x="292494" y="185046"/>
                    <a:pt x="290724" y="182269"/>
                  </a:cubicBezTo>
                  <a:cubicBezTo>
                    <a:pt x="290805" y="183752"/>
                    <a:pt x="290829" y="185437"/>
                    <a:pt x="290828" y="187215"/>
                  </a:cubicBezTo>
                  <a:cubicBezTo>
                    <a:pt x="290760" y="186854"/>
                    <a:pt x="290716" y="186506"/>
                    <a:pt x="290644" y="186143"/>
                  </a:cubicBezTo>
                  <a:cubicBezTo>
                    <a:pt x="289885" y="182285"/>
                    <a:pt x="289178" y="179160"/>
                    <a:pt x="288281" y="176154"/>
                  </a:cubicBezTo>
                  <a:cubicBezTo>
                    <a:pt x="287384" y="173148"/>
                    <a:pt x="286277" y="170286"/>
                    <a:pt x="284981" y="167572"/>
                  </a:cubicBezTo>
                  <a:cubicBezTo>
                    <a:pt x="283684" y="164858"/>
                    <a:pt x="282196" y="162299"/>
                    <a:pt x="281236" y="161168"/>
                  </a:cubicBezTo>
                  <a:cubicBezTo>
                    <a:pt x="279491" y="158821"/>
                    <a:pt x="280217" y="160074"/>
                    <a:pt x="279432" y="158860"/>
                  </a:cubicBezTo>
                  <a:cubicBezTo>
                    <a:pt x="279929" y="160250"/>
                    <a:pt x="281222" y="162836"/>
                    <a:pt x="282397" y="165501"/>
                  </a:cubicBezTo>
                  <a:cubicBezTo>
                    <a:pt x="283571" y="168166"/>
                    <a:pt x="284610" y="170929"/>
                    <a:pt x="285517" y="173798"/>
                  </a:cubicBezTo>
                  <a:cubicBezTo>
                    <a:pt x="286423" y="176667"/>
                    <a:pt x="287223" y="179643"/>
                    <a:pt x="287980" y="183105"/>
                  </a:cubicBezTo>
                  <a:cubicBezTo>
                    <a:pt x="288738" y="186568"/>
                    <a:pt x="289417" y="190327"/>
                    <a:pt x="289924" y="193956"/>
                  </a:cubicBezTo>
                  <a:cubicBezTo>
                    <a:pt x="290119" y="195347"/>
                    <a:pt x="290272" y="196702"/>
                    <a:pt x="290422" y="198057"/>
                  </a:cubicBezTo>
                  <a:cubicBezTo>
                    <a:pt x="290368" y="198886"/>
                    <a:pt x="290328" y="199668"/>
                    <a:pt x="290264" y="200536"/>
                  </a:cubicBezTo>
                  <a:cubicBezTo>
                    <a:pt x="290083" y="201029"/>
                    <a:pt x="289903" y="201101"/>
                    <a:pt x="289720" y="200753"/>
                  </a:cubicBezTo>
                  <a:cubicBezTo>
                    <a:pt x="288641" y="197794"/>
                    <a:pt x="287817" y="195645"/>
                    <a:pt x="287249" y="194306"/>
                  </a:cubicBezTo>
                  <a:cubicBezTo>
                    <a:pt x="286803" y="193192"/>
                    <a:pt x="286562" y="192835"/>
                    <a:pt x="286525" y="193233"/>
                  </a:cubicBezTo>
                  <a:cubicBezTo>
                    <a:pt x="286628" y="199233"/>
                    <a:pt x="286360" y="204918"/>
                    <a:pt x="285722" y="210287"/>
                  </a:cubicBezTo>
                  <a:cubicBezTo>
                    <a:pt x="285634" y="210442"/>
                    <a:pt x="285401" y="210190"/>
                    <a:pt x="285023" y="209532"/>
                  </a:cubicBezTo>
                  <a:cubicBezTo>
                    <a:pt x="282897" y="203548"/>
                    <a:pt x="281393" y="199898"/>
                    <a:pt x="280510" y="198584"/>
                  </a:cubicBezTo>
                  <a:cubicBezTo>
                    <a:pt x="280272" y="198438"/>
                    <a:pt x="280125" y="198691"/>
                    <a:pt x="280071" y="199344"/>
                  </a:cubicBezTo>
                  <a:cubicBezTo>
                    <a:pt x="280641" y="203800"/>
                    <a:pt x="280790" y="207710"/>
                    <a:pt x="280518" y="211076"/>
                  </a:cubicBezTo>
                  <a:cubicBezTo>
                    <a:pt x="280470" y="211202"/>
                    <a:pt x="280235" y="210921"/>
                    <a:pt x="279812" y="210231"/>
                  </a:cubicBezTo>
                  <a:cubicBezTo>
                    <a:pt x="278457" y="207247"/>
                    <a:pt x="277163" y="204680"/>
                    <a:pt x="275930" y="202530"/>
                  </a:cubicBezTo>
                  <a:cubicBezTo>
                    <a:pt x="275627" y="202034"/>
                    <a:pt x="275434" y="201953"/>
                    <a:pt x="275354" y="202286"/>
                  </a:cubicBezTo>
                  <a:cubicBezTo>
                    <a:pt x="276413" y="206921"/>
                    <a:pt x="277031" y="210370"/>
                    <a:pt x="277207" y="212633"/>
                  </a:cubicBezTo>
                  <a:cubicBezTo>
                    <a:pt x="277439" y="214881"/>
                    <a:pt x="277329" y="218202"/>
                    <a:pt x="276878" y="222595"/>
                  </a:cubicBezTo>
                  <a:cubicBezTo>
                    <a:pt x="276873" y="222946"/>
                    <a:pt x="276920" y="223224"/>
                    <a:pt x="276991" y="223470"/>
                  </a:cubicBezTo>
                  <a:cubicBezTo>
                    <a:pt x="276763" y="223592"/>
                    <a:pt x="276530" y="223711"/>
                    <a:pt x="276306" y="223836"/>
                  </a:cubicBezTo>
                  <a:cubicBezTo>
                    <a:pt x="276145" y="217951"/>
                    <a:pt x="273208" y="211066"/>
                    <a:pt x="267458" y="203166"/>
                  </a:cubicBezTo>
                  <a:cubicBezTo>
                    <a:pt x="259606" y="193183"/>
                    <a:pt x="249739" y="185491"/>
                    <a:pt x="237858" y="180089"/>
                  </a:cubicBezTo>
                  <a:cubicBezTo>
                    <a:pt x="249855" y="187122"/>
                    <a:pt x="258360" y="195674"/>
                    <a:pt x="263372" y="205744"/>
                  </a:cubicBezTo>
                  <a:cubicBezTo>
                    <a:pt x="265848" y="210476"/>
                    <a:pt x="267278" y="214879"/>
                    <a:pt x="267663" y="218956"/>
                  </a:cubicBezTo>
                  <a:cubicBezTo>
                    <a:pt x="268002" y="221694"/>
                    <a:pt x="268107" y="224253"/>
                    <a:pt x="267979" y="226634"/>
                  </a:cubicBezTo>
                  <a:cubicBezTo>
                    <a:pt x="267946" y="227785"/>
                    <a:pt x="267819" y="229004"/>
                    <a:pt x="267611" y="230280"/>
                  </a:cubicBezTo>
                  <a:cubicBezTo>
                    <a:pt x="267548" y="230335"/>
                    <a:pt x="267477" y="230392"/>
                    <a:pt x="267415" y="230447"/>
                  </a:cubicBezTo>
                  <a:cubicBezTo>
                    <a:pt x="267202" y="222514"/>
                    <a:pt x="261138" y="213136"/>
                    <a:pt x="249174" y="202302"/>
                  </a:cubicBezTo>
                  <a:cubicBezTo>
                    <a:pt x="255697" y="210551"/>
                    <a:pt x="259534" y="220831"/>
                    <a:pt x="260686" y="233142"/>
                  </a:cubicBezTo>
                  <a:cubicBezTo>
                    <a:pt x="255249" y="227451"/>
                    <a:pt x="250970" y="223489"/>
                    <a:pt x="247848" y="221255"/>
                  </a:cubicBezTo>
                  <a:cubicBezTo>
                    <a:pt x="247497" y="221147"/>
                    <a:pt x="247426" y="221274"/>
                    <a:pt x="247637" y="221638"/>
                  </a:cubicBezTo>
                  <a:lnTo>
                    <a:pt x="253757" y="231046"/>
                  </a:lnTo>
                  <a:cubicBezTo>
                    <a:pt x="245732" y="223410"/>
                    <a:pt x="234722" y="217953"/>
                    <a:pt x="220726" y="214675"/>
                  </a:cubicBezTo>
                  <a:cubicBezTo>
                    <a:pt x="228912" y="219366"/>
                    <a:pt x="236893" y="226042"/>
                    <a:pt x="244668" y="234703"/>
                  </a:cubicBezTo>
                  <a:cubicBezTo>
                    <a:pt x="244958" y="235048"/>
                    <a:pt x="244950" y="235182"/>
                    <a:pt x="244641" y="235105"/>
                  </a:cubicBezTo>
                  <a:cubicBezTo>
                    <a:pt x="241374" y="232763"/>
                    <a:pt x="236909" y="230357"/>
                    <a:pt x="231249" y="227889"/>
                  </a:cubicBezTo>
                  <a:cubicBezTo>
                    <a:pt x="237266" y="231149"/>
                    <a:pt x="242195" y="236439"/>
                    <a:pt x="246036" y="243757"/>
                  </a:cubicBezTo>
                  <a:cubicBezTo>
                    <a:pt x="245923" y="244102"/>
                    <a:pt x="245339" y="244104"/>
                    <a:pt x="244282" y="243764"/>
                  </a:cubicBezTo>
                  <a:cubicBezTo>
                    <a:pt x="238768" y="241510"/>
                    <a:pt x="235404" y="240230"/>
                    <a:pt x="234187" y="239922"/>
                  </a:cubicBezTo>
                  <a:lnTo>
                    <a:pt x="239426" y="245930"/>
                  </a:lnTo>
                  <a:cubicBezTo>
                    <a:pt x="239668" y="246261"/>
                    <a:pt x="239459" y="246397"/>
                    <a:pt x="238799" y="246337"/>
                  </a:cubicBezTo>
                  <a:cubicBezTo>
                    <a:pt x="226187" y="240894"/>
                    <a:pt x="215289" y="238040"/>
                    <a:pt x="206105" y="237775"/>
                  </a:cubicBezTo>
                  <a:cubicBezTo>
                    <a:pt x="222243" y="242331"/>
                    <a:pt x="234083" y="250112"/>
                    <a:pt x="241654" y="261099"/>
                  </a:cubicBezTo>
                  <a:cubicBezTo>
                    <a:pt x="241597" y="261042"/>
                    <a:pt x="241546" y="260971"/>
                    <a:pt x="241488" y="260916"/>
                  </a:cubicBezTo>
                  <a:cubicBezTo>
                    <a:pt x="238708" y="257816"/>
                    <a:pt x="232624" y="254783"/>
                    <a:pt x="223235" y="251817"/>
                  </a:cubicBezTo>
                  <a:cubicBezTo>
                    <a:pt x="223060" y="251842"/>
                    <a:pt x="223047" y="251918"/>
                    <a:pt x="223196" y="252047"/>
                  </a:cubicBezTo>
                  <a:cubicBezTo>
                    <a:pt x="224366" y="252748"/>
                    <a:pt x="226007" y="254045"/>
                    <a:pt x="228117" y="255939"/>
                  </a:cubicBezTo>
                  <a:cubicBezTo>
                    <a:pt x="229234" y="256960"/>
                    <a:pt x="230269" y="258010"/>
                    <a:pt x="231223" y="259087"/>
                  </a:cubicBezTo>
                  <a:cubicBezTo>
                    <a:pt x="234075" y="262403"/>
                    <a:pt x="236256" y="265410"/>
                    <a:pt x="237765" y="268108"/>
                  </a:cubicBezTo>
                  <a:cubicBezTo>
                    <a:pt x="232615" y="264590"/>
                    <a:pt x="223791" y="263639"/>
                    <a:pt x="211292" y="265255"/>
                  </a:cubicBezTo>
                  <a:cubicBezTo>
                    <a:pt x="216382" y="267219"/>
                    <a:pt x="221899" y="269955"/>
                    <a:pt x="227844" y="273461"/>
                  </a:cubicBezTo>
                  <a:cubicBezTo>
                    <a:pt x="218594" y="272275"/>
                    <a:pt x="208815" y="274932"/>
                    <a:pt x="198508" y="281434"/>
                  </a:cubicBezTo>
                  <a:cubicBezTo>
                    <a:pt x="206417" y="279267"/>
                    <a:pt x="216699" y="281185"/>
                    <a:pt x="229353" y="287188"/>
                  </a:cubicBezTo>
                  <a:cubicBezTo>
                    <a:pt x="226053" y="286735"/>
                    <a:pt x="221749" y="286590"/>
                    <a:pt x="216441" y="286752"/>
                  </a:cubicBezTo>
                  <a:cubicBezTo>
                    <a:pt x="220027" y="288595"/>
                    <a:pt x="223150" y="290377"/>
                    <a:pt x="225842" y="292104"/>
                  </a:cubicBezTo>
                  <a:cubicBezTo>
                    <a:pt x="225218" y="292111"/>
                    <a:pt x="224569" y="292096"/>
                    <a:pt x="223960" y="292117"/>
                  </a:cubicBezTo>
                  <a:cubicBezTo>
                    <a:pt x="220329" y="292106"/>
                    <a:pt x="213288" y="292962"/>
                    <a:pt x="202838" y="294687"/>
                  </a:cubicBezTo>
                  <a:cubicBezTo>
                    <a:pt x="202825" y="294727"/>
                    <a:pt x="203014" y="294755"/>
                    <a:pt x="203402" y="294771"/>
                  </a:cubicBezTo>
                  <a:lnTo>
                    <a:pt x="210527" y="294984"/>
                  </a:lnTo>
                  <a:cubicBezTo>
                    <a:pt x="211432" y="295026"/>
                    <a:pt x="212498" y="295097"/>
                    <a:pt x="213724" y="295196"/>
                  </a:cubicBezTo>
                  <a:cubicBezTo>
                    <a:pt x="218256" y="295602"/>
                    <a:pt x="221598" y="296000"/>
                    <a:pt x="223750" y="296387"/>
                  </a:cubicBezTo>
                  <a:cubicBezTo>
                    <a:pt x="225222" y="296636"/>
                    <a:pt x="226604" y="296908"/>
                    <a:pt x="227993" y="297179"/>
                  </a:cubicBezTo>
                  <a:cubicBezTo>
                    <a:pt x="220487" y="298852"/>
                    <a:pt x="214361" y="301068"/>
                    <a:pt x="209634" y="303833"/>
                  </a:cubicBezTo>
                  <a:cubicBezTo>
                    <a:pt x="213783" y="303649"/>
                    <a:pt x="219512" y="304371"/>
                    <a:pt x="226819" y="305997"/>
                  </a:cubicBezTo>
                  <a:cubicBezTo>
                    <a:pt x="227237" y="306205"/>
                    <a:pt x="227219" y="306355"/>
                    <a:pt x="226764" y="306446"/>
                  </a:cubicBezTo>
                  <a:lnTo>
                    <a:pt x="220282" y="307274"/>
                  </a:lnTo>
                  <a:cubicBezTo>
                    <a:pt x="225819" y="307905"/>
                    <a:pt x="230675" y="309195"/>
                    <a:pt x="234852" y="311146"/>
                  </a:cubicBezTo>
                  <a:cubicBezTo>
                    <a:pt x="234840" y="311453"/>
                    <a:pt x="234499" y="311732"/>
                    <a:pt x="233830" y="311985"/>
                  </a:cubicBezTo>
                  <a:cubicBezTo>
                    <a:pt x="224211" y="315095"/>
                    <a:pt x="219335" y="316800"/>
                    <a:pt x="219200" y="317098"/>
                  </a:cubicBezTo>
                  <a:cubicBezTo>
                    <a:pt x="218860" y="317324"/>
                    <a:pt x="219087" y="317500"/>
                    <a:pt x="219881" y="317627"/>
                  </a:cubicBezTo>
                  <a:lnTo>
                    <a:pt x="227424" y="317837"/>
                  </a:lnTo>
                  <a:cubicBezTo>
                    <a:pt x="227945" y="317809"/>
                    <a:pt x="228101" y="317924"/>
                    <a:pt x="227891" y="318183"/>
                  </a:cubicBezTo>
                  <a:lnTo>
                    <a:pt x="212044" y="327040"/>
                  </a:lnTo>
                  <a:cubicBezTo>
                    <a:pt x="208903" y="328911"/>
                    <a:pt x="207589" y="329866"/>
                    <a:pt x="208102" y="329904"/>
                  </a:cubicBezTo>
                  <a:cubicBezTo>
                    <a:pt x="215265" y="327703"/>
                    <a:pt x="221424" y="326594"/>
                    <a:pt x="226582" y="326577"/>
                  </a:cubicBezTo>
                  <a:cubicBezTo>
                    <a:pt x="227961" y="326332"/>
                    <a:pt x="231693" y="326661"/>
                    <a:pt x="237688" y="327541"/>
                  </a:cubicBezTo>
                  <a:cubicBezTo>
                    <a:pt x="236239" y="328354"/>
                    <a:pt x="234819" y="329214"/>
                    <a:pt x="233419" y="330107"/>
                  </a:cubicBezTo>
                  <a:lnTo>
                    <a:pt x="225801" y="330734"/>
                  </a:lnTo>
                  <a:cubicBezTo>
                    <a:pt x="220778" y="331312"/>
                    <a:pt x="215025" y="333763"/>
                    <a:pt x="208544" y="338089"/>
                  </a:cubicBezTo>
                  <a:cubicBezTo>
                    <a:pt x="206392" y="339533"/>
                    <a:pt x="203365" y="342190"/>
                    <a:pt x="199463" y="346058"/>
                  </a:cubicBezTo>
                  <a:cubicBezTo>
                    <a:pt x="197814" y="347698"/>
                    <a:pt x="195690" y="349958"/>
                    <a:pt x="193091" y="352838"/>
                  </a:cubicBezTo>
                  <a:cubicBezTo>
                    <a:pt x="192511" y="353402"/>
                    <a:pt x="192372" y="353759"/>
                    <a:pt x="192674" y="353909"/>
                  </a:cubicBezTo>
                  <a:cubicBezTo>
                    <a:pt x="192950" y="353830"/>
                    <a:pt x="193450" y="353523"/>
                    <a:pt x="194172" y="352988"/>
                  </a:cubicBezTo>
                  <a:cubicBezTo>
                    <a:pt x="198505" y="349579"/>
                    <a:pt x="201563" y="347331"/>
                    <a:pt x="203347" y="346246"/>
                  </a:cubicBezTo>
                  <a:lnTo>
                    <a:pt x="218945" y="337189"/>
                  </a:lnTo>
                  <a:cubicBezTo>
                    <a:pt x="220960" y="336095"/>
                    <a:pt x="223720" y="335180"/>
                    <a:pt x="227218" y="334444"/>
                  </a:cubicBezTo>
                  <a:cubicBezTo>
                    <a:pt x="220570" y="339521"/>
                    <a:pt x="214506" y="345531"/>
                    <a:pt x="209097" y="352594"/>
                  </a:cubicBezTo>
                  <a:cubicBezTo>
                    <a:pt x="213092" y="349600"/>
                    <a:pt x="220967" y="345366"/>
                    <a:pt x="232722" y="339890"/>
                  </a:cubicBezTo>
                  <a:lnTo>
                    <a:pt x="226348" y="344354"/>
                  </a:lnTo>
                  <a:cubicBezTo>
                    <a:pt x="225769" y="344729"/>
                    <a:pt x="225588" y="344976"/>
                    <a:pt x="225805" y="345094"/>
                  </a:cubicBezTo>
                  <a:cubicBezTo>
                    <a:pt x="226214" y="345163"/>
                    <a:pt x="226665" y="345146"/>
                    <a:pt x="227155" y="345041"/>
                  </a:cubicBezTo>
                  <a:cubicBezTo>
                    <a:pt x="232718" y="343673"/>
                    <a:pt x="236613" y="342752"/>
                    <a:pt x="238863" y="342275"/>
                  </a:cubicBezTo>
                  <a:cubicBezTo>
                    <a:pt x="232293" y="346745"/>
                    <a:pt x="224486" y="352440"/>
                    <a:pt x="215419" y="359382"/>
                  </a:cubicBezTo>
                  <a:cubicBezTo>
                    <a:pt x="217634" y="357684"/>
                    <a:pt x="223748" y="353873"/>
                    <a:pt x="233761" y="347949"/>
                  </a:cubicBezTo>
                  <a:cubicBezTo>
                    <a:pt x="234493" y="347474"/>
                    <a:pt x="236173" y="346517"/>
                    <a:pt x="238754" y="345101"/>
                  </a:cubicBezTo>
                  <a:lnTo>
                    <a:pt x="227150" y="353592"/>
                  </a:lnTo>
                  <a:cubicBezTo>
                    <a:pt x="226322" y="354176"/>
                    <a:pt x="226009" y="354564"/>
                    <a:pt x="226211" y="354756"/>
                  </a:cubicBezTo>
                  <a:cubicBezTo>
                    <a:pt x="227123" y="354613"/>
                    <a:pt x="228123" y="354366"/>
                    <a:pt x="229185" y="354046"/>
                  </a:cubicBezTo>
                  <a:cubicBezTo>
                    <a:pt x="229134" y="354077"/>
                    <a:pt x="229079" y="354108"/>
                    <a:pt x="229028" y="354139"/>
                  </a:cubicBezTo>
                  <a:cubicBezTo>
                    <a:pt x="223823" y="357259"/>
                    <a:pt x="219752" y="359813"/>
                    <a:pt x="216800" y="361815"/>
                  </a:cubicBezTo>
                  <a:cubicBezTo>
                    <a:pt x="213849" y="363817"/>
                    <a:pt x="211975" y="365308"/>
                    <a:pt x="210617" y="366575"/>
                  </a:cubicBezTo>
                  <a:cubicBezTo>
                    <a:pt x="209259" y="367843"/>
                    <a:pt x="207637" y="369387"/>
                    <a:pt x="206201" y="370941"/>
                  </a:cubicBezTo>
                  <a:cubicBezTo>
                    <a:pt x="204765" y="372494"/>
                    <a:pt x="203515" y="374059"/>
                    <a:pt x="202456" y="375636"/>
                  </a:cubicBezTo>
                  <a:cubicBezTo>
                    <a:pt x="202013" y="376295"/>
                    <a:pt x="201627" y="376957"/>
                    <a:pt x="201258" y="377620"/>
                  </a:cubicBezTo>
                  <a:cubicBezTo>
                    <a:pt x="198848" y="379571"/>
                    <a:pt x="196967" y="380950"/>
                    <a:pt x="195636" y="381734"/>
                  </a:cubicBezTo>
                  <a:cubicBezTo>
                    <a:pt x="194322" y="382642"/>
                    <a:pt x="191589" y="384243"/>
                    <a:pt x="187453" y="386528"/>
                  </a:cubicBezTo>
                  <a:cubicBezTo>
                    <a:pt x="188018" y="386174"/>
                    <a:pt x="188583" y="385824"/>
                    <a:pt x="189149" y="385440"/>
                  </a:cubicBezTo>
                  <a:cubicBezTo>
                    <a:pt x="189226" y="385194"/>
                    <a:pt x="189065" y="385117"/>
                    <a:pt x="188666" y="385209"/>
                  </a:cubicBezTo>
                  <a:cubicBezTo>
                    <a:pt x="185175" y="386238"/>
                    <a:pt x="183069" y="386775"/>
                    <a:pt x="182348" y="386821"/>
                  </a:cubicBezTo>
                  <a:cubicBezTo>
                    <a:pt x="181780" y="386870"/>
                    <a:pt x="181791" y="386687"/>
                    <a:pt x="182384" y="386272"/>
                  </a:cubicBezTo>
                  <a:cubicBezTo>
                    <a:pt x="178834" y="387006"/>
                    <a:pt x="176944" y="387291"/>
                    <a:pt x="176715" y="387128"/>
                  </a:cubicBezTo>
                  <a:cubicBezTo>
                    <a:pt x="176592" y="387104"/>
                    <a:pt x="176510" y="387071"/>
                    <a:pt x="176449" y="387031"/>
                  </a:cubicBezTo>
                  <a:lnTo>
                    <a:pt x="194495" y="376484"/>
                  </a:lnTo>
                  <a:cubicBezTo>
                    <a:pt x="194872" y="376272"/>
                    <a:pt x="195033" y="376070"/>
                    <a:pt x="194978" y="375877"/>
                  </a:cubicBezTo>
                  <a:cubicBezTo>
                    <a:pt x="194924" y="375650"/>
                    <a:pt x="192374" y="376472"/>
                    <a:pt x="187329" y="378340"/>
                  </a:cubicBezTo>
                  <a:cubicBezTo>
                    <a:pt x="185099" y="379229"/>
                    <a:pt x="181014" y="380809"/>
                    <a:pt x="175136" y="383058"/>
                  </a:cubicBezTo>
                  <a:cubicBezTo>
                    <a:pt x="174752" y="383043"/>
                    <a:pt x="174416" y="383020"/>
                    <a:pt x="174106" y="382993"/>
                  </a:cubicBezTo>
                  <a:cubicBezTo>
                    <a:pt x="186092" y="376654"/>
                    <a:pt x="191835" y="373549"/>
                    <a:pt x="191288" y="373699"/>
                  </a:cubicBezTo>
                  <a:cubicBezTo>
                    <a:pt x="191151" y="373628"/>
                    <a:pt x="190828" y="373660"/>
                    <a:pt x="190321" y="373796"/>
                  </a:cubicBezTo>
                  <a:cubicBezTo>
                    <a:pt x="188940" y="374285"/>
                    <a:pt x="187778" y="374716"/>
                    <a:pt x="186833" y="375089"/>
                  </a:cubicBezTo>
                  <a:cubicBezTo>
                    <a:pt x="182424" y="376953"/>
                    <a:pt x="178515" y="378586"/>
                    <a:pt x="175081" y="380000"/>
                  </a:cubicBezTo>
                  <a:cubicBezTo>
                    <a:pt x="176926" y="378812"/>
                    <a:pt x="177704" y="378247"/>
                    <a:pt x="177404" y="378308"/>
                  </a:cubicBezTo>
                  <a:cubicBezTo>
                    <a:pt x="177450" y="378108"/>
                    <a:pt x="177356" y="377991"/>
                    <a:pt x="177122" y="377954"/>
                  </a:cubicBezTo>
                  <a:cubicBezTo>
                    <a:pt x="175482" y="378183"/>
                    <a:pt x="174641" y="378253"/>
                    <a:pt x="174599" y="378163"/>
                  </a:cubicBezTo>
                  <a:cubicBezTo>
                    <a:pt x="174207" y="378061"/>
                    <a:pt x="174098" y="377893"/>
                    <a:pt x="174270" y="377661"/>
                  </a:cubicBezTo>
                  <a:lnTo>
                    <a:pt x="179920" y="373533"/>
                  </a:lnTo>
                  <a:cubicBezTo>
                    <a:pt x="179948" y="373351"/>
                    <a:pt x="179809" y="373280"/>
                    <a:pt x="179501" y="373320"/>
                  </a:cubicBezTo>
                  <a:cubicBezTo>
                    <a:pt x="176686" y="374083"/>
                    <a:pt x="175238" y="374423"/>
                    <a:pt x="175156" y="374343"/>
                  </a:cubicBezTo>
                  <a:cubicBezTo>
                    <a:pt x="174370" y="374429"/>
                    <a:pt x="174094" y="374360"/>
                    <a:pt x="174328" y="374138"/>
                  </a:cubicBezTo>
                  <a:cubicBezTo>
                    <a:pt x="179716" y="370186"/>
                    <a:pt x="186558" y="365888"/>
                    <a:pt x="194855" y="361244"/>
                  </a:cubicBezTo>
                  <a:cubicBezTo>
                    <a:pt x="190810" y="362802"/>
                    <a:pt x="183082" y="366241"/>
                    <a:pt x="171672" y="371558"/>
                  </a:cubicBezTo>
                  <a:cubicBezTo>
                    <a:pt x="171013" y="371862"/>
                    <a:pt x="170426" y="372062"/>
                    <a:pt x="169910" y="372159"/>
                  </a:cubicBezTo>
                  <a:cubicBezTo>
                    <a:pt x="169603" y="372189"/>
                    <a:pt x="169566" y="372079"/>
                    <a:pt x="169798" y="371830"/>
                  </a:cubicBezTo>
                  <a:lnTo>
                    <a:pt x="173777" y="369108"/>
                  </a:lnTo>
                  <a:cubicBezTo>
                    <a:pt x="174000" y="368911"/>
                    <a:pt x="174028" y="368781"/>
                    <a:pt x="173858" y="368718"/>
                  </a:cubicBezTo>
                  <a:cubicBezTo>
                    <a:pt x="173711" y="368637"/>
                    <a:pt x="173518" y="368625"/>
                    <a:pt x="173282" y="368682"/>
                  </a:cubicBezTo>
                  <a:cubicBezTo>
                    <a:pt x="169764" y="369789"/>
                    <a:pt x="167918" y="370314"/>
                    <a:pt x="167743" y="370255"/>
                  </a:cubicBezTo>
                  <a:cubicBezTo>
                    <a:pt x="166871" y="370385"/>
                    <a:pt x="166475" y="370299"/>
                    <a:pt x="166558" y="369999"/>
                  </a:cubicBezTo>
                  <a:cubicBezTo>
                    <a:pt x="166752" y="369729"/>
                    <a:pt x="167250" y="369333"/>
                    <a:pt x="168053" y="368808"/>
                  </a:cubicBezTo>
                  <a:lnTo>
                    <a:pt x="175311" y="364161"/>
                  </a:lnTo>
                  <a:cubicBezTo>
                    <a:pt x="169776" y="367017"/>
                    <a:pt x="165711" y="369073"/>
                    <a:pt x="163045" y="370369"/>
                  </a:cubicBezTo>
                  <a:cubicBezTo>
                    <a:pt x="164522" y="368078"/>
                    <a:pt x="166261" y="366253"/>
                    <a:pt x="168297" y="364958"/>
                  </a:cubicBezTo>
                  <a:cubicBezTo>
                    <a:pt x="171509" y="362660"/>
                    <a:pt x="173113" y="361536"/>
                    <a:pt x="173110" y="361584"/>
                  </a:cubicBezTo>
                  <a:cubicBezTo>
                    <a:pt x="180837" y="356953"/>
                    <a:pt x="187078" y="353027"/>
                    <a:pt x="191834" y="349808"/>
                  </a:cubicBezTo>
                  <a:lnTo>
                    <a:pt x="175324" y="356907"/>
                  </a:lnTo>
                  <a:cubicBezTo>
                    <a:pt x="175613" y="356294"/>
                    <a:pt x="175564" y="355992"/>
                    <a:pt x="175179" y="356003"/>
                  </a:cubicBezTo>
                  <a:lnTo>
                    <a:pt x="170848" y="356674"/>
                  </a:lnTo>
                  <a:lnTo>
                    <a:pt x="172355" y="355252"/>
                  </a:lnTo>
                  <a:cubicBezTo>
                    <a:pt x="172528" y="355038"/>
                    <a:pt x="172049" y="354937"/>
                    <a:pt x="170918" y="354949"/>
                  </a:cubicBezTo>
                  <a:cubicBezTo>
                    <a:pt x="170706" y="354865"/>
                    <a:pt x="170651" y="354758"/>
                    <a:pt x="170754" y="354628"/>
                  </a:cubicBezTo>
                  <a:lnTo>
                    <a:pt x="179266" y="349333"/>
                  </a:lnTo>
                  <a:cubicBezTo>
                    <a:pt x="180303" y="348702"/>
                    <a:pt x="180874" y="348275"/>
                    <a:pt x="180983" y="348053"/>
                  </a:cubicBezTo>
                  <a:lnTo>
                    <a:pt x="172266" y="351242"/>
                  </a:lnTo>
                  <a:cubicBezTo>
                    <a:pt x="172040" y="351283"/>
                    <a:pt x="172107" y="351200"/>
                    <a:pt x="172467" y="350992"/>
                  </a:cubicBezTo>
                  <a:lnTo>
                    <a:pt x="177126" y="348484"/>
                  </a:lnTo>
                  <a:cubicBezTo>
                    <a:pt x="177807" y="348074"/>
                    <a:pt x="178001" y="347870"/>
                    <a:pt x="177711" y="347872"/>
                  </a:cubicBezTo>
                  <a:lnTo>
                    <a:pt x="168710" y="350173"/>
                  </a:lnTo>
                  <a:cubicBezTo>
                    <a:pt x="168065" y="350353"/>
                    <a:pt x="167749" y="350349"/>
                    <a:pt x="167763" y="350161"/>
                  </a:cubicBezTo>
                  <a:cubicBezTo>
                    <a:pt x="167709" y="349944"/>
                    <a:pt x="168116" y="349558"/>
                    <a:pt x="168986" y="349003"/>
                  </a:cubicBezTo>
                  <a:cubicBezTo>
                    <a:pt x="175369" y="345219"/>
                    <a:pt x="179774" y="342482"/>
                    <a:pt x="182200" y="340792"/>
                  </a:cubicBezTo>
                  <a:cubicBezTo>
                    <a:pt x="184625" y="339149"/>
                    <a:pt x="186538" y="337816"/>
                    <a:pt x="187940" y="336792"/>
                  </a:cubicBezTo>
                  <a:cubicBezTo>
                    <a:pt x="188237" y="336578"/>
                    <a:pt x="188288" y="336441"/>
                    <a:pt x="188093" y="336383"/>
                  </a:cubicBezTo>
                  <a:lnTo>
                    <a:pt x="169857" y="343887"/>
                  </a:lnTo>
                  <a:cubicBezTo>
                    <a:pt x="170990" y="342935"/>
                    <a:pt x="171745" y="342167"/>
                    <a:pt x="172023" y="341629"/>
                  </a:cubicBezTo>
                  <a:cubicBezTo>
                    <a:pt x="171933" y="341493"/>
                    <a:pt x="171741" y="341479"/>
                    <a:pt x="171448" y="341589"/>
                  </a:cubicBezTo>
                  <a:cubicBezTo>
                    <a:pt x="168912" y="342902"/>
                    <a:pt x="166886" y="343935"/>
                    <a:pt x="165313" y="344720"/>
                  </a:cubicBezTo>
                  <a:cubicBezTo>
                    <a:pt x="165233" y="344685"/>
                    <a:pt x="165053" y="344672"/>
                    <a:pt x="164807" y="344674"/>
                  </a:cubicBezTo>
                  <a:cubicBezTo>
                    <a:pt x="165861" y="344073"/>
                    <a:pt x="166847" y="343472"/>
                    <a:pt x="167686" y="342872"/>
                  </a:cubicBezTo>
                  <a:cubicBezTo>
                    <a:pt x="172285" y="339628"/>
                    <a:pt x="176281" y="336288"/>
                    <a:pt x="179670" y="332851"/>
                  </a:cubicBezTo>
                  <a:cubicBezTo>
                    <a:pt x="179959" y="332357"/>
                    <a:pt x="179880" y="332267"/>
                    <a:pt x="179436" y="332582"/>
                  </a:cubicBezTo>
                  <a:cubicBezTo>
                    <a:pt x="173760" y="336232"/>
                    <a:pt x="169510" y="338789"/>
                    <a:pt x="166688" y="340253"/>
                  </a:cubicBezTo>
                  <a:cubicBezTo>
                    <a:pt x="165411" y="340923"/>
                    <a:pt x="164272" y="341477"/>
                    <a:pt x="163245" y="341938"/>
                  </a:cubicBezTo>
                  <a:cubicBezTo>
                    <a:pt x="163611" y="341625"/>
                    <a:pt x="163912" y="341387"/>
                    <a:pt x="164126" y="341250"/>
                  </a:cubicBezTo>
                  <a:cubicBezTo>
                    <a:pt x="164246" y="341080"/>
                    <a:pt x="164316" y="340858"/>
                    <a:pt x="164338" y="340581"/>
                  </a:cubicBezTo>
                  <a:cubicBezTo>
                    <a:pt x="164336" y="340510"/>
                    <a:pt x="164338" y="340457"/>
                    <a:pt x="164336" y="340388"/>
                  </a:cubicBezTo>
                  <a:cubicBezTo>
                    <a:pt x="165041" y="339810"/>
                    <a:pt x="165767" y="339269"/>
                    <a:pt x="166450" y="338657"/>
                  </a:cubicBezTo>
                  <a:cubicBezTo>
                    <a:pt x="176272" y="329931"/>
                    <a:pt x="180894" y="325466"/>
                    <a:pt x="180317" y="325262"/>
                  </a:cubicBezTo>
                  <a:cubicBezTo>
                    <a:pt x="180436" y="324816"/>
                    <a:pt x="180156" y="324836"/>
                    <a:pt x="179476" y="325323"/>
                  </a:cubicBezTo>
                  <a:cubicBezTo>
                    <a:pt x="172037" y="330961"/>
                    <a:pt x="167599" y="334138"/>
                    <a:pt x="166161" y="334853"/>
                  </a:cubicBezTo>
                  <a:cubicBezTo>
                    <a:pt x="165860" y="335030"/>
                    <a:pt x="165587" y="335172"/>
                    <a:pt x="165296" y="335335"/>
                  </a:cubicBezTo>
                  <a:cubicBezTo>
                    <a:pt x="165641" y="334580"/>
                    <a:pt x="166769" y="333258"/>
                    <a:pt x="168672" y="331377"/>
                  </a:cubicBezTo>
                  <a:cubicBezTo>
                    <a:pt x="168715" y="331343"/>
                    <a:pt x="168762" y="331312"/>
                    <a:pt x="168804" y="331278"/>
                  </a:cubicBezTo>
                  <a:cubicBezTo>
                    <a:pt x="169830" y="330551"/>
                    <a:pt x="173137" y="327765"/>
                    <a:pt x="178724" y="322918"/>
                  </a:cubicBezTo>
                  <a:lnTo>
                    <a:pt x="185050" y="317809"/>
                  </a:lnTo>
                  <a:cubicBezTo>
                    <a:pt x="186569" y="316984"/>
                    <a:pt x="189108" y="315341"/>
                    <a:pt x="191816" y="313832"/>
                  </a:cubicBezTo>
                  <a:cubicBezTo>
                    <a:pt x="194685" y="312231"/>
                    <a:pt x="197698" y="310761"/>
                    <a:pt x="200867" y="309366"/>
                  </a:cubicBezTo>
                  <a:cubicBezTo>
                    <a:pt x="204037" y="307970"/>
                    <a:pt x="207413" y="306708"/>
                    <a:pt x="210059" y="305824"/>
                  </a:cubicBezTo>
                  <a:cubicBezTo>
                    <a:pt x="212705" y="304940"/>
                    <a:pt x="212705" y="304940"/>
                    <a:pt x="210905" y="305401"/>
                  </a:cubicBezTo>
                  <a:cubicBezTo>
                    <a:pt x="210905" y="305401"/>
                    <a:pt x="207196" y="305936"/>
                    <a:pt x="203716" y="306917"/>
                  </a:cubicBezTo>
                  <a:cubicBezTo>
                    <a:pt x="200237" y="307898"/>
                    <a:pt x="196968" y="309178"/>
                    <a:pt x="193981" y="310845"/>
                  </a:cubicBezTo>
                  <a:cubicBezTo>
                    <a:pt x="191902" y="312005"/>
                    <a:pt x="189963" y="313297"/>
                    <a:pt x="188578" y="314384"/>
                  </a:cubicBezTo>
                  <a:lnTo>
                    <a:pt x="186347" y="315315"/>
                  </a:lnTo>
                  <a:cubicBezTo>
                    <a:pt x="181937" y="317206"/>
                    <a:pt x="175168" y="320207"/>
                    <a:pt x="166123" y="324279"/>
                  </a:cubicBezTo>
                  <a:cubicBezTo>
                    <a:pt x="166063" y="324225"/>
                    <a:pt x="165996" y="324194"/>
                    <a:pt x="165937" y="324138"/>
                  </a:cubicBezTo>
                  <a:cubicBezTo>
                    <a:pt x="165793" y="324019"/>
                    <a:pt x="165621" y="323823"/>
                    <a:pt x="165458" y="323650"/>
                  </a:cubicBezTo>
                  <a:cubicBezTo>
                    <a:pt x="171592" y="318877"/>
                    <a:pt x="177649" y="314422"/>
                    <a:pt x="183611" y="310352"/>
                  </a:cubicBezTo>
                  <a:cubicBezTo>
                    <a:pt x="185328" y="309769"/>
                    <a:pt x="187429" y="308902"/>
                    <a:pt x="189199" y="308149"/>
                  </a:cubicBezTo>
                  <a:cubicBezTo>
                    <a:pt x="191596" y="307130"/>
                    <a:pt x="193395" y="306363"/>
                    <a:pt x="194577" y="305821"/>
                  </a:cubicBezTo>
                  <a:cubicBezTo>
                    <a:pt x="195759" y="305278"/>
                    <a:pt x="196325" y="305032"/>
                    <a:pt x="197041" y="304746"/>
                  </a:cubicBezTo>
                  <a:cubicBezTo>
                    <a:pt x="197758" y="304461"/>
                    <a:pt x="198951" y="303968"/>
                    <a:pt x="200196" y="303488"/>
                  </a:cubicBezTo>
                  <a:cubicBezTo>
                    <a:pt x="201441" y="303008"/>
                    <a:pt x="202737" y="302535"/>
                    <a:pt x="204081" y="302057"/>
                  </a:cubicBezTo>
                  <a:cubicBezTo>
                    <a:pt x="205425" y="301579"/>
                    <a:pt x="206811" y="301064"/>
                    <a:pt x="207883" y="300707"/>
                  </a:cubicBezTo>
                  <a:cubicBezTo>
                    <a:pt x="208956" y="300350"/>
                    <a:pt x="208956" y="300350"/>
                    <a:pt x="208226" y="300527"/>
                  </a:cubicBezTo>
                  <a:cubicBezTo>
                    <a:pt x="208226" y="300527"/>
                    <a:pt x="206718" y="300695"/>
                    <a:pt x="205270" y="300945"/>
                  </a:cubicBezTo>
                  <a:cubicBezTo>
                    <a:pt x="203821" y="301194"/>
                    <a:pt x="202430" y="301508"/>
                    <a:pt x="201092" y="301864"/>
                  </a:cubicBezTo>
                  <a:cubicBezTo>
                    <a:pt x="199754" y="302221"/>
                    <a:pt x="198465" y="302608"/>
                    <a:pt x="197241" y="303021"/>
                  </a:cubicBezTo>
                  <a:cubicBezTo>
                    <a:pt x="196017" y="303435"/>
                    <a:pt x="195787" y="303475"/>
                    <a:pt x="194927" y="303805"/>
                  </a:cubicBezTo>
                  <a:cubicBezTo>
                    <a:pt x="194067" y="304134"/>
                    <a:pt x="192666" y="304770"/>
                    <a:pt x="190720" y="305758"/>
                  </a:cubicBezTo>
                  <a:cubicBezTo>
                    <a:pt x="190438" y="305901"/>
                    <a:pt x="190129" y="306062"/>
                    <a:pt x="189829" y="306217"/>
                  </a:cubicBezTo>
                  <a:cubicBezTo>
                    <a:pt x="190027" y="306088"/>
                    <a:pt x="190228" y="305948"/>
                    <a:pt x="190426" y="305820"/>
                  </a:cubicBezTo>
                  <a:cubicBezTo>
                    <a:pt x="178993" y="309746"/>
                    <a:pt x="169772" y="313750"/>
                    <a:pt x="162703" y="317828"/>
                  </a:cubicBezTo>
                  <a:cubicBezTo>
                    <a:pt x="165632" y="315163"/>
                    <a:pt x="169776" y="311361"/>
                    <a:pt x="175147" y="306409"/>
                  </a:cubicBezTo>
                  <a:cubicBezTo>
                    <a:pt x="177245" y="304340"/>
                    <a:pt x="178248" y="303036"/>
                    <a:pt x="178157" y="302496"/>
                  </a:cubicBezTo>
                  <a:cubicBezTo>
                    <a:pt x="177959" y="302182"/>
                    <a:pt x="177578" y="302176"/>
                    <a:pt x="177012" y="302480"/>
                  </a:cubicBezTo>
                  <a:cubicBezTo>
                    <a:pt x="174754" y="303527"/>
                    <a:pt x="171901" y="304941"/>
                    <a:pt x="168454" y="306724"/>
                  </a:cubicBezTo>
                  <a:cubicBezTo>
                    <a:pt x="166426" y="307803"/>
                    <a:pt x="164554" y="308846"/>
                    <a:pt x="162753" y="309872"/>
                  </a:cubicBezTo>
                  <a:cubicBezTo>
                    <a:pt x="162266" y="309691"/>
                    <a:pt x="161997" y="309536"/>
                    <a:pt x="161995" y="309414"/>
                  </a:cubicBezTo>
                  <a:cubicBezTo>
                    <a:pt x="161798" y="308930"/>
                    <a:pt x="162013" y="308391"/>
                    <a:pt x="162639" y="307798"/>
                  </a:cubicBezTo>
                  <a:cubicBezTo>
                    <a:pt x="166154" y="304003"/>
                    <a:pt x="172907" y="299095"/>
                    <a:pt x="182902" y="293075"/>
                  </a:cubicBezTo>
                  <a:cubicBezTo>
                    <a:pt x="182892" y="292993"/>
                    <a:pt x="182784" y="292993"/>
                    <a:pt x="182574" y="293076"/>
                  </a:cubicBezTo>
                  <a:cubicBezTo>
                    <a:pt x="176780" y="295479"/>
                    <a:pt x="172090" y="297259"/>
                    <a:pt x="168504" y="298417"/>
                  </a:cubicBezTo>
                  <a:cubicBezTo>
                    <a:pt x="164614" y="299641"/>
                    <a:pt x="162835" y="299948"/>
                    <a:pt x="163164" y="299337"/>
                  </a:cubicBezTo>
                  <a:lnTo>
                    <a:pt x="180652" y="288621"/>
                  </a:lnTo>
                  <a:cubicBezTo>
                    <a:pt x="181770" y="287887"/>
                    <a:pt x="182571" y="287301"/>
                    <a:pt x="183055" y="286863"/>
                  </a:cubicBezTo>
                  <a:cubicBezTo>
                    <a:pt x="183351" y="286577"/>
                    <a:pt x="183419" y="286400"/>
                    <a:pt x="183259" y="286332"/>
                  </a:cubicBezTo>
                  <a:cubicBezTo>
                    <a:pt x="171045" y="292765"/>
                    <a:pt x="163849" y="295977"/>
                    <a:pt x="161670" y="295969"/>
                  </a:cubicBezTo>
                  <a:cubicBezTo>
                    <a:pt x="161233" y="295944"/>
                    <a:pt x="161180" y="295813"/>
                    <a:pt x="161511" y="295573"/>
                  </a:cubicBezTo>
                  <a:cubicBezTo>
                    <a:pt x="163037" y="294514"/>
                    <a:pt x="164784" y="293358"/>
                    <a:pt x="166753" y="292104"/>
                  </a:cubicBezTo>
                  <a:cubicBezTo>
                    <a:pt x="167273" y="291682"/>
                    <a:pt x="167442" y="291440"/>
                    <a:pt x="167260" y="291381"/>
                  </a:cubicBezTo>
                  <a:cubicBezTo>
                    <a:pt x="164906" y="291982"/>
                    <a:pt x="162848" y="292483"/>
                    <a:pt x="160976" y="292921"/>
                  </a:cubicBezTo>
                  <a:cubicBezTo>
                    <a:pt x="161925" y="292396"/>
                    <a:pt x="162913" y="291863"/>
                    <a:pt x="163963" y="291317"/>
                  </a:cubicBezTo>
                  <a:cubicBezTo>
                    <a:pt x="167032" y="289764"/>
                    <a:pt x="170713" y="288157"/>
                    <a:pt x="175007" y="286495"/>
                  </a:cubicBezTo>
                  <a:cubicBezTo>
                    <a:pt x="175311" y="286375"/>
                    <a:pt x="175386" y="286298"/>
                    <a:pt x="175233" y="286265"/>
                  </a:cubicBezTo>
                  <a:cubicBezTo>
                    <a:pt x="169557" y="287697"/>
                    <a:pt x="163548" y="289042"/>
                    <a:pt x="157263" y="290316"/>
                  </a:cubicBezTo>
                  <a:cubicBezTo>
                    <a:pt x="157973" y="289899"/>
                    <a:pt x="158726" y="289454"/>
                    <a:pt x="159531" y="288977"/>
                  </a:cubicBezTo>
                  <a:lnTo>
                    <a:pt x="168995" y="286301"/>
                  </a:lnTo>
                  <a:cubicBezTo>
                    <a:pt x="172925" y="285252"/>
                    <a:pt x="176815" y="284286"/>
                    <a:pt x="180665" y="283405"/>
                  </a:cubicBezTo>
                  <a:cubicBezTo>
                    <a:pt x="181112" y="283300"/>
                    <a:pt x="181349" y="283199"/>
                    <a:pt x="181376" y="283101"/>
                  </a:cubicBezTo>
                  <a:cubicBezTo>
                    <a:pt x="181438" y="282539"/>
                    <a:pt x="178727" y="282297"/>
                    <a:pt x="173332" y="282365"/>
                  </a:cubicBezTo>
                  <a:cubicBezTo>
                    <a:pt x="172809" y="282329"/>
                    <a:pt x="172210" y="282300"/>
                    <a:pt x="171449" y="282286"/>
                  </a:cubicBezTo>
                  <a:cubicBezTo>
                    <a:pt x="170959" y="282283"/>
                    <a:pt x="170522" y="282281"/>
                    <a:pt x="170066" y="282279"/>
                  </a:cubicBezTo>
                  <a:cubicBezTo>
                    <a:pt x="170035" y="282233"/>
                    <a:pt x="170001" y="282188"/>
                    <a:pt x="169879" y="282179"/>
                  </a:cubicBezTo>
                  <a:cubicBezTo>
                    <a:pt x="169750" y="282204"/>
                    <a:pt x="169564" y="282247"/>
                    <a:pt x="169419" y="282277"/>
                  </a:cubicBezTo>
                  <a:cubicBezTo>
                    <a:pt x="167858" y="282270"/>
                    <a:pt x="166503" y="282269"/>
                    <a:pt x="165368" y="282272"/>
                  </a:cubicBezTo>
                  <a:cubicBezTo>
                    <a:pt x="169762" y="281123"/>
                    <a:pt x="173874" y="280153"/>
                    <a:pt x="177625" y="279411"/>
                  </a:cubicBezTo>
                  <a:cubicBezTo>
                    <a:pt x="178148" y="279299"/>
                    <a:pt x="178336" y="279132"/>
                    <a:pt x="178190" y="278910"/>
                  </a:cubicBezTo>
                  <a:cubicBezTo>
                    <a:pt x="177725" y="278545"/>
                    <a:pt x="172932" y="278517"/>
                    <a:pt x="163821" y="278822"/>
                  </a:cubicBezTo>
                  <a:cubicBezTo>
                    <a:pt x="165131" y="278549"/>
                    <a:pt x="166493" y="278279"/>
                    <a:pt x="167961" y="278012"/>
                  </a:cubicBezTo>
                  <a:cubicBezTo>
                    <a:pt x="168072" y="277742"/>
                    <a:pt x="167765" y="277491"/>
                    <a:pt x="167043" y="277257"/>
                  </a:cubicBezTo>
                  <a:lnTo>
                    <a:pt x="160795" y="275148"/>
                  </a:lnTo>
                  <a:cubicBezTo>
                    <a:pt x="160338" y="274896"/>
                    <a:pt x="160617" y="274469"/>
                    <a:pt x="161632" y="273869"/>
                  </a:cubicBezTo>
                  <a:cubicBezTo>
                    <a:pt x="163999" y="272267"/>
                    <a:pt x="172055" y="271217"/>
                    <a:pt x="185800" y="270718"/>
                  </a:cubicBezTo>
                  <a:cubicBezTo>
                    <a:pt x="183384" y="270209"/>
                    <a:pt x="174589" y="269576"/>
                    <a:pt x="159416" y="268821"/>
                  </a:cubicBezTo>
                  <a:cubicBezTo>
                    <a:pt x="158431" y="268735"/>
                    <a:pt x="155140" y="268769"/>
                    <a:pt x="149543" y="268923"/>
                  </a:cubicBezTo>
                  <a:cubicBezTo>
                    <a:pt x="149969" y="267635"/>
                    <a:pt x="157716" y="266412"/>
                    <a:pt x="172782" y="265253"/>
                  </a:cubicBezTo>
                  <a:cubicBezTo>
                    <a:pt x="172962" y="264975"/>
                    <a:pt x="172117" y="264679"/>
                    <a:pt x="170248" y="264367"/>
                  </a:cubicBezTo>
                  <a:lnTo>
                    <a:pt x="159255" y="262922"/>
                  </a:lnTo>
                  <a:cubicBezTo>
                    <a:pt x="158811" y="262648"/>
                    <a:pt x="159018" y="262357"/>
                    <a:pt x="159875" y="262050"/>
                  </a:cubicBezTo>
                  <a:cubicBezTo>
                    <a:pt x="161216" y="261589"/>
                    <a:pt x="163295" y="261143"/>
                    <a:pt x="166110" y="260712"/>
                  </a:cubicBezTo>
                  <a:cubicBezTo>
                    <a:pt x="166439" y="260642"/>
                    <a:pt x="166540" y="260547"/>
                    <a:pt x="166414" y="260426"/>
                  </a:cubicBezTo>
                  <a:cubicBezTo>
                    <a:pt x="166515" y="260006"/>
                    <a:pt x="162665" y="259197"/>
                    <a:pt x="154862" y="257998"/>
                  </a:cubicBezTo>
                  <a:cubicBezTo>
                    <a:pt x="154404" y="257907"/>
                    <a:pt x="154348" y="257660"/>
                    <a:pt x="154692" y="257257"/>
                  </a:cubicBezTo>
                  <a:cubicBezTo>
                    <a:pt x="157610" y="254982"/>
                    <a:pt x="161567" y="253525"/>
                    <a:pt x="166563" y="252884"/>
                  </a:cubicBezTo>
                  <a:cubicBezTo>
                    <a:pt x="168276" y="252645"/>
                    <a:pt x="170649" y="252528"/>
                    <a:pt x="173682" y="252532"/>
                  </a:cubicBezTo>
                  <a:lnTo>
                    <a:pt x="187861" y="253097"/>
                  </a:lnTo>
                  <a:cubicBezTo>
                    <a:pt x="186733" y="252098"/>
                    <a:pt x="179656" y="250267"/>
                    <a:pt x="166632" y="247608"/>
                  </a:cubicBezTo>
                  <a:cubicBezTo>
                    <a:pt x="166167" y="247473"/>
                    <a:pt x="166078" y="247271"/>
                    <a:pt x="166365" y="247001"/>
                  </a:cubicBezTo>
                  <a:lnTo>
                    <a:pt x="168861" y="246078"/>
                  </a:lnTo>
                  <a:cubicBezTo>
                    <a:pt x="169031" y="245982"/>
                    <a:pt x="168926" y="245845"/>
                    <a:pt x="168546" y="245670"/>
                  </a:cubicBezTo>
                  <a:lnTo>
                    <a:pt x="157224" y="243783"/>
                  </a:lnTo>
                  <a:cubicBezTo>
                    <a:pt x="157082" y="243555"/>
                    <a:pt x="157589" y="243348"/>
                    <a:pt x="158745" y="243162"/>
                  </a:cubicBezTo>
                  <a:lnTo>
                    <a:pt x="166065" y="242535"/>
                  </a:lnTo>
                  <a:cubicBezTo>
                    <a:pt x="166263" y="242338"/>
                    <a:pt x="166157" y="242151"/>
                    <a:pt x="165746" y="241974"/>
                  </a:cubicBezTo>
                  <a:cubicBezTo>
                    <a:pt x="165056" y="241608"/>
                    <a:pt x="163735" y="241038"/>
                    <a:pt x="161782" y="240263"/>
                  </a:cubicBezTo>
                  <a:cubicBezTo>
                    <a:pt x="161523" y="240050"/>
                    <a:pt x="161530" y="239929"/>
                    <a:pt x="161802" y="239901"/>
                  </a:cubicBezTo>
                  <a:cubicBezTo>
                    <a:pt x="164657" y="239466"/>
                    <a:pt x="171054" y="239677"/>
                    <a:pt x="180990" y="240535"/>
                  </a:cubicBezTo>
                  <a:cubicBezTo>
                    <a:pt x="181810" y="240491"/>
                    <a:pt x="181880" y="240315"/>
                    <a:pt x="181197" y="240005"/>
                  </a:cubicBezTo>
                  <a:cubicBezTo>
                    <a:pt x="174055" y="237881"/>
                    <a:pt x="167958" y="236817"/>
                    <a:pt x="162903" y="236808"/>
                  </a:cubicBezTo>
                  <a:cubicBezTo>
                    <a:pt x="165142" y="235883"/>
                    <a:pt x="167633" y="235032"/>
                    <a:pt x="170401" y="234260"/>
                  </a:cubicBezTo>
                  <a:cubicBezTo>
                    <a:pt x="170642" y="234042"/>
                    <a:pt x="170493" y="233765"/>
                    <a:pt x="169953" y="233431"/>
                  </a:cubicBezTo>
                  <a:lnTo>
                    <a:pt x="166179" y="231987"/>
                  </a:lnTo>
                  <a:cubicBezTo>
                    <a:pt x="165946" y="231694"/>
                    <a:pt x="166078" y="231401"/>
                    <a:pt x="166576" y="231110"/>
                  </a:cubicBezTo>
                  <a:cubicBezTo>
                    <a:pt x="166731" y="230753"/>
                    <a:pt x="169257" y="230219"/>
                    <a:pt x="174153" y="229506"/>
                  </a:cubicBezTo>
                  <a:cubicBezTo>
                    <a:pt x="174585" y="229401"/>
                    <a:pt x="174582" y="229100"/>
                    <a:pt x="174145" y="228604"/>
                  </a:cubicBezTo>
                  <a:cubicBezTo>
                    <a:pt x="174299" y="228397"/>
                    <a:pt x="174620" y="228257"/>
                    <a:pt x="175106" y="228182"/>
                  </a:cubicBezTo>
                  <a:lnTo>
                    <a:pt x="188378" y="226674"/>
                  </a:lnTo>
                  <a:cubicBezTo>
                    <a:pt x="189422" y="226326"/>
                    <a:pt x="188988" y="225722"/>
                    <a:pt x="187076" y="224863"/>
                  </a:cubicBezTo>
                  <a:cubicBezTo>
                    <a:pt x="184520" y="224125"/>
                    <a:pt x="181155" y="223839"/>
                    <a:pt x="176980" y="224004"/>
                  </a:cubicBezTo>
                  <a:cubicBezTo>
                    <a:pt x="175340" y="224113"/>
                    <a:pt x="173692" y="224374"/>
                    <a:pt x="172038" y="224723"/>
                  </a:cubicBezTo>
                  <a:cubicBezTo>
                    <a:pt x="172273" y="224502"/>
                    <a:pt x="172509" y="224280"/>
                    <a:pt x="172733" y="224054"/>
                  </a:cubicBezTo>
                  <a:cubicBezTo>
                    <a:pt x="176797" y="222533"/>
                    <a:pt x="181821" y="221336"/>
                    <a:pt x="187819" y="220467"/>
                  </a:cubicBezTo>
                  <a:cubicBezTo>
                    <a:pt x="187887" y="220030"/>
                    <a:pt x="187520" y="219619"/>
                    <a:pt x="186718" y="219232"/>
                  </a:cubicBezTo>
                  <a:cubicBezTo>
                    <a:pt x="186681" y="219066"/>
                    <a:pt x="184760" y="218459"/>
                    <a:pt x="180956" y="217410"/>
                  </a:cubicBezTo>
                  <a:cubicBezTo>
                    <a:pt x="179188" y="216520"/>
                    <a:pt x="178423" y="215983"/>
                    <a:pt x="178661" y="215800"/>
                  </a:cubicBezTo>
                  <a:cubicBezTo>
                    <a:pt x="178647" y="215768"/>
                    <a:pt x="178700" y="215733"/>
                    <a:pt x="178708" y="215700"/>
                  </a:cubicBezTo>
                  <a:cubicBezTo>
                    <a:pt x="182677" y="215485"/>
                    <a:pt x="187680" y="215792"/>
                    <a:pt x="193769" y="216647"/>
                  </a:cubicBezTo>
                  <a:cubicBezTo>
                    <a:pt x="202531" y="218028"/>
                    <a:pt x="209828" y="219939"/>
                    <a:pt x="215659" y="222380"/>
                  </a:cubicBezTo>
                  <a:cubicBezTo>
                    <a:pt x="207339" y="216631"/>
                    <a:pt x="201346" y="213094"/>
                    <a:pt x="197681" y="211770"/>
                  </a:cubicBezTo>
                  <a:cubicBezTo>
                    <a:pt x="193874" y="210110"/>
                    <a:pt x="188696" y="208771"/>
                    <a:pt x="182172" y="207745"/>
                  </a:cubicBezTo>
                  <a:cubicBezTo>
                    <a:pt x="182184" y="207737"/>
                    <a:pt x="182187" y="207730"/>
                    <a:pt x="182199" y="207722"/>
                  </a:cubicBezTo>
                  <a:cubicBezTo>
                    <a:pt x="182378" y="207555"/>
                    <a:pt x="183328" y="207100"/>
                    <a:pt x="185049" y="206357"/>
                  </a:cubicBezTo>
                  <a:cubicBezTo>
                    <a:pt x="185324" y="206241"/>
                    <a:pt x="185500" y="206060"/>
                    <a:pt x="185576" y="205814"/>
                  </a:cubicBezTo>
                  <a:cubicBezTo>
                    <a:pt x="185624" y="205542"/>
                    <a:pt x="185604" y="205273"/>
                    <a:pt x="185517" y="205006"/>
                  </a:cubicBezTo>
                  <a:cubicBezTo>
                    <a:pt x="185233" y="204364"/>
                    <a:pt x="185013" y="203841"/>
                    <a:pt x="184820" y="203373"/>
                  </a:cubicBezTo>
                  <a:cubicBezTo>
                    <a:pt x="186727" y="203138"/>
                    <a:pt x="188804" y="203080"/>
                    <a:pt x="191091" y="203241"/>
                  </a:cubicBezTo>
                  <a:cubicBezTo>
                    <a:pt x="195300" y="203587"/>
                    <a:pt x="199213" y="204295"/>
                    <a:pt x="202829" y="205367"/>
                  </a:cubicBezTo>
                  <a:cubicBezTo>
                    <a:pt x="197395" y="202760"/>
                    <a:pt x="192908" y="200908"/>
                    <a:pt x="189369" y="199808"/>
                  </a:cubicBezTo>
                  <a:cubicBezTo>
                    <a:pt x="188037" y="199409"/>
                    <a:pt x="186820" y="199136"/>
                    <a:pt x="185658" y="198922"/>
                  </a:cubicBezTo>
                  <a:cubicBezTo>
                    <a:pt x="185984" y="198782"/>
                    <a:pt x="186354" y="198648"/>
                    <a:pt x="186780" y="198523"/>
                  </a:cubicBezTo>
                  <a:cubicBezTo>
                    <a:pt x="195375" y="197820"/>
                    <a:pt x="205448" y="199402"/>
                    <a:pt x="217032" y="203324"/>
                  </a:cubicBezTo>
                  <a:cubicBezTo>
                    <a:pt x="209520" y="198789"/>
                    <a:pt x="203571" y="195759"/>
                    <a:pt x="199185" y="194234"/>
                  </a:cubicBezTo>
                  <a:cubicBezTo>
                    <a:pt x="197741" y="193740"/>
                    <a:pt x="196388" y="193330"/>
                    <a:pt x="195122" y="193000"/>
                  </a:cubicBezTo>
                  <a:cubicBezTo>
                    <a:pt x="194115" y="192237"/>
                    <a:pt x="192961" y="191597"/>
                    <a:pt x="191649" y="191090"/>
                  </a:cubicBezTo>
                  <a:cubicBezTo>
                    <a:pt x="195781" y="189929"/>
                    <a:pt x="200870" y="189638"/>
                    <a:pt x="206944" y="190244"/>
                  </a:cubicBezTo>
                  <a:cubicBezTo>
                    <a:pt x="214099" y="190898"/>
                    <a:pt x="220632" y="193496"/>
                    <a:pt x="226545" y="198039"/>
                  </a:cubicBezTo>
                  <a:cubicBezTo>
                    <a:pt x="219799" y="191538"/>
                    <a:pt x="212411" y="187422"/>
                    <a:pt x="204383" y="185689"/>
                  </a:cubicBezTo>
                  <a:cubicBezTo>
                    <a:pt x="204214" y="185653"/>
                    <a:pt x="204047" y="185641"/>
                    <a:pt x="203879" y="185609"/>
                  </a:cubicBezTo>
                  <a:cubicBezTo>
                    <a:pt x="205955" y="185273"/>
                    <a:pt x="208092" y="184980"/>
                    <a:pt x="210338" y="184762"/>
                  </a:cubicBezTo>
                  <a:cubicBezTo>
                    <a:pt x="212999" y="184560"/>
                    <a:pt x="215854" y="184585"/>
                    <a:pt x="218905" y="184837"/>
                  </a:cubicBezTo>
                  <a:cubicBezTo>
                    <a:pt x="220218" y="184960"/>
                    <a:pt x="221470" y="185121"/>
                    <a:pt x="222659" y="185320"/>
                  </a:cubicBezTo>
                  <a:cubicBezTo>
                    <a:pt x="223517" y="185452"/>
                    <a:pt x="224814" y="185748"/>
                    <a:pt x="226550" y="186207"/>
                  </a:cubicBezTo>
                  <a:cubicBezTo>
                    <a:pt x="226686" y="186243"/>
                    <a:pt x="226784" y="186237"/>
                    <a:pt x="226844" y="186189"/>
                  </a:cubicBezTo>
                  <a:cubicBezTo>
                    <a:pt x="220968" y="183567"/>
                    <a:pt x="215878" y="181935"/>
                    <a:pt x="211573" y="181293"/>
                  </a:cubicBezTo>
                  <a:cubicBezTo>
                    <a:pt x="211071" y="181230"/>
                    <a:pt x="210553" y="181218"/>
                    <a:pt x="210044" y="181175"/>
                  </a:cubicBezTo>
                  <a:cubicBezTo>
                    <a:pt x="218899" y="178940"/>
                    <a:pt x="226359" y="178415"/>
                    <a:pt x="232392" y="179642"/>
                  </a:cubicBezTo>
                  <a:cubicBezTo>
                    <a:pt x="227336" y="178163"/>
                    <a:pt x="221918" y="177393"/>
                    <a:pt x="216139" y="177332"/>
                  </a:cubicBezTo>
                  <a:cubicBezTo>
                    <a:pt x="215994" y="177334"/>
                    <a:pt x="215856" y="177350"/>
                    <a:pt x="215712" y="177353"/>
                  </a:cubicBezTo>
                  <a:cubicBezTo>
                    <a:pt x="225548" y="173138"/>
                    <a:pt x="232172" y="170757"/>
                    <a:pt x="235468" y="170273"/>
                  </a:cubicBezTo>
                  <a:cubicBezTo>
                    <a:pt x="235476" y="170198"/>
                    <a:pt x="235384" y="170145"/>
                    <a:pt x="235193" y="170116"/>
                  </a:cubicBezTo>
                  <a:lnTo>
                    <a:pt x="232652" y="170075"/>
                  </a:lnTo>
                  <a:cubicBezTo>
                    <a:pt x="230679" y="170066"/>
                    <a:pt x="229020" y="170111"/>
                    <a:pt x="227674" y="170209"/>
                  </a:cubicBezTo>
                  <a:cubicBezTo>
                    <a:pt x="225010" y="170435"/>
                    <a:pt x="222870" y="170783"/>
                    <a:pt x="221257" y="171254"/>
                  </a:cubicBezTo>
                  <a:cubicBezTo>
                    <a:pt x="220155" y="171564"/>
                    <a:pt x="219092" y="171923"/>
                    <a:pt x="218063" y="172327"/>
                  </a:cubicBezTo>
                  <a:cubicBezTo>
                    <a:pt x="219956" y="170761"/>
                    <a:pt x="221476" y="169572"/>
                    <a:pt x="222542" y="168844"/>
                  </a:cubicBezTo>
                  <a:cubicBezTo>
                    <a:pt x="223626" y="168083"/>
                    <a:pt x="224797" y="167331"/>
                    <a:pt x="226056" y="166586"/>
                  </a:cubicBezTo>
                  <a:cubicBezTo>
                    <a:pt x="226891" y="166077"/>
                    <a:pt x="229104" y="164845"/>
                    <a:pt x="232692" y="162889"/>
                  </a:cubicBezTo>
                  <a:cubicBezTo>
                    <a:pt x="233736" y="162299"/>
                    <a:pt x="234282" y="161953"/>
                    <a:pt x="234327" y="161852"/>
                  </a:cubicBezTo>
                  <a:cubicBezTo>
                    <a:pt x="234432" y="161634"/>
                    <a:pt x="234221" y="161598"/>
                    <a:pt x="233694" y="161745"/>
                  </a:cubicBezTo>
                  <a:cubicBezTo>
                    <a:pt x="232516" y="161993"/>
                    <a:pt x="231218" y="162341"/>
                    <a:pt x="229801" y="162791"/>
                  </a:cubicBezTo>
                  <a:cubicBezTo>
                    <a:pt x="228338" y="163249"/>
                    <a:pt x="226974" y="163809"/>
                    <a:pt x="225661" y="164423"/>
                  </a:cubicBezTo>
                  <a:cubicBezTo>
                    <a:pt x="225669" y="164415"/>
                    <a:pt x="225677" y="164407"/>
                    <a:pt x="225685" y="164399"/>
                  </a:cubicBezTo>
                  <a:cubicBezTo>
                    <a:pt x="229267" y="161429"/>
                    <a:pt x="231807" y="159428"/>
                    <a:pt x="233269" y="158433"/>
                  </a:cubicBezTo>
                  <a:cubicBezTo>
                    <a:pt x="234390" y="157644"/>
                    <a:pt x="235600" y="156853"/>
                    <a:pt x="236900" y="156060"/>
                  </a:cubicBezTo>
                  <a:lnTo>
                    <a:pt x="245007" y="151351"/>
                  </a:lnTo>
                  <a:cubicBezTo>
                    <a:pt x="245540" y="151034"/>
                    <a:pt x="245812" y="150829"/>
                    <a:pt x="245823" y="150736"/>
                  </a:cubicBezTo>
                  <a:cubicBezTo>
                    <a:pt x="245923" y="150626"/>
                    <a:pt x="245787" y="150630"/>
                    <a:pt x="245415" y="150746"/>
                  </a:cubicBezTo>
                  <a:cubicBezTo>
                    <a:pt x="244388" y="151089"/>
                    <a:pt x="243191" y="151510"/>
                    <a:pt x="241824" y="152006"/>
                  </a:cubicBezTo>
                  <a:cubicBezTo>
                    <a:pt x="237968" y="153386"/>
                    <a:pt x="235406" y="154353"/>
                    <a:pt x="234114" y="154916"/>
                  </a:cubicBezTo>
                  <a:cubicBezTo>
                    <a:pt x="234379" y="154604"/>
                    <a:pt x="234642" y="154294"/>
                    <a:pt x="234872" y="154013"/>
                  </a:cubicBezTo>
                  <a:cubicBezTo>
                    <a:pt x="236137" y="153017"/>
                    <a:pt x="237467" y="151965"/>
                    <a:pt x="238927" y="150803"/>
                  </a:cubicBezTo>
                  <a:cubicBezTo>
                    <a:pt x="240175" y="149855"/>
                    <a:pt x="242606" y="148232"/>
                    <a:pt x="246219" y="145934"/>
                  </a:cubicBezTo>
                  <a:cubicBezTo>
                    <a:pt x="244146" y="146607"/>
                    <a:pt x="241556" y="147602"/>
                    <a:pt x="238449" y="148920"/>
                  </a:cubicBezTo>
                  <a:cubicBezTo>
                    <a:pt x="238497" y="148870"/>
                    <a:pt x="237745" y="149225"/>
                    <a:pt x="236251" y="149957"/>
                  </a:cubicBezTo>
                  <a:cubicBezTo>
                    <a:pt x="236131" y="149941"/>
                    <a:pt x="236005" y="149925"/>
                    <a:pt x="235894" y="149908"/>
                  </a:cubicBezTo>
                  <a:cubicBezTo>
                    <a:pt x="236687" y="149263"/>
                    <a:pt x="237523" y="148581"/>
                    <a:pt x="238420" y="147846"/>
                  </a:cubicBezTo>
                  <a:cubicBezTo>
                    <a:pt x="240788" y="146044"/>
                    <a:pt x="242804" y="144585"/>
                    <a:pt x="244471" y="143469"/>
                  </a:cubicBezTo>
                  <a:cubicBezTo>
                    <a:pt x="245152" y="142952"/>
                    <a:pt x="245505" y="142626"/>
                    <a:pt x="245532" y="142490"/>
                  </a:cubicBezTo>
                  <a:cubicBezTo>
                    <a:pt x="245629" y="142283"/>
                    <a:pt x="245362" y="142293"/>
                    <a:pt x="244729" y="142521"/>
                  </a:cubicBezTo>
                  <a:lnTo>
                    <a:pt x="234232" y="146424"/>
                  </a:lnTo>
                  <a:lnTo>
                    <a:pt x="234436" y="146059"/>
                  </a:lnTo>
                  <a:cubicBezTo>
                    <a:pt x="237781" y="143297"/>
                    <a:pt x="241355" y="140415"/>
                    <a:pt x="245221" y="137380"/>
                  </a:cubicBezTo>
                  <a:cubicBezTo>
                    <a:pt x="245191" y="137291"/>
                    <a:pt x="245052" y="137306"/>
                    <a:pt x="244805" y="137427"/>
                  </a:cubicBezTo>
                  <a:lnTo>
                    <a:pt x="235659" y="141411"/>
                  </a:lnTo>
                  <a:cubicBezTo>
                    <a:pt x="235586" y="141445"/>
                    <a:pt x="235524" y="141476"/>
                    <a:pt x="235452" y="141510"/>
                  </a:cubicBezTo>
                  <a:cubicBezTo>
                    <a:pt x="235434" y="141484"/>
                    <a:pt x="235417" y="141460"/>
                    <a:pt x="235399" y="141435"/>
                  </a:cubicBezTo>
                  <a:cubicBezTo>
                    <a:pt x="238073" y="138618"/>
                    <a:pt x="239471" y="136934"/>
                    <a:pt x="239571" y="136404"/>
                  </a:cubicBezTo>
                  <a:cubicBezTo>
                    <a:pt x="239654" y="136103"/>
                    <a:pt x="239502" y="135970"/>
                    <a:pt x="239116" y="136004"/>
                  </a:cubicBezTo>
                  <a:cubicBezTo>
                    <a:pt x="237627" y="136391"/>
                    <a:pt x="236336" y="136694"/>
                    <a:pt x="235143" y="136955"/>
                  </a:cubicBezTo>
                  <a:cubicBezTo>
                    <a:pt x="239553" y="134104"/>
                    <a:pt x="242400" y="132286"/>
                    <a:pt x="243605" y="131555"/>
                  </a:cubicBezTo>
                  <a:cubicBezTo>
                    <a:pt x="244447" y="131010"/>
                    <a:pt x="244795" y="130757"/>
                    <a:pt x="244650" y="130797"/>
                  </a:cubicBezTo>
                  <a:cubicBezTo>
                    <a:pt x="244663" y="130713"/>
                    <a:pt x="244629" y="130682"/>
                    <a:pt x="244547" y="130706"/>
                  </a:cubicBezTo>
                  <a:cubicBezTo>
                    <a:pt x="244448" y="130723"/>
                    <a:pt x="244110" y="130828"/>
                    <a:pt x="243532" y="131019"/>
                  </a:cubicBezTo>
                  <a:cubicBezTo>
                    <a:pt x="241611" y="131648"/>
                    <a:pt x="239966" y="132229"/>
                    <a:pt x="238565" y="132768"/>
                  </a:cubicBezTo>
                  <a:cubicBezTo>
                    <a:pt x="242098" y="130636"/>
                    <a:pt x="244522" y="128909"/>
                    <a:pt x="245751" y="127618"/>
                  </a:cubicBezTo>
                  <a:cubicBezTo>
                    <a:pt x="245845" y="127382"/>
                    <a:pt x="245674" y="127286"/>
                    <a:pt x="245236" y="127328"/>
                  </a:cubicBezTo>
                  <a:cubicBezTo>
                    <a:pt x="241938" y="128106"/>
                    <a:pt x="239773" y="128575"/>
                    <a:pt x="238740" y="128735"/>
                  </a:cubicBezTo>
                  <a:cubicBezTo>
                    <a:pt x="236803" y="129096"/>
                    <a:pt x="235238" y="129368"/>
                    <a:pt x="234002" y="129563"/>
                  </a:cubicBezTo>
                  <a:cubicBezTo>
                    <a:pt x="234723" y="129188"/>
                    <a:pt x="235442" y="128816"/>
                    <a:pt x="236200" y="128402"/>
                  </a:cubicBezTo>
                  <a:cubicBezTo>
                    <a:pt x="244364" y="123897"/>
                    <a:pt x="250151" y="120409"/>
                    <a:pt x="253562" y="117938"/>
                  </a:cubicBezTo>
                  <a:cubicBezTo>
                    <a:pt x="253646" y="117770"/>
                    <a:pt x="253535" y="117728"/>
                    <a:pt x="253230" y="117813"/>
                  </a:cubicBezTo>
                  <a:cubicBezTo>
                    <a:pt x="250452" y="118695"/>
                    <a:pt x="248129" y="119421"/>
                    <a:pt x="246263" y="119992"/>
                  </a:cubicBezTo>
                  <a:cubicBezTo>
                    <a:pt x="249761" y="117777"/>
                    <a:pt x="251863" y="116145"/>
                    <a:pt x="252555" y="115101"/>
                  </a:cubicBezTo>
                  <a:cubicBezTo>
                    <a:pt x="252595" y="114980"/>
                    <a:pt x="252452" y="114945"/>
                    <a:pt x="252127" y="114997"/>
                  </a:cubicBezTo>
                  <a:cubicBezTo>
                    <a:pt x="248771" y="116116"/>
                    <a:pt x="245579" y="116966"/>
                    <a:pt x="242477" y="117666"/>
                  </a:cubicBezTo>
                  <a:cubicBezTo>
                    <a:pt x="247087" y="114901"/>
                    <a:pt x="249842" y="112948"/>
                    <a:pt x="250713" y="111822"/>
                  </a:cubicBezTo>
                  <a:cubicBezTo>
                    <a:pt x="250718" y="111674"/>
                    <a:pt x="250559" y="111653"/>
                    <a:pt x="250236" y="111757"/>
                  </a:cubicBezTo>
                  <a:cubicBezTo>
                    <a:pt x="247469" y="112736"/>
                    <a:pt x="245118" y="113486"/>
                    <a:pt x="243182" y="114009"/>
                  </a:cubicBezTo>
                  <a:cubicBezTo>
                    <a:pt x="242566" y="114171"/>
                    <a:pt x="241987" y="114303"/>
                    <a:pt x="241408" y="114436"/>
                  </a:cubicBezTo>
                  <a:cubicBezTo>
                    <a:pt x="245450" y="112307"/>
                    <a:pt x="247806" y="110754"/>
                    <a:pt x="248471" y="109780"/>
                  </a:cubicBezTo>
                  <a:cubicBezTo>
                    <a:pt x="248478" y="109586"/>
                    <a:pt x="248278" y="109521"/>
                    <a:pt x="247873" y="109586"/>
                  </a:cubicBezTo>
                  <a:cubicBezTo>
                    <a:pt x="244638" y="110408"/>
                    <a:pt x="242174" y="110981"/>
                    <a:pt x="240446" y="111314"/>
                  </a:cubicBezTo>
                  <a:cubicBezTo>
                    <a:pt x="241729" y="110690"/>
                    <a:pt x="243303" y="109856"/>
                    <a:pt x="245235" y="108763"/>
                  </a:cubicBezTo>
                  <a:cubicBezTo>
                    <a:pt x="248413" y="106965"/>
                    <a:pt x="250024" y="105965"/>
                    <a:pt x="250069" y="105763"/>
                  </a:cubicBezTo>
                  <a:cubicBezTo>
                    <a:pt x="250131" y="105617"/>
                    <a:pt x="250060" y="105552"/>
                    <a:pt x="249854" y="105569"/>
                  </a:cubicBezTo>
                  <a:cubicBezTo>
                    <a:pt x="247492" y="106015"/>
                    <a:pt x="245339" y="106354"/>
                    <a:pt x="243347" y="106611"/>
                  </a:cubicBezTo>
                  <a:cubicBezTo>
                    <a:pt x="243688" y="106456"/>
                    <a:pt x="244055" y="106309"/>
                    <a:pt x="244371" y="106146"/>
                  </a:cubicBezTo>
                  <a:cubicBezTo>
                    <a:pt x="246701" y="104956"/>
                    <a:pt x="247967" y="104180"/>
                    <a:pt x="248167" y="103819"/>
                  </a:cubicBezTo>
                  <a:cubicBezTo>
                    <a:pt x="248199" y="103643"/>
                    <a:pt x="248003" y="103573"/>
                    <a:pt x="247580" y="103612"/>
                  </a:cubicBezTo>
                  <a:cubicBezTo>
                    <a:pt x="244840" y="103932"/>
                    <a:pt x="242592" y="104162"/>
                    <a:pt x="240826" y="104304"/>
                  </a:cubicBezTo>
                  <a:cubicBezTo>
                    <a:pt x="240854" y="104267"/>
                    <a:pt x="240896" y="104231"/>
                    <a:pt x="240913" y="104194"/>
                  </a:cubicBezTo>
                  <a:cubicBezTo>
                    <a:pt x="240911" y="103970"/>
                    <a:pt x="240701" y="103836"/>
                    <a:pt x="240284" y="103793"/>
                  </a:cubicBezTo>
                  <a:cubicBezTo>
                    <a:pt x="240096" y="103755"/>
                    <a:pt x="239551" y="103673"/>
                    <a:pt x="238648" y="103547"/>
                  </a:cubicBezTo>
                  <a:cubicBezTo>
                    <a:pt x="237305" y="103373"/>
                    <a:pt x="236207" y="103228"/>
                    <a:pt x="235340" y="103112"/>
                  </a:cubicBezTo>
                  <a:cubicBezTo>
                    <a:pt x="237338" y="102722"/>
                    <a:pt x="239895" y="102262"/>
                    <a:pt x="243042" y="101730"/>
                  </a:cubicBezTo>
                  <a:cubicBezTo>
                    <a:pt x="245269" y="101232"/>
                    <a:pt x="246219" y="100784"/>
                    <a:pt x="245894" y="100388"/>
                  </a:cubicBezTo>
                  <a:cubicBezTo>
                    <a:pt x="245808" y="100266"/>
                    <a:pt x="245597" y="100132"/>
                    <a:pt x="245261" y="99988"/>
                  </a:cubicBezTo>
                  <a:cubicBezTo>
                    <a:pt x="243628" y="99412"/>
                    <a:pt x="242315" y="98934"/>
                    <a:pt x="241245" y="98531"/>
                  </a:cubicBezTo>
                  <a:cubicBezTo>
                    <a:pt x="241634" y="98490"/>
                    <a:pt x="242049" y="98459"/>
                    <a:pt x="242411" y="98410"/>
                  </a:cubicBezTo>
                  <a:cubicBezTo>
                    <a:pt x="246541" y="97866"/>
                    <a:pt x="249720" y="97097"/>
                    <a:pt x="251946" y="96102"/>
                  </a:cubicBezTo>
                  <a:cubicBezTo>
                    <a:pt x="251956" y="96001"/>
                    <a:pt x="251874" y="95943"/>
                    <a:pt x="251702" y="95929"/>
                  </a:cubicBezTo>
                  <a:cubicBezTo>
                    <a:pt x="245525" y="96256"/>
                    <a:pt x="241384" y="96358"/>
                    <a:pt x="239278" y="96234"/>
                  </a:cubicBezTo>
                  <a:cubicBezTo>
                    <a:pt x="238092" y="96188"/>
                    <a:pt x="237085" y="96115"/>
                    <a:pt x="236176" y="96026"/>
                  </a:cubicBezTo>
                  <a:cubicBezTo>
                    <a:pt x="236141" y="95984"/>
                    <a:pt x="236084" y="95936"/>
                    <a:pt x="236064" y="95897"/>
                  </a:cubicBezTo>
                  <a:cubicBezTo>
                    <a:pt x="235969" y="95677"/>
                    <a:pt x="236072" y="95465"/>
                    <a:pt x="236373" y="95259"/>
                  </a:cubicBezTo>
                  <a:cubicBezTo>
                    <a:pt x="236416" y="95183"/>
                    <a:pt x="237113" y="94946"/>
                    <a:pt x="238466" y="94547"/>
                  </a:cubicBezTo>
                  <a:cubicBezTo>
                    <a:pt x="238690" y="94469"/>
                    <a:pt x="238796" y="94380"/>
                    <a:pt x="238786" y="94279"/>
                  </a:cubicBezTo>
                  <a:cubicBezTo>
                    <a:pt x="238788" y="94239"/>
                    <a:pt x="238735" y="94178"/>
                    <a:pt x="238642" y="94104"/>
                  </a:cubicBezTo>
                  <a:cubicBezTo>
                    <a:pt x="239206" y="94123"/>
                    <a:pt x="239800" y="94144"/>
                    <a:pt x="240300" y="94158"/>
                  </a:cubicBezTo>
                  <a:cubicBezTo>
                    <a:pt x="241116" y="94180"/>
                    <a:pt x="241846" y="94198"/>
                    <a:pt x="242340" y="94208"/>
                  </a:cubicBezTo>
                  <a:cubicBezTo>
                    <a:pt x="242834" y="94219"/>
                    <a:pt x="243147" y="94221"/>
                    <a:pt x="243472" y="94210"/>
                  </a:cubicBezTo>
                  <a:cubicBezTo>
                    <a:pt x="243796" y="94200"/>
                    <a:pt x="244130" y="94174"/>
                    <a:pt x="244476" y="94146"/>
                  </a:cubicBezTo>
                  <a:cubicBezTo>
                    <a:pt x="244822" y="94118"/>
                    <a:pt x="245178" y="94085"/>
                    <a:pt x="245886" y="94010"/>
                  </a:cubicBezTo>
                  <a:cubicBezTo>
                    <a:pt x="246594" y="93935"/>
                    <a:pt x="247666" y="93803"/>
                    <a:pt x="248770" y="93642"/>
                  </a:cubicBezTo>
                  <a:cubicBezTo>
                    <a:pt x="249875" y="93481"/>
                    <a:pt x="251011" y="93284"/>
                    <a:pt x="252179" y="93043"/>
                  </a:cubicBezTo>
                  <a:cubicBezTo>
                    <a:pt x="253346" y="92801"/>
                    <a:pt x="254539" y="92490"/>
                    <a:pt x="255453" y="92272"/>
                  </a:cubicBezTo>
                  <a:cubicBezTo>
                    <a:pt x="256368" y="92054"/>
                    <a:pt x="256368" y="92054"/>
                    <a:pt x="255751" y="92147"/>
                  </a:cubicBezTo>
                  <a:cubicBezTo>
                    <a:pt x="255751" y="92147"/>
                    <a:pt x="254493" y="92179"/>
                    <a:pt x="253280" y="92226"/>
                  </a:cubicBezTo>
                  <a:cubicBezTo>
                    <a:pt x="252068" y="92272"/>
                    <a:pt x="250899" y="92336"/>
                    <a:pt x="249771" y="92396"/>
                  </a:cubicBezTo>
                  <a:cubicBezTo>
                    <a:pt x="248642" y="92456"/>
                    <a:pt x="247554" y="92506"/>
                    <a:pt x="246502" y="92540"/>
                  </a:cubicBezTo>
                  <a:cubicBezTo>
                    <a:pt x="245450" y="92574"/>
                    <a:pt x="245094" y="92580"/>
                    <a:pt x="244745" y="92586"/>
                  </a:cubicBezTo>
                  <a:cubicBezTo>
                    <a:pt x="244397" y="92592"/>
                    <a:pt x="244060" y="92597"/>
                    <a:pt x="243734" y="92601"/>
                  </a:cubicBezTo>
                  <a:cubicBezTo>
                    <a:pt x="243409" y="92606"/>
                    <a:pt x="243096" y="92626"/>
                    <a:pt x="242797" y="92646"/>
                  </a:cubicBezTo>
                  <a:cubicBezTo>
                    <a:pt x="242499" y="92667"/>
                    <a:pt x="241829" y="92697"/>
                    <a:pt x="241069" y="92737"/>
                  </a:cubicBezTo>
                  <a:cubicBezTo>
                    <a:pt x="240309" y="92776"/>
                    <a:pt x="239463" y="92822"/>
                    <a:pt x="238532" y="92883"/>
                  </a:cubicBezTo>
                  <a:cubicBezTo>
                    <a:pt x="237922" y="92924"/>
                    <a:pt x="237217" y="92980"/>
                    <a:pt x="236533" y="93033"/>
                  </a:cubicBezTo>
                  <a:cubicBezTo>
                    <a:pt x="236062" y="92803"/>
                    <a:pt x="235798" y="92669"/>
                    <a:pt x="235775" y="92644"/>
                  </a:cubicBezTo>
                  <a:cubicBezTo>
                    <a:pt x="235425" y="92457"/>
                    <a:pt x="235298" y="92313"/>
                    <a:pt x="235394" y="92213"/>
                  </a:cubicBezTo>
                  <a:lnTo>
                    <a:pt x="240169" y="90816"/>
                  </a:lnTo>
                  <a:cubicBezTo>
                    <a:pt x="240748" y="90516"/>
                    <a:pt x="240923" y="90285"/>
                    <a:pt x="240691" y="90124"/>
                  </a:cubicBezTo>
                  <a:cubicBezTo>
                    <a:pt x="240628" y="90067"/>
                    <a:pt x="240470" y="89993"/>
                    <a:pt x="240300" y="89917"/>
                  </a:cubicBezTo>
                  <a:cubicBezTo>
                    <a:pt x="240884" y="89964"/>
                    <a:pt x="241446" y="90004"/>
                    <a:pt x="242017" y="90023"/>
                  </a:cubicBezTo>
                  <a:cubicBezTo>
                    <a:pt x="242679" y="90045"/>
                    <a:pt x="243373" y="90056"/>
                    <a:pt x="244044" y="90041"/>
                  </a:cubicBezTo>
                  <a:cubicBezTo>
                    <a:pt x="244715" y="90027"/>
                    <a:pt x="245361" y="89988"/>
                    <a:pt x="245985" y="89940"/>
                  </a:cubicBezTo>
                  <a:cubicBezTo>
                    <a:pt x="246608" y="89891"/>
                    <a:pt x="247208" y="89837"/>
                    <a:pt x="247674" y="89790"/>
                  </a:cubicBezTo>
                  <a:cubicBezTo>
                    <a:pt x="248140" y="89743"/>
                    <a:pt x="248491" y="89700"/>
                    <a:pt x="248848" y="89658"/>
                  </a:cubicBezTo>
                  <a:cubicBezTo>
                    <a:pt x="249206" y="89616"/>
                    <a:pt x="249570" y="89571"/>
                    <a:pt x="249939" y="89523"/>
                  </a:cubicBezTo>
                  <a:cubicBezTo>
                    <a:pt x="250309" y="89475"/>
                    <a:pt x="250685" y="89428"/>
                    <a:pt x="251143" y="89365"/>
                  </a:cubicBezTo>
                  <a:cubicBezTo>
                    <a:pt x="251601" y="89303"/>
                    <a:pt x="252185" y="89220"/>
                    <a:pt x="252839" y="89123"/>
                  </a:cubicBezTo>
                  <a:cubicBezTo>
                    <a:pt x="253494" y="89027"/>
                    <a:pt x="254218" y="88913"/>
                    <a:pt x="255011" y="88779"/>
                  </a:cubicBezTo>
                  <a:cubicBezTo>
                    <a:pt x="255805" y="88645"/>
                    <a:pt x="256666" y="88477"/>
                    <a:pt x="257191" y="88363"/>
                  </a:cubicBezTo>
                  <a:cubicBezTo>
                    <a:pt x="257715" y="88248"/>
                    <a:pt x="257859" y="88215"/>
                    <a:pt x="258002" y="88181"/>
                  </a:cubicBezTo>
                  <a:cubicBezTo>
                    <a:pt x="258145" y="88149"/>
                    <a:pt x="258287" y="88114"/>
                    <a:pt x="258428" y="88081"/>
                  </a:cubicBezTo>
                  <a:cubicBezTo>
                    <a:pt x="258569" y="88047"/>
                    <a:pt x="258710" y="88030"/>
                    <a:pt x="258816" y="88024"/>
                  </a:cubicBezTo>
                  <a:cubicBezTo>
                    <a:pt x="258838" y="88023"/>
                    <a:pt x="258837" y="88023"/>
                    <a:pt x="258850" y="88022"/>
                  </a:cubicBezTo>
                  <a:cubicBezTo>
                    <a:pt x="258849" y="88022"/>
                    <a:pt x="258709" y="88030"/>
                    <a:pt x="258567" y="88024"/>
                  </a:cubicBezTo>
                  <a:cubicBezTo>
                    <a:pt x="258424" y="88019"/>
                    <a:pt x="258278" y="88005"/>
                    <a:pt x="258133" y="87994"/>
                  </a:cubicBezTo>
                  <a:cubicBezTo>
                    <a:pt x="257986" y="87982"/>
                    <a:pt x="257839" y="87972"/>
                    <a:pt x="257690" y="87963"/>
                  </a:cubicBezTo>
                  <a:cubicBezTo>
                    <a:pt x="257541" y="87955"/>
                    <a:pt x="256613" y="87938"/>
                    <a:pt x="255761" y="87948"/>
                  </a:cubicBezTo>
                  <a:cubicBezTo>
                    <a:pt x="254908" y="87958"/>
                    <a:pt x="254129" y="87981"/>
                    <a:pt x="253421" y="88008"/>
                  </a:cubicBezTo>
                  <a:cubicBezTo>
                    <a:pt x="252714" y="88034"/>
                    <a:pt x="252078" y="88059"/>
                    <a:pt x="251513" y="88084"/>
                  </a:cubicBezTo>
                  <a:cubicBezTo>
                    <a:pt x="250949" y="88110"/>
                    <a:pt x="250568" y="88126"/>
                    <a:pt x="250194" y="88142"/>
                  </a:cubicBezTo>
                  <a:cubicBezTo>
                    <a:pt x="249820" y="88158"/>
                    <a:pt x="249453" y="88175"/>
                    <a:pt x="249093" y="88190"/>
                  </a:cubicBezTo>
                  <a:cubicBezTo>
                    <a:pt x="248732" y="88205"/>
                    <a:pt x="248378" y="88217"/>
                    <a:pt x="248031" y="88229"/>
                  </a:cubicBezTo>
                  <a:cubicBezTo>
                    <a:pt x="247685" y="88241"/>
                    <a:pt x="247111" y="88260"/>
                    <a:pt x="246514" y="88272"/>
                  </a:cubicBezTo>
                  <a:cubicBezTo>
                    <a:pt x="245918" y="88284"/>
                    <a:pt x="245298" y="88288"/>
                    <a:pt x="244655" y="88289"/>
                  </a:cubicBezTo>
                  <a:cubicBezTo>
                    <a:pt x="244011" y="88290"/>
                    <a:pt x="243346" y="88325"/>
                    <a:pt x="242657" y="88351"/>
                  </a:cubicBezTo>
                  <a:cubicBezTo>
                    <a:pt x="241970" y="88377"/>
                    <a:pt x="241391" y="88388"/>
                    <a:pt x="240754" y="88387"/>
                  </a:cubicBezTo>
                  <a:cubicBezTo>
                    <a:pt x="240118" y="88386"/>
                    <a:pt x="239428" y="88374"/>
                    <a:pt x="238683" y="88348"/>
                  </a:cubicBezTo>
                  <a:cubicBezTo>
                    <a:pt x="237938" y="88323"/>
                    <a:pt x="237140" y="88288"/>
                    <a:pt x="236286" y="88244"/>
                  </a:cubicBezTo>
                  <a:cubicBezTo>
                    <a:pt x="235596" y="88209"/>
                    <a:pt x="235206" y="88188"/>
                    <a:pt x="234828" y="88164"/>
                  </a:cubicBezTo>
                  <a:cubicBezTo>
                    <a:pt x="233732" y="87824"/>
                    <a:pt x="232807" y="87537"/>
                    <a:pt x="232078" y="87308"/>
                  </a:cubicBezTo>
                  <a:cubicBezTo>
                    <a:pt x="232104" y="87085"/>
                    <a:pt x="232128" y="86880"/>
                    <a:pt x="232156" y="86653"/>
                  </a:cubicBezTo>
                  <a:cubicBezTo>
                    <a:pt x="237305" y="86772"/>
                    <a:pt x="241520" y="86189"/>
                    <a:pt x="244682" y="84816"/>
                  </a:cubicBezTo>
                  <a:cubicBezTo>
                    <a:pt x="244821" y="84662"/>
                    <a:pt x="244684" y="84457"/>
                    <a:pt x="244272" y="84201"/>
                  </a:cubicBezTo>
                  <a:lnTo>
                    <a:pt x="240476" y="82522"/>
                  </a:lnTo>
                  <a:cubicBezTo>
                    <a:pt x="240113" y="82301"/>
                    <a:pt x="239928" y="82118"/>
                    <a:pt x="239924" y="81972"/>
                  </a:cubicBezTo>
                  <a:lnTo>
                    <a:pt x="245491" y="81338"/>
                  </a:lnTo>
                  <a:cubicBezTo>
                    <a:pt x="245843" y="81277"/>
                    <a:pt x="245912" y="81083"/>
                    <a:pt x="245698" y="80757"/>
                  </a:cubicBezTo>
                  <a:lnTo>
                    <a:pt x="239475" y="77774"/>
                  </a:lnTo>
                  <a:cubicBezTo>
                    <a:pt x="238717" y="77384"/>
                    <a:pt x="238408" y="77141"/>
                    <a:pt x="238549" y="77044"/>
                  </a:cubicBezTo>
                  <a:cubicBezTo>
                    <a:pt x="238624" y="76872"/>
                    <a:pt x="238799" y="76762"/>
                    <a:pt x="239073" y="76713"/>
                  </a:cubicBezTo>
                  <a:cubicBezTo>
                    <a:pt x="243093" y="76417"/>
                    <a:pt x="245445" y="76203"/>
                    <a:pt x="246130" y="76072"/>
                  </a:cubicBezTo>
                  <a:cubicBezTo>
                    <a:pt x="246802" y="75978"/>
                    <a:pt x="247029" y="75816"/>
                    <a:pt x="246808" y="75586"/>
                  </a:cubicBezTo>
                  <a:lnTo>
                    <a:pt x="236901" y="71866"/>
                  </a:lnTo>
                  <a:lnTo>
                    <a:pt x="245059" y="71371"/>
                  </a:lnTo>
                  <a:cubicBezTo>
                    <a:pt x="245728" y="71285"/>
                    <a:pt x="246267" y="71167"/>
                    <a:pt x="246677" y="71017"/>
                  </a:cubicBezTo>
                  <a:cubicBezTo>
                    <a:pt x="246840" y="70934"/>
                    <a:pt x="246885" y="70792"/>
                    <a:pt x="246815" y="70591"/>
                  </a:cubicBezTo>
                  <a:lnTo>
                    <a:pt x="237461" y="66958"/>
                  </a:lnTo>
                  <a:cubicBezTo>
                    <a:pt x="236651" y="66616"/>
                    <a:pt x="236305" y="66397"/>
                    <a:pt x="236425" y="66301"/>
                  </a:cubicBezTo>
                  <a:cubicBezTo>
                    <a:pt x="236534" y="66093"/>
                    <a:pt x="236835" y="66010"/>
                    <a:pt x="237329" y="66053"/>
                  </a:cubicBezTo>
                  <a:cubicBezTo>
                    <a:pt x="244387" y="66371"/>
                    <a:pt x="247845" y="66469"/>
                    <a:pt x="247701" y="66348"/>
                  </a:cubicBezTo>
                  <a:cubicBezTo>
                    <a:pt x="249826" y="66196"/>
                    <a:pt x="250866" y="65937"/>
                    <a:pt x="250819" y="65575"/>
                  </a:cubicBezTo>
                  <a:cubicBezTo>
                    <a:pt x="250989" y="65472"/>
                    <a:pt x="250752" y="65326"/>
                    <a:pt x="250108" y="65139"/>
                  </a:cubicBezTo>
                  <a:cubicBezTo>
                    <a:pt x="243112" y="63428"/>
                    <a:pt x="239634" y="62531"/>
                    <a:pt x="239672" y="62449"/>
                  </a:cubicBezTo>
                  <a:cubicBezTo>
                    <a:pt x="238576" y="62151"/>
                    <a:pt x="238255" y="61927"/>
                    <a:pt x="238712" y="61776"/>
                  </a:cubicBezTo>
                  <a:lnTo>
                    <a:pt x="249114" y="62372"/>
                  </a:lnTo>
                  <a:cubicBezTo>
                    <a:pt x="250177" y="62436"/>
                    <a:pt x="250659" y="62350"/>
                    <a:pt x="250559" y="62113"/>
                  </a:cubicBezTo>
                  <a:cubicBezTo>
                    <a:pt x="243822" y="59973"/>
                    <a:pt x="239471" y="58426"/>
                    <a:pt x="237436" y="57455"/>
                  </a:cubicBezTo>
                  <a:lnTo>
                    <a:pt x="237609" y="56509"/>
                  </a:lnTo>
                  <a:cubicBezTo>
                    <a:pt x="239391" y="57080"/>
                    <a:pt x="241317" y="57629"/>
                    <a:pt x="243398" y="58156"/>
                  </a:cubicBezTo>
                  <a:cubicBezTo>
                    <a:pt x="245531" y="58697"/>
                    <a:pt x="247817" y="59223"/>
                    <a:pt x="249241" y="59468"/>
                  </a:cubicBezTo>
                  <a:cubicBezTo>
                    <a:pt x="250664" y="59712"/>
                    <a:pt x="251125" y="59780"/>
                    <a:pt x="251611" y="59845"/>
                  </a:cubicBezTo>
                  <a:cubicBezTo>
                    <a:pt x="252097" y="59909"/>
                    <a:pt x="252610" y="59971"/>
                    <a:pt x="253150" y="60031"/>
                  </a:cubicBezTo>
                  <a:cubicBezTo>
                    <a:pt x="253689" y="60092"/>
                    <a:pt x="254254" y="60151"/>
                    <a:pt x="254738" y="59831"/>
                  </a:cubicBezTo>
                  <a:cubicBezTo>
                    <a:pt x="255222" y="59512"/>
                    <a:pt x="255222" y="59512"/>
                    <a:pt x="254933" y="59474"/>
                  </a:cubicBezTo>
                  <a:cubicBezTo>
                    <a:pt x="254933" y="59474"/>
                    <a:pt x="254457" y="58645"/>
                    <a:pt x="253914" y="58550"/>
                  </a:cubicBezTo>
                  <a:cubicBezTo>
                    <a:pt x="253370" y="58455"/>
                    <a:pt x="252854" y="58361"/>
                    <a:pt x="252365" y="58268"/>
                  </a:cubicBezTo>
                  <a:cubicBezTo>
                    <a:pt x="251877" y="58174"/>
                    <a:pt x="251416" y="58081"/>
                    <a:pt x="250984" y="57993"/>
                  </a:cubicBezTo>
                  <a:cubicBezTo>
                    <a:pt x="250551" y="57903"/>
                    <a:pt x="248174" y="57407"/>
                    <a:pt x="245929" y="57009"/>
                  </a:cubicBezTo>
                  <a:cubicBezTo>
                    <a:pt x="244528" y="56761"/>
                    <a:pt x="243204" y="56517"/>
                    <a:pt x="241916" y="56274"/>
                  </a:cubicBezTo>
                  <a:lnTo>
                    <a:pt x="253377" y="56580"/>
                  </a:lnTo>
                  <a:cubicBezTo>
                    <a:pt x="253368" y="56422"/>
                    <a:pt x="253256" y="56285"/>
                    <a:pt x="253040" y="56171"/>
                  </a:cubicBezTo>
                  <a:cubicBezTo>
                    <a:pt x="250317" y="54990"/>
                    <a:pt x="248990" y="54377"/>
                    <a:pt x="249060" y="54329"/>
                  </a:cubicBezTo>
                  <a:lnTo>
                    <a:pt x="248144" y="53110"/>
                  </a:lnTo>
                  <a:cubicBezTo>
                    <a:pt x="246125" y="51894"/>
                    <a:pt x="245071" y="51200"/>
                    <a:pt x="244984" y="51030"/>
                  </a:cubicBezTo>
                  <a:cubicBezTo>
                    <a:pt x="244834" y="50890"/>
                    <a:pt x="244759" y="50740"/>
                    <a:pt x="244758" y="50580"/>
                  </a:cubicBezTo>
                  <a:cubicBezTo>
                    <a:pt x="245023" y="49744"/>
                    <a:pt x="245063" y="49203"/>
                    <a:pt x="244878" y="48956"/>
                  </a:cubicBezTo>
                  <a:lnTo>
                    <a:pt x="244760" y="48824"/>
                  </a:lnTo>
                  <a:cubicBezTo>
                    <a:pt x="245216" y="48976"/>
                    <a:pt x="245671" y="49128"/>
                    <a:pt x="246141" y="49285"/>
                  </a:cubicBezTo>
                  <a:cubicBezTo>
                    <a:pt x="246782" y="49500"/>
                    <a:pt x="247435" y="49720"/>
                    <a:pt x="247886" y="49832"/>
                  </a:cubicBezTo>
                  <a:cubicBezTo>
                    <a:pt x="248337" y="49944"/>
                    <a:pt x="248546" y="49991"/>
                    <a:pt x="248751" y="50038"/>
                  </a:cubicBezTo>
                  <a:cubicBezTo>
                    <a:pt x="248955" y="50085"/>
                    <a:pt x="249156" y="50126"/>
                    <a:pt x="249352" y="50165"/>
                  </a:cubicBezTo>
                  <a:cubicBezTo>
                    <a:pt x="249548" y="50204"/>
                    <a:pt x="249740" y="50241"/>
                    <a:pt x="250516" y="50360"/>
                  </a:cubicBezTo>
                  <a:cubicBezTo>
                    <a:pt x="251292" y="50480"/>
                    <a:pt x="252528" y="50650"/>
                    <a:pt x="253600" y="50770"/>
                  </a:cubicBezTo>
                  <a:cubicBezTo>
                    <a:pt x="254671" y="50891"/>
                    <a:pt x="255577" y="50963"/>
                    <a:pt x="256318" y="50983"/>
                  </a:cubicBezTo>
                  <a:cubicBezTo>
                    <a:pt x="257058" y="51003"/>
                    <a:pt x="257628" y="50978"/>
                    <a:pt x="257966" y="50987"/>
                  </a:cubicBezTo>
                  <a:cubicBezTo>
                    <a:pt x="258303" y="50995"/>
                    <a:pt x="258303" y="50995"/>
                    <a:pt x="258079" y="50978"/>
                  </a:cubicBezTo>
                  <a:cubicBezTo>
                    <a:pt x="258079" y="50978"/>
                    <a:pt x="257634" y="50909"/>
                    <a:pt x="257034" y="50744"/>
                  </a:cubicBezTo>
                  <a:cubicBezTo>
                    <a:pt x="256434" y="50578"/>
                    <a:pt x="255672" y="50378"/>
                    <a:pt x="254743" y="50142"/>
                  </a:cubicBezTo>
                  <a:cubicBezTo>
                    <a:pt x="253814" y="49905"/>
                    <a:pt x="252720" y="49631"/>
                    <a:pt x="251460" y="49321"/>
                  </a:cubicBezTo>
                  <a:cubicBezTo>
                    <a:pt x="250199" y="49010"/>
                    <a:pt x="250036" y="48963"/>
                    <a:pt x="249855" y="48912"/>
                  </a:cubicBezTo>
                  <a:cubicBezTo>
                    <a:pt x="249673" y="48861"/>
                    <a:pt x="249488" y="48805"/>
                    <a:pt x="249298" y="48747"/>
                  </a:cubicBezTo>
                  <a:cubicBezTo>
                    <a:pt x="249107" y="48690"/>
                    <a:pt x="248913" y="48630"/>
                    <a:pt x="248719" y="48568"/>
                  </a:cubicBezTo>
                  <a:cubicBezTo>
                    <a:pt x="248524" y="48505"/>
                    <a:pt x="247863" y="48276"/>
                    <a:pt x="247195" y="48108"/>
                  </a:cubicBezTo>
                  <a:cubicBezTo>
                    <a:pt x="246527" y="47940"/>
                    <a:pt x="245872" y="47780"/>
                    <a:pt x="245229" y="47630"/>
                  </a:cubicBezTo>
                  <a:cubicBezTo>
                    <a:pt x="244587" y="47479"/>
                    <a:pt x="243957" y="47337"/>
                    <a:pt x="243339" y="47202"/>
                  </a:cubicBezTo>
                  <a:cubicBezTo>
                    <a:pt x="243332" y="47201"/>
                    <a:pt x="243322" y="47198"/>
                    <a:pt x="243314" y="47197"/>
                  </a:cubicBezTo>
                  <a:lnTo>
                    <a:pt x="242754" y="46566"/>
                  </a:lnTo>
                  <a:cubicBezTo>
                    <a:pt x="242613" y="46339"/>
                    <a:pt x="243050" y="45977"/>
                    <a:pt x="244064" y="45482"/>
                  </a:cubicBezTo>
                  <a:cubicBezTo>
                    <a:pt x="244095" y="45450"/>
                    <a:pt x="244098" y="45415"/>
                    <a:pt x="244111" y="45381"/>
                  </a:cubicBezTo>
                  <a:cubicBezTo>
                    <a:pt x="246206" y="46154"/>
                    <a:pt x="248626" y="46804"/>
                    <a:pt x="251400" y="47170"/>
                  </a:cubicBezTo>
                  <a:cubicBezTo>
                    <a:pt x="254286" y="47551"/>
                    <a:pt x="257512" y="47718"/>
                    <a:pt x="260094" y="47750"/>
                  </a:cubicBezTo>
                  <a:cubicBezTo>
                    <a:pt x="262676" y="47781"/>
                    <a:pt x="262676" y="47781"/>
                    <a:pt x="260967" y="47634"/>
                  </a:cubicBezTo>
                  <a:cubicBezTo>
                    <a:pt x="260967" y="47634"/>
                    <a:pt x="257587" y="46966"/>
                    <a:pt x="254552" y="46404"/>
                  </a:cubicBezTo>
                  <a:cubicBezTo>
                    <a:pt x="251518" y="45841"/>
                    <a:pt x="248830" y="45275"/>
                    <a:pt x="246452" y="44768"/>
                  </a:cubicBezTo>
                  <a:cubicBezTo>
                    <a:pt x="244442" y="44339"/>
                    <a:pt x="242708" y="43863"/>
                    <a:pt x="241615" y="43593"/>
                  </a:cubicBezTo>
                  <a:lnTo>
                    <a:pt x="240252" y="42742"/>
                  </a:lnTo>
                  <a:lnTo>
                    <a:pt x="240275" y="42628"/>
                  </a:lnTo>
                  <a:lnTo>
                    <a:pt x="246515" y="42074"/>
                  </a:lnTo>
                  <a:cubicBezTo>
                    <a:pt x="247459" y="41912"/>
                    <a:pt x="247817" y="41675"/>
                    <a:pt x="247588" y="41362"/>
                  </a:cubicBezTo>
                  <a:lnTo>
                    <a:pt x="243988" y="38768"/>
                  </a:lnTo>
                  <a:cubicBezTo>
                    <a:pt x="243621" y="38417"/>
                    <a:pt x="243562" y="38172"/>
                    <a:pt x="243811" y="38032"/>
                  </a:cubicBezTo>
                  <a:cubicBezTo>
                    <a:pt x="244122" y="38159"/>
                    <a:pt x="244439" y="38285"/>
                    <a:pt x="244751" y="38404"/>
                  </a:cubicBezTo>
                  <a:cubicBezTo>
                    <a:pt x="245909" y="38842"/>
                    <a:pt x="246977" y="39206"/>
                    <a:pt x="247951" y="39514"/>
                  </a:cubicBezTo>
                  <a:cubicBezTo>
                    <a:pt x="248924" y="39822"/>
                    <a:pt x="249806" y="40070"/>
                    <a:pt x="250920" y="40313"/>
                  </a:cubicBezTo>
                  <a:cubicBezTo>
                    <a:pt x="252033" y="40556"/>
                    <a:pt x="253414" y="40777"/>
                    <a:pt x="254732" y="40948"/>
                  </a:cubicBezTo>
                  <a:cubicBezTo>
                    <a:pt x="256049" y="41120"/>
                    <a:pt x="257303" y="41240"/>
                    <a:pt x="258492" y="41298"/>
                  </a:cubicBezTo>
                  <a:cubicBezTo>
                    <a:pt x="259681" y="41355"/>
                    <a:pt x="260804" y="41329"/>
                    <a:pt x="261608" y="41325"/>
                  </a:cubicBezTo>
                  <a:cubicBezTo>
                    <a:pt x="262412" y="41321"/>
                    <a:pt x="262412" y="41321"/>
                    <a:pt x="261880" y="41281"/>
                  </a:cubicBezTo>
                  <a:cubicBezTo>
                    <a:pt x="261880" y="41281"/>
                    <a:pt x="260827" y="41069"/>
                    <a:pt x="259718" y="40827"/>
                  </a:cubicBezTo>
                  <a:cubicBezTo>
                    <a:pt x="258608" y="40585"/>
                    <a:pt x="257436" y="40335"/>
                    <a:pt x="256201" y="40060"/>
                  </a:cubicBezTo>
                  <a:cubicBezTo>
                    <a:pt x="254966" y="39785"/>
                    <a:pt x="253668" y="39479"/>
                    <a:pt x="252300" y="39151"/>
                  </a:cubicBezTo>
                  <a:cubicBezTo>
                    <a:pt x="250934" y="38822"/>
                    <a:pt x="250125" y="38676"/>
                    <a:pt x="249216" y="38493"/>
                  </a:cubicBezTo>
                  <a:cubicBezTo>
                    <a:pt x="248313" y="38310"/>
                    <a:pt x="247305" y="38089"/>
                    <a:pt x="246193" y="37829"/>
                  </a:cubicBezTo>
                  <a:cubicBezTo>
                    <a:pt x="249794" y="37769"/>
                    <a:pt x="251824" y="37716"/>
                    <a:pt x="252243" y="37669"/>
                  </a:cubicBezTo>
                  <a:cubicBezTo>
                    <a:pt x="252967" y="37631"/>
                    <a:pt x="253380" y="37554"/>
                    <a:pt x="253482" y="37439"/>
                  </a:cubicBezTo>
                  <a:cubicBezTo>
                    <a:pt x="253501" y="37322"/>
                    <a:pt x="253397" y="37211"/>
                    <a:pt x="253170" y="37104"/>
                  </a:cubicBezTo>
                  <a:lnTo>
                    <a:pt x="247917" y="35269"/>
                  </a:lnTo>
                  <a:cubicBezTo>
                    <a:pt x="247240" y="35024"/>
                    <a:pt x="246939" y="34874"/>
                    <a:pt x="247016" y="34818"/>
                  </a:cubicBezTo>
                  <a:cubicBezTo>
                    <a:pt x="246976" y="34718"/>
                    <a:pt x="247026" y="34647"/>
                    <a:pt x="247165" y="34605"/>
                  </a:cubicBezTo>
                  <a:lnTo>
                    <a:pt x="250319" y="34088"/>
                  </a:lnTo>
                  <a:cubicBezTo>
                    <a:pt x="250711" y="34014"/>
                    <a:pt x="250896" y="33931"/>
                    <a:pt x="250872" y="33838"/>
                  </a:cubicBezTo>
                  <a:cubicBezTo>
                    <a:pt x="250917" y="33721"/>
                    <a:pt x="250879" y="33616"/>
                    <a:pt x="250756" y="33522"/>
                  </a:cubicBezTo>
                  <a:lnTo>
                    <a:pt x="248727" y="32354"/>
                  </a:lnTo>
                  <a:cubicBezTo>
                    <a:pt x="248529" y="32247"/>
                    <a:pt x="248411" y="32116"/>
                    <a:pt x="248372" y="31962"/>
                  </a:cubicBezTo>
                  <a:cubicBezTo>
                    <a:pt x="248340" y="31867"/>
                    <a:pt x="248383" y="31777"/>
                    <a:pt x="248502" y="31692"/>
                  </a:cubicBezTo>
                  <a:cubicBezTo>
                    <a:pt x="249425" y="31283"/>
                    <a:pt x="249903" y="31051"/>
                    <a:pt x="249935" y="30995"/>
                  </a:cubicBezTo>
                  <a:cubicBezTo>
                    <a:pt x="250092" y="30885"/>
                    <a:pt x="250127" y="30752"/>
                    <a:pt x="250040" y="30595"/>
                  </a:cubicBezTo>
                  <a:lnTo>
                    <a:pt x="247063" y="28854"/>
                  </a:lnTo>
                  <a:cubicBezTo>
                    <a:pt x="246852" y="28737"/>
                    <a:pt x="246743" y="28622"/>
                    <a:pt x="246736" y="28511"/>
                  </a:cubicBezTo>
                  <a:cubicBezTo>
                    <a:pt x="246697" y="28407"/>
                    <a:pt x="246798" y="28332"/>
                    <a:pt x="247038" y="28288"/>
                  </a:cubicBezTo>
                  <a:cubicBezTo>
                    <a:pt x="248671" y="28090"/>
                    <a:pt x="249442" y="27975"/>
                    <a:pt x="249350" y="27946"/>
                  </a:cubicBezTo>
                  <a:cubicBezTo>
                    <a:pt x="249495" y="27901"/>
                    <a:pt x="249510" y="27806"/>
                    <a:pt x="249397" y="27659"/>
                  </a:cubicBezTo>
                  <a:lnTo>
                    <a:pt x="245221" y="26264"/>
                  </a:lnTo>
                  <a:cubicBezTo>
                    <a:pt x="247023" y="25971"/>
                    <a:pt x="248278" y="25786"/>
                    <a:pt x="248865" y="25732"/>
                  </a:cubicBezTo>
                  <a:lnTo>
                    <a:pt x="254179" y="25360"/>
                  </a:lnTo>
                  <a:cubicBezTo>
                    <a:pt x="254295" y="25250"/>
                    <a:pt x="254190" y="25158"/>
                    <a:pt x="253864" y="25083"/>
                  </a:cubicBezTo>
                  <a:lnTo>
                    <a:pt x="248590" y="23818"/>
                  </a:lnTo>
                  <a:cubicBezTo>
                    <a:pt x="247959" y="23646"/>
                    <a:pt x="247549" y="23492"/>
                    <a:pt x="247359" y="23356"/>
                  </a:cubicBezTo>
                  <a:cubicBezTo>
                    <a:pt x="247272" y="23274"/>
                    <a:pt x="247293" y="23194"/>
                    <a:pt x="247422" y="23114"/>
                  </a:cubicBezTo>
                  <a:cubicBezTo>
                    <a:pt x="247809" y="23014"/>
                    <a:pt x="248124" y="22925"/>
                    <a:pt x="248420" y="22839"/>
                  </a:cubicBezTo>
                  <a:cubicBezTo>
                    <a:pt x="248547" y="22867"/>
                    <a:pt x="248668" y="22896"/>
                    <a:pt x="248796" y="22923"/>
                  </a:cubicBezTo>
                  <a:cubicBezTo>
                    <a:pt x="250863" y="23366"/>
                    <a:pt x="253026" y="23784"/>
                    <a:pt x="255294" y="24121"/>
                  </a:cubicBezTo>
                  <a:cubicBezTo>
                    <a:pt x="257560" y="24460"/>
                    <a:pt x="259933" y="24693"/>
                    <a:pt x="261601" y="24832"/>
                  </a:cubicBezTo>
                  <a:cubicBezTo>
                    <a:pt x="263269" y="24971"/>
                    <a:pt x="264125" y="25021"/>
                    <a:pt x="264915" y="25049"/>
                  </a:cubicBezTo>
                  <a:cubicBezTo>
                    <a:pt x="265706" y="25075"/>
                    <a:pt x="266432" y="25074"/>
                    <a:pt x="267091" y="25044"/>
                  </a:cubicBezTo>
                  <a:cubicBezTo>
                    <a:pt x="267751" y="25014"/>
                    <a:pt x="268342" y="24951"/>
                    <a:pt x="268750" y="24938"/>
                  </a:cubicBezTo>
                  <a:cubicBezTo>
                    <a:pt x="269158" y="24924"/>
                    <a:pt x="269158" y="24924"/>
                    <a:pt x="268887" y="24916"/>
                  </a:cubicBezTo>
                  <a:cubicBezTo>
                    <a:pt x="268887" y="24916"/>
                    <a:pt x="268346" y="24851"/>
                    <a:pt x="267745" y="24731"/>
                  </a:cubicBezTo>
                  <a:cubicBezTo>
                    <a:pt x="267145" y="24612"/>
                    <a:pt x="266480" y="24491"/>
                    <a:pt x="265752" y="24360"/>
                  </a:cubicBezTo>
                  <a:cubicBezTo>
                    <a:pt x="265025" y="24229"/>
                    <a:pt x="264232" y="24088"/>
                    <a:pt x="263374" y="23933"/>
                  </a:cubicBezTo>
                  <a:cubicBezTo>
                    <a:pt x="262517" y="23778"/>
                    <a:pt x="260117" y="23342"/>
                    <a:pt x="257805" y="22939"/>
                  </a:cubicBezTo>
                  <a:cubicBezTo>
                    <a:pt x="255493" y="22537"/>
                    <a:pt x="253251" y="22285"/>
                    <a:pt x="251097" y="22048"/>
                  </a:cubicBezTo>
                  <a:cubicBezTo>
                    <a:pt x="250455" y="21977"/>
                    <a:pt x="249833" y="21910"/>
                    <a:pt x="249231" y="21849"/>
                  </a:cubicBezTo>
                  <a:cubicBezTo>
                    <a:pt x="248137" y="21491"/>
                    <a:pt x="247544" y="21286"/>
                    <a:pt x="247517" y="21252"/>
                  </a:cubicBezTo>
                  <a:cubicBezTo>
                    <a:pt x="247279" y="21150"/>
                    <a:pt x="247194" y="21055"/>
                    <a:pt x="247262" y="20968"/>
                  </a:cubicBezTo>
                  <a:lnTo>
                    <a:pt x="249848" y="20792"/>
                  </a:lnTo>
                  <a:lnTo>
                    <a:pt x="247262" y="19947"/>
                  </a:lnTo>
                  <a:cubicBezTo>
                    <a:pt x="247056" y="19852"/>
                    <a:pt x="246955" y="19764"/>
                    <a:pt x="246961" y="19682"/>
                  </a:cubicBezTo>
                  <a:cubicBezTo>
                    <a:pt x="247020" y="19587"/>
                    <a:pt x="247258" y="19519"/>
                    <a:pt x="247676" y="19476"/>
                  </a:cubicBezTo>
                  <a:lnTo>
                    <a:pt x="254749" y="18718"/>
                  </a:lnTo>
                  <a:cubicBezTo>
                    <a:pt x="254852" y="18630"/>
                    <a:pt x="254837" y="18555"/>
                    <a:pt x="254705" y="18494"/>
                  </a:cubicBezTo>
                  <a:lnTo>
                    <a:pt x="251368" y="17768"/>
                  </a:lnTo>
                  <a:cubicBezTo>
                    <a:pt x="250827" y="17626"/>
                    <a:pt x="250675" y="17543"/>
                    <a:pt x="250913" y="17518"/>
                  </a:cubicBezTo>
                  <a:lnTo>
                    <a:pt x="254852" y="17387"/>
                  </a:lnTo>
                  <a:cubicBezTo>
                    <a:pt x="255659" y="17500"/>
                    <a:pt x="256395" y="17587"/>
                    <a:pt x="257085" y="17655"/>
                  </a:cubicBezTo>
                  <a:cubicBezTo>
                    <a:pt x="258310" y="17774"/>
                    <a:pt x="259422" y="17840"/>
                    <a:pt x="260418" y="17846"/>
                  </a:cubicBezTo>
                  <a:cubicBezTo>
                    <a:pt x="261415" y="17851"/>
                    <a:pt x="262294" y="17782"/>
                    <a:pt x="262890" y="17753"/>
                  </a:cubicBezTo>
                  <a:cubicBezTo>
                    <a:pt x="263486" y="17725"/>
                    <a:pt x="263486" y="17725"/>
                    <a:pt x="263090" y="17714"/>
                  </a:cubicBezTo>
                  <a:cubicBezTo>
                    <a:pt x="263090" y="17714"/>
                    <a:pt x="262302" y="17602"/>
                    <a:pt x="261410" y="17426"/>
                  </a:cubicBezTo>
                  <a:cubicBezTo>
                    <a:pt x="260517" y="17251"/>
                    <a:pt x="259515" y="17057"/>
                    <a:pt x="258401" y="16830"/>
                  </a:cubicBezTo>
                  <a:cubicBezTo>
                    <a:pt x="257286" y="16604"/>
                    <a:pt x="256059" y="16343"/>
                    <a:pt x="254719" y="16043"/>
                  </a:cubicBezTo>
                  <a:cubicBezTo>
                    <a:pt x="253929" y="15866"/>
                    <a:pt x="252914" y="15658"/>
                    <a:pt x="251863" y="15459"/>
                  </a:cubicBezTo>
                  <a:cubicBezTo>
                    <a:pt x="251895" y="15445"/>
                    <a:pt x="251945" y="15434"/>
                    <a:pt x="251913" y="15411"/>
                  </a:cubicBezTo>
                  <a:cubicBezTo>
                    <a:pt x="248434" y="14888"/>
                    <a:pt x="246691" y="14566"/>
                    <a:pt x="246682" y="14445"/>
                  </a:cubicBezTo>
                  <a:cubicBezTo>
                    <a:pt x="246478" y="14334"/>
                    <a:pt x="246811" y="14219"/>
                    <a:pt x="247680" y="14103"/>
                  </a:cubicBezTo>
                  <a:cubicBezTo>
                    <a:pt x="248034" y="14033"/>
                    <a:pt x="249016" y="13899"/>
                    <a:pt x="250501" y="13715"/>
                  </a:cubicBezTo>
                  <a:cubicBezTo>
                    <a:pt x="251071" y="13804"/>
                    <a:pt x="251639" y="13894"/>
                    <a:pt x="252222" y="13978"/>
                  </a:cubicBezTo>
                  <a:cubicBezTo>
                    <a:pt x="253889" y="14220"/>
                    <a:pt x="255207" y="14383"/>
                    <a:pt x="256318" y="14466"/>
                  </a:cubicBezTo>
                  <a:cubicBezTo>
                    <a:pt x="257428" y="14550"/>
                    <a:pt x="258326" y="14605"/>
                    <a:pt x="259009" y="14644"/>
                  </a:cubicBezTo>
                  <a:cubicBezTo>
                    <a:pt x="259692" y="14684"/>
                    <a:pt x="260159" y="14713"/>
                    <a:pt x="260721" y="14753"/>
                  </a:cubicBezTo>
                  <a:cubicBezTo>
                    <a:pt x="261283" y="14793"/>
                    <a:pt x="262089" y="14857"/>
                    <a:pt x="262899" y="14921"/>
                  </a:cubicBezTo>
                  <a:cubicBezTo>
                    <a:pt x="263710" y="14985"/>
                    <a:pt x="264523" y="15051"/>
                    <a:pt x="265344" y="15113"/>
                  </a:cubicBezTo>
                  <a:cubicBezTo>
                    <a:pt x="266164" y="15175"/>
                    <a:pt x="266990" y="15229"/>
                    <a:pt x="267504" y="15250"/>
                  </a:cubicBezTo>
                  <a:cubicBezTo>
                    <a:pt x="268018" y="15271"/>
                    <a:pt x="268203" y="15267"/>
                    <a:pt x="268386" y="15260"/>
                  </a:cubicBezTo>
                  <a:cubicBezTo>
                    <a:pt x="268568" y="15252"/>
                    <a:pt x="268748" y="15243"/>
                    <a:pt x="268924" y="15231"/>
                  </a:cubicBezTo>
                  <a:cubicBezTo>
                    <a:pt x="269101" y="15218"/>
                    <a:pt x="269274" y="15216"/>
                    <a:pt x="269401" y="15227"/>
                  </a:cubicBezTo>
                  <a:cubicBezTo>
                    <a:pt x="269528" y="15237"/>
                    <a:pt x="269528" y="15237"/>
                    <a:pt x="269443" y="15229"/>
                  </a:cubicBezTo>
                  <a:cubicBezTo>
                    <a:pt x="269443" y="15229"/>
                    <a:pt x="269274" y="15216"/>
                    <a:pt x="269104" y="15178"/>
                  </a:cubicBezTo>
                  <a:cubicBezTo>
                    <a:pt x="268970" y="15148"/>
                    <a:pt x="268834" y="15113"/>
                    <a:pt x="268698" y="15078"/>
                  </a:cubicBezTo>
                  <a:cubicBezTo>
                    <a:pt x="268910" y="15067"/>
                    <a:pt x="269072" y="15055"/>
                    <a:pt x="269216" y="15039"/>
                  </a:cubicBezTo>
                  <a:cubicBezTo>
                    <a:pt x="269384" y="15021"/>
                    <a:pt x="269546" y="14996"/>
                    <a:pt x="269700" y="14968"/>
                  </a:cubicBezTo>
                  <a:cubicBezTo>
                    <a:pt x="269855" y="14939"/>
                    <a:pt x="270003" y="14922"/>
                    <a:pt x="270111" y="14914"/>
                  </a:cubicBezTo>
                  <a:cubicBezTo>
                    <a:pt x="270220" y="14906"/>
                    <a:pt x="270220" y="14906"/>
                    <a:pt x="270147" y="14911"/>
                  </a:cubicBezTo>
                  <a:cubicBezTo>
                    <a:pt x="270147" y="14911"/>
                    <a:pt x="270003" y="14922"/>
                    <a:pt x="269852" y="14911"/>
                  </a:cubicBezTo>
                  <a:cubicBezTo>
                    <a:pt x="269701" y="14900"/>
                    <a:pt x="269546" y="14877"/>
                    <a:pt x="269386" y="14849"/>
                  </a:cubicBezTo>
                  <a:cubicBezTo>
                    <a:pt x="269226" y="14821"/>
                    <a:pt x="269061" y="14788"/>
                    <a:pt x="268892" y="14753"/>
                  </a:cubicBezTo>
                  <a:cubicBezTo>
                    <a:pt x="268722" y="14717"/>
                    <a:pt x="268358" y="14639"/>
                    <a:pt x="267991" y="14567"/>
                  </a:cubicBezTo>
                  <a:cubicBezTo>
                    <a:pt x="267624" y="14495"/>
                    <a:pt x="267255" y="14421"/>
                    <a:pt x="266883" y="14352"/>
                  </a:cubicBezTo>
                  <a:cubicBezTo>
                    <a:pt x="266510" y="14284"/>
                    <a:pt x="266134" y="14214"/>
                    <a:pt x="265757" y="14143"/>
                  </a:cubicBezTo>
                  <a:cubicBezTo>
                    <a:pt x="265380" y="14073"/>
                    <a:pt x="264518" y="13914"/>
                    <a:pt x="263633" y="13749"/>
                  </a:cubicBezTo>
                  <a:cubicBezTo>
                    <a:pt x="262747" y="13584"/>
                    <a:pt x="261836" y="13414"/>
                    <a:pt x="260899" y="13239"/>
                  </a:cubicBezTo>
                  <a:cubicBezTo>
                    <a:pt x="260735" y="13208"/>
                    <a:pt x="260554" y="13196"/>
                    <a:pt x="260387" y="13168"/>
                  </a:cubicBezTo>
                  <a:cubicBezTo>
                    <a:pt x="261190" y="13178"/>
                    <a:pt x="262226" y="13183"/>
                    <a:pt x="263178" y="13168"/>
                  </a:cubicBezTo>
                  <a:cubicBezTo>
                    <a:pt x="264458" y="13147"/>
                    <a:pt x="265581" y="13087"/>
                    <a:pt x="266543" y="12984"/>
                  </a:cubicBezTo>
                  <a:cubicBezTo>
                    <a:pt x="267506" y="12880"/>
                    <a:pt x="268304" y="12726"/>
                    <a:pt x="268823" y="12643"/>
                  </a:cubicBezTo>
                  <a:cubicBezTo>
                    <a:pt x="269342" y="12560"/>
                    <a:pt x="269342" y="12560"/>
                    <a:pt x="268994" y="12590"/>
                  </a:cubicBezTo>
                  <a:cubicBezTo>
                    <a:pt x="268994" y="12590"/>
                    <a:pt x="268294" y="12575"/>
                    <a:pt x="267442" y="12498"/>
                  </a:cubicBezTo>
                  <a:cubicBezTo>
                    <a:pt x="266591" y="12421"/>
                    <a:pt x="265588" y="12334"/>
                    <a:pt x="264430" y="12228"/>
                  </a:cubicBezTo>
                  <a:cubicBezTo>
                    <a:pt x="263272" y="12121"/>
                    <a:pt x="261957" y="11992"/>
                    <a:pt x="260484" y="11839"/>
                  </a:cubicBezTo>
                  <a:cubicBezTo>
                    <a:pt x="259009" y="11685"/>
                    <a:pt x="258922" y="11681"/>
                    <a:pt x="258622" y="11642"/>
                  </a:cubicBezTo>
                  <a:cubicBezTo>
                    <a:pt x="258321" y="11603"/>
                    <a:pt x="257781" y="11534"/>
                    <a:pt x="257008" y="11431"/>
                  </a:cubicBezTo>
                  <a:cubicBezTo>
                    <a:pt x="256236" y="11327"/>
                    <a:pt x="255229" y="11219"/>
                    <a:pt x="253986" y="11134"/>
                  </a:cubicBezTo>
                  <a:cubicBezTo>
                    <a:pt x="252743" y="11050"/>
                    <a:pt x="252060" y="10995"/>
                    <a:pt x="251347" y="10941"/>
                  </a:cubicBezTo>
                  <a:cubicBezTo>
                    <a:pt x="250728" y="10895"/>
                    <a:pt x="250082" y="10849"/>
                    <a:pt x="249425" y="10801"/>
                  </a:cubicBezTo>
                  <a:cubicBezTo>
                    <a:pt x="251851" y="10412"/>
                    <a:pt x="254932" y="10005"/>
                    <a:pt x="258685" y="9581"/>
                  </a:cubicBezTo>
                  <a:lnTo>
                    <a:pt x="247449" y="7878"/>
                  </a:lnTo>
                  <a:cubicBezTo>
                    <a:pt x="247505" y="7643"/>
                    <a:pt x="247560" y="7408"/>
                    <a:pt x="247616" y="7182"/>
                  </a:cubicBezTo>
                  <a:cubicBezTo>
                    <a:pt x="247895" y="7133"/>
                    <a:pt x="248151" y="7089"/>
                    <a:pt x="248410" y="7044"/>
                  </a:cubicBezTo>
                  <a:cubicBezTo>
                    <a:pt x="249173" y="7195"/>
                    <a:pt x="250035" y="7358"/>
                    <a:pt x="250829" y="7501"/>
                  </a:cubicBezTo>
                  <a:cubicBezTo>
                    <a:pt x="252053" y="7721"/>
                    <a:pt x="253089" y="7896"/>
                    <a:pt x="253939" y="8030"/>
                  </a:cubicBezTo>
                  <a:cubicBezTo>
                    <a:pt x="254788" y="8165"/>
                    <a:pt x="255451" y="8264"/>
                    <a:pt x="256372" y="8357"/>
                  </a:cubicBezTo>
                  <a:cubicBezTo>
                    <a:pt x="257293" y="8449"/>
                    <a:pt x="258645" y="8530"/>
                    <a:pt x="260061" y="8595"/>
                  </a:cubicBezTo>
                  <a:cubicBezTo>
                    <a:pt x="261476" y="8659"/>
                    <a:pt x="262954" y="8705"/>
                    <a:pt x="264495" y="8721"/>
                  </a:cubicBezTo>
                  <a:cubicBezTo>
                    <a:pt x="266036" y="8736"/>
                    <a:pt x="267643" y="8689"/>
                    <a:pt x="268877" y="8664"/>
                  </a:cubicBezTo>
                  <a:cubicBezTo>
                    <a:pt x="270111" y="8637"/>
                    <a:pt x="270111" y="8637"/>
                    <a:pt x="269293" y="8585"/>
                  </a:cubicBezTo>
                  <a:cubicBezTo>
                    <a:pt x="269293" y="8585"/>
                    <a:pt x="267670" y="8273"/>
                    <a:pt x="266106" y="8031"/>
                  </a:cubicBezTo>
                  <a:cubicBezTo>
                    <a:pt x="264543" y="7789"/>
                    <a:pt x="263041" y="7591"/>
                    <a:pt x="261601" y="7403"/>
                  </a:cubicBezTo>
                  <a:cubicBezTo>
                    <a:pt x="260161" y="7216"/>
                    <a:pt x="258784" y="7037"/>
                    <a:pt x="257467" y="6876"/>
                  </a:cubicBezTo>
                  <a:cubicBezTo>
                    <a:pt x="256150" y="6716"/>
                    <a:pt x="255620" y="6676"/>
                    <a:pt x="254899" y="6622"/>
                  </a:cubicBezTo>
                  <a:cubicBezTo>
                    <a:pt x="254238" y="6572"/>
                    <a:pt x="253395" y="6501"/>
                    <a:pt x="252409" y="6418"/>
                  </a:cubicBezTo>
                  <a:lnTo>
                    <a:pt x="262437" y="5052"/>
                  </a:lnTo>
                  <a:cubicBezTo>
                    <a:pt x="260906" y="4824"/>
                    <a:pt x="259402" y="4644"/>
                    <a:pt x="257920" y="4501"/>
                  </a:cubicBezTo>
                  <a:cubicBezTo>
                    <a:pt x="259613" y="4517"/>
                    <a:pt x="261292" y="4559"/>
                    <a:pt x="262693" y="4612"/>
                  </a:cubicBezTo>
                  <a:cubicBezTo>
                    <a:pt x="264932" y="4698"/>
                    <a:pt x="266207" y="4807"/>
                    <a:pt x="267605" y="5041"/>
                  </a:cubicBezTo>
                  <a:cubicBezTo>
                    <a:pt x="269003" y="5275"/>
                    <a:pt x="270523" y="5636"/>
                    <a:pt x="272160" y="6126"/>
                  </a:cubicBezTo>
                  <a:cubicBezTo>
                    <a:pt x="273797" y="6617"/>
                    <a:pt x="275549" y="7236"/>
                    <a:pt x="276265" y="7477"/>
                  </a:cubicBezTo>
                  <a:cubicBezTo>
                    <a:pt x="276496" y="7554"/>
                    <a:pt x="276621" y="7587"/>
                    <a:pt x="276709" y="7603"/>
                  </a:cubicBezTo>
                  <a:cubicBezTo>
                    <a:pt x="276702" y="7753"/>
                    <a:pt x="276690" y="7980"/>
                    <a:pt x="276666" y="8391"/>
                  </a:cubicBezTo>
                  <a:cubicBezTo>
                    <a:pt x="276612" y="9344"/>
                    <a:pt x="276509" y="10967"/>
                    <a:pt x="276408" y="12365"/>
                  </a:cubicBezTo>
                  <a:cubicBezTo>
                    <a:pt x="276308" y="13763"/>
                    <a:pt x="276210" y="14935"/>
                    <a:pt x="276116" y="15876"/>
                  </a:cubicBezTo>
                  <a:cubicBezTo>
                    <a:pt x="276022" y="16818"/>
                    <a:pt x="275932" y="17521"/>
                    <a:pt x="275849" y="18073"/>
                  </a:cubicBezTo>
                  <a:cubicBezTo>
                    <a:pt x="275765" y="18625"/>
                    <a:pt x="275683" y="19145"/>
                    <a:pt x="275586" y="19689"/>
                  </a:cubicBezTo>
                  <a:cubicBezTo>
                    <a:pt x="275490" y="20234"/>
                    <a:pt x="275379" y="20803"/>
                    <a:pt x="275254" y="21396"/>
                  </a:cubicBezTo>
                  <a:cubicBezTo>
                    <a:pt x="275129" y="21990"/>
                    <a:pt x="274989" y="22607"/>
                    <a:pt x="274531" y="24336"/>
                  </a:cubicBezTo>
                  <a:cubicBezTo>
                    <a:pt x="274073" y="26065"/>
                    <a:pt x="273364" y="28724"/>
                    <a:pt x="272766" y="31046"/>
                  </a:cubicBezTo>
                  <a:cubicBezTo>
                    <a:pt x="272168" y="33370"/>
                    <a:pt x="271679" y="35359"/>
                    <a:pt x="271314" y="37021"/>
                  </a:cubicBezTo>
                  <a:cubicBezTo>
                    <a:pt x="270948" y="38683"/>
                    <a:pt x="270705" y="40022"/>
                    <a:pt x="270324" y="42731"/>
                  </a:cubicBezTo>
                  <a:cubicBezTo>
                    <a:pt x="269943" y="45440"/>
                    <a:pt x="269417" y="49613"/>
                    <a:pt x="268991" y="53603"/>
                  </a:cubicBezTo>
                  <a:cubicBezTo>
                    <a:pt x="268866" y="54778"/>
                    <a:pt x="268766" y="55904"/>
                    <a:pt x="268657" y="57048"/>
                  </a:cubicBezTo>
                  <a:cubicBezTo>
                    <a:pt x="268428" y="58242"/>
                    <a:pt x="268199" y="59481"/>
                    <a:pt x="267974" y="60728"/>
                  </a:cubicBezTo>
                  <a:cubicBezTo>
                    <a:pt x="267081" y="65665"/>
                    <a:pt x="266177" y="70703"/>
                    <a:pt x="265251" y="75841"/>
                  </a:cubicBezTo>
                  <a:cubicBezTo>
                    <a:pt x="264325" y="80979"/>
                    <a:pt x="263419" y="86226"/>
                    <a:pt x="262721" y="91226"/>
                  </a:cubicBezTo>
                  <a:cubicBezTo>
                    <a:pt x="262023" y="96226"/>
                    <a:pt x="261554" y="100810"/>
                    <a:pt x="261015" y="108672"/>
                  </a:cubicBezTo>
                  <a:cubicBezTo>
                    <a:pt x="260477" y="116534"/>
                    <a:pt x="260123" y="123164"/>
                    <a:pt x="259954" y="128574"/>
                  </a:cubicBezTo>
                  <a:cubicBezTo>
                    <a:pt x="259785" y="133984"/>
                    <a:pt x="259802" y="138185"/>
                    <a:pt x="260015" y="141221"/>
                  </a:cubicBezTo>
                  <a:cubicBezTo>
                    <a:pt x="260069" y="141993"/>
                    <a:pt x="260139" y="142693"/>
                    <a:pt x="260243" y="143311"/>
                  </a:cubicBezTo>
                  <a:lnTo>
                    <a:pt x="259968" y="144022"/>
                  </a:lnTo>
                  <a:cubicBezTo>
                    <a:pt x="260581" y="149068"/>
                    <a:pt x="261811" y="151375"/>
                    <a:pt x="263656" y="150943"/>
                  </a:cubicBezTo>
                  <a:cubicBezTo>
                    <a:pt x="263743" y="150954"/>
                    <a:pt x="263875" y="150896"/>
                    <a:pt x="264041" y="150783"/>
                  </a:cubicBezTo>
                  <a:cubicBezTo>
                    <a:pt x="265002" y="151879"/>
                    <a:pt x="266036" y="152660"/>
                    <a:pt x="267148" y="153112"/>
                  </a:cubicBezTo>
                  <a:cubicBezTo>
                    <a:pt x="267439" y="153220"/>
                    <a:pt x="267645" y="153280"/>
                    <a:pt x="267768" y="153294"/>
                  </a:cubicBezTo>
                  <a:cubicBezTo>
                    <a:pt x="268313" y="153373"/>
                    <a:pt x="268782" y="153431"/>
                    <a:pt x="269177" y="153470"/>
                  </a:cubicBezTo>
                  <a:cubicBezTo>
                    <a:pt x="269953" y="153546"/>
                    <a:pt x="270671" y="153566"/>
                    <a:pt x="271332" y="153529"/>
                  </a:cubicBezTo>
                  <a:cubicBezTo>
                    <a:pt x="271720" y="153506"/>
                    <a:pt x="272214" y="153428"/>
                    <a:pt x="272814" y="153293"/>
                  </a:cubicBezTo>
                  <a:cubicBezTo>
                    <a:pt x="273072" y="153244"/>
                    <a:pt x="273869" y="153022"/>
                    <a:pt x="275205" y="152626"/>
                  </a:cubicBezTo>
                  <a:cubicBezTo>
                    <a:pt x="275301" y="152596"/>
                    <a:pt x="275572" y="152540"/>
                    <a:pt x="276019" y="152459"/>
                  </a:cubicBezTo>
                  <a:cubicBezTo>
                    <a:pt x="275522" y="152546"/>
                    <a:pt x="275010" y="152591"/>
                    <a:pt x="274482" y="152594"/>
                  </a:cubicBezTo>
                  <a:cubicBezTo>
                    <a:pt x="273168" y="152582"/>
                    <a:pt x="272177" y="152526"/>
                    <a:pt x="271508" y="152426"/>
                  </a:cubicBezTo>
                  <a:cubicBezTo>
                    <a:pt x="270902" y="152329"/>
                    <a:pt x="270224" y="152170"/>
                    <a:pt x="269477" y="151950"/>
                  </a:cubicBezTo>
                  <a:cubicBezTo>
                    <a:pt x="269138" y="151846"/>
                    <a:pt x="268882" y="151761"/>
                    <a:pt x="268709" y="151694"/>
                  </a:cubicBezTo>
                  <a:lnTo>
                    <a:pt x="268534" y="151618"/>
                  </a:lnTo>
                  <a:cubicBezTo>
                    <a:pt x="268754" y="151695"/>
                    <a:pt x="268967" y="151786"/>
                    <a:pt x="269193" y="151848"/>
                  </a:cubicBezTo>
                  <a:cubicBezTo>
                    <a:pt x="270639" y="152240"/>
                    <a:pt x="272491" y="152306"/>
                    <a:pt x="274750" y="152047"/>
                  </a:cubicBezTo>
                  <a:cubicBezTo>
                    <a:pt x="275716" y="151930"/>
                    <a:pt x="276709" y="151746"/>
                    <a:pt x="277725" y="151495"/>
                  </a:cubicBezTo>
                  <a:cubicBezTo>
                    <a:pt x="278220" y="151383"/>
                    <a:pt x="279719" y="150959"/>
                    <a:pt x="282224" y="150224"/>
                  </a:cubicBezTo>
                  <a:cubicBezTo>
                    <a:pt x="280503" y="150504"/>
                    <a:pt x="278174" y="150582"/>
                    <a:pt x="275236" y="150455"/>
                  </a:cubicBezTo>
                  <a:cubicBezTo>
                    <a:pt x="273302" y="150367"/>
                    <a:pt x="271074" y="150058"/>
                    <a:pt x="268552" y="149526"/>
                  </a:cubicBezTo>
                  <a:cubicBezTo>
                    <a:pt x="268498" y="149511"/>
                    <a:pt x="268455" y="149485"/>
                    <a:pt x="268401" y="149469"/>
                  </a:cubicBezTo>
                  <a:cubicBezTo>
                    <a:pt x="268669" y="149501"/>
                    <a:pt x="268920" y="149542"/>
                    <a:pt x="269209" y="149563"/>
                  </a:cubicBezTo>
                  <a:cubicBezTo>
                    <a:pt x="269246" y="149589"/>
                    <a:pt x="270227" y="149606"/>
                    <a:pt x="272151" y="149615"/>
                  </a:cubicBezTo>
                  <a:cubicBezTo>
                    <a:pt x="272278" y="149624"/>
                    <a:pt x="272822" y="149607"/>
                    <a:pt x="273786" y="149565"/>
                  </a:cubicBezTo>
                  <a:cubicBezTo>
                    <a:pt x="275470" y="149469"/>
                    <a:pt x="276842" y="149360"/>
                    <a:pt x="277903" y="149236"/>
                  </a:cubicBezTo>
                  <a:cubicBezTo>
                    <a:pt x="278481" y="149153"/>
                    <a:pt x="278912" y="149083"/>
                    <a:pt x="279196" y="149028"/>
                  </a:cubicBezTo>
                  <a:cubicBezTo>
                    <a:pt x="281110" y="148669"/>
                    <a:pt x="282548" y="148389"/>
                    <a:pt x="283511" y="148186"/>
                  </a:cubicBezTo>
                  <a:cubicBezTo>
                    <a:pt x="285133" y="147803"/>
                    <a:pt x="286413" y="147327"/>
                    <a:pt x="287351" y="146758"/>
                  </a:cubicBezTo>
                  <a:cubicBezTo>
                    <a:pt x="287355" y="146748"/>
                    <a:pt x="287263" y="146765"/>
                    <a:pt x="287077" y="146809"/>
                  </a:cubicBezTo>
                  <a:cubicBezTo>
                    <a:pt x="286681" y="146748"/>
                    <a:pt x="286240" y="146717"/>
                    <a:pt x="285752" y="146717"/>
                  </a:cubicBezTo>
                  <a:cubicBezTo>
                    <a:pt x="284688" y="146786"/>
                    <a:pt x="283988" y="146824"/>
                    <a:pt x="283651" y="146832"/>
                  </a:cubicBezTo>
                  <a:cubicBezTo>
                    <a:pt x="282115" y="146839"/>
                    <a:pt x="281334" y="146845"/>
                    <a:pt x="281307" y="146852"/>
                  </a:cubicBezTo>
                  <a:lnTo>
                    <a:pt x="278606" y="146945"/>
                  </a:lnTo>
                  <a:cubicBezTo>
                    <a:pt x="278407" y="146952"/>
                    <a:pt x="278030" y="146959"/>
                    <a:pt x="277472" y="146967"/>
                  </a:cubicBezTo>
                  <a:cubicBezTo>
                    <a:pt x="277417" y="146968"/>
                    <a:pt x="277259" y="146977"/>
                    <a:pt x="277011" y="146992"/>
                  </a:cubicBezTo>
                  <a:cubicBezTo>
                    <a:pt x="276287" y="146916"/>
                    <a:pt x="275742" y="146853"/>
                    <a:pt x="275302" y="146799"/>
                  </a:cubicBezTo>
                  <a:cubicBezTo>
                    <a:pt x="277232" y="146720"/>
                    <a:pt x="279321" y="146435"/>
                    <a:pt x="281614" y="145888"/>
                  </a:cubicBezTo>
                  <a:cubicBezTo>
                    <a:pt x="283285" y="145497"/>
                    <a:pt x="284609" y="145147"/>
                    <a:pt x="285584" y="144838"/>
                  </a:cubicBezTo>
                  <a:cubicBezTo>
                    <a:pt x="286109" y="144675"/>
                    <a:pt x="286583" y="144515"/>
                    <a:pt x="287005" y="144358"/>
                  </a:cubicBezTo>
                  <a:lnTo>
                    <a:pt x="289087" y="143556"/>
                  </a:lnTo>
                  <a:cubicBezTo>
                    <a:pt x="288648" y="143689"/>
                    <a:pt x="288062" y="143776"/>
                    <a:pt x="287331" y="143816"/>
                  </a:cubicBezTo>
                  <a:cubicBezTo>
                    <a:pt x="287137" y="143831"/>
                    <a:pt x="286760" y="143854"/>
                    <a:pt x="286200" y="143884"/>
                  </a:cubicBezTo>
                  <a:lnTo>
                    <a:pt x="279282" y="144240"/>
                  </a:lnTo>
                  <a:cubicBezTo>
                    <a:pt x="278651" y="144265"/>
                    <a:pt x="278085" y="144277"/>
                    <a:pt x="277585" y="144276"/>
                  </a:cubicBezTo>
                  <a:cubicBezTo>
                    <a:pt x="277366" y="144279"/>
                    <a:pt x="276926" y="144272"/>
                    <a:pt x="276286" y="144259"/>
                  </a:cubicBezTo>
                  <a:lnTo>
                    <a:pt x="276684" y="144191"/>
                  </a:lnTo>
                  <a:cubicBezTo>
                    <a:pt x="276999" y="144132"/>
                    <a:pt x="277559" y="144008"/>
                    <a:pt x="278364" y="143819"/>
                  </a:cubicBezTo>
                  <a:cubicBezTo>
                    <a:pt x="278782" y="143721"/>
                    <a:pt x="279128" y="143636"/>
                    <a:pt x="279404" y="143564"/>
                  </a:cubicBezTo>
                  <a:cubicBezTo>
                    <a:pt x="280867" y="143163"/>
                    <a:pt x="281941" y="142882"/>
                    <a:pt x="282627" y="142718"/>
                  </a:cubicBezTo>
                  <a:cubicBezTo>
                    <a:pt x="283012" y="142629"/>
                    <a:pt x="283361" y="142575"/>
                    <a:pt x="283675" y="142555"/>
                  </a:cubicBezTo>
                  <a:cubicBezTo>
                    <a:pt x="283523" y="142565"/>
                    <a:pt x="283367" y="142562"/>
                    <a:pt x="283212" y="142564"/>
                  </a:cubicBezTo>
                  <a:cubicBezTo>
                    <a:pt x="283908" y="142410"/>
                    <a:pt x="284652" y="142240"/>
                    <a:pt x="285455" y="142050"/>
                  </a:cubicBezTo>
                  <a:cubicBezTo>
                    <a:pt x="285888" y="141946"/>
                    <a:pt x="286558" y="141764"/>
                    <a:pt x="287464" y="141504"/>
                  </a:cubicBezTo>
                  <a:cubicBezTo>
                    <a:pt x="287816" y="141413"/>
                    <a:pt x="289179" y="140995"/>
                    <a:pt x="291555" y="140251"/>
                  </a:cubicBezTo>
                  <a:lnTo>
                    <a:pt x="293430" y="139742"/>
                  </a:lnTo>
                  <a:lnTo>
                    <a:pt x="293418" y="139743"/>
                  </a:lnTo>
                  <a:lnTo>
                    <a:pt x="292873" y="139838"/>
                  </a:lnTo>
                  <a:lnTo>
                    <a:pt x="291876" y="139908"/>
                  </a:lnTo>
                  <a:cubicBezTo>
                    <a:pt x="291475" y="139935"/>
                    <a:pt x="291033" y="139961"/>
                    <a:pt x="290549" y="139986"/>
                  </a:cubicBezTo>
                  <a:cubicBezTo>
                    <a:pt x="289577" y="140025"/>
                    <a:pt x="288725" y="140065"/>
                    <a:pt x="287994" y="140110"/>
                  </a:cubicBezTo>
                  <a:cubicBezTo>
                    <a:pt x="287790" y="140119"/>
                    <a:pt x="287079" y="140168"/>
                    <a:pt x="285893" y="140253"/>
                  </a:cubicBezTo>
                  <a:cubicBezTo>
                    <a:pt x="286077" y="140189"/>
                    <a:pt x="286263" y="140131"/>
                    <a:pt x="286449" y="140078"/>
                  </a:cubicBezTo>
                  <a:cubicBezTo>
                    <a:pt x="286066" y="140199"/>
                    <a:pt x="285388" y="140264"/>
                    <a:pt x="284418" y="140274"/>
                  </a:cubicBezTo>
                  <a:cubicBezTo>
                    <a:pt x="283761" y="140284"/>
                    <a:pt x="282752" y="140271"/>
                    <a:pt x="281391" y="140233"/>
                  </a:cubicBezTo>
                  <a:cubicBezTo>
                    <a:pt x="280763" y="140217"/>
                    <a:pt x="280230" y="140190"/>
                    <a:pt x="279790" y="140154"/>
                  </a:cubicBezTo>
                  <a:cubicBezTo>
                    <a:pt x="279187" y="140104"/>
                    <a:pt x="278668" y="140054"/>
                    <a:pt x="278234" y="140001"/>
                  </a:cubicBezTo>
                  <a:cubicBezTo>
                    <a:pt x="278176" y="139999"/>
                    <a:pt x="277851" y="139954"/>
                    <a:pt x="277263" y="139867"/>
                  </a:cubicBezTo>
                  <a:cubicBezTo>
                    <a:pt x="277371" y="139865"/>
                    <a:pt x="277496" y="139867"/>
                    <a:pt x="277596" y="139864"/>
                  </a:cubicBezTo>
                  <a:cubicBezTo>
                    <a:pt x="278048" y="139843"/>
                    <a:pt x="278398" y="139813"/>
                    <a:pt x="278647" y="139772"/>
                  </a:cubicBezTo>
                  <a:lnTo>
                    <a:pt x="280952" y="139396"/>
                  </a:lnTo>
                  <a:cubicBezTo>
                    <a:pt x="282393" y="139142"/>
                    <a:pt x="283521" y="138911"/>
                    <a:pt x="284337" y="138706"/>
                  </a:cubicBezTo>
                  <a:cubicBezTo>
                    <a:pt x="285347" y="138462"/>
                    <a:pt x="286187" y="138234"/>
                    <a:pt x="286859" y="138020"/>
                  </a:cubicBezTo>
                  <a:cubicBezTo>
                    <a:pt x="287522" y="137820"/>
                    <a:pt x="288541" y="137457"/>
                    <a:pt x="289914" y="136934"/>
                  </a:cubicBezTo>
                  <a:cubicBezTo>
                    <a:pt x="290020" y="136892"/>
                    <a:pt x="290278" y="136819"/>
                    <a:pt x="290687" y="136714"/>
                  </a:cubicBezTo>
                  <a:lnTo>
                    <a:pt x="290625" y="136729"/>
                  </a:lnTo>
                  <a:cubicBezTo>
                    <a:pt x="290118" y="136860"/>
                    <a:pt x="289488" y="136944"/>
                    <a:pt x="288736" y="136980"/>
                  </a:cubicBezTo>
                  <a:cubicBezTo>
                    <a:pt x="285787" y="137132"/>
                    <a:pt x="283408" y="137238"/>
                    <a:pt x="281600" y="137299"/>
                  </a:cubicBezTo>
                  <a:cubicBezTo>
                    <a:pt x="280892" y="137321"/>
                    <a:pt x="280185" y="137337"/>
                    <a:pt x="279481" y="137345"/>
                  </a:cubicBezTo>
                  <a:cubicBezTo>
                    <a:pt x="279422" y="137348"/>
                    <a:pt x="279193" y="137347"/>
                    <a:pt x="278828" y="137343"/>
                  </a:cubicBezTo>
                  <a:cubicBezTo>
                    <a:pt x="281457" y="136829"/>
                    <a:pt x="284591" y="136198"/>
                    <a:pt x="288358" y="135420"/>
                  </a:cubicBezTo>
                  <a:cubicBezTo>
                    <a:pt x="279937" y="134154"/>
                    <a:pt x="274391" y="132939"/>
                    <a:pt x="271644" y="131773"/>
                  </a:cubicBezTo>
                  <a:cubicBezTo>
                    <a:pt x="272887" y="131922"/>
                    <a:pt x="273841" y="132018"/>
                    <a:pt x="274500" y="132060"/>
                  </a:cubicBezTo>
                  <a:cubicBezTo>
                    <a:pt x="276076" y="132170"/>
                    <a:pt x="277461" y="132203"/>
                    <a:pt x="278657" y="132158"/>
                  </a:cubicBezTo>
                  <a:cubicBezTo>
                    <a:pt x="279245" y="132139"/>
                    <a:pt x="280403" y="132025"/>
                    <a:pt x="282130" y="131812"/>
                  </a:cubicBezTo>
                  <a:cubicBezTo>
                    <a:pt x="282909" y="131703"/>
                    <a:pt x="283772" y="131548"/>
                    <a:pt x="284689" y="131365"/>
                  </a:cubicBezTo>
                  <a:cubicBezTo>
                    <a:pt x="285311" y="131365"/>
                    <a:pt x="285944" y="131383"/>
                    <a:pt x="286544" y="131349"/>
                  </a:cubicBezTo>
                  <a:cubicBezTo>
                    <a:pt x="288959" y="130915"/>
                    <a:pt x="290987" y="130447"/>
                    <a:pt x="292629" y="129945"/>
                  </a:cubicBezTo>
                  <a:cubicBezTo>
                    <a:pt x="293085" y="129807"/>
                    <a:pt x="293590" y="129631"/>
                    <a:pt x="294144" y="129417"/>
                  </a:cubicBezTo>
                  <a:cubicBezTo>
                    <a:pt x="294631" y="129232"/>
                    <a:pt x="295610" y="128814"/>
                    <a:pt x="297081" y="128162"/>
                  </a:cubicBezTo>
                  <a:cubicBezTo>
                    <a:pt x="297387" y="128033"/>
                    <a:pt x="297803" y="127881"/>
                    <a:pt x="298331" y="127708"/>
                  </a:cubicBezTo>
                  <a:lnTo>
                    <a:pt x="298323" y="127710"/>
                  </a:lnTo>
                  <a:cubicBezTo>
                    <a:pt x="298103" y="127791"/>
                    <a:pt x="297550" y="127905"/>
                    <a:pt x="296663" y="128052"/>
                  </a:cubicBezTo>
                  <a:lnTo>
                    <a:pt x="296238" y="128111"/>
                  </a:lnTo>
                  <a:lnTo>
                    <a:pt x="292628" y="128550"/>
                  </a:lnTo>
                  <a:cubicBezTo>
                    <a:pt x="292287" y="128591"/>
                    <a:pt x="291275" y="128674"/>
                    <a:pt x="289592" y="128802"/>
                  </a:cubicBezTo>
                  <a:cubicBezTo>
                    <a:pt x="287414" y="128939"/>
                    <a:pt x="286295" y="129014"/>
                    <a:pt x="286236" y="129028"/>
                  </a:cubicBezTo>
                  <a:cubicBezTo>
                    <a:pt x="286024" y="129049"/>
                    <a:pt x="285831" y="129070"/>
                    <a:pt x="285657" y="129094"/>
                  </a:cubicBezTo>
                  <a:cubicBezTo>
                    <a:pt x="284883" y="129209"/>
                    <a:pt x="284337" y="129284"/>
                    <a:pt x="284019" y="129319"/>
                  </a:cubicBezTo>
                  <a:cubicBezTo>
                    <a:pt x="283868" y="129337"/>
                    <a:pt x="283683" y="129354"/>
                    <a:pt x="283525" y="129372"/>
                  </a:cubicBezTo>
                  <a:cubicBezTo>
                    <a:pt x="283368" y="129365"/>
                    <a:pt x="283226" y="129358"/>
                    <a:pt x="283060" y="129349"/>
                  </a:cubicBezTo>
                  <a:cubicBezTo>
                    <a:pt x="281803" y="129287"/>
                    <a:pt x="280792" y="129242"/>
                    <a:pt x="280028" y="129214"/>
                  </a:cubicBezTo>
                  <a:cubicBezTo>
                    <a:pt x="278689" y="129127"/>
                    <a:pt x="277864" y="129067"/>
                    <a:pt x="277552" y="129035"/>
                  </a:cubicBezTo>
                  <a:cubicBezTo>
                    <a:pt x="277415" y="129027"/>
                    <a:pt x="277273" y="129022"/>
                    <a:pt x="277124" y="129021"/>
                  </a:cubicBezTo>
                  <a:lnTo>
                    <a:pt x="277102" y="129021"/>
                  </a:lnTo>
                  <a:lnTo>
                    <a:pt x="274502" y="129129"/>
                  </a:lnTo>
                  <a:lnTo>
                    <a:pt x="273181" y="127635"/>
                  </a:lnTo>
                  <a:cubicBezTo>
                    <a:pt x="273005" y="127324"/>
                    <a:pt x="273100" y="127123"/>
                    <a:pt x="273466" y="127028"/>
                  </a:cubicBezTo>
                  <a:lnTo>
                    <a:pt x="281282" y="126939"/>
                  </a:lnTo>
                  <a:cubicBezTo>
                    <a:pt x="282103" y="126878"/>
                    <a:pt x="282497" y="126785"/>
                    <a:pt x="282465" y="126658"/>
                  </a:cubicBezTo>
                  <a:cubicBezTo>
                    <a:pt x="282545" y="126473"/>
                    <a:pt x="282405" y="126303"/>
                    <a:pt x="282046" y="126147"/>
                  </a:cubicBezTo>
                  <a:lnTo>
                    <a:pt x="275863" y="123208"/>
                  </a:lnTo>
                  <a:cubicBezTo>
                    <a:pt x="275050" y="122728"/>
                    <a:pt x="274823" y="122360"/>
                    <a:pt x="275181" y="122103"/>
                  </a:cubicBezTo>
                  <a:lnTo>
                    <a:pt x="288084" y="121611"/>
                  </a:lnTo>
                  <a:cubicBezTo>
                    <a:pt x="290318" y="121483"/>
                    <a:pt x="291435" y="121317"/>
                    <a:pt x="291435" y="121112"/>
                  </a:cubicBezTo>
                  <a:lnTo>
                    <a:pt x="281043" y="116957"/>
                  </a:lnTo>
                  <a:cubicBezTo>
                    <a:pt x="279094" y="116063"/>
                    <a:pt x="277732" y="115251"/>
                    <a:pt x="276957" y="114519"/>
                  </a:cubicBezTo>
                  <a:cubicBezTo>
                    <a:pt x="276395" y="113977"/>
                    <a:pt x="276416" y="113609"/>
                    <a:pt x="277020" y="113412"/>
                  </a:cubicBezTo>
                  <a:cubicBezTo>
                    <a:pt x="283365" y="113435"/>
                    <a:pt x="286367" y="113104"/>
                    <a:pt x="286024" y="112421"/>
                  </a:cubicBezTo>
                  <a:cubicBezTo>
                    <a:pt x="283686" y="110995"/>
                    <a:pt x="281727" y="109702"/>
                    <a:pt x="280107" y="108527"/>
                  </a:cubicBezTo>
                  <a:cubicBezTo>
                    <a:pt x="285108" y="108414"/>
                    <a:pt x="288031" y="108303"/>
                    <a:pt x="288827" y="108192"/>
                  </a:cubicBezTo>
                  <a:cubicBezTo>
                    <a:pt x="290733" y="108028"/>
                    <a:pt x="291979" y="107737"/>
                    <a:pt x="292564" y="107320"/>
                  </a:cubicBezTo>
                  <a:cubicBezTo>
                    <a:pt x="292794" y="107052"/>
                    <a:pt x="292626" y="106788"/>
                    <a:pt x="292060" y="106527"/>
                  </a:cubicBezTo>
                  <a:lnTo>
                    <a:pt x="286126" y="104725"/>
                  </a:lnTo>
                  <a:cubicBezTo>
                    <a:pt x="286335" y="104714"/>
                    <a:pt x="286509" y="104705"/>
                    <a:pt x="286734" y="104694"/>
                  </a:cubicBezTo>
                  <a:cubicBezTo>
                    <a:pt x="286878" y="104689"/>
                    <a:pt x="287035" y="104685"/>
                    <a:pt x="287203" y="104685"/>
                  </a:cubicBezTo>
                  <a:lnTo>
                    <a:pt x="288038" y="104693"/>
                  </a:lnTo>
                  <a:cubicBezTo>
                    <a:pt x="288451" y="104644"/>
                    <a:pt x="288975" y="104614"/>
                    <a:pt x="289550" y="104591"/>
                  </a:cubicBezTo>
                  <a:cubicBezTo>
                    <a:pt x="290025" y="104673"/>
                    <a:pt x="290471" y="104752"/>
                    <a:pt x="290869" y="104829"/>
                  </a:cubicBezTo>
                  <a:cubicBezTo>
                    <a:pt x="291243" y="104905"/>
                    <a:pt x="291638" y="104990"/>
                    <a:pt x="292054" y="105085"/>
                  </a:cubicBezTo>
                  <a:lnTo>
                    <a:pt x="294041" y="105560"/>
                  </a:lnTo>
                  <a:lnTo>
                    <a:pt x="294333" y="105604"/>
                  </a:lnTo>
                  <a:cubicBezTo>
                    <a:pt x="294681" y="105619"/>
                    <a:pt x="294928" y="105637"/>
                    <a:pt x="295074" y="105659"/>
                  </a:cubicBezTo>
                  <a:cubicBezTo>
                    <a:pt x="295165" y="105668"/>
                    <a:pt x="295379" y="105701"/>
                    <a:pt x="295717" y="105757"/>
                  </a:cubicBezTo>
                  <a:cubicBezTo>
                    <a:pt x="297889" y="106146"/>
                    <a:pt x="299868" y="106491"/>
                    <a:pt x="301655" y="106792"/>
                  </a:cubicBezTo>
                  <a:lnTo>
                    <a:pt x="302715" y="107001"/>
                  </a:lnTo>
                  <a:lnTo>
                    <a:pt x="304108" y="107306"/>
                  </a:lnTo>
                  <a:lnTo>
                    <a:pt x="303513" y="107112"/>
                  </a:lnTo>
                  <a:cubicBezTo>
                    <a:pt x="302663" y="106751"/>
                    <a:pt x="301314" y="106156"/>
                    <a:pt x="299464" y="105327"/>
                  </a:cubicBezTo>
                  <a:lnTo>
                    <a:pt x="298296" y="104836"/>
                  </a:lnTo>
                  <a:cubicBezTo>
                    <a:pt x="297039" y="104327"/>
                    <a:pt x="296142" y="103996"/>
                    <a:pt x="295606" y="103840"/>
                  </a:cubicBezTo>
                  <a:lnTo>
                    <a:pt x="294556" y="103539"/>
                  </a:lnTo>
                  <a:cubicBezTo>
                    <a:pt x="294322" y="103485"/>
                    <a:pt x="294161" y="103458"/>
                    <a:pt x="294043" y="103448"/>
                  </a:cubicBezTo>
                  <a:cubicBezTo>
                    <a:pt x="293587" y="103301"/>
                    <a:pt x="292776" y="103115"/>
                    <a:pt x="291566" y="102885"/>
                  </a:cubicBezTo>
                  <a:cubicBezTo>
                    <a:pt x="291291" y="102836"/>
                    <a:pt x="291016" y="102791"/>
                    <a:pt x="290741" y="102750"/>
                  </a:cubicBezTo>
                  <a:cubicBezTo>
                    <a:pt x="289596" y="102597"/>
                    <a:pt x="288909" y="102499"/>
                    <a:pt x="288678" y="102457"/>
                  </a:cubicBezTo>
                  <a:cubicBezTo>
                    <a:pt x="288462" y="102428"/>
                    <a:pt x="288284" y="102414"/>
                    <a:pt x="288142" y="102415"/>
                  </a:cubicBezTo>
                  <a:lnTo>
                    <a:pt x="288103" y="102416"/>
                  </a:lnTo>
                  <a:cubicBezTo>
                    <a:pt x="287273" y="102479"/>
                    <a:pt x="286453" y="102599"/>
                    <a:pt x="285644" y="102775"/>
                  </a:cubicBezTo>
                  <a:cubicBezTo>
                    <a:pt x="285597" y="102784"/>
                    <a:pt x="285550" y="102799"/>
                    <a:pt x="285503" y="102808"/>
                  </a:cubicBezTo>
                  <a:lnTo>
                    <a:pt x="286754" y="102178"/>
                  </a:lnTo>
                  <a:cubicBezTo>
                    <a:pt x="287255" y="102241"/>
                    <a:pt x="288042" y="102337"/>
                    <a:pt x="289192" y="102476"/>
                  </a:cubicBezTo>
                  <a:lnTo>
                    <a:pt x="290718" y="102676"/>
                  </a:lnTo>
                  <a:cubicBezTo>
                    <a:pt x="291584" y="102792"/>
                    <a:pt x="292705" y="102952"/>
                    <a:pt x="294083" y="103157"/>
                  </a:cubicBezTo>
                  <a:cubicBezTo>
                    <a:pt x="294323" y="103186"/>
                    <a:pt x="294617" y="103214"/>
                    <a:pt x="294965" y="103241"/>
                  </a:cubicBezTo>
                  <a:lnTo>
                    <a:pt x="303371" y="103868"/>
                  </a:lnTo>
                  <a:cubicBezTo>
                    <a:pt x="304317" y="103956"/>
                    <a:pt x="304915" y="104055"/>
                    <a:pt x="305164" y="104164"/>
                  </a:cubicBezTo>
                  <a:cubicBezTo>
                    <a:pt x="303760" y="103547"/>
                    <a:pt x="302608" y="103094"/>
                    <a:pt x="301710" y="102807"/>
                  </a:cubicBezTo>
                  <a:cubicBezTo>
                    <a:pt x="300727" y="102472"/>
                    <a:pt x="299230" y="102043"/>
                    <a:pt x="297240" y="101525"/>
                  </a:cubicBezTo>
                  <a:lnTo>
                    <a:pt x="298114" y="101597"/>
                  </a:lnTo>
                  <a:cubicBezTo>
                    <a:pt x="298975" y="101641"/>
                    <a:pt x="299404" y="101602"/>
                    <a:pt x="299399" y="101480"/>
                  </a:cubicBezTo>
                  <a:cubicBezTo>
                    <a:pt x="299576" y="101243"/>
                    <a:pt x="299260" y="100956"/>
                    <a:pt x="298450" y="100619"/>
                  </a:cubicBezTo>
                  <a:lnTo>
                    <a:pt x="289108" y="96349"/>
                  </a:lnTo>
                  <a:cubicBezTo>
                    <a:pt x="289154" y="96287"/>
                    <a:pt x="289208" y="96234"/>
                    <a:pt x="289259" y="96178"/>
                  </a:cubicBezTo>
                  <a:lnTo>
                    <a:pt x="290282" y="96202"/>
                  </a:lnTo>
                  <a:lnTo>
                    <a:pt x="299324" y="96588"/>
                  </a:lnTo>
                  <a:cubicBezTo>
                    <a:pt x="300942" y="96581"/>
                    <a:pt x="301700" y="96466"/>
                    <a:pt x="301597" y="96244"/>
                  </a:cubicBezTo>
                  <a:cubicBezTo>
                    <a:pt x="301689" y="96140"/>
                    <a:pt x="301451" y="95972"/>
                    <a:pt x="300881" y="95741"/>
                  </a:cubicBezTo>
                  <a:cubicBezTo>
                    <a:pt x="297284" y="94415"/>
                    <a:pt x="294528" y="93394"/>
                    <a:pt x="292552" y="92656"/>
                  </a:cubicBezTo>
                  <a:cubicBezTo>
                    <a:pt x="294531" y="92835"/>
                    <a:pt x="296716" y="92989"/>
                    <a:pt x="299137" y="93112"/>
                  </a:cubicBezTo>
                  <a:cubicBezTo>
                    <a:pt x="301716" y="93236"/>
                    <a:pt x="303088" y="93075"/>
                    <a:pt x="303253" y="92630"/>
                  </a:cubicBezTo>
                  <a:cubicBezTo>
                    <a:pt x="303371" y="92465"/>
                    <a:pt x="303140" y="92208"/>
                    <a:pt x="302559" y="91858"/>
                  </a:cubicBezTo>
                  <a:cubicBezTo>
                    <a:pt x="299867" y="90502"/>
                    <a:pt x="297582" y="89320"/>
                    <a:pt x="295649" y="88287"/>
                  </a:cubicBezTo>
                  <a:cubicBezTo>
                    <a:pt x="295648" y="88244"/>
                    <a:pt x="295653" y="88224"/>
                    <a:pt x="295651" y="88176"/>
                  </a:cubicBezTo>
                  <a:cubicBezTo>
                    <a:pt x="302571" y="90664"/>
                    <a:pt x="306129" y="91489"/>
                    <a:pt x="306309" y="90645"/>
                  </a:cubicBezTo>
                  <a:cubicBezTo>
                    <a:pt x="306277" y="90462"/>
                    <a:pt x="305901" y="90160"/>
                    <a:pt x="305180" y="89738"/>
                  </a:cubicBezTo>
                  <a:lnTo>
                    <a:pt x="296428" y="84640"/>
                  </a:lnTo>
                  <a:cubicBezTo>
                    <a:pt x="296604" y="84583"/>
                    <a:pt x="296794" y="84526"/>
                    <a:pt x="297023" y="84471"/>
                  </a:cubicBezTo>
                  <a:cubicBezTo>
                    <a:pt x="298475" y="84885"/>
                    <a:pt x="299892" y="85200"/>
                    <a:pt x="301268" y="85398"/>
                  </a:cubicBezTo>
                  <a:cubicBezTo>
                    <a:pt x="304302" y="85819"/>
                    <a:pt x="305917" y="85666"/>
                    <a:pt x="306115" y="84942"/>
                  </a:cubicBezTo>
                  <a:cubicBezTo>
                    <a:pt x="306230" y="84601"/>
                    <a:pt x="305988" y="84190"/>
                    <a:pt x="305390" y="83707"/>
                  </a:cubicBezTo>
                  <a:cubicBezTo>
                    <a:pt x="303891" y="82517"/>
                    <a:pt x="302554" y="81438"/>
                    <a:pt x="301367" y="80463"/>
                  </a:cubicBezTo>
                  <a:cubicBezTo>
                    <a:pt x="306867" y="82269"/>
                    <a:pt x="309699" y="82757"/>
                    <a:pt x="309789" y="81890"/>
                  </a:cubicBezTo>
                  <a:cubicBezTo>
                    <a:pt x="309876" y="81593"/>
                    <a:pt x="309749" y="81277"/>
                    <a:pt x="309407" y="80941"/>
                  </a:cubicBezTo>
                  <a:lnTo>
                    <a:pt x="304091" y="75582"/>
                  </a:lnTo>
                  <a:cubicBezTo>
                    <a:pt x="306360" y="76658"/>
                    <a:pt x="309534" y="78222"/>
                    <a:pt x="313657" y="80298"/>
                  </a:cubicBezTo>
                  <a:cubicBezTo>
                    <a:pt x="315199" y="80984"/>
                    <a:pt x="316035" y="81231"/>
                    <a:pt x="316165" y="81037"/>
                  </a:cubicBezTo>
                  <a:cubicBezTo>
                    <a:pt x="316252" y="80822"/>
                    <a:pt x="316110" y="80567"/>
                    <a:pt x="315742" y="80270"/>
                  </a:cubicBezTo>
                  <a:cubicBezTo>
                    <a:pt x="311190" y="76343"/>
                    <a:pt x="308016" y="73544"/>
                    <a:pt x="306145" y="71812"/>
                  </a:cubicBezTo>
                  <a:cubicBezTo>
                    <a:pt x="306214" y="71725"/>
                    <a:pt x="306282" y="71661"/>
                    <a:pt x="306347" y="71630"/>
                  </a:cubicBezTo>
                  <a:cubicBezTo>
                    <a:pt x="306551" y="71360"/>
                    <a:pt x="308103" y="71333"/>
                    <a:pt x="311004" y="71549"/>
                  </a:cubicBezTo>
                  <a:cubicBezTo>
                    <a:pt x="311303" y="71532"/>
                    <a:pt x="311498" y="71438"/>
                    <a:pt x="311592" y="71266"/>
                  </a:cubicBezTo>
                  <a:cubicBezTo>
                    <a:pt x="311705" y="71034"/>
                    <a:pt x="311678" y="70781"/>
                    <a:pt x="311510" y="70508"/>
                  </a:cubicBezTo>
                  <a:cubicBezTo>
                    <a:pt x="311153" y="70010"/>
                    <a:pt x="310864" y="69600"/>
                    <a:pt x="310562" y="69172"/>
                  </a:cubicBezTo>
                  <a:cubicBezTo>
                    <a:pt x="313513" y="71186"/>
                    <a:pt x="316338" y="72829"/>
                    <a:pt x="319022" y="74064"/>
                  </a:cubicBezTo>
                  <a:cubicBezTo>
                    <a:pt x="319254" y="74097"/>
                    <a:pt x="319346" y="73967"/>
                    <a:pt x="319297" y="73675"/>
                  </a:cubicBezTo>
                  <a:cubicBezTo>
                    <a:pt x="318138" y="71668"/>
                    <a:pt x="317715" y="70666"/>
                    <a:pt x="318029" y="70667"/>
                  </a:cubicBezTo>
                  <a:cubicBezTo>
                    <a:pt x="318231" y="70654"/>
                    <a:pt x="318440" y="70697"/>
                    <a:pt x="318657" y="70796"/>
                  </a:cubicBezTo>
                  <a:cubicBezTo>
                    <a:pt x="319663" y="71323"/>
                    <a:pt x="320967" y="72084"/>
                    <a:pt x="322570" y="73078"/>
                  </a:cubicBezTo>
                  <a:cubicBezTo>
                    <a:pt x="323065" y="73329"/>
                    <a:pt x="323294" y="73398"/>
                    <a:pt x="323256" y="73286"/>
                  </a:cubicBezTo>
                  <a:cubicBezTo>
                    <a:pt x="319782" y="69728"/>
                    <a:pt x="317645" y="67370"/>
                    <a:pt x="316845" y="66214"/>
                  </a:cubicBezTo>
                  <a:cubicBezTo>
                    <a:pt x="316142" y="65286"/>
                    <a:pt x="315628" y="64479"/>
                    <a:pt x="315303" y="63792"/>
                  </a:cubicBezTo>
                  <a:cubicBezTo>
                    <a:pt x="315102" y="63454"/>
                    <a:pt x="315141" y="63217"/>
                    <a:pt x="315421" y="63082"/>
                  </a:cubicBezTo>
                  <a:cubicBezTo>
                    <a:pt x="315462" y="62986"/>
                    <a:pt x="315778" y="63116"/>
                    <a:pt x="316367" y="63473"/>
                  </a:cubicBezTo>
                  <a:cubicBezTo>
                    <a:pt x="322141" y="67183"/>
                    <a:pt x="325214" y="69096"/>
                    <a:pt x="325587" y="69212"/>
                  </a:cubicBezTo>
                  <a:cubicBezTo>
                    <a:pt x="327559" y="70255"/>
                    <a:pt x="328631" y="70671"/>
                    <a:pt x="328803" y="70459"/>
                  </a:cubicBezTo>
                  <a:cubicBezTo>
                    <a:pt x="328918" y="70229"/>
                    <a:pt x="328820" y="69927"/>
                    <a:pt x="328508" y="69553"/>
                  </a:cubicBezTo>
                  <a:cubicBezTo>
                    <a:pt x="324319" y="64617"/>
                    <a:pt x="321679" y="61325"/>
                    <a:pt x="320588" y="59679"/>
                  </a:cubicBezTo>
                  <a:cubicBezTo>
                    <a:pt x="319319" y="57875"/>
                    <a:pt x="318508" y="56387"/>
                    <a:pt x="318145" y="55207"/>
                  </a:cubicBezTo>
                  <a:cubicBezTo>
                    <a:pt x="318152" y="55200"/>
                    <a:pt x="318159" y="55193"/>
                    <a:pt x="318166" y="55187"/>
                  </a:cubicBezTo>
                  <a:cubicBezTo>
                    <a:pt x="319107" y="56069"/>
                    <a:pt x="321363" y="58083"/>
                    <a:pt x="324960" y="61252"/>
                  </a:cubicBezTo>
                  <a:lnTo>
                    <a:pt x="327710" y="63603"/>
                  </a:lnTo>
                  <a:lnTo>
                    <a:pt x="332890" y="67902"/>
                  </a:lnTo>
                  <a:cubicBezTo>
                    <a:pt x="333672" y="68552"/>
                    <a:pt x="334987" y="69734"/>
                    <a:pt x="336835" y="71449"/>
                  </a:cubicBezTo>
                  <a:cubicBezTo>
                    <a:pt x="336944" y="71538"/>
                    <a:pt x="336701" y="71256"/>
                    <a:pt x="336105" y="70603"/>
                  </a:cubicBezTo>
                  <a:cubicBezTo>
                    <a:pt x="335136" y="69223"/>
                    <a:pt x="334009" y="67715"/>
                    <a:pt x="332724" y="66077"/>
                  </a:cubicBezTo>
                  <a:cubicBezTo>
                    <a:pt x="331569" y="64645"/>
                    <a:pt x="330730" y="63655"/>
                    <a:pt x="330207" y="63107"/>
                  </a:cubicBezTo>
                  <a:cubicBezTo>
                    <a:pt x="328877" y="61571"/>
                    <a:pt x="327147" y="60034"/>
                    <a:pt x="325063" y="58496"/>
                  </a:cubicBezTo>
                  <a:lnTo>
                    <a:pt x="325460" y="58677"/>
                  </a:lnTo>
                  <a:cubicBezTo>
                    <a:pt x="326486" y="59157"/>
                    <a:pt x="327207" y="59507"/>
                    <a:pt x="327621" y="59726"/>
                  </a:cubicBezTo>
                  <a:cubicBezTo>
                    <a:pt x="327633" y="59731"/>
                    <a:pt x="327641" y="59737"/>
                    <a:pt x="327653" y="59744"/>
                  </a:cubicBezTo>
                  <a:cubicBezTo>
                    <a:pt x="327985" y="59949"/>
                    <a:pt x="328318" y="60156"/>
                    <a:pt x="328620" y="60330"/>
                  </a:cubicBezTo>
                  <a:cubicBezTo>
                    <a:pt x="328726" y="60406"/>
                    <a:pt x="328844" y="60481"/>
                    <a:pt x="328936" y="60558"/>
                  </a:cubicBezTo>
                  <a:cubicBezTo>
                    <a:pt x="328893" y="60520"/>
                    <a:pt x="328846" y="60474"/>
                    <a:pt x="328802" y="60435"/>
                  </a:cubicBezTo>
                  <a:cubicBezTo>
                    <a:pt x="330204" y="61233"/>
                    <a:pt x="331267" y="61682"/>
                    <a:pt x="331980" y="61774"/>
                  </a:cubicBezTo>
                  <a:cubicBezTo>
                    <a:pt x="332077" y="61504"/>
                    <a:pt x="331953" y="61181"/>
                    <a:pt x="331610" y="60807"/>
                  </a:cubicBezTo>
                  <a:cubicBezTo>
                    <a:pt x="326752" y="55046"/>
                    <a:pt x="324385" y="52163"/>
                    <a:pt x="324513" y="52159"/>
                  </a:cubicBezTo>
                  <a:cubicBezTo>
                    <a:pt x="324319" y="51890"/>
                    <a:pt x="324198" y="51667"/>
                    <a:pt x="324030" y="51414"/>
                  </a:cubicBezTo>
                  <a:cubicBezTo>
                    <a:pt x="324042" y="51407"/>
                    <a:pt x="324049" y="51392"/>
                    <a:pt x="324061" y="51387"/>
                  </a:cubicBezTo>
                  <a:cubicBezTo>
                    <a:pt x="323959" y="51063"/>
                    <a:pt x="326635" y="51701"/>
                    <a:pt x="332087" y="53302"/>
                  </a:cubicBezTo>
                  <a:cubicBezTo>
                    <a:pt x="332661" y="53387"/>
                    <a:pt x="332985" y="53351"/>
                    <a:pt x="333060" y="53193"/>
                  </a:cubicBezTo>
                  <a:cubicBezTo>
                    <a:pt x="333168" y="53065"/>
                    <a:pt x="333075" y="52740"/>
                    <a:pt x="332781" y="52218"/>
                  </a:cubicBezTo>
                  <a:cubicBezTo>
                    <a:pt x="330732" y="49297"/>
                    <a:pt x="329614" y="47620"/>
                    <a:pt x="329429" y="47187"/>
                  </a:cubicBezTo>
                  <a:cubicBezTo>
                    <a:pt x="329004" y="46383"/>
                    <a:pt x="328839" y="45789"/>
                    <a:pt x="328932" y="45404"/>
                  </a:cubicBezTo>
                  <a:cubicBezTo>
                    <a:pt x="328954" y="45171"/>
                    <a:pt x="329151" y="45032"/>
                    <a:pt x="329524" y="44988"/>
                  </a:cubicBezTo>
                  <a:cubicBezTo>
                    <a:pt x="332252" y="45175"/>
                    <a:pt x="333553" y="45114"/>
                    <a:pt x="333427" y="44806"/>
                  </a:cubicBezTo>
                  <a:cubicBezTo>
                    <a:pt x="333656" y="44724"/>
                    <a:pt x="333435" y="43920"/>
                    <a:pt x="332761" y="42395"/>
                  </a:cubicBezTo>
                  <a:cubicBezTo>
                    <a:pt x="332758" y="42383"/>
                    <a:pt x="332768" y="42366"/>
                    <a:pt x="332765" y="42353"/>
                  </a:cubicBezTo>
                  <a:cubicBezTo>
                    <a:pt x="333319" y="42588"/>
                    <a:pt x="333925" y="42863"/>
                    <a:pt x="334587" y="43179"/>
                  </a:cubicBezTo>
                  <a:lnTo>
                    <a:pt x="339276" y="45519"/>
                  </a:lnTo>
                  <a:cubicBezTo>
                    <a:pt x="339915" y="45844"/>
                    <a:pt x="340770" y="46303"/>
                    <a:pt x="341845" y="46896"/>
                  </a:cubicBezTo>
                  <a:cubicBezTo>
                    <a:pt x="344154" y="48159"/>
                    <a:pt x="345825" y="49188"/>
                    <a:pt x="346857" y="49983"/>
                  </a:cubicBezTo>
                  <a:lnTo>
                    <a:pt x="346460" y="49645"/>
                  </a:lnTo>
                  <a:lnTo>
                    <a:pt x="343621" y="46778"/>
                  </a:lnTo>
                  <a:cubicBezTo>
                    <a:pt x="343109" y="46286"/>
                    <a:pt x="342592" y="45821"/>
                    <a:pt x="342072" y="45382"/>
                  </a:cubicBezTo>
                  <a:cubicBezTo>
                    <a:pt x="340687" y="44203"/>
                    <a:pt x="339295" y="43207"/>
                    <a:pt x="337896" y="42393"/>
                  </a:cubicBezTo>
                  <a:cubicBezTo>
                    <a:pt x="337126" y="41902"/>
                    <a:pt x="335852" y="41427"/>
                    <a:pt x="334108" y="40968"/>
                  </a:cubicBezTo>
                  <a:cubicBezTo>
                    <a:pt x="334434" y="40851"/>
                    <a:pt x="334820" y="40724"/>
                    <a:pt x="335267" y="40586"/>
                  </a:cubicBezTo>
                  <a:cubicBezTo>
                    <a:pt x="335437" y="40456"/>
                    <a:pt x="335515" y="40321"/>
                    <a:pt x="335500" y="40181"/>
                  </a:cubicBezTo>
                  <a:cubicBezTo>
                    <a:pt x="335510" y="39983"/>
                    <a:pt x="335452" y="39755"/>
                    <a:pt x="335329" y="39499"/>
                  </a:cubicBezTo>
                  <a:cubicBezTo>
                    <a:pt x="334377" y="38034"/>
                    <a:pt x="333869" y="37203"/>
                    <a:pt x="333805" y="37005"/>
                  </a:cubicBezTo>
                  <a:cubicBezTo>
                    <a:pt x="333607" y="36512"/>
                    <a:pt x="333554" y="36209"/>
                    <a:pt x="333647" y="36094"/>
                  </a:cubicBezTo>
                  <a:cubicBezTo>
                    <a:pt x="333499" y="35913"/>
                    <a:pt x="334383" y="35275"/>
                    <a:pt x="336299" y="34180"/>
                  </a:cubicBezTo>
                  <a:cubicBezTo>
                    <a:pt x="336421" y="34099"/>
                    <a:pt x="336499" y="33964"/>
                    <a:pt x="336533" y="33773"/>
                  </a:cubicBezTo>
                  <a:cubicBezTo>
                    <a:pt x="336718" y="33604"/>
                    <a:pt x="336345" y="33184"/>
                    <a:pt x="335473" y="32538"/>
                  </a:cubicBezTo>
                  <a:cubicBezTo>
                    <a:pt x="337263" y="31767"/>
                    <a:pt x="338943" y="30855"/>
                    <a:pt x="340480" y="29761"/>
                  </a:cubicBezTo>
                  <a:cubicBezTo>
                    <a:pt x="340579" y="29569"/>
                    <a:pt x="340406" y="29515"/>
                    <a:pt x="339961" y="29600"/>
                  </a:cubicBezTo>
                  <a:cubicBezTo>
                    <a:pt x="339710" y="29629"/>
                    <a:pt x="338481" y="29839"/>
                    <a:pt x="336389" y="30210"/>
                  </a:cubicBezTo>
                  <a:lnTo>
                    <a:pt x="338635" y="28651"/>
                  </a:lnTo>
                  <a:cubicBezTo>
                    <a:pt x="339131" y="28283"/>
                    <a:pt x="339410" y="27928"/>
                    <a:pt x="339471" y="27588"/>
                  </a:cubicBezTo>
                  <a:cubicBezTo>
                    <a:pt x="339713" y="27343"/>
                    <a:pt x="339118" y="27062"/>
                    <a:pt x="337707" y="26745"/>
                  </a:cubicBezTo>
                  <a:cubicBezTo>
                    <a:pt x="339622" y="25882"/>
                    <a:pt x="341062" y="24995"/>
                    <a:pt x="341989" y="24083"/>
                  </a:cubicBezTo>
                  <a:cubicBezTo>
                    <a:pt x="342061" y="23860"/>
                    <a:pt x="341901" y="23789"/>
                    <a:pt x="341510" y="23870"/>
                  </a:cubicBezTo>
                  <a:cubicBezTo>
                    <a:pt x="340050" y="24177"/>
                    <a:pt x="338749" y="24444"/>
                    <a:pt x="337591" y="24675"/>
                  </a:cubicBezTo>
                  <a:cubicBezTo>
                    <a:pt x="337601" y="24636"/>
                    <a:pt x="337608" y="24600"/>
                    <a:pt x="337618" y="24561"/>
                  </a:cubicBezTo>
                  <a:cubicBezTo>
                    <a:pt x="337726" y="24480"/>
                    <a:pt x="337827" y="24372"/>
                    <a:pt x="337938" y="24297"/>
                  </a:cubicBezTo>
                  <a:cubicBezTo>
                    <a:pt x="338745" y="23723"/>
                    <a:pt x="340564" y="22930"/>
                    <a:pt x="343303" y="21938"/>
                  </a:cubicBezTo>
                  <a:cubicBezTo>
                    <a:pt x="343415" y="21937"/>
                    <a:pt x="343509" y="21937"/>
                    <a:pt x="343576" y="21936"/>
                  </a:cubicBezTo>
                  <a:cubicBezTo>
                    <a:pt x="343585" y="21951"/>
                    <a:pt x="343579" y="21949"/>
                    <a:pt x="343590" y="21966"/>
                  </a:cubicBezTo>
                  <a:cubicBezTo>
                    <a:pt x="343893" y="22413"/>
                    <a:pt x="344096" y="23140"/>
                    <a:pt x="344169" y="24246"/>
                  </a:cubicBezTo>
                  <a:cubicBezTo>
                    <a:pt x="344241" y="25352"/>
                    <a:pt x="344140" y="26813"/>
                    <a:pt x="343844" y="28601"/>
                  </a:cubicBezTo>
                  <a:cubicBezTo>
                    <a:pt x="343548" y="30390"/>
                    <a:pt x="342999" y="32806"/>
                    <a:pt x="344182" y="33986"/>
                  </a:cubicBezTo>
                  <a:cubicBezTo>
                    <a:pt x="345365" y="35166"/>
                    <a:pt x="346287" y="35230"/>
                    <a:pt x="347303" y="35120"/>
                  </a:cubicBezTo>
                  <a:cubicBezTo>
                    <a:pt x="348278" y="35015"/>
                    <a:pt x="349412" y="34773"/>
                    <a:pt x="350717" y="34420"/>
                  </a:cubicBezTo>
                  <a:cubicBezTo>
                    <a:pt x="350953" y="34421"/>
                    <a:pt x="351212" y="34414"/>
                    <a:pt x="351443" y="34417"/>
                  </a:cubicBezTo>
                  <a:cubicBezTo>
                    <a:pt x="351717" y="34417"/>
                    <a:pt x="352205" y="34424"/>
                    <a:pt x="352907" y="34440"/>
                  </a:cubicBezTo>
                  <a:cubicBezTo>
                    <a:pt x="354181" y="34499"/>
                    <a:pt x="355423" y="34540"/>
                    <a:pt x="356632" y="34567"/>
                  </a:cubicBezTo>
                  <a:cubicBezTo>
                    <a:pt x="357346" y="34582"/>
                    <a:pt x="357826" y="34583"/>
                    <a:pt x="358072" y="34572"/>
                  </a:cubicBezTo>
                  <a:cubicBezTo>
                    <a:pt x="358744" y="34557"/>
                    <a:pt x="359587" y="34477"/>
                    <a:pt x="360605" y="34331"/>
                  </a:cubicBezTo>
                  <a:cubicBezTo>
                    <a:pt x="361056" y="34264"/>
                    <a:pt x="361358" y="34161"/>
                    <a:pt x="361509" y="34024"/>
                  </a:cubicBezTo>
                  <a:cubicBezTo>
                    <a:pt x="361548" y="33987"/>
                    <a:pt x="361544" y="33946"/>
                    <a:pt x="361559" y="33907"/>
                  </a:cubicBezTo>
                  <a:cubicBezTo>
                    <a:pt x="361801" y="33907"/>
                    <a:pt x="362058" y="33911"/>
                    <a:pt x="362286" y="33909"/>
                  </a:cubicBezTo>
                  <a:cubicBezTo>
                    <a:pt x="364278" y="33839"/>
                    <a:pt x="366060" y="33660"/>
                    <a:pt x="367631" y="33370"/>
                  </a:cubicBezTo>
                  <a:cubicBezTo>
                    <a:pt x="368314" y="33200"/>
                    <a:pt x="367983" y="33003"/>
                    <a:pt x="366636" y="32778"/>
                  </a:cubicBezTo>
                  <a:cubicBezTo>
                    <a:pt x="364963" y="32520"/>
                    <a:pt x="363198" y="32285"/>
                    <a:pt x="361340" y="32074"/>
                  </a:cubicBezTo>
                  <a:cubicBezTo>
                    <a:pt x="360916" y="32029"/>
                    <a:pt x="360348" y="31996"/>
                    <a:pt x="359705" y="31970"/>
                  </a:cubicBezTo>
                  <a:cubicBezTo>
                    <a:pt x="361347" y="31337"/>
                    <a:pt x="363755" y="30374"/>
                    <a:pt x="366976" y="29063"/>
                  </a:cubicBezTo>
                  <a:cubicBezTo>
                    <a:pt x="367160" y="28927"/>
                    <a:pt x="367190" y="28826"/>
                    <a:pt x="367065" y="28758"/>
                  </a:cubicBezTo>
                  <a:lnTo>
                    <a:pt x="364981" y="28318"/>
                  </a:lnTo>
                  <a:cubicBezTo>
                    <a:pt x="364676" y="28202"/>
                    <a:pt x="364553" y="28102"/>
                    <a:pt x="364612" y="28018"/>
                  </a:cubicBezTo>
                  <a:lnTo>
                    <a:pt x="368765" y="27110"/>
                  </a:lnTo>
                  <a:cubicBezTo>
                    <a:pt x="369484" y="26903"/>
                    <a:pt x="369804" y="26722"/>
                    <a:pt x="369727" y="26567"/>
                  </a:cubicBezTo>
                  <a:lnTo>
                    <a:pt x="364639" y="25559"/>
                  </a:lnTo>
                  <a:cubicBezTo>
                    <a:pt x="363964" y="25400"/>
                    <a:pt x="363524" y="25235"/>
                    <a:pt x="363321" y="25064"/>
                  </a:cubicBezTo>
                  <a:cubicBezTo>
                    <a:pt x="363050" y="24848"/>
                    <a:pt x="363126" y="24644"/>
                    <a:pt x="363549" y="24452"/>
                  </a:cubicBezTo>
                  <a:lnTo>
                    <a:pt x="367575" y="23736"/>
                  </a:lnTo>
                  <a:cubicBezTo>
                    <a:pt x="367592" y="23625"/>
                    <a:pt x="367535" y="23548"/>
                    <a:pt x="367403" y="23505"/>
                  </a:cubicBezTo>
                  <a:cubicBezTo>
                    <a:pt x="365351" y="22666"/>
                    <a:pt x="364326" y="22230"/>
                    <a:pt x="364328" y="22196"/>
                  </a:cubicBezTo>
                  <a:cubicBezTo>
                    <a:pt x="364041" y="22053"/>
                    <a:pt x="363939" y="21926"/>
                    <a:pt x="364023" y="21813"/>
                  </a:cubicBezTo>
                  <a:cubicBezTo>
                    <a:pt x="364005" y="21723"/>
                    <a:pt x="364311" y="21677"/>
                    <a:pt x="364942" y="21674"/>
                  </a:cubicBezTo>
                  <a:cubicBezTo>
                    <a:pt x="366013" y="21668"/>
                    <a:pt x="367923" y="21735"/>
                    <a:pt x="370676" y="21876"/>
                  </a:cubicBezTo>
                  <a:cubicBezTo>
                    <a:pt x="371102" y="21895"/>
                    <a:pt x="371341" y="21857"/>
                    <a:pt x="371393" y="21763"/>
                  </a:cubicBezTo>
                  <a:lnTo>
                    <a:pt x="367024" y="19854"/>
                  </a:lnTo>
                  <a:cubicBezTo>
                    <a:pt x="366745" y="19736"/>
                    <a:pt x="366601" y="19635"/>
                    <a:pt x="366590" y="19552"/>
                  </a:cubicBezTo>
                  <a:lnTo>
                    <a:pt x="370413" y="19413"/>
                  </a:lnTo>
                  <a:cubicBezTo>
                    <a:pt x="370759" y="19396"/>
                    <a:pt x="370958" y="19336"/>
                    <a:pt x="371009" y="19232"/>
                  </a:cubicBezTo>
                  <a:cubicBezTo>
                    <a:pt x="371012" y="19129"/>
                    <a:pt x="370894" y="19030"/>
                    <a:pt x="370655" y="18932"/>
                  </a:cubicBezTo>
                  <a:lnTo>
                    <a:pt x="367684" y="17708"/>
                  </a:lnTo>
                  <a:cubicBezTo>
                    <a:pt x="367385" y="17580"/>
                    <a:pt x="367309" y="17453"/>
                    <a:pt x="367455" y="17324"/>
                  </a:cubicBezTo>
                  <a:lnTo>
                    <a:pt x="371202" y="17362"/>
                  </a:lnTo>
                  <a:cubicBezTo>
                    <a:pt x="371608" y="17362"/>
                    <a:pt x="371790" y="17293"/>
                    <a:pt x="371749" y="17155"/>
                  </a:cubicBezTo>
                  <a:lnTo>
                    <a:pt x="365084" y="15299"/>
                  </a:lnTo>
                  <a:lnTo>
                    <a:pt x="371299" y="15250"/>
                  </a:lnTo>
                  <a:cubicBezTo>
                    <a:pt x="371680" y="15245"/>
                    <a:pt x="371816" y="15182"/>
                    <a:pt x="371710" y="15062"/>
                  </a:cubicBezTo>
                  <a:cubicBezTo>
                    <a:pt x="370316" y="14554"/>
                    <a:pt x="367436" y="13935"/>
                    <a:pt x="363094" y="13205"/>
                  </a:cubicBezTo>
                  <a:cubicBezTo>
                    <a:pt x="363128" y="13132"/>
                    <a:pt x="363149" y="13062"/>
                    <a:pt x="363185" y="12989"/>
                  </a:cubicBezTo>
                  <a:lnTo>
                    <a:pt x="366099" y="12621"/>
                  </a:lnTo>
                  <a:cubicBezTo>
                    <a:pt x="368932" y="12328"/>
                    <a:pt x="371038" y="12185"/>
                    <a:pt x="372417" y="12192"/>
                  </a:cubicBezTo>
                  <a:cubicBezTo>
                    <a:pt x="372528" y="12184"/>
                    <a:pt x="372553" y="12143"/>
                    <a:pt x="372494" y="12068"/>
                  </a:cubicBezTo>
                  <a:cubicBezTo>
                    <a:pt x="371890" y="11879"/>
                    <a:pt x="371352" y="11749"/>
                    <a:pt x="370781" y="11589"/>
                  </a:cubicBezTo>
                  <a:cubicBezTo>
                    <a:pt x="371990" y="11710"/>
                    <a:pt x="373132" y="11851"/>
                    <a:pt x="373956" y="11985"/>
                  </a:cubicBezTo>
                  <a:cubicBezTo>
                    <a:pt x="375488" y="12233"/>
                    <a:pt x="375779" y="12410"/>
                    <a:pt x="376025" y="12668"/>
                  </a:cubicBezTo>
                  <a:cubicBezTo>
                    <a:pt x="376271" y="12926"/>
                    <a:pt x="376496" y="13334"/>
                    <a:pt x="376679" y="13942"/>
                  </a:cubicBezTo>
                  <a:cubicBezTo>
                    <a:pt x="376863" y="14550"/>
                    <a:pt x="376975" y="15367"/>
                    <a:pt x="377027" y="16034"/>
                  </a:cubicBezTo>
                  <a:cubicBezTo>
                    <a:pt x="377078" y="16701"/>
                    <a:pt x="377029" y="17204"/>
                    <a:pt x="376798" y="18317"/>
                  </a:cubicBezTo>
                  <a:cubicBezTo>
                    <a:pt x="376567" y="19430"/>
                    <a:pt x="376149" y="21051"/>
                    <a:pt x="375546" y="23148"/>
                  </a:cubicBezTo>
                  <a:cubicBezTo>
                    <a:pt x="374943" y="25245"/>
                    <a:pt x="374157" y="27811"/>
                    <a:pt x="373649" y="29568"/>
                  </a:cubicBezTo>
                  <a:cubicBezTo>
                    <a:pt x="373141" y="31324"/>
                    <a:pt x="373151" y="31787"/>
                    <a:pt x="373264" y="32226"/>
                  </a:cubicBezTo>
                  <a:cubicBezTo>
                    <a:pt x="373378" y="32666"/>
                    <a:pt x="373574" y="33051"/>
                    <a:pt x="373818" y="33375"/>
                  </a:cubicBezTo>
                  <a:cubicBezTo>
                    <a:pt x="374064" y="33699"/>
                    <a:pt x="374342" y="33971"/>
                    <a:pt x="374682" y="34244"/>
                  </a:cubicBezTo>
                  <a:cubicBezTo>
                    <a:pt x="375023" y="34517"/>
                    <a:pt x="375504" y="34843"/>
                    <a:pt x="376026" y="35130"/>
                  </a:cubicBezTo>
                  <a:cubicBezTo>
                    <a:pt x="376548" y="35416"/>
                    <a:pt x="377109" y="35666"/>
                    <a:pt x="377710" y="35882"/>
                  </a:cubicBezTo>
                  <a:cubicBezTo>
                    <a:pt x="378309" y="36099"/>
                    <a:pt x="378948" y="36283"/>
                    <a:pt x="381087" y="36616"/>
                  </a:cubicBezTo>
                  <a:cubicBezTo>
                    <a:pt x="383225" y="36948"/>
                    <a:pt x="386526" y="37444"/>
                    <a:pt x="389634" y="37987"/>
                  </a:cubicBezTo>
                  <a:cubicBezTo>
                    <a:pt x="392742" y="38529"/>
                    <a:pt x="395657" y="39117"/>
                    <a:pt x="398379" y="39749"/>
                  </a:cubicBezTo>
                  <a:cubicBezTo>
                    <a:pt x="401100" y="40382"/>
                    <a:pt x="403628" y="41059"/>
                    <a:pt x="405537" y="41633"/>
                  </a:cubicBezTo>
                  <a:cubicBezTo>
                    <a:pt x="407447" y="42207"/>
                    <a:pt x="408741" y="42666"/>
                    <a:pt x="409885" y="43160"/>
                  </a:cubicBezTo>
                  <a:cubicBezTo>
                    <a:pt x="411028" y="43654"/>
                    <a:pt x="412022" y="44181"/>
                    <a:pt x="412866" y="44733"/>
                  </a:cubicBezTo>
                  <a:cubicBezTo>
                    <a:pt x="413710" y="45286"/>
                    <a:pt x="414406" y="45860"/>
                    <a:pt x="414964" y="46426"/>
                  </a:cubicBezTo>
                  <a:cubicBezTo>
                    <a:pt x="415522" y="46991"/>
                    <a:pt x="415875" y="47564"/>
                    <a:pt x="416150" y="48415"/>
                  </a:cubicBezTo>
                  <a:cubicBezTo>
                    <a:pt x="416425" y="49266"/>
                    <a:pt x="416585" y="50412"/>
                    <a:pt x="416597" y="51841"/>
                  </a:cubicBezTo>
                  <a:cubicBezTo>
                    <a:pt x="416609" y="53270"/>
                    <a:pt x="416479" y="54975"/>
                    <a:pt x="416278" y="56604"/>
                  </a:cubicBezTo>
                  <a:cubicBezTo>
                    <a:pt x="416076" y="58232"/>
                    <a:pt x="415803" y="59627"/>
                    <a:pt x="415377" y="61165"/>
                  </a:cubicBezTo>
                  <a:cubicBezTo>
                    <a:pt x="414952" y="62703"/>
                    <a:pt x="414367" y="64378"/>
                    <a:pt x="413632" y="66191"/>
                  </a:cubicBezTo>
                  <a:cubicBezTo>
                    <a:pt x="413017" y="67708"/>
                    <a:pt x="412299" y="69294"/>
                    <a:pt x="411681" y="70520"/>
                  </a:cubicBezTo>
                  <a:cubicBezTo>
                    <a:pt x="411873" y="69982"/>
                    <a:pt x="412063" y="69411"/>
                    <a:pt x="412252" y="68777"/>
                  </a:cubicBezTo>
                  <a:cubicBezTo>
                    <a:pt x="412240" y="68712"/>
                    <a:pt x="412202" y="68713"/>
                    <a:pt x="412135" y="68781"/>
                  </a:cubicBezTo>
                  <a:cubicBezTo>
                    <a:pt x="411606" y="69512"/>
                    <a:pt x="411088" y="70144"/>
                    <a:pt x="410581" y="70680"/>
                  </a:cubicBezTo>
                  <a:cubicBezTo>
                    <a:pt x="410088" y="71189"/>
                    <a:pt x="409662" y="71577"/>
                    <a:pt x="409301" y="71844"/>
                  </a:cubicBezTo>
                  <a:cubicBezTo>
                    <a:pt x="409005" y="72040"/>
                    <a:pt x="408815" y="72060"/>
                    <a:pt x="408732" y="71905"/>
                  </a:cubicBezTo>
                  <a:lnTo>
                    <a:pt x="408880" y="70409"/>
                  </a:lnTo>
                  <a:lnTo>
                    <a:pt x="407347" y="72160"/>
                  </a:lnTo>
                  <a:cubicBezTo>
                    <a:pt x="407239" y="72118"/>
                    <a:pt x="407204" y="71990"/>
                    <a:pt x="407243" y="71776"/>
                  </a:cubicBezTo>
                  <a:lnTo>
                    <a:pt x="407553" y="68751"/>
                  </a:lnTo>
                  <a:cubicBezTo>
                    <a:pt x="406993" y="69759"/>
                    <a:pt x="406525" y="70767"/>
                    <a:pt x="406149" y="71775"/>
                  </a:cubicBezTo>
                  <a:cubicBezTo>
                    <a:pt x="406108" y="71835"/>
                    <a:pt x="406061" y="71824"/>
                    <a:pt x="406006" y="71741"/>
                  </a:cubicBezTo>
                  <a:cubicBezTo>
                    <a:pt x="405572" y="68534"/>
                    <a:pt x="406062" y="64921"/>
                    <a:pt x="407476" y="60900"/>
                  </a:cubicBezTo>
                  <a:cubicBezTo>
                    <a:pt x="404740" y="66437"/>
                    <a:pt x="403270" y="70628"/>
                    <a:pt x="403064" y="73474"/>
                  </a:cubicBezTo>
                  <a:cubicBezTo>
                    <a:pt x="403015" y="73538"/>
                    <a:pt x="402787" y="72660"/>
                    <a:pt x="402381" y="70839"/>
                  </a:cubicBezTo>
                  <a:cubicBezTo>
                    <a:pt x="402362" y="70797"/>
                    <a:pt x="402324" y="70786"/>
                    <a:pt x="402269" y="70805"/>
                  </a:cubicBezTo>
                  <a:cubicBezTo>
                    <a:pt x="401877" y="71089"/>
                    <a:pt x="401654" y="71230"/>
                    <a:pt x="401602" y="71227"/>
                  </a:cubicBezTo>
                  <a:cubicBezTo>
                    <a:pt x="401479" y="71257"/>
                    <a:pt x="401398" y="71210"/>
                    <a:pt x="401359" y="71086"/>
                  </a:cubicBezTo>
                  <a:cubicBezTo>
                    <a:pt x="401306" y="70250"/>
                    <a:pt x="401412" y="68887"/>
                    <a:pt x="401679" y="66998"/>
                  </a:cubicBezTo>
                  <a:cubicBezTo>
                    <a:pt x="401638" y="66969"/>
                    <a:pt x="401595" y="66990"/>
                    <a:pt x="401551" y="67061"/>
                  </a:cubicBezTo>
                  <a:cubicBezTo>
                    <a:pt x="400976" y="68229"/>
                    <a:pt x="400683" y="68803"/>
                    <a:pt x="400672" y="68786"/>
                  </a:cubicBezTo>
                  <a:cubicBezTo>
                    <a:pt x="400560" y="68959"/>
                    <a:pt x="400493" y="68987"/>
                    <a:pt x="400469" y="68869"/>
                  </a:cubicBezTo>
                  <a:cubicBezTo>
                    <a:pt x="400536" y="67332"/>
                    <a:pt x="400738" y="65861"/>
                    <a:pt x="401076" y="64457"/>
                  </a:cubicBezTo>
                  <a:cubicBezTo>
                    <a:pt x="399833" y="66820"/>
                    <a:pt x="398978" y="68674"/>
                    <a:pt x="398467" y="70080"/>
                  </a:cubicBezTo>
                  <a:cubicBezTo>
                    <a:pt x="398470" y="69259"/>
                    <a:pt x="398461" y="68445"/>
                    <a:pt x="398527" y="67582"/>
                  </a:cubicBezTo>
                  <a:cubicBezTo>
                    <a:pt x="398629" y="66393"/>
                    <a:pt x="398834" y="64869"/>
                    <a:pt x="399145" y="63011"/>
                  </a:cubicBezTo>
                  <a:cubicBezTo>
                    <a:pt x="399255" y="62389"/>
                    <a:pt x="399340" y="61946"/>
                    <a:pt x="399398" y="61682"/>
                  </a:cubicBezTo>
                  <a:lnTo>
                    <a:pt x="400181" y="58151"/>
                  </a:lnTo>
                  <a:cubicBezTo>
                    <a:pt x="399139" y="59929"/>
                    <a:pt x="398238" y="61818"/>
                    <a:pt x="397458" y="63803"/>
                  </a:cubicBezTo>
                  <a:cubicBezTo>
                    <a:pt x="397696" y="62547"/>
                    <a:pt x="397958" y="61297"/>
                    <a:pt x="398275" y="60057"/>
                  </a:cubicBezTo>
                  <a:cubicBezTo>
                    <a:pt x="398402" y="59448"/>
                    <a:pt x="399077" y="57265"/>
                    <a:pt x="400302" y="53506"/>
                  </a:cubicBezTo>
                  <a:cubicBezTo>
                    <a:pt x="399330" y="54546"/>
                    <a:pt x="398486" y="55770"/>
                    <a:pt x="397770" y="57177"/>
                  </a:cubicBezTo>
                  <a:cubicBezTo>
                    <a:pt x="397744" y="57227"/>
                    <a:pt x="397724" y="57288"/>
                    <a:pt x="397698" y="57340"/>
                  </a:cubicBezTo>
                  <a:cubicBezTo>
                    <a:pt x="397772" y="56949"/>
                    <a:pt x="397844" y="56562"/>
                    <a:pt x="397907" y="56202"/>
                  </a:cubicBezTo>
                  <a:lnTo>
                    <a:pt x="398342" y="54196"/>
                  </a:lnTo>
                  <a:cubicBezTo>
                    <a:pt x="397975" y="54759"/>
                    <a:pt x="397518" y="55704"/>
                    <a:pt x="396979" y="57005"/>
                  </a:cubicBezTo>
                  <a:cubicBezTo>
                    <a:pt x="396981" y="56996"/>
                    <a:pt x="396983" y="56989"/>
                    <a:pt x="396985" y="56981"/>
                  </a:cubicBezTo>
                  <a:cubicBezTo>
                    <a:pt x="397418" y="55327"/>
                    <a:pt x="398067" y="53244"/>
                    <a:pt x="398933" y="50730"/>
                  </a:cubicBezTo>
                  <a:cubicBezTo>
                    <a:pt x="399009" y="50485"/>
                    <a:pt x="399025" y="50360"/>
                    <a:pt x="398983" y="50355"/>
                  </a:cubicBezTo>
                  <a:lnTo>
                    <a:pt x="398978" y="50356"/>
                  </a:lnTo>
                  <a:lnTo>
                    <a:pt x="397630" y="52570"/>
                  </a:lnTo>
                  <a:lnTo>
                    <a:pt x="396478" y="54846"/>
                  </a:lnTo>
                  <a:lnTo>
                    <a:pt x="395504" y="57191"/>
                  </a:lnTo>
                  <a:lnTo>
                    <a:pt x="394711" y="59606"/>
                  </a:lnTo>
                  <a:lnTo>
                    <a:pt x="394096" y="62091"/>
                  </a:lnTo>
                  <a:lnTo>
                    <a:pt x="393660" y="64644"/>
                  </a:lnTo>
                  <a:lnTo>
                    <a:pt x="393404" y="67268"/>
                  </a:lnTo>
                  <a:lnTo>
                    <a:pt x="393365" y="68628"/>
                  </a:lnTo>
                  <a:cubicBezTo>
                    <a:pt x="393325" y="68932"/>
                    <a:pt x="393283" y="69244"/>
                    <a:pt x="393259" y="69495"/>
                  </a:cubicBezTo>
                  <a:cubicBezTo>
                    <a:pt x="393189" y="70205"/>
                    <a:pt x="393193" y="70942"/>
                    <a:pt x="393293" y="71891"/>
                  </a:cubicBezTo>
                  <a:cubicBezTo>
                    <a:pt x="393394" y="72839"/>
                    <a:pt x="393584" y="74023"/>
                    <a:pt x="393871" y="75451"/>
                  </a:cubicBezTo>
                  <a:cubicBezTo>
                    <a:pt x="394159" y="76880"/>
                    <a:pt x="394542" y="78556"/>
                    <a:pt x="394768" y="79534"/>
                  </a:cubicBezTo>
                  <a:cubicBezTo>
                    <a:pt x="394994" y="80513"/>
                    <a:pt x="395020" y="80763"/>
                    <a:pt x="395032" y="80995"/>
                  </a:cubicBezTo>
                  <a:cubicBezTo>
                    <a:pt x="395045" y="81228"/>
                    <a:pt x="395045" y="81442"/>
                    <a:pt x="395038" y="81638"/>
                  </a:cubicBezTo>
                  <a:cubicBezTo>
                    <a:pt x="395031" y="81834"/>
                    <a:pt x="395014" y="82010"/>
                    <a:pt x="394972" y="82382"/>
                  </a:cubicBezTo>
                  <a:cubicBezTo>
                    <a:pt x="394931" y="82755"/>
                    <a:pt x="394829" y="83141"/>
                    <a:pt x="394702" y="83422"/>
                  </a:cubicBezTo>
                  <a:cubicBezTo>
                    <a:pt x="394574" y="83704"/>
                    <a:pt x="394416" y="83902"/>
                    <a:pt x="394219" y="84059"/>
                  </a:cubicBezTo>
                  <a:cubicBezTo>
                    <a:pt x="394022" y="84215"/>
                    <a:pt x="393752" y="84343"/>
                    <a:pt x="393376" y="84457"/>
                  </a:cubicBezTo>
                  <a:cubicBezTo>
                    <a:pt x="393000" y="84571"/>
                    <a:pt x="392671" y="84614"/>
                    <a:pt x="392280" y="84587"/>
                  </a:cubicBezTo>
                  <a:cubicBezTo>
                    <a:pt x="391890" y="84560"/>
                    <a:pt x="391427" y="84454"/>
                    <a:pt x="390890" y="84251"/>
                  </a:cubicBezTo>
                  <a:cubicBezTo>
                    <a:pt x="390352" y="84048"/>
                    <a:pt x="389744" y="83740"/>
                    <a:pt x="388269" y="81457"/>
                  </a:cubicBezTo>
                  <a:cubicBezTo>
                    <a:pt x="387250" y="79880"/>
                    <a:pt x="385522" y="77148"/>
                    <a:pt x="384384" y="75401"/>
                  </a:cubicBezTo>
                  <a:cubicBezTo>
                    <a:pt x="378792" y="65944"/>
                    <a:pt x="372628" y="58589"/>
                    <a:pt x="365875" y="53392"/>
                  </a:cubicBezTo>
                  <a:cubicBezTo>
                    <a:pt x="365172" y="52959"/>
                    <a:pt x="365325" y="53664"/>
                    <a:pt x="366336" y="55510"/>
                  </a:cubicBezTo>
                  <a:cubicBezTo>
                    <a:pt x="367578" y="57466"/>
                    <a:pt x="369002" y="59808"/>
                    <a:pt x="370584" y="62481"/>
                  </a:cubicBezTo>
                  <a:cubicBezTo>
                    <a:pt x="368760" y="60880"/>
                    <a:pt x="366748" y="59234"/>
                    <a:pt x="364498" y="57529"/>
                  </a:cubicBezTo>
                  <a:cubicBezTo>
                    <a:pt x="363212" y="56742"/>
                    <a:pt x="362848" y="56758"/>
                    <a:pt x="363406" y="57579"/>
                  </a:cubicBezTo>
                  <a:lnTo>
                    <a:pt x="370181" y="66743"/>
                  </a:lnTo>
                  <a:cubicBezTo>
                    <a:pt x="368033" y="65474"/>
                    <a:pt x="365398" y="64150"/>
                    <a:pt x="362278" y="62771"/>
                  </a:cubicBezTo>
                  <a:cubicBezTo>
                    <a:pt x="362042" y="62727"/>
                    <a:pt x="362005" y="62793"/>
                    <a:pt x="362169" y="62970"/>
                  </a:cubicBezTo>
                  <a:lnTo>
                    <a:pt x="365543" y="66300"/>
                  </a:lnTo>
                  <a:cubicBezTo>
                    <a:pt x="365423" y="66298"/>
                    <a:pt x="365318" y="66284"/>
                    <a:pt x="365196" y="66284"/>
                  </a:cubicBezTo>
                  <a:cubicBezTo>
                    <a:pt x="365167" y="66285"/>
                    <a:pt x="365135" y="66290"/>
                    <a:pt x="365107" y="66290"/>
                  </a:cubicBezTo>
                  <a:cubicBezTo>
                    <a:pt x="361274" y="64932"/>
                    <a:pt x="358728" y="64157"/>
                    <a:pt x="357501" y="63981"/>
                  </a:cubicBezTo>
                  <a:cubicBezTo>
                    <a:pt x="356248" y="63737"/>
                    <a:pt x="355020" y="63581"/>
                    <a:pt x="353819" y="63512"/>
                  </a:cubicBezTo>
                  <a:cubicBezTo>
                    <a:pt x="353342" y="63565"/>
                    <a:pt x="353241" y="63737"/>
                    <a:pt x="353516" y="64027"/>
                  </a:cubicBezTo>
                  <a:cubicBezTo>
                    <a:pt x="354527" y="65056"/>
                    <a:pt x="356359" y="66002"/>
                    <a:pt x="359014" y="66864"/>
                  </a:cubicBezTo>
                  <a:cubicBezTo>
                    <a:pt x="359153" y="66901"/>
                    <a:pt x="359334" y="66929"/>
                    <a:pt x="359498" y="66960"/>
                  </a:cubicBezTo>
                  <a:cubicBezTo>
                    <a:pt x="357487" y="67386"/>
                    <a:pt x="355345" y="68006"/>
                    <a:pt x="353066" y="68819"/>
                  </a:cubicBezTo>
                  <a:cubicBezTo>
                    <a:pt x="350775" y="69637"/>
                    <a:pt x="348383" y="70638"/>
                    <a:pt x="347014" y="71211"/>
                  </a:cubicBezTo>
                  <a:cubicBezTo>
                    <a:pt x="345643" y="71785"/>
                    <a:pt x="343946" y="72635"/>
                    <a:pt x="341954" y="73767"/>
                  </a:cubicBezTo>
                  <a:cubicBezTo>
                    <a:pt x="339961" y="74897"/>
                    <a:pt x="337672" y="76319"/>
                    <a:pt x="335976" y="77817"/>
                  </a:cubicBezTo>
                  <a:cubicBezTo>
                    <a:pt x="335843" y="77935"/>
                    <a:pt x="335738" y="78028"/>
                    <a:pt x="335625" y="78127"/>
                  </a:cubicBezTo>
                  <a:cubicBezTo>
                    <a:pt x="331779" y="80578"/>
                    <a:pt x="328445" y="83242"/>
                    <a:pt x="325645" y="86114"/>
                  </a:cubicBezTo>
                  <a:cubicBezTo>
                    <a:pt x="322795" y="89037"/>
                    <a:pt x="320492" y="92164"/>
                    <a:pt x="318181" y="96078"/>
                  </a:cubicBezTo>
                  <a:cubicBezTo>
                    <a:pt x="315870" y="99993"/>
                    <a:pt x="313405" y="104797"/>
                    <a:pt x="311462" y="109724"/>
                  </a:cubicBezTo>
                  <a:cubicBezTo>
                    <a:pt x="310705" y="111643"/>
                    <a:pt x="310047" y="113580"/>
                    <a:pt x="309442" y="115526"/>
                  </a:cubicBezTo>
                  <a:cubicBezTo>
                    <a:pt x="308950" y="116414"/>
                    <a:pt x="308508" y="117310"/>
                    <a:pt x="308153" y="118218"/>
                  </a:cubicBezTo>
                  <a:cubicBezTo>
                    <a:pt x="307977" y="118437"/>
                    <a:pt x="307423" y="120124"/>
                    <a:pt x="306511" y="123200"/>
                  </a:cubicBezTo>
                  <a:cubicBezTo>
                    <a:pt x="305580" y="123986"/>
                    <a:pt x="305034" y="124487"/>
                    <a:pt x="304922" y="124670"/>
                  </a:cubicBezTo>
                  <a:cubicBezTo>
                    <a:pt x="304683" y="124926"/>
                    <a:pt x="304645" y="125160"/>
                    <a:pt x="304807" y="125371"/>
                  </a:cubicBezTo>
                  <a:cubicBezTo>
                    <a:pt x="304833" y="125476"/>
                    <a:pt x="305116" y="125562"/>
                    <a:pt x="305657" y="125630"/>
                  </a:cubicBezTo>
                  <a:lnTo>
                    <a:pt x="305880" y="125356"/>
                  </a:lnTo>
                  <a:cubicBezTo>
                    <a:pt x="305753" y="125793"/>
                    <a:pt x="305622" y="126247"/>
                    <a:pt x="305485" y="126724"/>
                  </a:cubicBezTo>
                  <a:cubicBezTo>
                    <a:pt x="303071" y="129193"/>
                    <a:pt x="301562" y="130915"/>
                    <a:pt x="301003" y="131854"/>
                  </a:cubicBezTo>
                  <a:cubicBezTo>
                    <a:pt x="300817" y="132273"/>
                    <a:pt x="301036" y="132573"/>
                    <a:pt x="301660" y="132752"/>
                  </a:cubicBezTo>
                  <a:cubicBezTo>
                    <a:pt x="301591" y="132789"/>
                    <a:pt x="302103" y="132854"/>
                    <a:pt x="303163" y="132946"/>
                  </a:cubicBezTo>
                  <a:cubicBezTo>
                    <a:pt x="302940" y="133275"/>
                    <a:pt x="302730" y="133570"/>
                    <a:pt x="302503" y="133911"/>
                  </a:cubicBezTo>
                  <a:cubicBezTo>
                    <a:pt x="300529" y="137263"/>
                    <a:pt x="298870" y="140802"/>
                    <a:pt x="297522" y="144528"/>
                  </a:cubicBezTo>
                  <a:cubicBezTo>
                    <a:pt x="297381" y="144970"/>
                    <a:pt x="297591" y="145038"/>
                    <a:pt x="298149" y="144731"/>
                  </a:cubicBezTo>
                  <a:cubicBezTo>
                    <a:pt x="299831" y="143104"/>
                    <a:pt x="301361" y="141759"/>
                    <a:pt x="302768" y="140643"/>
                  </a:cubicBezTo>
                  <a:cubicBezTo>
                    <a:pt x="302812" y="140747"/>
                    <a:pt x="302872" y="140829"/>
                    <a:pt x="302934" y="140909"/>
                  </a:cubicBezTo>
                  <a:cubicBezTo>
                    <a:pt x="302650" y="143608"/>
                    <a:pt x="302833" y="146277"/>
                    <a:pt x="303537" y="148911"/>
                  </a:cubicBezTo>
                  <a:cubicBezTo>
                    <a:pt x="303865" y="150137"/>
                    <a:pt x="304320" y="151411"/>
                    <a:pt x="304900" y="152732"/>
                  </a:cubicBezTo>
                  <a:cubicBezTo>
                    <a:pt x="305091" y="153074"/>
                    <a:pt x="305258" y="153136"/>
                    <a:pt x="305400" y="152918"/>
                  </a:cubicBezTo>
                  <a:cubicBezTo>
                    <a:pt x="305413" y="152964"/>
                    <a:pt x="305495" y="152676"/>
                    <a:pt x="305646" y="152052"/>
                  </a:cubicBezTo>
                  <a:cubicBezTo>
                    <a:pt x="306518" y="148028"/>
                    <a:pt x="307062" y="145685"/>
                    <a:pt x="307277" y="145023"/>
                  </a:cubicBezTo>
                  <a:cubicBezTo>
                    <a:pt x="307345" y="144782"/>
                    <a:pt x="307414" y="144572"/>
                    <a:pt x="307483" y="144336"/>
                  </a:cubicBezTo>
                  <a:cubicBezTo>
                    <a:pt x="312347" y="151382"/>
                    <a:pt x="314727" y="157635"/>
                    <a:pt x="314534" y="163067"/>
                  </a:cubicBezTo>
                  <a:cubicBezTo>
                    <a:pt x="314638" y="163174"/>
                    <a:pt x="314735" y="163050"/>
                    <a:pt x="314825" y="162696"/>
                  </a:cubicBezTo>
                  <a:lnTo>
                    <a:pt x="316367" y="155230"/>
                  </a:lnTo>
                  <a:cubicBezTo>
                    <a:pt x="316488" y="154796"/>
                    <a:pt x="316637" y="154721"/>
                    <a:pt x="316812" y="155002"/>
                  </a:cubicBezTo>
                  <a:cubicBezTo>
                    <a:pt x="317618" y="158370"/>
                    <a:pt x="318520" y="163372"/>
                    <a:pt x="319519" y="170010"/>
                  </a:cubicBezTo>
                  <a:cubicBezTo>
                    <a:pt x="320526" y="166749"/>
                    <a:pt x="320939" y="159804"/>
                    <a:pt x="320755" y="149175"/>
                  </a:cubicBezTo>
                  <a:cubicBezTo>
                    <a:pt x="320895" y="148926"/>
                    <a:pt x="321062" y="149003"/>
                    <a:pt x="321257" y="149406"/>
                  </a:cubicBezTo>
                  <a:cubicBezTo>
                    <a:pt x="321812" y="150785"/>
                    <a:pt x="322296" y="152061"/>
                    <a:pt x="322709" y="153232"/>
                  </a:cubicBezTo>
                  <a:lnTo>
                    <a:pt x="326054" y="164155"/>
                  </a:lnTo>
                  <a:cubicBezTo>
                    <a:pt x="326195" y="163236"/>
                    <a:pt x="326292" y="161878"/>
                    <a:pt x="326349" y="160105"/>
                  </a:cubicBezTo>
                  <a:cubicBezTo>
                    <a:pt x="326659" y="161133"/>
                    <a:pt x="326985" y="162135"/>
                    <a:pt x="327263" y="163212"/>
                  </a:cubicBezTo>
                  <a:cubicBezTo>
                    <a:pt x="328039" y="166415"/>
                    <a:pt x="328644" y="170170"/>
                    <a:pt x="329079" y="174477"/>
                  </a:cubicBezTo>
                  <a:cubicBezTo>
                    <a:pt x="329472" y="177872"/>
                    <a:pt x="329630" y="182056"/>
                    <a:pt x="329554" y="187030"/>
                  </a:cubicBezTo>
                  <a:cubicBezTo>
                    <a:pt x="329586" y="187546"/>
                    <a:pt x="329687" y="187942"/>
                    <a:pt x="329860" y="188219"/>
                  </a:cubicBezTo>
                  <a:cubicBezTo>
                    <a:pt x="330145" y="188719"/>
                    <a:pt x="331074" y="185809"/>
                    <a:pt x="332648" y="179489"/>
                  </a:cubicBezTo>
                  <a:cubicBezTo>
                    <a:pt x="333226" y="176915"/>
                    <a:pt x="333496" y="174414"/>
                    <a:pt x="333459" y="171988"/>
                  </a:cubicBezTo>
                  <a:cubicBezTo>
                    <a:pt x="333445" y="169460"/>
                    <a:pt x="333131" y="166945"/>
                    <a:pt x="332598" y="164438"/>
                  </a:cubicBezTo>
                  <a:cubicBezTo>
                    <a:pt x="332647" y="162294"/>
                    <a:pt x="332579" y="160350"/>
                    <a:pt x="332362" y="158662"/>
                  </a:cubicBezTo>
                  <a:cubicBezTo>
                    <a:pt x="332193" y="156706"/>
                    <a:pt x="331770" y="154748"/>
                    <a:pt x="331117" y="152787"/>
                  </a:cubicBezTo>
                  <a:cubicBezTo>
                    <a:pt x="333682" y="155521"/>
                    <a:pt x="335644" y="157852"/>
                    <a:pt x="336956" y="159746"/>
                  </a:cubicBezTo>
                  <a:cubicBezTo>
                    <a:pt x="339811" y="163618"/>
                    <a:pt x="342330" y="168318"/>
                    <a:pt x="344510" y="173847"/>
                  </a:cubicBezTo>
                  <a:cubicBezTo>
                    <a:pt x="344365" y="170546"/>
                    <a:pt x="343866" y="166869"/>
                    <a:pt x="343013" y="162817"/>
                  </a:cubicBezTo>
                  <a:cubicBezTo>
                    <a:pt x="342607" y="161004"/>
                    <a:pt x="342053" y="159346"/>
                    <a:pt x="341432" y="157759"/>
                  </a:cubicBezTo>
                  <a:cubicBezTo>
                    <a:pt x="342545" y="159074"/>
                    <a:pt x="343431" y="160273"/>
                    <a:pt x="344041" y="161332"/>
                  </a:cubicBezTo>
                  <a:cubicBezTo>
                    <a:pt x="347610" y="166654"/>
                    <a:pt x="349802" y="171787"/>
                    <a:pt x="350616" y="176729"/>
                  </a:cubicBezTo>
                  <a:cubicBezTo>
                    <a:pt x="350307" y="169935"/>
                    <a:pt x="349128" y="164423"/>
                    <a:pt x="347078" y="160193"/>
                  </a:cubicBezTo>
                  <a:cubicBezTo>
                    <a:pt x="345844" y="157661"/>
                    <a:pt x="344603" y="155452"/>
                    <a:pt x="343357" y="153545"/>
                  </a:cubicBezTo>
                  <a:cubicBezTo>
                    <a:pt x="345417" y="155529"/>
                    <a:pt x="347213" y="157392"/>
                    <a:pt x="348674" y="159101"/>
                  </a:cubicBezTo>
                  <a:cubicBezTo>
                    <a:pt x="349476" y="160025"/>
                    <a:pt x="350275" y="161038"/>
                    <a:pt x="351069" y="162141"/>
                  </a:cubicBezTo>
                  <a:cubicBezTo>
                    <a:pt x="352253" y="163765"/>
                    <a:pt x="353603" y="165824"/>
                    <a:pt x="355121" y="168321"/>
                  </a:cubicBezTo>
                  <a:cubicBezTo>
                    <a:pt x="355565" y="168910"/>
                    <a:pt x="355816" y="169168"/>
                    <a:pt x="355872" y="169097"/>
                  </a:cubicBezTo>
                  <a:cubicBezTo>
                    <a:pt x="355491" y="166416"/>
                    <a:pt x="354701" y="163637"/>
                    <a:pt x="353555" y="160775"/>
                  </a:cubicBezTo>
                  <a:cubicBezTo>
                    <a:pt x="354841" y="162319"/>
                    <a:pt x="356099" y="163912"/>
                    <a:pt x="357297" y="165612"/>
                  </a:cubicBezTo>
                  <a:cubicBezTo>
                    <a:pt x="359950" y="169286"/>
                    <a:pt x="361930" y="173248"/>
                    <a:pt x="363238" y="177499"/>
                  </a:cubicBezTo>
                  <a:cubicBezTo>
                    <a:pt x="363445" y="177737"/>
                    <a:pt x="363446" y="175736"/>
                    <a:pt x="363242" y="171498"/>
                  </a:cubicBezTo>
                  <a:cubicBezTo>
                    <a:pt x="363146" y="169887"/>
                    <a:pt x="362884" y="168206"/>
                    <a:pt x="362455" y="166455"/>
                  </a:cubicBezTo>
                  <a:cubicBezTo>
                    <a:pt x="361810" y="164020"/>
                    <a:pt x="361032" y="161982"/>
                    <a:pt x="360149" y="160253"/>
                  </a:cubicBezTo>
                  <a:cubicBezTo>
                    <a:pt x="360201" y="160282"/>
                    <a:pt x="360255" y="160312"/>
                    <a:pt x="360306" y="160341"/>
                  </a:cubicBezTo>
                  <a:cubicBezTo>
                    <a:pt x="362392" y="163529"/>
                    <a:pt x="363859" y="166067"/>
                    <a:pt x="364701" y="167946"/>
                  </a:cubicBezTo>
                  <a:cubicBezTo>
                    <a:pt x="368426" y="175786"/>
                    <a:pt x="369597" y="183051"/>
                    <a:pt x="368214" y="189741"/>
                  </a:cubicBezTo>
                  <a:cubicBezTo>
                    <a:pt x="370444" y="183740"/>
                    <a:pt x="371715" y="178610"/>
                    <a:pt x="372029" y="174351"/>
                  </a:cubicBezTo>
                  <a:cubicBezTo>
                    <a:pt x="372440" y="175426"/>
                    <a:pt x="372851" y="176533"/>
                    <a:pt x="373259" y="177710"/>
                  </a:cubicBezTo>
                  <a:cubicBezTo>
                    <a:pt x="374913" y="182833"/>
                    <a:pt x="375692" y="187590"/>
                    <a:pt x="375593" y="191979"/>
                  </a:cubicBezTo>
                  <a:cubicBezTo>
                    <a:pt x="375910" y="191862"/>
                    <a:pt x="376399" y="189927"/>
                    <a:pt x="377060" y="186175"/>
                  </a:cubicBezTo>
                  <a:cubicBezTo>
                    <a:pt x="377360" y="184266"/>
                    <a:pt x="377460" y="182040"/>
                    <a:pt x="377360" y="179497"/>
                  </a:cubicBezTo>
                  <a:cubicBezTo>
                    <a:pt x="377268" y="177543"/>
                    <a:pt x="377020" y="175755"/>
                    <a:pt x="376659" y="174086"/>
                  </a:cubicBezTo>
                  <a:cubicBezTo>
                    <a:pt x="376798" y="174288"/>
                    <a:pt x="376977" y="174539"/>
                    <a:pt x="377088" y="174706"/>
                  </a:cubicBezTo>
                  <a:cubicBezTo>
                    <a:pt x="378336" y="176510"/>
                    <a:pt x="379998" y="179310"/>
                    <a:pt x="382074" y="183105"/>
                  </a:cubicBezTo>
                  <a:cubicBezTo>
                    <a:pt x="382220" y="183383"/>
                    <a:pt x="382414" y="183582"/>
                    <a:pt x="382657" y="183702"/>
                  </a:cubicBezTo>
                  <a:cubicBezTo>
                    <a:pt x="382845" y="183928"/>
                    <a:pt x="382917" y="183275"/>
                    <a:pt x="382887" y="181834"/>
                  </a:cubicBezTo>
                  <a:cubicBezTo>
                    <a:pt x="383109" y="182324"/>
                    <a:pt x="383362" y="182818"/>
                    <a:pt x="383562" y="183305"/>
                  </a:cubicBezTo>
                  <a:cubicBezTo>
                    <a:pt x="384996" y="186595"/>
                    <a:pt x="385741" y="190619"/>
                    <a:pt x="385797" y="195378"/>
                  </a:cubicBezTo>
                  <a:cubicBezTo>
                    <a:pt x="385919" y="195423"/>
                    <a:pt x="386026" y="195205"/>
                    <a:pt x="386119" y="194724"/>
                  </a:cubicBezTo>
                  <a:cubicBezTo>
                    <a:pt x="386493" y="193159"/>
                    <a:pt x="386741" y="191941"/>
                    <a:pt x="386864" y="191068"/>
                  </a:cubicBezTo>
                  <a:cubicBezTo>
                    <a:pt x="387147" y="189090"/>
                    <a:pt x="387266" y="187279"/>
                    <a:pt x="387222" y="185634"/>
                  </a:cubicBezTo>
                  <a:cubicBezTo>
                    <a:pt x="387186" y="184681"/>
                    <a:pt x="387085" y="183826"/>
                    <a:pt x="386951" y="183020"/>
                  </a:cubicBezTo>
                  <a:cubicBezTo>
                    <a:pt x="387649" y="184548"/>
                    <a:pt x="388097" y="185610"/>
                    <a:pt x="388279" y="186172"/>
                  </a:cubicBezTo>
                  <a:cubicBezTo>
                    <a:pt x="388668" y="187206"/>
                    <a:pt x="388981" y="188137"/>
                    <a:pt x="389220" y="188968"/>
                  </a:cubicBezTo>
                  <a:cubicBezTo>
                    <a:pt x="389476" y="189873"/>
                    <a:pt x="389691" y="190858"/>
                    <a:pt x="389863" y="191923"/>
                  </a:cubicBezTo>
                  <a:cubicBezTo>
                    <a:pt x="389904" y="192072"/>
                    <a:pt x="389940" y="192152"/>
                    <a:pt x="389971" y="192162"/>
                  </a:cubicBezTo>
                  <a:cubicBezTo>
                    <a:pt x="390016" y="192221"/>
                    <a:pt x="390056" y="192137"/>
                    <a:pt x="390094" y="191909"/>
                  </a:cubicBezTo>
                  <a:cubicBezTo>
                    <a:pt x="390158" y="191445"/>
                    <a:pt x="390216" y="190791"/>
                    <a:pt x="390267" y="189944"/>
                  </a:cubicBezTo>
                  <a:cubicBezTo>
                    <a:pt x="390313" y="189105"/>
                    <a:pt x="390283" y="188272"/>
                    <a:pt x="390241" y="187439"/>
                  </a:cubicBezTo>
                  <a:cubicBezTo>
                    <a:pt x="390994" y="189075"/>
                    <a:pt x="391391" y="189955"/>
                    <a:pt x="391426" y="190064"/>
                  </a:cubicBezTo>
                  <a:cubicBezTo>
                    <a:pt x="391588" y="190410"/>
                    <a:pt x="392129" y="191747"/>
                    <a:pt x="393048" y="194075"/>
                  </a:cubicBezTo>
                  <a:cubicBezTo>
                    <a:pt x="393149" y="194319"/>
                    <a:pt x="393286" y="194491"/>
                    <a:pt x="393458" y="194592"/>
                  </a:cubicBezTo>
                  <a:cubicBezTo>
                    <a:pt x="393562" y="194707"/>
                    <a:pt x="393637" y="194496"/>
                    <a:pt x="393683" y="193961"/>
                  </a:cubicBezTo>
                  <a:cubicBezTo>
                    <a:pt x="393785" y="192701"/>
                    <a:pt x="393834" y="191671"/>
                    <a:pt x="393828" y="190868"/>
                  </a:cubicBezTo>
                  <a:cubicBezTo>
                    <a:pt x="393966" y="192016"/>
                    <a:pt x="394078" y="193084"/>
                    <a:pt x="394143" y="194005"/>
                  </a:cubicBezTo>
                  <a:cubicBezTo>
                    <a:pt x="394200" y="194825"/>
                    <a:pt x="394222" y="195593"/>
                    <a:pt x="394251" y="196371"/>
                  </a:cubicBezTo>
                  <a:cubicBezTo>
                    <a:pt x="393860" y="197278"/>
                    <a:pt x="393500" y="198203"/>
                    <a:pt x="393074" y="199090"/>
                  </a:cubicBezTo>
                  <a:cubicBezTo>
                    <a:pt x="393072" y="199107"/>
                    <a:pt x="393028" y="199203"/>
                    <a:pt x="392965" y="199334"/>
                  </a:cubicBezTo>
                  <a:cubicBezTo>
                    <a:pt x="390951" y="201183"/>
                    <a:pt x="389180" y="202771"/>
                    <a:pt x="387644" y="204107"/>
                  </a:cubicBezTo>
                  <a:cubicBezTo>
                    <a:pt x="389280" y="201579"/>
                    <a:pt x="390680" y="199005"/>
                    <a:pt x="391822" y="196382"/>
                  </a:cubicBezTo>
                  <a:cubicBezTo>
                    <a:pt x="392545" y="194791"/>
                    <a:pt x="392798" y="193941"/>
                    <a:pt x="392578" y="193832"/>
                  </a:cubicBezTo>
                  <a:cubicBezTo>
                    <a:pt x="390145" y="197360"/>
                    <a:pt x="388738" y="199034"/>
                    <a:pt x="388358" y="198854"/>
                  </a:cubicBezTo>
                  <a:cubicBezTo>
                    <a:pt x="388252" y="198760"/>
                    <a:pt x="388222" y="198626"/>
                    <a:pt x="388264" y="198453"/>
                  </a:cubicBezTo>
                  <a:cubicBezTo>
                    <a:pt x="389448" y="195498"/>
                    <a:pt x="389877" y="194104"/>
                    <a:pt x="389554" y="194269"/>
                  </a:cubicBezTo>
                  <a:lnTo>
                    <a:pt x="383406" y="202727"/>
                  </a:lnTo>
                  <a:cubicBezTo>
                    <a:pt x="382892" y="203286"/>
                    <a:pt x="382523" y="203590"/>
                    <a:pt x="382298" y="203640"/>
                  </a:cubicBezTo>
                  <a:cubicBezTo>
                    <a:pt x="384335" y="200364"/>
                    <a:pt x="384947" y="198860"/>
                    <a:pt x="384132" y="199125"/>
                  </a:cubicBezTo>
                  <a:cubicBezTo>
                    <a:pt x="378747" y="206238"/>
                    <a:pt x="374932" y="210834"/>
                    <a:pt x="372685" y="212915"/>
                  </a:cubicBezTo>
                  <a:cubicBezTo>
                    <a:pt x="371931" y="213473"/>
                    <a:pt x="371619" y="213606"/>
                    <a:pt x="371749" y="213314"/>
                  </a:cubicBezTo>
                  <a:cubicBezTo>
                    <a:pt x="374114" y="210011"/>
                    <a:pt x="376146" y="206968"/>
                    <a:pt x="377846" y="204188"/>
                  </a:cubicBezTo>
                  <a:cubicBezTo>
                    <a:pt x="379341" y="201584"/>
                    <a:pt x="379737" y="200413"/>
                    <a:pt x="379033" y="200676"/>
                  </a:cubicBezTo>
                  <a:cubicBezTo>
                    <a:pt x="376774" y="203571"/>
                    <a:pt x="374681" y="206149"/>
                    <a:pt x="372724" y="208462"/>
                  </a:cubicBezTo>
                  <a:cubicBezTo>
                    <a:pt x="374720" y="205588"/>
                    <a:pt x="377326" y="201611"/>
                    <a:pt x="380583" y="196460"/>
                  </a:cubicBezTo>
                  <a:lnTo>
                    <a:pt x="380619" y="195845"/>
                  </a:lnTo>
                  <a:cubicBezTo>
                    <a:pt x="380772" y="195590"/>
                    <a:pt x="380922" y="195349"/>
                    <a:pt x="381076" y="195089"/>
                  </a:cubicBezTo>
                  <a:cubicBezTo>
                    <a:pt x="381995" y="193535"/>
                    <a:pt x="382715" y="191833"/>
                    <a:pt x="383235" y="189982"/>
                  </a:cubicBezTo>
                  <a:cubicBezTo>
                    <a:pt x="383746" y="188277"/>
                    <a:pt x="383779" y="187344"/>
                    <a:pt x="383335" y="187182"/>
                  </a:cubicBezTo>
                  <a:cubicBezTo>
                    <a:pt x="383162" y="187188"/>
                    <a:pt x="383018" y="187258"/>
                    <a:pt x="382905" y="187395"/>
                  </a:cubicBezTo>
                  <a:cubicBezTo>
                    <a:pt x="382789" y="187541"/>
                    <a:pt x="382339" y="188262"/>
                    <a:pt x="381553" y="189558"/>
                  </a:cubicBezTo>
                  <a:cubicBezTo>
                    <a:pt x="380152" y="191819"/>
                    <a:pt x="378346" y="194984"/>
                    <a:pt x="376132" y="199052"/>
                  </a:cubicBezTo>
                  <a:cubicBezTo>
                    <a:pt x="375827" y="199568"/>
                    <a:pt x="375545" y="200043"/>
                    <a:pt x="375285" y="200477"/>
                  </a:cubicBezTo>
                  <a:cubicBezTo>
                    <a:pt x="373943" y="202041"/>
                    <a:pt x="372421" y="203917"/>
                    <a:pt x="370708" y="206127"/>
                  </a:cubicBezTo>
                  <a:cubicBezTo>
                    <a:pt x="369308" y="207807"/>
                    <a:pt x="368117" y="209293"/>
                    <a:pt x="367092" y="210626"/>
                  </a:cubicBezTo>
                  <a:cubicBezTo>
                    <a:pt x="367296" y="210310"/>
                    <a:pt x="367548" y="209962"/>
                    <a:pt x="367725" y="209663"/>
                  </a:cubicBezTo>
                  <a:cubicBezTo>
                    <a:pt x="369520" y="206530"/>
                    <a:pt x="370643" y="204328"/>
                    <a:pt x="371094" y="203058"/>
                  </a:cubicBezTo>
                  <a:cubicBezTo>
                    <a:pt x="371728" y="201336"/>
                    <a:pt x="371765" y="200601"/>
                    <a:pt x="371204" y="200853"/>
                  </a:cubicBezTo>
                  <a:cubicBezTo>
                    <a:pt x="362517" y="214617"/>
                    <a:pt x="355268" y="222748"/>
                    <a:pt x="349455" y="225247"/>
                  </a:cubicBezTo>
                  <a:lnTo>
                    <a:pt x="351402" y="224709"/>
                  </a:lnTo>
                  <a:cubicBezTo>
                    <a:pt x="349496" y="225703"/>
                    <a:pt x="347803" y="226593"/>
                    <a:pt x="346352" y="227369"/>
                  </a:cubicBezTo>
                  <a:cubicBezTo>
                    <a:pt x="344291" y="228469"/>
                    <a:pt x="342692" y="229361"/>
                    <a:pt x="342079" y="229820"/>
                  </a:cubicBezTo>
                  <a:cubicBezTo>
                    <a:pt x="340930" y="230492"/>
                    <a:pt x="341515" y="230403"/>
                    <a:pt x="340980" y="230616"/>
                  </a:cubicBezTo>
                  <a:cubicBezTo>
                    <a:pt x="341587" y="230575"/>
                    <a:pt x="343037" y="230169"/>
                    <a:pt x="344939" y="229522"/>
                  </a:cubicBezTo>
                  <a:cubicBezTo>
                    <a:pt x="346842" y="228875"/>
                    <a:pt x="349192" y="227987"/>
                    <a:pt x="351995" y="226866"/>
                  </a:cubicBezTo>
                  <a:cubicBezTo>
                    <a:pt x="354798" y="225746"/>
                    <a:pt x="358049" y="224385"/>
                    <a:pt x="363644" y="221837"/>
                  </a:cubicBezTo>
                  <a:cubicBezTo>
                    <a:pt x="369239" y="219289"/>
                    <a:pt x="375978" y="216021"/>
                    <a:pt x="381381" y="213116"/>
                  </a:cubicBezTo>
                  <a:cubicBezTo>
                    <a:pt x="386784" y="210209"/>
                    <a:pt x="390960" y="207882"/>
                    <a:pt x="393926" y="206158"/>
                  </a:cubicBezTo>
                  <a:cubicBezTo>
                    <a:pt x="394441" y="205858"/>
                    <a:pt x="394878" y="205601"/>
                    <a:pt x="395325" y="205337"/>
                  </a:cubicBezTo>
                  <a:cubicBezTo>
                    <a:pt x="398541" y="203954"/>
                    <a:pt x="401756" y="202573"/>
                    <a:pt x="405006" y="201189"/>
                  </a:cubicBezTo>
                  <a:cubicBezTo>
                    <a:pt x="409474" y="199287"/>
                    <a:pt x="410689" y="198761"/>
                    <a:pt x="412778" y="198105"/>
                  </a:cubicBezTo>
                  <a:cubicBezTo>
                    <a:pt x="414866" y="197450"/>
                    <a:pt x="417870" y="196657"/>
                    <a:pt x="421766" y="195735"/>
                  </a:cubicBezTo>
                  <a:cubicBezTo>
                    <a:pt x="425661" y="194814"/>
                    <a:pt x="430441" y="193767"/>
                    <a:pt x="436119" y="192592"/>
                  </a:cubicBezTo>
                  <a:cubicBezTo>
                    <a:pt x="441798" y="191418"/>
                    <a:pt x="443428" y="190941"/>
                    <a:pt x="445043" y="190410"/>
                  </a:cubicBezTo>
                  <a:cubicBezTo>
                    <a:pt x="446657" y="189880"/>
                    <a:pt x="448364" y="189269"/>
                    <a:pt x="450163" y="188579"/>
                  </a:cubicBezTo>
                  <a:cubicBezTo>
                    <a:pt x="451963" y="187888"/>
                    <a:pt x="453855" y="187118"/>
                    <a:pt x="455852" y="186263"/>
                  </a:cubicBezTo>
                  <a:cubicBezTo>
                    <a:pt x="457849" y="185407"/>
                    <a:pt x="458670" y="184985"/>
                    <a:pt x="459410" y="184542"/>
                  </a:cubicBezTo>
                  <a:cubicBezTo>
                    <a:pt x="460149" y="184098"/>
                    <a:pt x="460854" y="183610"/>
                    <a:pt x="461524" y="183077"/>
                  </a:cubicBezTo>
                  <a:cubicBezTo>
                    <a:pt x="462194" y="182545"/>
                    <a:pt x="462827" y="181970"/>
                    <a:pt x="463453" y="181318"/>
                  </a:cubicBezTo>
                  <a:cubicBezTo>
                    <a:pt x="464079" y="180665"/>
                    <a:pt x="467032" y="176824"/>
                    <a:pt x="469438" y="173666"/>
                  </a:cubicBezTo>
                  <a:cubicBezTo>
                    <a:pt x="471845" y="170509"/>
                    <a:pt x="473758" y="168049"/>
                    <a:pt x="475173" y="166293"/>
                  </a:cubicBezTo>
                  <a:cubicBezTo>
                    <a:pt x="476588" y="164538"/>
                    <a:pt x="477500" y="163520"/>
                    <a:pt x="477898" y="163229"/>
                  </a:cubicBezTo>
                  <a:cubicBezTo>
                    <a:pt x="478296" y="162937"/>
                    <a:pt x="479825" y="161744"/>
                    <a:pt x="481312" y="160707"/>
                  </a:cubicBezTo>
                  <a:cubicBezTo>
                    <a:pt x="482674" y="159755"/>
                    <a:pt x="484068" y="158902"/>
                    <a:pt x="485489" y="158121"/>
                  </a:cubicBezTo>
                  <a:cubicBezTo>
                    <a:pt x="485766" y="158011"/>
                    <a:pt x="486049" y="157900"/>
                    <a:pt x="486358" y="157795"/>
                  </a:cubicBezTo>
                  <a:cubicBezTo>
                    <a:pt x="486726" y="157668"/>
                    <a:pt x="487118" y="157547"/>
                    <a:pt x="487508" y="157431"/>
                  </a:cubicBezTo>
                  <a:cubicBezTo>
                    <a:pt x="487899" y="157316"/>
                    <a:pt x="488721" y="157151"/>
                    <a:pt x="489486" y="157068"/>
                  </a:cubicBezTo>
                  <a:cubicBezTo>
                    <a:pt x="490250" y="156985"/>
                    <a:pt x="490962" y="156980"/>
                    <a:pt x="491623" y="157054"/>
                  </a:cubicBezTo>
                  <a:cubicBezTo>
                    <a:pt x="492285" y="157129"/>
                    <a:pt x="492898" y="157274"/>
                    <a:pt x="493441" y="157479"/>
                  </a:cubicBezTo>
                  <a:cubicBezTo>
                    <a:pt x="493984" y="157685"/>
                    <a:pt x="495890" y="158724"/>
                    <a:pt x="497528" y="159575"/>
                  </a:cubicBezTo>
                  <a:cubicBezTo>
                    <a:pt x="499167" y="160426"/>
                    <a:pt x="500458" y="161171"/>
                    <a:pt x="501394" y="161803"/>
                  </a:cubicBezTo>
                  <a:cubicBezTo>
                    <a:pt x="502329" y="162434"/>
                    <a:pt x="502892" y="162933"/>
                    <a:pt x="503109" y="163258"/>
                  </a:cubicBezTo>
                  <a:cubicBezTo>
                    <a:pt x="503327" y="163583"/>
                    <a:pt x="503504" y="164053"/>
                    <a:pt x="503487" y="164573"/>
                  </a:cubicBezTo>
                  <a:cubicBezTo>
                    <a:pt x="503481" y="164750"/>
                    <a:pt x="503414" y="164974"/>
                    <a:pt x="503358" y="165191"/>
                  </a:cubicBezTo>
                  <a:cubicBezTo>
                    <a:pt x="503106" y="165440"/>
                    <a:pt x="502845" y="165700"/>
                    <a:pt x="502572" y="165971"/>
                  </a:cubicBezTo>
                  <a:cubicBezTo>
                    <a:pt x="501385" y="167154"/>
                    <a:pt x="500030" y="168494"/>
                    <a:pt x="498497" y="169986"/>
                  </a:cubicBezTo>
                  <a:cubicBezTo>
                    <a:pt x="496965" y="171477"/>
                    <a:pt x="495247" y="173113"/>
                    <a:pt x="494094" y="174212"/>
                  </a:cubicBezTo>
                  <a:cubicBezTo>
                    <a:pt x="492941" y="175311"/>
                    <a:pt x="492424" y="175797"/>
                    <a:pt x="491808" y="176349"/>
                  </a:cubicBezTo>
                  <a:cubicBezTo>
                    <a:pt x="491193" y="176900"/>
                    <a:pt x="490479" y="177516"/>
                    <a:pt x="489676" y="178203"/>
                  </a:cubicBezTo>
                  <a:cubicBezTo>
                    <a:pt x="488873" y="178890"/>
                    <a:pt x="487980" y="179648"/>
                    <a:pt x="487058" y="180494"/>
                  </a:cubicBezTo>
                  <a:cubicBezTo>
                    <a:pt x="486137" y="181340"/>
                    <a:pt x="485268" y="182131"/>
                    <a:pt x="484500" y="182819"/>
                  </a:cubicBezTo>
                  <a:cubicBezTo>
                    <a:pt x="483732" y="183506"/>
                    <a:pt x="483069" y="184095"/>
                    <a:pt x="482508" y="184577"/>
                  </a:cubicBezTo>
                  <a:cubicBezTo>
                    <a:pt x="481948" y="185059"/>
                    <a:pt x="481489" y="185430"/>
                    <a:pt x="479967" y="186520"/>
                  </a:cubicBezTo>
                  <a:cubicBezTo>
                    <a:pt x="478445" y="187610"/>
                    <a:pt x="476056" y="189323"/>
                    <a:pt x="474138" y="190755"/>
                  </a:cubicBezTo>
                  <a:cubicBezTo>
                    <a:pt x="472221" y="192186"/>
                    <a:pt x="470779" y="193341"/>
                    <a:pt x="469803" y="194201"/>
                  </a:cubicBezTo>
                  <a:cubicBezTo>
                    <a:pt x="468827" y="195061"/>
                    <a:pt x="468284" y="195574"/>
                    <a:pt x="468063" y="195745"/>
                  </a:cubicBezTo>
                  <a:cubicBezTo>
                    <a:pt x="467843" y="195917"/>
                    <a:pt x="467843" y="195917"/>
                    <a:pt x="467990" y="195802"/>
                  </a:cubicBezTo>
                  <a:cubicBezTo>
                    <a:pt x="467990" y="195802"/>
                    <a:pt x="468284" y="195574"/>
                    <a:pt x="469121" y="195170"/>
                  </a:cubicBezTo>
                  <a:cubicBezTo>
                    <a:pt x="469958" y="194766"/>
                    <a:pt x="471284" y="194112"/>
                    <a:pt x="473070" y="193158"/>
                  </a:cubicBezTo>
                  <a:cubicBezTo>
                    <a:pt x="474855" y="192204"/>
                    <a:pt x="477101" y="190952"/>
                    <a:pt x="479812" y="189397"/>
                  </a:cubicBezTo>
                  <a:cubicBezTo>
                    <a:pt x="482523" y="187843"/>
                    <a:pt x="483023" y="187518"/>
                    <a:pt x="483582" y="187122"/>
                  </a:cubicBezTo>
                  <a:cubicBezTo>
                    <a:pt x="483727" y="187020"/>
                    <a:pt x="483897" y="186895"/>
                    <a:pt x="484055" y="186780"/>
                  </a:cubicBezTo>
                  <a:cubicBezTo>
                    <a:pt x="487548" y="185376"/>
                    <a:pt x="492388" y="183131"/>
                    <a:pt x="496608" y="181551"/>
                  </a:cubicBezTo>
                  <a:cubicBezTo>
                    <a:pt x="501563" y="179697"/>
                    <a:pt x="505658" y="178817"/>
                    <a:pt x="508863" y="178872"/>
                  </a:cubicBezTo>
                  <a:cubicBezTo>
                    <a:pt x="512068" y="178926"/>
                    <a:pt x="514423" y="179804"/>
                    <a:pt x="515416" y="180584"/>
                  </a:cubicBezTo>
                  <a:cubicBezTo>
                    <a:pt x="516407" y="181365"/>
                    <a:pt x="516637" y="181777"/>
                    <a:pt x="516817" y="182226"/>
                  </a:cubicBezTo>
                  <a:cubicBezTo>
                    <a:pt x="516996" y="182676"/>
                    <a:pt x="517127" y="183170"/>
                    <a:pt x="517206" y="183714"/>
                  </a:cubicBezTo>
                  <a:cubicBezTo>
                    <a:pt x="517285" y="184258"/>
                    <a:pt x="517309" y="184856"/>
                    <a:pt x="517287" y="185453"/>
                  </a:cubicBezTo>
                  <a:cubicBezTo>
                    <a:pt x="517266" y="186051"/>
                    <a:pt x="517157" y="186761"/>
                    <a:pt x="516910" y="187809"/>
                  </a:cubicBezTo>
                  <a:cubicBezTo>
                    <a:pt x="516662" y="188856"/>
                    <a:pt x="516273" y="190209"/>
                    <a:pt x="515744" y="191852"/>
                  </a:cubicBezTo>
                  <a:cubicBezTo>
                    <a:pt x="515215" y="193495"/>
                    <a:pt x="514547" y="195423"/>
                    <a:pt x="514094" y="196874"/>
                  </a:cubicBezTo>
                  <a:cubicBezTo>
                    <a:pt x="513640" y="198324"/>
                    <a:pt x="513515" y="198927"/>
                    <a:pt x="513406" y="199550"/>
                  </a:cubicBezTo>
                  <a:cubicBezTo>
                    <a:pt x="513298" y="200174"/>
                    <a:pt x="513197" y="200817"/>
                    <a:pt x="513112" y="201481"/>
                  </a:cubicBezTo>
                  <a:cubicBezTo>
                    <a:pt x="513028" y="202145"/>
                    <a:pt x="512959" y="202831"/>
                    <a:pt x="512861" y="204261"/>
                  </a:cubicBezTo>
                  <a:cubicBezTo>
                    <a:pt x="512762" y="205691"/>
                    <a:pt x="512701" y="207944"/>
                    <a:pt x="512763" y="210343"/>
                  </a:cubicBezTo>
                  <a:cubicBezTo>
                    <a:pt x="512825" y="212741"/>
                    <a:pt x="513008" y="215284"/>
                    <a:pt x="513308" y="217971"/>
                  </a:cubicBezTo>
                  <a:cubicBezTo>
                    <a:pt x="513569" y="220303"/>
                    <a:pt x="513924" y="222709"/>
                    <a:pt x="514213" y="224601"/>
                  </a:cubicBezTo>
                  <a:cubicBezTo>
                    <a:pt x="514206" y="224810"/>
                    <a:pt x="514202" y="225026"/>
                    <a:pt x="514197" y="225240"/>
                  </a:cubicBezTo>
                  <a:cubicBezTo>
                    <a:pt x="514179" y="225517"/>
                    <a:pt x="514171" y="225751"/>
                    <a:pt x="514150" y="226042"/>
                  </a:cubicBezTo>
                  <a:cubicBezTo>
                    <a:pt x="513787" y="229785"/>
                    <a:pt x="513250" y="232423"/>
                    <a:pt x="512541" y="233957"/>
                  </a:cubicBezTo>
                  <a:cubicBezTo>
                    <a:pt x="511444" y="236278"/>
                    <a:pt x="510274" y="237716"/>
                    <a:pt x="509033" y="238275"/>
                  </a:cubicBezTo>
                  <a:cubicBezTo>
                    <a:pt x="508267" y="238688"/>
                    <a:pt x="507373" y="238959"/>
                    <a:pt x="506362" y="239097"/>
                  </a:cubicBezTo>
                  <a:cubicBezTo>
                    <a:pt x="505537" y="238812"/>
                    <a:pt x="504687" y="238408"/>
                    <a:pt x="503802" y="237846"/>
                  </a:cubicBezTo>
                  <a:cubicBezTo>
                    <a:pt x="499888" y="235101"/>
                    <a:pt x="497162" y="230952"/>
                    <a:pt x="495624" y="225398"/>
                  </a:cubicBezTo>
                  <a:cubicBezTo>
                    <a:pt x="493870" y="220487"/>
                    <a:pt x="493421" y="213922"/>
                    <a:pt x="494276" y="205704"/>
                  </a:cubicBezTo>
                  <a:cubicBezTo>
                    <a:pt x="494552" y="203235"/>
                    <a:pt x="494958" y="201146"/>
                    <a:pt x="495493" y="199438"/>
                  </a:cubicBezTo>
                  <a:cubicBezTo>
                    <a:pt x="496165" y="197149"/>
                    <a:pt x="497530" y="193452"/>
                    <a:pt x="499589" y="188345"/>
                  </a:cubicBezTo>
                  <a:cubicBezTo>
                    <a:pt x="499652" y="188150"/>
                    <a:pt x="499628" y="188081"/>
                    <a:pt x="499518" y="188137"/>
                  </a:cubicBezTo>
                  <a:cubicBezTo>
                    <a:pt x="496799" y="192084"/>
                    <a:pt x="494802" y="197587"/>
                    <a:pt x="493525" y="204646"/>
                  </a:cubicBezTo>
                  <a:cubicBezTo>
                    <a:pt x="492271" y="212120"/>
                    <a:pt x="492122" y="218569"/>
                    <a:pt x="493065" y="224004"/>
                  </a:cubicBezTo>
                  <a:cubicBezTo>
                    <a:pt x="487924" y="226289"/>
                    <a:pt x="485353" y="227493"/>
                    <a:pt x="485416" y="227589"/>
                  </a:cubicBezTo>
                  <a:cubicBezTo>
                    <a:pt x="485414" y="227680"/>
                    <a:pt x="485488" y="227726"/>
                    <a:pt x="485639" y="227726"/>
                  </a:cubicBezTo>
                  <a:cubicBezTo>
                    <a:pt x="485895" y="227735"/>
                    <a:pt x="486288" y="227707"/>
                    <a:pt x="486818" y="227643"/>
                  </a:cubicBezTo>
                  <a:cubicBezTo>
                    <a:pt x="487261" y="227591"/>
                    <a:pt x="487841" y="227511"/>
                    <a:pt x="488556" y="227404"/>
                  </a:cubicBezTo>
                  <a:cubicBezTo>
                    <a:pt x="490376" y="227092"/>
                    <a:pt x="491965" y="226844"/>
                    <a:pt x="493362" y="226651"/>
                  </a:cubicBezTo>
                  <a:cubicBezTo>
                    <a:pt x="492741" y="226972"/>
                    <a:pt x="492290" y="227193"/>
                    <a:pt x="492058" y="227287"/>
                  </a:cubicBezTo>
                  <a:cubicBezTo>
                    <a:pt x="486834" y="229488"/>
                    <a:pt x="482902" y="231226"/>
                    <a:pt x="480261" y="232502"/>
                  </a:cubicBezTo>
                  <a:cubicBezTo>
                    <a:pt x="480111" y="232629"/>
                    <a:pt x="480808" y="232509"/>
                    <a:pt x="482353" y="232141"/>
                  </a:cubicBezTo>
                  <a:cubicBezTo>
                    <a:pt x="486924" y="230873"/>
                    <a:pt x="489736" y="230118"/>
                    <a:pt x="490792" y="229876"/>
                  </a:cubicBezTo>
                  <a:cubicBezTo>
                    <a:pt x="491324" y="229734"/>
                    <a:pt x="492334" y="229516"/>
                    <a:pt x="493777" y="229231"/>
                  </a:cubicBezTo>
                  <a:cubicBezTo>
                    <a:pt x="493461" y="229473"/>
                    <a:pt x="493160" y="229713"/>
                    <a:pt x="492763" y="229965"/>
                  </a:cubicBezTo>
                  <a:cubicBezTo>
                    <a:pt x="491583" y="230723"/>
                    <a:pt x="489210" y="232039"/>
                    <a:pt x="485641" y="233912"/>
                  </a:cubicBezTo>
                  <a:cubicBezTo>
                    <a:pt x="485512" y="233992"/>
                    <a:pt x="485444" y="234056"/>
                    <a:pt x="485440" y="234103"/>
                  </a:cubicBezTo>
                  <a:cubicBezTo>
                    <a:pt x="485501" y="234253"/>
                    <a:pt x="486159" y="234196"/>
                    <a:pt x="487414" y="233932"/>
                  </a:cubicBezTo>
                  <a:cubicBezTo>
                    <a:pt x="487830" y="233864"/>
                    <a:pt x="489646" y="233397"/>
                    <a:pt x="492866" y="232530"/>
                  </a:cubicBezTo>
                  <a:cubicBezTo>
                    <a:pt x="493051" y="232480"/>
                    <a:pt x="493347" y="232409"/>
                    <a:pt x="493711" y="232327"/>
                  </a:cubicBezTo>
                  <a:cubicBezTo>
                    <a:pt x="491348" y="233620"/>
                    <a:pt x="488034" y="235216"/>
                    <a:pt x="483727" y="237126"/>
                  </a:cubicBezTo>
                  <a:cubicBezTo>
                    <a:pt x="482683" y="237564"/>
                    <a:pt x="481500" y="237994"/>
                    <a:pt x="480177" y="238418"/>
                  </a:cubicBezTo>
                  <a:cubicBezTo>
                    <a:pt x="479065" y="238797"/>
                    <a:pt x="476115" y="239673"/>
                    <a:pt x="471324" y="241046"/>
                  </a:cubicBezTo>
                  <a:cubicBezTo>
                    <a:pt x="470893" y="241182"/>
                    <a:pt x="470707" y="241273"/>
                    <a:pt x="470764" y="241317"/>
                  </a:cubicBezTo>
                  <a:cubicBezTo>
                    <a:pt x="470965" y="241560"/>
                    <a:pt x="472024" y="241605"/>
                    <a:pt x="473940" y="241452"/>
                  </a:cubicBezTo>
                  <a:cubicBezTo>
                    <a:pt x="476987" y="241210"/>
                    <a:pt x="479306" y="240907"/>
                    <a:pt x="480897" y="240542"/>
                  </a:cubicBezTo>
                  <a:cubicBezTo>
                    <a:pt x="484420" y="239767"/>
                    <a:pt x="488412" y="238685"/>
                    <a:pt x="492861" y="237305"/>
                  </a:cubicBezTo>
                  <a:cubicBezTo>
                    <a:pt x="488941" y="239353"/>
                    <a:pt x="486153" y="240699"/>
                    <a:pt x="484556" y="241306"/>
                  </a:cubicBezTo>
                  <a:cubicBezTo>
                    <a:pt x="483715" y="241685"/>
                    <a:pt x="481466" y="242545"/>
                    <a:pt x="477812" y="243883"/>
                  </a:cubicBezTo>
                  <a:cubicBezTo>
                    <a:pt x="478148" y="243809"/>
                    <a:pt x="474375" y="245089"/>
                    <a:pt x="466494" y="247726"/>
                  </a:cubicBezTo>
                  <a:cubicBezTo>
                    <a:pt x="465388" y="248102"/>
                    <a:pt x="464877" y="248323"/>
                    <a:pt x="464957" y="248390"/>
                  </a:cubicBezTo>
                  <a:cubicBezTo>
                    <a:pt x="465110" y="248520"/>
                    <a:pt x="465568" y="248529"/>
                    <a:pt x="466331" y="248414"/>
                  </a:cubicBezTo>
                  <a:cubicBezTo>
                    <a:pt x="467444" y="248284"/>
                    <a:pt x="469446" y="247990"/>
                    <a:pt x="472337" y="247535"/>
                  </a:cubicBezTo>
                  <a:cubicBezTo>
                    <a:pt x="474481" y="247221"/>
                    <a:pt x="476702" y="246764"/>
                    <a:pt x="479001" y="246163"/>
                  </a:cubicBezTo>
                  <a:cubicBezTo>
                    <a:pt x="484856" y="244476"/>
                    <a:pt x="490039" y="242875"/>
                    <a:pt x="494555" y="241360"/>
                  </a:cubicBezTo>
                  <a:lnTo>
                    <a:pt x="489589" y="243725"/>
                  </a:lnTo>
                  <a:lnTo>
                    <a:pt x="459264" y="255782"/>
                  </a:lnTo>
                  <a:cubicBezTo>
                    <a:pt x="455510" y="256565"/>
                    <a:pt x="451034" y="257730"/>
                    <a:pt x="445782" y="259305"/>
                  </a:cubicBezTo>
                  <a:cubicBezTo>
                    <a:pt x="445348" y="259297"/>
                    <a:pt x="443767" y="259502"/>
                    <a:pt x="441041" y="259919"/>
                  </a:cubicBezTo>
                  <a:cubicBezTo>
                    <a:pt x="438789" y="260306"/>
                    <a:pt x="436342" y="260846"/>
                    <a:pt x="433699" y="261539"/>
                  </a:cubicBezTo>
                  <a:cubicBezTo>
                    <a:pt x="428433" y="262974"/>
                    <a:pt x="423717" y="264417"/>
                    <a:pt x="419553" y="265867"/>
                  </a:cubicBezTo>
                  <a:cubicBezTo>
                    <a:pt x="415879" y="267255"/>
                    <a:pt x="412699" y="268506"/>
                    <a:pt x="410015" y="269621"/>
                  </a:cubicBezTo>
                  <a:cubicBezTo>
                    <a:pt x="408994" y="270053"/>
                    <a:pt x="408400" y="270324"/>
                    <a:pt x="408231" y="270434"/>
                  </a:cubicBezTo>
                  <a:cubicBezTo>
                    <a:pt x="408029" y="270563"/>
                    <a:pt x="408098" y="270620"/>
                    <a:pt x="408438" y="270603"/>
                  </a:cubicBezTo>
                  <a:lnTo>
                    <a:pt x="408891" y="270563"/>
                  </a:lnTo>
                  <a:lnTo>
                    <a:pt x="422271" y="267156"/>
                  </a:lnTo>
                  <a:cubicBezTo>
                    <a:pt x="430821" y="265426"/>
                    <a:pt x="436889" y="264113"/>
                    <a:pt x="440473" y="263213"/>
                  </a:cubicBezTo>
                  <a:lnTo>
                    <a:pt x="465029" y="256515"/>
                  </a:lnTo>
                  <a:cubicBezTo>
                    <a:pt x="467755" y="255531"/>
                    <a:pt x="469339" y="254929"/>
                    <a:pt x="469778" y="254710"/>
                  </a:cubicBezTo>
                  <a:cubicBezTo>
                    <a:pt x="470349" y="254451"/>
                    <a:pt x="470716" y="254268"/>
                    <a:pt x="470952" y="254131"/>
                  </a:cubicBezTo>
                  <a:cubicBezTo>
                    <a:pt x="471850" y="253856"/>
                    <a:pt x="472330" y="253699"/>
                    <a:pt x="472368" y="253668"/>
                  </a:cubicBezTo>
                  <a:cubicBezTo>
                    <a:pt x="484989" y="249650"/>
                    <a:pt x="494051" y="246669"/>
                    <a:pt x="499628" y="244706"/>
                  </a:cubicBezTo>
                  <a:cubicBezTo>
                    <a:pt x="498706" y="245131"/>
                    <a:pt x="497624" y="245578"/>
                    <a:pt x="496095" y="246161"/>
                  </a:cubicBezTo>
                  <a:cubicBezTo>
                    <a:pt x="493319" y="247221"/>
                    <a:pt x="489206" y="248720"/>
                    <a:pt x="483762" y="250619"/>
                  </a:cubicBezTo>
                  <a:cubicBezTo>
                    <a:pt x="478318" y="252517"/>
                    <a:pt x="471549" y="254812"/>
                    <a:pt x="465625" y="256796"/>
                  </a:cubicBezTo>
                  <a:cubicBezTo>
                    <a:pt x="459700" y="258779"/>
                    <a:pt x="455086" y="260235"/>
                    <a:pt x="449810" y="261776"/>
                  </a:cubicBezTo>
                  <a:cubicBezTo>
                    <a:pt x="444535" y="263317"/>
                    <a:pt x="438599" y="264942"/>
                    <a:pt x="432006" y="266651"/>
                  </a:cubicBezTo>
                  <a:cubicBezTo>
                    <a:pt x="425412" y="268359"/>
                    <a:pt x="418162" y="270151"/>
                    <a:pt x="413552" y="271298"/>
                  </a:cubicBezTo>
                  <a:cubicBezTo>
                    <a:pt x="408941" y="272446"/>
                    <a:pt x="407566" y="272894"/>
                    <a:pt x="406275" y="273335"/>
                  </a:cubicBezTo>
                  <a:cubicBezTo>
                    <a:pt x="404984" y="273777"/>
                    <a:pt x="403775" y="274207"/>
                    <a:pt x="402653" y="274637"/>
                  </a:cubicBezTo>
                  <a:cubicBezTo>
                    <a:pt x="401530" y="275067"/>
                    <a:pt x="400491" y="275493"/>
                    <a:pt x="398731" y="276144"/>
                  </a:cubicBezTo>
                  <a:cubicBezTo>
                    <a:pt x="398210" y="276336"/>
                    <a:pt x="397596" y="276595"/>
                    <a:pt x="396944" y="276886"/>
                  </a:cubicBezTo>
                  <a:cubicBezTo>
                    <a:pt x="392207" y="278592"/>
                    <a:pt x="387991" y="280861"/>
                    <a:pt x="384392" y="283796"/>
                  </a:cubicBezTo>
                  <a:cubicBezTo>
                    <a:pt x="379265" y="287510"/>
                    <a:pt x="375082" y="293284"/>
                    <a:pt x="371824" y="301084"/>
                  </a:cubicBezTo>
                  <a:cubicBezTo>
                    <a:pt x="371767" y="301193"/>
                    <a:pt x="371688" y="301322"/>
                    <a:pt x="371634" y="301429"/>
                  </a:cubicBezTo>
                  <a:cubicBezTo>
                    <a:pt x="370390" y="303891"/>
                    <a:pt x="369677" y="305448"/>
                    <a:pt x="368988" y="307035"/>
                  </a:cubicBezTo>
                  <a:cubicBezTo>
                    <a:pt x="368298" y="308621"/>
                    <a:pt x="367631" y="310236"/>
                    <a:pt x="366986" y="311882"/>
                  </a:cubicBezTo>
                  <a:cubicBezTo>
                    <a:pt x="366342" y="313527"/>
                    <a:pt x="365721" y="315201"/>
                    <a:pt x="364524" y="319666"/>
                  </a:cubicBezTo>
                  <a:cubicBezTo>
                    <a:pt x="363328" y="324131"/>
                    <a:pt x="361726" y="330490"/>
                    <a:pt x="360322" y="335801"/>
                  </a:cubicBezTo>
                  <a:cubicBezTo>
                    <a:pt x="358918" y="341112"/>
                    <a:pt x="357712" y="345372"/>
                    <a:pt x="356711" y="348569"/>
                  </a:cubicBezTo>
                  <a:cubicBezTo>
                    <a:pt x="355709" y="351766"/>
                    <a:pt x="354923" y="353875"/>
                    <a:pt x="353873" y="356475"/>
                  </a:cubicBezTo>
                  <a:cubicBezTo>
                    <a:pt x="352823" y="359075"/>
                    <a:pt x="351291" y="362776"/>
                    <a:pt x="349615" y="366621"/>
                  </a:cubicBezTo>
                  <a:cubicBezTo>
                    <a:pt x="347938" y="370468"/>
                    <a:pt x="346067" y="374439"/>
                    <a:pt x="344016" y="378551"/>
                  </a:cubicBezTo>
                  <a:cubicBezTo>
                    <a:pt x="341965" y="382662"/>
                    <a:pt x="339740" y="386918"/>
                    <a:pt x="338473" y="389371"/>
                  </a:cubicBezTo>
                  <a:cubicBezTo>
                    <a:pt x="337206" y="391824"/>
                    <a:pt x="337023" y="392383"/>
                    <a:pt x="336891" y="393037"/>
                  </a:cubicBezTo>
                  <a:cubicBezTo>
                    <a:pt x="336760" y="393691"/>
                    <a:pt x="336664" y="394441"/>
                    <a:pt x="336627" y="395292"/>
                  </a:cubicBezTo>
                  <a:cubicBezTo>
                    <a:pt x="336589" y="396144"/>
                    <a:pt x="336609" y="397097"/>
                    <a:pt x="336572" y="397854"/>
                  </a:cubicBezTo>
                  <a:cubicBezTo>
                    <a:pt x="336535" y="398611"/>
                    <a:pt x="336535" y="398611"/>
                    <a:pt x="336591" y="398110"/>
                  </a:cubicBezTo>
                  <a:cubicBezTo>
                    <a:pt x="336591" y="398110"/>
                    <a:pt x="336792" y="397120"/>
                    <a:pt x="337052" y="396250"/>
                  </a:cubicBezTo>
                  <a:cubicBezTo>
                    <a:pt x="337312" y="395380"/>
                    <a:pt x="337554" y="394625"/>
                    <a:pt x="337784" y="393984"/>
                  </a:cubicBezTo>
                  <a:cubicBezTo>
                    <a:pt x="338014" y="393344"/>
                    <a:pt x="338243" y="392824"/>
                    <a:pt x="338456" y="392437"/>
                  </a:cubicBezTo>
                  <a:cubicBezTo>
                    <a:pt x="338668" y="392049"/>
                    <a:pt x="341515" y="387979"/>
                    <a:pt x="344069" y="383937"/>
                  </a:cubicBezTo>
                  <a:cubicBezTo>
                    <a:pt x="346622" y="379894"/>
                    <a:pt x="348911" y="375914"/>
                    <a:pt x="350944" y="372005"/>
                  </a:cubicBezTo>
                  <a:cubicBezTo>
                    <a:pt x="352977" y="368097"/>
                    <a:pt x="354761" y="364267"/>
                    <a:pt x="356247" y="360534"/>
                  </a:cubicBezTo>
                  <a:cubicBezTo>
                    <a:pt x="357733" y="356801"/>
                    <a:pt x="358421" y="355301"/>
                    <a:pt x="359333" y="352678"/>
                  </a:cubicBezTo>
                  <a:cubicBezTo>
                    <a:pt x="360245" y="350056"/>
                    <a:pt x="361339" y="346428"/>
                    <a:pt x="362623" y="341772"/>
                  </a:cubicBezTo>
                  <a:cubicBezTo>
                    <a:pt x="363052" y="340217"/>
                    <a:pt x="363510" y="338503"/>
                    <a:pt x="363983" y="336717"/>
                  </a:cubicBezTo>
                  <a:cubicBezTo>
                    <a:pt x="369498" y="322646"/>
                    <a:pt x="373523" y="313253"/>
                    <a:pt x="376046" y="308574"/>
                  </a:cubicBezTo>
                  <a:cubicBezTo>
                    <a:pt x="379554" y="302049"/>
                    <a:pt x="383152" y="296942"/>
                    <a:pt x="386841" y="293254"/>
                  </a:cubicBezTo>
                  <a:cubicBezTo>
                    <a:pt x="396952" y="283622"/>
                    <a:pt x="409432" y="276746"/>
                    <a:pt x="424197" y="272529"/>
                  </a:cubicBezTo>
                  <a:cubicBezTo>
                    <a:pt x="424837" y="272369"/>
                    <a:pt x="425478" y="272209"/>
                    <a:pt x="426114" y="272050"/>
                  </a:cubicBezTo>
                  <a:cubicBezTo>
                    <a:pt x="427753" y="271639"/>
                    <a:pt x="429349" y="271233"/>
                    <a:pt x="430918" y="270831"/>
                  </a:cubicBezTo>
                  <a:cubicBezTo>
                    <a:pt x="432233" y="270540"/>
                    <a:pt x="433524" y="270221"/>
                    <a:pt x="434872" y="269970"/>
                  </a:cubicBezTo>
                  <a:cubicBezTo>
                    <a:pt x="434474" y="270016"/>
                    <a:pt x="434100" y="270061"/>
                    <a:pt x="433709" y="270107"/>
                  </a:cubicBezTo>
                  <a:cubicBezTo>
                    <a:pt x="437830" y="269034"/>
                    <a:pt x="441725" y="267990"/>
                    <a:pt x="445334" y="266982"/>
                  </a:cubicBezTo>
                  <a:cubicBezTo>
                    <a:pt x="451090" y="265373"/>
                    <a:pt x="456195" y="263846"/>
                    <a:pt x="460643" y="262400"/>
                  </a:cubicBezTo>
                  <a:cubicBezTo>
                    <a:pt x="465091" y="260955"/>
                    <a:pt x="472754" y="258392"/>
                    <a:pt x="479101" y="256222"/>
                  </a:cubicBezTo>
                  <a:cubicBezTo>
                    <a:pt x="485449" y="254052"/>
                    <a:pt x="490480" y="252276"/>
                    <a:pt x="494199" y="250879"/>
                  </a:cubicBezTo>
                  <a:cubicBezTo>
                    <a:pt x="497918" y="249482"/>
                    <a:pt x="500335" y="248430"/>
                    <a:pt x="501479" y="247769"/>
                  </a:cubicBezTo>
                  <a:cubicBezTo>
                    <a:pt x="502622" y="247108"/>
                    <a:pt x="504898" y="245736"/>
                    <a:pt x="506884" y="244389"/>
                  </a:cubicBezTo>
                  <a:cubicBezTo>
                    <a:pt x="508870" y="243042"/>
                    <a:pt x="510505" y="241753"/>
                    <a:pt x="511791" y="240510"/>
                  </a:cubicBezTo>
                  <a:cubicBezTo>
                    <a:pt x="512223" y="240092"/>
                    <a:pt x="512602" y="239682"/>
                    <a:pt x="512955" y="239275"/>
                  </a:cubicBezTo>
                  <a:cubicBezTo>
                    <a:pt x="512968" y="239262"/>
                    <a:pt x="512979" y="239251"/>
                    <a:pt x="512993" y="239237"/>
                  </a:cubicBezTo>
                  <a:cubicBezTo>
                    <a:pt x="514011" y="238152"/>
                    <a:pt x="515173" y="236726"/>
                    <a:pt x="516481" y="234964"/>
                  </a:cubicBezTo>
                  <a:cubicBezTo>
                    <a:pt x="517789" y="233202"/>
                    <a:pt x="519243" y="231105"/>
                    <a:pt x="520175" y="229775"/>
                  </a:cubicBezTo>
                  <a:cubicBezTo>
                    <a:pt x="521106" y="228446"/>
                    <a:pt x="521508" y="227997"/>
                    <a:pt x="521910" y="227564"/>
                  </a:cubicBezTo>
                  <a:cubicBezTo>
                    <a:pt x="522312" y="227130"/>
                    <a:pt x="522722" y="226722"/>
                    <a:pt x="523132" y="226329"/>
                  </a:cubicBezTo>
                  <a:cubicBezTo>
                    <a:pt x="523542" y="225936"/>
                    <a:pt x="523960" y="225568"/>
                    <a:pt x="524820" y="224869"/>
                  </a:cubicBezTo>
                  <a:cubicBezTo>
                    <a:pt x="525277" y="224499"/>
                    <a:pt x="525819" y="224103"/>
                    <a:pt x="526373" y="223733"/>
                  </a:cubicBezTo>
                  <a:cubicBezTo>
                    <a:pt x="526533" y="223768"/>
                    <a:pt x="526699" y="223799"/>
                    <a:pt x="526792" y="223882"/>
                  </a:cubicBezTo>
                  <a:cubicBezTo>
                    <a:pt x="526937" y="224113"/>
                    <a:pt x="526991" y="224382"/>
                    <a:pt x="526966" y="224685"/>
                  </a:cubicBezTo>
                  <a:cubicBezTo>
                    <a:pt x="526874" y="224813"/>
                    <a:pt x="526792" y="224938"/>
                    <a:pt x="526679" y="225075"/>
                  </a:cubicBezTo>
                  <a:cubicBezTo>
                    <a:pt x="526032" y="225962"/>
                    <a:pt x="524370" y="227851"/>
                    <a:pt x="521694" y="230742"/>
                  </a:cubicBezTo>
                  <a:cubicBezTo>
                    <a:pt x="520305" y="232392"/>
                    <a:pt x="519683" y="233167"/>
                    <a:pt x="519827" y="233069"/>
                  </a:cubicBezTo>
                  <a:cubicBezTo>
                    <a:pt x="521011" y="232364"/>
                    <a:pt x="524041" y="229788"/>
                    <a:pt x="528879" y="225380"/>
                  </a:cubicBezTo>
                  <a:cubicBezTo>
                    <a:pt x="529031" y="225428"/>
                    <a:pt x="529181" y="225478"/>
                    <a:pt x="529280" y="225607"/>
                  </a:cubicBezTo>
                  <a:cubicBezTo>
                    <a:pt x="529454" y="225854"/>
                    <a:pt x="529492" y="226178"/>
                    <a:pt x="529421" y="226560"/>
                  </a:cubicBezTo>
                  <a:cubicBezTo>
                    <a:pt x="529342" y="226661"/>
                    <a:pt x="529267" y="226762"/>
                    <a:pt x="529158" y="226867"/>
                  </a:cubicBezTo>
                  <a:lnTo>
                    <a:pt x="518188" y="237669"/>
                  </a:lnTo>
                  <a:cubicBezTo>
                    <a:pt x="515279" y="240772"/>
                    <a:pt x="513795" y="242499"/>
                    <a:pt x="513736" y="242849"/>
                  </a:cubicBezTo>
                  <a:cubicBezTo>
                    <a:pt x="514653" y="242602"/>
                    <a:pt x="519895" y="237808"/>
                    <a:pt x="529462" y="228466"/>
                  </a:cubicBezTo>
                  <a:cubicBezTo>
                    <a:pt x="529734" y="228175"/>
                    <a:pt x="529968" y="227908"/>
                    <a:pt x="530171" y="227658"/>
                  </a:cubicBezTo>
                  <a:cubicBezTo>
                    <a:pt x="530387" y="227686"/>
                    <a:pt x="530591" y="227761"/>
                    <a:pt x="530773" y="227917"/>
                  </a:cubicBezTo>
                  <a:cubicBezTo>
                    <a:pt x="530937" y="228077"/>
                    <a:pt x="531036" y="228346"/>
                    <a:pt x="531067" y="228722"/>
                  </a:cubicBezTo>
                  <a:cubicBezTo>
                    <a:pt x="531079" y="228812"/>
                    <a:pt x="531061" y="228937"/>
                    <a:pt x="531039" y="229066"/>
                  </a:cubicBezTo>
                  <a:cubicBezTo>
                    <a:pt x="530793" y="229472"/>
                    <a:pt x="530472" y="229904"/>
                    <a:pt x="530005" y="230390"/>
                  </a:cubicBezTo>
                  <a:cubicBezTo>
                    <a:pt x="526529" y="233824"/>
                    <a:pt x="523605" y="236804"/>
                    <a:pt x="521231" y="239332"/>
                  </a:cubicBezTo>
                  <a:cubicBezTo>
                    <a:pt x="519337" y="241494"/>
                    <a:pt x="518507" y="242582"/>
                    <a:pt x="518741" y="242595"/>
                  </a:cubicBezTo>
                  <a:cubicBezTo>
                    <a:pt x="518695" y="242724"/>
                    <a:pt x="518838" y="242653"/>
                    <a:pt x="519167" y="242382"/>
                  </a:cubicBezTo>
                  <a:cubicBezTo>
                    <a:pt x="519629" y="242009"/>
                    <a:pt x="520444" y="241322"/>
                    <a:pt x="521614" y="240319"/>
                  </a:cubicBezTo>
                  <a:cubicBezTo>
                    <a:pt x="522213" y="239824"/>
                    <a:pt x="524267" y="237990"/>
                    <a:pt x="527778" y="234816"/>
                  </a:cubicBezTo>
                  <a:cubicBezTo>
                    <a:pt x="529058" y="233678"/>
                    <a:pt x="530518" y="232193"/>
                    <a:pt x="532123" y="230426"/>
                  </a:cubicBezTo>
                  <a:cubicBezTo>
                    <a:pt x="532127" y="230425"/>
                    <a:pt x="532132" y="230421"/>
                    <a:pt x="532135" y="230420"/>
                  </a:cubicBezTo>
                  <a:cubicBezTo>
                    <a:pt x="532389" y="230333"/>
                    <a:pt x="532702" y="230298"/>
                    <a:pt x="533075" y="230315"/>
                  </a:cubicBezTo>
                  <a:cubicBezTo>
                    <a:pt x="533256" y="230335"/>
                    <a:pt x="533366" y="230406"/>
                    <a:pt x="533517" y="230448"/>
                  </a:cubicBezTo>
                  <a:lnTo>
                    <a:pt x="533698" y="231101"/>
                  </a:lnTo>
                  <a:cubicBezTo>
                    <a:pt x="533560" y="231838"/>
                    <a:pt x="533065" y="232690"/>
                    <a:pt x="532198" y="233662"/>
                  </a:cubicBezTo>
                  <a:cubicBezTo>
                    <a:pt x="531784" y="234338"/>
                    <a:pt x="528790" y="237532"/>
                    <a:pt x="523217" y="243243"/>
                  </a:cubicBezTo>
                  <a:cubicBezTo>
                    <a:pt x="522109" y="244479"/>
                    <a:pt x="521397" y="245395"/>
                    <a:pt x="521082" y="245990"/>
                  </a:cubicBezTo>
                  <a:cubicBezTo>
                    <a:pt x="521110" y="246100"/>
                    <a:pt x="521207" y="246092"/>
                    <a:pt x="521371" y="245965"/>
                  </a:cubicBezTo>
                  <a:lnTo>
                    <a:pt x="522729" y="244860"/>
                  </a:lnTo>
                  <a:cubicBezTo>
                    <a:pt x="524076" y="243748"/>
                    <a:pt x="526547" y="241560"/>
                    <a:pt x="530142" y="238294"/>
                  </a:cubicBezTo>
                  <a:cubicBezTo>
                    <a:pt x="532200" y="236423"/>
                    <a:pt x="533699" y="234872"/>
                    <a:pt x="534642" y="233641"/>
                  </a:cubicBezTo>
                  <a:cubicBezTo>
                    <a:pt x="534752" y="233493"/>
                    <a:pt x="534827" y="233368"/>
                    <a:pt x="534924" y="233230"/>
                  </a:cubicBezTo>
                  <a:cubicBezTo>
                    <a:pt x="535176" y="233161"/>
                    <a:pt x="535437" y="233143"/>
                    <a:pt x="535709" y="233202"/>
                  </a:cubicBezTo>
                  <a:cubicBezTo>
                    <a:pt x="535915" y="233247"/>
                    <a:pt x="536076" y="233366"/>
                    <a:pt x="536250" y="233461"/>
                  </a:cubicBezTo>
                  <a:cubicBezTo>
                    <a:pt x="536389" y="233838"/>
                    <a:pt x="536435" y="234109"/>
                    <a:pt x="536382" y="234268"/>
                  </a:cubicBezTo>
                  <a:cubicBezTo>
                    <a:pt x="536423" y="234503"/>
                    <a:pt x="536275" y="234889"/>
                    <a:pt x="535940" y="235425"/>
                  </a:cubicBezTo>
                  <a:cubicBezTo>
                    <a:pt x="535471" y="236167"/>
                    <a:pt x="534211" y="237627"/>
                    <a:pt x="532160" y="239806"/>
                  </a:cubicBezTo>
                  <a:cubicBezTo>
                    <a:pt x="528054" y="243745"/>
                    <a:pt x="525478" y="246308"/>
                    <a:pt x="524434" y="247498"/>
                  </a:cubicBezTo>
                  <a:cubicBezTo>
                    <a:pt x="523095" y="248946"/>
                    <a:pt x="522537" y="249706"/>
                    <a:pt x="522759" y="249778"/>
                  </a:cubicBezTo>
                  <a:cubicBezTo>
                    <a:pt x="522887" y="249778"/>
                    <a:pt x="523281" y="249513"/>
                    <a:pt x="523941" y="248983"/>
                  </a:cubicBezTo>
                  <a:cubicBezTo>
                    <a:pt x="528495" y="245275"/>
                    <a:pt x="530984" y="243202"/>
                    <a:pt x="531407" y="242764"/>
                  </a:cubicBezTo>
                  <a:cubicBezTo>
                    <a:pt x="534144" y="240270"/>
                    <a:pt x="536075" y="238246"/>
                    <a:pt x="537199" y="236691"/>
                  </a:cubicBezTo>
                  <a:cubicBezTo>
                    <a:pt x="537506" y="236251"/>
                    <a:pt x="537747" y="235851"/>
                    <a:pt x="537922" y="235492"/>
                  </a:cubicBezTo>
                  <a:cubicBezTo>
                    <a:pt x="537924" y="235487"/>
                    <a:pt x="537924" y="235485"/>
                    <a:pt x="537926" y="235481"/>
                  </a:cubicBezTo>
                  <a:cubicBezTo>
                    <a:pt x="538163" y="235638"/>
                    <a:pt x="538424" y="235744"/>
                    <a:pt x="538739" y="235739"/>
                  </a:cubicBezTo>
                  <a:cubicBezTo>
                    <a:pt x="538863" y="235725"/>
                    <a:pt x="538959" y="235666"/>
                    <a:pt x="539067" y="235626"/>
                  </a:cubicBezTo>
                  <a:cubicBezTo>
                    <a:pt x="538871" y="235976"/>
                    <a:pt x="538642" y="236355"/>
                    <a:pt x="538325" y="236808"/>
                  </a:cubicBezTo>
                  <a:cubicBezTo>
                    <a:pt x="537356" y="238201"/>
                    <a:pt x="535750" y="240020"/>
                    <a:pt x="533525" y="242213"/>
                  </a:cubicBezTo>
                  <a:cubicBezTo>
                    <a:pt x="531300" y="244406"/>
                    <a:pt x="528464" y="246955"/>
                    <a:pt x="525412" y="249499"/>
                  </a:cubicBezTo>
                  <a:cubicBezTo>
                    <a:pt x="522358" y="252043"/>
                    <a:pt x="519601" y="254181"/>
                    <a:pt x="517039" y="256039"/>
                  </a:cubicBezTo>
                  <a:cubicBezTo>
                    <a:pt x="514476" y="257897"/>
                    <a:pt x="512111" y="259476"/>
                    <a:pt x="509948" y="260775"/>
                  </a:cubicBezTo>
                  <a:cubicBezTo>
                    <a:pt x="507785" y="262073"/>
                    <a:pt x="505828" y="263092"/>
                    <a:pt x="504619" y="263642"/>
                  </a:cubicBezTo>
                  <a:cubicBezTo>
                    <a:pt x="503409" y="264192"/>
                    <a:pt x="502854" y="264426"/>
                    <a:pt x="502311" y="264638"/>
                  </a:cubicBezTo>
                  <a:cubicBezTo>
                    <a:pt x="501768" y="264850"/>
                    <a:pt x="501238" y="265040"/>
                    <a:pt x="500724" y="265215"/>
                  </a:cubicBezTo>
                  <a:cubicBezTo>
                    <a:pt x="500211" y="265391"/>
                    <a:pt x="499711" y="265548"/>
                    <a:pt x="498998" y="265703"/>
                  </a:cubicBezTo>
                  <a:cubicBezTo>
                    <a:pt x="498285" y="265857"/>
                    <a:pt x="496896" y="266152"/>
                    <a:pt x="495084" y="266581"/>
                  </a:cubicBezTo>
                  <a:cubicBezTo>
                    <a:pt x="493272" y="267009"/>
                    <a:pt x="491032" y="267579"/>
                    <a:pt x="488361" y="268298"/>
                  </a:cubicBezTo>
                  <a:cubicBezTo>
                    <a:pt x="485690" y="269017"/>
                    <a:pt x="482589" y="269894"/>
                    <a:pt x="479835" y="270838"/>
                  </a:cubicBezTo>
                  <a:cubicBezTo>
                    <a:pt x="477081" y="271781"/>
                    <a:pt x="475213" y="272641"/>
                    <a:pt x="473532" y="273506"/>
                  </a:cubicBezTo>
                  <a:cubicBezTo>
                    <a:pt x="471851" y="274370"/>
                    <a:pt x="470359" y="275236"/>
                    <a:pt x="469068" y="276120"/>
                  </a:cubicBezTo>
                  <a:cubicBezTo>
                    <a:pt x="467777" y="277003"/>
                    <a:pt x="466699" y="277904"/>
                    <a:pt x="465944" y="278501"/>
                  </a:cubicBezTo>
                  <a:cubicBezTo>
                    <a:pt x="465190" y="279099"/>
                    <a:pt x="465190" y="279099"/>
                    <a:pt x="465718" y="278739"/>
                  </a:cubicBezTo>
                  <a:cubicBezTo>
                    <a:pt x="465718" y="278739"/>
                    <a:pt x="466848" y="278133"/>
                    <a:pt x="468166" y="277570"/>
                  </a:cubicBezTo>
                  <a:cubicBezTo>
                    <a:pt x="469484" y="277006"/>
                    <a:pt x="470950" y="276413"/>
                    <a:pt x="472574" y="275789"/>
                  </a:cubicBezTo>
                  <a:cubicBezTo>
                    <a:pt x="474198" y="275165"/>
                    <a:pt x="475991" y="274524"/>
                    <a:pt x="477916" y="273877"/>
                  </a:cubicBezTo>
                  <a:cubicBezTo>
                    <a:pt x="479840" y="273230"/>
                    <a:pt x="483237" y="272543"/>
                    <a:pt x="486234" y="271933"/>
                  </a:cubicBezTo>
                  <a:cubicBezTo>
                    <a:pt x="489231" y="271323"/>
                    <a:pt x="491775" y="270805"/>
                    <a:pt x="493868" y="270394"/>
                  </a:cubicBezTo>
                  <a:cubicBezTo>
                    <a:pt x="495961" y="269982"/>
                    <a:pt x="497599" y="269680"/>
                    <a:pt x="498815" y="269487"/>
                  </a:cubicBezTo>
                  <a:cubicBezTo>
                    <a:pt x="500032" y="269293"/>
                    <a:pt x="500705" y="269133"/>
                    <a:pt x="501293" y="268967"/>
                  </a:cubicBezTo>
                  <a:cubicBezTo>
                    <a:pt x="501881" y="268801"/>
                    <a:pt x="502477" y="268608"/>
                    <a:pt x="503079" y="268386"/>
                  </a:cubicBezTo>
                  <a:cubicBezTo>
                    <a:pt x="503681" y="268163"/>
                    <a:pt x="504292" y="267919"/>
                    <a:pt x="504913" y="267650"/>
                  </a:cubicBezTo>
                  <a:cubicBezTo>
                    <a:pt x="505534" y="267381"/>
                    <a:pt x="507492" y="266483"/>
                    <a:pt x="509658" y="265294"/>
                  </a:cubicBezTo>
                  <a:cubicBezTo>
                    <a:pt x="511365" y="264358"/>
                    <a:pt x="513211" y="263204"/>
                    <a:pt x="515134" y="261931"/>
                  </a:cubicBezTo>
                  <a:cubicBezTo>
                    <a:pt x="515578" y="261763"/>
                    <a:pt x="516026" y="261593"/>
                    <a:pt x="516475" y="261424"/>
                  </a:cubicBezTo>
                  <a:cubicBezTo>
                    <a:pt x="518724" y="260582"/>
                    <a:pt x="520941" y="259832"/>
                    <a:pt x="523132" y="259185"/>
                  </a:cubicBezTo>
                  <a:cubicBezTo>
                    <a:pt x="525323" y="258538"/>
                    <a:pt x="527490" y="257993"/>
                    <a:pt x="529010" y="257641"/>
                  </a:cubicBezTo>
                  <a:cubicBezTo>
                    <a:pt x="530531" y="257290"/>
                    <a:pt x="531419" y="257084"/>
                    <a:pt x="532318" y="256894"/>
                  </a:cubicBezTo>
                  <a:cubicBezTo>
                    <a:pt x="533217" y="256704"/>
                    <a:pt x="534127" y="256529"/>
                    <a:pt x="535048" y="256366"/>
                  </a:cubicBezTo>
                  <a:cubicBezTo>
                    <a:pt x="535970" y="256203"/>
                    <a:pt x="536902" y="256054"/>
                    <a:pt x="538438" y="255876"/>
                  </a:cubicBezTo>
                  <a:cubicBezTo>
                    <a:pt x="539974" y="255699"/>
                    <a:pt x="541940" y="255500"/>
                    <a:pt x="543603" y="255328"/>
                  </a:cubicBezTo>
                  <a:cubicBezTo>
                    <a:pt x="544742" y="255211"/>
                    <a:pt x="545687" y="255107"/>
                    <a:pt x="546543" y="255010"/>
                  </a:cubicBezTo>
                  <a:cubicBezTo>
                    <a:pt x="548593" y="255382"/>
                    <a:pt x="550427" y="255836"/>
                    <a:pt x="552036" y="256376"/>
                  </a:cubicBezTo>
                  <a:cubicBezTo>
                    <a:pt x="552081" y="256567"/>
                    <a:pt x="552126" y="256769"/>
                    <a:pt x="552170" y="256971"/>
                  </a:cubicBezTo>
                  <a:cubicBezTo>
                    <a:pt x="550961" y="256913"/>
                    <a:pt x="549336" y="256883"/>
                    <a:pt x="547178" y="256888"/>
                  </a:cubicBezTo>
                  <a:cubicBezTo>
                    <a:pt x="545178" y="256905"/>
                    <a:pt x="542145" y="257037"/>
                    <a:pt x="538079" y="257286"/>
                  </a:cubicBezTo>
                  <a:cubicBezTo>
                    <a:pt x="541249" y="257293"/>
                    <a:pt x="544112" y="257548"/>
                    <a:pt x="546669" y="258051"/>
                  </a:cubicBezTo>
                  <a:cubicBezTo>
                    <a:pt x="548479" y="258402"/>
                    <a:pt x="550512" y="259030"/>
                    <a:pt x="552744" y="259902"/>
                  </a:cubicBezTo>
                  <a:cubicBezTo>
                    <a:pt x="552770" y="260048"/>
                    <a:pt x="552795" y="260192"/>
                    <a:pt x="552822" y="260343"/>
                  </a:cubicBezTo>
                  <a:cubicBezTo>
                    <a:pt x="551315" y="260176"/>
                    <a:pt x="549472" y="260086"/>
                    <a:pt x="547260" y="260082"/>
                  </a:cubicBezTo>
                  <a:cubicBezTo>
                    <a:pt x="545798" y="260108"/>
                    <a:pt x="544321" y="260177"/>
                    <a:pt x="542829" y="260292"/>
                  </a:cubicBezTo>
                  <a:cubicBezTo>
                    <a:pt x="542136" y="260341"/>
                    <a:pt x="540692" y="260469"/>
                    <a:pt x="538495" y="260677"/>
                  </a:cubicBezTo>
                  <a:cubicBezTo>
                    <a:pt x="537838" y="260735"/>
                    <a:pt x="537551" y="260782"/>
                    <a:pt x="537635" y="260817"/>
                  </a:cubicBezTo>
                  <a:cubicBezTo>
                    <a:pt x="537640" y="260838"/>
                    <a:pt x="537667" y="260849"/>
                    <a:pt x="537715" y="260851"/>
                  </a:cubicBezTo>
                  <a:cubicBezTo>
                    <a:pt x="538932" y="260903"/>
                    <a:pt x="539922" y="260962"/>
                    <a:pt x="540687" y="261028"/>
                  </a:cubicBezTo>
                  <a:cubicBezTo>
                    <a:pt x="541376" y="261091"/>
                    <a:pt x="542033" y="261168"/>
                    <a:pt x="542659" y="261258"/>
                  </a:cubicBezTo>
                  <a:cubicBezTo>
                    <a:pt x="544166" y="261481"/>
                    <a:pt x="545660" y="261791"/>
                    <a:pt x="547140" y="262186"/>
                  </a:cubicBezTo>
                  <a:cubicBezTo>
                    <a:pt x="548939" y="262591"/>
                    <a:pt x="550792" y="263308"/>
                    <a:pt x="552698" y="264316"/>
                  </a:cubicBezTo>
                  <a:cubicBezTo>
                    <a:pt x="550817" y="263966"/>
                    <a:pt x="548524" y="263715"/>
                    <a:pt x="545702" y="263591"/>
                  </a:cubicBezTo>
                  <a:cubicBezTo>
                    <a:pt x="545032" y="263545"/>
                    <a:pt x="541848" y="263626"/>
                    <a:pt x="536150" y="263836"/>
                  </a:cubicBezTo>
                  <a:cubicBezTo>
                    <a:pt x="529019" y="264115"/>
                    <a:pt x="524989" y="264360"/>
                    <a:pt x="524060" y="264572"/>
                  </a:cubicBezTo>
                  <a:cubicBezTo>
                    <a:pt x="534378" y="264741"/>
                    <a:pt x="541139" y="265011"/>
                    <a:pt x="544341" y="265381"/>
                  </a:cubicBezTo>
                  <a:cubicBezTo>
                    <a:pt x="548918" y="265805"/>
                    <a:pt x="552133" y="266561"/>
                    <a:pt x="553990" y="267646"/>
                  </a:cubicBezTo>
                  <a:cubicBezTo>
                    <a:pt x="553995" y="267677"/>
                    <a:pt x="553999" y="267706"/>
                    <a:pt x="554003" y="267737"/>
                  </a:cubicBezTo>
                  <a:cubicBezTo>
                    <a:pt x="553164" y="267337"/>
                    <a:pt x="552455" y="267114"/>
                    <a:pt x="551930" y="267141"/>
                  </a:cubicBezTo>
                  <a:lnTo>
                    <a:pt x="550102" y="267916"/>
                  </a:lnTo>
                  <a:cubicBezTo>
                    <a:pt x="549664" y="268045"/>
                    <a:pt x="549155" y="268143"/>
                    <a:pt x="548578" y="268209"/>
                  </a:cubicBezTo>
                  <a:cubicBezTo>
                    <a:pt x="548359" y="268313"/>
                    <a:pt x="546305" y="268377"/>
                    <a:pt x="542418" y="268402"/>
                  </a:cubicBezTo>
                  <a:cubicBezTo>
                    <a:pt x="542063" y="268409"/>
                    <a:pt x="540730" y="268503"/>
                    <a:pt x="538421" y="268685"/>
                  </a:cubicBezTo>
                  <a:cubicBezTo>
                    <a:pt x="537274" y="268766"/>
                    <a:pt x="535945" y="268904"/>
                    <a:pt x="534437" y="269101"/>
                  </a:cubicBezTo>
                  <a:cubicBezTo>
                    <a:pt x="533482" y="269229"/>
                    <a:pt x="532902" y="269313"/>
                    <a:pt x="532697" y="269353"/>
                  </a:cubicBezTo>
                  <a:cubicBezTo>
                    <a:pt x="532529" y="269383"/>
                    <a:pt x="532501" y="269416"/>
                    <a:pt x="532615" y="269452"/>
                  </a:cubicBezTo>
                  <a:cubicBezTo>
                    <a:pt x="536874" y="269184"/>
                    <a:pt x="540571" y="269263"/>
                    <a:pt x="543704" y="269689"/>
                  </a:cubicBezTo>
                  <a:close/>
                  <a:moveTo>
                    <a:pt x="540749" y="303660"/>
                  </a:moveTo>
                  <a:cubicBezTo>
                    <a:pt x="540499" y="303176"/>
                    <a:pt x="540223" y="302722"/>
                    <a:pt x="539962" y="302251"/>
                  </a:cubicBezTo>
                  <a:lnTo>
                    <a:pt x="540682" y="303529"/>
                  </a:lnTo>
                  <a:cubicBezTo>
                    <a:pt x="540702" y="303568"/>
                    <a:pt x="540727" y="303621"/>
                    <a:pt x="540749" y="303660"/>
                  </a:cubicBezTo>
                  <a:close/>
                  <a:moveTo>
                    <a:pt x="360769" y="526965"/>
                  </a:moveTo>
                  <a:cubicBezTo>
                    <a:pt x="360767" y="526976"/>
                    <a:pt x="360765" y="526988"/>
                    <a:pt x="360763" y="526998"/>
                  </a:cubicBezTo>
                  <a:cubicBezTo>
                    <a:pt x="360761" y="526984"/>
                    <a:pt x="360761" y="526960"/>
                    <a:pt x="360761" y="526940"/>
                  </a:cubicBezTo>
                  <a:cubicBezTo>
                    <a:pt x="360764" y="526948"/>
                    <a:pt x="360766" y="526957"/>
                    <a:pt x="360769" y="526965"/>
                  </a:cubicBezTo>
                  <a:close/>
                  <a:moveTo>
                    <a:pt x="352534" y="450305"/>
                  </a:moveTo>
                  <a:cubicBezTo>
                    <a:pt x="351071" y="449830"/>
                    <a:pt x="349486" y="449101"/>
                    <a:pt x="347767" y="448095"/>
                  </a:cubicBezTo>
                  <a:cubicBezTo>
                    <a:pt x="347758" y="448090"/>
                    <a:pt x="347750" y="448083"/>
                    <a:pt x="347742" y="448077"/>
                  </a:cubicBezTo>
                  <a:lnTo>
                    <a:pt x="347093" y="447261"/>
                  </a:lnTo>
                  <a:cubicBezTo>
                    <a:pt x="347070" y="447205"/>
                    <a:pt x="347026" y="447034"/>
                    <a:pt x="346970" y="446797"/>
                  </a:cubicBezTo>
                  <a:cubicBezTo>
                    <a:pt x="347529" y="446821"/>
                    <a:pt x="348090" y="446810"/>
                    <a:pt x="348652" y="446727"/>
                  </a:cubicBezTo>
                  <a:cubicBezTo>
                    <a:pt x="349326" y="446625"/>
                    <a:pt x="349965" y="446485"/>
                    <a:pt x="350568" y="446307"/>
                  </a:cubicBezTo>
                  <a:cubicBezTo>
                    <a:pt x="350812" y="446242"/>
                    <a:pt x="350925" y="446165"/>
                    <a:pt x="350909" y="446076"/>
                  </a:cubicBezTo>
                  <a:cubicBezTo>
                    <a:pt x="350917" y="446040"/>
                    <a:pt x="350875" y="445999"/>
                    <a:pt x="350783" y="445953"/>
                  </a:cubicBezTo>
                  <a:cubicBezTo>
                    <a:pt x="349952" y="445682"/>
                    <a:pt x="349172" y="445349"/>
                    <a:pt x="348443" y="444955"/>
                  </a:cubicBezTo>
                  <a:cubicBezTo>
                    <a:pt x="347851" y="444645"/>
                    <a:pt x="347243" y="444247"/>
                    <a:pt x="346618" y="443762"/>
                  </a:cubicBezTo>
                  <a:cubicBezTo>
                    <a:pt x="346124" y="443353"/>
                    <a:pt x="345714" y="442935"/>
                    <a:pt x="345277" y="442520"/>
                  </a:cubicBezTo>
                  <a:cubicBezTo>
                    <a:pt x="345211" y="442249"/>
                    <a:pt x="345141" y="441941"/>
                    <a:pt x="345064" y="441557"/>
                  </a:cubicBezTo>
                  <a:lnTo>
                    <a:pt x="343360" y="440041"/>
                  </a:lnTo>
                  <a:cubicBezTo>
                    <a:pt x="343296" y="439978"/>
                    <a:pt x="343417" y="439859"/>
                    <a:pt x="343723" y="439683"/>
                  </a:cubicBezTo>
                  <a:lnTo>
                    <a:pt x="346158" y="438859"/>
                  </a:lnTo>
                  <a:cubicBezTo>
                    <a:pt x="346354" y="438785"/>
                    <a:pt x="346431" y="438708"/>
                    <a:pt x="346389" y="438628"/>
                  </a:cubicBezTo>
                  <a:cubicBezTo>
                    <a:pt x="344481" y="437457"/>
                    <a:pt x="343230" y="436475"/>
                    <a:pt x="342635" y="435683"/>
                  </a:cubicBezTo>
                  <a:cubicBezTo>
                    <a:pt x="342394" y="435299"/>
                    <a:pt x="342206" y="434898"/>
                    <a:pt x="342070" y="434481"/>
                  </a:cubicBezTo>
                  <a:cubicBezTo>
                    <a:pt x="341860" y="433815"/>
                    <a:pt x="341673" y="433227"/>
                    <a:pt x="341500" y="432691"/>
                  </a:cubicBezTo>
                  <a:cubicBezTo>
                    <a:pt x="342613" y="432232"/>
                    <a:pt x="343662" y="431576"/>
                    <a:pt x="344652" y="430741"/>
                  </a:cubicBezTo>
                  <a:cubicBezTo>
                    <a:pt x="344988" y="430706"/>
                    <a:pt x="345660" y="430398"/>
                    <a:pt x="346705" y="429787"/>
                  </a:cubicBezTo>
                  <a:cubicBezTo>
                    <a:pt x="346827" y="429736"/>
                    <a:pt x="346947" y="429731"/>
                    <a:pt x="347067" y="429775"/>
                  </a:cubicBezTo>
                  <a:cubicBezTo>
                    <a:pt x="347988" y="430224"/>
                    <a:pt x="348505" y="430975"/>
                    <a:pt x="348620" y="432028"/>
                  </a:cubicBezTo>
                  <a:cubicBezTo>
                    <a:pt x="348642" y="432425"/>
                    <a:pt x="348474" y="432849"/>
                    <a:pt x="348117" y="433299"/>
                  </a:cubicBezTo>
                  <a:cubicBezTo>
                    <a:pt x="347991" y="433527"/>
                    <a:pt x="347308" y="434179"/>
                    <a:pt x="346068" y="435257"/>
                  </a:cubicBezTo>
                  <a:cubicBezTo>
                    <a:pt x="346149" y="435338"/>
                    <a:pt x="346361" y="435348"/>
                    <a:pt x="346706" y="435286"/>
                  </a:cubicBezTo>
                  <a:cubicBezTo>
                    <a:pt x="348528" y="434757"/>
                    <a:pt x="349448" y="434557"/>
                    <a:pt x="349466" y="434688"/>
                  </a:cubicBezTo>
                  <a:cubicBezTo>
                    <a:pt x="350123" y="434859"/>
                    <a:pt x="350542" y="435286"/>
                    <a:pt x="350723" y="435968"/>
                  </a:cubicBezTo>
                  <a:cubicBezTo>
                    <a:pt x="350782" y="436666"/>
                    <a:pt x="350657" y="437409"/>
                    <a:pt x="350347" y="438197"/>
                  </a:cubicBezTo>
                  <a:cubicBezTo>
                    <a:pt x="350199" y="438565"/>
                    <a:pt x="349681" y="439094"/>
                    <a:pt x="348792" y="439786"/>
                  </a:cubicBezTo>
                  <a:cubicBezTo>
                    <a:pt x="348718" y="439883"/>
                    <a:pt x="348690" y="439958"/>
                    <a:pt x="348709" y="440010"/>
                  </a:cubicBezTo>
                  <a:lnTo>
                    <a:pt x="351180" y="439590"/>
                  </a:lnTo>
                  <a:cubicBezTo>
                    <a:pt x="351436" y="439559"/>
                    <a:pt x="351654" y="439594"/>
                    <a:pt x="351835" y="439694"/>
                  </a:cubicBezTo>
                  <a:cubicBezTo>
                    <a:pt x="351971" y="439768"/>
                    <a:pt x="352120" y="439912"/>
                    <a:pt x="352280" y="440126"/>
                  </a:cubicBezTo>
                  <a:cubicBezTo>
                    <a:pt x="352790" y="440926"/>
                    <a:pt x="353178" y="441512"/>
                    <a:pt x="353508" y="441995"/>
                  </a:cubicBezTo>
                  <a:cubicBezTo>
                    <a:pt x="353482" y="442231"/>
                    <a:pt x="353431" y="442462"/>
                    <a:pt x="353353" y="442685"/>
                  </a:cubicBezTo>
                  <a:cubicBezTo>
                    <a:pt x="353191" y="443111"/>
                    <a:pt x="352949" y="443494"/>
                    <a:pt x="352627" y="443835"/>
                  </a:cubicBezTo>
                  <a:lnTo>
                    <a:pt x="350904" y="445440"/>
                  </a:lnTo>
                  <a:cubicBezTo>
                    <a:pt x="350911" y="445517"/>
                    <a:pt x="350964" y="445592"/>
                    <a:pt x="351064" y="445662"/>
                  </a:cubicBezTo>
                  <a:cubicBezTo>
                    <a:pt x="351920" y="446085"/>
                    <a:pt x="352475" y="446416"/>
                    <a:pt x="352730" y="446655"/>
                  </a:cubicBezTo>
                  <a:cubicBezTo>
                    <a:pt x="353090" y="446955"/>
                    <a:pt x="353367" y="447301"/>
                    <a:pt x="353562" y="447690"/>
                  </a:cubicBezTo>
                  <a:cubicBezTo>
                    <a:pt x="353744" y="447994"/>
                    <a:pt x="353758" y="448317"/>
                    <a:pt x="353602" y="448659"/>
                  </a:cubicBezTo>
                  <a:cubicBezTo>
                    <a:pt x="353508" y="448939"/>
                    <a:pt x="353140" y="449373"/>
                    <a:pt x="352497" y="449961"/>
                  </a:cubicBezTo>
                  <a:cubicBezTo>
                    <a:pt x="352437" y="450021"/>
                    <a:pt x="352415" y="450085"/>
                    <a:pt x="352427" y="450155"/>
                  </a:cubicBezTo>
                  <a:cubicBezTo>
                    <a:pt x="352446" y="450209"/>
                    <a:pt x="352494" y="450256"/>
                    <a:pt x="352534" y="450305"/>
                  </a:cubicBezTo>
                  <a:close/>
                  <a:moveTo>
                    <a:pt x="289002" y="555405"/>
                  </a:moveTo>
                  <a:cubicBezTo>
                    <a:pt x="287952" y="556391"/>
                    <a:pt x="286766" y="557532"/>
                    <a:pt x="285475" y="558791"/>
                  </a:cubicBezTo>
                  <a:cubicBezTo>
                    <a:pt x="285367" y="558793"/>
                    <a:pt x="285266" y="558815"/>
                    <a:pt x="285156" y="558813"/>
                  </a:cubicBezTo>
                  <a:cubicBezTo>
                    <a:pt x="284743" y="558800"/>
                    <a:pt x="284313" y="558745"/>
                    <a:pt x="284009" y="558688"/>
                  </a:cubicBezTo>
                  <a:cubicBezTo>
                    <a:pt x="283705" y="558632"/>
                    <a:pt x="283538" y="558590"/>
                    <a:pt x="283354" y="558541"/>
                  </a:cubicBezTo>
                  <a:cubicBezTo>
                    <a:pt x="283171" y="558491"/>
                    <a:pt x="282972" y="558434"/>
                    <a:pt x="282758" y="558366"/>
                  </a:cubicBezTo>
                  <a:cubicBezTo>
                    <a:pt x="282544" y="558299"/>
                    <a:pt x="282315" y="558221"/>
                    <a:pt x="281385" y="557863"/>
                  </a:cubicBezTo>
                  <a:cubicBezTo>
                    <a:pt x="280455" y="557506"/>
                    <a:pt x="278983" y="556962"/>
                    <a:pt x="277788" y="556534"/>
                  </a:cubicBezTo>
                  <a:cubicBezTo>
                    <a:pt x="276593" y="556107"/>
                    <a:pt x="275673" y="555794"/>
                    <a:pt x="275019" y="555589"/>
                  </a:cubicBezTo>
                  <a:cubicBezTo>
                    <a:pt x="274365" y="555383"/>
                    <a:pt x="273926" y="555278"/>
                    <a:pt x="273525" y="555202"/>
                  </a:cubicBezTo>
                  <a:cubicBezTo>
                    <a:pt x="273122" y="555126"/>
                    <a:pt x="272435" y="555002"/>
                    <a:pt x="271758" y="554923"/>
                  </a:cubicBezTo>
                  <a:cubicBezTo>
                    <a:pt x="271081" y="554845"/>
                    <a:pt x="270414" y="554805"/>
                    <a:pt x="269758" y="554815"/>
                  </a:cubicBezTo>
                  <a:cubicBezTo>
                    <a:pt x="269102" y="554824"/>
                    <a:pt x="268457" y="554872"/>
                    <a:pt x="267988" y="554931"/>
                  </a:cubicBezTo>
                  <a:cubicBezTo>
                    <a:pt x="267520" y="554992"/>
                    <a:pt x="267159" y="555048"/>
                    <a:pt x="266791" y="555117"/>
                  </a:cubicBezTo>
                  <a:cubicBezTo>
                    <a:pt x="266422" y="555186"/>
                    <a:pt x="266045" y="555274"/>
                    <a:pt x="265661" y="555380"/>
                  </a:cubicBezTo>
                  <a:cubicBezTo>
                    <a:pt x="265277" y="555485"/>
                    <a:pt x="264883" y="555603"/>
                    <a:pt x="264333" y="555803"/>
                  </a:cubicBezTo>
                  <a:cubicBezTo>
                    <a:pt x="263783" y="556003"/>
                    <a:pt x="263118" y="556320"/>
                    <a:pt x="262300" y="556670"/>
                  </a:cubicBezTo>
                  <a:cubicBezTo>
                    <a:pt x="261482" y="557021"/>
                    <a:pt x="260518" y="557416"/>
                    <a:pt x="259414" y="557861"/>
                  </a:cubicBezTo>
                  <a:cubicBezTo>
                    <a:pt x="258309" y="558307"/>
                    <a:pt x="257061" y="558795"/>
                    <a:pt x="254663" y="559889"/>
                  </a:cubicBezTo>
                  <a:cubicBezTo>
                    <a:pt x="253055" y="560622"/>
                    <a:pt x="251031" y="561604"/>
                    <a:pt x="249051" y="562577"/>
                  </a:cubicBezTo>
                  <a:cubicBezTo>
                    <a:pt x="248746" y="562634"/>
                    <a:pt x="248485" y="562683"/>
                    <a:pt x="248167" y="562744"/>
                  </a:cubicBezTo>
                  <a:cubicBezTo>
                    <a:pt x="247240" y="562920"/>
                    <a:pt x="246238" y="563112"/>
                    <a:pt x="245238" y="563305"/>
                  </a:cubicBezTo>
                  <a:cubicBezTo>
                    <a:pt x="245398" y="563223"/>
                    <a:pt x="245583" y="563135"/>
                    <a:pt x="245736" y="563054"/>
                  </a:cubicBezTo>
                  <a:cubicBezTo>
                    <a:pt x="246818" y="562484"/>
                    <a:pt x="247731" y="561997"/>
                    <a:pt x="248471" y="561590"/>
                  </a:cubicBezTo>
                  <a:cubicBezTo>
                    <a:pt x="248834" y="561389"/>
                    <a:pt x="249156" y="561210"/>
                    <a:pt x="249450" y="561043"/>
                  </a:cubicBezTo>
                  <a:cubicBezTo>
                    <a:pt x="249888" y="560885"/>
                    <a:pt x="250341" y="560754"/>
                    <a:pt x="250775" y="560592"/>
                  </a:cubicBezTo>
                  <a:cubicBezTo>
                    <a:pt x="252702" y="559874"/>
                    <a:pt x="254607" y="559129"/>
                    <a:pt x="256490" y="558342"/>
                  </a:cubicBezTo>
                  <a:cubicBezTo>
                    <a:pt x="258373" y="557554"/>
                    <a:pt x="259019" y="557182"/>
                    <a:pt x="259622" y="556802"/>
                  </a:cubicBezTo>
                  <a:cubicBezTo>
                    <a:pt x="260225" y="556421"/>
                    <a:pt x="260806" y="556010"/>
                    <a:pt x="261367" y="555575"/>
                  </a:cubicBezTo>
                  <a:cubicBezTo>
                    <a:pt x="261929" y="555140"/>
                    <a:pt x="262472" y="554680"/>
                    <a:pt x="263023" y="554172"/>
                  </a:cubicBezTo>
                  <a:cubicBezTo>
                    <a:pt x="263574" y="553663"/>
                    <a:pt x="264465" y="552550"/>
                    <a:pt x="264954" y="551379"/>
                  </a:cubicBezTo>
                  <a:cubicBezTo>
                    <a:pt x="265337" y="550460"/>
                    <a:pt x="265423" y="549536"/>
                    <a:pt x="265226" y="548654"/>
                  </a:cubicBezTo>
                  <a:cubicBezTo>
                    <a:pt x="265604" y="548960"/>
                    <a:pt x="265933" y="549213"/>
                    <a:pt x="266155" y="549353"/>
                  </a:cubicBezTo>
                  <a:cubicBezTo>
                    <a:pt x="266485" y="549561"/>
                    <a:pt x="266708" y="549697"/>
                    <a:pt x="266977" y="549849"/>
                  </a:cubicBezTo>
                  <a:cubicBezTo>
                    <a:pt x="267125" y="549932"/>
                    <a:pt x="267282" y="550011"/>
                    <a:pt x="267435" y="550091"/>
                  </a:cubicBezTo>
                  <a:cubicBezTo>
                    <a:pt x="267693" y="550333"/>
                    <a:pt x="267947" y="550577"/>
                    <a:pt x="268247" y="550799"/>
                  </a:cubicBezTo>
                  <a:cubicBezTo>
                    <a:pt x="268666" y="551108"/>
                    <a:pt x="269124" y="551398"/>
                    <a:pt x="269602" y="551662"/>
                  </a:cubicBezTo>
                  <a:cubicBezTo>
                    <a:pt x="270079" y="551927"/>
                    <a:pt x="270320" y="552065"/>
                    <a:pt x="270823" y="552255"/>
                  </a:cubicBezTo>
                  <a:cubicBezTo>
                    <a:pt x="271326" y="552446"/>
                    <a:pt x="272033" y="552662"/>
                    <a:pt x="272975" y="552934"/>
                  </a:cubicBezTo>
                  <a:cubicBezTo>
                    <a:pt x="273916" y="553205"/>
                    <a:pt x="275102" y="553519"/>
                    <a:pt x="276549" y="553781"/>
                  </a:cubicBezTo>
                  <a:cubicBezTo>
                    <a:pt x="277995" y="554043"/>
                    <a:pt x="278207" y="554087"/>
                    <a:pt x="278618" y="554191"/>
                  </a:cubicBezTo>
                  <a:cubicBezTo>
                    <a:pt x="279029" y="554296"/>
                    <a:pt x="279590" y="554449"/>
                    <a:pt x="280297" y="554643"/>
                  </a:cubicBezTo>
                  <a:cubicBezTo>
                    <a:pt x="281006" y="554837"/>
                    <a:pt x="281860" y="555071"/>
                    <a:pt x="282866" y="555352"/>
                  </a:cubicBezTo>
                  <a:cubicBezTo>
                    <a:pt x="283873" y="555632"/>
                    <a:pt x="284225" y="555706"/>
                    <a:pt x="284504" y="555753"/>
                  </a:cubicBezTo>
                  <a:cubicBezTo>
                    <a:pt x="284784" y="555802"/>
                    <a:pt x="285048" y="555839"/>
                    <a:pt x="285301" y="555865"/>
                  </a:cubicBezTo>
                  <a:cubicBezTo>
                    <a:pt x="285553" y="555891"/>
                    <a:pt x="285792" y="555904"/>
                    <a:pt x="286048" y="555908"/>
                  </a:cubicBezTo>
                  <a:cubicBezTo>
                    <a:pt x="286303" y="555910"/>
                    <a:pt x="287346" y="555809"/>
                    <a:pt x="288371" y="555585"/>
                  </a:cubicBezTo>
                  <a:cubicBezTo>
                    <a:pt x="288586" y="555538"/>
                    <a:pt x="288791" y="555463"/>
                    <a:pt x="289002" y="555405"/>
                  </a:cubicBezTo>
                  <a:close/>
                  <a:moveTo>
                    <a:pt x="162968" y="392632"/>
                  </a:moveTo>
                  <a:cubicBezTo>
                    <a:pt x="162010" y="392928"/>
                    <a:pt x="161047" y="393219"/>
                    <a:pt x="160143" y="393559"/>
                  </a:cubicBezTo>
                  <a:cubicBezTo>
                    <a:pt x="158876" y="394033"/>
                    <a:pt x="157657" y="394536"/>
                    <a:pt x="155414" y="395681"/>
                  </a:cubicBezTo>
                  <a:cubicBezTo>
                    <a:pt x="153171" y="396825"/>
                    <a:pt x="150115" y="398649"/>
                    <a:pt x="147303" y="400615"/>
                  </a:cubicBezTo>
                  <a:cubicBezTo>
                    <a:pt x="144492" y="402581"/>
                    <a:pt x="141926" y="404689"/>
                    <a:pt x="139609" y="406941"/>
                  </a:cubicBezTo>
                  <a:cubicBezTo>
                    <a:pt x="137292" y="409193"/>
                    <a:pt x="135225" y="411588"/>
                    <a:pt x="133755" y="413608"/>
                  </a:cubicBezTo>
                  <a:cubicBezTo>
                    <a:pt x="132286" y="415628"/>
                    <a:pt x="131354" y="417154"/>
                    <a:pt x="130568" y="418667"/>
                  </a:cubicBezTo>
                  <a:cubicBezTo>
                    <a:pt x="129781" y="420180"/>
                    <a:pt x="129142" y="421682"/>
                    <a:pt x="128653" y="423173"/>
                  </a:cubicBezTo>
                  <a:cubicBezTo>
                    <a:pt x="128627" y="423252"/>
                    <a:pt x="128613" y="423325"/>
                    <a:pt x="128588" y="423403"/>
                  </a:cubicBezTo>
                  <a:cubicBezTo>
                    <a:pt x="128096" y="422420"/>
                    <a:pt x="127538" y="421817"/>
                    <a:pt x="126914" y="421602"/>
                  </a:cubicBezTo>
                  <a:cubicBezTo>
                    <a:pt x="126390" y="421401"/>
                    <a:pt x="125935" y="421341"/>
                    <a:pt x="125515" y="421351"/>
                  </a:cubicBezTo>
                  <a:cubicBezTo>
                    <a:pt x="126930" y="420023"/>
                    <a:pt x="127986" y="418519"/>
                    <a:pt x="128659" y="416829"/>
                  </a:cubicBezTo>
                  <a:cubicBezTo>
                    <a:pt x="128979" y="416067"/>
                    <a:pt x="129189" y="415164"/>
                    <a:pt x="129290" y="414123"/>
                  </a:cubicBezTo>
                  <a:cubicBezTo>
                    <a:pt x="129362" y="413949"/>
                    <a:pt x="129409" y="412384"/>
                    <a:pt x="129431" y="409428"/>
                  </a:cubicBezTo>
                  <a:cubicBezTo>
                    <a:pt x="129450" y="408993"/>
                    <a:pt x="129486" y="408587"/>
                    <a:pt x="129538" y="408211"/>
                  </a:cubicBezTo>
                  <a:cubicBezTo>
                    <a:pt x="129614" y="407710"/>
                    <a:pt x="129694" y="407299"/>
                    <a:pt x="129780" y="406978"/>
                  </a:cubicBezTo>
                  <a:cubicBezTo>
                    <a:pt x="129833" y="406751"/>
                    <a:pt x="129935" y="406430"/>
                    <a:pt x="130058" y="406066"/>
                  </a:cubicBezTo>
                  <a:cubicBezTo>
                    <a:pt x="131422" y="406021"/>
                    <a:pt x="132665" y="405959"/>
                    <a:pt x="133666" y="405870"/>
                  </a:cubicBezTo>
                  <a:cubicBezTo>
                    <a:pt x="134999" y="405752"/>
                    <a:pt x="136024" y="405594"/>
                    <a:pt x="136728" y="405410"/>
                  </a:cubicBezTo>
                  <a:cubicBezTo>
                    <a:pt x="137431" y="405227"/>
                    <a:pt x="138306" y="404988"/>
                    <a:pt x="139197" y="404644"/>
                  </a:cubicBezTo>
                  <a:cubicBezTo>
                    <a:pt x="140087" y="404300"/>
                    <a:pt x="140934" y="403875"/>
                    <a:pt x="141729" y="403363"/>
                  </a:cubicBezTo>
                  <a:cubicBezTo>
                    <a:pt x="141872" y="403272"/>
                    <a:pt x="142005" y="403161"/>
                    <a:pt x="142144" y="403064"/>
                  </a:cubicBezTo>
                  <a:lnTo>
                    <a:pt x="142069" y="403288"/>
                  </a:lnTo>
                  <a:cubicBezTo>
                    <a:pt x="145742" y="400140"/>
                    <a:pt x="147860" y="397637"/>
                    <a:pt x="148425" y="395782"/>
                  </a:cubicBezTo>
                  <a:cubicBezTo>
                    <a:pt x="148925" y="394588"/>
                    <a:pt x="149282" y="393398"/>
                    <a:pt x="149497" y="392211"/>
                  </a:cubicBezTo>
                  <a:cubicBezTo>
                    <a:pt x="149621" y="390941"/>
                    <a:pt x="149739" y="389826"/>
                    <a:pt x="149854" y="388833"/>
                  </a:cubicBezTo>
                  <a:cubicBezTo>
                    <a:pt x="150915" y="390959"/>
                    <a:pt x="152217" y="392826"/>
                    <a:pt x="153789" y="394406"/>
                  </a:cubicBezTo>
                  <a:cubicBezTo>
                    <a:pt x="152484" y="391456"/>
                    <a:pt x="151834" y="387915"/>
                    <a:pt x="151841" y="383782"/>
                  </a:cubicBezTo>
                  <a:cubicBezTo>
                    <a:pt x="152705" y="385986"/>
                    <a:pt x="154087" y="387865"/>
                    <a:pt x="155986" y="389416"/>
                  </a:cubicBezTo>
                  <a:cubicBezTo>
                    <a:pt x="154830" y="387343"/>
                    <a:pt x="154248" y="384513"/>
                    <a:pt x="154241" y="380927"/>
                  </a:cubicBezTo>
                  <a:cubicBezTo>
                    <a:pt x="154799" y="383182"/>
                    <a:pt x="155525" y="385007"/>
                    <a:pt x="156417" y="386404"/>
                  </a:cubicBezTo>
                  <a:cubicBezTo>
                    <a:pt x="156316" y="383937"/>
                    <a:pt x="156471" y="382008"/>
                    <a:pt x="156881" y="380616"/>
                  </a:cubicBezTo>
                  <a:cubicBezTo>
                    <a:pt x="156972" y="380507"/>
                    <a:pt x="157090" y="380512"/>
                    <a:pt x="157232" y="380631"/>
                  </a:cubicBezTo>
                  <a:cubicBezTo>
                    <a:pt x="157278" y="380649"/>
                    <a:pt x="157466" y="380974"/>
                    <a:pt x="157796" y="381605"/>
                  </a:cubicBezTo>
                  <a:cubicBezTo>
                    <a:pt x="157850" y="381693"/>
                    <a:pt x="157912" y="381719"/>
                    <a:pt x="157983" y="381687"/>
                  </a:cubicBezTo>
                  <a:cubicBezTo>
                    <a:pt x="158680" y="380668"/>
                    <a:pt x="159252" y="379998"/>
                    <a:pt x="159701" y="379679"/>
                  </a:cubicBezTo>
                  <a:cubicBezTo>
                    <a:pt x="160119" y="379279"/>
                    <a:pt x="161174" y="378663"/>
                    <a:pt x="162798" y="377854"/>
                  </a:cubicBezTo>
                  <a:cubicBezTo>
                    <a:pt x="163703" y="378086"/>
                    <a:pt x="164252" y="378252"/>
                    <a:pt x="164360" y="378338"/>
                  </a:cubicBezTo>
                  <a:cubicBezTo>
                    <a:pt x="164785" y="378482"/>
                    <a:pt x="165086" y="378744"/>
                    <a:pt x="165264" y="379124"/>
                  </a:cubicBezTo>
                  <a:cubicBezTo>
                    <a:pt x="165364" y="379346"/>
                    <a:pt x="165281" y="379702"/>
                    <a:pt x="165016" y="380193"/>
                  </a:cubicBezTo>
                  <a:cubicBezTo>
                    <a:pt x="163217" y="382659"/>
                    <a:pt x="162310" y="384039"/>
                    <a:pt x="162293" y="384332"/>
                  </a:cubicBezTo>
                  <a:cubicBezTo>
                    <a:pt x="161771" y="385886"/>
                    <a:pt x="161408" y="387407"/>
                    <a:pt x="161202" y="388896"/>
                  </a:cubicBezTo>
                  <a:cubicBezTo>
                    <a:pt x="160904" y="390916"/>
                    <a:pt x="161527" y="392131"/>
                    <a:pt x="162968" y="392632"/>
                  </a:cubicBezTo>
                  <a:close/>
                  <a:moveTo>
                    <a:pt x="147310" y="378262"/>
                  </a:moveTo>
                  <a:cubicBezTo>
                    <a:pt x="147335" y="378255"/>
                    <a:pt x="147362" y="378249"/>
                    <a:pt x="147388" y="378242"/>
                  </a:cubicBezTo>
                  <a:cubicBezTo>
                    <a:pt x="147422" y="378233"/>
                    <a:pt x="147447" y="378225"/>
                    <a:pt x="147481" y="378217"/>
                  </a:cubicBezTo>
                  <a:cubicBezTo>
                    <a:pt x="147443" y="378268"/>
                    <a:pt x="147404" y="378319"/>
                    <a:pt x="147369" y="378371"/>
                  </a:cubicBezTo>
                  <a:cubicBezTo>
                    <a:pt x="147349" y="378333"/>
                    <a:pt x="147329" y="378298"/>
                    <a:pt x="147310" y="378262"/>
                  </a:cubicBezTo>
                  <a:close/>
                  <a:moveTo>
                    <a:pt x="182352" y="389329"/>
                  </a:moveTo>
                  <a:cubicBezTo>
                    <a:pt x="182462" y="389278"/>
                    <a:pt x="182571" y="389219"/>
                    <a:pt x="182681" y="389166"/>
                  </a:cubicBezTo>
                  <a:cubicBezTo>
                    <a:pt x="182599" y="389217"/>
                    <a:pt x="182516" y="389268"/>
                    <a:pt x="182439" y="389317"/>
                  </a:cubicBezTo>
                  <a:cubicBezTo>
                    <a:pt x="182410" y="389321"/>
                    <a:pt x="182380" y="389325"/>
                    <a:pt x="182352" y="389329"/>
                  </a:cubicBezTo>
                  <a:close/>
                  <a:moveTo>
                    <a:pt x="251834" y="391643"/>
                  </a:moveTo>
                  <a:cubicBezTo>
                    <a:pt x="252721" y="390427"/>
                    <a:pt x="253565" y="389378"/>
                    <a:pt x="254362" y="388527"/>
                  </a:cubicBezTo>
                  <a:cubicBezTo>
                    <a:pt x="255563" y="387244"/>
                    <a:pt x="257644" y="385343"/>
                    <a:pt x="260099" y="383322"/>
                  </a:cubicBezTo>
                  <a:cubicBezTo>
                    <a:pt x="262554" y="381301"/>
                    <a:pt x="265389" y="379151"/>
                    <a:pt x="268591" y="376856"/>
                  </a:cubicBezTo>
                  <a:cubicBezTo>
                    <a:pt x="269971" y="375867"/>
                    <a:pt x="271410" y="374852"/>
                    <a:pt x="272749" y="373890"/>
                  </a:cubicBezTo>
                  <a:cubicBezTo>
                    <a:pt x="273505" y="373599"/>
                    <a:pt x="274701" y="373237"/>
                    <a:pt x="276317" y="372817"/>
                  </a:cubicBezTo>
                  <a:cubicBezTo>
                    <a:pt x="277458" y="372521"/>
                    <a:pt x="278815" y="372193"/>
                    <a:pt x="280366" y="371836"/>
                  </a:cubicBezTo>
                  <a:cubicBezTo>
                    <a:pt x="279997" y="372058"/>
                    <a:pt x="279618" y="372290"/>
                    <a:pt x="279214" y="372545"/>
                  </a:cubicBezTo>
                  <a:cubicBezTo>
                    <a:pt x="278835" y="372784"/>
                    <a:pt x="278437" y="373046"/>
                    <a:pt x="278039" y="373309"/>
                  </a:cubicBezTo>
                  <a:cubicBezTo>
                    <a:pt x="277732" y="373431"/>
                    <a:pt x="277436" y="373542"/>
                    <a:pt x="277113" y="373682"/>
                  </a:cubicBezTo>
                  <a:cubicBezTo>
                    <a:pt x="274868" y="374654"/>
                    <a:pt x="272294" y="376025"/>
                    <a:pt x="269390" y="377779"/>
                  </a:cubicBezTo>
                  <a:cubicBezTo>
                    <a:pt x="266485" y="379535"/>
                    <a:pt x="263252" y="381673"/>
                    <a:pt x="260632" y="383584"/>
                  </a:cubicBezTo>
                  <a:cubicBezTo>
                    <a:pt x="258011" y="385496"/>
                    <a:pt x="256351" y="386924"/>
                    <a:pt x="254822" y="388405"/>
                  </a:cubicBezTo>
                  <a:cubicBezTo>
                    <a:pt x="253744" y="389450"/>
                    <a:pt x="252764" y="390535"/>
                    <a:pt x="251834" y="391643"/>
                  </a:cubicBezTo>
                  <a:close/>
                  <a:moveTo>
                    <a:pt x="285596" y="225557"/>
                  </a:moveTo>
                  <a:cubicBezTo>
                    <a:pt x="285687" y="225524"/>
                    <a:pt x="285770" y="225490"/>
                    <a:pt x="285862" y="225457"/>
                  </a:cubicBezTo>
                  <a:cubicBezTo>
                    <a:pt x="293004" y="223399"/>
                    <a:pt x="299643" y="222662"/>
                    <a:pt x="305780" y="223248"/>
                  </a:cubicBezTo>
                  <a:cubicBezTo>
                    <a:pt x="308449" y="223506"/>
                    <a:pt x="310990" y="224027"/>
                    <a:pt x="313455" y="224704"/>
                  </a:cubicBezTo>
                  <a:cubicBezTo>
                    <a:pt x="315470" y="225376"/>
                    <a:pt x="317414" y="226114"/>
                    <a:pt x="319208" y="226983"/>
                  </a:cubicBezTo>
                  <a:cubicBezTo>
                    <a:pt x="319968" y="227354"/>
                    <a:pt x="320651" y="227727"/>
                    <a:pt x="321256" y="228102"/>
                  </a:cubicBezTo>
                  <a:cubicBezTo>
                    <a:pt x="321797" y="228431"/>
                    <a:pt x="322542" y="228936"/>
                    <a:pt x="323451" y="229583"/>
                  </a:cubicBezTo>
                  <a:cubicBezTo>
                    <a:pt x="319837" y="231210"/>
                    <a:pt x="316324" y="232324"/>
                    <a:pt x="312925" y="232860"/>
                  </a:cubicBezTo>
                  <a:cubicBezTo>
                    <a:pt x="312425" y="232936"/>
                    <a:pt x="311900" y="232993"/>
                    <a:pt x="311382" y="233056"/>
                  </a:cubicBezTo>
                  <a:cubicBezTo>
                    <a:pt x="308160" y="233139"/>
                    <a:pt x="304795" y="232817"/>
                    <a:pt x="301253" y="231993"/>
                  </a:cubicBezTo>
                  <a:cubicBezTo>
                    <a:pt x="298184" y="231295"/>
                    <a:pt x="295177" y="230311"/>
                    <a:pt x="292233" y="229041"/>
                  </a:cubicBezTo>
                  <a:cubicBezTo>
                    <a:pt x="290336" y="228258"/>
                    <a:pt x="288113" y="227083"/>
                    <a:pt x="285596" y="225557"/>
                  </a:cubicBezTo>
                  <a:close/>
                  <a:moveTo>
                    <a:pt x="231826" y="331139"/>
                  </a:moveTo>
                  <a:cubicBezTo>
                    <a:pt x="231155" y="331588"/>
                    <a:pt x="230458" y="331996"/>
                    <a:pt x="229798" y="332463"/>
                  </a:cubicBezTo>
                  <a:cubicBezTo>
                    <a:pt x="227237" y="332671"/>
                    <a:pt x="224125" y="333311"/>
                    <a:pt x="220417" y="334420"/>
                  </a:cubicBezTo>
                  <a:cubicBezTo>
                    <a:pt x="220198" y="334448"/>
                    <a:pt x="220356" y="334307"/>
                    <a:pt x="220892" y="333998"/>
                  </a:cubicBezTo>
                  <a:cubicBezTo>
                    <a:pt x="222191" y="333372"/>
                    <a:pt x="223561" y="332879"/>
                    <a:pt x="225003" y="332517"/>
                  </a:cubicBezTo>
                  <a:cubicBezTo>
                    <a:pt x="227463" y="332033"/>
                    <a:pt x="229722" y="331576"/>
                    <a:pt x="231826" y="331139"/>
                  </a:cubicBezTo>
                  <a:close/>
                  <a:moveTo>
                    <a:pt x="364280" y="217547"/>
                  </a:moveTo>
                  <a:cubicBezTo>
                    <a:pt x="364071" y="217742"/>
                    <a:pt x="363885" y="217889"/>
                    <a:pt x="363682" y="218072"/>
                  </a:cubicBezTo>
                  <a:cubicBezTo>
                    <a:pt x="363810" y="217926"/>
                    <a:pt x="363909" y="217804"/>
                    <a:pt x="364030" y="217663"/>
                  </a:cubicBezTo>
                  <a:cubicBezTo>
                    <a:pt x="364110" y="217629"/>
                    <a:pt x="364192" y="217591"/>
                    <a:pt x="364280" y="21754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ECB16525-CB0C-C3E2-2A4A-69BBC7E1E0A4}"/>
                </a:ext>
              </a:extLst>
            </p:cNvPr>
            <p:cNvSpPr/>
            <p:nvPr/>
          </p:nvSpPr>
          <p:spPr>
            <a:xfrm>
              <a:off x="6228380" y="3243421"/>
              <a:ext cx="15043" cy="27360"/>
            </a:xfrm>
            <a:custGeom>
              <a:avLst/>
              <a:gdLst>
                <a:gd name="connsiteX0" fmla="*/ 13324 w 15043"/>
                <a:gd name="connsiteY0" fmla="*/ 23759 h 27360"/>
                <a:gd name="connsiteX1" fmla="*/ 12063 w 15043"/>
                <a:gd name="connsiteY1" fmla="*/ 21916 h 27360"/>
                <a:gd name="connsiteX2" fmla="*/ 10809 w 15043"/>
                <a:gd name="connsiteY2" fmla="*/ 20354 h 27360"/>
                <a:gd name="connsiteX3" fmla="*/ 8740 w 15043"/>
                <a:gd name="connsiteY3" fmla="*/ 18110 h 27360"/>
                <a:gd name="connsiteX4" fmla="*/ 6226 w 15043"/>
                <a:gd name="connsiteY4" fmla="*/ 15531 h 27360"/>
                <a:gd name="connsiteX5" fmla="*/ 5292 w 15043"/>
                <a:gd name="connsiteY5" fmla="*/ 14541 h 27360"/>
                <a:gd name="connsiteX6" fmla="*/ 4872 w 15043"/>
                <a:gd name="connsiteY6" fmla="*/ 14023 h 27360"/>
                <a:gd name="connsiteX7" fmla="*/ 4383 w 15043"/>
                <a:gd name="connsiteY7" fmla="*/ 13362 h 27360"/>
                <a:gd name="connsiteX8" fmla="*/ 3545 w 15043"/>
                <a:gd name="connsiteY8" fmla="*/ 12197 h 27360"/>
                <a:gd name="connsiteX9" fmla="*/ 2862 w 15043"/>
                <a:gd name="connsiteY9" fmla="*/ 10949 h 27360"/>
                <a:gd name="connsiteX10" fmla="*/ 2415 w 15043"/>
                <a:gd name="connsiteY10" fmla="*/ 9528 h 27360"/>
                <a:gd name="connsiteX11" fmla="*/ 2196 w 15043"/>
                <a:gd name="connsiteY11" fmla="*/ 7538 h 27360"/>
                <a:gd name="connsiteX12" fmla="*/ 2474 w 15043"/>
                <a:gd name="connsiteY12" fmla="*/ 5666 h 27360"/>
                <a:gd name="connsiteX13" fmla="*/ 3346 w 15043"/>
                <a:gd name="connsiteY13" fmla="*/ 3970 h 27360"/>
                <a:gd name="connsiteX14" fmla="*/ 4961 w 15043"/>
                <a:gd name="connsiteY14" fmla="*/ 2326 h 27360"/>
                <a:gd name="connsiteX15" fmla="*/ 7080 w 15043"/>
                <a:gd name="connsiteY15" fmla="*/ 992 h 27360"/>
                <a:gd name="connsiteX16" fmla="*/ 9430 w 15043"/>
                <a:gd name="connsiteY16" fmla="*/ 121 h 27360"/>
                <a:gd name="connsiteX17" fmla="*/ 9660 w 15043"/>
                <a:gd name="connsiteY17" fmla="*/ 45 h 27360"/>
                <a:gd name="connsiteX18" fmla="*/ 7760 w 15043"/>
                <a:gd name="connsiteY18" fmla="*/ 203 h 27360"/>
                <a:gd name="connsiteX19" fmla="*/ 5090 w 15043"/>
                <a:gd name="connsiteY19" fmla="*/ 897 h 27360"/>
                <a:gd name="connsiteX20" fmla="*/ 2738 w 15043"/>
                <a:gd name="connsiteY20" fmla="*/ 2336 h 27360"/>
                <a:gd name="connsiteX21" fmla="*/ 1064 w 15043"/>
                <a:gd name="connsiteY21" fmla="*/ 4266 h 27360"/>
                <a:gd name="connsiteX22" fmla="*/ 191 w 15043"/>
                <a:gd name="connsiteY22" fmla="*/ 6559 h 27360"/>
                <a:gd name="connsiteX23" fmla="*/ 24 w 15043"/>
                <a:gd name="connsiteY23" fmla="*/ 9185 h 27360"/>
                <a:gd name="connsiteX24" fmla="*/ 330 w 15043"/>
                <a:gd name="connsiteY24" fmla="*/ 11263 h 27360"/>
                <a:gd name="connsiteX25" fmla="*/ 969 w 15043"/>
                <a:gd name="connsiteY25" fmla="*/ 12987 h 27360"/>
                <a:gd name="connsiteX26" fmla="*/ 1959 w 15043"/>
                <a:gd name="connsiteY26" fmla="*/ 14652 h 27360"/>
                <a:gd name="connsiteX27" fmla="*/ 2673 w 15043"/>
                <a:gd name="connsiteY27" fmla="*/ 15559 h 27360"/>
                <a:gd name="connsiteX28" fmla="*/ 3198 w 15043"/>
                <a:gd name="connsiteY28" fmla="*/ 16122 h 27360"/>
                <a:gd name="connsiteX29" fmla="*/ 3782 w 15043"/>
                <a:gd name="connsiteY29" fmla="*/ 16697 h 27360"/>
                <a:gd name="connsiteX30" fmla="*/ 6285 w 15043"/>
                <a:gd name="connsiteY30" fmla="*/ 18822 h 27360"/>
                <a:gd name="connsiteX31" fmla="*/ 8894 w 15043"/>
                <a:gd name="connsiteY31" fmla="*/ 21057 h 27360"/>
                <a:gd name="connsiteX32" fmla="*/ 10406 w 15043"/>
                <a:gd name="connsiteY32" fmla="*/ 22444 h 27360"/>
                <a:gd name="connsiteX33" fmla="*/ 11852 w 15043"/>
                <a:gd name="connsiteY33" fmla="*/ 23923 h 27360"/>
                <a:gd name="connsiteX34" fmla="*/ 13357 w 15043"/>
                <a:gd name="connsiteY34" fmla="*/ 25587 h 27360"/>
                <a:gd name="connsiteX35" fmla="*/ 14517 w 15043"/>
                <a:gd name="connsiteY35" fmla="*/ 26899 h 27360"/>
                <a:gd name="connsiteX36" fmla="*/ 15044 w 15043"/>
                <a:gd name="connsiteY36" fmla="*/ 27361 h 27360"/>
                <a:gd name="connsiteX37" fmla="*/ 14425 w 15043"/>
                <a:gd name="connsiteY37" fmla="*/ 25731 h 27360"/>
                <a:gd name="connsiteX38" fmla="*/ 13324 w 15043"/>
                <a:gd name="connsiteY38" fmla="*/ 23759 h 27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5043" h="27360">
                  <a:moveTo>
                    <a:pt x="13324" y="23759"/>
                  </a:moveTo>
                  <a:cubicBezTo>
                    <a:pt x="12902" y="23093"/>
                    <a:pt x="12431" y="22416"/>
                    <a:pt x="12063" y="21916"/>
                  </a:cubicBezTo>
                  <a:cubicBezTo>
                    <a:pt x="11695" y="21416"/>
                    <a:pt x="11335" y="20952"/>
                    <a:pt x="10809" y="20354"/>
                  </a:cubicBezTo>
                  <a:cubicBezTo>
                    <a:pt x="10284" y="19756"/>
                    <a:pt x="9599" y="19004"/>
                    <a:pt x="8740" y="18110"/>
                  </a:cubicBezTo>
                  <a:cubicBezTo>
                    <a:pt x="7882" y="17217"/>
                    <a:pt x="6857" y="16170"/>
                    <a:pt x="6226" y="15531"/>
                  </a:cubicBezTo>
                  <a:cubicBezTo>
                    <a:pt x="5596" y="14891"/>
                    <a:pt x="5439" y="14716"/>
                    <a:pt x="5292" y="14541"/>
                  </a:cubicBezTo>
                  <a:cubicBezTo>
                    <a:pt x="5145" y="14365"/>
                    <a:pt x="5004" y="14194"/>
                    <a:pt x="4872" y="14023"/>
                  </a:cubicBezTo>
                  <a:cubicBezTo>
                    <a:pt x="4741" y="13852"/>
                    <a:pt x="4617" y="13684"/>
                    <a:pt x="4383" y="13362"/>
                  </a:cubicBezTo>
                  <a:cubicBezTo>
                    <a:pt x="4149" y="13039"/>
                    <a:pt x="3821" y="12617"/>
                    <a:pt x="3545" y="12197"/>
                  </a:cubicBezTo>
                  <a:cubicBezTo>
                    <a:pt x="3269" y="11778"/>
                    <a:pt x="3043" y="11361"/>
                    <a:pt x="2862" y="10949"/>
                  </a:cubicBezTo>
                  <a:cubicBezTo>
                    <a:pt x="2681" y="10536"/>
                    <a:pt x="2545" y="10125"/>
                    <a:pt x="2415" y="9528"/>
                  </a:cubicBezTo>
                  <a:cubicBezTo>
                    <a:pt x="2285" y="8931"/>
                    <a:pt x="2195" y="8208"/>
                    <a:pt x="2196" y="7538"/>
                  </a:cubicBezTo>
                  <a:cubicBezTo>
                    <a:pt x="2197" y="6868"/>
                    <a:pt x="2292" y="6248"/>
                    <a:pt x="2474" y="5666"/>
                  </a:cubicBezTo>
                  <a:cubicBezTo>
                    <a:pt x="2656" y="5084"/>
                    <a:pt x="2927" y="4532"/>
                    <a:pt x="3346" y="3970"/>
                  </a:cubicBezTo>
                  <a:cubicBezTo>
                    <a:pt x="3766" y="3408"/>
                    <a:pt x="4328" y="2831"/>
                    <a:pt x="4961" y="2326"/>
                  </a:cubicBezTo>
                  <a:cubicBezTo>
                    <a:pt x="5594" y="1821"/>
                    <a:pt x="6300" y="1382"/>
                    <a:pt x="7080" y="992"/>
                  </a:cubicBezTo>
                  <a:cubicBezTo>
                    <a:pt x="7861" y="602"/>
                    <a:pt x="8726" y="265"/>
                    <a:pt x="9430" y="121"/>
                  </a:cubicBezTo>
                  <a:cubicBezTo>
                    <a:pt x="10135" y="-24"/>
                    <a:pt x="10135" y="-24"/>
                    <a:pt x="9660" y="45"/>
                  </a:cubicBezTo>
                  <a:cubicBezTo>
                    <a:pt x="9660" y="45"/>
                    <a:pt x="8696" y="100"/>
                    <a:pt x="7760" y="203"/>
                  </a:cubicBezTo>
                  <a:cubicBezTo>
                    <a:pt x="6824" y="305"/>
                    <a:pt x="5932" y="539"/>
                    <a:pt x="5090" y="897"/>
                  </a:cubicBezTo>
                  <a:cubicBezTo>
                    <a:pt x="4249" y="1255"/>
                    <a:pt x="3468" y="1739"/>
                    <a:pt x="2738" y="2336"/>
                  </a:cubicBezTo>
                  <a:cubicBezTo>
                    <a:pt x="2007" y="2932"/>
                    <a:pt x="1474" y="3568"/>
                    <a:pt x="1064" y="4266"/>
                  </a:cubicBezTo>
                  <a:cubicBezTo>
                    <a:pt x="656" y="4963"/>
                    <a:pt x="364" y="5731"/>
                    <a:pt x="191" y="6559"/>
                  </a:cubicBezTo>
                  <a:cubicBezTo>
                    <a:pt x="17" y="7386"/>
                    <a:pt x="-37" y="8267"/>
                    <a:pt x="24" y="9185"/>
                  </a:cubicBezTo>
                  <a:cubicBezTo>
                    <a:pt x="84" y="10104"/>
                    <a:pt x="175" y="10684"/>
                    <a:pt x="330" y="11263"/>
                  </a:cubicBezTo>
                  <a:cubicBezTo>
                    <a:pt x="485" y="11843"/>
                    <a:pt x="695" y="12419"/>
                    <a:pt x="969" y="12987"/>
                  </a:cubicBezTo>
                  <a:cubicBezTo>
                    <a:pt x="1243" y="13555"/>
                    <a:pt x="1569" y="14119"/>
                    <a:pt x="1959" y="14652"/>
                  </a:cubicBezTo>
                  <a:cubicBezTo>
                    <a:pt x="2348" y="15184"/>
                    <a:pt x="2505" y="15371"/>
                    <a:pt x="2673" y="15559"/>
                  </a:cubicBezTo>
                  <a:cubicBezTo>
                    <a:pt x="2842" y="15746"/>
                    <a:pt x="3017" y="15935"/>
                    <a:pt x="3198" y="16122"/>
                  </a:cubicBezTo>
                  <a:cubicBezTo>
                    <a:pt x="3379" y="16309"/>
                    <a:pt x="3570" y="16495"/>
                    <a:pt x="3782" y="16697"/>
                  </a:cubicBezTo>
                  <a:cubicBezTo>
                    <a:pt x="3993" y="16900"/>
                    <a:pt x="5232" y="17936"/>
                    <a:pt x="6285" y="18822"/>
                  </a:cubicBezTo>
                  <a:cubicBezTo>
                    <a:pt x="7336" y="19707"/>
                    <a:pt x="8205" y="20455"/>
                    <a:pt x="8894" y="21057"/>
                  </a:cubicBezTo>
                  <a:cubicBezTo>
                    <a:pt x="9584" y="21659"/>
                    <a:pt x="10084" y="22122"/>
                    <a:pt x="10406" y="22444"/>
                  </a:cubicBezTo>
                  <a:cubicBezTo>
                    <a:pt x="10730" y="22766"/>
                    <a:pt x="11313" y="23359"/>
                    <a:pt x="11852" y="23923"/>
                  </a:cubicBezTo>
                  <a:cubicBezTo>
                    <a:pt x="12392" y="24487"/>
                    <a:pt x="12890" y="25043"/>
                    <a:pt x="13357" y="25587"/>
                  </a:cubicBezTo>
                  <a:cubicBezTo>
                    <a:pt x="13823" y="26131"/>
                    <a:pt x="14260" y="26664"/>
                    <a:pt x="14517" y="26899"/>
                  </a:cubicBezTo>
                  <a:cubicBezTo>
                    <a:pt x="14926" y="27424"/>
                    <a:pt x="14892" y="27073"/>
                    <a:pt x="15044" y="27361"/>
                  </a:cubicBezTo>
                  <a:cubicBezTo>
                    <a:pt x="14985" y="27020"/>
                    <a:pt x="14737" y="26379"/>
                    <a:pt x="14425" y="25731"/>
                  </a:cubicBezTo>
                  <a:cubicBezTo>
                    <a:pt x="14112" y="25084"/>
                    <a:pt x="13746" y="24424"/>
                    <a:pt x="13324" y="237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D3A76CF5-7974-6EA7-51C9-9DCB7AEBF313}"/>
                </a:ext>
              </a:extLst>
            </p:cNvPr>
            <p:cNvSpPr/>
            <p:nvPr/>
          </p:nvSpPr>
          <p:spPr>
            <a:xfrm>
              <a:off x="5885625" y="3305195"/>
              <a:ext cx="33589" cy="46071"/>
            </a:xfrm>
            <a:custGeom>
              <a:avLst/>
              <a:gdLst>
                <a:gd name="connsiteX0" fmla="*/ 7147 w 33589"/>
                <a:gd name="connsiteY0" fmla="*/ 33286 h 46071"/>
                <a:gd name="connsiteX1" fmla="*/ 4479 w 33589"/>
                <a:gd name="connsiteY1" fmla="*/ 36468 h 46071"/>
                <a:gd name="connsiteX2" fmla="*/ 2842 w 33589"/>
                <a:gd name="connsiteY2" fmla="*/ 39184 h 46071"/>
                <a:gd name="connsiteX3" fmla="*/ 0 w 33589"/>
                <a:gd name="connsiteY3" fmla="*/ 46071 h 46071"/>
                <a:gd name="connsiteX4" fmla="*/ 1166 w 33589"/>
                <a:gd name="connsiteY4" fmla="*/ 43769 h 46071"/>
                <a:gd name="connsiteX5" fmla="*/ 5715 w 33589"/>
                <a:gd name="connsiteY5" fmla="*/ 37465 h 46071"/>
                <a:gd name="connsiteX6" fmla="*/ 21346 w 33589"/>
                <a:gd name="connsiteY6" fmla="*/ 23673 h 46071"/>
                <a:gd name="connsiteX7" fmla="*/ 27841 w 33589"/>
                <a:gd name="connsiteY7" fmla="*/ 14223 h 46071"/>
                <a:gd name="connsiteX8" fmla="*/ 33590 w 33589"/>
                <a:gd name="connsiteY8" fmla="*/ 0 h 46071"/>
                <a:gd name="connsiteX9" fmla="*/ 20724 w 33589"/>
                <a:gd name="connsiteY9" fmla="*/ 20753 h 46071"/>
                <a:gd name="connsiteX10" fmla="*/ 7147 w 33589"/>
                <a:gd name="connsiteY10" fmla="*/ 33286 h 46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589" h="46071">
                  <a:moveTo>
                    <a:pt x="7147" y="33286"/>
                  </a:moveTo>
                  <a:cubicBezTo>
                    <a:pt x="6128" y="34290"/>
                    <a:pt x="5238" y="35351"/>
                    <a:pt x="4479" y="36468"/>
                  </a:cubicBezTo>
                  <a:cubicBezTo>
                    <a:pt x="3764" y="37483"/>
                    <a:pt x="3218" y="38388"/>
                    <a:pt x="2842" y="39184"/>
                  </a:cubicBezTo>
                  <a:cubicBezTo>
                    <a:pt x="1870" y="41838"/>
                    <a:pt x="924" y="44111"/>
                    <a:pt x="0" y="46071"/>
                  </a:cubicBezTo>
                  <a:lnTo>
                    <a:pt x="1166" y="43769"/>
                  </a:lnTo>
                  <a:cubicBezTo>
                    <a:pt x="2232" y="41539"/>
                    <a:pt x="3749" y="39438"/>
                    <a:pt x="5715" y="37465"/>
                  </a:cubicBezTo>
                  <a:cubicBezTo>
                    <a:pt x="14870" y="30054"/>
                    <a:pt x="20080" y="25457"/>
                    <a:pt x="21346" y="23673"/>
                  </a:cubicBezTo>
                  <a:cubicBezTo>
                    <a:pt x="23833" y="20924"/>
                    <a:pt x="25998" y="17774"/>
                    <a:pt x="27841" y="14223"/>
                  </a:cubicBezTo>
                  <a:cubicBezTo>
                    <a:pt x="30292" y="9379"/>
                    <a:pt x="32209" y="4638"/>
                    <a:pt x="33590" y="0"/>
                  </a:cubicBezTo>
                  <a:cubicBezTo>
                    <a:pt x="31418" y="5212"/>
                    <a:pt x="27130" y="12129"/>
                    <a:pt x="20724" y="20753"/>
                  </a:cubicBezTo>
                  <a:cubicBezTo>
                    <a:pt x="20692" y="21447"/>
                    <a:pt x="16166" y="25625"/>
                    <a:pt x="7147" y="3328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8959125C-AE26-FF13-2111-73613AA7E252}"/>
                </a:ext>
              </a:extLst>
            </p:cNvPr>
            <p:cNvSpPr/>
            <p:nvPr/>
          </p:nvSpPr>
          <p:spPr>
            <a:xfrm>
              <a:off x="6159637" y="3099618"/>
              <a:ext cx="23814" cy="26669"/>
            </a:xfrm>
            <a:custGeom>
              <a:avLst/>
              <a:gdLst>
                <a:gd name="connsiteX0" fmla="*/ 1647 w 23814"/>
                <a:gd name="connsiteY0" fmla="*/ 24915 h 26669"/>
                <a:gd name="connsiteX1" fmla="*/ 0 w 23814"/>
                <a:gd name="connsiteY1" fmla="*/ 26669 h 26669"/>
                <a:gd name="connsiteX2" fmla="*/ 10070 w 23814"/>
                <a:gd name="connsiteY2" fmla="*/ 19026 h 26669"/>
                <a:gd name="connsiteX3" fmla="*/ 19704 w 23814"/>
                <a:gd name="connsiteY3" fmla="*/ 7731 h 26669"/>
                <a:gd name="connsiteX4" fmla="*/ 23066 w 23814"/>
                <a:gd name="connsiteY4" fmla="*/ 2132 h 26669"/>
                <a:gd name="connsiteX5" fmla="*/ 23425 w 23814"/>
                <a:gd name="connsiteY5" fmla="*/ 93 h 26669"/>
                <a:gd name="connsiteX6" fmla="*/ 7945 w 23814"/>
                <a:gd name="connsiteY6" fmla="*/ 18908 h 26669"/>
                <a:gd name="connsiteX7" fmla="*/ 1647 w 23814"/>
                <a:gd name="connsiteY7" fmla="*/ 24915 h 26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814" h="26669">
                  <a:moveTo>
                    <a:pt x="1647" y="24915"/>
                  </a:moveTo>
                  <a:lnTo>
                    <a:pt x="0" y="26669"/>
                  </a:lnTo>
                  <a:cubicBezTo>
                    <a:pt x="4281" y="24288"/>
                    <a:pt x="7637" y="21741"/>
                    <a:pt x="10070" y="19026"/>
                  </a:cubicBezTo>
                  <a:cubicBezTo>
                    <a:pt x="15583" y="13027"/>
                    <a:pt x="18794" y="9262"/>
                    <a:pt x="19704" y="7731"/>
                  </a:cubicBezTo>
                  <a:cubicBezTo>
                    <a:pt x="21413" y="5222"/>
                    <a:pt x="22534" y="3355"/>
                    <a:pt x="23066" y="2132"/>
                  </a:cubicBezTo>
                  <a:cubicBezTo>
                    <a:pt x="23925" y="413"/>
                    <a:pt x="24044" y="-266"/>
                    <a:pt x="23425" y="93"/>
                  </a:cubicBezTo>
                  <a:cubicBezTo>
                    <a:pt x="16676" y="8673"/>
                    <a:pt x="11516" y="14945"/>
                    <a:pt x="7945" y="18908"/>
                  </a:cubicBezTo>
                  <a:cubicBezTo>
                    <a:pt x="5585" y="21573"/>
                    <a:pt x="3486" y="23575"/>
                    <a:pt x="1647" y="249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54A4916D-395B-238F-5F1F-53F6A01411F6}"/>
                </a:ext>
              </a:extLst>
            </p:cNvPr>
            <p:cNvSpPr/>
            <p:nvPr/>
          </p:nvSpPr>
          <p:spPr>
            <a:xfrm>
              <a:off x="6153511" y="3073729"/>
              <a:ext cx="8953" cy="33839"/>
            </a:xfrm>
            <a:custGeom>
              <a:avLst/>
              <a:gdLst>
                <a:gd name="connsiteX0" fmla="*/ 3631 w 8953"/>
                <a:gd name="connsiteY0" fmla="*/ 26444 h 33839"/>
                <a:gd name="connsiteX1" fmla="*/ 0 w 8953"/>
                <a:gd name="connsiteY1" fmla="*/ 33840 h 33839"/>
                <a:gd name="connsiteX2" fmla="*/ 5125 w 8953"/>
                <a:gd name="connsiteY2" fmla="*/ 28067 h 33839"/>
                <a:gd name="connsiteX3" fmla="*/ 8640 w 8953"/>
                <a:gd name="connsiteY3" fmla="*/ 14477 h 33839"/>
                <a:gd name="connsiteX4" fmla="*/ 8523 w 8953"/>
                <a:gd name="connsiteY4" fmla="*/ 0 h 33839"/>
                <a:gd name="connsiteX5" fmla="*/ 3631 w 8953"/>
                <a:gd name="connsiteY5" fmla="*/ 26444 h 33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953" h="33839">
                  <a:moveTo>
                    <a:pt x="3631" y="26444"/>
                  </a:moveTo>
                  <a:cubicBezTo>
                    <a:pt x="2784" y="29003"/>
                    <a:pt x="1560" y="31465"/>
                    <a:pt x="0" y="33840"/>
                  </a:cubicBezTo>
                  <a:lnTo>
                    <a:pt x="5125" y="28067"/>
                  </a:lnTo>
                  <a:cubicBezTo>
                    <a:pt x="6805" y="24078"/>
                    <a:pt x="7977" y="19548"/>
                    <a:pt x="8640" y="14477"/>
                  </a:cubicBezTo>
                  <a:cubicBezTo>
                    <a:pt x="9094" y="10964"/>
                    <a:pt x="9055" y="6138"/>
                    <a:pt x="8523" y="0"/>
                  </a:cubicBezTo>
                  <a:cubicBezTo>
                    <a:pt x="9276" y="6168"/>
                    <a:pt x="7645" y="14982"/>
                    <a:pt x="3631" y="264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9C200AAE-ED1D-3716-C75E-1196437F3481}"/>
                </a:ext>
              </a:extLst>
            </p:cNvPr>
            <p:cNvSpPr/>
            <p:nvPr/>
          </p:nvSpPr>
          <p:spPr>
            <a:xfrm>
              <a:off x="6145901" y="3107569"/>
              <a:ext cx="7609" cy="8570"/>
            </a:xfrm>
            <a:custGeom>
              <a:avLst/>
              <a:gdLst>
                <a:gd name="connsiteX0" fmla="*/ 7609 w 7609"/>
                <a:gd name="connsiteY0" fmla="*/ 0 h 8570"/>
                <a:gd name="connsiteX1" fmla="*/ 0 w 7609"/>
                <a:gd name="connsiteY1" fmla="*/ 8571 h 8570"/>
                <a:gd name="connsiteX2" fmla="*/ 7609 w 7609"/>
                <a:gd name="connsiteY2" fmla="*/ 0 h 8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9" h="8570">
                  <a:moveTo>
                    <a:pt x="7609" y="0"/>
                  </a:moveTo>
                  <a:lnTo>
                    <a:pt x="0" y="8571"/>
                  </a:lnTo>
                  <a:cubicBezTo>
                    <a:pt x="3114" y="5864"/>
                    <a:pt x="5637" y="3003"/>
                    <a:pt x="7609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A54B4812-5AD5-23CA-FF21-2F1C20224003}"/>
                </a:ext>
              </a:extLst>
            </p:cNvPr>
            <p:cNvSpPr/>
            <p:nvPr/>
          </p:nvSpPr>
          <p:spPr>
            <a:xfrm>
              <a:off x="6169228" y="3076464"/>
              <a:ext cx="6986" cy="28152"/>
            </a:xfrm>
            <a:custGeom>
              <a:avLst/>
              <a:gdLst>
                <a:gd name="connsiteX0" fmla="*/ 5459 w 6986"/>
                <a:gd name="connsiteY0" fmla="*/ 19944 h 28152"/>
                <a:gd name="connsiteX1" fmla="*/ 6904 w 6986"/>
                <a:gd name="connsiteY1" fmla="*/ 14290 h 28152"/>
                <a:gd name="connsiteX2" fmla="*/ 4689 w 6986"/>
                <a:gd name="connsiteY2" fmla="*/ 0 h 28152"/>
                <a:gd name="connsiteX3" fmla="*/ 4793 w 6986"/>
                <a:gd name="connsiteY3" fmla="*/ 13343 h 28152"/>
                <a:gd name="connsiteX4" fmla="*/ 0 w 6986"/>
                <a:gd name="connsiteY4" fmla="*/ 28152 h 28152"/>
                <a:gd name="connsiteX5" fmla="*/ 2470 w 6986"/>
                <a:gd name="connsiteY5" fmla="*/ 24991 h 28152"/>
                <a:gd name="connsiteX6" fmla="*/ 5459 w 6986"/>
                <a:gd name="connsiteY6" fmla="*/ 19944 h 2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986" h="28152">
                  <a:moveTo>
                    <a:pt x="5459" y="19944"/>
                  </a:moveTo>
                  <a:cubicBezTo>
                    <a:pt x="6369" y="17665"/>
                    <a:pt x="6851" y="15780"/>
                    <a:pt x="6904" y="14290"/>
                  </a:cubicBezTo>
                  <a:cubicBezTo>
                    <a:pt x="7248" y="10539"/>
                    <a:pt x="6510" y="5776"/>
                    <a:pt x="4689" y="0"/>
                  </a:cubicBezTo>
                  <a:cubicBezTo>
                    <a:pt x="5355" y="5667"/>
                    <a:pt x="5389" y="10114"/>
                    <a:pt x="4793" y="13343"/>
                  </a:cubicBezTo>
                  <a:cubicBezTo>
                    <a:pt x="3899" y="17955"/>
                    <a:pt x="2301" y="22891"/>
                    <a:pt x="0" y="28152"/>
                  </a:cubicBezTo>
                  <a:lnTo>
                    <a:pt x="2470" y="24991"/>
                  </a:lnTo>
                  <a:cubicBezTo>
                    <a:pt x="3324" y="24192"/>
                    <a:pt x="4321" y="22510"/>
                    <a:pt x="5459" y="199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832020A0-51AB-FC19-6AD3-7BAA592DCD26}"/>
                </a:ext>
              </a:extLst>
            </p:cNvPr>
            <p:cNvSpPr/>
            <p:nvPr/>
          </p:nvSpPr>
          <p:spPr>
            <a:xfrm>
              <a:off x="6179486" y="3079859"/>
              <a:ext cx="3284" cy="18638"/>
            </a:xfrm>
            <a:custGeom>
              <a:avLst/>
              <a:gdLst>
                <a:gd name="connsiteX0" fmla="*/ 3247 w 3284"/>
                <a:gd name="connsiteY0" fmla="*/ 9665 h 18638"/>
                <a:gd name="connsiteX1" fmla="*/ 1555 w 3284"/>
                <a:gd name="connsiteY1" fmla="*/ 0 h 18638"/>
                <a:gd name="connsiteX2" fmla="*/ 1948 w 3284"/>
                <a:gd name="connsiteY2" fmla="*/ 4679 h 18638"/>
                <a:gd name="connsiteX3" fmla="*/ 1803 w 3284"/>
                <a:gd name="connsiteY3" fmla="*/ 9240 h 18638"/>
                <a:gd name="connsiteX4" fmla="*/ 0 w 3284"/>
                <a:gd name="connsiteY4" fmla="*/ 18638 h 18638"/>
                <a:gd name="connsiteX5" fmla="*/ 2496 w 3284"/>
                <a:gd name="connsiteY5" fmla="*/ 16365 h 18638"/>
                <a:gd name="connsiteX6" fmla="*/ 3247 w 3284"/>
                <a:gd name="connsiteY6" fmla="*/ 9665 h 18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84" h="18638">
                  <a:moveTo>
                    <a:pt x="3247" y="9665"/>
                  </a:moveTo>
                  <a:cubicBezTo>
                    <a:pt x="3120" y="7242"/>
                    <a:pt x="2556" y="4021"/>
                    <a:pt x="1555" y="0"/>
                  </a:cubicBezTo>
                  <a:cubicBezTo>
                    <a:pt x="1785" y="1384"/>
                    <a:pt x="1916" y="2943"/>
                    <a:pt x="1948" y="4679"/>
                  </a:cubicBezTo>
                  <a:cubicBezTo>
                    <a:pt x="1981" y="6168"/>
                    <a:pt x="1932" y="7688"/>
                    <a:pt x="1803" y="9240"/>
                  </a:cubicBezTo>
                  <a:cubicBezTo>
                    <a:pt x="1507" y="12716"/>
                    <a:pt x="906" y="15848"/>
                    <a:pt x="0" y="18638"/>
                  </a:cubicBezTo>
                  <a:lnTo>
                    <a:pt x="2496" y="16365"/>
                  </a:lnTo>
                  <a:cubicBezTo>
                    <a:pt x="3136" y="14446"/>
                    <a:pt x="3386" y="12212"/>
                    <a:pt x="3247" y="96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C451057E-A382-812C-CC88-BB9B7BADBADF}"/>
                </a:ext>
              </a:extLst>
            </p:cNvPr>
            <p:cNvSpPr/>
            <p:nvPr/>
          </p:nvSpPr>
          <p:spPr>
            <a:xfrm>
              <a:off x="6158213" y="3106831"/>
              <a:ext cx="14201" cy="18098"/>
            </a:xfrm>
            <a:custGeom>
              <a:avLst/>
              <a:gdLst>
                <a:gd name="connsiteX0" fmla="*/ 2213 w 14201"/>
                <a:gd name="connsiteY0" fmla="*/ 16541 h 18098"/>
                <a:gd name="connsiteX1" fmla="*/ 7080 w 14201"/>
                <a:gd name="connsiteY1" fmla="*/ 13117 h 18098"/>
                <a:gd name="connsiteX2" fmla="*/ 10857 w 14201"/>
                <a:gd name="connsiteY2" fmla="*/ 7045 h 18098"/>
                <a:gd name="connsiteX3" fmla="*/ 14132 w 14201"/>
                <a:gd name="connsiteY3" fmla="*/ 36 h 18098"/>
                <a:gd name="connsiteX4" fmla="*/ 8484 w 14201"/>
                <a:gd name="connsiteY4" fmla="*/ 7745 h 18098"/>
                <a:gd name="connsiteX5" fmla="*/ 68 w 14201"/>
                <a:gd name="connsiteY5" fmla="*/ 17927 h 18098"/>
                <a:gd name="connsiteX6" fmla="*/ 149 w 14201"/>
                <a:gd name="connsiteY6" fmla="*/ 18059 h 18098"/>
                <a:gd name="connsiteX7" fmla="*/ 2213 w 14201"/>
                <a:gd name="connsiteY7" fmla="*/ 16541 h 18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201" h="18098">
                  <a:moveTo>
                    <a:pt x="2213" y="16541"/>
                  </a:moveTo>
                  <a:lnTo>
                    <a:pt x="7080" y="13117"/>
                  </a:lnTo>
                  <a:cubicBezTo>
                    <a:pt x="7717" y="12377"/>
                    <a:pt x="8976" y="10353"/>
                    <a:pt x="10857" y="7045"/>
                  </a:cubicBezTo>
                  <a:cubicBezTo>
                    <a:pt x="13407" y="2011"/>
                    <a:pt x="14498" y="-325"/>
                    <a:pt x="14132" y="36"/>
                  </a:cubicBezTo>
                  <a:cubicBezTo>
                    <a:pt x="13121" y="1598"/>
                    <a:pt x="11239" y="4167"/>
                    <a:pt x="8484" y="7745"/>
                  </a:cubicBezTo>
                  <a:cubicBezTo>
                    <a:pt x="3198" y="13913"/>
                    <a:pt x="393" y="17307"/>
                    <a:pt x="68" y="17927"/>
                  </a:cubicBezTo>
                  <a:cubicBezTo>
                    <a:pt x="-44" y="18096"/>
                    <a:pt x="-18" y="18140"/>
                    <a:pt x="149" y="18059"/>
                  </a:cubicBezTo>
                  <a:lnTo>
                    <a:pt x="2213" y="1654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498DE3CB-322A-F192-995A-C7DF4AF9B093}"/>
                </a:ext>
              </a:extLst>
            </p:cNvPr>
            <p:cNvSpPr/>
            <p:nvPr/>
          </p:nvSpPr>
          <p:spPr>
            <a:xfrm>
              <a:off x="6003462" y="3117946"/>
              <a:ext cx="40258" cy="13776"/>
            </a:xfrm>
            <a:custGeom>
              <a:avLst/>
              <a:gdLst>
                <a:gd name="connsiteX0" fmla="*/ 14051 w 40258"/>
                <a:gd name="connsiteY0" fmla="*/ 194 h 13776"/>
                <a:gd name="connsiteX1" fmla="*/ 5882 w 40258"/>
                <a:gd name="connsiteY1" fmla="*/ 3 h 13776"/>
                <a:gd name="connsiteX2" fmla="*/ 440 w 40258"/>
                <a:gd name="connsiteY2" fmla="*/ 171 h 13776"/>
                <a:gd name="connsiteX3" fmla="*/ 75 w 40258"/>
                <a:gd name="connsiteY3" fmla="*/ 428 h 13776"/>
                <a:gd name="connsiteX4" fmla="*/ 14990 w 40258"/>
                <a:gd name="connsiteY4" fmla="*/ 3520 h 13776"/>
                <a:gd name="connsiteX5" fmla="*/ 20444 w 40258"/>
                <a:gd name="connsiteY5" fmla="*/ 5567 h 13776"/>
                <a:gd name="connsiteX6" fmla="*/ 40150 w 40258"/>
                <a:gd name="connsiteY6" fmla="*/ 13777 h 13776"/>
                <a:gd name="connsiteX7" fmla="*/ 40015 w 40258"/>
                <a:gd name="connsiteY7" fmla="*/ 13309 h 13776"/>
                <a:gd name="connsiteX8" fmla="*/ 36081 w 40258"/>
                <a:gd name="connsiteY8" fmla="*/ 10612 h 13776"/>
                <a:gd name="connsiteX9" fmla="*/ 27264 w 40258"/>
                <a:gd name="connsiteY9" fmla="*/ 5256 h 13776"/>
                <a:gd name="connsiteX10" fmla="*/ 14051 w 40258"/>
                <a:gd name="connsiteY10" fmla="*/ 194 h 1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258" h="13776">
                  <a:moveTo>
                    <a:pt x="14051" y="194"/>
                  </a:moveTo>
                  <a:lnTo>
                    <a:pt x="5882" y="3"/>
                  </a:lnTo>
                  <a:cubicBezTo>
                    <a:pt x="4478" y="-14"/>
                    <a:pt x="2664" y="42"/>
                    <a:pt x="440" y="171"/>
                  </a:cubicBezTo>
                  <a:cubicBezTo>
                    <a:pt x="25" y="194"/>
                    <a:pt x="-96" y="279"/>
                    <a:pt x="75" y="428"/>
                  </a:cubicBezTo>
                  <a:cubicBezTo>
                    <a:pt x="6868" y="1273"/>
                    <a:pt x="11840" y="2303"/>
                    <a:pt x="14990" y="3520"/>
                  </a:cubicBezTo>
                  <a:cubicBezTo>
                    <a:pt x="16804" y="4129"/>
                    <a:pt x="18621" y="4811"/>
                    <a:pt x="20444" y="5567"/>
                  </a:cubicBezTo>
                  <a:cubicBezTo>
                    <a:pt x="23114" y="6809"/>
                    <a:pt x="29683" y="9545"/>
                    <a:pt x="40150" y="13777"/>
                  </a:cubicBezTo>
                  <a:cubicBezTo>
                    <a:pt x="40331" y="13724"/>
                    <a:pt x="40286" y="13568"/>
                    <a:pt x="40015" y="13309"/>
                  </a:cubicBezTo>
                  <a:cubicBezTo>
                    <a:pt x="38802" y="12443"/>
                    <a:pt x="37491" y="11545"/>
                    <a:pt x="36081" y="10612"/>
                  </a:cubicBezTo>
                  <a:cubicBezTo>
                    <a:pt x="32636" y="8313"/>
                    <a:pt x="29697" y="6528"/>
                    <a:pt x="27264" y="5256"/>
                  </a:cubicBezTo>
                  <a:cubicBezTo>
                    <a:pt x="22612" y="2898"/>
                    <a:pt x="18208" y="1210"/>
                    <a:pt x="14051" y="19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D1864538-1103-A67C-DB27-B238C2127EE4}"/>
                </a:ext>
              </a:extLst>
            </p:cNvPr>
            <p:cNvSpPr/>
            <p:nvPr/>
          </p:nvSpPr>
          <p:spPr>
            <a:xfrm>
              <a:off x="6022227" y="3089869"/>
              <a:ext cx="38119" cy="25834"/>
            </a:xfrm>
            <a:custGeom>
              <a:avLst/>
              <a:gdLst>
                <a:gd name="connsiteX0" fmla="*/ 34384 w 38119"/>
                <a:gd name="connsiteY0" fmla="*/ 19745 h 25834"/>
                <a:gd name="connsiteX1" fmla="*/ 29042 w 38119"/>
                <a:gd name="connsiteY1" fmla="*/ 13536 h 25834"/>
                <a:gd name="connsiteX2" fmla="*/ 15706 w 38119"/>
                <a:gd name="connsiteY2" fmla="*/ 3829 h 25834"/>
                <a:gd name="connsiteX3" fmla="*/ 0 w 38119"/>
                <a:gd name="connsiteY3" fmla="*/ 0 h 25834"/>
                <a:gd name="connsiteX4" fmla="*/ 37959 w 38119"/>
                <a:gd name="connsiteY4" fmla="*/ 25830 h 25834"/>
                <a:gd name="connsiteX5" fmla="*/ 37660 w 38119"/>
                <a:gd name="connsiteY5" fmla="*/ 24762 h 25834"/>
                <a:gd name="connsiteX6" fmla="*/ 34384 w 38119"/>
                <a:gd name="connsiteY6" fmla="*/ 19745 h 25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119" h="25834">
                  <a:moveTo>
                    <a:pt x="34384" y="19745"/>
                  </a:moveTo>
                  <a:cubicBezTo>
                    <a:pt x="32883" y="17651"/>
                    <a:pt x="31102" y="15581"/>
                    <a:pt x="29042" y="13536"/>
                  </a:cubicBezTo>
                  <a:cubicBezTo>
                    <a:pt x="25970" y="10451"/>
                    <a:pt x="21525" y="7215"/>
                    <a:pt x="15706" y="3829"/>
                  </a:cubicBezTo>
                  <a:lnTo>
                    <a:pt x="0" y="0"/>
                  </a:lnTo>
                  <a:cubicBezTo>
                    <a:pt x="13507" y="3696"/>
                    <a:pt x="26160" y="12306"/>
                    <a:pt x="37959" y="25830"/>
                  </a:cubicBezTo>
                  <a:cubicBezTo>
                    <a:pt x="38247" y="25879"/>
                    <a:pt x="38147" y="25522"/>
                    <a:pt x="37660" y="24762"/>
                  </a:cubicBezTo>
                  <a:cubicBezTo>
                    <a:pt x="36713" y="23127"/>
                    <a:pt x="35622" y="21455"/>
                    <a:pt x="34384" y="1974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EB5297CC-9C27-920D-9A2E-D14673ABD361}"/>
                </a:ext>
              </a:extLst>
            </p:cNvPr>
            <p:cNvSpPr/>
            <p:nvPr/>
          </p:nvSpPr>
          <p:spPr>
            <a:xfrm>
              <a:off x="6039880" y="3083831"/>
              <a:ext cx="30655" cy="34596"/>
            </a:xfrm>
            <a:custGeom>
              <a:avLst/>
              <a:gdLst>
                <a:gd name="connsiteX0" fmla="*/ 277 w 30655"/>
                <a:gd name="connsiteY0" fmla="*/ 0 h 34596"/>
                <a:gd name="connsiteX1" fmla="*/ 466 w 30655"/>
                <a:gd name="connsiteY1" fmla="*/ 214 h 34596"/>
                <a:gd name="connsiteX2" fmla="*/ 5100 w 30655"/>
                <a:gd name="connsiteY2" fmla="*/ 2780 h 34596"/>
                <a:gd name="connsiteX3" fmla="*/ 8493 w 30655"/>
                <a:gd name="connsiteY3" fmla="*/ 5436 h 34596"/>
                <a:gd name="connsiteX4" fmla="*/ 13255 w 30655"/>
                <a:gd name="connsiteY4" fmla="*/ 10624 h 34596"/>
                <a:gd name="connsiteX5" fmla="*/ 0 w 30655"/>
                <a:gd name="connsiteY5" fmla="*/ 3067 h 34596"/>
                <a:gd name="connsiteX6" fmla="*/ 13818 w 30655"/>
                <a:gd name="connsiteY6" fmla="*/ 13954 h 34596"/>
                <a:gd name="connsiteX7" fmla="*/ 30655 w 30655"/>
                <a:gd name="connsiteY7" fmla="*/ 34596 h 34596"/>
                <a:gd name="connsiteX8" fmla="*/ 24053 w 30655"/>
                <a:gd name="connsiteY8" fmla="*/ 20351 h 34596"/>
                <a:gd name="connsiteX9" fmla="*/ 17336 w 30655"/>
                <a:gd name="connsiteY9" fmla="*/ 11698 h 34596"/>
                <a:gd name="connsiteX10" fmla="*/ 277 w 30655"/>
                <a:gd name="connsiteY10" fmla="*/ 0 h 34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655" h="34596">
                  <a:moveTo>
                    <a:pt x="277" y="0"/>
                  </a:moveTo>
                  <a:cubicBezTo>
                    <a:pt x="230" y="22"/>
                    <a:pt x="293" y="93"/>
                    <a:pt x="466" y="214"/>
                  </a:cubicBezTo>
                  <a:cubicBezTo>
                    <a:pt x="2311" y="1106"/>
                    <a:pt x="3856" y="1961"/>
                    <a:pt x="5100" y="2780"/>
                  </a:cubicBezTo>
                  <a:cubicBezTo>
                    <a:pt x="6198" y="3500"/>
                    <a:pt x="7329" y="4386"/>
                    <a:pt x="8493" y="5436"/>
                  </a:cubicBezTo>
                  <a:cubicBezTo>
                    <a:pt x="10425" y="7345"/>
                    <a:pt x="11988" y="9062"/>
                    <a:pt x="13255" y="10624"/>
                  </a:cubicBezTo>
                  <a:cubicBezTo>
                    <a:pt x="8511" y="6952"/>
                    <a:pt x="4083" y="4400"/>
                    <a:pt x="0" y="3067"/>
                  </a:cubicBezTo>
                  <a:cubicBezTo>
                    <a:pt x="5637" y="6413"/>
                    <a:pt x="10244" y="10042"/>
                    <a:pt x="13818" y="13954"/>
                  </a:cubicBezTo>
                  <a:cubicBezTo>
                    <a:pt x="23292" y="23974"/>
                    <a:pt x="28905" y="30855"/>
                    <a:pt x="30655" y="34596"/>
                  </a:cubicBezTo>
                  <a:cubicBezTo>
                    <a:pt x="28703" y="28619"/>
                    <a:pt x="26503" y="23871"/>
                    <a:pt x="24053" y="20351"/>
                  </a:cubicBezTo>
                  <a:cubicBezTo>
                    <a:pt x="21859" y="17195"/>
                    <a:pt x="19619" y="14319"/>
                    <a:pt x="17336" y="11698"/>
                  </a:cubicBezTo>
                  <a:cubicBezTo>
                    <a:pt x="14067" y="5711"/>
                    <a:pt x="8399" y="1795"/>
                    <a:pt x="27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34C15513-01AC-130A-E6F4-6C5CBFBAA289}"/>
                </a:ext>
              </a:extLst>
            </p:cNvPr>
            <p:cNvSpPr/>
            <p:nvPr/>
          </p:nvSpPr>
          <p:spPr>
            <a:xfrm>
              <a:off x="5995432" y="3204869"/>
              <a:ext cx="52568" cy="23171"/>
            </a:xfrm>
            <a:custGeom>
              <a:avLst/>
              <a:gdLst>
                <a:gd name="connsiteX0" fmla="*/ 20303 w 52568"/>
                <a:gd name="connsiteY0" fmla="*/ 7328 h 23171"/>
                <a:gd name="connsiteX1" fmla="*/ 0 w 52568"/>
                <a:gd name="connsiteY1" fmla="*/ 23171 h 23171"/>
                <a:gd name="connsiteX2" fmla="*/ 23951 w 52568"/>
                <a:gd name="connsiteY2" fmla="*/ 9082 h 23171"/>
                <a:gd name="connsiteX3" fmla="*/ 52569 w 52568"/>
                <a:gd name="connsiteY3" fmla="*/ 2557 h 23171"/>
                <a:gd name="connsiteX4" fmla="*/ 38370 w 52568"/>
                <a:gd name="connsiteY4" fmla="*/ 0 h 23171"/>
                <a:gd name="connsiteX5" fmla="*/ 30960 w 52568"/>
                <a:gd name="connsiteY5" fmla="*/ 1572 h 23171"/>
                <a:gd name="connsiteX6" fmla="*/ 20303 w 52568"/>
                <a:gd name="connsiteY6" fmla="*/ 7328 h 23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2568" h="23171">
                  <a:moveTo>
                    <a:pt x="20303" y="7328"/>
                  </a:moveTo>
                  <a:cubicBezTo>
                    <a:pt x="18903" y="8123"/>
                    <a:pt x="12135" y="13404"/>
                    <a:pt x="0" y="23171"/>
                  </a:cubicBezTo>
                  <a:cubicBezTo>
                    <a:pt x="7397" y="17238"/>
                    <a:pt x="15380" y="12541"/>
                    <a:pt x="23951" y="9082"/>
                  </a:cubicBezTo>
                  <a:cubicBezTo>
                    <a:pt x="35643" y="4870"/>
                    <a:pt x="45183" y="2696"/>
                    <a:pt x="52569" y="2557"/>
                  </a:cubicBezTo>
                  <a:cubicBezTo>
                    <a:pt x="50767" y="1368"/>
                    <a:pt x="46034" y="515"/>
                    <a:pt x="38370" y="0"/>
                  </a:cubicBezTo>
                  <a:lnTo>
                    <a:pt x="30960" y="1572"/>
                  </a:lnTo>
                  <a:cubicBezTo>
                    <a:pt x="27708" y="2788"/>
                    <a:pt x="24156" y="4707"/>
                    <a:pt x="20303" y="73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93563450-6E5E-9D5F-D787-28A10EB7C46B}"/>
                </a:ext>
              </a:extLst>
            </p:cNvPr>
            <p:cNvSpPr/>
            <p:nvPr/>
          </p:nvSpPr>
          <p:spPr>
            <a:xfrm>
              <a:off x="6052033" y="3059446"/>
              <a:ext cx="24095" cy="14309"/>
            </a:xfrm>
            <a:custGeom>
              <a:avLst/>
              <a:gdLst>
                <a:gd name="connsiteX0" fmla="*/ 21156 w 24095"/>
                <a:gd name="connsiteY0" fmla="*/ 10611 h 14309"/>
                <a:gd name="connsiteX1" fmla="*/ 17511 w 24095"/>
                <a:gd name="connsiteY1" fmla="*/ 6695 h 14309"/>
                <a:gd name="connsiteX2" fmla="*/ 14011 w 24095"/>
                <a:gd name="connsiteY2" fmla="*/ 3812 h 14309"/>
                <a:gd name="connsiteX3" fmla="*/ 10574 w 24095"/>
                <a:gd name="connsiteY3" fmla="*/ 2017 h 14309"/>
                <a:gd name="connsiteX4" fmla="*/ 6330 w 24095"/>
                <a:gd name="connsiteY4" fmla="*/ 728 h 14309"/>
                <a:gd name="connsiteX5" fmla="*/ 1989 w 24095"/>
                <a:gd name="connsiteY5" fmla="*/ 60 h 14309"/>
                <a:gd name="connsiteX6" fmla="*/ 0 w 24095"/>
                <a:gd name="connsiteY6" fmla="*/ 0 h 14309"/>
                <a:gd name="connsiteX7" fmla="*/ 4296 w 24095"/>
                <a:gd name="connsiteY7" fmla="*/ 1719 h 14309"/>
                <a:gd name="connsiteX8" fmla="*/ 8533 w 24095"/>
                <a:gd name="connsiteY8" fmla="*/ 3422 h 14309"/>
                <a:gd name="connsiteX9" fmla="*/ 11773 w 24095"/>
                <a:gd name="connsiteY9" fmla="*/ 5106 h 14309"/>
                <a:gd name="connsiteX10" fmla="*/ 15119 w 24095"/>
                <a:gd name="connsiteY10" fmla="*/ 7201 h 14309"/>
                <a:gd name="connsiteX11" fmla="*/ 19059 w 24095"/>
                <a:gd name="connsiteY11" fmla="*/ 10130 h 14309"/>
                <a:gd name="connsiteX12" fmla="*/ 23164 w 24095"/>
                <a:gd name="connsiteY12" fmla="*/ 13494 h 14309"/>
                <a:gd name="connsiteX13" fmla="*/ 23610 w 24095"/>
                <a:gd name="connsiteY13" fmla="*/ 13780 h 14309"/>
                <a:gd name="connsiteX14" fmla="*/ 21156 w 24095"/>
                <a:gd name="connsiteY14" fmla="*/ 10611 h 14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4095" h="14309">
                  <a:moveTo>
                    <a:pt x="21156" y="10611"/>
                  </a:moveTo>
                  <a:cubicBezTo>
                    <a:pt x="19935" y="9114"/>
                    <a:pt x="18710" y="7819"/>
                    <a:pt x="17511" y="6695"/>
                  </a:cubicBezTo>
                  <a:cubicBezTo>
                    <a:pt x="16311" y="5570"/>
                    <a:pt x="15144" y="4608"/>
                    <a:pt x="14011" y="3812"/>
                  </a:cubicBezTo>
                  <a:cubicBezTo>
                    <a:pt x="12879" y="3016"/>
                    <a:pt x="11814" y="2498"/>
                    <a:pt x="10574" y="2017"/>
                  </a:cubicBezTo>
                  <a:cubicBezTo>
                    <a:pt x="9333" y="1537"/>
                    <a:pt x="7919" y="1110"/>
                    <a:pt x="6330" y="728"/>
                  </a:cubicBezTo>
                  <a:cubicBezTo>
                    <a:pt x="4742" y="346"/>
                    <a:pt x="2971" y="37"/>
                    <a:pt x="1989" y="60"/>
                  </a:cubicBezTo>
                  <a:cubicBezTo>
                    <a:pt x="28" y="-130"/>
                    <a:pt x="980" y="212"/>
                    <a:pt x="0" y="0"/>
                  </a:cubicBezTo>
                  <a:cubicBezTo>
                    <a:pt x="913" y="507"/>
                    <a:pt x="2695" y="1135"/>
                    <a:pt x="4296" y="1719"/>
                  </a:cubicBezTo>
                  <a:cubicBezTo>
                    <a:pt x="5897" y="2303"/>
                    <a:pt x="7312" y="2864"/>
                    <a:pt x="8533" y="3422"/>
                  </a:cubicBezTo>
                  <a:cubicBezTo>
                    <a:pt x="9755" y="3979"/>
                    <a:pt x="10781" y="4531"/>
                    <a:pt x="11773" y="5106"/>
                  </a:cubicBezTo>
                  <a:cubicBezTo>
                    <a:pt x="12764" y="5681"/>
                    <a:pt x="13900" y="6366"/>
                    <a:pt x="15119" y="7201"/>
                  </a:cubicBezTo>
                  <a:cubicBezTo>
                    <a:pt x="16340" y="8037"/>
                    <a:pt x="17649" y="9017"/>
                    <a:pt x="19059" y="10130"/>
                  </a:cubicBezTo>
                  <a:cubicBezTo>
                    <a:pt x="20468" y="11243"/>
                    <a:pt x="22010" y="12461"/>
                    <a:pt x="23164" y="13494"/>
                  </a:cubicBezTo>
                  <a:cubicBezTo>
                    <a:pt x="24318" y="14528"/>
                    <a:pt x="24318" y="14528"/>
                    <a:pt x="23610" y="13780"/>
                  </a:cubicBezTo>
                  <a:cubicBezTo>
                    <a:pt x="23610" y="13780"/>
                    <a:pt x="22375" y="12107"/>
                    <a:pt x="21156" y="1061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6DD73030-5CBD-5EC8-7571-A9E877E62244}"/>
                </a:ext>
              </a:extLst>
            </p:cNvPr>
            <p:cNvSpPr/>
            <p:nvPr/>
          </p:nvSpPr>
          <p:spPr>
            <a:xfrm>
              <a:off x="6061000" y="3057078"/>
              <a:ext cx="18645" cy="12009"/>
            </a:xfrm>
            <a:custGeom>
              <a:avLst/>
              <a:gdLst>
                <a:gd name="connsiteX0" fmla="*/ 16370 w 18645"/>
                <a:gd name="connsiteY0" fmla="*/ 9058 h 12009"/>
                <a:gd name="connsiteX1" fmla="*/ 13368 w 18645"/>
                <a:gd name="connsiteY1" fmla="*/ 5722 h 12009"/>
                <a:gd name="connsiteX2" fmla="*/ 10170 w 18645"/>
                <a:gd name="connsiteY2" fmla="*/ 3064 h 12009"/>
                <a:gd name="connsiteX3" fmla="*/ 7183 w 18645"/>
                <a:gd name="connsiteY3" fmla="*/ 1415 h 12009"/>
                <a:gd name="connsiteX4" fmla="*/ 4084 w 18645"/>
                <a:gd name="connsiteY4" fmla="*/ 393 h 12009"/>
                <a:gd name="connsiteX5" fmla="*/ 1230 w 18645"/>
                <a:gd name="connsiteY5" fmla="*/ 9 h 12009"/>
                <a:gd name="connsiteX6" fmla="*/ 0 w 18645"/>
                <a:gd name="connsiteY6" fmla="*/ 84 h 12009"/>
                <a:gd name="connsiteX7" fmla="*/ 2681 w 18645"/>
                <a:gd name="connsiteY7" fmla="*/ 1168 h 12009"/>
                <a:gd name="connsiteX8" fmla="*/ 5546 w 18645"/>
                <a:gd name="connsiteY8" fmla="*/ 2466 h 12009"/>
                <a:gd name="connsiteX9" fmla="*/ 8140 w 18645"/>
                <a:gd name="connsiteY9" fmla="*/ 4073 h 12009"/>
                <a:gd name="connsiteX10" fmla="*/ 11242 w 18645"/>
                <a:gd name="connsiteY10" fmla="*/ 6146 h 12009"/>
                <a:gd name="connsiteX11" fmla="*/ 14657 w 18645"/>
                <a:gd name="connsiteY11" fmla="*/ 8662 h 12009"/>
                <a:gd name="connsiteX12" fmla="*/ 17936 w 18645"/>
                <a:gd name="connsiteY12" fmla="*/ 11362 h 12009"/>
                <a:gd name="connsiteX13" fmla="*/ 18274 w 18645"/>
                <a:gd name="connsiteY13" fmla="*/ 11593 h 12009"/>
                <a:gd name="connsiteX14" fmla="*/ 16370 w 18645"/>
                <a:gd name="connsiteY14" fmla="*/ 9058 h 12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645" h="12009">
                  <a:moveTo>
                    <a:pt x="16370" y="9058"/>
                  </a:moveTo>
                  <a:cubicBezTo>
                    <a:pt x="15413" y="7830"/>
                    <a:pt x="14404" y="6724"/>
                    <a:pt x="13368" y="5722"/>
                  </a:cubicBezTo>
                  <a:cubicBezTo>
                    <a:pt x="12332" y="4720"/>
                    <a:pt x="11274" y="3817"/>
                    <a:pt x="10170" y="3064"/>
                  </a:cubicBezTo>
                  <a:cubicBezTo>
                    <a:pt x="9066" y="2312"/>
                    <a:pt x="8159" y="1831"/>
                    <a:pt x="7183" y="1415"/>
                  </a:cubicBezTo>
                  <a:cubicBezTo>
                    <a:pt x="6208" y="997"/>
                    <a:pt x="5176" y="652"/>
                    <a:pt x="4084" y="393"/>
                  </a:cubicBezTo>
                  <a:cubicBezTo>
                    <a:pt x="2992" y="134"/>
                    <a:pt x="1842" y="-37"/>
                    <a:pt x="1230" y="9"/>
                  </a:cubicBezTo>
                  <a:cubicBezTo>
                    <a:pt x="23" y="-47"/>
                    <a:pt x="594" y="186"/>
                    <a:pt x="0" y="84"/>
                  </a:cubicBezTo>
                  <a:cubicBezTo>
                    <a:pt x="556" y="376"/>
                    <a:pt x="1654" y="766"/>
                    <a:pt x="2681" y="1168"/>
                  </a:cubicBezTo>
                  <a:cubicBezTo>
                    <a:pt x="3708" y="1568"/>
                    <a:pt x="4663" y="2000"/>
                    <a:pt x="5546" y="2466"/>
                  </a:cubicBezTo>
                  <a:cubicBezTo>
                    <a:pt x="6429" y="2933"/>
                    <a:pt x="7243" y="3434"/>
                    <a:pt x="8140" y="4073"/>
                  </a:cubicBezTo>
                  <a:cubicBezTo>
                    <a:pt x="9035" y="4713"/>
                    <a:pt x="10131" y="5384"/>
                    <a:pt x="11242" y="6146"/>
                  </a:cubicBezTo>
                  <a:cubicBezTo>
                    <a:pt x="12353" y="6907"/>
                    <a:pt x="13488" y="7747"/>
                    <a:pt x="14657" y="8662"/>
                  </a:cubicBezTo>
                  <a:cubicBezTo>
                    <a:pt x="15825" y="9577"/>
                    <a:pt x="17057" y="10541"/>
                    <a:pt x="17936" y="11362"/>
                  </a:cubicBezTo>
                  <a:cubicBezTo>
                    <a:pt x="18816" y="12183"/>
                    <a:pt x="18816" y="12183"/>
                    <a:pt x="18274" y="11593"/>
                  </a:cubicBezTo>
                  <a:cubicBezTo>
                    <a:pt x="18274" y="11593"/>
                    <a:pt x="17327" y="10286"/>
                    <a:pt x="16370" y="90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ADB190FF-EC18-6B80-2FFD-A311556A589F}"/>
                </a:ext>
              </a:extLst>
            </p:cNvPr>
            <p:cNvSpPr/>
            <p:nvPr/>
          </p:nvSpPr>
          <p:spPr>
            <a:xfrm>
              <a:off x="6174344" y="3149457"/>
              <a:ext cx="106400" cy="60798"/>
            </a:xfrm>
            <a:custGeom>
              <a:avLst/>
              <a:gdLst>
                <a:gd name="connsiteX0" fmla="*/ 27653 w 106400"/>
                <a:gd name="connsiteY0" fmla="*/ 18316 h 60798"/>
                <a:gd name="connsiteX1" fmla="*/ 0 w 106400"/>
                <a:gd name="connsiteY1" fmla="*/ 60798 h 60798"/>
                <a:gd name="connsiteX2" fmla="*/ 42510 w 106400"/>
                <a:gd name="connsiteY2" fmla="*/ 16965 h 60798"/>
                <a:gd name="connsiteX3" fmla="*/ 72180 w 106400"/>
                <a:gd name="connsiteY3" fmla="*/ 5993 h 60798"/>
                <a:gd name="connsiteX4" fmla="*/ 106400 w 106400"/>
                <a:gd name="connsiteY4" fmla="*/ 0 h 60798"/>
                <a:gd name="connsiteX5" fmla="*/ 88542 w 106400"/>
                <a:gd name="connsiteY5" fmla="*/ 0 h 60798"/>
                <a:gd name="connsiteX6" fmla="*/ 27653 w 106400"/>
                <a:gd name="connsiteY6" fmla="*/ 18316 h 60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6400" h="60798">
                  <a:moveTo>
                    <a:pt x="27653" y="18316"/>
                  </a:moveTo>
                  <a:cubicBezTo>
                    <a:pt x="15196" y="27461"/>
                    <a:pt x="5978" y="41621"/>
                    <a:pt x="0" y="60798"/>
                  </a:cubicBezTo>
                  <a:cubicBezTo>
                    <a:pt x="4226" y="47213"/>
                    <a:pt x="18397" y="32602"/>
                    <a:pt x="42510" y="16965"/>
                  </a:cubicBezTo>
                  <a:cubicBezTo>
                    <a:pt x="49991" y="12652"/>
                    <a:pt x="59882" y="8994"/>
                    <a:pt x="72180" y="5993"/>
                  </a:cubicBezTo>
                  <a:cubicBezTo>
                    <a:pt x="73880" y="5179"/>
                    <a:pt x="85287" y="3182"/>
                    <a:pt x="106400" y="0"/>
                  </a:cubicBezTo>
                  <a:lnTo>
                    <a:pt x="88542" y="0"/>
                  </a:lnTo>
                  <a:cubicBezTo>
                    <a:pt x="60093" y="3149"/>
                    <a:pt x="39797" y="9254"/>
                    <a:pt x="27653" y="1831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10EA2337-4A67-3BD0-7454-6D48812158A0}"/>
                </a:ext>
              </a:extLst>
            </p:cNvPr>
            <p:cNvSpPr/>
            <p:nvPr/>
          </p:nvSpPr>
          <p:spPr>
            <a:xfrm>
              <a:off x="6166663" y="3262083"/>
              <a:ext cx="13534" cy="35753"/>
            </a:xfrm>
            <a:custGeom>
              <a:avLst/>
              <a:gdLst>
                <a:gd name="connsiteX0" fmla="*/ 9665 w 13534"/>
                <a:gd name="connsiteY0" fmla="*/ 12481 h 35753"/>
                <a:gd name="connsiteX1" fmla="*/ 13535 w 13534"/>
                <a:gd name="connsiteY1" fmla="*/ 402 h 35753"/>
                <a:gd name="connsiteX2" fmla="*/ 12624 w 13534"/>
                <a:gd name="connsiteY2" fmla="*/ 943 h 35753"/>
                <a:gd name="connsiteX3" fmla="*/ 6080 w 13534"/>
                <a:gd name="connsiteY3" fmla="*/ 13171 h 35753"/>
                <a:gd name="connsiteX4" fmla="*/ 1105 w 13534"/>
                <a:gd name="connsiteY4" fmla="*/ 24206 h 35753"/>
                <a:gd name="connsiteX5" fmla="*/ 0 w 13534"/>
                <a:gd name="connsiteY5" fmla="*/ 28015 h 35753"/>
                <a:gd name="connsiteX6" fmla="*/ 36 w 13534"/>
                <a:gd name="connsiteY6" fmla="*/ 35753 h 35753"/>
                <a:gd name="connsiteX7" fmla="*/ 1369 w 13534"/>
                <a:gd name="connsiteY7" fmla="*/ 27706 h 35753"/>
                <a:gd name="connsiteX8" fmla="*/ 3381 w 13534"/>
                <a:gd name="connsiteY8" fmla="*/ 23312 h 35753"/>
                <a:gd name="connsiteX9" fmla="*/ 8404 w 13534"/>
                <a:gd name="connsiteY9" fmla="*/ 15013 h 35753"/>
                <a:gd name="connsiteX10" fmla="*/ 9665 w 13534"/>
                <a:gd name="connsiteY10" fmla="*/ 12481 h 35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534" h="35753">
                  <a:moveTo>
                    <a:pt x="9665" y="12481"/>
                  </a:moveTo>
                  <a:cubicBezTo>
                    <a:pt x="11539" y="8442"/>
                    <a:pt x="12829" y="4415"/>
                    <a:pt x="13535" y="402"/>
                  </a:cubicBezTo>
                  <a:cubicBezTo>
                    <a:pt x="13433" y="-276"/>
                    <a:pt x="13129" y="-96"/>
                    <a:pt x="12624" y="943"/>
                  </a:cubicBezTo>
                  <a:cubicBezTo>
                    <a:pt x="10801" y="4024"/>
                    <a:pt x="8620" y="8100"/>
                    <a:pt x="6080" y="13171"/>
                  </a:cubicBezTo>
                  <a:cubicBezTo>
                    <a:pt x="3999" y="17589"/>
                    <a:pt x="2341" y="21268"/>
                    <a:pt x="1105" y="24206"/>
                  </a:cubicBezTo>
                  <a:cubicBezTo>
                    <a:pt x="431" y="25763"/>
                    <a:pt x="63" y="27034"/>
                    <a:pt x="0" y="28015"/>
                  </a:cubicBezTo>
                  <a:lnTo>
                    <a:pt x="36" y="35753"/>
                  </a:lnTo>
                  <a:cubicBezTo>
                    <a:pt x="-24" y="32844"/>
                    <a:pt x="420" y="30161"/>
                    <a:pt x="1369" y="27706"/>
                  </a:cubicBezTo>
                  <a:cubicBezTo>
                    <a:pt x="1987" y="26107"/>
                    <a:pt x="2658" y="24643"/>
                    <a:pt x="3381" y="23312"/>
                  </a:cubicBezTo>
                  <a:cubicBezTo>
                    <a:pt x="4404" y="21254"/>
                    <a:pt x="6078" y="18488"/>
                    <a:pt x="8404" y="15013"/>
                  </a:cubicBezTo>
                  <a:cubicBezTo>
                    <a:pt x="8772" y="14384"/>
                    <a:pt x="9192" y="13540"/>
                    <a:pt x="9665" y="1248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837D3F5B-2B6F-183B-590B-BD0DAC0F37DF}"/>
                </a:ext>
              </a:extLst>
            </p:cNvPr>
            <p:cNvSpPr/>
            <p:nvPr/>
          </p:nvSpPr>
          <p:spPr>
            <a:xfrm>
              <a:off x="6171196" y="3263594"/>
              <a:ext cx="13209" cy="32906"/>
            </a:xfrm>
            <a:custGeom>
              <a:avLst/>
              <a:gdLst>
                <a:gd name="connsiteX0" fmla="*/ 12241 w 13209"/>
                <a:gd name="connsiteY0" fmla="*/ 1459 h 32906"/>
                <a:gd name="connsiteX1" fmla="*/ 2556 w 13209"/>
                <a:gd name="connsiteY1" fmla="*/ 23573 h 32906"/>
                <a:gd name="connsiteX2" fmla="*/ 0 w 13209"/>
                <a:gd name="connsiteY2" fmla="*/ 32906 h 32906"/>
                <a:gd name="connsiteX3" fmla="*/ 3288 w 13209"/>
                <a:gd name="connsiteY3" fmla="*/ 25808 h 32906"/>
                <a:gd name="connsiteX4" fmla="*/ 5167 w 13209"/>
                <a:gd name="connsiteY4" fmla="*/ 20946 h 32906"/>
                <a:gd name="connsiteX5" fmla="*/ 11000 w 13209"/>
                <a:gd name="connsiteY5" fmla="*/ 9918 h 32906"/>
                <a:gd name="connsiteX6" fmla="*/ 13077 w 13209"/>
                <a:gd name="connsiteY6" fmla="*/ 1823 h 32906"/>
                <a:gd name="connsiteX7" fmla="*/ 12241 w 13209"/>
                <a:gd name="connsiteY7" fmla="*/ 1459 h 32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09" h="32906">
                  <a:moveTo>
                    <a:pt x="12241" y="1459"/>
                  </a:moveTo>
                  <a:cubicBezTo>
                    <a:pt x="7222" y="12441"/>
                    <a:pt x="3994" y="19813"/>
                    <a:pt x="2556" y="23573"/>
                  </a:cubicBezTo>
                  <a:cubicBezTo>
                    <a:pt x="893" y="28073"/>
                    <a:pt x="41" y="31184"/>
                    <a:pt x="0" y="32906"/>
                  </a:cubicBezTo>
                  <a:lnTo>
                    <a:pt x="3288" y="25808"/>
                  </a:lnTo>
                  <a:cubicBezTo>
                    <a:pt x="4065" y="23505"/>
                    <a:pt x="4692" y="21884"/>
                    <a:pt x="5167" y="20946"/>
                  </a:cubicBezTo>
                  <a:cubicBezTo>
                    <a:pt x="8711" y="15102"/>
                    <a:pt x="10655" y="11426"/>
                    <a:pt x="11000" y="9918"/>
                  </a:cubicBezTo>
                  <a:cubicBezTo>
                    <a:pt x="11828" y="7541"/>
                    <a:pt x="12521" y="4842"/>
                    <a:pt x="13077" y="1823"/>
                  </a:cubicBezTo>
                  <a:cubicBezTo>
                    <a:pt x="13404" y="-480"/>
                    <a:pt x="13127" y="-601"/>
                    <a:pt x="12241" y="14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A91F6DD8-8618-D6F6-6E5C-F4FDB50E4645}"/>
                </a:ext>
              </a:extLst>
            </p:cNvPr>
            <p:cNvSpPr/>
            <p:nvPr/>
          </p:nvSpPr>
          <p:spPr>
            <a:xfrm>
              <a:off x="5980922" y="3155598"/>
              <a:ext cx="38447" cy="5962"/>
            </a:xfrm>
            <a:custGeom>
              <a:avLst/>
              <a:gdLst>
                <a:gd name="connsiteX0" fmla="*/ 24880 w 38447"/>
                <a:gd name="connsiteY0" fmla="*/ 4700 h 5962"/>
                <a:gd name="connsiteX1" fmla="*/ 32568 w 38447"/>
                <a:gd name="connsiteY1" fmla="*/ 5736 h 5962"/>
                <a:gd name="connsiteX2" fmla="*/ 37538 w 38447"/>
                <a:gd name="connsiteY2" fmla="*/ 5949 h 5962"/>
                <a:gd name="connsiteX3" fmla="*/ 35872 w 38447"/>
                <a:gd name="connsiteY3" fmla="*/ 4601 h 5962"/>
                <a:gd name="connsiteX4" fmla="*/ 24912 w 38447"/>
                <a:gd name="connsiteY4" fmla="*/ 1705 h 5962"/>
                <a:gd name="connsiteX5" fmla="*/ 5675 w 38447"/>
                <a:gd name="connsiteY5" fmla="*/ 10 h 5962"/>
                <a:gd name="connsiteX6" fmla="*/ 0 w 38447"/>
                <a:gd name="connsiteY6" fmla="*/ 235 h 5962"/>
                <a:gd name="connsiteX7" fmla="*/ 11052 w 38447"/>
                <a:gd name="connsiteY7" fmla="*/ 1406 h 5962"/>
                <a:gd name="connsiteX8" fmla="*/ 14589 w 38447"/>
                <a:gd name="connsiteY8" fmla="*/ 2157 h 5962"/>
                <a:gd name="connsiteX9" fmla="*/ 22828 w 38447"/>
                <a:gd name="connsiteY9" fmla="*/ 4285 h 5962"/>
                <a:gd name="connsiteX10" fmla="*/ 24880 w 38447"/>
                <a:gd name="connsiteY10" fmla="*/ 4700 h 5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8447" h="5962">
                  <a:moveTo>
                    <a:pt x="24880" y="4700"/>
                  </a:moveTo>
                  <a:lnTo>
                    <a:pt x="32568" y="5736"/>
                  </a:lnTo>
                  <a:cubicBezTo>
                    <a:pt x="34460" y="5924"/>
                    <a:pt x="36116" y="5995"/>
                    <a:pt x="37538" y="5949"/>
                  </a:cubicBezTo>
                  <a:cubicBezTo>
                    <a:pt x="39164" y="5888"/>
                    <a:pt x="38609" y="5439"/>
                    <a:pt x="35872" y="4601"/>
                  </a:cubicBezTo>
                  <a:cubicBezTo>
                    <a:pt x="31501" y="3205"/>
                    <a:pt x="27848" y="2239"/>
                    <a:pt x="24912" y="1705"/>
                  </a:cubicBezTo>
                  <a:cubicBezTo>
                    <a:pt x="17679" y="482"/>
                    <a:pt x="11267" y="-83"/>
                    <a:pt x="5675" y="10"/>
                  </a:cubicBezTo>
                  <a:lnTo>
                    <a:pt x="0" y="235"/>
                  </a:lnTo>
                  <a:cubicBezTo>
                    <a:pt x="5178" y="592"/>
                    <a:pt x="8862" y="982"/>
                    <a:pt x="11052" y="1406"/>
                  </a:cubicBezTo>
                  <a:cubicBezTo>
                    <a:pt x="11793" y="1531"/>
                    <a:pt x="12972" y="1781"/>
                    <a:pt x="14589" y="2157"/>
                  </a:cubicBezTo>
                  <a:cubicBezTo>
                    <a:pt x="17107" y="2734"/>
                    <a:pt x="19853" y="3443"/>
                    <a:pt x="22828" y="4285"/>
                  </a:cubicBezTo>
                  <a:cubicBezTo>
                    <a:pt x="23543" y="4457"/>
                    <a:pt x="24227" y="4596"/>
                    <a:pt x="24880" y="4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3159A497-04F7-22A7-FCAD-728E4EF7D65F}"/>
                </a:ext>
              </a:extLst>
            </p:cNvPr>
            <p:cNvSpPr/>
            <p:nvPr/>
          </p:nvSpPr>
          <p:spPr>
            <a:xfrm>
              <a:off x="5988078" y="3140807"/>
              <a:ext cx="42117" cy="9958"/>
            </a:xfrm>
            <a:custGeom>
              <a:avLst/>
              <a:gdLst>
                <a:gd name="connsiteX0" fmla="*/ 33158 w 42117"/>
                <a:gd name="connsiteY0" fmla="*/ 7819 h 9958"/>
                <a:gd name="connsiteX1" fmla="*/ 39391 w 42117"/>
                <a:gd name="connsiteY1" fmla="*/ 9518 h 9958"/>
                <a:gd name="connsiteX2" fmla="*/ 42061 w 42117"/>
                <a:gd name="connsiteY2" fmla="*/ 9937 h 9958"/>
                <a:gd name="connsiteX3" fmla="*/ 41031 w 42117"/>
                <a:gd name="connsiteY3" fmla="*/ 9090 h 9958"/>
                <a:gd name="connsiteX4" fmla="*/ 34946 w 42117"/>
                <a:gd name="connsiteY4" fmla="*/ 6458 h 9958"/>
                <a:gd name="connsiteX5" fmla="*/ 25187 w 42117"/>
                <a:gd name="connsiteY5" fmla="*/ 3261 h 9958"/>
                <a:gd name="connsiteX6" fmla="*/ 3102 w 42117"/>
                <a:gd name="connsiteY6" fmla="*/ 0 h 9958"/>
                <a:gd name="connsiteX7" fmla="*/ 0 w 42117"/>
                <a:gd name="connsiteY7" fmla="*/ 1289 h 9958"/>
                <a:gd name="connsiteX8" fmla="*/ 14121 w 42117"/>
                <a:gd name="connsiteY8" fmla="*/ 3066 h 9958"/>
                <a:gd name="connsiteX9" fmla="*/ 24776 w 42117"/>
                <a:gd name="connsiteY9" fmla="*/ 5854 h 9958"/>
                <a:gd name="connsiteX10" fmla="*/ 33158 w 42117"/>
                <a:gd name="connsiteY10" fmla="*/ 7819 h 9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117" h="9958">
                  <a:moveTo>
                    <a:pt x="33158" y="7819"/>
                  </a:moveTo>
                  <a:lnTo>
                    <a:pt x="39391" y="9518"/>
                  </a:lnTo>
                  <a:cubicBezTo>
                    <a:pt x="40886" y="9875"/>
                    <a:pt x="41776" y="10015"/>
                    <a:pt x="42061" y="9937"/>
                  </a:cubicBezTo>
                  <a:cubicBezTo>
                    <a:pt x="42263" y="9753"/>
                    <a:pt x="41920" y="9472"/>
                    <a:pt x="41031" y="9090"/>
                  </a:cubicBezTo>
                  <a:cubicBezTo>
                    <a:pt x="39279" y="8256"/>
                    <a:pt x="37251" y="7379"/>
                    <a:pt x="34946" y="6458"/>
                  </a:cubicBezTo>
                  <a:cubicBezTo>
                    <a:pt x="31063" y="4968"/>
                    <a:pt x="27810" y="3902"/>
                    <a:pt x="25187" y="3261"/>
                  </a:cubicBezTo>
                  <a:cubicBezTo>
                    <a:pt x="17332" y="1282"/>
                    <a:pt x="9970" y="195"/>
                    <a:pt x="3102" y="0"/>
                  </a:cubicBezTo>
                  <a:lnTo>
                    <a:pt x="0" y="1289"/>
                  </a:lnTo>
                  <a:cubicBezTo>
                    <a:pt x="4035" y="1472"/>
                    <a:pt x="8742" y="2064"/>
                    <a:pt x="14121" y="3066"/>
                  </a:cubicBezTo>
                  <a:cubicBezTo>
                    <a:pt x="14961" y="3160"/>
                    <a:pt x="18513" y="4089"/>
                    <a:pt x="24776" y="5854"/>
                  </a:cubicBezTo>
                  <a:lnTo>
                    <a:pt x="33158" y="781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9A208B10-F213-ECE1-8D8E-09F1F91FB5F6}"/>
                </a:ext>
              </a:extLst>
            </p:cNvPr>
            <p:cNvSpPr/>
            <p:nvPr/>
          </p:nvSpPr>
          <p:spPr>
            <a:xfrm>
              <a:off x="5989142" y="3130932"/>
              <a:ext cx="29848" cy="6808"/>
            </a:xfrm>
            <a:custGeom>
              <a:avLst/>
              <a:gdLst>
                <a:gd name="connsiteX0" fmla="*/ 16732 w 29848"/>
                <a:gd name="connsiteY0" fmla="*/ 4481 h 6808"/>
                <a:gd name="connsiteX1" fmla="*/ 23606 w 29848"/>
                <a:gd name="connsiteY1" fmla="*/ 6040 h 6808"/>
                <a:gd name="connsiteX2" fmla="*/ 27018 w 29848"/>
                <a:gd name="connsiteY2" fmla="*/ 6661 h 6808"/>
                <a:gd name="connsiteX3" fmla="*/ 29676 w 29848"/>
                <a:gd name="connsiteY3" fmla="*/ 6686 h 6808"/>
                <a:gd name="connsiteX4" fmla="*/ 24371 w 29848"/>
                <a:gd name="connsiteY4" fmla="*/ 3866 h 6808"/>
                <a:gd name="connsiteX5" fmla="*/ 16828 w 29848"/>
                <a:gd name="connsiteY5" fmla="*/ 1530 h 6808"/>
                <a:gd name="connsiteX6" fmla="*/ 7059 w 29848"/>
                <a:gd name="connsiteY6" fmla="*/ 86 h 6808"/>
                <a:gd name="connsiteX7" fmla="*/ 1651 w 29848"/>
                <a:gd name="connsiteY7" fmla="*/ 370 h 6808"/>
                <a:gd name="connsiteX8" fmla="*/ 0 w 29848"/>
                <a:gd name="connsiteY8" fmla="*/ 2148 h 6808"/>
                <a:gd name="connsiteX9" fmla="*/ 13315 w 29848"/>
                <a:gd name="connsiteY9" fmla="*/ 3850 h 6808"/>
                <a:gd name="connsiteX10" fmla="*/ 16732 w 29848"/>
                <a:gd name="connsiteY10" fmla="*/ 4481 h 6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9848" h="6808">
                  <a:moveTo>
                    <a:pt x="16732" y="4481"/>
                  </a:moveTo>
                  <a:cubicBezTo>
                    <a:pt x="19042" y="5035"/>
                    <a:pt x="21334" y="5555"/>
                    <a:pt x="23606" y="6040"/>
                  </a:cubicBezTo>
                  <a:cubicBezTo>
                    <a:pt x="24987" y="6329"/>
                    <a:pt x="26125" y="6535"/>
                    <a:pt x="27018" y="6661"/>
                  </a:cubicBezTo>
                  <a:cubicBezTo>
                    <a:pt x="28290" y="6849"/>
                    <a:pt x="29177" y="6858"/>
                    <a:pt x="29676" y="6686"/>
                  </a:cubicBezTo>
                  <a:cubicBezTo>
                    <a:pt x="30439" y="6570"/>
                    <a:pt x="28672" y="5630"/>
                    <a:pt x="24371" y="3866"/>
                  </a:cubicBezTo>
                  <a:cubicBezTo>
                    <a:pt x="22064" y="2914"/>
                    <a:pt x="19549" y="2135"/>
                    <a:pt x="16828" y="1530"/>
                  </a:cubicBezTo>
                  <a:cubicBezTo>
                    <a:pt x="13748" y="806"/>
                    <a:pt x="10492" y="324"/>
                    <a:pt x="7059" y="86"/>
                  </a:cubicBezTo>
                  <a:cubicBezTo>
                    <a:pt x="4207" y="-90"/>
                    <a:pt x="2405" y="5"/>
                    <a:pt x="1651" y="370"/>
                  </a:cubicBezTo>
                  <a:lnTo>
                    <a:pt x="0" y="2148"/>
                  </a:lnTo>
                  <a:cubicBezTo>
                    <a:pt x="2663" y="2267"/>
                    <a:pt x="7101" y="2834"/>
                    <a:pt x="13315" y="3850"/>
                  </a:cubicBezTo>
                  <a:cubicBezTo>
                    <a:pt x="14684" y="4081"/>
                    <a:pt x="15823" y="4292"/>
                    <a:pt x="16732" y="448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B273661A-D5C4-3DA0-6AA1-4D8E9C81325F}"/>
                </a:ext>
              </a:extLst>
            </p:cNvPr>
            <p:cNvSpPr/>
            <p:nvPr/>
          </p:nvSpPr>
          <p:spPr>
            <a:xfrm>
              <a:off x="5999906" y="3166574"/>
              <a:ext cx="37134" cy="9443"/>
            </a:xfrm>
            <a:custGeom>
              <a:avLst/>
              <a:gdLst>
                <a:gd name="connsiteX0" fmla="*/ 13654 w 37134"/>
                <a:gd name="connsiteY0" fmla="*/ 2467 h 9443"/>
                <a:gd name="connsiteX1" fmla="*/ 0 w 37134"/>
                <a:gd name="connsiteY1" fmla="*/ 9443 h 9443"/>
                <a:gd name="connsiteX2" fmla="*/ 1553 w 37134"/>
                <a:gd name="connsiteY2" fmla="*/ 8965 h 9443"/>
                <a:gd name="connsiteX3" fmla="*/ 9926 w 37134"/>
                <a:gd name="connsiteY3" fmla="*/ 5770 h 9443"/>
                <a:gd name="connsiteX4" fmla="*/ 19791 w 37134"/>
                <a:gd name="connsiteY4" fmla="*/ 3702 h 9443"/>
                <a:gd name="connsiteX5" fmla="*/ 28287 w 37134"/>
                <a:gd name="connsiteY5" fmla="*/ 2554 h 9443"/>
                <a:gd name="connsiteX6" fmla="*/ 37135 w 37134"/>
                <a:gd name="connsiteY6" fmla="*/ 2380 h 9443"/>
                <a:gd name="connsiteX7" fmla="*/ 28229 w 37134"/>
                <a:gd name="connsiteY7" fmla="*/ 93 h 9443"/>
                <a:gd name="connsiteX8" fmla="*/ 13654 w 37134"/>
                <a:gd name="connsiteY8" fmla="*/ 2467 h 9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134" h="9443">
                  <a:moveTo>
                    <a:pt x="13654" y="2467"/>
                  </a:moveTo>
                  <a:cubicBezTo>
                    <a:pt x="7661" y="4599"/>
                    <a:pt x="3110" y="6924"/>
                    <a:pt x="0" y="9443"/>
                  </a:cubicBezTo>
                  <a:cubicBezTo>
                    <a:pt x="167" y="9449"/>
                    <a:pt x="685" y="9289"/>
                    <a:pt x="1553" y="8965"/>
                  </a:cubicBezTo>
                  <a:cubicBezTo>
                    <a:pt x="6608" y="6899"/>
                    <a:pt x="9398" y="5834"/>
                    <a:pt x="9926" y="5770"/>
                  </a:cubicBezTo>
                  <a:cubicBezTo>
                    <a:pt x="10336" y="5565"/>
                    <a:pt x="13624" y="4876"/>
                    <a:pt x="19791" y="3702"/>
                  </a:cubicBezTo>
                  <a:cubicBezTo>
                    <a:pt x="22532" y="3128"/>
                    <a:pt x="25364" y="2745"/>
                    <a:pt x="28287" y="2554"/>
                  </a:cubicBezTo>
                  <a:cubicBezTo>
                    <a:pt x="29552" y="2430"/>
                    <a:pt x="32501" y="2372"/>
                    <a:pt x="37135" y="2380"/>
                  </a:cubicBezTo>
                  <a:lnTo>
                    <a:pt x="28229" y="93"/>
                  </a:lnTo>
                  <a:cubicBezTo>
                    <a:pt x="24707" y="-288"/>
                    <a:pt x="19849" y="504"/>
                    <a:pt x="13654" y="24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458A248B-6FE9-6E3B-9DB9-02D49117D2FC}"/>
                </a:ext>
              </a:extLst>
            </p:cNvPr>
            <p:cNvSpPr/>
            <p:nvPr/>
          </p:nvSpPr>
          <p:spPr>
            <a:xfrm>
              <a:off x="5997529" y="3182833"/>
              <a:ext cx="37705" cy="12732"/>
            </a:xfrm>
            <a:custGeom>
              <a:avLst/>
              <a:gdLst>
                <a:gd name="connsiteX0" fmla="*/ 0 w 37705"/>
                <a:gd name="connsiteY0" fmla="*/ 12732 h 12732"/>
                <a:gd name="connsiteX1" fmla="*/ 9623 w 37705"/>
                <a:gd name="connsiteY1" fmla="*/ 8031 h 12732"/>
                <a:gd name="connsiteX2" fmla="*/ 16459 w 37705"/>
                <a:gd name="connsiteY2" fmla="*/ 5944 h 12732"/>
                <a:gd name="connsiteX3" fmla="*/ 37705 w 37705"/>
                <a:gd name="connsiteY3" fmla="*/ 4523 h 12732"/>
                <a:gd name="connsiteX4" fmla="*/ 31704 w 37705"/>
                <a:gd name="connsiteY4" fmla="*/ 2643 h 12732"/>
                <a:gd name="connsiteX5" fmla="*/ 23796 w 37705"/>
                <a:gd name="connsiteY5" fmla="*/ 1586 h 12732"/>
                <a:gd name="connsiteX6" fmla="*/ 32429 w 37705"/>
                <a:gd name="connsiteY6" fmla="*/ 1461 h 12732"/>
                <a:gd name="connsiteX7" fmla="*/ 32314 w 37705"/>
                <a:gd name="connsiteY7" fmla="*/ 455 h 12732"/>
                <a:gd name="connsiteX8" fmla="*/ 16279 w 37705"/>
                <a:gd name="connsiteY8" fmla="*/ 2239 h 12732"/>
                <a:gd name="connsiteX9" fmla="*/ 0 w 37705"/>
                <a:gd name="connsiteY9" fmla="*/ 12732 h 12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705" h="12732">
                  <a:moveTo>
                    <a:pt x="0" y="12732"/>
                  </a:moveTo>
                  <a:cubicBezTo>
                    <a:pt x="2139" y="11474"/>
                    <a:pt x="5347" y="9907"/>
                    <a:pt x="9623" y="8031"/>
                  </a:cubicBezTo>
                  <a:cubicBezTo>
                    <a:pt x="11640" y="7197"/>
                    <a:pt x="13918" y="6501"/>
                    <a:pt x="16459" y="5944"/>
                  </a:cubicBezTo>
                  <a:cubicBezTo>
                    <a:pt x="25043" y="4066"/>
                    <a:pt x="32125" y="3593"/>
                    <a:pt x="37705" y="4523"/>
                  </a:cubicBezTo>
                  <a:cubicBezTo>
                    <a:pt x="37221" y="4015"/>
                    <a:pt x="35221" y="3388"/>
                    <a:pt x="31704" y="2643"/>
                  </a:cubicBezTo>
                  <a:cubicBezTo>
                    <a:pt x="28845" y="2091"/>
                    <a:pt x="26208" y="1739"/>
                    <a:pt x="23796" y="1586"/>
                  </a:cubicBezTo>
                  <a:cubicBezTo>
                    <a:pt x="26376" y="1698"/>
                    <a:pt x="29253" y="1657"/>
                    <a:pt x="32429" y="1461"/>
                  </a:cubicBezTo>
                  <a:lnTo>
                    <a:pt x="32314" y="455"/>
                  </a:lnTo>
                  <a:cubicBezTo>
                    <a:pt x="27252" y="-521"/>
                    <a:pt x="21907" y="74"/>
                    <a:pt x="16279" y="2239"/>
                  </a:cubicBezTo>
                  <a:cubicBezTo>
                    <a:pt x="11349" y="4188"/>
                    <a:pt x="5922" y="7686"/>
                    <a:pt x="0" y="127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0D51C3AA-6360-24C7-7F4B-94BBD314BBE6}"/>
                </a:ext>
              </a:extLst>
            </p:cNvPr>
            <p:cNvSpPr/>
            <p:nvPr/>
          </p:nvSpPr>
          <p:spPr>
            <a:xfrm>
              <a:off x="6013625" y="3246128"/>
              <a:ext cx="29911" cy="19959"/>
            </a:xfrm>
            <a:custGeom>
              <a:avLst/>
              <a:gdLst>
                <a:gd name="connsiteX0" fmla="*/ 13158 w 29911"/>
                <a:gd name="connsiteY0" fmla="*/ 13145 h 19959"/>
                <a:gd name="connsiteX1" fmla="*/ 29911 w 29911"/>
                <a:gd name="connsiteY1" fmla="*/ 97 h 19959"/>
                <a:gd name="connsiteX2" fmla="*/ 28242 w 29911"/>
                <a:gd name="connsiteY2" fmla="*/ 535 h 19959"/>
                <a:gd name="connsiteX3" fmla="*/ 23754 w 29911"/>
                <a:gd name="connsiteY3" fmla="*/ 3044 h 19959"/>
                <a:gd name="connsiteX4" fmla="*/ 13706 w 29911"/>
                <a:gd name="connsiteY4" fmla="*/ 10068 h 19959"/>
                <a:gd name="connsiteX5" fmla="*/ 21451 w 29911"/>
                <a:gd name="connsiteY5" fmla="*/ 1930 h 19959"/>
                <a:gd name="connsiteX6" fmla="*/ 9452 w 29911"/>
                <a:gd name="connsiteY6" fmla="*/ 10648 h 19959"/>
                <a:gd name="connsiteX7" fmla="*/ 411 w 29911"/>
                <a:gd name="connsiteY7" fmla="*/ 18965 h 19959"/>
                <a:gd name="connsiteX8" fmla="*/ 785 w 29911"/>
                <a:gd name="connsiteY8" fmla="*/ 19959 h 19959"/>
                <a:gd name="connsiteX9" fmla="*/ 13158 w 29911"/>
                <a:gd name="connsiteY9" fmla="*/ 13145 h 19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911" h="19959">
                  <a:moveTo>
                    <a:pt x="13158" y="13145"/>
                  </a:moveTo>
                  <a:cubicBezTo>
                    <a:pt x="20314" y="8278"/>
                    <a:pt x="25899" y="3929"/>
                    <a:pt x="29911" y="97"/>
                  </a:cubicBezTo>
                  <a:cubicBezTo>
                    <a:pt x="29824" y="-120"/>
                    <a:pt x="29267" y="26"/>
                    <a:pt x="28242" y="535"/>
                  </a:cubicBezTo>
                  <a:cubicBezTo>
                    <a:pt x="27226" y="999"/>
                    <a:pt x="25730" y="1836"/>
                    <a:pt x="23754" y="3044"/>
                  </a:cubicBezTo>
                  <a:cubicBezTo>
                    <a:pt x="23369" y="3204"/>
                    <a:pt x="20020" y="5546"/>
                    <a:pt x="13706" y="10068"/>
                  </a:cubicBezTo>
                  <a:lnTo>
                    <a:pt x="21451" y="1930"/>
                  </a:lnTo>
                  <a:cubicBezTo>
                    <a:pt x="19497" y="2316"/>
                    <a:pt x="15497" y="5222"/>
                    <a:pt x="9452" y="10648"/>
                  </a:cubicBezTo>
                  <a:cubicBezTo>
                    <a:pt x="5865" y="13805"/>
                    <a:pt x="2851" y="16577"/>
                    <a:pt x="411" y="18965"/>
                  </a:cubicBezTo>
                  <a:cubicBezTo>
                    <a:pt x="-241" y="19629"/>
                    <a:pt x="-117" y="19961"/>
                    <a:pt x="785" y="19959"/>
                  </a:cubicBezTo>
                  <a:cubicBezTo>
                    <a:pt x="2342" y="19834"/>
                    <a:pt x="6466" y="17563"/>
                    <a:pt x="13158" y="1314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C088C6B4-9816-662F-7FB1-5D835FE7473C}"/>
                </a:ext>
              </a:extLst>
            </p:cNvPr>
            <p:cNvSpPr/>
            <p:nvPr/>
          </p:nvSpPr>
          <p:spPr>
            <a:xfrm>
              <a:off x="6074128" y="3172517"/>
              <a:ext cx="24464" cy="57970"/>
            </a:xfrm>
            <a:custGeom>
              <a:avLst/>
              <a:gdLst>
                <a:gd name="connsiteX0" fmla="*/ 21350 w 24464"/>
                <a:gd name="connsiteY0" fmla="*/ 16992 h 57970"/>
                <a:gd name="connsiteX1" fmla="*/ 18579 w 24464"/>
                <a:gd name="connsiteY1" fmla="*/ 11690 h 57970"/>
                <a:gd name="connsiteX2" fmla="*/ 15050 w 24464"/>
                <a:gd name="connsiteY2" fmla="*/ 7133 h 57970"/>
                <a:gd name="connsiteX3" fmla="*/ 10508 w 24464"/>
                <a:gd name="connsiteY3" fmla="*/ 3278 h 57970"/>
                <a:gd name="connsiteX4" fmla="*/ 5640 w 24464"/>
                <a:gd name="connsiteY4" fmla="*/ 777 h 57970"/>
                <a:gd name="connsiteX5" fmla="*/ 1589 w 24464"/>
                <a:gd name="connsiteY5" fmla="*/ 12 h 57970"/>
                <a:gd name="connsiteX6" fmla="*/ 0 w 24464"/>
                <a:gd name="connsiteY6" fmla="*/ 140 h 57970"/>
                <a:gd name="connsiteX7" fmla="*/ 3732 w 24464"/>
                <a:gd name="connsiteY7" fmla="*/ 1237 h 57970"/>
                <a:gd name="connsiteX8" fmla="*/ 8113 w 24464"/>
                <a:gd name="connsiteY8" fmla="*/ 3502 h 57970"/>
                <a:gd name="connsiteX9" fmla="*/ 12346 w 24464"/>
                <a:gd name="connsiteY9" fmla="*/ 7041 h 57970"/>
                <a:gd name="connsiteX10" fmla="*/ 15865 w 24464"/>
                <a:gd name="connsiteY10" fmla="*/ 11247 h 57970"/>
                <a:gd name="connsiteX11" fmla="*/ 18701 w 24464"/>
                <a:gd name="connsiteY11" fmla="*/ 16031 h 57970"/>
                <a:gd name="connsiteX12" fmla="*/ 21076 w 24464"/>
                <a:gd name="connsiteY12" fmla="*/ 22624 h 57970"/>
                <a:gd name="connsiteX13" fmla="*/ 22472 w 24464"/>
                <a:gd name="connsiteY13" fmla="*/ 33787 h 57970"/>
                <a:gd name="connsiteX14" fmla="*/ 20929 w 24464"/>
                <a:gd name="connsiteY14" fmla="*/ 45417 h 57970"/>
                <a:gd name="connsiteX15" fmla="*/ 16864 w 24464"/>
                <a:gd name="connsiteY15" fmla="*/ 55725 h 57970"/>
                <a:gd name="connsiteX16" fmla="*/ 16508 w 24464"/>
                <a:gd name="connsiteY16" fmla="*/ 56728 h 57970"/>
                <a:gd name="connsiteX17" fmla="*/ 20867 w 24464"/>
                <a:gd name="connsiteY17" fmla="*/ 49634 h 57970"/>
                <a:gd name="connsiteX18" fmla="*/ 24232 w 24464"/>
                <a:gd name="connsiteY18" fmla="*/ 37920 h 57970"/>
                <a:gd name="connsiteX19" fmla="*/ 23664 w 24464"/>
                <a:gd name="connsiteY19" fmla="*/ 25266 h 57970"/>
                <a:gd name="connsiteX20" fmla="*/ 21350 w 24464"/>
                <a:gd name="connsiteY20" fmla="*/ 16992 h 57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4464" h="57970">
                  <a:moveTo>
                    <a:pt x="21350" y="16992"/>
                  </a:moveTo>
                  <a:cubicBezTo>
                    <a:pt x="20546" y="15107"/>
                    <a:pt x="19622" y="13339"/>
                    <a:pt x="18579" y="11690"/>
                  </a:cubicBezTo>
                  <a:cubicBezTo>
                    <a:pt x="17535" y="10040"/>
                    <a:pt x="16362" y="8517"/>
                    <a:pt x="15050" y="7133"/>
                  </a:cubicBezTo>
                  <a:cubicBezTo>
                    <a:pt x="13738" y="5749"/>
                    <a:pt x="12126" y="4381"/>
                    <a:pt x="10508" y="3278"/>
                  </a:cubicBezTo>
                  <a:cubicBezTo>
                    <a:pt x="8890" y="2174"/>
                    <a:pt x="7265" y="1337"/>
                    <a:pt x="5640" y="777"/>
                  </a:cubicBezTo>
                  <a:cubicBezTo>
                    <a:pt x="4015" y="216"/>
                    <a:pt x="2399" y="-63"/>
                    <a:pt x="1589" y="12"/>
                  </a:cubicBezTo>
                  <a:cubicBezTo>
                    <a:pt x="2" y="69"/>
                    <a:pt x="777" y="157"/>
                    <a:pt x="0" y="140"/>
                  </a:cubicBezTo>
                  <a:cubicBezTo>
                    <a:pt x="759" y="372"/>
                    <a:pt x="2258" y="707"/>
                    <a:pt x="3732" y="1237"/>
                  </a:cubicBezTo>
                  <a:cubicBezTo>
                    <a:pt x="5205" y="1766"/>
                    <a:pt x="6662" y="2520"/>
                    <a:pt x="8113" y="3502"/>
                  </a:cubicBezTo>
                  <a:cubicBezTo>
                    <a:pt x="9565" y="4484"/>
                    <a:pt x="11019" y="5699"/>
                    <a:pt x="12346" y="7041"/>
                  </a:cubicBezTo>
                  <a:cubicBezTo>
                    <a:pt x="13674" y="8384"/>
                    <a:pt x="14814" y="9767"/>
                    <a:pt x="15865" y="11247"/>
                  </a:cubicBezTo>
                  <a:cubicBezTo>
                    <a:pt x="16917" y="12726"/>
                    <a:pt x="17863" y="14320"/>
                    <a:pt x="18701" y="16031"/>
                  </a:cubicBezTo>
                  <a:cubicBezTo>
                    <a:pt x="19538" y="17743"/>
                    <a:pt x="20266" y="19574"/>
                    <a:pt x="21076" y="22624"/>
                  </a:cubicBezTo>
                  <a:cubicBezTo>
                    <a:pt x="21886" y="25674"/>
                    <a:pt x="22471" y="29801"/>
                    <a:pt x="22472" y="33787"/>
                  </a:cubicBezTo>
                  <a:cubicBezTo>
                    <a:pt x="22473" y="37772"/>
                    <a:pt x="21972" y="41637"/>
                    <a:pt x="20929" y="45417"/>
                  </a:cubicBezTo>
                  <a:cubicBezTo>
                    <a:pt x="19886" y="49196"/>
                    <a:pt x="18316" y="52926"/>
                    <a:pt x="16864" y="55725"/>
                  </a:cubicBezTo>
                  <a:cubicBezTo>
                    <a:pt x="15413" y="58525"/>
                    <a:pt x="15413" y="58525"/>
                    <a:pt x="16508" y="56728"/>
                  </a:cubicBezTo>
                  <a:cubicBezTo>
                    <a:pt x="16508" y="56728"/>
                    <a:pt x="19080" y="53345"/>
                    <a:pt x="20867" y="49634"/>
                  </a:cubicBezTo>
                  <a:cubicBezTo>
                    <a:pt x="22655" y="45924"/>
                    <a:pt x="23783" y="42006"/>
                    <a:pt x="24232" y="37920"/>
                  </a:cubicBezTo>
                  <a:cubicBezTo>
                    <a:pt x="24680" y="33833"/>
                    <a:pt x="24476" y="29610"/>
                    <a:pt x="23664" y="25266"/>
                  </a:cubicBezTo>
                  <a:cubicBezTo>
                    <a:pt x="22852" y="20923"/>
                    <a:pt x="22154" y="18877"/>
                    <a:pt x="21350" y="1699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2AB080CE-0FAF-17F0-0E0D-93FF53886992}"/>
                </a:ext>
              </a:extLst>
            </p:cNvPr>
            <p:cNvSpPr/>
            <p:nvPr/>
          </p:nvSpPr>
          <p:spPr>
            <a:xfrm>
              <a:off x="6081048" y="3169646"/>
              <a:ext cx="20428" cy="42875"/>
            </a:xfrm>
            <a:custGeom>
              <a:avLst/>
              <a:gdLst>
                <a:gd name="connsiteX0" fmla="*/ 17715 w 20428"/>
                <a:gd name="connsiteY0" fmla="*/ 19508 h 42875"/>
                <a:gd name="connsiteX1" fmla="*/ 12978 w 20428"/>
                <a:gd name="connsiteY1" fmla="*/ 10344 h 42875"/>
                <a:gd name="connsiteX2" fmla="*/ 7215 w 20428"/>
                <a:gd name="connsiteY2" fmla="*/ 3722 h 42875"/>
                <a:gd name="connsiteX3" fmla="*/ 2100 w 20428"/>
                <a:gd name="connsiteY3" fmla="*/ 534 h 42875"/>
                <a:gd name="connsiteX4" fmla="*/ 0 w 20428"/>
                <a:gd name="connsiteY4" fmla="*/ 0 h 42875"/>
                <a:gd name="connsiteX5" fmla="*/ 4499 w 20428"/>
                <a:gd name="connsiteY5" fmla="*/ 3108 h 42875"/>
                <a:gd name="connsiteX6" fmla="*/ 9703 w 20428"/>
                <a:gd name="connsiteY6" fmla="*/ 8867 h 42875"/>
                <a:gd name="connsiteX7" fmla="*/ 14510 w 20428"/>
                <a:gd name="connsiteY7" fmla="*/ 17150 h 42875"/>
                <a:gd name="connsiteX8" fmla="*/ 17727 w 20428"/>
                <a:gd name="connsiteY8" fmla="*/ 26175 h 42875"/>
                <a:gd name="connsiteX9" fmla="*/ 19206 w 20428"/>
                <a:gd name="connsiteY9" fmla="*/ 34429 h 42875"/>
                <a:gd name="connsiteX10" fmla="*/ 19246 w 20428"/>
                <a:gd name="connsiteY10" fmla="*/ 41403 h 42875"/>
                <a:gd name="connsiteX11" fmla="*/ 19288 w 20428"/>
                <a:gd name="connsiteY11" fmla="*/ 42029 h 42875"/>
                <a:gd name="connsiteX12" fmla="*/ 20271 w 20428"/>
                <a:gd name="connsiteY12" fmla="*/ 37029 h 42875"/>
                <a:gd name="connsiteX13" fmla="*/ 20033 w 20428"/>
                <a:gd name="connsiteY13" fmla="*/ 28722 h 42875"/>
                <a:gd name="connsiteX14" fmla="*/ 17715 w 20428"/>
                <a:gd name="connsiteY14" fmla="*/ 19508 h 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0428" h="42875">
                  <a:moveTo>
                    <a:pt x="17715" y="19508"/>
                  </a:moveTo>
                  <a:cubicBezTo>
                    <a:pt x="16583" y="16293"/>
                    <a:pt x="14826" y="13050"/>
                    <a:pt x="12978" y="10344"/>
                  </a:cubicBezTo>
                  <a:cubicBezTo>
                    <a:pt x="11130" y="7639"/>
                    <a:pt x="9204" y="5430"/>
                    <a:pt x="7215" y="3722"/>
                  </a:cubicBezTo>
                  <a:cubicBezTo>
                    <a:pt x="5226" y="2014"/>
                    <a:pt x="3186" y="821"/>
                    <a:pt x="2100" y="534"/>
                  </a:cubicBezTo>
                  <a:cubicBezTo>
                    <a:pt x="22" y="-67"/>
                    <a:pt x="992" y="315"/>
                    <a:pt x="0" y="0"/>
                  </a:cubicBezTo>
                  <a:cubicBezTo>
                    <a:pt x="891" y="562"/>
                    <a:pt x="2723" y="1632"/>
                    <a:pt x="4499" y="3108"/>
                  </a:cubicBezTo>
                  <a:cubicBezTo>
                    <a:pt x="6276" y="4583"/>
                    <a:pt x="8006" y="6499"/>
                    <a:pt x="9703" y="8867"/>
                  </a:cubicBezTo>
                  <a:cubicBezTo>
                    <a:pt x="11400" y="11235"/>
                    <a:pt x="13081" y="14056"/>
                    <a:pt x="14510" y="17150"/>
                  </a:cubicBezTo>
                  <a:cubicBezTo>
                    <a:pt x="15939" y="20245"/>
                    <a:pt x="16959" y="23288"/>
                    <a:pt x="17727" y="26175"/>
                  </a:cubicBezTo>
                  <a:cubicBezTo>
                    <a:pt x="18494" y="29062"/>
                    <a:pt x="18986" y="31809"/>
                    <a:pt x="19206" y="34429"/>
                  </a:cubicBezTo>
                  <a:cubicBezTo>
                    <a:pt x="19426" y="37049"/>
                    <a:pt x="19410" y="39560"/>
                    <a:pt x="19246" y="41403"/>
                  </a:cubicBezTo>
                  <a:cubicBezTo>
                    <a:pt x="19081" y="43246"/>
                    <a:pt x="19081" y="43246"/>
                    <a:pt x="19288" y="42029"/>
                  </a:cubicBezTo>
                  <a:cubicBezTo>
                    <a:pt x="19288" y="42029"/>
                    <a:pt x="19996" y="39634"/>
                    <a:pt x="20271" y="37029"/>
                  </a:cubicBezTo>
                  <a:cubicBezTo>
                    <a:pt x="20546" y="34424"/>
                    <a:pt x="20458" y="31649"/>
                    <a:pt x="20033" y="28722"/>
                  </a:cubicBezTo>
                  <a:cubicBezTo>
                    <a:pt x="19608" y="25794"/>
                    <a:pt x="18847" y="22723"/>
                    <a:pt x="17715" y="1950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78759B00-D6B5-0086-6EA9-BA0AF9CE761B}"/>
                </a:ext>
              </a:extLst>
            </p:cNvPr>
            <p:cNvSpPr/>
            <p:nvPr/>
          </p:nvSpPr>
          <p:spPr>
            <a:xfrm>
              <a:off x="6086141" y="3169179"/>
              <a:ext cx="17950" cy="31259"/>
            </a:xfrm>
            <a:custGeom>
              <a:avLst/>
              <a:gdLst>
                <a:gd name="connsiteX0" fmla="*/ 16411 w 17950"/>
                <a:gd name="connsiteY0" fmla="*/ 23847 h 31259"/>
                <a:gd name="connsiteX1" fmla="*/ 14046 w 17950"/>
                <a:gd name="connsiteY1" fmla="*/ 15846 h 31259"/>
                <a:gd name="connsiteX2" fmla="*/ 11339 w 17950"/>
                <a:gd name="connsiteY2" fmla="*/ 9695 h 31259"/>
                <a:gd name="connsiteX3" fmla="*/ 8172 w 17950"/>
                <a:gd name="connsiteY3" fmla="*/ 5084 h 31259"/>
                <a:gd name="connsiteX4" fmla="*/ 4606 w 17950"/>
                <a:gd name="connsiteY4" fmla="*/ 1810 h 31259"/>
                <a:gd name="connsiteX5" fmla="*/ 1362 w 17950"/>
                <a:gd name="connsiteY5" fmla="*/ 238 h 31259"/>
                <a:gd name="connsiteX6" fmla="*/ 0 w 17950"/>
                <a:gd name="connsiteY6" fmla="*/ 0 h 31259"/>
                <a:gd name="connsiteX7" fmla="*/ 2857 w 17950"/>
                <a:gd name="connsiteY7" fmla="*/ 1793 h 31259"/>
                <a:gd name="connsiteX8" fmla="*/ 6018 w 17950"/>
                <a:gd name="connsiteY8" fmla="*/ 4754 h 31259"/>
                <a:gd name="connsiteX9" fmla="*/ 8846 w 17950"/>
                <a:gd name="connsiteY9" fmla="*/ 8890 h 31259"/>
                <a:gd name="connsiteX10" fmla="*/ 11489 w 17950"/>
                <a:gd name="connsiteY10" fmla="*/ 14315 h 31259"/>
                <a:gd name="connsiteX11" fmla="*/ 14362 w 17950"/>
                <a:gd name="connsiteY11" fmla="*/ 21409 h 31259"/>
                <a:gd name="connsiteX12" fmla="*/ 17262 w 17950"/>
                <a:gd name="connsiteY12" fmla="*/ 29381 h 31259"/>
                <a:gd name="connsiteX13" fmla="*/ 17659 w 17950"/>
                <a:gd name="connsiteY13" fmla="*/ 30135 h 31259"/>
                <a:gd name="connsiteX14" fmla="*/ 16411 w 17950"/>
                <a:gd name="connsiteY14" fmla="*/ 23847 h 31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950" h="31259">
                  <a:moveTo>
                    <a:pt x="16411" y="23847"/>
                  </a:moveTo>
                  <a:cubicBezTo>
                    <a:pt x="15683" y="20874"/>
                    <a:pt x="14886" y="18209"/>
                    <a:pt x="14046" y="15846"/>
                  </a:cubicBezTo>
                  <a:cubicBezTo>
                    <a:pt x="13206" y="13482"/>
                    <a:pt x="12309" y="11427"/>
                    <a:pt x="11339" y="9695"/>
                  </a:cubicBezTo>
                  <a:cubicBezTo>
                    <a:pt x="10369" y="7963"/>
                    <a:pt x="9301" y="6410"/>
                    <a:pt x="8172" y="5084"/>
                  </a:cubicBezTo>
                  <a:cubicBezTo>
                    <a:pt x="7042" y="3758"/>
                    <a:pt x="5851" y="2665"/>
                    <a:pt x="4606" y="1810"/>
                  </a:cubicBezTo>
                  <a:cubicBezTo>
                    <a:pt x="3360" y="955"/>
                    <a:pt x="2059" y="355"/>
                    <a:pt x="1362" y="238"/>
                  </a:cubicBezTo>
                  <a:cubicBezTo>
                    <a:pt x="20" y="-69"/>
                    <a:pt x="644" y="188"/>
                    <a:pt x="0" y="0"/>
                  </a:cubicBezTo>
                  <a:cubicBezTo>
                    <a:pt x="578" y="369"/>
                    <a:pt x="1749" y="998"/>
                    <a:pt x="2857" y="1793"/>
                  </a:cubicBezTo>
                  <a:cubicBezTo>
                    <a:pt x="3966" y="2588"/>
                    <a:pt x="5018" y="3571"/>
                    <a:pt x="6018" y="4754"/>
                  </a:cubicBezTo>
                  <a:cubicBezTo>
                    <a:pt x="7017" y="5939"/>
                    <a:pt x="7968" y="7327"/>
                    <a:pt x="8846" y="8890"/>
                  </a:cubicBezTo>
                  <a:cubicBezTo>
                    <a:pt x="9724" y="10452"/>
                    <a:pt x="10568" y="12248"/>
                    <a:pt x="11489" y="14315"/>
                  </a:cubicBezTo>
                  <a:cubicBezTo>
                    <a:pt x="12411" y="16383"/>
                    <a:pt x="13369" y="18747"/>
                    <a:pt x="14362" y="21409"/>
                  </a:cubicBezTo>
                  <a:cubicBezTo>
                    <a:pt x="15357" y="24072"/>
                    <a:pt x="16426" y="27021"/>
                    <a:pt x="17262" y="29381"/>
                  </a:cubicBezTo>
                  <a:cubicBezTo>
                    <a:pt x="18098" y="31742"/>
                    <a:pt x="18098" y="31742"/>
                    <a:pt x="17659" y="30135"/>
                  </a:cubicBezTo>
                  <a:cubicBezTo>
                    <a:pt x="17659" y="30135"/>
                    <a:pt x="17138" y="26820"/>
                    <a:pt x="16411" y="2384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833B6C82-9837-A477-40A9-6130CF34032A}"/>
                </a:ext>
              </a:extLst>
            </p:cNvPr>
            <p:cNvSpPr/>
            <p:nvPr/>
          </p:nvSpPr>
          <p:spPr>
            <a:xfrm>
              <a:off x="6091329" y="3165149"/>
              <a:ext cx="13774" cy="21820"/>
            </a:xfrm>
            <a:custGeom>
              <a:avLst/>
              <a:gdLst>
                <a:gd name="connsiteX0" fmla="*/ 11432 w 13774"/>
                <a:gd name="connsiteY0" fmla="*/ 13836 h 21820"/>
                <a:gd name="connsiteX1" fmla="*/ 7050 w 13774"/>
                <a:gd name="connsiteY1" fmla="*/ 5717 h 21820"/>
                <a:gd name="connsiteX2" fmla="*/ 2185 w 13774"/>
                <a:gd name="connsiteY2" fmla="*/ 1156 h 21820"/>
                <a:gd name="connsiteX3" fmla="*/ 0 w 13774"/>
                <a:gd name="connsiteY3" fmla="*/ 0 h 21820"/>
                <a:gd name="connsiteX4" fmla="*/ 4278 w 13774"/>
                <a:gd name="connsiteY4" fmla="*/ 4479 h 21820"/>
                <a:gd name="connsiteX5" fmla="*/ 8908 w 13774"/>
                <a:gd name="connsiteY5" fmla="*/ 11495 h 21820"/>
                <a:gd name="connsiteX6" fmla="*/ 12914 w 13774"/>
                <a:gd name="connsiteY6" fmla="*/ 19803 h 21820"/>
                <a:gd name="connsiteX7" fmla="*/ 13389 w 13774"/>
                <a:gd name="connsiteY7" fmla="*/ 20604 h 21820"/>
                <a:gd name="connsiteX8" fmla="*/ 11432 w 13774"/>
                <a:gd name="connsiteY8" fmla="*/ 13836 h 21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774" h="21820">
                  <a:moveTo>
                    <a:pt x="11432" y="13836"/>
                  </a:moveTo>
                  <a:cubicBezTo>
                    <a:pt x="10255" y="10677"/>
                    <a:pt x="8828" y="7932"/>
                    <a:pt x="7050" y="5717"/>
                  </a:cubicBezTo>
                  <a:cubicBezTo>
                    <a:pt x="5271" y="3501"/>
                    <a:pt x="3310" y="1747"/>
                    <a:pt x="2185" y="1156"/>
                  </a:cubicBezTo>
                  <a:cubicBezTo>
                    <a:pt x="37" y="-60"/>
                    <a:pt x="1023" y="625"/>
                    <a:pt x="0" y="0"/>
                  </a:cubicBezTo>
                  <a:cubicBezTo>
                    <a:pt x="852" y="867"/>
                    <a:pt x="2643" y="2499"/>
                    <a:pt x="4278" y="4479"/>
                  </a:cubicBezTo>
                  <a:cubicBezTo>
                    <a:pt x="5913" y="6458"/>
                    <a:pt x="7393" y="8817"/>
                    <a:pt x="8908" y="11495"/>
                  </a:cubicBezTo>
                  <a:cubicBezTo>
                    <a:pt x="10423" y="14171"/>
                    <a:pt x="11864" y="17265"/>
                    <a:pt x="12914" y="19803"/>
                  </a:cubicBezTo>
                  <a:cubicBezTo>
                    <a:pt x="13965" y="22341"/>
                    <a:pt x="13965" y="22341"/>
                    <a:pt x="13389" y="20604"/>
                  </a:cubicBezTo>
                  <a:cubicBezTo>
                    <a:pt x="13389" y="20604"/>
                    <a:pt x="12610" y="16994"/>
                    <a:pt x="11432" y="1383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17FC5DB3-7FB3-8AE7-0B4A-1879E0C6F62E}"/>
                </a:ext>
              </a:extLst>
            </p:cNvPr>
            <p:cNvSpPr/>
            <p:nvPr/>
          </p:nvSpPr>
          <p:spPr>
            <a:xfrm>
              <a:off x="6094751" y="3163531"/>
              <a:ext cx="12367" cy="17747"/>
            </a:xfrm>
            <a:custGeom>
              <a:avLst/>
              <a:gdLst>
                <a:gd name="connsiteX0" fmla="*/ 9829 w 12367"/>
                <a:gd name="connsiteY0" fmla="*/ 10701 h 17747"/>
                <a:gd name="connsiteX1" fmla="*/ 5731 w 12367"/>
                <a:gd name="connsiteY1" fmla="*/ 3974 h 17747"/>
                <a:gd name="connsiteX2" fmla="*/ 1691 w 12367"/>
                <a:gd name="connsiteY2" fmla="*/ 642 h 17747"/>
                <a:gd name="connsiteX3" fmla="*/ 0 w 12367"/>
                <a:gd name="connsiteY3" fmla="*/ 0 h 17747"/>
                <a:gd name="connsiteX4" fmla="*/ 3407 w 12367"/>
                <a:gd name="connsiteY4" fmla="*/ 3148 h 17747"/>
                <a:gd name="connsiteX5" fmla="*/ 7462 w 12367"/>
                <a:gd name="connsiteY5" fmla="*/ 8797 h 17747"/>
                <a:gd name="connsiteX6" fmla="*/ 11456 w 12367"/>
                <a:gd name="connsiteY6" fmla="*/ 15971 h 17747"/>
                <a:gd name="connsiteX7" fmla="*/ 11942 w 12367"/>
                <a:gd name="connsiteY7" fmla="*/ 16667 h 17747"/>
                <a:gd name="connsiteX8" fmla="*/ 9829 w 12367"/>
                <a:gd name="connsiteY8" fmla="*/ 10701 h 17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367" h="17747">
                  <a:moveTo>
                    <a:pt x="9829" y="10701"/>
                  </a:moveTo>
                  <a:cubicBezTo>
                    <a:pt x="8641" y="7964"/>
                    <a:pt x="7277" y="5704"/>
                    <a:pt x="5731" y="3974"/>
                  </a:cubicBezTo>
                  <a:cubicBezTo>
                    <a:pt x="4185" y="2243"/>
                    <a:pt x="2573" y="994"/>
                    <a:pt x="1691" y="642"/>
                  </a:cubicBezTo>
                  <a:cubicBezTo>
                    <a:pt x="29" y="-65"/>
                    <a:pt x="780" y="354"/>
                    <a:pt x="0" y="0"/>
                  </a:cubicBezTo>
                  <a:cubicBezTo>
                    <a:pt x="664" y="556"/>
                    <a:pt x="2063" y="1659"/>
                    <a:pt x="3407" y="3148"/>
                  </a:cubicBezTo>
                  <a:cubicBezTo>
                    <a:pt x="4751" y="4638"/>
                    <a:pt x="6052" y="6539"/>
                    <a:pt x="7462" y="8797"/>
                  </a:cubicBezTo>
                  <a:cubicBezTo>
                    <a:pt x="8872" y="11054"/>
                    <a:pt x="10339" y="13734"/>
                    <a:pt x="11456" y="15971"/>
                  </a:cubicBezTo>
                  <a:cubicBezTo>
                    <a:pt x="12574" y="18208"/>
                    <a:pt x="12574" y="18208"/>
                    <a:pt x="11942" y="16667"/>
                  </a:cubicBezTo>
                  <a:cubicBezTo>
                    <a:pt x="11942" y="16667"/>
                    <a:pt x="11017" y="13438"/>
                    <a:pt x="9829" y="107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C841EDB7-C06D-F40D-F96F-374B61F84E6F}"/>
                </a:ext>
              </a:extLst>
            </p:cNvPr>
            <p:cNvSpPr/>
            <p:nvPr/>
          </p:nvSpPr>
          <p:spPr>
            <a:xfrm>
              <a:off x="6098699" y="3162251"/>
              <a:ext cx="7998" cy="6111"/>
            </a:xfrm>
            <a:custGeom>
              <a:avLst/>
              <a:gdLst>
                <a:gd name="connsiteX0" fmla="*/ 4582 w 7998"/>
                <a:gd name="connsiteY0" fmla="*/ 3053 h 6111"/>
                <a:gd name="connsiteX1" fmla="*/ 7362 w 7998"/>
                <a:gd name="connsiteY1" fmla="*/ 5490 h 6111"/>
                <a:gd name="connsiteX2" fmla="*/ 7671 w 7998"/>
                <a:gd name="connsiteY2" fmla="*/ 5711 h 6111"/>
                <a:gd name="connsiteX3" fmla="*/ 5998 w 7998"/>
                <a:gd name="connsiteY3" fmla="*/ 3405 h 6111"/>
                <a:gd name="connsiteX4" fmla="*/ 3284 w 7998"/>
                <a:gd name="connsiteY4" fmla="*/ 965 h 6111"/>
                <a:gd name="connsiteX5" fmla="*/ 910 w 7998"/>
                <a:gd name="connsiteY5" fmla="*/ 44 h 6111"/>
                <a:gd name="connsiteX6" fmla="*/ 0 w 7998"/>
                <a:gd name="connsiteY6" fmla="*/ 0 h 6111"/>
                <a:gd name="connsiteX7" fmla="*/ 1992 w 7998"/>
                <a:gd name="connsiteY7" fmla="*/ 1103 h 6111"/>
                <a:gd name="connsiteX8" fmla="*/ 4582 w 7998"/>
                <a:gd name="connsiteY8" fmla="*/ 3053 h 6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98" h="6111">
                  <a:moveTo>
                    <a:pt x="4582" y="3053"/>
                  </a:moveTo>
                  <a:cubicBezTo>
                    <a:pt x="5537" y="3802"/>
                    <a:pt x="6576" y="4703"/>
                    <a:pt x="7362" y="5490"/>
                  </a:cubicBezTo>
                  <a:cubicBezTo>
                    <a:pt x="8149" y="6278"/>
                    <a:pt x="8149" y="6278"/>
                    <a:pt x="7671" y="5711"/>
                  </a:cubicBezTo>
                  <a:cubicBezTo>
                    <a:pt x="7671" y="5711"/>
                    <a:pt x="6857" y="4454"/>
                    <a:pt x="5998" y="3405"/>
                  </a:cubicBezTo>
                  <a:cubicBezTo>
                    <a:pt x="5138" y="2356"/>
                    <a:pt x="4246" y="1513"/>
                    <a:pt x="3284" y="965"/>
                  </a:cubicBezTo>
                  <a:cubicBezTo>
                    <a:pt x="2322" y="418"/>
                    <a:pt x="1385" y="76"/>
                    <a:pt x="910" y="44"/>
                  </a:cubicBezTo>
                  <a:cubicBezTo>
                    <a:pt x="14" y="-70"/>
                    <a:pt x="421" y="82"/>
                    <a:pt x="0" y="0"/>
                  </a:cubicBezTo>
                  <a:cubicBezTo>
                    <a:pt x="385" y="210"/>
                    <a:pt x="1183" y="583"/>
                    <a:pt x="1992" y="1103"/>
                  </a:cubicBezTo>
                  <a:cubicBezTo>
                    <a:pt x="2800" y="1622"/>
                    <a:pt x="3628" y="2304"/>
                    <a:pt x="4582" y="30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990EEF74-CF45-85DC-B151-462433DF98E9}"/>
                </a:ext>
              </a:extLst>
            </p:cNvPr>
            <p:cNvSpPr/>
            <p:nvPr/>
          </p:nvSpPr>
          <p:spPr>
            <a:xfrm>
              <a:off x="6099873" y="3130899"/>
              <a:ext cx="58261" cy="8736"/>
            </a:xfrm>
            <a:custGeom>
              <a:avLst/>
              <a:gdLst>
                <a:gd name="connsiteX0" fmla="*/ 17172 w 58261"/>
                <a:gd name="connsiteY0" fmla="*/ 8382 h 8736"/>
                <a:gd name="connsiteX1" fmla="*/ 21779 w 58261"/>
                <a:gd name="connsiteY1" fmla="*/ 8681 h 8736"/>
                <a:gd name="connsiteX2" fmla="*/ 26805 w 58261"/>
                <a:gd name="connsiteY2" fmla="*/ 8720 h 8736"/>
                <a:gd name="connsiteX3" fmla="*/ 32547 w 58261"/>
                <a:gd name="connsiteY3" fmla="*/ 8426 h 8736"/>
                <a:gd name="connsiteX4" fmla="*/ 40374 w 58261"/>
                <a:gd name="connsiteY4" fmla="*/ 7183 h 8736"/>
                <a:gd name="connsiteX5" fmla="*/ 48811 w 58261"/>
                <a:gd name="connsiteY5" fmla="*/ 4547 h 8736"/>
                <a:gd name="connsiteX6" fmla="*/ 56582 w 58261"/>
                <a:gd name="connsiteY6" fmla="*/ 932 h 8736"/>
                <a:gd name="connsiteX7" fmla="*/ 57240 w 58261"/>
                <a:gd name="connsiteY7" fmla="*/ 441 h 8736"/>
                <a:gd name="connsiteX8" fmla="*/ 51268 w 58261"/>
                <a:gd name="connsiteY8" fmla="*/ 2357 h 8736"/>
                <a:gd name="connsiteX9" fmla="*/ 42739 w 58261"/>
                <a:gd name="connsiteY9" fmla="*/ 4740 h 8736"/>
                <a:gd name="connsiteX10" fmla="*/ 34582 w 58261"/>
                <a:gd name="connsiteY10" fmla="*/ 6176 h 8736"/>
                <a:gd name="connsiteX11" fmla="*/ 28466 w 58261"/>
                <a:gd name="connsiteY11" fmla="*/ 6662 h 8736"/>
                <a:gd name="connsiteX12" fmla="*/ 23461 w 58261"/>
                <a:gd name="connsiteY12" fmla="*/ 6710 h 8736"/>
                <a:gd name="connsiteX13" fmla="*/ 18707 w 58261"/>
                <a:gd name="connsiteY13" fmla="*/ 6511 h 8736"/>
                <a:gd name="connsiteX14" fmla="*/ 14480 w 58261"/>
                <a:gd name="connsiteY14" fmla="*/ 6184 h 8736"/>
                <a:gd name="connsiteX15" fmla="*/ 8963 w 58261"/>
                <a:gd name="connsiteY15" fmla="*/ 5560 h 8736"/>
                <a:gd name="connsiteX16" fmla="*/ 2878 w 58261"/>
                <a:gd name="connsiteY16" fmla="*/ 4998 h 8736"/>
                <a:gd name="connsiteX17" fmla="*/ 0 w 58261"/>
                <a:gd name="connsiteY17" fmla="*/ 4812 h 8736"/>
                <a:gd name="connsiteX18" fmla="*/ 6460 w 58261"/>
                <a:gd name="connsiteY18" fmla="*/ 6580 h 8736"/>
                <a:gd name="connsiteX19" fmla="*/ 12628 w 58261"/>
                <a:gd name="connsiteY19" fmla="*/ 7766 h 8736"/>
                <a:gd name="connsiteX20" fmla="*/ 17172 w 58261"/>
                <a:gd name="connsiteY20" fmla="*/ 8382 h 8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8261" h="8736">
                  <a:moveTo>
                    <a:pt x="17172" y="8382"/>
                  </a:moveTo>
                  <a:cubicBezTo>
                    <a:pt x="18551" y="8523"/>
                    <a:pt x="20145" y="8624"/>
                    <a:pt x="21779" y="8681"/>
                  </a:cubicBezTo>
                  <a:cubicBezTo>
                    <a:pt x="23414" y="8738"/>
                    <a:pt x="25089" y="8751"/>
                    <a:pt x="26805" y="8720"/>
                  </a:cubicBezTo>
                  <a:cubicBezTo>
                    <a:pt x="28522" y="8689"/>
                    <a:pt x="30279" y="8614"/>
                    <a:pt x="32547" y="8426"/>
                  </a:cubicBezTo>
                  <a:cubicBezTo>
                    <a:pt x="34815" y="8239"/>
                    <a:pt x="37583" y="7837"/>
                    <a:pt x="40374" y="7183"/>
                  </a:cubicBezTo>
                  <a:cubicBezTo>
                    <a:pt x="43167" y="6530"/>
                    <a:pt x="45981" y="5654"/>
                    <a:pt x="48811" y="4547"/>
                  </a:cubicBezTo>
                  <a:cubicBezTo>
                    <a:pt x="51640" y="3440"/>
                    <a:pt x="54467" y="2076"/>
                    <a:pt x="56582" y="932"/>
                  </a:cubicBezTo>
                  <a:cubicBezTo>
                    <a:pt x="58697" y="-212"/>
                    <a:pt x="58697" y="-212"/>
                    <a:pt x="57240" y="441"/>
                  </a:cubicBezTo>
                  <a:cubicBezTo>
                    <a:pt x="57240" y="441"/>
                    <a:pt x="54184" y="1413"/>
                    <a:pt x="51268" y="2357"/>
                  </a:cubicBezTo>
                  <a:cubicBezTo>
                    <a:pt x="48352" y="3302"/>
                    <a:pt x="45514" y="4103"/>
                    <a:pt x="42739" y="4740"/>
                  </a:cubicBezTo>
                  <a:cubicBezTo>
                    <a:pt x="39964" y="5378"/>
                    <a:pt x="37248" y="5851"/>
                    <a:pt x="34582" y="6176"/>
                  </a:cubicBezTo>
                  <a:cubicBezTo>
                    <a:pt x="31914" y="6502"/>
                    <a:pt x="30177" y="6603"/>
                    <a:pt x="28466" y="6662"/>
                  </a:cubicBezTo>
                  <a:cubicBezTo>
                    <a:pt x="26755" y="6722"/>
                    <a:pt x="25087" y="6738"/>
                    <a:pt x="23461" y="6710"/>
                  </a:cubicBezTo>
                  <a:cubicBezTo>
                    <a:pt x="21836" y="6683"/>
                    <a:pt x="20253" y="6613"/>
                    <a:pt x="18707" y="6511"/>
                  </a:cubicBezTo>
                  <a:cubicBezTo>
                    <a:pt x="17162" y="6408"/>
                    <a:pt x="15984" y="6330"/>
                    <a:pt x="14480" y="6184"/>
                  </a:cubicBezTo>
                  <a:cubicBezTo>
                    <a:pt x="12977" y="6037"/>
                    <a:pt x="11137" y="5826"/>
                    <a:pt x="8963" y="5560"/>
                  </a:cubicBezTo>
                  <a:cubicBezTo>
                    <a:pt x="6789" y="5294"/>
                    <a:pt x="4278" y="4986"/>
                    <a:pt x="2878" y="4998"/>
                  </a:cubicBezTo>
                  <a:cubicBezTo>
                    <a:pt x="13" y="4743"/>
                    <a:pt x="1464" y="5082"/>
                    <a:pt x="0" y="4812"/>
                  </a:cubicBezTo>
                  <a:cubicBezTo>
                    <a:pt x="1403" y="5420"/>
                    <a:pt x="4087" y="6073"/>
                    <a:pt x="6460" y="6580"/>
                  </a:cubicBezTo>
                  <a:cubicBezTo>
                    <a:pt x="8833" y="7086"/>
                    <a:pt x="10889" y="7480"/>
                    <a:pt x="12628" y="7766"/>
                  </a:cubicBezTo>
                  <a:cubicBezTo>
                    <a:pt x="14368" y="8052"/>
                    <a:pt x="15793" y="8243"/>
                    <a:pt x="17172" y="838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88E93955-077F-5F23-3B13-5157C39CC828}"/>
                </a:ext>
              </a:extLst>
            </p:cNvPr>
            <p:cNvSpPr/>
            <p:nvPr/>
          </p:nvSpPr>
          <p:spPr>
            <a:xfrm>
              <a:off x="6112060" y="3133903"/>
              <a:ext cx="48159" cy="10170"/>
            </a:xfrm>
            <a:custGeom>
              <a:avLst/>
              <a:gdLst>
                <a:gd name="connsiteX0" fmla="*/ 38619 w 48159"/>
                <a:gd name="connsiteY0" fmla="*/ 5180 h 10170"/>
                <a:gd name="connsiteX1" fmla="*/ 46472 w 48159"/>
                <a:gd name="connsiteY1" fmla="*/ 1053 h 10170"/>
                <a:gd name="connsiteX2" fmla="*/ 47126 w 48159"/>
                <a:gd name="connsiteY2" fmla="*/ 511 h 10170"/>
                <a:gd name="connsiteX3" fmla="*/ 41058 w 48159"/>
                <a:gd name="connsiteY3" fmla="*/ 2813 h 10170"/>
                <a:gd name="connsiteX4" fmla="*/ 32365 w 48159"/>
                <a:gd name="connsiteY4" fmla="*/ 5681 h 10170"/>
                <a:gd name="connsiteX5" fmla="*/ 23997 w 48159"/>
                <a:gd name="connsiteY5" fmla="*/ 7495 h 10170"/>
                <a:gd name="connsiteX6" fmla="*/ 16251 w 48159"/>
                <a:gd name="connsiteY6" fmla="*/ 8259 h 10170"/>
                <a:gd name="connsiteX7" fmla="*/ 8808 w 48159"/>
                <a:gd name="connsiteY7" fmla="*/ 8030 h 10170"/>
                <a:gd name="connsiteX8" fmla="*/ 2549 w 48159"/>
                <a:gd name="connsiteY8" fmla="*/ 7269 h 10170"/>
                <a:gd name="connsiteX9" fmla="*/ 0 w 48159"/>
                <a:gd name="connsiteY9" fmla="*/ 6833 h 10170"/>
                <a:gd name="connsiteX10" fmla="*/ 6098 w 48159"/>
                <a:gd name="connsiteY10" fmla="*/ 8981 h 10170"/>
                <a:gd name="connsiteX11" fmla="*/ 13714 w 48159"/>
                <a:gd name="connsiteY11" fmla="*/ 10097 h 10170"/>
                <a:gd name="connsiteX12" fmla="*/ 21589 w 48159"/>
                <a:gd name="connsiteY12" fmla="*/ 9863 h 10170"/>
                <a:gd name="connsiteX13" fmla="*/ 30012 w 48159"/>
                <a:gd name="connsiteY13" fmla="*/ 8263 h 10170"/>
                <a:gd name="connsiteX14" fmla="*/ 38619 w 48159"/>
                <a:gd name="connsiteY14" fmla="*/ 5180 h 10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8159" h="10170">
                  <a:moveTo>
                    <a:pt x="38619" y="5180"/>
                  </a:moveTo>
                  <a:cubicBezTo>
                    <a:pt x="41492" y="3904"/>
                    <a:pt x="44345" y="2348"/>
                    <a:pt x="46472" y="1053"/>
                  </a:cubicBezTo>
                  <a:cubicBezTo>
                    <a:pt x="48598" y="-242"/>
                    <a:pt x="48598" y="-242"/>
                    <a:pt x="47126" y="511"/>
                  </a:cubicBezTo>
                  <a:cubicBezTo>
                    <a:pt x="47126" y="511"/>
                    <a:pt x="44021" y="1686"/>
                    <a:pt x="41058" y="2813"/>
                  </a:cubicBezTo>
                  <a:cubicBezTo>
                    <a:pt x="38094" y="3940"/>
                    <a:pt x="35202" y="4902"/>
                    <a:pt x="32365" y="5681"/>
                  </a:cubicBezTo>
                  <a:cubicBezTo>
                    <a:pt x="29529" y="6459"/>
                    <a:pt x="26744" y="7068"/>
                    <a:pt x="23997" y="7495"/>
                  </a:cubicBezTo>
                  <a:cubicBezTo>
                    <a:pt x="21249" y="7922"/>
                    <a:pt x="18738" y="8163"/>
                    <a:pt x="16251" y="8259"/>
                  </a:cubicBezTo>
                  <a:cubicBezTo>
                    <a:pt x="13765" y="8355"/>
                    <a:pt x="11286" y="8278"/>
                    <a:pt x="8808" y="8030"/>
                  </a:cubicBezTo>
                  <a:cubicBezTo>
                    <a:pt x="6329" y="7782"/>
                    <a:pt x="3844" y="7370"/>
                    <a:pt x="2549" y="7269"/>
                  </a:cubicBezTo>
                  <a:cubicBezTo>
                    <a:pt x="22" y="6765"/>
                    <a:pt x="1232" y="7236"/>
                    <a:pt x="0" y="6833"/>
                  </a:cubicBezTo>
                  <a:cubicBezTo>
                    <a:pt x="1144" y="7536"/>
                    <a:pt x="3595" y="8384"/>
                    <a:pt x="6098" y="8981"/>
                  </a:cubicBezTo>
                  <a:cubicBezTo>
                    <a:pt x="8602" y="9577"/>
                    <a:pt x="11143" y="9949"/>
                    <a:pt x="13714" y="10097"/>
                  </a:cubicBezTo>
                  <a:cubicBezTo>
                    <a:pt x="16284" y="10245"/>
                    <a:pt x="18880" y="10171"/>
                    <a:pt x="21589" y="9863"/>
                  </a:cubicBezTo>
                  <a:cubicBezTo>
                    <a:pt x="24300" y="9554"/>
                    <a:pt x="27150" y="9040"/>
                    <a:pt x="30012" y="8263"/>
                  </a:cubicBezTo>
                  <a:cubicBezTo>
                    <a:pt x="32875" y="7486"/>
                    <a:pt x="35747" y="6457"/>
                    <a:pt x="38619" y="518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7FAC8429-157D-D1EA-EAB9-DC39DA9D382D}"/>
                </a:ext>
              </a:extLst>
            </p:cNvPr>
            <p:cNvSpPr/>
            <p:nvPr/>
          </p:nvSpPr>
          <p:spPr>
            <a:xfrm>
              <a:off x="6106897" y="3057925"/>
              <a:ext cx="11993" cy="36035"/>
            </a:xfrm>
            <a:custGeom>
              <a:avLst/>
              <a:gdLst>
                <a:gd name="connsiteX0" fmla="*/ 9245 w 11993"/>
                <a:gd name="connsiteY0" fmla="*/ 14789 h 36035"/>
                <a:gd name="connsiteX1" fmla="*/ 7752 w 11993"/>
                <a:gd name="connsiteY1" fmla="*/ 11025 h 36035"/>
                <a:gd name="connsiteX2" fmla="*/ 5026 w 11993"/>
                <a:gd name="connsiteY2" fmla="*/ 6176 h 36035"/>
                <a:gd name="connsiteX3" fmla="*/ 1685 w 11993"/>
                <a:gd name="connsiteY3" fmla="*/ 1811 h 36035"/>
                <a:gd name="connsiteX4" fmla="*/ 0 w 11993"/>
                <a:gd name="connsiteY4" fmla="*/ 0 h 36035"/>
                <a:gd name="connsiteX5" fmla="*/ 2802 w 11993"/>
                <a:gd name="connsiteY5" fmla="*/ 5081 h 36035"/>
                <a:gd name="connsiteX6" fmla="*/ 5474 w 11993"/>
                <a:gd name="connsiteY6" fmla="*/ 10205 h 36035"/>
                <a:gd name="connsiteX7" fmla="*/ 7041 w 11993"/>
                <a:gd name="connsiteY7" fmla="*/ 14263 h 36035"/>
                <a:gd name="connsiteX8" fmla="*/ 7975 w 11993"/>
                <a:gd name="connsiteY8" fmla="*/ 17302 h 36035"/>
                <a:gd name="connsiteX9" fmla="*/ 8980 w 11993"/>
                <a:gd name="connsiteY9" fmla="*/ 20931 h 36035"/>
                <a:gd name="connsiteX10" fmla="*/ 9978 w 11993"/>
                <a:gd name="connsiteY10" fmla="*/ 25010 h 36035"/>
                <a:gd name="connsiteX11" fmla="*/ 10589 w 11993"/>
                <a:gd name="connsiteY11" fmla="*/ 28026 h 36035"/>
                <a:gd name="connsiteX12" fmla="*/ 11142 w 11993"/>
                <a:gd name="connsiteY12" fmla="*/ 31387 h 36035"/>
                <a:gd name="connsiteX13" fmla="*/ 11775 w 11993"/>
                <a:gd name="connsiteY13" fmla="*/ 35148 h 36035"/>
                <a:gd name="connsiteX14" fmla="*/ 11896 w 11993"/>
                <a:gd name="connsiteY14" fmla="*/ 35514 h 36035"/>
                <a:gd name="connsiteX15" fmla="*/ 11991 w 11993"/>
                <a:gd name="connsiteY15" fmla="*/ 32635 h 36035"/>
                <a:gd name="connsiteX16" fmla="*/ 11896 w 11993"/>
                <a:gd name="connsiteY16" fmla="*/ 28925 h 36035"/>
                <a:gd name="connsiteX17" fmla="*/ 11638 w 11993"/>
                <a:gd name="connsiteY17" fmla="*/ 26013 h 36035"/>
                <a:gd name="connsiteX18" fmla="*/ 10987 w 11993"/>
                <a:gd name="connsiteY18" fmla="*/ 21993 h 36035"/>
                <a:gd name="connsiteX19" fmla="*/ 10139 w 11993"/>
                <a:gd name="connsiteY19" fmla="*/ 17921 h 36035"/>
                <a:gd name="connsiteX20" fmla="*/ 9245 w 11993"/>
                <a:gd name="connsiteY20" fmla="*/ 14789 h 36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993" h="36035">
                  <a:moveTo>
                    <a:pt x="9245" y="14789"/>
                  </a:moveTo>
                  <a:cubicBezTo>
                    <a:pt x="8929" y="13913"/>
                    <a:pt x="8451" y="12541"/>
                    <a:pt x="7752" y="11025"/>
                  </a:cubicBezTo>
                  <a:cubicBezTo>
                    <a:pt x="7052" y="9509"/>
                    <a:pt x="6147" y="7891"/>
                    <a:pt x="5026" y="6176"/>
                  </a:cubicBezTo>
                  <a:cubicBezTo>
                    <a:pt x="3905" y="4460"/>
                    <a:pt x="2564" y="2650"/>
                    <a:pt x="1685" y="1811"/>
                  </a:cubicBezTo>
                  <a:cubicBezTo>
                    <a:pt x="57" y="-42"/>
                    <a:pt x="750" y="1013"/>
                    <a:pt x="0" y="0"/>
                  </a:cubicBezTo>
                  <a:cubicBezTo>
                    <a:pt x="501" y="1192"/>
                    <a:pt x="1730" y="3221"/>
                    <a:pt x="2802" y="5081"/>
                  </a:cubicBezTo>
                  <a:cubicBezTo>
                    <a:pt x="3874" y="6940"/>
                    <a:pt x="4767" y="8647"/>
                    <a:pt x="5474" y="10205"/>
                  </a:cubicBezTo>
                  <a:cubicBezTo>
                    <a:pt x="6180" y="11764"/>
                    <a:pt x="6700" y="13173"/>
                    <a:pt x="7041" y="14263"/>
                  </a:cubicBezTo>
                  <a:cubicBezTo>
                    <a:pt x="7382" y="15354"/>
                    <a:pt x="7655" y="16252"/>
                    <a:pt x="7975" y="17302"/>
                  </a:cubicBezTo>
                  <a:cubicBezTo>
                    <a:pt x="8293" y="18352"/>
                    <a:pt x="8628" y="19563"/>
                    <a:pt x="8980" y="20931"/>
                  </a:cubicBezTo>
                  <a:cubicBezTo>
                    <a:pt x="9331" y="22298"/>
                    <a:pt x="9703" y="23822"/>
                    <a:pt x="9978" y="25010"/>
                  </a:cubicBezTo>
                  <a:cubicBezTo>
                    <a:pt x="10253" y="26197"/>
                    <a:pt x="10419" y="27042"/>
                    <a:pt x="10589" y="28026"/>
                  </a:cubicBezTo>
                  <a:cubicBezTo>
                    <a:pt x="10759" y="29009"/>
                    <a:pt x="10940" y="30130"/>
                    <a:pt x="11142" y="31387"/>
                  </a:cubicBezTo>
                  <a:cubicBezTo>
                    <a:pt x="11343" y="32644"/>
                    <a:pt x="11601" y="34035"/>
                    <a:pt x="11775" y="35148"/>
                  </a:cubicBezTo>
                  <a:cubicBezTo>
                    <a:pt x="11948" y="36261"/>
                    <a:pt x="11948" y="36261"/>
                    <a:pt x="11896" y="35514"/>
                  </a:cubicBezTo>
                  <a:cubicBezTo>
                    <a:pt x="11896" y="35514"/>
                    <a:pt x="11980" y="34006"/>
                    <a:pt x="11991" y="32635"/>
                  </a:cubicBezTo>
                  <a:cubicBezTo>
                    <a:pt x="12003" y="31263"/>
                    <a:pt x="11963" y="30028"/>
                    <a:pt x="11896" y="28925"/>
                  </a:cubicBezTo>
                  <a:cubicBezTo>
                    <a:pt x="11829" y="27823"/>
                    <a:pt x="11739" y="26854"/>
                    <a:pt x="11638" y="26013"/>
                  </a:cubicBezTo>
                  <a:cubicBezTo>
                    <a:pt x="11536" y="25172"/>
                    <a:pt x="11265" y="23504"/>
                    <a:pt x="10987" y="21993"/>
                  </a:cubicBezTo>
                  <a:cubicBezTo>
                    <a:pt x="10709" y="20481"/>
                    <a:pt x="10427" y="19124"/>
                    <a:pt x="10139" y="17921"/>
                  </a:cubicBezTo>
                  <a:cubicBezTo>
                    <a:pt x="9851" y="16717"/>
                    <a:pt x="9561" y="15665"/>
                    <a:pt x="9245" y="1478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045C85D8-E933-CD71-C767-B4E7FF7C5581}"/>
                </a:ext>
              </a:extLst>
            </p:cNvPr>
            <p:cNvSpPr/>
            <p:nvPr/>
          </p:nvSpPr>
          <p:spPr>
            <a:xfrm>
              <a:off x="6091314" y="3069592"/>
              <a:ext cx="8788" cy="18373"/>
            </a:xfrm>
            <a:custGeom>
              <a:avLst/>
              <a:gdLst>
                <a:gd name="connsiteX0" fmla="*/ 3095 w 8788"/>
                <a:gd name="connsiteY0" fmla="*/ 2410 h 18373"/>
                <a:gd name="connsiteX1" fmla="*/ 979 w 8788"/>
                <a:gd name="connsiteY1" fmla="*/ 599 h 18373"/>
                <a:gd name="connsiteX2" fmla="*/ 0 w 8788"/>
                <a:gd name="connsiteY2" fmla="*/ 0 h 18373"/>
                <a:gd name="connsiteX3" fmla="*/ 1716 w 8788"/>
                <a:gd name="connsiteY3" fmla="*/ 2174 h 18373"/>
                <a:gd name="connsiteX4" fmla="*/ 3565 w 8788"/>
                <a:gd name="connsiteY4" fmla="*/ 4746 h 18373"/>
                <a:gd name="connsiteX5" fmla="*/ 5003 w 8788"/>
                <a:gd name="connsiteY5" fmla="*/ 7312 h 18373"/>
                <a:gd name="connsiteX6" fmla="*/ 6111 w 8788"/>
                <a:gd name="connsiteY6" fmla="*/ 9841 h 18373"/>
                <a:gd name="connsiteX7" fmla="*/ 7276 w 8788"/>
                <a:gd name="connsiteY7" fmla="*/ 13300 h 18373"/>
                <a:gd name="connsiteX8" fmla="*/ 8500 w 8788"/>
                <a:gd name="connsiteY8" fmla="*/ 17391 h 18373"/>
                <a:gd name="connsiteX9" fmla="*/ 8686 w 8788"/>
                <a:gd name="connsiteY9" fmla="*/ 17788 h 18373"/>
                <a:gd name="connsiteX10" fmla="*/ 8380 w 8788"/>
                <a:gd name="connsiteY10" fmla="*/ 14547 h 18373"/>
                <a:gd name="connsiteX11" fmla="*/ 7645 w 8788"/>
                <a:gd name="connsiteY11" fmla="*/ 10521 h 18373"/>
                <a:gd name="connsiteX12" fmla="*/ 6715 w 8788"/>
                <a:gd name="connsiteY12" fmla="*/ 7569 h 18373"/>
                <a:gd name="connsiteX13" fmla="*/ 5186 w 8788"/>
                <a:gd name="connsiteY13" fmla="*/ 4939 h 18373"/>
                <a:gd name="connsiteX14" fmla="*/ 3095 w 8788"/>
                <a:gd name="connsiteY14" fmla="*/ 2410 h 18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788" h="18373">
                  <a:moveTo>
                    <a:pt x="3095" y="2410"/>
                  </a:moveTo>
                  <a:cubicBezTo>
                    <a:pt x="2327" y="1616"/>
                    <a:pt x="1484" y="881"/>
                    <a:pt x="979" y="599"/>
                  </a:cubicBezTo>
                  <a:cubicBezTo>
                    <a:pt x="47" y="-53"/>
                    <a:pt x="427" y="370"/>
                    <a:pt x="0" y="0"/>
                  </a:cubicBezTo>
                  <a:cubicBezTo>
                    <a:pt x="313" y="495"/>
                    <a:pt x="1040" y="1333"/>
                    <a:pt x="1716" y="2174"/>
                  </a:cubicBezTo>
                  <a:cubicBezTo>
                    <a:pt x="2391" y="3014"/>
                    <a:pt x="3009" y="3870"/>
                    <a:pt x="3565" y="4746"/>
                  </a:cubicBezTo>
                  <a:cubicBezTo>
                    <a:pt x="4122" y="5622"/>
                    <a:pt x="4618" y="6521"/>
                    <a:pt x="5003" y="7312"/>
                  </a:cubicBezTo>
                  <a:cubicBezTo>
                    <a:pt x="5386" y="8102"/>
                    <a:pt x="5743" y="8874"/>
                    <a:pt x="6111" y="9841"/>
                  </a:cubicBezTo>
                  <a:cubicBezTo>
                    <a:pt x="6479" y="10807"/>
                    <a:pt x="6865" y="11961"/>
                    <a:pt x="7276" y="13300"/>
                  </a:cubicBezTo>
                  <a:cubicBezTo>
                    <a:pt x="7687" y="14639"/>
                    <a:pt x="8155" y="16156"/>
                    <a:pt x="8500" y="17391"/>
                  </a:cubicBezTo>
                  <a:cubicBezTo>
                    <a:pt x="8845" y="18625"/>
                    <a:pt x="8845" y="18625"/>
                    <a:pt x="8686" y="17788"/>
                  </a:cubicBezTo>
                  <a:cubicBezTo>
                    <a:pt x="8686" y="17788"/>
                    <a:pt x="8580" y="16072"/>
                    <a:pt x="8380" y="14547"/>
                  </a:cubicBezTo>
                  <a:cubicBezTo>
                    <a:pt x="8181" y="13022"/>
                    <a:pt x="7926" y="11682"/>
                    <a:pt x="7645" y="10521"/>
                  </a:cubicBezTo>
                  <a:cubicBezTo>
                    <a:pt x="7363" y="9360"/>
                    <a:pt x="7057" y="8375"/>
                    <a:pt x="6715" y="7569"/>
                  </a:cubicBezTo>
                  <a:cubicBezTo>
                    <a:pt x="6373" y="6763"/>
                    <a:pt x="5815" y="5829"/>
                    <a:pt x="5186" y="4939"/>
                  </a:cubicBezTo>
                  <a:cubicBezTo>
                    <a:pt x="4557" y="4049"/>
                    <a:pt x="3862" y="3204"/>
                    <a:pt x="3095" y="241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37F1E2FD-6DC7-5B98-CEAB-BDBE3A8A68DE}"/>
                </a:ext>
              </a:extLst>
            </p:cNvPr>
            <p:cNvSpPr/>
            <p:nvPr/>
          </p:nvSpPr>
          <p:spPr>
            <a:xfrm>
              <a:off x="6081168" y="3076915"/>
              <a:ext cx="11848" cy="26545"/>
            </a:xfrm>
            <a:custGeom>
              <a:avLst/>
              <a:gdLst>
                <a:gd name="connsiteX0" fmla="*/ 10399 w 11848"/>
                <a:gd name="connsiteY0" fmla="*/ 14731 h 26545"/>
                <a:gd name="connsiteX1" fmla="*/ 8946 w 11848"/>
                <a:gd name="connsiteY1" fmla="*/ 10306 h 26545"/>
                <a:gd name="connsiteX2" fmla="*/ 6721 w 11848"/>
                <a:gd name="connsiteY2" fmla="*/ 6308 h 26545"/>
                <a:gd name="connsiteX3" fmla="*/ 3899 w 11848"/>
                <a:gd name="connsiteY3" fmla="*/ 2756 h 26545"/>
                <a:gd name="connsiteX4" fmla="*/ 1195 w 11848"/>
                <a:gd name="connsiteY4" fmla="*/ 587 h 26545"/>
                <a:gd name="connsiteX5" fmla="*/ 0 w 11848"/>
                <a:gd name="connsiteY5" fmla="*/ 0 h 26545"/>
                <a:gd name="connsiteX6" fmla="*/ 2243 w 11848"/>
                <a:gd name="connsiteY6" fmla="*/ 2405 h 26545"/>
                <a:gd name="connsiteX7" fmla="*/ 4719 w 11848"/>
                <a:gd name="connsiteY7" fmla="*/ 5764 h 26545"/>
                <a:gd name="connsiteX8" fmla="*/ 6785 w 11848"/>
                <a:gd name="connsiteY8" fmla="*/ 9660 h 26545"/>
                <a:gd name="connsiteX9" fmla="*/ 8417 w 11848"/>
                <a:gd name="connsiteY9" fmla="*/ 13582 h 26545"/>
                <a:gd name="connsiteX10" fmla="*/ 9984 w 11848"/>
                <a:gd name="connsiteY10" fmla="*/ 18834 h 26545"/>
                <a:gd name="connsiteX11" fmla="*/ 11491 w 11848"/>
                <a:gd name="connsiteY11" fmla="*/ 25052 h 26545"/>
                <a:gd name="connsiteX12" fmla="*/ 11732 w 11848"/>
                <a:gd name="connsiteY12" fmla="*/ 25661 h 26545"/>
                <a:gd name="connsiteX13" fmla="*/ 11415 w 11848"/>
                <a:gd name="connsiteY13" fmla="*/ 20792 h 26545"/>
                <a:gd name="connsiteX14" fmla="*/ 10399 w 11848"/>
                <a:gd name="connsiteY14" fmla="*/ 14731 h 26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848" h="26545">
                  <a:moveTo>
                    <a:pt x="10399" y="14731"/>
                  </a:moveTo>
                  <a:cubicBezTo>
                    <a:pt x="9985" y="12981"/>
                    <a:pt x="9511" y="11493"/>
                    <a:pt x="8946" y="10306"/>
                  </a:cubicBezTo>
                  <a:cubicBezTo>
                    <a:pt x="8381" y="9119"/>
                    <a:pt x="7593" y="7648"/>
                    <a:pt x="6721" y="6308"/>
                  </a:cubicBezTo>
                  <a:cubicBezTo>
                    <a:pt x="5848" y="4967"/>
                    <a:pt x="4907" y="3782"/>
                    <a:pt x="3899" y="2756"/>
                  </a:cubicBezTo>
                  <a:cubicBezTo>
                    <a:pt x="2892" y="1729"/>
                    <a:pt x="1814" y="875"/>
                    <a:pt x="1195" y="587"/>
                  </a:cubicBezTo>
                  <a:cubicBezTo>
                    <a:pt x="40" y="-59"/>
                    <a:pt x="537" y="358"/>
                    <a:pt x="0" y="0"/>
                  </a:cubicBezTo>
                  <a:cubicBezTo>
                    <a:pt x="426" y="509"/>
                    <a:pt x="1362" y="1406"/>
                    <a:pt x="2243" y="2405"/>
                  </a:cubicBezTo>
                  <a:cubicBezTo>
                    <a:pt x="3125" y="3403"/>
                    <a:pt x="3953" y="4518"/>
                    <a:pt x="4719" y="5764"/>
                  </a:cubicBezTo>
                  <a:cubicBezTo>
                    <a:pt x="5485" y="7009"/>
                    <a:pt x="6191" y="8389"/>
                    <a:pt x="6785" y="9660"/>
                  </a:cubicBezTo>
                  <a:cubicBezTo>
                    <a:pt x="7379" y="10931"/>
                    <a:pt x="7891" y="12116"/>
                    <a:pt x="8417" y="13582"/>
                  </a:cubicBezTo>
                  <a:cubicBezTo>
                    <a:pt x="8942" y="15047"/>
                    <a:pt x="9463" y="16800"/>
                    <a:pt x="9984" y="18834"/>
                  </a:cubicBezTo>
                  <a:cubicBezTo>
                    <a:pt x="10505" y="20867"/>
                    <a:pt x="11067" y="23176"/>
                    <a:pt x="11491" y="25052"/>
                  </a:cubicBezTo>
                  <a:cubicBezTo>
                    <a:pt x="11914" y="26927"/>
                    <a:pt x="11914" y="26927"/>
                    <a:pt x="11732" y="25661"/>
                  </a:cubicBezTo>
                  <a:cubicBezTo>
                    <a:pt x="11732" y="25661"/>
                    <a:pt x="11669" y="23084"/>
                    <a:pt x="11415" y="20792"/>
                  </a:cubicBezTo>
                  <a:cubicBezTo>
                    <a:pt x="11161" y="18500"/>
                    <a:pt x="10813" y="16482"/>
                    <a:pt x="10399" y="1473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1DC6E00C-B041-15A9-6038-9A557CCBDAEC}"/>
                </a:ext>
              </a:extLst>
            </p:cNvPr>
            <p:cNvSpPr/>
            <p:nvPr/>
          </p:nvSpPr>
          <p:spPr>
            <a:xfrm>
              <a:off x="6125090" y="3054757"/>
              <a:ext cx="5153" cy="37334"/>
            </a:xfrm>
            <a:custGeom>
              <a:avLst/>
              <a:gdLst>
                <a:gd name="connsiteX0" fmla="*/ 4076 w 5153"/>
                <a:gd name="connsiteY0" fmla="*/ 12968 h 37334"/>
                <a:gd name="connsiteX1" fmla="*/ 2502 w 5153"/>
                <a:gd name="connsiteY1" fmla="*/ 6209 h 37334"/>
                <a:gd name="connsiteX2" fmla="*/ 816 w 5153"/>
                <a:gd name="connsiteY2" fmla="*/ 1553 h 37334"/>
                <a:gd name="connsiteX3" fmla="*/ 0 w 5153"/>
                <a:gd name="connsiteY3" fmla="*/ 0 h 37334"/>
                <a:gd name="connsiteX4" fmla="*/ 884 w 5153"/>
                <a:gd name="connsiteY4" fmla="*/ 4510 h 37334"/>
                <a:gd name="connsiteX5" fmla="*/ 2008 w 5153"/>
                <a:gd name="connsiteY5" fmla="*/ 10863 h 37334"/>
                <a:gd name="connsiteX6" fmla="*/ 2885 w 5153"/>
                <a:gd name="connsiteY6" fmla="*/ 17330 h 37334"/>
                <a:gd name="connsiteX7" fmla="*/ 3263 w 5153"/>
                <a:gd name="connsiteY7" fmla="*/ 20566 h 37334"/>
                <a:gd name="connsiteX8" fmla="*/ 3483 w 5153"/>
                <a:gd name="connsiteY8" fmla="*/ 23826 h 37334"/>
                <a:gd name="connsiteX9" fmla="*/ 3672 w 5153"/>
                <a:gd name="connsiteY9" fmla="*/ 27720 h 37334"/>
                <a:gd name="connsiteX10" fmla="*/ 3792 w 5153"/>
                <a:gd name="connsiteY10" fmla="*/ 30546 h 37334"/>
                <a:gd name="connsiteX11" fmla="*/ 3877 w 5153"/>
                <a:gd name="connsiteY11" fmla="*/ 33462 h 37334"/>
                <a:gd name="connsiteX12" fmla="*/ 3986 w 5153"/>
                <a:gd name="connsiteY12" fmla="*/ 36604 h 37334"/>
                <a:gd name="connsiteX13" fmla="*/ 4042 w 5153"/>
                <a:gd name="connsiteY13" fmla="*/ 36912 h 37334"/>
                <a:gd name="connsiteX14" fmla="*/ 4456 w 5153"/>
                <a:gd name="connsiteY14" fmla="*/ 34588 h 37334"/>
                <a:gd name="connsiteX15" fmla="*/ 4839 w 5153"/>
                <a:gd name="connsiteY15" fmla="*/ 31486 h 37334"/>
                <a:gd name="connsiteX16" fmla="*/ 5007 w 5153"/>
                <a:gd name="connsiteY16" fmla="*/ 28907 h 37334"/>
                <a:gd name="connsiteX17" fmla="*/ 5128 w 5153"/>
                <a:gd name="connsiteY17" fmla="*/ 25140 h 37334"/>
                <a:gd name="connsiteX18" fmla="*/ 5139 w 5153"/>
                <a:gd name="connsiteY18" fmla="*/ 21439 h 37334"/>
                <a:gd name="connsiteX19" fmla="*/ 5001 w 5153"/>
                <a:gd name="connsiteY19" fmla="*/ 18802 h 37334"/>
                <a:gd name="connsiteX20" fmla="*/ 4076 w 5153"/>
                <a:gd name="connsiteY20" fmla="*/ 12968 h 37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153" h="37334">
                  <a:moveTo>
                    <a:pt x="4076" y="12968"/>
                  </a:moveTo>
                  <a:cubicBezTo>
                    <a:pt x="3607" y="10503"/>
                    <a:pt x="3084" y="8249"/>
                    <a:pt x="2502" y="6209"/>
                  </a:cubicBezTo>
                  <a:cubicBezTo>
                    <a:pt x="1921" y="4169"/>
                    <a:pt x="1275" y="2349"/>
                    <a:pt x="816" y="1553"/>
                  </a:cubicBezTo>
                  <a:cubicBezTo>
                    <a:pt x="66" y="-24"/>
                    <a:pt x="291" y="781"/>
                    <a:pt x="0" y="0"/>
                  </a:cubicBezTo>
                  <a:cubicBezTo>
                    <a:pt x="76" y="856"/>
                    <a:pt x="484" y="2590"/>
                    <a:pt x="884" y="4510"/>
                  </a:cubicBezTo>
                  <a:cubicBezTo>
                    <a:pt x="1285" y="6429"/>
                    <a:pt x="1661" y="8545"/>
                    <a:pt x="2008" y="10863"/>
                  </a:cubicBezTo>
                  <a:cubicBezTo>
                    <a:pt x="2355" y="13180"/>
                    <a:pt x="2674" y="15700"/>
                    <a:pt x="2885" y="17330"/>
                  </a:cubicBezTo>
                  <a:cubicBezTo>
                    <a:pt x="3096" y="18960"/>
                    <a:pt x="3182" y="19667"/>
                    <a:pt x="3263" y="20566"/>
                  </a:cubicBezTo>
                  <a:cubicBezTo>
                    <a:pt x="3343" y="21465"/>
                    <a:pt x="3414" y="22553"/>
                    <a:pt x="3483" y="23826"/>
                  </a:cubicBezTo>
                  <a:cubicBezTo>
                    <a:pt x="3552" y="25100"/>
                    <a:pt x="3616" y="26559"/>
                    <a:pt x="3672" y="27720"/>
                  </a:cubicBezTo>
                  <a:cubicBezTo>
                    <a:pt x="3728" y="28882"/>
                    <a:pt x="3764" y="29667"/>
                    <a:pt x="3792" y="30546"/>
                  </a:cubicBezTo>
                  <a:cubicBezTo>
                    <a:pt x="3820" y="31425"/>
                    <a:pt x="3846" y="32397"/>
                    <a:pt x="3877" y="33462"/>
                  </a:cubicBezTo>
                  <a:cubicBezTo>
                    <a:pt x="3909" y="34527"/>
                    <a:pt x="3972" y="35688"/>
                    <a:pt x="3986" y="36604"/>
                  </a:cubicBezTo>
                  <a:cubicBezTo>
                    <a:pt x="4001" y="37519"/>
                    <a:pt x="4001" y="37519"/>
                    <a:pt x="4042" y="36912"/>
                  </a:cubicBezTo>
                  <a:cubicBezTo>
                    <a:pt x="4042" y="36912"/>
                    <a:pt x="4276" y="35708"/>
                    <a:pt x="4456" y="34588"/>
                  </a:cubicBezTo>
                  <a:cubicBezTo>
                    <a:pt x="4634" y="33468"/>
                    <a:pt x="4756" y="32434"/>
                    <a:pt x="4839" y="31486"/>
                  </a:cubicBezTo>
                  <a:cubicBezTo>
                    <a:pt x="4923" y="30538"/>
                    <a:pt x="4978" y="29676"/>
                    <a:pt x="5007" y="28907"/>
                  </a:cubicBezTo>
                  <a:cubicBezTo>
                    <a:pt x="5035" y="28138"/>
                    <a:pt x="5098" y="26552"/>
                    <a:pt x="5128" y="25140"/>
                  </a:cubicBezTo>
                  <a:cubicBezTo>
                    <a:pt x="5158" y="23728"/>
                    <a:pt x="5161" y="22495"/>
                    <a:pt x="5139" y="21439"/>
                  </a:cubicBezTo>
                  <a:cubicBezTo>
                    <a:pt x="5115" y="20383"/>
                    <a:pt x="5069" y="19502"/>
                    <a:pt x="5001" y="18802"/>
                  </a:cubicBezTo>
                  <a:cubicBezTo>
                    <a:pt x="4932" y="18102"/>
                    <a:pt x="4545" y="15433"/>
                    <a:pt x="4076" y="1296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7ACEC671-6BCA-3CBB-92B4-8B99E1C92CE6}"/>
                </a:ext>
              </a:extLst>
            </p:cNvPr>
            <p:cNvSpPr/>
            <p:nvPr/>
          </p:nvSpPr>
          <p:spPr>
            <a:xfrm>
              <a:off x="5840855" y="3154245"/>
              <a:ext cx="88190" cy="146332"/>
            </a:xfrm>
            <a:custGeom>
              <a:avLst/>
              <a:gdLst>
                <a:gd name="connsiteX0" fmla="*/ 44709 w 88190"/>
                <a:gd name="connsiteY0" fmla="*/ 35512 h 146332"/>
                <a:gd name="connsiteX1" fmla="*/ 24610 w 88190"/>
                <a:gd name="connsiteY1" fmla="*/ 61449 h 146332"/>
                <a:gd name="connsiteX2" fmla="*/ 12686 w 88190"/>
                <a:gd name="connsiteY2" fmla="*/ 83880 h 146332"/>
                <a:gd name="connsiteX3" fmla="*/ 4895 w 88190"/>
                <a:gd name="connsiteY3" fmla="*/ 110114 h 146332"/>
                <a:gd name="connsiteX4" fmla="*/ 519 w 88190"/>
                <a:gd name="connsiteY4" fmla="*/ 139411 h 146332"/>
                <a:gd name="connsiteX5" fmla="*/ 545 w 88190"/>
                <a:gd name="connsiteY5" fmla="*/ 142337 h 146332"/>
                <a:gd name="connsiteX6" fmla="*/ 4742 w 88190"/>
                <a:gd name="connsiteY6" fmla="*/ 120585 h 146332"/>
                <a:gd name="connsiteX7" fmla="*/ 11709 w 88190"/>
                <a:gd name="connsiteY7" fmla="*/ 92564 h 146332"/>
                <a:gd name="connsiteX8" fmla="*/ 21074 w 88190"/>
                <a:gd name="connsiteY8" fmla="*/ 70844 h 146332"/>
                <a:gd name="connsiteX9" fmla="*/ 38904 w 88190"/>
                <a:gd name="connsiteY9" fmla="*/ 45547 h 146332"/>
                <a:gd name="connsiteX10" fmla="*/ 61228 w 88190"/>
                <a:gd name="connsiteY10" fmla="*/ 21488 h 146332"/>
                <a:gd name="connsiteX11" fmla="*/ 80418 w 88190"/>
                <a:gd name="connsiteY11" fmla="*/ 5444 h 146332"/>
                <a:gd name="connsiteX12" fmla="*/ 88191 w 88190"/>
                <a:gd name="connsiteY12" fmla="*/ 0 h 146332"/>
                <a:gd name="connsiteX13" fmla="*/ 67671 w 88190"/>
                <a:gd name="connsiteY13" fmla="*/ 13276 h 146332"/>
                <a:gd name="connsiteX14" fmla="*/ 44709 w 88190"/>
                <a:gd name="connsiteY14" fmla="*/ 35512 h 146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8190" h="146332">
                  <a:moveTo>
                    <a:pt x="44709" y="35512"/>
                  </a:moveTo>
                  <a:cubicBezTo>
                    <a:pt x="37267" y="43947"/>
                    <a:pt x="30034" y="53399"/>
                    <a:pt x="24610" y="61449"/>
                  </a:cubicBezTo>
                  <a:cubicBezTo>
                    <a:pt x="19185" y="69499"/>
                    <a:pt x="15717" y="76172"/>
                    <a:pt x="12686" y="83880"/>
                  </a:cubicBezTo>
                  <a:cubicBezTo>
                    <a:pt x="9655" y="91589"/>
                    <a:pt x="7059" y="100333"/>
                    <a:pt x="4895" y="110114"/>
                  </a:cubicBezTo>
                  <a:cubicBezTo>
                    <a:pt x="2730" y="119895"/>
                    <a:pt x="1215" y="130746"/>
                    <a:pt x="519" y="139411"/>
                  </a:cubicBezTo>
                  <a:cubicBezTo>
                    <a:pt x="-177" y="148077"/>
                    <a:pt x="-177" y="148077"/>
                    <a:pt x="545" y="142337"/>
                  </a:cubicBezTo>
                  <a:cubicBezTo>
                    <a:pt x="545" y="142337"/>
                    <a:pt x="2768" y="130967"/>
                    <a:pt x="4742" y="120585"/>
                  </a:cubicBezTo>
                  <a:cubicBezTo>
                    <a:pt x="6717" y="110203"/>
                    <a:pt x="9003" y="100857"/>
                    <a:pt x="11709" y="92564"/>
                  </a:cubicBezTo>
                  <a:cubicBezTo>
                    <a:pt x="14414" y="84272"/>
                    <a:pt x="17536" y="77034"/>
                    <a:pt x="21074" y="70844"/>
                  </a:cubicBezTo>
                  <a:cubicBezTo>
                    <a:pt x="24611" y="64654"/>
                    <a:pt x="31659" y="54588"/>
                    <a:pt x="38904" y="45547"/>
                  </a:cubicBezTo>
                  <a:cubicBezTo>
                    <a:pt x="46149" y="36505"/>
                    <a:pt x="53590" y="28486"/>
                    <a:pt x="61228" y="21488"/>
                  </a:cubicBezTo>
                  <a:cubicBezTo>
                    <a:pt x="68866" y="14490"/>
                    <a:pt x="76688" y="8499"/>
                    <a:pt x="80418" y="5444"/>
                  </a:cubicBezTo>
                  <a:cubicBezTo>
                    <a:pt x="88225" y="62"/>
                    <a:pt x="84114" y="2327"/>
                    <a:pt x="88191" y="0"/>
                  </a:cubicBezTo>
                  <a:cubicBezTo>
                    <a:pt x="83752" y="1745"/>
                    <a:pt x="75538" y="6889"/>
                    <a:pt x="67671" y="13276"/>
                  </a:cubicBezTo>
                  <a:cubicBezTo>
                    <a:pt x="59803" y="19663"/>
                    <a:pt x="52151" y="27079"/>
                    <a:pt x="44709" y="3551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8E10F534-00F3-2728-8B33-38F915E5D364}"/>
                </a:ext>
              </a:extLst>
            </p:cNvPr>
            <p:cNvSpPr/>
            <p:nvPr/>
          </p:nvSpPr>
          <p:spPr>
            <a:xfrm>
              <a:off x="5844382" y="3187179"/>
              <a:ext cx="49490" cy="109079"/>
            </a:xfrm>
            <a:custGeom>
              <a:avLst/>
              <a:gdLst>
                <a:gd name="connsiteX0" fmla="*/ 4745 w 49490"/>
                <a:gd name="connsiteY0" fmla="*/ 87664 h 109079"/>
                <a:gd name="connsiteX1" fmla="*/ 6702 w 49490"/>
                <a:gd name="connsiteY1" fmla="*/ 79335 h 109079"/>
                <a:gd name="connsiteX2" fmla="*/ 9706 w 49490"/>
                <a:gd name="connsiteY2" fmla="*/ 68278 h 109079"/>
                <a:gd name="connsiteX3" fmla="*/ 13242 w 49490"/>
                <a:gd name="connsiteY3" fmla="*/ 57064 h 109079"/>
                <a:gd name="connsiteX4" fmla="*/ 16730 w 49490"/>
                <a:gd name="connsiteY4" fmla="*/ 48346 h 109079"/>
                <a:gd name="connsiteX5" fmla="*/ 22834 w 49490"/>
                <a:gd name="connsiteY5" fmla="*/ 36387 h 109079"/>
                <a:gd name="connsiteX6" fmla="*/ 33231 w 49490"/>
                <a:gd name="connsiteY6" fmla="*/ 20911 h 109079"/>
                <a:gd name="connsiteX7" fmla="*/ 44399 w 49490"/>
                <a:gd name="connsiteY7" fmla="*/ 6394 h 109079"/>
                <a:gd name="connsiteX8" fmla="*/ 49490 w 49490"/>
                <a:gd name="connsiteY8" fmla="*/ 0 h 109079"/>
                <a:gd name="connsiteX9" fmla="*/ 36048 w 49490"/>
                <a:gd name="connsiteY9" fmla="*/ 14120 h 109079"/>
                <a:gd name="connsiteX10" fmla="*/ 24158 w 49490"/>
                <a:gd name="connsiteY10" fmla="*/ 30345 h 109079"/>
                <a:gd name="connsiteX11" fmla="*/ 16568 w 49490"/>
                <a:gd name="connsiteY11" fmla="*/ 43860 h 109079"/>
                <a:gd name="connsiteX12" fmla="*/ 12531 w 49490"/>
                <a:gd name="connsiteY12" fmla="*/ 53160 h 109079"/>
                <a:gd name="connsiteX13" fmla="*/ 8965 w 49490"/>
                <a:gd name="connsiteY13" fmla="*/ 63673 h 109079"/>
                <a:gd name="connsiteX14" fmla="*/ 5668 w 49490"/>
                <a:gd name="connsiteY14" fmla="*/ 75291 h 109079"/>
                <a:gd name="connsiteX15" fmla="*/ 3469 w 49490"/>
                <a:gd name="connsiteY15" fmla="*/ 84145 h 109079"/>
                <a:gd name="connsiteX16" fmla="*/ 1626 w 49490"/>
                <a:gd name="connsiteY16" fmla="*/ 94454 h 109079"/>
                <a:gd name="connsiteX17" fmla="*/ 233 w 49490"/>
                <a:gd name="connsiteY17" fmla="*/ 106264 h 109079"/>
                <a:gd name="connsiteX18" fmla="*/ 281 w 49490"/>
                <a:gd name="connsiteY18" fmla="*/ 107463 h 109079"/>
                <a:gd name="connsiteX19" fmla="*/ 2369 w 49490"/>
                <a:gd name="connsiteY19" fmla="*/ 98742 h 109079"/>
                <a:gd name="connsiteX20" fmla="*/ 4745 w 49490"/>
                <a:gd name="connsiteY20" fmla="*/ 87664 h 109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9490" h="109079">
                  <a:moveTo>
                    <a:pt x="4745" y="87664"/>
                  </a:moveTo>
                  <a:cubicBezTo>
                    <a:pt x="5442" y="84427"/>
                    <a:pt x="6082" y="81653"/>
                    <a:pt x="6702" y="79335"/>
                  </a:cubicBezTo>
                  <a:cubicBezTo>
                    <a:pt x="7322" y="77017"/>
                    <a:pt x="8519" y="72433"/>
                    <a:pt x="9706" y="68278"/>
                  </a:cubicBezTo>
                  <a:cubicBezTo>
                    <a:pt x="10893" y="64123"/>
                    <a:pt x="12072" y="60385"/>
                    <a:pt x="13242" y="57064"/>
                  </a:cubicBezTo>
                  <a:cubicBezTo>
                    <a:pt x="14413" y="53744"/>
                    <a:pt x="15573" y="50842"/>
                    <a:pt x="16730" y="48346"/>
                  </a:cubicBezTo>
                  <a:cubicBezTo>
                    <a:pt x="17886" y="45851"/>
                    <a:pt x="20035" y="41251"/>
                    <a:pt x="22834" y="36387"/>
                  </a:cubicBezTo>
                  <a:cubicBezTo>
                    <a:pt x="25632" y="31524"/>
                    <a:pt x="29098" y="26364"/>
                    <a:pt x="33231" y="20911"/>
                  </a:cubicBezTo>
                  <a:cubicBezTo>
                    <a:pt x="37364" y="15458"/>
                    <a:pt x="42109" y="9666"/>
                    <a:pt x="44399" y="6394"/>
                  </a:cubicBezTo>
                  <a:cubicBezTo>
                    <a:pt x="49542" y="48"/>
                    <a:pt x="46637" y="3074"/>
                    <a:pt x="49490" y="0"/>
                  </a:cubicBezTo>
                  <a:cubicBezTo>
                    <a:pt x="46159" y="2642"/>
                    <a:pt x="40692" y="8448"/>
                    <a:pt x="36048" y="14120"/>
                  </a:cubicBezTo>
                  <a:cubicBezTo>
                    <a:pt x="31404" y="19792"/>
                    <a:pt x="27450" y="25208"/>
                    <a:pt x="24158" y="30345"/>
                  </a:cubicBezTo>
                  <a:cubicBezTo>
                    <a:pt x="20866" y="35482"/>
                    <a:pt x="18237" y="40343"/>
                    <a:pt x="16568" y="43860"/>
                  </a:cubicBezTo>
                  <a:cubicBezTo>
                    <a:pt x="14899" y="47375"/>
                    <a:pt x="13716" y="50064"/>
                    <a:pt x="12531" y="53160"/>
                  </a:cubicBezTo>
                  <a:cubicBezTo>
                    <a:pt x="11346" y="56255"/>
                    <a:pt x="10158" y="59759"/>
                    <a:pt x="8965" y="63673"/>
                  </a:cubicBezTo>
                  <a:cubicBezTo>
                    <a:pt x="7772" y="67586"/>
                    <a:pt x="6575" y="71910"/>
                    <a:pt x="5668" y="75291"/>
                  </a:cubicBezTo>
                  <a:cubicBezTo>
                    <a:pt x="4761" y="78671"/>
                    <a:pt x="4125" y="81180"/>
                    <a:pt x="3469" y="84145"/>
                  </a:cubicBezTo>
                  <a:cubicBezTo>
                    <a:pt x="2813" y="87111"/>
                    <a:pt x="2202" y="90549"/>
                    <a:pt x="1626" y="94454"/>
                  </a:cubicBezTo>
                  <a:cubicBezTo>
                    <a:pt x="1051" y="98360"/>
                    <a:pt x="551" y="102740"/>
                    <a:pt x="233" y="106264"/>
                  </a:cubicBezTo>
                  <a:cubicBezTo>
                    <a:pt x="-85" y="109787"/>
                    <a:pt x="-85" y="109787"/>
                    <a:pt x="281" y="107463"/>
                  </a:cubicBezTo>
                  <a:cubicBezTo>
                    <a:pt x="281" y="107463"/>
                    <a:pt x="1477" y="102890"/>
                    <a:pt x="2369" y="98742"/>
                  </a:cubicBezTo>
                  <a:cubicBezTo>
                    <a:pt x="3261" y="94594"/>
                    <a:pt x="4048" y="90901"/>
                    <a:pt x="4745" y="8766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FB067F3C-3D09-7B72-E848-9B9DD1C342C4}"/>
                </a:ext>
              </a:extLst>
            </p:cNvPr>
            <p:cNvSpPr/>
            <p:nvPr/>
          </p:nvSpPr>
          <p:spPr>
            <a:xfrm>
              <a:off x="5844899" y="3207906"/>
              <a:ext cx="37546" cy="124642"/>
            </a:xfrm>
            <a:custGeom>
              <a:avLst/>
              <a:gdLst>
                <a:gd name="connsiteX0" fmla="*/ 26689 w 37546"/>
                <a:gd name="connsiteY0" fmla="*/ 19773 h 124642"/>
                <a:gd name="connsiteX1" fmla="*/ 34423 w 37546"/>
                <a:gd name="connsiteY1" fmla="*/ 5214 h 124642"/>
                <a:gd name="connsiteX2" fmla="*/ 37546 w 37546"/>
                <a:gd name="connsiteY2" fmla="*/ 0 h 124642"/>
                <a:gd name="connsiteX3" fmla="*/ 28252 w 37546"/>
                <a:gd name="connsiteY3" fmla="*/ 12892 h 124642"/>
                <a:gd name="connsiteX4" fmla="*/ 18734 w 37546"/>
                <a:gd name="connsiteY4" fmla="*/ 32091 h 124642"/>
                <a:gd name="connsiteX5" fmla="*/ 11119 w 37546"/>
                <a:gd name="connsiteY5" fmla="*/ 52450 h 124642"/>
                <a:gd name="connsiteX6" fmla="*/ 7624 w 37546"/>
                <a:gd name="connsiteY6" fmla="*/ 64701 h 124642"/>
                <a:gd name="connsiteX7" fmla="*/ 5559 w 37546"/>
                <a:gd name="connsiteY7" fmla="*/ 74143 h 124642"/>
                <a:gd name="connsiteX8" fmla="*/ 3332 w 37546"/>
                <a:gd name="connsiteY8" fmla="*/ 88611 h 124642"/>
                <a:gd name="connsiteX9" fmla="*/ 281 w 37546"/>
                <a:gd name="connsiteY9" fmla="*/ 112343 h 124642"/>
                <a:gd name="connsiteX10" fmla="*/ 39 w 37546"/>
                <a:gd name="connsiteY10" fmla="*/ 117319 h 124642"/>
                <a:gd name="connsiteX11" fmla="*/ 182 w 37546"/>
                <a:gd name="connsiteY11" fmla="*/ 123215 h 124642"/>
                <a:gd name="connsiteX12" fmla="*/ 466 w 37546"/>
                <a:gd name="connsiteY12" fmla="*/ 123822 h 124642"/>
                <a:gd name="connsiteX13" fmla="*/ 1409 w 37546"/>
                <a:gd name="connsiteY13" fmla="*/ 119413 h 124642"/>
                <a:gd name="connsiteX14" fmla="*/ 1965 w 37546"/>
                <a:gd name="connsiteY14" fmla="*/ 113981 h 124642"/>
                <a:gd name="connsiteX15" fmla="*/ 4163 w 37546"/>
                <a:gd name="connsiteY15" fmla="*/ 97293 h 124642"/>
                <a:gd name="connsiteX16" fmla="*/ 6983 w 37546"/>
                <a:gd name="connsiteY16" fmla="*/ 77527 h 124642"/>
                <a:gd name="connsiteX17" fmla="*/ 8835 w 37546"/>
                <a:gd name="connsiteY17" fmla="*/ 68348 h 124642"/>
                <a:gd name="connsiteX18" fmla="*/ 11262 w 37546"/>
                <a:gd name="connsiteY18" fmla="*/ 58679 h 124642"/>
                <a:gd name="connsiteX19" fmla="*/ 17689 w 37546"/>
                <a:gd name="connsiteY19" fmla="*/ 40041 h 124642"/>
                <a:gd name="connsiteX20" fmla="*/ 26689 w 37546"/>
                <a:gd name="connsiteY20" fmla="*/ 19773 h 124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7546" h="124642">
                  <a:moveTo>
                    <a:pt x="26689" y="19773"/>
                  </a:moveTo>
                  <a:cubicBezTo>
                    <a:pt x="29843" y="13625"/>
                    <a:pt x="33025" y="8004"/>
                    <a:pt x="34423" y="5214"/>
                  </a:cubicBezTo>
                  <a:cubicBezTo>
                    <a:pt x="37603" y="43"/>
                    <a:pt x="35763" y="2380"/>
                    <a:pt x="37546" y="0"/>
                  </a:cubicBezTo>
                  <a:cubicBezTo>
                    <a:pt x="35333" y="2077"/>
                    <a:pt x="31646" y="7130"/>
                    <a:pt x="28252" y="12892"/>
                  </a:cubicBezTo>
                  <a:cubicBezTo>
                    <a:pt x="24856" y="18654"/>
                    <a:pt x="21711" y="25070"/>
                    <a:pt x="18734" y="32091"/>
                  </a:cubicBezTo>
                  <a:cubicBezTo>
                    <a:pt x="15757" y="39112"/>
                    <a:pt x="12947" y="46738"/>
                    <a:pt x="11119" y="52450"/>
                  </a:cubicBezTo>
                  <a:cubicBezTo>
                    <a:pt x="9292" y="58161"/>
                    <a:pt x="8410" y="61472"/>
                    <a:pt x="7624" y="64701"/>
                  </a:cubicBezTo>
                  <a:cubicBezTo>
                    <a:pt x="6839" y="67930"/>
                    <a:pt x="6151" y="71077"/>
                    <a:pt x="5559" y="74143"/>
                  </a:cubicBezTo>
                  <a:cubicBezTo>
                    <a:pt x="4968" y="77208"/>
                    <a:pt x="4473" y="80192"/>
                    <a:pt x="3332" y="88611"/>
                  </a:cubicBezTo>
                  <a:cubicBezTo>
                    <a:pt x="2190" y="97030"/>
                    <a:pt x="382" y="110943"/>
                    <a:pt x="281" y="112343"/>
                  </a:cubicBezTo>
                  <a:cubicBezTo>
                    <a:pt x="180" y="113742"/>
                    <a:pt x="95" y="115398"/>
                    <a:pt x="39" y="117319"/>
                  </a:cubicBezTo>
                  <a:cubicBezTo>
                    <a:pt x="-17" y="119241"/>
                    <a:pt x="-44" y="121430"/>
                    <a:pt x="182" y="123215"/>
                  </a:cubicBezTo>
                  <a:cubicBezTo>
                    <a:pt x="408" y="125001"/>
                    <a:pt x="408" y="125001"/>
                    <a:pt x="466" y="123822"/>
                  </a:cubicBezTo>
                  <a:cubicBezTo>
                    <a:pt x="466" y="123822"/>
                    <a:pt x="1207" y="121494"/>
                    <a:pt x="1409" y="119413"/>
                  </a:cubicBezTo>
                  <a:cubicBezTo>
                    <a:pt x="1612" y="117332"/>
                    <a:pt x="1796" y="115521"/>
                    <a:pt x="1965" y="113981"/>
                  </a:cubicBezTo>
                  <a:cubicBezTo>
                    <a:pt x="2134" y="112441"/>
                    <a:pt x="2288" y="111192"/>
                    <a:pt x="4163" y="97293"/>
                  </a:cubicBezTo>
                  <a:cubicBezTo>
                    <a:pt x="6038" y="83394"/>
                    <a:pt x="6462" y="80503"/>
                    <a:pt x="6983" y="77527"/>
                  </a:cubicBezTo>
                  <a:cubicBezTo>
                    <a:pt x="7503" y="74551"/>
                    <a:pt x="8121" y="71492"/>
                    <a:pt x="8835" y="68348"/>
                  </a:cubicBezTo>
                  <a:cubicBezTo>
                    <a:pt x="9549" y="65204"/>
                    <a:pt x="10360" y="61976"/>
                    <a:pt x="11262" y="58679"/>
                  </a:cubicBezTo>
                  <a:cubicBezTo>
                    <a:pt x="12165" y="55382"/>
                    <a:pt x="14847" y="47406"/>
                    <a:pt x="17689" y="40041"/>
                  </a:cubicBezTo>
                  <a:cubicBezTo>
                    <a:pt x="20532" y="32676"/>
                    <a:pt x="23536" y="25922"/>
                    <a:pt x="26689" y="197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982E3336-C8DE-F63C-0C88-822E2E50627F}"/>
                </a:ext>
              </a:extLst>
            </p:cNvPr>
            <p:cNvSpPr/>
            <p:nvPr/>
          </p:nvSpPr>
          <p:spPr>
            <a:xfrm>
              <a:off x="5857420" y="3190280"/>
              <a:ext cx="46260" cy="98747"/>
            </a:xfrm>
            <a:custGeom>
              <a:avLst/>
              <a:gdLst>
                <a:gd name="connsiteX0" fmla="*/ 27166 w 46260"/>
                <a:gd name="connsiteY0" fmla="*/ 26388 h 98747"/>
                <a:gd name="connsiteX1" fmla="*/ 36068 w 46260"/>
                <a:gd name="connsiteY1" fmla="*/ 12978 h 98747"/>
                <a:gd name="connsiteX2" fmla="*/ 43370 w 46260"/>
                <a:gd name="connsiteY2" fmla="*/ 3407 h 98747"/>
                <a:gd name="connsiteX3" fmla="*/ 46260 w 46260"/>
                <a:gd name="connsiteY3" fmla="*/ 0 h 98747"/>
                <a:gd name="connsiteX4" fmla="*/ 37760 w 46260"/>
                <a:gd name="connsiteY4" fmla="*/ 7996 h 98747"/>
                <a:gd name="connsiteX5" fmla="*/ 28425 w 46260"/>
                <a:gd name="connsiteY5" fmla="*/ 20538 h 98747"/>
                <a:gd name="connsiteX6" fmla="*/ 19656 w 46260"/>
                <a:gd name="connsiteY6" fmla="*/ 35821 h 98747"/>
                <a:gd name="connsiteX7" fmla="*/ 11823 w 46260"/>
                <a:gd name="connsiteY7" fmla="*/ 53451 h 98747"/>
                <a:gd name="connsiteX8" fmla="*/ 5227 w 46260"/>
                <a:gd name="connsiteY8" fmla="*/ 73501 h 98747"/>
                <a:gd name="connsiteX9" fmla="*/ 734 w 46260"/>
                <a:gd name="connsiteY9" fmla="*/ 94044 h 98747"/>
                <a:gd name="connsiteX10" fmla="*/ 621 w 46260"/>
                <a:gd name="connsiteY10" fmla="*/ 96053 h 98747"/>
                <a:gd name="connsiteX11" fmla="*/ 4992 w 46260"/>
                <a:gd name="connsiteY11" fmla="*/ 81175 h 98747"/>
                <a:gd name="connsiteX12" fmla="*/ 11378 w 46260"/>
                <a:gd name="connsiteY12" fmla="*/ 60521 h 98747"/>
                <a:gd name="connsiteX13" fmla="*/ 18726 w 46260"/>
                <a:gd name="connsiteY13" fmla="*/ 42312 h 98747"/>
                <a:gd name="connsiteX14" fmla="*/ 27166 w 46260"/>
                <a:gd name="connsiteY14" fmla="*/ 26388 h 98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6260" h="98747">
                  <a:moveTo>
                    <a:pt x="27166" y="26388"/>
                  </a:moveTo>
                  <a:cubicBezTo>
                    <a:pt x="30096" y="21478"/>
                    <a:pt x="33082" y="17024"/>
                    <a:pt x="36068" y="12978"/>
                  </a:cubicBezTo>
                  <a:cubicBezTo>
                    <a:pt x="39052" y="8931"/>
                    <a:pt x="42033" y="5271"/>
                    <a:pt x="43370" y="3407"/>
                  </a:cubicBezTo>
                  <a:cubicBezTo>
                    <a:pt x="46309" y="52"/>
                    <a:pt x="44657" y="1490"/>
                    <a:pt x="46260" y="0"/>
                  </a:cubicBezTo>
                  <a:cubicBezTo>
                    <a:pt x="44349" y="1178"/>
                    <a:pt x="40999" y="4324"/>
                    <a:pt x="37760" y="7996"/>
                  </a:cubicBezTo>
                  <a:cubicBezTo>
                    <a:pt x="34521" y="11668"/>
                    <a:pt x="31431" y="15871"/>
                    <a:pt x="28425" y="20538"/>
                  </a:cubicBezTo>
                  <a:cubicBezTo>
                    <a:pt x="25418" y="25204"/>
                    <a:pt x="22475" y="30320"/>
                    <a:pt x="19656" y="35821"/>
                  </a:cubicBezTo>
                  <a:cubicBezTo>
                    <a:pt x="16837" y="41323"/>
                    <a:pt x="14232" y="47182"/>
                    <a:pt x="11823" y="53451"/>
                  </a:cubicBezTo>
                  <a:cubicBezTo>
                    <a:pt x="9413" y="59720"/>
                    <a:pt x="7199" y="66399"/>
                    <a:pt x="5227" y="73501"/>
                  </a:cubicBezTo>
                  <a:cubicBezTo>
                    <a:pt x="3255" y="80603"/>
                    <a:pt x="1692" y="88160"/>
                    <a:pt x="734" y="94044"/>
                  </a:cubicBezTo>
                  <a:cubicBezTo>
                    <a:pt x="-225" y="99929"/>
                    <a:pt x="-225" y="99929"/>
                    <a:pt x="621" y="96053"/>
                  </a:cubicBezTo>
                  <a:cubicBezTo>
                    <a:pt x="621" y="96053"/>
                    <a:pt x="2934" y="88447"/>
                    <a:pt x="4992" y="81175"/>
                  </a:cubicBezTo>
                  <a:cubicBezTo>
                    <a:pt x="7050" y="73904"/>
                    <a:pt x="9119" y="67005"/>
                    <a:pt x="11378" y="60521"/>
                  </a:cubicBezTo>
                  <a:cubicBezTo>
                    <a:pt x="13638" y="54037"/>
                    <a:pt x="16087" y="47967"/>
                    <a:pt x="18726" y="42312"/>
                  </a:cubicBezTo>
                  <a:cubicBezTo>
                    <a:pt x="21364" y="36656"/>
                    <a:pt x="24236" y="31297"/>
                    <a:pt x="27166" y="263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87416358-F650-EFA8-8888-C04AB8F43EE5}"/>
                </a:ext>
              </a:extLst>
            </p:cNvPr>
            <p:cNvSpPr/>
            <p:nvPr/>
          </p:nvSpPr>
          <p:spPr>
            <a:xfrm>
              <a:off x="5872353" y="3229819"/>
              <a:ext cx="19209" cy="43384"/>
            </a:xfrm>
            <a:custGeom>
              <a:avLst/>
              <a:gdLst>
                <a:gd name="connsiteX0" fmla="*/ 17393 w 19209"/>
                <a:gd name="connsiteY0" fmla="*/ 3246 h 43384"/>
                <a:gd name="connsiteX1" fmla="*/ 19209 w 19209"/>
                <a:gd name="connsiteY1" fmla="*/ 0 h 43384"/>
                <a:gd name="connsiteX2" fmla="*/ 13193 w 19209"/>
                <a:gd name="connsiteY2" fmla="*/ 8346 h 43384"/>
                <a:gd name="connsiteX3" fmla="*/ 6529 w 19209"/>
                <a:gd name="connsiteY3" fmla="*/ 22522 h 43384"/>
                <a:gd name="connsiteX4" fmla="*/ 1068 w 19209"/>
                <a:gd name="connsiteY4" fmla="*/ 39330 h 43384"/>
                <a:gd name="connsiteX5" fmla="*/ 797 w 19209"/>
                <a:gd name="connsiteY5" fmla="*/ 41084 h 43384"/>
                <a:gd name="connsiteX6" fmla="*/ 5942 w 19209"/>
                <a:gd name="connsiteY6" fmla="*/ 28827 h 43384"/>
                <a:gd name="connsiteX7" fmla="*/ 12548 w 19209"/>
                <a:gd name="connsiteY7" fmla="*/ 13350 h 43384"/>
                <a:gd name="connsiteX8" fmla="*/ 17393 w 19209"/>
                <a:gd name="connsiteY8" fmla="*/ 3246 h 43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209" h="43384">
                  <a:moveTo>
                    <a:pt x="17393" y="3246"/>
                  </a:moveTo>
                  <a:cubicBezTo>
                    <a:pt x="19266" y="43"/>
                    <a:pt x="18147" y="1405"/>
                    <a:pt x="19209" y="0"/>
                  </a:cubicBezTo>
                  <a:cubicBezTo>
                    <a:pt x="17832" y="1187"/>
                    <a:pt x="15495" y="4382"/>
                    <a:pt x="13193" y="8346"/>
                  </a:cubicBezTo>
                  <a:cubicBezTo>
                    <a:pt x="10891" y="12310"/>
                    <a:pt x="8649" y="17033"/>
                    <a:pt x="6529" y="22522"/>
                  </a:cubicBezTo>
                  <a:cubicBezTo>
                    <a:pt x="4409" y="28011"/>
                    <a:pt x="2444" y="34262"/>
                    <a:pt x="1068" y="39330"/>
                  </a:cubicBezTo>
                  <a:cubicBezTo>
                    <a:pt x="-307" y="44397"/>
                    <a:pt x="-307" y="44397"/>
                    <a:pt x="797" y="41084"/>
                  </a:cubicBezTo>
                  <a:cubicBezTo>
                    <a:pt x="797" y="41084"/>
                    <a:pt x="3568" y="34650"/>
                    <a:pt x="5942" y="28827"/>
                  </a:cubicBezTo>
                  <a:cubicBezTo>
                    <a:pt x="8315" y="23003"/>
                    <a:pt x="10493" y="17841"/>
                    <a:pt x="12548" y="13350"/>
                  </a:cubicBezTo>
                  <a:cubicBezTo>
                    <a:pt x="14604" y="8859"/>
                    <a:pt x="16584" y="5043"/>
                    <a:pt x="17393" y="324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C3874CBE-F51D-10D9-2E2D-D1FBEE44B23D}"/>
                </a:ext>
              </a:extLst>
            </p:cNvPr>
            <p:cNvSpPr/>
            <p:nvPr/>
          </p:nvSpPr>
          <p:spPr>
            <a:xfrm>
              <a:off x="5838838" y="3189893"/>
              <a:ext cx="38068" cy="105689"/>
            </a:xfrm>
            <a:custGeom>
              <a:avLst/>
              <a:gdLst>
                <a:gd name="connsiteX0" fmla="*/ 21058 w 38068"/>
                <a:gd name="connsiteY0" fmla="*/ 24821 h 105689"/>
                <a:gd name="connsiteX1" fmla="*/ 12675 w 38068"/>
                <a:gd name="connsiteY1" fmla="*/ 43599 h 105689"/>
                <a:gd name="connsiteX2" fmla="*/ 6929 w 38068"/>
                <a:gd name="connsiteY2" fmla="*/ 60970 h 105689"/>
                <a:gd name="connsiteX3" fmla="*/ 2738 w 38068"/>
                <a:gd name="connsiteY3" fmla="*/ 80347 h 105689"/>
                <a:gd name="connsiteX4" fmla="*/ 302 w 38068"/>
                <a:gd name="connsiteY4" fmla="*/ 100921 h 105689"/>
                <a:gd name="connsiteX5" fmla="*/ 376 w 38068"/>
                <a:gd name="connsiteY5" fmla="*/ 102938 h 105689"/>
                <a:gd name="connsiteX6" fmla="*/ 3300 w 38068"/>
                <a:gd name="connsiteY6" fmla="*/ 87814 h 105689"/>
                <a:gd name="connsiteX7" fmla="*/ 7365 w 38068"/>
                <a:gd name="connsiteY7" fmla="*/ 67521 h 105689"/>
                <a:gd name="connsiteX8" fmla="*/ 12206 w 38068"/>
                <a:gd name="connsiteY8" fmla="*/ 50550 h 105689"/>
                <a:gd name="connsiteX9" fmla="*/ 19906 w 38068"/>
                <a:gd name="connsiteY9" fmla="*/ 31880 h 105689"/>
                <a:gd name="connsiteX10" fmla="*/ 28665 w 38068"/>
                <a:gd name="connsiteY10" fmla="*/ 14887 h 105689"/>
                <a:gd name="connsiteX11" fmla="*/ 35477 w 38068"/>
                <a:gd name="connsiteY11" fmla="*/ 3675 h 105689"/>
                <a:gd name="connsiteX12" fmla="*/ 38068 w 38068"/>
                <a:gd name="connsiteY12" fmla="*/ 0 h 105689"/>
                <a:gd name="connsiteX13" fmla="*/ 30081 w 38068"/>
                <a:gd name="connsiteY13" fmla="*/ 9258 h 105689"/>
                <a:gd name="connsiteX14" fmla="*/ 21058 w 38068"/>
                <a:gd name="connsiteY14" fmla="*/ 24821 h 105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8068" h="105689">
                  <a:moveTo>
                    <a:pt x="21058" y="24821"/>
                  </a:moveTo>
                  <a:cubicBezTo>
                    <a:pt x="18084" y="30785"/>
                    <a:pt x="15100" y="37495"/>
                    <a:pt x="12675" y="43599"/>
                  </a:cubicBezTo>
                  <a:cubicBezTo>
                    <a:pt x="10251" y="49702"/>
                    <a:pt x="8508" y="55062"/>
                    <a:pt x="6929" y="60970"/>
                  </a:cubicBezTo>
                  <a:cubicBezTo>
                    <a:pt x="5351" y="66877"/>
                    <a:pt x="3938" y="73333"/>
                    <a:pt x="2738" y="80347"/>
                  </a:cubicBezTo>
                  <a:cubicBezTo>
                    <a:pt x="1539" y="87361"/>
                    <a:pt x="717" y="94950"/>
                    <a:pt x="302" y="100921"/>
                  </a:cubicBezTo>
                  <a:cubicBezTo>
                    <a:pt x="-112" y="106891"/>
                    <a:pt x="-112" y="106891"/>
                    <a:pt x="376" y="102938"/>
                  </a:cubicBezTo>
                  <a:cubicBezTo>
                    <a:pt x="376" y="102938"/>
                    <a:pt x="1984" y="95119"/>
                    <a:pt x="3300" y="87814"/>
                  </a:cubicBezTo>
                  <a:cubicBezTo>
                    <a:pt x="4616" y="80510"/>
                    <a:pt x="5910" y="73737"/>
                    <a:pt x="7365" y="67521"/>
                  </a:cubicBezTo>
                  <a:cubicBezTo>
                    <a:pt x="8819" y="61306"/>
                    <a:pt x="10434" y="55648"/>
                    <a:pt x="12206" y="50550"/>
                  </a:cubicBezTo>
                  <a:cubicBezTo>
                    <a:pt x="13978" y="45451"/>
                    <a:pt x="16950" y="38290"/>
                    <a:pt x="19906" y="31880"/>
                  </a:cubicBezTo>
                  <a:cubicBezTo>
                    <a:pt x="22863" y="25471"/>
                    <a:pt x="25801" y="19818"/>
                    <a:pt x="28665" y="14887"/>
                  </a:cubicBezTo>
                  <a:cubicBezTo>
                    <a:pt x="31528" y="9957"/>
                    <a:pt x="34289" y="5713"/>
                    <a:pt x="35477" y="3675"/>
                  </a:cubicBezTo>
                  <a:cubicBezTo>
                    <a:pt x="38120" y="48"/>
                    <a:pt x="36615" y="1589"/>
                    <a:pt x="38068" y="0"/>
                  </a:cubicBezTo>
                  <a:cubicBezTo>
                    <a:pt x="36283" y="1309"/>
                    <a:pt x="33159" y="4873"/>
                    <a:pt x="30081" y="9258"/>
                  </a:cubicBezTo>
                  <a:cubicBezTo>
                    <a:pt x="27004" y="13643"/>
                    <a:pt x="24032" y="18858"/>
                    <a:pt x="21058" y="248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6D2F0820-E5CC-96DF-2801-072CD77E8E1A}"/>
                </a:ext>
              </a:extLst>
            </p:cNvPr>
            <p:cNvSpPr/>
            <p:nvPr/>
          </p:nvSpPr>
          <p:spPr>
            <a:xfrm>
              <a:off x="5833234" y="3185488"/>
              <a:ext cx="42015" cy="112507"/>
            </a:xfrm>
            <a:custGeom>
              <a:avLst/>
              <a:gdLst>
                <a:gd name="connsiteX0" fmla="*/ 240 w 42015"/>
                <a:gd name="connsiteY0" fmla="*/ 111497 h 112507"/>
                <a:gd name="connsiteX1" fmla="*/ 1093 w 42015"/>
                <a:gd name="connsiteY1" fmla="*/ 105163 h 112507"/>
                <a:gd name="connsiteX2" fmla="*/ 2885 w 42015"/>
                <a:gd name="connsiteY2" fmla="*/ 93100 h 112507"/>
                <a:gd name="connsiteX3" fmla="*/ 5553 w 42015"/>
                <a:gd name="connsiteY3" fmla="*/ 77550 h 112507"/>
                <a:gd name="connsiteX4" fmla="*/ 7816 w 42015"/>
                <a:gd name="connsiteY4" fmla="*/ 66477 h 112507"/>
                <a:gd name="connsiteX5" fmla="*/ 10372 w 42015"/>
                <a:gd name="connsiteY5" fmla="*/ 57256 h 112507"/>
                <a:gd name="connsiteX6" fmla="*/ 13944 w 42015"/>
                <a:gd name="connsiteY6" fmla="*/ 46369 h 112507"/>
                <a:gd name="connsiteX7" fmla="*/ 21042 w 42015"/>
                <a:gd name="connsiteY7" fmla="*/ 29430 h 112507"/>
                <a:gd name="connsiteX8" fmla="*/ 30389 w 42015"/>
                <a:gd name="connsiteY8" fmla="*/ 13475 h 112507"/>
                <a:gd name="connsiteX9" fmla="*/ 38587 w 42015"/>
                <a:gd name="connsiteY9" fmla="*/ 3261 h 112507"/>
                <a:gd name="connsiteX10" fmla="*/ 42015 w 42015"/>
                <a:gd name="connsiteY10" fmla="*/ 0 h 112507"/>
                <a:gd name="connsiteX11" fmla="*/ 32373 w 42015"/>
                <a:gd name="connsiteY11" fmla="*/ 8066 h 112507"/>
                <a:gd name="connsiteX12" fmla="*/ 22300 w 42015"/>
                <a:gd name="connsiteY12" fmla="*/ 22609 h 112507"/>
                <a:gd name="connsiteX13" fmla="*/ 14112 w 42015"/>
                <a:gd name="connsiteY13" fmla="*/ 40271 h 112507"/>
                <a:gd name="connsiteX14" fmla="*/ 9533 w 42015"/>
                <a:gd name="connsiteY14" fmla="*/ 53196 h 112507"/>
                <a:gd name="connsiteX15" fmla="*/ 6609 w 42015"/>
                <a:gd name="connsiteY15" fmla="*/ 63074 h 112507"/>
                <a:gd name="connsiteX16" fmla="*/ 4336 w 42015"/>
                <a:gd name="connsiteY16" fmla="*/ 73108 h 112507"/>
                <a:gd name="connsiteX17" fmla="*/ 1716 w 42015"/>
                <a:gd name="connsiteY17" fmla="*/ 87995 h 112507"/>
                <a:gd name="connsiteX18" fmla="*/ 193 w 42015"/>
                <a:gd name="connsiteY18" fmla="*/ 101377 h 112507"/>
                <a:gd name="connsiteX19" fmla="*/ 87 w 42015"/>
                <a:gd name="connsiteY19" fmla="*/ 110765 h 112507"/>
                <a:gd name="connsiteX20" fmla="*/ 240 w 42015"/>
                <a:gd name="connsiteY20" fmla="*/ 111497 h 112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2015" h="112507">
                  <a:moveTo>
                    <a:pt x="240" y="111497"/>
                  </a:moveTo>
                  <a:cubicBezTo>
                    <a:pt x="240" y="111497"/>
                    <a:pt x="640" y="108610"/>
                    <a:pt x="1093" y="105163"/>
                  </a:cubicBezTo>
                  <a:cubicBezTo>
                    <a:pt x="1546" y="101717"/>
                    <a:pt x="2149" y="97700"/>
                    <a:pt x="2885" y="93100"/>
                  </a:cubicBezTo>
                  <a:cubicBezTo>
                    <a:pt x="3620" y="88501"/>
                    <a:pt x="4486" y="83314"/>
                    <a:pt x="5553" y="77550"/>
                  </a:cubicBezTo>
                  <a:cubicBezTo>
                    <a:pt x="6620" y="71786"/>
                    <a:pt x="7134" y="69270"/>
                    <a:pt x="7816" y="66477"/>
                  </a:cubicBezTo>
                  <a:cubicBezTo>
                    <a:pt x="8498" y="63684"/>
                    <a:pt x="9350" y="60610"/>
                    <a:pt x="10372" y="57256"/>
                  </a:cubicBezTo>
                  <a:cubicBezTo>
                    <a:pt x="11394" y="53903"/>
                    <a:pt x="12586" y="50270"/>
                    <a:pt x="13944" y="46369"/>
                  </a:cubicBezTo>
                  <a:cubicBezTo>
                    <a:pt x="15302" y="42468"/>
                    <a:pt x="18085" y="35543"/>
                    <a:pt x="21042" y="29430"/>
                  </a:cubicBezTo>
                  <a:cubicBezTo>
                    <a:pt x="23999" y="23317"/>
                    <a:pt x="27131" y="18011"/>
                    <a:pt x="30389" y="13475"/>
                  </a:cubicBezTo>
                  <a:cubicBezTo>
                    <a:pt x="33648" y="8940"/>
                    <a:pt x="37004" y="5118"/>
                    <a:pt x="38587" y="3261"/>
                  </a:cubicBezTo>
                  <a:cubicBezTo>
                    <a:pt x="42056" y="58"/>
                    <a:pt x="40129" y="1345"/>
                    <a:pt x="42015" y="0"/>
                  </a:cubicBezTo>
                  <a:cubicBezTo>
                    <a:pt x="39844" y="991"/>
                    <a:pt x="35994" y="4079"/>
                    <a:pt x="32373" y="8066"/>
                  </a:cubicBezTo>
                  <a:cubicBezTo>
                    <a:pt x="28753" y="12052"/>
                    <a:pt x="25429" y="16934"/>
                    <a:pt x="22300" y="22609"/>
                  </a:cubicBezTo>
                  <a:cubicBezTo>
                    <a:pt x="19171" y="28284"/>
                    <a:pt x="16233" y="34753"/>
                    <a:pt x="14112" y="40271"/>
                  </a:cubicBezTo>
                  <a:cubicBezTo>
                    <a:pt x="11990" y="45789"/>
                    <a:pt x="10677" y="49630"/>
                    <a:pt x="9533" y="53196"/>
                  </a:cubicBezTo>
                  <a:cubicBezTo>
                    <a:pt x="8389" y="56762"/>
                    <a:pt x="7414" y="60054"/>
                    <a:pt x="6609" y="63074"/>
                  </a:cubicBezTo>
                  <a:cubicBezTo>
                    <a:pt x="5803" y="66093"/>
                    <a:pt x="5166" y="68840"/>
                    <a:pt x="4336" y="73108"/>
                  </a:cubicBezTo>
                  <a:cubicBezTo>
                    <a:pt x="3505" y="77376"/>
                    <a:pt x="2502" y="82970"/>
                    <a:pt x="1716" y="87995"/>
                  </a:cubicBezTo>
                  <a:cubicBezTo>
                    <a:pt x="932" y="93020"/>
                    <a:pt x="439" y="97485"/>
                    <a:pt x="193" y="101377"/>
                  </a:cubicBezTo>
                  <a:cubicBezTo>
                    <a:pt x="-52" y="105269"/>
                    <a:pt x="-36" y="108582"/>
                    <a:pt x="87" y="110765"/>
                  </a:cubicBezTo>
                  <a:cubicBezTo>
                    <a:pt x="209" y="112948"/>
                    <a:pt x="209" y="112948"/>
                    <a:pt x="240" y="11149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D633BE00-AB11-EC92-4D8A-4B3AAB96FF45}"/>
                </a:ext>
              </a:extLst>
            </p:cNvPr>
            <p:cNvSpPr/>
            <p:nvPr/>
          </p:nvSpPr>
          <p:spPr>
            <a:xfrm>
              <a:off x="6024193" y="3252100"/>
              <a:ext cx="34197" cy="39118"/>
            </a:xfrm>
            <a:custGeom>
              <a:avLst/>
              <a:gdLst>
                <a:gd name="connsiteX0" fmla="*/ 13514 w 34197"/>
                <a:gd name="connsiteY0" fmla="*/ 11974 h 39118"/>
                <a:gd name="connsiteX1" fmla="*/ 5862 w 34197"/>
                <a:gd name="connsiteY1" fmla="*/ 18613 h 39118"/>
                <a:gd name="connsiteX2" fmla="*/ 2838 w 34197"/>
                <a:gd name="connsiteY2" fmla="*/ 22331 h 39118"/>
                <a:gd name="connsiteX3" fmla="*/ 1325 w 34197"/>
                <a:gd name="connsiteY3" fmla="*/ 25353 h 39118"/>
                <a:gd name="connsiteX4" fmla="*/ 395 w 34197"/>
                <a:gd name="connsiteY4" fmla="*/ 28715 h 39118"/>
                <a:gd name="connsiteX5" fmla="*/ 1 w 34197"/>
                <a:gd name="connsiteY5" fmla="*/ 32787 h 39118"/>
                <a:gd name="connsiteX6" fmla="*/ 380 w 34197"/>
                <a:gd name="connsiteY6" fmla="*/ 36280 h 39118"/>
                <a:gd name="connsiteX7" fmla="*/ 1406 w 34197"/>
                <a:gd name="connsiteY7" fmla="*/ 38679 h 39118"/>
                <a:gd name="connsiteX8" fmla="*/ 1547 w 34197"/>
                <a:gd name="connsiteY8" fmla="*/ 38851 h 39118"/>
                <a:gd name="connsiteX9" fmla="*/ 1111 w 34197"/>
                <a:gd name="connsiteY9" fmla="*/ 37136 h 39118"/>
                <a:gd name="connsiteX10" fmla="*/ 991 w 34197"/>
                <a:gd name="connsiteY10" fmla="*/ 34053 h 39118"/>
                <a:gd name="connsiteX11" fmla="*/ 1549 w 34197"/>
                <a:gd name="connsiteY11" fmla="*/ 30199 h 39118"/>
                <a:gd name="connsiteX12" fmla="*/ 2492 w 34197"/>
                <a:gd name="connsiteY12" fmla="*/ 26930 h 39118"/>
                <a:gd name="connsiteX13" fmla="*/ 3840 w 34197"/>
                <a:gd name="connsiteY13" fmla="*/ 24224 h 39118"/>
                <a:gd name="connsiteX14" fmla="*/ 5698 w 34197"/>
                <a:gd name="connsiteY14" fmla="*/ 21616 h 39118"/>
                <a:gd name="connsiteX15" fmla="*/ 11788 w 34197"/>
                <a:gd name="connsiteY15" fmla="*/ 15947 h 39118"/>
                <a:gd name="connsiteX16" fmla="*/ 21257 w 34197"/>
                <a:gd name="connsiteY16" fmla="*/ 8817 h 39118"/>
                <a:gd name="connsiteX17" fmla="*/ 30270 w 34197"/>
                <a:gd name="connsiteY17" fmla="*/ 2607 h 39118"/>
                <a:gd name="connsiteX18" fmla="*/ 34198 w 34197"/>
                <a:gd name="connsiteY18" fmla="*/ 0 h 39118"/>
                <a:gd name="connsiteX19" fmla="*/ 23897 w 34197"/>
                <a:gd name="connsiteY19" fmla="*/ 5000 h 39118"/>
                <a:gd name="connsiteX20" fmla="*/ 13514 w 34197"/>
                <a:gd name="connsiteY20" fmla="*/ 11974 h 39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4197" h="39118">
                  <a:moveTo>
                    <a:pt x="13514" y="11974"/>
                  </a:moveTo>
                  <a:cubicBezTo>
                    <a:pt x="10389" y="14392"/>
                    <a:pt x="7573" y="16858"/>
                    <a:pt x="5862" y="18613"/>
                  </a:cubicBezTo>
                  <a:cubicBezTo>
                    <a:pt x="4150" y="20367"/>
                    <a:pt x="3444" y="21340"/>
                    <a:pt x="2838" y="22331"/>
                  </a:cubicBezTo>
                  <a:cubicBezTo>
                    <a:pt x="2231" y="23321"/>
                    <a:pt x="1726" y="24329"/>
                    <a:pt x="1325" y="25353"/>
                  </a:cubicBezTo>
                  <a:cubicBezTo>
                    <a:pt x="925" y="26377"/>
                    <a:pt x="627" y="27414"/>
                    <a:pt x="395" y="28715"/>
                  </a:cubicBezTo>
                  <a:cubicBezTo>
                    <a:pt x="163" y="30016"/>
                    <a:pt x="14" y="31472"/>
                    <a:pt x="1" y="32787"/>
                  </a:cubicBezTo>
                  <a:cubicBezTo>
                    <a:pt x="-13" y="34101"/>
                    <a:pt x="112" y="35269"/>
                    <a:pt x="380" y="36280"/>
                  </a:cubicBezTo>
                  <a:cubicBezTo>
                    <a:pt x="649" y="37291"/>
                    <a:pt x="1072" y="38125"/>
                    <a:pt x="1406" y="38679"/>
                  </a:cubicBezTo>
                  <a:cubicBezTo>
                    <a:pt x="1740" y="39232"/>
                    <a:pt x="1740" y="39232"/>
                    <a:pt x="1547" y="38851"/>
                  </a:cubicBezTo>
                  <a:cubicBezTo>
                    <a:pt x="1547" y="38851"/>
                    <a:pt x="1255" y="38048"/>
                    <a:pt x="1111" y="37136"/>
                  </a:cubicBezTo>
                  <a:cubicBezTo>
                    <a:pt x="966" y="36224"/>
                    <a:pt x="923" y="35203"/>
                    <a:pt x="991" y="34053"/>
                  </a:cubicBezTo>
                  <a:cubicBezTo>
                    <a:pt x="1057" y="32903"/>
                    <a:pt x="1245" y="31620"/>
                    <a:pt x="1549" y="30199"/>
                  </a:cubicBezTo>
                  <a:cubicBezTo>
                    <a:pt x="1853" y="28778"/>
                    <a:pt x="2129" y="27847"/>
                    <a:pt x="2492" y="26930"/>
                  </a:cubicBezTo>
                  <a:cubicBezTo>
                    <a:pt x="2854" y="26014"/>
                    <a:pt x="3303" y="25112"/>
                    <a:pt x="3840" y="24224"/>
                  </a:cubicBezTo>
                  <a:cubicBezTo>
                    <a:pt x="4378" y="23336"/>
                    <a:pt x="5001" y="22458"/>
                    <a:pt x="5698" y="21616"/>
                  </a:cubicBezTo>
                  <a:cubicBezTo>
                    <a:pt x="6395" y="20775"/>
                    <a:pt x="8933" y="18343"/>
                    <a:pt x="11788" y="15947"/>
                  </a:cubicBezTo>
                  <a:cubicBezTo>
                    <a:pt x="14643" y="13551"/>
                    <a:pt x="17811" y="11194"/>
                    <a:pt x="21257" y="8817"/>
                  </a:cubicBezTo>
                  <a:cubicBezTo>
                    <a:pt x="24702" y="6441"/>
                    <a:pt x="28428" y="4035"/>
                    <a:pt x="30270" y="2607"/>
                  </a:cubicBezTo>
                  <a:cubicBezTo>
                    <a:pt x="34231" y="63"/>
                    <a:pt x="32079" y="1117"/>
                    <a:pt x="34198" y="0"/>
                  </a:cubicBezTo>
                  <a:cubicBezTo>
                    <a:pt x="31858" y="711"/>
                    <a:pt x="27704" y="2788"/>
                    <a:pt x="23897" y="5000"/>
                  </a:cubicBezTo>
                  <a:cubicBezTo>
                    <a:pt x="20091" y="7214"/>
                    <a:pt x="16638" y="9557"/>
                    <a:pt x="13514" y="1197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5FE71C8C-DAEB-7CA0-0773-4CF1BDE29390}"/>
                </a:ext>
              </a:extLst>
            </p:cNvPr>
            <p:cNvSpPr/>
            <p:nvPr/>
          </p:nvSpPr>
          <p:spPr>
            <a:xfrm>
              <a:off x="6026753" y="3262924"/>
              <a:ext cx="20874" cy="29933"/>
            </a:xfrm>
            <a:custGeom>
              <a:avLst/>
              <a:gdLst>
                <a:gd name="connsiteX0" fmla="*/ 8958 w 20874"/>
                <a:gd name="connsiteY0" fmla="*/ 6846 h 29933"/>
                <a:gd name="connsiteX1" fmla="*/ 4984 w 20874"/>
                <a:gd name="connsiteY1" fmla="*/ 11163 h 29933"/>
                <a:gd name="connsiteX2" fmla="*/ 2851 w 20874"/>
                <a:gd name="connsiteY2" fmla="*/ 14688 h 29933"/>
                <a:gd name="connsiteX3" fmla="*/ 1382 w 20874"/>
                <a:gd name="connsiteY3" fmla="*/ 18076 h 29933"/>
                <a:gd name="connsiteX4" fmla="*/ 402 w 20874"/>
                <a:gd name="connsiteY4" fmla="*/ 21463 h 29933"/>
                <a:gd name="connsiteX5" fmla="*/ 13 w 20874"/>
                <a:gd name="connsiteY5" fmla="*/ 24396 h 29933"/>
                <a:gd name="connsiteX6" fmla="*/ 162 w 20874"/>
                <a:gd name="connsiteY6" fmla="*/ 27096 h 29933"/>
                <a:gd name="connsiteX7" fmla="*/ 734 w 20874"/>
                <a:gd name="connsiteY7" fmla="*/ 29438 h 29933"/>
                <a:gd name="connsiteX8" fmla="*/ 828 w 20874"/>
                <a:gd name="connsiteY8" fmla="*/ 29639 h 29933"/>
                <a:gd name="connsiteX9" fmla="*/ 745 w 20874"/>
                <a:gd name="connsiteY9" fmla="*/ 27922 h 29933"/>
                <a:gd name="connsiteX10" fmla="*/ 881 w 20874"/>
                <a:gd name="connsiteY10" fmla="*/ 25357 h 29933"/>
                <a:gd name="connsiteX11" fmla="*/ 1362 w 20874"/>
                <a:gd name="connsiteY11" fmla="*/ 22770 h 29933"/>
                <a:gd name="connsiteX12" fmla="*/ 2385 w 20874"/>
                <a:gd name="connsiteY12" fmla="*/ 19726 h 29933"/>
                <a:gd name="connsiteX13" fmla="*/ 3849 w 20874"/>
                <a:gd name="connsiteY13" fmla="*/ 16566 h 29933"/>
                <a:gd name="connsiteX14" fmla="*/ 5678 w 20874"/>
                <a:gd name="connsiteY14" fmla="*/ 13540 h 29933"/>
                <a:gd name="connsiteX15" fmla="*/ 8773 w 20874"/>
                <a:gd name="connsiteY15" fmla="*/ 9611 h 29933"/>
                <a:gd name="connsiteX16" fmla="*/ 13526 w 20874"/>
                <a:gd name="connsiteY16" fmla="*/ 5279 h 29933"/>
                <a:gd name="connsiteX17" fmla="*/ 18560 w 20874"/>
                <a:gd name="connsiteY17" fmla="*/ 1563 h 29933"/>
                <a:gd name="connsiteX18" fmla="*/ 20875 w 20874"/>
                <a:gd name="connsiteY18" fmla="*/ 0 h 29933"/>
                <a:gd name="connsiteX19" fmla="*/ 14753 w 20874"/>
                <a:gd name="connsiteY19" fmla="*/ 2759 h 29933"/>
                <a:gd name="connsiteX20" fmla="*/ 8958 w 20874"/>
                <a:gd name="connsiteY20" fmla="*/ 6846 h 29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0874" h="29933">
                  <a:moveTo>
                    <a:pt x="8958" y="6846"/>
                  </a:moveTo>
                  <a:cubicBezTo>
                    <a:pt x="7297" y="8296"/>
                    <a:pt x="5908" y="9830"/>
                    <a:pt x="4984" y="11163"/>
                  </a:cubicBezTo>
                  <a:cubicBezTo>
                    <a:pt x="4059" y="12495"/>
                    <a:pt x="3418" y="13581"/>
                    <a:pt x="2851" y="14688"/>
                  </a:cubicBezTo>
                  <a:cubicBezTo>
                    <a:pt x="2285" y="15796"/>
                    <a:pt x="1797" y="16926"/>
                    <a:pt x="1382" y="18076"/>
                  </a:cubicBezTo>
                  <a:cubicBezTo>
                    <a:pt x="968" y="19225"/>
                    <a:pt x="631" y="20394"/>
                    <a:pt x="402" y="21463"/>
                  </a:cubicBezTo>
                  <a:cubicBezTo>
                    <a:pt x="171" y="22532"/>
                    <a:pt x="52" y="23474"/>
                    <a:pt x="13" y="24396"/>
                  </a:cubicBezTo>
                  <a:cubicBezTo>
                    <a:pt x="-26" y="25318"/>
                    <a:pt x="23" y="26220"/>
                    <a:pt x="162" y="27096"/>
                  </a:cubicBezTo>
                  <a:cubicBezTo>
                    <a:pt x="300" y="27972"/>
                    <a:pt x="549" y="28815"/>
                    <a:pt x="734" y="29438"/>
                  </a:cubicBezTo>
                  <a:cubicBezTo>
                    <a:pt x="917" y="30060"/>
                    <a:pt x="917" y="30060"/>
                    <a:pt x="828" y="29639"/>
                  </a:cubicBezTo>
                  <a:cubicBezTo>
                    <a:pt x="828" y="29639"/>
                    <a:pt x="747" y="28778"/>
                    <a:pt x="745" y="27922"/>
                  </a:cubicBezTo>
                  <a:cubicBezTo>
                    <a:pt x="742" y="27065"/>
                    <a:pt x="782" y="26212"/>
                    <a:pt x="881" y="25357"/>
                  </a:cubicBezTo>
                  <a:cubicBezTo>
                    <a:pt x="979" y="24501"/>
                    <a:pt x="1138" y="23639"/>
                    <a:pt x="1362" y="22770"/>
                  </a:cubicBezTo>
                  <a:cubicBezTo>
                    <a:pt x="1586" y="21902"/>
                    <a:pt x="1957" y="20803"/>
                    <a:pt x="2385" y="19726"/>
                  </a:cubicBezTo>
                  <a:cubicBezTo>
                    <a:pt x="2813" y="18649"/>
                    <a:pt x="3300" y="17597"/>
                    <a:pt x="3849" y="16566"/>
                  </a:cubicBezTo>
                  <a:cubicBezTo>
                    <a:pt x="4397" y="15535"/>
                    <a:pt x="5008" y="14526"/>
                    <a:pt x="5678" y="13540"/>
                  </a:cubicBezTo>
                  <a:cubicBezTo>
                    <a:pt x="6348" y="12553"/>
                    <a:pt x="7455" y="11073"/>
                    <a:pt x="8773" y="9611"/>
                  </a:cubicBezTo>
                  <a:cubicBezTo>
                    <a:pt x="10092" y="8150"/>
                    <a:pt x="11675" y="6706"/>
                    <a:pt x="13526" y="5279"/>
                  </a:cubicBezTo>
                  <a:cubicBezTo>
                    <a:pt x="15379" y="3852"/>
                    <a:pt x="17495" y="2431"/>
                    <a:pt x="18560" y="1563"/>
                  </a:cubicBezTo>
                  <a:cubicBezTo>
                    <a:pt x="20906" y="64"/>
                    <a:pt x="19593" y="631"/>
                    <a:pt x="20875" y="0"/>
                  </a:cubicBezTo>
                  <a:cubicBezTo>
                    <a:pt x="19439" y="334"/>
                    <a:pt x="16954" y="1486"/>
                    <a:pt x="14753" y="2759"/>
                  </a:cubicBezTo>
                  <a:cubicBezTo>
                    <a:pt x="12550" y="4031"/>
                    <a:pt x="10620" y="5396"/>
                    <a:pt x="8958" y="684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D0A604A5-BAD8-C7CF-5EBE-51008B3E172C}"/>
                </a:ext>
              </a:extLst>
            </p:cNvPr>
            <p:cNvSpPr/>
            <p:nvPr/>
          </p:nvSpPr>
          <p:spPr>
            <a:xfrm>
              <a:off x="6030399" y="3270113"/>
              <a:ext cx="13499" cy="26687"/>
            </a:xfrm>
            <a:custGeom>
              <a:avLst/>
              <a:gdLst>
                <a:gd name="connsiteX0" fmla="*/ 5255 w 13499"/>
                <a:gd name="connsiteY0" fmla="*/ 6470 h 26687"/>
                <a:gd name="connsiteX1" fmla="*/ 2020 w 13499"/>
                <a:gd name="connsiteY1" fmla="*/ 11528 h 26687"/>
                <a:gd name="connsiteX2" fmla="*/ 280 w 13499"/>
                <a:gd name="connsiteY2" fmla="*/ 16707 h 26687"/>
                <a:gd name="connsiteX3" fmla="*/ 130 w 13499"/>
                <a:gd name="connsiteY3" fmla="*/ 21611 h 26687"/>
                <a:gd name="connsiteX4" fmla="*/ 1337 w 13499"/>
                <a:gd name="connsiteY4" fmla="*/ 25813 h 26687"/>
                <a:gd name="connsiteX5" fmla="*/ 1562 w 13499"/>
                <a:gd name="connsiteY5" fmla="*/ 26161 h 26687"/>
                <a:gd name="connsiteX6" fmla="*/ 1107 w 13499"/>
                <a:gd name="connsiteY6" fmla="*/ 23082 h 26687"/>
                <a:gd name="connsiteX7" fmla="*/ 1295 w 13499"/>
                <a:gd name="connsiteY7" fmla="*/ 18544 h 26687"/>
                <a:gd name="connsiteX8" fmla="*/ 2769 w 13499"/>
                <a:gd name="connsiteY8" fmla="*/ 13948 h 26687"/>
                <a:gd name="connsiteX9" fmla="*/ 5460 w 13499"/>
                <a:gd name="connsiteY9" fmla="*/ 9002 h 26687"/>
                <a:gd name="connsiteX10" fmla="*/ 8836 w 13499"/>
                <a:gd name="connsiteY10" fmla="*/ 4513 h 26687"/>
                <a:gd name="connsiteX11" fmla="*/ 12079 w 13499"/>
                <a:gd name="connsiteY11" fmla="*/ 1228 h 26687"/>
                <a:gd name="connsiteX12" fmla="*/ 13499 w 13499"/>
                <a:gd name="connsiteY12" fmla="*/ 0 h 26687"/>
                <a:gd name="connsiteX13" fmla="*/ 9404 w 13499"/>
                <a:gd name="connsiteY13" fmla="*/ 2393 h 26687"/>
                <a:gd name="connsiteX14" fmla="*/ 5255 w 13499"/>
                <a:gd name="connsiteY14" fmla="*/ 6470 h 26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499" h="26687">
                  <a:moveTo>
                    <a:pt x="5255" y="6470"/>
                  </a:moveTo>
                  <a:cubicBezTo>
                    <a:pt x="4000" y="8015"/>
                    <a:pt x="2874" y="9735"/>
                    <a:pt x="2020" y="11528"/>
                  </a:cubicBezTo>
                  <a:cubicBezTo>
                    <a:pt x="1166" y="13321"/>
                    <a:pt x="593" y="15029"/>
                    <a:pt x="280" y="16707"/>
                  </a:cubicBezTo>
                  <a:cubicBezTo>
                    <a:pt x="-33" y="18385"/>
                    <a:pt x="-85" y="20024"/>
                    <a:pt x="130" y="21611"/>
                  </a:cubicBezTo>
                  <a:cubicBezTo>
                    <a:pt x="345" y="23199"/>
                    <a:pt x="856" y="24712"/>
                    <a:pt x="1337" y="25813"/>
                  </a:cubicBezTo>
                  <a:cubicBezTo>
                    <a:pt x="1818" y="26913"/>
                    <a:pt x="1818" y="26913"/>
                    <a:pt x="1562" y="26161"/>
                  </a:cubicBezTo>
                  <a:cubicBezTo>
                    <a:pt x="1562" y="26161"/>
                    <a:pt x="1244" y="24601"/>
                    <a:pt x="1107" y="23082"/>
                  </a:cubicBezTo>
                  <a:cubicBezTo>
                    <a:pt x="971" y="21562"/>
                    <a:pt x="1025" y="20056"/>
                    <a:pt x="1295" y="18544"/>
                  </a:cubicBezTo>
                  <a:cubicBezTo>
                    <a:pt x="1566" y="17032"/>
                    <a:pt x="2057" y="15504"/>
                    <a:pt x="2769" y="13948"/>
                  </a:cubicBezTo>
                  <a:cubicBezTo>
                    <a:pt x="3481" y="12392"/>
                    <a:pt x="4447" y="10639"/>
                    <a:pt x="5460" y="9002"/>
                  </a:cubicBezTo>
                  <a:cubicBezTo>
                    <a:pt x="6471" y="7366"/>
                    <a:pt x="7595" y="5872"/>
                    <a:pt x="8836" y="4513"/>
                  </a:cubicBezTo>
                  <a:cubicBezTo>
                    <a:pt x="10076" y="3153"/>
                    <a:pt x="11432" y="1918"/>
                    <a:pt x="12079" y="1228"/>
                  </a:cubicBezTo>
                  <a:cubicBezTo>
                    <a:pt x="13535" y="61"/>
                    <a:pt x="12691" y="478"/>
                    <a:pt x="13499" y="0"/>
                  </a:cubicBezTo>
                  <a:cubicBezTo>
                    <a:pt x="12556" y="269"/>
                    <a:pt x="10914" y="1224"/>
                    <a:pt x="9404" y="2393"/>
                  </a:cubicBezTo>
                  <a:cubicBezTo>
                    <a:pt x="7894" y="3563"/>
                    <a:pt x="6509" y="4925"/>
                    <a:pt x="5255" y="647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CCCCA7FA-DAF6-C680-A37F-0B2F91EB1B7D}"/>
                </a:ext>
              </a:extLst>
            </p:cNvPr>
            <p:cNvSpPr/>
            <p:nvPr/>
          </p:nvSpPr>
          <p:spPr>
            <a:xfrm>
              <a:off x="6034300" y="3276553"/>
              <a:ext cx="9242" cy="17210"/>
            </a:xfrm>
            <a:custGeom>
              <a:avLst/>
              <a:gdLst>
                <a:gd name="connsiteX0" fmla="*/ 4699 w 9242"/>
                <a:gd name="connsiteY0" fmla="*/ 3216 h 17210"/>
                <a:gd name="connsiteX1" fmla="*/ 2518 w 9242"/>
                <a:gd name="connsiteY1" fmla="*/ 6194 h 17210"/>
                <a:gd name="connsiteX2" fmla="*/ 1128 w 9242"/>
                <a:gd name="connsiteY2" fmla="*/ 9342 h 17210"/>
                <a:gd name="connsiteX3" fmla="*/ 323 w 9242"/>
                <a:gd name="connsiteY3" fmla="*/ 12830 h 17210"/>
                <a:gd name="connsiteX4" fmla="*/ 28 w 9242"/>
                <a:gd name="connsiteY4" fmla="*/ 16400 h 17210"/>
                <a:gd name="connsiteX5" fmla="*/ 70 w 9242"/>
                <a:gd name="connsiteY5" fmla="*/ 16746 h 17210"/>
                <a:gd name="connsiteX6" fmla="*/ 755 w 9242"/>
                <a:gd name="connsiteY6" fmla="*/ 14209 h 17210"/>
                <a:gd name="connsiteX7" fmla="*/ 1858 w 9242"/>
                <a:gd name="connsiteY7" fmla="*/ 10796 h 17210"/>
                <a:gd name="connsiteX8" fmla="*/ 3171 w 9242"/>
                <a:gd name="connsiteY8" fmla="*/ 7899 h 17210"/>
                <a:gd name="connsiteX9" fmla="*/ 4923 w 9242"/>
                <a:gd name="connsiteY9" fmla="*/ 4868 h 17210"/>
                <a:gd name="connsiteX10" fmla="*/ 6893 w 9242"/>
                <a:gd name="connsiteY10" fmla="*/ 2259 h 17210"/>
                <a:gd name="connsiteX11" fmla="*/ 8566 w 9242"/>
                <a:gd name="connsiteY11" fmla="*/ 579 h 17210"/>
                <a:gd name="connsiteX12" fmla="*/ 9242 w 9242"/>
                <a:gd name="connsiteY12" fmla="*/ 0 h 17210"/>
                <a:gd name="connsiteX13" fmla="*/ 7120 w 9242"/>
                <a:gd name="connsiteY13" fmla="*/ 1024 h 17210"/>
                <a:gd name="connsiteX14" fmla="*/ 4699 w 9242"/>
                <a:gd name="connsiteY14" fmla="*/ 3216 h 17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242" h="17210">
                  <a:moveTo>
                    <a:pt x="4699" y="3216"/>
                  </a:moveTo>
                  <a:cubicBezTo>
                    <a:pt x="3910" y="4105"/>
                    <a:pt x="3139" y="5146"/>
                    <a:pt x="2518" y="6194"/>
                  </a:cubicBezTo>
                  <a:cubicBezTo>
                    <a:pt x="1899" y="7243"/>
                    <a:pt x="1476" y="8254"/>
                    <a:pt x="1128" y="9342"/>
                  </a:cubicBezTo>
                  <a:cubicBezTo>
                    <a:pt x="780" y="10430"/>
                    <a:pt x="506" y="11592"/>
                    <a:pt x="323" y="12830"/>
                  </a:cubicBezTo>
                  <a:cubicBezTo>
                    <a:pt x="140" y="14069"/>
                    <a:pt x="71" y="15384"/>
                    <a:pt x="28" y="16400"/>
                  </a:cubicBezTo>
                  <a:cubicBezTo>
                    <a:pt x="-15" y="17415"/>
                    <a:pt x="-15" y="17415"/>
                    <a:pt x="70" y="16746"/>
                  </a:cubicBezTo>
                  <a:cubicBezTo>
                    <a:pt x="70" y="16746"/>
                    <a:pt x="408" y="15433"/>
                    <a:pt x="755" y="14209"/>
                  </a:cubicBezTo>
                  <a:cubicBezTo>
                    <a:pt x="1102" y="12986"/>
                    <a:pt x="1461" y="11848"/>
                    <a:pt x="1858" y="10796"/>
                  </a:cubicBezTo>
                  <a:cubicBezTo>
                    <a:pt x="2255" y="9745"/>
                    <a:pt x="2693" y="8781"/>
                    <a:pt x="3171" y="7899"/>
                  </a:cubicBezTo>
                  <a:cubicBezTo>
                    <a:pt x="3649" y="7017"/>
                    <a:pt x="4280" y="5873"/>
                    <a:pt x="4923" y="4868"/>
                  </a:cubicBezTo>
                  <a:cubicBezTo>
                    <a:pt x="5566" y="3863"/>
                    <a:pt x="6222" y="2994"/>
                    <a:pt x="6893" y="2259"/>
                  </a:cubicBezTo>
                  <a:cubicBezTo>
                    <a:pt x="7565" y="1523"/>
                    <a:pt x="8250" y="909"/>
                    <a:pt x="8566" y="579"/>
                  </a:cubicBezTo>
                  <a:cubicBezTo>
                    <a:pt x="9273" y="65"/>
                    <a:pt x="8852" y="184"/>
                    <a:pt x="9242" y="0"/>
                  </a:cubicBezTo>
                  <a:cubicBezTo>
                    <a:pt x="8787" y="67"/>
                    <a:pt x="7945" y="456"/>
                    <a:pt x="7120" y="1024"/>
                  </a:cubicBezTo>
                  <a:cubicBezTo>
                    <a:pt x="6294" y="1593"/>
                    <a:pt x="5487" y="2327"/>
                    <a:pt x="4699" y="321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1B6912CD-E662-782A-DD05-F7164BF9E20E}"/>
                </a:ext>
              </a:extLst>
            </p:cNvPr>
            <p:cNvSpPr/>
            <p:nvPr/>
          </p:nvSpPr>
          <p:spPr>
            <a:xfrm>
              <a:off x="5889413" y="3483689"/>
              <a:ext cx="120276" cy="131509"/>
            </a:xfrm>
            <a:custGeom>
              <a:avLst/>
              <a:gdLst>
                <a:gd name="connsiteX0" fmla="*/ 115944 w 120276"/>
                <a:gd name="connsiteY0" fmla="*/ 129388 h 131509"/>
                <a:gd name="connsiteX1" fmla="*/ 110333 w 120276"/>
                <a:gd name="connsiteY1" fmla="*/ 126479 h 131509"/>
                <a:gd name="connsiteX2" fmla="*/ 104623 w 120276"/>
                <a:gd name="connsiteY2" fmla="*/ 122725 h 131509"/>
                <a:gd name="connsiteX3" fmla="*/ 96634 w 120276"/>
                <a:gd name="connsiteY3" fmla="*/ 116204 h 131509"/>
                <a:gd name="connsiteX4" fmla="*/ 84363 w 120276"/>
                <a:gd name="connsiteY4" fmla="*/ 104490 h 131509"/>
                <a:gd name="connsiteX5" fmla="*/ 64333 w 120276"/>
                <a:gd name="connsiteY5" fmla="*/ 82831 h 131509"/>
                <a:gd name="connsiteX6" fmla="*/ 50122 w 120276"/>
                <a:gd name="connsiteY6" fmla="*/ 64527 h 131509"/>
                <a:gd name="connsiteX7" fmla="*/ 43021 w 120276"/>
                <a:gd name="connsiteY7" fmla="*/ 54528 h 131509"/>
                <a:gd name="connsiteX8" fmla="*/ 35569 w 120276"/>
                <a:gd name="connsiteY8" fmla="*/ 45522 h 131509"/>
                <a:gd name="connsiteX9" fmla="*/ 29616 w 120276"/>
                <a:gd name="connsiteY9" fmla="*/ 36515 h 131509"/>
                <a:gd name="connsiteX10" fmla="*/ 25427 w 120276"/>
                <a:gd name="connsiteY10" fmla="*/ 29268 h 131509"/>
                <a:gd name="connsiteX11" fmla="*/ 22639 w 120276"/>
                <a:gd name="connsiteY11" fmla="*/ 24951 h 131509"/>
                <a:gd name="connsiteX12" fmla="*/ 19873 w 120276"/>
                <a:gd name="connsiteY12" fmla="*/ 21263 h 131509"/>
                <a:gd name="connsiteX13" fmla="*/ 14935 w 120276"/>
                <a:gd name="connsiteY13" fmla="*/ 15601 h 131509"/>
                <a:gd name="connsiteX14" fmla="*/ 7455 w 120276"/>
                <a:gd name="connsiteY14" fmla="*/ 8065 h 131509"/>
                <a:gd name="connsiteX15" fmla="*/ 3555 w 120276"/>
                <a:gd name="connsiteY15" fmla="*/ 4182 h 131509"/>
                <a:gd name="connsiteX16" fmla="*/ 2033 w 120276"/>
                <a:gd name="connsiteY16" fmla="*/ 2338 h 131509"/>
                <a:gd name="connsiteX17" fmla="*/ 638 w 120276"/>
                <a:gd name="connsiteY17" fmla="*/ 677 h 131509"/>
                <a:gd name="connsiteX18" fmla="*/ 0 w 120276"/>
                <a:gd name="connsiteY18" fmla="*/ 0 h 131509"/>
                <a:gd name="connsiteX19" fmla="*/ 925 w 120276"/>
                <a:gd name="connsiteY19" fmla="*/ 2059 h 131509"/>
                <a:gd name="connsiteX20" fmla="*/ 2222 w 120276"/>
                <a:gd name="connsiteY20" fmla="*/ 4216 h 131509"/>
                <a:gd name="connsiteX21" fmla="*/ 4786 w 120276"/>
                <a:gd name="connsiteY21" fmla="*/ 7399 h 131509"/>
                <a:gd name="connsiteX22" fmla="*/ 11331 w 120276"/>
                <a:gd name="connsiteY22" fmla="*/ 14605 h 131509"/>
                <a:gd name="connsiteX23" fmla="*/ 16955 w 120276"/>
                <a:gd name="connsiteY23" fmla="*/ 20895 h 131509"/>
                <a:gd name="connsiteX24" fmla="*/ 20212 w 120276"/>
                <a:gd name="connsiteY24" fmla="*/ 24986 h 131509"/>
                <a:gd name="connsiteX25" fmla="*/ 22641 w 120276"/>
                <a:gd name="connsiteY25" fmla="*/ 28580 h 131509"/>
                <a:gd name="connsiteX26" fmla="*/ 26316 w 120276"/>
                <a:gd name="connsiteY26" fmla="*/ 34775 h 131509"/>
                <a:gd name="connsiteX27" fmla="*/ 31766 w 120276"/>
                <a:gd name="connsiteY27" fmla="*/ 43578 h 131509"/>
                <a:gd name="connsiteX28" fmla="*/ 38999 w 120276"/>
                <a:gd name="connsiteY28" fmla="*/ 52668 h 131509"/>
                <a:gd name="connsiteX29" fmla="*/ 46144 w 120276"/>
                <a:gd name="connsiteY29" fmla="*/ 62236 h 131509"/>
                <a:gd name="connsiteX30" fmla="*/ 56762 w 120276"/>
                <a:gd name="connsiteY30" fmla="*/ 76615 h 131509"/>
                <a:gd name="connsiteX31" fmla="*/ 77885 w 120276"/>
                <a:gd name="connsiteY31" fmla="*/ 100833 h 131509"/>
                <a:gd name="connsiteX32" fmla="*/ 91643 w 120276"/>
                <a:gd name="connsiteY32" fmla="*/ 114348 h 131509"/>
                <a:gd name="connsiteX33" fmla="*/ 101221 w 120276"/>
                <a:gd name="connsiteY33" fmla="*/ 122720 h 131509"/>
                <a:gd name="connsiteX34" fmla="*/ 107495 w 120276"/>
                <a:gd name="connsiteY34" fmla="*/ 126881 h 131509"/>
                <a:gd name="connsiteX35" fmla="*/ 113476 w 120276"/>
                <a:gd name="connsiteY35" fmla="*/ 129848 h 131509"/>
                <a:gd name="connsiteX36" fmla="*/ 119035 w 120276"/>
                <a:gd name="connsiteY36" fmla="*/ 131401 h 131509"/>
                <a:gd name="connsiteX37" fmla="*/ 119605 w 120276"/>
                <a:gd name="connsiteY37" fmla="*/ 131282 h 131509"/>
                <a:gd name="connsiteX38" fmla="*/ 115944 w 120276"/>
                <a:gd name="connsiteY38" fmla="*/ 129388 h 131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0276" h="131509">
                  <a:moveTo>
                    <a:pt x="115944" y="129388"/>
                  </a:moveTo>
                  <a:cubicBezTo>
                    <a:pt x="114067" y="128575"/>
                    <a:pt x="112198" y="127607"/>
                    <a:pt x="110333" y="126479"/>
                  </a:cubicBezTo>
                  <a:cubicBezTo>
                    <a:pt x="108469" y="125350"/>
                    <a:pt x="106568" y="124040"/>
                    <a:pt x="104623" y="122725"/>
                  </a:cubicBezTo>
                  <a:cubicBezTo>
                    <a:pt x="102677" y="121409"/>
                    <a:pt x="100014" y="119242"/>
                    <a:pt x="96634" y="116204"/>
                  </a:cubicBezTo>
                  <a:cubicBezTo>
                    <a:pt x="93254" y="113165"/>
                    <a:pt x="89162" y="109260"/>
                    <a:pt x="84363" y="104490"/>
                  </a:cubicBezTo>
                  <a:cubicBezTo>
                    <a:pt x="79565" y="99720"/>
                    <a:pt x="74086" y="94113"/>
                    <a:pt x="64333" y="82831"/>
                  </a:cubicBezTo>
                  <a:cubicBezTo>
                    <a:pt x="54580" y="71549"/>
                    <a:pt x="52424" y="68016"/>
                    <a:pt x="50122" y="64527"/>
                  </a:cubicBezTo>
                  <a:cubicBezTo>
                    <a:pt x="47821" y="61037"/>
                    <a:pt x="45454" y="57704"/>
                    <a:pt x="43021" y="54528"/>
                  </a:cubicBezTo>
                  <a:cubicBezTo>
                    <a:pt x="40588" y="51352"/>
                    <a:pt x="38090" y="48332"/>
                    <a:pt x="35569" y="45522"/>
                  </a:cubicBezTo>
                  <a:cubicBezTo>
                    <a:pt x="33048" y="42712"/>
                    <a:pt x="31246" y="39420"/>
                    <a:pt x="29616" y="36515"/>
                  </a:cubicBezTo>
                  <a:cubicBezTo>
                    <a:pt x="27984" y="33610"/>
                    <a:pt x="26588" y="31195"/>
                    <a:pt x="25427" y="29268"/>
                  </a:cubicBezTo>
                  <a:cubicBezTo>
                    <a:pt x="24264" y="27341"/>
                    <a:pt x="23332" y="25897"/>
                    <a:pt x="22639" y="24951"/>
                  </a:cubicBezTo>
                  <a:cubicBezTo>
                    <a:pt x="21946" y="24005"/>
                    <a:pt x="21121" y="22818"/>
                    <a:pt x="19873" y="21263"/>
                  </a:cubicBezTo>
                  <a:cubicBezTo>
                    <a:pt x="18626" y="19708"/>
                    <a:pt x="16983" y="17820"/>
                    <a:pt x="14935" y="15601"/>
                  </a:cubicBezTo>
                  <a:cubicBezTo>
                    <a:pt x="12888" y="13382"/>
                    <a:pt x="10393" y="10869"/>
                    <a:pt x="7455" y="8065"/>
                  </a:cubicBezTo>
                  <a:cubicBezTo>
                    <a:pt x="4518" y="5261"/>
                    <a:pt x="4051" y="4757"/>
                    <a:pt x="3555" y="4182"/>
                  </a:cubicBezTo>
                  <a:cubicBezTo>
                    <a:pt x="3059" y="3607"/>
                    <a:pt x="2552" y="2993"/>
                    <a:pt x="2033" y="2338"/>
                  </a:cubicBezTo>
                  <a:cubicBezTo>
                    <a:pt x="1515" y="1684"/>
                    <a:pt x="978" y="994"/>
                    <a:pt x="638" y="677"/>
                  </a:cubicBezTo>
                  <a:cubicBezTo>
                    <a:pt x="61" y="-37"/>
                    <a:pt x="237" y="396"/>
                    <a:pt x="0" y="0"/>
                  </a:cubicBezTo>
                  <a:cubicBezTo>
                    <a:pt x="116" y="471"/>
                    <a:pt x="506" y="1293"/>
                    <a:pt x="925" y="2059"/>
                  </a:cubicBezTo>
                  <a:cubicBezTo>
                    <a:pt x="1344" y="2825"/>
                    <a:pt x="1778" y="3543"/>
                    <a:pt x="2222" y="4216"/>
                  </a:cubicBezTo>
                  <a:cubicBezTo>
                    <a:pt x="2667" y="4889"/>
                    <a:pt x="3119" y="5517"/>
                    <a:pt x="4786" y="7399"/>
                  </a:cubicBezTo>
                  <a:cubicBezTo>
                    <a:pt x="6454" y="9281"/>
                    <a:pt x="9072" y="12139"/>
                    <a:pt x="11331" y="14605"/>
                  </a:cubicBezTo>
                  <a:cubicBezTo>
                    <a:pt x="13591" y="17070"/>
                    <a:pt x="15477" y="19158"/>
                    <a:pt x="16955" y="20895"/>
                  </a:cubicBezTo>
                  <a:cubicBezTo>
                    <a:pt x="18434" y="22632"/>
                    <a:pt x="19501" y="24012"/>
                    <a:pt x="20212" y="24986"/>
                  </a:cubicBezTo>
                  <a:cubicBezTo>
                    <a:pt x="20924" y="25958"/>
                    <a:pt x="21657" y="27015"/>
                    <a:pt x="22641" y="28580"/>
                  </a:cubicBezTo>
                  <a:cubicBezTo>
                    <a:pt x="23625" y="30146"/>
                    <a:pt x="24851" y="32212"/>
                    <a:pt x="26316" y="34775"/>
                  </a:cubicBezTo>
                  <a:cubicBezTo>
                    <a:pt x="27781" y="37337"/>
                    <a:pt x="29484" y="40395"/>
                    <a:pt x="31766" y="43578"/>
                  </a:cubicBezTo>
                  <a:cubicBezTo>
                    <a:pt x="34047" y="46761"/>
                    <a:pt x="36555" y="49635"/>
                    <a:pt x="38999" y="52668"/>
                  </a:cubicBezTo>
                  <a:cubicBezTo>
                    <a:pt x="41444" y="55700"/>
                    <a:pt x="43826" y="58889"/>
                    <a:pt x="46144" y="62236"/>
                  </a:cubicBezTo>
                  <a:cubicBezTo>
                    <a:pt x="48463" y="65583"/>
                    <a:pt x="50718" y="69088"/>
                    <a:pt x="56762" y="76615"/>
                  </a:cubicBezTo>
                  <a:cubicBezTo>
                    <a:pt x="62805" y="84142"/>
                    <a:pt x="72590" y="95462"/>
                    <a:pt x="77885" y="100833"/>
                  </a:cubicBezTo>
                  <a:cubicBezTo>
                    <a:pt x="83179" y="106206"/>
                    <a:pt x="87760" y="110706"/>
                    <a:pt x="91643" y="114348"/>
                  </a:cubicBezTo>
                  <a:cubicBezTo>
                    <a:pt x="95526" y="117991"/>
                    <a:pt x="98713" y="120779"/>
                    <a:pt x="101221" y="122720"/>
                  </a:cubicBezTo>
                  <a:cubicBezTo>
                    <a:pt x="103727" y="124662"/>
                    <a:pt x="105523" y="125702"/>
                    <a:pt x="107495" y="126881"/>
                  </a:cubicBezTo>
                  <a:cubicBezTo>
                    <a:pt x="109468" y="128058"/>
                    <a:pt x="111469" y="129052"/>
                    <a:pt x="113476" y="129848"/>
                  </a:cubicBezTo>
                  <a:cubicBezTo>
                    <a:pt x="115482" y="130645"/>
                    <a:pt x="117491" y="131241"/>
                    <a:pt x="119035" y="131401"/>
                  </a:cubicBezTo>
                  <a:cubicBezTo>
                    <a:pt x="120579" y="131562"/>
                    <a:pt x="120579" y="131562"/>
                    <a:pt x="119605" y="131282"/>
                  </a:cubicBezTo>
                  <a:cubicBezTo>
                    <a:pt x="119605" y="131282"/>
                    <a:pt x="117822" y="130201"/>
                    <a:pt x="115944" y="1293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51CFB895-4961-2A77-D83A-7CD43B522B5C}"/>
                </a:ext>
              </a:extLst>
            </p:cNvPr>
            <p:cNvSpPr/>
            <p:nvPr/>
          </p:nvSpPr>
          <p:spPr>
            <a:xfrm>
              <a:off x="5930449" y="3529238"/>
              <a:ext cx="89322" cy="85863"/>
            </a:xfrm>
            <a:custGeom>
              <a:avLst/>
              <a:gdLst>
                <a:gd name="connsiteX0" fmla="*/ 83051 w 89322"/>
                <a:gd name="connsiteY0" fmla="*/ 82769 h 85863"/>
                <a:gd name="connsiteX1" fmla="*/ 75370 w 89322"/>
                <a:gd name="connsiteY1" fmla="*/ 79056 h 85863"/>
                <a:gd name="connsiteX2" fmla="*/ 69713 w 89322"/>
                <a:gd name="connsiteY2" fmla="*/ 75835 h 85863"/>
                <a:gd name="connsiteX3" fmla="*/ 65105 w 89322"/>
                <a:gd name="connsiteY3" fmla="*/ 72569 h 85863"/>
                <a:gd name="connsiteX4" fmla="*/ 56093 w 89322"/>
                <a:gd name="connsiteY4" fmla="*/ 65356 h 85863"/>
                <a:gd name="connsiteX5" fmla="*/ 36304 w 89322"/>
                <a:gd name="connsiteY5" fmla="*/ 45161 h 85863"/>
                <a:gd name="connsiteX6" fmla="*/ 15493 w 89322"/>
                <a:gd name="connsiteY6" fmla="*/ 19501 h 85863"/>
                <a:gd name="connsiteX7" fmla="*/ 5487 w 89322"/>
                <a:gd name="connsiteY7" fmla="*/ 6542 h 85863"/>
                <a:gd name="connsiteX8" fmla="*/ 784 w 89322"/>
                <a:gd name="connsiteY8" fmla="*/ 835 h 85863"/>
                <a:gd name="connsiteX9" fmla="*/ 0 w 89322"/>
                <a:gd name="connsiteY9" fmla="*/ 0 h 85863"/>
                <a:gd name="connsiteX10" fmla="*/ 2466 w 89322"/>
                <a:gd name="connsiteY10" fmla="*/ 4370 h 85863"/>
                <a:gd name="connsiteX11" fmla="*/ 10119 w 89322"/>
                <a:gd name="connsiteY11" fmla="*/ 15497 h 85863"/>
                <a:gd name="connsiteX12" fmla="*/ 26407 w 89322"/>
                <a:gd name="connsiteY12" fmla="*/ 36357 h 85863"/>
                <a:gd name="connsiteX13" fmla="*/ 50790 w 89322"/>
                <a:gd name="connsiteY13" fmla="*/ 63587 h 85863"/>
                <a:gd name="connsiteX14" fmla="*/ 61342 w 89322"/>
                <a:gd name="connsiteY14" fmla="*/ 72184 h 85863"/>
                <a:gd name="connsiteX15" fmla="*/ 67566 w 89322"/>
                <a:gd name="connsiteY15" fmla="*/ 76867 h 85863"/>
                <a:gd name="connsiteX16" fmla="*/ 71962 w 89322"/>
                <a:gd name="connsiteY16" fmla="*/ 79439 h 85863"/>
                <a:gd name="connsiteX17" fmla="*/ 79713 w 89322"/>
                <a:gd name="connsiteY17" fmla="*/ 83203 h 85863"/>
                <a:gd name="connsiteX18" fmla="*/ 87514 w 89322"/>
                <a:gd name="connsiteY18" fmla="*/ 85595 h 85863"/>
                <a:gd name="connsiteX19" fmla="*/ 88340 w 89322"/>
                <a:gd name="connsiteY19" fmla="*/ 85501 h 85863"/>
                <a:gd name="connsiteX20" fmla="*/ 83051 w 89322"/>
                <a:gd name="connsiteY20" fmla="*/ 82769 h 85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9322" h="85863">
                  <a:moveTo>
                    <a:pt x="83051" y="82769"/>
                  </a:moveTo>
                  <a:cubicBezTo>
                    <a:pt x="80381" y="81625"/>
                    <a:pt x="77825" y="80383"/>
                    <a:pt x="75370" y="79056"/>
                  </a:cubicBezTo>
                  <a:cubicBezTo>
                    <a:pt x="72914" y="77729"/>
                    <a:pt x="70518" y="76269"/>
                    <a:pt x="69713" y="75835"/>
                  </a:cubicBezTo>
                  <a:cubicBezTo>
                    <a:pt x="68908" y="75401"/>
                    <a:pt x="67378" y="74318"/>
                    <a:pt x="65105" y="72569"/>
                  </a:cubicBezTo>
                  <a:cubicBezTo>
                    <a:pt x="62832" y="70821"/>
                    <a:pt x="59827" y="68416"/>
                    <a:pt x="56093" y="65356"/>
                  </a:cubicBezTo>
                  <a:cubicBezTo>
                    <a:pt x="52360" y="62296"/>
                    <a:pt x="47989" y="58666"/>
                    <a:pt x="36304" y="45161"/>
                  </a:cubicBezTo>
                  <a:cubicBezTo>
                    <a:pt x="24619" y="31657"/>
                    <a:pt x="19636" y="25021"/>
                    <a:pt x="15493" y="19501"/>
                  </a:cubicBezTo>
                  <a:cubicBezTo>
                    <a:pt x="11350" y="13981"/>
                    <a:pt x="7991" y="9680"/>
                    <a:pt x="5487" y="6542"/>
                  </a:cubicBezTo>
                  <a:cubicBezTo>
                    <a:pt x="2983" y="3405"/>
                    <a:pt x="1350" y="1419"/>
                    <a:pt x="784" y="835"/>
                  </a:cubicBezTo>
                  <a:cubicBezTo>
                    <a:pt x="62" y="-34"/>
                    <a:pt x="156" y="285"/>
                    <a:pt x="0" y="0"/>
                  </a:cubicBezTo>
                  <a:cubicBezTo>
                    <a:pt x="70" y="344"/>
                    <a:pt x="827" y="1783"/>
                    <a:pt x="2466" y="4370"/>
                  </a:cubicBezTo>
                  <a:cubicBezTo>
                    <a:pt x="4104" y="6957"/>
                    <a:pt x="6640" y="10678"/>
                    <a:pt x="10119" y="15497"/>
                  </a:cubicBezTo>
                  <a:cubicBezTo>
                    <a:pt x="13598" y="20316"/>
                    <a:pt x="18025" y="26229"/>
                    <a:pt x="26407" y="36357"/>
                  </a:cubicBezTo>
                  <a:cubicBezTo>
                    <a:pt x="34788" y="46486"/>
                    <a:pt x="46520" y="60043"/>
                    <a:pt x="50790" y="63587"/>
                  </a:cubicBezTo>
                  <a:cubicBezTo>
                    <a:pt x="55059" y="67131"/>
                    <a:pt x="58561" y="69982"/>
                    <a:pt x="61342" y="72184"/>
                  </a:cubicBezTo>
                  <a:cubicBezTo>
                    <a:pt x="64123" y="74386"/>
                    <a:pt x="66187" y="75941"/>
                    <a:pt x="67566" y="76867"/>
                  </a:cubicBezTo>
                  <a:cubicBezTo>
                    <a:pt x="68945" y="77793"/>
                    <a:pt x="69525" y="78021"/>
                    <a:pt x="71962" y="79439"/>
                  </a:cubicBezTo>
                  <a:cubicBezTo>
                    <a:pt x="74400" y="80856"/>
                    <a:pt x="76996" y="82111"/>
                    <a:pt x="79713" y="83203"/>
                  </a:cubicBezTo>
                  <a:cubicBezTo>
                    <a:pt x="82431" y="84295"/>
                    <a:pt x="85265" y="85222"/>
                    <a:pt x="87514" y="85595"/>
                  </a:cubicBezTo>
                  <a:cubicBezTo>
                    <a:pt x="89764" y="85967"/>
                    <a:pt x="89764" y="85967"/>
                    <a:pt x="88340" y="85501"/>
                  </a:cubicBezTo>
                  <a:cubicBezTo>
                    <a:pt x="88340" y="85501"/>
                    <a:pt x="85720" y="83913"/>
                    <a:pt x="83051" y="8276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4A8D2441-F7FD-9A72-BD65-C4286AB33B91}"/>
                </a:ext>
              </a:extLst>
            </p:cNvPr>
            <p:cNvSpPr/>
            <p:nvPr/>
          </p:nvSpPr>
          <p:spPr>
            <a:xfrm>
              <a:off x="5920870" y="3493057"/>
              <a:ext cx="93385" cy="116613"/>
            </a:xfrm>
            <a:custGeom>
              <a:avLst/>
              <a:gdLst>
                <a:gd name="connsiteX0" fmla="*/ 8249 w 93385"/>
                <a:gd name="connsiteY0" fmla="*/ 15007 h 116613"/>
                <a:gd name="connsiteX1" fmla="*/ 2056 w 93385"/>
                <a:gd name="connsiteY1" fmla="*/ 3856 h 116613"/>
                <a:gd name="connsiteX2" fmla="*/ 0 w 93385"/>
                <a:gd name="connsiteY2" fmla="*/ 0 h 116613"/>
                <a:gd name="connsiteX3" fmla="*/ 4210 w 93385"/>
                <a:gd name="connsiteY3" fmla="*/ 11076 h 116613"/>
                <a:gd name="connsiteX4" fmla="*/ 12421 w 93385"/>
                <a:gd name="connsiteY4" fmla="*/ 26338 h 116613"/>
                <a:gd name="connsiteX5" fmla="*/ 21977 w 93385"/>
                <a:gd name="connsiteY5" fmla="*/ 41929 h 116613"/>
                <a:gd name="connsiteX6" fmla="*/ 28520 w 93385"/>
                <a:gd name="connsiteY6" fmla="*/ 52192 h 116613"/>
                <a:gd name="connsiteX7" fmla="*/ 37416 w 93385"/>
                <a:gd name="connsiteY7" fmla="*/ 64711 h 116613"/>
                <a:gd name="connsiteX8" fmla="*/ 50295 w 93385"/>
                <a:gd name="connsiteY8" fmla="*/ 81222 h 116613"/>
                <a:gd name="connsiteX9" fmla="*/ 65065 w 93385"/>
                <a:gd name="connsiteY9" fmla="*/ 96819 h 116613"/>
                <a:gd name="connsiteX10" fmla="*/ 78950 w 93385"/>
                <a:gd name="connsiteY10" fmla="*/ 108415 h 116613"/>
                <a:gd name="connsiteX11" fmla="*/ 90876 w 93385"/>
                <a:gd name="connsiteY11" fmla="*/ 115471 h 116613"/>
                <a:gd name="connsiteX12" fmla="*/ 91997 w 93385"/>
                <a:gd name="connsiteY12" fmla="*/ 115825 h 116613"/>
                <a:gd name="connsiteX13" fmla="*/ 84140 w 93385"/>
                <a:gd name="connsiteY13" fmla="*/ 110226 h 116613"/>
                <a:gd name="connsiteX14" fmla="*/ 71127 w 93385"/>
                <a:gd name="connsiteY14" fmla="*/ 99629 h 116613"/>
                <a:gd name="connsiteX15" fmla="*/ 56661 w 93385"/>
                <a:gd name="connsiteY15" fmla="*/ 85550 h 116613"/>
                <a:gd name="connsiteX16" fmla="*/ 42876 w 93385"/>
                <a:gd name="connsiteY16" fmla="*/ 68681 h 116613"/>
                <a:gd name="connsiteX17" fmla="*/ 32697 w 93385"/>
                <a:gd name="connsiteY17" fmla="*/ 54714 h 116613"/>
                <a:gd name="connsiteX18" fmla="*/ 26509 w 93385"/>
                <a:gd name="connsiteY18" fmla="*/ 45297 h 116613"/>
                <a:gd name="connsiteX19" fmla="*/ 17542 w 93385"/>
                <a:gd name="connsiteY19" fmla="*/ 30927 h 116613"/>
                <a:gd name="connsiteX20" fmla="*/ 8249 w 93385"/>
                <a:gd name="connsiteY20" fmla="*/ 15007 h 116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93385" h="116613">
                  <a:moveTo>
                    <a:pt x="8249" y="15007"/>
                  </a:moveTo>
                  <a:cubicBezTo>
                    <a:pt x="5575" y="10164"/>
                    <a:pt x="3277" y="5800"/>
                    <a:pt x="2056" y="3856"/>
                  </a:cubicBezTo>
                  <a:cubicBezTo>
                    <a:pt x="66" y="-26"/>
                    <a:pt x="769" y="1937"/>
                    <a:pt x="0" y="0"/>
                  </a:cubicBezTo>
                  <a:cubicBezTo>
                    <a:pt x="375" y="2104"/>
                    <a:pt x="2020" y="6383"/>
                    <a:pt x="4210" y="11076"/>
                  </a:cubicBezTo>
                  <a:cubicBezTo>
                    <a:pt x="6399" y="15769"/>
                    <a:pt x="9171" y="20840"/>
                    <a:pt x="12421" y="26338"/>
                  </a:cubicBezTo>
                  <a:cubicBezTo>
                    <a:pt x="15672" y="31835"/>
                    <a:pt x="19385" y="37767"/>
                    <a:pt x="21977" y="41929"/>
                  </a:cubicBezTo>
                  <a:cubicBezTo>
                    <a:pt x="24567" y="46091"/>
                    <a:pt x="26215" y="48770"/>
                    <a:pt x="28520" y="52192"/>
                  </a:cubicBezTo>
                  <a:cubicBezTo>
                    <a:pt x="30824" y="55614"/>
                    <a:pt x="33789" y="59786"/>
                    <a:pt x="37416" y="64711"/>
                  </a:cubicBezTo>
                  <a:cubicBezTo>
                    <a:pt x="41043" y="69635"/>
                    <a:pt x="45333" y="75315"/>
                    <a:pt x="50295" y="81222"/>
                  </a:cubicBezTo>
                  <a:cubicBezTo>
                    <a:pt x="55257" y="87130"/>
                    <a:pt x="60263" y="92287"/>
                    <a:pt x="65065" y="96819"/>
                  </a:cubicBezTo>
                  <a:cubicBezTo>
                    <a:pt x="69867" y="101350"/>
                    <a:pt x="74466" y="105258"/>
                    <a:pt x="78950" y="108415"/>
                  </a:cubicBezTo>
                  <a:cubicBezTo>
                    <a:pt x="83435" y="111572"/>
                    <a:pt x="87747" y="114012"/>
                    <a:pt x="90876" y="115471"/>
                  </a:cubicBezTo>
                  <a:cubicBezTo>
                    <a:pt x="94005" y="116929"/>
                    <a:pt x="94005" y="116929"/>
                    <a:pt x="91997" y="115825"/>
                  </a:cubicBezTo>
                  <a:cubicBezTo>
                    <a:pt x="91997" y="115825"/>
                    <a:pt x="88216" y="113219"/>
                    <a:pt x="84140" y="110226"/>
                  </a:cubicBezTo>
                  <a:cubicBezTo>
                    <a:pt x="80063" y="107234"/>
                    <a:pt x="75740" y="103697"/>
                    <a:pt x="71127" y="99629"/>
                  </a:cubicBezTo>
                  <a:cubicBezTo>
                    <a:pt x="66515" y="95562"/>
                    <a:pt x="61688" y="90864"/>
                    <a:pt x="56661" y="85550"/>
                  </a:cubicBezTo>
                  <a:cubicBezTo>
                    <a:pt x="51634" y="80236"/>
                    <a:pt x="46936" y="74095"/>
                    <a:pt x="42876" y="68681"/>
                  </a:cubicBezTo>
                  <a:cubicBezTo>
                    <a:pt x="38817" y="63265"/>
                    <a:pt x="35423" y="58609"/>
                    <a:pt x="32697" y="54714"/>
                  </a:cubicBezTo>
                  <a:cubicBezTo>
                    <a:pt x="29970" y="50818"/>
                    <a:pt x="27913" y="47687"/>
                    <a:pt x="26509" y="45297"/>
                  </a:cubicBezTo>
                  <a:cubicBezTo>
                    <a:pt x="25105" y="42907"/>
                    <a:pt x="21084" y="36687"/>
                    <a:pt x="17542" y="30927"/>
                  </a:cubicBezTo>
                  <a:cubicBezTo>
                    <a:pt x="14000" y="25168"/>
                    <a:pt x="10924" y="19850"/>
                    <a:pt x="8249" y="1500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50327672-B648-D71C-5C93-C0E945315BFE}"/>
                </a:ext>
              </a:extLst>
            </p:cNvPr>
            <p:cNvSpPr/>
            <p:nvPr/>
          </p:nvSpPr>
          <p:spPr>
            <a:xfrm>
              <a:off x="5952623" y="3536852"/>
              <a:ext cx="78587" cy="76949"/>
            </a:xfrm>
            <a:custGeom>
              <a:avLst/>
              <a:gdLst>
                <a:gd name="connsiteX0" fmla="*/ 72899 w 78587"/>
                <a:gd name="connsiteY0" fmla="*/ 74450 h 76949"/>
                <a:gd name="connsiteX1" fmla="*/ 66424 w 78587"/>
                <a:gd name="connsiteY1" fmla="*/ 71590 h 76949"/>
                <a:gd name="connsiteX2" fmla="*/ 58385 w 78587"/>
                <a:gd name="connsiteY2" fmla="*/ 66184 h 76949"/>
                <a:gd name="connsiteX3" fmla="*/ 47115 w 78587"/>
                <a:gd name="connsiteY3" fmla="*/ 57367 h 76949"/>
                <a:gd name="connsiteX4" fmla="*/ 39374 w 78587"/>
                <a:gd name="connsiteY4" fmla="*/ 50869 h 76949"/>
                <a:gd name="connsiteX5" fmla="*/ 34610 w 78587"/>
                <a:gd name="connsiteY5" fmla="*/ 46326 h 76949"/>
                <a:gd name="connsiteX6" fmla="*/ 30070 w 78587"/>
                <a:gd name="connsiteY6" fmla="*/ 41340 h 76949"/>
                <a:gd name="connsiteX7" fmla="*/ 24630 w 78587"/>
                <a:gd name="connsiteY7" fmla="*/ 34572 h 76949"/>
                <a:gd name="connsiteX8" fmla="*/ 13604 w 78587"/>
                <a:gd name="connsiteY8" fmla="*/ 19545 h 76949"/>
                <a:gd name="connsiteX9" fmla="*/ 0 w 78587"/>
                <a:gd name="connsiteY9" fmla="*/ 0 h 76949"/>
                <a:gd name="connsiteX10" fmla="*/ 20995 w 78587"/>
                <a:gd name="connsiteY10" fmla="*/ 33111 h 76949"/>
                <a:gd name="connsiteX11" fmla="*/ 26800 w 78587"/>
                <a:gd name="connsiteY11" fmla="*/ 40559 h 76949"/>
                <a:gd name="connsiteX12" fmla="*/ 31727 w 78587"/>
                <a:gd name="connsiteY12" fmla="*/ 46237 h 76949"/>
                <a:gd name="connsiteX13" fmla="*/ 36200 w 78587"/>
                <a:gd name="connsiteY13" fmla="*/ 50686 h 76949"/>
                <a:gd name="connsiteX14" fmla="*/ 42855 w 78587"/>
                <a:gd name="connsiteY14" fmla="*/ 56491 h 76949"/>
                <a:gd name="connsiteX15" fmla="*/ 53007 w 78587"/>
                <a:gd name="connsiteY15" fmla="*/ 64583 h 76949"/>
                <a:gd name="connsiteX16" fmla="*/ 63523 w 78587"/>
                <a:gd name="connsiteY16" fmla="*/ 72242 h 76949"/>
                <a:gd name="connsiteX17" fmla="*/ 70001 w 78587"/>
                <a:gd name="connsiteY17" fmla="*/ 75111 h 76949"/>
                <a:gd name="connsiteX18" fmla="*/ 76941 w 78587"/>
                <a:gd name="connsiteY18" fmla="*/ 76809 h 76949"/>
                <a:gd name="connsiteX19" fmla="*/ 77685 w 78587"/>
                <a:gd name="connsiteY19" fmla="*/ 76666 h 76949"/>
                <a:gd name="connsiteX20" fmla="*/ 72899 w 78587"/>
                <a:gd name="connsiteY20" fmla="*/ 74450 h 76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78587" h="76949">
                  <a:moveTo>
                    <a:pt x="72899" y="74450"/>
                  </a:moveTo>
                  <a:cubicBezTo>
                    <a:pt x="70542" y="73569"/>
                    <a:pt x="68384" y="72618"/>
                    <a:pt x="66424" y="71590"/>
                  </a:cubicBezTo>
                  <a:cubicBezTo>
                    <a:pt x="64465" y="70561"/>
                    <a:pt x="62722" y="69503"/>
                    <a:pt x="58385" y="66184"/>
                  </a:cubicBezTo>
                  <a:cubicBezTo>
                    <a:pt x="54047" y="62864"/>
                    <a:pt x="50287" y="59923"/>
                    <a:pt x="47115" y="57367"/>
                  </a:cubicBezTo>
                  <a:cubicBezTo>
                    <a:pt x="43944" y="54812"/>
                    <a:pt x="41362" y="52644"/>
                    <a:pt x="39374" y="50869"/>
                  </a:cubicBezTo>
                  <a:cubicBezTo>
                    <a:pt x="37386" y="49094"/>
                    <a:pt x="35975" y="47695"/>
                    <a:pt x="34610" y="46326"/>
                  </a:cubicBezTo>
                  <a:cubicBezTo>
                    <a:pt x="33243" y="44958"/>
                    <a:pt x="31733" y="43299"/>
                    <a:pt x="30070" y="41340"/>
                  </a:cubicBezTo>
                  <a:cubicBezTo>
                    <a:pt x="28407" y="39381"/>
                    <a:pt x="26593" y="37125"/>
                    <a:pt x="24630" y="34572"/>
                  </a:cubicBezTo>
                  <a:cubicBezTo>
                    <a:pt x="22667" y="32018"/>
                    <a:pt x="20578" y="29202"/>
                    <a:pt x="13604" y="19545"/>
                  </a:cubicBezTo>
                  <a:cubicBezTo>
                    <a:pt x="59" y="-39"/>
                    <a:pt x="6571" y="9927"/>
                    <a:pt x="0" y="0"/>
                  </a:cubicBezTo>
                  <a:cubicBezTo>
                    <a:pt x="5761" y="10464"/>
                    <a:pt x="18907" y="30325"/>
                    <a:pt x="20995" y="33111"/>
                  </a:cubicBezTo>
                  <a:cubicBezTo>
                    <a:pt x="23083" y="35898"/>
                    <a:pt x="25014" y="38374"/>
                    <a:pt x="26800" y="40559"/>
                  </a:cubicBezTo>
                  <a:cubicBezTo>
                    <a:pt x="28585" y="42743"/>
                    <a:pt x="30227" y="44635"/>
                    <a:pt x="31727" y="46237"/>
                  </a:cubicBezTo>
                  <a:cubicBezTo>
                    <a:pt x="33226" y="47840"/>
                    <a:pt x="34566" y="49134"/>
                    <a:pt x="36200" y="50686"/>
                  </a:cubicBezTo>
                  <a:cubicBezTo>
                    <a:pt x="37834" y="52239"/>
                    <a:pt x="40054" y="54176"/>
                    <a:pt x="42855" y="56491"/>
                  </a:cubicBezTo>
                  <a:cubicBezTo>
                    <a:pt x="45655" y="58806"/>
                    <a:pt x="49039" y="61503"/>
                    <a:pt x="53007" y="64583"/>
                  </a:cubicBezTo>
                  <a:cubicBezTo>
                    <a:pt x="56976" y="67662"/>
                    <a:pt x="61549" y="71140"/>
                    <a:pt x="63523" y="72242"/>
                  </a:cubicBezTo>
                  <a:cubicBezTo>
                    <a:pt x="65496" y="73344"/>
                    <a:pt x="67652" y="74294"/>
                    <a:pt x="70001" y="75111"/>
                  </a:cubicBezTo>
                  <a:cubicBezTo>
                    <a:pt x="72349" y="75928"/>
                    <a:pt x="74890" y="76603"/>
                    <a:pt x="76941" y="76809"/>
                  </a:cubicBezTo>
                  <a:cubicBezTo>
                    <a:pt x="78991" y="77015"/>
                    <a:pt x="78991" y="77015"/>
                    <a:pt x="77685" y="76666"/>
                  </a:cubicBezTo>
                  <a:cubicBezTo>
                    <a:pt x="77685" y="76666"/>
                    <a:pt x="75256" y="75331"/>
                    <a:pt x="72899" y="744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F08452CF-B06F-8D28-8FDA-C438D5032262}"/>
                </a:ext>
              </a:extLst>
            </p:cNvPr>
            <p:cNvSpPr/>
            <p:nvPr/>
          </p:nvSpPr>
          <p:spPr>
            <a:xfrm>
              <a:off x="5980745" y="3565566"/>
              <a:ext cx="72992" cy="45538"/>
            </a:xfrm>
            <a:custGeom>
              <a:avLst/>
              <a:gdLst>
                <a:gd name="connsiteX0" fmla="*/ 65676 w 72992"/>
                <a:gd name="connsiteY0" fmla="*/ 44447 h 45538"/>
                <a:gd name="connsiteX1" fmla="*/ 54991 w 72992"/>
                <a:gd name="connsiteY1" fmla="*/ 42222 h 45538"/>
                <a:gd name="connsiteX2" fmla="*/ 42268 w 72992"/>
                <a:gd name="connsiteY2" fmla="*/ 36733 h 45538"/>
                <a:gd name="connsiteX3" fmla="*/ 32089 w 72992"/>
                <a:gd name="connsiteY3" fmla="*/ 30363 h 45538"/>
                <a:gd name="connsiteX4" fmla="*/ 24851 w 72992"/>
                <a:gd name="connsiteY4" fmla="*/ 24901 h 45538"/>
                <a:gd name="connsiteX5" fmla="*/ 19238 w 72992"/>
                <a:gd name="connsiteY5" fmla="*/ 20156 h 45538"/>
                <a:gd name="connsiteX6" fmla="*/ 12069 w 72992"/>
                <a:gd name="connsiteY6" fmla="*/ 13345 h 45538"/>
                <a:gd name="connsiteX7" fmla="*/ 5360 w 72992"/>
                <a:gd name="connsiteY7" fmla="*/ 6394 h 45538"/>
                <a:gd name="connsiteX8" fmla="*/ 1251 w 72992"/>
                <a:gd name="connsiteY8" fmla="*/ 1620 h 45538"/>
                <a:gd name="connsiteX9" fmla="*/ 0 w 72992"/>
                <a:gd name="connsiteY9" fmla="*/ 0 h 45538"/>
                <a:gd name="connsiteX10" fmla="*/ 2685 w 72992"/>
                <a:gd name="connsiteY10" fmla="*/ 5078 h 45538"/>
                <a:gd name="connsiteX11" fmla="*/ 8280 w 72992"/>
                <a:gd name="connsiteY11" fmla="*/ 12107 h 45538"/>
                <a:gd name="connsiteX12" fmla="*/ 15533 w 72992"/>
                <a:gd name="connsiteY12" fmla="*/ 19476 h 45538"/>
                <a:gd name="connsiteX13" fmla="*/ 21515 w 72992"/>
                <a:gd name="connsiteY13" fmla="*/ 24790 h 45538"/>
                <a:gd name="connsiteX14" fmla="*/ 28294 w 72992"/>
                <a:gd name="connsiteY14" fmla="*/ 30078 h 45538"/>
                <a:gd name="connsiteX15" fmla="*/ 37526 w 72992"/>
                <a:gd name="connsiteY15" fmla="*/ 36330 h 45538"/>
                <a:gd name="connsiteX16" fmla="*/ 50282 w 72992"/>
                <a:gd name="connsiteY16" fmla="*/ 42588 h 45538"/>
                <a:gd name="connsiteX17" fmla="*/ 62138 w 72992"/>
                <a:gd name="connsiteY17" fmla="*/ 45441 h 45538"/>
                <a:gd name="connsiteX18" fmla="*/ 71226 w 72992"/>
                <a:gd name="connsiteY18" fmla="*/ 44733 h 45538"/>
                <a:gd name="connsiteX19" fmla="*/ 71951 w 72992"/>
                <a:gd name="connsiteY19" fmla="*/ 44414 h 45538"/>
                <a:gd name="connsiteX20" fmla="*/ 65676 w 72992"/>
                <a:gd name="connsiteY20" fmla="*/ 44447 h 45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72992" h="45538">
                  <a:moveTo>
                    <a:pt x="65676" y="44447"/>
                  </a:moveTo>
                  <a:cubicBezTo>
                    <a:pt x="62425" y="44246"/>
                    <a:pt x="58877" y="43505"/>
                    <a:pt x="54991" y="42222"/>
                  </a:cubicBezTo>
                  <a:cubicBezTo>
                    <a:pt x="51107" y="40939"/>
                    <a:pt x="46855" y="39135"/>
                    <a:pt x="42268" y="36733"/>
                  </a:cubicBezTo>
                  <a:cubicBezTo>
                    <a:pt x="37680" y="34330"/>
                    <a:pt x="34773" y="32303"/>
                    <a:pt x="32089" y="30363"/>
                  </a:cubicBezTo>
                  <a:cubicBezTo>
                    <a:pt x="29406" y="28423"/>
                    <a:pt x="26993" y="26602"/>
                    <a:pt x="24851" y="24901"/>
                  </a:cubicBezTo>
                  <a:cubicBezTo>
                    <a:pt x="22710" y="23200"/>
                    <a:pt x="20840" y="21620"/>
                    <a:pt x="19238" y="20156"/>
                  </a:cubicBezTo>
                  <a:cubicBezTo>
                    <a:pt x="17636" y="18693"/>
                    <a:pt x="14669" y="15894"/>
                    <a:pt x="12069" y="13345"/>
                  </a:cubicBezTo>
                  <a:cubicBezTo>
                    <a:pt x="9469" y="10795"/>
                    <a:pt x="7227" y="8486"/>
                    <a:pt x="5360" y="6394"/>
                  </a:cubicBezTo>
                  <a:cubicBezTo>
                    <a:pt x="3493" y="4301"/>
                    <a:pt x="1998" y="2422"/>
                    <a:pt x="1251" y="1620"/>
                  </a:cubicBezTo>
                  <a:cubicBezTo>
                    <a:pt x="63" y="-33"/>
                    <a:pt x="441" y="852"/>
                    <a:pt x="0" y="0"/>
                  </a:cubicBezTo>
                  <a:cubicBezTo>
                    <a:pt x="222" y="978"/>
                    <a:pt x="1234" y="2931"/>
                    <a:pt x="2685" y="5078"/>
                  </a:cubicBezTo>
                  <a:cubicBezTo>
                    <a:pt x="4137" y="7225"/>
                    <a:pt x="6005" y="9569"/>
                    <a:pt x="8280" y="12107"/>
                  </a:cubicBezTo>
                  <a:cubicBezTo>
                    <a:pt x="10556" y="14647"/>
                    <a:pt x="13272" y="17345"/>
                    <a:pt x="15533" y="19476"/>
                  </a:cubicBezTo>
                  <a:cubicBezTo>
                    <a:pt x="17794" y="21608"/>
                    <a:pt x="19522" y="23142"/>
                    <a:pt x="21515" y="24790"/>
                  </a:cubicBezTo>
                  <a:cubicBezTo>
                    <a:pt x="23508" y="26438"/>
                    <a:pt x="25768" y="28201"/>
                    <a:pt x="28294" y="30078"/>
                  </a:cubicBezTo>
                  <a:cubicBezTo>
                    <a:pt x="30820" y="31955"/>
                    <a:pt x="33613" y="33949"/>
                    <a:pt x="37526" y="36330"/>
                  </a:cubicBezTo>
                  <a:cubicBezTo>
                    <a:pt x="41439" y="38712"/>
                    <a:pt x="46015" y="40965"/>
                    <a:pt x="50282" y="42588"/>
                  </a:cubicBezTo>
                  <a:cubicBezTo>
                    <a:pt x="54550" y="44211"/>
                    <a:pt x="58514" y="45154"/>
                    <a:pt x="62138" y="45441"/>
                  </a:cubicBezTo>
                  <a:cubicBezTo>
                    <a:pt x="65762" y="45729"/>
                    <a:pt x="69011" y="45342"/>
                    <a:pt x="71226" y="44733"/>
                  </a:cubicBezTo>
                  <a:cubicBezTo>
                    <a:pt x="73443" y="44123"/>
                    <a:pt x="73443" y="44123"/>
                    <a:pt x="71951" y="44414"/>
                  </a:cubicBezTo>
                  <a:cubicBezTo>
                    <a:pt x="71951" y="44414"/>
                    <a:pt x="68926" y="44648"/>
                    <a:pt x="65676" y="4444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3B6E7F33-F58A-DE9B-2886-07D20DBE8A2B}"/>
                </a:ext>
              </a:extLst>
            </p:cNvPr>
            <p:cNvSpPr/>
            <p:nvPr/>
          </p:nvSpPr>
          <p:spPr>
            <a:xfrm>
              <a:off x="5972071" y="3549450"/>
              <a:ext cx="72626" cy="57642"/>
            </a:xfrm>
            <a:custGeom>
              <a:avLst/>
              <a:gdLst>
                <a:gd name="connsiteX0" fmla="*/ 54550 w 72626"/>
                <a:gd name="connsiteY0" fmla="*/ 50343 h 57642"/>
                <a:gd name="connsiteX1" fmla="*/ 43776 w 72626"/>
                <a:gd name="connsiteY1" fmla="*/ 43837 h 57642"/>
                <a:gd name="connsiteX2" fmla="*/ 28546 w 72626"/>
                <a:gd name="connsiteY2" fmla="*/ 30141 h 57642"/>
                <a:gd name="connsiteX3" fmla="*/ 13743 w 72626"/>
                <a:gd name="connsiteY3" fmla="*/ 14828 h 57642"/>
                <a:gd name="connsiteX4" fmla="*/ 3521 w 72626"/>
                <a:gd name="connsiteY4" fmla="*/ 3855 h 57642"/>
                <a:gd name="connsiteX5" fmla="*/ 0 w 72626"/>
                <a:gd name="connsiteY5" fmla="*/ 0 h 57642"/>
                <a:gd name="connsiteX6" fmla="*/ 8201 w 72626"/>
                <a:gd name="connsiteY6" fmla="*/ 11377 h 57642"/>
                <a:gd name="connsiteX7" fmla="*/ 21791 w 72626"/>
                <a:gd name="connsiteY7" fmla="*/ 26213 h 57642"/>
                <a:gd name="connsiteX8" fmla="*/ 37649 w 72626"/>
                <a:gd name="connsiteY8" fmla="*/ 41318 h 57642"/>
                <a:gd name="connsiteX9" fmla="*/ 50035 w 72626"/>
                <a:gd name="connsiteY9" fmla="*/ 50103 h 57642"/>
                <a:gd name="connsiteX10" fmla="*/ 60917 w 72626"/>
                <a:gd name="connsiteY10" fmla="*/ 55016 h 57642"/>
                <a:gd name="connsiteX11" fmla="*/ 70568 w 72626"/>
                <a:gd name="connsiteY11" fmla="*/ 57370 h 57642"/>
                <a:gd name="connsiteX12" fmla="*/ 71457 w 72626"/>
                <a:gd name="connsiteY12" fmla="*/ 57368 h 57642"/>
                <a:gd name="connsiteX13" fmla="*/ 64829 w 72626"/>
                <a:gd name="connsiteY13" fmla="*/ 55009 h 57642"/>
                <a:gd name="connsiteX14" fmla="*/ 54550 w 72626"/>
                <a:gd name="connsiteY14" fmla="*/ 50343 h 57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2626" h="57642">
                  <a:moveTo>
                    <a:pt x="54550" y="50343"/>
                  </a:moveTo>
                  <a:cubicBezTo>
                    <a:pt x="51042" y="48489"/>
                    <a:pt x="47433" y="46333"/>
                    <a:pt x="43776" y="43837"/>
                  </a:cubicBezTo>
                  <a:cubicBezTo>
                    <a:pt x="40121" y="41341"/>
                    <a:pt x="34057" y="35588"/>
                    <a:pt x="28546" y="30141"/>
                  </a:cubicBezTo>
                  <a:cubicBezTo>
                    <a:pt x="23035" y="24693"/>
                    <a:pt x="18110" y="19581"/>
                    <a:pt x="13743" y="14828"/>
                  </a:cubicBezTo>
                  <a:cubicBezTo>
                    <a:pt x="9376" y="10076"/>
                    <a:pt x="5489" y="5744"/>
                    <a:pt x="3521" y="3855"/>
                  </a:cubicBezTo>
                  <a:cubicBezTo>
                    <a:pt x="57" y="-42"/>
                    <a:pt x="1495" y="2009"/>
                    <a:pt x="0" y="0"/>
                  </a:cubicBezTo>
                  <a:cubicBezTo>
                    <a:pt x="1118" y="2300"/>
                    <a:pt x="4317" y="6708"/>
                    <a:pt x="8201" y="11377"/>
                  </a:cubicBezTo>
                  <a:cubicBezTo>
                    <a:pt x="12085" y="16046"/>
                    <a:pt x="16647" y="20964"/>
                    <a:pt x="21791" y="26213"/>
                  </a:cubicBezTo>
                  <a:cubicBezTo>
                    <a:pt x="26935" y="31461"/>
                    <a:pt x="32661" y="37040"/>
                    <a:pt x="37649" y="41318"/>
                  </a:cubicBezTo>
                  <a:cubicBezTo>
                    <a:pt x="42636" y="45597"/>
                    <a:pt x="46363" y="48039"/>
                    <a:pt x="50035" y="50103"/>
                  </a:cubicBezTo>
                  <a:cubicBezTo>
                    <a:pt x="53707" y="52167"/>
                    <a:pt x="57344" y="53798"/>
                    <a:pt x="60917" y="55016"/>
                  </a:cubicBezTo>
                  <a:cubicBezTo>
                    <a:pt x="64491" y="56233"/>
                    <a:pt x="67995" y="57005"/>
                    <a:pt x="70568" y="57370"/>
                  </a:cubicBezTo>
                  <a:cubicBezTo>
                    <a:pt x="73141" y="57734"/>
                    <a:pt x="73141" y="57734"/>
                    <a:pt x="71457" y="57368"/>
                  </a:cubicBezTo>
                  <a:cubicBezTo>
                    <a:pt x="71457" y="57368"/>
                    <a:pt x="68180" y="56270"/>
                    <a:pt x="64829" y="55009"/>
                  </a:cubicBezTo>
                  <a:cubicBezTo>
                    <a:pt x="61478" y="53749"/>
                    <a:pt x="58058" y="52197"/>
                    <a:pt x="54550" y="503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64CAFB2B-6431-C6FF-307A-83C3AB1D6609}"/>
                </a:ext>
              </a:extLst>
            </p:cNvPr>
            <p:cNvSpPr/>
            <p:nvPr/>
          </p:nvSpPr>
          <p:spPr>
            <a:xfrm>
              <a:off x="5966753" y="3551848"/>
              <a:ext cx="68564" cy="61801"/>
            </a:xfrm>
            <a:custGeom>
              <a:avLst/>
              <a:gdLst>
                <a:gd name="connsiteX0" fmla="*/ 63353 w 68564"/>
                <a:gd name="connsiteY0" fmla="*/ 59536 h 61801"/>
                <a:gd name="connsiteX1" fmla="*/ 57921 w 68564"/>
                <a:gd name="connsiteY1" fmla="*/ 57084 h 61801"/>
                <a:gd name="connsiteX2" fmla="*/ 54129 w 68564"/>
                <a:gd name="connsiteY2" fmla="*/ 55018 h 61801"/>
                <a:gd name="connsiteX3" fmla="*/ 46297 w 68564"/>
                <a:gd name="connsiteY3" fmla="*/ 49066 h 61801"/>
                <a:gd name="connsiteX4" fmla="*/ 38202 w 68564"/>
                <a:gd name="connsiteY4" fmla="*/ 42660 h 61801"/>
                <a:gd name="connsiteX5" fmla="*/ 33138 w 68564"/>
                <a:gd name="connsiteY5" fmla="*/ 38254 h 61801"/>
                <a:gd name="connsiteX6" fmla="*/ 22222 w 68564"/>
                <a:gd name="connsiteY6" fmla="*/ 27391 h 61801"/>
                <a:gd name="connsiteX7" fmla="*/ 10300 w 68564"/>
                <a:gd name="connsiteY7" fmla="*/ 13829 h 61801"/>
                <a:gd name="connsiteX8" fmla="*/ 2524 w 68564"/>
                <a:gd name="connsiteY8" fmla="*/ 3718 h 61801"/>
                <a:gd name="connsiteX9" fmla="*/ 0 w 68564"/>
                <a:gd name="connsiteY9" fmla="*/ 0 h 61801"/>
                <a:gd name="connsiteX10" fmla="*/ 5690 w 68564"/>
                <a:gd name="connsiteY10" fmla="*/ 10617 h 61801"/>
                <a:gd name="connsiteX11" fmla="*/ 16368 w 68564"/>
                <a:gd name="connsiteY11" fmla="*/ 24058 h 61801"/>
                <a:gd name="connsiteX12" fmla="*/ 28477 w 68564"/>
                <a:gd name="connsiteY12" fmla="*/ 36591 h 61801"/>
                <a:gd name="connsiteX13" fmla="*/ 34868 w 68564"/>
                <a:gd name="connsiteY13" fmla="*/ 42499 h 61801"/>
                <a:gd name="connsiteX14" fmla="*/ 42018 w 68564"/>
                <a:gd name="connsiteY14" fmla="*/ 48292 h 61801"/>
                <a:gd name="connsiteX15" fmla="*/ 50690 w 68564"/>
                <a:gd name="connsiteY15" fmla="*/ 54833 h 61801"/>
                <a:gd name="connsiteX16" fmla="*/ 55758 w 68564"/>
                <a:gd name="connsiteY16" fmla="*/ 57814 h 61801"/>
                <a:gd name="connsiteX17" fmla="*/ 60947 w 68564"/>
                <a:gd name="connsiteY17" fmla="*/ 59754 h 61801"/>
                <a:gd name="connsiteX18" fmla="*/ 67083 w 68564"/>
                <a:gd name="connsiteY18" fmla="*/ 61456 h 61801"/>
                <a:gd name="connsiteX19" fmla="*/ 67732 w 68564"/>
                <a:gd name="connsiteY19" fmla="*/ 61511 h 61801"/>
                <a:gd name="connsiteX20" fmla="*/ 63353 w 68564"/>
                <a:gd name="connsiteY20" fmla="*/ 59536 h 61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8564" h="61801">
                  <a:moveTo>
                    <a:pt x="63353" y="59536"/>
                  </a:moveTo>
                  <a:cubicBezTo>
                    <a:pt x="61279" y="58639"/>
                    <a:pt x="59465" y="57831"/>
                    <a:pt x="57921" y="57084"/>
                  </a:cubicBezTo>
                  <a:cubicBezTo>
                    <a:pt x="56377" y="56338"/>
                    <a:pt x="55108" y="55646"/>
                    <a:pt x="54129" y="55018"/>
                  </a:cubicBezTo>
                  <a:cubicBezTo>
                    <a:pt x="53150" y="54390"/>
                    <a:pt x="49499" y="51533"/>
                    <a:pt x="46297" y="49066"/>
                  </a:cubicBezTo>
                  <a:cubicBezTo>
                    <a:pt x="43094" y="46598"/>
                    <a:pt x="40395" y="44462"/>
                    <a:pt x="38202" y="42660"/>
                  </a:cubicBezTo>
                  <a:cubicBezTo>
                    <a:pt x="36008" y="40857"/>
                    <a:pt x="34323" y="39392"/>
                    <a:pt x="33138" y="38254"/>
                  </a:cubicBezTo>
                  <a:cubicBezTo>
                    <a:pt x="31952" y="37116"/>
                    <a:pt x="26780" y="32141"/>
                    <a:pt x="22222" y="27391"/>
                  </a:cubicBezTo>
                  <a:cubicBezTo>
                    <a:pt x="17664" y="22642"/>
                    <a:pt x="13708" y="18107"/>
                    <a:pt x="10300" y="13829"/>
                  </a:cubicBezTo>
                  <a:cubicBezTo>
                    <a:pt x="6892" y="9551"/>
                    <a:pt x="3995" y="5537"/>
                    <a:pt x="2524" y="3718"/>
                  </a:cubicBezTo>
                  <a:cubicBezTo>
                    <a:pt x="63" y="-33"/>
                    <a:pt x="989" y="1930"/>
                    <a:pt x="0" y="0"/>
                  </a:cubicBezTo>
                  <a:cubicBezTo>
                    <a:pt x="609" y="2143"/>
                    <a:pt x="2807" y="6290"/>
                    <a:pt x="5690" y="10617"/>
                  </a:cubicBezTo>
                  <a:cubicBezTo>
                    <a:pt x="8574" y="14944"/>
                    <a:pt x="12168" y="19403"/>
                    <a:pt x="16368" y="24058"/>
                  </a:cubicBezTo>
                  <a:cubicBezTo>
                    <a:pt x="20569" y="28714"/>
                    <a:pt x="25366" y="33575"/>
                    <a:pt x="28477" y="36591"/>
                  </a:cubicBezTo>
                  <a:cubicBezTo>
                    <a:pt x="31588" y="39607"/>
                    <a:pt x="32982" y="40893"/>
                    <a:pt x="34868" y="42499"/>
                  </a:cubicBezTo>
                  <a:cubicBezTo>
                    <a:pt x="36754" y="44104"/>
                    <a:pt x="39137" y="46034"/>
                    <a:pt x="42018" y="48292"/>
                  </a:cubicBezTo>
                  <a:cubicBezTo>
                    <a:pt x="44900" y="50550"/>
                    <a:pt x="48281" y="53137"/>
                    <a:pt x="50690" y="54833"/>
                  </a:cubicBezTo>
                  <a:cubicBezTo>
                    <a:pt x="53099" y="56530"/>
                    <a:pt x="54297" y="57169"/>
                    <a:pt x="55758" y="57814"/>
                  </a:cubicBezTo>
                  <a:cubicBezTo>
                    <a:pt x="57219" y="58459"/>
                    <a:pt x="58947" y="59108"/>
                    <a:pt x="60947" y="59754"/>
                  </a:cubicBezTo>
                  <a:cubicBezTo>
                    <a:pt x="62947" y="60400"/>
                    <a:pt x="65234" y="61006"/>
                    <a:pt x="67083" y="61456"/>
                  </a:cubicBezTo>
                  <a:cubicBezTo>
                    <a:pt x="68933" y="61907"/>
                    <a:pt x="68933" y="61907"/>
                    <a:pt x="67732" y="61511"/>
                  </a:cubicBezTo>
                  <a:cubicBezTo>
                    <a:pt x="67732" y="61511"/>
                    <a:pt x="65427" y="60434"/>
                    <a:pt x="63353" y="5953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E3019824-0B46-F4F2-A79B-55E8372305B4}"/>
                </a:ext>
              </a:extLst>
            </p:cNvPr>
            <p:cNvSpPr/>
            <p:nvPr/>
          </p:nvSpPr>
          <p:spPr>
            <a:xfrm>
              <a:off x="6001191" y="3229134"/>
              <a:ext cx="35584" cy="14242"/>
            </a:xfrm>
            <a:custGeom>
              <a:avLst/>
              <a:gdLst>
                <a:gd name="connsiteX0" fmla="*/ 10323 w 35584"/>
                <a:gd name="connsiteY0" fmla="*/ 7006 h 14242"/>
                <a:gd name="connsiteX1" fmla="*/ 5297 w 35584"/>
                <a:gd name="connsiteY1" fmla="*/ 9967 h 14242"/>
                <a:gd name="connsiteX2" fmla="*/ 1424 w 35584"/>
                <a:gd name="connsiteY2" fmla="*/ 12900 h 14242"/>
                <a:gd name="connsiteX3" fmla="*/ 0 w 35584"/>
                <a:gd name="connsiteY3" fmla="*/ 14243 h 14242"/>
                <a:gd name="connsiteX4" fmla="*/ 4270 w 35584"/>
                <a:gd name="connsiteY4" fmla="*/ 11988 h 14242"/>
                <a:gd name="connsiteX5" fmla="*/ 9348 w 35584"/>
                <a:gd name="connsiteY5" fmla="*/ 9349 h 14242"/>
                <a:gd name="connsiteX6" fmla="*/ 15080 w 35584"/>
                <a:gd name="connsiteY6" fmla="*/ 6894 h 14242"/>
                <a:gd name="connsiteX7" fmla="*/ 22482 w 35584"/>
                <a:gd name="connsiteY7" fmla="*/ 4158 h 14242"/>
                <a:gd name="connsiteX8" fmla="*/ 29282 w 35584"/>
                <a:gd name="connsiteY8" fmla="*/ 1864 h 14242"/>
                <a:gd name="connsiteX9" fmla="*/ 34537 w 35584"/>
                <a:gd name="connsiteY9" fmla="*/ 291 h 14242"/>
                <a:gd name="connsiteX10" fmla="*/ 34961 w 35584"/>
                <a:gd name="connsiteY10" fmla="*/ 100 h 14242"/>
                <a:gd name="connsiteX11" fmla="*/ 31108 w 35584"/>
                <a:gd name="connsiteY11" fmla="*/ 489 h 14242"/>
                <a:gd name="connsiteX12" fmla="*/ 24451 w 35584"/>
                <a:gd name="connsiteY12" fmla="*/ 1899 h 14242"/>
                <a:gd name="connsiteX13" fmla="*/ 16637 w 35584"/>
                <a:gd name="connsiteY13" fmla="*/ 4283 h 14242"/>
                <a:gd name="connsiteX14" fmla="*/ 10323 w 35584"/>
                <a:gd name="connsiteY14" fmla="*/ 7006 h 14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5584" h="14242">
                  <a:moveTo>
                    <a:pt x="10323" y="7006"/>
                  </a:moveTo>
                  <a:cubicBezTo>
                    <a:pt x="8597" y="7914"/>
                    <a:pt x="6921" y="8902"/>
                    <a:pt x="5297" y="9967"/>
                  </a:cubicBezTo>
                  <a:cubicBezTo>
                    <a:pt x="3672" y="11033"/>
                    <a:pt x="2107" y="12185"/>
                    <a:pt x="1424" y="12900"/>
                  </a:cubicBezTo>
                  <a:cubicBezTo>
                    <a:pt x="-42" y="14185"/>
                    <a:pt x="783" y="13673"/>
                    <a:pt x="0" y="14243"/>
                  </a:cubicBezTo>
                  <a:cubicBezTo>
                    <a:pt x="930" y="13882"/>
                    <a:pt x="2598" y="12918"/>
                    <a:pt x="4270" y="11988"/>
                  </a:cubicBezTo>
                  <a:cubicBezTo>
                    <a:pt x="5942" y="11057"/>
                    <a:pt x="7632" y="10174"/>
                    <a:pt x="9348" y="9349"/>
                  </a:cubicBezTo>
                  <a:cubicBezTo>
                    <a:pt x="11063" y="8523"/>
                    <a:pt x="12807" y="7755"/>
                    <a:pt x="15080" y="6894"/>
                  </a:cubicBezTo>
                  <a:cubicBezTo>
                    <a:pt x="17352" y="6033"/>
                    <a:pt x="20018" y="5038"/>
                    <a:pt x="22482" y="4158"/>
                  </a:cubicBezTo>
                  <a:cubicBezTo>
                    <a:pt x="24947" y="3277"/>
                    <a:pt x="27213" y="2514"/>
                    <a:pt x="29282" y="1864"/>
                  </a:cubicBezTo>
                  <a:cubicBezTo>
                    <a:pt x="31350" y="1213"/>
                    <a:pt x="33220" y="639"/>
                    <a:pt x="34537" y="291"/>
                  </a:cubicBezTo>
                  <a:cubicBezTo>
                    <a:pt x="35853" y="-56"/>
                    <a:pt x="35853" y="-56"/>
                    <a:pt x="34961" y="100"/>
                  </a:cubicBezTo>
                  <a:cubicBezTo>
                    <a:pt x="34961" y="100"/>
                    <a:pt x="33133" y="189"/>
                    <a:pt x="31108" y="489"/>
                  </a:cubicBezTo>
                  <a:cubicBezTo>
                    <a:pt x="29083" y="788"/>
                    <a:pt x="26865" y="1268"/>
                    <a:pt x="24451" y="1899"/>
                  </a:cubicBezTo>
                  <a:cubicBezTo>
                    <a:pt x="22038" y="2529"/>
                    <a:pt x="19431" y="3311"/>
                    <a:pt x="16637" y="4283"/>
                  </a:cubicBezTo>
                  <a:cubicBezTo>
                    <a:pt x="13845" y="5254"/>
                    <a:pt x="12048" y="6098"/>
                    <a:pt x="10323" y="700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D61A04CC-B579-C0C3-45A8-8F5501E5E6AD}"/>
                </a:ext>
              </a:extLst>
            </p:cNvPr>
            <p:cNvSpPr/>
            <p:nvPr/>
          </p:nvSpPr>
          <p:spPr>
            <a:xfrm>
              <a:off x="6002245" y="3213961"/>
              <a:ext cx="34687" cy="16577"/>
            </a:xfrm>
            <a:custGeom>
              <a:avLst/>
              <a:gdLst>
                <a:gd name="connsiteX0" fmla="*/ 23574 w 34687"/>
                <a:gd name="connsiteY0" fmla="*/ 2875 h 16577"/>
                <a:gd name="connsiteX1" fmla="*/ 11196 w 34687"/>
                <a:gd name="connsiteY1" fmla="*/ 8113 h 16577"/>
                <a:gd name="connsiteX2" fmla="*/ 2786 w 34687"/>
                <a:gd name="connsiteY2" fmla="*/ 13916 h 16577"/>
                <a:gd name="connsiteX3" fmla="*/ 0 w 34687"/>
                <a:gd name="connsiteY3" fmla="*/ 16577 h 16577"/>
                <a:gd name="connsiteX4" fmla="*/ 8418 w 34687"/>
                <a:gd name="connsiteY4" fmla="*/ 11615 h 16577"/>
                <a:gd name="connsiteX5" fmla="*/ 19842 w 34687"/>
                <a:gd name="connsiteY5" fmla="*/ 5962 h 16577"/>
                <a:gd name="connsiteX6" fmla="*/ 31895 w 34687"/>
                <a:gd name="connsiteY6" fmla="*/ 1064 h 16577"/>
                <a:gd name="connsiteX7" fmla="*/ 33015 w 34687"/>
                <a:gd name="connsiteY7" fmla="*/ 477 h 16577"/>
                <a:gd name="connsiteX8" fmla="*/ 23574 w 34687"/>
                <a:gd name="connsiteY8" fmla="*/ 2875 h 1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687" h="16577">
                  <a:moveTo>
                    <a:pt x="23574" y="2875"/>
                  </a:moveTo>
                  <a:cubicBezTo>
                    <a:pt x="19059" y="4313"/>
                    <a:pt x="14909" y="6031"/>
                    <a:pt x="11196" y="8113"/>
                  </a:cubicBezTo>
                  <a:cubicBezTo>
                    <a:pt x="7483" y="10195"/>
                    <a:pt x="4175" y="12517"/>
                    <a:pt x="2786" y="13916"/>
                  </a:cubicBezTo>
                  <a:cubicBezTo>
                    <a:pt x="-45" y="16523"/>
                    <a:pt x="1442" y="15369"/>
                    <a:pt x="0" y="16577"/>
                  </a:cubicBezTo>
                  <a:cubicBezTo>
                    <a:pt x="1688" y="15683"/>
                    <a:pt x="4908" y="13582"/>
                    <a:pt x="8418" y="11615"/>
                  </a:cubicBezTo>
                  <a:cubicBezTo>
                    <a:pt x="11927" y="9648"/>
                    <a:pt x="15741" y="7802"/>
                    <a:pt x="19842" y="5962"/>
                  </a:cubicBezTo>
                  <a:cubicBezTo>
                    <a:pt x="23943" y="4122"/>
                    <a:pt x="28386" y="2364"/>
                    <a:pt x="31895" y="1064"/>
                  </a:cubicBezTo>
                  <a:cubicBezTo>
                    <a:pt x="35404" y="-235"/>
                    <a:pt x="35404" y="-235"/>
                    <a:pt x="33015" y="477"/>
                  </a:cubicBezTo>
                  <a:cubicBezTo>
                    <a:pt x="33015" y="477"/>
                    <a:pt x="28090" y="1436"/>
                    <a:pt x="23574" y="28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92107C62-FC7C-7E40-4056-FEE4F28F2F85}"/>
                </a:ext>
              </a:extLst>
            </p:cNvPr>
            <p:cNvSpPr/>
            <p:nvPr/>
          </p:nvSpPr>
          <p:spPr>
            <a:xfrm>
              <a:off x="5996521" y="3195485"/>
              <a:ext cx="24594" cy="7422"/>
            </a:xfrm>
            <a:custGeom>
              <a:avLst/>
              <a:gdLst>
                <a:gd name="connsiteX0" fmla="*/ 17846 w 24594"/>
                <a:gd name="connsiteY0" fmla="*/ 501 h 7422"/>
                <a:gd name="connsiteX1" fmla="*/ 9335 w 24594"/>
                <a:gd name="connsiteY1" fmla="*/ 2542 h 7422"/>
                <a:gd name="connsiteX2" fmla="*/ 2577 w 24594"/>
                <a:gd name="connsiteY2" fmla="*/ 5745 h 7422"/>
                <a:gd name="connsiteX3" fmla="*/ 0 w 24594"/>
                <a:gd name="connsiteY3" fmla="*/ 7422 h 7422"/>
                <a:gd name="connsiteX4" fmla="*/ 7067 w 24594"/>
                <a:gd name="connsiteY4" fmla="*/ 4916 h 7422"/>
                <a:gd name="connsiteX5" fmla="*/ 15303 w 24594"/>
                <a:gd name="connsiteY5" fmla="*/ 2238 h 7422"/>
                <a:gd name="connsiteX6" fmla="*/ 22917 w 24594"/>
                <a:gd name="connsiteY6" fmla="*/ 356 h 7422"/>
                <a:gd name="connsiteX7" fmla="*/ 23603 w 24594"/>
                <a:gd name="connsiteY7" fmla="*/ 106 h 7422"/>
                <a:gd name="connsiteX8" fmla="*/ 17846 w 24594"/>
                <a:gd name="connsiteY8" fmla="*/ 501 h 7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594" h="7422">
                  <a:moveTo>
                    <a:pt x="17846" y="501"/>
                  </a:moveTo>
                  <a:cubicBezTo>
                    <a:pt x="14976" y="887"/>
                    <a:pt x="12122" y="1537"/>
                    <a:pt x="9335" y="2542"/>
                  </a:cubicBezTo>
                  <a:cubicBezTo>
                    <a:pt x="6548" y="3548"/>
                    <a:pt x="3832" y="4849"/>
                    <a:pt x="2577" y="5745"/>
                  </a:cubicBezTo>
                  <a:cubicBezTo>
                    <a:pt x="-33" y="7360"/>
                    <a:pt x="1356" y="6703"/>
                    <a:pt x="0" y="7422"/>
                  </a:cubicBezTo>
                  <a:cubicBezTo>
                    <a:pt x="1513" y="7017"/>
                    <a:pt x="4300" y="5888"/>
                    <a:pt x="7067" y="4916"/>
                  </a:cubicBezTo>
                  <a:cubicBezTo>
                    <a:pt x="9834" y="3943"/>
                    <a:pt x="12564" y="3037"/>
                    <a:pt x="15303" y="2238"/>
                  </a:cubicBezTo>
                  <a:cubicBezTo>
                    <a:pt x="18041" y="1440"/>
                    <a:pt x="20812" y="776"/>
                    <a:pt x="22917" y="356"/>
                  </a:cubicBezTo>
                  <a:cubicBezTo>
                    <a:pt x="25022" y="-63"/>
                    <a:pt x="25022" y="-63"/>
                    <a:pt x="23603" y="106"/>
                  </a:cubicBezTo>
                  <a:cubicBezTo>
                    <a:pt x="23603" y="106"/>
                    <a:pt x="20716" y="113"/>
                    <a:pt x="17846" y="5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1EBBBF44-631D-E0ED-B108-2939CFBA1F6D}"/>
                </a:ext>
              </a:extLst>
            </p:cNvPr>
            <p:cNvSpPr/>
            <p:nvPr/>
          </p:nvSpPr>
          <p:spPr>
            <a:xfrm>
              <a:off x="6000805" y="3151676"/>
              <a:ext cx="32793" cy="6120"/>
            </a:xfrm>
            <a:custGeom>
              <a:avLst/>
              <a:gdLst>
                <a:gd name="connsiteX0" fmla="*/ 28363 w 32793"/>
                <a:gd name="connsiteY0" fmla="*/ 4535 h 6120"/>
                <a:gd name="connsiteX1" fmla="*/ 22297 w 32793"/>
                <a:gd name="connsiteY1" fmla="*/ 2765 h 6120"/>
                <a:gd name="connsiteX2" fmla="*/ 15743 w 32793"/>
                <a:gd name="connsiteY2" fmla="*/ 1277 h 6120"/>
                <a:gd name="connsiteX3" fmla="*/ 11416 w 32793"/>
                <a:gd name="connsiteY3" fmla="*/ 585 h 6120"/>
                <a:gd name="connsiteX4" fmla="*/ 8646 w 32793"/>
                <a:gd name="connsiteY4" fmla="*/ 283 h 6120"/>
                <a:gd name="connsiteX5" fmla="*/ 6285 w 32793"/>
                <a:gd name="connsiteY5" fmla="*/ 99 h 6120"/>
                <a:gd name="connsiteX6" fmla="*/ 4712 w 32793"/>
                <a:gd name="connsiteY6" fmla="*/ 20 h 6120"/>
                <a:gd name="connsiteX7" fmla="*/ 2919 w 32793"/>
                <a:gd name="connsiteY7" fmla="*/ 3 h 6120"/>
                <a:gd name="connsiteX8" fmla="*/ 938 w 32793"/>
                <a:gd name="connsiteY8" fmla="*/ 141 h 6120"/>
                <a:gd name="connsiteX9" fmla="*/ 0 w 32793"/>
                <a:gd name="connsiteY9" fmla="*/ 291 h 6120"/>
                <a:gd name="connsiteX10" fmla="*/ 2134 w 32793"/>
                <a:gd name="connsiteY10" fmla="*/ 712 h 6120"/>
                <a:gd name="connsiteX11" fmla="*/ 4111 w 32793"/>
                <a:gd name="connsiteY11" fmla="*/ 985 h 6120"/>
                <a:gd name="connsiteX12" fmla="*/ 5609 w 32793"/>
                <a:gd name="connsiteY12" fmla="*/ 1205 h 6120"/>
                <a:gd name="connsiteX13" fmla="*/ 7644 w 32793"/>
                <a:gd name="connsiteY13" fmla="*/ 1539 h 6120"/>
                <a:gd name="connsiteX14" fmla="*/ 10219 w 32793"/>
                <a:gd name="connsiteY14" fmla="*/ 1999 h 6120"/>
                <a:gd name="connsiteX15" fmla="*/ 13784 w 32793"/>
                <a:gd name="connsiteY15" fmla="*/ 2705 h 6120"/>
                <a:gd name="connsiteX16" fmla="*/ 19837 w 32793"/>
                <a:gd name="connsiteY16" fmla="*/ 3813 h 6120"/>
                <a:gd name="connsiteX17" fmla="*/ 26150 w 32793"/>
                <a:gd name="connsiteY17" fmla="*/ 4947 h 6120"/>
                <a:gd name="connsiteX18" fmla="*/ 31629 w 32793"/>
                <a:gd name="connsiteY18" fmla="*/ 5919 h 6120"/>
                <a:gd name="connsiteX19" fmla="*/ 32135 w 32793"/>
                <a:gd name="connsiteY19" fmla="*/ 5929 h 6120"/>
                <a:gd name="connsiteX20" fmla="*/ 28363 w 32793"/>
                <a:gd name="connsiteY20" fmla="*/ 4535 h 6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2793" h="6120">
                  <a:moveTo>
                    <a:pt x="28363" y="4535"/>
                  </a:moveTo>
                  <a:cubicBezTo>
                    <a:pt x="26426" y="3891"/>
                    <a:pt x="24401" y="3311"/>
                    <a:pt x="22297" y="2765"/>
                  </a:cubicBezTo>
                  <a:cubicBezTo>
                    <a:pt x="20193" y="2218"/>
                    <a:pt x="18012" y="1703"/>
                    <a:pt x="15743" y="1277"/>
                  </a:cubicBezTo>
                  <a:cubicBezTo>
                    <a:pt x="13474" y="852"/>
                    <a:pt x="12406" y="706"/>
                    <a:pt x="11416" y="585"/>
                  </a:cubicBezTo>
                  <a:cubicBezTo>
                    <a:pt x="10425" y="465"/>
                    <a:pt x="9502" y="365"/>
                    <a:pt x="8646" y="283"/>
                  </a:cubicBezTo>
                  <a:cubicBezTo>
                    <a:pt x="7790" y="201"/>
                    <a:pt x="7002" y="140"/>
                    <a:pt x="6285" y="99"/>
                  </a:cubicBezTo>
                  <a:cubicBezTo>
                    <a:pt x="5567" y="59"/>
                    <a:pt x="5199" y="35"/>
                    <a:pt x="4712" y="20"/>
                  </a:cubicBezTo>
                  <a:cubicBezTo>
                    <a:pt x="4225" y="5"/>
                    <a:pt x="3628" y="-5"/>
                    <a:pt x="2919" y="3"/>
                  </a:cubicBezTo>
                  <a:cubicBezTo>
                    <a:pt x="2210" y="12"/>
                    <a:pt x="1389" y="40"/>
                    <a:pt x="938" y="141"/>
                  </a:cubicBezTo>
                  <a:cubicBezTo>
                    <a:pt x="3" y="220"/>
                    <a:pt x="483" y="314"/>
                    <a:pt x="0" y="291"/>
                  </a:cubicBezTo>
                  <a:cubicBezTo>
                    <a:pt x="476" y="461"/>
                    <a:pt x="1360" y="605"/>
                    <a:pt x="2134" y="712"/>
                  </a:cubicBezTo>
                  <a:cubicBezTo>
                    <a:pt x="2906" y="820"/>
                    <a:pt x="3565" y="910"/>
                    <a:pt x="4111" y="985"/>
                  </a:cubicBezTo>
                  <a:cubicBezTo>
                    <a:pt x="4656" y="1060"/>
                    <a:pt x="5086" y="1124"/>
                    <a:pt x="5609" y="1205"/>
                  </a:cubicBezTo>
                  <a:cubicBezTo>
                    <a:pt x="6132" y="1287"/>
                    <a:pt x="6854" y="1404"/>
                    <a:pt x="7644" y="1539"/>
                  </a:cubicBezTo>
                  <a:cubicBezTo>
                    <a:pt x="8435" y="1673"/>
                    <a:pt x="9293" y="1826"/>
                    <a:pt x="10219" y="1999"/>
                  </a:cubicBezTo>
                  <a:cubicBezTo>
                    <a:pt x="11144" y="2173"/>
                    <a:pt x="12138" y="2363"/>
                    <a:pt x="13784" y="2705"/>
                  </a:cubicBezTo>
                  <a:cubicBezTo>
                    <a:pt x="15430" y="3046"/>
                    <a:pt x="17667" y="3433"/>
                    <a:pt x="19837" y="3813"/>
                  </a:cubicBezTo>
                  <a:cubicBezTo>
                    <a:pt x="22007" y="4193"/>
                    <a:pt x="24111" y="4573"/>
                    <a:pt x="26150" y="4947"/>
                  </a:cubicBezTo>
                  <a:cubicBezTo>
                    <a:pt x="28190" y="5321"/>
                    <a:pt x="30175" y="5654"/>
                    <a:pt x="31629" y="5919"/>
                  </a:cubicBezTo>
                  <a:cubicBezTo>
                    <a:pt x="33084" y="6186"/>
                    <a:pt x="33084" y="6186"/>
                    <a:pt x="32135" y="5929"/>
                  </a:cubicBezTo>
                  <a:cubicBezTo>
                    <a:pt x="32135" y="5929"/>
                    <a:pt x="30300" y="5178"/>
                    <a:pt x="28363" y="45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DF89ECD2-B8E9-6683-99D7-41389DE5A1C8}"/>
                </a:ext>
              </a:extLst>
            </p:cNvPr>
            <p:cNvSpPr/>
            <p:nvPr/>
          </p:nvSpPr>
          <p:spPr>
            <a:xfrm>
              <a:off x="6020205" y="3140881"/>
              <a:ext cx="16172" cy="5747"/>
            </a:xfrm>
            <a:custGeom>
              <a:avLst/>
              <a:gdLst>
                <a:gd name="connsiteX0" fmla="*/ 0 w 16172"/>
                <a:gd name="connsiteY0" fmla="*/ 0 h 5747"/>
                <a:gd name="connsiteX1" fmla="*/ 3514 w 16172"/>
                <a:gd name="connsiteY1" fmla="*/ 1307 h 5747"/>
                <a:gd name="connsiteX2" fmla="*/ 8785 w 16172"/>
                <a:gd name="connsiteY2" fmla="*/ 3237 h 5747"/>
                <a:gd name="connsiteX3" fmla="*/ 14756 w 16172"/>
                <a:gd name="connsiteY3" fmla="*/ 5268 h 5747"/>
                <a:gd name="connsiteX4" fmla="*/ 15385 w 16172"/>
                <a:gd name="connsiteY4" fmla="*/ 5383 h 5747"/>
                <a:gd name="connsiteX5" fmla="*/ 11182 w 16172"/>
                <a:gd name="connsiteY5" fmla="*/ 3102 h 5747"/>
                <a:gd name="connsiteX6" fmla="*/ 5481 w 16172"/>
                <a:gd name="connsiteY6" fmla="*/ 842 h 5747"/>
                <a:gd name="connsiteX7" fmla="*/ 1398 w 16172"/>
                <a:gd name="connsiteY7" fmla="*/ 44 h 5747"/>
                <a:gd name="connsiteX8" fmla="*/ 0 w 16172"/>
                <a:gd name="connsiteY8" fmla="*/ 0 h 5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172" h="5747">
                  <a:moveTo>
                    <a:pt x="0" y="0"/>
                  </a:moveTo>
                  <a:cubicBezTo>
                    <a:pt x="603" y="295"/>
                    <a:pt x="1966" y="745"/>
                    <a:pt x="3514" y="1307"/>
                  </a:cubicBezTo>
                  <a:cubicBezTo>
                    <a:pt x="5063" y="1870"/>
                    <a:pt x="6797" y="2566"/>
                    <a:pt x="8785" y="3237"/>
                  </a:cubicBezTo>
                  <a:cubicBezTo>
                    <a:pt x="10773" y="3908"/>
                    <a:pt x="12989" y="4649"/>
                    <a:pt x="14756" y="5268"/>
                  </a:cubicBezTo>
                  <a:cubicBezTo>
                    <a:pt x="16523" y="5886"/>
                    <a:pt x="16523" y="5886"/>
                    <a:pt x="15385" y="5383"/>
                  </a:cubicBezTo>
                  <a:cubicBezTo>
                    <a:pt x="15385" y="5383"/>
                    <a:pt x="13225" y="4103"/>
                    <a:pt x="11182" y="3102"/>
                  </a:cubicBezTo>
                  <a:cubicBezTo>
                    <a:pt x="9140" y="2101"/>
                    <a:pt x="7245" y="1322"/>
                    <a:pt x="5481" y="842"/>
                  </a:cubicBezTo>
                  <a:cubicBezTo>
                    <a:pt x="3718" y="361"/>
                    <a:pt x="2142" y="46"/>
                    <a:pt x="1398" y="44"/>
                  </a:cubicBezTo>
                  <a:cubicBezTo>
                    <a:pt x="12" y="-70"/>
                    <a:pt x="641" y="111"/>
                    <a:pt x="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92408D12-E57B-3E3B-1A45-5724C3F19192}"/>
                </a:ext>
              </a:extLst>
            </p:cNvPr>
            <p:cNvSpPr/>
            <p:nvPr/>
          </p:nvSpPr>
          <p:spPr>
            <a:xfrm>
              <a:off x="6008855" y="3126044"/>
              <a:ext cx="31677" cy="8316"/>
            </a:xfrm>
            <a:custGeom>
              <a:avLst/>
              <a:gdLst>
                <a:gd name="connsiteX0" fmla="*/ 28072 w 31677"/>
                <a:gd name="connsiteY0" fmla="*/ 6518 h 8316"/>
                <a:gd name="connsiteX1" fmla="*/ 23464 w 31677"/>
                <a:gd name="connsiteY1" fmla="*/ 4575 h 8316"/>
                <a:gd name="connsiteX2" fmla="*/ 18902 w 31677"/>
                <a:gd name="connsiteY2" fmla="*/ 2999 h 8316"/>
                <a:gd name="connsiteX3" fmla="*/ 16047 w 31677"/>
                <a:gd name="connsiteY3" fmla="*/ 2166 h 8316"/>
                <a:gd name="connsiteX4" fmla="*/ 14071 w 31677"/>
                <a:gd name="connsiteY4" fmla="*/ 1732 h 8316"/>
                <a:gd name="connsiteX5" fmla="*/ 12153 w 31677"/>
                <a:gd name="connsiteY5" fmla="*/ 1380 h 8316"/>
                <a:gd name="connsiteX6" fmla="*/ 10203 w 31677"/>
                <a:gd name="connsiteY6" fmla="*/ 1069 h 8316"/>
                <a:gd name="connsiteX7" fmla="*/ 7546 w 31677"/>
                <a:gd name="connsiteY7" fmla="*/ 707 h 8316"/>
                <a:gd name="connsiteX8" fmla="*/ 3987 w 31677"/>
                <a:gd name="connsiteY8" fmla="*/ 303 h 8316"/>
                <a:gd name="connsiteX9" fmla="*/ 2062 w 31677"/>
                <a:gd name="connsiteY9" fmla="*/ 115 h 8316"/>
                <a:gd name="connsiteX10" fmla="*/ 1145 w 31677"/>
                <a:gd name="connsiteY10" fmla="*/ 36 h 8316"/>
                <a:gd name="connsiteX11" fmla="*/ 344 w 31677"/>
                <a:gd name="connsiteY11" fmla="*/ 7 h 8316"/>
                <a:gd name="connsiteX12" fmla="*/ 0 w 31677"/>
                <a:gd name="connsiteY12" fmla="*/ 61 h 8316"/>
                <a:gd name="connsiteX13" fmla="*/ 759 w 31677"/>
                <a:gd name="connsiteY13" fmla="*/ 366 h 8316"/>
                <a:gd name="connsiteX14" fmla="*/ 1655 w 31677"/>
                <a:gd name="connsiteY14" fmla="*/ 647 h 8316"/>
                <a:gd name="connsiteX15" fmla="*/ 3063 w 31677"/>
                <a:gd name="connsiteY15" fmla="*/ 1014 h 8316"/>
                <a:gd name="connsiteX16" fmla="*/ 6260 w 31677"/>
                <a:gd name="connsiteY16" fmla="*/ 1747 h 8316"/>
                <a:gd name="connsiteX17" fmla="*/ 9158 w 31677"/>
                <a:gd name="connsiteY17" fmla="*/ 2384 h 8316"/>
                <a:gd name="connsiteX18" fmla="*/ 11232 w 31677"/>
                <a:gd name="connsiteY18" fmla="*/ 2854 h 8316"/>
                <a:gd name="connsiteX19" fmla="*/ 13059 w 31677"/>
                <a:gd name="connsiteY19" fmla="*/ 3293 h 8316"/>
                <a:gd name="connsiteX20" fmla="*/ 14964 w 31677"/>
                <a:gd name="connsiteY20" fmla="*/ 3774 h 8316"/>
                <a:gd name="connsiteX21" fmla="*/ 17361 w 31677"/>
                <a:gd name="connsiteY21" fmla="*/ 4339 h 8316"/>
                <a:gd name="connsiteX22" fmla="*/ 21507 w 31677"/>
                <a:gd name="connsiteY22" fmla="*/ 5393 h 8316"/>
                <a:gd name="connsiteX23" fmla="*/ 26212 w 31677"/>
                <a:gd name="connsiteY23" fmla="*/ 6723 h 8316"/>
                <a:gd name="connsiteX24" fmla="*/ 30685 w 31677"/>
                <a:gd name="connsiteY24" fmla="*/ 8027 h 8316"/>
                <a:gd name="connsiteX25" fmla="*/ 31124 w 31677"/>
                <a:gd name="connsiteY25" fmla="*/ 8084 h 8316"/>
                <a:gd name="connsiteX26" fmla="*/ 28072 w 31677"/>
                <a:gd name="connsiteY26" fmla="*/ 6518 h 8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1677" h="8316">
                  <a:moveTo>
                    <a:pt x="28072" y="6518"/>
                  </a:moveTo>
                  <a:cubicBezTo>
                    <a:pt x="26536" y="5793"/>
                    <a:pt x="24996" y="5154"/>
                    <a:pt x="23464" y="4575"/>
                  </a:cubicBezTo>
                  <a:cubicBezTo>
                    <a:pt x="21932" y="3997"/>
                    <a:pt x="20410" y="3470"/>
                    <a:pt x="18902" y="2999"/>
                  </a:cubicBezTo>
                  <a:cubicBezTo>
                    <a:pt x="17393" y="2527"/>
                    <a:pt x="16713" y="2337"/>
                    <a:pt x="16047" y="2166"/>
                  </a:cubicBezTo>
                  <a:cubicBezTo>
                    <a:pt x="15382" y="1995"/>
                    <a:pt x="14721" y="1858"/>
                    <a:pt x="14071" y="1732"/>
                  </a:cubicBezTo>
                  <a:cubicBezTo>
                    <a:pt x="13420" y="1606"/>
                    <a:pt x="12781" y="1488"/>
                    <a:pt x="12153" y="1380"/>
                  </a:cubicBezTo>
                  <a:cubicBezTo>
                    <a:pt x="11525" y="1273"/>
                    <a:pt x="10940" y="1179"/>
                    <a:pt x="10203" y="1069"/>
                  </a:cubicBezTo>
                  <a:cubicBezTo>
                    <a:pt x="9466" y="960"/>
                    <a:pt x="8581" y="837"/>
                    <a:pt x="7546" y="707"/>
                  </a:cubicBezTo>
                  <a:cubicBezTo>
                    <a:pt x="6510" y="576"/>
                    <a:pt x="5325" y="436"/>
                    <a:pt x="3987" y="303"/>
                  </a:cubicBezTo>
                  <a:cubicBezTo>
                    <a:pt x="2649" y="171"/>
                    <a:pt x="2360" y="143"/>
                    <a:pt x="2062" y="115"/>
                  </a:cubicBezTo>
                  <a:cubicBezTo>
                    <a:pt x="1763" y="87"/>
                    <a:pt x="1458" y="61"/>
                    <a:pt x="1145" y="36"/>
                  </a:cubicBezTo>
                  <a:cubicBezTo>
                    <a:pt x="833" y="10"/>
                    <a:pt x="512" y="-11"/>
                    <a:pt x="344" y="7"/>
                  </a:cubicBezTo>
                  <a:cubicBezTo>
                    <a:pt x="15" y="-9"/>
                    <a:pt x="160" y="94"/>
                    <a:pt x="0" y="61"/>
                  </a:cubicBezTo>
                  <a:cubicBezTo>
                    <a:pt x="149" y="147"/>
                    <a:pt x="456" y="263"/>
                    <a:pt x="759" y="366"/>
                  </a:cubicBezTo>
                  <a:cubicBezTo>
                    <a:pt x="1062" y="469"/>
                    <a:pt x="1360" y="562"/>
                    <a:pt x="1655" y="647"/>
                  </a:cubicBezTo>
                  <a:cubicBezTo>
                    <a:pt x="1950" y="732"/>
                    <a:pt x="2239" y="814"/>
                    <a:pt x="3063" y="1014"/>
                  </a:cubicBezTo>
                  <a:cubicBezTo>
                    <a:pt x="3886" y="1214"/>
                    <a:pt x="5147" y="1500"/>
                    <a:pt x="6260" y="1747"/>
                  </a:cubicBezTo>
                  <a:cubicBezTo>
                    <a:pt x="7374" y="1993"/>
                    <a:pt x="8340" y="2203"/>
                    <a:pt x="9158" y="2384"/>
                  </a:cubicBezTo>
                  <a:cubicBezTo>
                    <a:pt x="9974" y="2565"/>
                    <a:pt x="10642" y="2716"/>
                    <a:pt x="11232" y="2854"/>
                  </a:cubicBezTo>
                  <a:cubicBezTo>
                    <a:pt x="11821" y="2992"/>
                    <a:pt x="12435" y="3137"/>
                    <a:pt x="13059" y="3293"/>
                  </a:cubicBezTo>
                  <a:cubicBezTo>
                    <a:pt x="13682" y="3448"/>
                    <a:pt x="14317" y="3610"/>
                    <a:pt x="14964" y="3774"/>
                  </a:cubicBezTo>
                  <a:cubicBezTo>
                    <a:pt x="15610" y="3938"/>
                    <a:pt x="16275" y="4083"/>
                    <a:pt x="17361" y="4339"/>
                  </a:cubicBezTo>
                  <a:cubicBezTo>
                    <a:pt x="18446" y="4595"/>
                    <a:pt x="19964" y="4977"/>
                    <a:pt x="21507" y="5393"/>
                  </a:cubicBezTo>
                  <a:cubicBezTo>
                    <a:pt x="23049" y="5809"/>
                    <a:pt x="24615" y="6256"/>
                    <a:pt x="26212" y="6723"/>
                  </a:cubicBezTo>
                  <a:cubicBezTo>
                    <a:pt x="27809" y="7189"/>
                    <a:pt x="29448" y="7649"/>
                    <a:pt x="30685" y="8027"/>
                  </a:cubicBezTo>
                  <a:cubicBezTo>
                    <a:pt x="31923" y="8403"/>
                    <a:pt x="31923" y="8403"/>
                    <a:pt x="31124" y="8084"/>
                  </a:cubicBezTo>
                  <a:cubicBezTo>
                    <a:pt x="31124" y="8084"/>
                    <a:pt x="29607" y="7243"/>
                    <a:pt x="28072" y="65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14E163C8-D548-14D9-99D2-83A53213CA9C}"/>
                </a:ext>
              </a:extLst>
            </p:cNvPr>
            <p:cNvSpPr/>
            <p:nvPr/>
          </p:nvSpPr>
          <p:spPr>
            <a:xfrm>
              <a:off x="6066333" y="2925650"/>
              <a:ext cx="17649" cy="2368"/>
            </a:xfrm>
            <a:custGeom>
              <a:avLst/>
              <a:gdLst>
                <a:gd name="connsiteX0" fmla="*/ 16757 w 17649"/>
                <a:gd name="connsiteY0" fmla="*/ 2237 h 2368"/>
                <a:gd name="connsiteX1" fmla="*/ 17605 w 17649"/>
                <a:gd name="connsiteY1" fmla="*/ 2154 h 2368"/>
                <a:gd name="connsiteX2" fmla="*/ 17650 w 17649"/>
                <a:gd name="connsiteY2" fmla="*/ 2152 h 2368"/>
                <a:gd name="connsiteX3" fmla="*/ 17140 w 17649"/>
                <a:gd name="connsiteY3" fmla="*/ 2100 h 2368"/>
                <a:gd name="connsiteX4" fmla="*/ 15730 w 17649"/>
                <a:gd name="connsiteY4" fmla="*/ 1848 h 2368"/>
                <a:gd name="connsiteX5" fmla="*/ 13453 w 17649"/>
                <a:gd name="connsiteY5" fmla="*/ 1504 h 2368"/>
                <a:gd name="connsiteX6" fmla="*/ 11584 w 17649"/>
                <a:gd name="connsiteY6" fmla="*/ 1250 h 2368"/>
                <a:gd name="connsiteX7" fmla="*/ 10326 w 17649"/>
                <a:gd name="connsiteY7" fmla="*/ 1076 h 2368"/>
                <a:gd name="connsiteX8" fmla="*/ 9313 w 17649"/>
                <a:gd name="connsiteY8" fmla="*/ 922 h 2368"/>
                <a:gd name="connsiteX9" fmla="*/ 8383 w 17649"/>
                <a:gd name="connsiteY9" fmla="*/ 787 h 2368"/>
                <a:gd name="connsiteX10" fmla="*/ 6399 w 17649"/>
                <a:gd name="connsiteY10" fmla="*/ 579 h 2368"/>
                <a:gd name="connsiteX11" fmla="*/ 3021 w 17649"/>
                <a:gd name="connsiteY11" fmla="*/ 243 h 2368"/>
                <a:gd name="connsiteX12" fmla="*/ 1230 w 17649"/>
                <a:gd name="connsiteY12" fmla="*/ 86 h 2368"/>
                <a:gd name="connsiteX13" fmla="*/ 632 w 17649"/>
                <a:gd name="connsiteY13" fmla="*/ 33 h 2368"/>
                <a:gd name="connsiteX14" fmla="*/ 183 w 17649"/>
                <a:gd name="connsiteY14" fmla="*/ 3 h 2368"/>
                <a:gd name="connsiteX15" fmla="*/ 0 w 17649"/>
                <a:gd name="connsiteY15" fmla="*/ 52 h 2368"/>
                <a:gd name="connsiteX16" fmla="*/ 392 w 17649"/>
                <a:gd name="connsiteY16" fmla="*/ 243 h 2368"/>
                <a:gd name="connsiteX17" fmla="*/ 940 w 17649"/>
                <a:gd name="connsiteY17" fmla="*/ 452 h 2368"/>
                <a:gd name="connsiteX18" fmla="*/ 2159 w 17649"/>
                <a:gd name="connsiteY18" fmla="*/ 800 h 2368"/>
                <a:gd name="connsiteX19" fmla="*/ 5256 w 17649"/>
                <a:gd name="connsiteY19" fmla="*/ 1535 h 2368"/>
                <a:gd name="connsiteX20" fmla="*/ 7688 w 17649"/>
                <a:gd name="connsiteY20" fmla="*/ 2043 h 2368"/>
                <a:gd name="connsiteX21" fmla="*/ 8900 w 17649"/>
                <a:gd name="connsiteY21" fmla="*/ 2228 h 2368"/>
                <a:gd name="connsiteX22" fmla="*/ 9833 w 17649"/>
                <a:gd name="connsiteY22" fmla="*/ 2279 h 2368"/>
                <a:gd name="connsiteX23" fmla="*/ 11039 w 17649"/>
                <a:gd name="connsiteY23" fmla="*/ 2331 h 2368"/>
                <a:gd name="connsiteX24" fmla="*/ 12703 w 17649"/>
                <a:gd name="connsiteY24" fmla="*/ 2366 h 2368"/>
                <a:gd name="connsiteX25" fmla="*/ 15030 w 17649"/>
                <a:gd name="connsiteY25" fmla="*/ 2345 h 2368"/>
                <a:gd name="connsiteX26" fmla="*/ 16757 w 17649"/>
                <a:gd name="connsiteY26" fmla="*/ 2237 h 2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7649" h="2368">
                  <a:moveTo>
                    <a:pt x="16757" y="2237"/>
                  </a:moveTo>
                  <a:cubicBezTo>
                    <a:pt x="17186" y="2190"/>
                    <a:pt x="17467" y="2157"/>
                    <a:pt x="17605" y="2154"/>
                  </a:cubicBezTo>
                  <a:cubicBezTo>
                    <a:pt x="17633" y="2153"/>
                    <a:pt x="17632" y="2153"/>
                    <a:pt x="17650" y="2152"/>
                  </a:cubicBezTo>
                  <a:cubicBezTo>
                    <a:pt x="17648" y="2152"/>
                    <a:pt x="17466" y="2157"/>
                    <a:pt x="17140" y="2100"/>
                  </a:cubicBezTo>
                  <a:cubicBezTo>
                    <a:pt x="16814" y="2043"/>
                    <a:pt x="16344" y="1952"/>
                    <a:pt x="15730" y="1848"/>
                  </a:cubicBezTo>
                  <a:cubicBezTo>
                    <a:pt x="15116" y="1743"/>
                    <a:pt x="14357" y="1630"/>
                    <a:pt x="13453" y="1504"/>
                  </a:cubicBezTo>
                  <a:cubicBezTo>
                    <a:pt x="12548" y="1379"/>
                    <a:pt x="12046" y="1312"/>
                    <a:pt x="11584" y="1250"/>
                  </a:cubicBezTo>
                  <a:cubicBezTo>
                    <a:pt x="11123" y="1188"/>
                    <a:pt x="10703" y="1130"/>
                    <a:pt x="10326" y="1076"/>
                  </a:cubicBezTo>
                  <a:cubicBezTo>
                    <a:pt x="9948" y="1022"/>
                    <a:pt x="9612" y="971"/>
                    <a:pt x="9313" y="922"/>
                  </a:cubicBezTo>
                  <a:cubicBezTo>
                    <a:pt x="9013" y="873"/>
                    <a:pt x="8810" y="827"/>
                    <a:pt x="8383" y="787"/>
                  </a:cubicBezTo>
                  <a:cubicBezTo>
                    <a:pt x="7956" y="747"/>
                    <a:pt x="7293" y="677"/>
                    <a:pt x="6399" y="579"/>
                  </a:cubicBezTo>
                  <a:cubicBezTo>
                    <a:pt x="5505" y="482"/>
                    <a:pt x="4379" y="363"/>
                    <a:pt x="3021" y="243"/>
                  </a:cubicBezTo>
                  <a:cubicBezTo>
                    <a:pt x="1662" y="122"/>
                    <a:pt x="1441" y="105"/>
                    <a:pt x="1230" y="86"/>
                  </a:cubicBezTo>
                  <a:cubicBezTo>
                    <a:pt x="1019" y="67"/>
                    <a:pt x="819" y="50"/>
                    <a:pt x="632" y="33"/>
                  </a:cubicBezTo>
                  <a:cubicBezTo>
                    <a:pt x="445" y="15"/>
                    <a:pt x="270" y="-2"/>
                    <a:pt x="183" y="3"/>
                  </a:cubicBezTo>
                  <a:cubicBezTo>
                    <a:pt x="20" y="-16"/>
                    <a:pt x="76" y="75"/>
                    <a:pt x="0" y="52"/>
                  </a:cubicBezTo>
                  <a:cubicBezTo>
                    <a:pt x="69" y="100"/>
                    <a:pt x="224" y="171"/>
                    <a:pt x="392" y="243"/>
                  </a:cubicBezTo>
                  <a:cubicBezTo>
                    <a:pt x="560" y="314"/>
                    <a:pt x="744" y="383"/>
                    <a:pt x="940" y="452"/>
                  </a:cubicBezTo>
                  <a:cubicBezTo>
                    <a:pt x="1137" y="521"/>
                    <a:pt x="1348" y="586"/>
                    <a:pt x="2159" y="800"/>
                  </a:cubicBezTo>
                  <a:cubicBezTo>
                    <a:pt x="2969" y="1015"/>
                    <a:pt x="4224" y="1309"/>
                    <a:pt x="5256" y="1535"/>
                  </a:cubicBezTo>
                  <a:cubicBezTo>
                    <a:pt x="6289" y="1761"/>
                    <a:pt x="7099" y="1930"/>
                    <a:pt x="7688" y="2043"/>
                  </a:cubicBezTo>
                  <a:cubicBezTo>
                    <a:pt x="8277" y="2157"/>
                    <a:pt x="8651" y="2221"/>
                    <a:pt x="8900" y="2228"/>
                  </a:cubicBezTo>
                  <a:cubicBezTo>
                    <a:pt x="9149" y="2236"/>
                    <a:pt x="9471" y="2258"/>
                    <a:pt x="9833" y="2279"/>
                  </a:cubicBezTo>
                  <a:cubicBezTo>
                    <a:pt x="10194" y="2300"/>
                    <a:pt x="10596" y="2318"/>
                    <a:pt x="11039" y="2331"/>
                  </a:cubicBezTo>
                  <a:cubicBezTo>
                    <a:pt x="11482" y="2346"/>
                    <a:pt x="11966" y="2359"/>
                    <a:pt x="12703" y="2366"/>
                  </a:cubicBezTo>
                  <a:cubicBezTo>
                    <a:pt x="13442" y="2373"/>
                    <a:pt x="14308" y="2366"/>
                    <a:pt x="15030" y="2345"/>
                  </a:cubicBezTo>
                  <a:cubicBezTo>
                    <a:pt x="15751" y="2324"/>
                    <a:pt x="16327" y="2284"/>
                    <a:pt x="16757" y="223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29D384C8-EB6C-851E-C276-B28AAE22EFB5}"/>
                </a:ext>
              </a:extLst>
            </p:cNvPr>
            <p:cNvSpPr/>
            <p:nvPr/>
          </p:nvSpPr>
          <p:spPr>
            <a:xfrm>
              <a:off x="6063602" y="2966635"/>
              <a:ext cx="13247" cy="1546"/>
            </a:xfrm>
            <a:custGeom>
              <a:avLst/>
              <a:gdLst>
                <a:gd name="connsiteX0" fmla="*/ 12616 w 13247"/>
                <a:gd name="connsiteY0" fmla="*/ 1440 h 1546"/>
                <a:gd name="connsiteX1" fmla="*/ 9154 w 13247"/>
                <a:gd name="connsiteY1" fmla="*/ 811 h 1546"/>
                <a:gd name="connsiteX2" fmla="*/ 4533 w 13247"/>
                <a:gd name="connsiteY2" fmla="*/ 182 h 1546"/>
                <a:gd name="connsiteX3" fmla="*/ 1194 w 13247"/>
                <a:gd name="connsiteY3" fmla="*/ 19 h 1546"/>
                <a:gd name="connsiteX4" fmla="*/ 0 w 13247"/>
                <a:gd name="connsiteY4" fmla="*/ 13 h 1546"/>
                <a:gd name="connsiteX5" fmla="*/ 3035 w 13247"/>
                <a:gd name="connsiteY5" fmla="*/ 916 h 1546"/>
                <a:gd name="connsiteX6" fmla="*/ 7433 w 13247"/>
                <a:gd name="connsiteY6" fmla="*/ 1511 h 1546"/>
                <a:gd name="connsiteX7" fmla="*/ 12154 w 13247"/>
                <a:gd name="connsiteY7" fmla="*/ 1524 h 1546"/>
                <a:gd name="connsiteX8" fmla="*/ 12616 w 13247"/>
                <a:gd name="connsiteY8" fmla="*/ 1440 h 1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47" h="1546">
                  <a:moveTo>
                    <a:pt x="12616" y="1440"/>
                  </a:moveTo>
                  <a:cubicBezTo>
                    <a:pt x="12616" y="1440"/>
                    <a:pt x="10820" y="1087"/>
                    <a:pt x="9154" y="811"/>
                  </a:cubicBezTo>
                  <a:cubicBezTo>
                    <a:pt x="7487" y="535"/>
                    <a:pt x="5954" y="281"/>
                    <a:pt x="4533" y="182"/>
                  </a:cubicBezTo>
                  <a:cubicBezTo>
                    <a:pt x="3112" y="83"/>
                    <a:pt x="1817" y="-18"/>
                    <a:pt x="1194" y="19"/>
                  </a:cubicBezTo>
                  <a:cubicBezTo>
                    <a:pt x="15" y="-57"/>
                    <a:pt x="556" y="126"/>
                    <a:pt x="0" y="13"/>
                  </a:cubicBezTo>
                  <a:cubicBezTo>
                    <a:pt x="525" y="293"/>
                    <a:pt x="1709" y="628"/>
                    <a:pt x="3035" y="916"/>
                  </a:cubicBezTo>
                  <a:cubicBezTo>
                    <a:pt x="4360" y="1204"/>
                    <a:pt x="5823" y="1456"/>
                    <a:pt x="7433" y="1511"/>
                  </a:cubicBezTo>
                  <a:cubicBezTo>
                    <a:pt x="9044" y="1567"/>
                    <a:pt x="10786" y="1546"/>
                    <a:pt x="12154" y="1524"/>
                  </a:cubicBezTo>
                  <a:cubicBezTo>
                    <a:pt x="13523" y="1502"/>
                    <a:pt x="13523" y="1502"/>
                    <a:pt x="12616" y="14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C641CE1C-9983-9053-B50C-682B2B3E105D}"/>
                </a:ext>
              </a:extLst>
            </p:cNvPr>
            <p:cNvSpPr/>
            <p:nvPr/>
          </p:nvSpPr>
          <p:spPr>
            <a:xfrm>
              <a:off x="6259805" y="3169354"/>
              <a:ext cx="45737" cy="42646"/>
            </a:xfrm>
            <a:custGeom>
              <a:avLst/>
              <a:gdLst>
                <a:gd name="connsiteX0" fmla="*/ 22007 w 45737"/>
                <a:gd name="connsiteY0" fmla="*/ 10977 h 42646"/>
                <a:gd name="connsiteX1" fmla="*/ 32559 w 45737"/>
                <a:gd name="connsiteY1" fmla="*/ 5178 h 42646"/>
                <a:gd name="connsiteX2" fmla="*/ 41845 w 45737"/>
                <a:gd name="connsiteY2" fmla="*/ 1302 h 42646"/>
                <a:gd name="connsiteX3" fmla="*/ 45737 w 45737"/>
                <a:gd name="connsiteY3" fmla="*/ 0 h 42646"/>
                <a:gd name="connsiteX4" fmla="*/ 35681 w 45737"/>
                <a:gd name="connsiteY4" fmla="*/ 2105 h 42646"/>
                <a:gd name="connsiteX5" fmla="*/ 24439 w 45737"/>
                <a:gd name="connsiteY5" fmla="*/ 7112 h 42646"/>
                <a:gd name="connsiteX6" fmla="*/ 14274 w 45737"/>
                <a:gd name="connsiteY6" fmla="*/ 14383 h 42646"/>
                <a:gd name="connsiteX7" fmla="*/ 6475 w 45737"/>
                <a:gd name="connsiteY7" fmla="*/ 23096 h 42646"/>
                <a:gd name="connsiteX8" fmla="*/ 1772 w 45737"/>
                <a:gd name="connsiteY8" fmla="*/ 32256 h 42646"/>
                <a:gd name="connsiteX9" fmla="*/ 82 w 45737"/>
                <a:gd name="connsiteY9" fmla="*/ 40791 h 42646"/>
                <a:gd name="connsiteX10" fmla="*/ 158 w 45737"/>
                <a:gd name="connsiteY10" fmla="*/ 41585 h 42646"/>
                <a:gd name="connsiteX11" fmla="*/ 1900 w 45737"/>
                <a:gd name="connsiteY11" fmla="*/ 35673 h 42646"/>
                <a:gd name="connsiteX12" fmla="*/ 6103 w 45737"/>
                <a:gd name="connsiteY12" fmla="*/ 27048 h 42646"/>
                <a:gd name="connsiteX13" fmla="*/ 12745 w 45737"/>
                <a:gd name="connsiteY13" fmla="*/ 18568 h 42646"/>
                <a:gd name="connsiteX14" fmla="*/ 22007 w 45737"/>
                <a:gd name="connsiteY14" fmla="*/ 10977 h 42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737" h="42646">
                  <a:moveTo>
                    <a:pt x="22007" y="10977"/>
                  </a:moveTo>
                  <a:cubicBezTo>
                    <a:pt x="25400" y="8742"/>
                    <a:pt x="28927" y="6839"/>
                    <a:pt x="32559" y="5178"/>
                  </a:cubicBezTo>
                  <a:cubicBezTo>
                    <a:pt x="36192" y="3516"/>
                    <a:pt x="39961" y="2125"/>
                    <a:pt x="41845" y="1302"/>
                  </a:cubicBezTo>
                  <a:cubicBezTo>
                    <a:pt x="45751" y="70"/>
                    <a:pt x="43715" y="408"/>
                    <a:pt x="45737" y="0"/>
                  </a:cubicBezTo>
                  <a:cubicBezTo>
                    <a:pt x="43618" y="-6"/>
                    <a:pt x="39582" y="838"/>
                    <a:pt x="35681" y="2105"/>
                  </a:cubicBezTo>
                  <a:cubicBezTo>
                    <a:pt x="31780" y="3373"/>
                    <a:pt x="28023" y="5039"/>
                    <a:pt x="24439" y="7112"/>
                  </a:cubicBezTo>
                  <a:cubicBezTo>
                    <a:pt x="20855" y="9185"/>
                    <a:pt x="17413" y="11596"/>
                    <a:pt x="14274" y="14383"/>
                  </a:cubicBezTo>
                  <a:cubicBezTo>
                    <a:pt x="11135" y="17169"/>
                    <a:pt x="8556" y="20095"/>
                    <a:pt x="6475" y="23096"/>
                  </a:cubicBezTo>
                  <a:cubicBezTo>
                    <a:pt x="4395" y="26096"/>
                    <a:pt x="2827" y="29158"/>
                    <a:pt x="1772" y="32256"/>
                  </a:cubicBezTo>
                  <a:cubicBezTo>
                    <a:pt x="716" y="35353"/>
                    <a:pt x="202" y="38469"/>
                    <a:pt x="82" y="40791"/>
                  </a:cubicBezTo>
                  <a:cubicBezTo>
                    <a:pt x="-38" y="43113"/>
                    <a:pt x="-38" y="43113"/>
                    <a:pt x="158" y="41585"/>
                  </a:cubicBezTo>
                  <a:cubicBezTo>
                    <a:pt x="158" y="41585"/>
                    <a:pt x="897" y="38594"/>
                    <a:pt x="1900" y="35673"/>
                  </a:cubicBezTo>
                  <a:cubicBezTo>
                    <a:pt x="2903" y="32752"/>
                    <a:pt x="4296" y="29883"/>
                    <a:pt x="6103" y="27048"/>
                  </a:cubicBezTo>
                  <a:cubicBezTo>
                    <a:pt x="7909" y="24214"/>
                    <a:pt x="10109" y="21377"/>
                    <a:pt x="12745" y="18568"/>
                  </a:cubicBezTo>
                  <a:cubicBezTo>
                    <a:pt x="15381" y="15758"/>
                    <a:pt x="18615" y="13212"/>
                    <a:pt x="22007" y="1097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157EEED4-1668-F108-945C-EEF857BB3550}"/>
                </a:ext>
              </a:extLst>
            </p:cNvPr>
            <p:cNvSpPr/>
            <p:nvPr/>
          </p:nvSpPr>
          <p:spPr>
            <a:xfrm>
              <a:off x="6267069" y="3173554"/>
              <a:ext cx="43216" cy="24812"/>
            </a:xfrm>
            <a:custGeom>
              <a:avLst/>
              <a:gdLst>
                <a:gd name="connsiteX0" fmla="*/ 26860 w 43216"/>
                <a:gd name="connsiteY0" fmla="*/ 3720 h 24812"/>
                <a:gd name="connsiteX1" fmla="*/ 34752 w 43216"/>
                <a:gd name="connsiteY1" fmla="*/ 1327 h 24812"/>
                <a:gd name="connsiteX2" fmla="*/ 41714 w 43216"/>
                <a:gd name="connsiteY2" fmla="*/ 620 h 24812"/>
                <a:gd name="connsiteX3" fmla="*/ 42345 w 43216"/>
                <a:gd name="connsiteY3" fmla="*/ 520 h 24812"/>
                <a:gd name="connsiteX4" fmla="*/ 37223 w 43216"/>
                <a:gd name="connsiteY4" fmla="*/ 1 h 24812"/>
                <a:gd name="connsiteX5" fmla="*/ 29048 w 43216"/>
                <a:gd name="connsiteY5" fmla="*/ 1134 h 24812"/>
                <a:gd name="connsiteX6" fmla="*/ 20402 w 43216"/>
                <a:gd name="connsiteY6" fmla="*/ 4573 h 24812"/>
                <a:gd name="connsiteX7" fmla="*/ 12339 w 43216"/>
                <a:gd name="connsiteY7" fmla="*/ 9667 h 24812"/>
                <a:gd name="connsiteX8" fmla="*/ 5687 w 43216"/>
                <a:gd name="connsiteY8" fmla="*/ 15925 h 24812"/>
                <a:gd name="connsiteX9" fmla="*/ 1344 w 43216"/>
                <a:gd name="connsiteY9" fmla="*/ 22081 h 24812"/>
                <a:gd name="connsiteX10" fmla="*/ 0 w 43216"/>
                <a:gd name="connsiteY10" fmla="*/ 24812 h 24812"/>
                <a:gd name="connsiteX11" fmla="*/ 4844 w 43216"/>
                <a:gd name="connsiteY11" fmla="*/ 19156 h 24812"/>
                <a:gd name="connsiteX12" fmla="*/ 11193 w 43216"/>
                <a:gd name="connsiteY12" fmla="*/ 13069 h 24812"/>
                <a:gd name="connsiteX13" fmla="*/ 18636 w 43216"/>
                <a:gd name="connsiteY13" fmla="*/ 7845 h 24812"/>
                <a:gd name="connsiteX14" fmla="*/ 26860 w 43216"/>
                <a:gd name="connsiteY14" fmla="*/ 3720 h 24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3216" h="24812">
                  <a:moveTo>
                    <a:pt x="26860" y="3720"/>
                  </a:moveTo>
                  <a:cubicBezTo>
                    <a:pt x="29562" y="2611"/>
                    <a:pt x="32189" y="1816"/>
                    <a:pt x="34752" y="1327"/>
                  </a:cubicBezTo>
                  <a:cubicBezTo>
                    <a:pt x="37315" y="838"/>
                    <a:pt x="39832" y="619"/>
                    <a:pt x="41714" y="620"/>
                  </a:cubicBezTo>
                  <a:cubicBezTo>
                    <a:pt x="43597" y="621"/>
                    <a:pt x="43597" y="621"/>
                    <a:pt x="42345" y="520"/>
                  </a:cubicBezTo>
                  <a:cubicBezTo>
                    <a:pt x="42345" y="520"/>
                    <a:pt x="39852" y="19"/>
                    <a:pt x="37223" y="1"/>
                  </a:cubicBezTo>
                  <a:cubicBezTo>
                    <a:pt x="34594" y="-17"/>
                    <a:pt x="31864" y="369"/>
                    <a:pt x="29048" y="1134"/>
                  </a:cubicBezTo>
                  <a:cubicBezTo>
                    <a:pt x="26233" y="1898"/>
                    <a:pt x="23342" y="3038"/>
                    <a:pt x="20402" y="4573"/>
                  </a:cubicBezTo>
                  <a:cubicBezTo>
                    <a:pt x="17462" y="6108"/>
                    <a:pt x="14794" y="7788"/>
                    <a:pt x="12339" y="9667"/>
                  </a:cubicBezTo>
                  <a:cubicBezTo>
                    <a:pt x="9884" y="11546"/>
                    <a:pt x="7668" y="13639"/>
                    <a:pt x="5687" y="15925"/>
                  </a:cubicBezTo>
                  <a:cubicBezTo>
                    <a:pt x="3706" y="18210"/>
                    <a:pt x="1972" y="20685"/>
                    <a:pt x="1344" y="22081"/>
                  </a:cubicBezTo>
                  <a:cubicBezTo>
                    <a:pt x="-61" y="24776"/>
                    <a:pt x="776" y="23514"/>
                    <a:pt x="0" y="24812"/>
                  </a:cubicBezTo>
                  <a:cubicBezTo>
                    <a:pt x="1069" y="23703"/>
                    <a:pt x="2890" y="21349"/>
                    <a:pt x="4844" y="19156"/>
                  </a:cubicBezTo>
                  <a:cubicBezTo>
                    <a:pt x="6798" y="16964"/>
                    <a:pt x="8913" y="14939"/>
                    <a:pt x="11193" y="13069"/>
                  </a:cubicBezTo>
                  <a:cubicBezTo>
                    <a:pt x="13472" y="11199"/>
                    <a:pt x="15914" y="9462"/>
                    <a:pt x="18636" y="7845"/>
                  </a:cubicBezTo>
                  <a:cubicBezTo>
                    <a:pt x="21358" y="6229"/>
                    <a:pt x="24157" y="4827"/>
                    <a:pt x="26860" y="372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D1FC5404-EBE5-09A6-6A85-D5191A018485}"/>
                </a:ext>
              </a:extLst>
            </p:cNvPr>
            <p:cNvSpPr/>
            <p:nvPr/>
          </p:nvSpPr>
          <p:spPr>
            <a:xfrm>
              <a:off x="6279776" y="3176397"/>
              <a:ext cx="38563" cy="11189"/>
            </a:xfrm>
            <a:custGeom>
              <a:avLst/>
              <a:gdLst>
                <a:gd name="connsiteX0" fmla="*/ 36794 w 38563"/>
                <a:gd name="connsiteY0" fmla="*/ 1473 h 11189"/>
                <a:gd name="connsiteX1" fmla="*/ 33856 w 38563"/>
                <a:gd name="connsiteY1" fmla="*/ 671 h 11189"/>
                <a:gd name="connsiteX2" fmla="*/ 30071 w 38563"/>
                <a:gd name="connsiteY2" fmla="*/ 156 h 11189"/>
                <a:gd name="connsiteX3" fmla="*/ 26955 w 38563"/>
                <a:gd name="connsiteY3" fmla="*/ 2 h 11189"/>
                <a:gd name="connsiteX4" fmla="*/ 24183 w 38563"/>
                <a:gd name="connsiteY4" fmla="*/ 161 h 11189"/>
                <a:gd name="connsiteX5" fmla="*/ 21114 w 38563"/>
                <a:gd name="connsiteY5" fmla="*/ 591 h 11189"/>
                <a:gd name="connsiteX6" fmla="*/ 13959 w 38563"/>
                <a:gd name="connsiteY6" fmla="*/ 2843 h 11189"/>
                <a:gd name="connsiteX7" fmla="*/ 6332 w 38563"/>
                <a:gd name="connsiteY7" fmla="*/ 6370 h 11189"/>
                <a:gd name="connsiteX8" fmla="*/ 1467 w 38563"/>
                <a:gd name="connsiteY8" fmla="*/ 9717 h 11189"/>
                <a:gd name="connsiteX9" fmla="*/ 0 w 38563"/>
                <a:gd name="connsiteY9" fmla="*/ 11190 h 11189"/>
                <a:gd name="connsiteX10" fmla="*/ 4787 w 38563"/>
                <a:gd name="connsiteY10" fmla="*/ 8641 h 11189"/>
                <a:gd name="connsiteX11" fmla="*/ 11855 w 38563"/>
                <a:gd name="connsiteY11" fmla="*/ 5588 h 11189"/>
                <a:gd name="connsiteX12" fmla="*/ 19484 w 38563"/>
                <a:gd name="connsiteY12" fmla="*/ 3035 h 11189"/>
                <a:gd name="connsiteX13" fmla="*/ 23469 w 38563"/>
                <a:gd name="connsiteY13" fmla="*/ 2037 h 11189"/>
                <a:gd name="connsiteX14" fmla="*/ 26182 w 38563"/>
                <a:gd name="connsiteY14" fmla="*/ 1640 h 11189"/>
                <a:gd name="connsiteX15" fmla="*/ 28953 w 38563"/>
                <a:gd name="connsiteY15" fmla="*/ 1475 h 11189"/>
                <a:gd name="connsiteX16" fmla="*/ 32586 w 38563"/>
                <a:gd name="connsiteY16" fmla="*/ 1522 h 11189"/>
                <a:gd name="connsiteX17" fmla="*/ 35802 w 38563"/>
                <a:gd name="connsiteY17" fmla="*/ 1745 h 11189"/>
                <a:gd name="connsiteX18" fmla="*/ 38124 w 38563"/>
                <a:gd name="connsiteY18" fmla="*/ 2106 h 11189"/>
                <a:gd name="connsiteX19" fmla="*/ 38316 w 38563"/>
                <a:gd name="connsiteY19" fmla="*/ 2128 h 11189"/>
                <a:gd name="connsiteX20" fmla="*/ 36794 w 38563"/>
                <a:gd name="connsiteY20" fmla="*/ 1473 h 11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8563" h="11189">
                  <a:moveTo>
                    <a:pt x="36794" y="1473"/>
                  </a:moveTo>
                  <a:cubicBezTo>
                    <a:pt x="35962" y="1151"/>
                    <a:pt x="34980" y="887"/>
                    <a:pt x="33856" y="671"/>
                  </a:cubicBezTo>
                  <a:cubicBezTo>
                    <a:pt x="32732" y="456"/>
                    <a:pt x="31470" y="285"/>
                    <a:pt x="30071" y="156"/>
                  </a:cubicBezTo>
                  <a:cubicBezTo>
                    <a:pt x="28671" y="27"/>
                    <a:pt x="27834" y="-8"/>
                    <a:pt x="26955" y="2"/>
                  </a:cubicBezTo>
                  <a:cubicBezTo>
                    <a:pt x="26076" y="11"/>
                    <a:pt x="25151" y="64"/>
                    <a:pt x="24183" y="161"/>
                  </a:cubicBezTo>
                  <a:cubicBezTo>
                    <a:pt x="23214" y="258"/>
                    <a:pt x="22201" y="399"/>
                    <a:pt x="21114" y="591"/>
                  </a:cubicBezTo>
                  <a:cubicBezTo>
                    <a:pt x="20027" y="784"/>
                    <a:pt x="16820" y="1737"/>
                    <a:pt x="13959" y="2843"/>
                  </a:cubicBezTo>
                  <a:cubicBezTo>
                    <a:pt x="11099" y="3948"/>
                    <a:pt x="8554" y="5123"/>
                    <a:pt x="6332" y="6370"/>
                  </a:cubicBezTo>
                  <a:cubicBezTo>
                    <a:pt x="4110" y="7616"/>
                    <a:pt x="2216" y="8927"/>
                    <a:pt x="1467" y="9717"/>
                  </a:cubicBezTo>
                  <a:cubicBezTo>
                    <a:pt x="-45" y="11135"/>
                    <a:pt x="762" y="10561"/>
                    <a:pt x="0" y="11190"/>
                  </a:cubicBezTo>
                  <a:cubicBezTo>
                    <a:pt x="917" y="10767"/>
                    <a:pt x="2721" y="9694"/>
                    <a:pt x="4787" y="8641"/>
                  </a:cubicBezTo>
                  <a:cubicBezTo>
                    <a:pt x="6854" y="7588"/>
                    <a:pt x="9208" y="6572"/>
                    <a:pt x="11855" y="5588"/>
                  </a:cubicBezTo>
                  <a:cubicBezTo>
                    <a:pt x="14501" y="4605"/>
                    <a:pt x="17445" y="3651"/>
                    <a:pt x="19484" y="3035"/>
                  </a:cubicBezTo>
                  <a:cubicBezTo>
                    <a:pt x="21524" y="2419"/>
                    <a:pt x="22519" y="2209"/>
                    <a:pt x="23469" y="2037"/>
                  </a:cubicBezTo>
                  <a:cubicBezTo>
                    <a:pt x="24418" y="1865"/>
                    <a:pt x="25323" y="1733"/>
                    <a:pt x="26182" y="1640"/>
                  </a:cubicBezTo>
                  <a:cubicBezTo>
                    <a:pt x="27040" y="1546"/>
                    <a:pt x="27854" y="1492"/>
                    <a:pt x="28953" y="1475"/>
                  </a:cubicBezTo>
                  <a:cubicBezTo>
                    <a:pt x="30053" y="1458"/>
                    <a:pt x="31386" y="1474"/>
                    <a:pt x="32586" y="1522"/>
                  </a:cubicBezTo>
                  <a:cubicBezTo>
                    <a:pt x="33787" y="1570"/>
                    <a:pt x="34857" y="1646"/>
                    <a:pt x="35802" y="1745"/>
                  </a:cubicBezTo>
                  <a:cubicBezTo>
                    <a:pt x="36747" y="1844"/>
                    <a:pt x="37576" y="1957"/>
                    <a:pt x="38124" y="2106"/>
                  </a:cubicBezTo>
                  <a:cubicBezTo>
                    <a:pt x="38673" y="2254"/>
                    <a:pt x="38673" y="2254"/>
                    <a:pt x="38316" y="2128"/>
                  </a:cubicBezTo>
                  <a:cubicBezTo>
                    <a:pt x="38316" y="2128"/>
                    <a:pt x="37627" y="1794"/>
                    <a:pt x="36794" y="14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5580007C-66F6-B7B7-9FCF-C3E6BC5C161D}"/>
                </a:ext>
              </a:extLst>
            </p:cNvPr>
            <p:cNvSpPr/>
            <p:nvPr/>
          </p:nvSpPr>
          <p:spPr>
            <a:xfrm>
              <a:off x="6287185" y="3149335"/>
              <a:ext cx="46652" cy="19855"/>
            </a:xfrm>
            <a:custGeom>
              <a:avLst/>
              <a:gdLst>
                <a:gd name="connsiteX0" fmla="*/ 21346 w 46652"/>
                <a:gd name="connsiteY0" fmla="*/ 10119 h 19855"/>
                <a:gd name="connsiteX1" fmla="*/ 16288 w 46652"/>
                <a:gd name="connsiteY1" fmla="*/ 11620 h 19855"/>
                <a:gd name="connsiteX2" fmla="*/ 12393 w 46652"/>
                <a:gd name="connsiteY2" fmla="*/ 12914 h 19855"/>
                <a:gd name="connsiteX3" fmla="*/ 9731 w 46652"/>
                <a:gd name="connsiteY3" fmla="*/ 13985 h 19855"/>
                <a:gd name="connsiteX4" fmla="*/ 6927 w 46652"/>
                <a:gd name="connsiteY4" fmla="*/ 15337 h 19855"/>
                <a:gd name="connsiteX5" fmla="*/ 3745 w 46652"/>
                <a:gd name="connsiteY5" fmla="*/ 17196 h 19855"/>
                <a:gd name="connsiteX6" fmla="*/ 682 w 46652"/>
                <a:gd name="connsiteY6" fmla="*/ 19346 h 19855"/>
                <a:gd name="connsiteX7" fmla="*/ 426 w 46652"/>
                <a:gd name="connsiteY7" fmla="*/ 19607 h 19855"/>
                <a:gd name="connsiteX8" fmla="*/ 2947 w 46652"/>
                <a:gd name="connsiteY8" fmla="*/ 18470 h 19855"/>
                <a:gd name="connsiteX9" fmla="*/ 6392 w 46652"/>
                <a:gd name="connsiteY9" fmla="*/ 16923 h 19855"/>
                <a:gd name="connsiteX10" fmla="*/ 9475 w 46652"/>
                <a:gd name="connsiteY10" fmla="*/ 15694 h 19855"/>
                <a:gd name="connsiteX11" fmla="*/ 11971 w 46652"/>
                <a:gd name="connsiteY11" fmla="*/ 14821 h 19855"/>
                <a:gd name="connsiteX12" fmla="*/ 15353 w 46652"/>
                <a:gd name="connsiteY12" fmla="*/ 13840 h 19855"/>
                <a:gd name="connsiteX13" fmla="*/ 20239 w 46652"/>
                <a:gd name="connsiteY13" fmla="*/ 12544 h 19855"/>
                <a:gd name="connsiteX14" fmla="*/ 25118 w 46652"/>
                <a:gd name="connsiteY14" fmla="*/ 11039 h 19855"/>
                <a:gd name="connsiteX15" fmla="*/ 28863 w 46652"/>
                <a:gd name="connsiteY15" fmla="*/ 9728 h 19855"/>
                <a:gd name="connsiteX16" fmla="*/ 31672 w 46652"/>
                <a:gd name="connsiteY16" fmla="*/ 8634 h 19855"/>
                <a:gd name="connsiteX17" fmla="*/ 37007 w 46652"/>
                <a:gd name="connsiteY17" fmla="*/ 6145 h 19855"/>
                <a:gd name="connsiteX18" fmla="*/ 42517 w 46652"/>
                <a:gd name="connsiteY18" fmla="*/ 3174 h 19855"/>
                <a:gd name="connsiteX19" fmla="*/ 45773 w 46652"/>
                <a:gd name="connsiteY19" fmla="*/ 884 h 19855"/>
                <a:gd name="connsiteX20" fmla="*/ 46652 w 46652"/>
                <a:gd name="connsiteY20" fmla="*/ 0 h 19855"/>
                <a:gd name="connsiteX21" fmla="*/ 43525 w 46652"/>
                <a:gd name="connsiteY21" fmla="*/ 1495 h 19855"/>
                <a:gd name="connsiteX22" fmla="*/ 38419 w 46652"/>
                <a:gd name="connsiteY22" fmla="*/ 3806 h 19855"/>
                <a:gd name="connsiteX23" fmla="*/ 32591 w 46652"/>
                <a:gd name="connsiteY23" fmla="*/ 6204 h 19855"/>
                <a:gd name="connsiteX24" fmla="*/ 29212 w 46652"/>
                <a:gd name="connsiteY24" fmla="*/ 7476 h 19855"/>
                <a:gd name="connsiteX25" fmla="*/ 25812 w 46652"/>
                <a:gd name="connsiteY25" fmla="*/ 8673 h 19855"/>
                <a:gd name="connsiteX26" fmla="*/ 21346 w 46652"/>
                <a:gd name="connsiteY26" fmla="*/ 10119 h 1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6652" h="19855">
                  <a:moveTo>
                    <a:pt x="21346" y="10119"/>
                  </a:moveTo>
                  <a:cubicBezTo>
                    <a:pt x="19620" y="10630"/>
                    <a:pt x="17830" y="11143"/>
                    <a:pt x="16288" y="11620"/>
                  </a:cubicBezTo>
                  <a:cubicBezTo>
                    <a:pt x="14746" y="12098"/>
                    <a:pt x="13449" y="12529"/>
                    <a:pt x="12393" y="12914"/>
                  </a:cubicBezTo>
                  <a:cubicBezTo>
                    <a:pt x="11338" y="13299"/>
                    <a:pt x="10519" y="13635"/>
                    <a:pt x="9731" y="13985"/>
                  </a:cubicBezTo>
                  <a:cubicBezTo>
                    <a:pt x="8942" y="14336"/>
                    <a:pt x="7954" y="14799"/>
                    <a:pt x="6927" y="15337"/>
                  </a:cubicBezTo>
                  <a:cubicBezTo>
                    <a:pt x="5901" y="15875"/>
                    <a:pt x="4839" y="16492"/>
                    <a:pt x="3745" y="17196"/>
                  </a:cubicBezTo>
                  <a:cubicBezTo>
                    <a:pt x="2652" y="17900"/>
                    <a:pt x="1544" y="18719"/>
                    <a:pt x="682" y="19346"/>
                  </a:cubicBezTo>
                  <a:cubicBezTo>
                    <a:pt x="-179" y="19974"/>
                    <a:pt x="-179" y="19974"/>
                    <a:pt x="426" y="19607"/>
                  </a:cubicBezTo>
                  <a:cubicBezTo>
                    <a:pt x="426" y="19607"/>
                    <a:pt x="1727" y="19026"/>
                    <a:pt x="2947" y="18470"/>
                  </a:cubicBezTo>
                  <a:cubicBezTo>
                    <a:pt x="4166" y="17915"/>
                    <a:pt x="5309" y="17392"/>
                    <a:pt x="6392" y="16923"/>
                  </a:cubicBezTo>
                  <a:cubicBezTo>
                    <a:pt x="7474" y="16454"/>
                    <a:pt x="8498" y="16044"/>
                    <a:pt x="9475" y="15694"/>
                  </a:cubicBezTo>
                  <a:cubicBezTo>
                    <a:pt x="10452" y="15344"/>
                    <a:pt x="11096" y="15099"/>
                    <a:pt x="11971" y="14821"/>
                  </a:cubicBezTo>
                  <a:cubicBezTo>
                    <a:pt x="12846" y="14542"/>
                    <a:pt x="13975" y="14214"/>
                    <a:pt x="15353" y="13840"/>
                  </a:cubicBezTo>
                  <a:cubicBezTo>
                    <a:pt x="16731" y="13467"/>
                    <a:pt x="18358" y="13042"/>
                    <a:pt x="20239" y="12544"/>
                  </a:cubicBezTo>
                  <a:cubicBezTo>
                    <a:pt x="22122" y="12046"/>
                    <a:pt x="23713" y="11517"/>
                    <a:pt x="25118" y="11039"/>
                  </a:cubicBezTo>
                  <a:cubicBezTo>
                    <a:pt x="26522" y="10562"/>
                    <a:pt x="27771" y="10126"/>
                    <a:pt x="28863" y="9728"/>
                  </a:cubicBezTo>
                  <a:cubicBezTo>
                    <a:pt x="29956" y="9331"/>
                    <a:pt x="30889" y="8963"/>
                    <a:pt x="31672" y="8634"/>
                  </a:cubicBezTo>
                  <a:cubicBezTo>
                    <a:pt x="32456" y="8305"/>
                    <a:pt x="34877" y="7197"/>
                    <a:pt x="37007" y="6145"/>
                  </a:cubicBezTo>
                  <a:cubicBezTo>
                    <a:pt x="39137" y="5093"/>
                    <a:pt x="40974" y="4103"/>
                    <a:pt x="42517" y="3174"/>
                  </a:cubicBezTo>
                  <a:cubicBezTo>
                    <a:pt x="44060" y="2244"/>
                    <a:pt x="45304" y="1373"/>
                    <a:pt x="45773" y="884"/>
                  </a:cubicBezTo>
                  <a:cubicBezTo>
                    <a:pt x="46695" y="57"/>
                    <a:pt x="46200" y="338"/>
                    <a:pt x="46652" y="0"/>
                  </a:cubicBezTo>
                  <a:cubicBezTo>
                    <a:pt x="46105" y="199"/>
                    <a:pt x="44948" y="803"/>
                    <a:pt x="43525" y="1495"/>
                  </a:cubicBezTo>
                  <a:cubicBezTo>
                    <a:pt x="42102" y="2187"/>
                    <a:pt x="40402" y="2958"/>
                    <a:pt x="38419" y="3806"/>
                  </a:cubicBezTo>
                  <a:cubicBezTo>
                    <a:pt x="36437" y="4654"/>
                    <a:pt x="34171" y="5579"/>
                    <a:pt x="32591" y="6204"/>
                  </a:cubicBezTo>
                  <a:cubicBezTo>
                    <a:pt x="31010" y="6829"/>
                    <a:pt x="30190" y="7127"/>
                    <a:pt x="29212" y="7476"/>
                  </a:cubicBezTo>
                  <a:cubicBezTo>
                    <a:pt x="28234" y="7824"/>
                    <a:pt x="27102" y="8227"/>
                    <a:pt x="25812" y="8673"/>
                  </a:cubicBezTo>
                  <a:cubicBezTo>
                    <a:pt x="24521" y="9119"/>
                    <a:pt x="23073" y="9608"/>
                    <a:pt x="21346" y="101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1089663C-EC58-90C6-D292-4E3CDFAE7E5B}"/>
                </a:ext>
              </a:extLst>
            </p:cNvPr>
            <p:cNvSpPr/>
            <p:nvPr/>
          </p:nvSpPr>
          <p:spPr>
            <a:xfrm>
              <a:off x="6246281" y="3149246"/>
              <a:ext cx="68376" cy="25133"/>
            </a:xfrm>
            <a:custGeom>
              <a:avLst/>
              <a:gdLst>
                <a:gd name="connsiteX0" fmla="*/ 37526 w 68376"/>
                <a:gd name="connsiteY0" fmla="*/ 12368 h 25133"/>
                <a:gd name="connsiteX1" fmla="*/ 49047 w 68376"/>
                <a:gd name="connsiteY1" fmla="*/ 8228 h 25133"/>
                <a:gd name="connsiteX2" fmla="*/ 60403 w 68376"/>
                <a:gd name="connsiteY2" fmla="*/ 3892 h 25133"/>
                <a:gd name="connsiteX3" fmla="*/ 64959 w 68376"/>
                <a:gd name="connsiteY3" fmla="*/ 1810 h 25133"/>
                <a:gd name="connsiteX4" fmla="*/ 67882 w 68376"/>
                <a:gd name="connsiteY4" fmla="*/ 327 h 25133"/>
                <a:gd name="connsiteX5" fmla="*/ 68057 w 68376"/>
                <a:gd name="connsiteY5" fmla="*/ 109 h 25133"/>
                <a:gd name="connsiteX6" fmla="*/ 65873 w 68376"/>
                <a:gd name="connsiteY6" fmla="*/ 538 h 25133"/>
                <a:gd name="connsiteX7" fmla="*/ 61618 w 68376"/>
                <a:gd name="connsiteY7" fmla="*/ 1943 h 25133"/>
                <a:gd name="connsiteX8" fmla="*/ 53132 w 68376"/>
                <a:gd name="connsiteY8" fmla="*/ 4812 h 25133"/>
                <a:gd name="connsiteX9" fmla="*/ 40256 w 68376"/>
                <a:gd name="connsiteY9" fmla="*/ 9241 h 25133"/>
                <a:gd name="connsiteX10" fmla="*/ 31285 w 68376"/>
                <a:gd name="connsiteY10" fmla="*/ 12535 h 25133"/>
                <a:gd name="connsiteX11" fmla="*/ 16654 w 68376"/>
                <a:gd name="connsiteY11" fmla="*/ 18015 h 25133"/>
                <a:gd name="connsiteX12" fmla="*/ 4790 w 68376"/>
                <a:gd name="connsiteY12" fmla="*/ 22474 h 25133"/>
                <a:gd name="connsiteX13" fmla="*/ 2711 w 68376"/>
                <a:gd name="connsiteY13" fmla="*/ 23465 h 25133"/>
                <a:gd name="connsiteX14" fmla="*/ 798 w 68376"/>
                <a:gd name="connsiteY14" fmla="*/ 24566 h 25133"/>
                <a:gd name="connsiteX15" fmla="*/ 0 w 68376"/>
                <a:gd name="connsiteY15" fmla="*/ 25134 h 25133"/>
                <a:gd name="connsiteX16" fmla="*/ 2232 w 68376"/>
                <a:gd name="connsiteY16" fmla="*/ 24515 h 25133"/>
                <a:gd name="connsiteX17" fmla="*/ 4518 w 68376"/>
                <a:gd name="connsiteY17" fmla="*/ 23746 h 25133"/>
                <a:gd name="connsiteX18" fmla="*/ 11552 w 68376"/>
                <a:gd name="connsiteY18" fmla="*/ 21507 h 25133"/>
                <a:gd name="connsiteX19" fmla="*/ 29873 w 68376"/>
                <a:gd name="connsiteY19" fmla="*/ 15239 h 25133"/>
                <a:gd name="connsiteX20" fmla="*/ 37526 w 68376"/>
                <a:gd name="connsiteY20" fmla="*/ 12368 h 25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8376" h="25133">
                  <a:moveTo>
                    <a:pt x="37526" y="12368"/>
                  </a:moveTo>
                  <a:cubicBezTo>
                    <a:pt x="40721" y="11205"/>
                    <a:pt x="44565" y="9835"/>
                    <a:pt x="49047" y="8228"/>
                  </a:cubicBezTo>
                  <a:cubicBezTo>
                    <a:pt x="53529" y="6621"/>
                    <a:pt x="58631" y="4688"/>
                    <a:pt x="60403" y="3892"/>
                  </a:cubicBezTo>
                  <a:cubicBezTo>
                    <a:pt x="62174" y="3095"/>
                    <a:pt x="63688" y="2404"/>
                    <a:pt x="64959" y="1810"/>
                  </a:cubicBezTo>
                  <a:cubicBezTo>
                    <a:pt x="66230" y="1216"/>
                    <a:pt x="67256" y="716"/>
                    <a:pt x="67882" y="327"/>
                  </a:cubicBezTo>
                  <a:cubicBezTo>
                    <a:pt x="68508" y="-62"/>
                    <a:pt x="68508" y="-62"/>
                    <a:pt x="68057" y="109"/>
                  </a:cubicBezTo>
                  <a:cubicBezTo>
                    <a:pt x="68057" y="109"/>
                    <a:pt x="67052" y="182"/>
                    <a:pt x="65873" y="538"/>
                  </a:cubicBezTo>
                  <a:cubicBezTo>
                    <a:pt x="64693" y="893"/>
                    <a:pt x="63276" y="1366"/>
                    <a:pt x="61618" y="1943"/>
                  </a:cubicBezTo>
                  <a:cubicBezTo>
                    <a:pt x="59960" y="2521"/>
                    <a:pt x="58091" y="3197"/>
                    <a:pt x="53132" y="4812"/>
                  </a:cubicBezTo>
                  <a:cubicBezTo>
                    <a:pt x="48174" y="6426"/>
                    <a:pt x="43892" y="7937"/>
                    <a:pt x="40256" y="9241"/>
                  </a:cubicBezTo>
                  <a:cubicBezTo>
                    <a:pt x="36620" y="10545"/>
                    <a:pt x="33631" y="11643"/>
                    <a:pt x="31285" y="12535"/>
                  </a:cubicBezTo>
                  <a:cubicBezTo>
                    <a:pt x="28940" y="13426"/>
                    <a:pt x="27281" y="14096"/>
                    <a:pt x="16654" y="18015"/>
                  </a:cubicBezTo>
                  <a:cubicBezTo>
                    <a:pt x="6026" y="21934"/>
                    <a:pt x="5432" y="22188"/>
                    <a:pt x="4790" y="22474"/>
                  </a:cubicBezTo>
                  <a:cubicBezTo>
                    <a:pt x="4148" y="22761"/>
                    <a:pt x="3456" y="23092"/>
                    <a:pt x="2711" y="23465"/>
                  </a:cubicBezTo>
                  <a:cubicBezTo>
                    <a:pt x="1968" y="23838"/>
                    <a:pt x="1177" y="24263"/>
                    <a:pt x="798" y="24566"/>
                  </a:cubicBezTo>
                  <a:cubicBezTo>
                    <a:pt x="-29" y="25069"/>
                    <a:pt x="448" y="24935"/>
                    <a:pt x="0" y="25134"/>
                  </a:cubicBezTo>
                  <a:cubicBezTo>
                    <a:pt x="508" y="25072"/>
                    <a:pt x="1406" y="24792"/>
                    <a:pt x="2232" y="24515"/>
                  </a:cubicBezTo>
                  <a:cubicBezTo>
                    <a:pt x="3059" y="24238"/>
                    <a:pt x="3820" y="23980"/>
                    <a:pt x="4518" y="23746"/>
                  </a:cubicBezTo>
                  <a:cubicBezTo>
                    <a:pt x="5216" y="23511"/>
                    <a:pt x="5852" y="23303"/>
                    <a:pt x="11552" y="21507"/>
                  </a:cubicBezTo>
                  <a:cubicBezTo>
                    <a:pt x="17251" y="19712"/>
                    <a:pt x="27958" y="15992"/>
                    <a:pt x="29873" y="15239"/>
                  </a:cubicBezTo>
                  <a:cubicBezTo>
                    <a:pt x="31786" y="14485"/>
                    <a:pt x="34331" y="13531"/>
                    <a:pt x="37526" y="1236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668D4F38-FE1C-CD50-69A4-B4947FF4776A}"/>
                </a:ext>
              </a:extLst>
            </p:cNvPr>
            <p:cNvSpPr/>
            <p:nvPr/>
          </p:nvSpPr>
          <p:spPr>
            <a:xfrm>
              <a:off x="6288491" y="3186805"/>
              <a:ext cx="40693" cy="14632"/>
            </a:xfrm>
            <a:custGeom>
              <a:avLst/>
              <a:gdLst>
                <a:gd name="connsiteX0" fmla="*/ 11188 w 40693"/>
                <a:gd name="connsiteY0" fmla="*/ 215 h 14632"/>
                <a:gd name="connsiteX1" fmla="*/ 7238 w 40693"/>
                <a:gd name="connsiteY1" fmla="*/ 832 h 14632"/>
                <a:gd name="connsiteX2" fmla="*/ 3611 w 40693"/>
                <a:gd name="connsiteY2" fmla="*/ 1804 h 14632"/>
                <a:gd name="connsiteX3" fmla="*/ 941 w 40693"/>
                <a:gd name="connsiteY3" fmla="*/ 2966 h 14632"/>
                <a:gd name="connsiteX4" fmla="*/ 0 w 40693"/>
                <a:gd name="connsiteY4" fmla="*/ 3571 h 14632"/>
                <a:gd name="connsiteX5" fmla="*/ 2730 w 40693"/>
                <a:gd name="connsiteY5" fmla="*/ 2970 h 14632"/>
                <a:gd name="connsiteX6" fmla="*/ 6215 w 40693"/>
                <a:gd name="connsiteY6" fmla="*/ 2313 h 14632"/>
                <a:gd name="connsiteX7" fmla="*/ 10020 w 40693"/>
                <a:gd name="connsiteY7" fmla="*/ 1910 h 14632"/>
                <a:gd name="connsiteX8" fmla="*/ 13769 w 40693"/>
                <a:gd name="connsiteY8" fmla="*/ 1803 h 14632"/>
                <a:gd name="connsiteX9" fmla="*/ 17065 w 40693"/>
                <a:gd name="connsiteY9" fmla="*/ 2020 h 14632"/>
                <a:gd name="connsiteX10" fmla="*/ 20902 w 40693"/>
                <a:gd name="connsiteY10" fmla="*/ 2847 h 14632"/>
                <a:gd name="connsiteX11" fmla="*/ 27957 w 40693"/>
                <a:gd name="connsiteY11" fmla="*/ 5383 h 14632"/>
                <a:gd name="connsiteX12" fmla="*/ 34637 w 40693"/>
                <a:gd name="connsiteY12" fmla="*/ 9190 h 14632"/>
                <a:gd name="connsiteX13" fmla="*/ 39685 w 40693"/>
                <a:gd name="connsiteY13" fmla="*/ 13582 h 14632"/>
                <a:gd name="connsiteX14" fmla="*/ 40174 w 40693"/>
                <a:gd name="connsiteY14" fmla="*/ 13961 h 14632"/>
                <a:gd name="connsiteX15" fmla="*/ 37178 w 40693"/>
                <a:gd name="connsiteY15" fmla="*/ 10021 h 14632"/>
                <a:gd name="connsiteX16" fmla="*/ 31129 w 40693"/>
                <a:gd name="connsiteY16" fmla="*/ 5126 h 14632"/>
                <a:gd name="connsiteX17" fmla="*/ 23315 w 40693"/>
                <a:gd name="connsiteY17" fmla="*/ 1544 h 14632"/>
                <a:gd name="connsiteX18" fmla="*/ 18355 w 40693"/>
                <a:gd name="connsiteY18" fmla="*/ 210 h 14632"/>
                <a:gd name="connsiteX19" fmla="*/ 14968 w 40693"/>
                <a:gd name="connsiteY19" fmla="*/ 0 h 14632"/>
                <a:gd name="connsiteX20" fmla="*/ 11188 w 40693"/>
                <a:gd name="connsiteY20" fmla="*/ 215 h 14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693" h="14632">
                  <a:moveTo>
                    <a:pt x="11188" y="215"/>
                  </a:moveTo>
                  <a:cubicBezTo>
                    <a:pt x="9862" y="358"/>
                    <a:pt x="8516" y="566"/>
                    <a:pt x="7238" y="832"/>
                  </a:cubicBezTo>
                  <a:cubicBezTo>
                    <a:pt x="5960" y="1099"/>
                    <a:pt x="4750" y="1421"/>
                    <a:pt x="3611" y="1804"/>
                  </a:cubicBezTo>
                  <a:cubicBezTo>
                    <a:pt x="2473" y="2187"/>
                    <a:pt x="1413" y="2639"/>
                    <a:pt x="941" y="2966"/>
                  </a:cubicBezTo>
                  <a:cubicBezTo>
                    <a:pt x="-28" y="3506"/>
                    <a:pt x="496" y="3358"/>
                    <a:pt x="0" y="3571"/>
                  </a:cubicBezTo>
                  <a:cubicBezTo>
                    <a:pt x="556" y="3509"/>
                    <a:pt x="1621" y="3225"/>
                    <a:pt x="2730" y="2970"/>
                  </a:cubicBezTo>
                  <a:cubicBezTo>
                    <a:pt x="3839" y="2713"/>
                    <a:pt x="4999" y="2492"/>
                    <a:pt x="6215" y="2313"/>
                  </a:cubicBezTo>
                  <a:cubicBezTo>
                    <a:pt x="7432" y="2134"/>
                    <a:pt x="8707" y="2000"/>
                    <a:pt x="10020" y="1910"/>
                  </a:cubicBezTo>
                  <a:cubicBezTo>
                    <a:pt x="11332" y="1820"/>
                    <a:pt x="12591" y="1786"/>
                    <a:pt x="13769" y="1803"/>
                  </a:cubicBezTo>
                  <a:cubicBezTo>
                    <a:pt x="14947" y="1821"/>
                    <a:pt x="16046" y="1892"/>
                    <a:pt x="17065" y="2020"/>
                  </a:cubicBezTo>
                  <a:cubicBezTo>
                    <a:pt x="18084" y="2146"/>
                    <a:pt x="19023" y="2326"/>
                    <a:pt x="20902" y="2847"/>
                  </a:cubicBezTo>
                  <a:cubicBezTo>
                    <a:pt x="22782" y="3368"/>
                    <a:pt x="25493" y="4292"/>
                    <a:pt x="27957" y="5383"/>
                  </a:cubicBezTo>
                  <a:cubicBezTo>
                    <a:pt x="30420" y="6474"/>
                    <a:pt x="32643" y="7741"/>
                    <a:pt x="34637" y="9190"/>
                  </a:cubicBezTo>
                  <a:cubicBezTo>
                    <a:pt x="36633" y="10638"/>
                    <a:pt x="38438" y="12253"/>
                    <a:pt x="39685" y="13582"/>
                  </a:cubicBezTo>
                  <a:cubicBezTo>
                    <a:pt x="40933" y="14911"/>
                    <a:pt x="40933" y="14911"/>
                    <a:pt x="40174" y="13961"/>
                  </a:cubicBezTo>
                  <a:cubicBezTo>
                    <a:pt x="40174" y="13961"/>
                    <a:pt x="38877" y="11869"/>
                    <a:pt x="37178" y="10021"/>
                  </a:cubicBezTo>
                  <a:cubicBezTo>
                    <a:pt x="35479" y="8175"/>
                    <a:pt x="33451" y="6546"/>
                    <a:pt x="31129" y="5126"/>
                  </a:cubicBezTo>
                  <a:cubicBezTo>
                    <a:pt x="28808" y="3708"/>
                    <a:pt x="26200" y="2504"/>
                    <a:pt x="23315" y="1544"/>
                  </a:cubicBezTo>
                  <a:cubicBezTo>
                    <a:pt x="20431" y="583"/>
                    <a:pt x="19417" y="351"/>
                    <a:pt x="18355" y="210"/>
                  </a:cubicBezTo>
                  <a:cubicBezTo>
                    <a:pt x="17291" y="69"/>
                    <a:pt x="16162" y="1"/>
                    <a:pt x="14968" y="0"/>
                  </a:cubicBezTo>
                  <a:cubicBezTo>
                    <a:pt x="13774" y="0"/>
                    <a:pt x="12514" y="73"/>
                    <a:pt x="11188" y="2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F0C0407A-DF95-3581-B291-BBCAAB728FD8}"/>
                </a:ext>
              </a:extLst>
            </p:cNvPr>
            <p:cNvSpPr/>
            <p:nvPr/>
          </p:nvSpPr>
          <p:spPr>
            <a:xfrm>
              <a:off x="6290287" y="3197563"/>
              <a:ext cx="34491" cy="10435"/>
            </a:xfrm>
            <a:custGeom>
              <a:avLst/>
              <a:gdLst>
                <a:gd name="connsiteX0" fmla="*/ 34491 w 34491"/>
                <a:gd name="connsiteY0" fmla="*/ 8669 h 10435"/>
                <a:gd name="connsiteX1" fmla="*/ 32276 w 34491"/>
                <a:gd name="connsiteY1" fmla="*/ 6411 h 10435"/>
                <a:gd name="connsiteX2" fmla="*/ 29163 w 34491"/>
                <a:gd name="connsiteY2" fmla="*/ 4154 h 10435"/>
                <a:gd name="connsiteX3" fmla="*/ 25672 w 34491"/>
                <a:gd name="connsiteY3" fmla="*/ 2269 h 10435"/>
                <a:gd name="connsiteX4" fmla="*/ 21947 w 34491"/>
                <a:gd name="connsiteY4" fmla="*/ 900 h 10435"/>
                <a:gd name="connsiteX5" fmla="*/ 18255 w 34491"/>
                <a:gd name="connsiteY5" fmla="*/ 133 h 10435"/>
                <a:gd name="connsiteX6" fmla="*/ 14210 w 34491"/>
                <a:gd name="connsiteY6" fmla="*/ 77 h 10435"/>
                <a:gd name="connsiteX7" fmla="*/ 8826 w 34491"/>
                <a:gd name="connsiteY7" fmla="*/ 1380 h 10435"/>
                <a:gd name="connsiteX8" fmla="*/ 4000 w 34491"/>
                <a:gd name="connsiteY8" fmla="*/ 4654 h 10435"/>
                <a:gd name="connsiteX9" fmla="*/ 617 w 34491"/>
                <a:gd name="connsiteY9" fmla="*/ 9271 h 10435"/>
                <a:gd name="connsiteX10" fmla="*/ 427 w 34491"/>
                <a:gd name="connsiteY10" fmla="*/ 9806 h 10435"/>
                <a:gd name="connsiteX11" fmla="*/ 3256 w 34491"/>
                <a:gd name="connsiteY11" fmla="*/ 6752 h 10435"/>
                <a:gd name="connsiteX12" fmla="*/ 7751 w 34491"/>
                <a:gd name="connsiteY12" fmla="*/ 3521 h 10435"/>
                <a:gd name="connsiteX13" fmla="*/ 12883 w 34491"/>
                <a:gd name="connsiteY13" fmla="*/ 2091 h 10435"/>
                <a:gd name="connsiteX14" fmla="*/ 16921 w 34491"/>
                <a:gd name="connsiteY14" fmla="*/ 1984 h 10435"/>
                <a:gd name="connsiteX15" fmla="*/ 20326 w 34491"/>
                <a:gd name="connsiteY15" fmla="*/ 2407 h 10435"/>
                <a:gd name="connsiteX16" fmla="*/ 23884 w 34491"/>
                <a:gd name="connsiteY16" fmla="*/ 3311 h 10435"/>
                <a:gd name="connsiteX17" fmla="*/ 27408 w 34491"/>
                <a:gd name="connsiteY17" fmla="*/ 4711 h 10435"/>
                <a:gd name="connsiteX18" fmla="*/ 30722 w 34491"/>
                <a:gd name="connsiteY18" fmla="*/ 6459 h 10435"/>
                <a:gd name="connsiteX19" fmla="*/ 33404 w 34491"/>
                <a:gd name="connsiteY19" fmla="*/ 8034 h 10435"/>
                <a:gd name="connsiteX20" fmla="*/ 34491 w 34491"/>
                <a:gd name="connsiteY20" fmla="*/ 8669 h 10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4491" h="10435">
                  <a:moveTo>
                    <a:pt x="34491" y="8669"/>
                  </a:moveTo>
                  <a:cubicBezTo>
                    <a:pt x="34143" y="8117"/>
                    <a:pt x="33250" y="7226"/>
                    <a:pt x="32276" y="6411"/>
                  </a:cubicBezTo>
                  <a:cubicBezTo>
                    <a:pt x="31302" y="5596"/>
                    <a:pt x="30262" y="4846"/>
                    <a:pt x="29163" y="4154"/>
                  </a:cubicBezTo>
                  <a:cubicBezTo>
                    <a:pt x="28064" y="3461"/>
                    <a:pt x="26907" y="2831"/>
                    <a:pt x="25672" y="2269"/>
                  </a:cubicBezTo>
                  <a:cubicBezTo>
                    <a:pt x="24437" y="1707"/>
                    <a:pt x="23187" y="1256"/>
                    <a:pt x="21947" y="900"/>
                  </a:cubicBezTo>
                  <a:cubicBezTo>
                    <a:pt x="20706" y="543"/>
                    <a:pt x="19475" y="288"/>
                    <a:pt x="18255" y="133"/>
                  </a:cubicBezTo>
                  <a:cubicBezTo>
                    <a:pt x="17036" y="-23"/>
                    <a:pt x="15829" y="-42"/>
                    <a:pt x="14210" y="77"/>
                  </a:cubicBezTo>
                  <a:cubicBezTo>
                    <a:pt x="12591" y="196"/>
                    <a:pt x="10623" y="616"/>
                    <a:pt x="8826" y="1380"/>
                  </a:cubicBezTo>
                  <a:cubicBezTo>
                    <a:pt x="7029" y="2143"/>
                    <a:pt x="5414" y="3236"/>
                    <a:pt x="4000" y="4654"/>
                  </a:cubicBezTo>
                  <a:cubicBezTo>
                    <a:pt x="2586" y="6073"/>
                    <a:pt x="1405" y="7823"/>
                    <a:pt x="617" y="9271"/>
                  </a:cubicBezTo>
                  <a:cubicBezTo>
                    <a:pt x="-171" y="10720"/>
                    <a:pt x="-171" y="10720"/>
                    <a:pt x="427" y="9806"/>
                  </a:cubicBezTo>
                  <a:cubicBezTo>
                    <a:pt x="427" y="9806"/>
                    <a:pt x="1838" y="8136"/>
                    <a:pt x="3256" y="6752"/>
                  </a:cubicBezTo>
                  <a:cubicBezTo>
                    <a:pt x="4674" y="5369"/>
                    <a:pt x="6163" y="4293"/>
                    <a:pt x="7751" y="3521"/>
                  </a:cubicBezTo>
                  <a:cubicBezTo>
                    <a:pt x="9339" y="2749"/>
                    <a:pt x="11038" y="2275"/>
                    <a:pt x="12883" y="2091"/>
                  </a:cubicBezTo>
                  <a:cubicBezTo>
                    <a:pt x="14727" y="1907"/>
                    <a:pt x="15811" y="1911"/>
                    <a:pt x="16921" y="1984"/>
                  </a:cubicBezTo>
                  <a:cubicBezTo>
                    <a:pt x="18031" y="2058"/>
                    <a:pt x="19165" y="2191"/>
                    <a:pt x="20326" y="2407"/>
                  </a:cubicBezTo>
                  <a:cubicBezTo>
                    <a:pt x="21487" y="2624"/>
                    <a:pt x="22674" y="2925"/>
                    <a:pt x="23884" y="3311"/>
                  </a:cubicBezTo>
                  <a:cubicBezTo>
                    <a:pt x="25094" y="3697"/>
                    <a:pt x="26267" y="4175"/>
                    <a:pt x="27408" y="4711"/>
                  </a:cubicBezTo>
                  <a:cubicBezTo>
                    <a:pt x="28550" y="5248"/>
                    <a:pt x="29654" y="5829"/>
                    <a:pt x="30722" y="6459"/>
                  </a:cubicBezTo>
                  <a:cubicBezTo>
                    <a:pt x="31790" y="7088"/>
                    <a:pt x="32829" y="7760"/>
                    <a:pt x="33404" y="8034"/>
                  </a:cubicBezTo>
                  <a:cubicBezTo>
                    <a:pt x="34444" y="8722"/>
                    <a:pt x="34026" y="8256"/>
                    <a:pt x="34491" y="866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8B561712-A949-F0E5-66AC-1E0AB1FDF6F3}"/>
                </a:ext>
              </a:extLst>
            </p:cNvPr>
            <p:cNvSpPr/>
            <p:nvPr/>
          </p:nvSpPr>
          <p:spPr>
            <a:xfrm>
              <a:off x="6322283" y="3207103"/>
              <a:ext cx="13647" cy="5746"/>
            </a:xfrm>
            <a:custGeom>
              <a:avLst/>
              <a:gdLst>
                <a:gd name="connsiteX0" fmla="*/ 2766 w 13647"/>
                <a:gd name="connsiteY0" fmla="*/ 1991 h 5746"/>
                <a:gd name="connsiteX1" fmla="*/ 820 w 13647"/>
                <a:gd name="connsiteY1" fmla="*/ 609 h 5746"/>
                <a:gd name="connsiteX2" fmla="*/ 0 w 13647"/>
                <a:gd name="connsiteY2" fmla="*/ 0 h 5746"/>
                <a:gd name="connsiteX3" fmla="*/ 1521 w 13647"/>
                <a:gd name="connsiteY3" fmla="*/ 2007 h 5746"/>
                <a:gd name="connsiteX4" fmla="*/ 3739 w 13647"/>
                <a:gd name="connsiteY4" fmla="*/ 3877 h 5746"/>
                <a:gd name="connsiteX5" fmla="*/ 6300 w 13647"/>
                <a:gd name="connsiteY5" fmla="*/ 5160 h 5746"/>
                <a:gd name="connsiteX6" fmla="*/ 9030 w 13647"/>
                <a:gd name="connsiteY6" fmla="*/ 5711 h 5746"/>
                <a:gd name="connsiteX7" fmla="*/ 11439 w 13647"/>
                <a:gd name="connsiteY7" fmla="*/ 5582 h 5746"/>
                <a:gd name="connsiteX8" fmla="*/ 13283 w 13647"/>
                <a:gd name="connsiteY8" fmla="*/ 4905 h 5746"/>
                <a:gd name="connsiteX9" fmla="*/ 13428 w 13647"/>
                <a:gd name="connsiteY9" fmla="*/ 4807 h 5746"/>
                <a:gd name="connsiteX10" fmla="*/ 12092 w 13647"/>
                <a:gd name="connsiteY10" fmla="*/ 5053 h 5746"/>
                <a:gd name="connsiteX11" fmla="*/ 9938 w 13647"/>
                <a:gd name="connsiteY11" fmla="*/ 4974 h 5746"/>
                <a:gd name="connsiteX12" fmla="*/ 7527 w 13647"/>
                <a:gd name="connsiteY12" fmla="*/ 4357 h 5746"/>
                <a:gd name="connsiteX13" fmla="*/ 5096 w 13647"/>
                <a:gd name="connsiteY13" fmla="*/ 3323 h 5746"/>
                <a:gd name="connsiteX14" fmla="*/ 2766 w 13647"/>
                <a:gd name="connsiteY14" fmla="*/ 1991 h 5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647" h="5746">
                  <a:moveTo>
                    <a:pt x="2766" y="1991"/>
                  </a:moveTo>
                  <a:cubicBezTo>
                    <a:pt x="2007" y="1469"/>
                    <a:pt x="1255" y="876"/>
                    <a:pt x="820" y="609"/>
                  </a:cubicBezTo>
                  <a:cubicBezTo>
                    <a:pt x="54" y="-46"/>
                    <a:pt x="332" y="388"/>
                    <a:pt x="0" y="0"/>
                  </a:cubicBezTo>
                  <a:cubicBezTo>
                    <a:pt x="218" y="492"/>
                    <a:pt x="836" y="1296"/>
                    <a:pt x="1521" y="2007"/>
                  </a:cubicBezTo>
                  <a:cubicBezTo>
                    <a:pt x="2207" y="2718"/>
                    <a:pt x="2949" y="3339"/>
                    <a:pt x="3739" y="3877"/>
                  </a:cubicBezTo>
                  <a:cubicBezTo>
                    <a:pt x="4529" y="4415"/>
                    <a:pt x="5365" y="4870"/>
                    <a:pt x="6300" y="5160"/>
                  </a:cubicBezTo>
                  <a:cubicBezTo>
                    <a:pt x="7234" y="5449"/>
                    <a:pt x="8161" y="5636"/>
                    <a:pt x="9030" y="5711"/>
                  </a:cubicBezTo>
                  <a:cubicBezTo>
                    <a:pt x="9899" y="5785"/>
                    <a:pt x="10705" y="5746"/>
                    <a:pt x="11439" y="5582"/>
                  </a:cubicBezTo>
                  <a:cubicBezTo>
                    <a:pt x="12174" y="5418"/>
                    <a:pt x="12824" y="5131"/>
                    <a:pt x="13283" y="4905"/>
                  </a:cubicBezTo>
                  <a:cubicBezTo>
                    <a:pt x="13742" y="4679"/>
                    <a:pt x="13742" y="4679"/>
                    <a:pt x="13428" y="4807"/>
                  </a:cubicBezTo>
                  <a:cubicBezTo>
                    <a:pt x="13428" y="4807"/>
                    <a:pt x="12777" y="4994"/>
                    <a:pt x="12092" y="5053"/>
                  </a:cubicBezTo>
                  <a:cubicBezTo>
                    <a:pt x="11407" y="5112"/>
                    <a:pt x="10693" y="5086"/>
                    <a:pt x="9938" y="4974"/>
                  </a:cubicBezTo>
                  <a:cubicBezTo>
                    <a:pt x="9183" y="4862"/>
                    <a:pt x="8380" y="4657"/>
                    <a:pt x="7527" y="4357"/>
                  </a:cubicBezTo>
                  <a:cubicBezTo>
                    <a:pt x="6675" y="4057"/>
                    <a:pt x="5892" y="3689"/>
                    <a:pt x="5096" y="3323"/>
                  </a:cubicBezTo>
                  <a:cubicBezTo>
                    <a:pt x="4301" y="2956"/>
                    <a:pt x="3525" y="2513"/>
                    <a:pt x="2766" y="199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C5BBAE0F-AFD8-9771-77E2-AC48D7C8C3E1}"/>
                </a:ext>
              </a:extLst>
            </p:cNvPr>
            <p:cNvSpPr/>
            <p:nvPr/>
          </p:nvSpPr>
          <p:spPr>
            <a:xfrm>
              <a:off x="6330025" y="3157056"/>
              <a:ext cx="25219" cy="6499"/>
            </a:xfrm>
            <a:custGeom>
              <a:avLst/>
              <a:gdLst>
                <a:gd name="connsiteX0" fmla="*/ 23710 w 25219"/>
                <a:gd name="connsiteY0" fmla="*/ 264 h 6499"/>
                <a:gd name="connsiteX1" fmla="*/ 24330 w 25219"/>
                <a:gd name="connsiteY1" fmla="*/ 62 h 6499"/>
                <a:gd name="connsiteX2" fmla="*/ 19028 w 25219"/>
                <a:gd name="connsiteY2" fmla="*/ 226 h 6499"/>
                <a:gd name="connsiteX3" fmla="*/ 10499 w 25219"/>
                <a:gd name="connsiteY3" fmla="*/ 1895 h 6499"/>
                <a:gd name="connsiteX4" fmla="*/ 3051 w 25219"/>
                <a:gd name="connsiteY4" fmla="*/ 4868 h 6499"/>
                <a:gd name="connsiteX5" fmla="*/ 0 w 25219"/>
                <a:gd name="connsiteY5" fmla="*/ 6500 h 6499"/>
                <a:gd name="connsiteX6" fmla="*/ 7968 w 25219"/>
                <a:gd name="connsiteY6" fmla="*/ 4243 h 6499"/>
                <a:gd name="connsiteX7" fmla="*/ 16525 w 25219"/>
                <a:gd name="connsiteY7" fmla="*/ 1802 h 6499"/>
                <a:gd name="connsiteX8" fmla="*/ 23710 w 25219"/>
                <a:gd name="connsiteY8" fmla="*/ 264 h 6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219" h="6499">
                  <a:moveTo>
                    <a:pt x="23710" y="264"/>
                  </a:moveTo>
                  <a:cubicBezTo>
                    <a:pt x="25604" y="-41"/>
                    <a:pt x="25604" y="-41"/>
                    <a:pt x="24330" y="62"/>
                  </a:cubicBezTo>
                  <a:cubicBezTo>
                    <a:pt x="24330" y="62"/>
                    <a:pt x="21750" y="-35"/>
                    <a:pt x="19028" y="226"/>
                  </a:cubicBezTo>
                  <a:cubicBezTo>
                    <a:pt x="16306" y="488"/>
                    <a:pt x="13450" y="1019"/>
                    <a:pt x="10499" y="1895"/>
                  </a:cubicBezTo>
                  <a:cubicBezTo>
                    <a:pt x="7548" y="2771"/>
                    <a:pt x="4519" y="3987"/>
                    <a:pt x="3051" y="4868"/>
                  </a:cubicBezTo>
                  <a:cubicBezTo>
                    <a:pt x="-28" y="6435"/>
                    <a:pt x="1610" y="5814"/>
                    <a:pt x="0" y="6500"/>
                  </a:cubicBezTo>
                  <a:cubicBezTo>
                    <a:pt x="1753" y="6168"/>
                    <a:pt x="4944" y="5127"/>
                    <a:pt x="7968" y="4243"/>
                  </a:cubicBezTo>
                  <a:cubicBezTo>
                    <a:pt x="10992" y="3360"/>
                    <a:pt x="13821" y="2494"/>
                    <a:pt x="16525" y="1802"/>
                  </a:cubicBezTo>
                  <a:cubicBezTo>
                    <a:pt x="19229" y="1110"/>
                    <a:pt x="21815" y="569"/>
                    <a:pt x="23710" y="26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3434A000-4C24-E65A-E659-B0CF58AA0537}"/>
                </a:ext>
              </a:extLst>
            </p:cNvPr>
            <p:cNvSpPr/>
            <p:nvPr/>
          </p:nvSpPr>
          <p:spPr>
            <a:xfrm>
              <a:off x="6243611" y="3056839"/>
              <a:ext cx="63146" cy="39020"/>
            </a:xfrm>
            <a:custGeom>
              <a:avLst/>
              <a:gdLst>
                <a:gd name="connsiteX0" fmla="*/ 2424 w 63146"/>
                <a:gd name="connsiteY0" fmla="*/ 38752 h 39020"/>
                <a:gd name="connsiteX1" fmla="*/ 9809 w 63146"/>
                <a:gd name="connsiteY1" fmla="*/ 37299 h 39020"/>
                <a:gd name="connsiteX2" fmla="*/ 22538 w 63146"/>
                <a:gd name="connsiteY2" fmla="*/ 34075 h 39020"/>
                <a:gd name="connsiteX3" fmla="*/ 29415 w 63146"/>
                <a:gd name="connsiteY3" fmla="*/ 32095 h 39020"/>
                <a:gd name="connsiteX4" fmla="*/ 31748 w 63146"/>
                <a:gd name="connsiteY4" fmla="*/ 31188 h 39020"/>
                <a:gd name="connsiteX5" fmla="*/ 33708 w 63146"/>
                <a:gd name="connsiteY5" fmla="*/ 30203 h 39020"/>
                <a:gd name="connsiteX6" fmla="*/ 35504 w 63146"/>
                <a:gd name="connsiteY6" fmla="*/ 29037 h 39020"/>
                <a:gd name="connsiteX7" fmla="*/ 37129 w 63146"/>
                <a:gd name="connsiteY7" fmla="*/ 27754 h 39020"/>
                <a:gd name="connsiteX8" fmla="*/ 38502 w 63146"/>
                <a:gd name="connsiteY8" fmla="*/ 26411 h 39020"/>
                <a:gd name="connsiteX9" fmla="*/ 40325 w 63146"/>
                <a:gd name="connsiteY9" fmla="*/ 24218 h 39020"/>
                <a:gd name="connsiteX10" fmla="*/ 43398 w 63146"/>
                <a:gd name="connsiteY10" fmla="*/ 20142 h 39020"/>
                <a:gd name="connsiteX11" fmla="*/ 47746 w 63146"/>
                <a:gd name="connsiteY11" fmla="*/ 14099 h 39020"/>
                <a:gd name="connsiteX12" fmla="*/ 50165 w 63146"/>
                <a:gd name="connsiteY12" fmla="*/ 10803 h 39020"/>
                <a:gd name="connsiteX13" fmla="*/ 51597 w 63146"/>
                <a:gd name="connsiteY13" fmla="*/ 9130 h 39020"/>
                <a:gd name="connsiteX14" fmla="*/ 53363 w 63146"/>
                <a:gd name="connsiteY14" fmla="*/ 7193 h 39020"/>
                <a:gd name="connsiteX15" fmla="*/ 55787 w 63146"/>
                <a:gd name="connsiteY15" fmla="*/ 4864 h 39020"/>
                <a:gd name="connsiteX16" fmla="*/ 58887 w 63146"/>
                <a:gd name="connsiteY16" fmla="*/ 2604 h 39020"/>
                <a:gd name="connsiteX17" fmla="*/ 61856 w 63146"/>
                <a:gd name="connsiteY17" fmla="*/ 769 h 39020"/>
                <a:gd name="connsiteX18" fmla="*/ 63146 w 63146"/>
                <a:gd name="connsiteY18" fmla="*/ 0 h 39020"/>
                <a:gd name="connsiteX19" fmla="*/ 59629 w 63146"/>
                <a:gd name="connsiteY19" fmla="*/ 1067 h 39020"/>
                <a:gd name="connsiteX20" fmla="*/ 55974 w 63146"/>
                <a:gd name="connsiteY20" fmla="*/ 2981 h 39020"/>
                <a:gd name="connsiteX21" fmla="*/ 52985 w 63146"/>
                <a:gd name="connsiteY21" fmla="*/ 5249 h 39020"/>
                <a:gd name="connsiteX22" fmla="*/ 50847 w 63146"/>
                <a:gd name="connsiteY22" fmla="*/ 7271 h 39020"/>
                <a:gd name="connsiteX23" fmla="*/ 49167 w 63146"/>
                <a:gd name="connsiteY23" fmla="*/ 9012 h 39020"/>
                <a:gd name="connsiteX24" fmla="*/ 47132 w 63146"/>
                <a:gd name="connsiteY24" fmla="*/ 11556 h 39020"/>
                <a:gd name="connsiteX25" fmla="*/ 43077 w 63146"/>
                <a:gd name="connsiteY25" fmla="*/ 17164 h 39020"/>
                <a:gd name="connsiteX26" fmla="*/ 39610 w 63146"/>
                <a:gd name="connsiteY26" fmla="*/ 21852 h 39020"/>
                <a:gd name="connsiteX27" fmla="*/ 37494 w 63146"/>
                <a:gd name="connsiteY27" fmla="*/ 24514 h 39020"/>
                <a:gd name="connsiteX28" fmla="*/ 36235 w 63146"/>
                <a:gd name="connsiteY28" fmla="*/ 25848 h 39020"/>
                <a:gd name="connsiteX29" fmla="*/ 34850 w 63146"/>
                <a:gd name="connsiteY29" fmla="*/ 27018 h 39020"/>
                <a:gd name="connsiteX30" fmla="*/ 33260 w 63146"/>
                <a:gd name="connsiteY30" fmla="*/ 28124 h 39020"/>
                <a:gd name="connsiteX31" fmla="*/ 31570 w 63146"/>
                <a:gd name="connsiteY31" fmla="*/ 29056 h 39020"/>
                <a:gd name="connsiteX32" fmla="*/ 29528 w 63146"/>
                <a:gd name="connsiteY32" fmla="*/ 29916 h 39020"/>
                <a:gd name="connsiteX33" fmla="*/ 24831 w 63146"/>
                <a:gd name="connsiteY33" fmla="*/ 31359 h 39020"/>
                <a:gd name="connsiteX34" fmla="*/ 13025 w 63146"/>
                <a:gd name="connsiteY34" fmla="*/ 34843 h 39020"/>
                <a:gd name="connsiteX35" fmla="*/ 4090 w 63146"/>
                <a:gd name="connsiteY35" fmla="*/ 37685 h 39020"/>
                <a:gd name="connsiteX36" fmla="*/ 369 w 63146"/>
                <a:gd name="connsiteY36" fmla="*/ 38932 h 39020"/>
                <a:gd name="connsiteX37" fmla="*/ 219 w 63146"/>
                <a:gd name="connsiteY37" fmla="*/ 38988 h 39020"/>
                <a:gd name="connsiteX38" fmla="*/ 2424 w 63146"/>
                <a:gd name="connsiteY38" fmla="*/ 38752 h 39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3146" h="39020">
                  <a:moveTo>
                    <a:pt x="2424" y="38752"/>
                  </a:moveTo>
                  <a:cubicBezTo>
                    <a:pt x="3990" y="38552"/>
                    <a:pt x="6452" y="38064"/>
                    <a:pt x="9809" y="37299"/>
                  </a:cubicBezTo>
                  <a:cubicBezTo>
                    <a:pt x="13167" y="36536"/>
                    <a:pt x="17415" y="35481"/>
                    <a:pt x="22538" y="34075"/>
                  </a:cubicBezTo>
                  <a:cubicBezTo>
                    <a:pt x="27660" y="32668"/>
                    <a:pt x="28575" y="32385"/>
                    <a:pt x="29415" y="32095"/>
                  </a:cubicBezTo>
                  <a:cubicBezTo>
                    <a:pt x="30255" y="31805"/>
                    <a:pt x="31032" y="31503"/>
                    <a:pt x="31748" y="31188"/>
                  </a:cubicBezTo>
                  <a:cubicBezTo>
                    <a:pt x="32464" y="30873"/>
                    <a:pt x="33118" y="30545"/>
                    <a:pt x="33708" y="30203"/>
                  </a:cubicBezTo>
                  <a:cubicBezTo>
                    <a:pt x="34298" y="29862"/>
                    <a:pt x="34922" y="29454"/>
                    <a:pt x="35504" y="29037"/>
                  </a:cubicBezTo>
                  <a:cubicBezTo>
                    <a:pt x="36086" y="28619"/>
                    <a:pt x="36628" y="28192"/>
                    <a:pt x="37129" y="27754"/>
                  </a:cubicBezTo>
                  <a:cubicBezTo>
                    <a:pt x="37629" y="27315"/>
                    <a:pt x="38089" y="26866"/>
                    <a:pt x="38502" y="26411"/>
                  </a:cubicBezTo>
                  <a:cubicBezTo>
                    <a:pt x="38916" y="25955"/>
                    <a:pt x="39514" y="25251"/>
                    <a:pt x="40325" y="24218"/>
                  </a:cubicBezTo>
                  <a:cubicBezTo>
                    <a:pt x="41138" y="23185"/>
                    <a:pt x="42161" y="21828"/>
                    <a:pt x="43398" y="20142"/>
                  </a:cubicBezTo>
                  <a:cubicBezTo>
                    <a:pt x="44635" y="18456"/>
                    <a:pt x="46087" y="16442"/>
                    <a:pt x="47746" y="14099"/>
                  </a:cubicBezTo>
                  <a:cubicBezTo>
                    <a:pt x="49406" y="11756"/>
                    <a:pt x="49745" y="11317"/>
                    <a:pt x="50165" y="10803"/>
                  </a:cubicBezTo>
                  <a:cubicBezTo>
                    <a:pt x="50585" y="10290"/>
                    <a:pt x="51062" y="9732"/>
                    <a:pt x="51597" y="9130"/>
                  </a:cubicBezTo>
                  <a:cubicBezTo>
                    <a:pt x="52131" y="8527"/>
                    <a:pt x="52721" y="7880"/>
                    <a:pt x="53363" y="7193"/>
                  </a:cubicBezTo>
                  <a:cubicBezTo>
                    <a:pt x="54005" y="6505"/>
                    <a:pt x="54852" y="5658"/>
                    <a:pt x="55787" y="4864"/>
                  </a:cubicBezTo>
                  <a:cubicBezTo>
                    <a:pt x="56722" y="4070"/>
                    <a:pt x="57755" y="3317"/>
                    <a:pt x="58887" y="2604"/>
                  </a:cubicBezTo>
                  <a:cubicBezTo>
                    <a:pt x="60020" y="1891"/>
                    <a:pt x="61250" y="1207"/>
                    <a:pt x="61856" y="769"/>
                  </a:cubicBezTo>
                  <a:cubicBezTo>
                    <a:pt x="63171" y="67"/>
                    <a:pt x="62437" y="262"/>
                    <a:pt x="63146" y="0"/>
                  </a:cubicBezTo>
                  <a:cubicBezTo>
                    <a:pt x="62360" y="67"/>
                    <a:pt x="60943" y="513"/>
                    <a:pt x="59629" y="1067"/>
                  </a:cubicBezTo>
                  <a:cubicBezTo>
                    <a:pt x="58315" y="1623"/>
                    <a:pt x="57097" y="2263"/>
                    <a:pt x="55974" y="2981"/>
                  </a:cubicBezTo>
                  <a:cubicBezTo>
                    <a:pt x="54851" y="3698"/>
                    <a:pt x="53825" y="4492"/>
                    <a:pt x="52985" y="5249"/>
                  </a:cubicBezTo>
                  <a:cubicBezTo>
                    <a:pt x="52144" y="6005"/>
                    <a:pt x="51466" y="6656"/>
                    <a:pt x="50847" y="7271"/>
                  </a:cubicBezTo>
                  <a:cubicBezTo>
                    <a:pt x="50229" y="7887"/>
                    <a:pt x="49668" y="8466"/>
                    <a:pt x="49167" y="9012"/>
                  </a:cubicBezTo>
                  <a:cubicBezTo>
                    <a:pt x="48665" y="9559"/>
                    <a:pt x="48221" y="10071"/>
                    <a:pt x="47132" y="11556"/>
                  </a:cubicBezTo>
                  <a:cubicBezTo>
                    <a:pt x="46042" y="13040"/>
                    <a:pt x="44451" y="15268"/>
                    <a:pt x="43077" y="17164"/>
                  </a:cubicBezTo>
                  <a:cubicBezTo>
                    <a:pt x="41703" y="19060"/>
                    <a:pt x="40547" y="20623"/>
                    <a:pt x="39610" y="21852"/>
                  </a:cubicBezTo>
                  <a:cubicBezTo>
                    <a:pt x="38673" y="23081"/>
                    <a:pt x="37959" y="23972"/>
                    <a:pt x="37494" y="24514"/>
                  </a:cubicBezTo>
                  <a:cubicBezTo>
                    <a:pt x="37030" y="25055"/>
                    <a:pt x="36654" y="25454"/>
                    <a:pt x="36235" y="25848"/>
                  </a:cubicBezTo>
                  <a:cubicBezTo>
                    <a:pt x="35816" y="26242"/>
                    <a:pt x="35354" y="26632"/>
                    <a:pt x="34850" y="27018"/>
                  </a:cubicBezTo>
                  <a:cubicBezTo>
                    <a:pt x="34345" y="27404"/>
                    <a:pt x="33797" y="27784"/>
                    <a:pt x="33260" y="28124"/>
                  </a:cubicBezTo>
                  <a:cubicBezTo>
                    <a:pt x="32722" y="28465"/>
                    <a:pt x="32181" y="28763"/>
                    <a:pt x="31570" y="29056"/>
                  </a:cubicBezTo>
                  <a:cubicBezTo>
                    <a:pt x="30958" y="29349"/>
                    <a:pt x="30278" y="29636"/>
                    <a:pt x="29528" y="29916"/>
                  </a:cubicBezTo>
                  <a:cubicBezTo>
                    <a:pt x="28778" y="30196"/>
                    <a:pt x="27960" y="30468"/>
                    <a:pt x="24831" y="31359"/>
                  </a:cubicBezTo>
                  <a:cubicBezTo>
                    <a:pt x="21701" y="32251"/>
                    <a:pt x="16905" y="33646"/>
                    <a:pt x="13025" y="34843"/>
                  </a:cubicBezTo>
                  <a:cubicBezTo>
                    <a:pt x="9145" y="36040"/>
                    <a:pt x="6168" y="36990"/>
                    <a:pt x="4090" y="37685"/>
                  </a:cubicBezTo>
                  <a:cubicBezTo>
                    <a:pt x="2012" y="38382"/>
                    <a:pt x="831" y="38826"/>
                    <a:pt x="369" y="38932"/>
                  </a:cubicBezTo>
                  <a:cubicBezTo>
                    <a:pt x="-94" y="39038"/>
                    <a:pt x="-94" y="39038"/>
                    <a:pt x="219" y="38988"/>
                  </a:cubicBezTo>
                  <a:cubicBezTo>
                    <a:pt x="219" y="38988"/>
                    <a:pt x="857" y="38953"/>
                    <a:pt x="2424" y="3875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BFEF7063-8995-0E04-DA57-30915CF1A7F4}"/>
                </a:ext>
              </a:extLst>
            </p:cNvPr>
            <p:cNvSpPr/>
            <p:nvPr/>
          </p:nvSpPr>
          <p:spPr>
            <a:xfrm>
              <a:off x="6286932" y="3059320"/>
              <a:ext cx="21073" cy="19489"/>
            </a:xfrm>
            <a:custGeom>
              <a:avLst/>
              <a:gdLst>
                <a:gd name="connsiteX0" fmla="*/ 13812 w 21073"/>
                <a:gd name="connsiteY0" fmla="*/ 3317 h 19489"/>
                <a:gd name="connsiteX1" fmla="*/ 10594 w 21073"/>
                <a:gd name="connsiteY1" fmla="*/ 5635 h 19489"/>
                <a:gd name="connsiteX2" fmla="*/ 8547 w 21073"/>
                <a:gd name="connsiteY2" fmla="*/ 7464 h 19489"/>
                <a:gd name="connsiteX3" fmla="*/ 7162 w 21073"/>
                <a:gd name="connsiteY3" fmla="*/ 8950 h 19489"/>
                <a:gd name="connsiteX4" fmla="*/ 5642 w 21073"/>
                <a:gd name="connsiteY4" fmla="*/ 10881 h 19489"/>
                <a:gd name="connsiteX5" fmla="*/ 2797 w 21073"/>
                <a:gd name="connsiteY5" fmla="*/ 14870 h 19489"/>
                <a:gd name="connsiteX6" fmla="*/ 799 w 21073"/>
                <a:gd name="connsiteY6" fmla="*/ 17981 h 19489"/>
                <a:gd name="connsiteX7" fmla="*/ 71 w 21073"/>
                <a:gd name="connsiteY7" fmla="*/ 19358 h 19489"/>
                <a:gd name="connsiteX8" fmla="*/ 42 w 21073"/>
                <a:gd name="connsiteY8" fmla="*/ 19413 h 19489"/>
                <a:gd name="connsiteX9" fmla="*/ 594 w 21073"/>
                <a:gd name="connsiteY9" fmla="*/ 18747 h 19489"/>
                <a:gd name="connsiteX10" fmla="*/ 2598 w 21073"/>
                <a:gd name="connsiteY10" fmla="*/ 16577 h 19489"/>
                <a:gd name="connsiteX11" fmla="*/ 5990 w 21073"/>
                <a:gd name="connsiteY11" fmla="*/ 12707 h 19489"/>
                <a:gd name="connsiteX12" fmla="*/ 7981 w 21073"/>
                <a:gd name="connsiteY12" fmla="*/ 10448 h 19489"/>
                <a:gd name="connsiteX13" fmla="*/ 9252 w 21073"/>
                <a:gd name="connsiteY13" fmla="*/ 9200 h 19489"/>
                <a:gd name="connsiteX14" fmla="*/ 10901 w 21073"/>
                <a:gd name="connsiteY14" fmla="*/ 7619 h 19489"/>
                <a:gd name="connsiteX15" fmla="*/ 13532 w 21073"/>
                <a:gd name="connsiteY15" fmla="*/ 5279 h 19489"/>
                <a:gd name="connsiteX16" fmla="*/ 16853 w 21073"/>
                <a:gd name="connsiteY16" fmla="*/ 2835 h 19489"/>
                <a:gd name="connsiteX17" fmla="*/ 19833 w 21073"/>
                <a:gd name="connsiteY17" fmla="*/ 836 h 19489"/>
                <a:gd name="connsiteX18" fmla="*/ 21074 w 21073"/>
                <a:gd name="connsiteY18" fmla="*/ 0 h 19489"/>
                <a:gd name="connsiteX19" fmla="*/ 17587 w 21073"/>
                <a:gd name="connsiteY19" fmla="*/ 1247 h 19489"/>
                <a:gd name="connsiteX20" fmla="*/ 13812 w 21073"/>
                <a:gd name="connsiteY20" fmla="*/ 3317 h 19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1073" h="19489">
                  <a:moveTo>
                    <a:pt x="13812" y="3317"/>
                  </a:moveTo>
                  <a:cubicBezTo>
                    <a:pt x="12618" y="4078"/>
                    <a:pt x="11481" y="4900"/>
                    <a:pt x="10594" y="5635"/>
                  </a:cubicBezTo>
                  <a:cubicBezTo>
                    <a:pt x="9707" y="6369"/>
                    <a:pt x="9079" y="6925"/>
                    <a:pt x="8547" y="7464"/>
                  </a:cubicBezTo>
                  <a:cubicBezTo>
                    <a:pt x="8016" y="8003"/>
                    <a:pt x="7556" y="8501"/>
                    <a:pt x="7162" y="8950"/>
                  </a:cubicBezTo>
                  <a:cubicBezTo>
                    <a:pt x="6767" y="9399"/>
                    <a:pt x="6437" y="9803"/>
                    <a:pt x="5642" y="10881"/>
                  </a:cubicBezTo>
                  <a:cubicBezTo>
                    <a:pt x="4848" y="11959"/>
                    <a:pt x="3704" y="13554"/>
                    <a:pt x="2797" y="14870"/>
                  </a:cubicBezTo>
                  <a:cubicBezTo>
                    <a:pt x="1892" y="16186"/>
                    <a:pt x="1227" y="17225"/>
                    <a:pt x="799" y="17981"/>
                  </a:cubicBezTo>
                  <a:cubicBezTo>
                    <a:pt x="372" y="18737"/>
                    <a:pt x="161" y="19192"/>
                    <a:pt x="71" y="19358"/>
                  </a:cubicBezTo>
                  <a:cubicBezTo>
                    <a:pt x="-18" y="19523"/>
                    <a:pt x="-18" y="19523"/>
                    <a:pt x="42" y="19413"/>
                  </a:cubicBezTo>
                  <a:cubicBezTo>
                    <a:pt x="42" y="19413"/>
                    <a:pt x="164" y="19194"/>
                    <a:pt x="594" y="18747"/>
                  </a:cubicBezTo>
                  <a:cubicBezTo>
                    <a:pt x="1024" y="18300"/>
                    <a:pt x="1697" y="17582"/>
                    <a:pt x="2598" y="16577"/>
                  </a:cubicBezTo>
                  <a:cubicBezTo>
                    <a:pt x="3500" y="15573"/>
                    <a:pt x="4629" y="14282"/>
                    <a:pt x="5990" y="12707"/>
                  </a:cubicBezTo>
                  <a:cubicBezTo>
                    <a:pt x="7349" y="11131"/>
                    <a:pt x="7629" y="10814"/>
                    <a:pt x="7981" y="10448"/>
                  </a:cubicBezTo>
                  <a:cubicBezTo>
                    <a:pt x="8332" y="10082"/>
                    <a:pt x="8757" y="9666"/>
                    <a:pt x="9252" y="9200"/>
                  </a:cubicBezTo>
                  <a:cubicBezTo>
                    <a:pt x="9747" y="8734"/>
                    <a:pt x="10305" y="8211"/>
                    <a:pt x="10901" y="7619"/>
                  </a:cubicBezTo>
                  <a:cubicBezTo>
                    <a:pt x="11497" y="7026"/>
                    <a:pt x="12485" y="6132"/>
                    <a:pt x="13532" y="5279"/>
                  </a:cubicBezTo>
                  <a:cubicBezTo>
                    <a:pt x="14577" y="4426"/>
                    <a:pt x="15685" y="3613"/>
                    <a:pt x="16853" y="2835"/>
                  </a:cubicBezTo>
                  <a:cubicBezTo>
                    <a:pt x="18021" y="2057"/>
                    <a:pt x="19248" y="1307"/>
                    <a:pt x="19833" y="836"/>
                  </a:cubicBezTo>
                  <a:cubicBezTo>
                    <a:pt x="21103" y="65"/>
                    <a:pt x="20390" y="301"/>
                    <a:pt x="21074" y="0"/>
                  </a:cubicBezTo>
                  <a:cubicBezTo>
                    <a:pt x="20303" y="112"/>
                    <a:pt x="18909" y="630"/>
                    <a:pt x="17587" y="1247"/>
                  </a:cubicBezTo>
                  <a:cubicBezTo>
                    <a:pt x="16266" y="1864"/>
                    <a:pt x="15008" y="2556"/>
                    <a:pt x="13812" y="33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722D0862-3D2E-B20E-DADC-F5AB1387193D}"/>
                </a:ext>
              </a:extLst>
            </p:cNvPr>
            <p:cNvSpPr/>
            <p:nvPr/>
          </p:nvSpPr>
          <p:spPr>
            <a:xfrm>
              <a:off x="6287748" y="3058405"/>
              <a:ext cx="26161" cy="22778"/>
            </a:xfrm>
            <a:custGeom>
              <a:avLst/>
              <a:gdLst>
                <a:gd name="connsiteX0" fmla="*/ 9068 w 26161"/>
                <a:gd name="connsiteY0" fmla="*/ 11402 h 22778"/>
                <a:gd name="connsiteX1" fmla="*/ 1540 w 26161"/>
                <a:gd name="connsiteY1" fmla="*/ 20553 h 22778"/>
                <a:gd name="connsiteX2" fmla="*/ 1004 w 26161"/>
                <a:gd name="connsiteY2" fmla="*/ 21574 h 22778"/>
                <a:gd name="connsiteX3" fmla="*/ 7189 w 26161"/>
                <a:gd name="connsiteY3" fmla="*/ 15413 h 22778"/>
                <a:gd name="connsiteX4" fmla="*/ 16061 w 26161"/>
                <a:gd name="connsiteY4" fmla="*/ 7448 h 22778"/>
                <a:gd name="connsiteX5" fmla="*/ 23255 w 26161"/>
                <a:gd name="connsiteY5" fmla="*/ 1893 h 22778"/>
                <a:gd name="connsiteX6" fmla="*/ 26161 w 26161"/>
                <a:gd name="connsiteY6" fmla="*/ 0 h 22778"/>
                <a:gd name="connsiteX7" fmla="*/ 18105 w 26161"/>
                <a:gd name="connsiteY7" fmla="*/ 3953 h 22778"/>
                <a:gd name="connsiteX8" fmla="*/ 9068 w 26161"/>
                <a:gd name="connsiteY8" fmla="*/ 11402 h 22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161" h="22778">
                  <a:moveTo>
                    <a:pt x="9068" y="11402"/>
                  </a:moveTo>
                  <a:cubicBezTo>
                    <a:pt x="6211" y="14381"/>
                    <a:pt x="3493" y="17786"/>
                    <a:pt x="1540" y="20553"/>
                  </a:cubicBezTo>
                  <a:cubicBezTo>
                    <a:pt x="-413" y="23321"/>
                    <a:pt x="-413" y="23321"/>
                    <a:pt x="1004" y="21574"/>
                  </a:cubicBezTo>
                  <a:cubicBezTo>
                    <a:pt x="1004" y="21574"/>
                    <a:pt x="4186" y="18374"/>
                    <a:pt x="7189" y="15413"/>
                  </a:cubicBezTo>
                  <a:cubicBezTo>
                    <a:pt x="10192" y="12452"/>
                    <a:pt x="13168" y="9833"/>
                    <a:pt x="16061" y="7448"/>
                  </a:cubicBezTo>
                  <a:cubicBezTo>
                    <a:pt x="18953" y="5062"/>
                    <a:pt x="21870" y="2995"/>
                    <a:pt x="23255" y="1893"/>
                  </a:cubicBezTo>
                  <a:cubicBezTo>
                    <a:pt x="26192" y="65"/>
                    <a:pt x="24610" y="728"/>
                    <a:pt x="26161" y="0"/>
                  </a:cubicBezTo>
                  <a:cubicBezTo>
                    <a:pt x="24437" y="394"/>
                    <a:pt x="21239" y="1945"/>
                    <a:pt x="18105" y="3953"/>
                  </a:cubicBezTo>
                  <a:cubicBezTo>
                    <a:pt x="14971" y="5961"/>
                    <a:pt x="11926" y="8423"/>
                    <a:pt x="9068" y="1140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128732E5-8EC1-E242-1DB1-46865D404785}"/>
                </a:ext>
              </a:extLst>
            </p:cNvPr>
            <p:cNvSpPr/>
            <p:nvPr/>
          </p:nvSpPr>
          <p:spPr>
            <a:xfrm>
              <a:off x="6302939" y="3062200"/>
              <a:ext cx="8995" cy="7602"/>
            </a:xfrm>
            <a:custGeom>
              <a:avLst/>
              <a:gdLst>
                <a:gd name="connsiteX0" fmla="*/ 2991 w 8995"/>
                <a:gd name="connsiteY0" fmla="*/ 4045 h 7602"/>
                <a:gd name="connsiteX1" fmla="*/ 1280 w 8995"/>
                <a:gd name="connsiteY1" fmla="*/ 5691 h 7602"/>
                <a:gd name="connsiteX2" fmla="*/ 601 w 8995"/>
                <a:gd name="connsiteY2" fmla="*/ 6589 h 7602"/>
                <a:gd name="connsiteX3" fmla="*/ 71 w 8995"/>
                <a:gd name="connsiteY3" fmla="*/ 7436 h 7602"/>
                <a:gd name="connsiteX4" fmla="*/ 23 w 8995"/>
                <a:gd name="connsiteY4" fmla="*/ 7597 h 7602"/>
                <a:gd name="connsiteX5" fmla="*/ 505 w 8995"/>
                <a:gd name="connsiteY5" fmla="*/ 7176 h 7602"/>
                <a:gd name="connsiteX6" fmla="*/ 3235 w 8995"/>
                <a:gd name="connsiteY6" fmla="*/ 5558 h 7602"/>
                <a:gd name="connsiteX7" fmla="*/ 8055 w 8995"/>
                <a:gd name="connsiteY7" fmla="*/ 971 h 7602"/>
                <a:gd name="connsiteX8" fmla="*/ 8688 w 8995"/>
                <a:gd name="connsiteY8" fmla="*/ 351 h 7602"/>
                <a:gd name="connsiteX9" fmla="*/ 8879 w 8995"/>
                <a:gd name="connsiteY9" fmla="*/ 90 h 7602"/>
                <a:gd name="connsiteX10" fmla="*/ 8996 w 8995"/>
                <a:gd name="connsiteY10" fmla="*/ 0 h 7602"/>
                <a:gd name="connsiteX11" fmla="*/ 8899 w 8995"/>
                <a:gd name="connsiteY11" fmla="*/ 28 h 7602"/>
                <a:gd name="connsiteX12" fmla="*/ 2991 w 8995"/>
                <a:gd name="connsiteY12" fmla="*/ 4045 h 7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995" h="7602">
                  <a:moveTo>
                    <a:pt x="2991" y="4045"/>
                  </a:moveTo>
                  <a:cubicBezTo>
                    <a:pt x="2371" y="4557"/>
                    <a:pt x="1800" y="5106"/>
                    <a:pt x="1280" y="5691"/>
                  </a:cubicBezTo>
                  <a:cubicBezTo>
                    <a:pt x="877" y="6183"/>
                    <a:pt x="650" y="6483"/>
                    <a:pt x="601" y="6589"/>
                  </a:cubicBezTo>
                  <a:cubicBezTo>
                    <a:pt x="288" y="7078"/>
                    <a:pt x="111" y="7361"/>
                    <a:pt x="71" y="7436"/>
                  </a:cubicBezTo>
                  <a:cubicBezTo>
                    <a:pt x="-3" y="7567"/>
                    <a:pt x="-19" y="7620"/>
                    <a:pt x="23" y="7597"/>
                  </a:cubicBezTo>
                  <a:cubicBezTo>
                    <a:pt x="51" y="7593"/>
                    <a:pt x="212" y="7452"/>
                    <a:pt x="505" y="7176"/>
                  </a:cubicBezTo>
                  <a:cubicBezTo>
                    <a:pt x="1456" y="6791"/>
                    <a:pt x="2366" y="6252"/>
                    <a:pt x="3235" y="5558"/>
                  </a:cubicBezTo>
                  <a:cubicBezTo>
                    <a:pt x="5210" y="3638"/>
                    <a:pt x="6816" y="2109"/>
                    <a:pt x="8055" y="971"/>
                  </a:cubicBezTo>
                  <a:lnTo>
                    <a:pt x="8688" y="351"/>
                  </a:lnTo>
                  <a:cubicBezTo>
                    <a:pt x="8772" y="274"/>
                    <a:pt x="8835" y="187"/>
                    <a:pt x="8879" y="90"/>
                  </a:cubicBezTo>
                  <a:lnTo>
                    <a:pt x="8996" y="0"/>
                  </a:lnTo>
                  <a:lnTo>
                    <a:pt x="8899" y="28"/>
                  </a:lnTo>
                  <a:cubicBezTo>
                    <a:pt x="7740" y="444"/>
                    <a:pt x="5771" y="1783"/>
                    <a:pt x="2991" y="404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F6B57080-1054-4B71-D4E5-D21F0CA7333A}"/>
                </a:ext>
              </a:extLst>
            </p:cNvPr>
            <p:cNvSpPr/>
            <p:nvPr/>
          </p:nvSpPr>
          <p:spPr>
            <a:xfrm>
              <a:off x="6270204" y="3080232"/>
              <a:ext cx="45532" cy="21079"/>
            </a:xfrm>
            <a:custGeom>
              <a:avLst/>
              <a:gdLst>
                <a:gd name="connsiteX0" fmla="*/ 11032 w 45532"/>
                <a:gd name="connsiteY0" fmla="*/ 16981 h 21079"/>
                <a:gd name="connsiteX1" fmla="*/ 6063 w 45532"/>
                <a:gd name="connsiteY1" fmla="*/ 18909 h 21079"/>
                <a:gd name="connsiteX2" fmla="*/ 1116 w 45532"/>
                <a:gd name="connsiteY2" fmla="*/ 20684 h 21079"/>
                <a:gd name="connsiteX3" fmla="*/ 669 w 45532"/>
                <a:gd name="connsiteY3" fmla="*/ 20923 h 21079"/>
                <a:gd name="connsiteX4" fmla="*/ 4519 w 45532"/>
                <a:gd name="connsiteY4" fmla="*/ 20305 h 21079"/>
                <a:gd name="connsiteX5" fmla="*/ 9892 w 45532"/>
                <a:gd name="connsiteY5" fmla="*/ 18947 h 21079"/>
                <a:gd name="connsiteX6" fmla="*/ 14766 w 45532"/>
                <a:gd name="connsiteY6" fmla="*/ 17241 h 21079"/>
                <a:gd name="connsiteX7" fmla="*/ 17522 w 45532"/>
                <a:gd name="connsiteY7" fmla="*/ 16082 h 21079"/>
                <a:gd name="connsiteX8" fmla="*/ 19085 w 45532"/>
                <a:gd name="connsiteY8" fmla="*/ 15344 h 21079"/>
                <a:gd name="connsiteX9" fmla="*/ 20323 w 45532"/>
                <a:gd name="connsiteY9" fmla="*/ 14697 h 21079"/>
                <a:gd name="connsiteX10" fmla="*/ 26234 w 45532"/>
                <a:gd name="connsiteY10" fmla="*/ 11142 h 21079"/>
                <a:gd name="connsiteX11" fmla="*/ 32212 w 45532"/>
                <a:gd name="connsiteY11" fmla="*/ 7484 h 21079"/>
                <a:gd name="connsiteX12" fmla="*/ 35099 w 45532"/>
                <a:gd name="connsiteY12" fmla="*/ 5749 h 21079"/>
                <a:gd name="connsiteX13" fmla="*/ 38170 w 45532"/>
                <a:gd name="connsiteY13" fmla="*/ 4057 h 21079"/>
                <a:gd name="connsiteX14" fmla="*/ 41804 w 45532"/>
                <a:gd name="connsiteY14" fmla="*/ 2119 h 21079"/>
                <a:gd name="connsiteX15" fmla="*/ 44538 w 45532"/>
                <a:gd name="connsiteY15" fmla="*/ 614 h 21079"/>
                <a:gd name="connsiteX16" fmla="*/ 45533 w 45532"/>
                <a:gd name="connsiteY16" fmla="*/ 0 h 21079"/>
                <a:gd name="connsiteX17" fmla="*/ 42609 w 45532"/>
                <a:gd name="connsiteY17" fmla="*/ 779 h 21079"/>
                <a:gd name="connsiteX18" fmla="*/ 38869 w 45532"/>
                <a:gd name="connsiteY18" fmla="*/ 2230 h 21079"/>
                <a:gd name="connsiteX19" fmla="*/ 35364 w 45532"/>
                <a:gd name="connsiteY19" fmla="*/ 3788 h 21079"/>
                <a:gd name="connsiteX20" fmla="*/ 32642 w 45532"/>
                <a:gd name="connsiteY20" fmla="*/ 5153 h 21079"/>
                <a:gd name="connsiteX21" fmla="*/ 27563 w 45532"/>
                <a:gd name="connsiteY21" fmla="*/ 8025 h 21079"/>
                <a:gd name="connsiteX22" fmla="*/ 21006 w 45532"/>
                <a:gd name="connsiteY22" fmla="*/ 11941 h 21079"/>
                <a:gd name="connsiteX23" fmla="*/ 18598 w 45532"/>
                <a:gd name="connsiteY23" fmla="*/ 13367 h 21079"/>
                <a:gd name="connsiteX24" fmla="*/ 17228 w 45532"/>
                <a:gd name="connsiteY24" fmla="*/ 14098 h 21079"/>
                <a:gd name="connsiteX25" fmla="*/ 15123 w 45532"/>
                <a:gd name="connsiteY25" fmla="*/ 15148 h 21079"/>
                <a:gd name="connsiteX26" fmla="*/ 11032 w 45532"/>
                <a:gd name="connsiteY26" fmla="*/ 16981 h 21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5532" h="21079">
                  <a:moveTo>
                    <a:pt x="11032" y="16981"/>
                  </a:moveTo>
                  <a:cubicBezTo>
                    <a:pt x="9456" y="17638"/>
                    <a:pt x="7799" y="18276"/>
                    <a:pt x="6063" y="18909"/>
                  </a:cubicBezTo>
                  <a:cubicBezTo>
                    <a:pt x="4327" y="19543"/>
                    <a:pt x="2519" y="20205"/>
                    <a:pt x="1116" y="20684"/>
                  </a:cubicBezTo>
                  <a:cubicBezTo>
                    <a:pt x="-287" y="21162"/>
                    <a:pt x="-287" y="21162"/>
                    <a:pt x="669" y="20923"/>
                  </a:cubicBezTo>
                  <a:cubicBezTo>
                    <a:pt x="669" y="20923"/>
                    <a:pt x="2643" y="20682"/>
                    <a:pt x="4519" y="20305"/>
                  </a:cubicBezTo>
                  <a:cubicBezTo>
                    <a:pt x="6395" y="19926"/>
                    <a:pt x="8185" y="19465"/>
                    <a:pt x="9892" y="18947"/>
                  </a:cubicBezTo>
                  <a:cubicBezTo>
                    <a:pt x="11599" y="18428"/>
                    <a:pt x="13224" y="17857"/>
                    <a:pt x="14766" y="17241"/>
                  </a:cubicBezTo>
                  <a:cubicBezTo>
                    <a:pt x="16308" y="16625"/>
                    <a:pt x="16947" y="16345"/>
                    <a:pt x="17522" y="16082"/>
                  </a:cubicBezTo>
                  <a:cubicBezTo>
                    <a:pt x="18096" y="15818"/>
                    <a:pt x="18618" y="15574"/>
                    <a:pt x="19085" y="15344"/>
                  </a:cubicBezTo>
                  <a:cubicBezTo>
                    <a:pt x="19551" y="15115"/>
                    <a:pt x="19964" y="14901"/>
                    <a:pt x="20323" y="14697"/>
                  </a:cubicBezTo>
                  <a:cubicBezTo>
                    <a:pt x="20682" y="14493"/>
                    <a:pt x="23715" y="12657"/>
                    <a:pt x="26234" y="11142"/>
                  </a:cubicBezTo>
                  <a:cubicBezTo>
                    <a:pt x="28753" y="9626"/>
                    <a:pt x="30739" y="8394"/>
                    <a:pt x="32212" y="7484"/>
                  </a:cubicBezTo>
                  <a:cubicBezTo>
                    <a:pt x="33684" y="6574"/>
                    <a:pt x="34644" y="5995"/>
                    <a:pt x="35099" y="5749"/>
                  </a:cubicBezTo>
                  <a:cubicBezTo>
                    <a:pt x="35554" y="5503"/>
                    <a:pt x="36899" y="4752"/>
                    <a:pt x="38170" y="4057"/>
                  </a:cubicBezTo>
                  <a:cubicBezTo>
                    <a:pt x="39441" y="3363"/>
                    <a:pt x="40652" y="2717"/>
                    <a:pt x="41804" y="2119"/>
                  </a:cubicBezTo>
                  <a:cubicBezTo>
                    <a:pt x="42956" y="1522"/>
                    <a:pt x="44045" y="964"/>
                    <a:pt x="44538" y="614"/>
                  </a:cubicBezTo>
                  <a:cubicBezTo>
                    <a:pt x="45558" y="66"/>
                    <a:pt x="45005" y="198"/>
                    <a:pt x="45533" y="0"/>
                  </a:cubicBezTo>
                  <a:cubicBezTo>
                    <a:pt x="44944" y="40"/>
                    <a:pt x="43802" y="366"/>
                    <a:pt x="42609" y="779"/>
                  </a:cubicBezTo>
                  <a:cubicBezTo>
                    <a:pt x="41418" y="1192"/>
                    <a:pt x="40171" y="1678"/>
                    <a:pt x="38869" y="2230"/>
                  </a:cubicBezTo>
                  <a:cubicBezTo>
                    <a:pt x="37567" y="2782"/>
                    <a:pt x="36210" y="3400"/>
                    <a:pt x="35364" y="3788"/>
                  </a:cubicBezTo>
                  <a:cubicBezTo>
                    <a:pt x="34519" y="4175"/>
                    <a:pt x="33829" y="4515"/>
                    <a:pt x="32642" y="5153"/>
                  </a:cubicBezTo>
                  <a:cubicBezTo>
                    <a:pt x="31455" y="5790"/>
                    <a:pt x="29758" y="6739"/>
                    <a:pt x="27563" y="8025"/>
                  </a:cubicBezTo>
                  <a:cubicBezTo>
                    <a:pt x="25367" y="9310"/>
                    <a:pt x="22674" y="10934"/>
                    <a:pt x="21006" y="11941"/>
                  </a:cubicBezTo>
                  <a:cubicBezTo>
                    <a:pt x="19339" y="12947"/>
                    <a:pt x="18996" y="13144"/>
                    <a:pt x="18598" y="13367"/>
                  </a:cubicBezTo>
                  <a:cubicBezTo>
                    <a:pt x="18199" y="13590"/>
                    <a:pt x="17742" y="13833"/>
                    <a:pt x="17228" y="14098"/>
                  </a:cubicBezTo>
                  <a:cubicBezTo>
                    <a:pt x="16715" y="14364"/>
                    <a:pt x="16146" y="14651"/>
                    <a:pt x="15123" y="15148"/>
                  </a:cubicBezTo>
                  <a:cubicBezTo>
                    <a:pt x="14101" y="15646"/>
                    <a:pt x="12607" y="16323"/>
                    <a:pt x="11032" y="1698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E820FDD6-6968-9457-0A10-FABE24E33D45}"/>
                </a:ext>
              </a:extLst>
            </p:cNvPr>
            <p:cNvSpPr/>
            <p:nvPr/>
          </p:nvSpPr>
          <p:spPr>
            <a:xfrm>
              <a:off x="6284260" y="3088354"/>
              <a:ext cx="25223" cy="11329"/>
            </a:xfrm>
            <a:custGeom>
              <a:avLst/>
              <a:gdLst>
                <a:gd name="connsiteX0" fmla="*/ 7847 w 25223"/>
                <a:gd name="connsiteY0" fmla="*/ 7848 h 11329"/>
                <a:gd name="connsiteX1" fmla="*/ 1297 w 25223"/>
                <a:gd name="connsiteY1" fmla="*/ 10782 h 11329"/>
                <a:gd name="connsiteX2" fmla="*/ 783 w 25223"/>
                <a:gd name="connsiteY2" fmla="*/ 11094 h 11329"/>
                <a:gd name="connsiteX3" fmla="*/ 5675 w 25223"/>
                <a:gd name="connsiteY3" fmla="*/ 9865 h 11329"/>
                <a:gd name="connsiteX4" fmla="*/ 14081 w 25223"/>
                <a:gd name="connsiteY4" fmla="*/ 6601 h 11329"/>
                <a:gd name="connsiteX5" fmla="*/ 21887 w 25223"/>
                <a:gd name="connsiteY5" fmla="*/ 2231 h 11329"/>
                <a:gd name="connsiteX6" fmla="*/ 25223 w 25223"/>
                <a:gd name="connsiteY6" fmla="*/ 0 h 11329"/>
                <a:gd name="connsiteX7" fmla="*/ 16502 w 25223"/>
                <a:gd name="connsiteY7" fmla="*/ 3718 h 11329"/>
                <a:gd name="connsiteX8" fmla="*/ 7847 w 25223"/>
                <a:gd name="connsiteY8" fmla="*/ 7848 h 11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223" h="11329">
                  <a:moveTo>
                    <a:pt x="7847" y="7848"/>
                  </a:moveTo>
                  <a:cubicBezTo>
                    <a:pt x="5253" y="9069"/>
                    <a:pt x="2927" y="10117"/>
                    <a:pt x="1297" y="10782"/>
                  </a:cubicBezTo>
                  <a:cubicBezTo>
                    <a:pt x="-335" y="11448"/>
                    <a:pt x="-335" y="11448"/>
                    <a:pt x="783" y="11094"/>
                  </a:cubicBezTo>
                  <a:cubicBezTo>
                    <a:pt x="783" y="11094"/>
                    <a:pt x="3109" y="10653"/>
                    <a:pt x="5675" y="9865"/>
                  </a:cubicBezTo>
                  <a:cubicBezTo>
                    <a:pt x="8241" y="9076"/>
                    <a:pt x="11054" y="8003"/>
                    <a:pt x="14081" y="6601"/>
                  </a:cubicBezTo>
                  <a:cubicBezTo>
                    <a:pt x="17110" y="5199"/>
                    <a:pt x="20316" y="3415"/>
                    <a:pt x="21887" y="2231"/>
                  </a:cubicBezTo>
                  <a:cubicBezTo>
                    <a:pt x="25257" y="62"/>
                    <a:pt x="23423" y="984"/>
                    <a:pt x="25223" y="0"/>
                  </a:cubicBezTo>
                  <a:cubicBezTo>
                    <a:pt x="23223" y="610"/>
                    <a:pt x="19707" y="2239"/>
                    <a:pt x="16502" y="3718"/>
                  </a:cubicBezTo>
                  <a:cubicBezTo>
                    <a:pt x="13298" y="5198"/>
                    <a:pt x="10441" y="6627"/>
                    <a:pt x="7847" y="78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0E205CE4-AFDC-6CC4-044D-80B457F0E49B}"/>
                </a:ext>
              </a:extLst>
            </p:cNvPr>
            <p:cNvSpPr/>
            <p:nvPr/>
          </p:nvSpPr>
          <p:spPr>
            <a:xfrm>
              <a:off x="6288183" y="3094687"/>
              <a:ext cx="20965" cy="7820"/>
            </a:xfrm>
            <a:custGeom>
              <a:avLst/>
              <a:gdLst>
                <a:gd name="connsiteX0" fmla="*/ 14712 w 20965"/>
                <a:gd name="connsiteY0" fmla="*/ 2106 h 7820"/>
                <a:gd name="connsiteX1" fmla="*/ 12009 w 20965"/>
                <a:gd name="connsiteY1" fmla="*/ 3049 h 7820"/>
                <a:gd name="connsiteX2" fmla="*/ 9511 w 20965"/>
                <a:gd name="connsiteY2" fmla="*/ 3989 h 7820"/>
                <a:gd name="connsiteX3" fmla="*/ 5769 w 20965"/>
                <a:gd name="connsiteY3" fmla="*/ 5443 h 7820"/>
                <a:gd name="connsiteX4" fmla="*/ 1129 w 20965"/>
                <a:gd name="connsiteY4" fmla="*/ 7339 h 7820"/>
                <a:gd name="connsiteX5" fmla="*/ 681 w 20965"/>
                <a:gd name="connsiteY5" fmla="*/ 7614 h 7820"/>
                <a:gd name="connsiteX6" fmla="*/ 4439 w 20965"/>
                <a:gd name="connsiteY6" fmla="*/ 6816 h 7820"/>
                <a:gd name="connsiteX7" fmla="*/ 8848 w 20965"/>
                <a:gd name="connsiteY7" fmla="*/ 5651 h 7820"/>
                <a:gd name="connsiteX8" fmla="*/ 11700 w 20965"/>
                <a:gd name="connsiteY8" fmla="*/ 4763 h 7820"/>
                <a:gd name="connsiteX9" fmla="*/ 14226 w 20965"/>
                <a:gd name="connsiteY9" fmla="*/ 3706 h 7820"/>
                <a:gd name="connsiteX10" fmla="*/ 17214 w 20965"/>
                <a:gd name="connsiteY10" fmla="*/ 2276 h 7820"/>
                <a:gd name="connsiteX11" fmla="*/ 19874 w 20965"/>
                <a:gd name="connsiteY11" fmla="*/ 752 h 7820"/>
                <a:gd name="connsiteX12" fmla="*/ 20966 w 20965"/>
                <a:gd name="connsiteY12" fmla="*/ 0 h 7820"/>
                <a:gd name="connsiteX13" fmla="*/ 17929 w 20965"/>
                <a:gd name="connsiteY13" fmla="*/ 938 h 7820"/>
                <a:gd name="connsiteX14" fmla="*/ 14712 w 20965"/>
                <a:gd name="connsiteY14" fmla="*/ 2106 h 7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0965" h="7820">
                  <a:moveTo>
                    <a:pt x="14712" y="2106"/>
                  </a:moveTo>
                  <a:cubicBezTo>
                    <a:pt x="13704" y="2466"/>
                    <a:pt x="12760" y="2794"/>
                    <a:pt x="12009" y="3049"/>
                  </a:cubicBezTo>
                  <a:cubicBezTo>
                    <a:pt x="11258" y="3305"/>
                    <a:pt x="10510" y="3600"/>
                    <a:pt x="9511" y="3989"/>
                  </a:cubicBezTo>
                  <a:cubicBezTo>
                    <a:pt x="8512" y="4378"/>
                    <a:pt x="7263" y="4858"/>
                    <a:pt x="5769" y="5443"/>
                  </a:cubicBezTo>
                  <a:cubicBezTo>
                    <a:pt x="4275" y="6027"/>
                    <a:pt x="2549" y="6752"/>
                    <a:pt x="1129" y="7339"/>
                  </a:cubicBezTo>
                  <a:cubicBezTo>
                    <a:pt x="-291" y="7924"/>
                    <a:pt x="-291" y="7924"/>
                    <a:pt x="681" y="7614"/>
                  </a:cubicBezTo>
                  <a:cubicBezTo>
                    <a:pt x="681" y="7614"/>
                    <a:pt x="2703" y="7235"/>
                    <a:pt x="4439" y="6816"/>
                  </a:cubicBezTo>
                  <a:cubicBezTo>
                    <a:pt x="6174" y="6397"/>
                    <a:pt x="7640" y="5999"/>
                    <a:pt x="8848" y="5651"/>
                  </a:cubicBezTo>
                  <a:cubicBezTo>
                    <a:pt x="10055" y="5303"/>
                    <a:pt x="11009" y="5015"/>
                    <a:pt x="11700" y="4763"/>
                  </a:cubicBezTo>
                  <a:cubicBezTo>
                    <a:pt x="12391" y="4512"/>
                    <a:pt x="13281" y="4133"/>
                    <a:pt x="14226" y="3706"/>
                  </a:cubicBezTo>
                  <a:cubicBezTo>
                    <a:pt x="15170" y="3279"/>
                    <a:pt x="16167" y="2803"/>
                    <a:pt x="17214" y="2276"/>
                  </a:cubicBezTo>
                  <a:cubicBezTo>
                    <a:pt x="18262" y="1748"/>
                    <a:pt x="19355" y="1160"/>
                    <a:pt x="19874" y="752"/>
                  </a:cubicBezTo>
                  <a:cubicBezTo>
                    <a:pt x="20995" y="65"/>
                    <a:pt x="20363" y="279"/>
                    <a:pt x="20966" y="0"/>
                  </a:cubicBezTo>
                  <a:cubicBezTo>
                    <a:pt x="20284" y="106"/>
                    <a:pt x="19068" y="524"/>
                    <a:pt x="17929" y="938"/>
                  </a:cubicBezTo>
                  <a:cubicBezTo>
                    <a:pt x="16790" y="1352"/>
                    <a:pt x="15719" y="1745"/>
                    <a:pt x="14712" y="210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3178D92B-9C5E-C1FF-1867-9FB88CBE5FF2}"/>
                </a:ext>
              </a:extLst>
            </p:cNvPr>
            <p:cNvSpPr/>
            <p:nvPr/>
          </p:nvSpPr>
          <p:spPr>
            <a:xfrm>
              <a:off x="6288498" y="3101059"/>
              <a:ext cx="16799" cy="5551"/>
            </a:xfrm>
            <a:custGeom>
              <a:avLst/>
              <a:gdLst>
                <a:gd name="connsiteX0" fmla="*/ 7781 w 16799"/>
                <a:gd name="connsiteY0" fmla="*/ 2728 h 5551"/>
                <a:gd name="connsiteX1" fmla="*/ 1497 w 16799"/>
                <a:gd name="connsiteY1" fmla="*/ 4990 h 5551"/>
                <a:gd name="connsiteX2" fmla="*/ 899 w 16799"/>
                <a:gd name="connsiteY2" fmla="*/ 5318 h 5551"/>
                <a:gd name="connsiteX3" fmla="*/ 5888 w 16799"/>
                <a:gd name="connsiteY3" fmla="*/ 4385 h 5551"/>
                <a:gd name="connsiteX4" fmla="*/ 11979 w 16799"/>
                <a:gd name="connsiteY4" fmla="*/ 2552 h 5551"/>
                <a:gd name="connsiteX5" fmla="*/ 15705 w 16799"/>
                <a:gd name="connsiteY5" fmla="*/ 748 h 5551"/>
                <a:gd name="connsiteX6" fmla="*/ 16799 w 16799"/>
                <a:gd name="connsiteY6" fmla="*/ 0 h 5551"/>
                <a:gd name="connsiteX7" fmla="*/ 13282 w 16799"/>
                <a:gd name="connsiteY7" fmla="*/ 1002 h 5551"/>
                <a:gd name="connsiteX8" fmla="*/ 7781 w 16799"/>
                <a:gd name="connsiteY8" fmla="*/ 2728 h 5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799" h="5551">
                  <a:moveTo>
                    <a:pt x="7781" y="2728"/>
                  </a:moveTo>
                  <a:cubicBezTo>
                    <a:pt x="5708" y="3453"/>
                    <a:pt x="3380" y="4308"/>
                    <a:pt x="1497" y="4990"/>
                  </a:cubicBezTo>
                  <a:cubicBezTo>
                    <a:pt x="-385" y="5671"/>
                    <a:pt x="-385" y="5671"/>
                    <a:pt x="899" y="5318"/>
                  </a:cubicBezTo>
                  <a:cubicBezTo>
                    <a:pt x="899" y="5318"/>
                    <a:pt x="3550" y="4915"/>
                    <a:pt x="5888" y="4385"/>
                  </a:cubicBezTo>
                  <a:cubicBezTo>
                    <a:pt x="8227" y="3856"/>
                    <a:pt x="10263" y="3252"/>
                    <a:pt x="11979" y="2552"/>
                  </a:cubicBezTo>
                  <a:cubicBezTo>
                    <a:pt x="13695" y="1850"/>
                    <a:pt x="15125" y="1168"/>
                    <a:pt x="15705" y="748"/>
                  </a:cubicBezTo>
                  <a:cubicBezTo>
                    <a:pt x="16830" y="64"/>
                    <a:pt x="16253" y="263"/>
                    <a:pt x="16799" y="0"/>
                  </a:cubicBezTo>
                  <a:cubicBezTo>
                    <a:pt x="16180" y="100"/>
                    <a:pt x="14861" y="523"/>
                    <a:pt x="13282" y="1002"/>
                  </a:cubicBezTo>
                  <a:cubicBezTo>
                    <a:pt x="11703" y="1481"/>
                    <a:pt x="9854" y="2003"/>
                    <a:pt x="7781" y="27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985A5678-CF2E-D209-40AE-270D85F7367A}"/>
                </a:ext>
              </a:extLst>
            </p:cNvPr>
            <p:cNvSpPr/>
            <p:nvPr/>
          </p:nvSpPr>
          <p:spPr>
            <a:xfrm>
              <a:off x="6291953" y="3107648"/>
              <a:ext cx="14279" cy="4661"/>
            </a:xfrm>
            <a:custGeom>
              <a:avLst/>
              <a:gdLst>
                <a:gd name="connsiteX0" fmla="*/ 6318 w 14279"/>
                <a:gd name="connsiteY0" fmla="*/ 2321 h 4661"/>
                <a:gd name="connsiteX1" fmla="*/ 1201 w 14279"/>
                <a:gd name="connsiteY1" fmla="*/ 4208 h 4661"/>
                <a:gd name="connsiteX2" fmla="*/ 722 w 14279"/>
                <a:gd name="connsiteY2" fmla="*/ 4475 h 4661"/>
                <a:gd name="connsiteX3" fmla="*/ 4774 w 14279"/>
                <a:gd name="connsiteY3" fmla="*/ 3753 h 4661"/>
                <a:gd name="connsiteX4" fmla="*/ 9903 w 14279"/>
                <a:gd name="connsiteY4" fmla="*/ 2274 h 4661"/>
                <a:gd name="connsiteX5" fmla="*/ 13227 w 14279"/>
                <a:gd name="connsiteY5" fmla="*/ 688 h 4661"/>
                <a:gd name="connsiteX6" fmla="*/ 14280 w 14279"/>
                <a:gd name="connsiteY6" fmla="*/ 0 h 4661"/>
                <a:gd name="connsiteX7" fmla="*/ 11029 w 14279"/>
                <a:gd name="connsiteY7" fmla="*/ 852 h 4661"/>
                <a:gd name="connsiteX8" fmla="*/ 6318 w 14279"/>
                <a:gd name="connsiteY8" fmla="*/ 2321 h 4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79" h="4661">
                  <a:moveTo>
                    <a:pt x="6318" y="2321"/>
                  </a:moveTo>
                  <a:cubicBezTo>
                    <a:pt x="4600" y="2945"/>
                    <a:pt x="2712" y="3659"/>
                    <a:pt x="1201" y="4208"/>
                  </a:cubicBezTo>
                  <a:cubicBezTo>
                    <a:pt x="-309" y="4757"/>
                    <a:pt x="-309" y="4757"/>
                    <a:pt x="722" y="4475"/>
                  </a:cubicBezTo>
                  <a:cubicBezTo>
                    <a:pt x="722" y="4475"/>
                    <a:pt x="2853" y="4165"/>
                    <a:pt x="4774" y="3753"/>
                  </a:cubicBezTo>
                  <a:cubicBezTo>
                    <a:pt x="6695" y="3340"/>
                    <a:pt x="8416" y="2875"/>
                    <a:pt x="9903" y="2274"/>
                  </a:cubicBezTo>
                  <a:cubicBezTo>
                    <a:pt x="11390" y="1673"/>
                    <a:pt x="12683" y="1073"/>
                    <a:pt x="13227" y="688"/>
                  </a:cubicBezTo>
                  <a:cubicBezTo>
                    <a:pt x="14309" y="65"/>
                    <a:pt x="13742" y="238"/>
                    <a:pt x="14280" y="0"/>
                  </a:cubicBezTo>
                  <a:cubicBezTo>
                    <a:pt x="13674" y="77"/>
                    <a:pt x="12436" y="444"/>
                    <a:pt x="11029" y="852"/>
                  </a:cubicBezTo>
                  <a:cubicBezTo>
                    <a:pt x="9621" y="1259"/>
                    <a:pt x="8036" y="1698"/>
                    <a:pt x="6318" y="23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28AF057B-AB30-0D47-A011-F2F6BA00F393}"/>
                </a:ext>
              </a:extLst>
            </p:cNvPr>
            <p:cNvSpPr/>
            <p:nvPr/>
          </p:nvSpPr>
          <p:spPr>
            <a:xfrm>
              <a:off x="6286478" y="3115781"/>
              <a:ext cx="21120" cy="7415"/>
            </a:xfrm>
            <a:custGeom>
              <a:avLst/>
              <a:gdLst>
                <a:gd name="connsiteX0" fmla="*/ 14498 w 21120"/>
                <a:gd name="connsiteY0" fmla="*/ 2051 h 7415"/>
                <a:gd name="connsiteX1" fmla="*/ 11647 w 21120"/>
                <a:gd name="connsiteY1" fmla="*/ 3008 h 7415"/>
                <a:gd name="connsiteX2" fmla="*/ 8861 w 21120"/>
                <a:gd name="connsiteY2" fmla="*/ 4030 h 7415"/>
                <a:gd name="connsiteX3" fmla="*/ 5185 w 21120"/>
                <a:gd name="connsiteY3" fmla="*/ 5393 h 7415"/>
                <a:gd name="connsiteX4" fmla="*/ 994 w 21120"/>
                <a:gd name="connsiteY4" fmla="*/ 7016 h 7415"/>
                <a:gd name="connsiteX5" fmla="*/ 599 w 21120"/>
                <a:gd name="connsiteY5" fmla="*/ 7250 h 7415"/>
                <a:gd name="connsiteX6" fmla="*/ 3946 w 21120"/>
                <a:gd name="connsiteY6" fmla="*/ 6632 h 7415"/>
                <a:gd name="connsiteX7" fmla="*/ 8125 w 21120"/>
                <a:gd name="connsiteY7" fmla="*/ 5631 h 7415"/>
                <a:gd name="connsiteX8" fmla="*/ 11240 w 21120"/>
                <a:gd name="connsiteY8" fmla="*/ 4735 h 7415"/>
                <a:gd name="connsiteX9" fmla="*/ 13970 w 21120"/>
                <a:gd name="connsiteY9" fmla="*/ 3681 h 7415"/>
                <a:gd name="connsiteX10" fmla="*/ 17086 w 21120"/>
                <a:gd name="connsiteY10" fmla="*/ 2281 h 7415"/>
                <a:gd name="connsiteX11" fmla="*/ 19930 w 21120"/>
                <a:gd name="connsiteY11" fmla="*/ 759 h 7415"/>
                <a:gd name="connsiteX12" fmla="*/ 21121 w 21120"/>
                <a:gd name="connsiteY12" fmla="*/ 0 h 7415"/>
                <a:gd name="connsiteX13" fmla="*/ 17875 w 21120"/>
                <a:gd name="connsiteY13" fmla="*/ 908 h 7415"/>
                <a:gd name="connsiteX14" fmla="*/ 14498 w 21120"/>
                <a:gd name="connsiteY14" fmla="*/ 2051 h 7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120" h="7415">
                  <a:moveTo>
                    <a:pt x="14498" y="2051"/>
                  </a:moveTo>
                  <a:cubicBezTo>
                    <a:pt x="13455" y="2402"/>
                    <a:pt x="12492" y="2720"/>
                    <a:pt x="11647" y="3008"/>
                  </a:cubicBezTo>
                  <a:cubicBezTo>
                    <a:pt x="10802" y="3295"/>
                    <a:pt x="9918" y="3638"/>
                    <a:pt x="8861" y="4030"/>
                  </a:cubicBezTo>
                  <a:cubicBezTo>
                    <a:pt x="7804" y="4422"/>
                    <a:pt x="6577" y="4873"/>
                    <a:pt x="5185" y="5393"/>
                  </a:cubicBezTo>
                  <a:cubicBezTo>
                    <a:pt x="3793" y="5914"/>
                    <a:pt x="2243" y="6533"/>
                    <a:pt x="994" y="7016"/>
                  </a:cubicBezTo>
                  <a:cubicBezTo>
                    <a:pt x="-256" y="7500"/>
                    <a:pt x="-256" y="7500"/>
                    <a:pt x="599" y="7250"/>
                  </a:cubicBezTo>
                  <a:cubicBezTo>
                    <a:pt x="599" y="7250"/>
                    <a:pt x="2371" y="6966"/>
                    <a:pt x="3946" y="6632"/>
                  </a:cubicBezTo>
                  <a:cubicBezTo>
                    <a:pt x="5521" y="6297"/>
                    <a:pt x="6912" y="5954"/>
                    <a:pt x="8125" y="5631"/>
                  </a:cubicBezTo>
                  <a:cubicBezTo>
                    <a:pt x="9339" y="5309"/>
                    <a:pt x="10377" y="5012"/>
                    <a:pt x="11240" y="4735"/>
                  </a:cubicBezTo>
                  <a:cubicBezTo>
                    <a:pt x="12102" y="4459"/>
                    <a:pt x="13000" y="4094"/>
                    <a:pt x="13970" y="3681"/>
                  </a:cubicBezTo>
                  <a:cubicBezTo>
                    <a:pt x="14939" y="3267"/>
                    <a:pt x="15977" y="2800"/>
                    <a:pt x="17086" y="2281"/>
                  </a:cubicBezTo>
                  <a:cubicBezTo>
                    <a:pt x="18194" y="1762"/>
                    <a:pt x="19365" y="1174"/>
                    <a:pt x="19930" y="759"/>
                  </a:cubicBezTo>
                  <a:cubicBezTo>
                    <a:pt x="21148" y="66"/>
                    <a:pt x="20467" y="278"/>
                    <a:pt x="21121" y="0"/>
                  </a:cubicBezTo>
                  <a:cubicBezTo>
                    <a:pt x="20390" y="94"/>
                    <a:pt x="19085" y="502"/>
                    <a:pt x="17875" y="908"/>
                  </a:cubicBezTo>
                  <a:cubicBezTo>
                    <a:pt x="16665" y="1314"/>
                    <a:pt x="15541" y="1700"/>
                    <a:pt x="14498" y="2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2D425D72-45BC-05C5-5722-99A16E11562A}"/>
                </a:ext>
              </a:extLst>
            </p:cNvPr>
            <p:cNvSpPr/>
            <p:nvPr/>
          </p:nvSpPr>
          <p:spPr>
            <a:xfrm>
              <a:off x="6259373" y="3120392"/>
              <a:ext cx="47160" cy="17584"/>
            </a:xfrm>
            <a:custGeom>
              <a:avLst/>
              <a:gdLst>
                <a:gd name="connsiteX0" fmla="*/ 35426 w 47160"/>
                <a:gd name="connsiteY0" fmla="*/ 4772 h 17584"/>
                <a:gd name="connsiteX1" fmla="*/ 32352 w 47160"/>
                <a:gd name="connsiteY1" fmla="*/ 5965 h 17584"/>
                <a:gd name="connsiteX2" fmla="*/ 27506 w 47160"/>
                <a:gd name="connsiteY2" fmla="*/ 7636 h 17584"/>
                <a:gd name="connsiteX3" fmla="*/ 17299 w 47160"/>
                <a:gd name="connsiteY3" fmla="*/ 11123 h 17584"/>
                <a:gd name="connsiteX4" fmla="*/ 3451 w 47160"/>
                <a:gd name="connsiteY4" fmla="*/ 16221 h 17584"/>
                <a:gd name="connsiteX5" fmla="*/ 2061 w 47160"/>
                <a:gd name="connsiteY5" fmla="*/ 16953 h 17584"/>
                <a:gd name="connsiteX6" fmla="*/ 13148 w 47160"/>
                <a:gd name="connsiteY6" fmla="*/ 14186 h 17584"/>
                <a:gd name="connsiteX7" fmla="*/ 25353 w 47160"/>
                <a:gd name="connsiteY7" fmla="*/ 10486 h 17584"/>
                <a:gd name="connsiteX8" fmla="*/ 31915 w 47160"/>
                <a:gd name="connsiteY8" fmla="*/ 8187 h 17584"/>
                <a:gd name="connsiteX9" fmla="*/ 34922 w 47160"/>
                <a:gd name="connsiteY9" fmla="*/ 6950 h 17584"/>
                <a:gd name="connsiteX10" fmla="*/ 39344 w 47160"/>
                <a:gd name="connsiteY10" fmla="*/ 4754 h 17584"/>
                <a:gd name="connsiteX11" fmla="*/ 44611 w 47160"/>
                <a:gd name="connsiteY11" fmla="*/ 1659 h 17584"/>
                <a:gd name="connsiteX12" fmla="*/ 47161 w 47160"/>
                <a:gd name="connsiteY12" fmla="*/ 0 h 17584"/>
                <a:gd name="connsiteX13" fmla="*/ 40744 w 47160"/>
                <a:gd name="connsiteY13" fmla="*/ 2482 h 17584"/>
                <a:gd name="connsiteX14" fmla="*/ 35426 w 47160"/>
                <a:gd name="connsiteY14" fmla="*/ 4772 h 17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7160" h="17584">
                  <a:moveTo>
                    <a:pt x="35426" y="4772"/>
                  </a:moveTo>
                  <a:cubicBezTo>
                    <a:pt x="34080" y="5333"/>
                    <a:pt x="33165" y="5676"/>
                    <a:pt x="32352" y="5965"/>
                  </a:cubicBezTo>
                  <a:cubicBezTo>
                    <a:pt x="31539" y="6254"/>
                    <a:pt x="29988" y="6790"/>
                    <a:pt x="27506" y="7636"/>
                  </a:cubicBezTo>
                  <a:cubicBezTo>
                    <a:pt x="25025" y="8483"/>
                    <a:pt x="21610" y="9610"/>
                    <a:pt x="17299" y="11123"/>
                  </a:cubicBezTo>
                  <a:cubicBezTo>
                    <a:pt x="12988" y="12635"/>
                    <a:pt x="7787" y="14551"/>
                    <a:pt x="3451" y="16221"/>
                  </a:cubicBezTo>
                  <a:cubicBezTo>
                    <a:pt x="-885" y="17891"/>
                    <a:pt x="-885" y="17891"/>
                    <a:pt x="2061" y="16953"/>
                  </a:cubicBezTo>
                  <a:cubicBezTo>
                    <a:pt x="2061" y="16953"/>
                    <a:pt x="8123" y="15602"/>
                    <a:pt x="13148" y="14186"/>
                  </a:cubicBezTo>
                  <a:cubicBezTo>
                    <a:pt x="18173" y="12770"/>
                    <a:pt x="22238" y="11524"/>
                    <a:pt x="25353" y="10486"/>
                  </a:cubicBezTo>
                  <a:cubicBezTo>
                    <a:pt x="28468" y="9448"/>
                    <a:pt x="30660" y="8688"/>
                    <a:pt x="31915" y="8187"/>
                  </a:cubicBezTo>
                  <a:cubicBezTo>
                    <a:pt x="33170" y="7684"/>
                    <a:pt x="33832" y="7441"/>
                    <a:pt x="34922" y="6950"/>
                  </a:cubicBezTo>
                  <a:cubicBezTo>
                    <a:pt x="36011" y="6459"/>
                    <a:pt x="37483" y="5730"/>
                    <a:pt x="39344" y="4754"/>
                  </a:cubicBezTo>
                  <a:cubicBezTo>
                    <a:pt x="41204" y="3777"/>
                    <a:pt x="43448" y="2538"/>
                    <a:pt x="44611" y="1659"/>
                  </a:cubicBezTo>
                  <a:cubicBezTo>
                    <a:pt x="47193" y="63"/>
                    <a:pt x="45743" y="716"/>
                    <a:pt x="47161" y="0"/>
                  </a:cubicBezTo>
                  <a:cubicBezTo>
                    <a:pt x="45582" y="395"/>
                    <a:pt x="42943" y="1521"/>
                    <a:pt x="40744" y="2482"/>
                  </a:cubicBezTo>
                  <a:cubicBezTo>
                    <a:pt x="38545" y="3444"/>
                    <a:pt x="36773" y="4211"/>
                    <a:pt x="35426" y="477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D11FE77D-EA3E-263E-7AB2-DF15A92112DD}"/>
                </a:ext>
              </a:extLst>
            </p:cNvPr>
            <p:cNvSpPr/>
            <p:nvPr/>
          </p:nvSpPr>
          <p:spPr>
            <a:xfrm>
              <a:off x="5860883" y="3348007"/>
              <a:ext cx="8455" cy="17512"/>
            </a:xfrm>
            <a:custGeom>
              <a:avLst/>
              <a:gdLst>
                <a:gd name="connsiteX0" fmla="*/ 8089 w 8455"/>
                <a:gd name="connsiteY0" fmla="*/ 15245 h 17512"/>
                <a:gd name="connsiteX1" fmla="*/ 4616 w 8455"/>
                <a:gd name="connsiteY1" fmla="*/ 10442 h 17512"/>
                <a:gd name="connsiteX2" fmla="*/ 3129 w 8455"/>
                <a:gd name="connsiteY2" fmla="*/ 7279 h 17512"/>
                <a:gd name="connsiteX3" fmla="*/ 577 w 8455"/>
                <a:gd name="connsiteY3" fmla="*/ 559 h 17512"/>
                <a:gd name="connsiteX4" fmla="*/ 237 w 8455"/>
                <a:gd name="connsiteY4" fmla="*/ 1 h 17512"/>
                <a:gd name="connsiteX5" fmla="*/ 450 w 8455"/>
                <a:gd name="connsiteY5" fmla="*/ 3298 h 17512"/>
                <a:gd name="connsiteX6" fmla="*/ 3036 w 8455"/>
                <a:gd name="connsiteY6" fmla="*/ 11099 h 17512"/>
                <a:gd name="connsiteX7" fmla="*/ 6652 w 8455"/>
                <a:gd name="connsiteY7" fmla="*/ 16051 h 17512"/>
                <a:gd name="connsiteX8" fmla="*/ 8215 w 8455"/>
                <a:gd name="connsiteY8" fmla="*/ 17405 h 17512"/>
                <a:gd name="connsiteX9" fmla="*/ 8455 w 8455"/>
                <a:gd name="connsiteY9" fmla="*/ 17499 h 17512"/>
                <a:gd name="connsiteX10" fmla="*/ 7308 w 8455"/>
                <a:gd name="connsiteY10" fmla="*/ 15056 h 17512"/>
                <a:gd name="connsiteX11" fmla="*/ 8089 w 8455"/>
                <a:gd name="connsiteY11" fmla="*/ 15245 h 17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455" h="17512">
                  <a:moveTo>
                    <a:pt x="8089" y="15245"/>
                  </a:moveTo>
                  <a:cubicBezTo>
                    <a:pt x="6824" y="14186"/>
                    <a:pt x="5667" y="12585"/>
                    <a:pt x="4616" y="10442"/>
                  </a:cubicBezTo>
                  <a:cubicBezTo>
                    <a:pt x="4041" y="9329"/>
                    <a:pt x="3545" y="8275"/>
                    <a:pt x="3129" y="7279"/>
                  </a:cubicBezTo>
                  <a:cubicBezTo>
                    <a:pt x="2534" y="5837"/>
                    <a:pt x="1684" y="3597"/>
                    <a:pt x="577" y="559"/>
                  </a:cubicBezTo>
                  <a:cubicBezTo>
                    <a:pt x="425" y="173"/>
                    <a:pt x="311" y="-13"/>
                    <a:pt x="237" y="1"/>
                  </a:cubicBezTo>
                  <a:cubicBezTo>
                    <a:pt x="-139" y="47"/>
                    <a:pt x="-68" y="1147"/>
                    <a:pt x="450" y="3298"/>
                  </a:cubicBezTo>
                  <a:cubicBezTo>
                    <a:pt x="1382" y="6861"/>
                    <a:pt x="2244" y="9462"/>
                    <a:pt x="3036" y="11099"/>
                  </a:cubicBezTo>
                  <a:cubicBezTo>
                    <a:pt x="3855" y="12969"/>
                    <a:pt x="5060" y="14620"/>
                    <a:pt x="6652" y="16051"/>
                  </a:cubicBezTo>
                  <a:lnTo>
                    <a:pt x="8215" y="17405"/>
                  </a:lnTo>
                  <a:cubicBezTo>
                    <a:pt x="8343" y="17503"/>
                    <a:pt x="8423" y="17534"/>
                    <a:pt x="8455" y="17499"/>
                  </a:cubicBezTo>
                  <a:cubicBezTo>
                    <a:pt x="8469" y="16930"/>
                    <a:pt x="8087" y="16115"/>
                    <a:pt x="7308" y="15056"/>
                  </a:cubicBezTo>
                  <a:lnTo>
                    <a:pt x="8089" y="152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03130C01-EC3D-7ECF-7311-1CAB91DBC0DA}"/>
                </a:ext>
              </a:extLst>
            </p:cNvPr>
            <p:cNvSpPr/>
            <p:nvPr/>
          </p:nvSpPr>
          <p:spPr>
            <a:xfrm>
              <a:off x="5829894" y="3303554"/>
              <a:ext cx="13745" cy="63418"/>
            </a:xfrm>
            <a:custGeom>
              <a:avLst/>
              <a:gdLst>
                <a:gd name="connsiteX0" fmla="*/ 11145 w 13745"/>
                <a:gd name="connsiteY0" fmla="*/ 44669 h 63418"/>
                <a:gd name="connsiteX1" fmla="*/ 4499 w 13745"/>
                <a:gd name="connsiteY1" fmla="*/ 28127 h 63418"/>
                <a:gd name="connsiteX2" fmla="*/ 1693 w 13745"/>
                <a:gd name="connsiteY2" fmla="*/ 17802 h 63418"/>
                <a:gd name="connsiteX3" fmla="*/ 1582 w 13745"/>
                <a:gd name="connsiteY3" fmla="*/ 0 h 63418"/>
                <a:gd name="connsiteX4" fmla="*/ 36 w 13745"/>
                <a:gd name="connsiteY4" fmla="*/ 15670 h 63418"/>
                <a:gd name="connsiteX5" fmla="*/ 754 w 13745"/>
                <a:gd name="connsiteY5" fmla="*/ 25927 h 63418"/>
                <a:gd name="connsiteX6" fmla="*/ 3554 w 13745"/>
                <a:gd name="connsiteY6" fmla="*/ 36457 h 63418"/>
                <a:gd name="connsiteX7" fmla="*/ 9319 w 13745"/>
                <a:gd name="connsiteY7" fmla="*/ 48222 h 63418"/>
                <a:gd name="connsiteX8" fmla="*/ 11181 w 13745"/>
                <a:gd name="connsiteY8" fmla="*/ 52817 h 63418"/>
                <a:gd name="connsiteX9" fmla="*/ 12423 w 13745"/>
                <a:gd name="connsiteY9" fmla="*/ 61433 h 63418"/>
                <a:gd name="connsiteX10" fmla="*/ 12775 w 13745"/>
                <a:gd name="connsiteY10" fmla="*/ 63418 h 63418"/>
                <a:gd name="connsiteX11" fmla="*/ 13319 w 13745"/>
                <a:gd name="connsiteY11" fmla="*/ 51084 h 63418"/>
                <a:gd name="connsiteX12" fmla="*/ 11145 w 13745"/>
                <a:gd name="connsiteY12" fmla="*/ 44669 h 63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745" h="63418">
                  <a:moveTo>
                    <a:pt x="11145" y="44669"/>
                  </a:moveTo>
                  <a:cubicBezTo>
                    <a:pt x="7983" y="37089"/>
                    <a:pt x="5768" y="31575"/>
                    <a:pt x="4499" y="28127"/>
                  </a:cubicBezTo>
                  <a:cubicBezTo>
                    <a:pt x="3183" y="24385"/>
                    <a:pt x="2247" y="20943"/>
                    <a:pt x="1693" y="17802"/>
                  </a:cubicBezTo>
                  <a:cubicBezTo>
                    <a:pt x="780" y="12668"/>
                    <a:pt x="744" y="6734"/>
                    <a:pt x="1582" y="0"/>
                  </a:cubicBezTo>
                  <a:cubicBezTo>
                    <a:pt x="500" y="8911"/>
                    <a:pt x="-15" y="14135"/>
                    <a:pt x="36" y="15670"/>
                  </a:cubicBezTo>
                  <a:cubicBezTo>
                    <a:pt x="-97" y="18923"/>
                    <a:pt x="142" y="22342"/>
                    <a:pt x="754" y="25927"/>
                  </a:cubicBezTo>
                  <a:cubicBezTo>
                    <a:pt x="1434" y="29779"/>
                    <a:pt x="2368" y="33289"/>
                    <a:pt x="3554" y="36457"/>
                  </a:cubicBezTo>
                  <a:cubicBezTo>
                    <a:pt x="4061" y="38046"/>
                    <a:pt x="5982" y="41968"/>
                    <a:pt x="9319" y="48222"/>
                  </a:cubicBezTo>
                  <a:cubicBezTo>
                    <a:pt x="10173" y="50072"/>
                    <a:pt x="10794" y="51604"/>
                    <a:pt x="11181" y="52817"/>
                  </a:cubicBezTo>
                  <a:cubicBezTo>
                    <a:pt x="12234" y="56198"/>
                    <a:pt x="12648" y="59070"/>
                    <a:pt x="12423" y="61433"/>
                  </a:cubicBezTo>
                  <a:lnTo>
                    <a:pt x="12775" y="63418"/>
                  </a:lnTo>
                  <a:cubicBezTo>
                    <a:pt x="13852" y="58236"/>
                    <a:pt x="14033" y="54125"/>
                    <a:pt x="13319" y="51084"/>
                  </a:cubicBezTo>
                  <a:cubicBezTo>
                    <a:pt x="12899" y="49485"/>
                    <a:pt x="12174" y="47348"/>
                    <a:pt x="11145" y="4466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B69B40D9-B685-5C32-3C89-AA9E8A11F40E}"/>
                </a:ext>
              </a:extLst>
            </p:cNvPr>
            <p:cNvSpPr/>
            <p:nvPr/>
          </p:nvSpPr>
          <p:spPr>
            <a:xfrm>
              <a:off x="5834641" y="3301002"/>
              <a:ext cx="15663" cy="75449"/>
            </a:xfrm>
            <a:custGeom>
              <a:avLst/>
              <a:gdLst>
                <a:gd name="connsiteX0" fmla="*/ 11713 w 15663"/>
                <a:gd name="connsiteY0" fmla="*/ 46697 h 75449"/>
                <a:gd name="connsiteX1" fmla="*/ 7782 w 15663"/>
                <a:gd name="connsiteY1" fmla="*/ 40586 h 75449"/>
                <a:gd name="connsiteX2" fmla="*/ 5237 w 15663"/>
                <a:gd name="connsiteY2" fmla="*/ 35186 h 75449"/>
                <a:gd name="connsiteX3" fmla="*/ 4438 w 15663"/>
                <a:gd name="connsiteY3" fmla="*/ 33029 h 75449"/>
                <a:gd name="connsiteX4" fmla="*/ 2234 w 15663"/>
                <a:gd name="connsiteY4" fmla="*/ 20877 h 75449"/>
                <a:gd name="connsiteX5" fmla="*/ 1540 w 15663"/>
                <a:gd name="connsiteY5" fmla="*/ 10490 h 75449"/>
                <a:gd name="connsiteX6" fmla="*/ 1503 w 15663"/>
                <a:gd name="connsiteY6" fmla="*/ 6257 h 75449"/>
                <a:gd name="connsiteX7" fmla="*/ 1692 w 15663"/>
                <a:gd name="connsiteY7" fmla="*/ 433 h 75449"/>
                <a:gd name="connsiteX8" fmla="*/ 1640 w 15663"/>
                <a:gd name="connsiteY8" fmla="*/ 2 h 75449"/>
                <a:gd name="connsiteX9" fmla="*/ 206 w 15663"/>
                <a:gd name="connsiteY9" fmla="*/ 9078 h 75449"/>
                <a:gd name="connsiteX10" fmla="*/ 138 w 15663"/>
                <a:gd name="connsiteY10" fmla="*/ 17410 h 75449"/>
                <a:gd name="connsiteX11" fmla="*/ 3281 w 15663"/>
                <a:gd name="connsiteY11" fmla="*/ 33708 h 75449"/>
                <a:gd name="connsiteX12" fmla="*/ 3827 w 15663"/>
                <a:gd name="connsiteY12" fmla="*/ 36280 h 75449"/>
                <a:gd name="connsiteX13" fmla="*/ 10508 w 15663"/>
                <a:gd name="connsiteY13" fmla="*/ 48625 h 75449"/>
                <a:gd name="connsiteX14" fmla="*/ 10715 w 15663"/>
                <a:gd name="connsiteY14" fmla="*/ 49152 h 75449"/>
                <a:gd name="connsiteX15" fmla="*/ 13050 w 15663"/>
                <a:gd name="connsiteY15" fmla="*/ 56818 h 75449"/>
                <a:gd name="connsiteX16" fmla="*/ 13627 w 15663"/>
                <a:gd name="connsiteY16" fmla="*/ 61475 h 75449"/>
                <a:gd name="connsiteX17" fmla="*/ 13677 w 15663"/>
                <a:gd name="connsiteY17" fmla="*/ 63599 h 75449"/>
                <a:gd name="connsiteX18" fmla="*/ 13679 w 15663"/>
                <a:gd name="connsiteY18" fmla="*/ 70177 h 75449"/>
                <a:gd name="connsiteX19" fmla="*/ 13990 w 15663"/>
                <a:gd name="connsiteY19" fmla="*/ 75450 h 75449"/>
                <a:gd name="connsiteX20" fmla="*/ 14626 w 15663"/>
                <a:gd name="connsiteY20" fmla="*/ 72192 h 75449"/>
                <a:gd name="connsiteX21" fmla="*/ 15652 w 15663"/>
                <a:gd name="connsiteY21" fmla="*/ 59593 h 75449"/>
                <a:gd name="connsiteX22" fmla="*/ 14981 w 15663"/>
                <a:gd name="connsiteY22" fmla="*/ 54114 h 75449"/>
                <a:gd name="connsiteX23" fmla="*/ 11713 w 15663"/>
                <a:gd name="connsiteY23" fmla="*/ 46697 h 75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5663" h="75449">
                  <a:moveTo>
                    <a:pt x="11713" y="46697"/>
                  </a:moveTo>
                  <a:cubicBezTo>
                    <a:pt x="9960" y="43710"/>
                    <a:pt x="8660" y="41695"/>
                    <a:pt x="7782" y="40586"/>
                  </a:cubicBezTo>
                  <a:cubicBezTo>
                    <a:pt x="6891" y="38818"/>
                    <a:pt x="6031" y="37028"/>
                    <a:pt x="5237" y="35186"/>
                  </a:cubicBezTo>
                  <a:cubicBezTo>
                    <a:pt x="4932" y="34412"/>
                    <a:pt x="4692" y="33730"/>
                    <a:pt x="4438" y="33029"/>
                  </a:cubicBezTo>
                  <a:cubicBezTo>
                    <a:pt x="3475" y="29592"/>
                    <a:pt x="2737" y="25551"/>
                    <a:pt x="2234" y="20877"/>
                  </a:cubicBezTo>
                  <a:cubicBezTo>
                    <a:pt x="1869" y="17274"/>
                    <a:pt x="1637" y="13812"/>
                    <a:pt x="1540" y="10490"/>
                  </a:cubicBezTo>
                  <a:cubicBezTo>
                    <a:pt x="1507" y="9709"/>
                    <a:pt x="1494" y="8298"/>
                    <a:pt x="1503" y="6257"/>
                  </a:cubicBezTo>
                  <a:cubicBezTo>
                    <a:pt x="1495" y="5534"/>
                    <a:pt x="1558" y="3593"/>
                    <a:pt x="1692" y="433"/>
                  </a:cubicBezTo>
                  <a:cubicBezTo>
                    <a:pt x="1697" y="125"/>
                    <a:pt x="1681" y="-19"/>
                    <a:pt x="1640" y="2"/>
                  </a:cubicBezTo>
                  <a:cubicBezTo>
                    <a:pt x="1118" y="1930"/>
                    <a:pt x="640" y="4955"/>
                    <a:pt x="206" y="9078"/>
                  </a:cubicBezTo>
                  <a:cubicBezTo>
                    <a:pt x="-44" y="11745"/>
                    <a:pt x="-66" y="14522"/>
                    <a:pt x="138" y="17410"/>
                  </a:cubicBezTo>
                  <a:cubicBezTo>
                    <a:pt x="464" y="22617"/>
                    <a:pt x="1541" y="28059"/>
                    <a:pt x="3281" y="33708"/>
                  </a:cubicBezTo>
                  <a:cubicBezTo>
                    <a:pt x="3444" y="34720"/>
                    <a:pt x="3625" y="35589"/>
                    <a:pt x="3827" y="36280"/>
                  </a:cubicBezTo>
                  <a:cubicBezTo>
                    <a:pt x="4370" y="38854"/>
                    <a:pt x="6606" y="42978"/>
                    <a:pt x="10508" y="48625"/>
                  </a:cubicBezTo>
                  <a:cubicBezTo>
                    <a:pt x="10574" y="48794"/>
                    <a:pt x="10661" y="49006"/>
                    <a:pt x="10715" y="49152"/>
                  </a:cubicBezTo>
                  <a:cubicBezTo>
                    <a:pt x="11910" y="52399"/>
                    <a:pt x="12689" y="54954"/>
                    <a:pt x="13050" y="56818"/>
                  </a:cubicBezTo>
                  <a:cubicBezTo>
                    <a:pt x="13395" y="58541"/>
                    <a:pt x="13587" y="60094"/>
                    <a:pt x="13627" y="61475"/>
                  </a:cubicBezTo>
                  <a:cubicBezTo>
                    <a:pt x="13640" y="61574"/>
                    <a:pt x="13657" y="62282"/>
                    <a:pt x="13677" y="63599"/>
                  </a:cubicBezTo>
                  <a:cubicBezTo>
                    <a:pt x="13631" y="67162"/>
                    <a:pt x="13632" y="69354"/>
                    <a:pt x="13679" y="70177"/>
                  </a:cubicBezTo>
                  <a:cubicBezTo>
                    <a:pt x="13750" y="72023"/>
                    <a:pt x="13854" y="73781"/>
                    <a:pt x="13990" y="75450"/>
                  </a:cubicBezTo>
                  <a:lnTo>
                    <a:pt x="14626" y="72192"/>
                  </a:lnTo>
                  <a:cubicBezTo>
                    <a:pt x="14824" y="70795"/>
                    <a:pt x="15167" y="66595"/>
                    <a:pt x="15652" y="59593"/>
                  </a:cubicBezTo>
                  <a:cubicBezTo>
                    <a:pt x="15720" y="58027"/>
                    <a:pt x="15497" y="56200"/>
                    <a:pt x="14981" y="54114"/>
                  </a:cubicBezTo>
                  <a:cubicBezTo>
                    <a:pt x="14561" y="52232"/>
                    <a:pt x="13472" y="49760"/>
                    <a:pt x="11713" y="4669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CC8F708E-F3C0-32B2-AF7D-87462E7A89FF}"/>
                </a:ext>
              </a:extLst>
            </p:cNvPr>
            <p:cNvSpPr/>
            <p:nvPr/>
          </p:nvSpPr>
          <p:spPr>
            <a:xfrm>
              <a:off x="5871777" y="3424276"/>
              <a:ext cx="35462" cy="63887"/>
            </a:xfrm>
            <a:custGeom>
              <a:avLst/>
              <a:gdLst>
                <a:gd name="connsiteX0" fmla="*/ 12151 w 35462"/>
                <a:gd name="connsiteY0" fmla="*/ 31608 h 63887"/>
                <a:gd name="connsiteX1" fmla="*/ 34137 w 35462"/>
                <a:gd name="connsiteY1" fmla="*/ 62470 h 63887"/>
                <a:gd name="connsiteX2" fmla="*/ 35463 w 35462"/>
                <a:gd name="connsiteY2" fmla="*/ 63860 h 63887"/>
                <a:gd name="connsiteX3" fmla="*/ 31018 w 35462"/>
                <a:gd name="connsiteY3" fmla="*/ 55209 h 63887"/>
                <a:gd name="connsiteX4" fmla="*/ 11442 w 35462"/>
                <a:gd name="connsiteY4" fmla="*/ 24296 h 63887"/>
                <a:gd name="connsiteX5" fmla="*/ 9886 w 35462"/>
                <a:gd name="connsiteY5" fmla="*/ 21539 h 63887"/>
                <a:gd name="connsiteX6" fmla="*/ 0 w 35462"/>
                <a:gd name="connsiteY6" fmla="*/ 0 h 63887"/>
                <a:gd name="connsiteX7" fmla="*/ 8 w 35462"/>
                <a:gd name="connsiteY7" fmla="*/ 773 h 63887"/>
                <a:gd name="connsiteX8" fmla="*/ 4171 w 35462"/>
                <a:gd name="connsiteY8" fmla="*/ 15503 h 63887"/>
                <a:gd name="connsiteX9" fmla="*/ 10095 w 35462"/>
                <a:gd name="connsiteY9" fmla="*/ 28302 h 63887"/>
                <a:gd name="connsiteX10" fmla="*/ 12151 w 35462"/>
                <a:gd name="connsiteY10" fmla="*/ 31608 h 63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462" h="63887">
                  <a:moveTo>
                    <a:pt x="12151" y="31608"/>
                  </a:moveTo>
                  <a:cubicBezTo>
                    <a:pt x="21027" y="43650"/>
                    <a:pt x="28355" y="53937"/>
                    <a:pt x="34137" y="62470"/>
                  </a:cubicBezTo>
                  <a:cubicBezTo>
                    <a:pt x="34933" y="63547"/>
                    <a:pt x="35375" y="64011"/>
                    <a:pt x="35463" y="63860"/>
                  </a:cubicBezTo>
                  <a:cubicBezTo>
                    <a:pt x="34203" y="60791"/>
                    <a:pt x="32721" y="57907"/>
                    <a:pt x="31018" y="55209"/>
                  </a:cubicBezTo>
                  <a:lnTo>
                    <a:pt x="11442" y="24296"/>
                  </a:lnTo>
                  <a:lnTo>
                    <a:pt x="9886" y="21539"/>
                  </a:lnTo>
                  <a:cubicBezTo>
                    <a:pt x="5832" y="14209"/>
                    <a:pt x="2537" y="7029"/>
                    <a:pt x="0" y="0"/>
                  </a:cubicBezTo>
                  <a:lnTo>
                    <a:pt x="8" y="773"/>
                  </a:lnTo>
                  <a:cubicBezTo>
                    <a:pt x="31" y="2728"/>
                    <a:pt x="1419" y="7638"/>
                    <a:pt x="4171" y="15503"/>
                  </a:cubicBezTo>
                  <a:cubicBezTo>
                    <a:pt x="4754" y="17471"/>
                    <a:pt x="6729" y="21738"/>
                    <a:pt x="10095" y="28302"/>
                  </a:cubicBezTo>
                  <a:cubicBezTo>
                    <a:pt x="10663" y="29299"/>
                    <a:pt x="11349" y="30401"/>
                    <a:pt x="12151" y="3160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4A63A217-D5A1-D9DB-B244-DBAB7D2CF33E}"/>
                </a:ext>
              </a:extLst>
            </p:cNvPr>
            <p:cNvSpPr/>
            <p:nvPr/>
          </p:nvSpPr>
          <p:spPr>
            <a:xfrm>
              <a:off x="5867439" y="3448034"/>
              <a:ext cx="41573" cy="51880"/>
            </a:xfrm>
            <a:custGeom>
              <a:avLst/>
              <a:gdLst>
                <a:gd name="connsiteX0" fmla="*/ 39960 w 41573"/>
                <a:gd name="connsiteY0" fmla="*/ 49002 h 51880"/>
                <a:gd name="connsiteX1" fmla="*/ 26186 w 41573"/>
                <a:gd name="connsiteY1" fmla="*/ 28975 h 51880"/>
                <a:gd name="connsiteX2" fmla="*/ 21447 w 41573"/>
                <a:gd name="connsiteY2" fmla="*/ 23662 h 51880"/>
                <a:gd name="connsiteX3" fmla="*/ 14201 w 41573"/>
                <a:gd name="connsiteY3" fmla="*/ 16529 h 51880"/>
                <a:gd name="connsiteX4" fmla="*/ 8946 w 41573"/>
                <a:gd name="connsiteY4" fmla="*/ 10723 h 51880"/>
                <a:gd name="connsiteX5" fmla="*/ 2522 w 41573"/>
                <a:gd name="connsiteY5" fmla="*/ 2456 h 51880"/>
                <a:gd name="connsiteX6" fmla="*/ 296 w 41573"/>
                <a:gd name="connsiteY6" fmla="*/ 96 h 51880"/>
                <a:gd name="connsiteX7" fmla="*/ 42 w 41573"/>
                <a:gd name="connsiteY7" fmla="*/ 183 h 51880"/>
                <a:gd name="connsiteX8" fmla="*/ 1131 w 41573"/>
                <a:gd name="connsiteY8" fmla="*/ 2209 h 51880"/>
                <a:gd name="connsiteX9" fmla="*/ 5207 w 41573"/>
                <a:gd name="connsiteY9" fmla="*/ 8371 h 51880"/>
                <a:gd name="connsiteX10" fmla="*/ 9391 w 41573"/>
                <a:gd name="connsiteY10" fmla="*/ 13778 h 51880"/>
                <a:gd name="connsiteX11" fmla="*/ 13128 w 41573"/>
                <a:gd name="connsiteY11" fmla="*/ 18988 h 51880"/>
                <a:gd name="connsiteX12" fmla="*/ 20366 w 41573"/>
                <a:gd name="connsiteY12" fmla="*/ 27733 h 51880"/>
                <a:gd name="connsiteX13" fmla="*/ 41452 w 41573"/>
                <a:gd name="connsiteY13" fmla="*/ 51847 h 51880"/>
                <a:gd name="connsiteX14" fmla="*/ 39960 w 41573"/>
                <a:gd name="connsiteY14" fmla="*/ 49002 h 51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1573" h="51880">
                  <a:moveTo>
                    <a:pt x="39960" y="49002"/>
                  </a:moveTo>
                  <a:lnTo>
                    <a:pt x="26186" y="28975"/>
                  </a:lnTo>
                  <a:cubicBezTo>
                    <a:pt x="25242" y="27790"/>
                    <a:pt x="23663" y="26019"/>
                    <a:pt x="21447" y="23662"/>
                  </a:cubicBezTo>
                  <a:cubicBezTo>
                    <a:pt x="20445" y="22587"/>
                    <a:pt x="18030" y="20210"/>
                    <a:pt x="14201" y="16529"/>
                  </a:cubicBezTo>
                  <a:cubicBezTo>
                    <a:pt x="12138" y="14208"/>
                    <a:pt x="10388" y="12275"/>
                    <a:pt x="8946" y="10723"/>
                  </a:cubicBezTo>
                  <a:cubicBezTo>
                    <a:pt x="7229" y="8595"/>
                    <a:pt x="5098" y="5855"/>
                    <a:pt x="2522" y="2456"/>
                  </a:cubicBezTo>
                  <a:cubicBezTo>
                    <a:pt x="1584" y="1317"/>
                    <a:pt x="842" y="531"/>
                    <a:pt x="296" y="96"/>
                  </a:cubicBezTo>
                  <a:cubicBezTo>
                    <a:pt x="24" y="-56"/>
                    <a:pt x="-60" y="-27"/>
                    <a:pt x="42" y="183"/>
                  </a:cubicBezTo>
                  <a:cubicBezTo>
                    <a:pt x="436" y="987"/>
                    <a:pt x="798" y="1662"/>
                    <a:pt x="1131" y="2209"/>
                  </a:cubicBezTo>
                  <a:cubicBezTo>
                    <a:pt x="2741" y="4829"/>
                    <a:pt x="4100" y="6883"/>
                    <a:pt x="5207" y="8371"/>
                  </a:cubicBezTo>
                  <a:cubicBezTo>
                    <a:pt x="6759" y="10459"/>
                    <a:pt x="8147" y="12250"/>
                    <a:pt x="9391" y="13778"/>
                  </a:cubicBezTo>
                  <a:cubicBezTo>
                    <a:pt x="10503" y="15504"/>
                    <a:pt x="11726" y="17238"/>
                    <a:pt x="13128" y="18988"/>
                  </a:cubicBezTo>
                  <a:cubicBezTo>
                    <a:pt x="14951" y="21278"/>
                    <a:pt x="17364" y="24193"/>
                    <a:pt x="20366" y="27733"/>
                  </a:cubicBezTo>
                  <a:cubicBezTo>
                    <a:pt x="30779" y="39171"/>
                    <a:pt x="37808" y="47210"/>
                    <a:pt x="41452" y="51847"/>
                  </a:cubicBezTo>
                  <a:cubicBezTo>
                    <a:pt x="41827" y="52075"/>
                    <a:pt x="41330" y="51126"/>
                    <a:pt x="39960" y="4900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6EFF3761-F4BC-48A2-3D43-F2CD00E7C779}"/>
                </a:ext>
              </a:extLst>
            </p:cNvPr>
            <p:cNvSpPr/>
            <p:nvPr/>
          </p:nvSpPr>
          <p:spPr>
            <a:xfrm>
              <a:off x="6277743" y="3443268"/>
              <a:ext cx="18605" cy="58710"/>
            </a:xfrm>
            <a:custGeom>
              <a:avLst/>
              <a:gdLst>
                <a:gd name="connsiteX0" fmla="*/ 3751 w 18605"/>
                <a:gd name="connsiteY0" fmla="*/ 52544 h 58710"/>
                <a:gd name="connsiteX1" fmla="*/ 0 w 18605"/>
                <a:gd name="connsiteY1" fmla="*/ 58711 h 58710"/>
                <a:gd name="connsiteX2" fmla="*/ 3157 w 18605"/>
                <a:gd name="connsiteY2" fmla="*/ 53944 h 58710"/>
                <a:gd name="connsiteX3" fmla="*/ 8578 w 18605"/>
                <a:gd name="connsiteY3" fmla="*/ 44718 h 58710"/>
                <a:gd name="connsiteX4" fmla="*/ 15855 w 18605"/>
                <a:gd name="connsiteY4" fmla="*/ 27497 h 58710"/>
                <a:gd name="connsiteX5" fmla="*/ 16931 w 18605"/>
                <a:gd name="connsiteY5" fmla="*/ 23449 h 58710"/>
                <a:gd name="connsiteX6" fmla="*/ 17937 w 18605"/>
                <a:gd name="connsiteY6" fmla="*/ 18288 h 58710"/>
                <a:gd name="connsiteX7" fmla="*/ 18573 w 18605"/>
                <a:gd name="connsiteY7" fmla="*/ 11360 h 58710"/>
                <a:gd name="connsiteX8" fmla="*/ 18090 w 18605"/>
                <a:gd name="connsiteY8" fmla="*/ 3150 h 58710"/>
                <a:gd name="connsiteX9" fmla="*/ 16417 w 18605"/>
                <a:gd name="connsiteY9" fmla="*/ 0 h 58710"/>
                <a:gd name="connsiteX10" fmla="*/ 16419 w 18605"/>
                <a:gd name="connsiteY10" fmla="*/ 2538 h 58710"/>
                <a:gd name="connsiteX11" fmla="*/ 15788 w 18605"/>
                <a:gd name="connsiteY11" fmla="*/ 16454 h 58710"/>
                <a:gd name="connsiteX12" fmla="*/ 12473 w 18605"/>
                <a:gd name="connsiteY12" fmla="*/ 32418 h 58710"/>
                <a:gd name="connsiteX13" fmla="*/ 8328 w 18605"/>
                <a:gd name="connsiteY13" fmla="*/ 43642 h 58710"/>
                <a:gd name="connsiteX14" fmla="*/ 3751 w 18605"/>
                <a:gd name="connsiteY14" fmla="*/ 52544 h 58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605" h="58710">
                  <a:moveTo>
                    <a:pt x="3751" y="52544"/>
                  </a:moveTo>
                  <a:cubicBezTo>
                    <a:pt x="2594" y="54569"/>
                    <a:pt x="1344" y="56625"/>
                    <a:pt x="0" y="58711"/>
                  </a:cubicBezTo>
                  <a:lnTo>
                    <a:pt x="3157" y="53944"/>
                  </a:lnTo>
                  <a:cubicBezTo>
                    <a:pt x="5162" y="50800"/>
                    <a:pt x="6969" y="47724"/>
                    <a:pt x="8578" y="44718"/>
                  </a:cubicBezTo>
                  <a:cubicBezTo>
                    <a:pt x="11796" y="38703"/>
                    <a:pt x="14222" y="32964"/>
                    <a:pt x="15855" y="27497"/>
                  </a:cubicBezTo>
                  <a:lnTo>
                    <a:pt x="16931" y="23449"/>
                  </a:lnTo>
                  <a:cubicBezTo>
                    <a:pt x="17634" y="19908"/>
                    <a:pt x="17969" y="18187"/>
                    <a:pt x="17937" y="18288"/>
                  </a:cubicBezTo>
                  <a:cubicBezTo>
                    <a:pt x="18205" y="17128"/>
                    <a:pt x="18417" y="14819"/>
                    <a:pt x="18573" y="11360"/>
                  </a:cubicBezTo>
                  <a:cubicBezTo>
                    <a:pt x="18680" y="7649"/>
                    <a:pt x="18519" y="4912"/>
                    <a:pt x="18090" y="3150"/>
                  </a:cubicBezTo>
                  <a:cubicBezTo>
                    <a:pt x="17709" y="1301"/>
                    <a:pt x="17152" y="251"/>
                    <a:pt x="16417" y="0"/>
                  </a:cubicBezTo>
                  <a:lnTo>
                    <a:pt x="16419" y="2538"/>
                  </a:lnTo>
                  <a:cubicBezTo>
                    <a:pt x="16399" y="9068"/>
                    <a:pt x="16189" y="13707"/>
                    <a:pt x="15788" y="16454"/>
                  </a:cubicBezTo>
                  <a:cubicBezTo>
                    <a:pt x="15407" y="20147"/>
                    <a:pt x="14301" y="25468"/>
                    <a:pt x="12473" y="32418"/>
                  </a:cubicBezTo>
                  <a:cubicBezTo>
                    <a:pt x="11464" y="36036"/>
                    <a:pt x="10083" y="39777"/>
                    <a:pt x="8328" y="43642"/>
                  </a:cubicBezTo>
                  <a:cubicBezTo>
                    <a:pt x="5971" y="48526"/>
                    <a:pt x="4446" y="51493"/>
                    <a:pt x="3751" y="525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D2C2CF25-5FBD-80F4-E675-13E8C81BBDE1}"/>
                </a:ext>
              </a:extLst>
            </p:cNvPr>
            <p:cNvSpPr/>
            <p:nvPr/>
          </p:nvSpPr>
          <p:spPr>
            <a:xfrm>
              <a:off x="6274577" y="3443518"/>
              <a:ext cx="13983" cy="51245"/>
            </a:xfrm>
            <a:custGeom>
              <a:avLst/>
              <a:gdLst>
                <a:gd name="connsiteX0" fmla="*/ 0 w 13983"/>
                <a:gd name="connsiteY0" fmla="*/ 51245 h 51245"/>
                <a:gd name="connsiteX1" fmla="*/ 4131 w 13983"/>
                <a:gd name="connsiteY1" fmla="*/ 46131 h 51245"/>
                <a:gd name="connsiteX2" fmla="*/ 8035 w 13983"/>
                <a:gd name="connsiteY2" fmla="*/ 39002 h 51245"/>
                <a:gd name="connsiteX3" fmla="*/ 10990 w 13983"/>
                <a:gd name="connsiteY3" fmla="*/ 30852 h 51245"/>
                <a:gd name="connsiteX4" fmla="*/ 13064 w 13983"/>
                <a:gd name="connsiteY4" fmla="*/ 21459 h 51245"/>
                <a:gd name="connsiteX5" fmla="*/ 13961 w 13983"/>
                <a:gd name="connsiteY5" fmla="*/ 11494 h 51245"/>
                <a:gd name="connsiteX6" fmla="*/ 13649 w 13983"/>
                <a:gd name="connsiteY6" fmla="*/ 2073 h 51245"/>
                <a:gd name="connsiteX7" fmla="*/ 13443 w 13983"/>
                <a:gd name="connsiteY7" fmla="*/ 1207 h 51245"/>
                <a:gd name="connsiteX8" fmla="*/ 12843 w 13983"/>
                <a:gd name="connsiteY8" fmla="*/ 8046 h 51245"/>
                <a:gd name="connsiteX9" fmla="*/ 11674 w 13983"/>
                <a:gd name="connsiteY9" fmla="*/ 17931 h 51245"/>
                <a:gd name="connsiteX10" fmla="*/ 9820 w 13983"/>
                <a:gd name="connsiteY10" fmla="*/ 27398 h 51245"/>
                <a:gd name="connsiteX11" fmla="*/ 7314 w 13983"/>
                <a:gd name="connsiteY11" fmla="*/ 35752 h 51245"/>
                <a:gd name="connsiteX12" fmla="*/ 4211 w 13983"/>
                <a:gd name="connsiteY12" fmla="*/ 43157 h 51245"/>
                <a:gd name="connsiteX13" fmla="*/ 1264 w 13983"/>
                <a:gd name="connsiteY13" fmla="*/ 48979 h 51245"/>
                <a:gd name="connsiteX14" fmla="*/ 0 w 13983"/>
                <a:gd name="connsiteY14" fmla="*/ 51245 h 51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983" h="51245">
                  <a:moveTo>
                    <a:pt x="0" y="51245"/>
                  </a:moveTo>
                  <a:cubicBezTo>
                    <a:pt x="1037" y="50405"/>
                    <a:pt x="2673" y="48356"/>
                    <a:pt x="4131" y="46131"/>
                  </a:cubicBezTo>
                  <a:cubicBezTo>
                    <a:pt x="5590" y="43906"/>
                    <a:pt x="6890" y="41527"/>
                    <a:pt x="8035" y="39002"/>
                  </a:cubicBezTo>
                  <a:cubicBezTo>
                    <a:pt x="9181" y="36478"/>
                    <a:pt x="10149" y="33806"/>
                    <a:pt x="10990" y="30852"/>
                  </a:cubicBezTo>
                  <a:cubicBezTo>
                    <a:pt x="11830" y="27899"/>
                    <a:pt x="12547" y="24715"/>
                    <a:pt x="13064" y="21459"/>
                  </a:cubicBezTo>
                  <a:cubicBezTo>
                    <a:pt x="13580" y="18203"/>
                    <a:pt x="13876" y="14878"/>
                    <a:pt x="13961" y="11494"/>
                  </a:cubicBezTo>
                  <a:cubicBezTo>
                    <a:pt x="14045" y="8109"/>
                    <a:pt x="13885" y="4671"/>
                    <a:pt x="13649" y="2073"/>
                  </a:cubicBezTo>
                  <a:cubicBezTo>
                    <a:pt x="13413" y="-525"/>
                    <a:pt x="13413" y="-525"/>
                    <a:pt x="13443" y="1207"/>
                  </a:cubicBezTo>
                  <a:cubicBezTo>
                    <a:pt x="13443" y="1207"/>
                    <a:pt x="13124" y="4673"/>
                    <a:pt x="12843" y="8046"/>
                  </a:cubicBezTo>
                  <a:cubicBezTo>
                    <a:pt x="12562" y="11419"/>
                    <a:pt x="12181" y="14712"/>
                    <a:pt x="11674" y="17931"/>
                  </a:cubicBezTo>
                  <a:cubicBezTo>
                    <a:pt x="11168" y="21150"/>
                    <a:pt x="10576" y="24308"/>
                    <a:pt x="9820" y="27398"/>
                  </a:cubicBezTo>
                  <a:cubicBezTo>
                    <a:pt x="9065" y="30487"/>
                    <a:pt x="8237" y="33175"/>
                    <a:pt x="7314" y="35752"/>
                  </a:cubicBezTo>
                  <a:cubicBezTo>
                    <a:pt x="6391" y="38330"/>
                    <a:pt x="5361" y="40797"/>
                    <a:pt x="4211" y="43157"/>
                  </a:cubicBezTo>
                  <a:cubicBezTo>
                    <a:pt x="3061" y="45517"/>
                    <a:pt x="1799" y="47780"/>
                    <a:pt x="1264" y="48979"/>
                  </a:cubicBezTo>
                  <a:cubicBezTo>
                    <a:pt x="-56" y="51202"/>
                    <a:pt x="785" y="50222"/>
                    <a:pt x="0" y="5124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8A220F47-3685-207D-47E3-06C084E818DA}"/>
                </a:ext>
              </a:extLst>
            </p:cNvPr>
            <p:cNvSpPr/>
            <p:nvPr/>
          </p:nvSpPr>
          <p:spPr>
            <a:xfrm>
              <a:off x="6278988" y="3415441"/>
              <a:ext cx="5923" cy="60101"/>
            </a:xfrm>
            <a:custGeom>
              <a:avLst/>
              <a:gdLst>
                <a:gd name="connsiteX0" fmla="*/ 2698 w 5923"/>
                <a:gd name="connsiteY0" fmla="*/ 53617 h 60101"/>
                <a:gd name="connsiteX1" fmla="*/ 3825 w 5923"/>
                <a:gd name="connsiteY1" fmla="*/ 48794 h 60101"/>
                <a:gd name="connsiteX2" fmla="*/ 4944 w 5923"/>
                <a:gd name="connsiteY2" fmla="*/ 42093 h 60101"/>
                <a:gd name="connsiteX3" fmla="*/ 5633 w 5923"/>
                <a:gd name="connsiteY3" fmla="*/ 36082 h 60101"/>
                <a:gd name="connsiteX4" fmla="*/ 5905 w 5923"/>
                <a:gd name="connsiteY4" fmla="*/ 31102 h 60101"/>
                <a:gd name="connsiteX5" fmla="*/ 5879 w 5923"/>
                <a:gd name="connsiteY5" fmla="*/ 25866 h 60101"/>
                <a:gd name="connsiteX6" fmla="*/ 5597 w 5923"/>
                <a:gd name="connsiteY6" fmla="*/ 20583 h 60101"/>
                <a:gd name="connsiteX7" fmla="*/ 4992 w 5923"/>
                <a:gd name="connsiteY7" fmla="*/ 15528 h 60101"/>
                <a:gd name="connsiteX8" fmla="*/ 4050 w 5923"/>
                <a:gd name="connsiteY8" fmla="*/ 10721 h 60101"/>
                <a:gd name="connsiteX9" fmla="*/ 2757 w 5923"/>
                <a:gd name="connsiteY9" fmla="*/ 5763 h 60101"/>
                <a:gd name="connsiteX10" fmla="*/ 1198 w 5923"/>
                <a:gd name="connsiteY10" fmla="*/ 1042 h 60101"/>
                <a:gd name="connsiteX11" fmla="*/ 968 w 5923"/>
                <a:gd name="connsiteY11" fmla="*/ 625 h 60101"/>
                <a:gd name="connsiteX12" fmla="*/ 1498 w 5923"/>
                <a:gd name="connsiteY12" fmla="*/ 4237 h 60101"/>
                <a:gd name="connsiteX13" fmla="*/ 2339 w 5923"/>
                <a:gd name="connsiteY13" fmla="*/ 9362 h 60101"/>
                <a:gd name="connsiteX14" fmla="*/ 3035 w 5923"/>
                <a:gd name="connsiteY14" fmla="*/ 14154 h 60101"/>
                <a:gd name="connsiteX15" fmla="*/ 3499 w 5923"/>
                <a:gd name="connsiteY15" fmla="*/ 19036 h 60101"/>
                <a:gd name="connsiteX16" fmla="*/ 3805 w 5923"/>
                <a:gd name="connsiteY16" fmla="*/ 24172 h 60101"/>
                <a:gd name="connsiteX17" fmla="*/ 3910 w 5923"/>
                <a:gd name="connsiteY17" fmla="*/ 29477 h 60101"/>
                <a:gd name="connsiteX18" fmla="*/ 3756 w 5923"/>
                <a:gd name="connsiteY18" fmla="*/ 34239 h 60101"/>
                <a:gd name="connsiteX19" fmla="*/ 3244 w 5923"/>
                <a:gd name="connsiteY19" fmla="*/ 39716 h 60101"/>
                <a:gd name="connsiteX20" fmla="*/ 2452 w 5923"/>
                <a:gd name="connsiteY20" fmla="*/ 46569 h 60101"/>
                <a:gd name="connsiteX21" fmla="*/ 1705 w 5923"/>
                <a:gd name="connsiteY21" fmla="*/ 51952 h 60101"/>
                <a:gd name="connsiteX22" fmla="*/ 914 w 5923"/>
                <a:gd name="connsiteY22" fmla="*/ 55919 h 60101"/>
                <a:gd name="connsiteX23" fmla="*/ 237 w 5923"/>
                <a:gd name="connsiteY23" fmla="*/ 58946 h 60101"/>
                <a:gd name="connsiteX24" fmla="*/ 0 w 5923"/>
                <a:gd name="connsiteY24" fmla="*/ 60102 h 60101"/>
                <a:gd name="connsiteX25" fmla="*/ 1403 w 5923"/>
                <a:gd name="connsiteY25" fmla="*/ 57398 h 60101"/>
                <a:gd name="connsiteX26" fmla="*/ 2698 w 5923"/>
                <a:gd name="connsiteY26" fmla="*/ 53617 h 60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923" h="60101">
                  <a:moveTo>
                    <a:pt x="2698" y="53617"/>
                  </a:moveTo>
                  <a:cubicBezTo>
                    <a:pt x="3085" y="52268"/>
                    <a:pt x="3429" y="50835"/>
                    <a:pt x="3825" y="48794"/>
                  </a:cubicBezTo>
                  <a:cubicBezTo>
                    <a:pt x="4221" y="46754"/>
                    <a:pt x="4629" y="44315"/>
                    <a:pt x="4944" y="42093"/>
                  </a:cubicBezTo>
                  <a:cubicBezTo>
                    <a:pt x="5260" y="39871"/>
                    <a:pt x="5479" y="37866"/>
                    <a:pt x="5633" y="36082"/>
                  </a:cubicBezTo>
                  <a:cubicBezTo>
                    <a:pt x="5787" y="34297"/>
                    <a:pt x="5875" y="32730"/>
                    <a:pt x="5905" y="31102"/>
                  </a:cubicBezTo>
                  <a:cubicBezTo>
                    <a:pt x="5936" y="29473"/>
                    <a:pt x="5928" y="27656"/>
                    <a:pt x="5879" y="25866"/>
                  </a:cubicBezTo>
                  <a:cubicBezTo>
                    <a:pt x="5830" y="24077"/>
                    <a:pt x="5742" y="22316"/>
                    <a:pt x="5597" y="20583"/>
                  </a:cubicBezTo>
                  <a:cubicBezTo>
                    <a:pt x="5453" y="18851"/>
                    <a:pt x="5249" y="17148"/>
                    <a:pt x="4992" y="15528"/>
                  </a:cubicBezTo>
                  <a:cubicBezTo>
                    <a:pt x="4735" y="13907"/>
                    <a:pt x="4419" y="12335"/>
                    <a:pt x="4050" y="10721"/>
                  </a:cubicBezTo>
                  <a:cubicBezTo>
                    <a:pt x="3681" y="9108"/>
                    <a:pt x="3254" y="7454"/>
                    <a:pt x="2757" y="5763"/>
                  </a:cubicBezTo>
                  <a:cubicBezTo>
                    <a:pt x="2260" y="4072"/>
                    <a:pt x="1662" y="2353"/>
                    <a:pt x="1198" y="1042"/>
                  </a:cubicBezTo>
                  <a:cubicBezTo>
                    <a:pt x="734" y="-268"/>
                    <a:pt x="734" y="-268"/>
                    <a:pt x="968" y="625"/>
                  </a:cubicBezTo>
                  <a:cubicBezTo>
                    <a:pt x="968" y="625"/>
                    <a:pt x="1210" y="2469"/>
                    <a:pt x="1498" y="4237"/>
                  </a:cubicBezTo>
                  <a:cubicBezTo>
                    <a:pt x="1785" y="6005"/>
                    <a:pt x="2075" y="7711"/>
                    <a:pt x="2339" y="9362"/>
                  </a:cubicBezTo>
                  <a:cubicBezTo>
                    <a:pt x="2603" y="11013"/>
                    <a:pt x="2836" y="12611"/>
                    <a:pt x="3035" y="14154"/>
                  </a:cubicBezTo>
                  <a:cubicBezTo>
                    <a:pt x="3234" y="15696"/>
                    <a:pt x="3381" y="17349"/>
                    <a:pt x="3499" y="19036"/>
                  </a:cubicBezTo>
                  <a:cubicBezTo>
                    <a:pt x="3618" y="20721"/>
                    <a:pt x="3731" y="22432"/>
                    <a:pt x="3805" y="24172"/>
                  </a:cubicBezTo>
                  <a:cubicBezTo>
                    <a:pt x="3879" y="25912"/>
                    <a:pt x="3914" y="27680"/>
                    <a:pt x="3910" y="29477"/>
                  </a:cubicBezTo>
                  <a:cubicBezTo>
                    <a:pt x="3905" y="31273"/>
                    <a:pt x="3863" y="32642"/>
                    <a:pt x="3756" y="34239"/>
                  </a:cubicBezTo>
                  <a:cubicBezTo>
                    <a:pt x="3649" y="35836"/>
                    <a:pt x="3476" y="37661"/>
                    <a:pt x="3244" y="39716"/>
                  </a:cubicBezTo>
                  <a:cubicBezTo>
                    <a:pt x="3012" y="41769"/>
                    <a:pt x="2753" y="44055"/>
                    <a:pt x="2452" y="46569"/>
                  </a:cubicBezTo>
                  <a:cubicBezTo>
                    <a:pt x="2150" y="49084"/>
                    <a:pt x="1942" y="50555"/>
                    <a:pt x="1705" y="51952"/>
                  </a:cubicBezTo>
                  <a:cubicBezTo>
                    <a:pt x="1468" y="53349"/>
                    <a:pt x="1205" y="54671"/>
                    <a:pt x="914" y="55919"/>
                  </a:cubicBezTo>
                  <a:cubicBezTo>
                    <a:pt x="623" y="57166"/>
                    <a:pt x="314" y="58345"/>
                    <a:pt x="237" y="58946"/>
                  </a:cubicBezTo>
                  <a:cubicBezTo>
                    <a:pt x="-65" y="60074"/>
                    <a:pt x="225" y="59576"/>
                    <a:pt x="0" y="60102"/>
                  </a:cubicBezTo>
                  <a:cubicBezTo>
                    <a:pt x="384" y="59639"/>
                    <a:pt x="924" y="58569"/>
                    <a:pt x="1403" y="57398"/>
                  </a:cubicBezTo>
                  <a:cubicBezTo>
                    <a:pt x="1881" y="56227"/>
                    <a:pt x="2311" y="54965"/>
                    <a:pt x="2698" y="536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E4AFC63A-0EFB-B8FB-161F-6063F5BD62A9}"/>
                </a:ext>
              </a:extLst>
            </p:cNvPr>
            <p:cNvSpPr/>
            <p:nvPr/>
          </p:nvSpPr>
          <p:spPr>
            <a:xfrm>
              <a:off x="6271174" y="3407605"/>
              <a:ext cx="7325" cy="58106"/>
            </a:xfrm>
            <a:custGeom>
              <a:avLst/>
              <a:gdLst>
                <a:gd name="connsiteX0" fmla="*/ 3242 w 7325"/>
                <a:gd name="connsiteY0" fmla="*/ 13129 h 58106"/>
                <a:gd name="connsiteX1" fmla="*/ 4051 w 7325"/>
                <a:gd name="connsiteY1" fmla="*/ 17902 h 58106"/>
                <a:gd name="connsiteX2" fmla="*/ 4644 w 7325"/>
                <a:gd name="connsiteY2" fmla="*/ 22782 h 58106"/>
                <a:gd name="connsiteX3" fmla="*/ 5114 w 7325"/>
                <a:gd name="connsiteY3" fmla="*/ 28307 h 58106"/>
                <a:gd name="connsiteX4" fmla="*/ 5311 w 7325"/>
                <a:gd name="connsiteY4" fmla="*/ 33137 h 58106"/>
                <a:gd name="connsiteX5" fmla="*/ 5186 w 7325"/>
                <a:gd name="connsiteY5" fmla="*/ 38126 h 58106"/>
                <a:gd name="connsiteX6" fmla="*/ 4835 w 7325"/>
                <a:gd name="connsiteY6" fmla="*/ 44024 h 58106"/>
                <a:gd name="connsiteX7" fmla="*/ 4451 w 7325"/>
                <a:gd name="connsiteY7" fmla="*/ 48747 h 58106"/>
                <a:gd name="connsiteX8" fmla="*/ 3912 w 7325"/>
                <a:gd name="connsiteY8" fmla="*/ 52861 h 58106"/>
                <a:gd name="connsiteX9" fmla="*/ 3421 w 7325"/>
                <a:gd name="connsiteY9" fmla="*/ 56543 h 58106"/>
                <a:gd name="connsiteX10" fmla="*/ 3260 w 7325"/>
                <a:gd name="connsiteY10" fmla="*/ 58106 h 58106"/>
                <a:gd name="connsiteX11" fmla="*/ 4619 w 7325"/>
                <a:gd name="connsiteY11" fmla="*/ 54511 h 58106"/>
                <a:gd name="connsiteX12" fmla="*/ 5673 w 7325"/>
                <a:gd name="connsiteY12" fmla="*/ 50310 h 58106"/>
                <a:gd name="connsiteX13" fmla="*/ 6413 w 7325"/>
                <a:gd name="connsiteY13" fmla="*/ 45879 h 58106"/>
                <a:gd name="connsiteX14" fmla="*/ 7044 w 7325"/>
                <a:gd name="connsiteY14" fmla="*/ 40124 h 58106"/>
                <a:gd name="connsiteX15" fmla="*/ 7315 w 7325"/>
                <a:gd name="connsiteY15" fmla="*/ 34731 h 58106"/>
                <a:gd name="connsiteX16" fmla="*/ 7225 w 7325"/>
                <a:gd name="connsiteY16" fmla="*/ 29851 h 58106"/>
                <a:gd name="connsiteX17" fmla="*/ 6825 w 7325"/>
                <a:gd name="connsiteY17" fmla="*/ 24366 h 58106"/>
                <a:gd name="connsiteX18" fmla="*/ 6207 w 7325"/>
                <a:gd name="connsiteY18" fmla="*/ 19183 h 58106"/>
                <a:gd name="connsiteX19" fmla="*/ 5268 w 7325"/>
                <a:gd name="connsiteY19" fmla="*/ 14385 h 58106"/>
                <a:gd name="connsiteX20" fmla="*/ 3842 w 7325"/>
                <a:gd name="connsiteY20" fmla="*/ 9216 h 58106"/>
                <a:gd name="connsiteX21" fmla="*/ 2150 w 7325"/>
                <a:gd name="connsiteY21" fmla="*/ 4481 h 58106"/>
                <a:gd name="connsiteX22" fmla="*/ 395 w 7325"/>
                <a:gd name="connsiteY22" fmla="*/ 750 h 58106"/>
                <a:gd name="connsiteX23" fmla="*/ 179 w 7325"/>
                <a:gd name="connsiteY23" fmla="*/ 457 h 58106"/>
                <a:gd name="connsiteX24" fmla="*/ 930 w 7325"/>
                <a:gd name="connsiteY24" fmla="*/ 3276 h 58106"/>
                <a:gd name="connsiteX25" fmla="*/ 2102 w 7325"/>
                <a:gd name="connsiteY25" fmla="*/ 7904 h 58106"/>
                <a:gd name="connsiteX26" fmla="*/ 3242 w 7325"/>
                <a:gd name="connsiteY26" fmla="*/ 13129 h 58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325" h="58106">
                  <a:moveTo>
                    <a:pt x="3242" y="13129"/>
                  </a:moveTo>
                  <a:cubicBezTo>
                    <a:pt x="3611" y="14973"/>
                    <a:pt x="3842" y="16381"/>
                    <a:pt x="4051" y="17902"/>
                  </a:cubicBezTo>
                  <a:cubicBezTo>
                    <a:pt x="4260" y="19422"/>
                    <a:pt x="4459" y="21049"/>
                    <a:pt x="4644" y="22782"/>
                  </a:cubicBezTo>
                  <a:cubicBezTo>
                    <a:pt x="4829" y="24515"/>
                    <a:pt x="4986" y="26357"/>
                    <a:pt x="5114" y="28307"/>
                  </a:cubicBezTo>
                  <a:cubicBezTo>
                    <a:pt x="5243" y="30258"/>
                    <a:pt x="5303" y="31625"/>
                    <a:pt x="5311" y="33137"/>
                  </a:cubicBezTo>
                  <a:cubicBezTo>
                    <a:pt x="5319" y="34650"/>
                    <a:pt x="5275" y="36313"/>
                    <a:pt x="5186" y="38126"/>
                  </a:cubicBezTo>
                  <a:cubicBezTo>
                    <a:pt x="5096" y="39940"/>
                    <a:pt x="4983" y="41905"/>
                    <a:pt x="4835" y="44024"/>
                  </a:cubicBezTo>
                  <a:cubicBezTo>
                    <a:pt x="4687" y="46142"/>
                    <a:pt x="4590" y="47424"/>
                    <a:pt x="4451" y="48747"/>
                  </a:cubicBezTo>
                  <a:cubicBezTo>
                    <a:pt x="4313" y="50069"/>
                    <a:pt x="4132" y="51440"/>
                    <a:pt x="3912" y="52861"/>
                  </a:cubicBezTo>
                  <a:cubicBezTo>
                    <a:pt x="3692" y="54282"/>
                    <a:pt x="3440" y="55757"/>
                    <a:pt x="3421" y="56543"/>
                  </a:cubicBezTo>
                  <a:cubicBezTo>
                    <a:pt x="3192" y="58087"/>
                    <a:pt x="3470" y="57348"/>
                    <a:pt x="3260" y="58106"/>
                  </a:cubicBezTo>
                  <a:cubicBezTo>
                    <a:pt x="3679" y="57404"/>
                    <a:pt x="4199" y="55945"/>
                    <a:pt x="4619" y="54511"/>
                  </a:cubicBezTo>
                  <a:cubicBezTo>
                    <a:pt x="5039" y="53077"/>
                    <a:pt x="5390" y="51676"/>
                    <a:pt x="5673" y="50310"/>
                  </a:cubicBezTo>
                  <a:cubicBezTo>
                    <a:pt x="5957" y="48944"/>
                    <a:pt x="6180" y="47614"/>
                    <a:pt x="6413" y="45879"/>
                  </a:cubicBezTo>
                  <a:cubicBezTo>
                    <a:pt x="6645" y="44145"/>
                    <a:pt x="6883" y="42064"/>
                    <a:pt x="7044" y="40124"/>
                  </a:cubicBezTo>
                  <a:cubicBezTo>
                    <a:pt x="7206" y="38184"/>
                    <a:pt x="7287" y="36386"/>
                    <a:pt x="7315" y="34731"/>
                  </a:cubicBezTo>
                  <a:cubicBezTo>
                    <a:pt x="7343" y="33076"/>
                    <a:pt x="7316" y="31563"/>
                    <a:pt x="7225" y="29851"/>
                  </a:cubicBezTo>
                  <a:cubicBezTo>
                    <a:pt x="7133" y="28139"/>
                    <a:pt x="6993" y="26199"/>
                    <a:pt x="6825" y="24366"/>
                  </a:cubicBezTo>
                  <a:cubicBezTo>
                    <a:pt x="6655" y="22531"/>
                    <a:pt x="6458" y="20803"/>
                    <a:pt x="6207" y="19183"/>
                  </a:cubicBezTo>
                  <a:cubicBezTo>
                    <a:pt x="5955" y="17564"/>
                    <a:pt x="5666" y="16052"/>
                    <a:pt x="5268" y="14385"/>
                  </a:cubicBezTo>
                  <a:cubicBezTo>
                    <a:pt x="4871" y="12719"/>
                    <a:pt x="4371" y="10911"/>
                    <a:pt x="3842" y="9216"/>
                  </a:cubicBezTo>
                  <a:cubicBezTo>
                    <a:pt x="3311" y="7521"/>
                    <a:pt x="2751" y="5941"/>
                    <a:pt x="2150" y="4481"/>
                  </a:cubicBezTo>
                  <a:cubicBezTo>
                    <a:pt x="1548" y="3020"/>
                    <a:pt x="878" y="1695"/>
                    <a:pt x="395" y="750"/>
                  </a:cubicBezTo>
                  <a:cubicBezTo>
                    <a:pt x="-88" y="-194"/>
                    <a:pt x="-88" y="-194"/>
                    <a:pt x="179" y="457"/>
                  </a:cubicBezTo>
                  <a:cubicBezTo>
                    <a:pt x="179" y="457"/>
                    <a:pt x="547" y="1825"/>
                    <a:pt x="930" y="3276"/>
                  </a:cubicBezTo>
                  <a:cubicBezTo>
                    <a:pt x="1313" y="4726"/>
                    <a:pt x="1709" y="6266"/>
                    <a:pt x="2102" y="7904"/>
                  </a:cubicBezTo>
                  <a:cubicBezTo>
                    <a:pt x="2495" y="9543"/>
                    <a:pt x="2873" y="11285"/>
                    <a:pt x="3242" y="1312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1D626EF2-705D-A9C5-7AB3-8EFB60591EE8}"/>
                </a:ext>
              </a:extLst>
            </p:cNvPr>
            <p:cNvSpPr/>
            <p:nvPr/>
          </p:nvSpPr>
          <p:spPr>
            <a:xfrm>
              <a:off x="6249537" y="3395235"/>
              <a:ext cx="1416" cy="15703"/>
            </a:xfrm>
            <a:custGeom>
              <a:avLst/>
              <a:gdLst>
                <a:gd name="connsiteX0" fmla="*/ 126 w 1416"/>
                <a:gd name="connsiteY0" fmla="*/ 9549 h 15703"/>
                <a:gd name="connsiteX1" fmla="*/ 263 w 1416"/>
                <a:gd name="connsiteY1" fmla="*/ 10612 h 15703"/>
                <a:gd name="connsiteX2" fmla="*/ 371 w 1416"/>
                <a:gd name="connsiteY2" fmla="*/ 11345 h 15703"/>
                <a:gd name="connsiteX3" fmla="*/ 462 w 1416"/>
                <a:gd name="connsiteY3" fmla="*/ 11919 h 15703"/>
                <a:gd name="connsiteX4" fmla="*/ 565 w 1416"/>
                <a:gd name="connsiteY4" fmla="*/ 12517 h 15703"/>
                <a:gd name="connsiteX5" fmla="*/ 687 w 1416"/>
                <a:gd name="connsiteY5" fmla="*/ 13165 h 15703"/>
                <a:gd name="connsiteX6" fmla="*/ 844 w 1416"/>
                <a:gd name="connsiteY6" fmla="*/ 13916 h 15703"/>
                <a:gd name="connsiteX7" fmla="*/ 1046 w 1416"/>
                <a:gd name="connsiteY7" fmla="*/ 14778 h 15703"/>
                <a:gd name="connsiteX8" fmla="*/ 1153 w 1416"/>
                <a:gd name="connsiteY8" fmla="*/ 15196 h 15703"/>
                <a:gd name="connsiteX9" fmla="*/ 1208 w 1416"/>
                <a:gd name="connsiteY9" fmla="*/ 15404 h 15703"/>
                <a:gd name="connsiteX10" fmla="*/ 1272 w 1416"/>
                <a:gd name="connsiteY10" fmla="*/ 15614 h 15703"/>
                <a:gd name="connsiteX11" fmla="*/ 1367 w 1416"/>
                <a:gd name="connsiteY11" fmla="*/ 15704 h 15703"/>
                <a:gd name="connsiteX12" fmla="*/ 1392 w 1416"/>
                <a:gd name="connsiteY12" fmla="*/ 15469 h 15703"/>
                <a:gd name="connsiteX13" fmla="*/ 1407 w 1416"/>
                <a:gd name="connsiteY13" fmla="*/ 15235 h 15703"/>
                <a:gd name="connsiteX14" fmla="*/ 1415 w 1416"/>
                <a:gd name="connsiteY14" fmla="*/ 14915 h 15703"/>
                <a:gd name="connsiteX15" fmla="*/ 1412 w 1416"/>
                <a:gd name="connsiteY15" fmla="*/ 14131 h 15703"/>
                <a:gd name="connsiteX16" fmla="*/ 1393 w 1416"/>
                <a:gd name="connsiteY16" fmla="*/ 13328 h 15703"/>
                <a:gd name="connsiteX17" fmla="*/ 1374 w 1416"/>
                <a:gd name="connsiteY17" fmla="*/ 12641 h 15703"/>
                <a:gd name="connsiteX18" fmla="*/ 1353 w 1416"/>
                <a:gd name="connsiteY18" fmla="*/ 12028 h 15703"/>
                <a:gd name="connsiteX19" fmla="*/ 1335 w 1416"/>
                <a:gd name="connsiteY19" fmla="*/ 11444 h 15703"/>
                <a:gd name="connsiteX20" fmla="*/ 1314 w 1416"/>
                <a:gd name="connsiteY20" fmla="*/ 10794 h 15703"/>
                <a:gd name="connsiteX21" fmla="*/ 1288 w 1416"/>
                <a:gd name="connsiteY21" fmla="*/ 9816 h 15703"/>
                <a:gd name="connsiteX22" fmla="*/ 1277 w 1416"/>
                <a:gd name="connsiteY22" fmla="*/ 8812 h 15703"/>
                <a:gd name="connsiteX23" fmla="*/ 1253 w 1416"/>
                <a:gd name="connsiteY23" fmla="*/ 7829 h 15703"/>
                <a:gd name="connsiteX24" fmla="*/ 1178 w 1416"/>
                <a:gd name="connsiteY24" fmla="*/ 6651 h 15703"/>
                <a:gd name="connsiteX25" fmla="*/ 1114 w 1416"/>
                <a:gd name="connsiteY25" fmla="*/ 5324 h 15703"/>
                <a:gd name="connsiteX26" fmla="*/ 1060 w 1416"/>
                <a:gd name="connsiteY26" fmla="*/ 4013 h 15703"/>
                <a:gd name="connsiteX27" fmla="*/ 1021 w 1416"/>
                <a:gd name="connsiteY27" fmla="*/ 3010 h 15703"/>
                <a:gd name="connsiteX28" fmla="*/ 968 w 1416"/>
                <a:gd name="connsiteY28" fmla="*/ 1781 h 15703"/>
                <a:gd name="connsiteX29" fmla="*/ 910 w 1416"/>
                <a:gd name="connsiteY29" fmla="*/ 343 h 15703"/>
                <a:gd name="connsiteX30" fmla="*/ 895 w 1416"/>
                <a:gd name="connsiteY30" fmla="*/ 198 h 15703"/>
                <a:gd name="connsiteX31" fmla="*/ 681 w 1416"/>
                <a:gd name="connsiteY31" fmla="*/ 1269 h 15703"/>
                <a:gd name="connsiteX32" fmla="*/ 424 w 1416"/>
                <a:gd name="connsiteY32" fmla="*/ 2608 h 15703"/>
                <a:gd name="connsiteX33" fmla="*/ 290 w 1416"/>
                <a:gd name="connsiteY33" fmla="*/ 3596 h 15703"/>
                <a:gd name="connsiteX34" fmla="*/ 167 w 1416"/>
                <a:gd name="connsiteY34" fmla="*/ 4835 h 15703"/>
                <a:gd name="connsiteX35" fmla="*/ 66 w 1416"/>
                <a:gd name="connsiteY35" fmla="*/ 6217 h 15703"/>
                <a:gd name="connsiteX36" fmla="*/ 10 w 1416"/>
                <a:gd name="connsiteY36" fmla="*/ 7497 h 15703"/>
                <a:gd name="connsiteX37" fmla="*/ 22 w 1416"/>
                <a:gd name="connsiteY37" fmla="*/ 8547 h 15703"/>
                <a:gd name="connsiteX38" fmla="*/ 126 w 1416"/>
                <a:gd name="connsiteY38" fmla="*/ 9549 h 15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416" h="15703">
                  <a:moveTo>
                    <a:pt x="126" y="9549"/>
                  </a:moveTo>
                  <a:cubicBezTo>
                    <a:pt x="166" y="9894"/>
                    <a:pt x="210" y="10248"/>
                    <a:pt x="263" y="10612"/>
                  </a:cubicBezTo>
                  <a:cubicBezTo>
                    <a:pt x="315" y="10975"/>
                    <a:pt x="342" y="11158"/>
                    <a:pt x="371" y="11345"/>
                  </a:cubicBezTo>
                  <a:cubicBezTo>
                    <a:pt x="399" y="11533"/>
                    <a:pt x="428" y="11724"/>
                    <a:pt x="462" y="11919"/>
                  </a:cubicBezTo>
                  <a:cubicBezTo>
                    <a:pt x="496" y="12114"/>
                    <a:pt x="530" y="12313"/>
                    <a:pt x="565" y="12517"/>
                  </a:cubicBezTo>
                  <a:cubicBezTo>
                    <a:pt x="601" y="12720"/>
                    <a:pt x="641" y="12933"/>
                    <a:pt x="687" y="13165"/>
                  </a:cubicBezTo>
                  <a:cubicBezTo>
                    <a:pt x="733" y="13397"/>
                    <a:pt x="786" y="13647"/>
                    <a:pt x="844" y="13916"/>
                  </a:cubicBezTo>
                  <a:cubicBezTo>
                    <a:pt x="902" y="14185"/>
                    <a:pt x="969" y="14473"/>
                    <a:pt x="1046" y="14778"/>
                  </a:cubicBezTo>
                  <a:cubicBezTo>
                    <a:pt x="1123" y="15083"/>
                    <a:pt x="1137" y="15135"/>
                    <a:pt x="1153" y="15196"/>
                  </a:cubicBezTo>
                  <a:cubicBezTo>
                    <a:pt x="1169" y="15256"/>
                    <a:pt x="1187" y="15326"/>
                    <a:pt x="1208" y="15404"/>
                  </a:cubicBezTo>
                  <a:cubicBezTo>
                    <a:pt x="1229" y="15482"/>
                    <a:pt x="1252" y="15569"/>
                    <a:pt x="1272" y="15614"/>
                  </a:cubicBezTo>
                  <a:cubicBezTo>
                    <a:pt x="1296" y="15710"/>
                    <a:pt x="1363" y="15654"/>
                    <a:pt x="1367" y="15704"/>
                  </a:cubicBezTo>
                  <a:cubicBezTo>
                    <a:pt x="1380" y="15652"/>
                    <a:pt x="1387" y="15557"/>
                    <a:pt x="1392" y="15469"/>
                  </a:cubicBezTo>
                  <a:cubicBezTo>
                    <a:pt x="1399" y="15382"/>
                    <a:pt x="1403" y="15304"/>
                    <a:pt x="1407" y="15235"/>
                  </a:cubicBezTo>
                  <a:cubicBezTo>
                    <a:pt x="1410" y="15165"/>
                    <a:pt x="1413" y="15104"/>
                    <a:pt x="1415" y="14915"/>
                  </a:cubicBezTo>
                  <a:cubicBezTo>
                    <a:pt x="1417" y="14726"/>
                    <a:pt x="1416" y="14418"/>
                    <a:pt x="1412" y="14131"/>
                  </a:cubicBezTo>
                  <a:cubicBezTo>
                    <a:pt x="1408" y="13843"/>
                    <a:pt x="1399" y="13575"/>
                    <a:pt x="1393" y="13328"/>
                  </a:cubicBezTo>
                  <a:cubicBezTo>
                    <a:pt x="1388" y="13080"/>
                    <a:pt x="1381" y="12852"/>
                    <a:pt x="1374" y="12641"/>
                  </a:cubicBezTo>
                  <a:cubicBezTo>
                    <a:pt x="1367" y="12430"/>
                    <a:pt x="1360" y="12227"/>
                    <a:pt x="1353" y="12028"/>
                  </a:cubicBezTo>
                  <a:cubicBezTo>
                    <a:pt x="1347" y="11829"/>
                    <a:pt x="1343" y="11634"/>
                    <a:pt x="1335" y="11444"/>
                  </a:cubicBezTo>
                  <a:cubicBezTo>
                    <a:pt x="1328" y="11255"/>
                    <a:pt x="1321" y="11069"/>
                    <a:pt x="1314" y="10794"/>
                  </a:cubicBezTo>
                  <a:cubicBezTo>
                    <a:pt x="1307" y="10520"/>
                    <a:pt x="1296" y="10162"/>
                    <a:pt x="1288" y="9816"/>
                  </a:cubicBezTo>
                  <a:cubicBezTo>
                    <a:pt x="1281" y="9470"/>
                    <a:pt x="1277" y="9136"/>
                    <a:pt x="1277" y="8812"/>
                  </a:cubicBezTo>
                  <a:cubicBezTo>
                    <a:pt x="1276" y="8489"/>
                    <a:pt x="1280" y="8177"/>
                    <a:pt x="1253" y="7829"/>
                  </a:cubicBezTo>
                  <a:cubicBezTo>
                    <a:pt x="1227" y="7481"/>
                    <a:pt x="1201" y="7075"/>
                    <a:pt x="1178" y="6651"/>
                  </a:cubicBezTo>
                  <a:cubicBezTo>
                    <a:pt x="1156" y="6228"/>
                    <a:pt x="1134" y="5785"/>
                    <a:pt x="1114" y="5324"/>
                  </a:cubicBezTo>
                  <a:cubicBezTo>
                    <a:pt x="1095" y="4863"/>
                    <a:pt x="1076" y="4384"/>
                    <a:pt x="1060" y="4013"/>
                  </a:cubicBezTo>
                  <a:cubicBezTo>
                    <a:pt x="1044" y="3642"/>
                    <a:pt x="1034" y="3358"/>
                    <a:pt x="1021" y="3010"/>
                  </a:cubicBezTo>
                  <a:cubicBezTo>
                    <a:pt x="1008" y="2663"/>
                    <a:pt x="993" y="2253"/>
                    <a:pt x="968" y="1781"/>
                  </a:cubicBezTo>
                  <a:cubicBezTo>
                    <a:pt x="943" y="1308"/>
                    <a:pt x="903" y="773"/>
                    <a:pt x="910" y="343"/>
                  </a:cubicBezTo>
                  <a:cubicBezTo>
                    <a:pt x="918" y="-87"/>
                    <a:pt x="918" y="-87"/>
                    <a:pt x="895" y="198"/>
                  </a:cubicBezTo>
                  <a:cubicBezTo>
                    <a:pt x="895" y="198"/>
                    <a:pt x="794" y="764"/>
                    <a:pt x="681" y="1269"/>
                  </a:cubicBezTo>
                  <a:cubicBezTo>
                    <a:pt x="569" y="1773"/>
                    <a:pt x="487" y="2220"/>
                    <a:pt x="424" y="2608"/>
                  </a:cubicBezTo>
                  <a:cubicBezTo>
                    <a:pt x="362" y="2996"/>
                    <a:pt x="319" y="3326"/>
                    <a:pt x="290" y="3596"/>
                  </a:cubicBezTo>
                  <a:cubicBezTo>
                    <a:pt x="260" y="3865"/>
                    <a:pt x="209" y="4357"/>
                    <a:pt x="167" y="4835"/>
                  </a:cubicBezTo>
                  <a:cubicBezTo>
                    <a:pt x="125" y="5313"/>
                    <a:pt x="91" y="5774"/>
                    <a:pt x="66" y="6217"/>
                  </a:cubicBezTo>
                  <a:cubicBezTo>
                    <a:pt x="40" y="6661"/>
                    <a:pt x="22" y="7088"/>
                    <a:pt x="10" y="7497"/>
                  </a:cubicBezTo>
                  <a:cubicBezTo>
                    <a:pt x="-2" y="7907"/>
                    <a:pt x="-8" y="8222"/>
                    <a:pt x="22" y="8547"/>
                  </a:cubicBezTo>
                  <a:cubicBezTo>
                    <a:pt x="52" y="8871"/>
                    <a:pt x="87" y="9205"/>
                    <a:pt x="126" y="95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5EED92C0-BCB0-90DE-D763-826188BBD176}"/>
                </a:ext>
              </a:extLst>
            </p:cNvPr>
            <p:cNvSpPr/>
            <p:nvPr/>
          </p:nvSpPr>
          <p:spPr>
            <a:xfrm>
              <a:off x="6243945" y="3396994"/>
              <a:ext cx="1934" cy="14010"/>
            </a:xfrm>
            <a:custGeom>
              <a:avLst/>
              <a:gdLst>
                <a:gd name="connsiteX0" fmla="*/ 1929 w 1934"/>
                <a:gd name="connsiteY0" fmla="*/ 13543 h 14010"/>
                <a:gd name="connsiteX1" fmla="*/ 1931 w 1934"/>
                <a:gd name="connsiteY1" fmla="*/ 12860 h 14010"/>
                <a:gd name="connsiteX2" fmla="*/ 1906 w 1934"/>
                <a:gd name="connsiteY2" fmla="*/ 12122 h 14010"/>
                <a:gd name="connsiteX3" fmla="*/ 1858 w 1934"/>
                <a:gd name="connsiteY3" fmla="*/ 11313 h 14010"/>
                <a:gd name="connsiteX4" fmla="*/ 1721 w 1934"/>
                <a:gd name="connsiteY4" fmla="*/ 9812 h 14010"/>
                <a:gd name="connsiteX5" fmla="*/ 1515 w 1934"/>
                <a:gd name="connsiteY5" fmla="*/ 7848 h 14010"/>
                <a:gd name="connsiteX6" fmla="*/ 1355 w 1934"/>
                <a:gd name="connsiteY6" fmla="*/ 6786 h 14010"/>
                <a:gd name="connsiteX7" fmla="*/ 1203 w 1934"/>
                <a:gd name="connsiteY7" fmla="*/ 6011 h 14010"/>
                <a:gd name="connsiteX8" fmla="*/ 1026 w 1934"/>
                <a:gd name="connsiteY8" fmla="*/ 5067 h 14010"/>
                <a:gd name="connsiteX9" fmla="*/ 745 w 1934"/>
                <a:gd name="connsiteY9" fmla="*/ 3512 h 14010"/>
                <a:gd name="connsiteX10" fmla="*/ 432 w 1934"/>
                <a:gd name="connsiteY10" fmla="*/ 1837 h 14010"/>
                <a:gd name="connsiteX11" fmla="*/ 161 w 1934"/>
                <a:gd name="connsiteY11" fmla="*/ 327 h 14010"/>
                <a:gd name="connsiteX12" fmla="*/ 128 w 1934"/>
                <a:gd name="connsiteY12" fmla="*/ 191 h 14010"/>
                <a:gd name="connsiteX13" fmla="*/ 60 w 1934"/>
                <a:gd name="connsiteY13" fmla="*/ 1304 h 14010"/>
                <a:gd name="connsiteX14" fmla="*/ 0 w 1934"/>
                <a:gd name="connsiteY14" fmla="*/ 3008 h 14010"/>
                <a:gd name="connsiteX15" fmla="*/ 45 w 1934"/>
                <a:gd name="connsiteY15" fmla="*/ 4753 h 14010"/>
                <a:gd name="connsiteX16" fmla="*/ 114 w 1934"/>
                <a:gd name="connsiteY16" fmla="*/ 5886 h 14010"/>
                <a:gd name="connsiteX17" fmla="*/ 182 w 1934"/>
                <a:gd name="connsiteY17" fmla="*/ 6688 h 14010"/>
                <a:gd name="connsiteX18" fmla="*/ 270 w 1934"/>
                <a:gd name="connsiteY18" fmla="*/ 7474 h 14010"/>
                <a:gd name="connsiteX19" fmla="*/ 652 w 1934"/>
                <a:gd name="connsiteY19" fmla="*/ 9293 h 14010"/>
                <a:gd name="connsiteX20" fmla="*/ 1051 w 1934"/>
                <a:gd name="connsiteY20" fmla="*/ 11026 h 14010"/>
                <a:gd name="connsiteX21" fmla="*/ 1272 w 1934"/>
                <a:gd name="connsiteY21" fmla="*/ 11954 h 14010"/>
                <a:gd name="connsiteX22" fmla="*/ 1446 w 1934"/>
                <a:gd name="connsiteY22" fmla="*/ 12669 h 14010"/>
                <a:gd name="connsiteX23" fmla="*/ 1630 w 1934"/>
                <a:gd name="connsiteY23" fmla="*/ 13370 h 14010"/>
                <a:gd name="connsiteX24" fmla="*/ 1778 w 1934"/>
                <a:gd name="connsiteY24" fmla="*/ 13853 h 14010"/>
                <a:gd name="connsiteX25" fmla="*/ 1895 w 1934"/>
                <a:gd name="connsiteY25" fmla="*/ 14010 h 14010"/>
                <a:gd name="connsiteX26" fmla="*/ 1929 w 1934"/>
                <a:gd name="connsiteY26" fmla="*/ 13543 h 14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934" h="14010">
                  <a:moveTo>
                    <a:pt x="1929" y="13543"/>
                  </a:moveTo>
                  <a:cubicBezTo>
                    <a:pt x="1935" y="13339"/>
                    <a:pt x="1935" y="13111"/>
                    <a:pt x="1931" y="12860"/>
                  </a:cubicBezTo>
                  <a:cubicBezTo>
                    <a:pt x="1925" y="12609"/>
                    <a:pt x="1917" y="12335"/>
                    <a:pt x="1906" y="12122"/>
                  </a:cubicBezTo>
                  <a:cubicBezTo>
                    <a:pt x="1896" y="11909"/>
                    <a:pt x="1884" y="11678"/>
                    <a:pt x="1858" y="11313"/>
                  </a:cubicBezTo>
                  <a:cubicBezTo>
                    <a:pt x="1830" y="10948"/>
                    <a:pt x="1784" y="10448"/>
                    <a:pt x="1721" y="9812"/>
                  </a:cubicBezTo>
                  <a:cubicBezTo>
                    <a:pt x="1658" y="9175"/>
                    <a:pt x="1576" y="8403"/>
                    <a:pt x="1515" y="7848"/>
                  </a:cubicBezTo>
                  <a:cubicBezTo>
                    <a:pt x="1453" y="7294"/>
                    <a:pt x="1405" y="7041"/>
                    <a:pt x="1355" y="6786"/>
                  </a:cubicBezTo>
                  <a:cubicBezTo>
                    <a:pt x="1305" y="6531"/>
                    <a:pt x="1252" y="6272"/>
                    <a:pt x="1203" y="6011"/>
                  </a:cubicBezTo>
                  <a:cubicBezTo>
                    <a:pt x="1154" y="5750"/>
                    <a:pt x="1104" y="5486"/>
                    <a:pt x="1026" y="5067"/>
                  </a:cubicBezTo>
                  <a:cubicBezTo>
                    <a:pt x="948" y="4647"/>
                    <a:pt x="847" y="4077"/>
                    <a:pt x="745" y="3512"/>
                  </a:cubicBezTo>
                  <a:cubicBezTo>
                    <a:pt x="644" y="2948"/>
                    <a:pt x="540" y="2390"/>
                    <a:pt x="432" y="1837"/>
                  </a:cubicBezTo>
                  <a:cubicBezTo>
                    <a:pt x="324" y="1284"/>
                    <a:pt x="206" y="737"/>
                    <a:pt x="161" y="327"/>
                  </a:cubicBezTo>
                  <a:cubicBezTo>
                    <a:pt x="115" y="-83"/>
                    <a:pt x="115" y="-83"/>
                    <a:pt x="128" y="191"/>
                  </a:cubicBezTo>
                  <a:cubicBezTo>
                    <a:pt x="128" y="191"/>
                    <a:pt x="105" y="743"/>
                    <a:pt x="60" y="1304"/>
                  </a:cubicBezTo>
                  <a:cubicBezTo>
                    <a:pt x="15" y="1865"/>
                    <a:pt x="-1" y="2434"/>
                    <a:pt x="0" y="3008"/>
                  </a:cubicBezTo>
                  <a:cubicBezTo>
                    <a:pt x="1" y="3583"/>
                    <a:pt x="15" y="4166"/>
                    <a:pt x="45" y="4753"/>
                  </a:cubicBezTo>
                  <a:cubicBezTo>
                    <a:pt x="74" y="5342"/>
                    <a:pt x="94" y="5617"/>
                    <a:pt x="114" y="5886"/>
                  </a:cubicBezTo>
                  <a:cubicBezTo>
                    <a:pt x="134" y="6157"/>
                    <a:pt x="159" y="6424"/>
                    <a:pt x="182" y="6688"/>
                  </a:cubicBezTo>
                  <a:cubicBezTo>
                    <a:pt x="204" y="6953"/>
                    <a:pt x="230" y="7214"/>
                    <a:pt x="270" y="7474"/>
                  </a:cubicBezTo>
                  <a:cubicBezTo>
                    <a:pt x="310" y="7733"/>
                    <a:pt x="493" y="8582"/>
                    <a:pt x="652" y="9293"/>
                  </a:cubicBezTo>
                  <a:cubicBezTo>
                    <a:pt x="811" y="10005"/>
                    <a:pt x="946" y="10583"/>
                    <a:pt x="1051" y="11026"/>
                  </a:cubicBezTo>
                  <a:cubicBezTo>
                    <a:pt x="1155" y="11470"/>
                    <a:pt x="1230" y="11778"/>
                    <a:pt x="1272" y="11954"/>
                  </a:cubicBezTo>
                  <a:cubicBezTo>
                    <a:pt x="1314" y="12130"/>
                    <a:pt x="1382" y="12411"/>
                    <a:pt x="1446" y="12669"/>
                  </a:cubicBezTo>
                  <a:cubicBezTo>
                    <a:pt x="1510" y="12926"/>
                    <a:pt x="1573" y="13159"/>
                    <a:pt x="1630" y="13370"/>
                  </a:cubicBezTo>
                  <a:cubicBezTo>
                    <a:pt x="1688" y="13580"/>
                    <a:pt x="1741" y="13768"/>
                    <a:pt x="1778" y="13853"/>
                  </a:cubicBezTo>
                  <a:cubicBezTo>
                    <a:pt x="1824" y="14018"/>
                    <a:pt x="1887" y="13930"/>
                    <a:pt x="1895" y="14010"/>
                  </a:cubicBezTo>
                  <a:cubicBezTo>
                    <a:pt x="1913" y="13927"/>
                    <a:pt x="1923" y="13747"/>
                    <a:pt x="1929" y="135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E9775B4-23DB-F6B8-7A83-63599A78F82A}"/>
                </a:ext>
              </a:extLst>
            </p:cNvPr>
            <p:cNvSpPr/>
            <p:nvPr/>
          </p:nvSpPr>
          <p:spPr>
            <a:xfrm>
              <a:off x="6236806" y="3390407"/>
              <a:ext cx="1689" cy="15845"/>
            </a:xfrm>
            <a:custGeom>
              <a:avLst/>
              <a:gdLst>
                <a:gd name="connsiteX0" fmla="*/ 1122 w 1689"/>
                <a:gd name="connsiteY0" fmla="*/ 1791 h 15845"/>
                <a:gd name="connsiteX1" fmla="*/ 541 w 1689"/>
                <a:gd name="connsiteY1" fmla="*/ 4001 h 15845"/>
                <a:gd name="connsiteX2" fmla="*/ 201 w 1689"/>
                <a:gd name="connsiteY2" fmla="*/ 6113 h 15845"/>
                <a:gd name="connsiteX3" fmla="*/ 63 w 1689"/>
                <a:gd name="connsiteY3" fmla="*/ 7403 h 15845"/>
                <a:gd name="connsiteX4" fmla="*/ 4 w 1689"/>
                <a:gd name="connsiteY4" fmla="*/ 8311 h 15845"/>
                <a:gd name="connsiteX5" fmla="*/ 19 w 1689"/>
                <a:gd name="connsiteY5" fmla="*/ 9217 h 15845"/>
                <a:gd name="connsiteX6" fmla="*/ 139 w 1689"/>
                <a:gd name="connsiteY6" fmla="*/ 11154 h 15845"/>
                <a:gd name="connsiteX7" fmla="*/ 330 w 1689"/>
                <a:gd name="connsiteY7" fmla="*/ 13444 h 15845"/>
                <a:gd name="connsiteX8" fmla="*/ 590 w 1689"/>
                <a:gd name="connsiteY8" fmla="*/ 15193 h 15845"/>
                <a:gd name="connsiteX9" fmla="*/ 772 w 1689"/>
                <a:gd name="connsiteY9" fmla="*/ 15845 h 15845"/>
                <a:gd name="connsiteX10" fmla="*/ 990 w 1689"/>
                <a:gd name="connsiteY10" fmla="*/ 14147 h 15845"/>
                <a:gd name="connsiteX11" fmla="*/ 1124 w 1689"/>
                <a:gd name="connsiteY11" fmla="*/ 11929 h 15845"/>
                <a:gd name="connsiteX12" fmla="*/ 1220 w 1689"/>
                <a:gd name="connsiteY12" fmla="*/ 9781 h 15845"/>
                <a:gd name="connsiteX13" fmla="*/ 1278 w 1689"/>
                <a:gd name="connsiteY13" fmla="*/ 8632 h 15845"/>
                <a:gd name="connsiteX14" fmla="*/ 1278 w 1689"/>
                <a:gd name="connsiteY14" fmla="*/ 7747 h 15845"/>
                <a:gd name="connsiteX15" fmla="*/ 1272 w 1689"/>
                <a:gd name="connsiteY15" fmla="*/ 6673 h 15845"/>
                <a:gd name="connsiteX16" fmla="*/ 1314 w 1689"/>
                <a:gd name="connsiteY16" fmla="*/ 4815 h 15845"/>
                <a:gd name="connsiteX17" fmla="*/ 1445 w 1689"/>
                <a:gd name="connsiteY17" fmla="*/ 2628 h 15845"/>
                <a:gd name="connsiteX18" fmla="*/ 1627 w 1689"/>
                <a:gd name="connsiteY18" fmla="*/ 479 h 15845"/>
                <a:gd name="connsiteX19" fmla="*/ 1626 w 1689"/>
                <a:gd name="connsiteY19" fmla="*/ 273 h 15845"/>
                <a:gd name="connsiteX20" fmla="*/ 1122 w 1689"/>
                <a:gd name="connsiteY20" fmla="*/ 1791 h 15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689" h="15845">
                  <a:moveTo>
                    <a:pt x="1122" y="1791"/>
                  </a:moveTo>
                  <a:cubicBezTo>
                    <a:pt x="880" y="2541"/>
                    <a:pt x="689" y="3279"/>
                    <a:pt x="541" y="4001"/>
                  </a:cubicBezTo>
                  <a:cubicBezTo>
                    <a:pt x="394" y="4723"/>
                    <a:pt x="282" y="5429"/>
                    <a:pt x="201" y="6113"/>
                  </a:cubicBezTo>
                  <a:cubicBezTo>
                    <a:pt x="119" y="6797"/>
                    <a:pt x="90" y="7099"/>
                    <a:pt x="63" y="7403"/>
                  </a:cubicBezTo>
                  <a:cubicBezTo>
                    <a:pt x="36" y="7706"/>
                    <a:pt x="15" y="8009"/>
                    <a:pt x="4" y="8311"/>
                  </a:cubicBezTo>
                  <a:cubicBezTo>
                    <a:pt x="-6" y="8613"/>
                    <a:pt x="5" y="8916"/>
                    <a:pt x="19" y="9217"/>
                  </a:cubicBezTo>
                  <a:cubicBezTo>
                    <a:pt x="33" y="9520"/>
                    <a:pt x="84" y="10356"/>
                    <a:pt x="139" y="11154"/>
                  </a:cubicBezTo>
                  <a:cubicBezTo>
                    <a:pt x="195" y="11954"/>
                    <a:pt x="258" y="12716"/>
                    <a:pt x="330" y="13444"/>
                  </a:cubicBezTo>
                  <a:cubicBezTo>
                    <a:pt x="402" y="14171"/>
                    <a:pt x="488" y="14862"/>
                    <a:pt x="590" y="15193"/>
                  </a:cubicBezTo>
                  <a:cubicBezTo>
                    <a:pt x="700" y="15847"/>
                    <a:pt x="763" y="15523"/>
                    <a:pt x="772" y="15845"/>
                  </a:cubicBezTo>
                  <a:cubicBezTo>
                    <a:pt x="867" y="15521"/>
                    <a:pt x="937" y="14852"/>
                    <a:pt x="990" y="14147"/>
                  </a:cubicBezTo>
                  <a:cubicBezTo>
                    <a:pt x="1043" y="13443"/>
                    <a:pt x="1086" y="12704"/>
                    <a:pt x="1124" y="11929"/>
                  </a:cubicBezTo>
                  <a:cubicBezTo>
                    <a:pt x="1162" y="11153"/>
                    <a:pt x="1196" y="10343"/>
                    <a:pt x="1220" y="9781"/>
                  </a:cubicBezTo>
                  <a:cubicBezTo>
                    <a:pt x="1244" y="9219"/>
                    <a:pt x="1259" y="8925"/>
                    <a:pt x="1278" y="8632"/>
                  </a:cubicBezTo>
                  <a:cubicBezTo>
                    <a:pt x="1298" y="8338"/>
                    <a:pt x="1281" y="8043"/>
                    <a:pt x="1278" y="7747"/>
                  </a:cubicBezTo>
                  <a:cubicBezTo>
                    <a:pt x="1274" y="7451"/>
                    <a:pt x="1272" y="7154"/>
                    <a:pt x="1272" y="6673"/>
                  </a:cubicBezTo>
                  <a:cubicBezTo>
                    <a:pt x="1272" y="6191"/>
                    <a:pt x="1282" y="5516"/>
                    <a:pt x="1314" y="4815"/>
                  </a:cubicBezTo>
                  <a:cubicBezTo>
                    <a:pt x="1346" y="4114"/>
                    <a:pt x="1392" y="3386"/>
                    <a:pt x="1445" y="2628"/>
                  </a:cubicBezTo>
                  <a:cubicBezTo>
                    <a:pt x="1497" y="1870"/>
                    <a:pt x="1543" y="1079"/>
                    <a:pt x="1627" y="479"/>
                  </a:cubicBezTo>
                  <a:cubicBezTo>
                    <a:pt x="1711" y="-120"/>
                    <a:pt x="1711" y="-120"/>
                    <a:pt x="1626" y="273"/>
                  </a:cubicBezTo>
                  <a:cubicBezTo>
                    <a:pt x="1626" y="273"/>
                    <a:pt x="1363" y="1041"/>
                    <a:pt x="1122" y="179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1CB88E85-0FE3-FB9D-9E63-983345E6AA16}"/>
                </a:ext>
              </a:extLst>
            </p:cNvPr>
            <p:cNvSpPr/>
            <p:nvPr/>
          </p:nvSpPr>
          <p:spPr>
            <a:xfrm>
              <a:off x="6230136" y="3397071"/>
              <a:ext cx="2299" cy="16596"/>
            </a:xfrm>
            <a:custGeom>
              <a:avLst/>
              <a:gdLst>
                <a:gd name="connsiteX0" fmla="*/ 1767 w 2299"/>
                <a:gd name="connsiteY0" fmla="*/ 11789 h 16596"/>
                <a:gd name="connsiteX1" fmla="*/ 1644 w 2299"/>
                <a:gd name="connsiteY1" fmla="*/ 10931 h 16596"/>
                <a:gd name="connsiteX2" fmla="*/ 1560 w 2299"/>
                <a:gd name="connsiteY2" fmla="*/ 10182 h 16596"/>
                <a:gd name="connsiteX3" fmla="*/ 1470 w 2299"/>
                <a:gd name="connsiteY3" fmla="*/ 9152 h 16596"/>
                <a:gd name="connsiteX4" fmla="*/ 1267 w 2299"/>
                <a:gd name="connsiteY4" fmla="*/ 7731 h 16596"/>
                <a:gd name="connsiteX5" fmla="*/ 1000 w 2299"/>
                <a:gd name="connsiteY5" fmla="*/ 5440 h 16596"/>
                <a:gd name="connsiteX6" fmla="*/ 822 w 2299"/>
                <a:gd name="connsiteY6" fmla="*/ 2905 h 16596"/>
                <a:gd name="connsiteX7" fmla="*/ 745 w 2299"/>
                <a:gd name="connsiteY7" fmla="*/ 524 h 16596"/>
                <a:gd name="connsiteX8" fmla="*/ 717 w 2299"/>
                <a:gd name="connsiteY8" fmla="*/ 302 h 16596"/>
                <a:gd name="connsiteX9" fmla="*/ 364 w 2299"/>
                <a:gd name="connsiteY9" fmla="*/ 2022 h 16596"/>
                <a:gd name="connsiteX10" fmla="*/ 52 w 2299"/>
                <a:gd name="connsiteY10" fmla="*/ 4610 h 16596"/>
                <a:gd name="connsiteX11" fmla="*/ 14 w 2299"/>
                <a:gd name="connsiteY11" fmla="*/ 7191 h 16596"/>
                <a:gd name="connsiteX12" fmla="*/ 106 w 2299"/>
                <a:gd name="connsiteY12" fmla="*/ 8912 h 16596"/>
                <a:gd name="connsiteX13" fmla="*/ 269 w 2299"/>
                <a:gd name="connsiteY13" fmla="*/ 10040 h 16596"/>
                <a:gd name="connsiteX14" fmla="*/ 458 w 2299"/>
                <a:gd name="connsiteY14" fmla="*/ 10952 h 16596"/>
                <a:gd name="connsiteX15" fmla="*/ 615 w 2299"/>
                <a:gd name="connsiteY15" fmla="*/ 11620 h 16596"/>
                <a:gd name="connsiteX16" fmla="*/ 1047 w 2299"/>
                <a:gd name="connsiteY16" fmla="*/ 13207 h 16596"/>
                <a:gd name="connsiteX17" fmla="*/ 1813 w 2299"/>
                <a:gd name="connsiteY17" fmla="*/ 15444 h 16596"/>
                <a:gd name="connsiteX18" fmla="*/ 2291 w 2299"/>
                <a:gd name="connsiteY18" fmla="*/ 16596 h 16596"/>
                <a:gd name="connsiteX19" fmla="*/ 2071 w 2299"/>
                <a:gd name="connsiteY19" fmla="*/ 13854 h 16596"/>
                <a:gd name="connsiteX20" fmla="*/ 1767 w 2299"/>
                <a:gd name="connsiteY20" fmla="*/ 11789 h 16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299" h="16596">
                  <a:moveTo>
                    <a:pt x="1767" y="11789"/>
                  </a:moveTo>
                  <a:cubicBezTo>
                    <a:pt x="1698" y="11330"/>
                    <a:pt x="1666" y="11103"/>
                    <a:pt x="1644" y="10931"/>
                  </a:cubicBezTo>
                  <a:cubicBezTo>
                    <a:pt x="1623" y="10759"/>
                    <a:pt x="1591" y="10489"/>
                    <a:pt x="1560" y="10182"/>
                  </a:cubicBezTo>
                  <a:cubicBezTo>
                    <a:pt x="1529" y="9876"/>
                    <a:pt x="1501" y="9532"/>
                    <a:pt x="1470" y="9152"/>
                  </a:cubicBezTo>
                  <a:cubicBezTo>
                    <a:pt x="1440" y="8772"/>
                    <a:pt x="1358" y="8362"/>
                    <a:pt x="1267" y="7731"/>
                  </a:cubicBezTo>
                  <a:cubicBezTo>
                    <a:pt x="1176" y="7101"/>
                    <a:pt x="1077" y="6274"/>
                    <a:pt x="1000" y="5440"/>
                  </a:cubicBezTo>
                  <a:cubicBezTo>
                    <a:pt x="922" y="4605"/>
                    <a:pt x="865" y="3761"/>
                    <a:pt x="822" y="2905"/>
                  </a:cubicBezTo>
                  <a:cubicBezTo>
                    <a:pt x="779" y="2050"/>
                    <a:pt x="729" y="1180"/>
                    <a:pt x="745" y="524"/>
                  </a:cubicBezTo>
                  <a:cubicBezTo>
                    <a:pt x="762" y="-132"/>
                    <a:pt x="762" y="-132"/>
                    <a:pt x="717" y="302"/>
                  </a:cubicBezTo>
                  <a:cubicBezTo>
                    <a:pt x="717" y="302"/>
                    <a:pt x="526" y="1161"/>
                    <a:pt x="364" y="2022"/>
                  </a:cubicBezTo>
                  <a:cubicBezTo>
                    <a:pt x="203" y="2882"/>
                    <a:pt x="105" y="3746"/>
                    <a:pt x="52" y="4610"/>
                  </a:cubicBezTo>
                  <a:cubicBezTo>
                    <a:pt x="-1" y="5473"/>
                    <a:pt x="-13" y="6335"/>
                    <a:pt x="14" y="7191"/>
                  </a:cubicBezTo>
                  <a:cubicBezTo>
                    <a:pt x="41" y="8048"/>
                    <a:pt x="69" y="8499"/>
                    <a:pt x="106" y="8912"/>
                  </a:cubicBezTo>
                  <a:cubicBezTo>
                    <a:pt x="143" y="9325"/>
                    <a:pt x="204" y="9700"/>
                    <a:pt x="269" y="10040"/>
                  </a:cubicBezTo>
                  <a:cubicBezTo>
                    <a:pt x="333" y="10380"/>
                    <a:pt x="397" y="10687"/>
                    <a:pt x="458" y="10952"/>
                  </a:cubicBezTo>
                  <a:cubicBezTo>
                    <a:pt x="519" y="11218"/>
                    <a:pt x="536" y="11305"/>
                    <a:pt x="615" y="11620"/>
                  </a:cubicBezTo>
                  <a:cubicBezTo>
                    <a:pt x="694" y="11934"/>
                    <a:pt x="837" y="12461"/>
                    <a:pt x="1047" y="13207"/>
                  </a:cubicBezTo>
                  <a:cubicBezTo>
                    <a:pt x="1256" y="13952"/>
                    <a:pt x="1543" y="14913"/>
                    <a:pt x="1813" y="15444"/>
                  </a:cubicBezTo>
                  <a:cubicBezTo>
                    <a:pt x="2221" y="16611"/>
                    <a:pt x="2152" y="15959"/>
                    <a:pt x="2291" y="16596"/>
                  </a:cubicBezTo>
                  <a:cubicBezTo>
                    <a:pt x="2335" y="15919"/>
                    <a:pt x="2201" y="14770"/>
                    <a:pt x="2071" y="13854"/>
                  </a:cubicBezTo>
                  <a:cubicBezTo>
                    <a:pt x="1941" y="12938"/>
                    <a:pt x="1837" y="12250"/>
                    <a:pt x="1767" y="1178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3442F766-79B8-29FB-D845-7ADD33239B77}"/>
                </a:ext>
              </a:extLst>
            </p:cNvPr>
            <p:cNvSpPr/>
            <p:nvPr/>
          </p:nvSpPr>
          <p:spPr>
            <a:xfrm>
              <a:off x="6208391" y="3553760"/>
              <a:ext cx="44635" cy="120124"/>
            </a:xfrm>
            <a:custGeom>
              <a:avLst/>
              <a:gdLst>
                <a:gd name="connsiteX0" fmla="*/ 36652 w 44635"/>
                <a:gd name="connsiteY0" fmla="*/ 29496 h 120124"/>
                <a:gd name="connsiteX1" fmla="*/ 29043 w 44635"/>
                <a:gd name="connsiteY1" fmla="*/ 59564 h 120124"/>
                <a:gd name="connsiteX2" fmla="*/ 23357 w 44635"/>
                <a:gd name="connsiteY2" fmla="*/ 79628 h 120124"/>
                <a:gd name="connsiteX3" fmla="*/ 18538 w 44635"/>
                <a:gd name="connsiteY3" fmla="*/ 92021 h 120124"/>
                <a:gd name="connsiteX4" fmla="*/ 11389 w 44635"/>
                <a:gd name="connsiteY4" fmla="*/ 104005 h 120124"/>
                <a:gd name="connsiteX5" fmla="*/ 3602 w 44635"/>
                <a:gd name="connsiteY5" fmla="*/ 115218 h 120124"/>
                <a:gd name="connsiteX6" fmla="*/ 0 w 44635"/>
                <a:gd name="connsiteY6" fmla="*/ 120124 h 120124"/>
                <a:gd name="connsiteX7" fmla="*/ 9831 w 44635"/>
                <a:gd name="connsiteY7" fmla="*/ 109397 h 120124"/>
                <a:gd name="connsiteX8" fmla="*/ 18248 w 44635"/>
                <a:gd name="connsiteY8" fmla="*/ 96859 h 120124"/>
                <a:gd name="connsiteX9" fmla="*/ 23719 w 44635"/>
                <a:gd name="connsiteY9" fmla="*/ 84904 h 120124"/>
                <a:gd name="connsiteX10" fmla="*/ 28881 w 44635"/>
                <a:gd name="connsiteY10" fmla="*/ 67907 h 120124"/>
                <a:gd name="connsiteX11" fmla="*/ 35816 w 44635"/>
                <a:gd name="connsiteY11" fmla="*/ 41103 h 120124"/>
                <a:gd name="connsiteX12" fmla="*/ 43139 w 44635"/>
                <a:gd name="connsiteY12" fmla="*/ 8088 h 120124"/>
                <a:gd name="connsiteX13" fmla="*/ 43505 w 44635"/>
                <a:gd name="connsiteY13" fmla="*/ 4649 h 120124"/>
                <a:gd name="connsiteX14" fmla="*/ 36652 w 44635"/>
                <a:gd name="connsiteY14" fmla="*/ 29496 h 120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4635" h="120124">
                  <a:moveTo>
                    <a:pt x="36652" y="29496"/>
                  </a:moveTo>
                  <a:cubicBezTo>
                    <a:pt x="33760" y="41174"/>
                    <a:pt x="31248" y="51203"/>
                    <a:pt x="29043" y="59564"/>
                  </a:cubicBezTo>
                  <a:cubicBezTo>
                    <a:pt x="26838" y="67924"/>
                    <a:pt x="24942" y="74615"/>
                    <a:pt x="23357" y="79628"/>
                  </a:cubicBezTo>
                  <a:cubicBezTo>
                    <a:pt x="21771" y="84642"/>
                    <a:pt x="20410" y="88234"/>
                    <a:pt x="18538" y="92021"/>
                  </a:cubicBezTo>
                  <a:cubicBezTo>
                    <a:pt x="16666" y="95808"/>
                    <a:pt x="14278" y="99799"/>
                    <a:pt x="11389" y="104005"/>
                  </a:cubicBezTo>
                  <a:cubicBezTo>
                    <a:pt x="8501" y="108211"/>
                    <a:pt x="5192" y="112699"/>
                    <a:pt x="3602" y="115218"/>
                  </a:cubicBezTo>
                  <a:cubicBezTo>
                    <a:pt x="-53" y="120077"/>
                    <a:pt x="2066" y="117785"/>
                    <a:pt x="0" y="120124"/>
                  </a:cubicBezTo>
                  <a:cubicBezTo>
                    <a:pt x="2477" y="118137"/>
                    <a:pt x="6462" y="113723"/>
                    <a:pt x="9831" y="109397"/>
                  </a:cubicBezTo>
                  <a:cubicBezTo>
                    <a:pt x="13200" y="105071"/>
                    <a:pt x="15980" y="100873"/>
                    <a:pt x="18248" y="96859"/>
                  </a:cubicBezTo>
                  <a:cubicBezTo>
                    <a:pt x="20515" y="92844"/>
                    <a:pt x="22267" y="89013"/>
                    <a:pt x="23719" y="84904"/>
                  </a:cubicBezTo>
                  <a:cubicBezTo>
                    <a:pt x="25172" y="80796"/>
                    <a:pt x="26875" y="75180"/>
                    <a:pt x="28881" y="67907"/>
                  </a:cubicBezTo>
                  <a:cubicBezTo>
                    <a:pt x="30888" y="60633"/>
                    <a:pt x="33199" y="51700"/>
                    <a:pt x="35816" y="41103"/>
                  </a:cubicBezTo>
                  <a:cubicBezTo>
                    <a:pt x="38434" y="30506"/>
                    <a:pt x="41211" y="18211"/>
                    <a:pt x="43139" y="8088"/>
                  </a:cubicBezTo>
                  <a:cubicBezTo>
                    <a:pt x="45068" y="-2034"/>
                    <a:pt x="45068" y="-2034"/>
                    <a:pt x="43505" y="4649"/>
                  </a:cubicBezTo>
                  <a:cubicBezTo>
                    <a:pt x="43505" y="4649"/>
                    <a:pt x="39545" y="17818"/>
                    <a:pt x="36652" y="294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3E0AE1CA-D0EB-5CC4-12FB-4F9B4EE9F7DD}"/>
                </a:ext>
              </a:extLst>
            </p:cNvPr>
            <p:cNvSpPr/>
            <p:nvPr/>
          </p:nvSpPr>
          <p:spPr>
            <a:xfrm>
              <a:off x="6210480" y="3599286"/>
              <a:ext cx="26322" cy="64378"/>
            </a:xfrm>
            <a:custGeom>
              <a:avLst/>
              <a:gdLst>
                <a:gd name="connsiteX0" fmla="*/ 17613 w 26322"/>
                <a:gd name="connsiteY0" fmla="*/ 33440 h 64378"/>
                <a:gd name="connsiteX1" fmla="*/ 12646 w 26322"/>
                <a:gd name="connsiteY1" fmla="*/ 44654 h 64378"/>
                <a:gd name="connsiteX2" fmla="*/ 6894 w 26322"/>
                <a:gd name="connsiteY2" fmla="*/ 54525 h 64378"/>
                <a:gd name="connsiteX3" fmla="*/ 1997 w 26322"/>
                <a:gd name="connsiteY3" fmla="*/ 61747 h 64378"/>
                <a:gd name="connsiteX4" fmla="*/ 0 w 26322"/>
                <a:gd name="connsiteY4" fmla="*/ 64378 h 64378"/>
                <a:gd name="connsiteX5" fmla="*/ 6070 w 26322"/>
                <a:gd name="connsiteY5" fmla="*/ 58341 h 64378"/>
                <a:gd name="connsiteX6" fmla="*/ 12469 w 26322"/>
                <a:gd name="connsiteY6" fmla="*/ 49105 h 64378"/>
                <a:gd name="connsiteX7" fmla="*/ 17945 w 26322"/>
                <a:gd name="connsiteY7" fmla="*/ 38053 h 64378"/>
                <a:gd name="connsiteX8" fmla="*/ 22007 w 26322"/>
                <a:gd name="connsiteY8" fmla="*/ 26256 h 64378"/>
                <a:gd name="connsiteX9" fmla="*/ 24782 w 26322"/>
                <a:gd name="connsiteY9" fmla="*/ 14081 h 64378"/>
                <a:gd name="connsiteX10" fmla="*/ 26166 w 26322"/>
                <a:gd name="connsiteY10" fmla="*/ 2547 h 64378"/>
                <a:gd name="connsiteX11" fmla="*/ 26095 w 26322"/>
                <a:gd name="connsiteY11" fmla="*/ 1463 h 64378"/>
                <a:gd name="connsiteX12" fmla="*/ 24164 w 26322"/>
                <a:gd name="connsiteY12" fmla="*/ 9690 h 64378"/>
                <a:gd name="connsiteX13" fmla="*/ 21188 w 26322"/>
                <a:gd name="connsiteY13" fmla="*/ 21758 h 64378"/>
                <a:gd name="connsiteX14" fmla="*/ 17613 w 26322"/>
                <a:gd name="connsiteY14" fmla="*/ 33440 h 64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6322" h="64378">
                  <a:moveTo>
                    <a:pt x="17613" y="33440"/>
                  </a:moveTo>
                  <a:cubicBezTo>
                    <a:pt x="16286" y="37257"/>
                    <a:pt x="14516" y="41094"/>
                    <a:pt x="12646" y="44654"/>
                  </a:cubicBezTo>
                  <a:cubicBezTo>
                    <a:pt x="10777" y="48214"/>
                    <a:pt x="8858" y="51499"/>
                    <a:pt x="6894" y="54525"/>
                  </a:cubicBezTo>
                  <a:cubicBezTo>
                    <a:pt x="4929" y="57552"/>
                    <a:pt x="2897" y="60317"/>
                    <a:pt x="1997" y="61747"/>
                  </a:cubicBezTo>
                  <a:cubicBezTo>
                    <a:pt x="-51" y="64328"/>
                    <a:pt x="1146" y="63227"/>
                    <a:pt x="0" y="64378"/>
                  </a:cubicBezTo>
                  <a:cubicBezTo>
                    <a:pt x="1413" y="63477"/>
                    <a:pt x="3806" y="61086"/>
                    <a:pt x="6070" y="58341"/>
                  </a:cubicBezTo>
                  <a:cubicBezTo>
                    <a:pt x="8333" y="55595"/>
                    <a:pt x="10479" y="52519"/>
                    <a:pt x="12469" y="49105"/>
                  </a:cubicBezTo>
                  <a:cubicBezTo>
                    <a:pt x="14459" y="45691"/>
                    <a:pt x="16330" y="41968"/>
                    <a:pt x="17945" y="38053"/>
                  </a:cubicBezTo>
                  <a:cubicBezTo>
                    <a:pt x="19560" y="34138"/>
                    <a:pt x="20860" y="30232"/>
                    <a:pt x="22007" y="26256"/>
                  </a:cubicBezTo>
                  <a:cubicBezTo>
                    <a:pt x="23153" y="22280"/>
                    <a:pt x="24078" y="18218"/>
                    <a:pt x="24782" y="14081"/>
                  </a:cubicBezTo>
                  <a:cubicBezTo>
                    <a:pt x="25485" y="9943"/>
                    <a:pt x="25948" y="5734"/>
                    <a:pt x="26166" y="2547"/>
                  </a:cubicBezTo>
                  <a:cubicBezTo>
                    <a:pt x="26385" y="-640"/>
                    <a:pt x="26385" y="-640"/>
                    <a:pt x="26095" y="1463"/>
                  </a:cubicBezTo>
                  <a:cubicBezTo>
                    <a:pt x="26095" y="1463"/>
                    <a:pt x="25082" y="5603"/>
                    <a:pt x="24164" y="9690"/>
                  </a:cubicBezTo>
                  <a:cubicBezTo>
                    <a:pt x="23247" y="13777"/>
                    <a:pt x="22253" y="17796"/>
                    <a:pt x="21188" y="21758"/>
                  </a:cubicBezTo>
                  <a:cubicBezTo>
                    <a:pt x="20123" y="25721"/>
                    <a:pt x="18941" y="29622"/>
                    <a:pt x="17613" y="334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37328A7A-5756-389E-C443-F3CACA02630E}"/>
                </a:ext>
              </a:extLst>
            </p:cNvPr>
            <p:cNvSpPr/>
            <p:nvPr/>
          </p:nvSpPr>
          <p:spPr>
            <a:xfrm>
              <a:off x="6211452" y="3596702"/>
              <a:ext cx="19853" cy="56625"/>
            </a:xfrm>
            <a:custGeom>
              <a:avLst/>
              <a:gdLst>
                <a:gd name="connsiteX0" fmla="*/ 8543 w 19853"/>
                <a:gd name="connsiteY0" fmla="*/ 38078 h 56625"/>
                <a:gd name="connsiteX1" fmla="*/ 4231 w 19853"/>
                <a:gd name="connsiteY1" fmla="*/ 48258 h 56625"/>
                <a:gd name="connsiteX2" fmla="*/ 1112 w 19853"/>
                <a:gd name="connsiteY2" fmla="*/ 54646 h 56625"/>
                <a:gd name="connsiteX3" fmla="*/ 0 w 19853"/>
                <a:gd name="connsiteY3" fmla="*/ 56626 h 56625"/>
                <a:gd name="connsiteX4" fmla="*/ 3987 w 19853"/>
                <a:gd name="connsiteY4" fmla="*/ 51586 h 56625"/>
                <a:gd name="connsiteX5" fmla="*/ 8755 w 19853"/>
                <a:gd name="connsiteY5" fmla="*/ 42549 h 56625"/>
                <a:gd name="connsiteX6" fmla="*/ 13258 w 19853"/>
                <a:gd name="connsiteY6" fmla="*/ 31327 h 56625"/>
                <a:gd name="connsiteX7" fmla="*/ 16273 w 19853"/>
                <a:gd name="connsiteY7" fmla="*/ 21895 h 56625"/>
                <a:gd name="connsiteX8" fmla="*/ 18379 w 19853"/>
                <a:gd name="connsiteY8" fmla="*/ 12181 h 56625"/>
                <a:gd name="connsiteX9" fmla="*/ 19667 w 19853"/>
                <a:gd name="connsiteY9" fmla="*/ 2264 h 56625"/>
                <a:gd name="connsiteX10" fmla="*/ 19619 w 19853"/>
                <a:gd name="connsiteY10" fmla="*/ 1297 h 56625"/>
                <a:gd name="connsiteX11" fmla="*/ 17766 w 19853"/>
                <a:gd name="connsiteY11" fmla="*/ 8447 h 56625"/>
                <a:gd name="connsiteX12" fmla="*/ 15233 w 19853"/>
                <a:gd name="connsiteY12" fmla="*/ 18328 h 56625"/>
                <a:gd name="connsiteX13" fmla="*/ 12618 w 19853"/>
                <a:gd name="connsiteY13" fmla="*/ 27054 h 56625"/>
                <a:gd name="connsiteX14" fmla="*/ 8543 w 19853"/>
                <a:gd name="connsiteY14" fmla="*/ 38078 h 56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853" h="56625">
                  <a:moveTo>
                    <a:pt x="8543" y="38078"/>
                  </a:moveTo>
                  <a:cubicBezTo>
                    <a:pt x="7000" y="41973"/>
                    <a:pt x="5579" y="45371"/>
                    <a:pt x="4231" y="48258"/>
                  </a:cubicBezTo>
                  <a:cubicBezTo>
                    <a:pt x="2884" y="51146"/>
                    <a:pt x="1610" y="53532"/>
                    <a:pt x="1112" y="54646"/>
                  </a:cubicBezTo>
                  <a:cubicBezTo>
                    <a:pt x="-55" y="56580"/>
                    <a:pt x="670" y="55806"/>
                    <a:pt x="0" y="56626"/>
                  </a:cubicBezTo>
                  <a:cubicBezTo>
                    <a:pt x="887" y="55966"/>
                    <a:pt x="2425" y="54057"/>
                    <a:pt x="3987" y="51586"/>
                  </a:cubicBezTo>
                  <a:cubicBezTo>
                    <a:pt x="5549" y="49115"/>
                    <a:pt x="7141" y="46101"/>
                    <a:pt x="8755" y="42549"/>
                  </a:cubicBezTo>
                  <a:cubicBezTo>
                    <a:pt x="10369" y="38997"/>
                    <a:pt x="11968" y="34896"/>
                    <a:pt x="13258" y="31327"/>
                  </a:cubicBezTo>
                  <a:cubicBezTo>
                    <a:pt x="14549" y="27759"/>
                    <a:pt x="15455" y="24928"/>
                    <a:pt x="16273" y="21895"/>
                  </a:cubicBezTo>
                  <a:cubicBezTo>
                    <a:pt x="17090" y="18862"/>
                    <a:pt x="17790" y="15622"/>
                    <a:pt x="18379" y="12181"/>
                  </a:cubicBezTo>
                  <a:cubicBezTo>
                    <a:pt x="18967" y="8741"/>
                    <a:pt x="19412" y="5096"/>
                    <a:pt x="19667" y="2264"/>
                  </a:cubicBezTo>
                  <a:cubicBezTo>
                    <a:pt x="19923" y="-568"/>
                    <a:pt x="19923" y="-568"/>
                    <a:pt x="19619" y="1297"/>
                  </a:cubicBezTo>
                  <a:cubicBezTo>
                    <a:pt x="19619" y="1297"/>
                    <a:pt x="18610" y="4959"/>
                    <a:pt x="17766" y="8447"/>
                  </a:cubicBezTo>
                  <a:cubicBezTo>
                    <a:pt x="16922" y="11936"/>
                    <a:pt x="16087" y="15230"/>
                    <a:pt x="15233" y="18328"/>
                  </a:cubicBezTo>
                  <a:cubicBezTo>
                    <a:pt x="14379" y="21427"/>
                    <a:pt x="13529" y="24339"/>
                    <a:pt x="12618" y="27054"/>
                  </a:cubicBezTo>
                  <a:cubicBezTo>
                    <a:pt x="11708" y="29769"/>
                    <a:pt x="10085" y="34184"/>
                    <a:pt x="8543" y="3807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59CAD68B-4045-3712-5289-5E4ABB331433}"/>
                </a:ext>
              </a:extLst>
            </p:cNvPr>
            <p:cNvSpPr/>
            <p:nvPr/>
          </p:nvSpPr>
          <p:spPr>
            <a:xfrm>
              <a:off x="6212104" y="3589452"/>
              <a:ext cx="13161" cy="46775"/>
            </a:xfrm>
            <a:custGeom>
              <a:avLst/>
              <a:gdLst>
                <a:gd name="connsiteX0" fmla="*/ 2979 w 13161"/>
                <a:gd name="connsiteY0" fmla="*/ 39051 h 46775"/>
                <a:gd name="connsiteX1" fmla="*/ 797 w 13161"/>
                <a:gd name="connsiteY1" fmla="*/ 44833 h 46775"/>
                <a:gd name="connsiteX2" fmla="*/ 0 w 13161"/>
                <a:gd name="connsiteY2" fmla="*/ 46776 h 46775"/>
                <a:gd name="connsiteX3" fmla="*/ 3121 w 13161"/>
                <a:gd name="connsiteY3" fmla="*/ 41952 h 46775"/>
                <a:gd name="connsiteX4" fmla="*/ 6548 w 13161"/>
                <a:gd name="connsiteY4" fmla="*/ 34130 h 46775"/>
                <a:gd name="connsiteX5" fmla="*/ 9417 w 13161"/>
                <a:gd name="connsiteY5" fmla="*/ 25463 h 46775"/>
                <a:gd name="connsiteX6" fmla="*/ 10711 w 13161"/>
                <a:gd name="connsiteY6" fmla="*/ 20664 h 46775"/>
                <a:gd name="connsiteX7" fmla="*/ 11494 w 13161"/>
                <a:gd name="connsiteY7" fmla="*/ 16825 h 46775"/>
                <a:gd name="connsiteX8" fmla="*/ 12069 w 13161"/>
                <a:gd name="connsiteY8" fmla="*/ 13183 h 46775"/>
                <a:gd name="connsiteX9" fmla="*/ 12400 w 13161"/>
                <a:gd name="connsiteY9" fmla="*/ 10645 h 46775"/>
                <a:gd name="connsiteX10" fmla="*/ 12764 w 13161"/>
                <a:gd name="connsiteY10" fmla="*/ 7350 h 46775"/>
                <a:gd name="connsiteX11" fmla="*/ 13096 w 13161"/>
                <a:gd name="connsiteY11" fmla="*/ 3470 h 46775"/>
                <a:gd name="connsiteX12" fmla="*/ 13156 w 13161"/>
                <a:gd name="connsiteY12" fmla="*/ 1629 h 46775"/>
                <a:gd name="connsiteX13" fmla="*/ 13072 w 13161"/>
                <a:gd name="connsiteY13" fmla="*/ 692 h 46775"/>
                <a:gd name="connsiteX14" fmla="*/ 12974 w 13161"/>
                <a:gd name="connsiteY14" fmla="*/ 103 h 46775"/>
                <a:gd name="connsiteX15" fmla="*/ 12967 w 13161"/>
                <a:gd name="connsiteY15" fmla="*/ 60 h 46775"/>
                <a:gd name="connsiteX16" fmla="*/ 12972 w 13161"/>
                <a:gd name="connsiteY16" fmla="*/ 452 h 46775"/>
                <a:gd name="connsiteX17" fmla="*/ 12838 w 13161"/>
                <a:gd name="connsiteY17" fmla="*/ 1260 h 46775"/>
                <a:gd name="connsiteX18" fmla="*/ 12596 w 13161"/>
                <a:gd name="connsiteY18" fmla="*/ 2361 h 46775"/>
                <a:gd name="connsiteX19" fmla="*/ 11846 w 13161"/>
                <a:gd name="connsiteY19" fmla="*/ 5817 h 46775"/>
                <a:gd name="connsiteX20" fmla="*/ 11113 w 13161"/>
                <a:gd name="connsiteY20" fmla="*/ 9466 h 46775"/>
                <a:gd name="connsiteX21" fmla="*/ 10629 w 13161"/>
                <a:gd name="connsiteY21" fmla="*/ 11885 h 46775"/>
                <a:gd name="connsiteX22" fmla="*/ 9951 w 13161"/>
                <a:gd name="connsiteY22" fmla="*/ 15159 h 46775"/>
                <a:gd name="connsiteX23" fmla="*/ 9075 w 13161"/>
                <a:gd name="connsiteY23" fmla="*/ 18972 h 46775"/>
                <a:gd name="connsiteX24" fmla="*/ 8151 w 13161"/>
                <a:gd name="connsiteY24" fmla="*/ 22551 h 46775"/>
                <a:gd name="connsiteX25" fmla="*/ 5829 w 13161"/>
                <a:gd name="connsiteY25" fmla="*/ 30454 h 46775"/>
                <a:gd name="connsiteX26" fmla="*/ 2979 w 13161"/>
                <a:gd name="connsiteY26" fmla="*/ 39051 h 46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3161" h="46775">
                  <a:moveTo>
                    <a:pt x="2979" y="39051"/>
                  </a:moveTo>
                  <a:cubicBezTo>
                    <a:pt x="2047" y="41579"/>
                    <a:pt x="1130" y="43774"/>
                    <a:pt x="797" y="44833"/>
                  </a:cubicBezTo>
                  <a:cubicBezTo>
                    <a:pt x="-60" y="46739"/>
                    <a:pt x="525" y="45929"/>
                    <a:pt x="0" y="46776"/>
                  </a:cubicBezTo>
                  <a:cubicBezTo>
                    <a:pt x="750" y="46058"/>
                    <a:pt x="1955" y="44196"/>
                    <a:pt x="3121" y="41952"/>
                  </a:cubicBezTo>
                  <a:cubicBezTo>
                    <a:pt x="4286" y="39708"/>
                    <a:pt x="5427" y="37098"/>
                    <a:pt x="6548" y="34130"/>
                  </a:cubicBezTo>
                  <a:cubicBezTo>
                    <a:pt x="7670" y="31163"/>
                    <a:pt x="8736" y="27829"/>
                    <a:pt x="9417" y="25463"/>
                  </a:cubicBezTo>
                  <a:cubicBezTo>
                    <a:pt x="10099" y="23098"/>
                    <a:pt x="10419" y="21902"/>
                    <a:pt x="10711" y="20664"/>
                  </a:cubicBezTo>
                  <a:cubicBezTo>
                    <a:pt x="11003" y="19426"/>
                    <a:pt x="11260" y="18146"/>
                    <a:pt x="11494" y="16825"/>
                  </a:cubicBezTo>
                  <a:cubicBezTo>
                    <a:pt x="11727" y="15504"/>
                    <a:pt x="11936" y="14144"/>
                    <a:pt x="12069" y="13183"/>
                  </a:cubicBezTo>
                  <a:cubicBezTo>
                    <a:pt x="12202" y="12222"/>
                    <a:pt x="12293" y="11536"/>
                    <a:pt x="12400" y="10645"/>
                  </a:cubicBezTo>
                  <a:cubicBezTo>
                    <a:pt x="12507" y="9754"/>
                    <a:pt x="12629" y="8656"/>
                    <a:pt x="12764" y="7350"/>
                  </a:cubicBezTo>
                  <a:cubicBezTo>
                    <a:pt x="12899" y="6044"/>
                    <a:pt x="13030" y="4528"/>
                    <a:pt x="13096" y="3470"/>
                  </a:cubicBezTo>
                  <a:cubicBezTo>
                    <a:pt x="13162" y="2413"/>
                    <a:pt x="13169" y="1995"/>
                    <a:pt x="13156" y="1629"/>
                  </a:cubicBezTo>
                  <a:cubicBezTo>
                    <a:pt x="13142" y="1263"/>
                    <a:pt x="13112" y="950"/>
                    <a:pt x="13072" y="692"/>
                  </a:cubicBezTo>
                  <a:cubicBezTo>
                    <a:pt x="13031" y="433"/>
                    <a:pt x="12993" y="230"/>
                    <a:pt x="12974" y="103"/>
                  </a:cubicBezTo>
                  <a:cubicBezTo>
                    <a:pt x="12954" y="-26"/>
                    <a:pt x="12954" y="-26"/>
                    <a:pt x="12967" y="60"/>
                  </a:cubicBezTo>
                  <a:cubicBezTo>
                    <a:pt x="12967" y="60"/>
                    <a:pt x="12993" y="230"/>
                    <a:pt x="12972" y="452"/>
                  </a:cubicBezTo>
                  <a:cubicBezTo>
                    <a:pt x="12951" y="673"/>
                    <a:pt x="12903" y="943"/>
                    <a:pt x="12838" y="1260"/>
                  </a:cubicBezTo>
                  <a:cubicBezTo>
                    <a:pt x="12771" y="1577"/>
                    <a:pt x="12690" y="1944"/>
                    <a:pt x="12596" y="2361"/>
                  </a:cubicBezTo>
                  <a:cubicBezTo>
                    <a:pt x="12502" y="2776"/>
                    <a:pt x="12139" y="4396"/>
                    <a:pt x="11846" y="5817"/>
                  </a:cubicBezTo>
                  <a:cubicBezTo>
                    <a:pt x="11553" y="7237"/>
                    <a:pt x="11313" y="8454"/>
                    <a:pt x="11113" y="9466"/>
                  </a:cubicBezTo>
                  <a:cubicBezTo>
                    <a:pt x="10912" y="10478"/>
                    <a:pt x="10752" y="11283"/>
                    <a:pt x="10629" y="11885"/>
                  </a:cubicBezTo>
                  <a:cubicBezTo>
                    <a:pt x="10505" y="12487"/>
                    <a:pt x="10234" y="13847"/>
                    <a:pt x="9951" y="15159"/>
                  </a:cubicBezTo>
                  <a:cubicBezTo>
                    <a:pt x="9669" y="16471"/>
                    <a:pt x="9379" y="17743"/>
                    <a:pt x="9075" y="18972"/>
                  </a:cubicBezTo>
                  <a:cubicBezTo>
                    <a:pt x="8770" y="20202"/>
                    <a:pt x="8470" y="21396"/>
                    <a:pt x="8151" y="22551"/>
                  </a:cubicBezTo>
                  <a:cubicBezTo>
                    <a:pt x="7833" y="23705"/>
                    <a:pt x="6807" y="27251"/>
                    <a:pt x="5829" y="30454"/>
                  </a:cubicBezTo>
                  <a:cubicBezTo>
                    <a:pt x="4853" y="33656"/>
                    <a:pt x="3910" y="36523"/>
                    <a:pt x="2979" y="39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99745B74-F502-7B8B-0707-304150D3249A}"/>
                </a:ext>
              </a:extLst>
            </p:cNvPr>
            <p:cNvSpPr/>
            <p:nvPr/>
          </p:nvSpPr>
          <p:spPr>
            <a:xfrm>
              <a:off x="6211044" y="3592877"/>
              <a:ext cx="7294" cy="26728"/>
            </a:xfrm>
            <a:custGeom>
              <a:avLst/>
              <a:gdLst>
                <a:gd name="connsiteX0" fmla="*/ 2412 w 7294"/>
                <a:gd name="connsiteY0" fmla="*/ 18967 h 26728"/>
                <a:gd name="connsiteX1" fmla="*/ 1349 w 7294"/>
                <a:gd name="connsiteY1" fmla="*/ 22408 h 26728"/>
                <a:gd name="connsiteX2" fmla="*/ 374 w 7294"/>
                <a:gd name="connsiteY2" fmla="*/ 25441 h 26728"/>
                <a:gd name="connsiteX3" fmla="*/ 0 w 7294"/>
                <a:gd name="connsiteY3" fmla="*/ 26728 h 26728"/>
                <a:gd name="connsiteX4" fmla="*/ 1742 w 7294"/>
                <a:gd name="connsiteY4" fmla="*/ 23936 h 26728"/>
                <a:gd name="connsiteX5" fmla="*/ 3302 w 7294"/>
                <a:gd name="connsiteY5" fmla="*/ 20517 h 26728"/>
                <a:gd name="connsiteX6" fmla="*/ 4614 w 7294"/>
                <a:gd name="connsiteY6" fmla="*/ 16712 h 26728"/>
                <a:gd name="connsiteX7" fmla="*/ 5918 w 7294"/>
                <a:gd name="connsiteY7" fmla="*/ 11300 h 26728"/>
                <a:gd name="connsiteX8" fmla="*/ 6816 w 7294"/>
                <a:gd name="connsiteY8" fmla="*/ 5766 h 26728"/>
                <a:gd name="connsiteX9" fmla="*/ 7240 w 7294"/>
                <a:gd name="connsiteY9" fmla="*/ 1003 h 26728"/>
                <a:gd name="connsiteX10" fmla="*/ 7196 w 7294"/>
                <a:gd name="connsiteY10" fmla="*/ 574 h 26728"/>
                <a:gd name="connsiteX11" fmla="*/ 6307 w 7294"/>
                <a:gd name="connsiteY11" fmla="*/ 3877 h 26728"/>
                <a:gd name="connsiteX12" fmla="*/ 4949 w 7294"/>
                <a:gd name="connsiteY12" fmla="*/ 9125 h 26728"/>
                <a:gd name="connsiteX13" fmla="*/ 3465 w 7294"/>
                <a:gd name="connsiteY13" fmla="*/ 14776 h 26728"/>
                <a:gd name="connsiteX14" fmla="*/ 2412 w 7294"/>
                <a:gd name="connsiteY14" fmla="*/ 18967 h 26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294" h="26728">
                  <a:moveTo>
                    <a:pt x="2412" y="18967"/>
                  </a:moveTo>
                  <a:cubicBezTo>
                    <a:pt x="2103" y="20089"/>
                    <a:pt x="1750" y="21236"/>
                    <a:pt x="1349" y="22408"/>
                  </a:cubicBezTo>
                  <a:cubicBezTo>
                    <a:pt x="948" y="23580"/>
                    <a:pt x="512" y="24783"/>
                    <a:pt x="374" y="25441"/>
                  </a:cubicBezTo>
                  <a:cubicBezTo>
                    <a:pt x="-63" y="26696"/>
                    <a:pt x="300" y="26130"/>
                    <a:pt x="0" y="26728"/>
                  </a:cubicBezTo>
                  <a:cubicBezTo>
                    <a:pt x="472" y="26215"/>
                    <a:pt x="1152" y="25079"/>
                    <a:pt x="1742" y="23936"/>
                  </a:cubicBezTo>
                  <a:cubicBezTo>
                    <a:pt x="2332" y="22793"/>
                    <a:pt x="2848" y="21651"/>
                    <a:pt x="3302" y="20517"/>
                  </a:cubicBezTo>
                  <a:cubicBezTo>
                    <a:pt x="3757" y="19383"/>
                    <a:pt x="4145" y="18256"/>
                    <a:pt x="4614" y="16712"/>
                  </a:cubicBezTo>
                  <a:cubicBezTo>
                    <a:pt x="5085" y="15168"/>
                    <a:pt x="5548" y="13207"/>
                    <a:pt x="5918" y="11300"/>
                  </a:cubicBezTo>
                  <a:cubicBezTo>
                    <a:pt x="6287" y="9394"/>
                    <a:pt x="6591" y="7549"/>
                    <a:pt x="6816" y="5766"/>
                  </a:cubicBezTo>
                  <a:cubicBezTo>
                    <a:pt x="7042" y="3982"/>
                    <a:pt x="7162" y="2258"/>
                    <a:pt x="7240" y="1003"/>
                  </a:cubicBezTo>
                  <a:cubicBezTo>
                    <a:pt x="7318" y="-252"/>
                    <a:pt x="7318" y="-252"/>
                    <a:pt x="7196" y="574"/>
                  </a:cubicBezTo>
                  <a:cubicBezTo>
                    <a:pt x="7196" y="574"/>
                    <a:pt x="6743" y="2192"/>
                    <a:pt x="6307" y="3877"/>
                  </a:cubicBezTo>
                  <a:cubicBezTo>
                    <a:pt x="5872" y="5561"/>
                    <a:pt x="5429" y="7312"/>
                    <a:pt x="4949" y="9125"/>
                  </a:cubicBezTo>
                  <a:cubicBezTo>
                    <a:pt x="4469" y="10938"/>
                    <a:pt x="3954" y="12816"/>
                    <a:pt x="3465" y="14776"/>
                  </a:cubicBezTo>
                  <a:cubicBezTo>
                    <a:pt x="2978" y="16738"/>
                    <a:pt x="2721" y="17845"/>
                    <a:pt x="2412" y="189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8B3F84AC-D16D-2394-29D4-01ED70F9A92B}"/>
                </a:ext>
              </a:extLst>
            </p:cNvPr>
            <p:cNvSpPr/>
            <p:nvPr/>
          </p:nvSpPr>
          <p:spPr>
            <a:xfrm>
              <a:off x="6207580" y="3587156"/>
              <a:ext cx="3530" cy="18737"/>
            </a:xfrm>
            <a:custGeom>
              <a:avLst/>
              <a:gdLst>
                <a:gd name="connsiteX0" fmla="*/ 1902 w 3530"/>
                <a:gd name="connsiteY0" fmla="*/ 13527 h 18737"/>
                <a:gd name="connsiteX1" fmla="*/ 2309 w 3530"/>
                <a:gd name="connsiteY1" fmla="*/ 11776 h 18737"/>
                <a:gd name="connsiteX2" fmla="*/ 2897 w 3530"/>
                <a:gd name="connsiteY2" fmla="*/ 7724 h 18737"/>
                <a:gd name="connsiteX3" fmla="*/ 3426 w 3530"/>
                <a:gd name="connsiteY3" fmla="*/ 1585 h 18737"/>
                <a:gd name="connsiteX4" fmla="*/ 3372 w 3530"/>
                <a:gd name="connsiteY4" fmla="*/ 908 h 18737"/>
                <a:gd name="connsiteX5" fmla="*/ 2188 w 3530"/>
                <a:gd name="connsiteY5" fmla="*/ 5586 h 18737"/>
                <a:gd name="connsiteX6" fmla="*/ 1206 w 3530"/>
                <a:gd name="connsiteY6" fmla="*/ 10536 h 18737"/>
                <a:gd name="connsiteX7" fmla="*/ 909 w 3530"/>
                <a:gd name="connsiteY7" fmla="*/ 12667 h 18737"/>
                <a:gd name="connsiteX8" fmla="*/ 628 w 3530"/>
                <a:gd name="connsiteY8" fmla="*/ 14594 h 18737"/>
                <a:gd name="connsiteX9" fmla="*/ 278 w 3530"/>
                <a:gd name="connsiteY9" fmla="*/ 16754 h 18737"/>
                <a:gd name="connsiteX10" fmla="*/ 38 w 3530"/>
                <a:gd name="connsiteY10" fmla="*/ 18223 h 18737"/>
                <a:gd name="connsiteX11" fmla="*/ 0 w 3530"/>
                <a:gd name="connsiteY11" fmla="*/ 18737 h 18737"/>
                <a:gd name="connsiteX12" fmla="*/ 644 w 3530"/>
                <a:gd name="connsiteY12" fmla="*/ 17510 h 18737"/>
                <a:gd name="connsiteX13" fmla="*/ 1336 w 3530"/>
                <a:gd name="connsiteY13" fmla="*/ 15557 h 18737"/>
                <a:gd name="connsiteX14" fmla="*/ 1902 w 3530"/>
                <a:gd name="connsiteY14" fmla="*/ 13527 h 18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530" h="18737">
                  <a:moveTo>
                    <a:pt x="1902" y="13527"/>
                  </a:moveTo>
                  <a:cubicBezTo>
                    <a:pt x="2023" y="13057"/>
                    <a:pt x="2122" y="12644"/>
                    <a:pt x="2309" y="11776"/>
                  </a:cubicBezTo>
                  <a:cubicBezTo>
                    <a:pt x="2496" y="10908"/>
                    <a:pt x="2702" y="9559"/>
                    <a:pt x="2897" y="7724"/>
                  </a:cubicBezTo>
                  <a:cubicBezTo>
                    <a:pt x="3092" y="5889"/>
                    <a:pt x="3278" y="3567"/>
                    <a:pt x="3426" y="1585"/>
                  </a:cubicBezTo>
                  <a:cubicBezTo>
                    <a:pt x="3574" y="-398"/>
                    <a:pt x="3574" y="-398"/>
                    <a:pt x="3372" y="908"/>
                  </a:cubicBezTo>
                  <a:cubicBezTo>
                    <a:pt x="3372" y="908"/>
                    <a:pt x="2660" y="3472"/>
                    <a:pt x="2188" y="5586"/>
                  </a:cubicBezTo>
                  <a:cubicBezTo>
                    <a:pt x="1717" y="7700"/>
                    <a:pt x="1380" y="9349"/>
                    <a:pt x="1206" y="10536"/>
                  </a:cubicBezTo>
                  <a:cubicBezTo>
                    <a:pt x="1033" y="11723"/>
                    <a:pt x="948" y="12435"/>
                    <a:pt x="909" y="12667"/>
                  </a:cubicBezTo>
                  <a:cubicBezTo>
                    <a:pt x="871" y="12899"/>
                    <a:pt x="746" y="13793"/>
                    <a:pt x="628" y="14594"/>
                  </a:cubicBezTo>
                  <a:cubicBezTo>
                    <a:pt x="511" y="15395"/>
                    <a:pt x="392" y="16114"/>
                    <a:pt x="278" y="16754"/>
                  </a:cubicBezTo>
                  <a:cubicBezTo>
                    <a:pt x="165" y="17393"/>
                    <a:pt x="55" y="17954"/>
                    <a:pt x="38" y="18223"/>
                  </a:cubicBezTo>
                  <a:cubicBezTo>
                    <a:pt x="-66" y="18711"/>
                    <a:pt x="88" y="18519"/>
                    <a:pt x="0" y="18737"/>
                  </a:cubicBezTo>
                  <a:cubicBezTo>
                    <a:pt x="162" y="18546"/>
                    <a:pt x="408" y="18074"/>
                    <a:pt x="644" y="17510"/>
                  </a:cubicBezTo>
                  <a:cubicBezTo>
                    <a:pt x="881" y="16946"/>
                    <a:pt x="1113" y="16295"/>
                    <a:pt x="1336" y="15557"/>
                  </a:cubicBezTo>
                  <a:cubicBezTo>
                    <a:pt x="1560" y="14819"/>
                    <a:pt x="1781" y="13997"/>
                    <a:pt x="1902" y="1352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93E70C45-AE0A-C1AF-A00F-B15B625B5934}"/>
                </a:ext>
              </a:extLst>
            </p:cNvPr>
            <p:cNvSpPr/>
            <p:nvPr/>
          </p:nvSpPr>
          <p:spPr>
            <a:xfrm>
              <a:off x="6240719" y="3521549"/>
              <a:ext cx="28458" cy="62325"/>
            </a:xfrm>
            <a:custGeom>
              <a:avLst/>
              <a:gdLst>
                <a:gd name="connsiteX0" fmla="*/ 9703 w 28458"/>
                <a:gd name="connsiteY0" fmla="*/ 28664 h 62325"/>
                <a:gd name="connsiteX1" fmla="*/ 7016 w 28458"/>
                <a:gd name="connsiteY1" fmla="*/ 35060 h 62325"/>
                <a:gd name="connsiteX2" fmla="*/ 4870 w 28458"/>
                <a:gd name="connsiteY2" fmla="*/ 40789 h 62325"/>
                <a:gd name="connsiteX3" fmla="*/ 2599 w 28458"/>
                <a:gd name="connsiteY3" fmla="*/ 50352 h 62325"/>
                <a:gd name="connsiteX4" fmla="*/ 0 w 28458"/>
                <a:gd name="connsiteY4" fmla="*/ 62325 h 62325"/>
                <a:gd name="connsiteX5" fmla="*/ 6192 w 28458"/>
                <a:gd name="connsiteY5" fmla="*/ 43163 h 62325"/>
                <a:gd name="connsiteX6" fmla="*/ 8122 w 28458"/>
                <a:gd name="connsiteY6" fmla="*/ 37762 h 62325"/>
                <a:gd name="connsiteX7" fmla="*/ 10598 w 28458"/>
                <a:gd name="connsiteY7" fmla="*/ 31664 h 62325"/>
                <a:gd name="connsiteX8" fmla="*/ 14300 w 28458"/>
                <a:gd name="connsiteY8" fmla="*/ 23772 h 62325"/>
                <a:gd name="connsiteX9" fmla="*/ 20480 w 28458"/>
                <a:gd name="connsiteY9" fmla="*/ 13041 h 62325"/>
                <a:gd name="connsiteX10" fmla="*/ 27096 w 28458"/>
                <a:gd name="connsiteY10" fmla="*/ 2504 h 62325"/>
                <a:gd name="connsiteX11" fmla="*/ 27443 w 28458"/>
                <a:gd name="connsiteY11" fmla="*/ 1298 h 62325"/>
                <a:gd name="connsiteX12" fmla="*/ 21308 w 28458"/>
                <a:gd name="connsiteY12" fmla="*/ 8279 h 62325"/>
                <a:gd name="connsiteX13" fmla="*/ 14419 w 28458"/>
                <a:gd name="connsiteY13" fmla="*/ 19270 h 62325"/>
                <a:gd name="connsiteX14" fmla="*/ 9703 w 28458"/>
                <a:gd name="connsiteY14" fmla="*/ 28664 h 62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8458" h="62325">
                  <a:moveTo>
                    <a:pt x="9703" y="28664"/>
                  </a:moveTo>
                  <a:cubicBezTo>
                    <a:pt x="8716" y="30912"/>
                    <a:pt x="7821" y="33041"/>
                    <a:pt x="7016" y="35060"/>
                  </a:cubicBezTo>
                  <a:cubicBezTo>
                    <a:pt x="6211" y="37080"/>
                    <a:pt x="5496" y="38989"/>
                    <a:pt x="4870" y="40789"/>
                  </a:cubicBezTo>
                  <a:cubicBezTo>
                    <a:pt x="4244" y="42589"/>
                    <a:pt x="3699" y="44311"/>
                    <a:pt x="2599" y="50352"/>
                  </a:cubicBezTo>
                  <a:cubicBezTo>
                    <a:pt x="-69" y="62307"/>
                    <a:pt x="1568" y="56412"/>
                    <a:pt x="0" y="62325"/>
                  </a:cubicBezTo>
                  <a:cubicBezTo>
                    <a:pt x="2325" y="56613"/>
                    <a:pt x="5642" y="44839"/>
                    <a:pt x="6192" y="43163"/>
                  </a:cubicBezTo>
                  <a:cubicBezTo>
                    <a:pt x="6742" y="41487"/>
                    <a:pt x="7387" y="39681"/>
                    <a:pt x="8122" y="37762"/>
                  </a:cubicBezTo>
                  <a:cubicBezTo>
                    <a:pt x="8857" y="35843"/>
                    <a:pt x="9682" y="33810"/>
                    <a:pt x="10598" y="31664"/>
                  </a:cubicBezTo>
                  <a:cubicBezTo>
                    <a:pt x="11513" y="29519"/>
                    <a:pt x="12512" y="27275"/>
                    <a:pt x="14300" y="23772"/>
                  </a:cubicBezTo>
                  <a:cubicBezTo>
                    <a:pt x="16088" y="20270"/>
                    <a:pt x="18151" y="16696"/>
                    <a:pt x="20480" y="13041"/>
                  </a:cubicBezTo>
                  <a:cubicBezTo>
                    <a:pt x="22810" y="9387"/>
                    <a:pt x="25341" y="5605"/>
                    <a:pt x="27096" y="2504"/>
                  </a:cubicBezTo>
                  <a:cubicBezTo>
                    <a:pt x="28850" y="-597"/>
                    <a:pt x="28850" y="-597"/>
                    <a:pt x="27443" y="1298"/>
                  </a:cubicBezTo>
                  <a:cubicBezTo>
                    <a:pt x="27443" y="1298"/>
                    <a:pt x="23914" y="4573"/>
                    <a:pt x="21308" y="8279"/>
                  </a:cubicBezTo>
                  <a:cubicBezTo>
                    <a:pt x="18702" y="11985"/>
                    <a:pt x="16423" y="15661"/>
                    <a:pt x="14419" y="19270"/>
                  </a:cubicBezTo>
                  <a:cubicBezTo>
                    <a:pt x="12416" y="22879"/>
                    <a:pt x="10691" y="26417"/>
                    <a:pt x="9703" y="2866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D375089D-39BD-0B6A-E1F8-68C227CCDBCB}"/>
                </a:ext>
              </a:extLst>
            </p:cNvPr>
            <p:cNvSpPr/>
            <p:nvPr/>
          </p:nvSpPr>
          <p:spPr>
            <a:xfrm>
              <a:off x="6239855" y="3525030"/>
              <a:ext cx="20052" cy="32948"/>
            </a:xfrm>
            <a:custGeom>
              <a:avLst/>
              <a:gdLst>
                <a:gd name="connsiteX0" fmla="*/ 1494 w 20052"/>
                <a:gd name="connsiteY0" fmla="*/ 28499 h 32948"/>
                <a:gd name="connsiteX1" fmla="*/ 0 w 20052"/>
                <a:gd name="connsiteY1" fmla="*/ 32948 h 32948"/>
                <a:gd name="connsiteX2" fmla="*/ 5618 w 20052"/>
                <a:gd name="connsiteY2" fmla="*/ 22963 h 32948"/>
                <a:gd name="connsiteX3" fmla="*/ 12221 w 20052"/>
                <a:gd name="connsiteY3" fmla="*/ 11674 h 32948"/>
                <a:gd name="connsiteX4" fmla="*/ 18626 w 20052"/>
                <a:gd name="connsiteY4" fmla="*/ 2043 h 32948"/>
                <a:gd name="connsiteX5" fmla="*/ 19116 w 20052"/>
                <a:gd name="connsiteY5" fmla="*/ 1107 h 32948"/>
                <a:gd name="connsiteX6" fmla="*/ 13479 w 20052"/>
                <a:gd name="connsiteY6" fmla="*/ 7379 h 32948"/>
                <a:gd name="connsiteX7" fmla="*/ 6209 w 20052"/>
                <a:gd name="connsiteY7" fmla="*/ 18202 h 32948"/>
                <a:gd name="connsiteX8" fmla="*/ 1494 w 20052"/>
                <a:gd name="connsiteY8" fmla="*/ 28499 h 32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052" h="32948">
                  <a:moveTo>
                    <a:pt x="1494" y="28499"/>
                  </a:moveTo>
                  <a:cubicBezTo>
                    <a:pt x="-66" y="32921"/>
                    <a:pt x="908" y="30776"/>
                    <a:pt x="0" y="32948"/>
                  </a:cubicBezTo>
                  <a:cubicBezTo>
                    <a:pt x="1328" y="30960"/>
                    <a:pt x="3443" y="26867"/>
                    <a:pt x="5618" y="22963"/>
                  </a:cubicBezTo>
                  <a:cubicBezTo>
                    <a:pt x="7793" y="19058"/>
                    <a:pt x="9971" y="15291"/>
                    <a:pt x="12221" y="11674"/>
                  </a:cubicBezTo>
                  <a:cubicBezTo>
                    <a:pt x="14471" y="8056"/>
                    <a:pt x="16815" y="4585"/>
                    <a:pt x="18626" y="2043"/>
                  </a:cubicBezTo>
                  <a:cubicBezTo>
                    <a:pt x="20437" y="-498"/>
                    <a:pt x="20437" y="-498"/>
                    <a:pt x="19116" y="1107"/>
                  </a:cubicBezTo>
                  <a:cubicBezTo>
                    <a:pt x="19116" y="1107"/>
                    <a:pt x="16136" y="4049"/>
                    <a:pt x="13479" y="7379"/>
                  </a:cubicBezTo>
                  <a:cubicBezTo>
                    <a:pt x="10822" y="10707"/>
                    <a:pt x="8372" y="14307"/>
                    <a:pt x="6209" y="18202"/>
                  </a:cubicBezTo>
                  <a:cubicBezTo>
                    <a:pt x="4046" y="22096"/>
                    <a:pt x="2146" y="26249"/>
                    <a:pt x="1494" y="2849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8AB39DE1-22D2-5A19-6D72-39E57341DBEE}"/>
                </a:ext>
              </a:extLst>
            </p:cNvPr>
            <p:cNvSpPr/>
            <p:nvPr/>
          </p:nvSpPr>
          <p:spPr>
            <a:xfrm>
              <a:off x="6236371" y="3531881"/>
              <a:ext cx="11089" cy="19122"/>
            </a:xfrm>
            <a:custGeom>
              <a:avLst/>
              <a:gdLst>
                <a:gd name="connsiteX0" fmla="*/ 6389 w 11089"/>
                <a:gd name="connsiteY0" fmla="*/ 8060 h 19122"/>
                <a:gd name="connsiteX1" fmla="*/ 10203 w 11089"/>
                <a:gd name="connsiteY1" fmla="*/ 1506 h 19122"/>
                <a:gd name="connsiteX2" fmla="*/ 10487 w 11089"/>
                <a:gd name="connsiteY2" fmla="*/ 817 h 19122"/>
                <a:gd name="connsiteX3" fmla="*/ 6869 w 11089"/>
                <a:gd name="connsiteY3" fmla="*/ 5196 h 19122"/>
                <a:gd name="connsiteX4" fmla="*/ 2708 w 11089"/>
                <a:gd name="connsiteY4" fmla="*/ 11732 h 19122"/>
                <a:gd name="connsiteX5" fmla="*/ 528 w 11089"/>
                <a:gd name="connsiteY5" fmla="*/ 17070 h 19122"/>
                <a:gd name="connsiteX6" fmla="*/ 0 w 11089"/>
                <a:gd name="connsiteY6" fmla="*/ 19122 h 19122"/>
                <a:gd name="connsiteX7" fmla="*/ 2727 w 11089"/>
                <a:gd name="connsiteY7" fmla="*/ 14400 h 19122"/>
                <a:gd name="connsiteX8" fmla="*/ 6389 w 11089"/>
                <a:gd name="connsiteY8" fmla="*/ 8060 h 19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089" h="19122">
                  <a:moveTo>
                    <a:pt x="6389" y="8060"/>
                  </a:moveTo>
                  <a:cubicBezTo>
                    <a:pt x="7668" y="5787"/>
                    <a:pt x="9076" y="3379"/>
                    <a:pt x="10203" y="1506"/>
                  </a:cubicBezTo>
                  <a:cubicBezTo>
                    <a:pt x="11332" y="-367"/>
                    <a:pt x="11332" y="-367"/>
                    <a:pt x="10487" y="817"/>
                  </a:cubicBezTo>
                  <a:cubicBezTo>
                    <a:pt x="10487" y="817"/>
                    <a:pt x="8520" y="2992"/>
                    <a:pt x="6869" y="5196"/>
                  </a:cubicBezTo>
                  <a:cubicBezTo>
                    <a:pt x="5219" y="7401"/>
                    <a:pt x="3790" y="9560"/>
                    <a:pt x="2708" y="11732"/>
                  </a:cubicBezTo>
                  <a:cubicBezTo>
                    <a:pt x="1626" y="13903"/>
                    <a:pt x="759" y="15997"/>
                    <a:pt x="528" y="17070"/>
                  </a:cubicBezTo>
                  <a:cubicBezTo>
                    <a:pt x="-66" y="19097"/>
                    <a:pt x="365" y="18168"/>
                    <a:pt x="0" y="19122"/>
                  </a:cubicBezTo>
                  <a:cubicBezTo>
                    <a:pt x="608" y="18268"/>
                    <a:pt x="1603" y="16382"/>
                    <a:pt x="2727" y="14400"/>
                  </a:cubicBezTo>
                  <a:cubicBezTo>
                    <a:pt x="3850" y="12418"/>
                    <a:pt x="5109" y="10332"/>
                    <a:pt x="6389" y="806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08042708-D39B-125B-09A9-0C63133A9460}"/>
                </a:ext>
              </a:extLst>
            </p:cNvPr>
            <p:cNvSpPr/>
            <p:nvPr/>
          </p:nvSpPr>
          <p:spPr>
            <a:xfrm>
              <a:off x="6230545" y="3543878"/>
              <a:ext cx="3384" cy="8244"/>
            </a:xfrm>
            <a:custGeom>
              <a:avLst/>
              <a:gdLst>
                <a:gd name="connsiteX0" fmla="*/ 2171 w 3384"/>
                <a:gd name="connsiteY0" fmla="*/ 3574 h 8244"/>
                <a:gd name="connsiteX1" fmla="*/ 3150 w 3384"/>
                <a:gd name="connsiteY1" fmla="*/ 664 h 8244"/>
                <a:gd name="connsiteX2" fmla="*/ 3206 w 3384"/>
                <a:gd name="connsiteY2" fmla="*/ 368 h 8244"/>
                <a:gd name="connsiteX3" fmla="*/ 2030 w 3384"/>
                <a:gd name="connsiteY3" fmla="*/ 2337 h 8244"/>
                <a:gd name="connsiteX4" fmla="*/ 689 w 3384"/>
                <a:gd name="connsiteY4" fmla="*/ 5153 h 8244"/>
                <a:gd name="connsiteX5" fmla="*/ 98 w 3384"/>
                <a:gd name="connsiteY5" fmla="*/ 7394 h 8244"/>
                <a:gd name="connsiteX6" fmla="*/ 0 w 3384"/>
                <a:gd name="connsiteY6" fmla="*/ 8244 h 8244"/>
                <a:gd name="connsiteX7" fmla="*/ 1030 w 3384"/>
                <a:gd name="connsiteY7" fmla="*/ 6304 h 8244"/>
                <a:gd name="connsiteX8" fmla="*/ 2171 w 3384"/>
                <a:gd name="connsiteY8" fmla="*/ 3574 h 8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84" h="8244">
                  <a:moveTo>
                    <a:pt x="2171" y="3574"/>
                  </a:moveTo>
                  <a:cubicBezTo>
                    <a:pt x="2509" y="2573"/>
                    <a:pt x="2849" y="1493"/>
                    <a:pt x="3150" y="664"/>
                  </a:cubicBezTo>
                  <a:cubicBezTo>
                    <a:pt x="3452" y="-164"/>
                    <a:pt x="3452" y="-164"/>
                    <a:pt x="3206" y="368"/>
                  </a:cubicBezTo>
                  <a:cubicBezTo>
                    <a:pt x="3206" y="368"/>
                    <a:pt x="2582" y="1371"/>
                    <a:pt x="2030" y="2337"/>
                  </a:cubicBezTo>
                  <a:cubicBezTo>
                    <a:pt x="1478" y="3302"/>
                    <a:pt x="1003" y="4231"/>
                    <a:pt x="689" y="5153"/>
                  </a:cubicBezTo>
                  <a:cubicBezTo>
                    <a:pt x="375" y="6075"/>
                    <a:pt x="134" y="6952"/>
                    <a:pt x="98" y="7394"/>
                  </a:cubicBezTo>
                  <a:cubicBezTo>
                    <a:pt x="-67" y="8222"/>
                    <a:pt x="129" y="7860"/>
                    <a:pt x="0" y="8244"/>
                  </a:cubicBezTo>
                  <a:cubicBezTo>
                    <a:pt x="249" y="7902"/>
                    <a:pt x="630" y="7133"/>
                    <a:pt x="1030" y="6304"/>
                  </a:cubicBezTo>
                  <a:cubicBezTo>
                    <a:pt x="1431" y="5475"/>
                    <a:pt x="1832" y="4576"/>
                    <a:pt x="2171" y="357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7C1E8E5F-EB01-C96D-1987-5543CEC75AB3}"/>
                </a:ext>
              </a:extLst>
            </p:cNvPr>
            <p:cNvSpPr/>
            <p:nvPr/>
          </p:nvSpPr>
          <p:spPr>
            <a:xfrm>
              <a:off x="6049590" y="3653655"/>
              <a:ext cx="143732" cy="54298"/>
            </a:xfrm>
            <a:custGeom>
              <a:avLst/>
              <a:gdLst>
                <a:gd name="connsiteX0" fmla="*/ 94959 w 143732"/>
                <a:gd name="connsiteY0" fmla="*/ 51374 h 54298"/>
                <a:gd name="connsiteX1" fmla="*/ 79995 w 143732"/>
                <a:gd name="connsiteY1" fmla="*/ 52277 h 54298"/>
                <a:gd name="connsiteX2" fmla="*/ 63732 w 143732"/>
                <a:gd name="connsiteY2" fmla="*/ 50729 h 54298"/>
                <a:gd name="connsiteX3" fmla="*/ 46562 w 143732"/>
                <a:gd name="connsiteY3" fmla="*/ 45981 h 54298"/>
                <a:gd name="connsiteX4" fmla="*/ 30481 w 143732"/>
                <a:gd name="connsiteY4" fmla="*/ 38582 h 54298"/>
                <a:gd name="connsiteX5" fmla="*/ 16380 w 143732"/>
                <a:gd name="connsiteY5" fmla="*/ 29196 h 54298"/>
                <a:gd name="connsiteX6" fmla="*/ 6965 w 143732"/>
                <a:gd name="connsiteY6" fmla="*/ 20013 h 54298"/>
                <a:gd name="connsiteX7" fmla="*/ 1966 w 143732"/>
                <a:gd name="connsiteY7" fmla="*/ 10888 h 54298"/>
                <a:gd name="connsiteX8" fmla="*/ 551 w 143732"/>
                <a:gd name="connsiteY8" fmla="*/ 2016 h 54298"/>
                <a:gd name="connsiteX9" fmla="*/ 431 w 143732"/>
                <a:gd name="connsiteY9" fmla="*/ 1173 h 54298"/>
                <a:gd name="connsiteX10" fmla="*/ 72 w 143732"/>
                <a:gd name="connsiteY10" fmla="*/ 7927 h 54298"/>
                <a:gd name="connsiteX11" fmla="*/ 3294 w 143732"/>
                <a:gd name="connsiteY11" fmla="*/ 17953 h 54298"/>
                <a:gd name="connsiteX12" fmla="*/ 11158 w 143732"/>
                <a:gd name="connsiteY12" fmla="*/ 27418 h 54298"/>
                <a:gd name="connsiteX13" fmla="*/ 24365 w 143732"/>
                <a:gd name="connsiteY13" fmla="*/ 37274 h 54298"/>
                <a:gd name="connsiteX14" fmla="*/ 40248 w 143732"/>
                <a:gd name="connsiteY14" fmla="*/ 45633 h 54298"/>
                <a:gd name="connsiteX15" fmla="*/ 57602 w 143732"/>
                <a:gd name="connsiteY15" fmla="*/ 51510 h 54298"/>
                <a:gd name="connsiteX16" fmla="*/ 74637 w 143732"/>
                <a:gd name="connsiteY16" fmla="*/ 54090 h 54298"/>
                <a:gd name="connsiteX17" fmla="*/ 90272 w 143732"/>
                <a:gd name="connsiteY17" fmla="*/ 53925 h 54298"/>
                <a:gd name="connsiteX18" fmla="*/ 104806 w 143732"/>
                <a:gd name="connsiteY18" fmla="*/ 51484 h 54298"/>
                <a:gd name="connsiteX19" fmla="*/ 119554 w 143732"/>
                <a:gd name="connsiteY19" fmla="*/ 46620 h 54298"/>
                <a:gd name="connsiteX20" fmla="*/ 132580 w 143732"/>
                <a:gd name="connsiteY20" fmla="*/ 39913 h 54298"/>
                <a:gd name="connsiteX21" fmla="*/ 141077 w 143732"/>
                <a:gd name="connsiteY21" fmla="*/ 32887 h 54298"/>
                <a:gd name="connsiteX22" fmla="*/ 143733 w 143732"/>
                <a:gd name="connsiteY22" fmla="*/ 29680 h 54298"/>
                <a:gd name="connsiteX23" fmla="*/ 135308 w 143732"/>
                <a:gd name="connsiteY23" fmla="*/ 35970 h 54298"/>
                <a:gd name="connsiteX24" fmla="*/ 123358 w 143732"/>
                <a:gd name="connsiteY24" fmla="*/ 42759 h 54298"/>
                <a:gd name="connsiteX25" fmla="*/ 109221 w 143732"/>
                <a:gd name="connsiteY25" fmla="*/ 48169 h 54298"/>
                <a:gd name="connsiteX26" fmla="*/ 94959 w 143732"/>
                <a:gd name="connsiteY26" fmla="*/ 51374 h 54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43732" h="54298">
                  <a:moveTo>
                    <a:pt x="94959" y="51374"/>
                  </a:moveTo>
                  <a:cubicBezTo>
                    <a:pt x="90159" y="52046"/>
                    <a:pt x="85172" y="52347"/>
                    <a:pt x="79995" y="52277"/>
                  </a:cubicBezTo>
                  <a:cubicBezTo>
                    <a:pt x="74819" y="52206"/>
                    <a:pt x="69454" y="51763"/>
                    <a:pt x="63732" y="50729"/>
                  </a:cubicBezTo>
                  <a:cubicBezTo>
                    <a:pt x="58011" y="49696"/>
                    <a:pt x="52165" y="48041"/>
                    <a:pt x="46562" y="45981"/>
                  </a:cubicBezTo>
                  <a:cubicBezTo>
                    <a:pt x="40960" y="43920"/>
                    <a:pt x="35600" y="41454"/>
                    <a:pt x="30481" y="38582"/>
                  </a:cubicBezTo>
                  <a:cubicBezTo>
                    <a:pt x="25362" y="35711"/>
                    <a:pt x="20483" y="32433"/>
                    <a:pt x="16380" y="29196"/>
                  </a:cubicBezTo>
                  <a:cubicBezTo>
                    <a:pt x="12278" y="25959"/>
                    <a:pt x="9278" y="23003"/>
                    <a:pt x="6965" y="20013"/>
                  </a:cubicBezTo>
                  <a:cubicBezTo>
                    <a:pt x="4653" y="17023"/>
                    <a:pt x="2987" y="13998"/>
                    <a:pt x="1966" y="10888"/>
                  </a:cubicBezTo>
                  <a:cubicBezTo>
                    <a:pt x="945" y="7777"/>
                    <a:pt x="536" y="4542"/>
                    <a:pt x="551" y="2016"/>
                  </a:cubicBezTo>
                  <a:cubicBezTo>
                    <a:pt x="566" y="-510"/>
                    <a:pt x="566" y="-510"/>
                    <a:pt x="431" y="1173"/>
                  </a:cubicBezTo>
                  <a:cubicBezTo>
                    <a:pt x="431" y="1173"/>
                    <a:pt x="-210" y="4535"/>
                    <a:pt x="72" y="7927"/>
                  </a:cubicBezTo>
                  <a:cubicBezTo>
                    <a:pt x="354" y="11319"/>
                    <a:pt x="1435" y="14677"/>
                    <a:pt x="3294" y="17953"/>
                  </a:cubicBezTo>
                  <a:cubicBezTo>
                    <a:pt x="5153" y="21230"/>
                    <a:pt x="7803" y="24373"/>
                    <a:pt x="11158" y="27418"/>
                  </a:cubicBezTo>
                  <a:cubicBezTo>
                    <a:pt x="14515" y="30463"/>
                    <a:pt x="19316" y="34074"/>
                    <a:pt x="24365" y="37274"/>
                  </a:cubicBezTo>
                  <a:cubicBezTo>
                    <a:pt x="29415" y="40474"/>
                    <a:pt x="34710" y="43260"/>
                    <a:pt x="40248" y="45633"/>
                  </a:cubicBezTo>
                  <a:cubicBezTo>
                    <a:pt x="45786" y="48005"/>
                    <a:pt x="51568" y="49964"/>
                    <a:pt x="57602" y="51510"/>
                  </a:cubicBezTo>
                  <a:cubicBezTo>
                    <a:pt x="63637" y="53057"/>
                    <a:pt x="69245" y="53765"/>
                    <a:pt x="74637" y="54090"/>
                  </a:cubicBezTo>
                  <a:cubicBezTo>
                    <a:pt x="80031" y="54414"/>
                    <a:pt x="85243" y="54360"/>
                    <a:pt x="90272" y="53925"/>
                  </a:cubicBezTo>
                  <a:cubicBezTo>
                    <a:pt x="95301" y="53492"/>
                    <a:pt x="100148" y="52677"/>
                    <a:pt x="104806" y="51484"/>
                  </a:cubicBezTo>
                  <a:cubicBezTo>
                    <a:pt x="109464" y="50291"/>
                    <a:pt x="114736" y="48581"/>
                    <a:pt x="119554" y="46620"/>
                  </a:cubicBezTo>
                  <a:cubicBezTo>
                    <a:pt x="124373" y="44659"/>
                    <a:pt x="128732" y="42448"/>
                    <a:pt x="132580" y="39913"/>
                  </a:cubicBezTo>
                  <a:cubicBezTo>
                    <a:pt x="136427" y="37379"/>
                    <a:pt x="139749" y="34548"/>
                    <a:pt x="141077" y="32887"/>
                  </a:cubicBezTo>
                  <a:cubicBezTo>
                    <a:pt x="143785" y="29727"/>
                    <a:pt x="142354" y="31178"/>
                    <a:pt x="143733" y="29680"/>
                  </a:cubicBezTo>
                  <a:cubicBezTo>
                    <a:pt x="142055" y="30878"/>
                    <a:pt x="138875" y="33524"/>
                    <a:pt x="135308" y="35970"/>
                  </a:cubicBezTo>
                  <a:cubicBezTo>
                    <a:pt x="131740" y="38415"/>
                    <a:pt x="127768" y="40680"/>
                    <a:pt x="123358" y="42759"/>
                  </a:cubicBezTo>
                  <a:cubicBezTo>
                    <a:pt x="118949" y="44838"/>
                    <a:pt x="114070" y="46681"/>
                    <a:pt x="109221" y="48169"/>
                  </a:cubicBezTo>
                  <a:cubicBezTo>
                    <a:pt x="104373" y="49659"/>
                    <a:pt x="99760" y="50702"/>
                    <a:pt x="94959" y="5137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F730D05A-62E8-4245-F53B-22AA9390D3F1}"/>
                </a:ext>
              </a:extLst>
            </p:cNvPr>
            <p:cNvSpPr/>
            <p:nvPr/>
          </p:nvSpPr>
          <p:spPr>
            <a:xfrm>
              <a:off x="6055878" y="3660337"/>
              <a:ext cx="109564" cy="42517"/>
            </a:xfrm>
            <a:custGeom>
              <a:avLst/>
              <a:gdLst>
                <a:gd name="connsiteX0" fmla="*/ 76173 w 109564"/>
                <a:gd name="connsiteY0" fmla="*/ 39929 h 42517"/>
                <a:gd name="connsiteX1" fmla="*/ 66165 w 109564"/>
                <a:gd name="connsiteY1" fmla="*/ 40501 h 42517"/>
                <a:gd name="connsiteX2" fmla="*/ 55623 w 109564"/>
                <a:gd name="connsiteY2" fmla="*/ 39588 h 42517"/>
                <a:gd name="connsiteX3" fmla="*/ 43783 w 109564"/>
                <a:gd name="connsiteY3" fmla="*/ 36955 h 42517"/>
                <a:gd name="connsiteX4" fmla="*/ 32584 w 109564"/>
                <a:gd name="connsiteY4" fmla="*/ 32475 h 42517"/>
                <a:gd name="connsiteX5" fmla="*/ 23355 w 109564"/>
                <a:gd name="connsiteY5" fmla="*/ 27254 h 42517"/>
                <a:gd name="connsiteX6" fmla="*/ 15579 w 109564"/>
                <a:gd name="connsiteY6" fmla="*/ 21127 h 42517"/>
                <a:gd name="connsiteX7" fmla="*/ 7974 w 109564"/>
                <a:gd name="connsiteY7" fmla="*/ 13541 h 42517"/>
                <a:gd name="connsiteX8" fmla="*/ 2713 w 109564"/>
                <a:gd name="connsiteY8" fmla="*/ 6644 h 42517"/>
                <a:gd name="connsiteX9" fmla="*/ 292 w 109564"/>
                <a:gd name="connsiteY9" fmla="*/ 1137 h 42517"/>
                <a:gd name="connsiteX10" fmla="*/ 96 w 109564"/>
                <a:gd name="connsiteY10" fmla="*/ 680 h 42517"/>
                <a:gd name="connsiteX11" fmla="*/ 852 w 109564"/>
                <a:gd name="connsiteY11" fmla="*/ 4899 h 42517"/>
                <a:gd name="connsiteX12" fmla="*/ 4629 w 109564"/>
                <a:gd name="connsiteY12" fmla="*/ 12083 h 42517"/>
                <a:gd name="connsiteX13" fmla="*/ 11728 w 109564"/>
                <a:gd name="connsiteY13" fmla="*/ 20213 h 42517"/>
                <a:gd name="connsiteX14" fmla="*/ 19521 w 109564"/>
                <a:gd name="connsiteY14" fmla="*/ 27016 h 42517"/>
                <a:gd name="connsiteX15" fmla="*/ 28328 w 109564"/>
                <a:gd name="connsiteY15" fmla="*/ 32559 h 42517"/>
                <a:gd name="connsiteX16" fmla="*/ 39129 w 109564"/>
                <a:gd name="connsiteY16" fmla="*/ 37558 h 42517"/>
                <a:gd name="connsiteX17" fmla="*/ 51398 w 109564"/>
                <a:gd name="connsiteY17" fmla="*/ 40916 h 42517"/>
                <a:gd name="connsiteX18" fmla="*/ 62701 w 109564"/>
                <a:gd name="connsiteY18" fmla="*/ 42377 h 42517"/>
                <a:gd name="connsiteX19" fmla="*/ 72506 w 109564"/>
                <a:gd name="connsiteY19" fmla="*/ 42252 h 42517"/>
                <a:gd name="connsiteX20" fmla="*/ 84573 w 109564"/>
                <a:gd name="connsiteY20" fmla="*/ 40904 h 42517"/>
                <a:gd name="connsiteX21" fmla="*/ 97090 w 109564"/>
                <a:gd name="connsiteY21" fmla="*/ 38325 h 42517"/>
                <a:gd name="connsiteX22" fmla="*/ 106283 w 109564"/>
                <a:gd name="connsiteY22" fmla="*/ 34883 h 42517"/>
                <a:gd name="connsiteX23" fmla="*/ 109565 w 109564"/>
                <a:gd name="connsiteY23" fmla="*/ 33128 h 42517"/>
                <a:gd name="connsiteX24" fmla="*/ 100467 w 109564"/>
                <a:gd name="connsiteY24" fmla="*/ 35647 h 42517"/>
                <a:gd name="connsiteX25" fmla="*/ 88565 w 109564"/>
                <a:gd name="connsiteY25" fmla="*/ 38241 h 42517"/>
                <a:gd name="connsiteX26" fmla="*/ 76173 w 109564"/>
                <a:gd name="connsiteY26" fmla="*/ 39929 h 42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09564" h="42517">
                  <a:moveTo>
                    <a:pt x="76173" y="39929"/>
                  </a:moveTo>
                  <a:cubicBezTo>
                    <a:pt x="72413" y="40334"/>
                    <a:pt x="69419" y="40545"/>
                    <a:pt x="66165" y="40501"/>
                  </a:cubicBezTo>
                  <a:cubicBezTo>
                    <a:pt x="62910" y="40455"/>
                    <a:pt x="59396" y="40152"/>
                    <a:pt x="55623" y="39588"/>
                  </a:cubicBezTo>
                  <a:cubicBezTo>
                    <a:pt x="51850" y="39024"/>
                    <a:pt x="47820" y="38200"/>
                    <a:pt x="43783" y="36955"/>
                  </a:cubicBezTo>
                  <a:cubicBezTo>
                    <a:pt x="39745" y="35711"/>
                    <a:pt x="35997" y="34134"/>
                    <a:pt x="32584" y="32475"/>
                  </a:cubicBezTo>
                  <a:cubicBezTo>
                    <a:pt x="29172" y="30815"/>
                    <a:pt x="26096" y="29074"/>
                    <a:pt x="23355" y="27254"/>
                  </a:cubicBezTo>
                  <a:cubicBezTo>
                    <a:pt x="20614" y="25432"/>
                    <a:pt x="18209" y="23533"/>
                    <a:pt x="15579" y="21127"/>
                  </a:cubicBezTo>
                  <a:cubicBezTo>
                    <a:pt x="12948" y="18722"/>
                    <a:pt x="10223" y="16022"/>
                    <a:pt x="7974" y="13541"/>
                  </a:cubicBezTo>
                  <a:cubicBezTo>
                    <a:pt x="5726" y="11060"/>
                    <a:pt x="3975" y="8764"/>
                    <a:pt x="2713" y="6644"/>
                  </a:cubicBezTo>
                  <a:cubicBezTo>
                    <a:pt x="1451" y="4524"/>
                    <a:pt x="639" y="2565"/>
                    <a:pt x="292" y="1137"/>
                  </a:cubicBezTo>
                  <a:cubicBezTo>
                    <a:pt x="-55" y="-292"/>
                    <a:pt x="-55" y="-292"/>
                    <a:pt x="96" y="680"/>
                  </a:cubicBezTo>
                  <a:cubicBezTo>
                    <a:pt x="96" y="680"/>
                    <a:pt x="160" y="2679"/>
                    <a:pt x="852" y="4899"/>
                  </a:cubicBezTo>
                  <a:cubicBezTo>
                    <a:pt x="1542" y="7118"/>
                    <a:pt x="2811" y="9518"/>
                    <a:pt x="4629" y="12083"/>
                  </a:cubicBezTo>
                  <a:cubicBezTo>
                    <a:pt x="6445" y="14648"/>
                    <a:pt x="8805" y="17372"/>
                    <a:pt x="11728" y="20213"/>
                  </a:cubicBezTo>
                  <a:cubicBezTo>
                    <a:pt x="14652" y="23054"/>
                    <a:pt x="16914" y="25075"/>
                    <a:pt x="19521" y="27016"/>
                  </a:cubicBezTo>
                  <a:cubicBezTo>
                    <a:pt x="22129" y="28957"/>
                    <a:pt x="25065" y="30804"/>
                    <a:pt x="28328" y="32559"/>
                  </a:cubicBezTo>
                  <a:cubicBezTo>
                    <a:pt x="31592" y="34313"/>
                    <a:pt x="35184" y="35976"/>
                    <a:pt x="39129" y="37558"/>
                  </a:cubicBezTo>
                  <a:cubicBezTo>
                    <a:pt x="43074" y="39140"/>
                    <a:pt x="47384" y="40166"/>
                    <a:pt x="51398" y="40916"/>
                  </a:cubicBezTo>
                  <a:cubicBezTo>
                    <a:pt x="55412" y="41666"/>
                    <a:pt x="59179" y="42153"/>
                    <a:pt x="62701" y="42377"/>
                  </a:cubicBezTo>
                  <a:cubicBezTo>
                    <a:pt x="66224" y="42600"/>
                    <a:pt x="69502" y="42557"/>
                    <a:pt x="72506" y="42252"/>
                  </a:cubicBezTo>
                  <a:cubicBezTo>
                    <a:pt x="75510" y="41946"/>
                    <a:pt x="80147" y="41527"/>
                    <a:pt x="84573" y="40904"/>
                  </a:cubicBezTo>
                  <a:cubicBezTo>
                    <a:pt x="88998" y="40282"/>
                    <a:pt x="93179" y="39446"/>
                    <a:pt x="97090" y="38325"/>
                  </a:cubicBezTo>
                  <a:cubicBezTo>
                    <a:pt x="101000" y="37204"/>
                    <a:pt x="104637" y="35837"/>
                    <a:pt x="106283" y="34883"/>
                  </a:cubicBezTo>
                  <a:cubicBezTo>
                    <a:pt x="109593" y="33193"/>
                    <a:pt x="107901" y="33865"/>
                    <a:pt x="109565" y="33128"/>
                  </a:cubicBezTo>
                  <a:cubicBezTo>
                    <a:pt x="107753" y="33504"/>
                    <a:pt x="104211" y="34643"/>
                    <a:pt x="100467" y="35647"/>
                  </a:cubicBezTo>
                  <a:cubicBezTo>
                    <a:pt x="96723" y="36651"/>
                    <a:pt x="92758" y="37505"/>
                    <a:pt x="88565" y="38241"/>
                  </a:cubicBezTo>
                  <a:cubicBezTo>
                    <a:pt x="84373" y="38977"/>
                    <a:pt x="79933" y="39524"/>
                    <a:pt x="76173" y="3992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607B1CA6-76BA-AA94-A15D-DEAFE60F78ED}"/>
                </a:ext>
              </a:extLst>
            </p:cNvPr>
            <p:cNvSpPr/>
            <p:nvPr/>
          </p:nvSpPr>
          <p:spPr>
            <a:xfrm>
              <a:off x="6062924" y="3664154"/>
              <a:ext cx="86439" cy="31028"/>
            </a:xfrm>
            <a:custGeom>
              <a:avLst/>
              <a:gdLst>
                <a:gd name="connsiteX0" fmla="*/ 51665 w 86439"/>
                <a:gd name="connsiteY0" fmla="*/ 28785 h 31028"/>
                <a:gd name="connsiteX1" fmla="*/ 44245 w 86439"/>
                <a:gd name="connsiteY1" fmla="*/ 27764 h 31028"/>
                <a:gd name="connsiteX2" fmla="*/ 34758 w 86439"/>
                <a:gd name="connsiteY2" fmla="*/ 25292 h 31028"/>
                <a:gd name="connsiteX3" fmla="*/ 20213 w 86439"/>
                <a:gd name="connsiteY3" fmla="*/ 19133 h 31028"/>
                <a:gd name="connsiteX4" fmla="*/ 8428 w 86439"/>
                <a:gd name="connsiteY4" fmla="*/ 10891 h 31028"/>
                <a:gd name="connsiteX5" fmla="*/ 1240 w 86439"/>
                <a:gd name="connsiteY5" fmla="*/ 2069 h 31028"/>
                <a:gd name="connsiteX6" fmla="*/ 609 w 86439"/>
                <a:gd name="connsiteY6" fmla="*/ 1271 h 31028"/>
                <a:gd name="connsiteX7" fmla="*/ 4533 w 86439"/>
                <a:gd name="connsiteY7" fmla="*/ 8618 h 31028"/>
                <a:gd name="connsiteX8" fmla="*/ 14708 w 86439"/>
                <a:gd name="connsiteY8" fmla="*/ 18165 h 31028"/>
                <a:gd name="connsiteX9" fmla="*/ 29976 w 86439"/>
                <a:gd name="connsiteY9" fmla="*/ 25698 h 31028"/>
                <a:gd name="connsiteX10" fmla="*/ 41252 w 86439"/>
                <a:gd name="connsiteY10" fmla="*/ 29207 h 31028"/>
                <a:gd name="connsiteX11" fmla="*/ 48997 w 86439"/>
                <a:gd name="connsiteY11" fmla="*/ 30533 h 31028"/>
                <a:gd name="connsiteX12" fmla="*/ 56364 w 86439"/>
                <a:gd name="connsiteY12" fmla="*/ 31024 h 31028"/>
                <a:gd name="connsiteX13" fmla="*/ 64755 w 86439"/>
                <a:gd name="connsiteY13" fmla="*/ 30782 h 31028"/>
                <a:gd name="connsiteX14" fmla="*/ 74373 w 86439"/>
                <a:gd name="connsiteY14" fmla="*/ 29630 h 31028"/>
                <a:gd name="connsiteX15" fmla="*/ 82897 w 86439"/>
                <a:gd name="connsiteY15" fmla="*/ 27669 h 31028"/>
                <a:gd name="connsiteX16" fmla="*/ 86439 w 86439"/>
                <a:gd name="connsiteY16" fmla="*/ 26561 h 31028"/>
                <a:gd name="connsiteX17" fmla="*/ 77510 w 86439"/>
                <a:gd name="connsiteY17" fmla="*/ 27504 h 31028"/>
                <a:gd name="connsiteX18" fmla="*/ 67694 w 86439"/>
                <a:gd name="connsiteY18" fmla="*/ 28553 h 31028"/>
                <a:gd name="connsiteX19" fmla="*/ 59009 w 86439"/>
                <a:gd name="connsiteY19" fmla="*/ 29014 h 31028"/>
                <a:gd name="connsiteX20" fmla="*/ 51665 w 86439"/>
                <a:gd name="connsiteY20" fmla="*/ 28785 h 31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6439" h="31028">
                  <a:moveTo>
                    <a:pt x="51665" y="28785"/>
                  </a:moveTo>
                  <a:cubicBezTo>
                    <a:pt x="49258" y="28581"/>
                    <a:pt x="46785" y="28240"/>
                    <a:pt x="44245" y="27764"/>
                  </a:cubicBezTo>
                  <a:cubicBezTo>
                    <a:pt x="41705" y="27287"/>
                    <a:pt x="39099" y="26674"/>
                    <a:pt x="34758" y="25292"/>
                  </a:cubicBezTo>
                  <a:cubicBezTo>
                    <a:pt x="30417" y="23911"/>
                    <a:pt x="24905" y="21659"/>
                    <a:pt x="20213" y="19133"/>
                  </a:cubicBezTo>
                  <a:cubicBezTo>
                    <a:pt x="15521" y="16607"/>
                    <a:pt x="11608" y="13863"/>
                    <a:pt x="8428" y="10891"/>
                  </a:cubicBezTo>
                  <a:cubicBezTo>
                    <a:pt x="5247" y="7918"/>
                    <a:pt x="2769" y="4677"/>
                    <a:pt x="1240" y="2069"/>
                  </a:cubicBezTo>
                  <a:cubicBezTo>
                    <a:pt x="-287" y="-539"/>
                    <a:pt x="-287" y="-539"/>
                    <a:pt x="609" y="1271"/>
                  </a:cubicBezTo>
                  <a:cubicBezTo>
                    <a:pt x="609" y="1271"/>
                    <a:pt x="2036" y="5105"/>
                    <a:pt x="4533" y="8618"/>
                  </a:cubicBezTo>
                  <a:cubicBezTo>
                    <a:pt x="7031" y="12132"/>
                    <a:pt x="10431" y="15333"/>
                    <a:pt x="14708" y="18165"/>
                  </a:cubicBezTo>
                  <a:cubicBezTo>
                    <a:pt x="18985" y="20997"/>
                    <a:pt x="24083" y="23497"/>
                    <a:pt x="29976" y="25698"/>
                  </a:cubicBezTo>
                  <a:cubicBezTo>
                    <a:pt x="35870" y="27897"/>
                    <a:pt x="38609" y="28627"/>
                    <a:pt x="41252" y="29207"/>
                  </a:cubicBezTo>
                  <a:cubicBezTo>
                    <a:pt x="43896" y="29788"/>
                    <a:pt x="46477" y="30230"/>
                    <a:pt x="48997" y="30533"/>
                  </a:cubicBezTo>
                  <a:cubicBezTo>
                    <a:pt x="51517" y="30836"/>
                    <a:pt x="53975" y="31000"/>
                    <a:pt x="56364" y="31024"/>
                  </a:cubicBezTo>
                  <a:cubicBezTo>
                    <a:pt x="58754" y="31048"/>
                    <a:pt x="61680" y="30984"/>
                    <a:pt x="64755" y="30782"/>
                  </a:cubicBezTo>
                  <a:cubicBezTo>
                    <a:pt x="67829" y="30580"/>
                    <a:pt x="71037" y="30197"/>
                    <a:pt x="74373" y="29630"/>
                  </a:cubicBezTo>
                  <a:cubicBezTo>
                    <a:pt x="77708" y="29062"/>
                    <a:pt x="81169" y="28313"/>
                    <a:pt x="82897" y="27669"/>
                  </a:cubicBezTo>
                  <a:cubicBezTo>
                    <a:pt x="86454" y="26630"/>
                    <a:pt x="84610" y="26956"/>
                    <a:pt x="86439" y="26561"/>
                  </a:cubicBezTo>
                  <a:cubicBezTo>
                    <a:pt x="84530" y="26567"/>
                    <a:pt x="80937" y="27067"/>
                    <a:pt x="77510" y="27504"/>
                  </a:cubicBezTo>
                  <a:cubicBezTo>
                    <a:pt x="74082" y="27941"/>
                    <a:pt x="70812" y="28287"/>
                    <a:pt x="67694" y="28553"/>
                  </a:cubicBezTo>
                  <a:cubicBezTo>
                    <a:pt x="64577" y="28818"/>
                    <a:pt x="61606" y="28971"/>
                    <a:pt x="59009" y="29014"/>
                  </a:cubicBezTo>
                  <a:cubicBezTo>
                    <a:pt x="56412" y="29057"/>
                    <a:pt x="54071" y="28989"/>
                    <a:pt x="51665" y="2878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5B754042-22A6-D981-4376-E1A82362CDC1}"/>
                </a:ext>
              </a:extLst>
            </p:cNvPr>
            <p:cNvSpPr/>
            <p:nvPr/>
          </p:nvSpPr>
          <p:spPr>
            <a:xfrm>
              <a:off x="6068326" y="3666674"/>
              <a:ext cx="60537" cy="23360"/>
            </a:xfrm>
            <a:custGeom>
              <a:avLst/>
              <a:gdLst>
                <a:gd name="connsiteX0" fmla="*/ 30411 w 60537"/>
                <a:gd name="connsiteY0" fmla="*/ 18291 h 23360"/>
                <a:gd name="connsiteX1" fmla="*/ 19588 w 60537"/>
                <a:gd name="connsiteY1" fmla="*/ 13855 h 23360"/>
                <a:gd name="connsiteX2" fmla="*/ 9824 w 60537"/>
                <a:gd name="connsiteY2" fmla="*/ 7986 h 23360"/>
                <a:gd name="connsiteX3" fmla="*/ 1711 w 60537"/>
                <a:gd name="connsiteY3" fmla="*/ 1510 h 23360"/>
                <a:gd name="connsiteX4" fmla="*/ 908 w 60537"/>
                <a:gd name="connsiteY4" fmla="*/ 970 h 23360"/>
                <a:gd name="connsiteX5" fmla="*/ 6042 w 60537"/>
                <a:gd name="connsiteY5" fmla="*/ 6654 h 23360"/>
                <a:gd name="connsiteX6" fmla="*/ 15248 w 60537"/>
                <a:gd name="connsiteY6" fmla="*/ 13684 h 23360"/>
                <a:gd name="connsiteX7" fmla="*/ 26056 w 60537"/>
                <a:gd name="connsiteY7" fmla="*/ 18903 h 23360"/>
                <a:gd name="connsiteX8" fmla="*/ 37309 w 60537"/>
                <a:gd name="connsiteY8" fmla="*/ 22175 h 23360"/>
                <a:gd name="connsiteX9" fmla="*/ 48243 w 60537"/>
                <a:gd name="connsiteY9" fmla="*/ 23358 h 23360"/>
                <a:gd name="connsiteX10" fmla="*/ 57104 w 60537"/>
                <a:gd name="connsiteY10" fmla="*/ 22591 h 23360"/>
                <a:gd name="connsiteX11" fmla="*/ 60537 w 60537"/>
                <a:gd name="connsiteY11" fmla="*/ 21752 h 23360"/>
                <a:gd name="connsiteX12" fmla="*/ 51807 w 60537"/>
                <a:gd name="connsiteY12" fmla="*/ 21784 h 23360"/>
                <a:gd name="connsiteX13" fmla="*/ 41273 w 60537"/>
                <a:gd name="connsiteY13" fmla="*/ 20858 h 23360"/>
                <a:gd name="connsiteX14" fmla="*/ 30411 w 60537"/>
                <a:gd name="connsiteY14" fmla="*/ 18291 h 23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0537" h="23360">
                  <a:moveTo>
                    <a:pt x="30411" y="18291"/>
                  </a:moveTo>
                  <a:cubicBezTo>
                    <a:pt x="26694" y="17109"/>
                    <a:pt x="23029" y="15604"/>
                    <a:pt x="19588" y="13855"/>
                  </a:cubicBezTo>
                  <a:cubicBezTo>
                    <a:pt x="16148" y="12105"/>
                    <a:pt x="12894" y="10161"/>
                    <a:pt x="9824" y="7986"/>
                  </a:cubicBezTo>
                  <a:cubicBezTo>
                    <a:pt x="6754" y="5812"/>
                    <a:pt x="3836" y="3422"/>
                    <a:pt x="1711" y="1510"/>
                  </a:cubicBezTo>
                  <a:cubicBezTo>
                    <a:pt x="-413" y="-402"/>
                    <a:pt x="-413" y="-402"/>
                    <a:pt x="908" y="970"/>
                  </a:cubicBezTo>
                  <a:cubicBezTo>
                    <a:pt x="908" y="970"/>
                    <a:pt x="3264" y="4007"/>
                    <a:pt x="6042" y="6654"/>
                  </a:cubicBezTo>
                  <a:cubicBezTo>
                    <a:pt x="8820" y="9301"/>
                    <a:pt x="11896" y="11646"/>
                    <a:pt x="15248" y="13684"/>
                  </a:cubicBezTo>
                  <a:cubicBezTo>
                    <a:pt x="18599" y="15721"/>
                    <a:pt x="22213" y="17445"/>
                    <a:pt x="26056" y="18903"/>
                  </a:cubicBezTo>
                  <a:cubicBezTo>
                    <a:pt x="29900" y="20361"/>
                    <a:pt x="33626" y="21423"/>
                    <a:pt x="37309" y="22175"/>
                  </a:cubicBezTo>
                  <a:cubicBezTo>
                    <a:pt x="40992" y="22927"/>
                    <a:pt x="44642" y="23325"/>
                    <a:pt x="48243" y="23358"/>
                  </a:cubicBezTo>
                  <a:cubicBezTo>
                    <a:pt x="51845" y="23391"/>
                    <a:pt x="55385" y="23069"/>
                    <a:pt x="57104" y="22591"/>
                  </a:cubicBezTo>
                  <a:cubicBezTo>
                    <a:pt x="60549" y="21821"/>
                    <a:pt x="58811" y="22042"/>
                    <a:pt x="60537" y="21752"/>
                  </a:cubicBezTo>
                  <a:cubicBezTo>
                    <a:pt x="58760" y="21665"/>
                    <a:pt x="55288" y="21842"/>
                    <a:pt x="51807" y="21784"/>
                  </a:cubicBezTo>
                  <a:cubicBezTo>
                    <a:pt x="48327" y="21727"/>
                    <a:pt x="44821" y="21410"/>
                    <a:pt x="41273" y="20858"/>
                  </a:cubicBezTo>
                  <a:cubicBezTo>
                    <a:pt x="37725" y="20305"/>
                    <a:pt x="34130" y="19473"/>
                    <a:pt x="30411" y="1829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C4294E48-0B5F-4A50-1195-AA98363BB73F}"/>
                </a:ext>
              </a:extLst>
            </p:cNvPr>
            <p:cNvSpPr/>
            <p:nvPr/>
          </p:nvSpPr>
          <p:spPr>
            <a:xfrm>
              <a:off x="6087009" y="3673506"/>
              <a:ext cx="23136" cy="7159"/>
            </a:xfrm>
            <a:custGeom>
              <a:avLst/>
              <a:gdLst>
                <a:gd name="connsiteX0" fmla="*/ 438 w 23136"/>
                <a:gd name="connsiteY0" fmla="*/ 284 h 7159"/>
                <a:gd name="connsiteX1" fmla="*/ 2815 w 23136"/>
                <a:gd name="connsiteY1" fmla="*/ 2064 h 7159"/>
                <a:gd name="connsiteX2" fmla="*/ 6497 w 23136"/>
                <a:gd name="connsiteY2" fmla="*/ 4197 h 7159"/>
                <a:gd name="connsiteX3" fmla="*/ 10232 w 23136"/>
                <a:gd name="connsiteY3" fmla="*/ 5729 h 7159"/>
                <a:gd name="connsiteX4" fmla="*/ 14628 w 23136"/>
                <a:gd name="connsiteY4" fmla="*/ 6735 h 7159"/>
                <a:gd name="connsiteX5" fmla="*/ 18913 w 23136"/>
                <a:gd name="connsiteY5" fmla="*/ 7152 h 7159"/>
                <a:gd name="connsiteX6" fmla="*/ 22036 w 23136"/>
                <a:gd name="connsiteY6" fmla="*/ 6941 h 7159"/>
                <a:gd name="connsiteX7" fmla="*/ 23137 w 23136"/>
                <a:gd name="connsiteY7" fmla="*/ 6651 h 7159"/>
                <a:gd name="connsiteX8" fmla="*/ 20244 w 23136"/>
                <a:gd name="connsiteY8" fmla="*/ 6341 h 7159"/>
                <a:gd name="connsiteX9" fmla="*/ 16332 w 23136"/>
                <a:gd name="connsiteY9" fmla="*/ 5694 h 7159"/>
                <a:gd name="connsiteX10" fmla="*/ 12057 w 23136"/>
                <a:gd name="connsiteY10" fmla="*/ 4647 h 7159"/>
                <a:gd name="connsiteX11" fmla="*/ 8209 w 23136"/>
                <a:gd name="connsiteY11" fmla="*/ 3536 h 7159"/>
                <a:gd name="connsiteX12" fmla="*/ 4424 w 23136"/>
                <a:gd name="connsiteY12" fmla="*/ 2073 h 7159"/>
                <a:gd name="connsiteX13" fmla="*/ 804 w 23136"/>
                <a:gd name="connsiteY13" fmla="*/ 402 h 7159"/>
                <a:gd name="connsiteX14" fmla="*/ 438 w 23136"/>
                <a:gd name="connsiteY14" fmla="*/ 284 h 7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3136" h="7159">
                  <a:moveTo>
                    <a:pt x="438" y="284"/>
                  </a:moveTo>
                  <a:cubicBezTo>
                    <a:pt x="438" y="284"/>
                    <a:pt x="1608" y="1240"/>
                    <a:pt x="2815" y="2064"/>
                  </a:cubicBezTo>
                  <a:cubicBezTo>
                    <a:pt x="4023" y="2889"/>
                    <a:pt x="5255" y="3593"/>
                    <a:pt x="6497" y="4197"/>
                  </a:cubicBezTo>
                  <a:cubicBezTo>
                    <a:pt x="7739" y="4801"/>
                    <a:pt x="8986" y="5312"/>
                    <a:pt x="10232" y="5729"/>
                  </a:cubicBezTo>
                  <a:cubicBezTo>
                    <a:pt x="11479" y="6145"/>
                    <a:pt x="13100" y="6492"/>
                    <a:pt x="14628" y="6735"/>
                  </a:cubicBezTo>
                  <a:cubicBezTo>
                    <a:pt x="16155" y="6979"/>
                    <a:pt x="17585" y="7119"/>
                    <a:pt x="18913" y="7152"/>
                  </a:cubicBezTo>
                  <a:cubicBezTo>
                    <a:pt x="20242" y="7187"/>
                    <a:pt x="21467" y="7105"/>
                    <a:pt x="22036" y="6941"/>
                  </a:cubicBezTo>
                  <a:cubicBezTo>
                    <a:pt x="23144" y="6721"/>
                    <a:pt x="22599" y="6706"/>
                    <a:pt x="23137" y="6651"/>
                  </a:cubicBezTo>
                  <a:cubicBezTo>
                    <a:pt x="22588" y="6544"/>
                    <a:pt x="21458" y="6475"/>
                    <a:pt x="20244" y="6341"/>
                  </a:cubicBezTo>
                  <a:cubicBezTo>
                    <a:pt x="19031" y="6205"/>
                    <a:pt x="17728" y="5992"/>
                    <a:pt x="16332" y="5694"/>
                  </a:cubicBezTo>
                  <a:cubicBezTo>
                    <a:pt x="14936" y="5394"/>
                    <a:pt x="13445" y="5009"/>
                    <a:pt x="12057" y="4647"/>
                  </a:cubicBezTo>
                  <a:cubicBezTo>
                    <a:pt x="10669" y="4284"/>
                    <a:pt x="9448" y="3950"/>
                    <a:pt x="8209" y="3536"/>
                  </a:cubicBezTo>
                  <a:cubicBezTo>
                    <a:pt x="6970" y="3122"/>
                    <a:pt x="5710" y="2632"/>
                    <a:pt x="4424" y="2073"/>
                  </a:cubicBezTo>
                  <a:cubicBezTo>
                    <a:pt x="3138" y="1514"/>
                    <a:pt x="1804" y="915"/>
                    <a:pt x="804" y="402"/>
                  </a:cubicBezTo>
                  <a:cubicBezTo>
                    <a:pt x="-197" y="-112"/>
                    <a:pt x="-197" y="-112"/>
                    <a:pt x="438" y="2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E3545CEB-DF0D-2A84-79B9-3DF3F96BF56E}"/>
                </a:ext>
              </a:extLst>
            </p:cNvPr>
            <p:cNvSpPr/>
            <p:nvPr/>
          </p:nvSpPr>
          <p:spPr>
            <a:xfrm>
              <a:off x="6173145" y="3665714"/>
              <a:ext cx="25630" cy="20855"/>
            </a:xfrm>
            <a:custGeom>
              <a:avLst/>
              <a:gdLst>
                <a:gd name="connsiteX0" fmla="*/ 23320 w 25630"/>
                <a:gd name="connsiteY0" fmla="*/ 3288 h 20855"/>
                <a:gd name="connsiteX1" fmla="*/ 19749 w 25630"/>
                <a:gd name="connsiteY1" fmla="*/ 7376 h 20855"/>
                <a:gd name="connsiteX2" fmla="*/ 15295 w 25630"/>
                <a:gd name="connsiteY2" fmla="*/ 11353 h 20855"/>
                <a:gd name="connsiteX3" fmla="*/ 10395 w 25630"/>
                <a:gd name="connsiteY3" fmla="*/ 15077 h 20855"/>
                <a:gd name="connsiteX4" fmla="*/ 5550 w 25630"/>
                <a:gd name="connsiteY4" fmla="*/ 18075 h 20855"/>
                <a:gd name="connsiteX5" fmla="*/ 1575 w 25630"/>
                <a:gd name="connsiteY5" fmla="*/ 20122 h 20855"/>
                <a:gd name="connsiteX6" fmla="*/ 0 w 25630"/>
                <a:gd name="connsiteY6" fmla="*/ 20855 h 20855"/>
                <a:gd name="connsiteX7" fmla="*/ 4349 w 25630"/>
                <a:gd name="connsiteY7" fmla="*/ 19847 h 20855"/>
                <a:gd name="connsiteX8" fmla="*/ 9567 w 25630"/>
                <a:gd name="connsiteY8" fmla="*/ 17490 h 20855"/>
                <a:gd name="connsiteX9" fmla="*/ 14780 w 25630"/>
                <a:gd name="connsiteY9" fmla="*/ 14061 h 20855"/>
                <a:gd name="connsiteX10" fmla="*/ 19434 w 25630"/>
                <a:gd name="connsiteY10" fmla="*/ 9785 h 20855"/>
                <a:gd name="connsiteX11" fmla="*/ 22995 w 25630"/>
                <a:gd name="connsiteY11" fmla="*/ 5244 h 20855"/>
                <a:gd name="connsiteX12" fmla="*/ 25247 w 25630"/>
                <a:gd name="connsiteY12" fmla="*/ 944 h 20855"/>
                <a:gd name="connsiteX13" fmla="*/ 25349 w 25630"/>
                <a:gd name="connsiteY13" fmla="*/ 517 h 20855"/>
                <a:gd name="connsiteX14" fmla="*/ 23320 w 25630"/>
                <a:gd name="connsiteY14" fmla="*/ 3288 h 2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5630" h="20855">
                  <a:moveTo>
                    <a:pt x="23320" y="3288"/>
                  </a:moveTo>
                  <a:cubicBezTo>
                    <a:pt x="22260" y="4667"/>
                    <a:pt x="21079" y="6032"/>
                    <a:pt x="19749" y="7376"/>
                  </a:cubicBezTo>
                  <a:cubicBezTo>
                    <a:pt x="18419" y="8720"/>
                    <a:pt x="16937" y="10047"/>
                    <a:pt x="15295" y="11353"/>
                  </a:cubicBezTo>
                  <a:cubicBezTo>
                    <a:pt x="13653" y="12659"/>
                    <a:pt x="12018" y="13938"/>
                    <a:pt x="10395" y="15077"/>
                  </a:cubicBezTo>
                  <a:cubicBezTo>
                    <a:pt x="8772" y="16217"/>
                    <a:pt x="7157" y="17214"/>
                    <a:pt x="5550" y="18075"/>
                  </a:cubicBezTo>
                  <a:cubicBezTo>
                    <a:pt x="3942" y="18938"/>
                    <a:pt x="2341" y="19676"/>
                    <a:pt x="1575" y="20122"/>
                  </a:cubicBezTo>
                  <a:cubicBezTo>
                    <a:pt x="-18" y="20787"/>
                    <a:pt x="828" y="20638"/>
                    <a:pt x="0" y="20855"/>
                  </a:cubicBezTo>
                  <a:cubicBezTo>
                    <a:pt x="894" y="20861"/>
                    <a:pt x="2618" y="20456"/>
                    <a:pt x="4349" y="19847"/>
                  </a:cubicBezTo>
                  <a:cubicBezTo>
                    <a:pt x="6080" y="19239"/>
                    <a:pt x="7821" y="18451"/>
                    <a:pt x="9567" y="17490"/>
                  </a:cubicBezTo>
                  <a:cubicBezTo>
                    <a:pt x="11313" y="16529"/>
                    <a:pt x="13064" y="15400"/>
                    <a:pt x="14780" y="14061"/>
                  </a:cubicBezTo>
                  <a:cubicBezTo>
                    <a:pt x="16496" y="12721"/>
                    <a:pt x="18056" y="11268"/>
                    <a:pt x="19434" y="9785"/>
                  </a:cubicBezTo>
                  <a:cubicBezTo>
                    <a:pt x="20812" y="8300"/>
                    <a:pt x="22003" y="6788"/>
                    <a:pt x="22995" y="5244"/>
                  </a:cubicBezTo>
                  <a:cubicBezTo>
                    <a:pt x="23988" y="3701"/>
                    <a:pt x="24754" y="2120"/>
                    <a:pt x="25247" y="944"/>
                  </a:cubicBezTo>
                  <a:cubicBezTo>
                    <a:pt x="25740" y="-232"/>
                    <a:pt x="25740" y="-232"/>
                    <a:pt x="25349" y="517"/>
                  </a:cubicBezTo>
                  <a:cubicBezTo>
                    <a:pt x="25349" y="517"/>
                    <a:pt x="24379" y="1910"/>
                    <a:pt x="23320" y="3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16310C1B-04FA-46EB-427F-B55FA3B1DDC9}"/>
                </a:ext>
              </a:extLst>
            </p:cNvPr>
            <p:cNvSpPr/>
            <p:nvPr/>
          </p:nvSpPr>
          <p:spPr>
            <a:xfrm>
              <a:off x="6172864" y="3632725"/>
              <a:ext cx="34700" cy="45502"/>
            </a:xfrm>
            <a:custGeom>
              <a:avLst/>
              <a:gdLst>
                <a:gd name="connsiteX0" fmla="*/ 29341 w 34700"/>
                <a:gd name="connsiteY0" fmla="*/ 22328 h 45502"/>
                <a:gd name="connsiteX1" fmla="*/ 34374 w 34700"/>
                <a:gd name="connsiteY1" fmla="*/ 4308 h 45502"/>
                <a:gd name="connsiteX2" fmla="*/ 34325 w 34700"/>
                <a:gd name="connsiteY2" fmla="*/ 2471 h 45502"/>
                <a:gd name="connsiteX3" fmla="*/ 30395 w 34700"/>
                <a:gd name="connsiteY3" fmla="*/ 15575 h 45502"/>
                <a:gd name="connsiteX4" fmla="*/ 20170 w 34700"/>
                <a:gd name="connsiteY4" fmla="*/ 31592 h 45502"/>
                <a:gd name="connsiteX5" fmla="*/ 6826 w 34700"/>
                <a:gd name="connsiteY5" fmla="*/ 42030 h 45502"/>
                <a:gd name="connsiteX6" fmla="*/ 0 w 34700"/>
                <a:gd name="connsiteY6" fmla="*/ 45502 h 45502"/>
                <a:gd name="connsiteX7" fmla="*/ 16420 w 34700"/>
                <a:gd name="connsiteY7" fmla="*/ 37430 h 45502"/>
                <a:gd name="connsiteX8" fmla="*/ 29341 w 34700"/>
                <a:gd name="connsiteY8" fmla="*/ 22328 h 45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700" h="45502">
                  <a:moveTo>
                    <a:pt x="29341" y="22328"/>
                  </a:moveTo>
                  <a:cubicBezTo>
                    <a:pt x="32356" y="16426"/>
                    <a:pt x="33931" y="9698"/>
                    <a:pt x="34374" y="4308"/>
                  </a:cubicBezTo>
                  <a:cubicBezTo>
                    <a:pt x="34818" y="-1082"/>
                    <a:pt x="34818" y="-1082"/>
                    <a:pt x="34325" y="2471"/>
                  </a:cubicBezTo>
                  <a:cubicBezTo>
                    <a:pt x="34325" y="2471"/>
                    <a:pt x="32747" y="9457"/>
                    <a:pt x="30395" y="15575"/>
                  </a:cubicBezTo>
                  <a:cubicBezTo>
                    <a:pt x="28043" y="21692"/>
                    <a:pt x="24704" y="27038"/>
                    <a:pt x="20170" y="31592"/>
                  </a:cubicBezTo>
                  <a:cubicBezTo>
                    <a:pt x="15636" y="36148"/>
                    <a:pt x="9938" y="40002"/>
                    <a:pt x="6826" y="42030"/>
                  </a:cubicBezTo>
                  <a:cubicBezTo>
                    <a:pt x="-24" y="45435"/>
                    <a:pt x="3738" y="44125"/>
                    <a:pt x="0" y="45502"/>
                  </a:cubicBezTo>
                  <a:cubicBezTo>
                    <a:pt x="3986" y="44700"/>
                    <a:pt x="10841" y="41585"/>
                    <a:pt x="16420" y="37430"/>
                  </a:cubicBezTo>
                  <a:cubicBezTo>
                    <a:pt x="21998" y="33275"/>
                    <a:pt x="26326" y="28230"/>
                    <a:pt x="29341" y="223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91E935F3-8F32-AD7F-B4A1-868E035FCCF0}"/>
                </a:ext>
              </a:extLst>
            </p:cNvPr>
            <p:cNvSpPr/>
            <p:nvPr/>
          </p:nvSpPr>
          <p:spPr>
            <a:xfrm>
              <a:off x="6183008" y="3634470"/>
              <a:ext cx="18600" cy="30418"/>
            </a:xfrm>
            <a:custGeom>
              <a:avLst/>
              <a:gdLst>
                <a:gd name="connsiteX0" fmla="*/ 5574 w 18600"/>
                <a:gd name="connsiteY0" fmla="*/ 25319 h 30418"/>
                <a:gd name="connsiteX1" fmla="*/ 1678 w 18600"/>
                <a:gd name="connsiteY1" fmla="*/ 28997 h 30418"/>
                <a:gd name="connsiteX2" fmla="*/ 0 w 18600"/>
                <a:gd name="connsiteY2" fmla="*/ 30419 h 30418"/>
                <a:gd name="connsiteX3" fmla="*/ 4777 w 18600"/>
                <a:gd name="connsiteY3" fmla="*/ 27675 h 30418"/>
                <a:gd name="connsiteX4" fmla="*/ 9685 w 18600"/>
                <a:gd name="connsiteY4" fmla="*/ 23281 h 30418"/>
                <a:gd name="connsiteX5" fmla="*/ 13604 w 18600"/>
                <a:gd name="connsiteY5" fmla="*/ 18226 h 30418"/>
                <a:gd name="connsiteX6" fmla="*/ 16148 w 18600"/>
                <a:gd name="connsiteY6" fmla="*/ 13260 h 30418"/>
                <a:gd name="connsiteX7" fmla="*/ 17784 w 18600"/>
                <a:gd name="connsiteY7" fmla="*/ 7522 h 30418"/>
                <a:gd name="connsiteX8" fmla="*/ 18526 w 18600"/>
                <a:gd name="connsiteY8" fmla="*/ 1414 h 30418"/>
                <a:gd name="connsiteX9" fmla="*/ 18469 w 18600"/>
                <a:gd name="connsiteY9" fmla="*/ 810 h 30418"/>
                <a:gd name="connsiteX10" fmla="*/ 17282 w 18600"/>
                <a:gd name="connsiteY10" fmla="*/ 5196 h 30418"/>
                <a:gd name="connsiteX11" fmla="*/ 15384 w 18600"/>
                <a:gd name="connsiteY11" fmla="*/ 10944 h 30418"/>
                <a:gd name="connsiteX12" fmla="*/ 13040 w 18600"/>
                <a:gd name="connsiteY12" fmla="*/ 15585 h 30418"/>
                <a:gd name="connsiteX13" fmla="*/ 9716 w 18600"/>
                <a:gd name="connsiteY13" fmla="*/ 20507 h 30418"/>
                <a:gd name="connsiteX14" fmla="*/ 5574 w 18600"/>
                <a:gd name="connsiteY14" fmla="*/ 25319 h 30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600" h="30418">
                  <a:moveTo>
                    <a:pt x="5574" y="25319"/>
                  </a:moveTo>
                  <a:cubicBezTo>
                    <a:pt x="4073" y="26812"/>
                    <a:pt x="2450" y="28206"/>
                    <a:pt x="1678" y="28997"/>
                  </a:cubicBezTo>
                  <a:cubicBezTo>
                    <a:pt x="-37" y="30358"/>
                    <a:pt x="944" y="29850"/>
                    <a:pt x="0" y="30419"/>
                  </a:cubicBezTo>
                  <a:cubicBezTo>
                    <a:pt x="1095" y="30083"/>
                    <a:pt x="3007" y="28975"/>
                    <a:pt x="4777" y="27675"/>
                  </a:cubicBezTo>
                  <a:cubicBezTo>
                    <a:pt x="6547" y="26374"/>
                    <a:pt x="8182" y="24906"/>
                    <a:pt x="9685" y="23281"/>
                  </a:cubicBezTo>
                  <a:cubicBezTo>
                    <a:pt x="11187" y="21657"/>
                    <a:pt x="12553" y="19879"/>
                    <a:pt x="13604" y="18226"/>
                  </a:cubicBezTo>
                  <a:cubicBezTo>
                    <a:pt x="14654" y="16573"/>
                    <a:pt x="15466" y="15002"/>
                    <a:pt x="16148" y="13260"/>
                  </a:cubicBezTo>
                  <a:cubicBezTo>
                    <a:pt x="16830" y="11518"/>
                    <a:pt x="17376" y="9604"/>
                    <a:pt x="17784" y="7522"/>
                  </a:cubicBezTo>
                  <a:cubicBezTo>
                    <a:pt x="18192" y="5439"/>
                    <a:pt x="18420" y="3184"/>
                    <a:pt x="18526" y="1414"/>
                  </a:cubicBezTo>
                  <a:cubicBezTo>
                    <a:pt x="18633" y="-355"/>
                    <a:pt x="18633" y="-355"/>
                    <a:pt x="18469" y="810"/>
                  </a:cubicBezTo>
                  <a:cubicBezTo>
                    <a:pt x="18469" y="810"/>
                    <a:pt x="17859" y="3093"/>
                    <a:pt x="17282" y="5196"/>
                  </a:cubicBezTo>
                  <a:cubicBezTo>
                    <a:pt x="16704" y="7298"/>
                    <a:pt x="16082" y="9215"/>
                    <a:pt x="15384" y="10944"/>
                  </a:cubicBezTo>
                  <a:cubicBezTo>
                    <a:pt x="14686" y="12672"/>
                    <a:pt x="13908" y="14214"/>
                    <a:pt x="13040" y="15585"/>
                  </a:cubicBezTo>
                  <a:cubicBezTo>
                    <a:pt x="12173" y="16957"/>
                    <a:pt x="10977" y="18790"/>
                    <a:pt x="9716" y="20507"/>
                  </a:cubicBezTo>
                  <a:cubicBezTo>
                    <a:pt x="8456" y="22224"/>
                    <a:pt x="7076" y="23826"/>
                    <a:pt x="5574" y="253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807F2C21-E1CB-9F25-2D9B-1E9642BE7F0C}"/>
                </a:ext>
              </a:extLst>
            </p:cNvPr>
            <p:cNvSpPr/>
            <p:nvPr/>
          </p:nvSpPr>
          <p:spPr>
            <a:xfrm>
              <a:off x="6182083" y="3632849"/>
              <a:ext cx="10893" cy="21223"/>
            </a:xfrm>
            <a:custGeom>
              <a:avLst/>
              <a:gdLst>
                <a:gd name="connsiteX0" fmla="*/ 4582 w 10893"/>
                <a:gd name="connsiteY0" fmla="*/ 17233 h 21223"/>
                <a:gd name="connsiteX1" fmla="*/ 6970 w 10893"/>
                <a:gd name="connsiteY1" fmla="*/ 13661 h 21223"/>
                <a:gd name="connsiteX2" fmla="*/ 8942 w 10893"/>
                <a:gd name="connsiteY2" fmla="*/ 9267 h 21223"/>
                <a:gd name="connsiteX3" fmla="*/ 10230 w 10893"/>
                <a:gd name="connsiteY3" fmla="*/ 4824 h 21223"/>
                <a:gd name="connsiteX4" fmla="*/ 10819 w 10893"/>
                <a:gd name="connsiteY4" fmla="*/ 851 h 21223"/>
                <a:gd name="connsiteX5" fmla="*/ 10794 w 10893"/>
                <a:gd name="connsiteY5" fmla="*/ 484 h 21223"/>
                <a:gd name="connsiteX6" fmla="*/ 9892 w 10893"/>
                <a:gd name="connsiteY6" fmla="*/ 3207 h 21223"/>
                <a:gd name="connsiteX7" fmla="*/ 8308 w 10893"/>
                <a:gd name="connsiteY7" fmla="*/ 7351 h 21223"/>
                <a:gd name="connsiteX8" fmla="*/ 6333 w 10893"/>
                <a:gd name="connsiteY8" fmla="*/ 11605 h 21223"/>
                <a:gd name="connsiteX9" fmla="*/ 4295 w 10893"/>
                <a:gd name="connsiteY9" fmla="*/ 15461 h 21223"/>
                <a:gd name="connsiteX10" fmla="*/ 2282 w 10893"/>
                <a:gd name="connsiteY10" fmla="*/ 18481 h 21223"/>
                <a:gd name="connsiteX11" fmla="*/ 637 w 10893"/>
                <a:gd name="connsiteY11" fmla="*/ 20509 h 21223"/>
                <a:gd name="connsiteX12" fmla="*/ 0 w 10893"/>
                <a:gd name="connsiteY12" fmla="*/ 21223 h 21223"/>
                <a:gd name="connsiteX13" fmla="*/ 2135 w 10893"/>
                <a:gd name="connsiteY13" fmla="*/ 19833 h 21223"/>
                <a:gd name="connsiteX14" fmla="*/ 4582 w 10893"/>
                <a:gd name="connsiteY14" fmla="*/ 17233 h 21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893" h="21223">
                  <a:moveTo>
                    <a:pt x="4582" y="17233"/>
                  </a:moveTo>
                  <a:cubicBezTo>
                    <a:pt x="5387" y="16213"/>
                    <a:pt x="6179" y="15043"/>
                    <a:pt x="6970" y="13661"/>
                  </a:cubicBezTo>
                  <a:cubicBezTo>
                    <a:pt x="7761" y="12280"/>
                    <a:pt x="8403" y="10766"/>
                    <a:pt x="8942" y="9267"/>
                  </a:cubicBezTo>
                  <a:cubicBezTo>
                    <a:pt x="9481" y="7769"/>
                    <a:pt x="9913" y="6288"/>
                    <a:pt x="10230" y="4824"/>
                  </a:cubicBezTo>
                  <a:cubicBezTo>
                    <a:pt x="10547" y="3361"/>
                    <a:pt x="10714" y="1913"/>
                    <a:pt x="10819" y="851"/>
                  </a:cubicBezTo>
                  <a:cubicBezTo>
                    <a:pt x="10922" y="-213"/>
                    <a:pt x="10922" y="-213"/>
                    <a:pt x="10794" y="484"/>
                  </a:cubicBezTo>
                  <a:cubicBezTo>
                    <a:pt x="10794" y="484"/>
                    <a:pt x="10364" y="1841"/>
                    <a:pt x="9892" y="3207"/>
                  </a:cubicBezTo>
                  <a:cubicBezTo>
                    <a:pt x="9419" y="4574"/>
                    <a:pt x="8899" y="5955"/>
                    <a:pt x="8308" y="7351"/>
                  </a:cubicBezTo>
                  <a:cubicBezTo>
                    <a:pt x="7715" y="8748"/>
                    <a:pt x="7044" y="10159"/>
                    <a:pt x="6333" y="11605"/>
                  </a:cubicBezTo>
                  <a:cubicBezTo>
                    <a:pt x="5622" y="13050"/>
                    <a:pt x="4962" y="14320"/>
                    <a:pt x="4295" y="15461"/>
                  </a:cubicBezTo>
                  <a:cubicBezTo>
                    <a:pt x="3628" y="16601"/>
                    <a:pt x="2956" y="17605"/>
                    <a:pt x="2282" y="18481"/>
                  </a:cubicBezTo>
                  <a:cubicBezTo>
                    <a:pt x="1608" y="19356"/>
                    <a:pt x="933" y="20110"/>
                    <a:pt x="637" y="20509"/>
                  </a:cubicBezTo>
                  <a:cubicBezTo>
                    <a:pt x="-40" y="21164"/>
                    <a:pt x="381" y="20966"/>
                    <a:pt x="0" y="21223"/>
                  </a:cubicBezTo>
                  <a:cubicBezTo>
                    <a:pt x="467" y="21078"/>
                    <a:pt x="1307" y="20542"/>
                    <a:pt x="2135" y="19833"/>
                  </a:cubicBezTo>
                  <a:cubicBezTo>
                    <a:pt x="2963" y="19123"/>
                    <a:pt x="3778" y="18254"/>
                    <a:pt x="4582" y="1723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93B42905-1FEC-02D6-910E-502B615C4E92}"/>
                </a:ext>
              </a:extLst>
            </p:cNvPr>
            <p:cNvSpPr/>
            <p:nvPr/>
          </p:nvSpPr>
          <p:spPr>
            <a:xfrm>
              <a:off x="6174294" y="3623015"/>
              <a:ext cx="3621" cy="14147"/>
            </a:xfrm>
            <a:custGeom>
              <a:avLst/>
              <a:gdLst>
                <a:gd name="connsiteX0" fmla="*/ 2239 w 3621"/>
                <a:gd name="connsiteY0" fmla="*/ 9964 h 14147"/>
                <a:gd name="connsiteX1" fmla="*/ 3057 w 3621"/>
                <a:gd name="connsiteY1" fmla="*/ 7488 h 14147"/>
                <a:gd name="connsiteX2" fmla="*/ 3471 w 3621"/>
                <a:gd name="connsiteY2" fmla="*/ 5168 h 14147"/>
                <a:gd name="connsiteX3" fmla="*/ 3621 w 3621"/>
                <a:gd name="connsiteY3" fmla="*/ 2791 h 14147"/>
                <a:gd name="connsiteX4" fmla="*/ 3542 w 3621"/>
                <a:gd name="connsiteY4" fmla="*/ 506 h 14147"/>
                <a:gd name="connsiteX5" fmla="*/ 3502 w 3621"/>
                <a:gd name="connsiteY5" fmla="*/ 294 h 14147"/>
                <a:gd name="connsiteX6" fmla="*/ 3209 w 3621"/>
                <a:gd name="connsiteY6" fmla="*/ 1934 h 14147"/>
                <a:gd name="connsiteX7" fmla="*/ 2717 w 3621"/>
                <a:gd name="connsiteY7" fmla="*/ 4258 h 14147"/>
                <a:gd name="connsiteX8" fmla="*/ 2150 w 3621"/>
                <a:gd name="connsiteY8" fmla="*/ 6412 h 14147"/>
                <a:gd name="connsiteX9" fmla="*/ 1483 w 3621"/>
                <a:gd name="connsiteY9" fmla="*/ 8800 h 14147"/>
                <a:gd name="connsiteX10" fmla="*/ 783 w 3621"/>
                <a:gd name="connsiteY10" fmla="*/ 11280 h 14147"/>
                <a:gd name="connsiteX11" fmla="*/ 195 w 3621"/>
                <a:gd name="connsiteY11" fmla="*/ 13317 h 14147"/>
                <a:gd name="connsiteX12" fmla="*/ 0 w 3621"/>
                <a:gd name="connsiteY12" fmla="*/ 14147 h 14147"/>
                <a:gd name="connsiteX13" fmla="*/ 1149 w 3621"/>
                <a:gd name="connsiteY13" fmla="*/ 12345 h 14147"/>
                <a:gd name="connsiteX14" fmla="*/ 2239 w 3621"/>
                <a:gd name="connsiteY14" fmla="*/ 9964 h 14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621" h="14147">
                  <a:moveTo>
                    <a:pt x="2239" y="9964"/>
                  </a:moveTo>
                  <a:cubicBezTo>
                    <a:pt x="2568" y="9141"/>
                    <a:pt x="2868" y="8291"/>
                    <a:pt x="3057" y="7488"/>
                  </a:cubicBezTo>
                  <a:cubicBezTo>
                    <a:pt x="3246" y="6686"/>
                    <a:pt x="3378" y="5938"/>
                    <a:pt x="3471" y="5168"/>
                  </a:cubicBezTo>
                  <a:cubicBezTo>
                    <a:pt x="3563" y="4398"/>
                    <a:pt x="3615" y="3606"/>
                    <a:pt x="3621" y="2791"/>
                  </a:cubicBezTo>
                  <a:cubicBezTo>
                    <a:pt x="3626" y="1977"/>
                    <a:pt x="3565" y="1140"/>
                    <a:pt x="3542" y="506"/>
                  </a:cubicBezTo>
                  <a:cubicBezTo>
                    <a:pt x="3519" y="-128"/>
                    <a:pt x="3519" y="-128"/>
                    <a:pt x="3502" y="294"/>
                  </a:cubicBezTo>
                  <a:cubicBezTo>
                    <a:pt x="3502" y="294"/>
                    <a:pt x="3370" y="1130"/>
                    <a:pt x="3209" y="1934"/>
                  </a:cubicBezTo>
                  <a:cubicBezTo>
                    <a:pt x="3047" y="2738"/>
                    <a:pt x="2889" y="3513"/>
                    <a:pt x="2717" y="4258"/>
                  </a:cubicBezTo>
                  <a:cubicBezTo>
                    <a:pt x="2546" y="5004"/>
                    <a:pt x="2359" y="5721"/>
                    <a:pt x="2150" y="6412"/>
                  </a:cubicBezTo>
                  <a:cubicBezTo>
                    <a:pt x="1942" y="7104"/>
                    <a:pt x="1698" y="7956"/>
                    <a:pt x="1483" y="8800"/>
                  </a:cubicBezTo>
                  <a:cubicBezTo>
                    <a:pt x="1268" y="9644"/>
                    <a:pt x="1034" y="10469"/>
                    <a:pt x="783" y="11280"/>
                  </a:cubicBezTo>
                  <a:cubicBezTo>
                    <a:pt x="532" y="12091"/>
                    <a:pt x="268" y="12890"/>
                    <a:pt x="195" y="13317"/>
                  </a:cubicBezTo>
                  <a:cubicBezTo>
                    <a:pt x="-63" y="14115"/>
                    <a:pt x="186" y="13775"/>
                    <a:pt x="0" y="14147"/>
                  </a:cubicBezTo>
                  <a:cubicBezTo>
                    <a:pt x="303" y="13831"/>
                    <a:pt x="750" y="13108"/>
                    <a:pt x="1149" y="12345"/>
                  </a:cubicBezTo>
                  <a:cubicBezTo>
                    <a:pt x="1548" y="11582"/>
                    <a:pt x="1910" y="10788"/>
                    <a:pt x="2239" y="996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EF98241C-C59A-C57C-1472-9C6675C872B8}"/>
                </a:ext>
              </a:extLst>
            </p:cNvPr>
            <p:cNvSpPr/>
            <p:nvPr/>
          </p:nvSpPr>
          <p:spPr>
            <a:xfrm>
              <a:off x="5952882" y="3469400"/>
              <a:ext cx="58439" cy="106663"/>
            </a:xfrm>
            <a:custGeom>
              <a:avLst/>
              <a:gdLst>
                <a:gd name="connsiteX0" fmla="*/ 3177 w 58439"/>
                <a:gd name="connsiteY0" fmla="*/ 16862 h 106663"/>
                <a:gd name="connsiteX1" fmla="*/ 9886 w 58439"/>
                <a:gd name="connsiteY1" fmla="*/ 37563 h 106663"/>
                <a:gd name="connsiteX2" fmla="*/ 19062 w 58439"/>
                <a:gd name="connsiteY2" fmla="*/ 57317 h 106663"/>
                <a:gd name="connsiteX3" fmla="*/ 30102 w 58439"/>
                <a:gd name="connsiteY3" fmla="*/ 76086 h 106663"/>
                <a:gd name="connsiteX4" fmla="*/ 42306 w 58439"/>
                <a:gd name="connsiteY4" fmla="*/ 92294 h 106663"/>
                <a:gd name="connsiteX5" fmla="*/ 53587 w 58439"/>
                <a:gd name="connsiteY5" fmla="*/ 103165 h 106663"/>
                <a:gd name="connsiteX6" fmla="*/ 58440 w 58439"/>
                <a:gd name="connsiteY6" fmla="*/ 106664 h 106663"/>
                <a:gd name="connsiteX7" fmla="*/ 47972 w 58439"/>
                <a:gd name="connsiteY7" fmla="*/ 95713 h 106663"/>
                <a:gd name="connsiteX8" fmla="*/ 35683 w 58439"/>
                <a:gd name="connsiteY8" fmla="*/ 80657 h 106663"/>
                <a:gd name="connsiteX9" fmla="*/ 24326 w 58439"/>
                <a:gd name="connsiteY9" fmla="*/ 62776 h 106663"/>
                <a:gd name="connsiteX10" fmla="*/ 14533 w 58439"/>
                <a:gd name="connsiteY10" fmla="*/ 43436 h 106663"/>
                <a:gd name="connsiteX11" fmla="*/ 6890 w 58439"/>
                <a:gd name="connsiteY11" fmla="*/ 23306 h 106663"/>
                <a:gd name="connsiteX12" fmla="*/ 1190 w 58439"/>
                <a:gd name="connsiteY12" fmla="*/ 4214 h 106663"/>
                <a:gd name="connsiteX13" fmla="*/ 510 w 58439"/>
                <a:gd name="connsiteY13" fmla="*/ 2497 h 106663"/>
                <a:gd name="connsiteX14" fmla="*/ 3177 w 58439"/>
                <a:gd name="connsiteY14" fmla="*/ 16862 h 106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8439" h="106663">
                  <a:moveTo>
                    <a:pt x="3177" y="16862"/>
                  </a:moveTo>
                  <a:cubicBezTo>
                    <a:pt x="4905" y="23941"/>
                    <a:pt x="7205" y="30827"/>
                    <a:pt x="9886" y="37563"/>
                  </a:cubicBezTo>
                  <a:cubicBezTo>
                    <a:pt x="12566" y="44299"/>
                    <a:pt x="15626" y="50885"/>
                    <a:pt x="19062" y="57317"/>
                  </a:cubicBezTo>
                  <a:cubicBezTo>
                    <a:pt x="22499" y="63749"/>
                    <a:pt x="26212" y="70168"/>
                    <a:pt x="30102" y="76086"/>
                  </a:cubicBezTo>
                  <a:cubicBezTo>
                    <a:pt x="33993" y="82003"/>
                    <a:pt x="38056" y="87410"/>
                    <a:pt x="42306" y="92294"/>
                  </a:cubicBezTo>
                  <a:cubicBezTo>
                    <a:pt x="46556" y="97178"/>
                    <a:pt x="51077" y="101442"/>
                    <a:pt x="53587" y="103165"/>
                  </a:cubicBezTo>
                  <a:cubicBezTo>
                    <a:pt x="58395" y="106720"/>
                    <a:pt x="56140" y="104832"/>
                    <a:pt x="58440" y="106664"/>
                  </a:cubicBezTo>
                  <a:cubicBezTo>
                    <a:pt x="56479" y="104432"/>
                    <a:pt x="52186" y="100266"/>
                    <a:pt x="47972" y="95713"/>
                  </a:cubicBezTo>
                  <a:cubicBezTo>
                    <a:pt x="43757" y="91159"/>
                    <a:pt x="39639" y="86165"/>
                    <a:pt x="35683" y="80657"/>
                  </a:cubicBezTo>
                  <a:cubicBezTo>
                    <a:pt x="31727" y="75150"/>
                    <a:pt x="27936" y="69128"/>
                    <a:pt x="24326" y="62776"/>
                  </a:cubicBezTo>
                  <a:cubicBezTo>
                    <a:pt x="20715" y="56423"/>
                    <a:pt x="17436" y="50003"/>
                    <a:pt x="14533" y="43436"/>
                  </a:cubicBezTo>
                  <a:cubicBezTo>
                    <a:pt x="11630" y="36868"/>
                    <a:pt x="9103" y="30153"/>
                    <a:pt x="6890" y="23306"/>
                  </a:cubicBezTo>
                  <a:cubicBezTo>
                    <a:pt x="4677" y="16460"/>
                    <a:pt x="2638" y="9505"/>
                    <a:pt x="1190" y="4214"/>
                  </a:cubicBezTo>
                  <a:cubicBezTo>
                    <a:pt x="-257" y="-1077"/>
                    <a:pt x="-257" y="-1077"/>
                    <a:pt x="510" y="2497"/>
                  </a:cubicBezTo>
                  <a:cubicBezTo>
                    <a:pt x="510" y="2497"/>
                    <a:pt x="1448" y="9783"/>
                    <a:pt x="3177" y="1686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80442E8E-7BCF-4A28-7E76-58743EFE2C3B}"/>
                </a:ext>
              </a:extLst>
            </p:cNvPr>
            <p:cNvSpPr/>
            <p:nvPr/>
          </p:nvSpPr>
          <p:spPr>
            <a:xfrm>
              <a:off x="5972030" y="3512926"/>
              <a:ext cx="78227" cy="76100"/>
            </a:xfrm>
            <a:custGeom>
              <a:avLst/>
              <a:gdLst>
                <a:gd name="connsiteX0" fmla="*/ 589 w 78227"/>
                <a:gd name="connsiteY0" fmla="*/ 3293 h 76100"/>
                <a:gd name="connsiteX1" fmla="*/ 1281 w 78227"/>
                <a:gd name="connsiteY1" fmla="*/ 5432 h 76100"/>
                <a:gd name="connsiteX2" fmla="*/ 2050 w 78227"/>
                <a:gd name="connsiteY2" fmla="*/ 7487 h 76100"/>
                <a:gd name="connsiteX3" fmla="*/ 3011 w 78227"/>
                <a:gd name="connsiteY3" fmla="*/ 9720 h 76100"/>
                <a:gd name="connsiteX4" fmla="*/ 4668 w 78227"/>
                <a:gd name="connsiteY4" fmla="*/ 13064 h 76100"/>
                <a:gd name="connsiteX5" fmla="*/ 6737 w 78227"/>
                <a:gd name="connsiteY5" fmla="*/ 16689 h 76100"/>
                <a:gd name="connsiteX6" fmla="*/ 9871 w 78227"/>
                <a:gd name="connsiteY6" fmla="*/ 21395 h 76100"/>
                <a:gd name="connsiteX7" fmla="*/ 16679 w 78227"/>
                <a:gd name="connsiteY7" fmla="*/ 30585 h 76100"/>
                <a:gd name="connsiteX8" fmla="*/ 25279 w 78227"/>
                <a:gd name="connsiteY8" fmla="*/ 40951 h 76100"/>
                <a:gd name="connsiteX9" fmla="*/ 35311 w 78227"/>
                <a:gd name="connsiteY9" fmla="*/ 51570 h 76100"/>
                <a:gd name="connsiteX10" fmla="*/ 47788 w 78227"/>
                <a:gd name="connsiteY10" fmla="*/ 62044 h 76100"/>
                <a:gd name="connsiteX11" fmla="*/ 61612 w 78227"/>
                <a:gd name="connsiteY11" fmla="*/ 70283 h 76100"/>
                <a:gd name="connsiteX12" fmla="*/ 75184 w 78227"/>
                <a:gd name="connsiteY12" fmla="*/ 75306 h 76100"/>
                <a:gd name="connsiteX13" fmla="*/ 76509 w 78227"/>
                <a:gd name="connsiteY13" fmla="*/ 75492 h 76100"/>
                <a:gd name="connsiteX14" fmla="*/ 67049 w 78227"/>
                <a:gd name="connsiteY14" fmla="*/ 71084 h 76100"/>
                <a:gd name="connsiteX15" fmla="*/ 53362 w 78227"/>
                <a:gd name="connsiteY15" fmla="*/ 63411 h 76100"/>
                <a:gd name="connsiteX16" fmla="*/ 40461 w 78227"/>
                <a:gd name="connsiteY16" fmla="*/ 53611 h 76100"/>
                <a:gd name="connsiteX17" fmla="*/ 29871 w 78227"/>
                <a:gd name="connsiteY17" fmla="*/ 43062 h 76100"/>
                <a:gd name="connsiteX18" fmla="*/ 20990 w 78227"/>
                <a:gd name="connsiteY18" fmla="*/ 32765 h 76100"/>
                <a:gd name="connsiteX19" fmla="*/ 13172 w 78227"/>
                <a:gd name="connsiteY19" fmla="*/ 22528 h 76100"/>
                <a:gd name="connsiteX20" fmla="*/ 9140 w 78227"/>
                <a:gd name="connsiteY20" fmla="*/ 16801 h 76100"/>
                <a:gd name="connsiteX21" fmla="*/ 6882 w 78227"/>
                <a:gd name="connsiteY21" fmla="*/ 13353 h 76100"/>
                <a:gd name="connsiteX22" fmla="*/ 4833 w 78227"/>
                <a:gd name="connsiteY22" fmla="*/ 9917 h 76100"/>
                <a:gd name="connsiteX23" fmla="*/ 3548 w 78227"/>
                <a:gd name="connsiteY23" fmla="*/ 7570 h 76100"/>
                <a:gd name="connsiteX24" fmla="*/ 2595 w 78227"/>
                <a:gd name="connsiteY24" fmla="*/ 5676 h 76100"/>
                <a:gd name="connsiteX25" fmla="*/ 1641 w 78227"/>
                <a:gd name="connsiteY25" fmla="*/ 3670 h 76100"/>
                <a:gd name="connsiteX26" fmla="*/ 809 w 78227"/>
                <a:gd name="connsiteY26" fmla="*/ 1837 h 76100"/>
                <a:gd name="connsiteX27" fmla="*/ 293 w 78227"/>
                <a:gd name="connsiteY27" fmla="*/ 630 h 76100"/>
                <a:gd name="connsiteX28" fmla="*/ 119 w 78227"/>
                <a:gd name="connsiteY28" fmla="*/ 120 h 76100"/>
                <a:gd name="connsiteX29" fmla="*/ 92 w 78227"/>
                <a:gd name="connsiteY29" fmla="*/ 0 h 76100"/>
                <a:gd name="connsiteX30" fmla="*/ 0 w 78227"/>
                <a:gd name="connsiteY30" fmla="*/ 409 h 76100"/>
                <a:gd name="connsiteX31" fmla="*/ 140 w 78227"/>
                <a:gd name="connsiteY31" fmla="*/ 1503 h 76100"/>
                <a:gd name="connsiteX32" fmla="*/ 589 w 78227"/>
                <a:gd name="connsiteY32" fmla="*/ 3293 h 76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78227" h="76100">
                  <a:moveTo>
                    <a:pt x="589" y="3293"/>
                  </a:moveTo>
                  <a:cubicBezTo>
                    <a:pt x="794" y="4004"/>
                    <a:pt x="1034" y="4728"/>
                    <a:pt x="1281" y="5432"/>
                  </a:cubicBezTo>
                  <a:cubicBezTo>
                    <a:pt x="1528" y="6137"/>
                    <a:pt x="1785" y="6822"/>
                    <a:pt x="2050" y="7487"/>
                  </a:cubicBezTo>
                  <a:cubicBezTo>
                    <a:pt x="2315" y="8152"/>
                    <a:pt x="2591" y="8797"/>
                    <a:pt x="3011" y="9720"/>
                  </a:cubicBezTo>
                  <a:cubicBezTo>
                    <a:pt x="3432" y="10642"/>
                    <a:pt x="4025" y="11855"/>
                    <a:pt x="4668" y="13064"/>
                  </a:cubicBezTo>
                  <a:cubicBezTo>
                    <a:pt x="5311" y="14274"/>
                    <a:pt x="6000" y="15483"/>
                    <a:pt x="6737" y="16689"/>
                  </a:cubicBezTo>
                  <a:cubicBezTo>
                    <a:pt x="7475" y="17894"/>
                    <a:pt x="8266" y="19092"/>
                    <a:pt x="9871" y="21395"/>
                  </a:cubicBezTo>
                  <a:cubicBezTo>
                    <a:pt x="11478" y="23699"/>
                    <a:pt x="13989" y="27138"/>
                    <a:pt x="16679" y="30585"/>
                  </a:cubicBezTo>
                  <a:cubicBezTo>
                    <a:pt x="19368" y="34032"/>
                    <a:pt x="22235" y="37487"/>
                    <a:pt x="25279" y="40951"/>
                  </a:cubicBezTo>
                  <a:cubicBezTo>
                    <a:pt x="28324" y="44415"/>
                    <a:pt x="31546" y="47887"/>
                    <a:pt x="35311" y="51570"/>
                  </a:cubicBezTo>
                  <a:cubicBezTo>
                    <a:pt x="39077" y="55252"/>
                    <a:pt x="43355" y="58851"/>
                    <a:pt x="47788" y="62044"/>
                  </a:cubicBezTo>
                  <a:cubicBezTo>
                    <a:pt x="52223" y="65238"/>
                    <a:pt x="56813" y="68024"/>
                    <a:pt x="61612" y="70283"/>
                  </a:cubicBezTo>
                  <a:cubicBezTo>
                    <a:pt x="66411" y="72542"/>
                    <a:pt x="71384" y="74279"/>
                    <a:pt x="75184" y="75306"/>
                  </a:cubicBezTo>
                  <a:cubicBezTo>
                    <a:pt x="78985" y="76333"/>
                    <a:pt x="78985" y="76333"/>
                    <a:pt x="76509" y="75492"/>
                  </a:cubicBezTo>
                  <a:cubicBezTo>
                    <a:pt x="76509" y="75492"/>
                    <a:pt x="71731" y="73341"/>
                    <a:pt x="67049" y="71084"/>
                  </a:cubicBezTo>
                  <a:cubicBezTo>
                    <a:pt x="62367" y="68827"/>
                    <a:pt x="57812" y="66276"/>
                    <a:pt x="53362" y="63411"/>
                  </a:cubicBezTo>
                  <a:cubicBezTo>
                    <a:pt x="48913" y="60546"/>
                    <a:pt x="44612" y="57279"/>
                    <a:pt x="40461" y="53611"/>
                  </a:cubicBezTo>
                  <a:cubicBezTo>
                    <a:pt x="36310" y="49942"/>
                    <a:pt x="33010" y="46505"/>
                    <a:pt x="29871" y="43062"/>
                  </a:cubicBezTo>
                  <a:cubicBezTo>
                    <a:pt x="26733" y="39619"/>
                    <a:pt x="23772" y="36187"/>
                    <a:pt x="20990" y="32765"/>
                  </a:cubicBezTo>
                  <a:cubicBezTo>
                    <a:pt x="18207" y="29344"/>
                    <a:pt x="15603" y="25933"/>
                    <a:pt x="13172" y="22528"/>
                  </a:cubicBezTo>
                  <a:cubicBezTo>
                    <a:pt x="10743" y="19124"/>
                    <a:pt x="9927" y="17954"/>
                    <a:pt x="9140" y="16801"/>
                  </a:cubicBezTo>
                  <a:cubicBezTo>
                    <a:pt x="8354" y="15648"/>
                    <a:pt x="7602" y="14499"/>
                    <a:pt x="6882" y="13353"/>
                  </a:cubicBezTo>
                  <a:cubicBezTo>
                    <a:pt x="6162" y="12209"/>
                    <a:pt x="5483" y="11062"/>
                    <a:pt x="4833" y="9917"/>
                  </a:cubicBezTo>
                  <a:cubicBezTo>
                    <a:pt x="4183" y="8773"/>
                    <a:pt x="3865" y="8183"/>
                    <a:pt x="3548" y="7570"/>
                  </a:cubicBezTo>
                  <a:cubicBezTo>
                    <a:pt x="3231" y="6958"/>
                    <a:pt x="2911" y="6328"/>
                    <a:pt x="2595" y="5676"/>
                  </a:cubicBezTo>
                  <a:cubicBezTo>
                    <a:pt x="2279" y="5026"/>
                    <a:pt x="1959" y="4357"/>
                    <a:pt x="1641" y="3670"/>
                  </a:cubicBezTo>
                  <a:cubicBezTo>
                    <a:pt x="1322" y="2982"/>
                    <a:pt x="1038" y="2353"/>
                    <a:pt x="809" y="1837"/>
                  </a:cubicBezTo>
                  <a:cubicBezTo>
                    <a:pt x="578" y="1321"/>
                    <a:pt x="407" y="919"/>
                    <a:pt x="293" y="630"/>
                  </a:cubicBezTo>
                  <a:cubicBezTo>
                    <a:pt x="179" y="340"/>
                    <a:pt x="131" y="163"/>
                    <a:pt x="119" y="120"/>
                  </a:cubicBezTo>
                  <a:cubicBezTo>
                    <a:pt x="133" y="59"/>
                    <a:pt x="65" y="19"/>
                    <a:pt x="92" y="0"/>
                  </a:cubicBezTo>
                  <a:cubicBezTo>
                    <a:pt x="43" y="28"/>
                    <a:pt x="0" y="163"/>
                    <a:pt x="0" y="409"/>
                  </a:cubicBezTo>
                  <a:cubicBezTo>
                    <a:pt x="0" y="655"/>
                    <a:pt x="44" y="1020"/>
                    <a:pt x="140" y="1503"/>
                  </a:cubicBezTo>
                  <a:cubicBezTo>
                    <a:pt x="235" y="1985"/>
                    <a:pt x="383" y="2584"/>
                    <a:pt x="589" y="329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B1D9CD8F-81FE-4161-649D-29A7F0465A00}"/>
                </a:ext>
              </a:extLst>
            </p:cNvPr>
            <p:cNvSpPr/>
            <p:nvPr/>
          </p:nvSpPr>
          <p:spPr>
            <a:xfrm>
              <a:off x="5999011" y="3545740"/>
              <a:ext cx="68677" cy="34993"/>
            </a:xfrm>
            <a:custGeom>
              <a:avLst/>
              <a:gdLst>
                <a:gd name="connsiteX0" fmla="*/ 0 w 68677"/>
                <a:gd name="connsiteY0" fmla="*/ 0 h 34993"/>
                <a:gd name="connsiteX1" fmla="*/ 17293 w 68677"/>
                <a:gd name="connsiteY1" fmla="*/ 17906 h 34993"/>
                <a:gd name="connsiteX2" fmla="*/ 40622 w 68677"/>
                <a:gd name="connsiteY2" fmla="*/ 30992 h 34993"/>
                <a:gd name="connsiteX3" fmla="*/ 63561 w 68677"/>
                <a:gd name="connsiteY3" fmla="*/ 34993 h 34993"/>
                <a:gd name="connsiteX4" fmla="*/ 65721 w 68677"/>
                <a:gd name="connsiteY4" fmla="*/ 34770 h 34993"/>
                <a:gd name="connsiteX5" fmla="*/ 49243 w 68677"/>
                <a:gd name="connsiteY5" fmla="*/ 31653 h 34993"/>
                <a:gd name="connsiteX6" fmla="*/ 25918 w 68677"/>
                <a:gd name="connsiteY6" fmla="*/ 21564 h 34993"/>
                <a:gd name="connsiteX7" fmla="*/ 7355 w 68677"/>
                <a:gd name="connsiteY7" fmla="*/ 7332 h 34993"/>
                <a:gd name="connsiteX8" fmla="*/ 0 w 68677"/>
                <a:gd name="connsiteY8" fmla="*/ 0 h 34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677" h="34993">
                  <a:moveTo>
                    <a:pt x="0" y="0"/>
                  </a:moveTo>
                  <a:cubicBezTo>
                    <a:pt x="2891" y="4601"/>
                    <a:pt x="9841" y="12064"/>
                    <a:pt x="17293" y="17906"/>
                  </a:cubicBezTo>
                  <a:cubicBezTo>
                    <a:pt x="24744" y="23749"/>
                    <a:pt x="32519" y="28124"/>
                    <a:pt x="40622" y="30992"/>
                  </a:cubicBezTo>
                  <a:cubicBezTo>
                    <a:pt x="48725" y="33858"/>
                    <a:pt x="57155" y="35004"/>
                    <a:pt x="63561" y="34993"/>
                  </a:cubicBezTo>
                  <a:cubicBezTo>
                    <a:pt x="69968" y="34983"/>
                    <a:pt x="69968" y="34983"/>
                    <a:pt x="65721" y="34770"/>
                  </a:cubicBezTo>
                  <a:cubicBezTo>
                    <a:pt x="65721" y="34770"/>
                    <a:pt x="57298" y="33685"/>
                    <a:pt x="49243" y="31653"/>
                  </a:cubicBezTo>
                  <a:cubicBezTo>
                    <a:pt x="41188" y="29622"/>
                    <a:pt x="33409" y="26318"/>
                    <a:pt x="25918" y="21564"/>
                  </a:cubicBezTo>
                  <a:cubicBezTo>
                    <a:pt x="18427" y="16810"/>
                    <a:pt x="11222" y="10599"/>
                    <a:pt x="7355" y="7332"/>
                  </a:cubicBezTo>
                  <a:cubicBezTo>
                    <a:pt x="55" y="-46"/>
                    <a:pt x="3434" y="4110"/>
                    <a:pt x="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DF0DFC0C-49D2-19A7-4845-E51BE50F4AD4}"/>
                </a:ext>
              </a:extLst>
            </p:cNvPr>
            <p:cNvSpPr/>
            <p:nvPr/>
          </p:nvSpPr>
          <p:spPr>
            <a:xfrm>
              <a:off x="6024324" y="3558113"/>
              <a:ext cx="25276" cy="10866"/>
            </a:xfrm>
            <a:custGeom>
              <a:avLst/>
              <a:gdLst>
                <a:gd name="connsiteX0" fmla="*/ 6274 w 25276"/>
                <a:gd name="connsiteY0" fmla="*/ 4857 h 10866"/>
                <a:gd name="connsiteX1" fmla="*/ 14855 w 25276"/>
                <a:gd name="connsiteY1" fmla="*/ 8754 h 10866"/>
                <a:gd name="connsiteX2" fmla="*/ 23372 w 25276"/>
                <a:gd name="connsiteY2" fmla="*/ 10634 h 10866"/>
                <a:gd name="connsiteX3" fmla="*/ 24193 w 25276"/>
                <a:gd name="connsiteY3" fmla="*/ 10621 h 10866"/>
                <a:gd name="connsiteX4" fmla="*/ 18227 w 25276"/>
                <a:gd name="connsiteY4" fmla="*/ 8573 h 10866"/>
                <a:gd name="connsiteX5" fmla="*/ 9705 w 25276"/>
                <a:gd name="connsiteY5" fmla="*/ 4996 h 10866"/>
                <a:gd name="connsiteX6" fmla="*/ 2761 w 25276"/>
                <a:gd name="connsiteY6" fmla="*/ 1562 h 10866"/>
                <a:gd name="connsiteX7" fmla="*/ 0 w 25276"/>
                <a:gd name="connsiteY7" fmla="*/ 0 h 10866"/>
                <a:gd name="connsiteX8" fmla="*/ 6274 w 25276"/>
                <a:gd name="connsiteY8" fmla="*/ 4857 h 10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276" h="10866">
                  <a:moveTo>
                    <a:pt x="6274" y="4857"/>
                  </a:moveTo>
                  <a:cubicBezTo>
                    <a:pt x="8964" y="6516"/>
                    <a:pt x="11840" y="7812"/>
                    <a:pt x="14855" y="8754"/>
                  </a:cubicBezTo>
                  <a:cubicBezTo>
                    <a:pt x="17871" y="9697"/>
                    <a:pt x="20992" y="10321"/>
                    <a:pt x="23372" y="10634"/>
                  </a:cubicBezTo>
                  <a:cubicBezTo>
                    <a:pt x="25752" y="10946"/>
                    <a:pt x="25752" y="10946"/>
                    <a:pt x="24193" y="10621"/>
                  </a:cubicBezTo>
                  <a:cubicBezTo>
                    <a:pt x="24193" y="10621"/>
                    <a:pt x="21159" y="9620"/>
                    <a:pt x="18227" y="8573"/>
                  </a:cubicBezTo>
                  <a:cubicBezTo>
                    <a:pt x="15294" y="7527"/>
                    <a:pt x="12477" y="6305"/>
                    <a:pt x="9705" y="4996"/>
                  </a:cubicBezTo>
                  <a:cubicBezTo>
                    <a:pt x="6933" y="3688"/>
                    <a:pt x="4211" y="2216"/>
                    <a:pt x="2761" y="1562"/>
                  </a:cubicBezTo>
                  <a:cubicBezTo>
                    <a:pt x="43" y="-57"/>
                    <a:pt x="1267" y="965"/>
                    <a:pt x="0" y="0"/>
                  </a:cubicBezTo>
                  <a:cubicBezTo>
                    <a:pt x="1058" y="1258"/>
                    <a:pt x="3584" y="3197"/>
                    <a:pt x="6274" y="48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B811251E-4AB8-634A-343A-1228F2AEDEE7}"/>
                </a:ext>
              </a:extLst>
            </p:cNvPr>
            <p:cNvSpPr/>
            <p:nvPr/>
          </p:nvSpPr>
          <p:spPr>
            <a:xfrm>
              <a:off x="6032393" y="3553523"/>
              <a:ext cx="30269" cy="8616"/>
            </a:xfrm>
            <a:custGeom>
              <a:avLst/>
              <a:gdLst>
                <a:gd name="connsiteX0" fmla="*/ 7843 w 30269"/>
                <a:gd name="connsiteY0" fmla="*/ 5036 h 8616"/>
                <a:gd name="connsiteX1" fmla="*/ 12938 w 30269"/>
                <a:gd name="connsiteY1" fmla="*/ 6982 h 8616"/>
                <a:gd name="connsiteX2" fmla="*/ 18111 w 30269"/>
                <a:gd name="connsiteY2" fmla="*/ 8154 h 8616"/>
                <a:gd name="connsiteX3" fmla="*/ 23637 w 30269"/>
                <a:gd name="connsiteY3" fmla="*/ 8611 h 8616"/>
                <a:gd name="connsiteX4" fmla="*/ 29056 w 30269"/>
                <a:gd name="connsiteY4" fmla="*/ 8388 h 8616"/>
                <a:gd name="connsiteX5" fmla="*/ 29564 w 30269"/>
                <a:gd name="connsiteY5" fmla="*/ 8259 h 8616"/>
                <a:gd name="connsiteX6" fmla="*/ 25616 w 30269"/>
                <a:gd name="connsiteY6" fmla="*/ 7799 h 8616"/>
                <a:gd name="connsiteX7" fmla="*/ 20114 w 30269"/>
                <a:gd name="connsiteY7" fmla="*/ 6990 h 8616"/>
                <a:gd name="connsiteX8" fmla="*/ 15136 w 30269"/>
                <a:gd name="connsiteY8" fmla="*/ 5788 h 8616"/>
                <a:gd name="connsiteX9" fmla="*/ 10070 w 30269"/>
                <a:gd name="connsiteY9" fmla="*/ 4251 h 8616"/>
                <a:gd name="connsiteX10" fmla="*/ 5229 w 30269"/>
                <a:gd name="connsiteY10" fmla="*/ 2387 h 8616"/>
                <a:gd name="connsiteX11" fmla="*/ 1464 w 30269"/>
                <a:gd name="connsiteY11" fmla="*/ 690 h 8616"/>
                <a:gd name="connsiteX12" fmla="*/ 0 w 30269"/>
                <a:gd name="connsiteY12" fmla="*/ 0 h 8616"/>
                <a:gd name="connsiteX13" fmla="*/ 3245 w 30269"/>
                <a:gd name="connsiteY13" fmla="*/ 2558 h 8616"/>
                <a:gd name="connsiteX14" fmla="*/ 7843 w 30269"/>
                <a:gd name="connsiteY14" fmla="*/ 5036 h 8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0269" h="8616">
                  <a:moveTo>
                    <a:pt x="7843" y="5036"/>
                  </a:moveTo>
                  <a:cubicBezTo>
                    <a:pt x="9483" y="5783"/>
                    <a:pt x="11226" y="6448"/>
                    <a:pt x="12938" y="6982"/>
                  </a:cubicBezTo>
                  <a:cubicBezTo>
                    <a:pt x="14650" y="7516"/>
                    <a:pt x="16343" y="7890"/>
                    <a:pt x="18111" y="8154"/>
                  </a:cubicBezTo>
                  <a:cubicBezTo>
                    <a:pt x="19880" y="8418"/>
                    <a:pt x="21722" y="8576"/>
                    <a:pt x="23637" y="8611"/>
                  </a:cubicBezTo>
                  <a:cubicBezTo>
                    <a:pt x="25552" y="8646"/>
                    <a:pt x="27537" y="8524"/>
                    <a:pt x="29056" y="8388"/>
                  </a:cubicBezTo>
                  <a:cubicBezTo>
                    <a:pt x="30576" y="8252"/>
                    <a:pt x="30576" y="8252"/>
                    <a:pt x="29564" y="8259"/>
                  </a:cubicBezTo>
                  <a:cubicBezTo>
                    <a:pt x="29564" y="8259"/>
                    <a:pt x="27541" y="8020"/>
                    <a:pt x="25616" y="7799"/>
                  </a:cubicBezTo>
                  <a:cubicBezTo>
                    <a:pt x="23692" y="7577"/>
                    <a:pt x="21859" y="7319"/>
                    <a:pt x="20114" y="6990"/>
                  </a:cubicBezTo>
                  <a:cubicBezTo>
                    <a:pt x="18370" y="6661"/>
                    <a:pt x="16715" y="6261"/>
                    <a:pt x="15136" y="5788"/>
                  </a:cubicBezTo>
                  <a:cubicBezTo>
                    <a:pt x="13558" y="5315"/>
                    <a:pt x="11766" y="4814"/>
                    <a:pt x="10070" y="4251"/>
                  </a:cubicBezTo>
                  <a:cubicBezTo>
                    <a:pt x="8373" y="3689"/>
                    <a:pt x="6762" y="3066"/>
                    <a:pt x="5229" y="2387"/>
                  </a:cubicBezTo>
                  <a:cubicBezTo>
                    <a:pt x="3696" y="1709"/>
                    <a:pt x="2238" y="975"/>
                    <a:pt x="1464" y="690"/>
                  </a:cubicBezTo>
                  <a:cubicBezTo>
                    <a:pt x="41" y="-58"/>
                    <a:pt x="649" y="463"/>
                    <a:pt x="0" y="0"/>
                  </a:cubicBezTo>
                  <a:cubicBezTo>
                    <a:pt x="526" y="645"/>
                    <a:pt x="1821" y="1652"/>
                    <a:pt x="3245" y="2558"/>
                  </a:cubicBezTo>
                  <a:cubicBezTo>
                    <a:pt x="4669" y="3464"/>
                    <a:pt x="6203" y="4290"/>
                    <a:pt x="7843" y="503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017BA5D6-F34D-569D-22D1-1ED800BAFA32}"/>
                </a:ext>
              </a:extLst>
            </p:cNvPr>
            <p:cNvSpPr/>
            <p:nvPr/>
          </p:nvSpPr>
          <p:spPr>
            <a:xfrm>
              <a:off x="6187150" y="3179024"/>
              <a:ext cx="41279" cy="69351"/>
            </a:xfrm>
            <a:custGeom>
              <a:avLst/>
              <a:gdLst>
                <a:gd name="connsiteX0" fmla="*/ 21377 w 41279"/>
                <a:gd name="connsiteY0" fmla="*/ 17200 h 69351"/>
                <a:gd name="connsiteX1" fmla="*/ 30466 w 41279"/>
                <a:gd name="connsiteY1" fmla="*/ 7620 h 69351"/>
                <a:gd name="connsiteX2" fmla="*/ 38130 w 41279"/>
                <a:gd name="connsiteY2" fmla="*/ 1763 h 69351"/>
                <a:gd name="connsiteX3" fmla="*/ 41279 w 41279"/>
                <a:gd name="connsiteY3" fmla="*/ 0 h 69351"/>
                <a:gd name="connsiteX4" fmla="*/ 32657 w 41279"/>
                <a:gd name="connsiteY4" fmla="*/ 3896 h 69351"/>
                <a:gd name="connsiteX5" fmla="*/ 22907 w 41279"/>
                <a:gd name="connsiteY5" fmla="*/ 12296 h 69351"/>
                <a:gd name="connsiteX6" fmla="*/ 13932 w 41279"/>
                <a:gd name="connsiteY6" fmla="*/ 24276 h 69351"/>
                <a:gd name="connsiteX7" fmla="*/ 6750 w 41279"/>
                <a:gd name="connsiteY7" fmla="*/ 38070 h 69351"/>
                <a:gd name="connsiteX8" fmla="*/ 2047 w 41279"/>
                <a:gd name="connsiteY8" fmla="*/ 52526 h 69351"/>
                <a:gd name="connsiteX9" fmla="*/ 139 w 41279"/>
                <a:gd name="connsiteY9" fmla="*/ 66308 h 69351"/>
                <a:gd name="connsiteX10" fmla="*/ 234 w 41279"/>
                <a:gd name="connsiteY10" fmla="*/ 67601 h 69351"/>
                <a:gd name="connsiteX11" fmla="*/ 2468 w 41279"/>
                <a:gd name="connsiteY11" fmla="*/ 57783 h 69351"/>
                <a:gd name="connsiteX12" fmla="*/ 6770 w 41279"/>
                <a:gd name="connsiteY12" fmla="*/ 43499 h 69351"/>
                <a:gd name="connsiteX13" fmla="*/ 13010 w 41279"/>
                <a:gd name="connsiteY13" fmla="*/ 29770 h 69351"/>
                <a:gd name="connsiteX14" fmla="*/ 21377 w 41279"/>
                <a:gd name="connsiteY14" fmla="*/ 17200 h 69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1279" h="69351">
                  <a:moveTo>
                    <a:pt x="21377" y="17200"/>
                  </a:moveTo>
                  <a:cubicBezTo>
                    <a:pt x="24369" y="13446"/>
                    <a:pt x="27413" y="10277"/>
                    <a:pt x="30466" y="7620"/>
                  </a:cubicBezTo>
                  <a:cubicBezTo>
                    <a:pt x="33518" y="4964"/>
                    <a:pt x="36629" y="2839"/>
                    <a:pt x="38130" y="1763"/>
                  </a:cubicBezTo>
                  <a:cubicBezTo>
                    <a:pt x="41304" y="66"/>
                    <a:pt x="39606" y="621"/>
                    <a:pt x="41279" y="0"/>
                  </a:cubicBezTo>
                  <a:cubicBezTo>
                    <a:pt x="39451" y="269"/>
                    <a:pt x="36015" y="1744"/>
                    <a:pt x="32657" y="3896"/>
                  </a:cubicBezTo>
                  <a:cubicBezTo>
                    <a:pt x="29298" y="6047"/>
                    <a:pt x="26033" y="8845"/>
                    <a:pt x="22907" y="12296"/>
                  </a:cubicBezTo>
                  <a:cubicBezTo>
                    <a:pt x="19781" y="15747"/>
                    <a:pt x="16744" y="19787"/>
                    <a:pt x="13932" y="24276"/>
                  </a:cubicBezTo>
                  <a:cubicBezTo>
                    <a:pt x="11121" y="28765"/>
                    <a:pt x="8745" y="33365"/>
                    <a:pt x="6750" y="38070"/>
                  </a:cubicBezTo>
                  <a:cubicBezTo>
                    <a:pt x="4755" y="42776"/>
                    <a:pt x="3145" y="47587"/>
                    <a:pt x="2047" y="52526"/>
                  </a:cubicBezTo>
                  <a:cubicBezTo>
                    <a:pt x="950" y="57465"/>
                    <a:pt x="337" y="62500"/>
                    <a:pt x="139" y="66308"/>
                  </a:cubicBezTo>
                  <a:cubicBezTo>
                    <a:pt x="-60" y="70117"/>
                    <a:pt x="-60" y="70117"/>
                    <a:pt x="234" y="67601"/>
                  </a:cubicBezTo>
                  <a:cubicBezTo>
                    <a:pt x="234" y="67601"/>
                    <a:pt x="1310" y="62639"/>
                    <a:pt x="2468" y="57783"/>
                  </a:cubicBezTo>
                  <a:cubicBezTo>
                    <a:pt x="3625" y="52926"/>
                    <a:pt x="5063" y="48175"/>
                    <a:pt x="6770" y="43499"/>
                  </a:cubicBezTo>
                  <a:cubicBezTo>
                    <a:pt x="8477" y="38821"/>
                    <a:pt x="10557" y="34244"/>
                    <a:pt x="13010" y="29770"/>
                  </a:cubicBezTo>
                  <a:cubicBezTo>
                    <a:pt x="15462" y="25295"/>
                    <a:pt x="18385" y="20954"/>
                    <a:pt x="21377" y="172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87D9DC33-0DA7-FDED-D3E3-D7F16FB393ED}"/>
                </a:ext>
              </a:extLst>
            </p:cNvPr>
            <p:cNvSpPr/>
            <p:nvPr/>
          </p:nvSpPr>
          <p:spPr>
            <a:xfrm>
              <a:off x="6196657" y="3178504"/>
              <a:ext cx="51268" cy="51623"/>
            </a:xfrm>
            <a:custGeom>
              <a:avLst/>
              <a:gdLst>
                <a:gd name="connsiteX0" fmla="*/ 41179 w 51268"/>
                <a:gd name="connsiteY0" fmla="*/ 3595 h 51623"/>
                <a:gd name="connsiteX1" fmla="*/ 29447 w 51268"/>
                <a:gd name="connsiteY1" fmla="*/ 9869 h 51623"/>
                <a:gd name="connsiteX2" fmla="*/ 19147 w 51268"/>
                <a:gd name="connsiteY2" fmla="*/ 17893 h 51623"/>
                <a:gd name="connsiteX3" fmla="*/ 11681 w 51268"/>
                <a:gd name="connsiteY3" fmla="*/ 26170 h 51623"/>
                <a:gd name="connsiteX4" fmla="*/ 5671 w 51268"/>
                <a:gd name="connsiteY4" fmla="*/ 36241 h 51623"/>
                <a:gd name="connsiteX5" fmla="*/ 1425 w 51268"/>
                <a:gd name="connsiteY5" fmla="*/ 46779 h 51623"/>
                <a:gd name="connsiteX6" fmla="*/ 0 w 51268"/>
                <a:gd name="connsiteY6" fmla="*/ 51623 h 51623"/>
                <a:gd name="connsiteX7" fmla="*/ 5379 w 51268"/>
                <a:gd name="connsiteY7" fmla="*/ 40967 h 51623"/>
                <a:gd name="connsiteX8" fmla="*/ 11306 w 51268"/>
                <a:gd name="connsiteY8" fmla="*/ 30305 h 51623"/>
                <a:gd name="connsiteX9" fmla="*/ 17879 w 51268"/>
                <a:gd name="connsiteY9" fmla="*/ 21925 h 51623"/>
                <a:gd name="connsiteX10" fmla="*/ 27059 w 51268"/>
                <a:gd name="connsiteY10" fmla="*/ 13981 h 51623"/>
                <a:gd name="connsiteX11" fmla="*/ 37894 w 51268"/>
                <a:gd name="connsiteY11" fmla="*/ 6913 h 51623"/>
                <a:gd name="connsiteX12" fmla="*/ 48799 w 51268"/>
                <a:gd name="connsiteY12" fmla="*/ 1203 h 51623"/>
                <a:gd name="connsiteX13" fmla="*/ 49775 w 51268"/>
                <a:gd name="connsiteY13" fmla="*/ 569 h 51623"/>
                <a:gd name="connsiteX14" fmla="*/ 41179 w 51268"/>
                <a:gd name="connsiteY14" fmla="*/ 3595 h 51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1268" h="51623">
                  <a:moveTo>
                    <a:pt x="41179" y="3595"/>
                  </a:moveTo>
                  <a:cubicBezTo>
                    <a:pt x="37024" y="5360"/>
                    <a:pt x="33107" y="7454"/>
                    <a:pt x="29447" y="9869"/>
                  </a:cubicBezTo>
                  <a:cubicBezTo>
                    <a:pt x="25787" y="12285"/>
                    <a:pt x="22358" y="14966"/>
                    <a:pt x="19147" y="17893"/>
                  </a:cubicBezTo>
                  <a:cubicBezTo>
                    <a:pt x="15936" y="20821"/>
                    <a:pt x="13769" y="23273"/>
                    <a:pt x="11681" y="26170"/>
                  </a:cubicBezTo>
                  <a:cubicBezTo>
                    <a:pt x="9592" y="29067"/>
                    <a:pt x="7573" y="32415"/>
                    <a:pt x="5671" y="36241"/>
                  </a:cubicBezTo>
                  <a:cubicBezTo>
                    <a:pt x="3768" y="40066"/>
                    <a:pt x="2018" y="44376"/>
                    <a:pt x="1425" y="46779"/>
                  </a:cubicBezTo>
                  <a:cubicBezTo>
                    <a:pt x="-67" y="51598"/>
                    <a:pt x="899" y="49206"/>
                    <a:pt x="0" y="51623"/>
                  </a:cubicBezTo>
                  <a:cubicBezTo>
                    <a:pt x="1352" y="49383"/>
                    <a:pt x="3385" y="44956"/>
                    <a:pt x="5379" y="40967"/>
                  </a:cubicBezTo>
                  <a:cubicBezTo>
                    <a:pt x="7372" y="36978"/>
                    <a:pt x="9322" y="33413"/>
                    <a:pt x="11306" y="30305"/>
                  </a:cubicBezTo>
                  <a:cubicBezTo>
                    <a:pt x="13291" y="27196"/>
                    <a:pt x="15323" y="24552"/>
                    <a:pt x="17879" y="21925"/>
                  </a:cubicBezTo>
                  <a:cubicBezTo>
                    <a:pt x="20434" y="19297"/>
                    <a:pt x="23638" y="16520"/>
                    <a:pt x="27059" y="13981"/>
                  </a:cubicBezTo>
                  <a:cubicBezTo>
                    <a:pt x="30480" y="11442"/>
                    <a:pt x="34093" y="9100"/>
                    <a:pt x="37894" y="6913"/>
                  </a:cubicBezTo>
                  <a:cubicBezTo>
                    <a:pt x="41694" y="4726"/>
                    <a:pt x="45692" y="2680"/>
                    <a:pt x="48799" y="1203"/>
                  </a:cubicBezTo>
                  <a:cubicBezTo>
                    <a:pt x="51906" y="-274"/>
                    <a:pt x="51906" y="-274"/>
                    <a:pt x="49775" y="569"/>
                  </a:cubicBezTo>
                  <a:cubicBezTo>
                    <a:pt x="49775" y="569"/>
                    <a:pt x="45334" y="1831"/>
                    <a:pt x="41179" y="35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7BDF3329-8CBA-416D-8F55-A28524FD90AC}"/>
                </a:ext>
              </a:extLst>
            </p:cNvPr>
            <p:cNvSpPr/>
            <p:nvPr/>
          </p:nvSpPr>
          <p:spPr>
            <a:xfrm>
              <a:off x="6211588" y="3193887"/>
              <a:ext cx="25269" cy="22566"/>
            </a:xfrm>
            <a:custGeom>
              <a:avLst/>
              <a:gdLst>
                <a:gd name="connsiteX0" fmla="*/ 17390 w 25269"/>
                <a:gd name="connsiteY0" fmla="*/ 4397 h 22566"/>
                <a:gd name="connsiteX1" fmla="*/ 8365 w 25269"/>
                <a:gd name="connsiteY1" fmla="*/ 11623 h 22566"/>
                <a:gd name="connsiteX2" fmla="*/ 2115 w 25269"/>
                <a:gd name="connsiteY2" fmla="*/ 19163 h 22566"/>
                <a:gd name="connsiteX3" fmla="*/ 0 w 25269"/>
                <a:gd name="connsiteY3" fmla="*/ 22567 h 22566"/>
                <a:gd name="connsiteX4" fmla="*/ 6832 w 25269"/>
                <a:gd name="connsiteY4" fmla="*/ 15542 h 22566"/>
                <a:gd name="connsiteX5" fmla="*/ 15178 w 25269"/>
                <a:gd name="connsiteY5" fmla="*/ 7761 h 22566"/>
                <a:gd name="connsiteX6" fmla="*/ 23411 w 25269"/>
                <a:gd name="connsiteY6" fmla="*/ 1344 h 22566"/>
                <a:gd name="connsiteX7" fmla="*/ 24118 w 25269"/>
                <a:gd name="connsiteY7" fmla="*/ 676 h 22566"/>
                <a:gd name="connsiteX8" fmla="*/ 17390 w 25269"/>
                <a:gd name="connsiteY8" fmla="*/ 4397 h 22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269" h="22566">
                  <a:moveTo>
                    <a:pt x="17390" y="4397"/>
                  </a:moveTo>
                  <a:cubicBezTo>
                    <a:pt x="14156" y="6481"/>
                    <a:pt x="11121" y="8874"/>
                    <a:pt x="8365" y="11623"/>
                  </a:cubicBezTo>
                  <a:cubicBezTo>
                    <a:pt x="5609" y="14373"/>
                    <a:pt x="3111" y="17421"/>
                    <a:pt x="2115" y="19163"/>
                  </a:cubicBezTo>
                  <a:cubicBezTo>
                    <a:pt x="-58" y="22525"/>
                    <a:pt x="1177" y="20948"/>
                    <a:pt x="0" y="22567"/>
                  </a:cubicBezTo>
                  <a:cubicBezTo>
                    <a:pt x="1508" y="21202"/>
                    <a:pt x="4123" y="18272"/>
                    <a:pt x="6832" y="15542"/>
                  </a:cubicBezTo>
                  <a:cubicBezTo>
                    <a:pt x="9541" y="12813"/>
                    <a:pt x="12306" y="10217"/>
                    <a:pt x="15178" y="7761"/>
                  </a:cubicBezTo>
                  <a:cubicBezTo>
                    <a:pt x="18051" y="5306"/>
                    <a:pt x="21066" y="3003"/>
                    <a:pt x="23411" y="1344"/>
                  </a:cubicBezTo>
                  <a:cubicBezTo>
                    <a:pt x="25755" y="-315"/>
                    <a:pt x="25755" y="-315"/>
                    <a:pt x="24118" y="676"/>
                  </a:cubicBezTo>
                  <a:cubicBezTo>
                    <a:pt x="24118" y="676"/>
                    <a:pt x="20623" y="2312"/>
                    <a:pt x="17390" y="439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2B4C74AC-B887-9824-824E-6FC20C219B21}"/>
                </a:ext>
              </a:extLst>
            </p:cNvPr>
            <p:cNvSpPr/>
            <p:nvPr/>
          </p:nvSpPr>
          <p:spPr>
            <a:xfrm>
              <a:off x="6154806" y="3146558"/>
              <a:ext cx="58893" cy="101370"/>
            </a:xfrm>
            <a:custGeom>
              <a:avLst/>
              <a:gdLst>
                <a:gd name="connsiteX0" fmla="*/ 31830 w 58893"/>
                <a:gd name="connsiteY0" fmla="*/ 23505 h 101370"/>
                <a:gd name="connsiteX1" fmla="*/ 18259 w 58893"/>
                <a:gd name="connsiteY1" fmla="*/ 42006 h 101370"/>
                <a:gd name="connsiteX2" fmla="*/ 10499 w 58893"/>
                <a:gd name="connsiteY2" fmla="*/ 57227 h 101370"/>
                <a:gd name="connsiteX3" fmla="*/ 4810 w 58893"/>
                <a:gd name="connsiteY3" fmla="*/ 75386 h 101370"/>
                <a:gd name="connsiteX4" fmla="*/ 690 w 58893"/>
                <a:gd name="connsiteY4" fmla="*/ 96353 h 101370"/>
                <a:gd name="connsiteX5" fmla="*/ 604 w 58893"/>
                <a:gd name="connsiteY5" fmla="*/ 98491 h 101370"/>
                <a:gd name="connsiteX6" fmla="*/ 4787 w 58893"/>
                <a:gd name="connsiteY6" fmla="*/ 82976 h 101370"/>
                <a:gd name="connsiteX7" fmla="*/ 10426 w 58893"/>
                <a:gd name="connsiteY7" fmla="*/ 63365 h 101370"/>
                <a:gd name="connsiteX8" fmla="*/ 16437 w 58893"/>
                <a:gd name="connsiteY8" fmla="*/ 48878 h 101370"/>
                <a:gd name="connsiteX9" fmla="*/ 28469 w 58893"/>
                <a:gd name="connsiteY9" fmla="*/ 31008 h 101370"/>
                <a:gd name="connsiteX10" fmla="*/ 43020 w 58893"/>
                <a:gd name="connsiteY10" fmla="*/ 14100 h 101370"/>
                <a:gd name="connsiteX11" fmla="*/ 54486 w 58893"/>
                <a:gd name="connsiteY11" fmla="*/ 3382 h 101370"/>
                <a:gd name="connsiteX12" fmla="*/ 58893 w 58893"/>
                <a:gd name="connsiteY12" fmla="*/ 0 h 101370"/>
                <a:gd name="connsiteX13" fmla="*/ 46529 w 58893"/>
                <a:gd name="connsiteY13" fmla="*/ 8244 h 101370"/>
                <a:gd name="connsiteX14" fmla="*/ 31830 w 58893"/>
                <a:gd name="connsiteY14" fmla="*/ 23505 h 101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8893" h="101370">
                  <a:moveTo>
                    <a:pt x="31830" y="23505"/>
                  </a:moveTo>
                  <a:cubicBezTo>
                    <a:pt x="26890" y="29497"/>
                    <a:pt x="21886" y="36365"/>
                    <a:pt x="18259" y="42006"/>
                  </a:cubicBezTo>
                  <a:cubicBezTo>
                    <a:pt x="14632" y="47647"/>
                    <a:pt x="12511" y="52018"/>
                    <a:pt x="10499" y="57227"/>
                  </a:cubicBezTo>
                  <a:cubicBezTo>
                    <a:pt x="8486" y="62436"/>
                    <a:pt x="6578" y="68485"/>
                    <a:pt x="4810" y="75386"/>
                  </a:cubicBezTo>
                  <a:cubicBezTo>
                    <a:pt x="3043" y="82287"/>
                    <a:pt x="1594" y="90076"/>
                    <a:pt x="690" y="96353"/>
                  </a:cubicBezTo>
                  <a:cubicBezTo>
                    <a:pt x="-215" y="102631"/>
                    <a:pt x="-215" y="102631"/>
                    <a:pt x="604" y="98491"/>
                  </a:cubicBezTo>
                  <a:cubicBezTo>
                    <a:pt x="604" y="98491"/>
                    <a:pt x="2889" y="90346"/>
                    <a:pt x="4787" y="82976"/>
                  </a:cubicBezTo>
                  <a:cubicBezTo>
                    <a:pt x="6685" y="75606"/>
                    <a:pt x="8509" y="69057"/>
                    <a:pt x="10426" y="63365"/>
                  </a:cubicBezTo>
                  <a:cubicBezTo>
                    <a:pt x="12342" y="57673"/>
                    <a:pt x="14349" y="52842"/>
                    <a:pt x="16437" y="48878"/>
                  </a:cubicBezTo>
                  <a:cubicBezTo>
                    <a:pt x="18526" y="44914"/>
                    <a:pt x="23534" y="37522"/>
                    <a:pt x="28469" y="31008"/>
                  </a:cubicBezTo>
                  <a:cubicBezTo>
                    <a:pt x="33404" y="24494"/>
                    <a:pt x="38262" y="18864"/>
                    <a:pt x="43020" y="14100"/>
                  </a:cubicBezTo>
                  <a:cubicBezTo>
                    <a:pt x="47779" y="9337"/>
                    <a:pt x="52367" y="5337"/>
                    <a:pt x="54486" y="3382"/>
                  </a:cubicBezTo>
                  <a:cubicBezTo>
                    <a:pt x="58929" y="61"/>
                    <a:pt x="56569" y="1366"/>
                    <a:pt x="58893" y="0"/>
                  </a:cubicBezTo>
                  <a:cubicBezTo>
                    <a:pt x="56296" y="946"/>
                    <a:pt x="51414" y="4091"/>
                    <a:pt x="46529" y="8244"/>
                  </a:cubicBezTo>
                  <a:cubicBezTo>
                    <a:pt x="41645" y="12396"/>
                    <a:pt x="36769" y="17513"/>
                    <a:pt x="31830" y="235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4ECC208F-DE4F-6C33-839A-33E6D05EA2F0}"/>
                </a:ext>
              </a:extLst>
            </p:cNvPr>
            <p:cNvSpPr/>
            <p:nvPr/>
          </p:nvSpPr>
          <p:spPr>
            <a:xfrm>
              <a:off x="6255754" y="3335501"/>
              <a:ext cx="19522" cy="41245"/>
            </a:xfrm>
            <a:custGeom>
              <a:avLst/>
              <a:gdLst>
                <a:gd name="connsiteX0" fmla="*/ 16314 w 19522"/>
                <a:gd name="connsiteY0" fmla="*/ 25976 h 41245"/>
                <a:gd name="connsiteX1" fmla="*/ 18997 w 19522"/>
                <a:gd name="connsiteY1" fmla="*/ 17388 h 41245"/>
                <a:gd name="connsiteX2" fmla="*/ 19440 w 19522"/>
                <a:gd name="connsiteY2" fmla="*/ 8973 h 41245"/>
                <a:gd name="connsiteX3" fmla="*/ 18085 w 19522"/>
                <a:gd name="connsiteY3" fmla="*/ 1566 h 41245"/>
                <a:gd name="connsiteX4" fmla="*/ 17783 w 19522"/>
                <a:gd name="connsiteY4" fmla="*/ 929 h 41245"/>
                <a:gd name="connsiteX5" fmla="*/ 18152 w 19522"/>
                <a:gd name="connsiteY5" fmla="*/ 6316 h 41245"/>
                <a:gd name="connsiteX6" fmla="*/ 17703 w 19522"/>
                <a:gd name="connsiteY6" fmla="*/ 14338 h 41245"/>
                <a:gd name="connsiteX7" fmla="*/ 15679 w 19522"/>
                <a:gd name="connsiteY7" fmla="*/ 22459 h 41245"/>
                <a:gd name="connsiteX8" fmla="*/ 11658 w 19522"/>
                <a:gd name="connsiteY8" fmla="*/ 30113 h 41245"/>
                <a:gd name="connsiteX9" fmla="*/ 6598 w 19522"/>
                <a:gd name="connsiteY9" fmla="*/ 36158 h 41245"/>
                <a:gd name="connsiteX10" fmla="*/ 1983 w 19522"/>
                <a:gd name="connsiteY10" fmla="*/ 40001 h 41245"/>
                <a:gd name="connsiteX11" fmla="*/ 0 w 19522"/>
                <a:gd name="connsiteY11" fmla="*/ 41245 h 41245"/>
                <a:gd name="connsiteX12" fmla="*/ 5501 w 19522"/>
                <a:gd name="connsiteY12" fmla="*/ 38729 h 41245"/>
                <a:gd name="connsiteX13" fmla="*/ 11409 w 19522"/>
                <a:gd name="connsiteY13" fmla="*/ 33463 h 41245"/>
                <a:gd name="connsiteX14" fmla="*/ 16314 w 19522"/>
                <a:gd name="connsiteY14" fmla="*/ 25976 h 41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522" h="41245">
                  <a:moveTo>
                    <a:pt x="16314" y="25976"/>
                  </a:moveTo>
                  <a:cubicBezTo>
                    <a:pt x="17666" y="23111"/>
                    <a:pt x="18510" y="20237"/>
                    <a:pt x="18997" y="17388"/>
                  </a:cubicBezTo>
                  <a:cubicBezTo>
                    <a:pt x="19485" y="14538"/>
                    <a:pt x="19635" y="11729"/>
                    <a:pt x="19440" y="8973"/>
                  </a:cubicBezTo>
                  <a:cubicBezTo>
                    <a:pt x="19245" y="6217"/>
                    <a:pt x="18677" y="3532"/>
                    <a:pt x="18085" y="1566"/>
                  </a:cubicBezTo>
                  <a:cubicBezTo>
                    <a:pt x="17494" y="-400"/>
                    <a:pt x="17494" y="-400"/>
                    <a:pt x="17783" y="929"/>
                  </a:cubicBezTo>
                  <a:cubicBezTo>
                    <a:pt x="17783" y="929"/>
                    <a:pt x="18045" y="3645"/>
                    <a:pt x="18152" y="6316"/>
                  </a:cubicBezTo>
                  <a:cubicBezTo>
                    <a:pt x="18260" y="8986"/>
                    <a:pt x="18115" y="11654"/>
                    <a:pt x="17703" y="14338"/>
                  </a:cubicBezTo>
                  <a:cubicBezTo>
                    <a:pt x="17291" y="17022"/>
                    <a:pt x="16606" y="19730"/>
                    <a:pt x="15679" y="22459"/>
                  </a:cubicBezTo>
                  <a:cubicBezTo>
                    <a:pt x="14753" y="25187"/>
                    <a:pt x="13249" y="27782"/>
                    <a:pt x="11658" y="30113"/>
                  </a:cubicBezTo>
                  <a:cubicBezTo>
                    <a:pt x="10068" y="32445"/>
                    <a:pt x="8386" y="34459"/>
                    <a:pt x="6598" y="36158"/>
                  </a:cubicBezTo>
                  <a:cubicBezTo>
                    <a:pt x="4809" y="37857"/>
                    <a:pt x="2910" y="39258"/>
                    <a:pt x="1983" y="40001"/>
                  </a:cubicBezTo>
                  <a:cubicBezTo>
                    <a:pt x="-26" y="41179"/>
                    <a:pt x="1083" y="40812"/>
                    <a:pt x="0" y="41245"/>
                  </a:cubicBezTo>
                  <a:cubicBezTo>
                    <a:pt x="1206" y="41074"/>
                    <a:pt x="3410" y="40107"/>
                    <a:pt x="5501" y="38729"/>
                  </a:cubicBezTo>
                  <a:cubicBezTo>
                    <a:pt x="7591" y="37352"/>
                    <a:pt x="9562" y="35590"/>
                    <a:pt x="11409" y="33463"/>
                  </a:cubicBezTo>
                  <a:cubicBezTo>
                    <a:pt x="13255" y="31335"/>
                    <a:pt x="14961" y="28841"/>
                    <a:pt x="16314" y="2597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D3480E4C-4944-A722-4390-C7D217791D85}"/>
                </a:ext>
              </a:extLst>
            </p:cNvPr>
            <p:cNvSpPr/>
            <p:nvPr/>
          </p:nvSpPr>
          <p:spPr>
            <a:xfrm>
              <a:off x="6265930" y="3340067"/>
              <a:ext cx="13965" cy="35418"/>
            </a:xfrm>
            <a:custGeom>
              <a:avLst/>
              <a:gdLst>
                <a:gd name="connsiteX0" fmla="*/ 12613 w 13965"/>
                <a:gd name="connsiteY0" fmla="*/ 18814 h 35418"/>
                <a:gd name="connsiteX1" fmla="*/ 13332 w 13965"/>
                <a:gd name="connsiteY1" fmla="*/ 15141 h 35418"/>
                <a:gd name="connsiteX2" fmla="*/ 13833 w 13965"/>
                <a:gd name="connsiteY2" fmla="*/ 10910 h 35418"/>
                <a:gd name="connsiteX3" fmla="*/ 13955 w 13965"/>
                <a:gd name="connsiteY3" fmla="*/ 7143 h 35418"/>
                <a:gd name="connsiteX4" fmla="*/ 13628 w 13965"/>
                <a:gd name="connsiteY4" fmla="*/ 3682 h 35418"/>
                <a:gd name="connsiteX5" fmla="*/ 12928 w 13965"/>
                <a:gd name="connsiteY5" fmla="*/ 646 h 35418"/>
                <a:gd name="connsiteX6" fmla="*/ 12810 w 13965"/>
                <a:gd name="connsiteY6" fmla="*/ 383 h 35418"/>
                <a:gd name="connsiteX7" fmla="*/ 12895 w 13965"/>
                <a:gd name="connsiteY7" fmla="*/ 2620 h 35418"/>
                <a:gd name="connsiteX8" fmla="*/ 12861 w 13965"/>
                <a:gd name="connsiteY8" fmla="*/ 5983 h 35418"/>
                <a:gd name="connsiteX9" fmla="*/ 12558 w 13965"/>
                <a:gd name="connsiteY9" fmla="*/ 9398 h 35418"/>
                <a:gd name="connsiteX10" fmla="*/ 11874 w 13965"/>
                <a:gd name="connsiteY10" fmla="*/ 13474 h 35418"/>
                <a:gd name="connsiteX11" fmla="*/ 11038 w 13965"/>
                <a:gd name="connsiteY11" fmla="*/ 17240 h 35418"/>
                <a:gd name="connsiteX12" fmla="*/ 10156 w 13965"/>
                <a:gd name="connsiteY12" fmla="*/ 20161 h 35418"/>
                <a:gd name="connsiteX13" fmla="*/ 7956 w 13965"/>
                <a:gd name="connsiteY13" fmla="*/ 25241 h 35418"/>
                <a:gd name="connsiteX14" fmla="*/ 4617 w 13965"/>
                <a:gd name="connsiteY14" fmla="*/ 30558 h 35418"/>
                <a:gd name="connsiteX15" fmla="*/ 1410 w 13965"/>
                <a:gd name="connsiteY15" fmla="*/ 34163 h 35418"/>
                <a:gd name="connsiteX16" fmla="*/ 0 w 13965"/>
                <a:gd name="connsiteY16" fmla="*/ 35418 h 35418"/>
                <a:gd name="connsiteX17" fmla="*/ 4115 w 13965"/>
                <a:gd name="connsiteY17" fmla="*/ 32803 h 35418"/>
                <a:gd name="connsiteX18" fmla="*/ 8281 w 13965"/>
                <a:gd name="connsiteY18" fmla="*/ 28015 h 35418"/>
                <a:gd name="connsiteX19" fmla="*/ 11350 w 13965"/>
                <a:gd name="connsiteY19" fmla="*/ 22451 h 35418"/>
                <a:gd name="connsiteX20" fmla="*/ 12613 w 13965"/>
                <a:gd name="connsiteY20" fmla="*/ 18814 h 35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965" h="35418">
                  <a:moveTo>
                    <a:pt x="12613" y="18814"/>
                  </a:moveTo>
                  <a:cubicBezTo>
                    <a:pt x="12883" y="17719"/>
                    <a:pt x="13123" y="16495"/>
                    <a:pt x="13332" y="15141"/>
                  </a:cubicBezTo>
                  <a:cubicBezTo>
                    <a:pt x="13541" y="13787"/>
                    <a:pt x="13715" y="12302"/>
                    <a:pt x="13833" y="10910"/>
                  </a:cubicBezTo>
                  <a:cubicBezTo>
                    <a:pt x="13952" y="9518"/>
                    <a:pt x="13986" y="8320"/>
                    <a:pt x="13955" y="7143"/>
                  </a:cubicBezTo>
                  <a:cubicBezTo>
                    <a:pt x="13924" y="5966"/>
                    <a:pt x="13817" y="4811"/>
                    <a:pt x="13628" y="3682"/>
                  </a:cubicBezTo>
                  <a:cubicBezTo>
                    <a:pt x="13439" y="2553"/>
                    <a:pt x="13146" y="1457"/>
                    <a:pt x="12928" y="646"/>
                  </a:cubicBezTo>
                  <a:cubicBezTo>
                    <a:pt x="12710" y="-165"/>
                    <a:pt x="12710" y="-165"/>
                    <a:pt x="12810" y="383"/>
                  </a:cubicBezTo>
                  <a:cubicBezTo>
                    <a:pt x="12810" y="383"/>
                    <a:pt x="12874" y="1502"/>
                    <a:pt x="12895" y="2620"/>
                  </a:cubicBezTo>
                  <a:cubicBezTo>
                    <a:pt x="12916" y="3738"/>
                    <a:pt x="12910" y="4857"/>
                    <a:pt x="12861" y="5983"/>
                  </a:cubicBezTo>
                  <a:cubicBezTo>
                    <a:pt x="12811" y="7111"/>
                    <a:pt x="12713" y="8248"/>
                    <a:pt x="12558" y="9398"/>
                  </a:cubicBezTo>
                  <a:cubicBezTo>
                    <a:pt x="12402" y="10548"/>
                    <a:pt x="12142" y="12079"/>
                    <a:pt x="11874" y="13474"/>
                  </a:cubicBezTo>
                  <a:cubicBezTo>
                    <a:pt x="11605" y="14869"/>
                    <a:pt x="11328" y="16125"/>
                    <a:pt x="11038" y="17240"/>
                  </a:cubicBezTo>
                  <a:cubicBezTo>
                    <a:pt x="10749" y="18355"/>
                    <a:pt x="10451" y="19327"/>
                    <a:pt x="10156" y="20161"/>
                  </a:cubicBezTo>
                  <a:cubicBezTo>
                    <a:pt x="9861" y="20995"/>
                    <a:pt x="8958" y="23242"/>
                    <a:pt x="7956" y="25241"/>
                  </a:cubicBezTo>
                  <a:cubicBezTo>
                    <a:pt x="6956" y="27240"/>
                    <a:pt x="5843" y="29009"/>
                    <a:pt x="4617" y="30558"/>
                  </a:cubicBezTo>
                  <a:cubicBezTo>
                    <a:pt x="3390" y="32106"/>
                    <a:pt x="2049" y="33448"/>
                    <a:pt x="1410" y="34163"/>
                  </a:cubicBezTo>
                  <a:cubicBezTo>
                    <a:pt x="-37" y="35357"/>
                    <a:pt x="807" y="34939"/>
                    <a:pt x="0" y="35418"/>
                  </a:cubicBezTo>
                  <a:cubicBezTo>
                    <a:pt x="946" y="35146"/>
                    <a:pt x="2595" y="34125"/>
                    <a:pt x="4115" y="32803"/>
                  </a:cubicBezTo>
                  <a:cubicBezTo>
                    <a:pt x="5635" y="31481"/>
                    <a:pt x="7023" y="29880"/>
                    <a:pt x="8281" y="28015"/>
                  </a:cubicBezTo>
                  <a:cubicBezTo>
                    <a:pt x="9540" y="26150"/>
                    <a:pt x="10664" y="24028"/>
                    <a:pt x="11350" y="22451"/>
                  </a:cubicBezTo>
                  <a:cubicBezTo>
                    <a:pt x="12037" y="20876"/>
                    <a:pt x="12342" y="19909"/>
                    <a:pt x="12613" y="1881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84DE078C-6E0E-04D7-0827-A49EDDA2160F}"/>
                </a:ext>
              </a:extLst>
            </p:cNvPr>
            <p:cNvSpPr/>
            <p:nvPr/>
          </p:nvSpPr>
          <p:spPr>
            <a:xfrm>
              <a:off x="6276098" y="3340911"/>
              <a:ext cx="8108" cy="30848"/>
            </a:xfrm>
            <a:custGeom>
              <a:avLst/>
              <a:gdLst>
                <a:gd name="connsiteX0" fmla="*/ 7943 w 8108"/>
                <a:gd name="connsiteY0" fmla="*/ 12352 h 30848"/>
                <a:gd name="connsiteX1" fmla="*/ 8066 w 8108"/>
                <a:gd name="connsiteY1" fmla="*/ 6648 h 30848"/>
                <a:gd name="connsiteX2" fmla="*/ 7487 w 8108"/>
                <a:gd name="connsiteY2" fmla="*/ 1203 h 30848"/>
                <a:gd name="connsiteX3" fmla="*/ 7323 w 8108"/>
                <a:gd name="connsiteY3" fmla="*/ 705 h 30848"/>
                <a:gd name="connsiteX4" fmla="*/ 7126 w 8108"/>
                <a:gd name="connsiteY4" fmla="*/ 4696 h 30848"/>
                <a:gd name="connsiteX5" fmla="*/ 6654 w 8108"/>
                <a:gd name="connsiteY5" fmla="*/ 10356 h 30848"/>
                <a:gd name="connsiteX6" fmla="*/ 5723 w 8108"/>
                <a:gd name="connsiteY6" fmla="*/ 15624 h 30848"/>
                <a:gd name="connsiteX7" fmla="*/ 4258 w 8108"/>
                <a:gd name="connsiteY7" fmla="*/ 21084 h 30848"/>
                <a:gd name="connsiteX8" fmla="*/ 2393 w 8108"/>
                <a:gd name="connsiteY8" fmla="*/ 26031 h 30848"/>
                <a:gd name="connsiteX9" fmla="*/ 697 w 8108"/>
                <a:gd name="connsiteY9" fmla="*/ 29565 h 30848"/>
                <a:gd name="connsiteX10" fmla="*/ 0 w 8108"/>
                <a:gd name="connsiteY10" fmla="*/ 30849 h 30848"/>
                <a:gd name="connsiteX11" fmla="*/ 2518 w 8108"/>
                <a:gd name="connsiteY11" fmla="*/ 27948 h 30848"/>
                <a:gd name="connsiteX12" fmla="*/ 5018 w 8108"/>
                <a:gd name="connsiteY12" fmla="*/ 23373 h 30848"/>
                <a:gd name="connsiteX13" fmla="*/ 6978 w 8108"/>
                <a:gd name="connsiteY13" fmla="*/ 17897 h 30848"/>
                <a:gd name="connsiteX14" fmla="*/ 7943 w 8108"/>
                <a:gd name="connsiteY14" fmla="*/ 12352 h 30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108" h="30848">
                  <a:moveTo>
                    <a:pt x="7943" y="12352"/>
                  </a:moveTo>
                  <a:cubicBezTo>
                    <a:pt x="8108" y="10498"/>
                    <a:pt x="8152" y="8596"/>
                    <a:pt x="8066" y="6648"/>
                  </a:cubicBezTo>
                  <a:cubicBezTo>
                    <a:pt x="7980" y="4700"/>
                    <a:pt x="7726" y="2712"/>
                    <a:pt x="7487" y="1203"/>
                  </a:cubicBezTo>
                  <a:cubicBezTo>
                    <a:pt x="7248" y="-306"/>
                    <a:pt x="7248" y="-306"/>
                    <a:pt x="7323" y="705"/>
                  </a:cubicBezTo>
                  <a:cubicBezTo>
                    <a:pt x="7323" y="705"/>
                    <a:pt x="7223" y="2741"/>
                    <a:pt x="7126" y="4696"/>
                  </a:cubicBezTo>
                  <a:cubicBezTo>
                    <a:pt x="7028" y="6651"/>
                    <a:pt x="6883" y="8536"/>
                    <a:pt x="6654" y="10356"/>
                  </a:cubicBezTo>
                  <a:cubicBezTo>
                    <a:pt x="6425" y="12175"/>
                    <a:pt x="6111" y="13930"/>
                    <a:pt x="5723" y="15624"/>
                  </a:cubicBezTo>
                  <a:cubicBezTo>
                    <a:pt x="5336" y="17317"/>
                    <a:pt x="4826" y="19277"/>
                    <a:pt x="4258" y="21084"/>
                  </a:cubicBezTo>
                  <a:cubicBezTo>
                    <a:pt x="3691" y="22891"/>
                    <a:pt x="3068" y="24538"/>
                    <a:pt x="2393" y="26031"/>
                  </a:cubicBezTo>
                  <a:cubicBezTo>
                    <a:pt x="1718" y="27524"/>
                    <a:pt x="992" y="28871"/>
                    <a:pt x="697" y="29565"/>
                  </a:cubicBezTo>
                  <a:cubicBezTo>
                    <a:pt x="-54" y="30803"/>
                    <a:pt x="457" y="30304"/>
                    <a:pt x="0" y="30849"/>
                  </a:cubicBezTo>
                  <a:cubicBezTo>
                    <a:pt x="616" y="30426"/>
                    <a:pt x="1612" y="29290"/>
                    <a:pt x="2518" y="27948"/>
                  </a:cubicBezTo>
                  <a:cubicBezTo>
                    <a:pt x="3424" y="26606"/>
                    <a:pt x="4258" y="25079"/>
                    <a:pt x="5018" y="23373"/>
                  </a:cubicBezTo>
                  <a:cubicBezTo>
                    <a:pt x="5778" y="21666"/>
                    <a:pt x="6464" y="19785"/>
                    <a:pt x="6978" y="17897"/>
                  </a:cubicBezTo>
                  <a:cubicBezTo>
                    <a:pt x="7493" y="16009"/>
                    <a:pt x="7779" y="14206"/>
                    <a:pt x="7943" y="1235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5DB57246-14A4-5F43-488B-08AE8F821EAB}"/>
                </a:ext>
              </a:extLst>
            </p:cNvPr>
            <p:cNvSpPr/>
            <p:nvPr/>
          </p:nvSpPr>
          <p:spPr>
            <a:xfrm>
              <a:off x="6281578" y="3338325"/>
              <a:ext cx="6602" cy="32958"/>
            </a:xfrm>
            <a:custGeom>
              <a:avLst/>
              <a:gdLst>
                <a:gd name="connsiteX0" fmla="*/ 6116 w 6602"/>
                <a:gd name="connsiteY0" fmla="*/ 6837 h 32958"/>
                <a:gd name="connsiteX1" fmla="*/ 5529 w 6602"/>
                <a:gd name="connsiteY1" fmla="*/ 3724 h 32958"/>
                <a:gd name="connsiteX2" fmla="*/ 4750 w 6602"/>
                <a:gd name="connsiteY2" fmla="*/ 682 h 32958"/>
                <a:gd name="connsiteX3" fmla="*/ 4627 w 6602"/>
                <a:gd name="connsiteY3" fmla="*/ 405 h 32958"/>
                <a:gd name="connsiteX4" fmla="*/ 4741 w 6602"/>
                <a:gd name="connsiteY4" fmla="*/ 2715 h 32958"/>
                <a:gd name="connsiteX5" fmla="*/ 4927 w 6602"/>
                <a:gd name="connsiteY5" fmla="*/ 5942 h 32958"/>
                <a:gd name="connsiteX6" fmla="*/ 5053 w 6602"/>
                <a:gd name="connsiteY6" fmla="*/ 8865 h 32958"/>
                <a:gd name="connsiteX7" fmla="*/ 5019 w 6602"/>
                <a:gd name="connsiteY7" fmla="*/ 11762 h 32958"/>
                <a:gd name="connsiteX8" fmla="*/ 4849 w 6602"/>
                <a:gd name="connsiteY8" fmla="*/ 14559 h 32958"/>
                <a:gd name="connsiteX9" fmla="*/ 4572 w 6602"/>
                <a:gd name="connsiteY9" fmla="*/ 17125 h 32958"/>
                <a:gd name="connsiteX10" fmla="*/ 4117 w 6602"/>
                <a:gd name="connsiteY10" fmla="*/ 20247 h 32958"/>
                <a:gd name="connsiteX11" fmla="*/ 3469 w 6602"/>
                <a:gd name="connsiteY11" fmla="*/ 23514 h 32958"/>
                <a:gd name="connsiteX12" fmla="*/ 2657 w 6602"/>
                <a:gd name="connsiteY12" fmla="*/ 26527 h 32958"/>
                <a:gd name="connsiteX13" fmla="*/ 1778 w 6602"/>
                <a:gd name="connsiteY13" fmla="*/ 29145 h 32958"/>
                <a:gd name="connsiteX14" fmla="*/ 917 w 6602"/>
                <a:gd name="connsiteY14" fmla="*/ 31180 h 32958"/>
                <a:gd name="connsiteX15" fmla="*/ 237 w 6602"/>
                <a:gd name="connsiteY15" fmla="*/ 32498 h 32958"/>
                <a:gd name="connsiteX16" fmla="*/ 0 w 6602"/>
                <a:gd name="connsiteY16" fmla="*/ 32958 h 32958"/>
                <a:gd name="connsiteX17" fmla="*/ 1049 w 6602"/>
                <a:gd name="connsiteY17" fmla="*/ 32014 h 32958"/>
                <a:gd name="connsiteX18" fmla="*/ 2258 w 6602"/>
                <a:gd name="connsiteY18" fmla="*/ 30261 h 32958"/>
                <a:gd name="connsiteX19" fmla="*/ 3452 w 6602"/>
                <a:gd name="connsiteY19" fmla="*/ 27870 h 32958"/>
                <a:gd name="connsiteX20" fmla="*/ 4593 w 6602"/>
                <a:gd name="connsiteY20" fmla="*/ 24958 h 32958"/>
                <a:gd name="connsiteX21" fmla="*/ 5550 w 6602"/>
                <a:gd name="connsiteY21" fmla="*/ 21724 h 32958"/>
                <a:gd name="connsiteX22" fmla="*/ 6257 w 6602"/>
                <a:gd name="connsiteY22" fmla="*/ 18392 h 32958"/>
                <a:gd name="connsiteX23" fmla="*/ 6548 w 6602"/>
                <a:gd name="connsiteY23" fmla="*/ 15578 h 32958"/>
                <a:gd name="connsiteX24" fmla="*/ 6598 w 6602"/>
                <a:gd name="connsiteY24" fmla="*/ 12754 h 32958"/>
                <a:gd name="connsiteX25" fmla="*/ 6465 w 6602"/>
                <a:gd name="connsiteY25" fmla="*/ 9782 h 32958"/>
                <a:gd name="connsiteX26" fmla="*/ 6116 w 6602"/>
                <a:gd name="connsiteY26" fmla="*/ 6837 h 32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6602" h="32958">
                  <a:moveTo>
                    <a:pt x="6116" y="6837"/>
                  </a:moveTo>
                  <a:cubicBezTo>
                    <a:pt x="5964" y="5838"/>
                    <a:pt x="5771" y="4800"/>
                    <a:pt x="5529" y="3724"/>
                  </a:cubicBezTo>
                  <a:cubicBezTo>
                    <a:pt x="5287" y="2648"/>
                    <a:pt x="4972" y="1538"/>
                    <a:pt x="4750" y="682"/>
                  </a:cubicBezTo>
                  <a:cubicBezTo>
                    <a:pt x="4527" y="-174"/>
                    <a:pt x="4527" y="-174"/>
                    <a:pt x="4627" y="405"/>
                  </a:cubicBezTo>
                  <a:cubicBezTo>
                    <a:pt x="4627" y="405"/>
                    <a:pt x="4682" y="1587"/>
                    <a:pt x="4741" y="2715"/>
                  </a:cubicBezTo>
                  <a:cubicBezTo>
                    <a:pt x="4800" y="3843"/>
                    <a:pt x="4868" y="4917"/>
                    <a:pt x="4927" y="5942"/>
                  </a:cubicBezTo>
                  <a:cubicBezTo>
                    <a:pt x="4986" y="6966"/>
                    <a:pt x="5029" y="7941"/>
                    <a:pt x="5053" y="8865"/>
                  </a:cubicBezTo>
                  <a:cubicBezTo>
                    <a:pt x="5077" y="9788"/>
                    <a:pt x="5057" y="10791"/>
                    <a:pt x="5019" y="11762"/>
                  </a:cubicBezTo>
                  <a:cubicBezTo>
                    <a:pt x="4982" y="12733"/>
                    <a:pt x="4924" y="13665"/>
                    <a:pt x="4849" y="14559"/>
                  </a:cubicBezTo>
                  <a:cubicBezTo>
                    <a:pt x="4773" y="15453"/>
                    <a:pt x="4676" y="16309"/>
                    <a:pt x="4572" y="17125"/>
                  </a:cubicBezTo>
                  <a:cubicBezTo>
                    <a:pt x="4468" y="17940"/>
                    <a:pt x="4306" y="19115"/>
                    <a:pt x="4117" y="20247"/>
                  </a:cubicBezTo>
                  <a:cubicBezTo>
                    <a:pt x="3928" y="21380"/>
                    <a:pt x="3713" y="22469"/>
                    <a:pt x="3469" y="23514"/>
                  </a:cubicBezTo>
                  <a:cubicBezTo>
                    <a:pt x="3226" y="24560"/>
                    <a:pt x="2955" y="25563"/>
                    <a:pt x="2657" y="26527"/>
                  </a:cubicBezTo>
                  <a:cubicBezTo>
                    <a:pt x="2359" y="27492"/>
                    <a:pt x="2065" y="28369"/>
                    <a:pt x="1778" y="29145"/>
                  </a:cubicBezTo>
                  <a:cubicBezTo>
                    <a:pt x="1491" y="29920"/>
                    <a:pt x="1202" y="30596"/>
                    <a:pt x="917" y="31180"/>
                  </a:cubicBezTo>
                  <a:cubicBezTo>
                    <a:pt x="633" y="31762"/>
                    <a:pt x="349" y="32254"/>
                    <a:pt x="237" y="32498"/>
                  </a:cubicBezTo>
                  <a:cubicBezTo>
                    <a:pt x="-49" y="32907"/>
                    <a:pt x="174" y="32794"/>
                    <a:pt x="0" y="32958"/>
                  </a:cubicBezTo>
                  <a:cubicBezTo>
                    <a:pt x="232" y="32847"/>
                    <a:pt x="642" y="32489"/>
                    <a:pt x="1049" y="32014"/>
                  </a:cubicBezTo>
                  <a:cubicBezTo>
                    <a:pt x="1456" y="31539"/>
                    <a:pt x="1860" y="30954"/>
                    <a:pt x="2258" y="30261"/>
                  </a:cubicBezTo>
                  <a:cubicBezTo>
                    <a:pt x="2656" y="29569"/>
                    <a:pt x="3052" y="28772"/>
                    <a:pt x="3452" y="27870"/>
                  </a:cubicBezTo>
                  <a:cubicBezTo>
                    <a:pt x="3850" y="26968"/>
                    <a:pt x="4240" y="25988"/>
                    <a:pt x="4593" y="24958"/>
                  </a:cubicBezTo>
                  <a:cubicBezTo>
                    <a:pt x="4946" y="23929"/>
                    <a:pt x="5267" y="22850"/>
                    <a:pt x="5550" y="21724"/>
                  </a:cubicBezTo>
                  <a:cubicBezTo>
                    <a:pt x="5832" y="20597"/>
                    <a:pt x="6085" y="19423"/>
                    <a:pt x="6257" y="18392"/>
                  </a:cubicBezTo>
                  <a:cubicBezTo>
                    <a:pt x="6429" y="17361"/>
                    <a:pt x="6503" y="16486"/>
                    <a:pt x="6548" y="15578"/>
                  </a:cubicBezTo>
                  <a:cubicBezTo>
                    <a:pt x="6594" y="14670"/>
                    <a:pt x="6611" y="13728"/>
                    <a:pt x="6598" y="12754"/>
                  </a:cubicBezTo>
                  <a:cubicBezTo>
                    <a:pt x="6586" y="11779"/>
                    <a:pt x="6544" y="10770"/>
                    <a:pt x="6465" y="9782"/>
                  </a:cubicBezTo>
                  <a:cubicBezTo>
                    <a:pt x="6385" y="8794"/>
                    <a:pt x="6269" y="7835"/>
                    <a:pt x="6116" y="683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5EBD1870-A8DF-64ED-3E39-78A95A19EE91}"/>
                </a:ext>
              </a:extLst>
            </p:cNvPr>
            <p:cNvSpPr/>
            <p:nvPr/>
          </p:nvSpPr>
          <p:spPr>
            <a:xfrm>
              <a:off x="6289240" y="3338048"/>
              <a:ext cx="4040" cy="29798"/>
            </a:xfrm>
            <a:custGeom>
              <a:avLst/>
              <a:gdLst>
                <a:gd name="connsiteX0" fmla="*/ 3018 w 4040"/>
                <a:gd name="connsiteY0" fmla="*/ 1162 h 29798"/>
                <a:gd name="connsiteX1" fmla="*/ 2853 w 4040"/>
                <a:gd name="connsiteY1" fmla="*/ 683 h 29798"/>
                <a:gd name="connsiteX2" fmla="*/ 2749 w 4040"/>
                <a:gd name="connsiteY2" fmla="*/ 4551 h 29798"/>
                <a:gd name="connsiteX3" fmla="*/ 2601 w 4040"/>
                <a:gd name="connsiteY3" fmla="*/ 10009 h 29798"/>
                <a:gd name="connsiteX4" fmla="*/ 2258 w 4040"/>
                <a:gd name="connsiteY4" fmla="*/ 15043 h 29798"/>
                <a:gd name="connsiteX5" fmla="*/ 1830 w 4040"/>
                <a:gd name="connsiteY5" fmla="*/ 19362 h 29798"/>
                <a:gd name="connsiteX6" fmla="*/ 1083 w 4040"/>
                <a:gd name="connsiteY6" fmla="*/ 23823 h 29798"/>
                <a:gd name="connsiteX7" fmla="*/ 310 w 4040"/>
                <a:gd name="connsiteY7" fmla="*/ 27985 h 29798"/>
                <a:gd name="connsiteX8" fmla="*/ 0 w 4040"/>
                <a:gd name="connsiteY8" fmla="*/ 29798 h 29798"/>
                <a:gd name="connsiteX9" fmla="*/ 1754 w 4040"/>
                <a:gd name="connsiteY9" fmla="*/ 25707 h 29798"/>
                <a:gd name="connsiteX10" fmla="*/ 3089 w 4040"/>
                <a:gd name="connsiteY10" fmla="*/ 21067 h 29798"/>
                <a:gd name="connsiteX11" fmla="*/ 3842 w 4040"/>
                <a:gd name="connsiteY11" fmla="*/ 16686 h 29798"/>
                <a:gd name="connsiteX12" fmla="*/ 4036 w 4040"/>
                <a:gd name="connsiteY12" fmla="*/ 11775 h 29798"/>
                <a:gd name="connsiteX13" fmla="*/ 3747 w 4040"/>
                <a:gd name="connsiteY13" fmla="*/ 6383 h 29798"/>
                <a:gd name="connsiteX14" fmla="*/ 3018 w 4040"/>
                <a:gd name="connsiteY14" fmla="*/ 1162 h 29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040" h="29798">
                  <a:moveTo>
                    <a:pt x="3018" y="1162"/>
                  </a:moveTo>
                  <a:cubicBezTo>
                    <a:pt x="2768" y="-296"/>
                    <a:pt x="2768" y="-296"/>
                    <a:pt x="2853" y="683"/>
                  </a:cubicBezTo>
                  <a:cubicBezTo>
                    <a:pt x="2853" y="683"/>
                    <a:pt x="2779" y="2658"/>
                    <a:pt x="2749" y="4551"/>
                  </a:cubicBezTo>
                  <a:cubicBezTo>
                    <a:pt x="2718" y="6444"/>
                    <a:pt x="2678" y="8262"/>
                    <a:pt x="2601" y="10009"/>
                  </a:cubicBezTo>
                  <a:cubicBezTo>
                    <a:pt x="2524" y="11756"/>
                    <a:pt x="2407" y="13433"/>
                    <a:pt x="2258" y="15043"/>
                  </a:cubicBezTo>
                  <a:cubicBezTo>
                    <a:pt x="2110" y="16654"/>
                    <a:pt x="2007" y="17966"/>
                    <a:pt x="1830" y="19362"/>
                  </a:cubicBezTo>
                  <a:cubicBezTo>
                    <a:pt x="1652" y="20758"/>
                    <a:pt x="1402" y="22245"/>
                    <a:pt x="1083" y="23823"/>
                  </a:cubicBezTo>
                  <a:cubicBezTo>
                    <a:pt x="764" y="25401"/>
                    <a:pt x="391" y="27075"/>
                    <a:pt x="310" y="27985"/>
                  </a:cubicBezTo>
                  <a:cubicBezTo>
                    <a:pt x="-67" y="29776"/>
                    <a:pt x="296" y="28918"/>
                    <a:pt x="0" y="29798"/>
                  </a:cubicBezTo>
                  <a:cubicBezTo>
                    <a:pt x="531" y="28994"/>
                    <a:pt x="1207" y="27322"/>
                    <a:pt x="1754" y="25707"/>
                  </a:cubicBezTo>
                  <a:cubicBezTo>
                    <a:pt x="2301" y="24094"/>
                    <a:pt x="2743" y="22545"/>
                    <a:pt x="3089" y="21067"/>
                  </a:cubicBezTo>
                  <a:cubicBezTo>
                    <a:pt x="3434" y="19589"/>
                    <a:pt x="3681" y="18180"/>
                    <a:pt x="3842" y="16686"/>
                  </a:cubicBezTo>
                  <a:cubicBezTo>
                    <a:pt x="4004" y="15192"/>
                    <a:pt x="4056" y="13513"/>
                    <a:pt x="4036" y="11775"/>
                  </a:cubicBezTo>
                  <a:cubicBezTo>
                    <a:pt x="4017" y="10036"/>
                    <a:pt x="3926" y="8238"/>
                    <a:pt x="3747" y="6383"/>
                  </a:cubicBezTo>
                  <a:cubicBezTo>
                    <a:pt x="3568" y="4528"/>
                    <a:pt x="3269" y="2620"/>
                    <a:pt x="3018" y="116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439CEE1C-D336-CA65-954B-1643D6F1BA5F}"/>
                </a:ext>
              </a:extLst>
            </p:cNvPr>
            <p:cNvSpPr/>
            <p:nvPr/>
          </p:nvSpPr>
          <p:spPr>
            <a:xfrm>
              <a:off x="6241256" y="3340648"/>
              <a:ext cx="20707" cy="22556"/>
            </a:xfrm>
            <a:custGeom>
              <a:avLst/>
              <a:gdLst>
                <a:gd name="connsiteX0" fmla="*/ 20162 w 20707"/>
                <a:gd name="connsiteY0" fmla="*/ 1279 h 22556"/>
                <a:gd name="connsiteX1" fmla="*/ 20313 w 20707"/>
                <a:gd name="connsiteY1" fmla="*/ 703 h 22556"/>
                <a:gd name="connsiteX2" fmla="*/ 17801 w 20707"/>
                <a:gd name="connsiteY2" fmla="*/ 4328 h 22556"/>
                <a:gd name="connsiteX3" fmla="*/ 14563 w 20707"/>
                <a:gd name="connsiteY3" fmla="*/ 8872 h 22556"/>
                <a:gd name="connsiteX4" fmla="*/ 11773 w 20707"/>
                <a:gd name="connsiteY4" fmla="*/ 12095 h 22556"/>
                <a:gd name="connsiteX5" fmla="*/ 8048 w 20707"/>
                <a:gd name="connsiteY5" fmla="*/ 15869 h 22556"/>
                <a:gd name="connsiteX6" fmla="*/ 4079 w 20707"/>
                <a:gd name="connsiteY6" fmla="*/ 19437 h 22556"/>
                <a:gd name="connsiteX7" fmla="*/ 1096 w 20707"/>
                <a:gd name="connsiteY7" fmla="*/ 21767 h 22556"/>
                <a:gd name="connsiteX8" fmla="*/ 0 w 20707"/>
                <a:gd name="connsiteY8" fmla="*/ 22556 h 22556"/>
                <a:gd name="connsiteX9" fmla="*/ 3343 w 20707"/>
                <a:gd name="connsiteY9" fmla="*/ 21157 h 22556"/>
                <a:gd name="connsiteX10" fmla="*/ 7607 w 20707"/>
                <a:gd name="connsiteY10" fmla="*/ 18254 h 22556"/>
                <a:gd name="connsiteX11" fmla="*/ 11826 w 20707"/>
                <a:gd name="connsiteY11" fmla="*/ 14546 h 22556"/>
                <a:gd name="connsiteX12" fmla="*/ 14824 w 20707"/>
                <a:gd name="connsiteY12" fmla="*/ 11057 h 22556"/>
                <a:gd name="connsiteX13" fmla="*/ 17602 w 20707"/>
                <a:gd name="connsiteY13" fmla="*/ 6572 h 22556"/>
                <a:gd name="connsiteX14" fmla="*/ 20162 w 20707"/>
                <a:gd name="connsiteY14" fmla="*/ 1279 h 22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0707" h="22556">
                  <a:moveTo>
                    <a:pt x="20162" y="1279"/>
                  </a:moveTo>
                  <a:cubicBezTo>
                    <a:pt x="20862" y="-314"/>
                    <a:pt x="20862" y="-314"/>
                    <a:pt x="20313" y="703"/>
                  </a:cubicBezTo>
                  <a:cubicBezTo>
                    <a:pt x="20313" y="703"/>
                    <a:pt x="18972" y="2601"/>
                    <a:pt x="17801" y="4328"/>
                  </a:cubicBezTo>
                  <a:cubicBezTo>
                    <a:pt x="16629" y="6055"/>
                    <a:pt x="15560" y="7574"/>
                    <a:pt x="14563" y="8872"/>
                  </a:cubicBezTo>
                  <a:cubicBezTo>
                    <a:pt x="13567" y="10170"/>
                    <a:pt x="12642" y="11241"/>
                    <a:pt x="11773" y="12095"/>
                  </a:cubicBezTo>
                  <a:cubicBezTo>
                    <a:pt x="10904" y="12951"/>
                    <a:pt x="9437" y="14505"/>
                    <a:pt x="8048" y="15869"/>
                  </a:cubicBezTo>
                  <a:cubicBezTo>
                    <a:pt x="6659" y="17234"/>
                    <a:pt x="5337" y="18422"/>
                    <a:pt x="4079" y="19437"/>
                  </a:cubicBezTo>
                  <a:cubicBezTo>
                    <a:pt x="2821" y="20452"/>
                    <a:pt x="1629" y="21304"/>
                    <a:pt x="1096" y="21767"/>
                  </a:cubicBezTo>
                  <a:cubicBezTo>
                    <a:pt x="-29" y="22492"/>
                    <a:pt x="592" y="22294"/>
                    <a:pt x="0" y="22556"/>
                  </a:cubicBezTo>
                  <a:cubicBezTo>
                    <a:pt x="676" y="22463"/>
                    <a:pt x="1981" y="21922"/>
                    <a:pt x="3343" y="21157"/>
                  </a:cubicBezTo>
                  <a:cubicBezTo>
                    <a:pt x="4706" y="20393"/>
                    <a:pt x="6127" y="19422"/>
                    <a:pt x="7607" y="18254"/>
                  </a:cubicBezTo>
                  <a:cubicBezTo>
                    <a:pt x="9087" y="17086"/>
                    <a:pt x="10623" y="15723"/>
                    <a:pt x="11826" y="14546"/>
                  </a:cubicBezTo>
                  <a:cubicBezTo>
                    <a:pt x="13029" y="13370"/>
                    <a:pt x="13917" y="12324"/>
                    <a:pt x="14824" y="11057"/>
                  </a:cubicBezTo>
                  <a:cubicBezTo>
                    <a:pt x="15732" y="9789"/>
                    <a:pt x="16661" y="8297"/>
                    <a:pt x="17602" y="6572"/>
                  </a:cubicBezTo>
                  <a:cubicBezTo>
                    <a:pt x="18542" y="4848"/>
                    <a:pt x="19462" y="2872"/>
                    <a:pt x="20162" y="12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8C64AF01-0941-BADD-F658-21E55C5E1993}"/>
                </a:ext>
              </a:extLst>
            </p:cNvPr>
            <p:cNvSpPr/>
            <p:nvPr/>
          </p:nvSpPr>
          <p:spPr>
            <a:xfrm>
              <a:off x="6256755" y="3358825"/>
              <a:ext cx="10161" cy="12481"/>
            </a:xfrm>
            <a:custGeom>
              <a:avLst/>
              <a:gdLst>
                <a:gd name="connsiteX0" fmla="*/ 1098 w 10161"/>
                <a:gd name="connsiteY0" fmla="*/ 11435 h 12481"/>
                <a:gd name="connsiteX1" fmla="*/ 0 w 10161"/>
                <a:gd name="connsiteY1" fmla="*/ 12482 h 12481"/>
                <a:gd name="connsiteX2" fmla="*/ 3379 w 10161"/>
                <a:gd name="connsiteY2" fmla="*/ 10343 h 12481"/>
                <a:gd name="connsiteX3" fmla="*/ 6965 w 10161"/>
                <a:gd name="connsiteY3" fmla="*/ 6267 h 12481"/>
                <a:gd name="connsiteX4" fmla="*/ 9634 w 10161"/>
                <a:gd name="connsiteY4" fmla="*/ 1213 h 12481"/>
                <a:gd name="connsiteX5" fmla="*/ 9782 w 10161"/>
                <a:gd name="connsiteY5" fmla="*/ 665 h 12481"/>
                <a:gd name="connsiteX6" fmla="*/ 7286 w 10161"/>
                <a:gd name="connsiteY6" fmla="*/ 4071 h 12481"/>
                <a:gd name="connsiteX7" fmla="*/ 3799 w 10161"/>
                <a:gd name="connsiteY7" fmla="*/ 8401 h 12481"/>
                <a:gd name="connsiteX8" fmla="*/ 1098 w 10161"/>
                <a:gd name="connsiteY8" fmla="*/ 11435 h 12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161" h="12481">
                  <a:moveTo>
                    <a:pt x="1098" y="11435"/>
                  </a:moveTo>
                  <a:cubicBezTo>
                    <a:pt x="-38" y="12421"/>
                    <a:pt x="630" y="12091"/>
                    <a:pt x="0" y="12482"/>
                  </a:cubicBezTo>
                  <a:cubicBezTo>
                    <a:pt x="748" y="12261"/>
                    <a:pt x="2088" y="11434"/>
                    <a:pt x="3379" y="10343"/>
                  </a:cubicBezTo>
                  <a:cubicBezTo>
                    <a:pt x="4669" y="9252"/>
                    <a:pt x="5918" y="7924"/>
                    <a:pt x="6965" y="6267"/>
                  </a:cubicBezTo>
                  <a:cubicBezTo>
                    <a:pt x="8012" y="4609"/>
                    <a:pt x="8957" y="2724"/>
                    <a:pt x="9634" y="1213"/>
                  </a:cubicBezTo>
                  <a:cubicBezTo>
                    <a:pt x="10311" y="-298"/>
                    <a:pt x="10311" y="-298"/>
                    <a:pt x="9782" y="665"/>
                  </a:cubicBezTo>
                  <a:cubicBezTo>
                    <a:pt x="9782" y="665"/>
                    <a:pt x="8491" y="2455"/>
                    <a:pt x="7286" y="4071"/>
                  </a:cubicBezTo>
                  <a:cubicBezTo>
                    <a:pt x="6080" y="5687"/>
                    <a:pt x="4879" y="7088"/>
                    <a:pt x="3799" y="8401"/>
                  </a:cubicBezTo>
                  <a:cubicBezTo>
                    <a:pt x="2718" y="9714"/>
                    <a:pt x="1603" y="10839"/>
                    <a:pt x="1098" y="114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3F069EA6-510B-E9B8-04A2-003E285817FD}"/>
                </a:ext>
              </a:extLst>
            </p:cNvPr>
            <p:cNvSpPr/>
            <p:nvPr/>
          </p:nvSpPr>
          <p:spPr>
            <a:xfrm>
              <a:off x="6241042" y="3241474"/>
              <a:ext cx="10729" cy="27446"/>
            </a:xfrm>
            <a:custGeom>
              <a:avLst/>
              <a:gdLst>
                <a:gd name="connsiteX0" fmla="*/ 10719 w 10729"/>
                <a:gd name="connsiteY0" fmla="*/ 22297 h 27446"/>
                <a:gd name="connsiteX1" fmla="*/ 10121 w 10729"/>
                <a:gd name="connsiteY1" fmla="*/ 16255 h 27446"/>
                <a:gd name="connsiteX2" fmla="*/ 8724 w 10729"/>
                <a:gd name="connsiteY2" fmla="*/ 10940 h 27446"/>
                <a:gd name="connsiteX3" fmla="*/ 6468 w 10729"/>
                <a:gd name="connsiteY3" fmla="*/ 6249 h 27446"/>
                <a:gd name="connsiteX4" fmla="*/ 3724 w 10729"/>
                <a:gd name="connsiteY4" fmla="*/ 2569 h 27446"/>
                <a:gd name="connsiteX5" fmla="*/ 1131 w 10729"/>
                <a:gd name="connsiteY5" fmla="*/ 489 h 27446"/>
                <a:gd name="connsiteX6" fmla="*/ 0 w 10729"/>
                <a:gd name="connsiteY6" fmla="*/ 0 h 27446"/>
                <a:gd name="connsiteX7" fmla="*/ 2130 w 10729"/>
                <a:gd name="connsiteY7" fmla="*/ 2207 h 27446"/>
                <a:gd name="connsiteX8" fmla="*/ 4485 w 10729"/>
                <a:gd name="connsiteY8" fmla="*/ 5579 h 27446"/>
                <a:gd name="connsiteX9" fmla="*/ 6512 w 10729"/>
                <a:gd name="connsiteY9" fmla="*/ 9928 h 27446"/>
                <a:gd name="connsiteX10" fmla="*/ 8202 w 10729"/>
                <a:gd name="connsiteY10" fmla="*/ 14809 h 27446"/>
                <a:gd name="connsiteX11" fmla="*/ 9519 w 10729"/>
                <a:gd name="connsiteY11" fmla="*/ 20360 h 27446"/>
                <a:gd name="connsiteX12" fmla="*/ 10444 w 10729"/>
                <a:gd name="connsiteY12" fmla="*/ 26122 h 27446"/>
                <a:gd name="connsiteX13" fmla="*/ 10606 w 10729"/>
                <a:gd name="connsiteY13" fmla="*/ 26670 h 27446"/>
                <a:gd name="connsiteX14" fmla="*/ 10719 w 10729"/>
                <a:gd name="connsiteY14" fmla="*/ 22297 h 27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729" h="27446">
                  <a:moveTo>
                    <a:pt x="10719" y="22297"/>
                  </a:moveTo>
                  <a:cubicBezTo>
                    <a:pt x="10663" y="20167"/>
                    <a:pt x="10454" y="18153"/>
                    <a:pt x="10121" y="16255"/>
                  </a:cubicBezTo>
                  <a:cubicBezTo>
                    <a:pt x="9790" y="14358"/>
                    <a:pt x="9340" y="12577"/>
                    <a:pt x="8724" y="10940"/>
                  </a:cubicBezTo>
                  <a:cubicBezTo>
                    <a:pt x="8108" y="9303"/>
                    <a:pt x="7320" y="7679"/>
                    <a:pt x="6468" y="6249"/>
                  </a:cubicBezTo>
                  <a:cubicBezTo>
                    <a:pt x="5616" y="4819"/>
                    <a:pt x="4699" y="3592"/>
                    <a:pt x="3724" y="2569"/>
                  </a:cubicBezTo>
                  <a:cubicBezTo>
                    <a:pt x="2750" y="1546"/>
                    <a:pt x="1717" y="739"/>
                    <a:pt x="1131" y="489"/>
                  </a:cubicBezTo>
                  <a:cubicBezTo>
                    <a:pt x="36" y="-61"/>
                    <a:pt x="508" y="300"/>
                    <a:pt x="0" y="0"/>
                  </a:cubicBezTo>
                  <a:cubicBezTo>
                    <a:pt x="410" y="445"/>
                    <a:pt x="1295" y="1253"/>
                    <a:pt x="2130" y="2207"/>
                  </a:cubicBezTo>
                  <a:cubicBezTo>
                    <a:pt x="2965" y="3161"/>
                    <a:pt x="3750" y="4281"/>
                    <a:pt x="4485" y="5579"/>
                  </a:cubicBezTo>
                  <a:cubicBezTo>
                    <a:pt x="5218" y="6877"/>
                    <a:pt x="5904" y="8356"/>
                    <a:pt x="6512" y="9928"/>
                  </a:cubicBezTo>
                  <a:cubicBezTo>
                    <a:pt x="7120" y="11500"/>
                    <a:pt x="7692" y="13092"/>
                    <a:pt x="8202" y="14809"/>
                  </a:cubicBezTo>
                  <a:cubicBezTo>
                    <a:pt x="8713" y="16526"/>
                    <a:pt x="9149" y="18376"/>
                    <a:pt x="9519" y="20360"/>
                  </a:cubicBezTo>
                  <a:cubicBezTo>
                    <a:pt x="9889" y="22343"/>
                    <a:pt x="10231" y="24461"/>
                    <a:pt x="10444" y="26122"/>
                  </a:cubicBezTo>
                  <a:cubicBezTo>
                    <a:pt x="10658" y="27783"/>
                    <a:pt x="10658" y="27783"/>
                    <a:pt x="10606" y="26670"/>
                  </a:cubicBezTo>
                  <a:cubicBezTo>
                    <a:pt x="10606" y="26670"/>
                    <a:pt x="10774" y="24426"/>
                    <a:pt x="10719" y="2229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8D4783FD-26DA-E600-94AA-1B0C548291EE}"/>
                </a:ext>
              </a:extLst>
            </p:cNvPr>
            <p:cNvSpPr/>
            <p:nvPr/>
          </p:nvSpPr>
          <p:spPr>
            <a:xfrm>
              <a:off x="6247805" y="3245033"/>
              <a:ext cx="6434" cy="26319"/>
            </a:xfrm>
            <a:custGeom>
              <a:avLst/>
              <a:gdLst>
                <a:gd name="connsiteX0" fmla="*/ 5140 w 6434"/>
                <a:gd name="connsiteY0" fmla="*/ 19299 h 26319"/>
                <a:gd name="connsiteX1" fmla="*/ 6180 w 6434"/>
                <a:gd name="connsiteY1" fmla="*/ 24991 h 26319"/>
                <a:gd name="connsiteX2" fmla="*/ 6370 w 6434"/>
                <a:gd name="connsiteY2" fmla="*/ 25538 h 26319"/>
                <a:gd name="connsiteX3" fmla="*/ 6342 w 6434"/>
                <a:gd name="connsiteY3" fmla="*/ 21185 h 26319"/>
                <a:gd name="connsiteX4" fmla="*/ 5886 w 6434"/>
                <a:gd name="connsiteY4" fmla="*/ 15454 h 26319"/>
                <a:gd name="connsiteX5" fmla="*/ 5092 w 6434"/>
                <a:gd name="connsiteY5" fmla="*/ 10776 h 26319"/>
                <a:gd name="connsiteX6" fmla="*/ 3824 w 6434"/>
                <a:gd name="connsiteY6" fmla="*/ 6771 h 26319"/>
                <a:gd name="connsiteX7" fmla="*/ 2274 w 6434"/>
                <a:gd name="connsiteY7" fmla="*/ 3261 h 26319"/>
                <a:gd name="connsiteX8" fmla="*/ 726 w 6434"/>
                <a:gd name="connsiteY8" fmla="*/ 810 h 26319"/>
                <a:gd name="connsiteX9" fmla="*/ 0 w 6434"/>
                <a:gd name="connsiteY9" fmla="*/ 0 h 26319"/>
                <a:gd name="connsiteX10" fmla="*/ 995 w 6434"/>
                <a:gd name="connsiteY10" fmla="*/ 2562 h 26319"/>
                <a:gd name="connsiteX11" fmla="*/ 2189 w 6434"/>
                <a:gd name="connsiteY11" fmla="*/ 5952 h 26319"/>
                <a:gd name="connsiteX12" fmla="*/ 3210 w 6434"/>
                <a:gd name="connsiteY12" fmla="*/ 9766 h 26319"/>
                <a:gd name="connsiteX13" fmla="*/ 4122 w 6434"/>
                <a:gd name="connsiteY13" fmla="*/ 14054 h 26319"/>
                <a:gd name="connsiteX14" fmla="*/ 5140 w 6434"/>
                <a:gd name="connsiteY14" fmla="*/ 19299 h 2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434" h="26319">
                  <a:moveTo>
                    <a:pt x="5140" y="19299"/>
                  </a:moveTo>
                  <a:cubicBezTo>
                    <a:pt x="5487" y="21225"/>
                    <a:pt x="5885" y="23325"/>
                    <a:pt x="6180" y="24991"/>
                  </a:cubicBezTo>
                  <a:cubicBezTo>
                    <a:pt x="6476" y="26658"/>
                    <a:pt x="6476" y="26658"/>
                    <a:pt x="6370" y="25538"/>
                  </a:cubicBezTo>
                  <a:cubicBezTo>
                    <a:pt x="6370" y="25538"/>
                    <a:pt x="6430" y="23271"/>
                    <a:pt x="6342" y="21185"/>
                  </a:cubicBezTo>
                  <a:cubicBezTo>
                    <a:pt x="6254" y="19099"/>
                    <a:pt x="6091" y="17190"/>
                    <a:pt x="5886" y="15454"/>
                  </a:cubicBezTo>
                  <a:cubicBezTo>
                    <a:pt x="5680" y="13717"/>
                    <a:pt x="5439" y="12153"/>
                    <a:pt x="5092" y="10776"/>
                  </a:cubicBezTo>
                  <a:cubicBezTo>
                    <a:pt x="4745" y="9398"/>
                    <a:pt x="4304" y="8035"/>
                    <a:pt x="3824" y="6771"/>
                  </a:cubicBezTo>
                  <a:cubicBezTo>
                    <a:pt x="3345" y="5507"/>
                    <a:pt x="2830" y="4335"/>
                    <a:pt x="2274" y="3261"/>
                  </a:cubicBezTo>
                  <a:cubicBezTo>
                    <a:pt x="1717" y="2188"/>
                    <a:pt x="1113" y="1218"/>
                    <a:pt x="726" y="810"/>
                  </a:cubicBezTo>
                  <a:cubicBezTo>
                    <a:pt x="60" y="-38"/>
                    <a:pt x="278" y="441"/>
                    <a:pt x="0" y="0"/>
                  </a:cubicBezTo>
                  <a:cubicBezTo>
                    <a:pt x="143" y="521"/>
                    <a:pt x="575" y="1509"/>
                    <a:pt x="995" y="2562"/>
                  </a:cubicBezTo>
                  <a:cubicBezTo>
                    <a:pt x="1414" y="3615"/>
                    <a:pt x="1814" y="4743"/>
                    <a:pt x="2189" y="5952"/>
                  </a:cubicBezTo>
                  <a:cubicBezTo>
                    <a:pt x="2564" y="7161"/>
                    <a:pt x="2913" y="8452"/>
                    <a:pt x="3210" y="9766"/>
                  </a:cubicBezTo>
                  <a:cubicBezTo>
                    <a:pt x="3508" y="11080"/>
                    <a:pt x="3785" y="12484"/>
                    <a:pt x="4122" y="14054"/>
                  </a:cubicBezTo>
                  <a:cubicBezTo>
                    <a:pt x="4458" y="15623"/>
                    <a:pt x="4792" y="17373"/>
                    <a:pt x="5140" y="1929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B2C1DF47-86D4-42FA-7B82-D67FEA9CFECF}"/>
                </a:ext>
              </a:extLst>
            </p:cNvPr>
            <p:cNvSpPr/>
            <p:nvPr/>
          </p:nvSpPr>
          <p:spPr>
            <a:xfrm>
              <a:off x="6253591" y="3250855"/>
              <a:ext cx="3594" cy="22593"/>
            </a:xfrm>
            <a:custGeom>
              <a:avLst/>
              <a:gdLst>
                <a:gd name="connsiteX0" fmla="*/ 1442 w 3594"/>
                <a:gd name="connsiteY0" fmla="*/ 7656 h 22593"/>
                <a:gd name="connsiteX1" fmla="*/ 1938 w 3594"/>
                <a:gd name="connsiteY1" fmla="*/ 10953 h 22593"/>
                <a:gd name="connsiteX2" fmla="*/ 2329 w 3594"/>
                <a:gd name="connsiteY2" fmla="*/ 14286 h 22593"/>
                <a:gd name="connsiteX3" fmla="*/ 2527 w 3594"/>
                <a:gd name="connsiteY3" fmla="*/ 18006 h 22593"/>
                <a:gd name="connsiteX4" fmla="*/ 2588 w 3594"/>
                <a:gd name="connsiteY4" fmla="*/ 21746 h 22593"/>
                <a:gd name="connsiteX5" fmla="*/ 2642 w 3594"/>
                <a:gd name="connsiteY5" fmla="*/ 22104 h 22593"/>
                <a:gd name="connsiteX6" fmla="*/ 3176 w 3594"/>
                <a:gd name="connsiteY6" fmla="*/ 19369 h 22593"/>
                <a:gd name="connsiteX7" fmla="*/ 3563 w 3594"/>
                <a:gd name="connsiteY7" fmla="*/ 15468 h 22593"/>
                <a:gd name="connsiteX8" fmla="*/ 3532 w 3594"/>
                <a:gd name="connsiteY8" fmla="*/ 11868 h 22593"/>
                <a:gd name="connsiteX9" fmla="*/ 3064 w 3594"/>
                <a:gd name="connsiteY9" fmla="*/ 8541 h 22593"/>
                <a:gd name="connsiteX10" fmla="*/ 2057 w 3594"/>
                <a:gd name="connsiteY10" fmla="*/ 4861 h 22593"/>
                <a:gd name="connsiteX11" fmla="*/ 726 w 3594"/>
                <a:gd name="connsiteY11" fmla="*/ 1449 h 22593"/>
                <a:gd name="connsiteX12" fmla="*/ 0 w 3594"/>
                <a:gd name="connsiteY12" fmla="*/ 0 h 22593"/>
                <a:gd name="connsiteX13" fmla="*/ 677 w 3594"/>
                <a:gd name="connsiteY13" fmla="*/ 3775 h 22593"/>
                <a:gd name="connsiteX14" fmla="*/ 1442 w 3594"/>
                <a:gd name="connsiteY14" fmla="*/ 7656 h 22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594" h="22593">
                  <a:moveTo>
                    <a:pt x="1442" y="7656"/>
                  </a:moveTo>
                  <a:cubicBezTo>
                    <a:pt x="1644" y="8839"/>
                    <a:pt x="1785" y="9912"/>
                    <a:pt x="1938" y="10953"/>
                  </a:cubicBezTo>
                  <a:cubicBezTo>
                    <a:pt x="2090" y="11995"/>
                    <a:pt x="2229" y="13109"/>
                    <a:pt x="2329" y="14286"/>
                  </a:cubicBezTo>
                  <a:cubicBezTo>
                    <a:pt x="2428" y="15462"/>
                    <a:pt x="2491" y="16702"/>
                    <a:pt x="2527" y="18006"/>
                  </a:cubicBezTo>
                  <a:cubicBezTo>
                    <a:pt x="2563" y="19310"/>
                    <a:pt x="2605" y="20684"/>
                    <a:pt x="2588" y="21746"/>
                  </a:cubicBezTo>
                  <a:cubicBezTo>
                    <a:pt x="2572" y="22807"/>
                    <a:pt x="2572" y="22807"/>
                    <a:pt x="2642" y="22104"/>
                  </a:cubicBezTo>
                  <a:cubicBezTo>
                    <a:pt x="2642" y="22104"/>
                    <a:pt x="2960" y="20716"/>
                    <a:pt x="3176" y="19369"/>
                  </a:cubicBezTo>
                  <a:cubicBezTo>
                    <a:pt x="3392" y="18021"/>
                    <a:pt x="3513" y="16720"/>
                    <a:pt x="3563" y="15468"/>
                  </a:cubicBezTo>
                  <a:cubicBezTo>
                    <a:pt x="3613" y="14217"/>
                    <a:pt x="3604" y="13015"/>
                    <a:pt x="3532" y="11868"/>
                  </a:cubicBezTo>
                  <a:cubicBezTo>
                    <a:pt x="3461" y="10721"/>
                    <a:pt x="3319" y="9677"/>
                    <a:pt x="3064" y="8541"/>
                  </a:cubicBezTo>
                  <a:cubicBezTo>
                    <a:pt x="2810" y="7404"/>
                    <a:pt x="2477" y="6178"/>
                    <a:pt x="2057" y="4861"/>
                  </a:cubicBezTo>
                  <a:cubicBezTo>
                    <a:pt x="1639" y="3545"/>
                    <a:pt x="1129" y="2142"/>
                    <a:pt x="726" y="1449"/>
                  </a:cubicBezTo>
                  <a:cubicBezTo>
                    <a:pt x="67" y="-22"/>
                    <a:pt x="254" y="778"/>
                    <a:pt x="0" y="0"/>
                  </a:cubicBezTo>
                  <a:cubicBezTo>
                    <a:pt x="40" y="846"/>
                    <a:pt x="370" y="2371"/>
                    <a:pt x="677" y="3775"/>
                  </a:cubicBezTo>
                  <a:cubicBezTo>
                    <a:pt x="984" y="5180"/>
                    <a:pt x="1241" y="6473"/>
                    <a:pt x="1442" y="765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42084C67-AB54-35EE-33AE-B751614725A8}"/>
                </a:ext>
              </a:extLst>
            </p:cNvPr>
            <p:cNvSpPr/>
            <p:nvPr/>
          </p:nvSpPr>
          <p:spPr>
            <a:xfrm>
              <a:off x="6257854" y="3262013"/>
              <a:ext cx="2893" cy="20132"/>
            </a:xfrm>
            <a:custGeom>
              <a:avLst/>
              <a:gdLst>
                <a:gd name="connsiteX0" fmla="*/ 618 w 2893"/>
                <a:gd name="connsiteY0" fmla="*/ 18715 h 20132"/>
                <a:gd name="connsiteX1" fmla="*/ 1334 w 2893"/>
                <a:gd name="connsiteY1" fmla="*/ 16916 h 20132"/>
                <a:gd name="connsiteX2" fmla="*/ 1889 w 2893"/>
                <a:gd name="connsiteY2" fmla="*/ 15116 h 20132"/>
                <a:gd name="connsiteX3" fmla="*/ 2311 w 2893"/>
                <a:gd name="connsiteY3" fmla="*/ 13265 h 20132"/>
                <a:gd name="connsiteX4" fmla="*/ 2634 w 2893"/>
                <a:gd name="connsiteY4" fmla="*/ 11393 h 20132"/>
                <a:gd name="connsiteX5" fmla="*/ 2850 w 2893"/>
                <a:gd name="connsiteY5" fmla="*/ 9516 h 20132"/>
                <a:gd name="connsiteX6" fmla="*/ 2892 w 2893"/>
                <a:gd name="connsiteY6" fmla="*/ 7798 h 20132"/>
                <a:gd name="connsiteX7" fmla="*/ 2827 w 2893"/>
                <a:gd name="connsiteY7" fmla="*/ 6219 h 20132"/>
                <a:gd name="connsiteX8" fmla="*/ 2677 w 2893"/>
                <a:gd name="connsiteY8" fmla="*/ 4724 h 20132"/>
                <a:gd name="connsiteX9" fmla="*/ 2501 w 2893"/>
                <a:gd name="connsiteY9" fmla="*/ 3617 h 20132"/>
                <a:gd name="connsiteX10" fmla="*/ 2159 w 2893"/>
                <a:gd name="connsiteY10" fmla="*/ 2250 h 20132"/>
                <a:gd name="connsiteX11" fmla="*/ 1618 w 2893"/>
                <a:gd name="connsiteY11" fmla="*/ 718 h 20132"/>
                <a:gd name="connsiteX12" fmla="*/ 1276 w 2893"/>
                <a:gd name="connsiteY12" fmla="*/ 0 h 20132"/>
                <a:gd name="connsiteX13" fmla="*/ 1384 w 2893"/>
                <a:gd name="connsiteY13" fmla="*/ 1792 h 20132"/>
                <a:gd name="connsiteX14" fmla="*/ 1555 w 2893"/>
                <a:gd name="connsiteY14" fmla="*/ 3363 h 20132"/>
                <a:gd name="connsiteX15" fmla="*/ 1623 w 2893"/>
                <a:gd name="connsiteY15" fmla="*/ 4440 h 20132"/>
                <a:gd name="connsiteX16" fmla="*/ 1634 w 2893"/>
                <a:gd name="connsiteY16" fmla="*/ 5755 h 20132"/>
                <a:gd name="connsiteX17" fmla="*/ 1580 w 2893"/>
                <a:gd name="connsiteY17" fmla="*/ 7245 h 20132"/>
                <a:gd name="connsiteX18" fmla="*/ 1451 w 2893"/>
                <a:gd name="connsiteY18" fmla="*/ 8842 h 20132"/>
                <a:gd name="connsiteX19" fmla="*/ 1326 w 2893"/>
                <a:gd name="connsiteY19" fmla="*/ 10635 h 20132"/>
                <a:gd name="connsiteX20" fmla="*/ 1195 w 2893"/>
                <a:gd name="connsiteY20" fmla="*/ 12479 h 20132"/>
                <a:gd name="connsiteX21" fmla="*/ 1008 w 2893"/>
                <a:gd name="connsiteY21" fmla="*/ 14315 h 20132"/>
                <a:gd name="connsiteX22" fmla="*/ 741 w 2893"/>
                <a:gd name="connsiteY22" fmla="*/ 16126 h 20132"/>
                <a:gd name="connsiteX23" fmla="*/ 423 w 2893"/>
                <a:gd name="connsiteY23" fmla="*/ 17987 h 20132"/>
                <a:gd name="connsiteX24" fmla="*/ 93 w 2893"/>
                <a:gd name="connsiteY24" fmla="*/ 19749 h 20132"/>
                <a:gd name="connsiteX25" fmla="*/ 75 w 2893"/>
                <a:gd name="connsiteY25" fmla="*/ 19915 h 20132"/>
                <a:gd name="connsiteX26" fmla="*/ 618 w 2893"/>
                <a:gd name="connsiteY26" fmla="*/ 18715 h 20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893" h="20132">
                  <a:moveTo>
                    <a:pt x="618" y="18715"/>
                  </a:moveTo>
                  <a:cubicBezTo>
                    <a:pt x="891" y="18118"/>
                    <a:pt x="1126" y="17517"/>
                    <a:pt x="1334" y="16916"/>
                  </a:cubicBezTo>
                  <a:cubicBezTo>
                    <a:pt x="1543" y="16316"/>
                    <a:pt x="1725" y="15716"/>
                    <a:pt x="1889" y="15116"/>
                  </a:cubicBezTo>
                  <a:cubicBezTo>
                    <a:pt x="2052" y="14516"/>
                    <a:pt x="2188" y="13888"/>
                    <a:pt x="2311" y="13265"/>
                  </a:cubicBezTo>
                  <a:cubicBezTo>
                    <a:pt x="2434" y="12642"/>
                    <a:pt x="2540" y="12018"/>
                    <a:pt x="2634" y="11393"/>
                  </a:cubicBezTo>
                  <a:cubicBezTo>
                    <a:pt x="2728" y="10769"/>
                    <a:pt x="2809" y="10144"/>
                    <a:pt x="2850" y="9516"/>
                  </a:cubicBezTo>
                  <a:cubicBezTo>
                    <a:pt x="2891" y="8888"/>
                    <a:pt x="2898" y="8337"/>
                    <a:pt x="2892" y="7798"/>
                  </a:cubicBezTo>
                  <a:cubicBezTo>
                    <a:pt x="2885" y="7258"/>
                    <a:pt x="2863" y="6732"/>
                    <a:pt x="2827" y="6219"/>
                  </a:cubicBezTo>
                  <a:cubicBezTo>
                    <a:pt x="2791" y="5706"/>
                    <a:pt x="2742" y="5207"/>
                    <a:pt x="2677" y="4724"/>
                  </a:cubicBezTo>
                  <a:cubicBezTo>
                    <a:pt x="2612" y="4240"/>
                    <a:pt x="2576" y="3979"/>
                    <a:pt x="2501" y="3617"/>
                  </a:cubicBezTo>
                  <a:cubicBezTo>
                    <a:pt x="2425" y="3254"/>
                    <a:pt x="2314" y="2799"/>
                    <a:pt x="2159" y="2250"/>
                  </a:cubicBezTo>
                  <a:cubicBezTo>
                    <a:pt x="2004" y="1700"/>
                    <a:pt x="1802" y="1056"/>
                    <a:pt x="1618" y="718"/>
                  </a:cubicBezTo>
                  <a:cubicBezTo>
                    <a:pt x="1345" y="-16"/>
                    <a:pt x="1365" y="395"/>
                    <a:pt x="1276" y="0"/>
                  </a:cubicBezTo>
                  <a:cubicBezTo>
                    <a:pt x="1241" y="422"/>
                    <a:pt x="1313" y="1162"/>
                    <a:pt x="1384" y="1792"/>
                  </a:cubicBezTo>
                  <a:cubicBezTo>
                    <a:pt x="1455" y="2423"/>
                    <a:pt x="1515" y="2946"/>
                    <a:pt x="1555" y="3363"/>
                  </a:cubicBezTo>
                  <a:cubicBezTo>
                    <a:pt x="1595" y="3778"/>
                    <a:pt x="1614" y="4083"/>
                    <a:pt x="1623" y="4440"/>
                  </a:cubicBezTo>
                  <a:cubicBezTo>
                    <a:pt x="1632" y="4798"/>
                    <a:pt x="1640" y="5271"/>
                    <a:pt x="1634" y="5755"/>
                  </a:cubicBezTo>
                  <a:cubicBezTo>
                    <a:pt x="1629" y="6240"/>
                    <a:pt x="1610" y="6737"/>
                    <a:pt x="1580" y="7245"/>
                  </a:cubicBezTo>
                  <a:cubicBezTo>
                    <a:pt x="1549" y="7753"/>
                    <a:pt x="1507" y="8273"/>
                    <a:pt x="1451" y="8842"/>
                  </a:cubicBezTo>
                  <a:cubicBezTo>
                    <a:pt x="1395" y="9410"/>
                    <a:pt x="1360" y="10021"/>
                    <a:pt x="1326" y="10635"/>
                  </a:cubicBezTo>
                  <a:cubicBezTo>
                    <a:pt x="1292" y="11248"/>
                    <a:pt x="1248" y="11862"/>
                    <a:pt x="1195" y="12479"/>
                  </a:cubicBezTo>
                  <a:cubicBezTo>
                    <a:pt x="1143" y="13096"/>
                    <a:pt x="1083" y="13714"/>
                    <a:pt x="1008" y="14315"/>
                  </a:cubicBezTo>
                  <a:cubicBezTo>
                    <a:pt x="933" y="14916"/>
                    <a:pt x="842" y="15516"/>
                    <a:pt x="741" y="16126"/>
                  </a:cubicBezTo>
                  <a:cubicBezTo>
                    <a:pt x="640" y="16735"/>
                    <a:pt x="532" y="17355"/>
                    <a:pt x="423" y="17987"/>
                  </a:cubicBezTo>
                  <a:cubicBezTo>
                    <a:pt x="315" y="18620"/>
                    <a:pt x="213" y="19269"/>
                    <a:pt x="93" y="19749"/>
                  </a:cubicBezTo>
                  <a:cubicBezTo>
                    <a:pt x="-28" y="20228"/>
                    <a:pt x="-28" y="20228"/>
                    <a:pt x="75" y="19915"/>
                  </a:cubicBezTo>
                  <a:cubicBezTo>
                    <a:pt x="75" y="19915"/>
                    <a:pt x="345" y="19311"/>
                    <a:pt x="618" y="187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1051CE18-0C6C-EB21-1A7E-2F743A27709B}"/>
                </a:ext>
              </a:extLst>
            </p:cNvPr>
            <p:cNvSpPr/>
            <p:nvPr/>
          </p:nvSpPr>
          <p:spPr>
            <a:xfrm>
              <a:off x="6261739" y="3265769"/>
              <a:ext cx="1746" cy="13969"/>
            </a:xfrm>
            <a:custGeom>
              <a:avLst/>
              <a:gdLst>
                <a:gd name="connsiteX0" fmla="*/ 821 w 1746"/>
                <a:gd name="connsiteY0" fmla="*/ 11812 h 13969"/>
                <a:gd name="connsiteX1" fmla="*/ 1098 w 1746"/>
                <a:gd name="connsiteY1" fmla="*/ 10902 h 13969"/>
                <a:gd name="connsiteX2" fmla="*/ 1304 w 1746"/>
                <a:gd name="connsiteY2" fmla="*/ 10050 h 13969"/>
                <a:gd name="connsiteX3" fmla="*/ 1488 w 1746"/>
                <a:gd name="connsiteY3" fmla="*/ 9053 h 13969"/>
                <a:gd name="connsiteX4" fmla="*/ 1644 w 1746"/>
                <a:gd name="connsiteY4" fmla="*/ 7906 h 13969"/>
                <a:gd name="connsiteX5" fmla="*/ 1742 w 1746"/>
                <a:gd name="connsiteY5" fmla="*/ 6668 h 13969"/>
                <a:gd name="connsiteX6" fmla="*/ 1719 w 1746"/>
                <a:gd name="connsiteY6" fmla="*/ 5444 h 13969"/>
                <a:gd name="connsiteX7" fmla="*/ 1628 w 1746"/>
                <a:gd name="connsiteY7" fmla="*/ 4253 h 13969"/>
                <a:gd name="connsiteX8" fmla="*/ 1458 w 1746"/>
                <a:gd name="connsiteY8" fmla="*/ 2871 h 13969"/>
                <a:gd name="connsiteX9" fmla="*/ 1220 w 1746"/>
                <a:gd name="connsiteY9" fmla="*/ 1471 h 13969"/>
                <a:gd name="connsiteX10" fmla="*/ 939 w 1746"/>
                <a:gd name="connsiteY10" fmla="*/ 395 h 13969"/>
                <a:gd name="connsiteX11" fmla="*/ 750 w 1746"/>
                <a:gd name="connsiteY11" fmla="*/ 0 h 13969"/>
                <a:gd name="connsiteX12" fmla="*/ 697 w 1746"/>
                <a:gd name="connsiteY12" fmla="*/ 1076 h 13969"/>
                <a:gd name="connsiteX13" fmla="*/ 688 w 1746"/>
                <a:gd name="connsiteY13" fmla="*/ 2444 h 13969"/>
                <a:gd name="connsiteX14" fmla="*/ 674 w 1746"/>
                <a:gd name="connsiteY14" fmla="*/ 3846 h 13969"/>
                <a:gd name="connsiteX15" fmla="*/ 640 w 1746"/>
                <a:gd name="connsiteY15" fmla="*/ 5058 h 13969"/>
                <a:gd name="connsiteX16" fmla="*/ 575 w 1746"/>
                <a:gd name="connsiteY16" fmla="*/ 6235 h 13969"/>
                <a:gd name="connsiteX17" fmla="*/ 555 w 1746"/>
                <a:gd name="connsiteY17" fmla="*/ 7441 h 13969"/>
                <a:gd name="connsiteX18" fmla="*/ 542 w 1746"/>
                <a:gd name="connsiteY18" fmla="*/ 8603 h 13969"/>
                <a:gd name="connsiteX19" fmla="*/ 502 w 1746"/>
                <a:gd name="connsiteY19" fmla="*/ 9625 h 13969"/>
                <a:gd name="connsiteX20" fmla="*/ 440 w 1746"/>
                <a:gd name="connsiteY20" fmla="*/ 10499 h 13969"/>
                <a:gd name="connsiteX21" fmla="*/ 353 w 1746"/>
                <a:gd name="connsiteY21" fmla="*/ 11363 h 13969"/>
                <a:gd name="connsiteX22" fmla="*/ 226 w 1746"/>
                <a:gd name="connsiteY22" fmla="*/ 12461 h 13969"/>
                <a:gd name="connsiteX23" fmla="*/ 58 w 1746"/>
                <a:gd name="connsiteY23" fmla="*/ 13685 h 13969"/>
                <a:gd name="connsiteX24" fmla="*/ 47 w 1746"/>
                <a:gd name="connsiteY24" fmla="*/ 13807 h 13969"/>
                <a:gd name="connsiteX25" fmla="*/ 387 w 1746"/>
                <a:gd name="connsiteY25" fmla="*/ 12940 h 13969"/>
                <a:gd name="connsiteX26" fmla="*/ 821 w 1746"/>
                <a:gd name="connsiteY26" fmla="*/ 11812 h 13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746" h="13969">
                  <a:moveTo>
                    <a:pt x="821" y="11812"/>
                  </a:moveTo>
                  <a:cubicBezTo>
                    <a:pt x="936" y="11471"/>
                    <a:pt x="1030" y="11167"/>
                    <a:pt x="1098" y="10902"/>
                  </a:cubicBezTo>
                  <a:cubicBezTo>
                    <a:pt x="1167" y="10636"/>
                    <a:pt x="1238" y="10358"/>
                    <a:pt x="1304" y="10050"/>
                  </a:cubicBezTo>
                  <a:cubicBezTo>
                    <a:pt x="1370" y="9742"/>
                    <a:pt x="1431" y="9410"/>
                    <a:pt x="1488" y="9053"/>
                  </a:cubicBezTo>
                  <a:cubicBezTo>
                    <a:pt x="1544" y="8695"/>
                    <a:pt x="1597" y="8313"/>
                    <a:pt x="1644" y="7906"/>
                  </a:cubicBezTo>
                  <a:cubicBezTo>
                    <a:pt x="1691" y="7500"/>
                    <a:pt x="1730" y="7082"/>
                    <a:pt x="1742" y="6668"/>
                  </a:cubicBezTo>
                  <a:cubicBezTo>
                    <a:pt x="1755" y="6255"/>
                    <a:pt x="1740" y="5846"/>
                    <a:pt x="1719" y="5444"/>
                  </a:cubicBezTo>
                  <a:cubicBezTo>
                    <a:pt x="1698" y="5041"/>
                    <a:pt x="1665" y="4644"/>
                    <a:pt x="1628" y="4253"/>
                  </a:cubicBezTo>
                  <a:cubicBezTo>
                    <a:pt x="1592" y="3861"/>
                    <a:pt x="1527" y="3356"/>
                    <a:pt x="1458" y="2871"/>
                  </a:cubicBezTo>
                  <a:cubicBezTo>
                    <a:pt x="1390" y="2385"/>
                    <a:pt x="1309" y="1918"/>
                    <a:pt x="1220" y="1471"/>
                  </a:cubicBezTo>
                  <a:cubicBezTo>
                    <a:pt x="1133" y="1024"/>
                    <a:pt x="1029" y="598"/>
                    <a:pt x="939" y="395"/>
                  </a:cubicBezTo>
                  <a:cubicBezTo>
                    <a:pt x="820" y="-10"/>
                    <a:pt x="778" y="203"/>
                    <a:pt x="750" y="0"/>
                  </a:cubicBezTo>
                  <a:cubicBezTo>
                    <a:pt x="711" y="212"/>
                    <a:pt x="701" y="636"/>
                    <a:pt x="697" y="1076"/>
                  </a:cubicBezTo>
                  <a:cubicBezTo>
                    <a:pt x="692" y="1516"/>
                    <a:pt x="692" y="1971"/>
                    <a:pt x="688" y="2444"/>
                  </a:cubicBezTo>
                  <a:cubicBezTo>
                    <a:pt x="683" y="2917"/>
                    <a:pt x="681" y="3406"/>
                    <a:pt x="674" y="3846"/>
                  </a:cubicBezTo>
                  <a:cubicBezTo>
                    <a:pt x="667" y="4287"/>
                    <a:pt x="657" y="4670"/>
                    <a:pt x="640" y="5058"/>
                  </a:cubicBezTo>
                  <a:cubicBezTo>
                    <a:pt x="623" y="5446"/>
                    <a:pt x="602" y="5838"/>
                    <a:pt x="575" y="6235"/>
                  </a:cubicBezTo>
                  <a:cubicBezTo>
                    <a:pt x="548" y="6632"/>
                    <a:pt x="555" y="7035"/>
                    <a:pt x="555" y="7441"/>
                  </a:cubicBezTo>
                  <a:cubicBezTo>
                    <a:pt x="555" y="7847"/>
                    <a:pt x="552" y="8237"/>
                    <a:pt x="542" y="8603"/>
                  </a:cubicBezTo>
                  <a:cubicBezTo>
                    <a:pt x="533" y="8968"/>
                    <a:pt x="521" y="9309"/>
                    <a:pt x="502" y="9625"/>
                  </a:cubicBezTo>
                  <a:cubicBezTo>
                    <a:pt x="484" y="9941"/>
                    <a:pt x="463" y="10233"/>
                    <a:pt x="440" y="10499"/>
                  </a:cubicBezTo>
                  <a:cubicBezTo>
                    <a:pt x="415" y="10765"/>
                    <a:pt x="388" y="11041"/>
                    <a:pt x="353" y="11363"/>
                  </a:cubicBezTo>
                  <a:cubicBezTo>
                    <a:pt x="318" y="11684"/>
                    <a:pt x="272" y="12049"/>
                    <a:pt x="226" y="12461"/>
                  </a:cubicBezTo>
                  <a:cubicBezTo>
                    <a:pt x="181" y="12872"/>
                    <a:pt x="134" y="13329"/>
                    <a:pt x="58" y="13685"/>
                  </a:cubicBezTo>
                  <a:cubicBezTo>
                    <a:pt x="-17" y="14040"/>
                    <a:pt x="-17" y="14040"/>
                    <a:pt x="47" y="13807"/>
                  </a:cubicBezTo>
                  <a:cubicBezTo>
                    <a:pt x="47" y="13807"/>
                    <a:pt x="212" y="13350"/>
                    <a:pt x="387" y="12940"/>
                  </a:cubicBezTo>
                  <a:cubicBezTo>
                    <a:pt x="562" y="12529"/>
                    <a:pt x="706" y="12153"/>
                    <a:pt x="821" y="1181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5CCF4073-7BB7-8F23-9527-5D4AFB2BC574}"/>
                </a:ext>
              </a:extLst>
            </p:cNvPr>
            <p:cNvSpPr/>
            <p:nvPr/>
          </p:nvSpPr>
          <p:spPr>
            <a:xfrm>
              <a:off x="6265823" y="3269999"/>
              <a:ext cx="1395" cy="9061"/>
            </a:xfrm>
            <a:custGeom>
              <a:avLst/>
              <a:gdLst>
                <a:gd name="connsiteX0" fmla="*/ 480 w 1395"/>
                <a:gd name="connsiteY0" fmla="*/ 7877 h 9061"/>
                <a:gd name="connsiteX1" fmla="*/ 987 w 1395"/>
                <a:gd name="connsiteY1" fmla="*/ 6476 h 9061"/>
                <a:gd name="connsiteX2" fmla="*/ 1278 w 1395"/>
                <a:gd name="connsiteY2" fmla="*/ 5196 h 9061"/>
                <a:gd name="connsiteX3" fmla="*/ 1389 w 1395"/>
                <a:gd name="connsiteY3" fmla="*/ 3729 h 9061"/>
                <a:gd name="connsiteX4" fmla="*/ 1232 w 1395"/>
                <a:gd name="connsiteY4" fmla="*/ 2055 h 9061"/>
                <a:gd name="connsiteX5" fmla="*/ 931 w 1395"/>
                <a:gd name="connsiteY5" fmla="*/ 596 h 9061"/>
                <a:gd name="connsiteX6" fmla="*/ 711 w 1395"/>
                <a:gd name="connsiteY6" fmla="*/ 0 h 9061"/>
                <a:gd name="connsiteX7" fmla="*/ 598 w 1395"/>
                <a:gd name="connsiteY7" fmla="*/ 1509 h 9061"/>
                <a:gd name="connsiteX8" fmla="*/ 519 w 1395"/>
                <a:gd name="connsiteY8" fmla="*/ 3188 h 9061"/>
                <a:gd name="connsiteX9" fmla="*/ 459 w 1395"/>
                <a:gd name="connsiteY9" fmla="*/ 4677 h 9061"/>
                <a:gd name="connsiteX10" fmla="*/ 433 w 1395"/>
                <a:gd name="connsiteY10" fmla="*/ 5930 h 9061"/>
                <a:gd name="connsiteX11" fmla="*/ 295 w 1395"/>
                <a:gd name="connsiteY11" fmla="*/ 7307 h 9061"/>
                <a:gd name="connsiteX12" fmla="*/ 74 w 1395"/>
                <a:gd name="connsiteY12" fmla="*/ 8737 h 9061"/>
                <a:gd name="connsiteX13" fmla="*/ 59 w 1395"/>
                <a:gd name="connsiteY13" fmla="*/ 8877 h 9061"/>
                <a:gd name="connsiteX14" fmla="*/ 480 w 1395"/>
                <a:gd name="connsiteY14" fmla="*/ 7877 h 9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95" h="9061">
                  <a:moveTo>
                    <a:pt x="480" y="7877"/>
                  </a:moveTo>
                  <a:cubicBezTo>
                    <a:pt x="690" y="7392"/>
                    <a:pt x="856" y="6924"/>
                    <a:pt x="987" y="6476"/>
                  </a:cubicBezTo>
                  <a:cubicBezTo>
                    <a:pt x="1118" y="6029"/>
                    <a:pt x="1212" y="5601"/>
                    <a:pt x="1278" y="5196"/>
                  </a:cubicBezTo>
                  <a:cubicBezTo>
                    <a:pt x="1345" y="4791"/>
                    <a:pt x="1418" y="4270"/>
                    <a:pt x="1389" y="3729"/>
                  </a:cubicBezTo>
                  <a:cubicBezTo>
                    <a:pt x="1359" y="3187"/>
                    <a:pt x="1309" y="2629"/>
                    <a:pt x="1232" y="2055"/>
                  </a:cubicBezTo>
                  <a:cubicBezTo>
                    <a:pt x="1155" y="1480"/>
                    <a:pt x="1048" y="891"/>
                    <a:pt x="931" y="596"/>
                  </a:cubicBezTo>
                  <a:cubicBezTo>
                    <a:pt x="781" y="-8"/>
                    <a:pt x="743" y="308"/>
                    <a:pt x="711" y="0"/>
                  </a:cubicBezTo>
                  <a:cubicBezTo>
                    <a:pt x="644" y="318"/>
                    <a:pt x="618" y="926"/>
                    <a:pt x="598" y="1509"/>
                  </a:cubicBezTo>
                  <a:cubicBezTo>
                    <a:pt x="577" y="2092"/>
                    <a:pt x="552" y="2651"/>
                    <a:pt x="519" y="3188"/>
                  </a:cubicBezTo>
                  <a:cubicBezTo>
                    <a:pt x="486" y="3725"/>
                    <a:pt x="444" y="4240"/>
                    <a:pt x="459" y="4677"/>
                  </a:cubicBezTo>
                  <a:cubicBezTo>
                    <a:pt x="474" y="5114"/>
                    <a:pt x="464" y="5505"/>
                    <a:pt x="433" y="5930"/>
                  </a:cubicBezTo>
                  <a:cubicBezTo>
                    <a:pt x="401" y="6354"/>
                    <a:pt x="353" y="6813"/>
                    <a:pt x="295" y="7307"/>
                  </a:cubicBezTo>
                  <a:cubicBezTo>
                    <a:pt x="236" y="7801"/>
                    <a:pt x="170" y="8333"/>
                    <a:pt x="74" y="8737"/>
                  </a:cubicBezTo>
                  <a:cubicBezTo>
                    <a:pt x="-22" y="9142"/>
                    <a:pt x="-22" y="9142"/>
                    <a:pt x="59" y="8877"/>
                  </a:cubicBezTo>
                  <a:cubicBezTo>
                    <a:pt x="59" y="8877"/>
                    <a:pt x="270" y="8362"/>
                    <a:pt x="480" y="787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EB18A943-4A65-4E35-A212-2BAC286165B1}"/>
                </a:ext>
              </a:extLst>
            </p:cNvPr>
            <p:cNvSpPr/>
            <p:nvPr/>
          </p:nvSpPr>
          <p:spPr>
            <a:xfrm>
              <a:off x="6269522" y="3271399"/>
              <a:ext cx="1909" cy="9162"/>
            </a:xfrm>
            <a:custGeom>
              <a:avLst/>
              <a:gdLst>
                <a:gd name="connsiteX0" fmla="*/ 594 w 1909"/>
                <a:gd name="connsiteY0" fmla="*/ 2603 h 9162"/>
                <a:gd name="connsiteX1" fmla="*/ 841 w 1909"/>
                <a:gd name="connsiteY1" fmla="*/ 4120 h 9162"/>
                <a:gd name="connsiteX2" fmla="*/ 1042 w 1909"/>
                <a:gd name="connsiteY2" fmla="*/ 5164 h 9162"/>
                <a:gd name="connsiteX3" fmla="*/ 1198 w 1909"/>
                <a:gd name="connsiteY3" fmla="*/ 5967 h 9162"/>
                <a:gd name="connsiteX4" fmla="*/ 1319 w 1909"/>
                <a:gd name="connsiteY4" fmla="*/ 6693 h 9162"/>
                <a:gd name="connsiteX5" fmla="*/ 1434 w 1909"/>
                <a:gd name="connsiteY5" fmla="*/ 7513 h 9162"/>
                <a:gd name="connsiteX6" fmla="*/ 1536 w 1909"/>
                <a:gd name="connsiteY6" fmla="*/ 8322 h 9162"/>
                <a:gd name="connsiteX7" fmla="*/ 1573 w 1909"/>
                <a:gd name="connsiteY7" fmla="*/ 9017 h 9162"/>
                <a:gd name="connsiteX8" fmla="*/ 1568 w 1909"/>
                <a:gd name="connsiteY8" fmla="*/ 9077 h 9162"/>
                <a:gd name="connsiteX9" fmla="*/ 1648 w 1909"/>
                <a:gd name="connsiteY9" fmla="*/ 8583 h 9162"/>
                <a:gd name="connsiteX10" fmla="*/ 1792 w 1909"/>
                <a:gd name="connsiteY10" fmla="*/ 7790 h 9162"/>
                <a:gd name="connsiteX11" fmla="*/ 1881 w 1909"/>
                <a:gd name="connsiteY11" fmla="*/ 6923 h 9162"/>
                <a:gd name="connsiteX12" fmla="*/ 1910 w 1909"/>
                <a:gd name="connsiteY12" fmla="*/ 6153 h 9162"/>
                <a:gd name="connsiteX13" fmla="*/ 1889 w 1909"/>
                <a:gd name="connsiteY13" fmla="*/ 5349 h 9162"/>
                <a:gd name="connsiteX14" fmla="*/ 1828 w 1909"/>
                <a:gd name="connsiteY14" fmla="*/ 4414 h 9162"/>
                <a:gd name="connsiteX15" fmla="*/ 1488 w 1909"/>
                <a:gd name="connsiteY15" fmla="*/ 2949 h 9162"/>
                <a:gd name="connsiteX16" fmla="*/ 922 w 1909"/>
                <a:gd name="connsiteY16" fmla="*/ 1425 h 9162"/>
                <a:gd name="connsiteX17" fmla="*/ 321 w 1909"/>
                <a:gd name="connsiteY17" fmla="*/ 348 h 9162"/>
                <a:gd name="connsiteX18" fmla="*/ 0 w 1909"/>
                <a:gd name="connsiteY18" fmla="*/ 0 h 9162"/>
                <a:gd name="connsiteX19" fmla="*/ 276 w 1909"/>
                <a:gd name="connsiteY19" fmla="*/ 1130 h 9162"/>
                <a:gd name="connsiteX20" fmla="*/ 594 w 1909"/>
                <a:gd name="connsiteY20" fmla="*/ 2603 h 9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909" h="9162">
                  <a:moveTo>
                    <a:pt x="594" y="2603"/>
                  </a:moveTo>
                  <a:cubicBezTo>
                    <a:pt x="688" y="3124"/>
                    <a:pt x="766" y="3675"/>
                    <a:pt x="841" y="4120"/>
                  </a:cubicBezTo>
                  <a:cubicBezTo>
                    <a:pt x="916" y="4564"/>
                    <a:pt x="982" y="4875"/>
                    <a:pt x="1042" y="5164"/>
                  </a:cubicBezTo>
                  <a:cubicBezTo>
                    <a:pt x="1102" y="5453"/>
                    <a:pt x="1156" y="5720"/>
                    <a:pt x="1198" y="5967"/>
                  </a:cubicBezTo>
                  <a:cubicBezTo>
                    <a:pt x="1241" y="6214"/>
                    <a:pt x="1280" y="6439"/>
                    <a:pt x="1319" y="6693"/>
                  </a:cubicBezTo>
                  <a:cubicBezTo>
                    <a:pt x="1356" y="6947"/>
                    <a:pt x="1395" y="7235"/>
                    <a:pt x="1434" y="7513"/>
                  </a:cubicBezTo>
                  <a:cubicBezTo>
                    <a:pt x="1471" y="7792"/>
                    <a:pt x="1506" y="8061"/>
                    <a:pt x="1536" y="8322"/>
                  </a:cubicBezTo>
                  <a:cubicBezTo>
                    <a:pt x="1566" y="8583"/>
                    <a:pt x="1589" y="8835"/>
                    <a:pt x="1573" y="9017"/>
                  </a:cubicBezTo>
                  <a:cubicBezTo>
                    <a:pt x="1557" y="9199"/>
                    <a:pt x="1557" y="9199"/>
                    <a:pt x="1568" y="9077"/>
                  </a:cubicBezTo>
                  <a:cubicBezTo>
                    <a:pt x="1568" y="9077"/>
                    <a:pt x="1591" y="8835"/>
                    <a:pt x="1648" y="8583"/>
                  </a:cubicBezTo>
                  <a:cubicBezTo>
                    <a:pt x="1705" y="8331"/>
                    <a:pt x="1752" y="8067"/>
                    <a:pt x="1792" y="7790"/>
                  </a:cubicBezTo>
                  <a:cubicBezTo>
                    <a:pt x="1832" y="7513"/>
                    <a:pt x="1862" y="7224"/>
                    <a:pt x="1881" y="6923"/>
                  </a:cubicBezTo>
                  <a:cubicBezTo>
                    <a:pt x="1899" y="6623"/>
                    <a:pt x="1909" y="6399"/>
                    <a:pt x="1910" y="6153"/>
                  </a:cubicBezTo>
                  <a:cubicBezTo>
                    <a:pt x="1912" y="5906"/>
                    <a:pt x="1902" y="5639"/>
                    <a:pt x="1889" y="5349"/>
                  </a:cubicBezTo>
                  <a:cubicBezTo>
                    <a:pt x="1877" y="5060"/>
                    <a:pt x="1855" y="4750"/>
                    <a:pt x="1828" y="4414"/>
                  </a:cubicBezTo>
                  <a:cubicBezTo>
                    <a:pt x="1802" y="4079"/>
                    <a:pt x="1656" y="3495"/>
                    <a:pt x="1488" y="2949"/>
                  </a:cubicBezTo>
                  <a:cubicBezTo>
                    <a:pt x="1320" y="2402"/>
                    <a:pt x="1132" y="1894"/>
                    <a:pt x="922" y="1425"/>
                  </a:cubicBezTo>
                  <a:cubicBezTo>
                    <a:pt x="712" y="957"/>
                    <a:pt x="479" y="530"/>
                    <a:pt x="321" y="348"/>
                  </a:cubicBezTo>
                  <a:cubicBezTo>
                    <a:pt x="63" y="-32"/>
                    <a:pt x="99" y="197"/>
                    <a:pt x="0" y="0"/>
                  </a:cubicBezTo>
                  <a:cubicBezTo>
                    <a:pt x="33" y="228"/>
                    <a:pt x="159" y="666"/>
                    <a:pt x="276" y="1130"/>
                  </a:cubicBezTo>
                  <a:cubicBezTo>
                    <a:pt x="393" y="1592"/>
                    <a:pt x="499" y="2083"/>
                    <a:pt x="594" y="26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83B3185D-E774-8B27-1E13-721EAD4B1E4D}"/>
                </a:ext>
              </a:extLst>
            </p:cNvPr>
            <p:cNvSpPr/>
            <p:nvPr/>
          </p:nvSpPr>
          <p:spPr>
            <a:xfrm>
              <a:off x="6274058" y="3275082"/>
              <a:ext cx="1755" cy="10945"/>
            </a:xfrm>
            <a:custGeom>
              <a:avLst/>
              <a:gdLst>
                <a:gd name="connsiteX0" fmla="*/ 544 w 1755"/>
                <a:gd name="connsiteY0" fmla="*/ 2934 h 10945"/>
                <a:gd name="connsiteX1" fmla="*/ 674 w 1755"/>
                <a:gd name="connsiteY1" fmla="*/ 4461 h 10945"/>
                <a:gd name="connsiteX2" fmla="*/ 747 w 1755"/>
                <a:gd name="connsiteY2" fmla="*/ 5519 h 10945"/>
                <a:gd name="connsiteX3" fmla="*/ 821 w 1755"/>
                <a:gd name="connsiteY3" fmla="*/ 6403 h 10945"/>
                <a:gd name="connsiteX4" fmla="*/ 859 w 1755"/>
                <a:gd name="connsiteY4" fmla="*/ 7265 h 10945"/>
                <a:gd name="connsiteX5" fmla="*/ 881 w 1755"/>
                <a:gd name="connsiteY5" fmla="*/ 8286 h 10945"/>
                <a:gd name="connsiteX6" fmla="*/ 900 w 1755"/>
                <a:gd name="connsiteY6" fmla="*/ 9471 h 10945"/>
                <a:gd name="connsiteX7" fmla="*/ 894 w 1755"/>
                <a:gd name="connsiteY7" fmla="*/ 10674 h 10945"/>
                <a:gd name="connsiteX8" fmla="*/ 896 w 1755"/>
                <a:gd name="connsiteY8" fmla="*/ 10789 h 10945"/>
                <a:gd name="connsiteX9" fmla="*/ 1111 w 1755"/>
                <a:gd name="connsiteY9" fmla="*/ 9922 h 10945"/>
                <a:gd name="connsiteX10" fmla="*/ 1403 w 1755"/>
                <a:gd name="connsiteY10" fmla="*/ 8712 h 10945"/>
                <a:gd name="connsiteX11" fmla="*/ 1588 w 1755"/>
                <a:gd name="connsiteY11" fmla="*/ 7616 h 10945"/>
                <a:gd name="connsiteX12" fmla="*/ 1695 w 1755"/>
                <a:gd name="connsiteY12" fmla="*/ 6702 h 10945"/>
                <a:gd name="connsiteX13" fmla="*/ 1748 w 1755"/>
                <a:gd name="connsiteY13" fmla="*/ 5794 h 10945"/>
                <a:gd name="connsiteX14" fmla="*/ 1732 w 1755"/>
                <a:gd name="connsiteY14" fmla="*/ 4819 h 10945"/>
                <a:gd name="connsiteX15" fmla="*/ 1471 w 1755"/>
                <a:gd name="connsiteY15" fmla="*/ 3335 h 10945"/>
                <a:gd name="connsiteX16" fmla="*/ 970 w 1755"/>
                <a:gd name="connsiteY16" fmla="*/ 1697 h 10945"/>
                <a:gd name="connsiteX17" fmla="*/ 351 w 1755"/>
                <a:gd name="connsiteY17" fmla="*/ 444 h 10945"/>
                <a:gd name="connsiteX18" fmla="*/ 0 w 1755"/>
                <a:gd name="connsiteY18" fmla="*/ 0 h 10945"/>
                <a:gd name="connsiteX19" fmla="*/ 269 w 1755"/>
                <a:gd name="connsiteY19" fmla="*/ 1334 h 10945"/>
                <a:gd name="connsiteX20" fmla="*/ 544 w 1755"/>
                <a:gd name="connsiteY20" fmla="*/ 2934 h 10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755" h="10945">
                  <a:moveTo>
                    <a:pt x="544" y="2934"/>
                  </a:moveTo>
                  <a:cubicBezTo>
                    <a:pt x="614" y="3474"/>
                    <a:pt x="658" y="4024"/>
                    <a:pt x="674" y="4461"/>
                  </a:cubicBezTo>
                  <a:cubicBezTo>
                    <a:pt x="689" y="4898"/>
                    <a:pt x="717" y="5214"/>
                    <a:pt x="747" y="5519"/>
                  </a:cubicBezTo>
                  <a:cubicBezTo>
                    <a:pt x="777" y="5823"/>
                    <a:pt x="803" y="6118"/>
                    <a:pt x="821" y="6403"/>
                  </a:cubicBezTo>
                  <a:cubicBezTo>
                    <a:pt x="839" y="6688"/>
                    <a:pt x="849" y="6962"/>
                    <a:pt x="859" y="7265"/>
                  </a:cubicBezTo>
                  <a:cubicBezTo>
                    <a:pt x="869" y="7568"/>
                    <a:pt x="874" y="7915"/>
                    <a:pt x="881" y="8286"/>
                  </a:cubicBezTo>
                  <a:cubicBezTo>
                    <a:pt x="887" y="8657"/>
                    <a:pt x="891" y="9052"/>
                    <a:pt x="900" y="9471"/>
                  </a:cubicBezTo>
                  <a:cubicBezTo>
                    <a:pt x="910" y="9890"/>
                    <a:pt x="923" y="10334"/>
                    <a:pt x="894" y="10674"/>
                  </a:cubicBezTo>
                  <a:cubicBezTo>
                    <a:pt x="866" y="11014"/>
                    <a:pt x="866" y="11014"/>
                    <a:pt x="896" y="10789"/>
                  </a:cubicBezTo>
                  <a:cubicBezTo>
                    <a:pt x="896" y="10789"/>
                    <a:pt x="993" y="10344"/>
                    <a:pt x="1111" y="9922"/>
                  </a:cubicBezTo>
                  <a:cubicBezTo>
                    <a:pt x="1229" y="9501"/>
                    <a:pt x="1327" y="9097"/>
                    <a:pt x="1403" y="8712"/>
                  </a:cubicBezTo>
                  <a:cubicBezTo>
                    <a:pt x="1479" y="8327"/>
                    <a:pt x="1543" y="7962"/>
                    <a:pt x="1588" y="7616"/>
                  </a:cubicBezTo>
                  <a:cubicBezTo>
                    <a:pt x="1634" y="7272"/>
                    <a:pt x="1670" y="6994"/>
                    <a:pt x="1695" y="6702"/>
                  </a:cubicBezTo>
                  <a:cubicBezTo>
                    <a:pt x="1720" y="6410"/>
                    <a:pt x="1738" y="6108"/>
                    <a:pt x="1748" y="5794"/>
                  </a:cubicBezTo>
                  <a:cubicBezTo>
                    <a:pt x="1758" y="5480"/>
                    <a:pt x="1762" y="5157"/>
                    <a:pt x="1732" y="4819"/>
                  </a:cubicBezTo>
                  <a:cubicBezTo>
                    <a:pt x="1703" y="4482"/>
                    <a:pt x="1603" y="3900"/>
                    <a:pt x="1471" y="3335"/>
                  </a:cubicBezTo>
                  <a:cubicBezTo>
                    <a:pt x="1339" y="2770"/>
                    <a:pt x="1172" y="2223"/>
                    <a:pt x="970" y="1697"/>
                  </a:cubicBezTo>
                  <a:cubicBezTo>
                    <a:pt x="767" y="1171"/>
                    <a:pt x="527" y="669"/>
                    <a:pt x="351" y="444"/>
                  </a:cubicBezTo>
                  <a:cubicBezTo>
                    <a:pt x="65" y="-28"/>
                    <a:pt x="109" y="248"/>
                    <a:pt x="0" y="0"/>
                  </a:cubicBezTo>
                  <a:cubicBezTo>
                    <a:pt x="28" y="281"/>
                    <a:pt x="155" y="808"/>
                    <a:pt x="269" y="1334"/>
                  </a:cubicBezTo>
                  <a:cubicBezTo>
                    <a:pt x="384" y="1861"/>
                    <a:pt x="474" y="2394"/>
                    <a:pt x="544" y="293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565ED734-50C7-DB32-BC3B-63BFF9133454}"/>
                </a:ext>
              </a:extLst>
            </p:cNvPr>
            <p:cNvSpPr/>
            <p:nvPr/>
          </p:nvSpPr>
          <p:spPr>
            <a:xfrm>
              <a:off x="6277663" y="3279744"/>
              <a:ext cx="1461" cy="10219"/>
            </a:xfrm>
            <a:custGeom>
              <a:avLst/>
              <a:gdLst>
                <a:gd name="connsiteX0" fmla="*/ 357 w 1461"/>
                <a:gd name="connsiteY0" fmla="*/ 2761 h 10219"/>
                <a:gd name="connsiteX1" fmla="*/ 471 w 1461"/>
                <a:gd name="connsiteY1" fmla="*/ 4436 h 10219"/>
                <a:gd name="connsiteX2" fmla="*/ 633 w 1461"/>
                <a:gd name="connsiteY2" fmla="*/ 6264 h 10219"/>
                <a:gd name="connsiteX3" fmla="*/ 772 w 1461"/>
                <a:gd name="connsiteY3" fmla="*/ 8125 h 10219"/>
                <a:gd name="connsiteX4" fmla="*/ 833 w 1461"/>
                <a:gd name="connsiteY4" fmla="*/ 9845 h 10219"/>
                <a:gd name="connsiteX5" fmla="*/ 848 w 1461"/>
                <a:gd name="connsiteY5" fmla="*/ 10003 h 10219"/>
                <a:gd name="connsiteX6" fmla="*/ 1110 w 1461"/>
                <a:gd name="connsiteY6" fmla="*/ 8768 h 10219"/>
                <a:gd name="connsiteX7" fmla="*/ 1388 w 1461"/>
                <a:gd name="connsiteY7" fmla="*/ 6886 h 10219"/>
                <a:gd name="connsiteX8" fmla="*/ 1458 w 1461"/>
                <a:gd name="connsiteY8" fmla="*/ 4970 h 10219"/>
                <a:gd name="connsiteX9" fmla="*/ 1236 w 1461"/>
                <a:gd name="connsiteY9" fmla="*/ 3184 h 10219"/>
                <a:gd name="connsiteX10" fmla="*/ 807 w 1461"/>
                <a:gd name="connsiteY10" fmla="*/ 1594 h 10219"/>
                <a:gd name="connsiteX11" fmla="*/ 296 w 1461"/>
                <a:gd name="connsiteY11" fmla="*/ 410 h 10219"/>
                <a:gd name="connsiteX12" fmla="*/ 0 w 1461"/>
                <a:gd name="connsiteY12" fmla="*/ 0 h 10219"/>
                <a:gd name="connsiteX13" fmla="*/ 169 w 1461"/>
                <a:gd name="connsiteY13" fmla="*/ 1224 h 10219"/>
                <a:gd name="connsiteX14" fmla="*/ 357 w 1461"/>
                <a:gd name="connsiteY14" fmla="*/ 2761 h 10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61" h="10219">
                  <a:moveTo>
                    <a:pt x="357" y="2761"/>
                  </a:moveTo>
                  <a:cubicBezTo>
                    <a:pt x="405" y="3292"/>
                    <a:pt x="435" y="3845"/>
                    <a:pt x="471" y="4436"/>
                  </a:cubicBezTo>
                  <a:cubicBezTo>
                    <a:pt x="507" y="5028"/>
                    <a:pt x="578" y="5646"/>
                    <a:pt x="633" y="6264"/>
                  </a:cubicBezTo>
                  <a:cubicBezTo>
                    <a:pt x="687" y="6882"/>
                    <a:pt x="734" y="7502"/>
                    <a:pt x="772" y="8125"/>
                  </a:cubicBezTo>
                  <a:cubicBezTo>
                    <a:pt x="811" y="8748"/>
                    <a:pt x="851" y="9376"/>
                    <a:pt x="833" y="9845"/>
                  </a:cubicBezTo>
                  <a:cubicBezTo>
                    <a:pt x="814" y="10314"/>
                    <a:pt x="814" y="10314"/>
                    <a:pt x="848" y="10003"/>
                  </a:cubicBezTo>
                  <a:cubicBezTo>
                    <a:pt x="848" y="10003"/>
                    <a:pt x="978" y="9388"/>
                    <a:pt x="1110" y="8768"/>
                  </a:cubicBezTo>
                  <a:cubicBezTo>
                    <a:pt x="1243" y="8148"/>
                    <a:pt x="1331" y="7520"/>
                    <a:pt x="1388" y="6886"/>
                  </a:cubicBezTo>
                  <a:cubicBezTo>
                    <a:pt x="1446" y="6251"/>
                    <a:pt x="1472" y="5612"/>
                    <a:pt x="1458" y="4970"/>
                  </a:cubicBezTo>
                  <a:cubicBezTo>
                    <a:pt x="1444" y="4328"/>
                    <a:pt x="1353" y="3742"/>
                    <a:pt x="1236" y="3184"/>
                  </a:cubicBezTo>
                  <a:cubicBezTo>
                    <a:pt x="1119" y="2626"/>
                    <a:pt x="976" y="2096"/>
                    <a:pt x="807" y="1594"/>
                  </a:cubicBezTo>
                  <a:cubicBezTo>
                    <a:pt x="638" y="1093"/>
                    <a:pt x="442" y="622"/>
                    <a:pt x="296" y="410"/>
                  </a:cubicBezTo>
                  <a:cubicBezTo>
                    <a:pt x="67" y="-24"/>
                    <a:pt x="83" y="224"/>
                    <a:pt x="0" y="0"/>
                  </a:cubicBezTo>
                  <a:cubicBezTo>
                    <a:pt x="8" y="249"/>
                    <a:pt x="94" y="729"/>
                    <a:pt x="169" y="1224"/>
                  </a:cubicBezTo>
                  <a:cubicBezTo>
                    <a:pt x="245" y="1718"/>
                    <a:pt x="308" y="2230"/>
                    <a:pt x="357" y="276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23734248-CAD1-32AF-A5ED-EA8E11519609}"/>
                </a:ext>
              </a:extLst>
            </p:cNvPr>
            <p:cNvSpPr/>
            <p:nvPr/>
          </p:nvSpPr>
          <p:spPr>
            <a:xfrm>
              <a:off x="6281737" y="3284246"/>
              <a:ext cx="1419" cy="13106"/>
            </a:xfrm>
            <a:custGeom>
              <a:avLst/>
              <a:gdLst>
                <a:gd name="connsiteX0" fmla="*/ 157 w 1419"/>
                <a:gd name="connsiteY0" fmla="*/ 12796 h 13106"/>
                <a:gd name="connsiteX1" fmla="*/ 791 w 1419"/>
                <a:gd name="connsiteY1" fmla="*/ 11080 h 13106"/>
                <a:gd name="connsiteX2" fmla="*/ 1233 w 1419"/>
                <a:gd name="connsiteY2" fmla="*/ 8542 h 13106"/>
                <a:gd name="connsiteX3" fmla="*/ 1420 w 1419"/>
                <a:gd name="connsiteY3" fmla="*/ 6653 h 13106"/>
                <a:gd name="connsiteX4" fmla="*/ 1410 w 1419"/>
                <a:gd name="connsiteY4" fmla="*/ 5883 h 13106"/>
                <a:gd name="connsiteX5" fmla="*/ 1379 w 1419"/>
                <a:gd name="connsiteY5" fmla="*/ 5143 h 13106"/>
                <a:gd name="connsiteX6" fmla="*/ 1334 w 1419"/>
                <a:gd name="connsiteY6" fmla="*/ 4526 h 13106"/>
                <a:gd name="connsiteX7" fmla="*/ 1296 w 1419"/>
                <a:gd name="connsiteY7" fmla="*/ 4105 h 13106"/>
                <a:gd name="connsiteX8" fmla="*/ 1244 w 1419"/>
                <a:gd name="connsiteY8" fmla="*/ 3663 h 13106"/>
                <a:gd name="connsiteX9" fmla="*/ 1005 w 1419"/>
                <a:gd name="connsiteY9" fmla="*/ 2141 h 13106"/>
                <a:gd name="connsiteX10" fmla="*/ 775 w 1419"/>
                <a:gd name="connsiteY10" fmla="*/ 755 h 13106"/>
                <a:gd name="connsiteX11" fmla="*/ 732 w 1419"/>
                <a:gd name="connsiteY11" fmla="*/ 445 h 13106"/>
                <a:gd name="connsiteX12" fmla="*/ 686 w 1419"/>
                <a:gd name="connsiteY12" fmla="*/ 140 h 13106"/>
                <a:gd name="connsiteX13" fmla="*/ 601 w 1419"/>
                <a:gd name="connsiteY13" fmla="*/ 0 h 13106"/>
                <a:gd name="connsiteX14" fmla="*/ 519 w 1419"/>
                <a:gd name="connsiteY14" fmla="*/ 319 h 13106"/>
                <a:gd name="connsiteX15" fmla="*/ 460 w 1419"/>
                <a:gd name="connsiteY15" fmla="*/ 659 h 13106"/>
                <a:gd name="connsiteX16" fmla="*/ 413 w 1419"/>
                <a:gd name="connsiteY16" fmla="*/ 1523 h 13106"/>
                <a:gd name="connsiteX17" fmla="*/ 379 w 1419"/>
                <a:gd name="connsiteY17" fmla="*/ 3562 h 13106"/>
                <a:gd name="connsiteX18" fmla="*/ 371 w 1419"/>
                <a:gd name="connsiteY18" fmla="*/ 4003 h 13106"/>
                <a:gd name="connsiteX19" fmla="*/ 362 w 1419"/>
                <a:gd name="connsiteY19" fmla="*/ 4419 h 13106"/>
                <a:gd name="connsiteX20" fmla="*/ 342 w 1419"/>
                <a:gd name="connsiteY20" fmla="*/ 4914 h 13106"/>
                <a:gd name="connsiteX21" fmla="*/ 301 w 1419"/>
                <a:gd name="connsiteY21" fmla="*/ 5617 h 13106"/>
                <a:gd name="connsiteX22" fmla="*/ 245 w 1419"/>
                <a:gd name="connsiteY22" fmla="*/ 6346 h 13106"/>
                <a:gd name="connsiteX23" fmla="*/ 168 w 1419"/>
                <a:gd name="connsiteY23" fmla="*/ 7637 h 13106"/>
                <a:gd name="connsiteX24" fmla="*/ 59 w 1419"/>
                <a:gd name="connsiteY24" fmla="*/ 10116 h 13106"/>
                <a:gd name="connsiteX25" fmla="*/ 29 w 1419"/>
                <a:gd name="connsiteY25" fmla="*/ 12550 h 13106"/>
                <a:gd name="connsiteX26" fmla="*/ 157 w 1419"/>
                <a:gd name="connsiteY26" fmla="*/ 12796 h 13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419" h="13106">
                  <a:moveTo>
                    <a:pt x="157" y="12796"/>
                  </a:moveTo>
                  <a:cubicBezTo>
                    <a:pt x="157" y="12796"/>
                    <a:pt x="612" y="11947"/>
                    <a:pt x="791" y="11080"/>
                  </a:cubicBezTo>
                  <a:cubicBezTo>
                    <a:pt x="969" y="10213"/>
                    <a:pt x="1115" y="9366"/>
                    <a:pt x="1233" y="8542"/>
                  </a:cubicBezTo>
                  <a:cubicBezTo>
                    <a:pt x="1350" y="7718"/>
                    <a:pt x="1420" y="6916"/>
                    <a:pt x="1420" y="6653"/>
                  </a:cubicBezTo>
                  <a:cubicBezTo>
                    <a:pt x="1420" y="6390"/>
                    <a:pt x="1416" y="6134"/>
                    <a:pt x="1410" y="5883"/>
                  </a:cubicBezTo>
                  <a:cubicBezTo>
                    <a:pt x="1403" y="5632"/>
                    <a:pt x="1394" y="5385"/>
                    <a:pt x="1379" y="5143"/>
                  </a:cubicBezTo>
                  <a:cubicBezTo>
                    <a:pt x="1364" y="4900"/>
                    <a:pt x="1345" y="4664"/>
                    <a:pt x="1334" y="4526"/>
                  </a:cubicBezTo>
                  <a:cubicBezTo>
                    <a:pt x="1323" y="4389"/>
                    <a:pt x="1309" y="4249"/>
                    <a:pt x="1296" y="4105"/>
                  </a:cubicBezTo>
                  <a:cubicBezTo>
                    <a:pt x="1283" y="3961"/>
                    <a:pt x="1263" y="3814"/>
                    <a:pt x="1244" y="3663"/>
                  </a:cubicBezTo>
                  <a:cubicBezTo>
                    <a:pt x="1225" y="3512"/>
                    <a:pt x="1205" y="3354"/>
                    <a:pt x="1005" y="2141"/>
                  </a:cubicBezTo>
                  <a:cubicBezTo>
                    <a:pt x="805" y="928"/>
                    <a:pt x="790" y="848"/>
                    <a:pt x="775" y="755"/>
                  </a:cubicBezTo>
                  <a:cubicBezTo>
                    <a:pt x="761" y="663"/>
                    <a:pt x="746" y="559"/>
                    <a:pt x="732" y="445"/>
                  </a:cubicBezTo>
                  <a:cubicBezTo>
                    <a:pt x="718" y="331"/>
                    <a:pt x="704" y="206"/>
                    <a:pt x="686" y="140"/>
                  </a:cubicBezTo>
                  <a:cubicBezTo>
                    <a:pt x="672" y="5"/>
                    <a:pt x="597" y="69"/>
                    <a:pt x="601" y="0"/>
                  </a:cubicBezTo>
                  <a:cubicBezTo>
                    <a:pt x="574" y="67"/>
                    <a:pt x="544" y="197"/>
                    <a:pt x="519" y="319"/>
                  </a:cubicBezTo>
                  <a:cubicBezTo>
                    <a:pt x="494" y="441"/>
                    <a:pt x="474" y="554"/>
                    <a:pt x="460" y="659"/>
                  </a:cubicBezTo>
                  <a:cubicBezTo>
                    <a:pt x="446" y="764"/>
                    <a:pt x="436" y="862"/>
                    <a:pt x="413" y="1523"/>
                  </a:cubicBezTo>
                  <a:cubicBezTo>
                    <a:pt x="390" y="2185"/>
                    <a:pt x="380" y="3413"/>
                    <a:pt x="379" y="3562"/>
                  </a:cubicBezTo>
                  <a:cubicBezTo>
                    <a:pt x="377" y="3712"/>
                    <a:pt x="375" y="3859"/>
                    <a:pt x="371" y="4003"/>
                  </a:cubicBezTo>
                  <a:cubicBezTo>
                    <a:pt x="368" y="4146"/>
                    <a:pt x="366" y="4284"/>
                    <a:pt x="362" y="4419"/>
                  </a:cubicBezTo>
                  <a:cubicBezTo>
                    <a:pt x="358" y="4554"/>
                    <a:pt x="355" y="4683"/>
                    <a:pt x="342" y="4914"/>
                  </a:cubicBezTo>
                  <a:cubicBezTo>
                    <a:pt x="330" y="5144"/>
                    <a:pt x="316" y="5378"/>
                    <a:pt x="301" y="5617"/>
                  </a:cubicBezTo>
                  <a:cubicBezTo>
                    <a:pt x="286" y="5855"/>
                    <a:pt x="267" y="6098"/>
                    <a:pt x="245" y="6346"/>
                  </a:cubicBezTo>
                  <a:cubicBezTo>
                    <a:pt x="222" y="6593"/>
                    <a:pt x="197" y="6839"/>
                    <a:pt x="168" y="7637"/>
                  </a:cubicBezTo>
                  <a:cubicBezTo>
                    <a:pt x="139" y="8436"/>
                    <a:pt x="103" y="9262"/>
                    <a:pt x="59" y="10116"/>
                  </a:cubicBezTo>
                  <a:cubicBezTo>
                    <a:pt x="16" y="10971"/>
                    <a:pt x="-32" y="11855"/>
                    <a:pt x="29" y="12550"/>
                  </a:cubicBezTo>
                  <a:cubicBezTo>
                    <a:pt x="91" y="13244"/>
                    <a:pt x="91" y="13244"/>
                    <a:pt x="157" y="127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FFFF100A-8B31-4788-D825-22CCBC95AC93}"/>
                </a:ext>
              </a:extLst>
            </p:cNvPr>
            <p:cNvSpPr/>
            <p:nvPr/>
          </p:nvSpPr>
          <p:spPr>
            <a:xfrm>
              <a:off x="6214591" y="3274950"/>
              <a:ext cx="22504" cy="10381"/>
            </a:xfrm>
            <a:custGeom>
              <a:avLst/>
              <a:gdLst>
                <a:gd name="connsiteX0" fmla="*/ 19117 w 22504"/>
                <a:gd name="connsiteY0" fmla="*/ 7871 h 10381"/>
                <a:gd name="connsiteX1" fmla="*/ 15233 w 22504"/>
                <a:gd name="connsiteY1" fmla="*/ 5324 h 10381"/>
                <a:gd name="connsiteX2" fmla="*/ 11974 w 22504"/>
                <a:gd name="connsiteY2" fmla="*/ 3517 h 10381"/>
                <a:gd name="connsiteX3" fmla="*/ 7476 w 22504"/>
                <a:gd name="connsiteY3" fmla="*/ 1751 h 10381"/>
                <a:gd name="connsiteX4" fmla="*/ 3242 w 22504"/>
                <a:gd name="connsiteY4" fmla="*/ 440 h 10381"/>
                <a:gd name="connsiteX5" fmla="*/ 711 w 22504"/>
                <a:gd name="connsiteY5" fmla="*/ 2 h 10381"/>
                <a:gd name="connsiteX6" fmla="*/ 0 w 22504"/>
                <a:gd name="connsiteY6" fmla="*/ 57 h 10381"/>
                <a:gd name="connsiteX7" fmla="*/ 1956 w 22504"/>
                <a:gd name="connsiteY7" fmla="*/ 804 h 10381"/>
                <a:gd name="connsiteX8" fmla="*/ 5500 w 22504"/>
                <a:gd name="connsiteY8" fmla="*/ 2296 h 10381"/>
                <a:gd name="connsiteX9" fmla="*/ 9916 w 22504"/>
                <a:gd name="connsiteY9" fmla="*/ 4292 h 10381"/>
                <a:gd name="connsiteX10" fmla="*/ 13429 w 22504"/>
                <a:gd name="connsiteY10" fmla="*/ 5892 h 10381"/>
                <a:gd name="connsiteX11" fmla="*/ 17271 w 22504"/>
                <a:gd name="connsiteY11" fmla="*/ 7774 h 10381"/>
                <a:gd name="connsiteX12" fmla="*/ 21506 w 22504"/>
                <a:gd name="connsiteY12" fmla="*/ 9888 h 10381"/>
                <a:gd name="connsiteX13" fmla="*/ 21961 w 22504"/>
                <a:gd name="connsiteY13" fmla="*/ 10032 h 10381"/>
                <a:gd name="connsiteX14" fmla="*/ 19117 w 22504"/>
                <a:gd name="connsiteY14" fmla="*/ 7871 h 10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2504" h="10381">
                  <a:moveTo>
                    <a:pt x="19117" y="7871"/>
                  </a:moveTo>
                  <a:cubicBezTo>
                    <a:pt x="17726" y="6884"/>
                    <a:pt x="16427" y="6042"/>
                    <a:pt x="15233" y="5324"/>
                  </a:cubicBezTo>
                  <a:cubicBezTo>
                    <a:pt x="14039" y="4605"/>
                    <a:pt x="12956" y="3996"/>
                    <a:pt x="11974" y="3517"/>
                  </a:cubicBezTo>
                  <a:cubicBezTo>
                    <a:pt x="10992" y="3038"/>
                    <a:pt x="9118" y="2326"/>
                    <a:pt x="7476" y="1751"/>
                  </a:cubicBezTo>
                  <a:cubicBezTo>
                    <a:pt x="5833" y="1177"/>
                    <a:pt x="4421" y="739"/>
                    <a:pt x="3242" y="440"/>
                  </a:cubicBezTo>
                  <a:cubicBezTo>
                    <a:pt x="2062" y="140"/>
                    <a:pt x="1114" y="-16"/>
                    <a:pt x="711" y="2"/>
                  </a:cubicBezTo>
                  <a:cubicBezTo>
                    <a:pt x="8" y="-14"/>
                    <a:pt x="301" y="90"/>
                    <a:pt x="0" y="57"/>
                  </a:cubicBezTo>
                  <a:cubicBezTo>
                    <a:pt x="283" y="186"/>
                    <a:pt x="1007" y="433"/>
                    <a:pt x="1956" y="804"/>
                  </a:cubicBezTo>
                  <a:cubicBezTo>
                    <a:pt x="2906" y="1175"/>
                    <a:pt x="4088" y="1670"/>
                    <a:pt x="5500" y="2296"/>
                  </a:cubicBezTo>
                  <a:cubicBezTo>
                    <a:pt x="6912" y="2921"/>
                    <a:pt x="8559" y="3672"/>
                    <a:pt x="9916" y="4292"/>
                  </a:cubicBezTo>
                  <a:cubicBezTo>
                    <a:pt x="11273" y="4912"/>
                    <a:pt x="12284" y="5355"/>
                    <a:pt x="13429" y="5892"/>
                  </a:cubicBezTo>
                  <a:cubicBezTo>
                    <a:pt x="14575" y="6428"/>
                    <a:pt x="15853" y="7060"/>
                    <a:pt x="17271" y="7774"/>
                  </a:cubicBezTo>
                  <a:cubicBezTo>
                    <a:pt x="18688" y="8488"/>
                    <a:pt x="20263" y="9256"/>
                    <a:pt x="21506" y="9888"/>
                  </a:cubicBezTo>
                  <a:cubicBezTo>
                    <a:pt x="22749" y="10519"/>
                    <a:pt x="22749" y="10519"/>
                    <a:pt x="21961" y="10032"/>
                  </a:cubicBezTo>
                  <a:cubicBezTo>
                    <a:pt x="21961" y="10032"/>
                    <a:pt x="20507" y="8857"/>
                    <a:pt x="19117" y="78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81B9B6E5-622C-EBD7-9263-6FDD54B7857A}"/>
                </a:ext>
              </a:extLst>
            </p:cNvPr>
            <p:cNvSpPr/>
            <p:nvPr/>
          </p:nvSpPr>
          <p:spPr>
            <a:xfrm>
              <a:off x="6214530" y="3273117"/>
              <a:ext cx="16953" cy="5990"/>
            </a:xfrm>
            <a:custGeom>
              <a:avLst/>
              <a:gdLst>
                <a:gd name="connsiteX0" fmla="*/ 1589 w 16953"/>
                <a:gd name="connsiteY0" fmla="*/ 542 h 5990"/>
                <a:gd name="connsiteX1" fmla="*/ 2916 w 16953"/>
                <a:gd name="connsiteY1" fmla="*/ 908 h 5990"/>
                <a:gd name="connsiteX2" fmla="*/ 4190 w 16953"/>
                <a:gd name="connsiteY2" fmla="*/ 1303 h 5990"/>
                <a:gd name="connsiteX3" fmla="*/ 5504 w 16953"/>
                <a:gd name="connsiteY3" fmla="*/ 1752 h 5990"/>
                <a:gd name="connsiteX4" fmla="*/ 7210 w 16953"/>
                <a:gd name="connsiteY4" fmla="*/ 2389 h 5990"/>
                <a:gd name="connsiteX5" fmla="*/ 10158 w 16953"/>
                <a:gd name="connsiteY5" fmla="*/ 3412 h 5990"/>
                <a:gd name="connsiteX6" fmla="*/ 13381 w 16953"/>
                <a:gd name="connsiteY6" fmla="*/ 4577 h 5990"/>
                <a:gd name="connsiteX7" fmla="*/ 16319 w 16953"/>
                <a:gd name="connsiteY7" fmla="*/ 5723 h 5990"/>
                <a:gd name="connsiteX8" fmla="*/ 16605 w 16953"/>
                <a:gd name="connsiteY8" fmla="*/ 5796 h 5990"/>
                <a:gd name="connsiteX9" fmla="*/ 14682 w 16953"/>
                <a:gd name="connsiteY9" fmla="*/ 4509 h 5990"/>
                <a:gd name="connsiteX10" fmla="*/ 11642 w 16953"/>
                <a:gd name="connsiteY10" fmla="*/ 2821 h 5990"/>
                <a:gd name="connsiteX11" fmla="*/ 8423 w 16953"/>
                <a:gd name="connsiteY11" fmla="*/ 1453 h 5990"/>
                <a:gd name="connsiteX12" fmla="*/ 6310 w 16953"/>
                <a:gd name="connsiteY12" fmla="*/ 802 h 5990"/>
                <a:gd name="connsiteX13" fmla="*/ 4883 w 16953"/>
                <a:gd name="connsiteY13" fmla="*/ 465 h 5990"/>
                <a:gd name="connsiteX14" fmla="*/ 3563 w 16953"/>
                <a:gd name="connsiteY14" fmla="*/ 217 h 5990"/>
                <a:gd name="connsiteX15" fmla="*/ 2122 w 16953"/>
                <a:gd name="connsiteY15" fmla="*/ 45 h 5990"/>
                <a:gd name="connsiteX16" fmla="*/ 901 w 16953"/>
                <a:gd name="connsiteY16" fmla="*/ 4 h 5990"/>
                <a:gd name="connsiteX17" fmla="*/ 184 w 16953"/>
                <a:gd name="connsiteY17" fmla="*/ 92 h 5990"/>
                <a:gd name="connsiteX18" fmla="*/ 0 w 16953"/>
                <a:gd name="connsiteY18" fmla="*/ 216 h 5990"/>
                <a:gd name="connsiteX19" fmla="*/ 572 w 16953"/>
                <a:gd name="connsiteY19" fmla="*/ 306 h 5990"/>
                <a:gd name="connsiteX20" fmla="*/ 1589 w 16953"/>
                <a:gd name="connsiteY20" fmla="*/ 542 h 5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6953" h="5990">
                  <a:moveTo>
                    <a:pt x="1589" y="542"/>
                  </a:moveTo>
                  <a:cubicBezTo>
                    <a:pt x="1993" y="645"/>
                    <a:pt x="2463" y="777"/>
                    <a:pt x="2916" y="908"/>
                  </a:cubicBezTo>
                  <a:cubicBezTo>
                    <a:pt x="3367" y="1039"/>
                    <a:pt x="3769" y="1167"/>
                    <a:pt x="4190" y="1303"/>
                  </a:cubicBezTo>
                  <a:cubicBezTo>
                    <a:pt x="4611" y="1439"/>
                    <a:pt x="5048" y="1591"/>
                    <a:pt x="5504" y="1752"/>
                  </a:cubicBezTo>
                  <a:cubicBezTo>
                    <a:pt x="5960" y="1913"/>
                    <a:pt x="6433" y="2088"/>
                    <a:pt x="7210" y="2389"/>
                  </a:cubicBezTo>
                  <a:cubicBezTo>
                    <a:pt x="7987" y="2691"/>
                    <a:pt x="9077" y="3042"/>
                    <a:pt x="10158" y="3412"/>
                  </a:cubicBezTo>
                  <a:cubicBezTo>
                    <a:pt x="11239" y="3782"/>
                    <a:pt x="12311" y="4173"/>
                    <a:pt x="13381" y="4577"/>
                  </a:cubicBezTo>
                  <a:cubicBezTo>
                    <a:pt x="14450" y="4981"/>
                    <a:pt x="15529" y="5380"/>
                    <a:pt x="16319" y="5723"/>
                  </a:cubicBezTo>
                  <a:cubicBezTo>
                    <a:pt x="17109" y="6067"/>
                    <a:pt x="17109" y="6067"/>
                    <a:pt x="16605" y="5796"/>
                  </a:cubicBezTo>
                  <a:cubicBezTo>
                    <a:pt x="16605" y="5796"/>
                    <a:pt x="15661" y="5127"/>
                    <a:pt x="14682" y="4509"/>
                  </a:cubicBezTo>
                  <a:cubicBezTo>
                    <a:pt x="13703" y="3890"/>
                    <a:pt x="12687" y="3332"/>
                    <a:pt x="11642" y="2821"/>
                  </a:cubicBezTo>
                  <a:cubicBezTo>
                    <a:pt x="10598" y="2309"/>
                    <a:pt x="9528" y="1838"/>
                    <a:pt x="8423" y="1453"/>
                  </a:cubicBezTo>
                  <a:cubicBezTo>
                    <a:pt x="7318" y="1068"/>
                    <a:pt x="6804" y="928"/>
                    <a:pt x="6310" y="802"/>
                  </a:cubicBezTo>
                  <a:cubicBezTo>
                    <a:pt x="5817" y="675"/>
                    <a:pt x="5342" y="562"/>
                    <a:pt x="4883" y="465"/>
                  </a:cubicBezTo>
                  <a:cubicBezTo>
                    <a:pt x="4425" y="369"/>
                    <a:pt x="3986" y="285"/>
                    <a:pt x="3563" y="217"/>
                  </a:cubicBezTo>
                  <a:cubicBezTo>
                    <a:pt x="3140" y="150"/>
                    <a:pt x="2597" y="85"/>
                    <a:pt x="2122" y="45"/>
                  </a:cubicBezTo>
                  <a:cubicBezTo>
                    <a:pt x="1647" y="5"/>
                    <a:pt x="1240" y="-8"/>
                    <a:pt x="901" y="4"/>
                  </a:cubicBezTo>
                  <a:cubicBezTo>
                    <a:pt x="563" y="16"/>
                    <a:pt x="294" y="53"/>
                    <a:pt x="184" y="92"/>
                  </a:cubicBezTo>
                  <a:cubicBezTo>
                    <a:pt x="-12" y="146"/>
                    <a:pt x="86" y="201"/>
                    <a:pt x="0" y="216"/>
                  </a:cubicBezTo>
                  <a:cubicBezTo>
                    <a:pt x="87" y="230"/>
                    <a:pt x="298" y="253"/>
                    <a:pt x="572" y="306"/>
                  </a:cubicBezTo>
                  <a:cubicBezTo>
                    <a:pt x="846" y="358"/>
                    <a:pt x="1184" y="438"/>
                    <a:pt x="1589" y="5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5AF2F29E-45CC-E49B-F319-52FE14D55220}"/>
                </a:ext>
              </a:extLst>
            </p:cNvPr>
            <p:cNvSpPr/>
            <p:nvPr/>
          </p:nvSpPr>
          <p:spPr>
            <a:xfrm>
              <a:off x="6215936" y="3270547"/>
              <a:ext cx="11850" cy="3393"/>
            </a:xfrm>
            <a:custGeom>
              <a:avLst/>
              <a:gdLst>
                <a:gd name="connsiteX0" fmla="*/ 760 w 11850"/>
                <a:gd name="connsiteY0" fmla="*/ 12 h 3393"/>
                <a:gd name="connsiteX1" fmla="*/ 0 w 11850"/>
                <a:gd name="connsiteY1" fmla="*/ 118 h 3393"/>
                <a:gd name="connsiteX2" fmla="*/ 2123 w 11850"/>
                <a:gd name="connsiteY2" fmla="*/ 753 h 3393"/>
                <a:gd name="connsiteX3" fmla="*/ 5903 w 11850"/>
                <a:gd name="connsiteY3" fmla="*/ 1896 h 3393"/>
                <a:gd name="connsiteX4" fmla="*/ 10677 w 11850"/>
                <a:gd name="connsiteY4" fmla="*/ 3106 h 3393"/>
                <a:gd name="connsiteX5" fmla="*/ 11192 w 11850"/>
                <a:gd name="connsiteY5" fmla="*/ 3152 h 3393"/>
                <a:gd name="connsiteX6" fmla="*/ 7741 w 11850"/>
                <a:gd name="connsiteY6" fmla="*/ 1589 h 3393"/>
                <a:gd name="connsiteX7" fmla="*/ 3424 w 11850"/>
                <a:gd name="connsiteY7" fmla="*/ 281 h 3393"/>
                <a:gd name="connsiteX8" fmla="*/ 760 w 11850"/>
                <a:gd name="connsiteY8" fmla="*/ 12 h 3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850" h="3393">
                  <a:moveTo>
                    <a:pt x="760" y="12"/>
                  </a:moveTo>
                  <a:cubicBezTo>
                    <a:pt x="3" y="47"/>
                    <a:pt x="330" y="132"/>
                    <a:pt x="0" y="118"/>
                  </a:cubicBezTo>
                  <a:cubicBezTo>
                    <a:pt x="319" y="237"/>
                    <a:pt x="1108" y="442"/>
                    <a:pt x="2123" y="753"/>
                  </a:cubicBezTo>
                  <a:cubicBezTo>
                    <a:pt x="3139" y="1064"/>
                    <a:pt x="4385" y="1484"/>
                    <a:pt x="5903" y="1896"/>
                  </a:cubicBezTo>
                  <a:cubicBezTo>
                    <a:pt x="7421" y="2308"/>
                    <a:pt x="9212" y="2731"/>
                    <a:pt x="10677" y="3106"/>
                  </a:cubicBezTo>
                  <a:cubicBezTo>
                    <a:pt x="12142" y="3481"/>
                    <a:pt x="12142" y="3481"/>
                    <a:pt x="11192" y="3152"/>
                  </a:cubicBezTo>
                  <a:cubicBezTo>
                    <a:pt x="11192" y="3152"/>
                    <a:pt x="9373" y="2258"/>
                    <a:pt x="7741" y="1589"/>
                  </a:cubicBezTo>
                  <a:cubicBezTo>
                    <a:pt x="6108" y="920"/>
                    <a:pt x="4660" y="505"/>
                    <a:pt x="3424" y="281"/>
                  </a:cubicBezTo>
                  <a:cubicBezTo>
                    <a:pt x="2188" y="58"/>
                    <a:pt x="1186" y="-36"/>
                    <a:pt x="760" y="1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2643F63C-D49D-C077-339B-A9FFB81FB6C0}"/>
                </a:ext>
              </a:extLst>
            </p:cNvPr>
            <p:cNvSpPr/>
            <p:nvPr/>
          </p:nvSpPr>
          <p:spPr>
            <a:xfrm>
              <a:off x="6215433" y="3267565"/>
              <a:ext cx="8073" cy="1027"/>
            </a:xfrm>
            <a:custGeom>
              <a:avLst/>
              <a:gdLst>
                <a:gd name="connsiteX0" fmla="*/ 1678 w 8073"/>
                <a:gd name="connsiteY0" fmla="*/ 759 h 1027"/>
                <a:gd name="connsiteX1" fmla="*/ 2914 w 8073"/>
                <a:gd name="connsiteY1" fmla="*/ 808 h 1027"/>
                <a:gd name="connsiteX2" fmla="*/ 4310 w 8073"/>
                <a:gd name="connsiteY2" fmla="*/ 880 h 1027"/>
                <a:gd name="connsiteX3" fmla="*/ 5950 w 8073"/>
                <a:gd name="connsiteY3" fmla="*/ 896 h 1027"/>
                <a:gd name="connsiteX4" fmla="*/ 7678 w 8073"/>
                <a:gd name="connsiteY4" fmla="*/ 985 h 1027"/>
                <a:gd name="connsiteX5" fmla="*/ 7847 w 8073"/>
                <a:gd name="connsiteY5" fmla="*/ 981 h 1027"/>
                <a:gd name="connsiteX6" fmla="*/ 6605 w 8073"/>
                <a:gd name="connsiteY6" fmla="*/ 607 h 1027"/>
                <a:gd name="connsiteX7" fmla="*/ 4896 w 8073"/>
                <a:gd name="connsiteY7" fmla="*/ 186 h 1027"/>
                <a:gd name="connsiteX8" fmla="*/ 3390 w 8073"/>
                <a:gd name="connsiteY8" fmla="*/ 2 h 1027"/>
                <a:gd name="connsiteX9" fmla="*/ 2028 w 8073"/>
                <a:gd name="connsiteY9" fmla="*/ 130 h 1027"/>
                <a:gd name="connsiteX10" fmla="*/ 901 w 8073"/>
                <a:gd name="connsiteY10" fmla="*/ 395 h 1027"/>
                <a:gd name="connsiteX11" fmla="*/ 186 w 8073"/>
                <a:gd name="connsiteY11" fmla="*/ 731 h 1027"/>
                <a:gd name="connsiteX12" fmla="*/ 0 w 8073"/>
                <a:gd name="connsiteY12" fmla="*/ 946 h 1027"/>
                <a:gd name="connsiteX13" fmla="*/ 674 w 8073"/>
                <a:gd name="connsiteY13" fmla="*/ 825 h 1027"/>
                <a:gd name="connsiteX14" fmla="*/ 1678 w 8073"/>
                <a:gd name="connsiteY14" fmla="*/ 759 h 1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073" h="1027">
                  <a:moveTo>
                    <a:pt x="1678" y="759"/>
                  </a:moveTo>
                  <a:cubicBezTo>
                    <a:pt x="2054" y="757"/>
                    <a:pt x="2474" y="775"/>
                    <a:pt x="2914" y="808"/>
                  </a:cubicBezTo>
                  <a:cubicBezTo>
                    <a:pt x="3354" y="840"/>
                    <a:pt x="3808" y="893"/>
                    <a:pt x="4310" y="880"/>
                  </a:cubicBezTo>
                  <a:cubicBezTo>
                    <a:pt x="4812" y="868"/>
                    <a:pt x="5358" y="878"/>
                    <a:pt x="5950" y="896"/>
                  </a:cubicBezTo>
                  <a:cubicBezTo>
                    <a:pt x="6543" y="914"/>
                    <a:pt x="7183" y="929"/>
                    <a:pt x="7678" y="985"/>
                  </a:cubicBezTo>
                  <a:cubicBezTo>
                    <a:pt x="8173" y="1042"/>
                    <a:pt x="8173" y="1042"/>
                    <a:pt x="7847" y="981"/>
                  </a:cubicBezTo>
                  <a:cubicBezTo>
                    <a:pt x="7847" y="981"/>
                    <a:pt x="7207" y="791"/>
                    <a:pt x="6605" y="607"/>
                  </a:cubicBezTo>
                  <a:cubicBezTo>
                    <a:pt x="6003" y="423"/>
                    <a:pt x="5433" y="288"/>
                    <a:pt x="4896" y="186"/>
                  </a:cubicBezTo>
                  <a:cubicBezTo>
                    <a:pt x="4359" y="85"/>
                    <a:pt x="3858" y="-17"/>
                    <a:pt x="3390" y="2"/>
                  </a:cubicBezTo>
                  <a:cubicBezTo>
                    <a:pt x="2923" y="22"/>
                    <a:pt x="2453" y="66"/>
                    <a:pt x="2028" y="130"/>
                  </a:cubicBezTo>
                  <a:cubicBezTo>
                    <a:pt x="1604" y="195"/>
                    <a:pt x="1227" y="285"/>
                    <a:pt x="901" y="395"/>
                  </a:cubicBezTo>
                  <a:cubicBezTo>
                    <a:pt x="573" y="505"/>
                    <a:pt x="298" y="639"/>
                    <a:pt x="186" y="731"/>
                  </a:cubicBezTo>
                  <a:cubicBezTo>
                    <a:pt x="-34" y="883"/>
                    <a:pt x="109" y="887"/>
                    <a:pt x="0" y="946"/>
                  </a:cubicBezTo>
                  <a:cubicBezTo>
                    <a:pt x="124" y="925"/>
                    <a:pt x="381" y="864"/>
                    <a:pt x="674" y="825"/>
                  </a:cubicBezTo>
                  <a:cubicBezTo>
                    <a:pt x="969" y="784"/>
                    <a:pt x="1302" y="761"/>
                    <a:pt x="1678" y="7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B196C910-5B55-BE3C-B465-C95352704630}"/>
                </a:ext>
              </a:extLst>
            </p:cNvPr>
            <p:cNvSpPr/>
            <p:nvPr/>
          </p:nvSpPr>
          <p:spPr>
            <a:xfrm>
              <a:off x="6184280" y="3313724"/>
              <a:ext cx="15943" cy="18331"/>
            </a:xfrm>
            <a:custGeom>
              <a:avLst/>
              <a:gdLst>
                <a:gd name="connsiteX0" fmla="*/ 11322 w 15943"/>
                <a:gd name="connsiteY0" fmla="*/ 630 h 18331"/>
                <a:gd name="connsiteX1" fmla="*/ 6511 w 15943"/>
                <a:gd name="connsiteY1" fmla="*/ 2184 h 18331"/>
                <a:gd name="connsiteX2" fmla="*/ 3126 w 15943"/>
                <a:gd name="connsiteY2" fmla="*/ 4579 h 18331"/>
                <a:gd name="connsiteX3" fmla="*/ 1614 w 15943"/>
                <a:gd name="connsiteY3" fmla="*/ 6517 h 18331"/>
                <a:gd name="connsiteX4" fmla="*/ 800 w 15943"/>
                <a:gd name="connsiteY4" fmla="*/ 8665 h 18331"/>
                <a:gd name="connsiteX5" fmla="*/ 195 w 15943"/>
                <a:gd name="connsiteY5" fmla="*/ 11571 h 18331"/>
                <a:gd name="connsiteX6" fmla="*/ 5 w 15943"/>
                <a:gd name="connsiteY6" fmla="*/ 14262 h 18331"/>
                <a:gd name="connsiteX7" fmla="*/ 243 w 15943"/>
                <a:gd name="connsiteY7" fmla="*/ 16370 h 18331"/>
                <a:gd name="connsiteX8" fmla="*/ 755 w 15943"/>
                <a:gd name="connsiteY8" fmla="*/ 17850 h 18331"/>
                <a:gd name="connsiteX9" fmla="*/ 1093 w 15943"/>
                <a:gd name="connsiteY9" fmla="*/ 18332 h 18331"/>
                <a:gd name="connsiteX10" fmla="*/ 926 w 15943"/>
                <a:gd name="connsiteY10" fmla="*/ 16897 h 18331"/>
                <a:gd name="connsiteX11" fmla="*/ 900 w 15943"/>
                <a:gd name="connsiteY11" fmla="*/ 14992 h 18331"/>
                <a:gd name="connsiteX12" fmla="*/ 1211 w 15943"/>
                <a:gd name="connsiteY12" fmla="*/ 12675 h 18331"/>
                <a:gd name="connsiteX13" fmla="*/ 1930 w 15943"/>
                <a:gd name="connsiteY13" fmla="*/ 9921 h 18331"/>
                <a:gd name="connsiteX14" fmla="*/ 2746 w 15943"/>
                <a:gd name="connsiteY14" fmla="*/ 7826 h 18331"/>
                <a:gd name="connsiteX15" fmla="*/ 3769 w 15943"/>
                <a:gd name="connsiteY15" fmla="*/ 6276 h 18331"/>
                <a:gd name="connsiteX16" fmla="*/ 6050 w 15943"/>
                <a:gd name="connsiteY16" fmla="*/ 4094 h 18331"/>
                <a:gd name="connsiteX17" fmla="*/ 9916 w 15943"/>
                <a:gd name="connsiteY17" fmla="*/ 2013 h 18331"/>
                <a:gd name="connsiteX18" fmla="*/ 14757 w 15943"/>
                <a:gd name="connsiteY18" fmla="*/ 349 h 18331"/>
                <a:gd name="connsiteX19" fmla="*/ 15236 w 15943"/>
                <a:gd name="connsiteY19" fmla="*/ 126 h 18331"/>
                <a:gd name="connsiteX20" fmla="*/ 11322 w 15943"/>
                <a:gd name="connsiteY20" fmla="*/ 630 h 18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943" h="18331">
                  <a:moveTo>
                    <a:pt x="11322" y="630"/>
                  </a:moveTo>
                  <a:cubicBezTo>
                    <a:pt x="9485" y="994"/>
                    <a:pt x="7882" y="1519"/>
                    <a:pt x="6511" y="2184"/>
                  </a:cubicBezTo>
                  <a:cubicBezTo>
                    <a:pt x="5139" y="2849"/>
                    <a:pt x="3999" y="3654"/>
                    <a:pt x="3126" y="4579"/>
                  </a:cubicBezTo>
                  <a:cubicBezTo>
                    <a:pt x="2252" y="5504"/>
                    <a:pt x="1928" y="5922"/>
                    <a:pt x="1614" y="6517"/>
                  </a:cubicBezTo>
                  <a:cubicBezTo>
                    <a:pt x="1301" y="7113"/>
                    <a:pt x="1034" y="7827"/>
                    <a:pt x="800" y="8665"/>
                  </a:cubicBezTo>
                  <a:cubicBezTo>
                    <a:pt x="565" y="9502"/>
                    <a:pt x="364" y="10468"/>
                    <a:pt x="195" y="11571"/>
                  </a:cubicBezTo>
                  <a:cubicBezTo>
                    <a:pt x="27" y="12674"/>
                    <a:pt x="-16" y="13503"/>
                    <a:pt x="5" y="14262"/>
                  </a:cubicBezTo>
                  <a:cubicBezTo>
                    <a:pt x="25" y="15021"/>
                    <a:pt x="101" y="15724"/>
                    <a:pt x="243" y="16370"/>
                  </a:cubicBezTo>
                  <a:cubicBezTo>
                    <a:pt x="383" y="17015"/>
                    <a:pt x="587" y="17597"/>
                    <a:pt x="755" y="17850"/>
                  </a:cubicBezTo>
                  <a:cubicBezTo>
                    <a:pt x="1028" y="18359"/>
                    <a:pt x="989" y="18076"/>
                    <a:pt x="1093" y="18332"/>
                  </a:cubicBezTo>
                  <a:cubicBezTo>
                    <a:pt x="1075" y="18047"/>
                    <a:pt x="980" y="17489"/>
                    <a:pt x="926" y="16897"/>
                  </a:cubicBezTo>
                  <a:cubicBezTo>
                    <a:pt x="871" y="16305"/>
                    <a:pt x="863" y="15671"/>
                    <a:pt x="900" y="14992"/>
                  </a:cubicBezTo>
                  <a:cubicBezTo>
                    <a:pt x="937" y="14313"/>
                    <a:pt x="1024" y="13586"/>
                    <a:pt x="1211" y="12675"/>
                  </a:cubicBezTo>
                  <a:cubicBezTo>
                    <a:pt x="1398" y="11765"/>
                    <a:pt x="1662" y="10770"/>
                    <a:pt x="1930" y="9921"/>
                  </a:cubicBezTo>
                  <a:cubicBezTo>
                    <a:pt x="2198" y="9073"/>
                    <a:pt x="2473" y="8373"/>
                    <a:pt x="2746" y="7826"/>
                  </a:cubicBezTo>
                  <a:cubicBezTo>
                    <a:pt x="3020" y="7280"/>
                    <a:pt x="3289" y="6894"/>
                    <a:pt x="3769" y="6276"/>
                  </a:cubicBezTo>
                  <a:cubicBezTo>
                    <a:pt x="4249" y="5658"/>
                    <a:pt x="5022" y="4848"/>
                    <a:pt x="6050" y="4094"/>
                  </a:cubicBezTo>
                  <a:cubicBezTo>
                    <a:pt x="7078" y="3341"/>
                    <a:pt x="8367" y="2649"/>
                    <a:pt x="9916" y="2013"/>
                  </a:cubicBezTo>
                  <a:cubicBezTo>
                    <a:pt x="11465" y="1377"/>
                    <a:pt x="13267" y="765"/>
                    <a:pt x="14757" y="349"/>
                  </a:cubicBezTo>
                  <a:cubicBezTo>
                    <a:pt x="16248" y="-69"/>
                    <a:pt x="16248" y="-69"/>
                    <a:pt x="15236" y="126"/>
                  </a:cubicBezTo>
                  <a:cubicBezTo>
                    <a:pt x="15236" y="126"/>
                    <a:pt x="13159" y="266"/>
                    <a:pt x="11322" y="6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E19DABC3-82A1-BCF5-1ABE-B9F16ED63581}"/>
                </a:ext>
              </a:extLst>
            </p:cNvPr>
            <p:cNvSpPr/>
            <p:nvPr/>
          </p:nvSpPr>
          <p:spPr>
            <a:xfrm>
              <a:off x="6187779" y="3317146"/>
              <a:ext cx="6687" cy="12980"/>
            </a:xfrm>
            <a:custGeom>
              <a:avLst/>
              <a:gdLst>
                <a:gd name="connsiteX0" fmla="*/ 4954 w 6687"/>
                <a:gd name="connsiteY0" fmla="*/ 982 h 12980"/>
                <a:gd name="connsiteX1" fmla="*/ 3026 w 6687"/>
                <a:gd name="connsiteY1" fmla="*/ 2553 h 12980"/>
                <a:gd name="connsiteX2" fmla="*/ 1532 w 6687"/>
                <a:gd name="connsiteY2" fmla="*/ 4542 h 12980"/>
                <a:gd name="connsiteX3" fmla="*/ 455 w 6687"/>
                <a:gd name="connsiteY3" fmla="*/ 7003 h 12980"/>
                <a:gd name="connsiteX4" fmla="*/ 12 w 6687"/>
                <a:gd name="connsiteY4" fmla="*/ 9738 h 12980"/>
                <a:gd name="connsiteX5" fmla="*/ 190 w 6687"/>
                <a:gd name="connsiteY5" fmla="*/ 12057 h 12980"/>
                <a:gd name="connsiteX6" fmla="*/ 466 w 6687"/>
                <a:gd name="connsiteY6" fmla="*/ 12980 h 12980"/>
                <a:gd name="connsiteX7" fmla="*/ 719 w 6687"/>
                <a:gd name="connsiteY7" fmla="*/ 10706 h 12980"/>
                <a:gd name="connsiteX8" fmla="*/ 1271 w 6687"/>
                <a:gd name="connsiteY8" fmla="*/ 8178 h 12980"/>
                <a:gd name="connsiteX9" fmla="*/ 2191 w 6687"/>
                <a:gd name="connsiteY9" fmla="*/ 5820 h 12980"/>
                <a:gd name="connsiteX10" fmla="*/ 3257 w 6687"/>
                <a:gd name="connsiteY10" fmla="*/ 3725 h 12980"/>
                <a:gd name="connsiteX11" fmla="*/ 4661 w 6687"/>
                <a:gd name="connsiteY11" fmla="*/ 1872 h 12980"/>
                <a:gd name="connsiteX12" fmla="*/ 6287 w 6687"/>
                <a:gd name="connsiteY12" fmla="*/ 314 h 12980"/>
                <a:gd name="connsiteX13" fmla="*/ 6437 w 6687"/>
                <a:gd name="connsiteY13" fmla="*/ 157 h 12980"/>
                <a:gd name="connsiteX14" fmla="*/ 4954 w 6687"/>
                <a:gd name="connsiteY14" fmla="*/ 982 h 12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687" h="12980">
                  <a:moveTo>
                    <a:pt x="4954" y="982"/>
                  </a:moveTo>
                  <a:cubicBezTo>
                    <a:pt x="4238" y="1425"/>
                    <a:pt x="3596" y="1954"/>
                    <a:pt x="3026" y="2553"/>
                  </a:cubicBezTo>
                  <a:cubicBezTo>
                    <a:pt x="2455" y="3153"/>
                    <a:pt x="1957" y="3820"/>
                    <a:pt x="1532" y="4542"/>
                  </a:cubicBezTo>
                  <a:cubicBezTo>
                    <a:pt x="1106" y="5265"/>
                    <a:pt x="708" y="6106"/>
                    <a:pt x="455" y="7003"/>
                  </a:cubicBezTo>
                  <a:cubicBezTo>
                    <a:pt x="202" y="7900"/>
                    <a:pt x="55" y="8813"/>
                    <a:pt x="12" y="9738"/>
                  </a:cubicBezTo>
                  <a:cubicBezTo>
                    <a:pt x="-30" y="10662"/>
                    <a:pt x="40" y="11596"/>
                    <a:pt x="190" y="12057"/>
                  </a:cubicBezTo>
                  <a:cubicBezTo>
                    <a:pt x="396" y="12989"/>
                    <a:pt x="410" y="12511"/>
                    <a:pt x="466" y="12980"/>
                  </a:cubicBezTo>
                  <a:cubicBezTo>
                    <a:pt x="555" y="12499"/>
                    <a:pt x="608" y="11583"/>
                    <a:pt x="719" y="10706"/>
                  </a:cubicBezTo>
                  <a:cubicBezTo>
                    <a:pt x="829" y="9830"/>
                    <a:pt x="1013" y="8989"/>
                    <a:pt x="1271" y="8178"/>
                  </a:cubicBezTo>
                  <a:cubicBezTo>
                    <a:pt x="1528" y="7366"/>
                    <a:pt x="1867" y="6584"/>
                    <a:pt x="2191" y="5820"/>
                  </a:cubicBezTo>
                  <a:cubicBezTo>
                    <a:pt x="2515" y="5056"/>
                    <a:pt x="2854" y="4372"/>
                    <a:pt x="3257" y="3725"/>
                  </a:cubicBezTo>
                  <a:cubicBezTo>
                    <a:pt x="3661" y="3077"/>
                    <a:pt x="4129" y="2462"/>
                    <a:pt x="4661" y="1872"/>
                  </a:cubicBezTo>
                  <a:cubicBezTo>
                    <a:pt x="5193" y="1283"/>
                    <a:pt x="5782" y="701"/>
                    <a:pt x="6287" y="314"/>
                  </a:cubicBezTo>
                  <a:cubicBezTo>
                    <a:pt x="6793" y="-73"/>
                    <a:pt x="6793" y="-73"/>
                    <a:pt x="6437" y="157"/>
                  </a:cubicBezTo>
                  <a:cubicBezTo>
                    <a:pt x="6437" y="157"/>
                    <a:pt x="5669" y="539"/>
                    <a:pt x="4954" y="98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42447DFE-C69F-C90B-C889-90F4A59345E8}"/>
                </a:ext>
              </a:extLst>
            </p:cNvPr>
            <p:cNvSpPr/>
            <p:nvPr/>
          </p:nvSpPr>
          <p:spPr>
            <a:xfrm>
              <a:off x="6202720" y="3335013"/>
              <a:ext cx="4595" cy="30360"/>
            </a:xfrm>
            <a:custGeom>
              <a:avLst/>
              <a:gdLst>
                <a:gd name="connsiteX0" fmla="*/ 3345 w 4595"/>
                <a:gd name="connsiteY0" fmla="*/ 2914 h 30360"/>
                <a:gd name="connsiteX1" fmla="*/ 2147 w 4595"/>
                <a:gd name="connsiteY1" fmla="*/ 6059 h 30360"/>
                <a:gd name="connsiteX2" fmla="*/ 1400 w 4595"/>
                <a:gd name="connsiteY2" fmla="*/ 8456 h 30360"/>
                <a:gd name="connsiteX3" fmla="*/ 873 w 4595"/>
                <a:gd name="connsiteY3" fmla="*/ 10627 h 30360"/>
                <a:gd name="connsiteX4" fmla="*/ 425 w 4595"/>
                <a:gd name="connsiteY4" fmla="*/ 13064 h 30360"/>
                <a:gd name="connsiteX5" fmla="*/ 102 w 4595"/>
                <a:gd name="connsiteY5" fmla="*/ 15743 h 30360"/>
                <a:gd name="connsiteX6" fmla="*/ 0 w 4595"/>
                <a:gd name="connsiteY6" fmla="*/ 18783 h 30360"/>
                <a:gd name="connsiteX7" fmla="*/ 67 w 4595"/>
                <a:gd name="connsiteY7" fmla="*/ 21508 h 30360"/>
                <a:gd name="connsiteX8" fmla="*/ 272 w 4595"/>
                <a:gd name="connsiteY8" fmla="*/ 23669 h 30360"/>
                <a:gd name="connsiteX9" fmla="*/ 685 w 4595"/>
                <a:gd name="connsiteY9" fmla="*/ 25885 h 30360"/>
                <a:gd name="connsiteX10" fmla="*/ 1298 w 4595"/>
                <a:gd name="connsiteY10" fmla="*/ 28109 h 30360"/>
                <a:gd name="connsiteX11" fmla="*/ 2002 w 4595"/>
                <a:gd name="connsiteY11" fmla="*/ 29772 h 30360"/>
                <a:gd name="connsiteX12" fmla="*/ 2384 w 4595"/>
                <a:gd name="connsiteY12" fmla="*/ 30361 h 30360"/>
                <a:gd name="connsiteX13" fmla="*/ 2116 w 4595"/>
                <a:gd name="connsiteY13" fmla="*/ 28643 h 30360"/>
                <a:gd name="connsiteX14" fmla="*/ 1785 w 4595"/>
                <a:gd name="connsiteY14" fmla="*/ 26478 h 30360"/>
                <a:gd name="connsiteX15" fmla="*/ 1564 w 4595"/>
                <a:gd name="connsiteY15" fmla="*/ 24264 h 30360"/>
                <a:gd name="connsiteX16" fmla="*/ 1494 w 4595"/>
                <a:gd name="connsiteY16" fmla="*/ 22234 h 30360"/>
                <a:gd name="connsiteX17" fmla="*/ 1569 w 4595"/>
                <a:gd name="connsiteY17" fmla="*/ 19783 h 30360"/>
                <a:gd name="connsiteX18" fmla="*/ 1784 w 4595"/>
                <a:gd name="connsiteY18" fmla="*/ 16868 h 30360"/>
                <a:gd name="connsiteX19" fmla="*/ 2008 w 4595"/>
                <a:gd name="connsiteY19" fmla="*/ 14117 h 30360"/>
                <a:gd name="connsiteX20" fmla="*/ 2254 w 4595"/>
                <a:gd name="connsiteY20" fmla="*/ 11655 h 30360"/>
                <a:gd name="connsiteX21" fmla="*/ 2565 w 4595"/>
                <a:gd name="connsiteY21" fmla="*/ 9463 h 30360"/>
                <a:gd name="connsiteX22" fmla="*/ 2995 w 4595"/>
                <a:gd name="connsiteY22" fmla="*/ 7245 h 30360"/>
                <a:gd name="connsiteX23" fmla="*/ 3659 w 4595"/>
                <a:gd name="connsiteY23" fmla="*/ 4276 h 30360"/>
                <a:gd name="connsiteX24" fmla="*/ 4413 w 4595"/>
                <a:gd name="connsiteY24" fmla="*/ 825 h 30360"/>
                <a:gd name="connsiteX25" fmla="*/ 4436 w 4595"/>
                <a:gd name="connsiteY25" fmla="*/ 464 h 30360"/>
                <a:gd name="connsiteX26" fmla="*/ 3345 w 4595"/>
                <a:gd name="connsiteY26" fmla="*/ 2914 h 30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595" h="30360">
                  <a:moveTo>
                    <a:pt x="3345" y="2914"/>
                  </a:moveTo>
                  <a:cubicBezTo>
                    <a:pt x="2854" y="4083"/>
                    <a:pt x="2463" y="5134"/>
                    <a:pt x="2147" y="6059"/>
                  </a:cubicBezTo>
                  <a:cubicBezTo>
                    <a:pt x="1832" y="6985"/>
                    <a:pt x="1584" y="7785"/>
                    <a:pt x="1400" y="8456"/>
                  </a:cubicBezTo>
                  <a:cubicBezTo>
                    <a:pt x="1216" y="9126"/>
                    <a:pt x="1038" y="9855"/>
                    <a:pt x="873" y="10627"/>
                  </a:cubicBezTo>
                  <a:cubicBezTo>
                    <a:pt x="707" y="11400"/>
                    <a:pt x="559" y="12212"/>
                    <a:pt x="425" y="13064"/>
                  </a:cubicBezTo>
                  <a:cubicBezTo>
                    <a:pt x="291" y="13916"/>
                    <a:pt x="176" y="14807"/>
                    <a:pt x="102" y="15743"/>
                  </a:cubicBezTo>
                  <a:cubicBezTo>
                    <a:pt x="27" y="16680"/>
                    <a:pt x="2" y="17781"/>
                    <a:pt x="0" y="18783"/>
                  </a:cubicBezTo>
                  <a:cubicBezTo>
                    <a:pt x="-2" y="19785"/>
                    <a:pt x="21" y="20693"/>
                    <a:pt x="67" y="21508"/>
                  </a:cubicBezTo>
                  <a:cubicBezTo>
                    <a:pt x="113" y="22322"/>
                    <a:pt x="179" y="23044"/>
                    <a:pt x="272" y="23669"/>
                  </a:cubicBezTo>
                  <a:cubicBezTo>
                    <a:pt x="365" y="24294"/>
                    <a:pt x="511" y="25105"/>
                    <a:pt x="685" y="25885"/>
                  </a:cubicBezTo>
                  <a:cubicBezTo>
                    <a:pt x="859" y="26664"/>
                    <a:pt x="1063" y="27406"/>
                    <a:pt x="1298" y="28109"/>
                  </a:cubicBezTo>
                  <a:cubicBezTo>
                    <a:pt x="1533" y="28812"/>
                    <a:pt x="1802" y="29474"/>
                    <a:pt x="2002" y="29772"/>
                  </a:cubicBezTo>
                  <a:cubicBezTo>
                    <a:pt x="2317" y="30385"/>
                    <a:pt x="2269" y="30045"/>
                    <a:pt x="2384" y="30361"/>
                  </a:cubicBezTo>
                  <a:cubicBezTo>
                    <a:pt x="2371" y="30011"/>
                    <a:pt x="2240" y="29338"/>
                    <a:pt x="2116" y="28643"/>
                  </a:cubicBezTo>
                  <a:cubicBezTo>
                    <a:pt x="1992" y="27948"/>
                    <a:pt x="1879" y="27227"/>
                    <a:pt x="1785" y="26478"/>
                  </a:cubicBezTo>
                  <a:cubicBezTo>
                    <a:pt x="1691" y="25728"/>
                    <a:pt x="1615" y="24949"/>
                    <a:pt x="1564" y="24264"/>
                  </a:cubicBezTo>
                  <a:cubicBezTo>
                    <a:pt x="1513" y="23578"/>
                    <a:pt x="1493" y="22955"/>
                    <a:pt x="1494" y="22234"/>
                  </a:cubicBezTo>
                  <a:cubicBezTo>
                    <a:pt x="1496" y="21513"/>
                    <a:pt x="1520" y="20696"/>
                    <a:pt x="1569" y="19783"/>
                  </a:cubicBezTo>
                  <a:cubicBezTo>
                    <a:pt x="1617" y="18869"/>
                    <a:pt x="1691" y="17860"/>
                    <a:pt x="1784" y="16868"/>
                  </a:cubicBezTo>
                  <a:cubicBezTo>
                    <a:pt x="1877" y="15876"/>
                    <a:pt x="1938" y="14977"/>
                    <a:pt x="2008" y="14117"/>
                  </a:cubicBezTo>
                  <a:cubicBezTo>
                    <a:pt x="2077" y="13258"/>
                    <a:pt x="2159" y="12437"/>
                    <a:pt x="2254" y="11655"/>
                  </a:cubicBezTo>
                  <a:cubicBezTo>
                    <a:pt x="2349" y="10874"/>
                    <a:pt x="2455" y="10131"/>
                    <a:pt x="2565" y="9463"/>
                  </a:cubicBezTo>
                  <a:cubicBezTo>
                    <a:pt x="2676" y="8796"/>
                    <a:pt x="2812" y="8092"/>
                    <a:pt x="2995" y="7245"/>
                  </a:cubicBezTo>
                  <a:cubicBezTo>
                    <a:pt x="3177" y="6399"/>
                    <a:pt x="3403" y="5410"/>
                    <a:pt x="3659" y="4276"/>
                  </a:cubicBezTo>
                  <a:cubicBezTo>
                    <a:pt x="3916" y="3142"/>
                    <a:pt x="4174" y="1854"/>
                    <a:pt x="4413" y="825"/>
                  </a:cubicBezTo>
                  <a:cubicBezTo>
                    <a:pt x="4652" y="-205"/>
                    <a:pt x="4652" y="-205"/>
                    <a:pt x="4436" y="464"/>
                  </a:cubicBezTo>
                  <a:cubicBezTo>
                    <a:pt x="4436" y="464"/>
                    <a:pt x="3835" y="1745"/>
                    <a:pt x="3345" y="291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64803131-D999-31BA-D97F-159653DEA453}"/>
                </a:ext>
              </a:extLst>
            </p:cNvPr>
            <p:cNvSpPr/>
            <p:nvPr/>
          </p:nvSpPr>
          <p:spPr>
            <a:xfrm>
              <a:off x="6199205" y="3335757"/>
              <a:ext cx="5859" cy="21888"/>
            </a:xfrm>
            <a:custGeom>
              <a:avLst/>
              <a:gdLst>
                <a:gd name="connsiteX0" fmla="*/ 5563 w 5859"/>
                <a:gd name="connsiteY0" fmla="*/ 566 h 21888"/>
                <a:gd name="connsiteX1" fmla="*/ 5652 w 5859"/>
                <a:gd name="connsiteY1" fmla="*/ 309 h 21888"/>
                <a:gd name="connsiteX2" fmla="*/ 4300 w 5859"/>
                <a:gd name="connsiteY2" fmla="*/ 2110 h 21888"/>
                <a:gd name="connsiteX3" fmla="*/ 2481 w 5859"/>
                <a:gd name="connsiteY3" fmla="*/ 5480 h 21888"/>
                <a:gd name="connsiteX4" fmla="*/ 947 w 5859"/>
                <a:gd name="connsiteY4" fmla="*/ 9684 h 21888"/>
                <a:gd name="connsiteX5" fmla="*/ 274 w 5859"/>
                <a:gd name="connsiteY5" fmla="*/ 12585 h 21888"/>
                <a:gd name="connsiteX6" fmla="*/ 69 w 5859"/>
                <a:gd name="connsiteY6" fmla="*/ 14586 h 21888"/>
                <a:gd name="connsiteX7" fmla="*/ 0 w 5859"/>
                <a:gd name="connsiteY7" fmla="*/ 16562 h 21888"/>
                <a:gd name="connsiteX8" fmla="*/ 66 w 5859"/>
                <a:gd name="connsiteY8" fmla="*/ 18306 h 21888"/>
                <a:gd name="connsiteX9" fmla="*/ 280 w 5859"/>
                <a:gd name="connsiteY9" fmla="*/ 19960 h 21888"/>
                <a:gd name="connsiteX10" fmla="*/ 633 w 5859"/>
                <a:gd name="connsiteY10" fmla="*/ 21343 h 21888"/>
                <a:gd name="connsiteX11" fmla="*/ 875 w 5859"/>
                <a:gd name="connsiteY11" fmla="*/ 21888 h 21888"/>
                <a:gd name="connsiteX12" fmla="*/ 913 w 5859"/>
                <a:gd name="connsiteY12" fmla="*/ 20461 h 21888"/>
                <a:gd name="connsiteX13" fmla="*/ 930 w 5859"/>
                <a:gd name="connsiteY13" fmla="*/ 18823 h 21888"/>
                <a:gd name="connsiteX14" fmla="*/ 1030 w 5859"/>
                <a:gd name="connsiteY14" fmla="*/ 17192 h 21888"/>
                <a:gd name="connsiteX15" fmla="*/ 1245 w 5859"/>
                <a:gd name="connsiteY15" fmla="*/ 15363 h 21888"/>
                <a:gd name="connsiteX16" fmla="*/ 1569 w 5859"/>
                <a:gd name="connsiteY16" fmla="*/ 13469 h 21888"/>
                <a:gd name="connsiteX17" fmla="*/ 2094 w 5859"/>
                <a:gd name="connsiteY17" fmla="*/ 11111 h 21888"/>
                <a:gd name="connsiteX18" fmla="*/ 3096 w 5859"/>
                <a:gd name="connsiteY18" fmla="*/ 7178 h 21888"/>
                <a:gd name="connsiteX19" fmla="*/ 4321 w 5859"/>
                <a:gd name="connsiteY19" fmla="*/ 3442 h 21888"/>
                <a:gd name="connsiteX20" fmla="*/ 5563 w 5859"/>
                <a:gd name="connsiteY20" fmla="*/ 566 h 21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859" h="21888">
                  <a:moveTo>
                    <a:pt x="5563" y="566"/>
                  </a:moveTo>
                  <a:cubicBezTo>
                    <a:pt x="5943" y="-139"/>
                    <a:pt x="5943" y="-139"/>
                    <a:pt x="5652" y="309"/>
                  </a:cubicBezTo>
                  <a:cubicBezTo>
                    <a:pt x="5652" y="309"/>
                    <a:pt x="4960" y="1135"/>
                    <a:pt x="4300" y="2110"/>
                  </a:cubicBezTo>
                  <a:cubicBezTo>
                    <a:pt x="3640" y="3085"/>
                    <a:pt x="3037" y="4213"/>
                    <a:pt x="2481" y="5480"/>
                  </a:cubicBezTo>
                  <a:cubicBezTo>
                    <a:pt x="1924" y="6747"/>
                    <a:pt x="1410" y="8148"/>
                    <a:pt x="947" y="9684"/>
                  </a:cubicBezTo>
                  <a:cubicBezTo>
                    <a:pt x="484" y="11220"/>
                    <a:pt x="366" y="11914"/>
                    <a:pt x="274" y="12585"/>
                  </a:cubicBezTo>
                  <a:cubicBezTo>
                    <a:pt x="182" y="13256"/>
                    <a:pt x="115" y="13923"/>
                    <a:pt x="69" y="14586"/>
                  </a:cubicBezTo>
                  <a:cubicBezTo>
                    <a:pt x="24" y="15250"/>
                    <a:pt x="0" y="15908"/>
                    <a:pt x="0" y="16562"/>
                  </a:cubicBezTo>
                  <a:cubicBezTo>
                    <a:pt x="-1" y="17215"/>
                    <a:pt x="20" y="17759"/>
                    <a:pt x="66" y="18306"/>
                  </a:cubicBezTo>
                  <a:cubicBezTo>
                    <a:pt x="112" y="18853"/>
                    <a:pt x="182" y="19405"/>
                    <a:pt x="280" y="19960"/>
                  </a:cubicBezTo>
                  <a:cubicBezTo>
                    <a:pt x="378" y="20515"/>
                    <a:pt x="508" y="21072"/>
                    <a:pt x="633" y="21343"/>
                  </a:cubicBezTo>
                  <a:cubicBezTo>
                    <a:pt x="805" y="21900"/>
                    <a:pt x="828" y="21604"/>
                    <a:pt x="875" y="21888"/>
                  </a:cubicBezTo>
                  <a:cubicBezTo>
                    <a:pt x="920" y="21590"/>
                    <a:pt x="917" y="21018"/>
                    <a:pt x="913" y="20461"/>
                  </a:cubicBezTo>
                  <a:cubicBezTo>
                    <a:pt x="908" y="19903"/>
                    <a:pt x="914" y="19358"/>
                    <a:pt x="930" y="18823"/>
                  </a:cubicBezTo>
                  <a:cubicBezTo>
                    <a:pt x="947" y="18288"/>
                    <a:pt x="978" y="17764"/>
                    <a:pt x="1030" y="17192"/>
                  </a:cubicBezTo>
                  <a:cubicBezTo>
                    <a:pt x="1081" y="16621"/>
                    <a:pt x="1153" y="15992"/>
                    <a:pt x="1245" y="15363"/>
                  </a:cubicBezTo>
                  <a:cubicBezTo>
                    <a:pt x="1336" y="14734"/>
                    <a:pt x="1444" y="14102"/>
                    <a:pt x="1569" y="13469"/>
                  </a:cubicBezTo>
                  <a:cubicBezTo>
                    <a:pt x="1694" y="12835"/>
                    <a:pt x="1836" y="12199"/>
                    <a:pt x="2094" y="11111"/>
                  </a:cubicBezTo>
                  <a:cubicBezTo>
                    <a:pt x="2352" y="10022"/>
                    <a:pt x="2709" y="8539"/>
                    <a:pt x="3096" y="7178"/>
                  </a:cubicBezTo>
                  <a:cubicBezTo>
                    <a:pt x="3483" y="5818"/>
                    <a:pt x="3892" y="4574"/>
                    <a:pt x="4321" y="3442"/>
                  </a:cubicBezTo>
                  <a:cubicBezTo>
                    <a:pt x="4750" y="2309"/>
                    <a:pt x="5183" y="1271"/>
                    <a:pt x="5563" y="5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84671E98-7F2D-0649-7897-CA1337F1B5D1}"/>
                </a:ext>
              </a:extLst>
            </p:cNvPr>
            <p:cNvSpPr/>
            <p:nvPr/>
          </p:nvSpPr>
          <p:spPr>
            <a:xfrm>
              <a:off x="6196481" y="3335689"/>
              <a:ext cx="6322" cy="16730"/>
            </a:xfrm>
            <a:custGeom>
              <a:avLst/>
              <a:gdLst>
                <a:gd name="connsiteX0" fmla="*/ 5705 w 6322"/>
                <a:gd name="connsiteY0" fmla="*/ 1098 h 16730"/>
                <a:gd name="connsiteX1" fmla="*/ 5895 w 6322"/>
                <a:gd name="connsiteY1" fmla="*/ 596 h 16730"/>
                <a:gd name="connsiteX2" fmla="*/ 3347 w 6322"/>
                <a:gd name="connsiteY2" fmla="*/ 3932 h 16730"/>
                <a:gd name="connsiteX3" fmla="*/ 760 w 6322"/>
                <a:gd name="connsiteY3" fmla="*/ 9530 h 16730"/>
                <a:gd name="connsiteX4" fmla="*/ 17 w 6322"/>
                <a:gd name="connsiteY4" fmla="*/ 14626 h 16730"/>
                <a:gd name="connsiteX5" fmla="*/ 124 w 6322"/>
                <a:gd name="connsiteY5" fmla="*/ 16730 h 16730"/>
                <a:gd name="connsiteX6" fmla="*/ 1380 w 6322"/>
                <a:gd name="connsiteY6" fmla="*/ 11795 h 16730"/>
                <a:gd name="connsiteX7" fmla="*/ 3278 w 6322"/>
                <a:gd name="connsiteY7" fmla="*/ 6158 h 16730"/>
                <a:gd name="connsiteX8" fmla="*/ 5705 w 6322"/>
                <a:gd name="connsiteY8" fmla="*/ 1098 h 16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322" h="16730">
                  <a:moveTo>
                    <a:pt x="5705" y="1098"/>
                  </a:moveTo>
                  <a:cubicBezTo>
                    <a:pt x="6493" y="-268"/>
                    <a:pt x="6493" y="-268"/>
                    <a:pt x="5895" y="596"/>
                  </a:cubicBezTo>
                  <a:cubicBezTo>
                    <a:pt x="5895" y="596"/>
                    <a:pt x="4481" y="2183"/>
                    <a:pt x="3347" y="3932"/>
                  </a:cubicBezTo>
                  <a:cubicBezTo>
                    <a:pt x="2214" y="5682"/>
                    <a:pt x="1319" y="7545"/>
                    <a:pt x="760" y="9530"/>
                  </a:cubicBezTo>
                  <a:cubicBezTo>
                    <a:pt x="202" y="11514"/>
                    <a:pt x="-73" y="13569"/>
                    <a:pt x="17" y="14626"/>
                  </a:cubicBezTo>
                  <a:cubicBezTo>
                    <a:pt x="53" y="16727"/>
                    <a:pt x="177" y="15686"/>
                    <a:pt x="124" y="16730"/>
                  </a:cubicBezTo>
                  <a:cubicBezTo>
                    <a:pt x="444" y="15709"/>
                    <a:pt x="841" y="13710"/>
                    <a:pt x="1380" y="11795"/>
                  </a:cubicBezTo>
                  <a:cubicBezTo>
                    <a:pt x="1919" y="9880"/>
                    <a:pt x="2537" y="8011"/>
                    <a:pt x="3278" y="6158"/>
                  </a:cubicBezTo>
                  <a:cubicBezTo>
                    <a:pt x="4018" y="4305"/>
                    <a:pt x="4917" y="2464"/>
                    <a:pt x="5705" y="109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7484E351-02A9-D8FB-6457-F9B8A8E9173B}"/>
                </a:ext>
              </a:extLst>
            </p:cNvPr>
            <p:cNvSpPr/>
            <p:nvPr/>
          </p:nvSpPr>
          <p:spPr>
            <a:xfrm>
              <a:off x="6193227" y="3336258"/>
              <a:ext cx="5906" cy="12014"/>
            </a:xfrm>
            <a:custGeom>
              <a:avLst/>
              <a:gdLst>
                <a:gd name="connsiteX0" fmla="*/ 5521 w 5906"/>
                <a:gd name="connsiteY0" fmla="*/ 528 h 12014"/>
                <a:gd name="connsiteX1" fmla="*/ 3213 w 5906"/>
                <a:gd name="connsiteY1" fmla="*/ 3329 h 12014"/>
                <a:gd name="connsiteX2" fmla="*/ 846 w 5906"/>
                <a:gd name="connsiteY2" fmla="*/ 7477 h 12014"/>
                <a:gd name="connsiteX3" fmla="*/ 27 w 5906"/>
                <a:gd name="connsiteY3" fmla="*/ 10791 h 12014"/>
                <a:gd name="connsiteX4" fmla="*/ 11 w 5906"/>
                <a:gd name="connsiteY4" fmla="*/ 12015 h 12014"/>
                <a:gd name="connsiteX5" fmla="*/ 1198 w 5906"/>
                <a:gd name="connsiteY5" fmla="*/ 9121 h 12014"/>
                <a:gd name="connsiteX6" fmla="*/ 3112 w 5906"/>
                <a:gd name="connsiteY6" fmla="*/ 5193 h 12014"/>
                <a:gd name="connsiteX7" fmla="*/ 5349 w 5906"/>
                <a:gd name="connsiteY7" fmla="*/ 977 h 12014"/>
                <a:gd name="connsiteX8" fmla="*/ 5521 w 5906"/>
                <a:gd name="connsiteY8" fmla="*/ 528 h 12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906" h="12014">
                  <a:moveTo>
                    <a:pt x="5521" y="528"/>
                  </a:moveTo>
                  <a:cubicBezTo>
                    <a:pt x="5521" y="528"/>
                    <a:pt x="4245" y="1927"/>
                    <a:pt x="3213" y="3329"/>
                  </a:cubicBezTo>
                  <a:cubicBezTo>
                    <a:pt x="2182" y="4732"/>
                    <a:pt x="1352" y="6101"/>
                    <a:pt x="846" y="7477"/>
                  </a:cubicBezTo>
                  <a:cubicBezTo>
                    <a:pt x="341" y="8852"/>
                    <a:pt x="27" y="10152"/>
                    <a:pt x="27" y="10791"/>
                  </a:cubicBezTo>
                  <a:cubicBezTo>
                    <a:pt x="-59" y="12004"/>
                    <a:pt x="97" y="11441"/>
                    <a:pt x="11" y="12015"/>
                  </a:cubicBezTo>
                  <a:cubicBezTo>
                    <a:pt x="266" y="11476"/>
                    <a:pt x="665" y="10330"/>
                    <a:pt x="1198" y="9121"/>
                  </a:cubicBezTo>
                  <a:cubicBezTo>
                    <a:pt x="1731" y="7912"/>
                    <a:pt x="2413" y="6633"/>
                    <a:pt x="3112" y="5193"/>
                  </a:cubicBezTo>
                  <a:cubicBezTo>
                    <a:pt x="3810" y="3753"/>
                    <a:pt x="4636" y="2192"/>
                    <a:pt x="5349" y="977"/>
                  </a:cubicBezTo>
                  <a:cubicBezTo>
                    <a:pt x="6061" y="-238"/>
                    <a:pt x="6061" y="-238"/>
                    <a:pt x="5521" y="5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66BC7AFA-08FF-6820-78BF-FAABAC1A6856}"/>
                </a:ext>
              </a:extLst>
            </p:cNvPr>
            <p:cNvSpPr/>
            <p:nvPr/>
          </p:nvSpPr>
          <p:spPr>
            <a:xfrm>
              <a:off x="6193017" y="3332738"/>
              <a:ext cx="5235" cy="8300"/>
            </a:xfrm>
            <a:custGeom>
              <a:avLst/>
              <a:gdLst>
                <a:gd name="connsiteX0" fmla="*/ 2670 w 5235"/>
                <a:gd name="connsiteY0" fmla="*/ 3906 h 8300"/>
                <a:gd name="connsiteX1" fmla="*/ 4720 w 5235"/>
                <a:gd name="connsiteY1" fmla="*/ 752 h 8300"/>
                <a:gd name="connsiteX2" fmla="*/ 4889 w 5235"/>
                <a:gd name="connsiteY2" fmla="*/ 401 h 8300"/>
                <a:gd name="connsiteX3" fmla="*/ 2847 w 5235"/>
                <a:gd name="connsiteY3" fmla="*/ 2450 h 8300"/>
                <a:gd name="connsiteX4" fmla="*/ 782 w 5235"/>
                <a:gd name="connsiteY4" fmla="*/ 5368 h 8300"/>
                <a:gd name="connsiteX5" fmla="*/ 33 w 5235"/>
                <a:gd name="connsiteY5" fmla="*/ 7554 h 8300"/>
                <a:gd name="connsiteX6" fmla="*/ 11 w 5235"/>
                <a:gd name="connsiteY6" fmla="*/ 8301 h 8300"/>
                <a:gd name="connsiteX7" fmla="*/ 962 w 5235"/>
                <a:gd name="connsiteY7" fmla="*/ 6558 h 8300"/>
                <a:gd name="connsiteX8" fmla="*/ 2670 w 5235"/>
                <a:gd name="connsiteY8" fmla="*/ 3906 h 8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35" h="8300">
                  <a:moveTo>
                    <a:pt x="2670" y="3906"/>
                  </a:moveTo>
                  <a:cubicBezTo>
                    <a:pt x="3317" y="2873"/>
                    <a:pt x="4065" y="1687"/>
                    <a:pt x="4720" y="752"/>
                  </a:cubicBezTo>
                  <a:cubicBezTo>
                    <a:pt x="5376" y="-182"/>
                    <a:pt x="5376" y="-182"/>
                    <a:pt x="4889" y="401"/>
                  </a:cubicBezTo>
                  <a:cubicBezTo>
                    <a:pt x="4889" y="401"/>
                    <a:pt x="3766" y="1444"/>
                    <a:pt x="2847" y="2450"/>
                  </a:cubicBezTo>
                  <a:cubicBezTo>
                    <a:pt x="1928" y="3456"/>
                    <a:pt x="1229" y="4429"/>
                    <a:pt x="782" y="5368"/>
                  </a:cubicBezTo>
                  <a:cubicBezTo>
                    <a:pt x="334" y="6308"/>
                    <a:pt x="60" y="7151"/>
                    <a:pt x="33" y="7554"/>
                  </a:cubicBezTo>
                  <a:cubicBezTo>
                    <a:pt x="-59" y="8287"/>
                    <a:pt x="77" y="7969"/>
                    <a:pt x="11" y="8301"/>
                  </a:cubicBezTo>
                  <a:cubicBezTo>
                    <a:pt x="181" y="8000"/>
                    <a:pt x="503" y="7322"/>
                    <a:pt x="962" y="6558"/>
                  </a:cubicBezTo>
                  <a:cubicBezTo>
                    <a:pt x="1421" y="5795"/>
                    <a:pt x="2023" y="4938"/>
                    <a:pt x="2670" y="390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FCB336D9-CEAD-D951-26CF-533F48967C80}"/>
                </a:ext>
              </a:extLst>
            </p:cNvPr>
            <p:cNvSpPr/>
            <p:nvPr/>
          </p:nvSpPr>
          <p:spPr>
            <a:xfrm>
              <a:off x="6185393" y="3279980"/>
              <a:ext cx="18734" cy="27413"/>
            </a:xfrm>
            <a:custGeom>
              <a:avLst/>
              <a:gdLst>
                <a:gd name="connsiteX0" fmla="*/ 9608 w 18734"/>
                <a:gd name="connsiteY0" fmla="*/ 7842 h 27413"/>
                <a:gd name="connsiteX1" fmla="*/ 10358 w 18734"/>
                <a:gd name="connsiteY1" fmla="*/ 6534 h 27413"/>
                <a:gd name="connsiteX2" fmla="*/ 11353 w 18734"/>
                <a:gd name="connsiteY2" fmla="*/ 5188 h 27413"/>
                <a:gd name="connsiteX3" fmla="*/ 12981 w 18734"/>
                <a:gd name="connsiteY3" fmla="*/ 3525 h 27413"/>
                <a:gd name="connsiteX4" fmla="*/ 14988 w 18734"/>
                <a:gd name="connsiteY4" fmla="*/ 1744 h 27413"/>
                <a:gd name="connsiteX5" fmla="*/ 16255 w 18734"/>
                <a:gd name="connsiteY5" fmla="*/ 798 h 27413"/>
                <a:gd name="connsiteX6" fmla="*/ 17355 w 18734"/>
                <a:gd name="connsiteY6" fmla="*/ 309 h 27413"/>
                <a:gd name="connsiteX7" fmla="*/ 18477 w 18734"/>
                <a:gd name="connsiteY7" fmla="*/ 99 h 27413"/>
                <a:gd name="connsiteX8" fmla="*/ 18584 w 18734"/>
                <a:gd name="connsiteY8" fmla="*/ 88 h 27413"/>
                <a:gd name="connsiteX9" fmla="*/ 17724 w 18734"/>
                <a:gd name="connsiteY9" fmla="*/ 9 h 27413"/>
                <a:gd name="connsiteX10" fmla="*/ 16429 w 18734"/>
                <a:gd name="connsiteY10" fmla="*/ 127 h 27413"/>
                <a:gd name="connsiteX11" fmla="*/ 15163 w 18734"/>
                <a:gd name="connsiteY11" fmla="*/ 636 h 27413"/>
                <a:gd name="connsiteX12" fmla="*/ 12999 w 18734"/>
                <a:gd name="connsiteY12" fmla="*/ 2054 h 27413"/>
                <a:gd name="connsiteX13" fmla="*/ 10885 w 18734"/>
                <a:gd name="connsiteY13" fmla="*/ 3724 h 27413"/>
                <a:gd name="connsiteX14" fmla="*/ 9451 w 18734"/>
                <a:gd name="connsiteY14" fmla="*/ 5223 h 27413"/>
                <a:gd name="connsiteX15" fmla="*/ 8487 w 18734"/>
                <a:gd name="connsiteY15" fmla="*/ 6543 h 27413"/>
                <a:gd name="connsiteX16" fmla="*/ 7550 w 18734"/>
                <a:gd name="connsiteY16" fmla="*/ 8188 h 27413"/>
                <a:gd name="connsiteX17" fmla="*/ 6615 w 18734"/>
                <a:gd name="connsiteY17" fmla="*/ 10254 h 27413"/>
                <a:gd name="connsiteX18" fmla="*/ 5898 w 18734"/>
                <a:gd name="connsiteY18" fmla="*/ 12108 h 27413"/>
                <a:gd name="connsiteX19" fmla="*/ 5175 w 18734"/>
                <a:gd name="connsiteY19" fmla="*/ 14605 h 27413"/>
                <a:gd name="connsiteX20" fmla="*/ 4285 w 18734"/>
                <a:gd name="connsiteY20" fmla="*/ 18192 h 27413"/>
                <a:gd name="connsiteX21" fmla="*/ 3736 w 18734"/>
                <a:gd name="connsiteY21" fmla="*/ 20335 h 27413"/>
                <a:gd name="connsiteX22" fmla="*/ 3396 w 18734"/>
                <a:gd name="connsiteY22" fmla="*/ 21423 h 27413"/>
                <a:gd name="connsiteX23" fmla="*/ 3072 w 18734"/>
                <a:gd name="connsiteY23" fmla="*/ 22361 h 27413"/>
                <a:gd name="connsiteX24" fmla="*/ 2224 w 18734"/>
                <a:gd name="connsiteY24" fmla="*/ 24113 h 27413"/>
                <a:gd name="connsiteX25" fmla="*/ 1145 w 18734"/>
                <a:gd name="connsiteY25" fmla="*/ 25898 h 27413"/>
                <a:gd name="connsiteX26" fmla="*/ 305 w 18734"/>
                <a:gd name="connsiteY26" fmla="*/ 27021 h 27413"/>
                <a:gd name="connsiteX27" fmla="*/ 0 w 18734"/>
                <a:gd name="connsiteY27" fmla="*/ 27413 h 27413"/>
                <a:gd name="connsiteX28" fmla="*/ 1149 w 18734"/>
                <a:gd name="connsiteY28" fmla="*/ 26706 h 27413"/>
                <a:gd name="connsiteX29" fmla="*/ 2545 w 18734"/>
                <a:gd name="connsiteY29" fmla="*/ 25236 h 27413"/>
                <a:gd name="connsiteX30" fmla="*/ 3810 w 18734"/>
                <a:gd name="connsiteY30" fmla="*/ 23389 h 27413"/>
                <a:gd name="connsiteX31" fmla="*/ 4425 w 18734"/>
                <a:gd name="connsiteY31" fmla="*/ 22209 h 27413"/>
                <a:gd name="connsiteX32" fmla="*/ 4875 w 18734"/>
                <a:gd name="connsiteY32" fmla="*/ 21161 h 27413"/>
                <a:gd name="connsiteX33" fmla="*/ 5479 w 18734"/>
                <a:gd name="connsiteY33" fmla="*/ 19469 h 27413"/>
                <a:gd name="connsiteX34" fmla="*/ 6534 w 18734"/>
                <a:gd name="connsiteY34" fmla="*/ 16151 h 27413"/>
                <a:gd name="connsiteX35" fmla="*/ 7444 w 18734"/>
                <a:gd name="connsiteY35" fmla="*/ 13395 h 27413"/>
                <a:gd name="connsiteX36" fmla="*/ 8109 w 18734"/>
                <a:gd name="connsiteY36" fmla="*/ 11508 h 27413"/>
                <a:gd name="connsiteX37" fmla="*/ 8847 w 18734"/>
                <a:gd name="connsiteY37" fmla="*/ 9536 h 27413"/>
                <a:gd name="connsiteX38" fmla="*/ 9608 w 18734"/>
                <a:gd name="connsiteY38" fmla="*/ 7842 h 27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8734" h="27413">
                  <a:moveTo>
                    <a:pt x="9608" y="7842"/>
                  </a:moveTo>
                  <a:cubicBezTo>
                    <a:pt x="9856" y="7355"/>
                    <a:pt x="10098" y="6946"/>
                    <a:pt x="10358" y="6534"/>
                  </a:cubicBezTo>
                  <a:cubicBezTo>
                    <a:pt x="10618" y="6122"/>
                    <a:pt x="10926" y="5686"/>
                    <a:pt x="11353" y="5188"/>
                  </a:cubicBezTo>
                  <a:cubicBezTo>
                    <a:pt x="11780" y="4690"/>
                    <a:pt x="12324" y="4135"/>
                    <a:pt x="12981" y="3525"/>
                  </a:cubicBezTo>
                  <a:cubicBezTo>
                    <a:pt x="13638" y="2914"/>
                    <a:pt x="14403" y="2243"/>
                    <a:pt x="14988" y="1744"/>
                  </a:cubicBezTo>
                  <a:cubicBezTo>
                    <a:pt x="15573" y="1245"/>
                    <a:pt x="15908" y="1002"/>
                    <a:pt x="16255" y="798"/>
                  </a:cubicBezTo>
                  <a:cubicBezTo>
                    <a:pt x="16602" y="594"/>
                    <a:pt x="16968" y="433"/>
                    <a:pt x="17355" y="309"/>
                  </a:cubicBezTo>
                  <a:cubicBezTo>
                    <a:pt x="17741" y="185"/>
                    <a:pt x="18155" y="100"/>
                    <a:pt x="18477" y="99"/>
                  </a:cubicBezTo>
                  <a:cubicBezTo>
                    <a:pt x="18799" y="97"/>
                    <a:pt x="18799" y="97"/>
                    <a:pt x="18584" y="88"/>
                  </a:cubicBezTo>
                  <a:cubicBezTo>
                    <a:pt x="18584" y="88"/>
                    <a:pt x="18155" y="38"/>
                    <a:pt x="17724" y="9"/>
                  </a:cubicBezTo>
                  <a:cubicBezTo>
                    <a:pt x="17293" y="-19"/>
                    <a:pt x="16859" y="19"/>
                    <a:pt x="16429" y="127"/>
                  </a:cubicBezTo>
                  <a:cubicBezTo>
                    <a:pt x="15998" y="235"/>
                    <a:pt x="15573" y="404"/>
                    <a:pt x="15163" y="636"/>
                  </a:cubicBezTo>
                  <a:cubicBezTo>
                    <a:pt x="14754" y="867"/>
                    <a:pt x="13817" y="1471"/>
                    <a:pt x="12999" y="2054"/>
                  </a:cubicBezTo>
                  <a:cubicBezTo>
                    <a:pt x="12181" y="2637"/>
                    <a:pt x="11477" y="3194"/>
                    <a:pt x="10885" y="3724"/>
                  </a:cubicBezTo>
                  <a:cubicBezTo>
                    <a:pt x="10294" y="4253"/>
                    <a:pt x="9812" y="4759"/>
                    <a:pt x="9451" y="5223"/>
                  </a:cubicBezTo>
                  <a:cubicBezTo>
                    <a:pt x="9090" y="5688"/>
                    <a:pt x="8799" y="6065"/>
                    <a:pt x="8487" y="6543"/>
                  </a:cubicBezTo>
                  <a:cubicBezTo>
                    <a:pt x="8175" y="7021"/>
                    <a:pt x="7862" y="7570"/>
                    <a:pt x="7550" y="8188"/>
                  </a:cubicBezTo>
                  <a:cubicBezTo>
                    <a:pt x="7237" y="8807"/>
                    <a:pt x="6927" y="9499"/>
                    <a:pt x="6615" y="10254"/>
                  </a:cubicBezTo>
                  <a:cubicBezTo>
                    <a:pt x="6302" y="11009"/>
                    <a:pt x="6114" y="11455"/>
                    <a:pt x="5898" y="12108"/>
                  </a:cubicBezTo>
                  <a:cubicBezTo>
                    <a:pt x="5683" y="12761"/>
                    <a:pt x="5444" y="13593"/>
                    <a:pt x="5175" y="14605"/>
                  </a:cubicBezTo>
                  <a:cubicBezTo>
                    <a:pt x="4906" y="15619"/>
                    <a:pt x="4610" y="16816"/>
                    <a:pt x="4285" y="18192"/>
                  </a:cubicBezTo>
                  <a:cubicBezTo>
                    <a:pt x="3959" y="19569"/>
                    <a:pt x="3852" y="19950"/>
                    <a:pt x="3736" y="20335"/>
                  </a:cubicBezTo>
                  <a:cubicBezTo>
                    <a:pt x="3621" y="20721"/>
                    <a:pt x="3507" y="21083"/>
                    <a:pt x="3396" y="21423"/>
                  </a:cubicBezTo>
                  <a:cubicBezTo>
                    <a:pt x="3285" y="21764"/>
                    <a:pt x="3175" y="22081"/>
                    <a:pt x="3072" y="22361"/>
                  </a:cubicBezTo>
                  <a:cubicBezTo>
                    <a:pt x="2970" y="22641"/>
                    <a:pt x="2593" y="23423"/>
                    <a:pt x="2224" y="24113"/>
                  </a:cubicBezTo>
                  <a:cubicBezTo>
                    <a:pt x="1856" y="24803"/>
                    <a:pt x="1496" y="25397"/>
                    <a:pt x="1145" y="25898"/>
                  </a:cubicBezTo>
                  <a:cubicBezTo>
                    <a:pt x="795" y="26400"/>
                    <a:pt x="452" y="26812"/>
                    <a:pt x="305" y="27021"/>
                  </a:cubicBezTo>
                  <a:cubicBezTo>
                    <a:pt x="-38" y="27353"/>
                    <a:pt x="195" y="27291"/>
                    <a:pt x="0" y="27413"/>
                  </a:cubicBezTo>
                  <a:cubicBezTo>
                    <a:pt x="240" y="27352"/>
                    <a:pt x="691" y="27088"/>
                    <a:pt x="1149" y="26706"/>
                  </a:cubicBezTo>
                  <a:cubicBezTo>
                    <a:pt x="1607" y="26325"/>
                    <a:pt x="2074" y="25834"/>
                    <a:pt x="2545" y="25236"/>
                  </a:cubicBezTo>
                  <a:cubicBezTo>
                    <a:pt x="3015" y="24638"/>
                    <a:pt x="3490" y="23936"/>
                    <a:pt x="3810" y="23389"/>
                  </a:cubicBezTo>
                  <a:cubicBezTo>
                    <a:pt x="4129" y="22841"/>
                    <a:pt x="4276" y="22536"/>
                    <a:pt x="4425" y="22209"/>
                  </a:cubicBezTo>
                  <a:cubicBezTo>
                    <a:pt x="4574" y="21882"/>
                    <a:pt x="4724" y="21533"/>
                    <a:pt x="4875" y="21161"/>
                  </a:cubicBezTo>
                  <a:cubicBezTo>
                    <a:pt x="5026" y="20790"/>
                    <a:pt x="5179" y="20396"/>
                    <a:pt x="5479" y="19469"/>
                  </a:cubicBezTo>
                  <a:cubicBezTo>
                    <a:pt x="5779" y="18542"/>
                    <a:pt x="6181" y="17254"/>
                    <a:pt x="6534" y="16151"/>
                  </a:cubicBezTo>
                  <a:cubicBezTo>
                    <a:pt x="6888" y="15047"/>
                    <a:pt x="7190" y="14127"/>
                    <a:pt x="7444" y="13395"/>
                  </a:cubicBezTo>
                  <a:cubicBezTo>
                    <a:pt x="7698" y="12664"/>
                    <a:pt x="7892" y="12121"/>
                    <a:pt x="8109" y="11508"/>
                  </a:cubicBezTo>
                  <a:cubicBezTo>
                    <a:pt x="8326" y="10896"/>
                    <a:pt x="8587" y="10177"/>
                    <a:pt x="8847" y="9536"/>
                  </a:cubicBezTo>
                  <a:cubicBezTo>
                    <a:pt x="9108" y="8896"/>
                    <a:pt x="9360" y="8330"/>
                    <a:pt x="9608" y="78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AB9EE93A-D60F-C272-3CF6-B226F0AE415B}"/>
                </a:ext>
              </a:extLst>
            </p:cNvPr>
            <p:cNvSpPr/>
            <p:nvPr/>
          </p:nvSpPr>
          <p:spPr>
            <a:xfrm>
              <a:off x="6193576" y="3280301"/>
              <a:ext cx="14419" cy="16771"/>
            </a:xfrm>
            <a:custGeom>
              <a:avLst/>
              <a:gdLst>
                <a:gd name="connsiteX0" fmla="*/ 2620 w 14419"/>
                <a:gd name="connsiteY0" fmla="*/ 10530 h 16771"/>
                <a:gd name="connsiteX1" fmla="*/ 4658 w 14419"/>
                <a:gd name="connsiteY1" fmla="*/ 7608 h 16771"/>
                <a:gd name="connsiteX2" fmla="*/ 7450 w 14419"/>
                <a:gd name="connsiteY2" fmla="*/ 4736 h 16771"/>
                <a:gd name="connsiteX3" fmla="*/ 10605 w 14419"/>
                <a:gd name="connsiteY3" fmla="*/ 2258 h 16771"/>
                <a:gd name="connsiteX4" fmla="*/ 13714 w 14419"/>
                <a:gd name="connsiteY4" fmla="*/ 368 h 16771"/>
                <a:gd name="connsiteX5" fmla="*/ 13988 w 14419"/>
                <a:gd name="connsiteY5" fmla="*/ 167 h 16771"/>
                <a:gd name="connsiteX6" fmla="*/ 11430 w 14419"/>
                <a:gd name="connsiteY6" fmla="*/ 1008 h 16771"/>
                <a:gd name="connsiteX7" fmla="*/ 7787 w 14419"/>
                <a:gd name="connsiteY7" fmla="*/ 2933 h 16771"/>
                <a:gd name="connsiteX8" fmla="*/ 4407 w 14419"/>
                <a:gd name="connsiteY8" fmla="*/ 5640 h 16771"/>
                <a:gd name="connsiteX9" fmla="*/ 2033 w 14419"/>
                <a:gd name="connsiteY9" fmla="*/ 8835 h 16771"/>
                <a:gd name="connsiteX10" fmla="*/ 612 w 14419"/>
                <a:gd name="connsiteY10" fmla="*/ 12297 h 16771"/>
                <a:gd name="connsiteX11" fmla="*/ 23 w 14419"/>
                <a:gd name="connsiteY11" fmla="*/ 15441 h 16771"/>
                <a:gd name="connsiteX12" fmla="*/ 11 w 14419"/>
                <a:gd name="connsiteY12" fmla="*/ 16772 h 16771"/>
                <a:gd name="connsiteX13" fmla="*/ 1116 w 14419"/>
                <a:gd name="connsiteY13" fmla="*/ 13783 h 16771"/>
                <a:gd name="connsiteX14" fmla="*/ 2620 w 14419"/>
                <a:gd name="connsiteY14" fmla="*/ 10530 h 16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419" h="16771">
                  <a:moveTo>
                    <a:pt x="2620" y="10530"/>
                  </a:moveTo>
                  <a:cubicBezTo>
                    <a:pt x="3195" y="9514"/>
                    <a:pt x="3844" y="8561"/>
                    <a:pt x="4658" y="7608"/>
                  </a:cubicBezTo>
                  <a:cubicBezTo>
                    <a:pt x="5472" y="6655"/>
                    <a:pt x="6439" y="5647"/>
                    <a:pt x="7450" y="4736"/>
                  </a:cubicBezTo>
                  <a:cubicBezTo>
                    <a:pt x="8461" y="3826"/>
                    <a:pt x="9513" y="3002"/>
                    <a:pt x="10605" y="2258"/>
                  </a:cubicBezTo>
                  <a:cubicBezTo>
                    <a:pt x="11697" y="1512"/>
                    <a:pt x="12824" y="818"/>
                    <a:pt x="13714" y="368"/>
                  </a:cubicBezTo>
                  <a:cubicBezTo>
                    <a:pt x="14603" y="-82"/>
                    <a:pt x="14603" y="-82"/>
                    <a:pt x="13988" y="167"/>
                  </a:cubicBezTo>
                  <a:cubicBezTo>
                    <a:pt x="13988" y="167"/>
                    <a:pt x="12690" y="511"/>
                    <a:pt x="11430" y="1008"/>
                  </a:cubicBezTo>
                  <a:cubicBezTo>
                    <a:pt x="10169" y="1506"/>
                    <a:pt x="8957" y="2156"/>
                    <a:pt x="7787" y="2933"/>
                  </a:cubicBezTo>
                  <a:cubicBezTo>
                    <a:pt x="6617" y="3709"/>
                    <a:pt x="5491" y="4606"/>
                    <a:pt x="4407" y="5640"/>
                  </a:cubicBezTo>
                  <a:cubicBezTo>
                    <a:pt x="3324" y="6674"/>
                    <a:pt x="2616" y="7739"/>
                    <a:pt x="2033" y="8835"/>
                  </a:cubicBezTo>
                  <a:cubicBezTo>
                    <a:pt x="1449" y="9930"/>
                    <a:pt x="976" y="11086"/>
                    <a:pt x="612" y="12297"/>
                  </a:cubicBezTo>
                  <a:cubicBezTo>
                    <a:pt x="248" y="13507"/>
                    <a:pt x="4" y="14772"/>
                    <a:pt x="23" y="15441"/>
                  </a:cubicBezTo>
                  <a:cubicBezTo>
                    <a:pt x="-60" y="16761"/>
                    <a:pt x="114" y="16121"/>
                    <a:pt x="11" y="16772"/>
                  </a:cubicBezTo>
                  <a:cubicBezTo>
                    <a:pt x="300" y="16156"/>
                    <a:pt x="684" y="14935"/>
                    <a:pt x="1116" y="13783"/>
                  </a:cubicBezTo>
                  <a:cubicBezTo>
                    <a:pt x="1549" y="12631"/>
                    <a:pt x="2046" y="11547"/>
                    <a:pt x="2620" y="105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F508549C-A7CE-13A3-D368-0861DC682B04}"/>
                </a:ext>
              </a:extLst>
            </p:cNvPr>
            <p:cNvSpPr/>
            <p:nvPr/>
          </p:nvSpPr>
          <p:spPr>
            <a:xfrm>
              <a:off x="6198635" y="3282767"/>
              <a:ext cx="12752" cy="13798"/>
            </a:xfrm>
            <a:custGeom>
              <a:avLst/>
              <a:gdLst>
                <a:gd name="connsiteX0" fmla="*/ 9352 w 12752"/>
                <a:gd name="connsiteY0" fmla="*/ 1967 h 13798"/>
                <a:gd name="connsiteX1" fmla="*/ 12126 w 12752"/>
                <a:gd name="connsiteY1" fmla="*/ 312 h 13798"/>
                <a:gd name="connsiteX2" fmla="*/ 12370 w 12752"/>
                <a:gd name="connsiteY2" fmla="*/ 140 h 13798"/>
                <a:gd name="connsiteX3" fmla="*/ 10094 w 12752"/>
                <a:gd name="connsiteY3" fmla="*/ 847 h 13798"/>
                <a:gd name="connsiteX4" fmla="*/ 6780 w 12752"/>
                <a:gd name="connsiteY4" fmla="*/ 2540 h 13798"/>
                <a:gd name="connsiteX5" fmla="*/ 3652 w 12752"/>
                <a:gd name="connsiteY5" fmla="*/ 5028 h 13798"/>
                <a:gd name="connsiteX6" fmla="*/ 1394 w 12752"/>
                <a:gd name="connsiteY6" fmla="*/ 7907 h 13798"/>
                <a:gd name="connsiteX7" fmla="*/ 232 w 12752"/>
                <a:gd name="connsiteY7" fmla="*/ 10704 h 13798"/>
                <a:gd name="connsiteX8" fmla="*/ 46 w 12752"/>
                <a:gd name="connsiteY8" fmla="*/ 12951 h 13798"/>
                <a:gd name="connsiteX9" fmla="*/ 248 w 12752"/>
                <a:gd name="connsiteY9" fmla="*/ 13798 h 13798"/>
                <a:gd name="connsiteX10" fmla="*/ 718 w 12752"/>
                <a:gd name="connsiteY10" fmla="*/ 11764 h 13798"/>
                <a:gd name="connsiteX11" fmla="*/ 1825 w 12752"/>
                <a:gd name="connsiteY11" fmla="*/ 9351 h 13798"/>
                <a:gd name="connsiteX12" fmla="*/ 3792 w 12752"/>
                <a:gd name="connsiteY12" fmla="*/ 6854 h 13798"/>
                <a:gd name="connsiteX13" fmla="*/ 6475 w 12752"/>
                <a:gd name="connsiteY13" fmla="*/ 4216 h 13798"/>
                <a:gd name="connsiteX14" fmla="*/ 9352 w 12752"/>
                <a:gd name="connsiteY14" fmla="*/ 1967 h 13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752" h="13798">
                  <a:moveTo>
                    <a:pt x="9352" y="1967"/>
                  </a:moveTo>
                  <a:cubicBezTo>
                    <a:pt x="10335" y="1301"/>
                    <a:pt x="11338" y="693"/>
                    <a:pt x="12126" y="312"/>
                  </a:cubicBezTo>
                  <a:cubicBezTo>
                    <a:pt x="12915" y="-69"/>
                    <a:pt x="12915" y="-69"/>
                    <a:pt x="12370" y="140"/>
                  </a:cubicBezTo>
                  <a:cubicBezTo>
                    <a:pt x="12370" y="140"/>
                    <a:pt x="11225" y="424"/>
                    <a:pt x="10094" y="847"/>
                  </a:cubicBezTo>
                  <a:cubicBezTo>
                    <a:pt x="8962" y="1270"/>
                    <a:pt x="7857" y="1841"/>
                    <a:pt x="6780" y="2540"/>
                  </a:cubicBezTo>
                  <a:cubicBezTo>
                    <a:pt x="5702" y="3239"/>
                    <a:pt x="4651" y="4059"/>
                    <a:pt x="3652" y="5028"/>
                  </a:cubicBezTo>
                  <a:cubicBezTo>
                    <a:pt x="2652" y="5998"/>
                    <a:pt x="1942" y="6963"/>
                    <a:pt x="1394" y="7907"/>
                  </a:cubicBezTo>
                  <a:cubicBezTo>
                    <a:pt x="847" y="8851"/>
                    <a:pt x="459" y="9786"/>
                    <a:pt x="232" y="10704"/>
                  </a:cubicBezTo>
                  <a:cubicBezTo>
                    <a:pt x="5" y="11622"/>
                    <a:pt x="-52" y="12516"/>
                    <a:pt x="46" y="12951"/>
                  </a:cubicBezTo>
                  <a:cubicBezTo>
                    <a:pt x="177" y="13803"/>
                    <a:pt x="215" y="13380"/>
                    <a:pt x="248" y="13798"/>
                  </a:cubicBezTo>
                  <a:cubicBezTo>
                    <a:pt x="346" y="13380"/>
                    <a:pt x="476" y="12566"/>
                    <a:pt x="718" y="11764"/>
                  </a:cubicBezTo>
                  <a:cubicBezTo>
                    <a:pt x="960" y="10962"/>
                    <a:pt x="1327" y="10160"/>
                    <a:pt x="1825" y="9351"/>
                  </a:cubicBezTo>
                  <a:cubicBezTo>
                    <a:pt x="2322" y="8543"/>
                    <a:pt x="2958" y="7725"/>
                    <a:pt x="3792" y="6854"/>
                  </a:cubicBezTo>
                  <a:cubicBezTo>
                    <a:pt x="4627" y="5984"/>
                    <a:pt x="5538" y="5051"/>
                    <a:pt x="6475" y="4216"/>
                  </a:cubicBezTo>
                  <a:cubicBezTo>
                    <a:pt x="7411" y="3381"/>
                    <a:pt x="8370" y="2634"/>
                    <a:pt x="9352" y="19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6FF3EF02-7C6D-D12D-FEF7-17ADCE5AF472}"/>
                </a:ext>
              </a:extLst>
            </p:cNvPr>
            <p:cNvSpPr/>
            <p:nvPr/>
          </p:nvSpPr>
          <p:spPr>
            <a:xfrm>
              <a:off x="6203724" y="3284750"/>
              <a:ext cx="8949" cy="9963"/>
            </a:xfrm>
            <a:custGeom>
              <a:avLst/>
              <a:gdLst>
                <a:gd name="connsiteX0" fmla="*/ 8440 w 8949"/>
                <a:gd name="connsiteY0" fmla="*/ 314 h 9963"/>
                <a:gd name="connsiteX1" fmla="*/ 5500 w 8949"/>
                <a:gd name="connsiteY1" fmla="*/ 1974 h 9963"/>
                <a:gd name="connsiteX2" fmla="*/ 2053 w 8949"/>
                <a:gd name="connsiteY2" fmla="*/ 5193 h 9963"/>
                <a:gd name="connsiteX3" fmla="*/ 335 w 8949"/>
                <a:gd name="connsiteY3" fmla="*/ 8515 h 9963"/>
                <a:gd name="connsiteX4" fmla="*/ 0 w 8949"/>
                <a:gd name="connsiteY4" fmla="*/ 9964 h 9963"/>
                <a:gd name="connsiteX5" fmla="*/ 1999 w 8949"/>
                <a:gd name="connsiteY5" fmla="*/ 6975 h 9963"/>
                <a:gd name="connsiteX6" fmla="*/ 4845 w 8949"/>
                <a:gd name="connsiteY6" fmla="*/ 3615 h 9963"/>
                <a:gd name="connsiteX7" fmla="*/ 8140 w 8949"/>
                <a:gd name="connsiteY7" fmla="*/ 634 h 9963"/>
                <a:gd name="connsiteX8" fmla="*/ 8440 w 8949"/>
                <a:gd name="connsiteY8" fmla="*/ 314 h 9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949" h="9963">
                  <a:moveTo>
                    <a:pt x="8440" y="314"/>
                  </a:moveTo>
                  <a:cubicBezTo>
                    <a:pt x="8440" y="314"/>
                    <a:pt x="6871" y="1056"/>
                    <a:pt x="5500" y="1974"/>
                  </a:cubicBezTo>
                  <a:cubicBezTo>
                    <a:pt x="4130" y="2892"/>
                    <a:pt x="2952" y="3953"/>
                    <a:pt x="2053" y="5193"/>
                  </a:cubicBezTo>
                  <a:cubicBezTo>
                    <a:pt x="1155" y="6434"/>
                    <a:pt x="491" y="7776"/>
                    <a:pt x="335" y="8515"/>
                  </a:cubicBezTo>
                  <a:cubicBezTo>
                    <a:pt x="-67" y="9939"/>
                    <a:pt x="246" y="9277"/>
                    <a:pt x="0" y="9964"/>
                  </a:cubicBezTo>
                  <a:cubicBezTo>
                    <a:pt x="434" y="9356"/>
                    <a:pt x="1155" y="8122"/>
                    <a:pt x="1999" y="6975"/>
                  </a:cubicBezTo>
                  <a:cubicBezTo>
                    <a:pt x="2843" y="5827"/>
                    <a:pt x="3791" y="4725"/>
                    <a:pt x="4845" y="3615"/>
                  </a:cubicBezTo>
                  <a:cubicBezTo>
                    <a:pt x="5898" y="2505"/>
                    <a:pt x="7117" y="1415"/>
                    <a:pt x="8140" y="634"/>
                  </a:cubicBezTo>
                  <a:cubicBezTo>
                    <a:pt x="9163" y="-147"/>
                    <a:pt x="9163" y="-147"/>
                    <a:pt x="8440" y="31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00229A3E-BD8F-08BF-66E0-DAD2D0D25D85}"/>
                </a:ext>
              </a:extLst>
            </p:cNvPr>
            <p:cNvSpPr/>
            <p:nvPr/>
          </p:nvSpPr>
          <p:spPr>
            <a:xfrm>
              <a:off x="6209133" y="3289503"/>
              <a:ext cx="4536" cy="4837"/>
            </a:xfrm>
            <a:custGeom>
              <a:avLst/>
              <a:gdLst>
                <a:gd name="connsiteX0" fmla="*/ 2906 w 4536"/>
                <a:gd name="connsiteY0" fmla="*/ 1159 h 4837"/>
                <a:gd name="connsiteX1" fmla="*/ 1178 w 4536"/>
                <a:gd name="connsiteY1" fmla="*/ 2727 h 4837"/>
                <a:gd name="connsiteX2" fmla="*/ 227 w 4536"/>
                <a:gd name="connsiteY2" fmla="*/ 4212 h 4837"/>
                <a:gd name="connsiteX3" fmla="*/ 0 w 4536"/>
                <a:gd name="connsiteY3" fmla="*/ 4837 h 4837"/>
                <a:gd name="connsiteX4" fmla="*/ 1184 w 4536"/>
                <a:gd name="connsiteY4" fmla="*/ 3669 h 4837"/>
                <a:gd name="connsiteX5" fmla="*/ 2669 w 4536"/>
                <a:gd name="connsiteY5" fmla="*/ 2061 h 4837"/>
                <a:gd name="connsiteX6" fmla="*/ 4171 w 4536"/>
                <a:gd name="connsiteY6" fmla="*/ 369 h 4837"/>
                <a:gd name="connsiteX7" fmla="*/ 4303 w 4536"/>
                <a:gd name="connsiteY7" fmla="*/ 192 h 4837"/>
                <a:gd name="connsiteX8" fmla="*/ 2906 w 4536"/>
                <a:gd name="connsiteY8" fmla="*/ 1159 h 4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36" h="4837">
                  <a:moveTo>
                    <a:pt x="2906" y="1159"/>
                  </a:moveTo>
                  <a:cubicBezTo>
                    <a:pt x="2235" y="1644"/>
                    <a:pt x="1639" y="2152"/>
                    <a:pt x="1178" y="2727"/>
                  </a:cubicBezTo>
                  <a:cubicBezTo>
                    <a:pt x="716" y="3302"/>
                    <a:pt x="344" y="3890"/>
                    <a:pt x="227" y="4212"/>
                  </a:cubicBezTo>
                  <a:cubicBezTo>
                    <a:pt x="-60" y="4798"/>
                    <a:pt x="170" y="4573"/>
                    <a:pt x="0" y="4837"/>
                  </a:cubicBezTo>
                  <a:cubicBezTo>
                    <a:pt x="253" y="4631"/>
                    <a:pt x="699" y="4156"/>
                    <a:pt x="1184" y="3669"/>
                  </a:cubicBezTo>
                  <a:cubicBezTo>
                    <a:pt x="1668" y="3183"/>
                    <a:pt x="2168" y="2657"/>
                    <a:pt x="2669" y="2061"/>
                  </a:cubicBezTo>
                  <a:cubicBezTo>
                    <a:pt x="3170" y="1464"/>
                    <a:pt x="3710" y="826"/>
                    <a:pt x="4171" y="369"/>
                  </a:cubicBezTo>
                  <a:cubicBezTo>
                    <a:pt x="4633" y="-88"/>
                    <a:pt x="4633" y="-88"/>
                    <a:pt x="4303" y="192"/>
                  </a:cubicBezTo>
                  <a:cubicBezTo>
                    <a:pt x="4303" y="192"/>
                    <a:pt x="3577" y="675"/>
                    <a:pt x="2906" y="11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FB79C9B7-E7A0-C1D7-D217-A869D8BDE919}"/>
                </a:ext>
              </a:extLst>
            </p:cNvPr>
            <p:cNvSpPr/>
            <p:nvPr/>
          </p:nvSpPr>
          <p:spPr>
            <a:xfrm>
              <a:off x="5878623" y="3396342"/>
              <a:ext cx="23882" cy="54301"/>
            </a:xfrm>
            <a:custGeom>
              <a:avLst/>
              <a:gdLst>
                <a:gd name="connsiteX0" fmla="*/ 6379 w 23882"/>
                <a:gd name="connsiteY0" fmla="*/ 40407 h 54301"/>
                <a:gd name="connsiteX1" fmla="*/ 16574 w 23882"/>
                <a:gd name="connsiteY1" fmla="*/ 52913 h 54301"/>
                <a:gd name="connsiteX2" fmla="*/ 15750 w 23882"/>
                <a:gd name="connsiteY2" fmla="*/ 51828 h 54301"/>
                <a:gd name="connsiteX3" fmla="*/ 11933 w 23882"/>
                <a:gd name="connsiteY3" fmla="*/ 45287 h 54301"/>
                <a:gd name="connsiteX4" fmla="*/ 8374 w 23882"/>
                <a:gd name="connsiteY4" fmla="*/ 38406 h 54301"/>
                <a:gd name="connsiteX5" fmla="*/ 7371 w 23882"/>
                <a:gd name="connsiteY5" fmla="*/ 35964 h 54301"/>
                <a:gd name="connsiteX6" fmla="*/ 15050 w 23882"/>
                <a:gd name="connsiteY6" fmla="*/ 46890 h 54301"/>
                <a:gd name="connsiteX7" fmla="*/ 23883 w 23882"/>
                <a:gd name="connsiteY7" fmla="*/ 54301 h 54301"/>
                <a:gd name="connsiteX8" fmla="*/ 16959 w 23882"/>
                <a:gd name="connsiteY8" fmla="*/ 45782 h 54301"/>
                <a:gd name="connsiteX9" fmla="*/ 11024 w 23882"/>
                <a:gd name="connsiteY9" fmla="*/ 35568 h 54301"/>
                <a:gd name="connsiteX10" fmla="*/ 7717 w 23882"/>
                <a:gd name="connsiteY10" fmla="*/ 26754 h 54301"/>
                <a:gd name="connsiteX11" fmla="*/ 5926 w 23882"/>
                <a:gd name="connsiteY11" fmla="*/ 19541 h 54301"/>
                <a:gd name="connsiteX12" fmla="*/ 4674 w 23882"/>
                <a:gd name="connsiteY12" fmla="*/ 12795 h 54301"/>
                <a:gd name="connsiteX13" fmla="*/ 4487 w 23882"/>
                <a:gd name="connsiteY13" fmla="*/ 12441 h 54301"/>
                <a:gd name="connsiteX14" fmla="*/ 4477 w 23882"/>
                <a:gd name="connsiteY14" fmla="*/ 12266 h 54301"/>
                <a:gd name="connsiteX15" fmla="*/ 4432 w 23882"/>
                <a:gd name="connsiteY15" fmla="*/ 12371 h 54301"/>
                <a:gd name="connsiteX16" fmla="*/ 4349 w 23882"/>
                <a:gd name="connsiteY16" fmla="*/ 23567 h 54301"/>
                <a:gd name="connsiteX17" fmla="*/ 6347 w 23882"/>
                <a:gd name="connsiteY17" fmla="*/ 33423 h 54301"/>
                <a:gd name="connsiteX18" fmla="*/ 4579 w 23882"/>
                <a:gd name="connsiteY18" fmla="*/ 27179 h 54301"/>
                <a:gd name="connsiteX19" fmla="*/ 3426 w 23882"/>
                <a:gd name="connsiteY19" fmla="*/ 15555 h 54301"/>
                <a:gd name="connsiteX20" fmla="*/ 3878 w 23882"/>
                <a:gd name="connsiteY20" fmla="*/ 10421 h 54301"/>
                <a:gd name="connsiteX21" fmla="*/ 4746 w 23882"/>
                <a:gd name="connsiteY21" fmla="*/ 4884 h 54301"/>
                <a:gd name="connsiteX22" fmla="*/ 4939 w 23882"/>
                <a:gd name="connsiteY22" fmla="*/ 3368 h 54301"/>
                <a:gd name="connsiteX23" fmla="*/ 5284 w 23882"/>
                <a:gd name="connsiteY23" fmla="*/ 1673 h 54301"/>
                <a:gd name="connsiteX24" fmla="*/ 5311 w 23882"/>
                <a:gd name="connsiteY24" fmla="*/ 736 h 54301"/>
                <a:gd name="connsiteX25" fmla="*/ 5567 w 23882"/>
                <a:gd name="connsiteY25" fmla="*/ 0 h 54301"/>
                <a:gd name="connsiteX26" fmla="*/ 5284 w 23882"/>
                <a:gd name="connsiteY26" fmla="*/ 393 h 54301"/>
                <a:gd name="connsiteX27" fmla="*/ 2324 w 23882"/>
                <a:gd name="connsiteY27" fmla="*/ 6855 h 54301"/>
                <a:gd name="connsiteX28" fmla="*/ 565 w 23882"/>
                <a:gd name="connsiteY28" fmla="*/ 13793 h 54301"/>
                <a:gd name="connsiteX29" fmla="*/ 725 w 23882"/>
                <a:gd name="connsiteY29" fmla="*/ 27280 h 54301"/>
                <a:gd name="connsiteX30" fmla="*/ 6379 w 23882"/>
                <a:gd name="connsiteY30" fmla="*/ 40407 h 54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3882" h="54301">
                  <a:moveTo>
                    <a:pt x="6379" y="40407"/>
                  </a:moveTo>
                  <a:cubicBezTo>
                    <a:pt x="8502" y="43928"/>
                    <a:pt x="11901" y="48097"/>
                    <a:pt x="16574" y="52913"/>
                  </a:cubicBezTo>
                  <a:lnTo>
                    <a:pt x="15750" y="51828"/>
                  </a:lnTo>
                  <a:cubicBezTo>
                    <a:pt x="14313" y="49427"/>
                    <a:pt x="13041" y="47246"/>
                    <a:pt x="11933" y="45287"/>
                  </a:cubicBezTo>
                  <a:cubicBezTo>
                    <a:pt x="10324" y="42405"/>
                    <a:pt x="9138" y="40112"/>
                    <a:pt x="8374" y="38406"/>
                  </a:cubicBezTo>
                  <a:cubicBezTo>
                    <a:pt x="7989" y="37575"/>
                    <a:pt x="7699" y="36776"/>
                    <a:pt x="7371" y="35964"/>
                  </a:cubicBezTo>
                  <a:cubicBezTo>
                    <a:pt x="8711" y="38750"/>
                    <a:pt x="11248" y="42376"/>
                    <a:pt x="15050" y="46890"/>
                  </a:cubicBezTo>
                  <a:cubicBezTo>
                    <a:pt x="15872" y="47976"/>
                    <a:pt x="18817" y="50446"/>
                    <a:pt x="23883" y="54301"/>
                  </a:cubicBezTo>
                  <a:cubicBezTo>
                    <a:pt x="23410" y="53919"/>
                    <a:pt x="21102" y="51079"/>
                    <a:pt x="16959" y="45782"/>
                  </a:cubicBezTo>
                  <a:cubicBezTo>
                    <a:pt x="14153" y="41481"/>
                    <a:pt x="12174" y="38076"/>
                    <a:pt x="11024" y="35568"/>
                  </a:cubicBezTo>
                  <a:cubicBezTo>
                    <a:pt x="9516" y="32310"/>
                    <a:pt x="8414" y="29371"/>
                    <a:pt x="7717" y="26754"/>
                  </a:cubicBezTo>
                  <a:cubicBezTo>
                    <a:pt x="7202" y="24925"/>
                    <a:pt x="6605" y="22520"/>
                    <a:pt x="5926" y="19541"/>
                  </a:cubicBezTo>
                  <a:cubicBezTo>
                    <a:pt x="5477" y="17587"/>
                    <a:pt x="5060" y="15339"/>
                    <a:pt x="4674" y="12795"/>
                  </a:cubicBezTo>
                  <a:cubicBezTo>
                    <a:pt x="4661" y="12671"/>
                    <a:pt x="4599" y="12553"/>
                    <a:pt x="4487" y="12441"/>
                  </a:cubicBezTo>
                  <a:cubicBezTo>
                    <a:pt x="4475" y="12447"/>
                    <a:pt x="4471" y="12389"/>
                    <a:pt x="4477" y="12266"/>
                  </a:cubicBezTo>
                  <a:lnTo>
                    <a:pt x="4432" y="12371"/>
                  </a:lnTo>
                  <a:cubicBezTo>
                    <a:pt x="3740" y="14600"/>
                    <a:pt x="3712" y="18332"/>
                    <a:pt x="4349" y="23567"/>
                  </a:cubicBezTo>
                  <a:cubicBezTo>
                    <a:pt x="4855" y="27622"/>
                    <a:pt x="5523" y="30902"/>
                    <a:pt x="6347" y="33423"/>
                  </a:cubicBezTo>
                  <a:cubicBezTo>
                    <a:pt x="5586" y="31284"/>
                    <a:pt x="4983" y="29198"/>
                    <a:pt x="4579" y="27179"/>
                  </a:cubicBezTo>
                  <a:cubicBezTo>
                    <a:pt x="3666" y="22993"/>
                    <a:pt x="3282" y="19119"/>
                    <a:pt x="3426" y="15555"/>
                  </a:cubicBezTo>
                  <a:cubicBezTo>
                    <a:pt x="3440" y="14372"/>
                    <a:pt x="3591" y="12660"/>
                    <a:pt x="3878" y="10421"/>
                  </a:cubicBezTo>
                  <a:cubicBezTo>
                    <a:pt x="3881" y="10279"/>
                    <a:pt x="4170" y="8433"/>
                    <a:pt x="4746" y="4884"/>
                  </a:cubicBezTo>
                  <a:cubicBezTo>
                    <a:pt x="4875" y="3972"/>
                    <a:pt x="4940" y="3467"/>
                    <a:pt x="4939" y="3368"/>
                  </a:cubicBezTo>
                  <a:cubicBezTo>
                    <a:pt x="5048" y="2960"/>
                    <a:pt x="5163" y="2395"/>
                    <a:pt x="5284" y="1673"/>
                  </a:cubicBezTo>
                  <a:cubicBezTo>
                    <a:pt x="5323" y="1330"/>
                    <a:pt x="5333" y="1018"/>
                    <a:pt x="5311" y="736"/>
                  </a:cubicBezTo>
                  <a:lnTo>
                    <a:pt x="5567" y="0"/>
                  </a:lnTo>
                  <a:lnTo>
                    <a:pt x="5284" y="393"/>
                  </a:lnTo>
                  <a:cubicBezTo>
                    <a:pt x="4257" y="1972"/>
                    <a:pt x="3270" y="4125"/>
                    <a:pt x="2324" y="6855"/>
                  </a:cubicBezTo>
                  <a:cubicBezTo>
                    <a:pt x="1666" y="8666"/>
                    <a:pt x="1080" y="10979"/>
                    <a:pt x="565" y="13793"/>
                  </a:cubicBezTo>
                  <a:cubicBezTo>
                    <a:pt x="-238" y="18401"/>
                    <a:pt x="-185" y="22896"/>
                    <a:pt x="725" y="27280"/>
                  </a:cubicBezTo>
                  <a:cubicBezTo>
                    <a:pt x="1746" y="31657"/>
                    <a:pt x="3631" y="36033"/>
                    <a:pt x="6379" y="4040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BCB90445-7A67-FFAA-9638-06EBBA636994}"/>
                </a:ext>
              </a:extLst>
            </p:cNvPr>
            <p:cNvSpPr/>
            <p:nvPr/>
          </p:nvSpPr>
          <p:spPr>
            <a:xfrm>
              <a:off x="5885783" y="3395720"/>
              <a:ext cx="13028" cy="40597"/>
            </a:xfrm>
            <a:custGeom>
              <a:avLst/>
              <a:gdLst>
                <a:gd name="connsiteX0" fmla="*/ 13028 w 13028"/>
                <a:gd name="connsiteY0" fmla="*/ 40598 h 40597"/>
                <a:gd name="connsiteX1" fmla="*/ 8231 w 13028"/>
                <a:gd name="connsiteY1" fmla="*/ 34986 h 40597"/>
                <a:gd name="connsiteX2" fmla="*/ 5063 w 13028"/>
                <a:gd name="connsiteY2" fmla="*/ 26883 h 40597"/>
                <a:gd name="connsiteX3" fmla="*/ 4450 w 13028"/>
                <a:gd name="connsiteY3" fmla="*/ 24098 h 40597"/>
                <a:gd name="connsiteX4" fmla="*/ 3265 w 13028"/>
                <a:gd name="connsiteY4" fmla="*/ 16839 h 40597"/>
                <a:gd name="connsiteX5" fmla="*/ 2515 w 13028"/>
                <a:gd name="connsiteY5" fmla="*/ 11107 h 40597"/>
                <a:gd name="connsiteX6" fmla="*/ 2271 w 13028"/>
                <a:gd name="connsiteY6" fmla="*/ 7523 h 40597"/>
                <a:gd name="connsiteX7" fmla="*/ 2383 w 13028"/>
                <a:gd name="connsiteY7" fmla="*/ 2109 h 40597"/>
                <a:gd name="connsiteX8" fmla="*/ 2361 w 13028"/>
                <a:gd name="connsiteY8" fmla="*/ 731 h 40597"/>
                <a:gd name="connsiteX9" fmla="*/ 2232 w 13028"/>
                <a:gd name="connsiteY9" fmla="*/ 321 h 40597"/>
                <a:gd name="connsiteX10" fmla="*/ 2271 w 13028"/>
                <a:gd name="connsiteY10" fmla="*/ 0 h 40597"/>
                <a:gd name="connsiteX11" fmla="*/ 2171 w 13028"/>
                <a:gd name="connsiteY11" fmla="*/ 178 h 40597"/>
                <a:gd name="connsiteX12" fmla="*/ 18 w 13028"/>
                <a:gd name="connsiteY12" fmla="*/ 10278 h 40597"/>
                <a:gd name="connsiteX13" fmla="*/ 1306 w 13028"/>
                <a:gd name="connsiteY13" fmla="*/ 24437 h 40597"/>
                <a:gd name="connsiteX14" fmla="*/ 13028 w 13028"/>
                <a:gd name="connsiteY14" fmla="*/ 40598 h 40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028" h="40597">
                  <a:moveTo>
                    <a:pt x="13028" y="40598"/>
                  </a:moveTo>
                  <a:cubicBezTo>
                    <a:pt x="11224" y="39292"/>
                    <a:pt x="9625" y="37422"/>
                    <a:pt x="8231" y="34986"/>
                  </a:cubicBezTo>
                  <a:cubicBezTo>
                    <a:pt x="6819" y="32433"/>
                    <a:pt x="5763" y="29732"/>
                    <a:pt x="5063" y="26883"/>
                  </a:cubicBezTo>
                  <a:cubicBezTo>
                    <a:pt x="4797" y="25847"/>
                    <a:pt x="4593" y="24918"/>
                    <a:pt x="4450" y="24098"/>
                  </a:cubicBezTo>
                  <a:cubicBezTo>
                    <a:pt x="4099" y="21689"/>
                    <a:pt x="3704" y="19269"/>
                    <a:pt x="3265" y="16839"/>
                  </a:cubicBezTo>
                  <a:cubicBezTo>
                    <a:pt x="2954" y="14896"/>
                    <a:pt x="2704" y="12986"/>
                    <a:pt x="2515" y="11107"/>
                  </a:cubicBezTo>
                  <a:cubicBezTo>
                    <a:pt x="2374" y="9792"/>
                    <a:pt x="2293" y="8598"/>
                    <a:pt x="2271" y="7523"/>
                  </a:cubicBezTo>
                  <a:cubicBezTo>
                    <a:pt x="2229" y="6937"/>
                    <a:pt x="2266" y="5132"/>
                    <a:pt x="2383" y="2109"/>
                  </a:cubicBezTo>
                  <a:lnTo>
                    <a:pt x="2361" y="731"/>
                  </a:lnTo>
                  <a:cubicBezTo>
                    <a:pt x="2344" y="583"/>
                    <a:pt x="2301" y="446"/>
                    <a:pt x="2232" y="321"/>
                  </a:cubicBezTo>
                  <a:lnTo>
                    <a:pt x="2271" y="0"/>
                  </a:lnTo>
                  <a:lnTo>
                    <a:pt x="2171" y="178"/>
                  </a:lnTo>
                  <a:cubicBezTo>
                    <a:pt x="893" y="3133"/>
                    <a:pt x="175" y="6500"/>
                    <a:pt x="18" y="10278"/>
                  </a:cubicBezTo>
                  <a:cubicBezTo>
                    <a:pt x="-97" y="16485"/>
                    <a:pt x="332" y="21205"/>
                    <a:pt x="1306" y="24437"/>
                  </a:cubicBezTo>
                  <a:cubicBezTo>
                    <a:pt x="3628" y="32751"/>
                    <a:pt x="7535" y="38138"/>
                    <a:pt x="13028" y="4059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A3E3FEA9-941D-B764-BB97-3A681EFA7FE1}"/>
                </a:ext>
              </a:extLst>
            </p:cNvPr>
            <p:cNvSpPr/>
            <p:nvPr/>
          </p:nvSpPr>
          <p:spPr>
            <a:xfrm>
              <a:off x="5894642" y="3394415"/>
              <a:ext cx="6690" cy="29358"/>
            </a:xfrm>
            <a:custGeom>
              <a:avLst/>
              <a:gdLst>
                <a:gd name="connsiteX0" fmla="*/ 2351 w 6690"/>
                <a:gd name="connsiteY0" fmla="*/ 0 h 29358"/>
                <a:gd name="connsiteX1" fmla="*/ 2232 w 6690"/>
                <a:gd name="connsiteY1" fmla="*/ 188 h 29358"/>
                <a:gd name="connsiteX2" fmla="*/ 303 w 6690"/>
                <a:gd name="connsiteY2" fmla="*/ 6876 h 29358"/>
                <a:gd name="connsiteX3" fmla="*/ 252 w 6690"/>
                <a:gd name="connsiteY3" fmla="*/ 14969 h 29358"/>
                <a:gd name="connsiteX4" fmla="*/ 2530 w 6690"/>
                <a:gd name="connsiteY4" fmla="*/ 22827 h 29358"/>
                <a:gd name="connsiteX5" fmla="*/ 6690 w 6690"/>
                <a:gd name="connsiteY5" fmla="*/ 29359 h 29358"/>
                <a:gd name="connsiteX6" fmla="*/ 4721 w 6690"/>
                <a:gd name="connsiteY6" fmla="*/ 24603 h 29358"/>
                <a:gd name="connsiteX7" fmla="*/ 3283 w 6690"/>
                <a:gd name="connsiteY7" fmla="*/ 18212 h 29358"/>
                <a:gd name="connsiteX8" fmla="*/ 2493 w 6690"/>
                <a:gd name="connsiteY8" fmla="*/ 10962 h 29358"/>
                <a:gd name="connsiteX9" fmla="*/ 2290 w 6690"/>
                <a:gd name="connsiteY9" fmla="*/ 8281 h 29358"/>
                <a:gd name="connsiteX10" fmla="*/ 2245 w 6690"/>
                <a:gd name="connsiteY10" fmla="*/ 5715 h 29358"/>
                <a:gd name="connsiteX11" fmla="*/ 2346 w 6690"/>
                <a:gd name="connsiteY11" fmla="*/ 2365 h 29358"/>
                <a:gd name="connsiteX12" fmla="*/ 2341 w 6690"/>
                <a:gd name="connsiteY12" fmla="*/ 1614 h 29358"/>
                <a:gd name="connsiteX13" fmla="*/ 2391 w 6690"/>
                <a:gd name="connsiteY13" fmla="*/ 1003 h 29358"/>
                <a:gd name="connsiteX14" fmla="*/ 2283 w 6690"/>
                <a:gd name="connsiteY14" fmla="*/ 344 h 29358"/>
                <a:gd name="connsiteX15" fmla="*/ 2288 w 6690"/>
                <a:gd name="connsiteY15" fmla="*/ 267 h 29358"/>
                <a:gd name="connsiteX16" fmla="*/ 2351 w 6690"/>
                <a:gd name="connsiteY16" fmla="*/ 0 h 29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690" h="29358">
                  <a:moveTo>
                    <a:pt x="2351" y="0"/>
                  </a:moveTo>
                  <a:lnTo>
                    <a:pt x="2232" y="188"/>
                  </a:lnTo>
                  <a:cubicBezTo>
                    <a:pt x="1368" y="1775"/>
                    <a:pt x="725" y="4004"/>
                    <a:pt x="303" y="6876"/>
                  </a:cubicBezTo>
                  <a:cubicBezTo>
                    <a:pt x="-83" y="9767"/>
                    <a:pt x="-100" y="12465"/>
                    <a:pt x="252" y="14969"/>
                  </a:cubicBezTo>
                  <a:cubicBezTo>
                    <a:pt x="713" y="17886"/>
                    <a:pt x="1472" y="20505"/>
                    <a:pt x="2530" y="22827"/>
                  </a:cubicBezTo>
                  <a:cubicBezTo>
                    <a:pt x="3234" y="24529"/>
                    <a:pt x="4621" y="26706"/>
                    <a:pt x="6690" y="29359"/>
                  </a:cubicBezTo>
                  <a:cubicBezTo>
                    <a:pt x="5911" y="27994"/>
                    <a:pt x="5254" y="26409"/>
                    <a:pt x="4721" y="24603"/>
                  </a:cubicBezTo>
                  <a:cubicBezTo>
                    <a:pt x="4094" y="22610"/>
                    <a:pt x="3615" y="20480"/>
                    <a:pt x="3283" y="18212"/>
                  </a:cubicBezTo>
                  <a:cubicBezTo>
                    <a:pt x="3260" y="18313"/>
                    <a:pt x="2997" y="15896"/>
                    <a:pt x="2493" y="10962"/>
                  </a:cubicBezTo>
                  <a:cubicBezTo>
                    <a:pt x="2398" y="10049"/>
                    <a:pt x="2331" y="9155"/>
                    <a:pt x="2290" y="8281"/>
                  </a:cubicBezTo>
                  <a:cubicBezTo>
                    <a:pt x="2249" y="7407"/>
                    <a:pt x="2234" y="6552"/>
                    <a:pt x="2245" y="5715"/>
                  </a:cubicBezTo>
                  <a:cubicBezTo>
                    <a:pt x="2233" y="5728"/>
                    <a:pt x="2267" y="4611"/>
                    <a:pt x="2346" y="2365"/>
                  </a:cubicBezTo>
                  <a:cubicBezTo>
                    <a:pt x="2350" y="1908"/>
                    <a:pt x="2349" y="1658"/>
                    <a:pt x="2341" y="1614"/>
                  </a:cubicBezTo>
                  <a:cubicBezTo>
                    <a:pt x="2371" y="1356"/>
                    <a:pt x="2388" y="1152"/>
                    <a:pt x="2391" y="1003"/>
                  </a:cubicBezTo>
                  <a:cubicBezTo>
                    <a:pt x="2408" y="772"/>
                    <a:pt x="2373" y="552"/>
                    <a:pt x="2283" y="344"/>
                  </a:cubicBezTo>
                  <a:lnTo>
                    <a:pt x="2288" y="267"/>
                  </a:lnTo>
                  <a:lnTo>
                    <a:pt x="2351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EF1614D9-ECF4-3B32-8F3F-2B6B7978D840}"/>
                </a:ext>
              </a:extLst>
            </p:cNvPr>
            <p:cNvSpPr/>
            <p:nvPr/>
          </p:nvSpPr>
          <p:spPr>
            <a:xfrm>
              <a:off x="5901078" y="3385566"/>
              <a:ext cx="5980" cy="18214"/>
            </a:xfrm>
            <a:custGeom>
              <a:avLst/>
              <a:gdLst>
                <a:gd name="connsiteX0" fmla="*/ 5598 w 5980"/>
                <a:gd name="connsiteY0" fmla="*/ 17433 h 18214"/>
                <a:gd name="connsiteX1" fmla="*/ 4622 w 5980"/>
                <a:gd name="connsiteY1" fmla="*/ 14674 h 18214"/>
                <a:gd name="connsiteX2" fmla="*/ 4030 w 5980"/>
                <a:gd name="connsiteY2" fmla="*/ 12699 h 18214"/>
                <a:gd name="connsiteX3" fmla="*/ 1901 w 5980"/>
                <a:gd name="connsiteY3" fmla="*/ 5029 h 18214"/>
                <a:gd name="connsiteX4" fmla="*/ 1463 w 5980"/>
                <a:gd name="connsiteY4" fmla="*/ 3661 h 18214"/>
                <a:gd name="connsiteX5" fmla="*/ 927 w 5980"/>
                <a:gd name="connsiteY5" fmla="*/ 2254 h 18214"/>
                <a:gd name="connsiteX6" fmla="*/ 656 w 5980"/>
                <a:gd name="connsiteY6" fmla="*/ 1378 h 18214"/>
                <a:gd name="connsiteX7" fmla="*/ 209 w 5980"/>
                <a:gd name="connsiteY7" fmla="*/ 528 h 18214"/>
                <a:gd name="connsiteX8" fmla="*/ 109 w 5980"/>
                <a:gd name="connsiteY8" fmla="*/ 0 h 18214"/>
                <a:gd name="connsiteX9" fmla="*/ 61 w 5980"/>
                <a:gd name="connsiteY9" fmla="*/ 334 h 18214"/>
                <a:gd name="connsiteX10" fmla="*/ 256 w 5980"/>
                <a:gd name="connsiteY10" fmla="*/ 5311 h 18214"/>
                <a:gd name="connsiteX11" fmla="*/ 533 w 5980"/>
                <a:gd name="connsiteY11" fmla="*/ 7002 h 18214"/>
                <a:gd name="connsiteX12" fmla="*/ 1129 w 5980"/>
                <a:gd name="connsiteY12" fmla="*/ 9158 h 18214"/>
                <a:gd name="connsiteX13" fmla="*/ 5981 w 5980"/>
                <a:gd name="connsiteY13" fmla="*/ 18215 h 18214"/>
                <a:gd name="connsiteX14" fmla="*/ 5598 w 5980"/>
                <a:gd name="connsiteY14" fmla="*/ 17433 h 18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980" h="18214">
                  <a:moveTo>
                    <a:pt x="5598" y="17433"/>
                  </a:moveTo>
                  <a:cubicBezTo>
                    <a:pt x="5222" y="16446"/>
                    <a:pt x="4896" y="15526"/>
                    <a:pt x="4622" y="14674"/>
                  </a:cubicBezTo>
                  <a:cubicBezTo>
                    <a:pt x="4414" y="14028"/>
                    <a:pt x="4217" y="13370"/>
                    <a:pt x="4030" y="12699"/>
                  </a:cubicBezTo>
                  <a:cubicBezTo>
                    <a:pt x="2886" y="8442"/>
                    <a:pt x="2176" y="5886"/>
                    <a:pt x="1901" y="5029"/>
                  </a:cubicBezTo>
                  <a:lnTo>
                    <a:pt x="1463" y="3661"/>
                  </a:lnTo>
                  <a:cubicBezTo>
                    <a:pt x="1272" y="3095"/>
                    <a:pt x="1093" y="2626"/>
                    <a:pt x="927" y="2254"/>
                  </a:cubicBezTo>
                  <a:lnTo>
                    <a:pt x="656" y="1378"/>
                  </a:lnTo>
                  <a:cubicBezTo>
                    <a:pt x="550" y="1049"/>
                    <a:pt x="401" y="766"/>
                    <a:pt x="209" y="528"/>
                  </a:cubicBezTo>
                  <a:cubicBezTo>
                    <a:pt x="199" y="556"/>
                    <a:pt x="166" y="380"/>
                    <a:pt x="109" y="0"/>
                  </a:cubicBezTo>
                  <a:lnTo>
                    <a:pt x="61" y="334"/>
                  </a:lnTo>
                  <a:cubicBezTo>
                    <a:pt x="-63" y="1637"/>
                    <a:pt x="2" y="3295"/>
                    <a:pt x="256" y="5311"/>
                  </a:cubicBezTo>
                  <a:cubicBezTo>
                    <a:pt x="388" y="6260"/>
                    <a:pt x="481" y="6823"/>
                    <a:pt x="533" y="7002"/>
                  </a:cubicBezTo>
                  <a:cubicBezTo>
                    <a:pt x="693" y="7740"/>
                    <a:pt x="891" y="8459"/>
                    <a:pt x="1129" y="9158"/>
                  </a:cubicBezTo>
                  <a:cubicBezTo>
                    <a:pt x="1851" y="11447"/>
                    <a:pt x="3468" y="14465"/>
                    <a:pt x="5981" y="18215"/>
                  </a:cubicBezTo>
                  <a:lnTo>
                    <a:pt x="5598" y="1743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87BA2327-082D-6E1C-0749-ACA32B29CCC8}"/>
                </a:ext>
              </a:extLst>
            </p:cNvPr>
            <p:cNvSpPr/>
            <p:nvPr/>
          </p:nvSpPr>
          <p:spPr>
            <a:xfrm>
              <a:off x="5929460" y="3334617"/>
              <a:ext cx="8270" cy="14010"/>
            </a:xfrm>
            <a:custGeom>
              <a:avLst/>
              <a:gdLst>
                <a:gd name="connsiteX0" fmla="*/ 4244 w 8270"/>
                <a:gd name="connsiteY0" fmla="*/ 12252 h 14010"/>
                <a:gd name="connsiteX1" fmla="*/ 5808 w 8270"/>
                <a:gd name="connsiteY1" fmla="*/ 13141 h 14010"/>
                <a:gd name="connsiteX2" fmla="*/ 6459 w 8270"/>
                <a:gd name="connsiteY2" fmla="*/ 13395 h 14010"/>
                <a:gd name="connsiteX3" fmla="*/ 8270 w 8270"/>
                <a:gd name="connsiteY3" fmla="*/ 14011 h 14010"/>
                <a:gd name="connsiteX4" fmla="*/ 5748 w 8270"/>
                <a:gd name="connsiteY4" fmla="*/ 12275 h 14010"/>
                <a:gd name="connsiteX5" fmla="*/ 4076 w 8270"/>
                <a:gd name="connsiteY5" fmla="*/ 10116 h 14010"/>
                <a:gd name="connsiteX6" fmla="*/ 3419 w 8270"/>
                <a:gd name="connsiteY6" fmla="*/ 8804 h 14010"/>
                <a:gd name="connsiteX7" fmla="*/ 2100 w 8270"/>
                <a:gd name="connsiteY7" fmla="*/ 5762 h 14010"/>
                <a:gd name="connsiteX8" fmla="*/ 1729 w 8270"/>
                <a:gd name="connsiteY8" fmla="*/ 4821 h 14010"/>
                <a:gd name="connsiteX9" fmla="*/ 1278 w 8270"/>
                <a:gd name="connsiteY9" fmla="*/ 3368 h 14010"/>
                <a:gd name="connsiteX10" fmla="*/ 708 w 8270"/>
                <a:gd name="connsiteY10" fmla="*/ 1080 h 14010"/>
                <a:gd name="connsiteX11" fmla="*/ 637 w 8270"/>
                <a:gd name="connsiteY11" fmla="*/ 666 h 14010"/>
                <a:gd name="connsiteX12" fmla="*/ 413 w 8270"/>
                <a:gd name="connsiteY12" fmla="*/ 244 h 14010"/>
                <a:gd name="connsiteX13" fmla="*/ 394 w 8270"/>
                <a:gd name="connsiteY13" fmla="*/ 0 h 14010"/>
                <a:gd name="connsiteX14" fmla="*/ 341 w 8270"/>
                <a:gd name="connsiteY14" fmla="*/ 148 h 14010"/>
                <a:gd name="connsiteX15" fmla="*/ 80 w 8270"/>
                <a:gd name="connsiteY15" fmla="*/ 4400 h 14010"/>
                <a:gd name="connsiteX16" fmla="*/ 1321 w 8270"/>
                <a:gd name="connsiteY16" fmla="*/ 8767 h 14010"/>
                <a:gd name="connsiteX17" fmla="*/ 4244 w 8270"/>
                <a:gd name="connsiteY17" fmla="*/ 12252 h 14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270" h="14010">
                  <a:moveTo>
                    <a:pt x="4244" y="12252"/>
                  </a:moveTo>
                  <a:cubicBezTo>
                    <a:pt x="4640" y="12561"/>
                    <a:pt x="5162" y="12857"/>
                    <a:pt x="5808" y="13141"/>
                  </a:cubicBezTo>
                  <a:lnTo>
                    <a:pt x="6459" y="13395"/>
                  </a:lnTo>
                  <a:cubicBezTo>
                    <a:pt x="7560" y="13740"/>
                    <a:pt x="8164" y="13945"/>
                    <a:pt x="8270" y="14011"/>
                  </a:cubicBezTo>
                  <a:cubicBezTo>
                    <a:pt x="7611" y="13751"/>
                    <a:pt x="6771" y="13173"/>
                    <a:pt x="5748" y="12275"/>
                  </a:cubicBezTo>
                  <a:cubicBezTo>
                    <a:pt x="5145" y="11738"/>
                    <a:pt x="4588" y="11019"/>
                    <a:pt x="4076" y="10116"/>
                  </a:cubicBezTo>
                  <a:cubicBezTo>
                    <a:pt x="3885" y="9784"/>
                    <a:pt x="3666" y="9346"/>
                    <a:pt x="3419" y="8804"/>
                  </a:cubicBezTo>
                  <a:cubicBezTo>
                    <a:pt x="2941" y="7605"/>
                    <a:pt x="2502" y="6591"/>
                    <a:pt x="2100" y="5762"/>
                  </a:cubicBezTo>
                  <a:cubicBezTo>
                    <a:pt x="1967" y="5452"/>
                    <a:pt x="1843" y="5139"/>
                    <a:pt x="1729" y="4821"/>
                  </a:cubicBezTo>
                  <a:cubicBezTo>
                    <a:pt x="1557" y="4346"/>
                    <a:pt x="1407" y="3861"/>
                    <a:pt x="1278" y="3368"/>
                  </a:cubicBezTo>
                  <a:lnTo>
                    <a:pt x="708" y="1080"/>
                  </a:lnTo>
                  <a:cubicBezTo>
                    <a:pt x="686" y="904"/>
                    <a:pt x="662" y="766"/>
                    <a:pt x="637" y="666"/>
                  </a:cubicBezTo>
                  <a:cubicBezTo>
                    <a:pt x="612" y="509"/>
                    <a:pt x="537" y="369"/>
                    <a:pt x="413" y="244"/>
                  </a:cubicBezTo>
                  <a:cubicBezTo>
                    <a:pt x="401" y="255"/>
                    <a:pt x="394" y="174"/>
                    <a:pt x="394" y="0"/>
                  </a:cubicBezTo>
                  <a:lnTo>
                    <a:pt x="341" y="148"/>
                  </a:lnTo>
                  <a:cubicBezTo>
                    <a:pt x="4" y="1459"/>
                    <a:pt x="-83" y="2876"/>
                    <a:pt x="80" y="4400"/>
                  </a:cubicBezTo>
                  <a:cubicBezTo>
                    <a:pt x="307" y="6236"/>
                    <a:pt x="721" y="7692"/>
                    <a:pt x="1321" y="8767"/>
                  </a:cubicBezTo>
                  <a:cubicBezTo>
                    <a:pt x="2238" y="10283"/>
                    <a:pt x="3212" y="11444"/>
                    <a:pt x="4244" y="1225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5543B0B7-528B-1082-C51F-48D232929987}"/>
                </a:ext>
              </a:extLst>
            </p:cNvPr>
            <p:cNvSpPr/>
            <p:nvPr/>
          </p:nvSpPr>
          <p:spPr>
            <a:xfrm>
              <a:off x="5927005" y="3346924"/>
              <a:ext cx="4446" cy="6750"/>
            </a:xfrm>
            <a:custGeom>
              <a:avLst/>
              <a:gdLst>
                <a:gd name="connsiteX0" fmla="*/ 945 w 4446"/>
                <a:gd name="connsiteY0" fmla="*/ 3926 h 6750"/>
                <a:gd name="connsiteX1" fmla="*/ 2415 w 4446"/>
                <a:gd name="connsiteY1" fmla="*/ 5435 h 6750"/>
                <a:gd name="connsiteX2" fmla="*/ 4447 w 4446"/>
                <a:gd name="connsiteY2" fmla="*/ 6751 h 6750"/>
                <a:gd name="connsiteX3" fmla="*/ 2661 w 4446"/>
                <a:gd name="connsiteY3" fmla="*/ 4962 h 6750"/>
                <a:gd name="connsiteX4" fmla="*/ 2132 w 4446"/>
                <a:gd name="connsiteY4" fmla="*/ 4036 h 6750"/>
                <a:gd name="connsiteX5" fmla="*/ 1478 w 4446"/>
                <a:gd name="connsiteY5" fmla="*/ 2599 h 6750"/>
                <a:gd name="connsiteX6" fmla="*/ 1081 w 4446"/>
                <a:gd name="connsiteY6" fmla="*/ 1800 h 6750"/>
                <a:gd name="connsiteX7" fmla="*/ 628 w 4446"/>
                <a:gd name="connsiteY7" fmla="*/ 1020 h 6750"/>
                <a:gd name="connsiteX8" fmla="*/ 366 w 4446"/>
                <a:gd name="connsiteY8" fmla="*/ 496 h 6750"/>
                <a:gd name="connsiteX9" fmla="*/ 100 w 4446"/>
                <a:gd name="connsiteY9" fmla="*/ 256 h 6750"/>
                <a:gd name="connsiteX10" fmla="*/ 15 w 4446"/>
                <a:gd name="connsiteY10" fmla="*/ 0 h 6750"/>
                <a:gd name="connsiteX11" fmla="*/ 2 w 4446"/>
                <a:gd name="connsiteY11" fmla="*/ 167 h 6750"/>
                <a:gd name="connsiteX12" fmla="*/ 322 w 4446"/>
                <a:gd name="connsiteY12" fmla="*/ 2532 h 6750"/>
                <a:gd name="connsiteX13" fmla="*/ 945 w 4446"/>
                <a:gd name="connsiteY13" fmla="*/ 3926 h 6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446" h="6750">
                  <a:moveTo>
                    <a:pt x="945" y="3926"/>
                  </a:moveTo>
                  <a:cubicBezTo>
                    <a:pt x="1286" y="4406"/>
                    <a:pt x="1777" y="4910"/>
                    <a:pt x="2415" y="5435"/>
                  </a:cubicBezTo>
                  <a:cubicBezTo>
                    <a:pt x="2873" y="5807"/>
                    <a:pt x="3550" y="6245"/>
                    <a:pt x="4447" y="6751"/>
                  </a:cubicBezTo>
                  <a:cubicBezTo>
                    <a:pt x="3673" y="6246"/>
                    <a:pt x="3079" y="5650"/>
                    <a:pt x="2661" y="4962"/>
                  </a:cubicBezTo>
                  <a:cubicBezTo>
                    <a:pt x="2542" y="4792"/>
                    <a:pt x="2365" y="4483"/>
                    <a:pt x="2132" y="4036"/>
                  </a:cubicBezTo>
                  <a:cubicBezTo>
                    <a:pt x="2095" y="3986"/>
                    <a:pt x="1877" y="3507"/>
                    <a:pt x="1478" y="2599"/>
                  </a:cubicBezTo>
                  <a:cubicBezTo>
                    <a:pt x="1345" y="2317"/>
                    <a:pt x="1213" y="2050"/>
                    <a:pt x="1081" y="1800"/>
                  </a:cubicBezTo>
                  <a:cubicBezTo>
                    <a:pt x="853" y="1381"/>
                    <a:pt x="703" y="1121"/>
                    <a:pt x="628" y="1020"/>
                  </a:cubicBezTo>
                  <a:cubicBezTo>
                    <a:pt x="581" y="887"/>
                    <a:pt x="493" y="712"/>
                    <a:pt x="366" y="496"/>
                  </a:cubicBezTo>
                  <a:cubicBezTo>
                    <a:pt x="298" y="399"/>
                    <a:pt x="210" y="319"/>
                    <a:pt x="100" y="256"/>
                  </a:cubicBezTo>
                  <a:cubicBezTo>
                    <a:pt x="54" y="162"/>
                    <a:pt x="25" y="77"/>
                    <a:pt x="15" y="0"/>
                  </a:cubicBezTo>
                  <a:lnTo>
                    <a:pt x="2" y="167"/>
                  </a:lnTo>
                  <a:cubicBezTo>
                    <a:pt x="-17" y="818"/>
                    <a:pt x="89" y="1606"/>
                    <a:pt x="322" y="2532"/>
                  </a:cubicBezTo>
                  <a:cubicBezTo>
                    <a:pt x="448" y="3061"/>
                    <a:pt x="656" y="3526"/>
                    <a:pt x="945" y="39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250F4F3E-61E4-F2FE-3D16-A90399CD3657}"/>
                </a:ext>
              </a:extLst>
            </p:cNvPr>
            <p:cNvSpPr/>
            <p:nvPr/>
          </p:nvSpPr>
          <p:spPr>
            <a:xfrm>
              <a:off x="5920435" y="3349860"/>
              <a:ext cx="5439" cy="8214"/>
            </a:xfrm>
            <a:custGeom>
              <a:avLst/>
              <a:gdLst>
                <a:gd name="connsiteX0" fmla="*/ 1101 w 5439"/>
                <a:gd name="connsiteY0" fmla="*/ 4770 h 8214"/>
                <a:gd name="connsiteX1" fmla="*/ 2856 w 5439"/>
                <a:gd name="connsiteY1" fmla="*/ 6608 h 8214"/>
                <a:gd name="connsiteX2" fmla="*/ 3719 w 5439"/>
                <a:gd name="connsiteY2" fmla="*/ 7215 h 8214"/>
                <a:gd name="connsiteX3" fmla="*/ 5439 w 5439"/>
                <a:gd name="connsiteY3" fmla="*/ 8214 h 8214"/>
                <a:gd name="connsiteX4" fmla="*/ 4403 w 5439"/>
                <a:gd name="connsiteY4" fmla="*/ 7333 h 8214"/>
                <a:gd name="connsiteX5" fmla="*/ 3157 w 5439"/>
                <a:gd name="connsiteY5" fmla="*/ 5760 h 8214"/>
                <a:gd name="connsiteX6" fmla="*/ 2809 w 5439"/>
                <a:gd name="connsiteY6" fmla="*/ 5168 h 8214"/>
                <a:gd name="connsiteX7" fmla="*/ 2474 w 5439"/>
                <a:gd name="connsiteY7" fmla="*/ 4428 h 8214"/>
                <a:gd name="connsiteX8" fmla="*/ 2353 w 5439"/>
                <a:gd name="connsiteY8" fmla="*/ 4192 h 8214"/>
                <a:gd name="connsiteX9" fmla="*/ 1664 w 5439"/>
                <a:gd name="connsiteY9" fmla="*/ 3063 h 8214"/>
                <a:gd name="connsiteX10" fmla="*/ 1337 w 5439"/>
                <a:gd name="connsiteY10" fmla="*/ 2470 h 8214"/>
                <a:gd name="connsiteX11" fmla="*/ 1029 w 5439"/>
                <a:gd name="connsiteY11" fmla="*/ 1848 h 8214"/>
                <a:gd name="connsiteX12" fmla="*/ 315 w 5439"/>
                <a:gd name="connsiteY12" fmla="*/ 318 h 8214"/>
                <a:gd name="connsiteX13" fmla="*/ 80 w 5439"/>
                <a:gd name="connsiteY13" fmla="*/ 126 h 8214"/>
                <a:gd name="connsiteX14" fmla="*/ 26 w 5439"/>
                <a:gd name="connsiteY14" fmla="*/ 0 h 8214"/>
                <a:gd name="connsiteX15" fmla="*/ 15 w 5439"/>
                <a:gd name="connsiteY15" fmla="*/ 86 h 8214"/>
                <a:gd name="connsiteX16" fmla="*/ 290 w 5439"/>
                <a:gd name="connsiteY16" fmla="*/ 2714 h 8214"/>
                <a:gd name="connsiteX17" fmla="*/ 1101 w 5439"/>
                <a:gd name="connsiteY17" fmla="*/ 4770 h 8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439" h="8214">
                  <a:moveTo>
                    <a:pt x="1101" y="4770"/>
                  </a:moveTo>
                  <a:cubicBezTo>
                    <a:pt x="1529" y="5391"/>
                    <a:pt x="2114" y="6003"/>
                    <a:pt x="2856" y="6608"/>
                  </a:cubicBezTo>
                  <a:cubicBezTo>
                    <a:pt x="3050" y="6766"/>
                    <a:pt x="3337" y="6969"/>
                    <a:pt x="3719" y="7215"/>
                  </a:cubicBezTo>
                  <a:lnTo>
                    <a:pt x="5439" y="8214"/>
                  </a:lnTo>
                  <a:cubicBezTo>
                    <a:pt x="4968" y="7886"/>
                    <a:pt x="4623" y="7592"/>
                    <a:pt x="4403" y="7333"/>
                  </a:cubicBezTo>
                  <a:cubicBezTo>
                    <a:pt x="3927" y="6823"/>
                    <a:pt x="3511" y="6298"/>
                    <a:pt x="3157" y="5760"/>
                  </a:cubicBezTo>
                  <a:cubicBezTo>
                    <a:pt x="2984" y="5487"/>
                    <a:pt x="2868" y="5290"/>
                    <a:pt x="2809" y="5168"/>
                  </a:cubicBezTo>
                  <a:lnTo>
                    <a:pt x="2474" y="4428"/>
                  </a:lnTo>
                  <a:cubicBezTo>
                    <a:pt x="2435" y="4347"/>
                    <a:pt x="2395" y="4269"/>
                    <a:pt x="2353" y="4192"/>
                  </a:cubicBezTo>
                  <a:cubicBezTo>
                    <a:pt x="2317" y="4113"/>
                    <a:pt x="2088" y="3736"/>
                    <a:pt x="1664" y="3063"/>
                  </a:cubicBezTo>
                  <a:cubicBezTo>
                    <a:pt x="1595" y="2949"/>
                    <a:pt x="1486" y="2751"/>
                    <a:pt x="1337" y="2470"/>
                  </a:cubicBezTo>
                  <a:lnTo>
                    <a:pt x="1029" y="1848"/>
                  </a:lnTo>
                  <a:cubicBezTo>
                    <a:pt x="677" y="1069"/>
                    <a:pt x="439" y="559"/>
                    <a:pt x="315" y="318"/>
                  </a:cubicBezTo>
                  <a:cubicBezTo>
                    <a:pt x="282" y="235"/>
                    <a:pt x="205" y="172"/>
                    <a:pt x="80" y="126"/>
                  </a:cubicBezTo>
                  <a:cubicBezTo>
                    <a:pt x="71" y="134"/>
                    <a:pt x="53" y="92"/>
                    <a:pt x="26" y="0"/>
                  </a:cubicBezTo>
                  <a:lnTo>
                    <a:pt x="15" y="86"/>
                  </a:lnTo>
                  <a:cubicBezTo>
                    <a:pt x="-39" y="739"/>
                    <a:pt x="53" y="1615"/>
                    <a:pt x="290" y="2714"/>
                  </a:cubicBezTo>
                  <a:cubicBezTo>
                    <a:pt x="478" y="3545"/>
                    <a:pt x="749" y="4229"/>
                    <a:pt x="1101" y="477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683DA67B-D5C5-AEA5-821C-631C2766D9EE}"/>
                </a:ext>
              </a:extLst>
            </p:cNvPr>
            <p:cNvSpPr/>
            <p:nvPr/>
          </p:nvSpPr>
          <p:spPr>
            <a:xfrm>
              <a:off x="5953412" y="3311905"/>
              <a:ext cx="8490" cy="26222"/>
            </a:xfrm>
            <a:custGeom>
              <a:avLst/>
              <a:gdLst>
                <a:gd name="connsiteX0" fmla="*/ 8297 w 8490"/>
                <a:gd name="connsiteY0" fmla="*/ 71 h 26222"/>
                <a:gd name="connsiteX1" fmla="*/ 3263 w 8490"/>
                <a:gd name="connsiteY1" fmla="*/ 4986 h 26222"/>
                <a:gd name="connsiteX2" fmla="*/ 104 w 8490"/>
                <a:gd name="connsiteY2" fmla="*/ 13274 h 26222"/>
                <a:gd name="connsiteX3" fmla="*/ 1062 w 8490"/>
                <a:gd name="connsiteY3" fmla="*/ 21087 h 26222"/>
                <a:gd name="connsiteX4" fmla="*/ 2477 w 8490"/>
                <a:gd name="connsiteY4" fmla="*/ 23833 h 26222"/>
                <a:gd name="connsiteX5" fmla="*/ 4743 w 8490"/>
                <a:gd name="connsiteY5" fmla="*/ 26223 h 26222"/>
                <a:gd name="connsiteX6" fmla="*/ 2622 w 8490"/>
                <a:gd name="connsiteY6" fmla="*/ 21660 h 26222"/>
                <a:gd name="connsiteX7" fmla="*/ 2395 w 8490"/>
                <a:gd name="connsiteY7" fmla="*/ 14790 h 26222"/>
                <a:gd name="connsiteX8" fmla="*/ 3651 w 8490"/>
                <a:gd name="connsiteY8" fmla="*/ 9709 h 26222"/>
                <a:gd name="connsiteX9" fmla="*/ 4812 w 8490"/>
                <a:gd name="connsiteY9" fmla="*/ 6272 h 26222"/>
                <a:gd name="connsiteX10" fmla="*/ 6238 w 8490"/>
                <a:gd name="connsiteY10" fmla="*/ 3415 h 26222"/>
                <a:gd name="connsiteX11" fmla="*/ 7636 w 8490"/>
                <a:gd name="connsiteY11" fmla="*/ 1189 h 26222"/>
                <a:gd name="connsiteX12" fmla="*/ 8095 w 8490"/>
                <a:gd name="connsiteY12" fmla="*/ 621 h 26222"/>
                <a:gd name="connsiteX13" fmla="*/ 8251 w 8490"/>
                <a:gd name="connsiteY13" fmla="*/ 210 h 26222"/>
                <a:gd name="connsiteX14" fmla="*/ 8490 w 8490"/>
                <a:gd name="connsiteY14" fmla="*/ 0 h 26222"/>
                <a:gd name="connsiteX15" fmla="*/ 8297 w 8490"/>
                <a:gd name="connsiteY15" fmla="*/ 71 h 26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490" h="26222">
                  <a:moveTo>
                    <a:pt x="8297" y="71"/>
                  </a:moveTo>
                  <a:cubicBezTo>
                    <a:pt x="6461" y="977"/>
                    <a:pt x="4782" y="2616"/>
                    <a:pt x="3263" y="4986"/>
                  </a:cubicBezTo>
                  <a:cubicBezTo>
                    <a:pt x="1466" y="7993"/>
                    <a:pt x="412" y="10756"/>
                    <a:pt x="104" y="13274"/>
                  </a:cubicBezTo>
                  <a:cubicBezTo>
                    <a:pt x="-187" y="15779"/>
                    <a:pt x="133" y="18383"/>
                    <a:pt x="1062" y="21087"/>
                  </a:cubicBezTo>
                  <a:cubicBezTo>
                    <a:pt x="1441" y="22145"/>
                    <a:pt x="1913" y="23060"/>
                    <a:pt x="2477" y="23833"/>
                  </a:cubicBezTo>
                  <a:cubicBezTo>
                    <a:pt x="2771" y="24300"/>
                    <a:pt x="3526" y="25096"/>
                    <a:pt x="4743" y="26223"/>
                  </a:cubicBezTo>
                  <a:cubicBezTo>
                    <a:pt x="3815" y="25341"/>
                    <a:pt x="3109" y="23820"/>
                    <a:pt x="2622" y="21660"/>
                  </a:cubicBezTo>
                  <a:cubicBezTo>
                    <a:pt x="2175" y="19405"/>
                    <a:pt x="2100" y="17115"/>
                    <a:pt x="2395" y="14790"/>
                  </a:cubicBezTo>
                  <a:cubicBezTo>
                    <a:pt x="2427" y="14190"/>
                    <a:pt x="2845" y="12496"/>
                    <a:pt x="3651" y="9709"/>
                  </a:cubicBezTo>
                  <a:cubicBezTo>
                    <a:pt x="3992" y="8465"/>
                    <a:pt x="4379" y="7319"/>
                    <a:pt x="4812" y="6272"/>
                  </a:cubicBezTo>
                  <a:cubicBezTo>
                    <a:pt x="5248" y="5224"/>
                    <a:pt x="5724" y="4272"/>
                    <a:pt x="6238" y="3415"/>
                  </a:cubicBezTo>
                  <a:cubicBezTo>
                    <a:pt x="6505" y="2962"/>
                    <a:pt x="6971" y="2220"/>
                    <a:pt x="7636" y="1189"/>
                  </a:cubicBezTo>
                  <a:lnTo>
                    <a:pt x="8095" y="621"/>
                  </a:lnTo>
                  <a:cubicBezTo>
                    <a:pt x="8173" y="493"/>
                    <a:pt x="8225" y="356"/>
                    <a:pt x="8251" y="210"/>
                  </a:cubicBezTo>
                  <a:lnTo>
                    <a:pt x="8490" y="0"/>
                  </a:lnTo>
                  <a:lnTo>
                    <a:pt x="8297" y="7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6E194BB1-EF2C-178F-98FC-AF446AF0A4B0}"/>
                </a:ext>
              </a:extLst>
            </p:cNvPr>
            <p:cNvSpPr/>
            <p:nvPr/>
          </p:nvSpPr>
          <p:spPr>
            <a:xfrm>
              <a:off x="5961875" y="3315881"/>
              <a:ext cx="6006" cy="27261"/>
            </a:xfrm>
            <a:custGeom>
              <a:avLst/>
              <a:gdLst>
                <a:gd name="connsiteX0" fmla="*/ 2603 w 6006"/>
                <a:gd name="connsiteY0" fmla="*/ 14310 h 27261"/>
                <a:gd name="connsiteX1" fmla="*/ 3091 w 6006"/>
                <a:gd name="connsiteY1" fmla="*/ 10436 h 27261"/>
                <a:gd name="connsiteX2" fmla="*/ 3392 w 6006"/>
                <a:gd name="connsiteY2" fmla="*/ 8722 h 27261"/>
                <a:gd name="connsiteX3" fmla="*/ 4030 w 6006"/>
                <a:gd name="connsiteY3" fmla="*/ 6166 h 27261"/>
                <a:gd name="connsiteX4" fmla="*/ 5163 w 6006"/>
                <a:gd name="connsiteY4" fmla="*/ 2665 h 27261"/>
                <a:gd name="connsiteX5" fmla="*/ 5406 w 6006"/>
                <a:gd name="connsiteY5" fmla="*/ 1831 h 27261"/>
                <a:gd name="connsiteX6" fmla="*/ 5747 w 6006"/>
                <a:gd name="connsiteY6" fmla="*/ 926 h 27261"/>
                <a:gd name="connsiteX7" fmla="*/ 5797 w 6006"/>
                <a:gd name="connsiteY7" fmla="*/ 646 h 27261"/>
                <a:gd name="connsiteX8" fmla="*/ 5803 w 6006"/>
                <a:gd name="connsiteY8" fmla="*/ 377 h 27261"/>
                <a:gd name="connsiteX9" fmla="*/ 6007 w 6006"/>
                <a:gd name="connsiteY9" fmla="*/ 0 h 27261"/>
                <a:gd name="connsiteX10" fmla="*/ 5803 w 6006"/>
                <a:gd name="connsiteY10" fmla="*/ 180 h 27261"/>
                <a:gd name="connsiteX11" fmla="*/ 1692 w 6006"/>
                <a:gd name="connsiteY11" fmla="*/ 6802 h 27261"/>
                <a:gd name="connsiteX12" fmla="*/ 410 w 6006"/>
                <a:gd name="connsiteY12" fmla="*/ 10852 h 27261"/>
                <a:gd name="connsiteX13" fmla="*/ 1 w 6006"/>
                <a:gd name="connsiteY13" fmla="*/ 14134 h 27261"/>
                <a:gd name="connsiteX14" fmla="*/ 378 w 6006"/>
                <a:gd name="connsiteY14" fmla="*/ 18635 h 27261"/>
                <a:gd name="connsiteX15" fmla="*/ 1414 w 6006"/>
                <a:gd name="connsiteY15" fmla="*/ 22077 h 27261"/>
                <a:gd name="connsiteX16" fmla="*/ 5623 w 6006"/>
                <a:gd name="connsiteY16" fmla="*/ 27261 h 27261"/>
                <a:gd name="connsiteX17" fmla="*/ 2391 w 6006"/>
                <a:gd name="connsiteY17" fmla="*/ 17236 h 27261"/>
                <a:gd name="connsiteX18" fmla="*/ 2603 w 6006"/>
                <a:gd name="connsiteY18" fmla="*/ 14310 h 27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006" h="27261">
                  <a:moveTo>
                    <a:pt x="2603" y="14310"/>
                  </a:moveTo>
                  <a:lnTo>
                    <a:pt x="3091" y="10436"/>
                  </a:lnTo>
                  <a:cubicBezTo>
                    <a:pt x="3175" y="9863"/>
                    <a:pt x="3275" y="9291"/>
                    <a:pt x="3392" y="8722"/>
                  </a:cubicBezTo>
                  <a:cubicBezTo>
                    <a:pt x="3567" y="7867"/>
                    <a:pt x="3779" y="7015"/>
                    <a:pt x="4030" y="6166"/>
                  </a:cubicBezTo>
                  <a:cubicBezTo>
                    <a:pt x="4176" y="5651"/>
                    <a:pt x="4554" y="4484"/>
                    <a:pt x="5163" y="2665"/>
                  </a:cubicBezTo>
                  <a:lnTo>
                    <a:pt x="5406" y="1831"/>
                  </a:lnTo>
                  <a:cubicBezTo>
                    <a:pt x="5507" y="1620"/>
                    <a:pt x="5621" y="1318"/>
                    <a:pt x="5747" y="926"/>
                  </a:cubicBezTo>
                  <a:cubicBezTo>
                    <a:pt x="5779" y="801"/>
                    <a:pt x="5796" y="708"/>
                    <a:pt x="5797" y="646"/>
                  </a:cubicBezTo>
                  <a:cubicBezTo>
                    <a:pt x="5786" y="463"/>
                    <a:pt x="5789" y="374"/>
                    <a:pt x="5803" y="377"/>
                  </a:cubicBezTo>
                  <a:lnTo>
                    <a:pt x="6007" y="0"/>
                  </a:lnTo>
                  <a:lnTo>
                    <a:pt x="5803" y="180"/>
                  </a:lnTo>
                  <a:cubicBezTo>
                    <a:pt x="4267" y="1762"/>
                    <a:pt x="2896" y="3969"/>
                    <a:pt x="1692" y="6802"/>
                  </a:cubicBezTo>
                  <a:cubicBezTo>
                    <a:pt x="1060" y="8414"/>
                    <a:pt x="632" y="9764"/>
                    <a:pt x="410" y="10852"/>
                  </a:cubicBezTo>
                  <a:cubicBezTo>
                    <a:pt x="126" y="12245"/>
                    <a:pt x="-10" y="13339"/>
                    <a:pt x="1" y="14134"/>
                  </a:cubicBezTo>
                  <a:cubicBezTo>
                    <a:pt x="-5" y="15739"/>
                    <a:pt x="121" y="17239"/>
                    <a:pt x="378" y="18635"/>
                  </a:cubicBezTo>
                  <a:cubicBezTo>
                    <a:pt x="689" y="20146"/>
                    <a:pt x="1034" y="21293"/>
                    <a:pt x="1414" y="22077"/>
                  </a:cubicBezTo>
                  <a:cubicBezTo>
                    <a:pt x="2277" y="24007"/>
                    <a:pt x="3679" y="25735"/>
                    <a:pt x="5623" y="27261"/>
                  </a:cubicBezTo>
                  <a:cubicBezTo>
                    <a:pt x="3393" y="24844"/>
                    <a:pt x="2316" y="21503"/>
                    <a:pt x="2391" y="17236"/>
                  </a:cubicBezTo>
                  <a:cubicBezTo>
                    <a:pt x="2389" y="16566"/>
                    <a:pt x="2460" y="15591"/>
                    <a:pt x="2603" y="1431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F76F6253-0422-63F4-4A03-96A0696FADEC}"/>
                </a:ext>
              </a:extLst>
            </p:cNvPr>
            <p:cNvSpPr/>
            <p:nvPr/>
          </p:nvSpPr>
          <p:spPr>
            <a:xfrm>
              <a:off x="5973505" y="3325232"/>
              <a:ext cx="3596" cy="16007"/>
            </a:xfrm>
            <a:custGeom>
              <a:avLst/>
              <a:gdLst>
                <a:gd name="connsiteX0" fmla="*/ 2008 w 3596"/>
                <a:gd name="connsiteY0" fmla="*/ 11609 h 16007"/>
                <a:gd name="connsiteX1" fmla="*/ 1927 w 3596"/>
                <a:gd name="connsiteY1" fmla="*/ 10008 h 16007"/>
                <a:gd name="connsiteX2" fmla="*/ 1967 w 3596"/>
                <a:gd name="connsiteY2" fmla="*/ 7654 h 16007"/>
                <a:gd name="connsiteX3" fmla="*/ 1916 w 3596"/>
                <a:gd name="connsiteY3" fmla="*/ 6040 h 16007"/>
                <a:gd name="connsiteX4" fmla="*/ 1916 w 3596"/>
                <a:gd name="connsiteY4" fmla="*/ 4914 h 16007"/>
                <a:gd name="connsiteX5" fmla="*/ 2022 w 3596"/>
                <a:gd name="connsiteY5" fmla="*/ 3100 h 16007"/>
                <a:gd name="connsiteX6" fmla="*/ 2116 w 3596"/>
                <a:gd name="connsiteY6" fmla="*/ 2252 h 16007"/>
                <a:gd name="connsiteX7" fmla="*/ 2362 w 3596"/>
                <a:gd name="connsiteY7" fmla="*/ 438 h 16007"/>
                <a:gd name="connsiteX8" fmla="*/ 2363 w 3596"/>
                <a:gd name="connsiteY8" fmla="*/ 288 h 16007"/>
                <a:gd name="connsiteX9" fmla="*/ 2263 w 3596"/>
                <a:gd name="connsiteY9" fmla="*/ 110 h 16007"/>
                <a:gd name="connsiteX10" fmla="*/ 2256 w 3596"/>
                <a:gd name="connsiteY10" fmla="*/ 83 h 16007"/>
                <a:gd name="connsiteX11" fmla="*/ 2270 w 3596"/>
                <a:gd name="connsiteY11" fmla="*/ 0 h 16007"/>
                <a:gd name="connsiteX12" fmla="*/ 2227 w 3596"/>
                <a:gd name="connsiteY12" fmla="*/ 56 h 16007"/>
                <a:gd name="connsiteX13" fmla="*/ 674 w 3596"/>
                <a:gd name="connsiteY13" fmla="*/ 3629 h 16007"/>
                <a:gd name="connsiteX14" fmla="*/ 168 w 3596"/>
                <a:gd name="connsiteY14" fmla="*/ 6069 h 16007"/>
                <a:gd name="connsiteX15" fmla="*/ 7 w 3596"/>
                <a:gd name="connsiteY15" fmla="*/ 7525 h 16007"/>
                <a:gd name="connsiteX16" fmla="*/ 18 w 3596"/>
                <a:gd name="connsiteY16" fmla="*/ 8097 h 16007"/>
                <a:gd name="connsiteX17" fmla="*/ 1376 w 3596"/>
                <a:gd name="connsiteY17" fmla="*/ 13355 h 16007"/>
                <a:gd name="connsiteX18" fmla="*/ 2126 w 3596"/>
                <a:gd name="connsiteY18" fmla="*/ 14600 h 16007"/>
                <a:gd name="connsiteX19" fmla="*/ 3596 w 3596"/>
                <a:gd name="connsiteY19" fmla="*/ 16007 h 16007"/>
                <a:gd name="connsiteX20" fmla="*/ 2427 w 3596"/>
                <a:gd name="connsiteY20" fmla="*/ 14156 h 16007"/>
                <a:gd name="connsiteX21" fmla="*/ 2008 w 3596"/>
                <a:gd name="connsiteY21" fmla="*/ 11609 h 16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596" h="16007">
                  <a:moveTo>
                    <a:pt x="2008" y="11609"/>
                  </a:moveTo>
                  <a:cubicBezTo>
                    <a:pt x="1959" y="11023"/>
                    <a:pt x="1932" y="10489"/>
                    <a:pt x="1927" y="10008"/>
                  </a:cubicBezTo>
                  <a:cubicBezTo>
                    <a:pt x="1916" y="9386"/>
                    <a:pt x="1930" y="8601"/>
                    <a:pt x="1967" y="7654"/>
                  </a:cubicBezTo>
                  <a:lnTo>
                    <a:pt x="1916" y="6040"/>
                  </a:lnTo>
                  <a:cubicBezTo>
                    <a:pt x="1908" y="5672"/>
                    <a:pt x="1908" y="5296"/>
                    <a:pt x="1916" y="4914"/>
                  </a:cubicBezTo>
                  <a:cubicBezTo>
                    <a:pt x="1931" y="4250"/>
                    <a:pt x="1967" y="3646"/>
                    <a:pt x="2022" y="3100"/>
                  </a:cubicBezTo>
                  <a:lnTo>
                    <a:pt x="2116" y="2252"/>
                  </a:lnTo>
                  <a:cubicBezTo>
                    <a:pt x="2281" y="1143"/>
                    <a:pt x="2363" y="538"/>
                    <a:pt x="2362" y="438"/>
                  </a:cubicBezTo>
                  <a:cubicBezTo>
                    <a:pt x="2369" y="375"/>
                    <a:pt x="2369" y="325"/>
                    <a:pt x="2363" y="288"/>
                  </a:cubicBezTo>
                  <a:cubicBezTo>
                    <a:pt x="2358" y="233"/>
                    <a:pt x="2324" y="174"/>
                    <a:pt x="2263" y="110"/>
                  </a:cubicBezTo>
                  <a:lnTo>
                    <a:pt x="2256" y="83"/>
                  </a:lnTo>
                  <a:lnTo>
                    <a:pt x="2270" y="0"/>
                  </a:lnTo>
                  <a:lnTo>
                    <a:pt x="2227" y="56"/>
                  </a:lnTo>
                  <a:cubicBezTo>
                    <a:pt x="1597" y="1008"/>
                    <a:pt x="1079" y="2199"/>
                    <a:pt x="674" y="3629"/>
                  </a:cubicBezTo>
                  <a:cubicBezTo>
                    <a:pt x="483" y="4306"/>
                    <a:pt x="313" y="5119"/>
                    <a:pt x="168" y="6069"/>
                  </a:cubicBezTo>
                  <a:cubicBezTo>
                    <a:pt x="95" y="6559"/>
                    <a:pt x="41" y="7044"/>
                    <a:pt x="7" y="7525"/>
                  </a:cubicBezTo>
                  <a:cubicBezTo>
                    <a:pt x="-5" y="7717"/>
                    <a:pt x="-2" y="7908"/>
                    <a:pt x="18" y="8097"/>
                  </a:cubicBezTo>
                  <a:cubicBezTo>
                    <a:pt x="332" y="10357"/>
                    <a:pt x="785" y="12110"/>
                    <a:pt x="1376" y="13355"/>
                  </a:cubicBezTo>
                  <a:cubicBezTo>
                    <a:pt x="1606" y="13878"/>
                    <a:pt x="1856" y="14293"/>
                    <a:pt x="2126" y="14600"/>
                  </a:cubicBezTo>
                  <a:cubicBezTo>
                    <a:pt x="2123" y="14651"/>
                    <a:pt x="2613" y="15120"/>
                    <a:pt x="3596" y="16007"/>
                  </a:cubicBezTo>
                  <a:cubicBezTo>
                    <a:pt x="3134" y="15573"/>
                    <a:pt x="2745" y="14956"/>
                    <a:pt x="2427" y="14156"/>
                  </a:cubicBezTo>
                  <a:cubicBezTo>
                    <a:pt x="2254" y="13636"/>
                    <a:pt x="2114" y="12787"/>
                    <a:pt x="2008" y="1160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A2060316-BA48-0E87-2DF3-7CB552859051}"/>
                </a:ext>
              </a:extLst>
            </p:cNvPr>
            <p:cNvSpPr/>
            <p:nvPr/>
          </p:nvSpPr>
          <p:spPr>
            <a:xfrm>
              <a:off x="5984762" y="3335589"/>
              <a:ext cx="5261" cy="8543"/>
            </a:xfrm>
            <a:custGeom>
              <a:avLst/>
              <a:gdLst>
                <a:gd name="connsiteX0" fmla="*/ 2587 w 5261"/>
                <a:gd name="connsiteY0" fmla="*/ 7100 h 8543"/>
                <a:gd name="connsiteX1" fmla="*/ 3472 w 5261"/>
                <a:gd name="connsiteY1" fmla="*/ 7662 h 8543"/>
                <a:gd name="connsiteX2" fmla="*/ 5261 w 5261"/>
                <a:gd name="connsiteY2" fmla="*/ 8543 h 8543"/>
                <a:gd name="connsiteX3" fmla="*/ 2426 w 5261"/>
                <a:gd name="connsiteY3" fmla="*/ 5578 h 8543"/>
                <a:gd name="connsiteX4" fmla="*/ 1867 w 5261"/>
                <a:gd name="connsiteY4" fmla="*/ 4340 h 8543"/>
                <a:gd name="connsiteX5" fmla="*/ 1394 w 5261"/>
                <a:gd name="connsiteY5" fmla="*/ 3438 h 8543"/>
                <a:gd name="connsiteX6" fmla="*/ 1011 w 5261"/>
                <a:gd name="connsiteY6" fmla="*/ 2502 h 8543"/>
                <a:gd name="connsiteX7" fmla="*/ 479 w 5261"/>
                <a:gd name="connsiteY7" fmla="*/ 158 h 8543"/>
                <a:gd name="connsiteX8" fmla="*/ 338 w 5261"/>
                <a:gd name="connsiteY8" fmla="*/ 31 h 8543"/>
                <a:gd name="connsiteX9" fmla="*/ 327 w 5261"/>
                <a:gd name="connsiteY9" fmla="*/ 0 h 8543"/>
                <a:gd name="connsiteX10" fmla="*/ 313 w 5261"/>
                <a:gd name="connsiteY10" fmla="*/ 23 h 8543"/>
                <a:gd name="connsiteX11" fmla="*/ 21 w 5261"/>
                <a:gd name="connsiteY11" fmla="*/ 2432 h 8543"/>
                <a:gd name="connsiteX12" fmla="*/ 644 w 5261"/>
                <a:gd name="connsiteY12" fmla="*/ 5132 h 8543"/>
                <a:gd name="connsiteX13" fmla="*/ 2587 w 5261"/>
                <a:gd name="connsiteY13" fmla="*/ 7100 h 8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261" h="8543">
                  <a:moveTo>
                    <a:pt x="2587" y="7100"/>
                  </a:moveTo>
                  <a:cubicBezTo>
                    <a:pt x="2785" y="7251"/>
                    <a:pt x="3080" y="7438"/>
                    <a:pt x="3472" y="7662"/>
                  </a:cubicBezTo>
                  <a:lnTo>
                    <a:pt x="5261" y="8543"/>
                  </a:lnTo>
                  <a:cubicBezTo>
                    <a:pt x="4186" y="7906"/>
                    <a:pt x="3241" y="6918"/>
                    <a:pt x="2426" y="5578"/>
                  </a:cubicBezTo>
                  <a:cubicBezTo>
                    <a:pt x="2217" y="5243"/>
                    <a:pt x="2030" y="4831"/>
                    <a:pt x="1867" y="4340"/>
                  </a:cubicBezTo>
                  <a:cubicBezTo>
                    <a:pt x="1708" y="4074"/>
                    <a:pt x="1550" y="3772"/>
                    <a:pt x="1394" y="3438"/>
                  </a:cubicBezTo>
                  <a:cubicBezTo>
                    <a:pt x="1306" y="3252"/>
                    <a:pt x="1178" y="2940"/>
                    <a:pt x="1011" y="2502"/>
                  </a:cubicBezTo>
                  <a:cubicBezTo>
                    <a:pt x="682" y="1586"/>
                    <a:pt x="504" y="804"/>
                    <a:pt x="479" y="158"/>
                  </a:cubicBezTo>
                  <a:cubicBezTo>
                    <a:pt x="486" y="136"/>
                    <a:pt x="439" y="94"/>
                    <a:pt x="338" y="31"/>
                  </a:cubicBezTo>
                  <a:lnTo>
                    <a:pt x="327" y="0"/>
                  </a:lnTo>
                  <a:lnTo>
                    <a:pt x="313" y="23"/>
                  </a:lnTo>
                  <a:cubicBezTo>
                    <a:pt x="50" y="580"/>
                    <a:pt x="-47" y="1382"/>
                    <a:pt x="21" y="2432"/>
                  </a:cubicBezTo>
                  <a:cubicBezTo>
                    <a:pt x="134" y="3617"/>
                    <a:pt x="341" y="4517"/>
                    <a:pt x="644" y="5132"/>
                  </a:cubicBezTo>
                  <a:cubicBezTo>
                    <a:pt x="1109" y="5808"/>
                    <a:pt x="1757" y="6464"/>
                    <a:pt x="2587" y="71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A60F62F5-A5B9-6BA6-73D4-5BA58F869DDD}"/>
                </a:ext>
              </a:extLst>
            </p:cNvPr>
            <p:cNvSpPr/>
            <p:nvPr/>
          </p:nvSpPr>
          <p:spPr>
            <a:xfrm>
              <a:off x="5965872" y="3319800"/>
              <a:ext cx="7326" cy="23336"/>
            </a:xfrm>
            <a:custGeom>
              <a:avLst/>
              <a:gdLst>
                <a:gd name="connsiteX0" fmla="*/ 2294 w 7326"/>
                <a:gd name="connsiteY0" fmla="*/ 7518 h 23336"/>
                <a:gd name="connsiteX1" fmla="*/ 2480 w 7326"/>
                <a:gd name="connsiteY1" fmla="*/ 5125 h 23336"/>
                <a:gd name="connsiteX2" fmla="*/ 2936 w 7326"/>
                <a:gd name="connsiteY2" fmla="*/ 2241 h 23336"/>
                <a:gd name="connsiteX3" fmla="*/ 3023 w 7326"/>
                <a:gd name="connsiteY3" fmla="*/ 1549 h 23336"/>
                <a:gd name="connsiteX4" fmla="*/ 3153 w 7326"/>
                <a:gd name="connsiteY4" fmla="*/ 970 h 23336"/>
                <a:gd name="connsiteX5" fmla="*/ 3133 w 7326"/>
                <a:gd name="connsiteY5" fmla="*/ 327 h 23336"/>
                <a:gd name="connsiteX6" fmla="*/ 3246 w 7326"/>
                <a:gd name="connsiteY6" fmla="*/ 0 h 23336"/>
                <a:gd name="connsiteX7" fmla="*/ 3103 w 7326"/>
                <a:gd name="connsiteY7" fmla="*/ 167 h 23336"/>
                <a:gd name="connsiteX8" fmla="*/ 1516 w 7326"/>
                <a:gd name="connsiteY8" fmla="*/ 3013 h 23336"/>
                <a:gd name="connsiteX9" fmla="*/ 470 w 7326"/>
                <a:gd name="connsiteY9" fmla="*/ 6229 h 23336"/>
                <a:gd name="connsiteX10" fmla="*/ 245 w 7326"/>
                <a:gd name="connsiteY10" fmla="*/ 12631 h 23336"/>
                <a:gd name="connsiteX11" fmla="*/ 1105 w 7326"/>
                <a:gd name="connsiteY11" fmla="*/ 15654 h 23336"/>
                <a:gd name="connsiteX12" fmla="*/ 2612 w 7326"/>
                <a:gd name="connsiteY12" fmla="*/ 18656 h 23336"/>
                <a:gd name="connsiteX13" fmla="*/ 7327 w 7326"/>
                <a:gd name="connsiteY13" fmla="*/ 23337 h 23336"/>
                <a:gd name="connsiteX14" fmla="*/ 2817 w 7326"/>
                <a:gd name="connsiteY14" fmla="*/ 14035 h 23336"/>
                <a:gd name="connsiteX15" fmla="*/ 2294 w 7326"/>
                <a:gd name="connsiteY15" fmla="*/ 7518 h 23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326" h="23336">
                  <a:moveTo>
                    <a:pt x="2294" y="7518"/>
                  </a:moveTo>
                  <a:cubicBezTo>
                    <a:pt x="2297" y="6957"/>
                    <a:pt x="2359" y="6159"/>
                    <a:pt x="2480" y="5125"/>
                  </a:cubicBezTo>
                  <a:cubicBezTo>
                    <a:pt x="2530" y="4710"/>
                    <a:pt x="2681" y="3748"/>
                    <a:pt x="2936" y="2241"/>
                  </a:cubicBezTo>
                  <a:cubicBezTo>
                    <a:pt x="2995" y="1824"/>
                    <a:pt x="3024" y="1594"/>
                    <a:pt x="3023" y="1549"/>
                  </a:cubicBezTo>
                  <a:lnTo>
                    <a:pt x="3153" y="970"/>
                  </a:lnTo>
                  <a:cubicBezTo>
                    <a:pt x="3201" y="752"/>
                    <a:pt x="3194" y="538"/>
                    <a:pt x="3133" y="327"/>
                  </a:cubicBezTo>
                  <a:lnTo>
                    <a:pt x="3246" y="0"/>
                  </a:lnTo>
                  <a:lnTo>
                    <a:pt x="3103" y="167"/>
                  </a:lnTo>
                  <a:cubicBezTo>
                    <a:pt x="2575" y="839"/>
                    <a:pt x="2045" y="1788"/>
                    <a:pt x="1516" y="3013"/>
                  </a:cubicBezTo>
                  <a:cubicBezTo>
                    <a:pt x="1151" y="3826"/>
                    <a:pt x="802" y="4898"/>
                    <a:pt x="470" y="6229"/>
                  </a:cubicBezTo>
                  <a:cubicBezTo>
                    <a:pt x="-70" y="8531"/>
                    <a:pt x="-145" y="10665"/>
                    <a:pt x="245" y="12631"/>
                  </a:cubicBezTo>
                  <a:cubicBezTo>
                    <a:pt x="447" y="13678"/>
                    <a:pt x="734" y="14685"/>
                    <a:pt x="1105" y="15654"/>
                  </a:cubicBezTo>
                  <a:cubicBezTo>
                    <a:pt x="1634" y="16966"/>
                    <a:pt x="2137" y="17966"/>
                    <a:pt x="2612" y="18656"/>
                  </a:cubicBezTo>
                  <a:cubicBezTo>
                    <a:pt x="3390" y="20016"/>
                    <a:pt x="4962" y="21576"/>
                    <a:pt x="7327" y="23337"/>
                  </a:cubicBezTo>
                  <a:cubicBezTo>
                    <a:pt x="4961" y="20947"/>
                    <a:pt x="3458" y="17846"/>
                    <a:pt x="2817" y="14035"/>
                  </a:cubicBezTo>
                  <a:cubicBezTo>
                    <a:pt x="2447" y="11539"/>
                    <a:pt x="2273" y="9366"/>
                    <a:pt x="2294" y="75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01E6490C-8832-0D1E-5DD2-600F8A4D7559}"/>
                </a:ext>
              </a:extLst>
            </p:cNvPr>
            <p:cNvSpPr/>
            <p:nvPr/>
          </p:nvSpPr>
          <p:spPr>
            <a:xfrm>
              <a:off x="5978466" y="3328080"/>
              <a:ext cx="4885" cy="14006"/>
            </a:xfrm>
            <a:custGeom>
              <a:avLst/>
              <a:gdLst>
                <a:gd name="connsiteX0" fmla="*/ 3397 w 4885"/>
                <a:gd name="connsiteY0" fmla="*/ 12321 h 14006"/>
                <a:gd name="connsiteX1" fmla="*/ 2155 w 4885"/>
                <a:gd name="connsiteY1" fmla="*/ 9436 h 14006"/>
                <a:gd name="connsiteX2" fmla="*/ 2010 w 4885"/>
                <a:gd name="connsiteY2" fmla="*/ 8663 h 14006"/>
                <a:gd name="connsiteX3" fmla="*/ 1894 w 4885"/>
                <a:gd name="connsiteY3" fmla="*/ 6976 h 14006"/>
                <a:gd name="connsiteX4" fmla="*/ 1833 w 4885"/>
                <a:gd name="connsiteY4" fmla="*/ 6473 h 14006"/>
                <a:gd name="connsiteX5" fmla="*/ 1645 w 4885"/>
                <a:gd name="connsiteY5" fmla="*/ 5230 h 14006"/>
                <a:gd name="connsiteX6" fmla="*/ 1553 w 4885"/>
                <a:gd name="connsiteY6" fmla="*/ 4260 h 14006"/>
                <a:gd name="connsiteX7" fmla="*/ 1511 w 4885"/>
                <a:gd name="connsiteY7" fmla="*/ 2842 h 14006"/>
                <a:gd name="connsiteX8" fmla="*/ 1536 w 4885"/>
                <a:gd name="connsiteY8" fmla="*/ 967 h 14006"/>
                <a:gd name="connsiteX9" fmla="*/ 1569 w 4885"/>
                <a:gd name="connsiteY9" fmla="*/ 609 h 14006"/>
                <a:gd name="connsiteX10" fmla="*/ 1459 w 4885"/>
                <a:gd name="connsiteY10" fmla="*/ 202 h 14006"/>
                <a:gd name="connsiteX11" fmla="*/ 1457 w 4885"/>
                <a:gd name="connsiteY11" fmla="*/ 155 h 14006"/>
                <a:gd name="connsiteX12" fmla="*/ 1494 w 4885"/>
                <a:gd name="connsiteY12" fmla="*/ 0 h 14006"/>
                <a:gd name="connsiteX13" fmla="*/ 1417 w 4885"/>
                <a:gd name="connsiteY13" fmla="*/ 109 h 14006"/>
                <a:gd name="connsiteX14" fmla="*/ 156 w 4885"/>
                <a:gd name="connsiteY14" fmla="*/ 3965 h 14006"/>
                <a:gd name="connsiteX15" fmla="*/ 0 w 4885"/>
                <a:gd name="connsiteY15" fmla="*/ 6366 h 14006"/>
                <a:gd name="connsiteX16" fmla="*/ 195 w 4885"/>
                <a:gd name="connsiteY16" fmla="*/ 8063 h 14006"/>
                <a:gd name="connsiteX17" fmla="*/ 1779 w 4885"/>
                <a:gd name="connsiteY17" fmla="*/ 11384 h 14006"/>
                <a:gd name="connsiteX18" fmla="*/ 4886 w 4885"/>
                <a:gd name="connsiteY18" fmla="*/ 14006 h 14006"/>
                <a:gd name="connsiteX19" fmla="*/ 3397 w 4885"/>
                <a:gd name="connsiteY19" fmla="*/ 12321 h 14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885" h="14006">
                  <a:moveTo>
                    <a:pt x="3397" y="12321"/>
                  </a:moveTo>
                  <a:cubicBezTo>
                    <a:pt x="2800" y="11337"/>
                    <a:pt x="2386" y="10376"/>
                    <a:pt x="2155" y="9436"/>
                  </a:cubicBezTo>
                  <a:cubicBezTo>
                    <a:pt x="2104" y="9237"/>
                    <a:pt x="2056" y="8979"/>
                    <a:pt x="2010" y="8663"/>
                  </a:cubicBezTo>
                  <a:cubicBezTo>
                    <a:pt x="1949" y="7622"/>
                    <a:pt x="1910" y="7060"/>
                    <a:pt x="1894" y="6976"/>
                  </a:cubicBezTo>
                  <a:cubicBezTo>
                    <a:pt x="1878" y="6809"/>
                    <a:pt x="1857" y="6642"/>
                    <a:pt x="1833" y="6473"/>
                  </a:cubicBezTo>
                  <a:cubicBezTo>
                    <a:pt x="1734" y="5887"/>
                    <a:pt x="1671" y="5473"/>
                    <a:pt x="1645" y="5230"/>
                  </a:cubicBezTo>
                  <a:cubicBezTo>
                    <a:pt x="1605" y="4904"/>
                    <a:pt x="1574" y="4581"/>
                    <a:pt x="1553" y="4260"/>
                  </a:cubicBezTo>
                  <a:cubicBezTo>
                    <a:pt x="1521" y="3780"/>
                    <a:pt x="1507" y="3307"/>
                    <a:pt x="1511" y="2842"/>
                  </a:cubicBezTo>
                  <a:cubicBezTo>
                    <a:pt x="1540" y="1548"/>
                    <a:pt x="1548" y="923"/>
                    <a:pt x="1536" y="967"/>
                  </a:cubicBezTo>
                  <a:cubicBezTo>
                    <a:pt x="1557" y="817"/>
                    <a:pt x="1569" y="698"/>
                    <a:pt x="1569" y="609"/>
                  </a:cubicBezTo>
                  <a:cubicBezTo>
                    <a:pt x="1583" y="475"/>
                    <a:pt x="1546" y="339"/>
                    <a:pt x="1459" y="202"/>
                  </a:cubicBezTo>
                  <a:lnTo>
                    <a:pt x="1457" y="155"/>
                  </a:lnTo>
                  <a:lnTo>
                    <a:pt x="1494" y="0"/>
                  </a:lnTo>
                  <a:lnTo>
                    <a:pt x="1417" y="109"/>
                  </a:lnTo>
                  <a:cubicBezTo>
                    <a:pt x="850" y="1021"/>
                    <a:pt x="430" y="2306"/>
                    <a:pt x="156" y="3965"/>
                  </a:cubicBezTo>
                  <a:cubicBezTo>
                    <a:pt x="55" y="4565"/>
                    <a:pt x="2" y="5365"/>
                    <a:pt x="0" y="6366"/>
                  </a:cubicBezTo>
                  <a:cubicBezTo>
                    <a:pt x="26" y="7166"/>
                    <a:pt x="91" y="7732"/>
                    <a:pt x="195" y="8063"/>
                  </a:cubicBezTo>
                  <a:cubicBezTo>
                    <a:pt x="623" y="9526"/>
                    <a:pt x="1151" y="10632"/>
                    <a:pt x="1779" y="11384"/>
                  </a:cubicBezTo>
                  <a:cubicBezTo>
                    <a:pt x="2666" y="12493"/>
                    <a:pt x="3702" y="13367"/>
                    <a:pt x="4886" y="14006"/>
                  </a:cubicBezTo>
                  <a:cubicBezTo>
                    <a:pt x="4410" y="13764"/>
                    <a:pt x="3914" y="13202"/>
                    <a:pt x="3397" y="123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0A21DBAD-9B87-A586-E8E0-019633FAF5D2}"/>
                </a:ext>
              </a:extLst>
            </p:cNvPr>
            <p:cNvSpPr/>
            <p:nvPr/>
          </p:nvSpPr>
          <p:spPr>
            <a:xfrm>
              <a:off x="5957994" y="3316898"/>
              <a:ext cx="3635" cy="21291"/>
            </a:xfrm>
            <a:custGeom>
              <a:avLst/>
              <a:gdLst>
                <a:gd name="connsiteX0" fmla="*/ 3636 w 3635"/>
                <a:gd name="connsiteY0" fmla="*/ 0 h 21291"/>
                <a:gd name="connsiteX1" fmla="*/ 3531 w 3635"/>
                <a:gd name="connsiteY1" fmla="*/ 88 h 21291"/>
                <a:gd name="connsiteX2" fmla="*/ 1188 w 3635"/>
                <a:gd name="connsiteY2" fmla="*/ 3891 h 21291"/>
                <a:gd name="connsiteX3" fmla="*/ 446 w 3635"/>
                <a:gd name="connsiteY3" fmla="*/ 6344 h 21291"/>
                <a:gd name="connsiteX4" fmla="*/ 9 w 3635"/>
                <a:gd name="connsiteY4" fmla="*/ 9269 h 21291"/>
                <a:gd name="connsiteX5" fmla="*/ 167 w 3635"/>
                <a:gd name="connsiteY5" fmla="*/ 12189 h 21291"/>
                <a:gd name="connsiteX6" fmla="*/ 739 w 3635"/>
                <a:gd name="connsiteY6" fmla="*/ 15398 h 21291"/>
                <a:gd name="connsiteX7" fmla="*/ 1443 w 3635"/>
                <a:gd name="connsiteY7" fmla="*/ 17735 h 21291"/>
                <a:gd name="connsiteX8" fmla="*/ 2853 w 3635"/>
                <a:gd name="connsiteY8" fmla="*/ 21291 h 21291"/>
                <a:gd name="connsiteX9" fmla="*/ 2371 w 3635"/>
                <a:gd name="connsiteY9" fmla="*/ 18899 h 21291"/>
                <a:gd name="connsiteX10" fmla="*/ 2128 w 3635"/>
                <a:gd name="connsiteY10" fmla="*/ 15900 h 21291"/>
                <a:gd name="connsiteX11" fmla="*/ 2083 w 3635"/>
                <a:gd name="connsiteY11" fmla="*/ 13164 h 21291"/>
                <a:gd name="connsiteX12" fmla="*/ 2114 w 3635"/>
                <a:gd name="connsiteY12" fmla="*/ 11764 h 21291"/>
                <a:gd name="connsiteX13" fmla="*/ 2248 w 3635"/>
                <a:gd name="connsiteY13" fmla="*/ 8017 h 21291"/>
                <a:gd name="connsiteX14" fmla="*/ 2554 w 3635"/>
                <a:gd name="connsiteY14" fmla="*/ 4533 h 21291"/>
                <a:gd name="connsiteX15" fmla="*/ 2858 w 3635"/>
                <a:gd name="connsiteY15" fmla="*/ 3078 h 21291"/>
                <a:gd name="connsiteX16" fmla="*/ 3423 w 3635"/>
                <a:gd name="connsiteY16" fmla="*/ 972 h 21291"/>
                <a:gd name="connsiteX17" fmla="*/ 3548 w 3635"/>
                <a:gd name="connsiteY17" fmla="*/ 624 h 21291"/>
                <a:gd name="connsiteX18" fmla="*/ 3584 w 3635"/>
                <a:gd name="connsiteY18" fmla="*/ 419 h 21291"/>
                <a:gd name="connsiteX19" fmla="*/ 3547 w 3635"/>
                <a:gd name="connsiteY19" fmla="*/ 192 h 21291"/>
                <a:gd name="connsiteX20" fmla="*/ 3558 w 3635"/>
                <a:gd name="connsiteY20" fmla="*/ 145 h 21291"/>
                <a:gd name="connsiteX21" fmla="*/ 3636 w 3635"/>
                <a:gd name="connsiteY21" fmla="*/ 0 h 21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635" h="21291">
                  <a:moveTo>
                    <a:pt x="3636" y="0"/>
                  </a:moveTo>
                  <a:lnTo>
                    <a:pt x="3531" y="88"/>
                  </a:lnTo>
                  <a:cubicBezTo>
                    <a:pt x="2587" y="1051"/>
                    <a:pt x="1805" y="2318"/>
                    <a:pt x="1188" y="3891"/>
                  </a:cubicBezTo>
                  <a:cubicBezTo>
                    <a:pt x="945" y="4472"/>
                    <a:pt x="698" y="5290"/>
                    <a:pt x="446" y="6344"/>
                  </a:cubicBezTo>
                  <a:cubicBezTo>
                    <a:pt x="208" y="7436"/>
                    <a:pt x="63" y="8411"/>
                    <a:pt x="9" y="9269"/>
                  </a:cubicBezTo>
                  <a:cubicBezTo>
                    <a:pt x="-22" y="10227"/>
                    <a:pt x="31" y="11199"/>
                    <a:pt x="167" y="12189"/>
                  </a:cubicBezTo>
                  <a:cubicBezTo>
                    <a:pt x="342" y="13532"/>
                    <a:pt x="532" y="14602"/>
                    <a:pt x="739" y="15398"/>
                  </a:cubicBezTo>
                  <a:cubicBezTo>
                    <a:pt x="869" y="15980"/>
                    <a:pt x="1104" y="16758"/>
                    <a:pt x="1443" y="17735"/>
                  </a:cubicBezTo>
                  <a:cubicBezTo>
                    <a:pt x="1445" y="17799"/>
                    <a:pt x="1915" y="18984"/>
                    <a:pt x="2853" y="21291"/>
                  </a:cubicBezTo>
                  <a:cubicBezTo>
                    <a:pt x="2723" y="20999"/>
                    <a:pt x="2563" y="20201"/>
                    <a:pt x="2371" y="18899"/>
                  </a:cubicBezTo>
                  <a:cubicBezTo>
                    <a:pt x="2272" y="18137"/>
                    <a:pt x="2192" y="17137"/>
                    <a:pt x="2128" y="15900"/>
                  </a:cubicBezTo>
                  <a:cubicBezTo>
                    <a:pt x="2086" y="15000"/>
                    <a:pt x="2071" y="14088"/>
                    <a:pt x="2083" y="13164"/>
                  </a:cubicBezTo>
                  <a:cubicBezTo>
                    <a:pt x="2089" y="12701"/>
                    <a:pt x="2099" y="12235"/>
                    <a:pt x="2114" y="11764"/>
                  </a:cubicBezTo>
                  <a:lnTo>
                    <a:pt x="2248" y="8017"/>
                  </a:lnTo>
                  <a:cubicBezTo>
                    <a:pt x="2292" y="6587"/>
                    <a:pt x="2394" y="5426"/>
                    <a:pt x="2554" y="4533"/>
                  </a:cubicBezTo>
                  <a:cubicBezTo>
                    <a:pt x="2638" y="4035"/>
                    <a:pt x="2740" y="3549"/>
                    <a:pt x="2858" y="3078"/>
                  </a:cubicBezTo>
                  <a:lnTo>
                    <a:pt x="3423" y="972"/>
                  </a:lnTo>
                  <a:lnTo>
                    <a:pt x="3548" y="624"/>
                  </a:lnTo>
                  <a:cubicBezTo>
                    <a:pt x="3572" y="536"/>
                    <a:pt x="3583" y="467"/>
                    <a:pt x="3584" y="419"/>
                  </a:cubicBezTo>
                  <a:lnTo>
                    <a:pt x="3547" y="192"/>
                  </a:lnTo>
                  <a:lnTo>
                    <a:pt x="3558" y="145"/>
                  </a:lnTo>
                  <a:lnTo>
                    <a:pt x="3636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D44092D6-13F2-EE62-D7B5-DF75DF84E8AD}"/>
                </a:ext>
              </a:extLst>
            </p:cNvPr>
            <p:cNvSpPr/>
            <p:nvPr/>
          </p:nvSpPr>
          <p:spPr>
            <a:xfrm>
              <a:off x="6048726" y="3599410"/>
              <a:ext cx="24728" cy="4701"/>
            </a:xfrm>
            <a:custGeom>
              <a:avLst/>
              <a:gdLst>
                <a:gd name="connsiteX0" fmla="*/ 19885 w 24728"/>
                <a:gd name="connsiteY0" fmla="*/ 1263 h 4701"/>
                <a:gd name="connsiteX1" fmla="*/ 14182 w 24728"/>
                <a:gd name="connsiteY1" fmla="*/ 2058 h 4701"/>
                <a:gd name="connsiteX2" fmla="*/ 11588 w 24728"/>
                <a:gd name="connsiteY2" fmla="*/ 2221 h 4701"/>
                <a:gd name="connsiteX3" fmla="*/ 9173 w 24728"/>
                <a:gd name="connsiteY3" fmla="*/ 2438 h 4701"/>
                <a:gd name="connsiteX4" fmla="*/ 7512 w 24728"/>
                <a:gd name="connsiteY4" fmla="*/ 2484 h 4701"/>
                <a:gd name="connsiteX5" fmla="*/ 5149 w 24728"/>
                <a:gd name="connsiteY5" fmla="*/ 2384 h 4701"/>
                <a:gd name="connsiteX6" fmla="*/ 1015 w 24728"/>
                <a:gd name="connsiteY6" fmla="*/ 2023 h 4701"/>
                <a:gd name="connsiteX7" fmla="*/ 435 w 24728"/>
                <a:gd name="connsiteY7" fmla="*/ 1984 h 4701"/>
                <a:gd name="connsiteX8" fmla="*/ 265 w 24728"/>
                <a:gd name="connsiteY8" fmla="*/ 2003 h 4701"/>
                <a:gd name="connsiteX9" fmla="*/ 106 w 24728"/>
                <a:gd name="connsiteY9" fmla="*/ 2102 h 4701"/>
                <a:gd name="connsiteX10" fmla="*/ 0 w 24728"/>
                <a:gd name="connsiteY10" fmla="*/ 2088 h 4701"/>
                <a:gd name="connsiteX11" fmla="*/ 137 w 24728"/>
                <a:gd name="connsiteY11" fmla="*/ 2181 h 4701"/>
                <a:gd name="connsiteX12" fmla="*/ 1840 w 24728"/>
                <a:gd name="connsiteY12" fmla="*/ 2970 h 4701"/>
                <a:gd name="connsiteX13" fmla="*/ 5850 w 24728"/>
                <a:gd name="connsiteY13" fmla="*/ 4147 h 4701"/>
                <a:gd name="connsiteX14" fmla="*/ 8848 w 24728"/>
                <a:gd name="connsiteY14" fmla="*/ 4623 h 4701"/>
                <a:gd name="connsiteX15" fmla="*/ 11647 w 24728"/>
                <a:gd name="connsiteY15" fmla="*/ 4644 h 4701"/>
                <a:gd name="connsiteX16" fmla="*/ 18110 w 24728"/>
                <a:gd name="connsiteY16" fmla="*/ 3163 h 4701"/>
                <a:gd name="connsiteX17" fmla="*/ 20891 w 24728"/>
                <a:gd name="connsiteY17" fmla="*/ 1995 h 4701"/>
                <a:gd name="connsiteX18" fmla="*/ 24729 w 24728"/>
                <a:gd name="connsiteY18" fmla="*/ 0 h 4701"/>
                <a:gd name="connsiteX19" fmla="*/ 24719 w 24728"/>
                <a:gd name="connsiteY19" fmla="*/ 3 h 4701"/>
                <a:gd name="connsiteX20" fmla="*/ 19885 w 24728"/>
                <a:gd name="connsiteY20" fmla="*/ 1263 h 4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4728" h="4701">
                  <a:moveTo>
                    <a:pt x="19885" y="1263"/>
                  </a:moveTo>
                  <a:cubicBezTo>
                    <a:pt x="17968" y="1643"/>
                    <a:pt x="16066" y="1908"/>
                    <a:pt x="14182" y="2058"/>
                  </a:cubicBezTo>
                  <a:cubicBezTo>
                    <a:pt x="14100" y="2071"/>
                    <a:pt x="13235" y="2125"/>
                    <a:pt x="11588" y="2221"/>
                  </a:cubicBezTo>
                  <a:cubicBezTo>
                    <a:pt x="10126" y="2364"/>
                    <a:pt x="9320" y="2436"/>
                    <a:pt x="9173" y="2438"/>
                  </a:cubicBezTo>
                  <a:cubicBezTo>
                    <a:pt x="8697" y="2471"/>
                    <a:pt x="8143" y="2486"/>
                    <a:pt x="7512" y="2484"/>
                  </a:cubicBezTo>
                  <a:cubicBezTo>
                    <a:pt x="6969" y="2485"/>
                    <a:pt x="6181" y="2452"/>
                    <a:pt x="5149" y="2384"/>
                  </a:cubicBezTo>
                  <a:cubicBezTo>
                    <a:pt x="4068" y="2315"/>
                    <a:pt x="2690" y="2194"/>
                    <a:pt x="1015" y="2023"/>
                  </a:cubicBezTo>
                  <a:lnTo>
                    <a:pt x="435" y="1984"/>
                  </a:lnTo>
                  <a:cubicBezTo>
                    <a:pt x="379" y="1981"/>
                    <a:pt x="323" y="1987"/>
                    <a:pt x="265" y="2003"/>
                  </a:cubicBezTo>
                  <a:lnTo>
                    <a:pt x="106" y="2102"/>
                  </a:lnTo>
                  <a:cubicBezTo>
                    <a:pt x="81" y="2108"/>
                    <a:pt x="46" y="2103"/>
                    <a:pt x="0" y="2088"/>
                  </a:cubicBezTo>
                  <a:lnTo>
                    <a:pt x="137" y="2181"/>
                  </a:lnTo>
                  <a:cubicBezTo>
                    <a:pt x="437" y="2376"/>
                    <a:pt x="1005" y="2638"/>
                    <a:pt x="1840" y="2970"/>
                  </a:cubicBezTo>
                  <a:cubicBezTo>
                    <a:pt x="2924" y="3388"/>
                    <a:pt x="4260" y="3781"/>
                    <a:pt x="5850" y="4147"/>
                  </a:cubicBezTo>
                  <a:cubicBezTo>
                    <a:pt x="6827" y="4383"/>
                    <a:pt x="7827" y="4541"/>
                    <a:pt x="8848" y="4623"/>
                  </a:cubicBezTo>
                  <a:cubicBezTo>
                    <a:pt x="9885" y="4721"/>
                    <a:pt x="10817" y="4728"/>
                    <a:pt x="11647" y="4644"/>
                  </a:cubicBezTo>
                  <a:cubicBezTo>
                    <a:pt x="13789" y="4424"/>
                    <a:pt x="15943" y="3930"/>
                    <a:pt x="18110" y="3163"/>
                  </a:cubicBezTo>
                  <a:cubicBezTo>
                    <a:pt x="19056" y="2824"/>
                    <a:pt x="19983" y="2435"/>
                    <a:pt x="20891" y="1995"/>
                  </a:cubicBezTo>
                  <a:cubicBezTo>
                    <a:pt x="20936" y="1993"/>
                    <a:pt x="22216" y="1329"/>
                    <a:pt x="24729" y="0"/>
                  </a:cubicBezTo>
                  <a:lnTo>
                    <a:pt x="24719" y="3"/>
                  </a:lnTo>
                  <a:cubicBezTo>
                    <a:pt x="23693" y="424"/>
                    <a:pt x="22082" y="844"/>
                    <a:pt x="19885" y="126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C1278789-95C1-DDBB-FA24-960B6F416413}"/>
                </a:ext>
              </a:extLst>
            </p:cNvPr>
            <p:cNvSpPr/>
            <p:nvPr/>
          </p:nvSpPr>
          <p:spPr>
            <a:xfrm>
              <a:off x="6052434" y="3590929"/>
              <a:ext cx="28666" cy="8163"/>
            </a:xfrm>
            <a:custGeom>
              <a:avLst/>
              <a:gdLst>
                <a:gd name="connsiteX0" fmla="*/ 17444 w 28666"/>
                <a:gd name="connsiteY0" fmla="*/ 4628 h 8163"/>
                <a:gd name="connsiteX1" fmla="*/ 14436 w 28666"/>
                <a:gd name="connsiteY1" fmla="*/ 5117 h 8163"/>
                <a:gd name="connsiteX2" fmla="*/ 11456 w 28666"/>
                <a:gd name="connsiteY2" fmla="*/ 5640 h 8163"/>
                <a:gd name="connsiteX3" fmla="*/ 8738 w 28666"/>
                <a:gd name="connsiteY3" fmla="*/ 5903 h 8163"/>
                <a:gd name="connsiteX4" fmla="*/ 6032 w 28666"/>
                <a:gd name="connsiteY4" fmla="*/ 5821 h 8163"/>
                <a:gd name="connsiteX5" fmla="*/ 458 w 28666"/>
                <a:gd name="connsiteY5" fmla="*/ 5226 h 8163"/>
                <a:gd name="connsiteX6" fmla="*/ 117 w 28666"/>
                <a:gd name="connsiteY6" fmla="*/ 5319 h 8163"/>
                <a:gd name="connsiteX7" fmla="*/ 0 w 28666"/>
                <a:gd name="connsiteY7" fmla="*/ 5296 h 8163"/>
                <a:gd name="connsiteX8" fmla="*/ 7412 w 28666"/>
                <a:gd name="connsiteY8" fmla="*/ 7876 h 8163"/>
                <a:gd name="connsiteX9" fmla="*/ 14454 w 28666"/>
                <a:gd name="connsiteY9" fmla="*/ 7868 h 8163"/>
                <a:gd name="connsiteX10" fmla="*/ 22750 w 28666"/>
                <a:gd name="connsiteY10" fmla="*/ 4918 h 8163"/>
                <a:gd name="connsiteX11" fmla="*/ 28667 w 28666"/>
                <a:gd name="connsiteY11" fmla="*/ 0 h 8163"/>
                <a:gd name="connsiteX12" fmla="*/ 28658 w 28666"/>
                <a:gd name="connsiteY12" fmla="*/ 6 h 8163"/>
                <a:gd name="connsiteX13" fmla="*/ 17444 w 28666"/>
                <a:gd name="connsiteY13" fmla="*/ 4628 h 8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666" h="8163">
                  <a:moveTo>
                    <a:pt x="17444" y="4628"/>
                  </a:moveTo>
                  <a:cubicBezTo>
                    <a:pt x="17204" y="4681"/>
                    <a:pt x="16201" y="4844"/>
                    <a:pt x="14436" y="5117"/>
                  </a:cubicBezTo>
                  <a:cubicBezTo>
                    <a:pt x="12517" y="5469"/>
                    <a:pt x="11524" y="5644"/>
                    <a:pt x="11456" y="5640"/>
                  </a:cubicBezTo>
                  <a:cubicBezTo>
                    <a:pt x="10355" y="5795"/>
                    <a:pt x="9449" y="5882"/>
                    <a:pt x="8738" y="5903"/>
                  </a:cubicBezTo>
                  <a:cubicBezTo>
                    <a:pt x="8274" y="5940"/>
                    <a:pt x="7372" y="5912"/>
                    <a:pt x="6032" y="5821"/>
                  </a:cubicBezTo>
                  <a:cubicBezTo>
                    <a:pt x="4265" y="5704"/>
                    <a:pt x="2407" y="5505"/>
                    <a:pt x="458" y="5226"/>
                  </a:cubicBezTo>
                  <a:cubicBezTo>
                    <a:pt x="317" y="5211"/>
                    <a:pt x="204" y="5242"/>
                    <a:pt x="117" y="5319"/>
                  </a:cubicBezTo>
                  <a:cubicBezTo>
                    <a:pt x="96" y="5326"/>
                    <a:pt x="57" y="5318"/>
                    <a:pt x="0" y="5296"/>
                  </a:cubicBezTo>
                  <a:cubicBezTo>
                    <a:pt x="1320" y="6263"/>
                    <a:pt x="3791" y="7123"/>
                    <a:pt x="7412" y="7876"/>
                  </a:cubicBezTo>
                  <a:cubicBezTo>
                    <a:pt x="9688" y="8262"/>
                    <a:pt x="12035" y="8260"/>
                    <a:pt x="14454" y="7868"/>
                  </a:cubicBezTo>
                  <a:cubicBezTo>
                    <a:pt x="17716" y="7176"/>
                    <a:pt x="20481" y="6194"/>
                    <a:pt x="22750" y="4918"/>
                  </a:cubicBezTo>
                  <a:cubicBezTo>
                    <a:pt x="24480" y="4051"/>
                    <a:pt x="26452" y="2413"/>
                    <a:pt x="28667" y="0"/>
                  </a:cubicBezTo>
                  <a:lnTo>
                    <a:pt x="28658" y="6"/>
                  </a:lnTo>
                  <a:cubicBezTo>
                    <a:pt x="26167" y="2080"/>
                    <a:pt x="22429" y="3621"/>
                    <a:pt x="17444" y="46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3ACA9A18-C783-AFC4-E545-3FD9709ABFCC}"/>
                </a:ext>
              </a:extLst>
            </p:cNvPr>
            <p:cNvSpPr/>
            <p:nvPr/>
          </p:nvSpPr>
          <p:spPr>
            <a:xfrm>
              <a:off x="6063164" y="3582248"/>
              <a:ext cx="23927" cy="8581"/>
            </a:xfrm>
            <a:custGeom>
              <a:avLst/>
              <a:gdLst>
                <a:gd name="connsiteX0" fmla="*/ 1685 w 23927"/>
                <a:gd name="connsiteY0" fmla="*/ 7418 h 8581"/>
                <a:gd name="connsiteX1" fmla="*/ 660 w 23927"/>
                <a:gd name="connsiteY1" fmla="*/ 7635 h 8581"/>
                <a:gd name="connsiteX2" fmla="*/ 258 w 23927"/>
                <a:gd name="connsiteY2" fmla="*/ 7857 h 8581"/>
                <a:gd name="connsiteX3" fmla="*/ 0 w 23927"/>
                <a:gd name="connsiteY3" fmla="*/ 7888 h 8581"/>
                <a:gd name="connsiteX4" fmla="*/ 2676 w 23927"/>
                <a:gd name="connsiteY4" fmla="*/ 8374 h 8581"/>
                <a:gd name="connsiteX5" fmla="*/ 5983 w 23927"/>
                <a:gd name="connsiteY5" fmla="*/ 8580 h 8581"/>
                <a:gd name="connsiteX6" fmla="*/ 12617 w 23927"/>
                <a:gd name="connsiteY6" fmla="*/ 7786 h 8581"/>
                <a:gd name="connsiteX7" fmla="*/ 18515 w 23927"/>
                <a:gd name="connsiteY7" fmla="*/ 4846 h 8581"/>
                <a:gd name="connsiteX8" fmla="*/ 23928 w 23927"/>
                <a:gd name="connsiteY8" fmla="*/ 0 h 8581"/>
                <a:gd name="connsiteX9" fmla="*/ 23919 w 23927"/>
                <a:gd name="connsiteY9" fmla="*/ 6 h 8581"/>
                <a:gd name="connsiteX10" fmla="*/ 19901 w 23927"/>
                <a:gd name="connsiteY10" fmla="*/ 2467 h 8581"/>
                <a:gd name="connsiteX11" fmla="*/ 15021 w 23927"/>
                <a:gd name="connsiteY11" fmla="*/ 4521 h 8581"/>
                <a:gd name="connsiteX12" fmla="*/ 13782 w 23927"/>
                <a:gd name="connsiteY12" fmla="*/ 4894 h 8581"/>
                <a:gd name="connsiteX13" fmla="*/ 10025 w 23927"/>
                <a:gd name="connsiteY13" fmla="*/ 5907 h 8581"/>
                <a:gd name="connsiteX14" fmla="*/ 8183 w 23927"/>
                <a:gd name="connsiteY14" fmla="*/ 6357 h 8581"/>
                <a:gd name="connsiteX15" fmla="*/ 5455 w 23927"/>
                <a:gd name="connsiteY15" fmla="*/ 6907 h 8581"/>
                <a:gd name="connsiteX16" fmla="*/ 2471 w 23927"/>
                <a:gd name="connsiteY16" fmla="*/ 7295 h 8581"/>
                <a:gd name="connsiteX17" fmla="*/ 1685 w 23927"/>
                <a:gd name="connsiteY17" fmla="*/ 7418 h 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3927" h="8581">
                  <a:moveTo>
                    <a:pt x="1685" y="7418"/>
                  </a:moveTo>
                  <a:lnTo>
                    <a:pt x="660" y="7635"/>
                  </a:lnTo>
                  <a:cubicBezTo>
                    <a:pt x="507" y="7660"/>
                    <a:pt x="373" y="7734"/>
                    <a:pt x="258" y="7857"/>
                  </a:cubicBezTo>
                  <a:cubicBezTo>
                    <a:pt x="192" y="7884"/>
                    <a:pt x="106" y="7894"/>
                    <a:pt x="0" y="7888"/>
                  </a:cubicBezTo>
                  <a:cubicBezTo>
                    <a:pt x="567" y="8076"/>
                    <a:pt x="1459" y="8238"/>
                    <a:pt x="2676" y="8374"/>
                  </a:cubicBezTo>
                  <a:cubicBezTo>
                    <a:pt x="3950" y="8522"/>
                    <a:pt x="5053" y="8590"/>
                    <a:pt x="5983" y="8580"/>
                  </a:cubicBezTo>
                  <a:cubicBezTo>
                    <a:pt x="9028" y="8491"/>
                    <a:pt x="11239" y="8226"/>
                    <a:pt x="12617" y="7786"/>
                  </a:cubicBezTo>
                  <a:cubicBezTo>
                    <a:pt x="14920" y="6957"/>
                    <a:pt x="16886" y="5976"/>
                    <a:pt x="18515" y="4846"/>
                  </a:cubicBezTo>
                  <a:cubicBezTo>
                    <a:pt x="19674" y="4145"/>
                    <a:pt x="21478" y="2529"/>
                    <a:pt x="23928" y="0"/>
                  </a:cubicBezTo>
                  <a:lnTo>
                    <a:pt x="23919" y="6"/>
                  </a:lnTo>
                  <a:cubicBezTo>
                    <a:pt x="22738" y="917"/>
                    <a:pt x="21399" y="1738"/>
                    <a:pt x="19901" y="2467"/>
                  </a:cubicBezTo>
                  <a:cubicBezTo>
                    <a:pt x="18281" y="3303"/>
                    <a:pt x="16654" y="3987"/>
                    <a:pt x="15021" y="4521"/>
                  </a:cubicBezTo>
                  <a:cubicBezTo>
                    <a:pt x="14610" y="4654"/>
                    <a:pt x="14197" y="4779"/>
                    <a:pt x="13782" y="4894"/>
                  </a:cubicBezTo>
                  <a:lnTo>
                    <a:pt x="10025" y="5907"/>
                  </a:lnTo>
                  <a:cubicBezTo>
                    <a:pt x="9461" y="6060"/>
                    <a:pt x="8847" y="6210"/>
                    <a:pt x="8183" y="6357"/>
                  </a:cubicBezTo>
                  <a:cubicBezTo>
                    <a:pt x="6735" y="6669"/>
                    <a:pt x="5826" y="6852"/>
                    <a:pt x="5455" y="6907"/>
                  </a:cubicBezTo>
                  <a:cubicBezTo>
                    <a:pt x="5271" y="6950"/>
                    <a:pt x="4276" y="7079"/>
                    <a:pt x="2471" y="7295"/>
                  </a:cubicBezTo>
                  <a:cubicBezTo>
                    <a:pt x="2193" y="7333"/>
                    <a:pt x="1931" y="7373"/>
                    <a:pt x="1685" y="74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3A56CB72-CF32-5C1B-D8F4-4AD0753B94C1}"/>
                </a:ext>
              </a:extLst>
            </p:cNvPr>
            <p:cNvSpPr/>
            <p:nvPr/>
          </p:nvSpPr>
          <p:spPr>
            <a:xfrm>
              <a:off x="6072070" y="3567924"/>
              <a:ext cx="22807" cy="14524"/>
            </a:xfrm>
            <a:custGeom>
              <a:avLst/>
              <a:gdLst>
                <a:gd name="connsiteX0" fmla="*/ 7062 w 22807"/>
                <a:gd name="connsiteY0" fmla="*/ 14026 h 14524"/>
                <a:gd name="connsiteX1" fmla="*/ 13963 w 22807"/>
                <a:gd name="connsiteY1" fmla="*/ 11581 h 14524"/>
                <a:gd name="connsiteX2" fmla="*/ 19215 w 22807"/>
                <a:gd name="connsiteY2" fmla="*/ 6673 h 14524"/>
                <a:gd name="connsiteX3" fmla="*/ 22808 w 22807"/>
                <a:gd name="connsiteY3" fmla="*/ 0 h 14524"/>
                <a:gd name="connsiteX4" fmla="*/ 22802 w 22807"/>
                <a:gd name="connsiteY4" fmla="*/ 9 h 14524"/>
                <a:gd name="connsiteX5" fmla="*/ 18813 w 22807"/>
                <a:gd name="connsiteY5" fmla="*/ 4850 h 14524"/>
                <a:gd name="connsiteX6" fmla="*/ 14537 w 22807"/>
                <a:gd name="connsiteY6" fmla="*/ 8254 h 14524"/>
                <a:gd name="connsiteX7" fmla="*/ 10224 w 22807"/>
                <a:gd name="connsiteY7" fmla="*/ 10640 h 14524"/>
                <a:gd name="connsiteX8" fmla="*/ 7803 w 22807"/>
                <a:gd name="connsiteY8" fmla="*/ 11760 h 14524"/>
                <a:gd name="connsiteX9" fmla="*/ 4324 w 22807"/>
                <a:gd name="connsiteY9" fmla="*/ 12989 h 14524"/>
                <a:gd name="connsiteX10" fmla="*/ 346 w 22807"/>
                <a:gd name="connsiteY10" fmla="*/ 14030 h 14524"/>
                <a:gd name="connsiteX11" fmla="*/ 105 w 22807"/>
                <a:gd name="connsiteY11" fmla="*/ 14217 h 14524"/>
                <a:gd name="connsiteX12" fmla="*/ 0 w 22807"/>
                <a:gd name="connsiteY12" fmla="*/ 14229 h 14524"/>
                <a:gd name="connsiteX13" fmla="*/ 7062 w 22807"/>
                <a:gd name="connsiteY13" fmla="*/ 14026 h 14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807" h="14524">
                  <a:moveTo>
                    <a:pt x="7062" y="14026"/>
                  </a:moveTo>
                  <a:cubicBezTo>
                    <a:pt x="9731" y="13500"/>
                    <a:pt x="12031" y="12685"/>
                    <a:pt x="13963" y="11581"/>
                  </a:cubicBezTo>
                  <a:cubicBezTo>
                    <a:pt x="15894" y="10326"/>
                    <a:pt x="17644" y="8691"/>
                    <a:pt x="19215" y="6673"/>
                  </a:cubicBezTo>
                  <a:cubicBezTo>
                    <a:pt x="20209" y="5461"/>
                    <a:pt x="21406" y="3237"/>
                    <a:pt x="22808" y="0"/>
                  </a:cubicBezTo>
                  <a:lnTo>
                    <a:pt x="22802" y="9"/>
                  </a:lnTo>
                  <a:cubicBezTo>
                    <a:pt x="21854" y="1551"/>
                    <a:pt x="20524" y="3165"/>
                    <a:pt x="18813" y="4850"/>
                  </a:cubicBezTo>
                  <a:cubicBezTo>
                    <a:pt x="17456" y="6199"/>
                    <a:pt x="16031" y="7333"/>
                    <a:pt x="14537" y="8254"/>
                  </a:cubicBezTo>
                  <a:lnTo>
                    <a:pt x="10224" y="10640"/>
                  </a:lnTo>
                  <a:cubicBezTo>
                    <a:pt x="9312" y="11108"/>
                    <a:pt x="8505" y="11482"/>
                    <a:pt x="7803" y="11760"/>
                  </a:cubicBezTo>
                  <a:cubicBezTo>
                    <a:pt x="6782" y="12171"/>
                    <a:pt x="5622" y="12581"/>
                    <a:pt x="4324" y="12989"/>
                  </a:cubicBezTo>
                  <a:cubicBezTo>
                    <a:pt x="2966" y="13415"/>
                    <a:pt x="1640" y="13763"/>
                    <a:pt x="346" y="14030"/>
                  </a:cubicBezTo>
                  <a:cubicBezTo>
                    <a:pt x="230" y="14068"/>
                    <a:pt x="149" y="14130"/>
                    <a:pt x="105" y="14217"/>
                  </a:cubicBezTo>
                  <a:cubicBezTo>
                    <a:pt x="103" y="14226"/>
                    <a:pt x="69" y="14231"/>
                    <a:pt x="0" y="14229"/>
                  </a:cubicBezTo>
                  <a:cubicBezTo>
                    <a:pt x="1505" y="14682"/>
                    <a:pt x="3858" y="14614"/>
                    <a:pt x="7062" y="140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82622860-601F-A0AB-B8B8-12B7472524EC}"/>
                </a:ext>
              </a:extLst>
            </p:cNvPr>
            <p:cNvSpPr/>
            <p:nvPr/>
          </p:nvSpPr>
          <p:spPr>
            <a:xfrm>
              <a:off x="6078669" y="3551171"/>
              <a:ext cx="19908" cy="19688"/>
            </a:xfrm>
            <a:custGeom>
              <a:avLst/>
              <a:gdLst>
                <a:gd name="connsiteX0" fmla="*/ 10512 w 19908"/>
                <a:gd name="connsiteY0" fmla="*/ 13346 h 19688"/>
                <a:gd name="connsiteX1" fmla="*/ 6125 w 19908"/>
                <a:gd name="connsiteY1" fmla="*/ 16907 h 19688"/>
                <a:gd name="connsiteX2" fmla="*/ 4010 w 19908"/>
                <a:gd name="connsiteY2" fmla="*/ 17977 h 19688"/>
                <a:gd name="connsiteX3" fmla="*/ 1409 w 19908"/>
                <a:gd name="connsiteY3" fmla="*/ 19027 h 19688"/>
                <a:gd name="connsiteX4" fmla="*/ 695 w 19908"/>
                <a:gd name="connsiteY4" fmla="*/ 19247 h 19688"/>
                <a:gd name="connsiteX5" fmla="*/ 333 w 19908"/>
                <a:gd name="connsiteY5" fmla="*/ 19500 h 19688"/>
                <a:gd name="connsiteX6" fmla="*/ 0 w 19908"/>
                <a:gd name="connsiteY6" fmla="*/ 19548 h 19688"/>
                <a:gd name="connsiteX7" fmla="*/ 6626 w 19908"/>
                <a:gd name="connsiteY7" fmla="*/ 18752 h 19688"/>
                <a:gd name="connsiteX8" fmla="*/ 12666 w 19908"/>
                <a:gd name="connsiteY8" fmla="*/ 14958 h 19688"/>
                <a:gd name="connsiteX9" fmla="*/ 17000 w 19908"/>
                <a:gd name="connsiteY9" fmla="*/ 8678 h 19688"/>
                <a:gd name="connsiteX10" fmla="*/ 19908 w 19908"/>
                <a:gd name="connsiteY10" fmla="*/ 0 h 19688"/>
                <a:gd name="connsiteX11" fmla="*/ 19902 w 19908"/>
                <a:gd name="connsiteY11" fmla="*/ 12 h 19688"/>
                <a:gd name="connsiteX12" fmla="*/ 10512 w 19908"/>
                <a:gd name="connsiteY12" fmla="*/ 13346 h 19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908" h="19688">
                  <a:moveTo>
                    <a:pt x="10512" y="13346"/>
                  </a:moveTo>
                  <a:cubicBezTo>
                    <a:pt x="8751" y="15089"/>
                    <a:pt x="7289" y="16276"/>
                    <a:pt x="6125" y="16907"/>
                  </a:cubicBezTo>
                  <a:cubicBezTo>
                    <a:pt x="5644" y="17208"/>
                    <a:pt x="4940" y="17565"/>
                    <a:pt x="4010" y="17977"/>
                  </a:cubicBezTo>
                  <a:lnTo>
                    <a:pt x="1409" y="19027"/>
                  </a:lnTo>
                  <a:cubicBezTo>
                    <a:pt x="1231" y="19062"/>
                    <a:pt x="994" y="19135"/>
                    <a:pt x="695" y="19247"/>
                  </a:cubicBezTo>
                  <a:cubicBezTo>
                    <a:pt x="557" y="19310"/>
                    <a:pt x="436" y="19394"/>
                    <a:pt x="333" y="19500"/>
                  </a:cubicBezTo>
                  <a:lnTo>
                    <a:pt x="0" y="19548"/>
                  </a:lnTo>
                  <a:cubicBezTo>
                    <a:pt x="2020" y="19883"/>
                    <a:pt x="4228" y="19618"/>
                    <a:pt x="6626" y="18752"/>
                  </a:cubicBezTo>
                  <a:cubicBezTo>
                    <a:pt x="8754" y="17953"/>
                    <a:pt x="10767" y="16688"/>
                    <a:pt x="12666" y="14958"/>
                  </a:cubicBezTo>
                  <a:cubicBezTo>
                    <a:pt x="14199" y="13443"/>
                    <a:pt x="15643" y="11349"/>
                    <a:pt x="17000" y="8678"/>
                  </a:cubicBezTo>
                  <a:cubicBezTo>
                    <a:pt x="17963" y="6802"/>
                    <a:pt x="18933" y="3910"/>
                    <a:pt x="19908" y="0"/>
                  </a:cubicBezTo>
                  <a:lnTo>
                    <a:pt x="19902" y="12"/>
                  </a:lnTo>
                  <a:cubicBezTo>
                    <a:pt x="17406" y="5358"/>
                    <a:pt x="14276" y="9802"/>
                    <a:pt x="10512" y="1334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815FAECE-D516-5CE6-D1AB-DB76404D3CC6}"/>
                </a:ext>
              </a:extLst>
            </p:cNvPr>
            <p:cNvSpPr/>
            <p:nvPr/>
          </p:nvSpPr>
          <p:spPr>
            <a:xfrm>
              <a:off x="6078018" y="3533151"/>
              <a:ext cx="23946" cy="27982"/>
            </a:xfrm>
            <a:custGeom>
              <a:avLst/>
              <a:gdLst>
                <a:gd name="connsiteX0" fmla="*/ 9305 w 23946"/>
                <a:gd name="connsiteY0" fmla="*/ 26627 h 27982"/>
                <a:gd name="connsiteX1" fmla="*/ 17688 w 23946"/>
                <a:gd name="connsiteY1" fmla="*/ 20575 h 27982"/>
                <a:gd name="connsiteX2" fmla="*/ 23947 w 23946"/>
                <a:gd name="connsiteY2" fmla="*/ 0 h 27982"/>
                <a:gd name="connsiteX3" fmla="*/ 23942 w 23946"/>
                <a:gd name="connsiteY3" fmla="*/ 13 h 27982"/>
                <a:gd name="connsiteX4" fmla="*/ 20201 w 23946"/>
                <a:gd name="connsiteY4" fmla="*/ 10987 h 27982"/>
                <a:gd name="connsiteX5" fmla="*/ 15365 w 23946"/>
                <a:gd name="connsiteY5" fmla="*/ 18531 h 27982"/>
                <a:gd name="connsiteX6" fmla="*/ 8722 w 23946"/>
                <a:gd name="connsiteY6" fmla="*/ 24344 h 27982"/>
                <a:gd name="connsiteX7" fmla="*/ 5243 w 23946"/>
                <a:gd name="connsiteY7" fmla="*/ 26034 h 27982"/>
                <a:gd name="connsiteX8" fmla="*/ 1991 w 23946"/>
                <a:gd name="connsiteY8" fmla="*/ 27186 h 27982"/>
                <a:gd name="connsiteX9" fmla="*/ 1020 w 23946"/>
                <a:gd name="connsiteY9" fmla="*/ 27399 h 27982"/>
                <a:gd name="connsiteX10" fmla="*/ 499 w 23946"/>
                <a:gd name="connsiteY10" fmla="*/ 27666 h 27982"/>
                <a:gd name="connsiteX11" fmla="*/ 0 w 23946"/>
                <a:gd name="connsiteY11" fmla="*/ 27700 h 27982"/>
                <a:gd name="connsiteX12" fmla="*/ 9305 w 23946"/>
                <a:gd name="connsiteY12" fmla="*/ 26627 h 27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946" h="27982">
                  <a:moveTo>
                    <a:pt x="9305" y="26627"/>
                  </a:moveTo>
                  <a:cubicBezTo>
                    <a:pt x="12440" y="25353"/>
                    <a:pt x="15235" y="23336"/>
                    <a:pt x="17688" y="20575"/>
                  </a:cubicBezTo>
                  <a:cubicBezTo>
                    <a:pt x="21684" y="15736"/>
                    <a:pt x="23771" y="8877"/>
                    <a:pt x="23947" y="0"/>
                  </a:cubicBezTo>
                  <a:lnTo>
                    <a:pt x="23942" y="13"/>
                  </a:lnTo>
                  <a:cubicBezTo>
                    <a:pt x="23179" y="3485"/>
                    <a:pt x="21932" y="7143"/>
                    <a:pt x="20201" y="10987"/>
                  </a:cubicBezTo>
                  <a:cubicBezTo>
                    <a:pt x="19020" y="13611"/>
                    <a:pt x="17408" y="16126"/>
                    <a:pt x="15365" y="18531"/>
                  </a:cubicBezTo>
                  <a:cubicBezTo>
                    <a:pt x="13115" y="21124"/>
                    <a:pt x="10900" y="23062"/>
                    <a:pt x="8722" y="24344"/>
                  </a:cubicBezTo>
                  <a:cubicBezTo>
                    <a:pt x="7588" y="25023"/>
                    <a:pt x="6428" y="25586"/>
                    <a:pt x="5243" y="26034"/>
                  </a:cubicBezTo>
                  <a:lnTo>
                    <a:pt x="1991" y="27186"/>
                  </a:lnTo>
                  <a:lnTo>
                    <a:pt x="1020" y="27399"/>
                  </a:lnTo>
                  <a:cubicBezTo>
                    <a:pt x="813" y="27463"/>
                    <a:pt x="639" y="27552"/>
                    <a:pt x="499" y="27666"/>
                  </a:cubicBezTo>
                  <a:cubicBezTo>
                    <a:pt x="417" y="27697"/>
                    <a:pt x="250" y="27709"/>
                    <a:pt x="0" y="27700"/>
                  </a:cubicBezTo>
                  <a:cubicBezTo>
                    <a:pt x="2919" y="28301"/>
                    <a:pt x="6021" y="27944"/>
                    <a:pt x="9305" y="2662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52AAE627-0132-CBF0-D0B1-64734E8B8183}"/>
                </a:ext>
              </a:extLst>
            </p:cNvPr>
            <p:cNvSpPr/>
            <p:nvPr/>
          </p:nvSpPr>
          <p:spPr>
            <a:xfrm>
              <a:off x="6190455" y="3369982"/>
              <a:ext cx="2056" cy="17007"/>
            </a:xfrm>
            <a:custGeom>
              <a:avLst/>
              <a:gdLst>
                <a:gd name="connsiteX0" fmla="*/ 1887 w 2056"/>
                <a:gd name="connsiteY0" fmla="*/ 4241 h 17007"/>
                <a:gd name="connsiteX1" fmla="*/ 1723 w 2056"/>
                <a:gd name="connsiteY1" fmla="*/ 2891 h 17007"/>
                <a:gd name="connsiteX2" fmla="*/ 1430 w 2056"/>
                <a:gd name="connsiteY2" fmla="*/ 846 h 17007"/>
                <a:gd name="connsiteX3" fmla="*/ 1345 w 2056"/>
                <a:gd name="connsiteY3" fmla="*/ 141 h 17007"/>
                <a:gd name="connsiteX4" fmla="*/ 1312 w 2056"/>
                <a:gd name="connsiteY4" fmla="*/ 66 h 17007"/>
                <a:gd name="connsiteX5" fmla="*/ 1152 w 2056"/>
                <a:gd name="connsiteY5" fmla="*/ 0 h 17007"/>
                <a:gd name="connsiteX6" fmla="*/ 1145 w 2056"/>
                <a:gd name="connsiteY6" fmla="*/ 15 h 17007"/>
                <a:gd name="connsiteX7" fmla="*/ 795 w 2056"/>
                <a:gd name="connsiteY7" fmla="*/ 1812 h 17007"/>
                <a:gd name="connsiteX8" fmla="*/ 667 w 2056"/>
                <a:gd name="connsiteY8" fmla="*/ 2914 h 17007"/>
                <a:gd name="connsiteX9" fmla="*/ 416 w 2056"/>
                <a:gd name="connsiteY9" fmla="*/ 5428 h 17007"/>
                <a:gd name="connsiteX10" fmla="*/ 270 w 2056"/>
                <a:gd name="connsiteY10" fmla="*/ 6519 h 17007"/>
                <a:gd name="connsiteX11" fmla="*/ 67 w 2056"/>
                <a:gd name="connsiteY11" fmla="*/ 7880 h 17007"/>
                <a:gd name="connsiteX12" fmla="*/ 2 w 2056"/>
                <a:gd name="connsiteY12" fmla="*/ 8630 h 17007"/>
                <a:gd name="connsiteX13" fmla="*/ 5 w 2056"/>
                <a:gd name="connsiteY13" fmla="*/ 9075 h 17007"/>
                <a:gd name="connsiteX14" fmla="*/ 57 w 2056"/>
                <a:gd name="connsiteY14" fmla="*/ 10077 h 17007"/>
                <a:gd name="connsiteX15" fmla="*/ 144 w 2056"/>
                <a:gd name="connsiteY15" fmla="*/ 12474 h 17007"/>
                <a:gd name="connsiteX16" fmla="*/ 184 w 2056"/>
                <a:gd name="connsiteY16" fmla="*/ 13153 h 17007"/>
                <a:gd name="connsiteX17" fmla="*/ 352 w 2056"/>
                <a:gd name="connsiteY17" fmla="*/ 14872 h 17007"/>
                <a:gd name="connsiteX18" fmla="*/ 599 w 2056"/>
                <a:gd name="connsiteY18" fmla="*/ 16697 h 17007"/>
                <a:gd name="connsiteX19" fmla="*/ 623 w 2056"/>
                <a:gd name="connsiteY19" fmla="*/ 17007 h 17007"/>
                <a:gd name="connsiteX20" fmla="*/ 627 w 2056"/>
                <a:gd name="connsiteY20" fmla="*/ 17007 h 17007"/>
                <a:gd name="connsiteX21" fmla="*/ 663 w 2056"/>
                <a:gd name="connsiteY21" fmla="*/ 16699 h 17007"/>
                <a:gd name="connsiteX22" fmla="*/ 1367 w 2056"/>
                <a:gd name="connsiteY22" fmla="*/ 12685 h 17007"/>
                <a:gd name="connsiteX23" fmla="*/ 1820 w 2056"/>
                <a:gd name="connsiteY23" fmla="*/ 9858 h 17007"/>
                <a:gd name="connsiteX24" fmla="*/ 1992 w 2056"/>
                <a:gd name="connsiteY24" fmla="*/ 8906 h 17007"/>
                <a:gd name="connsiteX25" fmla="*/ 2057 w 2056"/>
                <a:gd name="connsiteY25" fmla="*/ 8369 h 17007"/>
                <a:gd name="connsiteX26" fmla="*/ 2029 w 2056"/>
                <a:gd name="connsiteY26" fmla="*/ 6141 h 17007"/>
                <a:gd name="connsiteX27" fmla="*/ 1887 w 2056"/>
                <a:gd name="connsiteY27" fmla="*/ 4241 h 17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056" h="17007">
                  <a:moveTo>
                    <a:pt x="1887" y="4241"/>
                  </a:moveTo>
                  <a:lnTo>
                    <a:pt x="1723" y="2891"/>
                  </a:lnTo>
                  <a:lnTo>
                    <a:pt x="1430" y="846"/>
                  </a:lnTo>
                  <a:lnTo>
                    <a:pt x="1345" y="141"/>
                  </a:lnTo>
                  <a:cubicBezTo>
                    <a:pt x="1345" y="112"/>
                    <a:pt x="1334" y="88"/>
                    <a:pt x="1312" y="66"/>
                  </a:cubicBezTo>
                  <a:lnTo>
                    <a:pt x="1152" y="0"/>
                  </a:lnTo>
                  <a:lnTo>
                    <a:pt x="1145" y="15"/>
                  </a:lnTo>
                  <a:cubicBezTo>
                    <a:pt x="1018" y="449"/>
                    <a:pt x="902" y="1048"/>
                    <a:pt x="795" y="1812"/>
                  </a:cubicBezTo>
                  <a:cubicBezTo>
                    <a:pt x="746" y="2207"/>
                    <a:pt x="703" y="2575"/>
                    <a:pt x="667" y="2914"/>
                  </a:cubicBezTo>
                  <a:cubicBezTo>
                    <a:pt x="648" y="3153"/>
                    <a:pt x="564" y="3990"/>
                    <a:pt x="416" y="5428"/>
                  </a:cubicBezTo>
                  <a:cubicBezTo>
                    <a:pt x="420" y="5413"/>
                    <a:pt x="372" y="5777"/>
                    <a:pt x="270" y="6519"/>
                  </a:cubicBezTo>
                  <a:lnTo>
                    <a:pt x="67" y="7880"/>
                  </a:lnTo>
                  <a:cubicBezTo>
                    <a:pt x="35" y="8099"/>
                    <a:pt x="14" y="8349"/>
                    <a:pt x="2" y="8630"/>
                  </a:cubicBezTo>
                  <a:cubicBezTo>
                    <a:pt x="-1" y="8870"/>
                    <a:pt x="-1" y="9019"/>
                    <a:pt x="5" y="9075"/>
                  </a:cubicBezTo>
                  <a:cubicBezTo>
                    <a:pt x="25" y="9395"/>
                    <a:pt x="43" y="9728"/>
                    <a:pt x="57" y="10077"/>
                  </a:cubicBezTo>
                  <a:lnTo>
                    <a:pt x="144" y="12474"/>
                  </a:lnTo>
                  <a:cubicBezTo>
                    <a:pt x="155" y="12705"/>
                    <a:pt x="168" y="12932"/>
                    <a:pt x="184" y="13153"/>
                  </a:cubicBezTo>
                  <a:cubicBezTo>
                    <a:pt x="246" y="13875"/>
                    <a:pt x="302" y="14449"/>
                    <a:pt x="352" y="14872"/>
                  </a:cubicBezTo>
                  <a:cubicBezTo>
                    <a:pt x="388" y="15222"/>
                    <a:pt x="471" y="15830"/>
                    <a:pt x="599" y="16697"/>
                  </a:cubicBezTo>
                  <a:cubicBezTo>
                    <a:pt x="614" y="16795"/>
                    <a:pt x="623" y="16899"/>
                    <a:pt x="623" y="17007"/>
                  </a:cubicBezTo>
                  <a:lnTo>
                    <a:pt x="627" y="17007"/>
                  </a:lnTo>
                  <a:cubicBezTo>
                    <a:pt x="632" y="16911"/>
                    <a:pt x="643" y="16808"/>
                    <a:pt x="663" y="16699"/>
                  </a:cubicBezTo>
                  <a:cubicBezTo>
                    <a:pt x="972" y="14999"/>
                    <a:pt x="1206" y="13661"/>
                    <a:pt x="1367" y="12685"/>
                  </a:cubicBezTo>
                  <a:cubicBezTo>
                    <a:pt x="1595" y="11292"/>
                    <a:pt x="1746" y="10350"/>
                    <a:pt x="1820" y="9858"/>
                  </a:cubicBezTo>
                  <a:lnTo>
                    <a:pt x="1992" y="8906"/>
                  </a:lnTo>
                  <a:cubicBezTo>
                    <a:pt x="2025" y="8715"/>
                    <a:pt x="2047" y="8535"/>
                    <a:pt x="2057" y="8369"/>
                  </a:cubicBezTo>
                  <a:cubicBezTo>
                    <a:pt x="2057" y="7218"/>
                    <a:pt x="2047" y="6476"/>
                    <a:pt x="2029" y="6141"/>
                  </a:cubicBezTo>
                  <a:cubicBezTo>
                    <a:pt x="1979" y="5233"/>
                    <a:pt x="1932" y="4600"/>
                    <a:pt x="1887" y="424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50C2371F-46DB-4158-AF67-EDE4AB17479E}"/>
                </a:ext>
              </a:extLst>
            </p:cNvPr>
            <p:cNvSpPr/>
            <p:nvPr/>
          </p:nvSpPr>
          <p:spPr>
            <a:xfrm>
              <a:off x="6187715" y="3386220"/>
              <a:ext cx="1718" cy="14719"/>
            </a:xfrm>
            <a:custGeom>
              <a:avLst/>
              <a:gdLst>
                <a:gd name="connsiteX0" fmla="*/ 1193 w 1718"/>
                <a:gd name="connsiteY0" fmla="*/ 3162 h 14719"/>
                <a:gd name="connsiteX1" fmla="*/ 462 w 1718"/>
                <a:gd name="connsiteY1" fmla="*/ 43 h 14719"/>
                <a:gd name="connsiteX2" fmla="*/ 431 w 1718"/>
                <a:gd name="connsiteY2" fmla="*/ 13 h 14719"/>
                <a:gd name="connsiteX3" fmla="*/ 269 w 1718"/>
                <a:gd name="connsiteY3" fmla="*/ 1 h 14719"/>
                <a:gd name="connsiteX4" fmla="*/ 268 w 1718"/>
                <a:gd name="connsiteY4" fmla="*/ 6 h 14719"/>
                <a:gd name="connsiteX5" fmla="*/ 189 w 1718"/>
                <a:gd name="connsiteY5" fmla="*/ 995 h 14719"/>
                <a:gd name="connsiteX6" fmla="*/ 137 w 1718"/>
                <a:gd name="connsiteY6" fmla="*/ 1890 h 14719"/>
                <a:gd name="connsiteX7" fmla="*/ 87 w 1718"/>
                <a:gd name="connsiteY7" fmla="*/ 2987 h 14719"/>
                <a:gd name="connsiteX8" fmla="*/ 63 w 1718"/>
                <a:gd name="connsiteY8" fmla="*/ 3711 h 14719"/>
                <a:gd name="connsiteX9" fmla="*/ 0 w 1718"/>
                <a:gd name="connsiteY9" fmla="*/ 5191 h 14719"/>
                <a:gd name="connsiteX10" fmla="*/ 226 w 1718"/>
                <a:gd name="connsiteY10" fmla="*/ 9145 h 14719"/>
                <a:gd name="connsiteX11" fmla="*/ 553 w 1718"/>
                <a:gd name="connsiteY11" fmla="*/ 11184 h 14719"/>
                <a:gd name="connsiteX12" fmla="*/ 1285 w 1718"/>
                <a:gd name="connsiteY12" fmla="*/ 14214 h 14719"/>
                <a:gd name="connsiteX13" fmla="*/ 1386 w 1718"/>
                <a:gd name="connsiteY13" fmla="*/ 14719 h 14719"/>
                <a:gd name="connsiteX14" fmla="*/ 1368 w 1718"/>
                <a:gd name="connsiteY14" fmla="*/ 14446 h 14719"/>
                <a:gd name="connsiteX15" fmla="*/ 1378 w 1718"/>
                <a:gd name="connsiteY15" fmla="*/ 13813 h 14719"/>
                <a:gd name="connsiteX16" fmla="*/ 1607 w 1718"/>
                <a:gd name="connsiteY16" fmla="*/ 9586 h 14719"/>
                <a:gd name="connsiteX17" fmla="*/ 1702 w 1718"/>
                <a:gd name="connsiteY17" fmla="*/ 8310 h 14719"/>
                <a:gd name="connsiteX18" fmla="*/ 1717 w 1718"/>
                <a:gd name="connsiteY18" fmla="*/ 8023 h 14719"/>
                <a:gd name="connsiteX19" fmla="*/ 1675 w 1718"/>
                <a:gd name="connsiteY19" fmla="*/ 6694 h 14719"/>
                <a:gd name="connsiteX20" fmla="*/ 1193 w 1718"/>
                <a:gd name="connsiteY20" fmla="*/ 3162 h 14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718" h="14719">
                  <a:moveTo>
                    <a:pt x="1193" y="3162"/>
                  </a:moveTo>
                  <a:cubicBezTo>
                    <a:pt x="1166" y="3012"/>
                    <a:pt x="922" y="1972"/>
                    <a:pt x="462" y="43"/>
                  </a:cubicBezTo>
                  <a:cubicBezTo>
                    <a:pt x="463" y="27"/>
                    <a:pt x="453" y="17"/>
                    <a:pt x="431" y="13"/>
                  </a:cubicBezTo>
                  <a:lnTo>
                    <a:pt x="269" y="1"/>
                  </a:lnTo>
                  <a:lnTo>
                    <a:pt x="268" y="6"/>
                  </a:lnTo>
                  <a:cubicBezTo>
                    <a:pt x="263" y="-48"/>
                    <a:pt x="236" y="282"/>
                    <a:pt x="189" y="995"/>
                  </a:cubicBezTo>
                  <a:cubicBezTo>
                    <a:pt x="172" y="1253"/>
                    <a:pt x="154" y="1551"/>
                    <a:pt x="137" y="1890"/>
                  </a:cubicBezTo>
                  <a:cubicBezTo>
                    <a:pt x="123" y="2169"/>
                    <a:pt x="106" y="2535"/>
                    <a:pt x="87" y="2987"/>
                  </a:cubicBezTo>
                  <a:lnTo>
                    <a:pt x="63" y="3711"/>
                  </a:lnTo>
                  <a:cubicBezTo>
                    <a:pt x="41" y="4101"/>
                    <a:pt x="20" y="4594"/>
                    <a:pt x="0" y="5191"/>
                  </a:cubicBezTo>
                  <a:cubicBezTo>
                    <a:pt x="36" y="6074"/>
                    <a:pt x="111" y="7392"/>
                    <a:pt x="226" y="9145"/>
                  </a:cubicBezTo>
                  <a:cubicBezTo>
                    <a:pt x="246" y="9527"/>
                    <a:pt x="356" y="10207"/>
                    <a:pt x="553" y="11184"/>
                  </a:cubicBezTo>
                  <a:cubicBezTo>
                    <a:pt x="708" y="11953"/>
                    <a:pt x="951" y="12963"/>
                    <a:pt x="1285" y="14214"/>
                  </a:cubicBezTo>
                  <a:lnTo>
                    <a:pt x="1386" y="14719"/>
                  </a:lnTo>
                  <a:cubicBezTo>
                    <a:pt x="1371" y="14616"/>
                    <a:pt x="1364" y="14524"/>
                    <a:pt x="1368" y="14446"/>
                  </a:cubicBezTo>
                  <a:cubicBezTo>
                    <a:pt x="1366" y="14229"/>
                    <a:pt x="1370" y="14018"/>
                    <a:pt x="1378" y="13813"/>
                  </a:cubicBezTo>
                  <a:cubicBezTo>
                    <a:pt x="1535" y="11064"/>
                    <a:pt x="1611" y="9654"/>
                    <a:pt x="1607" y="9586"/>
                  </a:cubicBezTo>
                  <a:cubicBezTo>
                    <a:pt x="1617" y="9387"/>
                    <a:pt x="1649" y="8961"/>
                    <a:pt x="1702" y="8310"/>
                  </a:cubicBezTo>
                  <a:lnTo>
                    <a:pt x="1717" y="8023"/>
                  </a:lnTo>
                  <a:cubicBezTo>
                    <a:pt x="1724" y="7603"/>
                    <a:pt x="1710" y="7160"/>
                    <a:pt x="1675" y="6694"/>
                  </a:cubicBezTo>
                  <a:cubicBezTo>
                    <a:pt x="1582" y="5441"/>
                    <a:pt x="1422" y="4264"/>
                    <a:pt x="1193" y="316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475A7283-7E2E-8EBD-3A5C-28FC528A9F2E}"/>
                </a:ext>
              </a:extLst>
            </p:cNvPr>
            <p:cNvSpPr/>
            <p:nvPr/>
          </p:nvSpPr>
          <p:spPr>
            <a:xfrm>
              <a:off x="6193949" y="3387006"/>
              <a:ext cx="1117" cy="7404"/>
            </a:xfrm>
            <a:custGeom>
              <a:avLst/>
              <a:gdLst>
                <a:gd name="connsiteX0" fmla="*/ 994 w 1117"/>
                <a:gd name="connsiteY0" fmla="*/ 2204 h 7404"/>
                <a:gd name="connsiteX1" fmla="*/ 732 w 1117"/>
                <a:gd name="connsiteY1" fmla="*/ 938 h 7404"/>
                <a:gd name="connsiteX2" fmla="*/ 556 w 1117"/>
                <a:gd name="connsiteY2" fmla="*/ 350 h 7404"/>
                <a:gd name="connsiteX3" fmla="*/ 351 w 1117"/>
                <a:gd name="connsiteY3" fmla="*/ 134 h 7404"/>
                <a:gd name="connsiteX4" fmla="*/ 321 w 1117"/>
                <a:gd name="connsiteY4" fmla="*/ 63 h 7404"/>
                <a:gd name="connsiteX5" fmla="*/ 315 w 1117"/>
                <a:gd name="connsiteY5" fmla="*/ 0 h 7404"/>
                <a:gd name="connsiteX6" fmla="*/ 294 w 1117"/>
                <a:gd name="connsiteY6" fmla="*/ 81 h 7404"/>
                <a:gd name="connsiteX7" fmla="*/ 113 w 1117"/>
                <a:gd name="connsiteY7" fmla="*/ 1444 h 7404"/>
                <a:gd name="connsiteX8" fmla="*/ 2 w 1117"/>
                <a:gd name="connsiteY8" fmla="*/ 3275 h 7404"/>
                <a:gd name="connsiteX9" fmla="*/ 78 w 1117"/>
                <a:gd name="connsiteY9" fmla="*/ 3762 h 7404"/>
                <a:gd name="connsiteX10" fmla="*/ 229 w 1117"/>
                <a:gd name="connsiteY10" fmla="*/ 4391 h 7404"/>
                <a:gd name="connsiteX11" fmla="*/ 760 w 1117"/>
                <a:gd name="connsiteY11" fmla="*/ 6791 h 7404"/>
                <a:gd name="connsiteX12" fmla="*/ 808 w 1117"/>
                <a:gd name="connsiteY12" fmla="*/ 7032 h 7404"/>
                <a:gd name="connsiteX13" fmla="*/ 861 w 1117"/>
                <a:gd name="connsiteY13" fmla="*/ 7405 h 7404"/>
                <a:gd name="connsiteX14" fmla="*/ 866 w 1117"/>
                <a:gd name="connsiteY14" fmla="*/ 7405 h 7404"/>
                <a:gd name="connsiteX15" fmla="*/ 871 w 1117"/>
                <a:gd name="connsiteY15" fmla="*/ 6783 h 7404"/>
                <a:gd name="connsiteX16" fmla="*/ 1021 w 1117"/>
                <a:gd name="connsiteY16" fmla="*/ 4983 h 7404"/>
                <a:gd name="connsiteX17" fmla="*/ 1093 w 1117"/>
                <a:gd name="connsiteY17" fmla="*/ 3924 h 7404"/>
                <a:gd name="connsiteX18" fmla="*/ 1117 w 1117"/>
                <a:gd name="connsiteY18" fmla="*/ 3328 h 7404"/>
                <a:gd name="connsiteX19" fmla="*/ 1101 w 1117"/>
                <a:gd name="connsiteY19" fmla="*/ 2963 h 7404"/>
                <a:gd name="connsiteX20" fmla="*/ 994 w 1117"/>
                <a:gd name="connsiteY20" fmla="*/ 2204 h 7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17" h="7404">
                  <a:moveTo>
                    <a:pt x="994" y="2204"/>
                  </a:moveTo>
                  <a:cubicBezTo>
                    <a:pt x="877" y="1576"/>
                    <a:pt x="791" y="1154"/>
                    <a:pt x="732" y="938"/>
                  </a:cubicBezTo>
                  <a:cubicBezTo>
                    <a:pt x="717" y="867"/>
                    <a:pt x="658" y="671"/>
                    <a:pt x="556" y="350"/>
                  </a:cubicBezTo>
                  <a:cubicBezTo>
                    <a:pt x="535" y="266"/>
                    <a:pt x="466" y="194"/>
                    <a:pt x="351" y="134"/>
                  </a:cubicBezTo>
                  <a:cubicBezTo>
                    <a:pt x="338" y="120"/>
                    <a:pt x="328" y="96"/>
                    <a:pt x="321" y="63"/>
                  </a:cubicBezTo>
                  <a:lnTo>
                    <a:pt x="315" y="0"/>
                  </a:lnTo>
                  <a:lnTo>
                    <a:pt x="294" y="81"/>
                  </a:lnTo>
                  <a:cubicBezTo>
                    <a:pt x="230" y="355"/>
                    <a:pt x="170" y="809"/>
                    <a:pt x="113" y="1444"/>
                  </a:cubicBezTo>
                  <a:cubicBezTo>
                    <a:pt x="27" y="2439"/>
                    <a:pt x="-10" y="3049"/>
                    <a:pt x="2" y="3275"/>
                  </a:cubicBezTo>
                  <a:cubicBezTo>
                    <a:pt x="15" y="3438"/>
                    <a:pt x="40" y="3600"/>
                    <a:pt x="78" y="3762"/>
                  </a:cubicBezTo>
                  <a:lnTo>
                    <a:pt x="229" y="4391"/>
                  </a:lnTo>
                  <a:cubicBezTo>
                    <a:pt x="358" y="5021"/>
                    <a:pt x="534" y="5821"/>
                    <a:pt x="760" y="6791"/>
                  </a:cubicBezTo>
                  <a:lnTo>
                    <a:pt x="808" y="7032"/>
                  </a:lnTo>
                  <a:cubicBezTo>
                    <a:pt x="820" y="7095"/>
                    <a:pt x="838" y="7220"/>
                    <a:pt x="861" y="7405"/>
                  </a:cubicBezTo>
                  <a:lnTo>
                    <a:pt x="866" y="7405"/>
                  </a:lnTo>
                  <a:cubicBezTo>
                    <a:pt x="853" y="7208"/>
                    <a:pt x="855" y="7001"/>
                    <a:pt x="871" y="6783"/>
                  </a:cubicBezTo>
                  <a:cubicBezTo>
                    <a:pt x="945" y="5923"/>
                    <a:pt x="995" y="5324"/>
                    <a:pt x="1021" y="4983"/>
                  </a:cubicBezTo>
                  <a:cubicBezTo>
                    <a:pt x="1052" y="4588"/>
                    <a:pt x="1076" y="4235"/>
                    <a:pt x="1093" y="3924"/>
                  </a:cubicBezTo>
                  <a:cubicBezTo>
                    <a:pt x="1108" y="3646"/>
                    <a:pt x="1116" y="3448"/>
                    <a:pt x="1117" y="3328"/>
                  </a:cubicBezTo>
                  <a:cubicBezTo>
                    <a:pt x="1120" y="3288"/>
                    <a:pt x="1115" y="3167"/>
                    <a:pt x="1101" y="2963"/>
                  </a:cubicBezTo>
                  <a:cubicBezTo>
                    <a:pt x="1077" y="2716"/>
                    <a:pt x="1042" y="2463"/>
                    <a:pt x="994" y="22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B0F69D15-A4B2-6EBF-18A6-319E12AA6BF1}"/>
                </a:ext>
              </a:extLst>
            </p:cNvPr>
            <p:cNvSpPr/>
            <p:nvPr/>
          </p:nvSpPr>
          <p:spPr>
            <a:xfrm>
              <a:off x="5946545" y="3375438"/>
              <a:ext cx="5172" cy="21819"/>
            </a:xfrm>
            <a:custGeom>
              <a:avLst/>
              <a:gdLst>
                <a:gd name="connsiteX0" fmla="*/ 4460 w 5172"/>
                <a:gd name="connsiteY0" fmla="*/ 19320 h 21819"/>
                <a:gd name="connsiteX1" fmla="*/ 3406 w 5172"/>
                <a:gd name="connsiteY1" fmla="*/ 14651 h 21819"/>
                <a:gd name="connsiteX2" fmla="*/ 2992 w 5172"/>
                <a:gd name="connsiteY2" fmla="*/ 12575 h 21819"/>
                <a:gd name="connsiteX3" fmla="*/ 2882 w 5172"/>
                <a:gd name="connsiteY3" fmla="*/ 11905 h 21819"/>
                <a:gd name="connsiteX4" fmla="*/ 2598 w 5172"/>
                <a:gd name="connsiteY4" fmla="*/ 9950 h 21819"/>
                <a:gd name="connsiteX5" fmla="*/ 1838 w 5172"/>
                <a:gd name="connsiteY5" fmla="*/ 6653 h 21819"/>
                <a:gd name="connsiteX6" fmla="*/ 775 w 5172"/>
                <a:gd name="connsiteY6" fmla="*/ 893 h 21819"/>
                <a:gd name="connsiteX7" fmla="*/ 626 w 5172"/>
                <a:gd name="connsiteY7" fmla="*/ 271 h 21819"/>
                <a:gd name="connsiteX8" fmla="*/ 433 w 5172"/>
                <a:gd name="connsiteY8" fmla="*/ 69 h 21819"/>
                <a:gd name="connsiteX9" fmla="*/ 417 w 5172"/>
                <a:gd name="connsiteY9" fmla="*/ 0 h 21819"/>
                <a:gd name="connsiteX10" fmla="*/ 398 w 5172"/>
                <a:gd name="connsiteY10" fmla="*/ 58 h 21819"/>
                <a:gd name="connsiteX11" fmla="*/ 1 w 5172"/>
                <a:gd name="connsiteY11" fmla="*/ 5796 h 21819"/>
                <a:gd name="connsiteX12" fmla="*/ 438 w 5172"/>
                <a:gd name="connsiteY12" fmla="*/ 10875 h 21819"/>
                <a:gd name="connsiteX13" fmla="*/ 2005 w 5172"/>
                <a:gd name="connsiteY13" fmla="*/ 15406 h 21819"/>
                <a:gd name="connsiteX14" fmla="*/ 2833 w 5172"/>
                <a:gd name="connsiteY14" fmla="*/ 17195 h 21819"/>
                <a:gd name="connsiteX15" fmla="*/ 5172 w 5172"/>
                <a:gd name="connsiteY15" fmla="*/ 21820 h 21819"/>
                <a:gd name="connsiteX16" fmla="*/ 4969 w 5172"/>
                <a:gd name="connsiteY16" fmla="*/ 21283 h 21819"/>
                <a:gd name="connsiteX17" fmla="*/ 4460 w 5172"/>
                <a:gd name="connsiteY17" fmla="*/ 19320 h 21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172" h="21819">
                  <a:moveTo>
                    <a:pt x="4460" y="19320"/>
                  </a:moveTo>
                  <a:lnTo>
                    <a:pt x="3406" y="14651"/>
                  </a:lnTo>
                  <a:cubicBezTo>
                    <a:pt x="3239" y="13887"/>
                    <a:pt x="3102" y="13195"/>
                    <a:pt x="2992" y="12575"/>
                  </a:cubicBezTo>
                  <a:lnTo>
                    <a:pt x="2882" y="11905"/>
                  </a:lnTo>
                  <a:cubicBezTo>
                    <a:pt x="2734" y="10784"/>
                    <a:pt x="2639" y="10133"/>
                    <a:pt x="2598" y="9950"/>
                  </a:cubicBezTo>
                  <a:cubicBezTo>
                    <a:pt x="2288" y="8716"/>
                    <a:pt x="2034" y="7618"/>
                    <a:pt x="1838" y="6653"/>
                  </a:cubicBezTo>
                  <a:lnTo>
                    <a:pt x="775" y="893"/>
                  </a:lnTo>
                  <a:cubicBezTo>
                    <a:pt x="735" y="695"/>
                    <a:pt x="685" y="488"/>
                    <a:pt x="626" y="271"/>
                  </a:cubicBezTo>
                  <a:cubicBezTo>
                    <a:pt x="620" y="212"/>
                    <a:pt x="556" y="144"/>
                    <a:pt x="433" y="69"/>
                  </a:cubicBezTo>
                  <a:cubicBezTo>
                    <a:pt x="424" y="54"/>
                    <a:pt x="419" y="31"/>
                    <a:pt x="417" y="0"/>
                  </a:cubicBezTo>
                  <a:lnTo>
                    <a:pt x="398" y="58"/>
                  </a:lnTo>
                  <a:cubicBezTo>
                    <a:pt x="119" y="1369"/>
                    <a:pt x="-14" y="3282"/>
                    <a:pt x="1" y="5796"/>
                  </a:cubicBezTo>
                  <a:cubicBezTo>
                    <a:pt x="-1" y="7565"/>
                    <a:pt x="145" y="9258"/>
                    <a:pt x="438" y="10875"/>
                  </a:cubicBezTo>
                  <a:cubicBezTo>
                    <a:pt x="789" y="12279"/>
                    <a:pt x="1311" y="13789"/>
                    <a:pt x="2005" y="15406"/>
                  </a:cubicBezTo>
                  <a:cubicBezTo>
                    <a:pt x="2251" y="15972"/>
                    <a:pt x="2527" y="16569"/>
                    <a:pt x="2833" y="17195"/>
                  </a:cubicBezTo>
                  <a:cubicBezTo>
                    <a:pt x="4216" y="19862"/>
                    <a:pt x="4996" y="21404"/>
                    <a:pt x="5172" y="21820"/>
                  </a:cubicBezTo>
                  <a:lnTo>
                    <a:pt x="4969" y="21283"/>
                  </a:lnTo>
                  <a:cubicBezTo>
                    <a:pt x="4790" y="20630"/>
                    <a:pt x="4620" y="19976"/>
                    <a:pt x="4460" y="1932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3D30F74A-8D5C-155A-173E-C4D144A098BF}"/>
                </a:ext>
              </a:extLst>
            </p:cNvPr>
            <p:cNvSpPr/>
            <p:nvPr/>
          </p:nvSpPr>
          <p:spPr>
            <a:xfrm>
              <a:off x="5955559" y="3403563"/>
              <a:ext cx="11809" cy="24824"/>
            </a:xfrm>
            <a:custGeom>
              <a:avLst/>
              <a:gdLst>
                <a:gd name="connsiteX0" fmla="*/ 9466 w 11809"/>
                <a:gd name="connsiteY0" fmla="*/ 21979 h 24824"/>
                <a:gd name="connsiteX1" fmla="*/ 11810 w 11809"/>
                <a:gd name="connsiteY1" fmla="*/ 24824 h 24824"/>
                <a:gd name="connsiteX2" fmla="*/ 11670 w 11809"/>
                <a:gd name="connsiteY2" fmla="*/ 24557 h 24824"/>
                <a:gd name="connsiteX3" fmla="*/ 11360 w 11809"/>
                <a:gd name="connsiteY3" fmla="*/ 23128 h 24824"/>
                <a:gd name="connsiteX4" fmla="*/ 10678 w 11809"/>
                <a:gd name="connsiteY4" fmla="*/ 21424 h 24824"/>
                <a:gd name="connsiteX5" fmla="*/ 7107 w 11809"/>
                <a:gd name="connsiteY5" fmla="*/ 11813 h 24824"/>
                <a:gd name="connsiteX6" fmla="*/ 2093 w 11809"/>
                <a:gd name="connsiteY6" fmla="*/ 3520 h 24824"/>
                <a:gd name="connsiteX7" fmla="*/ 656 w 11809"/>
                <a:gd name="connsiteY7" fmla="*/ 830 h 24824"/>
                <a:gd name="connsiteX8" fmla="*/ 350 w 11809"/>
                <a:gd name="connsiteY8" fmla="*/ 331 h 24824"/>
                <a:gd name="connsiteX9" fmla="*/ 78 w 11809"/>
                <a:gd name="connsiteY9" fmla="*/ 139 h 24824"/>
                <a:gd name="connsiteX10" fmla="*/ 0 w 11809"/>
                <a:gd name="connsiteY10" fmla="*/ 0 h 24824"/>
                <a:gd name="connsiteX11" fmla="*/ 1 w 11809"/>
                <a:gd name="connsiteY11" fmla="*/ 101 h 24824"/>
                <a:gd name="connsiteX12" fmla="*/ 872 w 11809"/>
                <a:gd name="connsiteY12" fmla="*/ 4167 h 24824"/>
                <a:gd name="connsiteX13" fmla="*/ 4600 w 11809"/>
                <a:gd name="connsiteY13" fmla="*/ 12901 h 24824"/>
                <a:gd name="connsiteX14" fmla="*/ 9466 w 11809"/>
                <a:gd name="connsiteY14" fmla="*/ 21979 h 24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809" h="24824">
                  <a:moveTo>
                    <a:pt x="9466" y="21979"/>
                  </a:moveTo>
                  <a:cubicBezTo>
                    <a:pt x="10468" y="23476"/>
                    <a:pt x="11249" y="24424"/>
                    <a:pt x="11810" y="24824"/>
                  </a:cubicBezTo>
                  <a:lnTo>
                    <a:pt x="11670" y="24557"/>
                  </a:lnTo>
                  <a:cubicBezTo>
                    <a:pt x="11612" y="24071"/>
                    <a:pt x="11509" y="23595"/>
                    <a:pt x="11360" y="23128"/>
                  </a:cubicBezTo>
                  <a:lnTo>
                    <a:pt x="10678" y="21424"/>
                  </a:lnTo>
                  <a:cubicBezTo>
                    <a:pt x="8258" y="14739"/>
                    <a:pt x="7068" y="11535"/>
                    <a:pt x="7107" y="11813"/>
                  </a:cubicBezTo>
                  <a:cubicBezTo>
                    <a:pt x="6164" y="10098"/>
                    <a:pt x="4493" y="7333"/>
                    <a:pt x="2093" y="3520"/>
                  </a:cubicBezTo>
                  <a:lnTo>
                    <a:pt x="656" y="830"/>
                  </a:lnTo>
                  <a:lnTo>
                    <a:pt x="350" y="331"/>
                  </a:lnTo>
                  <a:cubicBezTo>
                    <a:pt x="302" y="242"/>
                    <a:pt x="211" y="177"/>
                    <a:pt x="78" y="139"/>
                  </a:cubicBezTo>
                  <a:lnTo>
                    <a:pt x="0" y="0"/>
                  </a:lnTo>
                  <a:lnTo>
                    <a:pt x="1" y="101"/>
                  </a:lnTo>
                  <a:cubicBezTo>
                    <a:pt x="117" y="1444"/>
                    <a:pt x="408" y="2799"/>
                    <a:pt x="872" y="4167"/>
                  </a:cubicBezTo>
                  <a:cubicBezTo>
                    <a:pt x="1487" y="5797"/>
                    <a:pt x="2730" y="8708"/>
                    <a:pt x="4600" y="12901"/>
                  </a:cubicBezTo>
                  <a:cubicBezTo>
                    <a:pt x="5508" y="14769"/>
                    <a:pt x="7130" y="17795"/>
                    <a:pt x="9466" y="219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317620C0-5022-3344-7CC1-357A8AE11507}"/>
                </a:ext>
              </a:extLst>
            </p:cNvPr>
            <p:cNvSpPr/>
            <p:nvPr/>
          </p:nvSpPr>
          <p:spPr>
            <a:xfrm>
              <a:off x="5977680" y="3447569"/>
              <a:ext cx="7513" cy="12376"/>
            </a:xfrm>
            <a:custGeom>
              <a:avLst/>
              <a:gdLst>
                <a:gd name="connsiteX0" fmla="*/ 530 w 7513"/>
                <a:gd name="connsiteY0" fmla="*/ 1526 h 12376"/>
                <a:gd name="connsiteX1" fmla="*/ 1310 w 7513"/>
                <a:gd name="connsiteY1" fmla="*/ 3079 h 12376"/>
                <a:gd name="connsiteX2" fmla="*/ 2850 w 7513"/>
                <a:gd name="connsiteY2" fmla="*/ 5942 h 12376"/>
                <a:gd name="connsiteX3" fmla="*/ 4827 w 7513"/>
                <a:gd name="connsiteY3" fmla="*/ 8872 h 12376"/>
                <a:gd name="connsiteX4" fmla="*/ 5755 w 7513"/>
                <a:gd name="connsiteY4" fmla="*/ 10114 h 12376"/>
                <a:gd name="connsiteX5" fmla="*/ 7032 w 7513"/>
                <a:gd name="connsiteY5" fmla="*/ 11717 h 12376"/>
                <a:gd name="connsiteX6" fmla="*/ 7514 w 7513"/>
                <a:gd name="connsiteY6" fmla="*/ 12377 h 12376"/>
                <a:gd name="connsiteX7" fmla="*/ 7027 w 7513"/>
                <a:gd name="connsiteY7" fmla="*/ 11383 h 12376"/>
                <a:gd name="connsiteX8" fmla="*/ 5193 w 7513"/>
                <a:gd name="connsiteY8" fmla="*/ 6935 h 12376"/>
                <a:gd name="connsiteX9" fmla="*/ 4252 w 7513"/>
                <a:gd name="connsiteY9" fmla="*/ 4933 h 12376"/>
                <a:gd name="connsiteX10" fmla="*/ 3035 w 7513"/>
                <a:gd name="connsiteY10" fmla="*/ 3374 h 12376"/>
                <a:gd name="connsiteX11" fmla="*/ 971 w 7513"/>
                <a:gd name="connsiteY11" fmla="*/ 991 h 12376"/>
                <a:gd name="connsiteX12" fmla="*/ 215 w 7513"/>
                <a:gd name="connsiteY12" fmla="*/ 27 h 12376"/>
                <a:gd name="connsiteX13" fmla="*/ 144 w 7513"/>
                <a:gd name="connsiteY13" fmla="*/ 0 h 12376"/>
                <a:gd name="connsiteX14" fmla="*/ 134 w 7513"/>
                <a:gd name="connsiteY14" fmla="*/ 1 h 12376"/>
                <a:gd name="connsiteX15" fmla="*/ 0 w 7513"/>
                <a:gd name="connsiteY15" fmla="*/ 9 h 12376"/>
                <a:gd name="connsiteX16" fmla="*/ 38 w 7513"/>
                <a:gd name="connsiteY16" fmla="*/ 204 h 12376"/>
                <a:gd name="connsiteX17" fmla="*/ 530 w 7513"/>
                <a:gd name="connsiteY17" fmla="*/ 1526 h 12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513" h="12376">
                  <a:moveTo>
                    <a:pt x="530" y="1526"/>
                  </a:moveTo>
                  <a:cubicBezTo>
                    <a:pt x="664" y="1824"/>
                    <a:pt x="924" y="2342"/>
                    <a:pt x="1310" y="3079"/>
                  </a:cubicBezTo>
                  <a:lnTo>
                    <a:pt x="2850" y="5942"/>
                  </a:lnTo>
                  <a:cubicBezTo>
                    <a:pt x="3311" y="6712"/>
                    <a:pt x="3970" y="7689"/>
                    <a:pt x="4827" y="8872"/>
                  </a:cubicBezTo>
                  <a:lnTo>
                    <a:pt x="5755" y="10114"/>
                  </a:lnTo>
                  <a:lnTo>
                    <a:pt x="7032" y="11717"/>
                  </a:lnTo>
                  <a:lnTo>
                    <a:pt x="7514" y="12377"/>
                  </a:lnTo>
                  <a:cubicBezTo>
                    <a:pt x="7336" y="12073"/>
                    <a:pt x="7174" y="11741"/>
                    <a:pt x="7027" y="11383"/>
                  </a:cubicBezTo>
                  <a:cubicBezTo>
                    <a:pt x="6273" y="9470"/>
                    <a:pt x="5661" y="7988"/>
                    <a:pt x="5193" y="6935"/>
                  </a:cubicBezTo>
                  <a:cubicBezTo>
                    <a:pt x="4690" y="5790"/>
                    <a:pt x="4377" y="5123"/>
                    <a:pt x="4252" y="4933"/>
                  </a:cubicBezTo>
                  <a:cubicBezTo>
                    <a:pt x="4200" y="4819"/>
                    <a:pt x="3795" y="4299"/>
                    <a:pt x="3035" y="3374"/>
                  </a:cubicBezTo>
                  <a:lnTo>
                    <a:pt x="971" y="991"/>
                  </a:lnTo>
                  <a:cubicBezTo>
                    <a:pt x="658" y="619"/>
                    <a:pt x="406" y="298"/>
                    <a:pt x="215" y="27"/>
                  </a:cubicBezTo>
                  <a:cubicBezTo>
                    <a:pt x="196" y="8"/>
                    <a:pt x="173" y="-1"/>
                    <a:pt x="144" y="0"/>
                  </a:cubicBezTo>
                  <a:lnTo>
                    <a:pt x="134" y="1"/>
                  </a:lnTo>
                  <a:cubicBezTo>
                    <a:pt x="44" y="18"/>
                    <a:pt x="-1" y="21"/>
                    <a:pt x="0" y="9"/>
                  </a:cubicBezTo>
                  <a:cubicBezTo>
                    <a:pt x="2" y="50"/>
                    <a:pt x="15" y="115"/>
                    <a:pt x="38" y="204"/>
                  </a:cubicBezTo>
                  <a:cubicBezTo>
                    <a:pt x="172" y="669"/>
                    <a:pt x="336" y="1110"/>
                    <a:pt x="530" y="1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36CAA87B-8968-EB70-E56F-7638FC042A6B}"/>
                </a:ext>
              </a:extLst>
            </p:cNvPr>
            <p:cNvSpPr/>
            <p:nvPr/>
          </p:nvSpPr>
          <p:spPr>
            <a:xfrm>
              <a:off x="5920832" y="3407230"/>
              <a:ext cx="12001" cy="66909"/>
            </a:xfrm>
            <a:custGeom>
              <a:avLst/>
              <a:gdLst>
                <a:gd name="connsiteX0" fmla="*/ 1379 w 12001"/>
                <a:gd name="connsiteY0" fmla="*/ 35895 h 66909"/>
                <a:gd name="connsiteX1" fmla="*/ 7274 w 12001"/>
                <a:gd name="connsiteY1" fmla="*/ 55494 h 66909"/>
                <a:gd name="connsiteX2" fmla="*/ 12001 w 12001"/>
                <a:gd name="connsiteY2" fmla="*/ 66909 h 66909"/>
                <a:gd name="connsiteX3" fmla="*/ 11505 w 12001"/>
                <a:gd name="connsiteY3" fmla="*/ 65231 h 66909"/>
                <a:gd name="connsiteX4" fmla="*/ 8523 w 12001"/>
                <a:gd name="connsiteY4" fmla="*/ 49302 h 66909"/>
                <a:gd name="connsiteX5" fmla="*/ 4413 w 12001"/>
                <a:gd name="connsiteY5" fmla="*/ 30030 h 66909"/>
                <a:gd name="connsiteX6" fmla="*/ 4174 w 12001"/>
                <a:gd name="connsiteY6" fmla="*/ 28531 h 66909"/>
                <a:gd name="connsiteX7" fmla="*/ 3789 w 12001"/>
                <a:gd name="connsiteY7" fmla="*/ 20317 h 66909"/>
                <a:gd name="connsiteX8" fmla="*/ 4847 w 12001"/>
                <a:gd name="connsiteY8" fmla="*/ 9645 h 66909"/>
                <a:gd name="connsiteX9" fmla="*/ 4915 w 12001"/>
                <a:gd name="connsiteY9" fmla="*/ 6893 h 66909"/>
                <a:gd name="connsiteX10" fmla="*/ 4836 w 12001"/>
                <a:gd name="connsiteY10" fmla="*/ 3366 h 66909"/>
                <a:gd name="connsiteX11" fmla="*/ 4564 w 12001"/>
                <a:gd name="connsiteY11" fmla="*/ 1068 h 66909"/>
                <a:gd name="connsiteX12" fmla="*/ 4363 w 12001"/>
                <a:gd name="connsiteY12" fmla="*/ 505 h 66909"/>
                <a:gd name="connsiteX13" fmla="*/ 4365 w 12001"/>
                <a:gd name="connsiteY13" fmla="*/ 0 h 66909"/>
                <a:gd name="connsiteX14" fmla="*/ 4259 w 12001"/>
                <a:gd name="connsiteY14" fmla="*/ 292 h 66909"/>
                <a:gd name="connsiteX15" fmla="*/ 3588 w 12001"/>
                <a:gd name="connsiteY15" fmla="*/ 2985 h 66909"/>
                <a:gd name="connsiteX16" fmla="*/ 2530 w 12001"/>
                <a:gd name="connsiteY16" fmla="*/ 9219 h 66909"/>
                <a:gd name="connsiteX17" fmla="*/ 374 w 12001"/>
                <a:gd name="connsiteY17" fmla="*/ 19717 h 66909"/>
                <a:gd name="connsiteX18" fmla="*/ 197 w 12001"/>
                <a:gd name="connsiteY18" fmla="*/ 30224 h 66909"/>
                <a:gd name="connsiteX19" fmla="*/ 1379 w 12001"/>
                <a:gd name="connsiteY19" fmla="*/ 35895 h 66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2001" h="66909">
                  <a:moveTo>
                    <a:pt x="1379" y="35895"/>
                  </a:moveTo>
                  <a:cubicBezTo>
                    <a:pt x="4147" y="45375"/>
                    <a:pt x="6112" y="51908"/>
                    <a:pt x="7274" y="55494"/>
                  </a:cubicBezTo>
                  <a:cubicBezTo>
                    <a:pt x="8863" y="60559"/>
                    <a:pt x="10438" y="64364"/>
                    <a:pt x="12001" y="66909"/>
                  </a:cubicBezTo>
                  <a:cubicBezTo>
                    <a:pt x="11795" y="66464"/>
                    <a:pt x="11630" y="65905"/>
                    <a:pt x="11505" y="65231"/>
                  </a:cubicBezTo>
                  <a:cubicBezTo>
                    <a:pt x="10775" y="61107"/>
                    <a:pt x="9781" y="55797"/>
                    <a:pt x="8523" y="49302"/>
                  </a:cubicBezTo>
                  <a:cubicBezTo>
                    <a:pt x="8159" y="47384"/>
                    <a:pt x="6789" y="40960"/>
                    <a:pt x="4413" y="30030"/>
                  </a:cubicBezTo>
                  <a:cubicBezTo>
                    <a:pt x="4300" y="29534"/>
                    <a:pt x="4221" y="29034"/>
                    <a:pt x="4174" y="28531"/>
                  </a:cubicBezTo>
                  <a:cubicBezTo>
                    <a:pt x="3807" y="25405"/>
                    <a:pt x="3679" y="22668"/>
                    <a:pt x="3789" y="20317"/>
                  </a:cubicBezTo>
                  <a:cubicBezTo>
                    <a:pt x="3779" y="19371"/>
                    <a:pt x="4132" y="15814"/>
                    <a:pt x="4847" y="9645"/>
                  </a:cubicBezTo>
                  <a:cubicBezTo>
                    <a:pt x="4882" y="9199"/>
                    <a:pt x="4904" y="8281"/>
                    <a:pt x="4915" y="6893"/>
                  </a:cubicBezTo>
                  <a:cubicBezTo>
                    <a:pt x="4927" y="5301"/>
                    <a:pt x="4901" y="4125"/>
                    <a:pt x="4836" y="3366"/>
                  </a:cubicBezTo>
                  <a:lnTo>
                    <a:pt x="4564" y="1068"/>
                  </a:lnTo>
                  <a:cubicBezTo>
                    <a:pt x="4521" y="858"/>
                    <a:pt x="4454" y="670"/>
                    <a:pt x="4363" y="505"/>
                  </a:cubicBezTo>
                  <a:cubicBezTo>
                    <a:pt x="4349" y="530"/>
                    <a:pt x="4350" y="362"/>
                    <a:pt x="4365" y="0"/>
                  </a:cubicBezTo>
                  <a:lnTo>
                    <a:pt x="4259" y="292"/>
                  </a:lnTo>
                  <a:cubicBezTo>
                    <a:pt x="4075" y="796"/>
                    <a:pt x="3852" y="1694"/>
                    <a:pt x="3588" y="2985"/>
                  </a:cubicBezTo>
                  <a:cubicBezTo>
                    <a:pt x="3537" y="3123"/>
                    <a:pt x="3185" y="5201"/>
                    <a:pt x="2530" y="9219"/>
                  </a:cubicBezTo>
                  <a:cubicBezTo>
                    <a:pt x="1365" y="14201"/>
                    <a:pt x="645" y="17701"/>
                    <a:pt x="374" y="19717"/>
                  </a:cubicBezTo>
                  <a:cubicBezTo>
                    <a:pt x="-56" y="23129"/>
                    <a:pt x="-115" y="26632"/>
                    <a:pt x="197" y="30224"/>
                  </a:cubicBezTo>
                  <a:cubicBezTo>
                    <a:pt x="471" y="32303"/>
                    <a:pt x="865" y="34194"/>
                    <a:pt x="1379" y="358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B34F0233-1B54-B852-6B3C-9DE3009FDD97}"/>
                </a:ext>
              </a:extLst>
            </p:cNvPr>
            <p:cNvSpPr/>
            <p:nvPr/>
          </p:nvSpPr>
          <p:spPr>
            <a:xfrm>
              <a:off x="5940075" y="3489762"/>
              <a:ext cx="852" cy="1976"/>
            </a:xfrm>
            <a:custGeom>
              <a:avLst/>
              <a:gdLst>
                <a:gd name="connsiteX0" fmla="*/ 639 w 852"/>
                <a:gd name="connsiteY0" fmla="*/ 880 h 1976"/>
                <a:gd name="connsiteX1" fmla="*/ 622 w 852"/>
                <a:gd name="connsiteY1" fmla="*/ 746 h 1976"/>
                <a:gd name="connsiteX2" fmla="*/ 603 w 852"/>
                <a:gd name="connsiteY2" fmla="*/ 685 h 1976"/>
                <a:gd name="connsiteX3" fmla="*/ 576 w 852"/>
                <a:gd name="connsiteY3" fmla="*/ 627 h 1976"/>
                <a:gd name="connsiteX4" fmla="*/ 376 w 852"/>
                <a:gd name="connsiteY4" fmla="*/ 281 h 1976"/>
                <a:gd name="connsiteX5" fmla="*/ 236 w 852"/>
                <a:gd name="connsiteY5" fmla="*/ 69 h 1976"/>
                <a:gd name="connsiteX6" fmla="*/ 176 w 852"/>
                <a:gd name="connsiteY6" fmla="*/ 29 h 1976"/>
                <a:gd name="connsiteX7" fmla="*/ 36 w 852"/>
                <a:gd name="connsiteY7" fmla="*/ 26 h 1976"/>
                <a:gd name="connsiteX8" fmla="*/ 0 w 852"/>
                <a:gd name="connsiteY8" fmla="*/ 0 h 1976"/>
                <a:gd name="connsiteX9" fmla="*/ 1 w 852"/>
                <a:gd name="connsiteY9" fmla="*/ 29 h 1976"/>
                <a:gd name="connsiteX10" fmla="*/ 108 w 852"/>
                <a:gd name="connsiteY10" fmla="*/ 671 h 1976"/>
                <a:gd name="connsiteX11" fmla="*/ 205 w 852"/>
                <a:gd name="connsiteY11" fmla="*/ 974 h 1976"/>
                <a:gd name="connsiteX12" fmla="*/ 270 w 852"/>
                <a:gd name="connsiteY12" fmla="*/ 1092 h 1976"/>
                <a:gd name="connsiteX13" fmla="*/ 312 w 852"/>
                <a:gd name="connsiteY13" fmla="*/ 1150 h 1976"/>
                <a:gd name="connsiteX14" fmla="*/ 359 w 852"/>
                <a:gd name="connsiteY14" fmla="*/ 1206 h 1976"/>
                <a:gd name="connsiteX15" fmla="*/ 520 w 852"/>
                <a:gd name="connsiteY15" fmla="*/ 1371 h 1976"/>
                <a:gd name="connsiteX16" fmla="*/ 610 w 852"/>
                <a:gd name="connsiteY16" fmla="*/ 1491 h 1976"/>
                <a:gd name="connsiteX17" fmla="*/ 853 w 852"/>
                <a:gd name="connsiteY17" fmla="*/ 1977 h 1976"/>
                <a:gd name="connsiteX18" fmla="*/ 658 w 852"/>
                <a:gd name="connsiteY18" fmla="*/ 1397 h 1976"/>
                <a:gd name="connsiteX19" fmla="*/ 641 w 852"/>
                <a:gd name="connsiteY19" fmla="*/ 1248 h 1976"/>
                <a:gd name="connsiteX20" fmla="*/ 641 w 852"/>
                <a:gd name="connsiteY20" fmla="*/ 951 h 1976"/>
                <a:gd name="connsiteX21" fmla="*/ 639 w 852"/>
                <a:gd name="connsiteY21" fmla="*/ 880 h 1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52" h="1976">
                  <a:moveTo>
                    <a:pt x="639" y="880"/>
                  </a:moveTo>
                  <a:cubicBezTo>
                    <a:pt x="637" y="833"/>
                    <a:pt x="631" y="788"/>
                    <a:pt x="622" y="746"/>
                  </a:cubicBezTo>
                  <a:lnTo>
                    <a:pt x="603" y="685"/>
                  </a:lnTo>
                  <a:lnTo>
                    <a:pt x="576" y="627"/>
                  </a:lnTo>
                  <a:cubicBezTo>
                    <a:pt x="483" y="463"/>
                    <a:pt x="416" y="348"/>
                    <a:pt x="376" y="281"/>
                  </a:cubicBezTo>
                  <a:cubicBezTo>
                    <a:pt x="331" y="206"/>
                    <a:pt x="285" y="135"/>
                    <a:pt x="236" y="69"/>
                  </a:cubicBezTo>
                  <a:cubicBezTo>
                    <a:pt x="224" y="54"/>
                    <a:pt x="204" y="41"/>
                    <a:pt x="176" y="29"/>
                  </a:cubicBezTo>
                  <a:cubicBezTo>
                    <a:pt x="158" y="21"/>
                    <a:pt x="111" y="20"/>
                    <a:pt x="36" y="26"/>
                  </a:cubicBezTo>
                  <a:cubicBezTo>
                    <a:pt x="25" y="26"/>
                    <a:pt x="13" y="17"/>
                    <a:pt x="0" y="0"/>
                  </a:cubicBezTo>
                  <a:lnTo>
                    <a:pt x="1" y="29"/>
                  </a:lnTo>
                  <a:cubicBezTo>
                    <a:pt x="9" y="147"/>
                    <a:pt x="45" y="360"/>
                    <a:pt x="108" y="671"/>
                  </a:cubicBezTo>
                  <a:cubicBezTo>
                    <a:pt x="141" y="813"/>
                    <a:pt x="173" y="914"/>
                    <a:pt x="205" y="974"/>
                  </a:cubicBezTo>
                  <a:cubicBezTo>
                    <a:pt x="223" y="1014"/>
                    <a:pt x="245" y="1054"/>
                    <a:pt x="270" y="1092"/>
                  </a:cubicBezTo>
                  <a:lnTo>
                    <a:pt x="312" y="1150"/>
                  </a:lnTo>
                  <a:lnTo>
                    <a:pt x="359" y="1206"/>
                  </a:lnTo>
                  <a:cubicBezTo>
                    <a:pt x="452" y="1296"/>
                    <a:pt x="506" y="1350"/>
                    <a:pt x="520" y="1371"/>
                  </a:cubicBezTo>
                  <a:cubicBezTo>
                    <a:pt x="553" y="1410"/>
                    <a:pt x="583" y="1450"/>
                    <a:pt x="610" y="1491"/>
                  </a:cubicBezTo>
                  <a:cubicBezTo>
                    <a:pt x="674" y="1577"/>
                    <a:pt x="756" y="1739"/>
                    <a:pt x="853" y="1977"/>
                  </a:cubicBezTo>
                  <a:cubicBezTo>
                    <a:pt x="744" y="1691"/>
                    <a:pt x="679" y="1498"/>
                    <a:pt x="658" y="1397"/>
                  </a:cubicBezTo>
                  <a:cubicBezTo>
                    <a:pt x="648" y="1348"/>
                    <a:pt x="643" y="1299"/>
                    <a:pt x="641" y="1248"/>
                  </a:cubicBezTo>
                  <a:cubicBezTo>
                    <a:pt x="638" y="1247"/>
                    <a:pt x="638" y="1148"/>
                    <a:pt x="641" y="951"/>
                  </a:cubicBezTo>
                  <a:lnTo>
                    <a:pt x="639" y="88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068BB003-7B71-2CB3-5E89-2A7A5F03CD5A}"/>
                </a:ext>
              </a:extLst>
            </p:cNvPr>
            <p:cNvSpPr/>
            <p:nvPr/>
          </p:nvSpPr>
          <p:spPr>
            <a:xfrm>
              <a:off x="5929300" y="3437450"/>
              <a:ext cx="16574" cy="54550"/>
            </a:xfrm>
            <a:custGeom>
              <a:avLst/>
              <a:gdLst>
                <a:gd name="connsiteX0" fmla="*/ 5855 w 16574"/>
                <a:gd name="connsiteY0" fmla="*/ 31018 h 54550"/>
                <a:gd name="connsiteX1" fmla="*/ 10302 w 16574"/>
                <a:gd name="connsiteY1" fmla="*/ 43408 h 54550"/>
                <a:gd name="connsiteX2" fmla="*/ 16575 w 16574"/>
                <a:gd name="connsiteY2" fmla="*/ 54550 h 54550"/>
                <a:gd name="connsiteX3" fmla="*/ 12353 w 16574"/>
                <a:gd name="connsiteY3" fmla="*/ 42104 h 54550"/>
                <a:gd name="connsiteX4" fmla="*/ 11336 w 16574"/>
                <a:gd name="connsiteY4" fmla="*/ 38472 h 54550"/>
                <a:gd name="connsiteX5" fmla="*/ 8703 w 16574"/>
                <a:gd name="connsiteY5" fmla="*/ 28011 h 54550"/>
                <a:gd name="connsiteX6" fmla="*/ 7115 w 16574"/>
                <a:gd name="connsiteY6" fmla="*/ 22347 h 54550"/>
                <a:gd name="connsiteX7" fmla="*/ 1818 w 16574"/>
                <a:gd name="connsiteY7" fmla="*/ 4854 h 54550"/>
                <a:gd name="connsiteX8" fmla="*/ 96 w 16574"/>
                <a:gd name="connsiteY8" fmla="*/ 0 h 54550"/>
                <a:gd name="connsiteX9" fmla="*/ 54 w 16574"/>
                <a:gd name="connsiteY9" fmla="*/ 263 h 54550"/>
                <a:gd name="connsiteX10" fmla="*/ 1572 w 16574"/>
                <a:gd name="connsiteY10" fmla="*/ 13367 h 54550"/>
                <a:gd name="connsiteX11" fmla="*/ 5855 w 16574"/>
                <a:gd name="connsiteY11" fmla="*/ 31018 h 54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574" h="54550">
                  <a:moveTo>
                    <a:pt x="5855" y="31018"/>
                  </a:moveTo>
                  <a:cubicBezTo>
                    <a:pt x="7614" y="36755"/>
                    <a:pt x="9096" y="40886"/>
                    <a:pt x="10302" y="43408"/>
                  </a:cubicBezTo>
                  <a:cubicBezTo>
                    <a:pt x="11481" y="46114"/>
                    <a:pt x="13572" y="49828"/>
                    <a:pt x="16575" y="54550"/>
                  </a:cubicBezTo>
                  <a:cubicBezTo>
                    <a:pt x="16163" y="53813"/>
                    <a:pt x="14756" y="49664"/>
                    <a:pt x="12353" y="42104"/>
                  </a:cubicBezTo>
                  <a:cubicBezTo>
                    <a:pt x="11972" y="40844"/>
                    <a:pt x="11633" y="39633"/>
                    <a:pt x="11336" y="38472"/>
                  </a:cubicBezTo>
                  <a:cubicBezTo>
                    <a:pt x="10124" y="33492"/>
                    <a:pt x="9246" y="30005"/>
                    <a:pt x="8703" y="28011"/>
                  </a:cubicBezTo>
                  <a:cubicBezTo>
                    <a:pt x="8186" y="26069"/>
                    <a:pt x="7657" y="24181"/>
                    <a:pt x="7115" y="22347"/>
                  </a:cubicBezTo>
                  <a:cubicBezTo>
                    <a:pt x="6370" y="19765"/>
                    <a:pt x="4605" y="13934"/>
                    <a:pt x="1818" y="4854"/>
                  </a:cubicBezTo>
                  <a:cubicBezTo>
                    <a:pt x="760" y="1592"/>
                    <a:pt x="186" y="-26"/>
                    <a:pt x="96" y="0"/>
                  </a:cubicBezTo>
                  <a:lnTo>
                    <a:pt x="54" y="263"/>
                  </a:lnTo>
                  <a:cubicBezTo>
                    <a:pt x="-177" y="2305"/>
                    <a:pt x="329" y="6673"/>
                    <a:pt x="1572" y="13367"/>
                  </a:cubicBezTo>
                  <a:cubicBezTo>
                    <a:pt x="2559" y="18846"/>
                    <a:pt x="3987" y="24730"/>
                    <a:pt x="5855" y="310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9572E044-A039-5E83-8C98-64CC17675870}"/>
                </a:ext>
              </a:extLst>
            </p:cNvPr>
            <p:cNvSpPr/>
            <p:nvPr/>
          </p:nvSpPr>
          <p:spPr>
            <a:xfrm>
              <a:off x="5931475" y="3423279"/>
              <a:ext cx="655" cy="3393"/>
            </a:xfrm>
            <a:custGeom>
              <a:avLst/>
              <a:gdLst>
                <a:gd name="connsiteX0" fmla="*/ 35 w 655"/>
                <a:gd name="connsiteY0" fmla="*/ 3217 h 3393"/>
                <a:gd name="connsiteX1" fmla="*/ 8 w 655"/>
                <a:gd name="connsiteY1" fmla="*/ 3215 h 3393"/>
                <a:gd name="connsiteX2" fmla="*/ 9 w 655"/>
                <a:gd name="connsiteY2" fmla="*/ 3304 h 3393"/>
                <a:gd name="connsiteX3" fmla="*/ 154 w 655"/>
                <a:gd name="connsiteY3" fmla="*/ 3393 h 3393"/>
                <a:gd name="connsiteX4" fmla="*/ 260 w 655"/>
                <a:gd name="connsiteY4" fmla="*/ 3302 h 3393"/>
                <a:gd name="connsiteX5" fmla="*/ 512 w 655"/>
                <a:gd name="connsiteY5" fmla="*/ 2534 h 3393"/>
                <a:gd name="connsiteX6" fmla="*/ 655 w 655"/>
                <a:gd name="connsiteY6" fmla="*/ 1900 h 3393"/>
                <a:gd name="connsiteX7" fmla="*/ 652 w 655"/>
                <a:gd name="connsiteY7" fmla="*/ 1845 h 3393"/>
                <a:gd name="connsiteX8" fmla="*/ 628 w 655"/>
                <a:gd name="connsiteY8" fmla="*/ 1725 h 3393"/>
                <a:gd name="connsiteX9" fmla="*/ 514 w 655"/>
                <a:gd name="connsiteY9" fmla="*/ 1366 h 3393"/>
                <a:gd name="connsiteX10" fmla="*/ 474 w 655"/>
                <a:gd name="connsiteY10" fmla="*/ 1201 h 3393"/>
                <a:gd name="connsiteX11" fmla="*/ 460 w 655"/>
                <a:gd name="connsiteY11" fmla="*/ 1114 h 3393"/>
                <a:gd name="connsiteX12" fmla="*/ 409 w 655"/>
                <a:gd name="connsiteY12" fmla="*/ 560 h 3393"/>
                <a:gd name="connsiteX13" fmla="*/ 397 w 655"/>
                <a:gd name="connsiteY13" fmla="*/ 275 h 3393"/>
                <a:gd name="connsiteX14" fmla="*/ 398 w 655"/>
                <a:gd name="connsiteY14" fmla="*/ 0 h 3393"/>
                <a:gd name="connsiteX15" fmla="*/ 395 w 655"/>
                <a:gd name="connsiteY15" fmla="*/ 0 h 3393"/>
                <a:gd name="connsiteX16" fmla="*/ 392 w 655"/>
                <a:gd name="connsiteY16" fmla="*/ 46 h 3393"/>
                <a:gd name="connsiteX17" fmla="*/ 259 w 655"/>
                <a:gd name="connsiteY17" fmla="*/ 1016 h 3393"/>
                <a:gd name="connsiteX18" fmla="*/ 204 w 655"/>
                <a:gd name="connsiteY18" fmla="*/ 1272 h 3393"/>
                <a:gd name="connsiteX19" fmla="*/ 165 w 655"/>
                <a:gd name="connsiteY19" fmla="*/ 1427 h 3393"/>
                <a:gd name="connsiteX20" fmla="*/ 123 w 655"/>
                <a:gd name="connsiteY20" fmla="*/ 1569 h 3393"/>
                <a:gd name="connsiteX21" fmla="*/ 39 w 655"/>
                <a:gd name="connsiteY21" fmla="*/ 1813 h 3393"/>
                <a:gd name="connsiteX22" fmla="*/ 8 w 655"/>
                <a:gd name="connsiteY22" fmla="*/ 1963 h 3393"/>
                <a:gd name="connsiteX23" fmla="*/ 1 w 655"/>
                <a:gd name="connsiteY23" fmla="*/ 2119 h 3393"/>
                <a:gd name="connsiteX24" fmla="*/ 38 w 655"/>
                <a:gd name="connsiteY24" fmla="*/ 3021 h 3393"/>
                <a:gd name="connsiteX25" fmla="*/ 35 w 655"/>
                <a:gd name="connsiteY25" fmla="*/ 3217 h 3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55" h="3393">
                  <a:moveTo>
                    <a:pt x="35" y="3217"/>
                  </a:moveTo>
                  <a:lnTo>
                    <a:pt x="8" y="3215"/>
                  </a:lnTo>
                  <a:cubicBezTo>
                    <a:pt x="4" y="3242"/>
                    <a:pt x="4" y="3271"/>
                    <a:pt x="9" y="3304"/>
                  </a:cubicBezTo>
                  <a:cubicBezTo>
                    <a:pt x="12" y="3340"/>
                    <a:pt x="60" y="3371"/>
                    <a:pt x="154" y="3393"/>
                  </a:cubicBezTo>
                  <a:cubicBezTo>
                    <a:pt x="200" y="3396"/>
                    <a:pt x="235" y="3365"/>
                    <a:pt x="260" y="3302"/>
                  </a:cubicBezTo>
                  <a:cubicBezTo>
                    <a:pt x="331" y="3125"/>
                    <a:pt x="415" y="2870"/>
                    <a:pt x="512" y="2534"/>
                  </a:cubicBezTo>
                  <a:cubicBezTo>
                    <a:pt x="570" y="2340"/>
                    <a:pt x="617" y="2129"/>
                    <a:pt x="655" y="1900"/>
                  </a:cubicBezTo>
                  <a:lnTo>
                    <a:pt x="652" y="1845"/>
                  </a:lnTo>
                  <a:cubicBezTo>
                    <a:pt x="648" y="1807"/>
                    <a:pt x="639" y="1767"/>
                    <a:pt x="628" y="1725"/>
                  </a:cubicBezTo>
                  <a:lnTo>
                    <a:pt x="514" y="1366"/>
                  </a:lnTo>
                  <a:cubicBezTo>
                    <a:pt x="498" y="1313"/>
                    <a:pt x="485" y="1258"/>
                    <a:pt x="474" y="1201"/>
                  </a:cubicBezTo>
                  <a:lnTo>
                    <a:pt x="460" y="1114"/>
                  </a:lnTo>
                  <a:cubicBezTo>
                    <a:pt x="439" y="939"/>
                    <a:pt x="421" y="755"/>
                    <a:pt x="409" y="560"/>
                  </a:cubicBezTo>
                  <a:cubicBezTo>
                    <a:pt x="401" y="401"/>
                    <a:pt x="397" y="306"/>
                    <a:pt x="397" y="275"/>
                  </a:cubicBezTo>
                  <a:cubicBezTo>
                    <a:pt x="395" y="120"/>
                    <a:pt x="396" y="28"/>
                    <a:pt x="398" y="0"/>
                  </a:cubicBezTo>
                  <a:lnTo>
                    <a:pt x="395" y="0"/>
                  </a:lnTo>
                  <a:lnTo>
                    <a:pt x="392" y="46"/>
                  </a:lnTo>
                  <a:cubicBezTo>
                    <a:pt x="373" y="369"/>
                    <a:pt x="328" y="691"/>
                    <a:pt x="259" y="1016"/>
                  </a:cubicBezTo>
                  <a:lnTo>
                    <a:pt x="204" y="1272"/>
                  </a:lnTo>
                  <a:cubicBezTo>
                    <a:pt x="191" y="1326"/>
                    <a:pt x="178" y="1378"/>
                    <a:pt x="165" y="1427"/>
                  </a:cubicBezTo>
                  <a:cubicBezTo>
                    <a:pt x="152" y="1477"/>
                    <a:pt x="138" y="1524"/>
                    <a:pt x="123" y="1569"/>
                  </a:cubicBezTo>
                  <a:lnTo>
                    <a:pt x="39" y="1813"/>
                  </a:lnTo>
                  <a:cubicBezTo>
                    <a:pt x="31" y="1834"/>
                    <a:pt x="21" y="1884"/>
                    <a:pt x="8" y="1963"/>
                  </a:cubicBezTo>
                  <a:cubicBezTo>
                    <a:pt x="1" y="2024"/>
                    <a:pt x="-1" y="2075"/>
                    <a:pt x="1" y="2119"/>
                  </a:cubicBezTo>
                  <a:cubicBezTo>
                    <a:pt x="26" y="2418"/>
                    <a:pt x="38" y="2720"/>
                    <a:pt x="38" y="3021"/>
                  </a:cubicBezTo>
                  <a:cubicBezTo>
                    <a:pt x="38" y="3125"/>
                    <a:pt x="37" y="3191"/>
                    <a:pt x="35" y="32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00519562-335E-3A39-BC9A-1459B322B258}"/>
                </a:ext>
              </a:extLst>
            </p:cNvPr>
            <p:cNvSpPr/>
            <p:nvPr/>
          </p:nvSpPr>
          <p:spPr>
            <a:xfrm>
              <a:off x="5910470" y="3134647"/>
              <a:ext cx="30078" cy="22434"/>
            </a:xfrm>
            <a:custGeom>
              <a:avLst/>
              <a:gdLst>
                <a:gd name="connsiteX0" fmla="*/ 30078 w 30078"/>
                <a:gd name="connsiteY0" fmla="*/ 10438 h 22434"/>
                <a:gd name="connsiteX1" fmla="*/ 28803 w 30078"/>
                <a:gd name="connsiteY1" fmla="*/ 5501 h 22434"/>
                <a:gd name="connsiteX2" fmla="*/ 27148 w 30078"/>
                <a:gd name="connsiteY2" fmla="*/ 2659 h 22434"/>
                <a:gd name="connsiteX3" fmla="*/ 20851 w 30078"/>
                <a:gd name="connsiteY3" fmla="*/ 0 h 22434"/>
                <a:gd name="connsiteX4" fmla="*/ 20779 w 30078"/>
                <a:gd name="connsiteY4" fmla="*/ 0 h 22434"/>
                <a:gd name="connsiteX5" fmla="*/ 16305 w 30078"/>
                <a:gd name="connsiteY5" fmla="*/ 888 h 22434"/>
                <a:gd name="connsiteX6" fmla="*/ 11227 w 30078"/>
                <a:gd name="connsiteY6" fmla="*/ 4428 h 22434"/>
                <a:gd name="connsiteX7" fmla="*/ 7016 w 30078"/>
                <a:gd name="connsiteY7" fmla="*/ 10094 h 22434"/>
                <a:gd name="connsiteX8" fmla="*/ 2400 w 30078"/>
                <a:gd name="connsiteY8" fmla="*/ 18245 h 22434"/>
                <a:gd name="connsiteX9" fmla="*/ 323 w 30078"/>
                <a:gd name="connsiteY9" fmla="*/ 21561 h 22434"/>
                <a:gd name="connsiteX10" fmla="*/ 0 w 30078"/>
                <a:gd name="connsiteY10" fmla="*/ 22434 h 22434"/>
                <a:gd name="connsiteX11" fmla="*/ 3428 w 30078"/>
                <a:gd name="connsiteY11" fmla="*/ 19315 h 22434"/>
                <a:gd name="connsiteX12" fmla="*/ 9788 w 30078"/>
                <a:gd name="connsiteY12" fmla="*/ 11071 h 22434"/>
                <a:gd name="connsiteX13" fmla="*/ 12307 w 30078"/>
                <a:gd name="connsiteY13" fmla="*/ 8157 h 22434"/>
                <a:gd name="connsiteX14" fmla="*/ 18691 w 30078"/>
                <a:gd name="connsiteY14" fmla="*/ 3117 h 22434"/>
                <a:gd name="connsiteX15" fmla="*/ 30078 w 30078"/>
                <a:gd name="connsiteY15" fmla="*/ 10438 h 22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0078" h="22434">
                  <a:moveTo>
                    <a:pt x="30078" y="10438"/>
                  </a:moveTo>
                  <a:cubicBezTo>
                    <a:pt x="29590" y="8059"/>
                    <a:pt x="29164" y="6414"/>
                    <a:pt x="28803" y="5501"/>
                  </a:cubicBezTo>
                  <a:cubicBezTo>
                    <a:pt x="28231" y="4131"/>
                    <a:pt x="27680" y="3184"/>
                    <a:pt x="27148" y="2659"/>
                  </a:cubicBezTo>
                  <a:cubicBezTo>
                    <a:pt x="25623" y="915"/>
                    <a:pt x="23524" y="28"/>
                    <a:pt x="20851" y="0"/>
                  </a:cubicBezTo>
                  <a:lnTo>
                    <a:pt x="20779" y="0"/>
                  </a:lnTo>
                  <a:cubicBezTo>
                    <a:pt x="18787" y="78"/>
                    <a:pt x="17296" y="375"/>
                    <a:pt x="16305" y="888"/>
                  </a:cubicBezTo>
                  <a:cubicBezTo>
                    <a:pt x="14223" y="1906"/>
                    <a:pt x="12531" y="3086"/>
                    <a:pt x="11227" y="4428"/>
                  </a:cubicBezTo>
                  <a:cubicBezTo>
                    <a:pt x="9948" y="5740"/>
                    <a:pt x="8544" y="7628"/>
                    <a:pt x="7016" y="10094"/>
                  </a:cubicBezTo>
                  <a:cubicBezTo>
                    <a:pt x="5943" y="11782"/>
                    <a:pt x="4404" y="14499"/>
                    <a:pt x="2400" y="18245"/>
                  </a:cubicBezTo>
                  <a:lnTo>
                    <a:pt x="323" y="21561"/>
                  </a:lnTo>
                  <a:cubicBezTo>
                    <a:pt x="108" y="21877"/>
                    <a:pt x="0" y="22168"/>
                    <a:pt x="0" y="22434"/>
                  </a:cubicBezTo>
                  <a:cubicBezTo>
                    <a:pt x="1226" y="21564"/>
                    <a:pt x="2369" y="20524"/>
                    <a:pt x="3428" y="19315"/>
                  </a:cubicBezTo>
                  <a:lnTo>
                    <a:pt x="9788" y="11071"/>
                  </a:lnTo>
                  <a:cubicBezTo>
                    <a:pt x="10687" y="9931"/>
                    <a:pt x="11526" y="8961"/>
                    <a:pt x="12307" y="8157"/>
                  </a:cubicBezTo>
                  <a:cubicBezTo>
                    <a:pt x="15049" y="5311"/>
                    <a:pt x="17177" y="3632"/>
                    <a:pt x="18691" y="3117"/>
                  </a:cubicBezTo>
                  <a:cubicBezTo>
                    <a:pt x="23939" y="1142"/>
                    <a:pt x="27734" y="3582"/>
                    <a:pt x="30078" y="104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478CDE52-2775-0C0A-6017-61288603C4EA}"/>
                </a:ext>
              </a:extLst>
            </p:cNvPr>
            <p:cNvSpPr/>
            <p:nvPr/>
          </p:nvSpPr>
          <p:spPr>
            <a:xfrm>
              <a:off x="5929724" y="3180278"/>
              <a:ext cx="23083" cy="7764"/>
            </a:xfrm>
            <a:custGeom>
              <a:avLst/>
              <a:gdLst>
                <a:gd name="connsiteX0" fmla="*/ 7273 w 23083"/>
                <a:gd name="connsiteY0" fmla="*/ 2704 h 7764"/>
                <a:gd name="connsiteX1" fmla="*/ 9685 w 23083"/>
                <a:gd name="connsiteY1" fmla="*/ 2491 h 7764"/>
                <a:gd name="connsiteX2" fmla="*/ 12561 w 23083"/>
                <a:gd name="connsiteY2" fmla="*/ 2636 h 7764"/>
                <a:gd name="connsiteX3" fmla="*/ 13479 w 23083"/>
                <a:gd name="connsiteY3" fmla="*/ 2712 h 7764"/>
                <a:gd name="connsiteX4" fmla="*/ 19128 w 23083"/>
                <a:gd name="connsiteY4" fmla="*/ 4373 h 7764"/>
                <a:gd name="connsiteX5" fmla="*/ 23083 w 23083"/>
                <a:gd name="connsiteY5" fmla="*/ 7764 h 7764"/>
                <a:gd name="connsiteX6" fmla="*/ 20967 w 23083"/>
                <a:gd name="connsiteY6" fmla="*/ 4458 h 7764"/>
                <a:gd name="connsiteX7" fmla="*/ 18677 w 23083"/>
                <a:gd name="connsiteY7" fmla="*/ 2495 h 7764"/>
                <a:gd name="connsiteX8" fmla="*/ 10867 w 23083"/>
                <a:gd name="connsiteY8" fmla="*/ 0 h 7764"/>
                <a:gd name="connsiteX9" fmla="*/ 10828 w 23083"/>
                <a:gd name="connsiteY9" fmla="*/ 1 h 7764"/>
                <a:gd name="connsiteX10" fmla="*/ 5333 w 23083"/>
                <a:gd name="connsiteY10" fmla="*/ 1284 h 7764"/>
                <a:gd name="connsiteX11" fmla="*/ 0 w 23083"/>
                <a:gd name="connsiteY11" fmla="*/ 5204 h 7764"/>
                <a:gd name="connsiteX12" fmla="*/ 1140 w 23083"/>
                <a:gd name="connsiteY12" fmla="*/ 4834 h 7764"/>
                <a:gd name="connsiteX13" fmla="*/ 5226 w 23083"/>
                <a:gd name="connsiteY13" fmla="*/ 3247 h 7764"/>
                <a:gd name="connsiteX14" fmla="*/ 7273 w 23083"/>
                <a:gd name="connsiteY14" fmla="*/ 2704 h 7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3083" h="7764">
                  <a:moveTo>
                    <a:pt x="7273" y="2704"/>
                  </a:moveTo>
                  <a:cubicBezTo>
                    <a:pt x="8009" y="2570"/>
                    <a:pt x="8813" y="2498"/>
                    <a:pt x="9685" y="2491"/>
                  </a:cubicBezTo>
                  <a:lnTo>
                    <a:pt x="12561" y="2636"/>
                  </a:lnTo>
                  <a:lnTo>
                    <a:pt x="13479" y="2712"/>
                  </a:lnTo>
                  <a:cubicBezTo>
                    <a:pt x="15347" y="2909"/>
                    <a:pt x="17229" y="3463"/>
                    <a:pt x="19128" y="4373"/>
                  </a:cubicBezTo>
                  <a:cubicBezTo>
                    <a:pt x="20948" y="5421"/>
                    <a:pt x="22266" y="6551"/>
                    <a:pt x="23083" y="7764"/>
                  </a:cubicBezTo>
                  <a:cubicBezTo>
                    <a:pt x="22015" y="5898"/>
                    <a:pt x="21310" y="4796"/>
                    <a:pt x="20967" y="4458"/>
                  </a:cubicBezTo>
                  <a:cubicBezTo>
                    <a:pt x="20407" y="3756"/>
                    <a:pt x="19644" y="3101"/>
                    <a:pt x="18677" y="2495"/>
                  </a:cubicBezTo>
                  <a:cubicBezTo>
                    <a:pt x="16279" y="981"/>
                    <a:pt x="13676" y="150"/>
                    <a:pt x="10867" y="0"/>
                  </a:cubicBezTo>
                  <a:lnTo>
                    <a:pt x="10828" y="1"/>
                  </a:lnTo>
                  <a:cubicBezTo>
                    <a:pt x="8977" y="38"/>
                    <a:pt x="7145" y="466"/>
                    <a:pt x="5333" y="1284"/>
                  </a:cubicBezTo>
                  <a:cubicBezTo>
                    <a:pt x="2664" y="2678"/>
                    <a:pt x="885" y="3985"/>
                    <a:pt x="0" y="5204"/>
                  </a:cubicBezTo>
                  <a:cubicBezTo>
                    <a:pt x="309" y="5130"/>
                    <a:pt x="688" y="5007"/>
                    <a:pt x="1140" y="4834"/>
                  </a:cubicBezTo>
                  <a:cubicBezTo>
                    <a:pt x="3296" y="3961"/>
                    <a:pt x="4658" y="3432"/>
                    <a:pt x="5226" y="3247"/>
                  </a:cubicBezTo>
                  <a:cubicBezTo>
                    <a:pt x="5965" y="2992"/>
                    <a:pt x="6647" y="2811"/>
                    <a:pt x="7273" y="27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32759C78-88DE-CDBA-F2B2-2FB209ACA0D1}"/>
                </a:ext>
              </a:extLst>
            </p:cNvPr>
            <p:cNvSpPr/>
            <p:nvPr/>
          </p:nvSpPr>
          <p:spPr>
            <a:xfrm>
              <a:off x="5946606" y="3225391"/>
              <a:ext cx="22764" cy="6897"/>
            </a:xfrm>
            <a:custGeom>
              <a:avLst/>
              <a:gdLst>
                <a:gd name="connsiteX0" fmla="*/ 10160 w 22764"/>
                <a:gd name="connsiteY0" fmla="*/ 2974 h 6897"/>
                <a:gd name="connsiteX1" fmla="*/ 10807 w 22764"/>
                <a:gd name="connsiteY1" fmla="*/ 2848 h 6897"/>
                <a:gd name="connsiteX2" fmla="*/ 11671 w 22764"/>
                <a:gd name="connsiteY2" fmla="*/ 2727 h 6897"/>
                <a:gd name="connsiteX3" fmla="*/ 12832 w 22764"/>
                <a:gd name="connsiteY3" fmla="*/ 2517 h 6897"/>
                <a:gd name="connsiteX4" fmla="*/ 14705 w 22764"/>
                <a:gd name="connsiteY4" fmla="*/ 2483 h 6897"/>
                <a:gd name="connsiteX5" fmla="*/ 19359 w 22764"/>
                <a:gd name="connsiteY5" fmla="*/ 3964 h 6897"/>
                <a:gd name="connsiteX6" fmla="*/ 22764 w 22764"/>
                <a:gd name="connsiteY6" fmla="*/ 6897 h 6897"/>
                <a:gd name="connsiteX7" fmla="*/ 18841 w 22764"/>
                <a:gd name="connsiteY7" fmla="*/ 1847 h 6897"/>
                <a:gd name="connsiteX8" fmla="*/ 12549 w 22764"/>
                <a:gd name="connsiteY8" fmla="*/ 0 h 6897"/>
                <a:gd name="connsiteX9" fmla="*/ 12468 w 22764"/>
                <a:gd name="connsiteY9" fmla="*/ 0 h 6897"/>
                <a:gd name="connsiteX10" fmla="*/ 9915 w 22764"/>
                <a:gd name="connsiteY10" fmla="*/ 391 h 6897"/>
                <a:gd name="connsiteX11" fmla="*/ 5430 w 22764"/>
                <a:gd name="connsiteY11" fmla="*/ 2215 h 6897"/>
                <a:gd name="connsiteX12" fmla="*/ 3786 w 22764"/>
                <a:gd name="connsiteY12" fmla="*/ 3067 h 6897"/>
                <a:gd name="connsiteX13" fmla="*/ 2566 w 22764"/>
                <a:gd name="connsiteY13" fmla="*/ 3948 h 6897"/>
                <a:gd name="connsiteX14" fmla="*/ 1248 w 22764"/>
                <a:gd name="connsiteY14" fmla="*/ 4802 h 6897"/>
                <a:gd name="connsiteX15" fmla="*/ 619 w 22764"/>
                <a:gd name="connsiteY15" fmla="*/ 5385 h 6897"/>
                <a:gd name="connsiteX16" fmla="*/ 0 w 22764"/>
                <a:gd name="connsiteY16" fmla="*/ 5696 h 6897"/>
                <a:gd name="connsiteX17" fmla="*/ 2393 w 22764"/>
                <a:gd name="connsiteY17" fmla="*/ 5162 h 6897"/>
                <a:gd name="connsiteX18" fmla="*/ 10160 w 22764"/>
                <a:gd name="connsiteY18" fmla="*/ 2974 h 6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764" h="6897">
                  <a:moveTo>
                    <a:pt x="10160" y="2974"/>
                  </a:moveTo>
                  <a:lnTo>
                    <a:pt x="10807" y="2848"/>
                  </a:lnTo>
                  <a:lnTo>
                    <a:pt x="11671" y="2727"/>
                  </a:lnTo>
                  <a:cubicBezTo>
                    <a:pt x="12375" y="2583"/>
                    <a:pt x="12762" y="2513"/>
                    <a:pt x="12832" y="2517"/>
                  </a:cubicBezTo>
                  <a:cubicBezTo>
                    <a:pt x="13301" y="2465"/>
                    <a:pt x="13925" y="2453"/>
                    <a:pt x="14705" y="2483"/>
                  </a:cubicBezTo>
                  <a:cubicBezTo>
                    <a:pt x="16098" y="2533"/>
                    <a:pt x="17650" y="3027"/>
                    <a:pt x="19359" y="3964"/>
                  </a:cubicBezTo>
                  <a:cubicBezTo>
                    <a:pt x="20864" y="4724"/>
                    <a:pt x="21999" y="5702"/>
                    <a:pt x="22764" y="6897"/>
                  </a:cubicBezTo>
                  <a:cubicBezTo>
                    <a:pt x="22571" y="5184"/>
                    <a:pt x="21263" y="3499"/>
                    <a:pt x="18841" y="1847"/>
                  </a:cubicBezTo>
                  <a:cubicBezTo>
                    <a:pt x="17101" y="650"/>
                    <a:pt x="15003" y="35"/>
                    <a:pt x="12549" y="0"/>
                  </a:cubicBezTo>
                  <a:lnTo>
                    <a:pt x="12468" y="0"/>
                  </a:lnTo>
                  <a:cubicBezTo>
                    <a:pt x="11508" y="-5"/>
                    <a:pt x="10657" y="126"/>
                    <a:pt x="9915" y="391"/>
                  </a:cubicBezTo>
                  <a:cubicBezTo>
                    <a:pt x="9063" y="652"/>
                    <a:pt x="7569" y="1260"/>
                    <a:pt x="5430" y="2215"/>
                  </a:cubicBezTo>
                  <a:cubicBezTo>
                    <a:pt x="4631" y="2571"/>
                    <a:pt x="4083" y="2856"/>
                    <a:pt x="3786" y="3067"/>
                  </a:cubicBezTo>
                  <a:cubicBezTo>
                    <a:pt x="3317" y="3381"/>
                    <a:pt x="2910" y="3675"/>
                    <a:pt x="2566" y="3948"/>
                  </a:cubicBezTo>
                  <a:cubicBezTo>
                    <a:pt x="2234" y="4137"/>
                    <a:pt x="1795" y="4421"/>
                    <a:pt x="1248" y="4802"/>
                  </a:cubicBezTo>
                  <a:cubicBezTo>
                    <a:pt x="996" y="4993"/>
                    <a:pt x="787" y="5187"/>
                    <a:pt x="619" y="5385"/>
                  </a:cubicBezTo>
                  <a:cubicBezTo>
                    <a:pt x="391" y="5517"/>
                    <a:pt x="185" y="5621"/>
                    <a:pt x="0" y="5696"/>
                  </a:cubicBezTo>
                  <a:cubicBezTo>
                    <a:pt x="379" y="5664"/>
                    <a:pt x="1177" y="5486"/>
                    <a:pt x="2393" y="5162"/>
                  </a:cubicBezTo>
                  <a:cubicBezTo>
                    <a:pt x="6023" y="4068"/>
                    <a:pt x="8612" y="3338"/>
                    <a:pt x="10160" y="297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C418198C-4621-1610-35F8-252E083D2958}"/>
                </a:ext>
              </a:extLst>
            </p:cNvPr>
            <p:cNvSpPr/>
            <p:nvPr/>
          </p:nvSpPr>
          <p:spPr>
            <a:xfrm>
              <a:off x="5955421" y="3252518"/>
              <a:ext cx="15923" cy="5287"/>
            </a:xfrm>
            <a:custGeom>
              <a:avLst/>
              <a:gdLst>
                <a:gd name="connsiteX0" fmla="*/ 3831 w 15923"/>
                <a:gd name="connsiteY0" fmla="*/ 3619 h 5287"/>
                <a:gd name="connsiteX1" fmla="*/ 5426 w 15923"/>
                <a:gd name="connsiteY1" fmla="*/ 2964 h 5287"/>
                <a:gd name="connsiteX2" fmla="*/ 8438 w 15923"/>
                <a:gd name="connsiteY2" fmla="*/ 1895 h 5287"/>
                <a:gd name="connsiteX3" fmla="*/ 9714 w 15923"/>
                <a:gd name="connsiteY3" fmla="*/ 1582 h 5287"/>
                <a:gd name="connsiteX4" fmla="*/ 13069 w 15923"/>
                <a:gd name="connsiteY4" fmla="*/ 1602 h 5287"/>
                <a:gd name="connsiteX5" fmla="*/ 14895 w 15923"/>
                <a:gd name="connsiteY5" fmla="*/ 1992 h 5287"/>
                <a:gd name="connsiteX6" fmla="*/ 15923 w 15923"/>
                <a:gd name="connsiteY6" fmla="*/ 2458 h 5287"/>
                <a:gd name="connsiteX7" fmla="*/ 9394 w 15923"/>
                <a:gd name="connsiteY7" fmla="*/ 0 h 5287"/>
                <a:gd name="connsiteX8" fmla="*/ 9348 w 15923"/>
                <a:gd name="connsiteY8" fmla="*/ 1 h 5287"/>
                <a:gd name="connsiteX9" fmla="*/ 4672 w 15923"/>
                <a:gd name="connsiteY9" fmla="*/ 1350 h 5287"/>
                <a:gd name="connsiteX10" fmla="*/ 0 w 15923"/>
                <a:gd name="connsiteY10" fmla="*/ 5287 h 5287"/>
                <a:gd name="connsiteX11" fmla="*/ 931 w 15923"/>
                <a:gd name="connsiteY11" fmla="*/ 4936 h 5287"/>
                <a:gd name="connsiteX12" fmla="*/ 3831 w 15923"/>
                <a:gd name="connsiteY12" fmla="*/ 3619 h 5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923" h="5287">
                  <a:moveTo>
                    <a:pt x="3831" y="3619"/>
                  </a:moveTo>
                  <a:cubicBezTo>
                    <a:pt x="4394" y="3370"/>
                    <a:pt x="4926" y="3152"/>
                    <a:pt x="5426" y="2964"/>
                  </a:cubicBezTo>
                  <a:lnTo>
                    <a:pt x="8438" y="1895"/>
                  </a:lnTo>
                  <a:cubicBezTo>
                    <a:pt x="8969" y="1739"/>
                    <a:pt x="9394" y="1636"/>
                    <a:pt x="9714" y="1582"/>
                  </a:cubicBezTo>
                  <a:cubicBezTo>
                    <a:pt x="10639" y="1427"/>
                    <a:pt x="11757" y="1434"/>
                    <a:pt x="13069" y="1602"/>
                  </a:cubicBezTo>
                  <a:cubicBezTo>
                    <a:pt x="13784" y="1704"/>
                    <a:pt x="14393" y="1834"/>
                    <a:pt x="14895" y="1992"/>
                  </a:cubicBezTo>
                  <a:cubicBezTo>
                    <a:pt x="15314" y="2125"/>
                    <a:pt x="15657" y="2281"/>
                    <a:pt x="15923" y="2458"/>
                  </a:cubicBezTo>
                  <a:cubicBezTo>
                    <a:pt x="13806" y="821"/>
                    <a:pt x="11629" y="2"/>
                    <a:pt x="9394" y="0"/>
                  </a:cubicBezTo>
                  <a:lnTo>
                    <a:pt x="9348" y="1"/>
                  </a:lnTo>
                  <a:cubicBezTo>
                    <a:pt x="7598" y="72"/>
                    <a:pt x="6039" y="522"/>
                    <a:pt x="4672" y="1350"/>
                  </a:cubicBezTo>
                  <a:cubicBezTo>
                    <a:pt x="2534" y="2585"/>
                    <a:pt x="977" y="3898"/>
                    <a:pt x="0" y="5287"/>
                  </a:cubicBezTo>
                  <a:cubicBezTo>
                    <a:pt x="263" y="5205"/>
                    <a:pt x="574" y="5088"/>
                    <a:pt x="931" y="4936"/>
                  </a:cubicBezTo>
                  <a:lnTo>
                    <a:pt x="3831" y="361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836904E6-D780-888A-85C8-2A3161BA24E4}"/>
                </a:ext>
              </a:extLst>
            </p:cNvPr>
            <p:cNvSpPr/>
            <p:nvPr/>
          </p:nvSpPr>
          <p:spPr>
            <a:xfrm>
              <a:off x="5968544" y="2962419"/>
              <a:ext cx="14693" cy="7513"/>
            </a:xfrm>
            <a:custGeom>
              <a:avLst/>
              <a:gdLst>
                <a:gd name="connsiteX0" fmla="*/ 13906 w 14693"/>
                <a:gd name="connsiteY0" fmla="*/ 394 h 7513"/>
                <a:gd name="connsiteX1" fmla="*/ 7993 w 14693"/>
                <a:gd name="connsiteY1" fmla="*/ 2620 h 7513"/>
                <a:gd name="connsiteX2" fmla="*/ 5516 w 14693"/>
                <a:gd name="connsiteY2" fmla="*/ 3736 h 7513"/>
                <a:gd name="connsiteX3" fmla="*/ 4511 w 14693"/>
                <a:gd name="connsiteY3" fmla="*/ 4300 h 7513"/>
                <a:gd name="connsiteX4" fmla="*/ 1740 w 14693"/>
                <a:gd name="connsiteY4" fmla="*/ 6014 h 7513"/>
                <a:gd name="connsiteX5" fmla="*/ 967 w 14693"/>
                <a:gd name="connsiteY5" fmla="*/ 6512 h 7513"/>
                <a:gd name="connsiteX6" fmla="*/ 57 w 14693"/>
                <a:gd name="connsiteY6" fmla="*/ 7244 h 7513"/>
                <a:gd name="connsiteX7" fmla="*/ 0 w 14693"/>
                <a:gd name="connsiteY7" fmla="*/ 7337 h 7513"/>
                <a:gd name="connsiteX8" fmla="*/ 25 w 14693"/>
                <a:gd name="connsiteY8" fmla="*/ 7513 h 7513"/>
                <a:gd name="connsiteX9" fmla="*/ 45 w 14693"/>
                <a:gd name="connsiteY9" fmla="*/ 7508 h 7513"/>
                <a:gd name="connsiteX10" fmla="*/ 1114 w 14693"/>
                <a:gd name="connsiteY10" fmla="*/ 7120 h 7513"/>
                <a:gd name="connsiteX11" fmla="*/ 2925 w 14693"/>
                <a:gd name="connsiteY11" fmla="*/ 6548 h 7513"/>
                <a:gd name="connsiteX12" fmla="*/ 4554 w 14693"/>
                <a:gd name="connsiteY12" fmla="*/ 5955 h 7513"/>
                <a:gd name="connsiteX13" fmla="*/ 7021 w 14693"/>
                <a:gd name="connsiteY13" fmla="*/ 4850 h 7513"/>
                <a:gd name="connsiteX14" fmla="*/ 9073 w 14693"/>
                <a:gd name="connsiteY14" fmla="*/ 3636 h 7513"/>
                <a:gd name="connsiteX15" fmla="*/ 14694 w 14693"/>
                <a:gd name="connsiteY15" fmla="*/ 0 h 7513"/>
                <a:gd name="connsiteX16" fmla="*/ 14680 w 14693"/>
                <a:gd name="connsiteY16" fmla="*/ 4 h 7513"/>
                <a:gd name="connsiteX17" fmla="*/ 13906 w 14693"/>
                <a:gd name="connsiteY17" fmla="*/ 394 h 7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693" h="7513">
                  <a:moveTo>
                    <a:pt x="13906" y="394"/>
                  </a:moveTo>
                  <a:cubicBezTo>
                    <a:pt x="9945" y="1864"/>
                    <a:pt x="7975" y="2606"/>
                    <a:pt x="7993" y="2620"/>
                  </a:cubicBezTo>
                  <a:cubicBezTo>
                    <a:pt x="7065" y="2993"/>
                    <a:pt x="6239" y="3365"/>
                    <a:pt x="5516" y="3736"/>
                  </a:cubicBezTo>
                  <a:lnTo>
                    <a:pt x="4511" y="4300"/>
                  </a:lnTo>
                  <a:lnTo>
                    <a:pt x="1740" y="6014"/>
                  </a:lnTo>
                  <a:lnTo>
                    <a:pt x="967" y="6512"/>
                  </a:lnTo>
                  <a:cubicBezTo>
                    <a:pt x="544" y="6825"/>
                    <a:pt x="240" y="7069"/>
                    <a:pt x="57" y="7244"/>
                  </a:cubicBezTo>
                  <a:cubicBezTo>
                    <a:pt x="26" y="7269"/>
                    <a:pt x="6" y="7300"/>
                    <a:pt x="0" y="7337"/>
                  </a:cubicBezTo>
                  <a:cubicBezTo>
                    <a:pt x="42" y="7458"/>
                    <a:pt x="50" y="7517"/>
                    <a:pt x="25" y="7513"/>
                  </a:cubicBezTo>
                  <a:lnTo>
                    <a:pt x="45" y="7508"/>
                  </a:lnTo>
                  <a:cubicBezTo>
                    <a:pt x="520" y="7328"/>
                    <a:pt x="876" y="7198"/>
                    <a:pt x="1114" y="7120"/>
                  </a:cubicBezTo>
                  <a:cubicBezTo>
                    <a:pt x="1872" y="6896"/>
                    <a:pt x="2476" y="6704"/>
                    <a:pt x="2925" y="6548"/>
                  </a:cubicBezTo>
                  <a:cubicBezTo>
                    <a:pt x="3384" y="6391"/>
                    <a:pt x="3927" y="6194"/>
                    <a:pt x="4554" y="5955"/>
                  </a:cubicBezTo>
                  <a:cubicBezTo>
                    <a:pt x="5524" y="5578"/>
                    <a:pt x="6346" y="5209"/>
                    <a:pt x="7021" y="4850"/>
                  </a:cubicBezTo>
                  <a:cubicBezTo>
                    <a:pt x="7397" y="4669"/>
                    <a:pt x="8081" y="4265"/>
                    <a:pt x="9073" y="3636"/>
                  </a:cubicBezTo>
                  <a:lnTo>
                    <a:pt x="14694" y="0"/>
                  </a:lnTo>
                  <a:lnTo>
                    <a:pt x="14680" y="4"/>
                  </a:lnTo>
                  <a:lnTo>
                    <a:pt x="13906" y="3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D4C1CB7A-F862-6DF8-58C0-A947B415CB23}"/>
                </a:ext>
              </a:extLst>
            </p:cNvPr>
            <p:cNvSpPr/>
            <p:nvPr/>
          </p:nvSpPr>
          <p:spPr>
            <a:xfrm>
              <a:off x="5971698" y="2954394"/>
              <a:ext cx="7738" cy="3317"/>
            </a:xfrm>
            <a:custGeom>
              <a:avLst/>
              <a:gdLst>
                <a:gd name="connsiteX0" fmla="*/ 2723 w 7738"/>
                <a:gd name="connsiteY0" fmla="*/ 2950 h 3317"/>
                <a:gd name="connsiteX1" fmla="*/ 3832 w 7738"/>
                <a:gd name="connsiteY1" fmla="*/ 2561 h 3317"/>
                <a:gd name="connsiteX2" fmla="*/ 4269 w 7738"/>
                <a:gd name="connsiteY2" fmla="*/ 2336 h 3317"/>
                <a:gd name="connsiteX3" fmla="*/ 4484 w 7738"/>
                <a:gd name="connsiteY3" fmla="*/ 2205 h 3317"/>
                <a:gd name="connsiteX4" fmla="*/ 6386 w 7738"/>
                <a:gd name="connsiteY4" fmla="*/ 862 h 3317"/>
                <a:gd name="connsiteX5" fmla="*/ 6976 w 7738"/>
                <a:gd name="connsiteY5" fmla="*/ 474 h 3317"/>
                <a:gd name="connsiteX6" fmla="*/ 7738 w 7738"/>
                <a:gd name="connsiteY6" fmla="*/ 0 h 3317"/>
                <a:gd name="connsiteX7" fmla="*/ 7731 w 7738"/>
                <a:gd name="connsiteY7" fmla="*/ 3 h 3317"/>
                <a:gd name="connsiteX8" fmla="*/ 5841 w 7738"/>
                <a:gd name="connsiteY8" fmla="*/ 800 h 3317"/>
                <a:gd name="connsiteX9" fmla="*/ 5084 w 7738"/>
                <a:gd name="connsiteY9" fmla="*/ 1046 h 3317"/>
                <a:gd name="connsiteX10" fmla="*/ 3626 w 7738"/>
                <a:gd name="connsiteY10" fmla="*/ 1445 h 3317"/>
                <a:gd name="connsiteX11" fmla="*/ 3175 w 7738"/>
                <a:gd name="connsiteY11" fmla="*/ 1589 h 3317"/>
                <a:gd name="connsiteX12" fmla="*/ 2960 w 7738"/>
                <a:gd name="connsiteY12" fmla="*/ 1671 h 3317"/>
                <a:gd name="connsiteX13" fmla="*/ 2549 w 7738"/>
                <a:gd name="connsiteY13" fmla="*/ 1857 h 3317"/>
                <a:gd name="connsiteX14" fmla="*/ 2353 w 7738"/>
                <a:gd name="connsiteY14" fmla="*/ 1959 h 3317"/>
                <a:gd name="connsiteX15" fmla="*/ 1283 w 7738"/>
                <a:gd name="connsiteY15" fmla="*/ 2502 h 3317"/>
                <a:gd name="connsiteX16" fmla="*/ 401 w 7738"/>
                <a:gd name="connsiteY16" fmla="*/ 2969 h 3317"/>
                <a:gd name="connsiteX17" fmla="*/ 159 w 7738"/>
                <a:gd name="connsiteY17" fmla="*/ 3243 h 3317"/>
                <a:gd name="connsiteX18" fmla="*/ 0 w 7738"/>
                <a:gd name="connsiteY18" fmla="*/ 3307 h 3317"/>
                <a:gd name="connsiteX19" fmla="*/ 1056 w 7738"/>
                <a:gd name="connsiteY19" fmla="*/ 3261 h 3317"/>
                <a:gd name="connsiteX20" fmla="*/ 2723 w 7738"/>
                <a:gd name="connsiteY20" fmla="*/ 2950 h 3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7738" h="3317">
                  <a:moveTo>
                    <a:pt x="2723" y="2950"/>
                  </a:moveTo>
                  <a:cubicBezTo>
                    <a:pt x="3242" y="2804"/>
                    <a:pt x="3611" y="2674"/>
                    <a:pt x="3832" y="2561"/>
                  </a:cubicBezTo>
                  <a:cubicBezTo>
                    <a:pt x="3979" y="2494"/>
                    <a:pt x="4124" y="2419"/>
                    <a:pt x="4269" y="2336"/>
                  </a:cubicBezTo>
                  <a:lnTo>
                    <a:pt x="4484" y="2205"/>
                  </a:lnTo>
                  <a:cubicBezTo>
                    <a:pt x="5553" y="1441"/>
                    <a:pt x="6186" y="993"/>
                    <a:pt x="6386" y="862"/>
                  </a:cubicBezTo>
                  <a:cubicBezTo>
                    <a:pt x="6721" y="638"/>
                    <a:pt x="6917" y="508"/>
                    <a:pt x="6976" y="474"/>
                  </a:cubicBezTo>
                  <a:lnTo>
                    <a:pt x="7738" y="0"/>
                  </a:lnTo>
                  <a:lnTo>
                    <a:pt x="7731" y="3"/>
                  </a:lnTo>
                  <a:cubicBezTo>
                    <a:pt x="7498" y="156"/>
                    <a:pt x="6868" y="421"/>
                    <a:pt x="5841" y="800"/>
                  </a:cubicBezTo>
                  <a:cubicBezTo>
                    <a:pt x="5421" y="944"/>
                    <a:pt x="5169" y="1026"/>
                    <a:pt x="5084" y="1046"/>
                  </a:cubicBezTo>
                  <a:lnTo>
                    <a:pt x="3626" y="1445"/>
                  </a:lnTo>
                  <a:cubicBezTo>
                    <a:pt x="3472" y="1490"/>
                    <a:pt x="3322" y="1538"/>
                    <a:pt x="3175" y="1589"/>
                  </a:cubicBezTo>
                  <a:lnTo>
                    <a:pt x="2960" y="1671"/>
                  </a:lnTo>
                  <a:cubicBezTo>
                    <a:pt x="2818" y="1727"/>
                    <a:pt x="2681" y="1789"/>
                    <a:pt x="2549" y="1857"/>
                  </a:cubicBezTo>
                  <a:lnTo>
                    <a:pt x="2353" y="1959"/>
                  </a:lnTo>
                  <a:lnTo>
                    <a:pt x="1283" y="2502"/>
                  </a:lnTo>
                  <a:lnTo>
                    <a:pt x="401" y="2969"/>
                  </a:lnTo>
                  <a:cubicBezTo>
                    <a:pt x="298" y="3016"/>
                    <a:pt x="217" y="3107"/>
                    <a:pt x="159" y="3243"/>
                  </a:cubicBezTo>
                  <a:cubicBezTo>
                    <a:pt x="101" y="3281"/>
                    <a:pt x="48" y="3303"/>
                    <a:pt x="0" y="3307"/>
                  </a:cubicBezTo>
                  <a:cubicBezTo>
                    <a:pt x="299" y="3329"/>
                    <a:pt x="651" y="3314"/>
                    <a:pt x="1056" y="3261"/>
                  </a:cubicBezTo>
                  <a:cubicBezTo>
                    <a:pt x="1612" y="3194"/>
                    <a:pt x="2167" y="3090"/>
                    <a:pt x="2723" y="29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7FF45A86-AF4E-0995-DAC3-86D7FCF3BAF5}"/>
                </a:ext>
              </a:extLst>
            </p:cNvPr>
            <p:cNvSpPr/>
            <p:nvPr/>
          </p:nvSpPr>
          <p:spPr>
            <a:xfrm>
              <a:off x="5954630" y="2929059"/>
              <a:ext cx="14782" cy="5693"/>
            </a:xfrm>
            <a:custGeom>
              <a:avLst/>
              <a:gdLst>
                <a:gd name="connsiteX0" fmla="*/ 14133 w 14782"/>
                <a:gd name="connsiteY0" fmla="*/ 152 h 5693"/>
                <a:gd name="connsiteX1" fmla="*/ 12063 w 14782"/>
                <a:gd name="connsiteY1" fmla="*/ 509 h 5693"/>
                <a:gd name="connsiteX2" fmla="*/ 10626 w 14782"/>
                <a:gd name="connsiteY2" fmla="*/ 835 h 5693"/>
                <a:gd name="connsiteX3" fmla="*/ 7667 w 14782"/>
                <a:gd name="connsiteY3" fmla="*/ 1657 h 5693"/>
                <a:gd name="connsiteX4" fmla="*/ 6571 w 14782"/>
                <a:gd name="connsiteY4" fmla="*/ 2082 h 5693"/>
                <a:gd name="connsiteX5" fmla="*/ 5365 w 14782"/>
                <a:gd name="connsiteY5" fmla="*/ 2671 h 5693"/>
                <a:gd name="connsiteX6" fmla="*/ 131 w 14782"/>
                <a:gd name="connsiteY6" fmla="*/ 5451 h 5693"/>
                <a:gd name="connsiteX7" fmla="*/ 48 w 14782"/>
                <a:gd name="connsiteY7" fmla="*/ 5666 h 5693"/>
                <a:gd name="connsiteX8" fmla="*/ 0 w 14782"/>
                <a:gd name="connsiteY8" fmla="*/ 5693 h 5693"/>
                <a:gd name="connsiteX9" fmla="*/ 326 w 14782"/>
                <a:gd name="connsiteY9" fmla="*/ 5676 h 5693"/>
                <a:gd name="connsiteX10" fmla="*/ 2964 w 14782"/>
                <a:gd name="connsiteY10" fmla="*/ 5167 h 5693"/>
                <a:gd name="connsiteX11" fmla="*/ 7260 w 14782"/>
                <a:gd name="connsiteY11" fmla="*/ 3728 h 5693"/>
                <a:gd name="connsiteX12" fmla="*/ 9013 w 14782"/>
                <a:gd name="connsiteY12" fmla="*/ 2893 h 5693"/>
                <a:gd name="connsiteX13" fmla="*/ 13700 w 14782"/>
                <a:gd name="connsiteY13" fmla="*/ 438 h 5693"/>
                <a:gd name="connsiteX14" fmla="*/ 14782 w 14782"/>
                <a:gd name="connsiteY14" fmla="*/ 0 h 5693"/>
                <a:gd name="connsiteX15" fmla="*/ 14742 w 14782"/>
                <a:gd name="connsiteY15" fmla="*/ 10 h 5693"/>
                <a:gd name="connsiteX16" fmla="*/ 14133 w 14782"/>
                <a:gd name="connsiteY16" fmla="*/ 152 h 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4782" h="5693">
                  <a:moveTo>
                    <a:pt x="14133" y="152"/>
                  </a:moveTo>
                  <a:cubicBezTo>
                    <a:pt x="13155" y="306"/>
                    <a:pt x="12465" y="425"/>
                    <a:pt x="12063" y="509"/>
                  </a:cubicBezTo>
                  <a:cubicBezTo>
                    <a:pt x="11763" y="566"/>
                    <a:pt x="11284" y="674"/>
                    <a:pt x="10626" y="835"/>
                  </a:cubicBezTo>
                  <a:lnTo>
                    <a:pt x="7667" y="1657"/>
                  </a:lnTo>
                  <a:cubicBezTo>
                    <a:pt x="7319" y="1768"/>
                    <a:pt x="6953" y="1910"/>
                    <a:pt x="6571" y="2082"/>
                  </a:cubicBezTo>
                  <a:cubicBezTo>
                    <a:pt x="6189" y="2254"/>
                    <a:pt x="5787" y="2450"/>
                    <a:pt x="5365" y="2671"/>
                  </a:cubicBezTo>
                  <a:lnTo>
                    <a:pt x="131" y="5451"/>
                  </a:lnTo>
                  <a:cubicBezTo>
                    <a:pt x="93" y="5465"/>
                    <a:pt x="65" y="5537"/>
                    <a:pt x="48" y="5666"/>
                  </a:cubicBezTo>
                  <a:cubicBezTo>
                    <a:pt x="40" y="5677"/>
                    <a:pt x="23" y="5686"/>
                    <a:pt x="0" y="5693"/>
                  </a:cubicBezTo>
                  <a:cubicBezTo>
                    <a:pt x="88" y="5696"/>
                    <a:pt x="197" y="5690"/>
                    <a:pt x="326" y="5676"/>
                  </a:cubicBezTo>
                  <a:cubicBezTo>
                    <a:pt x="1191" y="5576"/>
                    <a:pt x="2070" y="5406"/>
                    <a:pt x="2964" y="5167"/>
                  </a:cubicBezTo>
                  <a:cubicBezTo>
                    <a:pt x="4833" y="4639"/>
                    <a:pt x="6265" y="4160"/>
                    <a:pt x="7260" y="3728"/>
                  </a:cubicBezTo>
                  <a:cubicBezTo>
                    <a:pt x="7760" y="3510"/>
                    <a:pt x="8344" y="3232"/>
                    <a:pt x="9013" y="2893"/>
                  </a:cubicBezTo>
                  <a:cubicBezTo>
                    <a:pt x="12184" y="1214"/>
                    <a:pt x="13746" y="396"/>
                    <a:pt x="13700" y="438"/>
                  </a:cubicBezTo>
                  <a:cubicBezTo>
                    <a:pt x="14128" y="230"/>
                    <a:pt x="14489" y="83"/>
                    <a:pt x="14782" y="0"/>
                  </a:cubicBezTo>
                  <a:lnTo>
                    <a:pt x="14742" y="10"/>
                  </a:lnTo>
                  <a:cubicBezTo>
                    <a:pt x="14551" y="63"/>
                    <a:pt x="14348" y="110"/>
                    <a:pt x="14133" y="15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78A68062-DACA-F9A9-4C8E-9143AFF6AF4C}"/>
                </a:ext>
              </a:extLst>
            </p:cNvPr>
            <p:cNvSpPr/>
            <p:nvPr/>
          </p:nvSpPr>
          <p:spPr>
            <a:xfrm>
              <a:off x="5945240" y="2908506"/>
              <a:ext cx="16705" cy="5579"/>
            </a:xfrm>
            <a:custGeom>
              <a:avLst/>
              <a:gdLst>
                <a:gd name="connsiteX0" fmla="*/ 15547 w 16705"/>
                <a:gd name="connsiteY0" fmla="*/ 41 h 5579"/>
                <a:gd name="connsiteX1" fmla="*/ 13594 w 16705"/>
                <a:gd name="connsiteY1" fmla="*/ 9 h 5579"/>
                <a:gd name="connsiteX2" fmla="*/ 12804 w 16705"/>
                <a:gd name="connsiteY2" fmla="*/ 12 h 5579"/>
                <a:gd name="connsiteX3" fmla="*/ 11052 w 16705"/>
                <a:gd name="connsiteY3" fmla="*/ 111 h 5579"/>
                <a:gd name="connsiteX4" fmla="*/ 7242 w 16705"/>
                <a:gd name="connsiteY4" fmla="*/ 910 h 5579"/>
                <a:gd name="connsiteX5" fmla="*/ 2916 w 16705"/>
                <a:gd name="connsiteY5" fmla="*/ 3107 h 5579"/>
                <a:gd name="connsiteX6" fmla="*/ 1194 w 16705"/>
                <a:gd name="connsiteY6" fmla="*/ 4350 h 5579"/>
                <a:gd name="connsiteX7" fmla="*/ 540 w 16705"/>
                <a:gd name="connsiteY7" fmla="*/ 4941 h 5579"/>
                <a:gd name="connsiteX8" fmla="*/ 237 w 16705"/>
                <a:gd name="connsiteY8" fmla="*/ 5402 h 5579"/>
                <a:gd name="connsiteX9" fmla="*/ 0 w 16705"/>
                <a:gd name="connsiteY9" fmla="*/ 5579 h 5579"/>
                <a:gd name="connsiteX10" fmla="*/ 1056 w 16705"/>
                <a:gd name="connsiteY10" fmla="*/ 5254 h 5579"/>
                <a:gd name="connsiteX11" fmla="*/ 4336 w 16705"/>
                <a:gd name="connsiteY11" fmla="*/ 4004 h 5579"/>
                <a:gd name="connsiteX12" fmla="*/ 6935 w 16705"/>
                <a:gd name="connsiteY12" fmla="*/ 3082 h 5579"/>
                <a:gd name="connsiteX13" fmla="*/ 9597 w 16705"/>
                <a:gd name="connsiteY13" fmla="*/ 1977 h 5579"/>
                <a:gd name="connsiteX14" fmla="*/ 10776 w 16705"/>
                <a:gd name="connsiteY14" fmla="*/ 1543 h 5579"/>
                <a:gd name="connsiteX15" fmla="*/ 14524 w 16705"/>
                <a:gd name="connsiteY15" fmla="*/ 428 h 5579"/>
                <a:gd name="connsiteX16" fmla="*/ 16705 w 16705"/>
                <a:gd name="connsiteY16" fmla="*/ 0 h 5579"/>
                <a:gd name="connsiteX17" fmla="*/ 16696 w 16705"/>
                <a:gd name="connsiteY17" fmla="*/ 0 h 5579"/>
                <a:gd name="connsiteX18" fmla="*/ 15547 w 16705"/>
                <a:gd name="connsiteY18" fmla="*/ 41 h 5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705" h="5579">
                  <a:moveTo>
                    <a:pt x="15547" y="41"/>
                  </a:moveTo>
                  <a:cubicBezTo>
                    <a:pt x="15132" y="45"/>
                    <a:pt x="14482" y="34"/>
                    <a:pt x="13594" y="9"/>
                  </a:cubicBezTo>
                  <a:cubicBezTo>
                    <a:pt x="13225" y="7"/>
                    <a:pt x="12961" y="8"/>
                    <a:pt x="12804" y="12"/>
                  </a:cubicBezTo>
                  <a:cubicBezTo>
                    <a:pt x="12178" y="24"/>
                    <a:pt x="11595" y="57"/>
                    <a:pt x="11052" y="111"/>
                  </a:cubicBezTo>
                  <a:cubicBezTo>
                    <a:pt x="9613" y="249"/>
                    <a:pt x="8344" y="515"/>
                    <a:pt x="7242" y="910"/>
                  </a:cubicBezTo>
                  <a:cubicBezTo>
                    <a:pt x="5967" y="1332"/>
                    <a:pt x="4525" y="2064"/>
                    <a:pt x="2916" y="3107"/>
                  </a:cubicBezTo>
                  <a:cubicBezTo>
                    <a:pt x="2217" y="3554"/>
                    <a:pt x="1643" y="3969"/>
                    <a:pt x="1194" y="4350"/>
                  </a:cubicBezTo>
                  <a:lnTo>
                    <a:pt x="540" y="4941"/>
                  </a:lnTo>
                  <a:cubicBezTo>
                    <a:pt x="395" y="5065"/>
                    <a:pt x="294" y="5218"/>
                    <a:pt x="237" y="5402"/>
                  </a:cubicBezTo>
                  <a:cubicBezTo>
                    <a:pt x="155" y="5482"/>
                    <a:pt x="76" y="5540"/>
                    <a:pt x="0" y="5579"/>
                  </a:cubicBezTo>
                  <a:cubicBezTo>
                    <a:pt x="144" y="5556"/>
                    <a:pt x="496" y="5447"/>
                    <a:pt x="1056" y="5254"/>
                  </a:cubicBezTo>
                  <a:lnTo>
                    <a:pt x="4336" y="4004"/>
                  </a:lnTo>
                  <a:lnTo>
                    <a:pt x="6935" y="3082"/>
                  </a:lnTo>
                  <a:lnTo>
                    <a:pt x="9597" y="1977"/>
                  </a:lnTo>
                  <a:cubicBezTo>
                    <a:pt x="10097" y="1781"/>
                    <a:pt x="10490" y="1636"/>
                    <a:pt x="10776" y="1543"/>
                  </a:cubicBezTo>
                  <a:cubicBezTo>
                    <a:pt x="11824" y="1194"/>
                    <a:pt x="13073" y="822"/>
                    <a:pt x="14524" y="428"/>
                  </a:cubicBezTo>
                  <a:cubicBezTo>
                    <a:pt x="15303" y="223"/>
                    <a:pt x="16030" y="80"/>
                    <a:pt x="16705" y="0"/>
                  </a:cubicBezTo>
                  <a:lnTo>
                    <a:pt x="16696" y="0"/>
                  </a:lnTo>
                  <a:cubicBezTo>
                    <a:pt x="16598" y="30"/>
                    <a:pt x="16216" y="43"/>
                    <a:pt x="15547" y="4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516A6F44-6425-241A-45B8-860BC586DD0A}"/>
                </a:ext>
              </a:extLst>
            </p:cNvPr>
            <p:cNvSpPr/>
            <p:nvPr/>
          </p:nvSpPr>
          <p:spPr>
            <a:xfrm>
              <a:off x="5952706" y="2924050"/>
              <a:ext cx="11068" cy="2133"/>
            </a:xfrm>
            <a:custGeom>
              <a:avLst/>
              <a:gdLst>
                <a:gd name="connsiteX0" fmla="*/ 10028 w 11068"/>
                <a:gd name="connsiteY0" fmla="*/ 209 h 2133"/>
                <a:gd name="connsiteX1" fmla="*/ 9772 w 11068"/>
                <a:gd name="connsiteY1" fmla="*/ 191 h 2133"/>
                <a:gd name="connsiteX2" fmla="*/ 8704 w 11068"/>
                <a:gd name="connsiteY2" fmla="*/ 85 h 2133"/>
                <a:gd name="connsiteX3" fmla="*/ 7998 w 11068"/>
                <a:gd name="connsiteY3" fmla="*/ 30 h 2133"/>
                <a:gd name="connsiteX4" fmla="*/ 6734 w 11068"/>
                <a:gd name="connsiteY4" fmla="*/ 1 h 2133"/>
                <a:gd name="connsiteX5" fmla="*/ 6693 w 11068"/>
                <a:gd name="connsiteY5" fmla="*/ 1 h 2133"/>
                <a:gd name="connsiteX6" fmla="*/ 5653 w 11068"/>
                <a:gd name="connsiteY6" fmla="*/ 23 h 2133"/>
                <a:gd name="connsiteX7" fmla="*/ 5229 w 11068"/>
                <a:gd name="connsiteY7" fmla="*/ 13 h 2133"/>
                <a:gd name="connsiteX8" fmla="*/ 5032 w 11068"/>
                <a:gd name="connsiteY8" fmla="*/ 27 h 2133"/>
                <a:gd name="connsiteX9" fmla="*/ 3452 w 11068"/>
                <a:gd name="connsiteY9" fmla="*/ 427 h 2133"/>
                <a:gd name="connsiteX10" fmla="*/ 974 w 11068"/>
                <a:gd name="connsiteY10" fmla="*/ 1387 h 2133"/>
                <a:gd name="connsiteX11" fmla="*/ 244 w 11068"/>
                <a:gd name="connsiteY11" fmla="*/ 1815 h 2133"/>
                <a:gd name="connsiteX12" fmla="*/ 105 w 11068"/>
                <a:gd name="connsiteY12" fmla="*/ 2064 h 2133"/>
                <a:gd name="connsiteX13" fmla="*/ 0 w 11068"/>
                <a:gd name="connsiteY13" fmla="*/ 2134 h 2133"/>
                <a:gd name="connsiteX14" fmla="*/ 474 w 11068"/>
                <a:gd name="connsiteY14" fmla="*/ 2088 h 2133"/>
                <a:gd name="connsiteX15" fmla="*/ 1554 w 11068"/>
                <a:gd name="connsiteY15" fmla="*/ 1937 h 2133"/>
                <a:gd name="connsiteX16" fmla="*/ 2296 w 11068"/>
                <a:gd name="connsiteY16" fmla="*/ 1842 h 2133"/>
                <a:gd name="connsiteX17" fmla="*/ 4177 w 11068"/>
                <a:gd name="connsiteY17" fmla="*/ 1636 h 2133"/>
                <a:gd name="connsiteX18" fmla="*/ 4761 w 11068"/>
                <a:gd name="connsiteY18" fmla="*/ 1551 h 2133"/>
                <a:gd name="connsiteX19" fmla="*/ 5457 w 11068"/>
                <a:gd name="connsiteY19" fmla="*/ 1394 h 2133"/>
                <a:gd name="connsiteX20" fmla="*/ 7100 w 11068"/>
                <a:gd name="connsiteY20" fmla="*/ 966 h 2133"/>
                <a:gd name="connsiteX21" fmla="*/ 7965 w 11068"/>
                <a:gd name="connsiteY21" fmla="*/ 752 h 2133"/>
                <a:gd name="connsiteX22" fmla="*/ 9590 w 11068"/>
                <a:gd name="connsiteY22" fmla="*/ 391 h 2133"/>
                <a:gd name="connsiteX23" fmla="*/ 11069 w 11068"/>
                <a:gd name="connsiteY23" fmla="*/ 199 h 2133"/>
                <a:gd name="connsiteX24" fmla="*/ 10028 w 11068"/>
                <a:gd name="connsiteY24" fmla="*/ 209 h 2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1068" h="2133">
                  <a:moveTo>
                    <a:pt x="10028" y="209"/>
                  </a:moveTo>
                  <a:cubicBezTo>
                    <a:pt x="9942" y="205"/>
                    <a:pt x="9857" y="199"/>
                    <a:pt x="9772" y="191"/>
                  </a:cubicBezTo>
                  <a:cubicBezTo>
                    <a:pt x="9390" y="150"/>
                    <a:pt x="9034" y="115"/>
                    <a:pt x="8704" y="85"/>
                  </a:cubicBezTo>
                  <a:cubicBezTo>
                    <a:pt x="8397" y="59"/>
                    <a:pt x="8161" y="41"/>
                    <a:pt x="7998" y="30"/>
                  </a:cubicBezTo>
                  <a:cubicBezTo>
                    <a:pt x="7549" y="11"/>
                    <a:pt x="7128" y="1"/>
                    <a:pt x="6734" y="1"/>
                  </a:cubicBezTo>
                  <a:lnTo>
                    <a:pt x="6693" y="1"/>
                  </a:lnTo>
                  <a:cubicBezTo>
                    <a:pt x="6597" y="-2"/>
                    <a:pt x="6250" y="5"/>
                    <a:pt x="5653" y="23"/>
                  </a:cubicBezTo>
                  <a:cubicBezTo>
                    <a:pt x="5547" y="25"/>
                    <a:pt x="5405" y="22"/>
                    <a:pt x="5229" y="13"/>
                  </a:cubicBezTo>
                  <a:cubicBezTo>
                    <a:pt x="5171" y="13"/>
                    <a:pt x="5106" y="17"/>
                    <a:pt x="5032" y="27"/>
                  </a:cubicBezTo>
                  <a:cubicBezTo>
                    <a:pt x="4689" y="68"/>
                    <a:pt x="4163" y="202"/>
                    <a:pt x="3452" y="427"/>
                  </a:cubicBezTo>
                  <a:cubicBezTo>
                    <a:pt x="2426" y="755"/>
                    <a:pt x="1600" y="1075"/>
                    <a:pt x="974" y="1387"/>
                  </a:cubicBezTo>
                  <a:cubicBezTo>
                    <a:pt x="680" y="1532"/>
                    <a:pt x="436" y="1675"/>
                    <a:pt x="244" y="1815"/>
                  </a:cubicBezTo>
                  <a:cubicBezTo>
                    <a:pt x="172" y="1856"/>
                    <a:pt x="126" y="1939"/>
                    <a:pt x="105" y="2064"/>
                  </a:cubicBezTo>
                  <a:cubicBezTo>
                    <a:pt x="70" y="2103"/>
                    <a:pt x="35" y="2126"/>
                    <a:pt x="0" y="2134"/>
                  </a:cubicBezTo>
                  <a:cubicBezTo>
                    <a:pt x="58" y="2135"/>
                    <a:pt x="216" y="2120"/>
                    <a:pt x="474" y="2088"/>
                  </a:cubicBezTo>
                  <a:lnTo>
                    <a:pt x="1554" y="1937"/>
                  </a:lnTo>
                  <a:cubicBezTo>
                    <a:pt x="1698" y="1916"/>
                    <a:pt x="1945" y="1885"/>
                    <a:pt x="2296" y="1842"/>
                  </a:cubicBezTo>
                  <a:cubicBezTo>
                    <a:pt x="2491" y="1817"/>
                    <a:pt x="3117" y="1748"/>
                    <a:pt x="4177" y="1636"/>
                  </a:cubicBezTo>
                  <a:cubicBezTo>
                    <a:pt x="4383" y="1612"/>
                    <a:pt x="4578" y="1583"/>
                    <a:pt x="4761" y="1551"/>
                  </a:cubicBezTo>
                  <a:cubicBezTo>
                    <a:pt x="4876" y="1533"/>
                    <a:pt x="5108" y="1481"/>
                    <a:pt x="5457" y="1394"/>
                  </a:cubicBezTo>
                  <a:lnTo>
                    <a:pt x="7100" y="966"/>
                  </a:lnTo>
                  <a:lnTo>
                    <a:pt x="7965" y="752"/>
                  </a:lnTo>
                  <a:lnTo>
                    <a:pt x="9590" y="391"/>
                  </a:lnTo>
                  <a:cubicBezTo>
                    <a:pt x="10096" y="275"/>
                    <a:pt x="10589" y="211"/>
                    <a:pt x="11069" y="199"/>
                  </a:cubicBezTo>
                  <a:cubicBezTo>
                    <a:pt x="10741" y="221"/>
                    <a:pt x="10394" y="224"/>
                    <a:pt x="10028" y="20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7457F8C8-7CB6-6B9D-45F9-0B34DD256A73}"/>
                </a:ext>
              </a:extLst>
            </p:cNvPr>
            <p:cNvSpPr/>
            <p:nvPr/>
          </p:nvSpPr>
          <p:spPr>
            <a:xfrm>
              <a:off x="5860221" y="2955834"/>
              <a:ext cx="3903" cy="16471"/>
            </a:xfrm>
            <a:custGeom>
              <a:avLst/>
              <a:gdLst>
                <a:gd name="connsiteX0" fmla="*/ 3398 w 3903"/>
                <a:gd name="connsiteY0" fmla="*/ 14462 h 16471"/>
                <a:gd name="connsiteX1" fmla="*/ 3226 w 3903"/>
                <a:gd name="connsiteY1" fmla="*/ 13556 h 16471"/>
                <a:gd name="connsiteX2" fmla="*/ 2265 w 3903"/>
                <a:gd name="connsiteY2" fmla="*/ 8006 h 16471"/>
                <a:gd name="connsiteX3" fmla="*/ 1539 w 3903"/>
                <a:gd name="connsiteY3" fmla="*/ 4856 h 16471"/>
                <a:gd name="connsiteX4" fmla="*/ 1317 w 3903"/>
                <a:gd name="connsiteY4" fmla="*/ 3793 h 16471"/>
                <a:gd name="connsiteX5" fmla="*/ 1162 w 3903"/>
                <a:gd name="connsiteY5" fmla="*/ 2904 h 16471"/>
                <a:gd name="connsiteX6" fmla="*/ 946 w 3903"/>
                <a:gd name="connsiteY6" fmla="*/ 1362 h 16471"/>
                <a:gd name="connsiteX7" fmla="*/ 793 w 3903"/>
                <a:gd name="connsiteY7" fmla="*/ 461 h 16471"/>
                <a:gd name="connsiteX8" fmla="*/ 609 w 3903"/>
                <a:gd name="connsiteY8" fmla="*/ 164 h 16471"/>
                <a:gd name="connsiteX9" fmla="*/ 592 w 3903"/>
                <a:gd name="connsiteY9" fmla="*/ 0 h 16471"/>
                <a:gd name="connsiteX10" fmla="*/ 553 w 3903"/>
                <a:gd name="connsiteY10" fmla="*/ 97 h 16471"/>
                <a:gd name="connsiteX11" fmla="*/ 10 w 3903"/>
                <a:gd name="connsiteY11" fmla="*/ 3522 h 16471"/>
                <a:gd name="connsiteX12" fmla="*/ 267 w 3903"/>
                <a:gd name="connsiteY12" fmla="*/ 7443 h 16471"/>
                <a:gd name="connsiteX13" fmla="*/ 1434 w 3903"/>
                <a:gd name="connsiteY13" fmla="*/ 11000 h 16471"/>
                <a:gd name="connsiteX14" fmla="*/ 2007 w 3903"/>
                <a:gd name="connsiteY14" fmla="*/ 12351 h 16471"/>
                <a:gd name="connsiteX15" fmla="*/ 3281 w 3903"/>
                <a:gd name="connsiteY15" fmla="*/ 15042 h 16471"/>
                <a:gd name="connsiteX16" fmla="*/ 3904 w 3903"/>
                <a:gd name="connsiteY16" fmla="*/ 16471 h 16471"/>
                <a:gd name="connsiteX17" fmla="*/ 3752 w 3903"/>
                <a:gd name="connsiteY17" fmla="*/ 16018 h 16471"/>
                <a:gd name="connsiteX18" fmla="*/ 3398 w 3903"/>
                <a:gd name="connsiteY18" fmla="*/ 14462 h 16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903" h="16471">
                  <a:moveTo>
                    <a:pt x="3398" y="14462"/>
                  </a:moveTo>
                  <a:lnTo>
                    <a:pt x="3226" y="13556"/>
                  </a:lnTo>
                  <a:lnTo>
                    <a:pt x="2265" y="8006"/>
                  </a:lnTo>
                  <a:cubicBezTo>
                    <a:pt x="2236" y="7763"/>
                    <a:pt x="1994" y="6714"/>
                    <a:pt x="1539" y="4856"/>
                  </a:cubicBezTo>
                  <a:cubicBezTo>
                    <a:pt x="1460" y="4503"/>
                    <a:pt x="1385" y="4149"/>
                    <a:pt x="1317" y="3793"/>
                  </a:cubicBezTo>
                  <a:cubicBezTo>
                    <a:pt x="1240" y="3379"/>
                    <a:pt x="1188" y="3083"/>
                    <a:pt x="1162" y="2904"/>
                  </a:cubicBezTo>
                  <a:lnTo>
                    <a:pt x="946" y="1362"/>
                  </a:lnTo>
                  <a:lnTo>
                    <a:pt x="793" y="461"/>
                  </a:lnTo>
                  <a:cubicBezTo>
                    <a:pt x="780" y="355"/>
                    <a:pt x="719" y="256"/>
                    <a:pt x="609" y="164"/>
                  </a:cubicBezTo>
                  <a:cubicBezTo>
                    <a:pt x="590" y="101"/>
                    <a:pt x="585" y="46"/>
                    <a:pt x="592" y="0"/>
                  </a:cubicBezTo>
                  <a:lnTo>
                    <a:pt x="553" y="97"/>
                  </a:lnTo>
                  <a:cubicBezTo>
                    <a:pt x="252" y="1013"/>
                    <a:pt x="71" y="2155"/>
                    <a:pt x="10" y="3522"/>
                  </a:cubicBezTo>
                  <a:cubicBezTo>
                    <a:pt x="-31" y="5083"/>
                    <a:pt x="55" y="6390"/>
                    <a:pt x="267" y="7443"/>
                  </a:cubicBezTo>
                  <a:cubicBezTo>
                    <a:pt x="416" y="8226"/>
                    <a:pt x="805" y="9412"/>
                    <a:pt x="1434" y="11000"/>
                  </a:cubicBezTo>
                  <a:cubicBezTo>
                    <a:pt x="1689" y="11625"/>
                    <a:pt x="1879" y="12075"/>
                    <a:pt x="2007" y="12351"/>
                  </a:cubicBezTo>
                  <a:cubicBezTo>
                    <a:pt x="2092" y="12554"/>
                    <a:pt x="2517" y="13452"/>
                    <a:pt x="3281" y="15042"/>
                  </a:cubicBezTo>
                  <a:lnTo>
                    <a:pt x="3904" y="16471"/>
                  </a:lnTo>
                  <a:lnTo>
                    <a:pt x="3752" y="16018"/>
                  </a:lnTo>
                  <a:cubicBezTo>
                    <a:pt x="3629" y="15526"/>
                    <a:pt x="3511" y="15007"/>
                    <a:pt x="3398" y="1446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DC2A0FF5-1082-FDB1-B383-82D4BD466C27}"/>
                </a:ext>
              </a:extLst>
            </p:cNvPr>
            <p:cNvSpPr/>
            <p:nvPr/>
          </p:nvSpPr>
          <p:spPr>
            <a:xfrm>
              <a:off x="5853093" y="2959396"/>
              <a:ext cx="8269" cy="20101"/>
            </a:xfrm>
            <a:custGeom>
              <a:avLst/>
              <a:gdLst>
                <a:gd name="connsiteX0" fmla="*/ 4435 w 8269"/>
                <a:gd name="connsiteY0" fmla="*/ 12363 h 20101"/>
                <a:gd name="connsiteX1" fmla="*/ 3207 w 8269"/>
                <a:gd name="connsiteY1" fmla="*/ 8754 h 20101"/>
                <a:gd name="connsiteX2" fmla="*/ 2081 w 8269"/>
                <a:gd name="connsiteY2" fmla="*/ 5736 h 20101"/>
                <a:gd name="connsiteX3" fmla="*/ 919 w 8269"/>
                <a:gd name="connsiteY3" fmla="*/ 1992 h 20101"/>
                <a:gd name="connsiteX4" fmla="*/ 503 w 8269"/>
                <a:gd name="connsiteY4" fmla="*/ 739 h 20101"/>
                <a:gd name="connsiteX5" fmla="*/ 211 w 8269"/>
                <a:gd name="connsiteY5" fmla="*/ 281 h 20101"/>
                <a:gd name="connsiteX6" fmla="*/ 160 w 8269"/>
                <a:gd name="connsiteY6" fmla="*/ 0 h 20101"/>
                <a:gd name="connsiteX7" fmla="*/ 122 w 8269"/>
                <a:gd name="connsiteY7" fmla="*/ 174 h 20101"/>
                <a:gd name="connsiteX8" fmla="*/ 262 w 8269"/>
                <a:gd name="connsiteY8" fmla="*/ 5515 h 20101"/>
                <a:gd name="connsiteX9" fmla="*/ 1569 w 8269"/>
                <a:gd name="connsiteY9" fmla="*/ 10742 h 20101"/>
                <a:gd name="connsiteX10" fmla="*/ 4381 w 8269"/>
                <a:gd name="connsiteY10" fmla="*/ 15768 h 20101"/>
                <a:gd name="connsiteX11" fmla="*/ 8269 w 8269"/>
                <a:gd name="connsiteY11" fmla="*/ 20102 h 20101"/>
                <a:gd name="connsiteX12" fmla="*/ 5071 w 8269"/>
                <a:gd name="connsiteY12" fmla="*/ 14050 h 20101"/>
                <a:gd name="connsiteX13" fmla="*/ 4435 w 8269"/>
                <a:gd name="connsiteY13" fmla="*/ 12363 h 20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269" h="20101">
                  <a:moveTo>
                    <a:pt x="4435" y="12363"/>
                  </a:moveTo>
                  <a:lnTo>
                    <a:pt x="3207" y="8754"/>
                  </a:lnTo>
                  <a:cubicBezTo>
                    <a:pt x="2658" y="7341"/>
                    <a:pt x="2283" y="6336"/>
                    <a:pt x="2081" y="5736"/>
                  </a:cubicBezTo>
                  <a:cubicBezTo>
                    <a:pt x="1815" y="4975"/>
                    <a:pt x="1427" y="3727"/>
                    <a:pt x="919" y="1992"/>
                  </a:cubicBezTo>
                  <a:lnTo>
                    <a:pt x="503" y="739"/>
                  </a:lnTo>
                  <a:cubicBezTo>
                    <a:pt x="453" y="562"/>
                    <a:pt x="355" y="409"/>
                    <a:pt x="211" y="281"/>
                  </a:cubicBezTo>
                  <a:cubicBezTo>
                    <a:pt x="177" y="176"/>
                    <a:pt x="160" y="82"/>
                    <a:pt x="160" y="0"/>
                  </a:cubicBezTo>
                  <a:lnTo>
                    <a:pt x="122" y="174"/>
                  </a:lnTo>
                  <a:cubicBezTo>
                    <a:pt x="-78" y="1605"/>
                    <a:pt x="-32" y="3385"/>
                    <a:pt x="262" y="5515"/>
                  </a:cubicBezTo>
                  <a:cubicBezTo>
                    <a:pt x="594" y="7731"/>
                    <a:pt x="1029" y="9473"/>
                    <a:pt x="1569" y="10742"/>
                  </a:cubicBezTo>
                  <a:cubicBezTo>
                    <a:pt x="2385" y="12616"/>
                    <a:pt x="3322" y="14292"/>
                    <a:pt x="4381" y="15768"/>
                  </a:cubicBezTo>
                  <a:cubicBezTo>
                    <a:pt x="4805" y="16490"/>
                    <a:pt x="6101" y="17934"/>
                    <a:pt x="8269" y="20102"/>
                  </a:cubicBezTo>
                  <a:cubicBezTo>
                    <a:pt x="7464" y="19248"/>
                    <a:pt x="6397" y="17230"/>
                    <a:pt x="5071" y="14050"/>
                  </a:cubicBezTo>
                  <a:cubicBezTo>
                    <a:pt x="4850" y="13502"/>
                    <a:pt x="4638" y="12939"/>
                    <a:pt x="4435" y="1236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7E9579B9-30A7-F3BB-1F10-1776DFD6D8FF}"/>
                </a:ext>
              </a:extLst>
            </p:cNvPr>
            <p:cNvSpPr/>
            <p:nvPr/>
          </p:nvSpPr>
          <p:spPr>
            <a:xfrm>
              <a:off x="5869749" y="2937536"/>
              <a:ext cx="1198" cy="8146"/>
            </a:xfrm>
            <a:custGeom>
              <a:avLst/>
              <a:gdLst>
                <a:gd name="connsiteX0" fmla="*/ 1126 w 1198"/>
                <a:gd name="connsiteY0" fmla="*/ 737 h 8146"/>
                <a:gd name="connsiteX1" fmla="*/ 1101 w 1198"/>
                <a:gd name="connsiteY1" fmla="*/ 514 h 8146"/>
                <a:gd name="connsiteX2" fmla="*/ 1096 w 1198"/>
                <a:gd name="connsiteY2" fmla="*/ 407 h 8146"/>
                <a:gd name="connsiteX3" fmla="*/ 1085 w 1198"/>
                <a:gd name="connsiteY3" fmla="*/ 325 h 8146"/>
                <a:gd name="connsiteX4" fmla="*/ 934 w 1198"/>
                <a:gd name="connsiteY4" fmla="*/ 114 h 8146"/>
                <a:gd name="connsiteX5" fmla="*/ 917 w 1198"/>
                <a:gd name="connsiteY5" fmla="*/ 55 h 8146"/>
                <a:gd name="connsiteX6" fmla="*/ 919 w 1198"/>
                <a:gd name="connsiteY6" fmla="*/ 6 h 8146"/>
                <a:gd name="connsiteX7" fmla="*/ 889 w 1198"/>
                <a:gd name="connsiteY7" fmla="*/ 67 h 8146"/>
                <a:gd name="connsiteX8" fmla="*/ 326 w 1198"/>
                <a:gd name="connsiteY8" fmla="*/ 1836 h 8146"/>
                <a:gd name="connsiteX9" fmla="*/ 3 w 1198"/>
                <a:gd name="connsiteY9" fmla="*/ 3510 h 8146"/>
                <a:gd name="connsiteX10" fmla="*/ 5 w 1198"/>
                <a:gd name="connsiteY10" fmla="*/ 3789 h 8146"/>
                <a:gd name="connsiteX11" fmla="*/ 131 w 1198"/>
                <a:gd name="connsiteY11" fmla="*/ 5199 h 8146"/>
                <a:gd name="connsiteX12" fmla="*/ 274 w 1198"/>
                <a:gd name="connsiteY12" fmla="*/ 6282 h 8146"/>
                <a:gd name="connsiteX13" fmla="*/ 443 w 1198"/>
                <a:gd name="connsiteY13" fmla="*/ 7299 h 8146"/>
                <a:gd name="connsiteX14" fmla="*/ 480 w 1198"/>
                <a:gd name="connsiteY14" fmla="*/ 7540 h 8146"/>
                <a:gd name="connsiteX15" fmla="*/ 525 w 1198"/>
                <a:gd name="connsiteY15" fmla="*/ 8147 h 8146"/>
                <a:gd name="connsiteX16" fmla="*/ 525 w 1198"/>
                <a:gd name="connsiteY16" fmla="*/ 7539 h 8146"/>
                <a:gd name="connsiteX17" fmla="*/ 609 w 1198"/>
                <a:gd name="connsiteY17" fmla="*/ 6878 h 8146"/>
                <a:gd name="connsiteX18" fmla="*/ 968 w 1198"/>
                <a:gd name="connsiteY18" fmla="*/ 4700 h 8146"/>
                <a:gd name="connsiteX19" fmla="*/ 1036 w 1198"/>
                <a:gd name="connsiteY19" fmla="*/ 4418 h 8146"/>
                <a:gd name="connsiteX20" fmla="*/ 1143 w 1198"/>
                <a:gd name="connsiteY20" fmla="*/ 4138 h 8146"/>
                <a:gd name="connsiteX21" fmla="*/ 1161 w 1198"/>
                <a:gd name="connsiteY21" fmla="*/ 4070 h 8146"/>
                <a:gd name="connsiteX22" fmla="*/ 1192 w 1198"/>
                <a:gd name="connsiteY22" fmla="*/ 3821 h 8146"/>
                <a:gd name="connsiteX23" fmla="*/ 1196 w 1198"/>
                <a:gd name="connsiteY23" fmla="*/ 3413 h 8146"/>
                <a:gd name="connsiteX24" fmla="*/ 1148 w 1198"/>
                <a:gd name="connsiteY24" fmla="*/ 1240 h 8146"/>
                <a:gd name="connsiteX25" fmla="*/ 1126 w 1198"/>
                <a:gd name="connsiteY25" fmla="*/ 737 h 8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198" h="8146">
                  <a:moveTo>
                    <a:pt x="1126" y="737"/>
                  </a:moveTo>
                  <a:cubicBezTo>
                    <a:pt x="1114" y="601"/>
                    <a:pt x="1106" y="527"/>
                    <a:pt x="1101" y="514"/>
                  </a:cubicBezTo>
                  <a:lnTo>
                    <a:pt x="1096" y="407"/>
                  </a:lnTo>
                  <a:lnTo>
                    <a:pt x="1085" y="325"/>
                  </a:lnTo>
                  <a:cubicBezTo>
                    <a:pt x="1083" y="255"/>
                    <a:pt x="1033" y="185"/>
                    <a:pt x="934" y="114"/>
                  </a:cubicBezTo>
                  <a:cubicBezTo>
                    <a:pt x="923" y="101"/>
                    <a:pt x="917" y="81"/>
                    <a:pt x="917" y="55"/>
                  </a:cubicBezTo>
                  <a:cubicBezTo>
                    <a:pt x="921" y="6"/>
                    <a:pt x="922" y="-10"/>
                    <a:pt x="919" y="6"/>
                  </a:cubicBezTo>
                  <a:lnTo>
                    <a:pt x="889" y="67"/>
                  </a:lnTo>
                  <a:cubicBezTo>
                    <a:pt x="717" y="464"/>
                    <a:pt x="529" y="1054"/>
                    <a:pt x="326" y="1836"/>
                  </a:cubicBezTo>
                  <a:cubicBezTo>
                    <a:pt x="119" y="2654"/>
                    <a:pt x="11" y="3212"/>
                    <a:pt x="3" y="3510"/>
                  </a:cubicBezTo>
                  <a:cubicBezTo>
                    <a:pt x="-1" y="3671"/>
                    <a:pt x="-1" y="3763"/>
                    <a:pt x="5" y="3789"/>
                  </a:cubicBezTo>
                  <a:cubicBezTo>
                    <a:pt x="59" y="4485"/>
                    <a:pt x="101" y="4955"/>
                    <a:pt x="131" y="5199"/>
                  </a:cubicBezTo>
                  <a:cubicBezTo>
                    <a:pt x="174" y="5561"/>
                    <a:pt x="221" y="5922"/>
                    <a:pt x="274" y="6282"/>
                  </a:cubicBezTo>
                  <a:cubicBezTo>
                    <a:pt x="293" y="6421"/>
                    <a:pt x="349" y="6760"/>
                    <a:pt x="443" y="7299"/>
                  </a:cubicBezTo>
                  <a:lnTo>
                    <a:pt x="480" y="7540"/>
                  </a:lnTo>
                  <a:cubicBezTo>
                    <a:pt x="498" y="7654"/>
                    <a:pt x="513" y="7857"/>
                    <a:pt x="525" y="8147"/>
                  </a:cubicBezTo>
                  <a:cubicBezTo>
                    <a:pt x="516" y="7838"/>
                    <a:pt x="516" y="7635"/>
                    <a:pt x="525" y="7539"/>
                  </a:cubicBezTo>
                  <a:cubicBezTo>
                    <a:pt x="539" y="7357"/>
                    <a:pt x="567" y="7136"/>
                    <a:pt x="609" y="6878"/>
                  </a:cubicBezTo>
                  <a:cubicBezTo>
                    <a:pt x="756" y="5941"/>
                    <a:pt x="876" y="5216"/>
                    <a:pt x="968" y="4700"/>
                  </a:cubicBezTo>
                  <a:cubicBezTo>
                    <a:pt x="995" y="4567"/>
                    <a:pt x="1017" y="4474"/>
                    <a:pt x="1036" y="4418"/>
                  </a:cubicBezTo>
                  <a:cubicBezTo>
                    <a:pt x="1050" y="4363"/>
                    <a:pt x="1086" y="4270"/>
                    <a:pt x="1143" y="4138"/>
                  </a:cubicBezTo>
                  <a:lnTo>
                    <a:pt x="1161" y="4070"/>
                  </a:lnTo>
                  <a:cubicBezTo>
                    <a:pt x="1170" y="4051"/>
                    <a:pt x="1180" y="3969"/>
                    <a:pt x="1192" y="3821"/>
                  </a:cubicBezTo>
                  <a:cubicBezTo>
                    <a:pt x="1199" y="3695"/>
                    <a:pt x="1200" y="3560"/>
                    <a:pt x="1196" y="3413"/>
                  </a:cubicBezTo>
                  <a:cubicBezTo>
                    <a:pt x="1171" y="2473"/>
                    <a:pt x="1154" y="1748"/>
                    <a:pt x="1148" y="1240"/>
                  </a:cubicBezTo>
                  <a:cubicBezTo>
                    <a:pt x="1141" y="985"/>
                    <a:pt x="1134" y="817"/>
                    <a:pt x="1126" y="73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124AC856-52B2-3AC6-EC5E-99EA21514ED7}"/>
                </a:ext>
              </a:extLst>
            </p:cNvPr>
            <p:cNvSpPr/>
            <p:nvPr/>
          </p:nvSpPr>
          <p:spPr>
            <a:xfrm>
              <a:off x="5900008" y="2955106"/>
              <a:ext cx="2778" cy="16350"/>
            </a:xfrm>
            <a:custGeom>
              <a:avLst/>
              <a:gdLst>
                <a:gd name="connsiteX0" fmla="*/ 2683 w 2778"/>
                <a:gd name="connsiteY0" fmla="*/ 121 h 16350"/>
                <a:gd name="connsiteX1" fmla="*/ 2713 w 2778"/>
                <a:gd name="connsiteY1" fmla="*/ 0 h 16350"/>
                <a:gd name="connsiteX2" fmla="*/ 2649 w 2778"/>
                <a:gd name="connsiteY2" fmla="*/ 81 h 16350"/>
                <a:gd name="connsiteX3" fmla="*/ 1143 w 2778"/>
                <a:gd name="connsiteY3" fmla="*/ 3266 h 16350"/>
                <a:gd name="connsiteX4" fmla="*/ 146 w 2778"/>
                <a:gd name="connsiteY4" fmla="*/ 7115 h 16350"/>
                <a:gd name="connsiteX5" fmla="*/ 26 w 2778"/>
                <a:gd name="connsiteY5" fmla="*/ 10789 h 16350"/>
                <a:gd name="connsiteX6" fmla="*/ 117 w 2778"/>
                <a:gd name="connsiteY6" fmla="*/ 12311 h 16350"/>
                <a:gd name="connsiteX7" fmla="*/ 190 w 2778"/>
                <a:gd name="connsiteY7" fmla="*/ 13085 h 16350"/>
                <a:gd name="connsiteX8" fmla="*/ 409 w 2778"/>
                <a:gd name="connsiteY8" fmla="*/ 15069 h 16350"/>
                <a:gd name="connsiteX9" fmla="*/ 444 w 2778"/>
                <a:gd name="connsiteY9" fmla="*/ 15507 h 16350"/>
                <a:gd name="connsiteX10" fmla="*/ 490 w 2778"/>
                <a:gd name="connsiteY10" fmla="*/ 16350 h 16350"/>
                <a:gd name="connsiteX11" fmla="*/ 709 w 2778"/>
                <a:gd name="connsiteY11" fmla="*/ 14140 h 16350"/>
                <a:gd name="connsiteX12" fmla="*/ 1879 w 2778"/>
                <a:gd name="connsiteY12" fmla="*/ 7845 h 16350"/>
                <a:gd name="connsiteX13" fmla="*/ 1984 w 2778"/>
                <a:gd name="connsiteY13" fmla="*/ 7152 h 16350"/>
                <a:gd name="connsiteX14" fmla="*/ 2063 w 2778"/>
                <a:gd name="connsiteY14" fmla="*/ 6453 h 16350"/>
                <a:gd name="connsiteX15" fmla="*/ 2314 w 2778"/>
                <a:gd name="connsiteY15" fmla="*/ 3981 h 16350"/>
                <a:gd name="connsiteX16" fmla="*/ 2671 w 2778"/>
                <a:gd name="connsiteY16" fmla="*/ 1435 h 16350"/>
                <a:gd name="connsiteX17" fmla="*/ 2739 w 2778"/>
                <a:gd name="connsiteY17" fmla="*/ 781 h 16350"/>
                <a:gd name="connsiteX18" fmla="*/ 2766 w 2778"/>
                <a:gd name="connsiteY18" fmla="*/ 621 h 16350"/>
                <a:gd name="connsiteX19" fmla="*/ 2769 w 2778"/>
                <a:gd name="connsiteY19" fmla="*/ 333 h 16350"/>
                <a:gd name="connsiteX20" fmla="*/ 2685 w 2778"/>
                <a:gd name="connsiteY20" fmla="*/ 158 h 16350"/>
                <a:gd name="connsiteX21" fmla="*/ 2683 w 2778"/>
                <a:gd name="connsiteY21" fmla="*/ 121 h 16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778" h="16350">
                  <a:moveTo>
                    <a:pt x="2683" y="121"/>
                  </a:moveTo>
                  <a:lnTo>
                    <a:pt x="2713" y="0"/>
                  </a:lnTo>
                  <a:lnTo>
                    <a:pt x="2649" y="81"/>
                  </a:lnTo>
                  <a:cubicBezTo>
                    <a:pt x="2090" y="931"/>
                    <a:pt x="1587" y="1992"/>
                    <a:pt x="1143" y="3266"/>
                  </a:cubicBezTo>
                  <a:cubicBezTo>
                    <a:pt x="665" y="4604"/>
                    <a:pt x="332" y="5887"/>
                    <a:pt x="146" y="7115"/>
                  </a:cubicBezTo>
                  <a:cubicBezTo>
                    <a:pt x="8" y="8149"/>
                    <a:pt x="-32" y="9374"/>
                    <a:pt x="26" y="10789"/>
                  </a:cubicBezTo>
                  <a:cubicBezTo>
                    <a:pt x="44" y="11291"/>
                    <a:pt x="74" y="11799"/>
                    <a:pt x="117" y="12311"/>
                  </a:cubicBezTo>
                  <a:cubicBezTo>
                    <a:pt x="122" y="12396"/>
                    <a:pt x="146" y="12654"/>
                    <a:pt x="190" y="13085"/>
                  </a:cubicBezTo>
                  <a:cubicBezTo>
                    <a:pt x="346" y="14444"/>
                    <a:pt x="418" y="15105"/>
                    <a:pt x="409" y="15069"/>
                  </a:cubicBezTo>
                  <a:lnTo>
                    <a:pt x="444" y="15507"/>
                  </a:lnTo>
                  <a:lnTo>
                    <a:pt x="490" y="16350"/>
                  </a:lnTo>
                  <a:cubicBezTo>
                    <a:pt x="478" y="15958"/>
                    <a:pt x="550" y="15221"/>
                    <a:pt x="709" y="14140"/>
                  </a:cubicBezTo>
                  <a:cubicBezTo>
                    <a:pt x="1212" y="11255"/>
                    <a:pt x="1602" y="9156"/>
                    <a:pt x="1879" y="7845"/>
                  </a:cubicBezTo>
                  <a:cubicBezTo>
                    <a:pt x="1895" y="7769"/>
                    <a:pt x="1930" y="7538"/>
                    <a:pt x="1984" y="7152"/>
                  </a:cubicBezTo>
                  <a:cubicBezTo>
                    <a:pt x="1996" y="7075"/>
                    <a:pt x="2023" y="6841"/>
                    <a:pt x="2063" y="6453"/>
                  </a:cubicBezTo>
                  <a:cubicBezTo>
                    <a:pt x="2155" y="5441"/>
                    <a:pt x="2238" y="4617"/>
                    <a:pt x="2314" y="3981"/>
                  </a:cubicBezTo>
                  <a:cubicBezTo>
                    <a:pt x="2375" y="3438"/>
                    <a:pt x="2494" y="2589"/>
                    <a:pt x="2671" y="1435"/>
                  </a:cubicBezTo>
                  <a:cubicBezTo>
                    <a:pt x="2718" y="1078"/>
                    <a:pt x="2741" y="860"/>
                    <a:pt x="2739" y="781"/>
                  </a:cubicBezTo>
                  <a:lnTo>
                    <a:pt x="2766" y="621"/>
                  </a:lnTo>
                  <a:cubicBezTo>
                    <a:pt x="2782" y="552"/>
                    <a:pt x="2783" y="456"/>
                    <a:pt x="2769" y="333"/>
                  </a:cubicBezTo>
                  <a:lnTo>
                    <a:pt x="2685" y="158"/>
                  </a:lnTo>
                  <a:lnTo>
                    <a:pt x="2683" y="12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6071F430-18E4-A854-4605-26065FE34B33}"/>
                </a:ext>
              </a:extLst>
            </p:cNvPr>
            <p:cNvSpPr/>
            <p:nvPr/>
          </p:nvSpPr>
          <p:spPr>
            <a:xfrm>
              <a:off x="5913998" y="2960701"/>
              <a:ext cx="5689" cy="11944"/>
            </a:xfrm>
            <a:custGeom>
              <a:avLst/>
              <a:gdLst>
                <a:gd name="connsiteX0" fmla="*/ 3443 w 5689"/>
                <a:gd name="connsiteY0" fmla="*/ 2068 h 11944"/>
                <a:gd name="connsiteX1" fmla="*/ 1710 w 5689"/>
                <a:gd name="connsiteY1" fmla="*/ 4633 h 11944"/>
                <a:gd name="connsiteX2" fmla="*/ 634 w 5689"/>
                <a:gd name="connsiteY2" fmla="*/ 7788 h 11944"/>
                <a:gd name="connsiteX3" fmla="*/ 372 w 5689"/>
                <a:gd name="connsiteY3" fmla="*/ 9131 h 11944"/>
                <a:gd name="connsiteX4" fmla="*/ 119 w 5689"/>
                <a:gd name="connsiteY4" fmla="*/ 11245 h 11944"/>
                <a:gd name="connsiteX5" fmla="*/ 0 w 5689"/>
                <a:gd name="connsiteY5" fmla="*/ 11944 h 11944"/>
                <a:gd name="connsiteX6" fmla="*/ 955 w 5689"/>
                <a:gd name="connsiteY6" fmla="*/ 9317 h 11944"/>
                <a:gd name="connsiteX7" fmla="*/ 1916 w 5689"/>
                <a:gd name="connsiteY7" fmla="*/ 7450 h 11944"/>
                <a:gd name="connsiteX8" fmla="*/ 2732 w 5689"/>
                <a:gd name="connsiteY8" fmla="*/ 6089 h 11944"/>
                <a:gd name="connsiteX9" fmla="*/ 3029 w 5689"/>
                <a:gd name="connsiteY9" fmla="*/ 5552 h 11944"/>
                <a:gd name="connsiteX10" fmla="*/ 3882 w 5689"/>
                <a:gd name="connsiteY10" fmla="*/ 3700 h 11944"/>
                <a:gd name="connsiteX11" fmla="*/ 4295 w 5689"/>
                <a:gd name="connsiteY11" fmla="*/ 2846 h 11944"/>
                <a:gd name="connsiteX12" fmla="*/ 5604 w 5689"/>
                <a:gd name="connsiteY12" fmla="*/ 415 h 11944"/>
                <a:gd name="connsiteX13" fmla="*/ 5622 w 5689"/>
                <a:gd name="connsiteY13" fmla="*/ 112 h 11944"/>
                <a:gd name="connsiteX14" fmla="*/ 5690 w 5689"/>
                <a:gd name="connsiteY14" fmla="*/ 0 h 11944"/>
                <a:gd name="connsiteX15" fmla="*/ 5616 w 5689"/>
                <a:gd name="connsiteY15" fmla="*/ 40 h 11944"/>
                <a:gd name="connsiteX16" fmla="*/ 3443 w 5689"/>
                <a:gd name="connsiteY16" fmla="*/ 2068 h 11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689" h="11944">
                  <a:moveTo>
                    <a:pt x="3443" y="2068"/>
                  </a:moveTo>
                  <a:cubicBezTo>
                    <a:pt x="2723" y="2911"/>
                    <a:pt x="2145" y="3767"/>
                    <a:pt x="1710" y="4633"/>
                  </a:cubicBezTo>
                  <a:cubicBezTo>
                    <a:pt x="1310" y="5437"/>
                    <a:pt x="951" y="6489"/>
                    <a:pt x="634" y="7788"/>
                  </a:cubicBezTo>
                  <a:cubicBezTo>
                    <a:pt x="553" y="8113"/>
                    <a:pt x="466" y="8560"/>
                    <a:pt x="372" y="9131"/>
                  </a:cubicBezTo>
                  <a:cubicBezTo>
                    <a:pt x="352" y="9181"/>
                    <a:pt x="268" y="9885"/>
                    <a:pt x="119" y="11245"/>
                  </a:cubicBezTo>
                  <a:cubicBezTo>
                    <a:pt x="99" y="11384"/>
                    <a:pt x="60" y="11617"/>
                    <a:pt x="0" y="11944"/>
                  </a:cubicBezTo>
                  <a:cubicBezTo>
                    <a:pt x="162" y="11116"/>
                    <a:pt x="480" y="10239"/>
                    <a:pt x="955" y="9317"/>
                  </a:cubicBezTo>
                  <a:cubicBezTo>
                    <a:pt x="1193" y="8811"/>
                    <a:pt x="1513" y="8188"/>
                    <a:pt x="1916" y="7450"/>
                  </a:cubicBezTo>
                  <a:cubicBezTo>
                    <a:pt x="2167" y="6996"/>
                    <a:pt x="2439" y="6542"/>
                    <a:pt x="2732" y="6089"/>
                  </a:cubicBezTo>
                  <a:lnTo>
                    <a:pt x="3029" y="5552"/>
                  </a:lnTo>
                  <a:cubicBezTo>
                    <a:pt x="3104" y="5424"/>
                    <a:pt x="3389" y="4807"/>
                    <a:pt x="3882" y="3700"/>
                  </a:cubicBezTo>
                  <a:lnTo>
                    <a:pt x="4295" y="2846"/>
                  </a:lnTo>
                  <a:cubicBezTo>
                    <a:pt x="4404" y="2604"/>
                    <a:pt x="4841" y="1794"/>
                    <a:pt x="5604" y="415"/>
                  </a:cubicBezTo>
                  <a:cubicBezTo>
                    <a:pt x="5651" y="342"/>
                    <a:pt x="5657" y="241"/>
                    <a:pt x="5622" y="112"/>
                  </a:cubicBezTo>
                  <a:cubicBezTo>
                    <a:pt x="5640" y="60"/>
                    <a:pt x="5662" y="23"/>
                    <a:pt x="5690" y="0"/>
                  </a:cubicBezTo>
                  <a:lnTo>
                    <a:pt x="5616" y="40"/>
                  </a:lnTo>
                  <a:cubicBezTo>
                    <a:pt x="4922" y="496"/>
                    <a:pt x="4199" y="1172"/>
                    <a:pt x="3443" y="206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9766F6C0-70E7-C082-E7A1-4AECDFAC0075}"/>
                </a:ext>
              </a:extLst>
            </p:cNvPr>
            <p:cNvSpPr/>
            <p:nvPr/>
          </p:nvSpPr>
          <p:spPr>
            <a:xfrm>
              <a:off x="5939940" y="2972359"/>
              <a:ext cx="8174" cy="8645"/>
            </a:xfrm>
            <a:custGeom>
              <a:avLst/>
              <a:gdLst>
                <a:gd name="connsiteX0" fmla="*/ 5873 w 8174"/>
                <a:gd name="connsiteY0" fmla="*/ 1462 h 8645"/>
                <a:gd name="connsiteX1" fmla="*/ 4093 w 8174"/>
                <a:gd name="connsiteY1" fmla="*/ 3016 h 8645"/>
                <a:gd name="connsiteX2" fmla="*/ 2799 w 8174"/>
                <a:gd name="connsiteY2" fmla="*/ 4592 h 8645"/>
                <a:gd name="connsiteX3" fmla="*/ 785 w 8174"/>
                <a:gd name="connsiteY3" fmla="*/ 7541 h 8645"/>
                <a:gd name="connsiteX4" fmla="*/ 0 w 8174"/>
                <a:gd name="connsiteY4" fmla="*/ 8646 h 8645"/>
                <a:gd name="connsiteX5" fmla="*/ 305 w 8174"/>
                <a:gd name="connsiteY5" fmla="*/ 8284 h 8645"/>
                <a:gd name="connsiteX6" fmla="*/ 1324 w 8174"/>
                <a:gd name="connsiteY6" fmla="*/ 7303 h 8645"/>
                <a:gd name="connsiteX7" fmla="*/ 4084 w 8174"/>
                <a:gd name="connsiteY7" fmla="*/ 4879 h 8645"/>
                <a:gd name="connsiteX8" fmla="*/ 5518 w 8174"/>
                <a:gd name="connsiteY8" fmla="*/ 3488 h 8645"/>
                <a:gd name="connsiteX9" fmla="*/ 7079 w 8174"/>
                <a:gd name="connsiteY9" fmla="*/ 1682 h 8645"/>
                <a:gd name="connsiteX10" fmla="*/ 7754 w 8174"/>
                <a:gd name="connsiteY10" fmla="*/ 752 h 8645"/>
                <a:gd name="connsiteX11" fmla="*/ 7971 w 8174"/>
                <a:gd name="connsiteY11" fmla="*/ 220 h 8645"/>
                <a:gd name="connsiteX12" fmla="*/ 8175 w 8174"/>
                <a:gd name="connsiteY12" fmla="*/ 0 h 8645"/>
                <a:gd name="connsiteX13" fmla="*/ 8002 w 8174"/>
                <a:gd name="connsiteY13" fmla="*/ 78 h 8645"/>
                <a:gd name="connsiteX14" fmla="*/ 5873 w 8174"/>
                <a:gd name="connsiteY14" fmla="*/ 1462 h 8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174" h="8645">
                  <a:moveTo>
                    <a:pt x="5873" y="1462"/>
                  </a:moveTo>
                  <a:cubicBezTo>
                    <a:pt x="5059" y="2070"/>
                    <a:pt x="4466" y="2588"/>
                    <a:pt x="4093" y="3016"/>
                  </a:cubicBezTo>
                  <a:cubicBezTo>
                    <a:pt x="3632" y="3512"/>
                    <a:pt x="3201" y="4038"/>
                    <a:pt x="2799" y="4592"/>
                  </a:cubicBezTo>
                  <a:cubicBezTo>
                    <a:pt x="2681" y="4726"/>
                    <a:pt x="2010" y="5709"/>
                    <a:pt x="785" y="7541"/>
                  </a:cubicBezTo>
                  <a:lnTo>
                    <a:pt x="0" y="8646"/>
                  </a:lnTo>
                  <a:lnTo>
                    <a:pt x="305" y="8284"/>
                  </a:lnTo>
                  <a:cubicBezTo>
                    <a:pt x="547" y="8039"/>
                    <a:pt x="887" y="7712"/>
                    <a:pt x="1324" y="7303"/>
                  </a:cubicBezTo>
                  <a:lnTo>
                    <a:pt x="4084" y="4879"/>
                  </a:lnTo>
                  <a:cubicBezTo>
                    <a:pt x="4582" y="4431"/>
                    <a:pt x="5059" y="3967"/>
                    <a:pt x="5518" y="3488"/>
                  </a:cubicBezTo>
                  <a:cubicBezTo>
                    <a:pt x="6148" y="2826"/>
                    <a:pt x="6669" y="2224"/>
                    <a:pt x="7079" y="1682"/>
                  </a:cubicBezTo>
                  <a:lnTo>
                    <a:pt x="7754" y="752"/>
                  </a:lnTo>
                  <a:cubicBezTo>
                    <a:pt x="7875" y="596"/>
                    <a:pt x="7947" y="419"/>
                    <a:pt x="7971" y="220"/>
                  </a:cubicBezTo>
                  <a:cubicBezTo>
                    <a:pt x="7952" y="220"/>
                    <a:pt x="8020" y="147"/>
                    <a:pt x="8175" y="0"/>
                  </a:cubicBezTo>
                  <a:lnTo>
                    <a:pt x="8002" y="78"/>
                  </a:lnTo>
                  <a:cubicBezTo>
                    <a:pt x="7582" y="269"/>
                    <a:pt x="6872" y="730"/>
                    <a:pt x="5873" y="146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4B5C1653-F6AF-8969-6C7F-136C1E6DCEBF}"/>
                </a:ext>
              </a:extLst>
            </p:cNvPr>
            <p:cNvSpPr/>
            <p:nvPr/>
          </p:nvSpPr>
          <p:spPr>
            <a:xfrm>
              <a:off x="5929468" y="2966644"/>
              <a:ext cx="8613" cy="12080"/>
            </a:xfrm>
            <a:custGeom>
              <a:avLst/>
              <a:gdLst>
                <a:gd name="connsiteX0" fmla="*/ 6010 w 8613"/>
                <a:gd name="connsiteY0" fmla="*/ 2249 h 12080"/>
                <a:gd name="connsiteX1" fmla="*/ 3917 w 8613"/>
                <a:gd name="connsiteY1" fmla="*/ 4633 h 12080"/>
                <a:gd name="connsiteX2" fmla="*/ 2201 w 8613"/>
                <a:gd name="connsiteY2" fmla="*/ 7542 h 12080"/>
                <a:gd name="connsiteX3" fmla="*/ 1666 w 8613"/>
                <a:gd name="connsiteY3" fmla="*/ 8602 h 12080"/>
                <a:gd name="connsiteX4" fmla="*/ 0 w 8613"/>
                <a:gd name="connsiteY4" fmla="*/ 12080 h 12080"/>
                <a:gd name="connsiteX5" fmla="*/ 318 w 8613"/>
                <a:gd name="connsiteY5" fmla="*/ 11567 h 12080"/>
                <a:gd name="connsiteX6" fmla="*/ 1373 w 8613"/>
                <a:gd name="connsiteY6" fmla="*/ 10195 h 12080"/>
                <a:gd name="connsiteX7" fmla="*/ 5997 w 8613"/>
                <a:gd name="connsiteY7" fmla="*/ 4569 h 12080"/>
                <a:gd name="connsiteX8" fmla="*/ 7291 w 8613"/>
                <a:gd name="connsiteY8" fmla="*/ 2582 h 12080"/>
                <a:gd name="connsiteX9" fmla="*/ 8197 w 8613"/>
                <a:gd name="connsiteY9" fmla="*/ 911 h 12080"/>
                <a:gd name="connsiteX10" fmla="*/ 8348 w 8613"/>
                <a:gd name="connsiteY10" fmla="*/ 363 h 12080"/>
                <a:gd name="connsiteX11" fmla="*/ 8613 w 8613"/>
                <a:gd name="connsiteY11" fmla="*/ 0 h 12080"/>
                <a:gd name="connsiteX12" fmla="*/ 8380 w 8613"/>
                <a:gd name="connsiteY12" fmla="*/ 156 h 12080"/>
                <a:gd name="connsiteX13" fmla="*/ 6010 w 8613"/>
                <a:gd name="connsiteY13" fmla="*/ 2249 h 12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613" h="12080">
                  <a:moveTo>
                    <a:pt x="6010" y="2249"/>
                  </a:moveTo>
                  <a:cubicBezTo>
                    <a:pt x="5016" y="3229"/>
                    <a:pt x="4318" y="4023"/>
                    <a:pt x="3917" y="4633"/>
                  </a:cubicBezTo>
                  <a:cubicBezTo>
                    <a:pt x="3545" y="5114"/>
                    <a:pt x="2972" y="6084"/>
                    <a:pt x="2201" y="7542"/>
                  </a:cubicBezTo>
                  <a:lnTo>
                    <a:pt x="1666" y="8602"/>
                  </a:lnTo>
                  <a:lnTo>
                    <a:pt x="0" y="12080"/>
                  </a:lnTo>
                  <a:lnTo>
                    <a:pt x="318" y="11567"/>
                  </a:lnTo>
                  <a:cubicBezTo>
                    <a:pt x="597" y="11182"/>
                    <a:pt x="949" y="10725"/>
                    <a:pt x="1373" y="10195"/>
                  </a:cubicBezTo>
                  <a:cubicBezTo>
                    <a:pt x="3888" y="7280"/>
                    <a:pt x="5429" y="5404"/>
                    <a:pt x="5997" y="4569"/>
                  </a:cubicBezTo>
                  <a:cubicBezTo>
                    <a:pt x="6512" y="3852"/>
                    <a:pt x="6943" y="3189"/>
                    <a:pt x="7291" y="2582"/>
                  </a:cubicBezTo>
                  <a:lnTo>
                    <a:pt x="8197" y="911"/>
                  </a:lnTo>
                  <a:cubicBezTo>
                    <a:pt x="8279" y="725"/>
                    <a:pt x="8329" y="543"/>
                    <a:pt x="8348" y="363"/>
                  </a:cubicBezTo>
                  <a:lnTo>
                    <a:pt x="8613" y="0"/>
                  </a:lnTo>
                  <a:lnTo>
                    <a:pt x="8380" y="156"/>
                  </a:lnTo>
                  <a:cubicBezTo>
                    <a:pt x="7695" y="652"/>
                    <a:pt x="6905" y="1350"/>
                    <a:pt x="6010" y="22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67808182-2BB2-0D32-E778-80F653622AD2}"/>
                </a:ext>
              </a:extLst>
            </p:cNvPr>
            <p:cNvSpPr/>
            <p:nvPr/>
          </p:nvSpPr>
          <p:spPr>
            <a:xfrm>
              <a:off x="5925766" y="2959567"/>
              <a:ext cx="10913" cy="8811"/>
            </a:xfrm>
            <a:custGeom>
              <a:avLst/>
              <a:gdLst>
                <a:gd name="connsiteX0" fmla="*/ 9640 w 10913"/>
                <a:gd name="connsiteY0" fmla="*/ 641 h 8811"/>
                <a:gd name="connsiteX1" fmla="*/ 10913 w 10913"/>
                <a:gd name="connsiteY1" fmla="*/ 0 h 8811"/>
                <a:gd name="connsiteX2" fmla="*/ 10721 w 10913"/>
                <a:gd name="connsiteY2" fmla="*/ 74 h 8811"/>
                <a:gd name="connsiteX3" fmla="*/ 8477 w 10913"/>
                <a:gd name="connsiteY3" fmla="*/ 795 h 8811"/>
                <a:gd name="connsiteX4" fmla="*/ 7143 w 10913"/>
                <a:gd name="connsiteY4" fmla="*/ 1330 h 8811"/>
                <a:gd name="connsiteX5" fmla="*/ 4682 w 10913"/>
                <a:gd name="connsiteY5" fmla="*/ 2582 h 8811"/>
                <a:gd name="connsiteX6" fmla="*/ 3767 w 10913"/>
                <a:gd name="connsiteY6" fmla="*/ 3181 h 8811"/>
                <a:gd name="connsiteX7" fmla="*/ 1294 w 10913"/>
                <a:gd name="connsiteY7" fmla="*/ 6100 h 8811"/>
                <a:gd name="connsiteX8" fmla="*/ 411 w 10913"/>
                <a:gd name="connsiteY8" fmla="*/ 7595 h 8811"/>
                <a:gd name="connsiteX9" fmla="*/ 146 w 10913"/>
                <a:gd name="connsiteY9" fmla="*/ 8191 h 8811"/>
                <a:gd name="connsiteX10" fmla="*/ 106 w 10913"/>
                <a:gd name="connsiteY10" fmla="*/ 8616 h 8811"/>
                <a:gd name="connsiteX11" fmla="*/ 0 w 10913"/>
                <a:gd name="connsiteY11" fmla="*/ 8812 h 8811"/>
                <a:gd name="connsiteX12" fmla="*/ 630 w 10913"/>
                <a:gd name="connsiteY12" fmla="*/ 8289 h 8811"/>
                <a:gd name="connsiteX13" fmla="*/ 3033 w 10913"/>
                <a:gd name="connsiteY13" fmla="*/ 6061 h 8811"/>
                <a:gd name="connsiteX14" fmla="*/ 4644 w 10913"/>
                <a:gd name="connsiteY14" fmla="*/ 4706 h 8811"/>
                <a:gd name="connsiteX15" fmla="*/ 7472 w 10913"/>
                <a:gd name="connsiteY15" fmla="*/ 2255 h 8811"/>
                <a:gd name="connsiteX16" fmla="*/ 9640 w 10913"/>
                <a:gd name="connsiteY16" fmla="*/ 641 h 8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0913" h="8811">
                  <a:moveTo>
                    <a:pt x="9640" y="641"/>
                  </a:moveTo>
                  <a:cubicBezTo>
                    <a:pt x="10126" y="330"/>
                    <a:pt x="10551" y="116"/>
                    <a:pt x="10913" y="0"/>
                  </a:cubicBezTo>
                  <a:lnTo>
                    <a:pt x="10721" y="74"/>
                  </a:lnTo>
                  <a:cubicBezTo>
                    <a:pt x="10567" y="141"/>
                    <a:pt x="9819" y="381"/>
                    <a:pt x="8477" y="795"/>
                  </a:cubicBezTo>
                  <a:cubicBezTo>
                    <a:pt x="7917" y="999"/>
                    <a:pt x="7473" y="1178"/>
                    <a:pt x="7143" y="1330"/>
                  </a:cubicBezTo>
                  <a:cubicBezTo>
                    <a:pt x="6637" y="1547"/>
                    <a:pt x="5817" y="1964"/>
                    <a:pt x="4682" y="2582"/>
                  </a:cubicBezTo>
                  <a:cubicBezTo>
                    <a:pt x="4447" y="2699"/>
                    <a:pt x="4142" y="2898"/>
                    <a:pt x="3767" y="3181"/>
                  </a:cubicBezTo>
                  <a:cubicBezTo>
                    <a:pt x="3046" y="3775"/>
                    <a:pt x="2221" y="4749"/>
                    <a:pt x="1294" y="6100"/>
                  </a:cubicBezTo>
                  <a:cubicBezTo>
                    <a:pt x="852" y="6766"/>
                    <a:pt x="558" y="7265"/>
                    <a:pt x="411" y="7595"/>
                  </a:cubicBezTo>
                  <a:lnTo>
                    <a:pt x="146" y="8191"/>
                  </a:lnTo>
                  <a:cubicBezTo>
                    <a:pt x="84" y="8318"/>
                    <a:pt x="71" y="8459"/>
                    <a:pt x="106" y="8616"/>
                  </a:cubicBezTo>
                  <a:cubicBezTo>
                    <a:pt x="77" y="8698"/>
                    <a:pt x="42" y="8763"/>
                    <a:pt x="0" y="8812"/>
                  </a:cubicBezTo>
                  <a:cubicBezTo>
                    <a:pt x="94" y="8752"/>
                    <a:pt x="303" y="8579"/>
                    <a:pt x="630" y="8289"/>
                  </a:cubicBezTo>
                  <a:cubicBezTo>
                    <a:pt x="1871" y="7110"/>
                    <a:pt x="2673" y="6368"/>
                    <a:pt x="3033" y="6061"/>
                  </a:cubicBezTo>
                  <a:lnTo>
                    <a:pt x="4644" y="4706"/>
                  </a:lnTo>
                  <a:cubicBezTo>
                    <a:pt x="5703" y="3740"/>
                    <a:pt x="6646" y="2924"/>
                    <a:pt x="7472" y="2255"/>
                  </a:cubicBezTo>
                  <a:cubicBezTo>
                    <a:pt x="8437" y="1482"/>
                    <a:pt x="9159" y="944"/>
                    <a:pt x="9640" y="64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D6487304-1A03-20AF-058F-C224540DEB77}"/>
                </a:ext>
              </a:extLst>
            </p:cNvPr>
            <p:cNvSpPr/>
            <p:nvPr/>
          </p:nvSpPr>
          <p:spPr>
            <a:xfrm>
              <a:off x="5921300" y="2958434"/>
              <a:ext cx="7536" cy="6308"/>
            </a:xfrm>
            <a:custGeom>
              <a:avLst/>
              <a:gdLst>
                <a:gd name="connsiteX0" fmla="*/ 7536 w 7536"/>
                <a:gd name="connsiteY0" fmla="*/ 0 h 6308"/>
                <a:gd name="connsiteX1" fmla="*/ 7520 w 7536"/>
                <a:gd name="connsiteY1" fmla="*/ 9 h 6308"/>
                <a:gd name="connsiteX2" fmla="*/ 6565 w 7536"/>
                <a:gd name="connsiteY2" fmla="*/ 476 h 6308"/>
                <a:gd name="connsiteX3" fmla="*/ 4932 w 7536"/>
                <a:gd name="connsiteY3" fmla="*/ 1144 h 6308"/>
                <a:gd name="connsiteX4" fmla="*/ 4085 w 7536"/>
                <a:gd name="connsiteY4" fmla="*/ 1525 h 6308"/>
                <a:gd name="connsiteX5" fmla="*/ 2726 w 7536"/>
                <a:gd name="connsiteY5" fmla="*/ 2233 h 6308"/>
                <a:gd name="connsiteX6" fmla="*/ 2302 w 7536"/>
                <a:gd name="connsiteY6" fmla="*/ 2524 h 6308"/>
                <a:gd name="connsiteX7" fmla="*/ 704 w 7536"/>
                <a:gd name="connsiteY7" fmla="*/ 4595 h 6308"/>
                <a:gd name="connsiteX8" fmla="*/ 119 w 7536"/>
                <a:gd name="connsiteY8" fmla="*/ 5719 h 6308"/>
                <a:gd name="connsiteX9" fmla="*/ 74 w 7536"/>
                <a:gd name="connsiteY9" fmla="*/ 6162 h 6308"/>
                <a:gd name="connsiteX10" fmla="*/ 0 w 7536"/>
                <a:gd name="connsiteY10" fmla="*/ 6309 h 6308"/>
                <a:gd name="connsiteX11" fmla="*/ 465 w 7536"/>
                <a:gd name="connsiteY11" fmla="*/ 5937 h 6308"/>
                <a:gd name="connsiteX12" fmla="*/ 3056 w 7536"/>
                <a:gd name="connsiteY12" fmla="*/ 3656 h 6308"/>
                <a:gd name="connsiteX13" fmla="*/ 5254 w 7536"/>
                <a:gd name="connsiteY13" fmla="*/ 1664 h 6308"/>
                <a:gd name="connsiteX14" fmla="*/ 7536 w 7536"/>
                <a:gd name="connsiteY14" fmla="*/ 0 h 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536" h="6308">
                  <a:moveTo>
                    <a:pt x="7536" y="0"/>
                  </a:moveTo>
                  <a:lnTo>
                    <a:pt x="7520" y="9"/>
                  </a:lnTo>
                  <a:cubicBezTo>
                    <a:pt x="7379" y="97"/>
                    <a:pt x="7061" y="252"/>
                    <a:pt x="6565" y="476"/>
                  </a:cubicBezTo>
                  <a:lnTo>
                    <a:pt x="4932" y="1144"/>
                  </a:lnTo>
                  <a:cubicBezTo>
                    <a:pt x="4630" y="1273"/>
                    <a:pt x="4347" y="1400"/>
                    <a:pt x="4085" y="1525"/>
                  </a:cubicBezTo>
                  <a:cubicBezTo>
                    <a:pt x="3715" y="1701"/>
                    <a:pt x="3263" y="1937"/>
                    <a:pt x="2726" y="2233"/>
                  </a:cubicBezTo>
                  <a:cubicBezTo>
                    <a:pt x="2624" y="2283"/>
                    <a:pt x="2482" y="2380"/>
                    <a:pt x="2302" y="2524"/>
                  </a:cubicBezTo>
                  <a:cubicBezTo>
                    <a:pt x="1807" y="2988"/>
                    <a:pt x="1274" y="3678"/>
                    <a:pt x="704" y="4595"/>
                  </a:cubicBezTo>
                  <a:cubicBezTo>
                    <a:pt x="447" y="5010"/>
                    <a:pt x="252" y="5385"/>
                    <a:pt x="119" y="5719"/>
                  </a:cubicBezTo>
                  <a:cubicBezTo>
                    <a:pt x="28" y="5921"/>
                    <a:pt x="13" y="6069"/>
                    <a:pt x="74" y="6162"/>
                  </a:cubicBezTo>
                  <a:cubicBezTo>
                    <a:pt x="57" y="6226"/>
                    <a:pt x="33" y="6275"/>
                    <a:pt x="0" y="6309"/>
                  </a:cubicBezTo>
                  <a:cubicBezTo>
                    <a:pt x="70" y="6266"/>
                    <a:pt x="225" y="6141"/>
                    <a:pt x="465" y="5937"/>
                  </a:cubicBezTo>
                  <a:cubicBezTo>
                    <a:pt x="1577" y="4907"/>
                    <a:pt x="2440" y="4146"/>
                    <a:pt x="3056" y="3656"/>
                  </a:cubicBezTo>
                  <a:cubicBezTo>
                    <a:pt x="3677" y="3028"/>
                    <a:pt x="4410" y="2364"/>
                    <a:pt x="5254" y="1664"/>
                  </a:cubicBezTo>
                  <a:cubicBezTo>
                    <a:pt x="6282" y="794"/>
                    <a:pt x="7043" y="240"/>
                    <a:pt x="753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355A2149-2BF6-65F3-7816-B5BCBEE46ECA}"/>
                </a:ext>
              </a:extLst>
            </p:cNvPr>
            <p:cNvSpPr/>
            <p:nvPr/>
          </p:nvSpPr>
          <p:spPr>
            <a:xfrm>
              <a:off x="5882576" y="2952128"/>
              <a:ext cx="3854" cy="13072"/>
            </a:xfrm>
            <a:custGeom>
              <a:avLst/>
              <a:gdLst>
                <a:gd name="connsiteX0" fmla="*/ 2602 w 3854"/>
                <a:gd name="connsiteY0" fmla="*/ 1645 h 13072"/>
                <a:gd name="connsiteX1" fmla="*/ 1737 w 3854"/>
                <a:gd name="connsiteY1" fmla="*/ 3040 h 13072"/>
                <a:gd name="connsiteX2" fmla="*/ 975 w 3854"/>
                <a:gd name="connsiteY2" fmla="*/ 4648 h 13072"/>
                <a:gd name="connsiteX3" fmla="*/ 271 w 3854"/>
                <a:gd name="connsiteY3" fmla="*/ 6645 h 13072"/>
                <a:gd name="connsiteX4" fmla="*/ 12 w 3854"/>
                <a:gd name="connsiteY4" fmla="*/ 10249 h 13072"/>
                <a:gd name="connsiteX5" fmla="*/ 212 w 3854"/>
                <a:gd name="connsiteY5" fmla="*/ 12215 h 13072"/>
                <a:gd name="connsiteX6" fmla="*/ 325 w 3854"/>
                <a:gd name="connsiteY6" fmla="*/ 12702 h 13072"/>
                <a:gd name="connsiteX7" fmla="*/ 515 w 3854"/>
                <a:gd name="connsiteY7" fmla="*/ 12932 h 13072"/>
                <a:gd name="connsiteX8" fmla="*/ 542 w 3854"/>
                <a:gd name="connsiteY8" fmla="*/ 13072 h 13072"/>
                <a:gd name="connsiteX9" fmla="*/ 726 w 3854"/>
                <a:gd name="connsiteY9" fmla="*/ 12335 h 13072"/>
                <a:gd name="connsiteX10" fmla="*/ 1238 w 3854"/>
                <a:gd name="connsiteY10" fmla="*/ 9630 h 13072"/>
                <a:gd name="connsiteX11" fmla="*/ 1544 w 3854"/>
                <a:gd name="connsiteY11" fmla="*/ 8404 h 13072"/>
                <a:gd name="connsiteX12" fmla="*/ 1937 w 3854"/>
                <a:gd name="connsiteY12" fmla="*/ 7016 h 13072"/>
                <a:gd name="connsiteX13" fmla="*/ 2650 w 3854"/>
                <a:gd name="connsiteY13" fmla="*/ 3196 h 13072"/>
                <a:gd name="connsiteX14" fmla="*/ 3854 w 3854"/>
                <a:gd name="connsiteY14" fmla="*/ 0 h 13072"/>
                <a:gd name="connsiteX15" fmla="*/ 3824 w 3854"/>
                <a:gd name="connsiteY15" fmla="*/ 43 h 13072"/>
                <a:gd name="connsiteX16" fmla="*/ 2602 w 3854"/>
                <a:gd name="connsiteY16" fmla="*/ 1645 h 13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854" h="13072">
                  <a:moveTo>
                    <a:pt x="2602" y="1645"/>
                  </a:moveTo>
                  <a:cubicBezTo>
                    <a:pt x="2235" y="2177"/>
                    <a:pt x="1947" y="2642"/>
                    <a:pt x="1737" y="3040"/>
                  </a:cubicBezTo>
                  <a:cubicBezTo>
                    <a:pt x="1408" y="3661"/>
                    <a:pt x="1153" y="4197"/>
                    <a:pt x="975" y="4648"/>
                  </a:cubicBezTo>
                  <a:cubicBezTo>
                    <a:pt x="617" y="5526"/>
                    <a:pt x="383" y="6192"/>
                    <a:pt x="271" y="6645"/>
                  </a:cubicBezTo>
                  <a:cubicBezTo>
                    <a:pt x="53" y="7715"/>
                    <a:pt x="-34" y="8916"/>
                    <a:pt x="12" y="10249"/>
                  </a:cubicBezTo>
                  <a:cubicBezTo>
                    <a:pt x="65" y="11160"/>
                    <a:pt x="131" y="11815"/>
                    <a:pt x="212" y="12215"/>
                  </a:cubicBezTo>
                  <a:lnTo>
                    <a:pt x="325" y="12702"/>
                  </a:lnTo>
                  <a:cubicBezTo>
                    <a:pt x="340" y="12788"/>
                    <a:pt x="403" y="12865"/>
                    <a:pt x="515" y="12932"/>
                  </a:cubicBezTo>
                  <a:cubicBezTo>
                    <a:pt x="538" y="12985"/>
                    <a:pt x="548" y="13032"/>
                    <a:pt x="542" y="13072"/>
                  </a:cubicBezTo>
                  <a:cubicBezTo>
                    <a:pt x="587" y="12953"/>
                    <a:pt x="649" y="12707"/>
                    <a:pt x="726" y="12335"/>
                  </a:cubicBezTo>
                  <a:cubicBezTo>
                    <a:pt x="1048" y="10560"/>
                    <a:pt x="1219" y="9659"/>
                    <a:pt x="1238" y="9630"/>
                  </a:cubicBezTo>
                  <a:cubicBezTo>
                    <a:pt x="1333" y="9224"/>
                    <a:pt x="1435" y="8816"/>
                    <a:pt x="1544" y="8404"/>
                  </a:cubicBezTo>
                  <a:lnTo>
                    <a:pt x="1937" y="7016"/>
                  </a:lnTo>
                  <a:cubicBezTo>
                    <a:pt x="2084" y="5826"/>
                    <a:pt x="2321" y="4552"/>
                    <a:pt x="2650" y="3196"/>
                  </a:cubicBezTo>
                  <a:cubicBezTo>
                    <a:pt x="3052" y="1631"/>
                    <a:pt x="3453" y="565"/>
                    <a:pt x="3854" y="0"/>
                  </a:cubicBezTo>
                  <a:lnTo>
                    <a:pt x="3824" y="43"/>
                  </a:lnTo>
                  <a:cubicBezTo>
                    <a:pt x="3807" y="84"/>
                    <a:pt x="3399" y="618"/>
                    <a:pt x="2602" y="164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504F5DEE-EB63-F2D1-7940-39613A5728B6}"/>
                </a:ext>
              </a:extLst>
            </p:cNvPr>
            <p:cNvSpPr/>
            <p:nvPr/>
          </p:nvSpPr>
          <p:spPr>
            <a:xfrm>
              <a:off x="5892755" y="2941922"/>
              <a:ext cx="3072" cy="17336"/>
            </a:xfrm>
            <a:custGeom>
              <a:avLst/>
              <a:gdLst>
                <a:gd name="connsiteX0" fmla="*/ 2384 w 3072"/>
                <a:gd name="connsiteY0" fmla="*/ 1203 h 17336"/>
                <a:gd name="connsiteX1" fmla="*/ 2320 w 3072"/>
                <a:gd name="connsiteY1" fmla="*/ 789 h 17336"/>
                <a:gd name="connsiteX2" fmla="*/ 2218 w 3072"/>
                <a:gd name="connsiteY2" fmla="*/ 0 h 17336"/>
                <a:gd name="connsiteX3" fmla="*/ 2219 w 3072"/>
                <a:gd name="connsiteY3" fmla="*/ 9 h 17336"/>
                <a:gd name="connsiteX4" fmla="*/ 2188 w 3072"/>
                <a:gd name="connsiteY4" fmla="*/ 1863 h 17336"/>
                <a:gd name="connsiteX5" fmla="*/ 1928 w 3072"/>
                <a:gd name="connsiteY5" fmla="*/ 4090 h 17336"/>
                <a:gd name="connsiteX6" fmla="*/ 1573 w 3072"/>
                <a:gd name="connsiteY6" fmla="*/ 6500 h 17336"/>
                <a:gd name="connsiteX7" fmla="*/ 1187 w 3072"/>
                <a:gd name="connsiteY7" fmla="*/ 8380 h 17336"/>
                <a:gd name="connsiteX8" fmla="*/ 1059 w 3072"/>
                <a:gd name="connsiteY8" fmla="*/ 9113 h 17336"/>
                <a:gd name="connsiteX9" fmla="*/ 779 w 3072"/>
                <a:gd name="connsiteY9" fmla="*/ 11669 h 17336"/>
                <a:gd name="connsiteX10" fmla="*/ 654 w 3072"/>
                <a:gd name="connsiteY10" fmla="*/ 12661 h 17336"/>
                <a:gd name="connsiteX11" fmla="*/ 138 w 3072"/>
                <a:gd name="connsiteY11" fmla="*/ 15800 h 17336"/>
                <a:gd name="connsiteX12" fmla="*/ 66 w 3072"/>
                <a:gd name="connsiteY12" fmla="*/ 16396 h 17336"/>
                <a:gd name="connsiteX13" fmla="*/ 5 w 3072"/>
                <a:gd name="connsiteY13" fmla="*/ 16739 h 17336"/>
                <a:gd name="connsiteX14" fmla="*/ 0 w 3072"/>
                <a:gd name="connsiteY14" fmla="*/ 16852 h 17336"/>
                <a:gd name="connsiteX15" fmla="*/ 81 w 3072"/>
                <a:gd name="connsiteY15" fmla="*/ 17142 h 17336"/>
                <a:gd name="connsiteX16" fmla="*/ 30 w 3072"/>
                <a:gd name="connsiteY16" fmla="*/ 17336 h 17336"/>
                <a:gd name="connsiteX17" fmla="*/ 287 w 3072"/>
                <a:gd name="connsiteY17" fmla="*/ 16995 h 17336"/>
                <a:gd name="connsiteX18" fmla="*/ 891 w 3072"/>
                <a:gd name="connsiteY18" fmla="*/ 15950 h 17336"/>
                <a:gd name="connsiteX19" fmla="*/ 1591 w 3072"/>
                <a:gd name="connsiteY19" fmla="*/ 14422 h 17336"/>
                <a:gd name="connsiteX20" fmla="*/ 2507 w 3072"/>
                <a:gd name="connsiteY20" fmla="*/ 11750 h 17336"/>
                <a:gd name="connsiteX21" fmla="*/ 2945 w 3072"/>
                <a:gd name="connsiteY21" fmla="*/ 9665 h 17336"/>
                <a:gd name="connsiteX22" fmla="*/ 2993 w 3072"/>
                <a:gd name="connsiteY22" fmla="*/ 5350 h 17336"/>
                <a:gd name="connsiteX23" fmla="*/ 2797 w 3072"/>
                <a:gd name="connsiteY23" fmla="*/ 3597 h 17336"/>
                <a:gd name="connsiteX24" fmla="*/ 2384 w 3072"/>
                <a:gd name="connsiteY24" fmla="*/ 1203 h 17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072" h="17336">
                  <a:moveTo>
                    <a:pt x="2384" y="1203"/>
                  </a:moveTo>
                  <a:lnTo>
                    <a:pt x="2320" y="789"/>
                  </a:lnTo>
                  <a:lnTo>
                    <a:pt x="2218" y="0"/>
                  </a:lnTo>
                  <a:lnTo>
                    <a:pt x="2219" y="9"/>
                  </a:lnTo>
                  <a:cubicBezTo>
                    <a:pt x="2260" y="241"/>
                    <a:pt x="2249" y="859"/>
                    <a:pt x="2188" y="1863"/>
                  </a:cubicBezTo>
                  <a:cubicBezTo>
                    <a:pt x="2173" y="2114"/>
                    <a:pt x="2087" y="2857"/>
                    <a:pt x="1928" y="4090"/>
                  </a:cubicBezTo>
                  <a:cubicBezTo>
                    <a:pt x="1777" y="5226"/>
                    <a:pt x="1659" y="6029"/>
                    <a:pt x="1573" y="6500"/>
                  </a:cubicBezTo>
                  <a:cubicBezTo>
                    <a:pt x="1463" y="7133"/>
                    <a:pt x="1334" y="7759"/>
                    <a:pt x="1187" y="8380"/>
                  </a:cubicBezTo>
                  <a:cubicBezTo>
                    <a:pt x="1166" y="8455"/>
                    <a:pt x="1124" y="8700"/>
                    <a:pt x="1059" y="9113"/>
                  </a:cubicBezTo>
                  <a:cubicBezTo>
                    <a:pt x="1024" y="9276"/>
                    <a:pt x="931" y="10128"/>
                    <a:pt x="779" y="11669"/>
                  </a:cubicBezTo>
                  <a:cubicBezTo>
                    <a:pt x="741" y="12005"/>
                    <a:pt x="699" y="12335"/>
                    <a:pt x="654" y="12661"/>
                  </a:cubicBezTo>
                  <a:cubicBezTo>
                    <a:pt x="584" y="13214"/>
                    <a:pt x="412" y="14260"/>
                    <a:pt x="138" y="15800"/>
                  </a:cubicBezTo>
                  <a:cubicBezTo>
                    <a:pt x="101" y="16040"/>
                    <a:pt x="76" y="16239"/>
                    <a:pt x="66" y="16396"/>
                  </a:cubicBezTo>
                  <a:cubicBezTo>
                    <a:pt x="33" y="16539"/>
                    <a:pt x="13" y="16654"/>
                    <a:pt x="5" y="16739"/>
                  </a:cubicBezTo>
                  <a:lnTo>
                    <a:pt x="0" y="16852"/>
                  </a:lnTo>
                  <a:cubicBezTo>
                    <a:pt x="-1" y="16948"/>
                    <a:pt x="26" y="17045"/>
                    <a:pt x="81" y="17142"/>
                  </a:cubicBezTo>
                  <a:cubicBezTo>
                    <a:pt x="75" y="17221"/>
                    <a:pt x="58" y="17286"/>
                    <a:pt x="30" y="17336"/>
                  </a:cubicBezTo>
                  <a:cubicBezTo>
                    <a:pt x="52" y="17321"/>
                    <a:pt x="137" y="17208"/>
                    <a:pt x="287" y="16995"/>
                  </a:cubicBezTo>
                  <a:cubicBezTo>
                    <a:pt x="476" y="16712"/>
                    <a:pt x="678" y="16364"/>
                    <a:pt x="891" y="15950"/>
                  </a:cubicBezTo>
                  <a:cubicBezTo>
                    <a:pt x="1071" y="15612"/>
                    <a:pt x="1304" y="15103"/>
                    <a:pt x="1591" y="14422"/>
                  </a:cubicBezTo>
                  <a:cubicBezTo>
                    <a:pt x="1991" y="13420"/>
                    <a:pt x="2296" y="12530"/>
                    <a:pt x="2507" y="11750"/>
                  </a:cubicBezTo>
                  <a:cubicBezTo>
                    <a:pt x="2704" y="11065"/>
                    <a:pt x="2850" y="10370"/>
                    <a:pt x="2945" y="9665"/>
                  </a:cubicBezTo>
                  <a:cubicBezTo>
                    <a:pt x="3098" y="8356"/>
                    <a:pt x="3113" y="6918"/>
                    <a:pt x="2993" y="5350"/>
                  </a:cubicBezTo>
                  <a:cubicBezTo>
                    <a:pt x="2928" y="4599"/>
                    <a:pt x="2863" y="4014"/>
                    <a:pt x="2797" y="3597"/>
                  </a:cubicBezTo>
                  <a:cubicBezTo>
                    <a:pt x="2774" y="3397"/>
                    <a:pt x="2637" y="2599"/>
                    <a:pt x="2384" y="12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6FC7C45E-48AA-CCB3-EBCC-602E90C7C34F}"/>
                </a:ext>
              </a:extLst>
            </p:cNvPr>
            <p:cNvSpPr/>
            <p:nvPr/>
          </p:nvSpPr>
          <p:spPr>
            <a:xfrm>
              <a:off x="5897991" y="2951833"/>
              <a:ext cx="3435" cy="8572"/>
            </a:xfrm>
            <a:custGeom>
              <a:avLst/>
              <a:gdLst>
                <a:gd name="connsiteX0" fmla="*/ 2839 w 3435"/>
                <a:gd name="connsiteY0" fmla="*/ 1202 h 8572"/>
                <a:gd name="connsiteX1" fmla="*/ 3106 w 3435"/>
                <a:gd name="connsiteY1" fmla="*/ 578 h 8572"/>
                <a:gd name="connsiteX2" fmla="*/ 3249 w 3435"/>
                <a:gd name="connsiteY2" fmla="*/ 305 h 8572"/>
                <a:gd name="connsiteX3" fmla="*/ 3436 w 3435"/>
                <a:gd name="connsiteY3" fmla="*/ 0 h 8572"/>
                <a:gd name="connsiteX4" fmla="*/ 3410 w 3435"/>
                <a:gd name="connsiteY4" fmla="*/ 35 h 8572"/>
                <a:gd name="connsiteX5" fmla="*/ 2356 w 3435"/>
                <a:gd name="connsiteY5" fmla="*/ 1352 h 8572"/>
                <a:gd name="connsiteX6" fmla="*/ 1752 w 3435"/>
                <a:gd name="connsiteY6" fmla="*/ 2197 h 8572"/>
                <a:gd name="connsiteX7" fmla="*/ 798 w 3435"/>
                <a:gd name="connsiteY7" fmla="*/ 3767 h 8572"/>
                <a:gd name="connsiteX8" fmla="*/ 486 w 3435"/>
                <a:gd name="connsiteY8" fmla="*/ 4435 h 8572"/>
                <a:gd name="connsiteX9" fmla="*/ 18 w 3435"/>
                <a:gd name="connsiteY9" fmla="*/ 7187 h 8572"/>
                <a:gd name="connsiteX10" fmla="*/ 29 w 3435"/>
                <a:gd name="connsiteY10" fmla="*/ 8184 h 8572"/>
                <a:gd name="connsiteX11" fmla="*/ 179 w 3435"/>
                <a:gd name="connsiteY11" fmla="*/ 8438 h 8572"/>
                <a:gd name="connsiteX12" fmla="*/ 187 w 3435"/>
                <a:gd name="connsiteY12" fmla="*/ 8572 h 8572"/>
                <a:gd name="connsiteX13" fmla="*/ 389 w 3435"/>
                <a:gd name="connsiteY13" fmla="*/ 8115 h 8572"/>
                <a:gd name="connsiteX14" fmla="*/ 1000 w 3435"/>
                <a:gd name="connsiteY14" fmla="*/ 6566 h 8572"/>
                <a:gd name="connsiteX15" fmla="*/ 1777 w 3435"/>
                <a:gd name="connsiteY15" fmla="*/ 4749 h 8572"/>
                <a:gd name="connsiteX16" fmla="*/ 1908 w 3435"/>
                <a:gd name="connsiteY16" fmla="*/ 4349 h 8572"/>
                <a:gd name="connsiteX17" fmla="*/ 2310 w 3435"/>
                <a:gd name="connsiteY17" fmla="*/ 2750 h 8572"/>
                <a:gd name="connsiteX18" fmla="*/ 2839 w 3435"/>
                <a:gd name="connsiteY18" fmla="*/ 1202 h 8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435" h="8572">
                  <a:moveTo>
                    <a:pt x="2839" y="1202"/>
                  </a:moveTo>
                  <a:cubicBezTo>
                    <a:pt x="2922" y="978"/>
                    <a:pt x="3012" y="770"/>
                    <a:pt x="3106" y="578"/>
                  </a:cubicBezTo>
                  <a:lnTo>
                    <a:pt x="3249" y="305"/>
                  </a:lnTo>
                  <a:cubicBezTo>
                    <a:pt x="3313" y="191"/>
                    <a:pt x="3376" y="90"/>
                    <a:pt x="3436" y="0"/>
                  </a:cubicBezTo>
                  <a:lnTo>
                    <a:pt x="3410" y="35"/>
                  </a:lnTo>
                  <a:lnTo>
                    <a:pt x="2356" y="1352"/>
                  </a:lnTo>
                  <a:cubicBezTo>
                    <a:pt x="2152" y="1617"/>
                    <a:pt x="1950" y="1899"/>
                    <a:pt x="1752" y="2197"/>
                  </a:cubicBezTo>
                  <a:cubicBezTo>
                    <a:pt x="1579" y="2443"/>
                    <a:pt x="1261" y="2967"/>
                    <a:pt x="798" y="3767"/>
                  </a:cubicBezTo>
                  <a:cubicBezTo>
                    <a:pt x="633" y="4070"/>
                    <a:pt x="529" y="4293"/>
                    <a:pt x="486" y="4435"/>
                  </a:cubicBezTo>
                  <a:cubicBezTo>
                    <a:pt x="256" y="5258"/>
                    <a:pt x="100" y="6175"/>
                    <a:pt x="18" y="7187"/>
                  </a:cubicBezTo>
                  <a:cubicBezTo>
                    <a:pt x="-9" y="7507"/>
                    <a:pt x="-5" y="7840"/>
                    <a:pt x="29" y="8184"/>
                  </a:cubicBezTo>
                  <a:cubicBezTo>
                    <a:pt x="30" y="8270"/>
                    <a:pt x="80" y="8355"/>
                    <a:pt x="179" y="8438"/>
                  </a:cubicBezTo>
                  <a:cubicBezTo>
                    <a:pt x="195" y="8491"/>
                    <a:pt x="198" y="8536"/>
                    <a:pt x="187" y="8572"/>
                  </a:cubicBezTo>
                  <a:cubicBezTo>
                    <a:pt x="219" y="8518"/>
                    <a:pt x="287" y="8365"/>
                    <a:pt x="389" y="8115"/>
                  </a:cubicBezTo>
                  <a:lnTo>
                    <a:pt x="1000" y="6566"/>
                  </a:lnTo>
                  <a:lnTo>
                    <a:pt x="1777" y="4749"/>
                  </a:lnTo>
                  <a:cubicBezTo>
                    <a:pt x="1854" y="4528"/>
                    <a:pt x="1899" y="4394"/>
                    <a:pt x="1908" y="4349"/>
                  </a:cubicBezTo>
                  <a:cubicBezTo>
                    <a:pt x="2023" y="3788"/>
                    <a:pt x="2157" y="3254"/>
                    <a:pt x="2310" y="2750"/>
                  </a:cubicBezTo>
                  <a:cubicBezTo>
                    <a:pt x="2449" y="2284"/>
                    <a:pt x="2625" y="1767"/>
                    <a:pt x="2839" y="120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B8F336FF-AC64-1D3B-6F10-DFC6FA9A3362}"/>
                </a:ext>
              </a:extLst>
            </p:cNvPr>
            <p:cNvSpPr/>
            <p:nvPr/>
          </p:nvSpPr>
          <p:spPr>
            <a:xfrm>
              <a:off x="5978451" y="3001365"/>
              <a:ext cx="13992" cy="6930"/>
            </a:xfrm>
            <a:custGeom>
              <a:avLst/>
              <a:gdLst>
                <a:gd name="connsiteX0" fmla="*/ 10410 w 13992"/>
                <a:gd name="connsiteY0" fmla="*/ 850 h 6930"/>
                <a:gd name="connsiteX1" fmla="*/ 9062 w 13992"/>
                <a:gd name="connsiteY1" fmla="*/ 1194 h 6930"/>
                <a:gd name="connsiteX2" fmla="*/ 6480 w 13992"/>
                <a:gd name="connsiteY2" fmla="*/ 1987 h 6930"/>
                <a:gd name="connsiteX3" fmla="*/ 5614 w 13992"/>
                <a:gd name="connsiteY3" fmla="*/ 2345 h 6930"/>
                <a:gd name="connsiteX4" fmla="*/ 1888 w 13992"/>
                <a:gd name="connsiteY4" fmla="*/ 4919 h 6930"/>
                <a:gd name="connsiteX5" fmla="*/ 487 w 13992"/>
                <a:gd name="connsiteY5" fmla="*/ 6239 h 6930"/>
                <a:gd name="connsiteX6" fmla="*/ 176 w 13992"/>
                <a:gd name="connsiteY6" fmla="*/ 6773 h 6930"/>
                <a:gd name="connsiteX7" fmla="*/ 0 w 13992"/>
                <a:gd name="connsiteY7" fmla="*/ 6930 h 6930"/>
                <a:gd name="connsiteX8" fmla="*/ 1212 w 13992"/>
                <a:gd name="connsiteY8" fmla="*/ 6445 h 6930"/>
                <a:gd name="connsiteX9" fmla="*/ 6123 w 13992"/>
                <a:gd name="connsiteY9" fmla="*/ 4147 h 6930"/>
                <a:gd name="connsiteX10" fmla="*/ 11984 w 13992"/>
                <a:gd name="connsiteY10" fmla="*/ 916 h 6930"/>
                <a:gd name="connsiteX11" fmla="*/ 13992 w 13992"/>
                <a:gd name="connsiteY11" fmla="*/ 0 h 6930"/>
                <a:gd name="connsiteX12" fmla="*/ 13985 w 13992"/>
                <a:gd name="connsiteY12" fmla="*/ 2 h 6930"/>
                <a:gd name="connsiteX13" fmla="*/ 12803 w 13992"/>
                <a:gd name="connsiteY13" fmla="*/ 329 h 6930"/>
                <a:gd name="connsiteX14" fmla="*/ 10410 w 13992"/>
                <a:gd name="connsiteY14" fmla="*/ 850 h 6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992" h="6930">
                  <a:moveTo>
                    <a:pt x="10410" y="850"/>
                  </a:moveTo>
                  <a:cubicBezTo>
                    <a:pt x="9943" y="959"/>
                    <a:pt x="9493" y="1074"/>
                    <a:pt x="9062" y="1194"/>
                  </a:cubicBezTo>
                  <a:cubicBezTo>
                    <a:pt x="8530" y="1340"/>
                    <a:pt x="7670" y="1605"/>
                    <a:pt x="6480" y="1987"/>
                  </a:cubicBezTo>
                  <a:cubicBezTo>
                    <a:pt x="6293" y="2038"/>
                    <a:pt x="6004" y="2157"/>
                    <a:pt x="5614" y="2345"/>
                  </a:cubicBezTo>
                  <a:cubicBezTo>
                    <a:pt x="4451" y="2997"/>
                    <a:pt x="3210" y="3855"/>
                    <a:pt x="1888" y="4919"/>
                  </a:cubicBezTo>
                  <a:cubicBezTo>
                    <a:pt x="1297" y="5401"/>
                    <a:pt x="830" y="5842"/>
                    <a:pt x="487" y="6239"/>
                  </a:cubicBezTo>
                  <a:cubicBezTo>
                    <a:pt x="263" y="6472"/>
                    <a:pt x="160" y="6650"/>
                    <a:pt x="176" y="6773"/>
                  </a:cubicBezTo>
                  <a:cubicBezTo>
                    <a:pt x="117" y="6844"/>
                    <a:pt x="59" y="6897"/>
                    <a:pt x="0" y="6930"/>
                  </a:cubicBezTo>
                  <a:cubicBezTo>
                    <a:pt x="203" y="6879"/>
                    <a:pt x="607" y="6717"/>
                    <a:pt x="1212" y="6445"/>
                  </a:cubicBezTo>
                  <a:cubicBezTo>
                    <a:pt x="2841" y="5664"/>
                    <a:pt x="4478" y="4897"/>
                    <a:pt x="6123" y="4147"/>
                  </a:cubicBezTo>
                  <a:cubicBezTo>
                    <a:pt x="7672" y="3269"/>
                    <a:pt x="9626" y="2192"/>
                    <a:pt x="11984" y="916"/>
                  </a:cubicBezTo>
                  <a:cubicBezTo>
                    <a:pt x="12696" y="538"/>
                    <a:pt x="13366" y="233"/>
                    <a:pt x="13992" y="0"/>
                  </a:cubicBezTo>
                  <a:lnTo>
                    <a:pt x="13985" y="2"/>
                  </a:lnTo>
                  <a:cubicBezTo>
                    <a:pt x="13924" y="47"/>
                    <a:pt x="13529" y="156"/>
                    <a:pt x="12803" y="329"/>
                  </a:cubicBezTo>
                  <a:lnTo>
                    <a:pt x="10410" y="8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F1FC7421-F192-3633-3432-8A78BB996F02}"/>
                </a:ext>
              </a:extLst>
            </p:cNvPr>
            <p:cNvSpPr/>
            <p:nvPr/>
          </p:nvSpPr>
          <p:spPr>
            <a:xfrm>
              <a:off x="5978982" y="2988833"/>
              <a:ext cx="13000" cy="3356"/>
            </a:xfrm>
            <a:custGeom>
              <a:avLst/>
              <a:gdLst>
                <a:gd name="connsiteX0" fmla="*/ 8281 w 13000"/>
                <a:gd name="connsiteY0" fmla="*/ 349 h 3356"/>
                <a:gd name="connsiteX1" fmla="*/ 7626 w 13000"/>
                <a:gd name="connsiteY1" fmla="*/ 416 h 3356"/>
                <a:gd name="connsiteX2" fmla="*/ 5788 w 13000"/>
                <a:gd name="connsiteY2" fmla="*/ 639 h 3356"/>
                <a:gd name="connsiteX3" fmla="*/ 1494 w 13000"/>
                <a:gd name="connsiteY3" fmla="*/ 2336 h 3356"/>
                <a:gd name="connsiteX4" fmla="*/ 369 w 13000"/>
                <a:gd name="connsiteY4" fmla="*/ 2979 h 3356"/>
                <a:gd name="connsiteX5" fmla="*/ 155 w 13000"/>
                <a:gd name="connsiteY5" fmla="*/ 3271 h 3356"/>
                <a:gd name="connsiteX6" fmla="*/ 0 w 13000"/>
                <a:gd name="connsiteY6" fmla="*/ 3356 h 3356"/>
                <a:gd name="connsiteX7" fmla="*/ 230 w 13000"/>
                <a:gd name="connsiteY7" fmla="*/ 3345 h 3356"/>
                <a:gd name="connsiteX8" fmla="*/ 1531 w 13000"/>
                <a:gd name="connsiteY8" fmla="*/ 3163 h 3356"/>
                <a:gd name="connsiteX9" fmla="*/ 6100 w 13000"/>
                <a:gd name="connsiteY9" fmla="*/ 2350 h 3356"/>
                <a:gd name="connsiteX10" fmla="*/ 6328 w 13000"/>
                <a:gd name="connsiteY10" fmla="*/ 2278 h 3356"/>
                <a:gd name="connsiteX11" fmla="*/ 6728 w 13000"/>
                <a:gd name="connsiteY11" fmla="*/ 2107 h 3356"/>
                <a:gd name="connsiteX12" fmla="*/ 9891 w 13000"/>
                <a:gd name="connsiteY12" fmla="*/ 1059 h 3356"/>
                <a:gd name="connsiteX13" fmla="*/ 12254 w 13000"/>
                <a:gd name="connsiteY13" fmla="*/ 220 h 3356"/>
                <a:gd name="connsiteX14" fmla="*/ 13001 w 13000"/>
                <a:gd name="connsiteY14" fmla="*/ 0 h 3356"/>
                <a:gd name="connsiteX15" fmla="*/ 12966 w 13000"/>
                <a:gd name="connsiteY15" fmla="*/ 8 h 3356"/>
                <a:gd name="connsiteX16" fmla="*/ 12235 w 13000"/>
                <a:gd name="connsiteY16" fmla="*/ 126 h 3356"/>
                <a:gd name="connsiteX17" fmla="*/ 8281 w 13000"/>
                <a:gd name="connsiteY17" fmla="*/ 349 h 3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3000" h="3356">
                  <a:moveTo>
                    <a:pt x="8281" y="349"/>
                  </a:moveTo>
                  <a:cubicBezTo>
                    <a:pt x="8027" y="372"/>
                    <a:pt x="7809" y="394"/>
                    <a:pt x="7626" y="416"/>
                  </a:cubicBezTo>
                  <a:lnTo>
                    <a:pt x="5788" y="639"/>
                  </a:lnTo>
                  <a:cubicBezTo>
                    <a:pt x="4658" y="970"/>
                    <a:pt x="3226" y="1537"/>
                    <a:pt x="1494" y="2336"/>
                  </a:cubicBezTo>
                  <a:cubicBezTo>
                    <a:pt x="1121" y="2513"/>
                    <a:pt x="746" y="2727"/>
                    <a:pt x="369" y="2979"/>
                  </a:cubicBezTo>
                  <a:cubicBezTo>
                    <a:pt x="270" y="3036"/>
                    <a:pt x="199" y="3133"/>
                    <a:pt x="155" y="3271"/>
                  </a:cubicBezTo>
                  <a:cubicBezTo>
                    <a:pt x="101" y="3317"/>
                    <a:pt x="49" y="3345"/>
                    <a:pt x="0" y="3356"/>
                  </a:cubicBezTo>
                  <a:lnTo>
                    <a:pt x="230" y="3345"/>
                  </a:lnTo>
                  <a:cubicBezTo>
                    <a:pt x="589" y="3311"/>
                    <a:pt x="1023" y="3251"/>
                    <a:pt x="1531" y="3163"/>
                  </a:cubicBezTo>
                  <a:lnTo>
                    <a:pt x="6100" y="2350"/>
                  </a:lnTo>
                  <a:cubicBezTo>
                    <a:pt x="6135" y="2344"/>
                    <a:pt x="6211" y="2320"/>
                    <a:pt x="6328" y="2278"/>
                  </a:cubicBezTo>
                  <a:lnTo>
                    <a:pt x="6728" y="2107"/>
                  </a:lnTo>
                  <a:lnTo>
                    <a:pt x="9891" y="1059"/>
                  </a:lnTo>
                  <a:lnTo>
                    <a:pt x="12254" y="220"/>
                  </a:lnTo>
                  <a:cubicBezTo>
                    <a:pt x="12522" y="130"/>
                    <a:pt x="12771" y="56"/>
                    <a:pt x="13001" y="0"/>
                  </a:cubicBezTo>
                  <a:lnTo>
                    <a:pt x="12966" y="8"/>
                  </a:lnTo>
                  <a:cubicBezTo>
                    <a:pt x="12696" y="75"/>
                    <a:pt x="12452" y="115"/>
                    <a:pt x="12235" y="126"/>
                  </a:cubicBezTo>
                  <a:cubicBezTo>
                    <a:pt x="10431" y="203"/>
                    <a:pt x="9113" y="277"/>
                    <a:pt x="8281" y="3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6789BFA7-6045-C365-B8B4-84665913DD34}"/>
                </a:ext>
              </a:extLst>
            </p:cNvPr>
            <p:cNvSpPr/>
            <p:nvPr/>
          </p:nvSpPr>
          <p:spPr>
            <a:xfrm>
              <a:off x="5978687" y="2979000"/>
              <a:ext cx="12875" cy="3371"/>
            </a:xfrm>
            <a:custGeom>
              <a:avLst/>
              <a:gdLst>
                <a:gd name="connsiteX0" fmla="*/ 3117 w 12875"/>
                <a:gd name="connsiteY0" fmla="*/ 2567 h 3371"/>
                <a:gd name="connsiteX1" fmla="*/ 5233 w 12875"/>
                <a:gd name="connsiteY1" fmla="*/ 2066 h 3371"/>
                <a:gd name="connsiteX2" fmla="*/ 6060 w 12875"/>
                <a:gd name="connsiteY2" fmla="*/ 1825 h 3371"/>
                <a:gd name="connsiteX3" fmla="*/ 7732 w 12875"/>
                <a:gd name="connsiteY3" fmla="*/ 1295 h 3371"/>
                <a:gd name="connsiteX4" fmla="*/ 9185 w 12875"/>
                <a:gd name="connsiteY4" fmla="*/ 937 h 3371"/>
                <a:gd name="connsiteX5" fmla="*/ 12876 w 12875"/>
                <a:gd name="connsiteY5" fmla="*/ 655 h 3371"/>
                <a:gd name="connsiteX6" fmla="*/ 10924 w 12875"/>
                <a:gd name="connsiteY6" fmla="*/ 247 h 3371"/>
                <a:gd name="connsiteX7" fmla="*/ 10279 w 12875"/>
                <a:gd name="connsiteY7" fmla="*/ 137 h 3371"/>
                <a:gd name="connsiteX8" fmla="*/ 8361 w 12875"/>
                <a:gd name="connsiteY8" fmla="*/ 1 h 3371"/>
                <a:gd name="connsiteX9" fmla="*/ 8294 w 12875"/>
                <a:gd name="connsiteY9" fmla="*/ 1 h 3371"/>
                <a:gd name="connsiteX10" fmla="*/ 3930 w 12875"/>
                <a:gd name="connsiteY10" fmla="*/ 877 h 3371"/>
                <a:gd name="connsiteX11" fmla="*/ 1229 w 12875"/>
                <a:gd name="connsiteY11" fmla="*/ 2267 h 3371"/>
                <a:gd name="connsiteX12" fmla="*/ 359 w 12875"/>
                <a:gd name="connsiteY12" fmla="*/ 2921 h 3371"/>
                <a:gd name="connsiteX13" fmla="*/ 156 w 12875"/>
                <a:gd name="connsiteY13" fmla="*/ 3258 h 3371"/>
                <a:gd name="connsiteX14" fmla="*/ 0 w 12875"/>
                <a:gd name="connsiteY14" fmla="*/ 3372 h 3371"/>
                <a:gd name="connsiteX15" fmla="*/ 716 w 12875"/>
                <a:gd name="connsiteY15" fmla="*/ 3213 h 3371"/>
                <a:gd name="connsiteX16" fmla="*/ 3117 w 12875"/>
                <a:gd name="connsiteY16" fmla="*/ 2567 h 3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875" h="3371">
                  <a:moveTo>
                    <a:pt x="3117" y="2567"/>
                  </a:moveTo>
                  <a:lnTo>
                    <a:pt x="5233" y="2066"/>
                  </a:lnTo>
                  <a:cubicBezTo>
                    <a:pt x="5515" y="1989"/>
                    <a:pt x="5790" y="1910"/>
                    <a:pt x="6060" y="1825"/>
                  </a:cubicBezTo>
                  <a:cubicBezTo>
                    <a:pt x="7034" y="1507"/>
                    <a:pt x="7591" y="1331"/>
                    <a:pt x="7732" y="1295"/>
                  </a:cubicBezTo>
                  <a:cubicBezTo>
                    <a:pt x="8127" y="1179"/>
                    <a:pt x="8612" y="1059"/>
                    <a:pt x="9185" y="937"/>
                  </a:cubicBezTo>
                  <a:cubicBezTo>
                    <a:pt x="10906" y="592"/>
                    <a:pt x="12136" y="498"/>
                    <a:pt x="12876" y="655"/>
                  </a:cubicBezTo>
                  <a:cubicBezTo>
                    <a:pt x="12554" y="615"/>
                    <a:pt x="11904" y="478"/>
                    <a:pt x="10924" y="247"/>
                  </a:cubicBezTo>
                  <a:cubicBezTo>
                    <a:pt x="10712" y="205"/>
                    <a:pt x="10496" y="169"/>
                    <a:pt x="10279" y="137"/>
                  </a:cubicBezTo>
                  <a:cubicBezTo>
                    <a:pt x="9625" y="45"/>
                    <a:pt x="8985" y="-1"/>
                    <a:pt x="8361" y="1"/>
                  </a:cubicBezTo>
                  <a:lnTo>
                    <a:pt x="8294" y="1"/>
                  </a:lnTo>
                  <a:cubicBezTo>
                    <a:pt x="6849" y="-15"/>
                    <a:pt x="5394" y="277"/>
                    <a:pt x="3930" y="877"/>
                  </a:cubicBezTo>
                  <a:cubicBezTo>
                    <a:pt x="2923" y="1301"/>
                    <a:pt x="2023" y="1764"/>
                    <a:pt x="1229" y="2267"/>
                  </a:cubicBezTo>
                  <a:cubicBezTo>
                    <a:pt x="977" y="2424"/>
                    <a:pt x="687" y="2642"/>
                    <a:pt x="359" y="2921"/>
                  </a:cubicBezTo>
                  <a:cubicBezTo>
                    <a:pt x="257" y="2998"/>
                    <a:pt x="190" y="3110"/>
                    <a:pt x="156" y="3258"/>
                  </a:cubicBezTo>
                  <a:cubicBezTo>
                    <a:pt x="103" y="3314"/>
                    <a:pt x="51" y="3352"/>
                    <a:pt x="0" y="3372"/>
                  </a:cubicBezTo>
                  <a:cubicBezTo>
                    <a:pt x="92" y="3363"/>
                    <a:pt x="331" y="3310"/>
                    <a:pt x="716" y="3213"/>
                  </a:cubicBezTo>
                  <a:cubicBezTo>
                    <a:pt x="2007" y="2856"/>
                    <a:pt x="2807" y="2641"/>
                    <a:pt x="3117" y="25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E8C07881-9DAA-76D7-11E1-1AAF82E7D0FB}"/>
                </a:ext>
              </a:extLst>
            </p:cNvPr>
            <p:cNvSpPr/>
            <p:nvPr/>
          </p:nvSpPr>
          <p:spPr>
            <a:xfrm>
              <a:off x="5976543" y="3004358"/>
              <a:ext cx="19145" cy="6780"/>
            </a:xfrm>
            <a:custGeom>
              <a:avLst/>
              <a:gdLst>
                <a:gd name="connsiteX0" fmla="*/ 7563 w 19145"/>
                <a:gd name="connsiteY0" fmla="*/ 2574 h 6780"/>
                <a:gd name="connsiteX1" fmla="*/ 2878 w 19145"/>
                <a:gd name="connsiteY1" fmla="*/ 4751 h 6780"/>
                <a:gd name="connsiteX2" fmla="*/ 872 w 19145"/>
                <a:gd name="connsiteY2" fmla="*/ 6044 h 6780"/>
                <a:gd name="connsiteX3" fmla="*/ 342 w 19145"/>
                <a:gd name="connsiteY3" fmla="*/ 6586 h 6780"/>
                <a:gd name="connsiteX4" fmla="*/ 0 w 19145"/>
                <a:gd name="connsiteY4" fmla="*/ 6781 h 6780"/>
                <a:gd name="connsiteX5" fmla="*/ 2760 w 19145"/>
                <a:gd name="connsiteY5" fmla="*/ 6119 h 6780"/>
                <a:gd name="connsiteX6" fmla="*/ 8779 w 19145"/>
                <a:gd name="connsiteY6" fmla="*/ 4303 h 6780"/>
                <a:gd name="connsiteX7" fmla="*/ 10425 w 19145"/>
                <a:gd name="connsiteY7" fmla="*/ 3673 h 6780"/>
                <a:gd name="connsiteX8" fmla="*/ 15514 w 19145"/>
                <a:gd name="connsiteY8" fmla="*/ 1464 h 6780"/>
                <a:gd name="connsiteX9" fmla="*/ 18930 w 19145"/>
                <a:gd name="connsiteY9" fmla="*/ 102 h 6780"/>
                <a:gd name="connsiteX10" fmla="*/ 19145 w 19145"/>
                <a:gd name="connsiteY10" fmla="*/ 0 h 6780"/>
                <a:gd name="connsiteX11" fmla="*/ 19127 w 19145"/>
                <a:gd name="connsiteY11" fmla="*/ 2 h 6780"/>
                <a:gd name="connsiteX12" fmla="*/ 18218 w 19145"/>
                <a:gd name="connsiteY12" fmla="*/ 259 h 6780"/>
                <a:gd name="connsiteX13" fmla="*/ 11024 w 19145"/>
                <a:gd name="connsiteY13" fmla="*/ 1613 h 6780"/>
                <a:gd name="connsiteX14" fmla="*/ 7563 w 19145"/>
                <a:gd name="connsiteY14" fmla="*/ 2574 h 6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145" h="6780">
                  <a:moveTo>
                    <a:pt x="7563" y="2574"/>
                  </a:moveTo>
                  <a:cubicBezTo>
                    <a:pt x="6377" y="2988"/>
                    <a:pt x="4815" y="3714"/>
                    <a:pt x="2878" y="4751"/>
                  </a:cubicBezTo>
                  <a:cubicBezTo>
                    <a:pt x="2267" y="5083"/>
                    <a:pt x="1598" y="5514"/>
                    <a:pt x="872" y="6044"/>
                  </a:cubicBezTo>
                  <a:cubicBezTo>
                    <a:pt x="649" y="6194"/>
                    <a:pt x="472" y="6375"/>
                    <a:pt x="342" y="6586"/>
                  </a:cubicBezTo>
                  <a:cubicBezTo>
                    <a:pt x="218" y="6673"/>
                    <a:pt x="105" y="6739"/>
                    <a:pt x="0" y="6781"/>
                  </a:cubicBezTo>
                  <a:cubicBezTo>
                    <a:pt x="630" y="6688"/>
                    <a:pt x="1550" y="6467"/>
                    <a:pt x="2760" y="6119"/>
                  </a:cubicBezTo>
                  <a:cubicBezTo>
                    <a:pt x="5947" y="5225"/>
                    <a:pt x="7953" y="4619"/>
                    <a:pt x="8779" y="4303"/>
                  </a:cubicBezTo>
                  <a:lnTo>
                    <a:pt x="10425" y="3673"/>
                  </a:lnTo>
                  <a:lnTo>
                    <a:pt x="15514" y="1464"/>
                  </a:lnTo>
                  <a:cubicBezTo>
                    <a:pt x="16493" y="1050"/>
                    <a:pt x="17632" y="596"/>
                    <a:pt x="18930" y="102"/>
                  </a:cubicBezTo>
                  <a:lnTo>
                    <a:pt x="19145" y="0"/>
                  </a:lnTo>
                  <a:lnTo>
                    <a:pt x="19127" y="2"/>
                  </a:lnTo>
                  <a:lnTo>
                    <a:pt x="18218" y="259"/>
                  </a:lnTo>
                  <a:cubicBezTo>
                    <a:pt x="15230" y="759"/>
                    <a:pt x="12832" y="1210"/>
                    <a:pt x="11024" y="1613"/>
                  </a:cubicBezTo>
                  <a:cubicBezTo>
                    <a:pt x="9802" y="1882"/>
                    <a:pt x="8648" y="2202"/>
                    <a:pt x="7563" y="257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80498CEB-773E-0429-74DD-AB847A18DEB5}"/>
                </a:ext>
              </a:extLst>
            </p:cNvPr>
            <p:cNvSpPr/>
            <p:nvPr/>
          </p:nvSpPr>
          <p:spPr>
            <a:xfrm>
              <a:off x="5956698" y="2995523"/>
              <a:ext cx="5418" cy="3134"/>
            </a:xfrm>
            <a:custGeom>
              <a:avLst/>
              <a:gdLst>
                <a:gd name="connsiteX0" fmla="*/ 4365 w 5418"/>
                <a:gd name="connsiteY0" fmla="*/ 601 h 3134"/>
                <a:gd name="connsiteX1" fmla="*/ 4035 w 5418"/>
                <a:gd name="connsiteY1" fmla="*/ 756 h 3134"/>
                <a:gd name="connsiteX2" fmla="*/ 2848 w 5418"/>
                <a:gd name="connsiteY2" fmla="*/ 1255 h 3134"/>
                <a:gd name="connsiteX3" fmla="*/ 2202 w 5418"/>
                <a:gd name="connsiteY3" fmla="*/ 1542 h 3134"/>
                <a:gd name="connsiteX4" fmla="*/ 1049 w 5418"/>
                <a:gd name="connsiteY4" fmla="*/ 2181 h 3134"/>
                <a:gd name="connsiteX5" fmla="*/ 272 w 5418"/>
                <a:gd name="connsiteY5" fmla="*/ 2765 h 3134"/>
                <a:gd name="connsiteX6" fmla="*/ 122 w 5418"/>
                <a:gd name="connsiteY6" fmla="*/ 3050 h 3134"/>
                <a:gd name="connsiteX7" fmla="*/ 0 w 5418"/>
                <a:gd name="connsiteY7" fmla="*/ 3135 h 3134"/>
                <a:gd name="connsiteX8" fmla="*/ 1001 w 5418"/>
                <a:gd name="connsiteY8" fmla="*/ 2909 h 3134"/>
                <a:gd name="connsiteX9" fmla="*/ 2121 w 5418"/>
                <a:gd name="connsiteY9" fmla="*/ 2495 h 3134"/>
                <a:gd name="connsiteX10" fmla="*/ 2866 w 5418"/>
                <a:gd name="connsiteY10" fmla="*/ 2016 h 3134"/>
                <a:gd name="connsiteX11" fmla="*/ 4684 w 5418"/>
                <a:gd name="connsiteY11" fmla="*/ 534 h 3134"/>
                <a:gd name="connsiteX12" fmla="*/ 4935 w 5418"/>
                <a:gd name="connsiteY12" fmla="*/ 342 h 3134"/>
                <a:gd name="connsiteX13" fmla="*/ 5419 w 5418"/>
                <a:gd name="connsiteY13" fmla="*/ 0 h 3134"/>
                <a:gd name="connsiteX14" fmla="*/ 5401 w 5418"/>
                <a:gd name="connsiteY14" fmla="*/ 12 h 3134"/>
                <a:gd name="connsiteX15" fmla="*/ 4365 w 5418"/>
                <a:gd name="connsiteY15" fmla="*/ 601 h 3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418" h="3134">
                  <a:moveTo>
                    <a:pt x="4365" y="601"/>
                  </a:moveTo>
                  <a:cubicBezTo>
                    <a:pt x="4258" y="653"/>
                    <a:pt x="4149" y="706"/>
                    <a:pt x="4035" y="756"/>
                  </a:cubicBezTo>
                  <a:lnTo>
                    <a:pt x="2848" y="1255"/>
                  </a:lnTo>
                  <a:cubicBezTo>
                    <a:pt x="2628" y="1348"/>
                    <a:pt x="2413" y="1444"/>
                    <a:pt x="2202" y="1542"/>
                  </a:cubicBezTo>
                  <a:cubicBezTo>
                    <a:pt x="1774" y="1742"/>
                    <a:pt x="1389" y="1956"/>
                    <a:pt x="1049" y="2181"/>
                  </a:cubicBezTo>
                  <a:cubicBezTo>
                    <a:pt x="866" y="2296"/>
                    <a:pt x="608" y="2491"/>
                    <a:pt x="272" y="2765"/>
                  </a:cubicBezTo>
                  <a:cubicBezTo>
                    <a:pt x="193" y="2820"/>
                    <a:pt x="144" y="2916"/>
                    <a:pt x="122" y="3050"/>
                  </a:cubicBezTo>
                  <a:cubicBezTo>
                    <a:pt x="81" y="3095"/>
                    <a:pt x="41" y="3123"/>
                    <a:pt x="0" y="3135"/>
                  </a:cubicBezTo>
                  <a:cubicBezTo>
                    <a:pt x="241" y="3111"/>
                    <a:pt x="574" y="3035"/>
                    <a:pt x="1001" y="2909"/>
                  </a:cubicBezTo>
                  <a:cubicBezTo>
                    <a:pt x="1485" y="2772"/>
                    <a:pt x="1859" y="2634"/>
                    <a:pt x="2121" y="2495"/>
                  </a:cubicBezTo>
                  <a:cubicBezTo>
                    <a:pt x="2278" y="2421"/>
                    <a:pt x="2527" y="2261"/>
                    <a:pt x="2866" y="2016"/>
                  </a:cubicBezTo>
                  <a:cubicBezTo>
                    <a:pt x="3026" y="1905"/>
                    <a:pt x="3632" y="1410"/>
                    <a:pt x="4684" y="534"/>
                  </a:cubicBezTo>
                  <a:lnTo>
                    <a:pt x="4935" y="342"/>
                  </a:lnTo>
                  <a:lnTo>
                    <a:pt x="5419" y="0"/>
                  </a:lnTo>
                  <a:lnTo>
                    <a:pt x="5401" y="12"/>
                  </a:lnTo>
                  <a:cubicBezTo>
                    <a:pt x="5229" y="139"/>
                    <a:pt x="4883" y="335"/>
                    <a:pt x="4365" y="6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567EBC08-EEF5-8D29-7832-1F9E8D392556}"/>
                </a:ext>
              </a:extLst>
            </p:cNvPr>
            <p:cNvSpPr/>
            <p:nvPr/>
          </p:nvSpPr>
          <p:spPr>
            <a:xfrm>
              <a:off x="6153125" y="2946081"/>
              <a:ext cx="9701" cy="7903"/>
            </a:xfrm>
            <a:custGeom>
              <a:avLst/>
              <a:gdLst>
                <a:gd name="connsiteX0" fmla="*/ 3522 w 9701"/>
                <a:gd name="connsiteY0" fmla="*/ 3379 h 7903"/>
                <a:gd name="connsiteX1" fmla="*/ 4921 w 9701"/>
                <a:gd name="connsiteY1" fmla="*/ 4444 h 7903"/>
                <a:gd name="connsiteX2" fmla="*/ 7925 w 9701"/>
                <a:gd name="connsiteY2" fmla="*/ 6519 h 7903"/>
                <a:gd name="connsiteX3" fmla="*/ 8719 w 9701"/>
                <a:gd name="connsiteY3" fmla="*/ 7115 h 7903"/>
                <a:gd name="connsiteX4" fmla="*/ 9558 w 9701"/>
                <a:gd name="connsiteY4" fmla="*/ 7796 h 7903"/>
                <a:gd name="connsiteX5" fmla="*/ 9701 w 9701"/>
                <a:gd name="connsiteY5" fmla="*/ 7900 h 7903"/>
                <a:gd name="connsiteX6" fmla="*/ 9304 w 9701"/>
                <a:gd name="connsiteY6" fmla="*/ 7520 h 7903"/>
                <a:gd name="connsiteX7" fmla="*/ 6246 w 9701"/>
                <a:gd name="connsiteY7" fmla="*/ 4004 h 7903"/>
                <a:gd name="connsiteX8" fmla="*/ 4668 w 9701"/>
                <a:gd name="connsiteY8" fmla="*/ 2516 h 7903"/>
                <a:gd name="connsiteX9" fmla="*/ 2002 w 9701"/>
                <a:gd name="connsiteY9" fmla="*/ 743 h 7903"/>
                <a:gd name="connsiteX10" fmla="*/ 748 w 9701"/>
                <a:gd name="connsiteY10" fmla="*/ 185 h 7903"/>
                <a:gd name="connsiteX11" fmla="*/ 235 w 9701"/>
                <a:gd name="connsiteY11" fmla="*/ 120 h 7903"/>
                <a:gd name="connsiteX12" fmla="*/ 0 w 9701"/>
                <a:gd name="connsiteY12" fmla="*/ 0 h 7903"/>
                <a:gd name="connsiteX13" fmla="*/ 109 w 9701"/>
                <a:gd name="connsiteY13" fmla="*/ 133 h 7903"/>
                <a:gd name="connsiteX14" fmla="*/ 3522 w 9701"/>
                <a:gd name="connsiteY14" fmla="*/ 3379 h 7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701" h="7903">
                  <a:moveTo>
                    <a:pt x="3522" y="3379"/>
                  </a:moveTo>
                  <a:cubicBezTo>
                    <a:pt x="3780" y="3598"/>
                    <a:pt x="4246" y="3953"/>
                    <a:pt x="4921" y="4444"/>
                  </a:cubicBezTo>
                  <a:cubicBezTo>
                    <a:pt x="6756" y="5694"/>
                    <a:pt x="7757" y="6386"/>
                    <a:pt x="7925" y="6519"/>
                  </a:cubicBezTo>
                  <a:lnTo>
                    <a:pt x="8719" y="7115"/>
                  </a:lnTo>
                  <a:lnTo>
                    <a:pt x="9558" y="7796"/>
                  </a:lnTo>
                  <a:cubicBezTo>
                    <a:pt x="9661" y="7879"/>
                    <a:pt x="9709" y="7914"/>
                    <a:pt x="9701" y="7900"/>
                  </a:cubicBezTo>
                  <a:lnTo>
                    <a:pt x="9304" y="7520"/>
                  </a:lnTo>
                  <a:cubicBezTo>
                    <a:pt x="7257" y="5124"/>
                    <a:pt x="6237" y="3952"/>
                    <a:pt x="6246" y="4004"/>
                  </a:cubicBezTo>
                  <a:cubicBezTo>
                    <a:pt x="5737" y="3461"/>
                    <a:pt x="5212" y="2965"/>
                    <a:pt x="4668" y="2516"/>
                  </a:cubicBezTo>
                  <a:cubicBezTo>
                    <a:pt x="3704" y="1760"/>
                    <a:pt x="2815" y="1169"/>
                    <a:pt x="2002" y="743"/>
                  </a:cubicBezTo>
                  <a:cubicBezTo>
                    <a:pt x="1853" y="650"/>
                    <a:pt x="1435" y="464"/>
                    <a:pt x="748" y="185"/>
                  </a:cubicBezTo>
                  <a:cubicBezTo>
                    <a:pt x="569" y="113"/>
                    <a:pt x="398" y="92"/>
                    <a:pt x="235" y="120"/>
                  </a:cubicBezTo>
                  <a:cubicBezTo>
                    <a:pt x="209" y="120"/>
                    <a:pt x="131" y="81"/>
                    <a:pt x="0" y="0"/>
                  </a:cubicBezTo>
                  <a:lnTo>
                    <a:pt x="109" y="133"/>
                  </a:lnTo>
                  <a:cubicBezTo>
                    <a:pt x="1209" y="1301"/>
                    <a:pt x="2346" y="2382"/>
                    <a:pt x="3522" y="33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C6AAF7B7-1079-1C8B-16FD-3C469D22E9FC}"/>
                </a:ext>
              </a:extLst>
            </p:cNvPr>
            <p:cNvSpPr/>
            <p:nvPr/>
          </p:nvSpPr>
          <p:spPr>
            <a:xfrm>
              <a:off x="6153792" y="2950651"/>
              <a:ext cx="8241" cy="9295"/>
            </a:xfrm>
            <a:custGeom>
              <a:avLst/>
              <a:gdLst>
                <a:gd name="connsiteX0" fmla="*/ 6262 w 8241"/>
                <a:gd name="connsiteY0" fmla="*/ 6125 h 9295"/>
                <a:gd name="connsiteX1" fmla="*/ 5700 w 8241"/>
                <a:gd name="connsiteY1" fmla="*/ 5260 h 9295"/>
                <a:gd name="connsiteX2" fmla="*/ 4191 w 8241"/>
                <a:gd name="connsiteY2" fmla="*/ 3288 h 9295"/>
                <a:gd name="connsiteX3" fmla="*/ 2213 w 8241"/>
                <a:gd name="connsiteY3" fmla="*/ 1385 h 9295"/>
                <a:gd name="connsiteX4" fmla="*/ 884 w 8241"/>
                <a:gd name="connsiteY4" fmla="*/ 462 h 9295"/>
                <a:gd name="connsiteX5" fmla="*/ 273 w 8241"/>
                <a:gd name="connsiteY5" fmla="*/ 222 h 9295"/>
                <a:gd name="connsiteX6" fmla="*/ 0 w 8241"/>
                <a:gd name="connsiteY6" fmla="*/ 0 h 9295"/>
                <a:gd name="connsiteX7" fmla="*/ 106 w 8241"/>
                <a:gd name="connsiteY7" fmla="*/ 194 h 9295"/>
                <a:gd name="connsiteX8" fmla="*/ 2886 w 8241"/>
                <a:gd name="connsiteY8" fmla="*/ 3979 h 9295"/>
                <a:gd name="connsiteX9" fmla="*/ 3884 w 8241"/>
                <a:gd name="connsiteY9" fmla="*/ 4994 h 9295"/>
                <a:gd name="connsiteX10" fmla="*/ 6812 w 8241"/>
                <a:gd name="connsiteY10" fmla="*/ 7737 h 9295"/>
                <a:gd name="connsiteX11" fmla="*/ 7408 w 8241"/>
                <a:gd name="connsiteY11" fmla="*/ 8347 h 9295"/>
                <a:gd name="connsiteX12" fmla="*/ 8242 w 8241"/>
                <a:gd name="connsiteY12" fmla="*/ 9295 h 9295"/>
                <a:gd name="connsiteX13" fmla="*/ 7980 w 8241"/>
                <a:gd name="connsiteY13" fmla="*/ 8944 h 9295"/>
                <a:gd name="connsiteX14" fmla="*/ 6262 w 8241"/>
                <a:gd name="connsiteY14" fmla="*/ 6125 h 9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241" h="9295">
                  <a:moveTo>
                    <a:pt x="6262" y="6125"/>
                  </a:moveTo>
                  <a:lnTo>
                    <a:pt x="5700" y="5260"/>
                  </a:lnTo>
                  <a:cubicBezTo>
                    <a:pt x="5103" y="4399"/>
                    <a:pt x="4600" y="3742"/>
                    <a:pt x="4191" y="3288"/>
                  </a:cubicBezTo>
                  <a:cubicBezTo>
                    <a:pt x="3524" y="2534"/>
                    <a:pt x="2864" y="1899"/>
                    <a:pt x="2213" y="1385"/>
                  </a:cubicBezTo>
                  <a:cubicBezTo>
                    <a:pt x="2066" y="1254"/>
                    <a:pt x="1623" y="946"/>
                    <a:pt x="884" y="462"/>
                  </a:cubicBezTo>
                  <a:cubicBezTo>
                    <a:pt x="695" y="328"/>
                    <a:pt x="492" y="249"/>
                    <a:pt x="273" y="222"/>
                  </a:cubicBezTo>
                  <a:cubicBezTo>
                    <a:pt x="278" y="242"/>
                    <a:pt x="187" y="169"/>
                    <a:pt x="0" y="0"/>
                  </a:cubicBezTo>
                  <a:lnTo>
                    <a:pt x="106" y="194"/>
                  </a:lnTo>
                  <a:cubicBezTo>
                    <a:pt x="783" y="1301"/>
                    <a:pt x="1710" y="2562"/>
                    <a:pt x="2886" y="3979"/>
                  </a:cubicBezTo>
                  <a:cubicBezTo>
                    <a:pt x="3210" y="4333"/>
                    <a:pt x="3543" y="4672"/>
                    <a:pt x="3884" y="4994"/>
                  </a:cubicBezTo>
                  <a:cubicBezTo>
                    <a:pt x="5591" y="6569"/>
                    <a:pt x="6567" y="7483"/>
                    <a:pt x="6812" y="7737"/>
                  </a:cubicBezTo>
                  <a:lnTo>
                    <a:pt x="7408" y="8347"/>
                  </a:lnTo>
                  <a:lnTo>
                    <a:pt x="8242" y="9295"/>
                  </a:lnTo>
                  <a:lnTo>
                    <a:pt x="7980" y="8944"/>
                  </a:lnTo>
                  <a:cubicBezTo>
                    <a:pt x="7609" y="8359"/>
                    <a:pt x="7037" y="7419"/>
                    <a:pt x="6262" y="61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BBF54661-B0B7-EAFB-2AFA-4C2179CBE183}"/>
                </a:ext>
              </a:extLst>
            </p:cNvPr>
            <p:cNvSpPr/>
            <p:nvPr/>
          </p:nvSpPr>
          <p:spPr>
            <a:xfrm>
              <a:off x="6152152" y="2935461"/>
              <a:ext cx="8563" cy="3905"/>
            </a:xfrm>
            <a:custGeom>
              <a:avLst/>
              <a:gdLst>
                <a:gd name="connsiteX0" fmla="*/ 5200 w 8563"/>
                <a:gd name="connsiteY0" fmla="*/ 1511 h 3905"/>
                <a:gd name="connsiteX1" fmla="*/ 3971 w 8563"/>
                <a:gd name="connsiteY1" fmla="*/ 766 h 3905"/>
                <a:gd name="connsiteX2" fmla="*/ 3242 w 8563"/>
                <a:gd name="connsiteY2" fmla="*/ 458 h 3905"/>
                <a:gd name="connsiteX3" fmla="*/ 2561 w 8563"/>
                <a:gd name="connsiteY3" fmla="*/ 270 h 3905"/>
                <a:gd name="connsiteX4" fmla="*/ 869 w 8563"/>
                <a:gd name="connsiteY4" fmla="*/ 0 h 3905"/>
                <a:gd name="connsiteX5" fmla="*/ 849 w 8563"/>
                <a:gd name="connsiteY5" fmla="*/ 1 h 3905"/>
                <a:gd name="connsiteX6" fmla="*/ 372 w 8563"/>
                <a:gd name="connsiteY6" fmla="*/ 29 h 3905"/>
                <a:gd name="connsiteX7" fmla="*/ 149 w 8563"/>
                <a:gd name="connsiteY7" fmla="*/ 159 h 3905"/>
                <a:gd name="connsiteX8" fmla="*/ 0 w 8563"/>
                <a:gd name="connsiteY8" fmla="*/ 167 h 3905"/>
                <a:gd name="connsiteX9" fmla="*/ 1394 w 8563"/>
                <a:gd name="connsiteY9" fmla="*/ 803 h 3905"/>
                <a:gd name="connsiteX10" fmla="*/ 2803 w 8563"/>
                <a:gd name="connsiteY10" fmla="*/ 1510 h 3905"/>
                <a:gd name="connsiteX11" fmla="*/ 3493 w 8563"/>
                <a:gd name="connsiteY11" fmla="*/ 1834 h 3905"/>
                <a:gd name="connsiteX12" fmla="*/ 3991 w 8563"/>
                <a:gd name="connsiteY12" fmla="*/ 2039 h 3905"/>
                <a:gd name="connsiteX13" fmla="*/ 4253 w 8563"/>
                <a:gd name="connsiteY13" fmla="*/ 2137 h 3905"/>
                <a:gd name="connsiteX14" fmla="*/ 6505 w 8563"/>
                <a:gd name="connsiteY14" fmla="*/ 2947 h 3905"/>
                <a:gd name="connsiteX15" fmla="*/ 7312 w 8563"/>
                <a:gd name="connsiteY15" fmla="*/ 3292 h 3905"/>
                <a:gd name="connsiteX16" fmla="*/ 8563 w 8563"/>
                <a:gd name="connsiteY16" fmla="*/ 3906 h 3905"/>
                <a:gd name="connsiteX17" fmla="*/ 8143 w 8563"/>
                <a:gd name="connsiteY17" fmla="*/ 3652 h 3905"/>
                <a:gd name="connsiteX18" fmla="*/ 5200 w 8563"/>
                <a:gd name="connsiteY18" fmla="*/ 1511 h 3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563" h="3905">
                  <a:moveTo>
                    <a:pt x="5200" y="1511"/>
                  </a:moveTo>
                  <a:cubicBezTo>
                    <a:pt x="4621" y="1123"/>
                    <a:pt x="4211" y="875"/>
                    <a:pt x="3971" y="766"/>
                  </a:cubicBezTo>
                  <a:cubicBezTo>
                    <a:pt x="3566" y="577"/>
                    <a:pt x="3323" y="474"/>
                    <a:pt x="3242" y="458"/>
                  </a:cubicBezTo>
                  <a:cubicBezTo>
                    <a:pt x="3145" y="421"/>
                    <a:pt x="2918" y="358"/>
                    <a:pt x="2561" y="270"/>
                  </a:cubicBezTo>
                  <a:cubicBezTo>
                    <a:pt x="1824" y="93"/>
                    <a:pt x="1259" y="3"/>
                    <a:pt x="869" y="0"/>
                  </a:cubicBezTo>
                  <a:lnTo>
                    <a:pt x="849" y="1"/>
                  </a:lnTo>
                  <a:cubicBezTo>
                    <a:pt x="613" y="-2"/>
                    <a:pt x="454" y="8"/>
                    <a:pt x="372" y="29"/>
                  </a:cubicBezTo>
                  <a:cubicBezTo>
                    <a:pt x="309" y="35"/>
                    <a:pt x="234" y="78"/>
                    <a:pt x="149" y="159"/>
                  </a:cubicBezTo>
                  <a:cubicBezTo>
                    <a:pt x="99" y="174"/>
                    <a:pt x="49" y="176"/>
                    <a:pt x="0" y="167"/>
                  </a:cubicBezTo>
                  <a:lnTo>
                    <a:pt x="1394" y="803"/>
                  </a:lnTo>
                  <a:lnTo>
                    <a:pt x="2803" y="1510"/>
                  </a:lnTo>
                  <a:lnTo>
                    <a:pt x="3493" y="1834"/>
                  </a:lnTo>
                  <a:cubicBezTo>
                    <a:pt x="3653" y="1904"/>
                    <a:pt x="3820" y="1973"/>
                    <a:pt x="3991" y="2039"/>
                  </a:cubicBezTo>
                  <a:lnTo>
                    <a:pt x="4253" y="2137"/>
                  </a:lnTo>
                  <a:cubicBezTo>
                    <a:pt x="4990" y="2376"/>
                    <a:pt x="5741" y="2646"/>
                    <a:pt x="6505" y="2947"/>
                  </a:cubicBezTo>
                  <a:cubicBezTo>
                    <a:pt x="6964" y="3136"/>
                    <a:pt x="7233" y="3252"/>
                    <a:pt x="7312" y="3292"/>
                  </a:cubicBezTo>
                  <a:lnTo>
                    <a:pt x="8563" y="3906"/>
                  </a:lnTo>
                  <a:lnTo>
                    <a:pt x="8143" y="3652"/>
                  </a:lnTo>
                  <a:lnTo>
                    <a:pt x="5200" y="151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22A493E0-0E4B-5648-EB3C-A84C0BBB37E0}"/>
                </a:ext>
              </a:extLst>
            </p:cNvPr>
            <p:cNvSpPr/>
            <p:nvPr/>
          </p:nvSpPr>
          <p:spPr>
            <a:xfrm>
              <a:off x="6155333" y="2931599"/>
              <a:ext cx="7110" cy="3395"/>
            </a:xfrm>
            <a:custGeom>
              <a:avLst/>
              <a:gdLst>
                <a:gd name="connsiteX0" fmla="*/ 3412 w 7110"/>
                <a:gd name="connsiteY0" fmla="*/ 754 h 3395"/>
                <a:gd name="connsiteX1" fmla="*/ 1852 w 7110"/>
                <a:gd name="connsiteY1" fmla="*/ 172 h 3395"/>
                <a:gd name="connsiteX2" fmla="*/ 562 w 7110"/>
                <a:gd name="connsiteY2" fmla="*/ 0 h 3395"/>
                <a:gd name="connsiteX3" fmla="*/ 474 w 7110"/>
                <a:gd name="connsiteY3" fmla="*/ 3 h 3395"/>
                <a:gd name="connsiteX4" fmla="*/ 305 w 7110"/>
                <a:gd name="connsiteY4" fmla="*/ 35 h 3395"/>
                <a:gd name="connsiteX5" fmla="*/ 141 w 7110"/>
                <a:gd name="connsiteY5" fmla="*/ 133 h 3395"/>
                <a:gd name="connsiteX6" fmla="*/ 0 w 7110"/>
                <a:gd name="connsiteY6" fmla="*/ 122 h 3395"/>
                <a:gd name="connsiteX7" fmla="*/ 1873 w 7110"/>
                <a:gd name="connsiteY7" fmla="*/ 1102 h 3395"/>
                <a:gd name="connsiteX8" fmla="*/ 3016 w 7110"/>
                <a:gd name="connsiteY8" fmla="*/ 1613 h 3395"/>
                <a:gd name="connsiteX9" fmla="*/ 4731 w 7110"/>
                <a:gd name="connsiteY9" fmla="*/ 2253 h 3395"/>
                <a:gd name="connsiteX10" fmla="*/ 5601 w 7110"/>
                <a:gd name="connsiteY10" fmla="*/ 2608 h 3395"/>
                <a:gd name="connsiteX11" fmla="*/ 7110 w 7110"/>
                <a:gd name="connsiteY11" fmla="*/ 3396 h 3395"/>
                <a:gd name="connsiteX12" fmla="*/ 4593 w 7110"/>
                <a:gd name="connsiteY12" fmla="*/ 1498 h 3395"/>
                <a:gd name="connsiteX13" fmla="*/ 3412 w 7110"/>
                <a:gd name="connsiteY13" fmla="*/ 754 h 3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110" h="3395">
                  <a:moveTo>
                    <a:pt x="3412" y="754"/>
                  </a:moveTo>
                  <a:cubicBezTo>
                    <a:pt x="2865" y="483"/>
                    <a:pt x="2345" y="288"/>
                    <a:pt x="1852" y="172"/>
                  </a:cubicBezTo>
                  <a:cubicBezTo>
                    <a:pt x="1411" y="55"/>
                    <a:pt x="981" y="-2"/>
                    <a:pt x="562" y="0"/>
                  </a:cubicBezTo>
                  <a:lnTo>
                    <a:pt x="474" y="3"/>
                  </a:lnTo>
                  <a:cubicBezTo>
                    <a:pt x="437" y="2"/>
                    <a:pt x="380" y="13"/>
                    <a:pt x="305" y="35"/>
                  </a:cubicBezTo>
                  <a:lnTo>
                    <a:pt x="141" y="133"/>
                  </a:lnTo>
                  <a:cubicBezTo>
                    <a:pt x="116" y="139"/>
                    <a:pt x="69" y="136"/>
                    <a:pt x="0" y="122"/>
                  </a:cubicBezTo>
                  <a:lnTo>
                    <a:pt x="1873" y="1102"/>
                  </a:lnTo>
                  <a:cubicBezTo>
                    <a:pt x="2232" y="1284"/>
                    <a:pt x="2613" y="1453"/>
                    <a:pt x="3016" y="1613"/>
                  </a:cubicBezTo>
                  <a:cubicBezTo>
                    <a:pt x="3271" y="1716"/>
                    <a:pt x="3843" y="1929"/>
                    <a:pt x="4731" y="2253"/>
                  </a:cubicBezTo>
                  <a:cubicBezTo>
                    <a:pt x="5029" y="2366"/>
                    <a:pt x="5319" y="2485"/>
                    <a:pt x="5601" y="2608"/>
                  </a:cubicBezTo>
                  <a:cubicBezTo>
                    <a:pt x="5901" y="2723"/>
                    <a:pt x="6404" y="2986"/>
                    <a:pt x="7110" y="3396"/>
                  </a:cubicBezTo>
                  <a:cubicBezTo>
                    <a:pt x="7042" y="3388"/>
                    <a:pt x="6203" y="2756"/>
                    <a:pt x="4593" y="1498"/>
                  </a:cubicBezTo>
                  <a:cubicBezTo>
                    <a:pt x="4203" y="1212"/>
                    <a:pt x="3810" y="963"/>
                    <a:pt x="3412" y="7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7832976E-5465-BAE1-4818-AB7EE44459E9}"/>
                </a:ext>
              </a:extLst>
            </p:cNvPr>
            <p:cNvSpPr/>
            <p:nvPr/>
          </p:nvSpPr>
          <p:spPr>
            <a:xfrm>
              <a:off x="6149625" y="2952697"/>
              <a:ext cx="7125" cy="8053"/>
            </a:xfrm>
            <a:custGeom>
              <a:avLst/>
              <a:gdLst>
                <a:gd name="connsiteX0" fmla="*/ 7125 w 7125"/>
                <a:gd name="connsiteY0" fmla="*/ 8053 h 8053"/>
                <a:gd name="connsiteX1" fmla="*/ 6702 w 7125"/>
                <a:gd name="connsiteY1" fmla="*/ 7448 h 8053"/>
                <a:gd name="connsiteX2" fmla="*/ 4824 w 7125"/>
                <a:gd name="connsiteY2" fmla="*/ 4426 h 8053"/>
                <a:gd name="connsiteX3" fmla="*/ 3985 w 7125"/>
                <a:gd name="connsiteY3" fmla="*/ 3336 h 8053"/>
                <a:gd name="connsiteX4" fmla="*/ 2760 w 7125"/>
                <a:gd name="connsiteY4" fmla="*/ 2124 h 8053"/>
                <a:gd name="connsiteX5" fmla="*/ 340 w 7125"/>
                <a:gd name="connsiteY5" fmla="*/ 102 h 8053"/>
                <a:gd name="connsiteX6" fmla="*/ 174 w 7125"/>
                <a:gd name="connsiteY6" fmla="*/ 2 h 8053"/>
                <a:gd name="connsiteX7" fmla="*/ 159 w 7125"/>
                <a:gd name="connsiteY7" fmla="*/ 4 h 8053"/>
                <a:gd name="connsiteX8" fmla="*/ 0 w 7125"/>
                <a:gd name="connsiteY8" fmla="*/ 57 h 8053"/>
                <a:gd name="connsiteX9" fmla="*/ 408 w 7125"/>
                <a:gd name="connsiteY9" fmla="*/ 765 h 8053"/>
                <a:gd name="connsiteX10" fmla="*/ 2660 w 7125"/>
                <a:gd name="connsiteY10" fmla="*/ 3881 h 8053"/>
                <a:gd name="connsiteX11" fmla="*/ 3301 w 7125"/>
                <a:gd name="connsiteY11" fmla="*/ 4524 h 8053"/>
                <a:gd name="connsiteX12" fmla="*/ 6566 w 7125"/>
                <a:gd name="connsiteY12" fmla="*/ 7437 h 8053"/>
                <a:gd name="connsiteX13" fmla="*/ 7125 w 7125"/>
                <a:gd name="connsiteY13" fmla="*/ 8053 h 8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125" h="8053">
                  <a:moveTo>
                    <a:pt x="7125" y="8053"/>
                  </a:moveTo>
                  <a:cubicBezTo>
                    <a:pt x="6969" y="7845"/>
                    <a:pt x="6827" y="7643"/>
                    <a:pt x="6702" y="7448"/>
                  </a:cubicBezTo>
                  <a:cubicBezTo>
                    <a:pt x="5992" y="6257"/>
                    <a:pt x="5366" y="5250"/>
                    <a:pt x="4824" y="4426"/>
                  </a:cubicBezTo>
                  <a:cubicBezTo>
                    <a:pt x="4625" y="4120"/>
                    <a:pt x="4346" y="3756"/>
                    <a:pt x="3985" y="3336"/>
                  </a:cubicBezTo>
                  <a:cubicBezTo>
                    <a:pt x="3599" y="2895"/>
                    <a:pt x="3191" y="2491"/>
                    <a:pt x="2760" y="2124"/>
                  </a:cubicBezTo>
                  <a:cubicBezTo>
                    <a:pt x="2553" y="1933"/>
                    <a:pt x="1746" y="1259"/>
                    <a:pt x="340" y="102"/>
                  </a:cubicBezTo>
                  <a:cubicBezTo>
                    <a:pt x="245" y="24"/>
                    <a:pt x="190" y="-10"/>
                    <a:pt x="174" y="2"/>
                  </a:cubicBezTo>
                  <a:lnTo>
                    <a:pt x="159" y="4"/>
                  </a:lnTo>
                  <a:cubicBezTo>
                    <a:pt x="54" y="58"/>
                    <a:pt x="1" y="75"/>
                    <a:pt x="0" y="57"/>
                  </a:cubicBezTo>
                  <a:cubicBezTo>
                    <a:pt x="36" y="150"/>
                    <a:pt x="172" y="386"/>
                    <a:pt x="408" y="765"/>
                  </a:cubicBezTo>
                  <a:cubicBezTo>
                    <a:pt x="1317" y="2110"/>
                    <a:pt x="2068" y="3149"/>
                    <a:pt x="2660" y="3881"/>
                  </a:cubicBezTo>
                  <a:cubicBezTo>
                    <a:pt x="2897" y="4144"/>
                    <a:pt x="3111" y="4359"/>
                    <a:pt x="3301" y="4524"/>
                  </a:cubicBezTo>
                  <a:cubicBezTo>
                    <a:pt x="4738" y="5824"/>
                    <a:pt x="5827" y="6794"/>
                    <a:pt x="6566" y="7437"/>
                  </a:cubicBezTo>
                  <a:cubicBezTo>
                    <a:pt x="6720" y="7572"/>
                    <a:pt x="6906" y="7777"/>
                    <a:pt x="7125" y="80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C2C27C70-21ED-CE0A-0354-1AC1E0B284DB}"/>
                </a:ext>
              </a:extLst>
            </p:cNvPr>
            <p:cNvSpPr/>
            <p:nvPr/>
          </p:nvSpPr>
          <p:spPr>
            <a:xfrm>
              <a:off x="6133600" y="2972813"/>
              <a:ext cx="6330" cy="4933"/>
            </a:xfrm>
            <a:custGeom>
              <a:avLst/>
              <a:gdLst>
                <a:gd name="connsiteX0" fmla="*/ 1497 w 6330"/>
                <a:gd name="connsiteY0" fmla="*/ 1492 h 4933"/>
                <a:gd name="connsiteX1" fmla="*/ 2162 w 6330"/>
                <a:gd name="connsiteY1" fmla="*/ 2053 h 4933"/>
                <a:gd name="connsiteX2" fmla="*/ 2894 w 6330"/>
                <a:gd name="connsiteY2" fmla="*/ 2566 h 4933"/>
                <a:gd name="connsiteX3" fmla="*/ 5046 w 6330"/>
                <a:gd name="connsiteY3" fmla="*/ 3938 h 4933"/>
                <a:gd name="connsiteX4" fmla="*/ 5568 w 6330"/>
                <a:gd name="connsiteY4" fmla="*/ 4312 h 4933"/>
                <a:gd name="connsiteX5" fmla="*/ 5725 w 6330"/>
                <a:gd name="connsiteY5" fmla="*/ 4435 h 4933"/>
                <a:gd name="connsiteX6" fmla="*/ 6330 w 6330"/>
                <a:gd name="connsiteY6" fmla="*/ 4933 h 4933"/>
                <a:gd name="connsiteX7" fmla="*/ 5522 w 6330"/>
                <a:gd name="connsiteY7" fmla="*/ 4103 h 4933"/>
                <a:gd name="connsiteX8" fmla="*/ 3959 w 6330"/>
                <a:gd name="connsiteY8" fmla="*/ 2343 h 4933"/>
                <a:gd name="connsiteX9" fmla="*/ 2945 w 6330"/>
                <a:gd name="connsiteY9" fmla="*/ 1403 h 4933"/>
                <a:gd name="connsiteX10" fmla="*/ 1380 w 6330"/>
                <a:gd name="connsiteY10" fmla="*/ 403 h 4933"/>
                <a:gd name="connsiteX11" fmla="*/ 534 w 6330"/>
                <a:gd name="connsiteY11" fmla="*/ 64 h 4933"/>
                <a:gd name="connsiteX12" fmla="*/ 152 w 6330"/>
                <a:gd name="connsiteY12" fmla="*/ 67 h 4933"/>
                <a:gd name="connsiteX13" fmla="*/ 0 w 6330"/>
                <a:gd name="connsiteY13" fmla="*/ 0 h 4933"/>
                <a:gd name="connsiteX14" fmla="*/ 74 w 6330"/>
                <a:gd name="connsiteY14" fmla="*/ 88 h 4933"/>
                <a:gd name="connsiteX15" fmla="*/ 1497 w 6330"/>
                <a:gd name="connsiteY15" fmla="*/ 1492 h 4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330" h="4933">
                  <a:moveTo>
                    <a:pt x="1497" y="1492"/>
                  </a:moveTo>
                  <a:cubicBezTo>
                    <a:pt x="1706" y="1690"/>
                    <a:pt x="1928" y="1877"/>
                    <a:pt x="2162" y="2053"/>
                  </a:cubicBezTo>
                  <a:cubicBezTo>
                    <a:pt x="2397" y="2230"/>
                    <a:pt x="2641" y="2400"/>
                    <a:pt x="2894" y="2566"/>
                  </a:cubicBezTo>
                  <a:cubicBezTo>
                    <a:pt x="4281" y="3433"/>
                    <a:pt x="4998" y="3890"/>
                    <a:pt x="5046" y="3938"/>
                  </a:cubicBezTo>
                  <a:lnTo>
                    <a:pt x="5568" y="4312"/>
                  </a:lnTo>
                  <a:lnTo>
                    <a:pt x="5725" y="4435"/>
                  </a:lnTo>
                  <a:lnTo>
                    <a:pt x="6330" y="4933"/>
                  </a:lnTo>
                  <a:cubicBezTo>
                    <a:pt x="6264" y="4899"/>
                    <a:pt x="5994" y="4622"/>
                    <a:pt x="5522" y="4103"/>
                  </a:cubicBezTo>
                  <a:cubicBezTo>
                    <a:pt x="4602" y="3045"/>
                    <a:pt x="4081" y="2459"/>
                    <a:pt x="3959" y="2343"/>
                  </a:cubicBezTo>
                  <a:cubicBezTo>
                    <a:pt x="3635" y="2001"/>
                    <a:pt x="3297" y="1688"/>
                    <a:pt x="2945" y="1403"/>
                  </a:cubicBezTo>
                  <a:cubicBezTo>
                    <a:pt x="2507" y="1048"/>
                    <a:pt x="1985" y="714"/>
                    <a:pt x="1380" y="403"/>
                  </a:cubicBezTo>
                  <a:cubicBezTo>
                    <a:pt x="1281" y="345"/>
                    <a:pt x="999" y="231"/>
                    <a:pt x="534" y="64"/>
                  </a:cubicBezTo>
                  <a:cubicBezTo>
                    <a:pt x="417" y="21"/>
                    <a:pt x="290" y="22"/>
                    <a:pt x="152" y="67"/>
                  </a:cubicBezTo>
                  <a:cubicBezTo>
                    <a:pt x="122" y="65"/>
                    <a:pt x="72" y="42"/>
                    <a:pt x="0" y="0"/>
                  </a:cubicBezTo>
                  <a:lnTo>
                    <a:pt x="74" y="88"/>
                  </a:lnTo>
                  <a:cubicBezTo>
                    <a:pt x="323" y="368"/>
                    <a:pt x="797" y="836"/>
                    <a:pt x="1497" y="149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F102A924-9238-2AE5-9B55-E4899ACA5481}"/>
                </a:ext>
              </a:extLst>
            </p:cNvPr>
            <p:cNvSpPr/>
            <p:nvPr/>
          </p:nvSpPr>
          <p:spPr>
            <a:xfrm>
              <a:off x="6125355" y="2983854"/>
              <a:ext cx="5324" cy="2444"/>
            </a:xfrm>
            <a:custGeom>
              <a:avLst/>
              <a:gdLst>
                <a:gd name="connsiteX0" fmla="*/ 2354 w 5324"/>
                <a:gd name="connsiteY0" fmla="*/ 1411 h 2444"/>
                <a:gd name="connsiteX1" fmla="*/ 2523 w 5324"/>
                <a:gd name="connsiteY1" fmla="*/ 1465 h 2444"/>
                <a:gd name="connsiteX2" fmla="*/ 3436 w 5324"/>
                <a:gd name="connsiteY2" fmla="*/ 1715 h 2444"/>
                <a:gd name="connsiteX3" fmla="*/ 4170 w 5324"/>
                <a:gd name="connsiteY3" fmla="*/ 1953 h 2444"/>
                <a:gd name="connsiteX4" fmla="*/ 5325 w 5324"/>
                <a:gd name="connsiteY4" fmla="*/ 2445 h 2444"/>
                <a:gd name="connsiteX5" fmla="*/ 4272 w 5324"/>
                <a:gd name="connsiteY5" fmla="*/ 1833 h 2444"/>
                <a:gd name="connsiteX6" fmla="*/ 3770 w 5324"/>
                <a:gd name="connsiteY6" fmla="*/ 1506 h 2444"/>
                <a:gd name="connsiteX7" fmla="*/ 2664 w 5324"/>
                <a:gd name="connsiteY7" fmla="*/ 737 h 2444"/>
                <a:gd name="connsiteX8" fmla="*/ 2223 w 5324"/>
                <a:gd name="connsiteY8" fmla="*/ 481 h 2444"/>
                <a:gd name="connsiteX9" fmla="*/ 1360 w 5324"/>
                <a:gd name="connsiteY9" fmla="*/ 192 h 2444"/>
                <a:gd name="connsiteX10" fmla="*/ 322 w 5324"/>
                <a:gd name="connsiteY10" fmla="*/ 0 h 2444"/>
                <a:gd name="connsiteX11" fmla="*/ 274 w 5324"/>
                <a:gd name="connsiteY11" fmla="*/ 2 h 2444"/>
                <a:gd name="connsiteX12" fmla="*/ 83 w 5324"/>
                <a:gd name="connsiteY12" fmla="*/ 116 h 2444"/>
                <a:gd name="connsiteX13" fmla="*/ 0 w 5324"/>
                <a:gd name="connsiteY13" fmla="*/ 118 h 2444"/>
                <a:gd name="connsiteX14" fmla="*/ 1744 w 5324"/>
                <a:gd name="connsiteY14" fmla="*/ 1153 h 2444"/>
                <a:gd name="connsiteX15" fmla="*/ 2354 w 5324"/>
                <a:gd name="connsiteY15" fmla="*/ 1411 h 2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324" h="2444">
                  <a:moveTo>
                    <a:pt x="2354" y="1411"/>
                  </a:moveTo>
                  <a:lnTo>
                    <a:pt x="2523" y="1465"/>
                  </a:lnTo>
                  <a:cubicBezTo>
                    <a:pt x="2941" y="1574"/>
                    <a:pt x="3245" y="1657"/>
                    <a:pt x="3436" y="1715"/>
                  </a:cubicBezTo>
                  <a:cubicBezTo>
                    <a:pt x="3687" y="1789"/>
                    <a:pt x="3931" y="1868"/>
                    <a:pt x="4170" y="1953"/>
                  </a:cubicBezTo>
                  <a:cubicBezTo>
                    <a:pt x="4463" y="2055"/>
                    <a:pt x="4849" y="2218"/>
                    <a:pt x="5325" y="2445"/>
                  </a:cubicBezTo>
                  <a:cubicBezTo>
                    <a:pt x="5224" y="2411"/>
                    <a:pt x="4872" y="2207"/>
                    <a:pt x="4272" y="1833"/>
                  </a:cubicBezTo>
                  <a:cubicBezTo>
                    <a:pt x="3996" y="1657"/>
                    <a:pt x="3829" y="1548"/>
                    <a:pt x="3770" y="1506"/>
                  </a:cubicBezTo>
                  <a:cubicBezTo>
                    <a:pt x="3067" y="1008"/>
                    <a:pt x="2699" y="752"/>
                    <a:pt x="2664" y="737"/>
                  </a:cubicBezTo>
                  <a:cubicBezTo>
                    <a:pt x="2418" y="584"/>
                    <a:pt x="2270" y="499"/>
                    <a:pt x="2223" y="481"/>
                  </a:cubicBezTo>
                  <a:cubicBezTo>
                    <a:pt x="2120" y="408"/>
                    <a:pt x="1832" y="312"/>
                    <a:pt x="1360" y="192"/>
                  </a:cubicBezTo>
                  <a:cubicBezTo>
                    <a:pt x="926" y="77"/>
                    <a:pt x="580" y="13"/>
                    <a:pt x="322" y="0"/>
                  </a:cubicBezTo>
                  <a:lnTo>
                    <a:pt x="274" y="2"/>
                  </a:lnTo>
                  <a:cubicBezTo>
                    <a:pt x="208" y="5"/>
                    <a:pt x="144" y="42"/>
                    <a:pt x="83" y="116"/>
                  </a:cubicBezTo>
                  <a:cubicBezTo>
                    <a:pt x="62" y="127"/>
                    <a:pt x="34" y="128"/>
                    <a:pt x="0" y="118"/>
                  </a:cubicBezTo>
                  <a:cubicBezTo>
                    <a:pt x="1048" y="768"/>
                    <a:pt x="1630" y="1113"/>
                    <a:pt x="1744" y="1153"/>
                  </a:cubicBezTo>
                  <a:cubicBezTo>
                    <a:pt x="1931" y="1248"/>
                    <a:pt x="2134" y="1334"/>
                    <a:pt x="2354" y="141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6D0DE496-7E9D-0EB8-F5AE-BEEEAE239869}"/>
                </a:ext>
              </a:extLst>
            </p:cNvPr>
            <p:cNvSpPr/>
            <p:nvPr/>
          </p:nvSpPr>
          <p:spPr>
            <a:xfrm>
              <a:off x="6124997" y="2988564"/>
              <a:ext cx="2338" cy="1415"/>
            </a:xfrm>
            <a:custGeom>
              <a:avLst/>
              <a:gdLst>
                <a:gd name="connsiteX0" fmla="*/ 707 w 2338"/>
                <a:gd name="connsiteY0" fmla="*/ 651 h 1415"/>
                <a:gd name="connsiteX1" fmla="*/ 1074 w 2338"/>
                <a:gd name="connsiteY1" fmla="*/ 845 h 1415"/>
                <a:gd name="connsiteX2" fmla="*/ 1350 w 2338"/>
                <a:gd name="connsiteY2" fmla="*/ 931 h 1415"/>
                <a:gd name="connsiteX3" fmla="*/ 1542 w 2338"/>
                <a:gd name="connsiteY3" fmla="*/ 998 h 1415"/>
                <a:gd name="connsiteX4" fmla="*/ 1825 w 2338"/>
                <a:gd name="connsiteY4" fmla="*/ 1121 h 1415"/>
                <a:gd name="connsiteX5" fmla="*/ 2338 w 2338"/>
                <a:gd name="connsiteY5" fmla="*/ 1416 h 1415"/>
                <a:gd name="connsiteX6" fmla="*/ 1713 w 2338"/>
                <a:gd name="connsiteY6" fmla="*/ 926 h 1415"/>
                <a:gd name="connsiteX7" fmla="*/ 1217 w 2338"/>
                <a:gd name="connsiteY7" fmla="*/ 433 h 1415"/>
                <a:gd name="connsiteX8" fmla="*/ 1017 w 2338"/>
                <a:gd name="connsiteY8" fmla="*/ 271 h 1415"/>
                <a:gd name="connsiteX9" fmla="*/ 606 w 2338"/>
                <a:gd name="connsiteY9" fmla="*/ 104 h 1415"/>
                <a:gd name="connsiteX10" fmla="*/ 194 w 2338"/>
                <a:gd name="connsiteY10" fmla="*/ 0 h 1415"/>
                <a:gd name="connsiteX11" fmla="*/ 164 w 2338"/>
                <a:gd name="connsiteY11" fmla="*/ 3 h 1415"/>
                <a:gd name="connsiteX12" fmla="*/ 119 w 2338"/>
                <a:gd name="connsiteY12" fmla="*/ 22 h 1415"/>
                <a:gd name="connsiteX13" fmla="*/ 34 w 2338"/>
                <a:gd name="connsiteY13" fmla="*/ 131 h 1415"/>
                <a:gd name="connsiteX14" fmla="*/ 0 w 2338"/>
                <a:gd name="connsiteY14" fmla="*/ 142 h 1415"/>
                <a:gd name="connsiteX15" fmla="*/ 283 w 2338"/>
                <a:gd name="connsiteY15" fmla="*/ 339 h 1415"/>
                <a:gd name="connsiteX16" fmla="*/ 707 w 2338"/>
                <a:gd name="connsiteY16" fmla="*/ 651 h 1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338" h="1415">
                  <a:moveTo>
                    <a:pt x="707" y="651"/>
                  </a:moveTo>
                  <a:cubicBezTo>
                    <a:pt x="860" y="749"/>
                    <a:pt x="983" y="813"/>
                    <a:pt x="1074" y="845"/>
                  </a:cubicBezTo>
                  <a:cubicBezTo>
                    <a:pt x="1098" y="858"/>
                    <a:pt x="1190" y="887"/>
                    <a:pt x="1350" y="931"/>
                  </a:cubicBezTo>
                  <a:cubicBezTo>
                    <a:pt x="1414" y="952"/>
                    <a:pt x="1478" y="974"/>
                    <a:pt x="1542" y="998"/>
                  </a:cubicBezTo>
                  <a:cubicBezTo>
                    <a:pt x="1575" y="1008"/>
                    <a:pt x="1669" y="1049"/>
                    <a:pt x="1825" y="1121"/>
                  </a:cubicBezTo>
                  <a:cubicBezTo>
                    <a:pt x="2012" y="1212"/>
                    <a:pt x="2183" y="1310"/>
                    <a:pt x="2338" y="1416"/>
                  </a:cubicBezTo>
                  <a:cubicBezTo>
                    <a:pt x="2098" y="1244"/>
                    <a:pt x="1889" y="1080"/>
                    <a:pt x="1713" y="926"/>
                  </a:cubicBezTo>
                  <a:cubicBezTo>
                    <a:pt x="1673" y="898"/>
                    <a:pt x="1508" y="734"/>
                    <a:pt x="1217" y="433"/>
                  </a:cubicBezTo>
                  <a:cubicBezTo>
                    <a:pt x="1107" y="335"/>
                    <a:pt x="1041" y="281"/>
                    <a:pt x="1017" y="271"/>
                  </a:cubicBezTo>
                  <a:cubicBezTo>
                    <a:pt x="967" y="231"/>
                    <a:pt x="830" y="176"/>
                    <a:pt x="606" y="104"/>
                  </a:cubicBezTo>
                  <a:cubicBezTo>
                    <a:pt x="392" y="34"/>
                    <a:pt x="255" y="0"/>
                    <a:pt x="194" y="0"/>
                  </a:cubicBezTo>
                  <a:lnTo>
                    <a:pt x="164" y="3"/>
                  </a:lnTo>
                  <a:cubicBezTo>
                    <a:pt x="146" y="7"/>
                    <a:pt x="131" y="13"/>
                    <a:pt x="119" y="22"/>
                  </a:cubicBezTo>
                  <a:cubicBezTo>
                    <a:pt x="104" y="27"/>
                    <a:pt x="76" y="64"/>
                    <a:pt x="34" y="131"/>
                  </a:cubicBezTo>
                  <a:cubicBezTo>
                    <a:pt x="31" y="138"/>
                    <a:pt x="20" y="142"/>
                    <a:pt x="0" y="142"/>
                  </a:cubicBezTo>
                  <a:lnTo>
                    <a:pt x="283" y="339"/>
                  </a:lnTo>
                  <a:lnTo>
                    <a:pt x="707" y="65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7D256E7E-1ECE-EA1B-A489-661275F2EF0F}"/>
                </a:ext>
              </a:extLst>
            </p:cNvPr>
            <p:cNvSpPr/>
            <p:nvPr/>
          </p:nvSpPr>
          <p:spPr>
            <a:xfrm>
              <a:off x="6102993" y="3011608"/>
              <a:ext cx="11667" cy="1948"/>
            </a:xfrm>
            <a:custGeom>
              <a:avLst/>
              <a:gdLst>
                <a:gd name="connsiteX0" fmla="*/ 9974 w 11667"/>
                <a:gd name="connsiteY0" fmla="*/ 1777 h 1948"/>
                <a:gd name="connsiteX1" fmla="*/ 10492 w 11667"/>
                <a:gd name="connsiteY1" fmla="*/ 1799 h 1948"/>
                <a:gd name="connsiteX2" fmla="*/ 11668 w 11667"/>
                <a:gd name="connsiteY2" fmla="*/ 1948 h 1948"/>
                <a:gd name="connsiteX3" fmla="*/ 10538 w 11667"/>
                <a:gd name="connsiteY3" fmla="*/ 1673 h 1948"/>
                <a:gd name="connsiteX4" fmla="*/ 7365 w 11667"/>
                <a:gd name="connsiteY4" fmla="*/ 656 h 1948"/>
                <a:gd name="connsiteX5" fmla="*/ 5526 w 11667"/>
                <a:gd name="connsiteY5" fmla="*/ 184 h 1948"/>
                <a:gd name="connsiteX6" fmla="*/ 4458 w 11667"/>
                <a:gd name="connsiteY6" fmla="*/ 34 h 1948"/>
                <a:gd name="connsiteX7" fmla="*/ 2895 w 11667"/>
                <a:gd name="connsiteY7" fmla="*/ 0 h 1948"/>
                <a:gd name="connsiteX8" fmla="*/ 2841 w 11667"/>
                <a:gd name="connsiteY8" fmla="*/ 0 h 1948"/>
                <a:gd name="connsiteX9" fmla="*/ 972 w 11667"/>
                <a:gd name="connsiteY9" fmla="*/ 84 h 1948"/>
                <a:gd name="connsiteX10" fmla="*/ 536 w 11667"/>
                <a:gd name="connsiteY10" fmla="*/ 149 h 1948"/>
                <a:gd name="connsiteX11" fmla="*/ 349 w 11667"/>
                <a:gd name="connsiteY11" fmla="*/ 192 h 1948"/>
                <a:gd name="connsiteX12" fmla="*/ 250 w 11667"/>
                <a:gd name="connsiteY12" fmla="*/ 244 h 1948"/>
                <a:gd name="connsiteX13" fmla="*/ 140 w 11667"/>
                <a:gd name="connsiteY13" fmla="*/ 355 h 1948"/>
                <a:gd name="connsiteX14" fmla="*/ 0 w 11667"/>
                <a:gd name="connsiteY14" fmla="*/ 367 h 1948"/>
                <a:gd name="connsiteX15" fmla="*/ 3761 w 11667"/>
                <a:gd name="connsiteY15" fmla="*/ 1326 h 1948"/>
                <a:gd name="connsiteX16" fmla="*/ 5717 w 11667"/>
                <a:gd name="connsiteY16" fmla="*/ 1623 h 1948"/>
                <a:gd name="connsiteX17" fmla="*/ 7385 w 11667"/>
                <a:gd name="connsiteY17" fmla="*/ 1707 h 1948"/>
                <a:gd name="connsiteX18" fmla="*/ 9974 w 11667"/>
                <a:gd name="connsiteY18" fmla="*/ 1777 h 1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1667" h="1948">
                  <a:moveTo>
                    <a:pt x="9974" y="1777"/>
                  </a:moveTo>
                  <a:cubicBezTo>
                    <a:pt x="10267" y="1788"/>
                    <a:pt x="10439" y="1795"/>
                    <a:pt x="10492" y="1799"/>
                  </a:cubicBezTo>
                  <a:cubicBezTo>
                    <a:pt x="10922" y="1825"/>
                    <a:pt x="11314" y="1875"/>
                    <a:pt x="11668" y="1948"/>
                  </a:cubicBezTo>
                  <a:cubicBezTo>
                    <a:pt x="11441" y="1914"/>
                    <a:pt x="11064" y="1822"/>
                    <a:pt x="10538" y="1673"/>
                  </a:cubicBezTo>
                  <a:cubicBezTo>
                    <a:pt x="9042" y="1166"/>
                    <a:pt x="7984" y="827"/>
                    <a:pt x="7365" y="656"/>
                  </a:cubicBezTo>
                  <a:cubicBezTo>
                    <a:pt x="6758" y="481"/>
                    <a:pt x="6144" y="324"/>
                    <a:pt x="5526" y="184"/>
                  </a:cubicBezTo>
                  <a:cubicBezTo>
                    <a:pt x="5223" y="116"/>
                    <a:pt x="4868" y="65"/>
                    <a:pt x="4458" y="34"/>
                  </a:cubicBezTo>
                  <a:cubicBezTo>
                    <a:pt x="4268" y="17"/>
                    <a:pt x="3747" y="6"/>
                    <a:pt x="2895" y="0"/>
                  </a:cubicBezTo>
                  <a:lnTo>
                    <a:pt x="2841" y="0"/>
                  </a:lnTo>
                  <a:cubicBezTo>
                    <a:pt x="2050" y="3"/>
                    <a:pt x="1428" y="31"/>
                    <a:pt x="972" y="84"/>
                  </a:cubicBezTo>
                  <a:lnTo>
                    <a:pt x="536" y="149"/>
                  </a:lnTo>
                  <a:cubicBezTo>
                    <a:pt x="456" y="161"/>
                    <a:pt x="394" y="175"/>
                    <a:pt x="349" y="192"/>
                  </a:cubicBezTo>
                  <a:cubicBezTo>
                    <a:pt x="305" y="208"/>
                    <a:pt x="271" y="226"/>
                    <a:pt x="250" y="244"/>
                  </a:cubicBezTo>
                  <a:lnTo>
                    <a:pt x="140" y="355"/>
                  </a:lnTo>
                  <a:cubicBezTo>
                    <a:pt x="138" y="365"/>
                    <a:pt x="91" y="369"/>
                    <a:pt x="0" y="367"/>
                  </a:cubicBezTo>
                  <a:cubicBezTo>
                    <a:pt x="15" y="436"/>
                    <a:pt x="1269" y="755"/>
                    <a:pt x="3761" y="1326"/>
                  </a:cubicBezTo>
                  <a:cubicBezTo>
                    <a:pt x="4401" y="1475"/>
                    <a:pt x="5053" y="1574"/>
                    <a:pt x="5717" y="1623"/>
                  </a:cubicBezTo>
                  <a:cubicBezTo>
                    <a:pt x="6135" y="1655"/>
                    <a:pt x="6691" y="1683"/>
                    <a:pt x="7385" y="1707"/>
                  </a:cubicBezTo>
                  <a:cubicBezTo>
                    <a:pt x="8015" y="1731"/>
                    <a:pt x="8877" y="1754"/>
                    <a:pt x="9974" y="177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599C6557-964C-CEB2-3E76-C59195E6AA22}"/>
                </a:ext>
              </a:extLst>
            </p:cNvPr>
            <p:cNvSpPr/>
            <p:nvPr/>
          </p:nvSpPr>
          <p:spPr>
            <a:xfrm>
              <a:off x="6107957" y="3008569"/>
              <a:ext cx="11842" cy="2100"/>
            </a:xfrm>
            <a:custGeom>
              <a:avLst/>
              <a:gdLst>
                <a:gd name="connsiteX0" fmla="*/ 1269 w 11842"/>
                <a:gd name="connsiteY0" fmla="*/ 896 h 2100"/>
                <a:gd name="connsiteX1" fmla="*/ 2195 w 11842"/>
                <a:gd name="connsiteY1" fmla="*/ 1009 h 2100"/>
                <a:gd name="connsiteX2" fmla="*/ 3211 w 11842"/>
                <a:gd name="connsiteY2" fmla="*/ 1179 h 2100"/>
                <a:gd name="connsiteX3" fmla="*/ 4783 w 11842"/>
                <a:gd name="connsiteY3" fmla="*/ 1505 h 2100"/>
                <a:gd name="connsiteX4" fmla="*/ 5529 w 11842"/>
                <a:gd name="connsiteY4" fmla="*/ 1627 h 2100"/>
                <a:gd name="connsiteX5" fmla="*/ 6121 w 11842"/>
                <a:gd name="connsiteY5" fmla="*/ 1674 h 2100"/>
                <a:gd name="connsiteX6" fmla="*/ 8069 w 11842"/>
                <a:gd name="connsiteY6" fmla="*/ 1721 h 2100"/>
                <a:gd name="connsiteX7" fmla="*/ 9969 w 11842"/>
                <a:gd name="connsiteY7" fmla="*/ 1833 h 2100"/>
                <a:gd name="connsiteX8" fmla="*/ 10964 w 11842"/>
                <a:gd name="connsiteY8" fmla="*/ 1938 h 2100"/>
                <a:gd name="connsiteX9" fmla="*/ 11842 w 11842"/>
                <a:gd name="connsiteY9" fmla="*/ 2100 h 2100"/>
                <a:gd name="connsiteX10" fmla="*/ 10651 w 11842"/>
                <a:gd name="connsiteY10" fmla="*/ 1742 h 2100"/>
                <a:gd name="connsiteX11" fmla="*/ 8188 w 11842"/>
                <a:gd name="connsiteY11" fmla="*/ 856 h 2100"/>
                <a:gd name="connsiteX12" fmla="*/ 6562 w 11842"/>
                <a:gd name="connsiteY12" fmla="*/ 346 h 2100"/>
                <a:gd name="connsiteX13" fmla="*/ 6161 w 11842"/>
                <a:gd name="connsiteY13" fmla="*/ 229 h 2100"/>
                <a:gd name="connsiteX14" fmla="*/ 5155 w 11842"/>
                <a:gd name="connsiteY14" fmla="*/ 33 h 2100"/>
                <a:gd name="connsiteX15" fmla="*/ 4000 w 11842"/>
                <a:gd name="connsiteY15" fmla="*/ 0 h 2100"/>
                <a:gd name="connsiteX16" fmla="*/ 3910 w 11842"/>
                <a:gd name="connsiteY16" fmla="*/ 0 h 2100"/>
                <a:gd name="connsiteX17" fmla="*/ 1236 w 11842"/>
                <a:gd name="connsiteY17" fmla="*/ 243 h 2100"/>
                <a:gd name="connsiteX18" fmla="*/ 274 w 11842"/>
                <a:gd name="connsiteY18" fmla="*/ 526 h 2100"/>
                <a:gd name="connsiteX19" fmla="*/ 165 w 11842"/>
                <a:gd name="connsiteY19" fmla="*/ 591 h 2100"/>
                <a:gd name="connsiteX20" fmla="*/ 83 w 11842"/>
                <a:gd name="connsiteY20" fmla="*/ 757 h 2100"/>
                <a:gd name="connsiteX21" fmla="*/ 0 w 11842"/>
                <a:gd name="connsiteY21" fmla="*/ 802 h 2100"/>
                <a:gd name="connsiteX22" fmla="*/ 188 w 11842"/>
                <a:gd name="connsiteY22" fmla="*/ 821 h 2100"/>
                <a:gd name="connsiteX23" fmla="*/ 1269 w 11842"/>
                <a:gd name="connsiteY23" fmla="*/ 896 h 2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1842" h="2100">
                  <a:moveTo>
                    <a:pt x="1269" y="896"/>
                  </a:moveTo>
                  <a:cubicBezTo>
                    <a:pt x="1565" y="925"/>
                    <a:pt x="1874" y="962"/>
                    <a:pt x="2195" y="1009"/>
                  </a:cubicBezTo>
                  <a:cubicBezTo>
                    <a:pt x="2513" y="1056"/>
                    <a:pt x="2852" y="1113"/>
                    <a:pt x="3211" y="1179"/>
                  </a:cubicBezTo>
                  <a:cubicBezTo>
                    <a:pt x="3456" y="1221"/>
                    <a:pt x="3980" y="1330"/>
                    <a:pt x="4783" y="1505"/>
                  </a:cubicBezTo>
                  <a:cubicBezTo>
                    <a:pt x="5022" y="1553"/>
                    <a:pt x="5271" y="1594"/>
                    <a:pt x="5529" y="1627"/>
                  </a:cubicBezTo>
                  <a:cubicBezTo>
                    <a:pt x="5854" y="1660"/>
                    <a:pt x="6051" y="1677"/>
                    <a:pt x="6121" y="1674"/>
                  </a:cubicBezTo>
                  <a:cubicBezTo>
                    <a:pt x="6731" y="1672"/>
                    <a:pt x="7380" y="1688"/>
                    <a:pt x="8069" y="1721"/>
                  </a:cubicBezTo>
                  <a:cubicBezTo>
                    <a:pt x="9108" y="1776"/>
                    <a:pt x="9741" y="1813"/>
                    <a:pt x="9969" y="1833"/>
                  </a:cubicBezTo>
                  <a:cubicBezTo>
                    <a:pt x="10456" y="1873"/>
                    <a:pt x="10788" y="1908"/>
                    <a:pt x="10964" y="1938"/>
                  </a:cubicBezTo>
                  <a:cubicBezTo>
                    <a:pt x="11137" y="1963"/>
                    <a:pt x="11430" y="2017"/>
                    <a:pt x="11842" y="2100"/>
                  </a:cubicBezTo>
                  <a:cubicBezTo>
                    <a:pt x="11743" y="2093"/>
                    <a:pt x="11346" y="1974"/>
                    <a:pt x="10651" y="1742"/>
                  </a:cubicBezTo>
                  <a:cubicBezTo>
                    <a:pt x="9287" y="1235"/>
                    <a:pt x="8466" y="939"/>
                    <a:pt x="8188" y="856"/>
                  </a:cubicBezTo>
                  <a:lnTo>
                    <a:pt x="6562" y="346"/>
                  </a:lnTo>
                  <a:lnTo>
                    <a:pt x="6161" y="229"/>
                  </a:lnTo>
                  <a:cubicBezTo>
                    <a:pt x="5693" y="108"/>
                    <a:pt x="5358" y="42"/>
                    <a:pt x="5155" y="33"/>
                  </a:cubicBezTo>
                  <a:cubicBezTo>
                    <a:pt x="4925" y="15"/>
                    <a:pt x="4540" y="3"/>
                    <a:pt x="4000" y="0"/>
                  </a:cubicBezTo>
                  <a:lnTo>
                    <a:pt x="3910" y="0"/>
                  </a:lnTo>
                  <a:cubicBezTo>
                    <a:pt x="2879" y="5"/>
                    <a:pt x="1988" y="86"/>
                    <a:pt x="1236" y="243"/>
                  </a:cubicBezTo>
                  <a:cubicBezTo>
                    <a:pt x="866" y="314"/>
                    <a:pt x="545" y="408"/>
                    <a:pt x="274" y="526"/>
                  </a:cubicBezTo>
                  <a:cubicBezTo>
                    <a:pt x="225" y="548"/>
                    <a:pt x="188" y="570"/>
                    <a:pt x="165" y="591"/>
                  </a:cubicBezTo>
                  <a:cubicBezTo>
                    <a:pt x="127" y="620"/>
                    <a:pt x="99" y="675"/>
                    <a:pt x="83" y="757"/>
                  </a:cubicBezTo>
                  <a:cubicBezTo>
                    <a:pt x="53" y="787"/>
                    <a:pt x="26" y="802"/>
                    <a:pt x="0" y="802"/>
                  </a:cubicBezTo>
                  <a:lnTo>
                    <a:pt x="188" y="821"/>
                  </a:lnTo>
                  <a:cubicBezTo>
                    <a:pt x="688" y="849"/>
                    <a:pt x="1049" y="874"/>
                    <a:pt x="1269" y="8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2F4F058B-F215-86EF-4963-7A1AB85E2046}"/>
                </a:ext>
              </a:extLst>
            </p:cNvPr>
            <p:cNvSpPr/>
            <p:nvPr/>
          </p:nvSpPr>
          <p:spPr>
            <a:xfrm>
              <a:off x="6116479" y="3017824"/>
              <a:ext cx="227" cy="5"/>
            </a:xfrm>
            <a:custGeom>
              <a:avLst/>
              <a:gdLst>
                <a:gd name="connsiteX0" fmla="*/ 209 w 227"/>
                <a:gd name="connsiteY0" fmla="*/ 1 h 5"/>
                <a:gd name="connsiteX1" fmla="*/ 0 w 227"/>
                <a:gd name="connsiteY1" fmla="*/ 6 h 5"/>
                <a:gd name="connsiteX2" fmla="*/ 63 w 227"/>
                <a:gd name="connsiteY2" fmla="*/ 5 h 5"/>
                <a:gd name="connsiteX3" fmla="*/ 121 w 227"/>
                <a:gd name="connsiteY3" fmla="*/ 3 h 5"/>
                <a:gd name="connsiteX4" fmla="*/ 194 w 227"/>
                <a:gd name="connsiteY4" fmla="*/ 1 h 5"/>
                <a:gd name="connsiteX5" fmla="*/ 228 w 227"/>
                <a:gd name="connsiteY5" fmla="*/ 0 h 5"/>
                <a:gd name="connsiteX6" fmla="*/ 223 w 227"/>
                <a:gd name="connsiteY6" fmla="*/ 0 h 5"/>
                <a:gd name="connsiteX7" fmla="*/ 209 w 227"/>
                <a:gd name="connsiteY7" fmla="*/ 1 h 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7" h="5">
                  <a:moveTo>
                    <a:pt x="209" y="1"/>
                  </a:moveTo>
                  <a:cubicBezTo>
                    <a:pt x="137" y="2"/>
                    <a:pt x="67" y="4"/>
                    <a:pt x="0" y="6"/>
                  </a:cubicBezTo>
                  <a:cubicBezTo>
                    <a:pt x="9" y="5"/>
                    <a:pt x="30" y="5"/>
                    <a:pt x="63" y="5"/>
                  </a:cubicBezTo>
                  <a:cubicBezTo>
                    <a:pt x="95" y="3"/>
                    <a:pt x="115" y="3"/>
                    <a:pt x="121" y="3"/>
                  </a:cubicBezTo>
                  <a:cubicBezTo>
                    <a:pt x="147" y="2"/>
                    <a:pt x="171" y="2"/>
                    <a:pt x="194" y="1"/>
                  </a:cubicBezTo>
                  <a:cubicBezTo>
                    <a:pt x="205" y="1"/>
                    <a:pt x="217" y="1"/>
                    <a:pt x="228" y="0"/>
                  </a:cubicBezTo>
                  <a:lnTo>
                    <a:pt x="223" y="0"/>
                  </a:lnTo>
                  <a:lnTo>
                    <a:pt x="209" y="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F2A68132-B942-AEC7-F7FE-6C07F144BEC9}"/>
                </a:ext>
              </a:extLst>
            </p:cNvPr>
            <p:cNvSpPr/>
            <p:nvPr/>
          </p:nvSpPr>
          <p:spPr>
            <a:xfrm>
              <a:off x="6109210" y="3017080"/>
              <a:ext cx="7211" cy="1210"/>
            </a:xfrm>
            <a:custGeom>
              <a:avLst/>
              <a:gdLst>
                <a:gd name="connsiteX0" fmla="*/ 7211 w 7211"/>
                <a:gd name="connsiteY0" fmla="*/ 751 h 1210"/>
                <a:gd name="connsiteX1" fmla="*/ 6767 w 7211"/>
                <a:gd name="connsiteY1" fmla="*/ 723 h 1210"/>
                <a:gd name="connsiteX2" fmla="*/ 5031 w 7211"/>
                <a:gd name="connsiteY2" fmla="*/ 395 h 1210"/>
                <a:gd name="connsiteX3" fmla="*/ 4076 w 7211"/>
                <a:gd name="connsiteY3" fmla="*/ 192 h 1210"/>
                <a:gd name="connsiteX4" fmla="*/ 3868 w 7211"/>
                <a:gd name="connsiteY4" fmla="*/ 129 h 1210"/>
                <a:gd name="connsiteX5" fmla="*/ 3639 w 7211"/>
                <a:gd name="connsiteY5" fmla="*/ 25 h 1210"/>
                <a:gd name="connsiteX6" fmla="*/ 3441 w 7211"/>
                <a:gd name="connsiteY6" fmla="*/ 0 h 1210"/>
                <a:gd name="connsiteX7" fmla="*/ 3430 w 7211"/>
                <a:gd name="connsiteY7" fmla="*/ 0 h 1210"/>
                <a:gd name="connsiteX8" fmla="*/ 2915 w 7211"/>
                <a:gd name="connsiteY8" fmla="*/ 5 h 1210"/>
                <a:gd name="connsiteX9" fmla="*/ 1520 w 7211"/>
                <a:gd name="connsiteY9" fmla="*/ 40 h 1210"/>
                <a:gd name="connsiteX10" fmla="*/ 470 w 7211"/>
                <a:gd name="connsiteY10" fmla="*/ 116 h 1210"/>
                <a:gd name="connsiteX11" fmla="*/ 123 w 7211"/>
                <a:gd name="connsiteY11" fmla="*/ 181 h 1210"/>
                <a:gd name="connsiteX12" fmla="*/ 36 w 7211"/>
                <a:gd name="connsiteY12" fmla="*/ 346 h 1210"/>
                <a:gd name="connsiteX13" fmla="*/ 0 w 7211"/>
                <a:gd name="connsiteY13" fmla="*/ 359 h 1210"/>
                <a:gd name="connsiteX14" fmla="*/ 83 w 7211"/>
                <a:gd name="connsiteY14" fmla="*/ 387 h 1210"/>
                <a:gd name="connsiteX15" fmla="*/ 222 w 7211"/>
                <a:gd name="connsiteY15" fmla="*/ 425 h 1210"/>
                <a:gd name="connsiteX16" fmla="*/ 814 w 7211"/>
                <a:gd name="connsiteY16" fmla="*/ 565 h 1210"/>
                <a:gd name="connsiteX17" fmla="*/ 2591 w 7211"/>
                <a:gd name="connsiteY17" fmla="*/ 1010 h 1210"/>
                <a:gd name="connsiteX18" fmla="*/ 3560 w 7211"/>
                <a:gd name="connsiteY18" fmla="*/ 1210 h 1210"/>
                <a:gd name="connsiteX19" fmla="*/ 3658 w 7211"/>
                <a:gd name="connsiteY19" fmla="*/ 1191 h 1210"/>
                <a:gd name="connsiteX20" fmla="*/ 3967 w 7211"/>
                <a:gd name="connsiteY20" fmla="*/ 1086 h 1210"/>
                <a:gd name="connsiteX21" fmla="*/ 5152 w 7211"/>
                <a:gd name="connsiteY21" fmla="*/ 995 h 1210"/>
                <a:gd name="connsiteX22" fmla="*/ 6886 w 7211"/>
                <a:gd name="connsiteY22" fmla="*/ 769 h 1210"/>
                <a:gd name="connsiteX23" fmla="*/ 7211 w 7211"/>
                <a:gd name="connsiteY23" fmla="*/ 751 h 1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7211" h="1210">
                  <a:moveTo>
                    <a:pt x="7211" y="751"/>
                  </a:moveTo>
                  <a:cubicBezTo>
                    <a:pt x="7043" y="755"/>
                    <a:pt x="6894" y="746"/>
                    <a:pt x="6767" y="723"/>
                  </a:cubicBezTo>
                  <a:cubicBezTo>
                    <a:pt x="6690" y="717"/>
                    <a:pt x="6111" y="608"/>
                    <a:pt x="5031" y="395"/>
                  </a:cubicBezTo>
                  <a:lnTo>
                    <a:pt x="4076" y="192"/>
                  </a:lnTo>
                  <a:cubicBezTo>
                    <a:pt x="3974" y="167"/>
                    <a:pt x="3905" y="145"/>
                    <a:pt x="3868" y="129"/>
                  </a:cubicBezTo>
                  <a:lnTo>
                    <a:pt x="3639" y="25"/>
                  </a:lnTo>
                  <a:cubicBezTo>
                    <a:pt x="3598" y="9"/>
                    <a:pt x="3532" y="1"/>
                    <a:pt x="3441" y="0"/>
                  </a:cubicBezTo>
                  <a:lnTo>
                    <a:pt x="3430" y="0"/>
                  </a:lnTo>
                  <a:lnTo>
                    <a:pt x="2915" y="5"/>
                  </a:lnTo>
                  <a:lnTo>
                    <a:pt x="1520" y="40"/>
                  </a:lnTo>
                  <a:cubicBezTo>
                    <a:pt x="1159" y="54"/>
                    <a:pt x="809" y="80"/>
                    <a:pt x="470" y="116"/>
                  </a:cubicBezTo>
                  <a:cubicBezTo>
                    <a:pt x="321" y="130"/>
                    <a:pt x="206" y="151"/>
                    <a:pt x="123" y="181"/>
                  </a:cubicBezTo>
                  <a:cubicBezTo>
                    <a:pt x="100" y="178"/>
                    <a:pt x="71" y="233"/>
                    <a:pt x="36" y="346"/>
                  </a:cubicBezTo>
                  <a:cubicBezTo>
                    <a:pt x="30" y="355"/>
                    <a:pt x="19" y="359"/>
                    <a:pt x="0" y="359"/>
                  </a:cubicBezTo>
                  <a:lnTo>
                    <a:pt x="83" y="387"/>
                  </a:lnTo>
                  <a:cubicBezTo>
                    <a:pt x="126" y="400"/>
                    <a:pt x="172" y="412"/>
                    <a:pt x="222" y="425"/>
                  </a:cubicBezTo>
                  <a:lnTo>
                    <a:pt x="814" y="565"/>
                  </a:lnTo>
                  <a:cubicBezTo>
                    <a:pt x="1614" y="771"/>
                    <a:pt x="2206" y="920"/>
                    <a:pt x="2591" y="1010"/>
                  </a:cubicBezTo>
                  <a:cubicBezTo>
                    <a:pt x="2850" y="1075"/>
                    <a:pt x="3173" y="1142"/>
                    <a:pt x="3560" y="1210"/>
                  </a:cubicBezTo>
                  <a:cubicBezTo>
                    <a:pt x="3569" y="1213"/>
                    <a:pt x="3602" y="1206"/>
                    <a:pt x="3658" y="1191"/>
                  </a:cubicBezTo>
                  <a:cubicBezTo>
                    <a:pt x="3804" y="1130"/>
                    <a:pt x="3907" y="1095"/>
                    <a:pt x="3967" y="1086"/>
                  </a:cubicBezTo>
                  <a:cubicBezTo>
                    <a:pt x="4517" y="1054"/>
                    <a:pt x="4912" y="1024"/>
                    <a:pt x="5152" y="995"/>
                  </a:cubicBezTo>
                  <a:cubicBezTo>
                    <a:pt x="5702" y="940"/>
                    <a:pt x="6280" y="864"/>
                    <a:pt x="6886" y="769"/>
                  </a:cubicBezTo>
                  <a:cubicBezTo>
                    <a:pt x="6984" y="756"/>
                    <a:pt x="7093" y="751"/>
                    <a:pt x="7211" y="7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618E2D0D-250E-08AE-9EB3-47F447E5D91F}"/>
                </a:ext>
              </a:extLst>
            </p:cNvPr>
            <p:cNvSpPr/>
            <p:nvPr/>
          </p:nvSpPr>
          <p:spPr>
            <a:xfrm>
              <a:off x="6102237" y="3046368"/>
              <a:ext cx="7155" cy="1505"/>
            </a:xfrm>
            <a:custGeom>
              <a:avLst/>
              <a:gdLst>
                <a:gd name="connsiteX0" fmla="*/ 6580 w 7155"/>
                <a:gd name="connsiteY0" fmla="*/ 222 h 1505"/>
                <a:gd name="connsiteX1" fmla="*/ 7155 w 7155"/>
                <a:gd name="connsiteY1" fmla="*/ 0 h 1505"/>
                <a:gd name="connsiteX2" fmla="*/ 7120 w 7155"/>
                <a:gd name="connsiteY2" fmla="*/ 11 h 1505"/>
                <a:gd name="connsiteX3" fmla="*/ 5623 w 7155"/>
                <a:gd name="connsiteY3" fmla="*/ 281 h 1505"/>
                <a:gd name="connsiteX4" fmla="*/ 4575 w 7155"/>
                <a:gd name="connsiteY4" fmla="*/ 355 h 1505"/>
                <a:gd name="connsiteX5" fmla="*/ 3501 w 7155"/>
                <a:gd name="connsiteY5" fmla="*/ 367 h 1505"/>
                <a:gd name="connsiteX6" fmla="*/ 3128 w 7155"/>
                <a:gd name="connsiteY6" fmla="*/ 394 h 1505"/>
                <a:gd name="connsiteX7" fmla="*/ 2925 w 7155"/>
                <a:gd name="connsiteY7" fmla="*/ 432 h 1505"/>
                <a:gd name="connsiteX8" fmla="*/ 2216 w 7155"/>
                <a:gd name="connsiteY8" fmla="*/ 601 h 1505"/>
                <a:gd name="connsiteX9" fmla="*/ 1698 w 7155"/>
                <a:gd name="connsiteY9" fmla="*/ 706 h 1505"/>
                <a:gd name="connsiteX10" fmla="*/ 855 w 7155"/>
                <a:gd name="connsiteY10" fmla="*/ 858 h 1505"/>
                <a:gd name="connsiteX11" fmla="*/ 252 w 7155"/>
                <a:gd name="connsiteY11" fmla="*/ 942 h 1505"/>
                <a:gd name="connsiteX12" fmla="*/ 127 w 7155"/>
                <a:gd name="connsiteY12" fmla="*/ 964 h 1505"/>
                <a:gd name="connsiteX13" fmla="*/ 71 w 7155"/>
                <a:gd name="connsiteY13" fmla="*/ 1011 h 1505"/>
                <a:gd name="connsiteX14" fmla="*/ 26 w 7155"/>
                <a:gd name="connsiteY14" fmla="*/ 1134 h 1505"/>
                <a:gd name="connsiteX15" fmla="*/ 0 w 7155"/>
                <a:gd name="connsiteY15" fmla="*/ 1147 h 1505"/>
                <a:gd name="connsiteX16" fmla="*/ 759 w 7155"/>
                <a:gd name="connsiteY16" fmla="*/ 1323 h 1505"/>
                <a:gd name="connsiteX17" fmla="*/ 1982 w 7155"/>
                <a:gd name="connsiteY17" fmla="*/ 1472 h 1505"/>
                <a:gd name="connsiteX18" fmla="*/ 2796 w 7155"/>
                <a:gd name="connsiteY18" fmla="*/ 1506 h 1505"/>
                <a:gd name="connsiteX19" fmla="*/ 3140 w 7155"/>
                <a:gd name="connsiteY19" fmla="*/ 1486 h 1505"/>
                <a:gd name="connsiteX20" fmla="*/ 3535 w 7155"/>
                <a:gd name="connsiteY20" fmla="*/ 1392 h 1505"/>
                <a:gd name="connsiteX21" fmla="*/ 4835 w 7155"/>
                <a:gd name="connsiteY21" fmla="*/ 954 h 1505"/>
                <a:gd name="connsiteX22" fmla="*/ 6580 w 7155"/>
                <a:gd name="connsiteY22" fmla="*/ 222 h 1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7155" h="1505">
                  <a:moveTo>
                    <a:pt x="6580" y="222"/>
                  </a:moveTo>
                  <a:cubicBezTo>
                    <a:pt x="6735" y="157"/>
                    <a:pt x="6926" y="83"/>
                    <a:pt x="7155" y="0"/>
                  </a:cubicBezTo>
                  <a:lnTo>
                    <a:pt x="7120" y="11"/>
                  </a:lnTo>
                  <a:cubicBezTo>
                    <a:pt x="6749" y="135"/>
                    <a:pt x="6250" y="225"/>
                    <a:pt x="5623" y="281"/>
                  </a:cubicBezTo>
                  <a:cubicBezTo>
                    <a:pt x="5243" y="316"/>
                    <a:pt x="4894" y="341"/>
                    <a:pt x="4575" y="355"/>
                  </a:cubicBezTo>
                  <a:cubicBezTo>
                    <a:pt x="4238" y="370"/>
                    <a:pt x="3879" y="374"/>
                    <a:pt x="3501" y="367"/>
                  </a:cubicBezTo>
                  <a:cubicBezTo>
                    <a:pt x="3397" y="367"/>
                    <a:pt x="3272" y="376"/>
                    <a:pt x="3128" y="394"/>
                  </a:cubicBezTo>
                  <a:cubicBezTo>
                    <a:pt x="3052" y="405"/>
                    <a:pt x="2984" y="417"/>
                    <a:pt x="2925" y="432"/>
                  </a:cubicBezTo>
                  <a:cubicBezTo>
                    <a:pt x="2659" y="499"/>
                    <a:pt x="2423" y="556"/>
                    <a:pt x="2216" y="601"/>
                  </a:cubicBezTo>
                  <a:lnTo>
                    <a:pt x="1698" y="706"/>
                  </a:lnTo>
                  <a:cubicBezTo>
                    <a:pt x="1378" y="767"/>
                    <a:pt x="1097" y="817"/>
                    <a:pt x="855" y="858"/>
                  </a:cubicBezTo>
                  <a:cubicBezTo>
                    <a:pt x="700" y="883"/>
                    <a:pt x="499" y="912"/>
                    <a:pt x="252" y="942"/>
                  </a:cubicBezTo>
                  <a:lnTo>
                    <a:pt x="127" y="964"/>
                  </a:lnTo>
                  <a:cubicBezTo>
                    <a:pt x="114" y="963"/>
                    <a:pt x="95" y="979"/>
                    <a:pt x="71" y="1011"/>
                  </a:cubicBezTo>
                  <a:lnTo>
                    <a:pt x="26" y="1134"/>
                  </a:lnTo>
                  <a:cubicBezTo>
                    <a:pt x="22" y="1142"/>
                    <a:pt x="13" y="1146"/>
                    <a:pt x="0" y="1147"/>
                  </a:cubicBezTo>
                  <a:cubicBezTo>
                    <a:pt x="133" y="1199"/>
                    <a:pt x="385" y="1257"/>
                    <a:pt x="759" y="1323"/>
                  </a:cubicBezTo>
                  <a:cubicBezTo>
                    <a:pt x="1157" y="1391"/>
                    <a:pt x="1564" y="1441"/>
                    <a:pt x="1982" y="1472"/>
                  </a:cubicBezTo>
                  <a:cubicBezTo>
                    <a:pt x="2255" y="1490"/>
                    <a:pt x="2526" y="1502"/>
                    <a:pt x="2796" y="1506"/>
                  </a:cubicBezTo>
                  <a:cubicBezTo>
                    <a:pt x="2929" y="1507"/>
                    <a:pt x="3044" y="1500"/>
                    <a:pt x="3140" y="1486"/>
                  </a:cubicBezTo>
                  <a:cubicBezTo>
                    <a:pt x="3250" y="1471"/>
                    <a:pt x="3382" y="1439"/>
                    <a:pt x="3535" y="1392"/>
                  </a:cubicBezTo>
                  <a:cubicBezTo>
                    <a:pt x="4071" y="1224"/>
                    <a:pt x="4504" y="1077"/>
                    <a:pt x="4835" y="954"/>
                  </a:cubicBezTo>
                  <a:cubicBezTo>
                    <a:pt x="5272" y="796"/>
                    <a:pt x="5854" y="552"/>
                    <a:pt x="6580" y="2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87053D7B-570E-269C-F9DF-D1FB7096ADBA}"/>
                </a:ext>
              </a:extLst>
            </p:cNvPr>
            <p:cNvSpPr/>
            <p:nvPr/>
          </p:nvSpPr>
          <p:spPr>
            <a:xfrm>
              <a:off x="6072372" y="3043181"/>
              <a:ext cx="21264" cy="12659"/>
            </a:xfrm>
            <a:custGeom>
              <a:avLst/>
              <a:gdLst>
                <a:gd name="connsiteX0" fmla="*/ 2711 w 21264"/>
                <a:gd name="connsiteY0" fmla="*/ 6411 h 12659"/>
                <a:gd name="connsiteX1" fmla="*/ 7836 w 21264"/>
                <a:gd name="connsiteY1" fmla="*/ 10996 h 12659"/>
                <a:gd name="connsiteX2" fmla="*/ 13919 w 21264"/>
                <a:gd name="connsiteY2" fmla="*/ 12653 h 12659"/>
                <a:gd name="connsiteX3" fmla="*/ 16879 w 21264"/>
                <a:gd name="connsiteY3" fmla="*/ 12445 h 12659"/>
                <a:gd name="connsiteX4" fmla="*/ 21265 w 21264"/>
                <a:gd name="connsiteY4" fmla="*/ 11352 h 12659"/>
                <a:gd name="connsiteX5" fmla="*/ 15448 w 21264"/>
                <a:gd name="connsiteY5" fmla="*/ 11336 h 12659"/>
                <a:gd name="connsiteX6" fmla="*/ 10499 w 21264"/>
                <a:gd name="connsiteY6" fmla="*/ 9769 h 12659"/>
                <a:gd name="connsiteX7" fmla="*/ 4669 w 21264"/>
                <a:gd name="connsiteY7" fmla="*/ 5657 h 12659"/>
                <a:gd name="connsiteX8" fmla="*/ 2935 w 21264"/>
                <a:gd name="connsiteY8" fmla="*/ 3836 h 12659"/>
                <a:gd name="connsiteX9" fmla="*/ 911 w 21264"/>
                <a:gd name="connsiteY9" fmla="*/ 1244 h 12659"/>
                <a:gd name="connsiteX10" fmla="*/ 492 w 21264"/>
                <a:gd name="connsiteY10" fmla="*/ 597 h 12659"/>
                <a:gd name="connsiteX11" fmla="*/ 142 w 21264"/>
                <a:gd name="connsiteY11" fmla="*/ 308 h 12659"/>
                <a:gd name="connsiteX12" fmla="*/ 0 w 21264"/>
                <a:gd name="connsiteY12" fmla="*/ 0 h 12659"/>
                <a:gd name="connsiteX13" fmla="*/ 12 w 21264"/>
                <a:gd name="connsiteY13" fmla="*/ 218 h 12659"/>
                <a:gd name="connsiteX14" fmla="*/ 2711 w 21264"/>
                <a:gd name="connsiteY14" fmla="*/ 6411 h 12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264" h="12659">
                  <a:moveTo>
                    <a:pt x="2711" y="6411"/>
                  </a:moveTo>
                  <a:cubicBezTo>
                    <a:pt x="4290" y="8496"/>
                    <a:pt x="5998" y="10024"/>
                    <a:pt x="7836" y="10996"/>
                  </a:cubicBezTo>
                  <a:cubicBezTo>
                    <a:pt x="9537" y="11971"/>
                    <a:pt x="11565" y="12524"/>
                    <a:pt x="13919" y="12653"/>
                  </a:cubicBezTo>
                  <a:cubicBezTo>
                    <a:pt x="14894" y="12684"/>
                    <a:pt x="15880" y="12614"/>
                    <a:pt x="16879" y="12445"/>
                  </a:cubicBezTo>
                  <a:cubicBezTo>
                    <a:pt x="17856" y="12288"/>
                    <a:pt x="19319" y="11923"/>
                    <a:pt x="21265" y="11352"/>
                  </a:cubicBezTo>
                  <a:cubicBezTo>
                    <a:pt x="19367" y="11635"/>
                    <a:pt x="17429" y="11630"/>
                    <a:pt x="15448" y="11336"/>
                  </a:cubicBezTo>
                  <a:cubicBezTo>
                    <a:pt x="13621" y="11077"/>
                    <a:pt x="11972" y="10554"/>
                    <a:pt x="10499" y="9769"/>
                  </a:cubicBezTo>
                  <a:cubicBezTo>
                    <a:pt x="8156" y="8401"/>
                    <a:pt x="6214" y="7031"/>
                    <a:pt x="4669" y="5657"/>
                  </a:cubicBezTo>
                  <a:cubicBezTo>
                    <a:pt x="4214" y="5257"/>
                    <a:pt x="3636" y="4650"/>
                    <a:pt x="2935" y="3836"/>
                  </a:cubicBezTo>
                  <a:lnTo>
                    <a:pt x="911" y="1244"/>
                  </a:lnTo>
                  <a:lnTo>
                    <a:pt x="492" y="597"/>
                  </a:lnTo>
                  <a:cubicBezTo>
                    <a:pt x="391" y="476"/>
                    <a:pt x="274" y="380"/>
                    <a:pt x="142" y="308"/>
                  </a:cubicBezTo>
                  <a:lnTo>
                    <a:pt x="0" y="0"/>
                  </a:lnTo>
                  <a:lnTo>
                    <a:pt x="12" y="218"/>
                  </a:lnTo>
                  <a:cubicBezTo>
                    <a:pt x="348" y="2342"/>
                    <a:pt x="1248" y="4407"/>
                    <a:pt x="2711" y="641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52F0C098-8F2A-DE67-48E3-A90750EA459E}"/>
                </a:ext>
              </a:extLst>
            </p:cNvPr>
            <p:cNvSpPr/>
            <p:nvPr/>
          </p:nvSpPr>
          <p:spPr>
            <a:xfrm>
              <a:off x="6076459" y="3054540"/>
              <a:ext cx="13284" cy="6195"/>
            </a:xfrm>
            <a:custGeom>
              <a:avLst/>
              <a:gdLst>
                <a:gd name="connsiteX0" fmla="*/ 7811 w 13284"/>
                <a:gd name="connsiteY0" fmla="*/ 4793 h 6195"/>
                <a:gd name="connsiteX1" fmla="*/ 6921 w 13284"/>
                <a:gd name="connsiteY1" fmla="*/ 4412 h 6195"/>
                <a:gd name="connsiteX2" fmla="*/ 5560 w 13284"/>
                <a:gd name="connsiteY2" fmla="*/ 3635 h 6195"/>
                <a:gd name="connsiteX3" fmla="*/ 4101 w 13284"/>
                <a:gd name="connsiteY3" fmla="*/ 2844 h 6195"/>
                <a:gd name="connsiteX4" fmla="*/ 2975 w 13284"/>
                <a:gd name="connsiteY4" fmla="*/ 2093 h 6195"/>
                <a:gd name="connsiteX5" fmla="*/ 628 w 13284"/>
                <a:gd name="connsiteY5" fmla="*/ 342 h 6195"/>
                <a:gd name="connsiteX6" fmla="*/ 180 w 13284"/>
                <a:gd name="connsiteY6" fmla="*/ 172 h 6195"/>
                <a:gd name="connsiteX7" fmla="*/ 0 w 13284"/>
                <a:gd name="connsiteY7" fmla="*/ 0 h 6195"/>
                <a:gd name="connsiteX8" fmla="*/ 60 w 13284"/>
                <a:gd name="connsiteY8" fmla="*/ 147 h 6195"/>
                <a:gd name="connsiteX9" fmla="*/ 2624 w 13284"/>
                <a:gd name="connsiteY9" fmla="*/ 3622 h 6195"/>
                <a:gd name="connsiteX10" fmla="*/ 5712 w 13284"/>
                <a:gd name="connsiteY10" fmla="*/ 5735 h 6195"/>
                <a:gd name="connsiteX11" fmla="*/ 7913 w 13284"/>
                <a:gd name="connsiteY11" fmla="*/ 6162 h 6195"/>
                <a:gd name="connsiteX12" fmla="*/ 9645 w 13284"/>
                <a:gd name="connsiteY12" fmla="*/ 6133 h 6195"/>
                <a:gd name="connsiteX13" fmla="*/ 11120 w 13284"/>
                <a:gd name="connsiteY13" fmla="*/ 5764 h 6195"/>
                <a:gd name="connsiteX14" fmla="*/ 13285 w 13284"/>
                <a:gd name="connsiteY14" fmla="*/ 4729 h 6195"/>
                <a:gd name="connsiteX15" fmla="*/ 7811 w 13284"/>
                <a:gd name="connsiteY15" fmla="*/ 4793 h 6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284" h="6195">
                  <a:moveTo>
                    <a:pt x="7811" y="4793"/>
                  </a:moveTo>
                  <a:cubicBezTo>
                    <a:pt x="7391" y="4635"/>
                    <a:pt x="7094" y="4507"/>
                    <a:pt x="6921" y="4412"/>
                  </a:cubicBezTo>
                  <a:lnTo>
                    <a:pt x="5560" y="3635"/>
                  </a:lnTo>
                  <a:cubicBezTo>
                    <a:pt x="4840" y="3272"/>
                    <a:pt x="4354" y="3009"/>
                    <a:pt x="4101" y="2844"/>
                  </a:cubicBezTo>
                  <a:cubicBezTo>
                    <a:pt x="3730" y="2618"/>
                    <a:pt x="3354" y="2368"/>
                    <a:pt x="2975" y="2093"/>
                  </a:cubicBezTo>
                  <a:lnTo>
                    <a:pt x="628" y="342"/>
                  </a:lnTo>
                  <a:cubicBezTo>
                    <a:pt x="505" y="241"/>
                    <a:pt x="356" y="184"/>
                    <a:pt x="180" y="172"/>
                  </a:cubicBezTo>
                  <a:lnTo>
                    <a:pt x="0" y="0"/>
                  </a:lnTo>
                  <a:lnTo>
                    <a:pt x="60" y="147"/>
                  </a:lnTo>
                  <a:cubicBezTo>
                    <a:pt x="626" y="1303"/>
                    <a:pt x="1480" y="2461"/>
                    <a:pt x="2624" y="3622"/>
                  </a:cubicBezTo>
                  <a:cubicBezTo>
                    <a:pt x="3799" y="4771"/>
                    <a:pt x="4828" y="5475"/>
                    <a:pt x="5712" y="5735"/>
                  </a:cubicBezTo>
                  <a:cubicBezTo>
                    <a:pt x="6461" y="5951"/>
                    <a:pt x="7194" y="6094"/>
                    <a:pt x="7913" y="6162"/>
                  </a:cubicBezTo>
                  <a:cubicBezTo>
                    <a:pt x="8606" y="6215"/>
                    <a:pt x="9184" y="6205"/>
                    <a:pt x="9645" y="6133"/>
                  </a:cubicBezTo>
                  <a:cubicBezTo>
                    <a:pt x="10152" y="6066"/>
                    <a:pt x="10644" y="5943"/>
                    <a:pt x="11120" y="5764"/>
                  </a:cubicBezTo>
                  <a:cubicBezTo>
                    <a:pt x="11560" y="5604"/>
                    <a:pt x="12282" y="5258"/>
                    <a:pt x="13285" y="4729"/>
                  </a:cubicBezTo>
                  <a:cubicBezTo>
                    <a:pt x="11657" y="5479"/>
                    <a:pt x="9833" y="5501"/>
                    <a:pt x="7811" y="479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B2FB906F-A71B-5B48-BCFD-17AF89745943}"/>
                </a:ext>
              </a:extLst>
            </p:cNvPr>
            <p:cNvSpPr/>
            <p:nvPr/>
          </p:nvSpPr>
          <p:spPr>
            <a:xfrm>
              <a:off x="5873756" y="3411141"/>
              <a:ext cx="23952" cy="47670"/>
            </a:xfrm>
            <a:custGeom>
              <a:avLst/>
              <a:gdLst>
                <a:gd name="connsiteX0" fmla="*/ 13138 w 23952"/>
                <a:gd name="connsiteY0" fmla="*/ 38582 h 47670"/>
                <a:gd name="connsiteX1" fmla="*/ 23953 w 23952"/>
                <a:gd name="connsiteY1" fmla="*/ 47671 h 47670"/>
                <a:gd name="connsiteX2" fmla="*/ 11721 w 23952"/>
                <a:gd name="connsiteY2" fmla="*/ 32186 h 47670"/>
                <a:gd name="connsiteX3" fmla="*/ 5596 w 23952"/>
                <a:gd name="connsiteY3" fmla="*/ 21076 h 47670"/>
                <a:gd name="connsiteX4" fmla="*/ 2484 w 23952"/>
                <a:gd name="connsiteY4" fmla="*/ 11216 h 47670"/>
                <a:gd name="connsiteX5" fmla="*/ 1951 w 23952"/>
                <a:gd name="connsiteY5" fmla="*/ 5276 h 47670"/>
                <a:gd name="connsiteX6" fmla="*/ 1961 w 23952"/>
                <a:gd name="connsiteY6" fmla="*/ 3436 h 47670"/>
                <a:gd name="connsiteX7" fmla="*/ 2144 w 23952"/>
                <a:gd name="connsiteY7" fmla="*/ 886 h 47670"/>
                <a:gd name="connsiteX8" fmla="*/ 2206 w 23952"/>
                <a:gd name="connsiteY8" fmla="*/ 565 h 47670"/>
                <a:gd name="connsiteX9" fmla="*/ 2134 w 23952"/>
                <a:gd name="connsiteY9" fmla="*/ 173 h 47670"/>
                <a:gd name="connsiteX10" fmla="*/ 2184 w 23952"/>
                <a:gd name="connsiteY10" fmla="*/ 0 h 47670"/>
                <a:gd name="connsiteX11" fmla="*/ 2105 w 23952"/>
                <a:gd name="connsiteY11" fmla="*/ 88 h 47670"/>
                <a:gd name="connsiteX12" fmla="*/ 34 w 23952"/>
                <a:gd name="connsiteY12" fmla="*/ 11824 h 47670"/>
                <a:gd name="connsiteX13" fmla="*/ 3679 w 23952"/>
                <a:gd name="connsiteY13" fmla="*/ 25859 h 47670"/>
                <a:gd name="connsiteX14" fmla="*/ 13138 w 23952"/>
                <a:gd name="connsiteY14" fmla="*/ 38582 h 47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3952" h="47670">
                  <a:moveTo>
                    <a:pt x="13138" y="38582"/>
                  </a:moveTo>
                  <a:cubicBezTo>
                    <a:pt x="16457" y="42191"/>
                    <a:pt x="20062" y="45221"/>
                    <a:pt x="23953" y="47671"/>
                  </a:cubicBezTo>
                  <a:cubicBezTo>
                    <a:pt x="20341" y="43968"/>
                    <a:pt x="16263" y="38806"/>
                    <a:pt x="11721" y="32186"/>
                  </a:cubicBezTo>
                  <a:cubicBezTo>
                    <a:pt x="10048" y="29937"/>
                    <a:pt x="8007" y="26234"/>
                    <a:pt x="5596" y="21076"/>
                  </a:cubicBezTo>
                  <a:cubicBezTo>
                    <a:pt x="4044" y="17614"/>
                    <a:pt x="3006" y="14328"/>
                    <a:pt x="2484" y="11216"/>
                  </a:cubicBezTo>
                  <a:cubicBezTo>
                    <a:pt x="2210" y="9628"/>
                    <a:pt x="2033" y="7648"/>
                    <a:pt x="1951" y="5276"/>
                  </a:cubicBezTo>
                  <a:lnTo>
                    <a:pt x="1961" y="3436"/>
                  </a:lnTo>
                  <a:cubicBezTo>
                    <a:pt x="1983" y="2866"/>
                    <a:pt x="2044" y="2016"/>
                    <a:pt x="2144" y="886"/>
                  </a:cubicBezTo>
                  <a:lnTo>
                    <a:pt x="2206" y="565"/>
                  </a:lnTo>
                  <a:cubicBezTo>
                    <a:pt x="2231" y="444"/>
                    <a:pt x="2206" y="313"/>
                    <a:pt x="2134" y="173"/>
                  </a:cubicBezTo>
                  <a:cubicBezTo>
                    <a:pt x="2141" y="101"/>
                    <a:pt x="2158" y="43"/>
                    <a:pt x="2184" y="0"/>
                  </a:cubicBezTo>
                  <a:lnTo>
                    <a:pt x="2105" y="88"/>
                  </a:lnTo>
                  <a:cubicBezTo>
                    <a:pt x="522" y="2500"/>
                    <a:pt x="-168" y="6412"/>
                    <a:pt x="34" y="11824"/>
                  </a:cubicBezTo>
                  <a:cubicBezTo>
                    <a:pt x="288" y="16257"/>
                    <a:pt x="1503" y="20935"/>
                    <a:pt x="3679" y="25859"/>
                  </a:cubicBezTo>
                  <a:cubicBezTo>
                    <a:pt x="5366" y="29428"/>
                    <a:pt x="8519" y="33669"/>
                    <a:pt x="13138" y="3858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0DF87107-73A6-1A7B-6E3B-8AFDB3B91E0C}"/>
                </a:ext>
              </a:extLst>
            </p:cNvPr>
            <p:cNvSpPr/>
            <p:nvPr/>
          </p:nvSpPr>
          <p:spPr>
            <a:xfrm>
              <a:off x="5889636" y="3400845"/>
              <a:ext cx="14066" cy="33963"/>
            </a:xfrm>
            <a:custGeom>
              <a:avLst/>
              <a:gdLst>
                <a:gd name="connsiteX0" fmla="*/ 2864 w 14066"/>
                <a:gd name="connsiteY0" fmla="*/ 9626 h 33963"/>
                <a:gd name="connsiteX1" fmla="*/ 2035 w 14066"/>
                <a:gd name="connsiteY1" fmla="*/ 6653 h 33963"/>
                <a:gd name="connsiteX2" fmla="*/ 765 w 14066"/>
                <a:gd name="connsiteY2" fmla="*/ 1144 h 33963"/>
                <a:gd name="connsiteX3" fmla="*/ 465 w 14066"/>
                <a:gd name="connsiteY3" fmla="*/ 418 h 33963"/>
                <a:gd name="connsiteX4" fmla="*/ 439 w 14066"/>
                <a:gd name="connsiteY4" fmla="*/ 0 h 33963"/>
                <a:gd name="connsiteX5" fmla="*/ 363 w 14066"/>
                <a:gd name="connsiteY5" fmla="*/ 255 h 33963"/>
                <a:gd name="connsiteX6" fmla="*/ 308 w 14066"/>
                <a:gd name="connsiteY6" fmla="*/ 8570 h 33963"/>
                <a:gd name="connsiteX7" fmla="*/ 2897 w 14066"/>
                <a:gd name="connsiteY7" fmla="*/ 18503 h 33963"/>
                <a:gd name="connsiteX8" fmla="*/ 7682 w 14066"/>
                <a:gd name="connsiteY8" fmla="*/ 27245 h 33963"/>
                <a:gd name="connsiteX9" fmla="*/ 14067 w 14066"/>
                <a:gd name="connsiteY9" fmla="*/ 33963 h 33963"/>
                <a:gd name="connsiteX10" fmla="*/ 7365 w 14066"/>
                <a:gd name="connsiteY10" fmla="*/ 22060 h 33963"/>
                <a:gd name="connsiteX11" fmla="*/ 3715 w 14066"/>
                <a:gd name="connsiteY11" fmla="*/ 12174 h 33963"/>
                <a:gd name="connsiteX12" fmla="*/ 2864 w 14066"/>
                <a:gd name="connsiteY12" fmla="*/ 9626 h 33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066" h="33963">
                  <a:moveTo>
                    <a:pt x="2864" y="9626"/>
                  </a:moveTo>
                  <a:cubicBezTo>
                    <a:pt x="2553" y="8620"/>
                    <a:pt x="2277" y="7629"/>
                    <a:pt x="2035" y="6653"/>
                  </a:cubicBezTo>
                  <a:lnTo>
                    <a:pt x="765" y="1144"/>
                  </a:lnTo>
                  <a:cubicBezTo>
                    <a:pt x="713" y="871"/>
                    <a:pt x="613" y="630"/>
                    <a:pt x="465" y="418"/>
                  </a:cubicBezTo>
                  <a:lnTo>
                    <a:pt x="439" y="0"/>
                  </a:lnTo>
                  <a:lnTo>
                    <a:pt x="363" y="255"/>
                  </a:lnTo>
                  <a:cubicBezTo>
                    <a:pt x="-102" y="2356"/>
                    <a:pt x="-120" y="5128"/>
                    <a:pt x="308" y="8570"/>
                  </a:cubicBezTo>
                  <a:cubicBezTo>
                    <a:pt x="726" y="11835"/>
                    <a:pt x="1590" y="15146"/>
                    <a:pt x="2897" y="18503"/>
                  </a:cubicBezTo>
                  <a:cubicBezTo>
                    <a:pt x="4221" y="21766"/>
                    <a:pt x="5817" y="24680"/>
                    <a:pt x="7682" y="27245"/>
                  </a:cubicBezTo>
                  <a:cubicBezTo>
                    <a:pt x="9079" y="29218"/>
                    <a:pt x="11207" y="31458"/>
                    <a:pt x="14067" y="33963"/>
                  </a:cubicBezTo>
                  <a:cubicBezTo>
                    <a:pt x="11803" y="31214"/>
                    <a:pt x="9570" y="27247"/>
                    <a:pt x="7365" y="22060"/>
                  </a:cubicBezTo>
                  <a:lnTo>
                    <a:pt x="3715" y="12174"/>
                  </a:lnTo>
                  <a:cubicBezTo>
                    <a:pt x="3521" y="11653"/>
                    <a:pt x="3237" y="10805"/>
                    <a:pt x="2864" y="96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3CCA550C-14B1-C10F-C409-95B877F81FB9}"/>
                </a:ext>
              </a:extLst>
            </p:cNvPr>
            <p:cNvSpPr/>
            <p:nvPr/>
          </p:nvSpPr>
          <p:spPr>
            <a:xfrm>
              <a:off x="5898627" y="3392007"/>
              <a:ext cx="6168" cy="19369"/>
            </a:xfrm>
            <a:custGeom>
              <a:avLst/>
              <a:gdLst>
                <a:gd name="connsiteX0" fmla="*/ 5239 w 6168"/>
                <a:gd name="connsiteY0" fmla="*/ 16881 h 19369"/>
                <a:gd name="connsiteX1" fmla="*/ 4206 w 6168"/>
                <a:gd name="connsiteY1" fmla="*/ 13203 h 19369"/>
                <a:gd name="connsiteX2" fmla="*/ 3230 w 6168"/>
                <a:gd name="connsiteY2" fmla="*/ 9351 h 19369"/>
                <a:gd name="connsiteX3" fmla="*/ 2919 w 6168"/>
                <a:gd name="connsiteY3" fmla="*/ 8293 h 19369"/>
                <a:gd name="connsiteX4" fmla="*/ 1958 w 6168"/>
                <a:gd name="connsiteY4" fmla="*/ 5368 h 19369"/>
                <a:gd name="connsiteX5" fmla="*/ 890 w 6168"/>
                <a:gd name="connsiteY5" fmla="*/ 1834 h 19369"/>
                <a:gd name="connsiteX6" fmla="*/ 468 w 6168"/>
                <a:gd name="connsiteY6" fmla="*/ 683 h 19369"/>
                <a:gd name="connsiteX7" fmla="*/ 168 w 6168"/>
                <a:gd name="connsiteY7" fmla="*/ 265 h 19369"/>
                <a:gd name="connsiteX8" fmla="*/ 104 w 6168"/>
                <a:gd name="connsiteY8" fmla="*/ 0 h 19369"/>
                <a:gd name="connsiteX9" fmla="*/ 76 w 6168"/>
                <a:gd name="connsiteY9" fmla="*/ 166 h 19369"/>
                <a:gd name="connsiteX10" fmla="*/ 200 w 6168"/>
                <a:gd name="connsiteY10" fmla="*/ 4917 h 19369"/>
                <a:gd name="connsiteX11" fmla="*/ 1068 w 6168"/>
                <a:gd name="connsiteY11" fmla="*/ 9469 h 19369"/>
                <a:gd name="connsiteX12" fmla="*/ 3117 w 6168"/>
                <a:gd name="connsiteY12" fmla="*/ 14264 h 19369"/>
                <a:gd name="connsiteX13" fmla="*/ 3990 w 6168"/>
                <a:gd name="connsiteY13" fmla="*/ 15844 h 19369"/>
                <a:gd name="connsiteX14" fmla="*/ 6168 w 6168"/>
                <a:gd name="connsiteY14" fmla="*/ 19370 h 19369"/>
                <a:gd name="connsiteX15" fmla="*/ 5239 w 6168"/>
                <a:gd name="connsiteY15" fmla="*/ 16881 h 19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168" h="19369">
                  <a:moveTo>
                    <a:pt x="5239" y="16881"/>
                  </a:moveTo>
                  <a:cubicBezTo>
                    <a:pt x="4944" y="15871"/>
                    <a:pt x="4599" y="14645"/>
                    <a:pt x="4206" y="13203"/>
                  </a:cubicBezTo>
                  <a:cubicBezTo>
                    <a:pt x="3915" y="12140"/>
                    <a:pt x="3589" y="10856"/>
                    <a:pt x="3230" y="9351"/>
                  </a:cubicBezTo>
                  <a:cubicBezTo>
                    <a:pt x="3129" y="8977"/>
                    <a:pt x="3026" y="8624"/>
                    <a:pt x="2919" y="8293"/>
                  </a:cubicBezTo>
                  <a:cubicBezTo>
                    <a:pt x="2381" y="6689"/>
                    <a:pt x="2061" y="5714"/>
                    <a:pt x="1958" y="5368"/>
                  </a:cubicBezTo>
                  <a:lnTo>
                    <a:pt x="890" y="1834"/>
                  </a:lnTo>
                  <a:lnTo>
                    <a:pt x="468" y="683"/>
                  </a:lnTo>
                  <a:cubicBezTo>
                    <a:pt x="413" y="518"/>
                    <a:pt x="313" y="378"/>
                    <a:pt x="168" y="265"/>
                  </a:cubicBezTo>
                  <a:cubicBezTo>
                    <a:pt x="129" y="166"/>
                    <a:pt x="108" y="78"/>
                    <a:pt x="104" y="0"/>
                  </a:cubicBezTo>
                  <a:lnTo>
                    <a:pt x="76" y="166"/>
                  </a:lnTo>
                  <a:cubicBezTo>
                    <a:pt x="-57" y="1153"/>
                    <a:pt x="-15" y="2736"/>
                    <a:pt x="200" y="4917"/>
                  </a:cubicBezTo>
                  <a:cubicBezTo>
                    <a:pt x="364" y="6615"/>
                    <a:pt x="654" y="8133"/>
                    <a:pt x="1068" y="9469"/>
                  </a:cubicBezTo>
                  <a:cubicBezTo>
                    <a:pt x="1529" y="10900"/>
                    <a:pt x="2212" y="12498"/>
                    <a:pt x="3117" y="14264"/>
                  </a:cubicBezTo>
                  <a:cubicBezTo>
                    <a:pt x="3397" y="14806"/>
                    <a:pt x="3687" y="15333"/>
                    <a:pt x="3990" y="15844"/>
                  </a:cubicBezTo>
                  <a:cubicBezTo>
                    <a:pt x="5414" y="18088"/>
                    <a:pt x="6141" y="19263"/>
                    <a:pt x="6168" y="19370"/>
                  </a:cubicBezTo>
                  <a:cubicBezTo>
                    <a:pt x="5905" y="18860"/>
                    <a:pt x="5595" y="18031"/>
                    <a:pt x="5239" y="1688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4A5A393F-13F0-22F4-933D-A2AEED2E56D8}"/>
                </a:ext>
              </a:extLst>
            </p:cNvPr>
            <p:cNvSpPr/>
            <p:nvPr/>
          </p:nvSpPr>
          <p:spPr>
            <a:xfrm>
              <a:off x="5907622" y="3381010"/>
              <a:ext cx="2619" cy="11902"/>
            </a:xfrm>
            <a:custGeom>
              <a:avLst/>
              <a:gdLst>
                <a:gd name="connsiteX0" fmla="*/ 1977 w 2619"/>
                <a:gd name="connsiteY0" fmla="*/ 8176 h 11902"/>
                <a:gd name="connsiteX1" fmla="*/ 1792 w 2619"/>
                <a:gd name="connsiteY1" fmla="*/ 6328 h 11902"/>
                <a:gd name="connsiteX2" fmla="*/ 1716 w 2619"/>
                <a:gd name="connsiteY2" fmla="*/ 5629 h 11902"/>
                <a:gd name="connsiteX3" fmla="*/ 1621 w 2619"/>
                <a:gd name="connsiteY3" fmla="*/ 4954 h 11902"/>
                <a:gd name="connsiteX4" fmla="*/ 1564 w 2619"/>
                <a:gd name="connsiteY4" fmla="*/ 4627 h 11902"/>
                <a:gd name="connsiteX5" fmla="*/ 1424 w 2619"/>
                <a:gd name="connsiteY5" fmla="*/ 3993 h 11902"/>
                <a:gd name="connsiteX6" fmla="*/ 994 w 2619"/>
                <a:gd name="connsiteY6" fmla="*/ 2267 h 11902"/>
                <a:gd name="connsiteX7" fmla="*/ 664 w 2619"/>
                <a:gd name="connsiteY7" fmla="*/ 1063 h 11902"/>
                <a:gd name="connsiteX8" fmla="*/ 574 w 2619"/>
                <a:gd name="connsiteY8" fmla="*/ 651 h 11902"/>
                <a:gd name="connsiteX9" fmla="*/ 488 w 2619"/>
                <a:gd name="connsiteY9" fmla="*/ 429 h 11902"/>
                <a:gd name="connsiteX10" fmla="*/ 330 w 2619"/>
                <a:gd name="connsiteY10" fmla="*/ 233 h 11902"/>
                <a:gd name="connsiteX11" fmla="*/ 314 w 2619"/>
                <a:gd name="connsiteY11" fmla="*/ 183 h 11902"/>
                <a:gd name="connsiteX12" fmla="*/ 300 w 2619"/>
                <a:gd name="connsiteY12" fmla="*/ 0 h 11902"/>
                <a:gd name="connsiteX13" fmla="*/ 256 w 2619"/>
                <a:gd name="connsiteY13" fmla="*/ 145 h 11902"/>
                <a:gd name="connsiteX14" fmla="*/ 59 w 2619"/>
                <a:gd name="connsiteY14" fmla="*/ 1450 h 11902"/>
                <a:gd name="connsiteX15" fmla="*/ 1 w 2619"/>
                <a:gd name="connsiteY15" fmla="*/ 2920 h 11902"/>
                <a:gd name="connsiteX16" fmla="*/ 49 w 2619"/>
                <a:gd name="connsiteY16" fmla="*/ 4211 h 11902"/>
                <a:gd name="connsiteX17" fmla="*/ 241 w 2619"/>
                <a:gd name="connsiteY17" fmla="*/ 5557 h 11902"/>
                <a:gd name="connsiteX18" fmla="*/ 645 w 2619"/>
                <a:gd name="connsiteY18" fmla="*/ 6940 h 11902"/>
                <a:gd name="connsiteX19" fmla="*/ 2024 w 2619"/>
                <a:gd name="connsiteY19" fmla="*/ 10364 h 11902"/>
                <a:gd name="connsiteX20" fmla="*/ 2620 w 2619"/>
                <a:gd name="connsiteY20" fmla="*/ 11903 h 11902"/>
                <a:gd name="connsiteX21" fmla="*/ 2462 w 2619"/>
                <a:gd name="connsiteY21" fmla="*/ 11346 h 11902"/>
                <a:gd name="connsiteX22" fmla="*/ 2127 w 2619"/>
                <a:gd name="connsiteY22" fmla="*/ 9317 h 11902"/>
                <a:gd name="connsiteX23" fmla="*/ 1977 w 2619"/>
                <a:gd name="connsiteY23" fmla="*/ 8176 h 11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619" h="11902">
                  <a:moveTo>
                    <a:pt x="1977" y="8176"/>
                  </a:moveTo>
                  <a:cubicBezTo>
                    <a:pt x="1933" y="7785"/>
                    <a:pt x="1871" y="7169"/>
                    <a:pt x="1792" y="6328"/>
                  </a:cubicBezTo>
                  <a:cubicBezTo>
                    <a:pt x="1769" y="6091"/>
                    <a:pt x="1743" y="5858"/>
                    <a:pt x="1716" y="5629"/>
                  </a:cubicBezTo>
                  <a:cubicBezTo>
                    <a:pt x="1688" y="5400"/>
                    <a:pt x="1656" y="5175"/>
                    <a:pt x="1621" y="4954"/>
                  </a:cubicBezTo>
                  <a:lnTo>
                    <a:pt x="1564" y="4627"/>
                  </a:lnTo>
                  <a:cubicBezTo>
                    <a:pt x="1524" y="4411"/>
                    <a:pt x="1477" y="4200"/>
                    <a:pt x="1424" y="3993"/>
                  </a:cubicBezTo>
                  <a:cubicBezTo>
                    <a:pt x="1360" y="3756"/>
                    <a:pt x="1217" y="3181"/>
                    <a:pt x="994" y="2267"/>
                  </a:cubicBezTo>
                  <a:cubicBezTo>
                    <a:pt x="869" y="1747"/>
                    <a:pt x="758" y="1346"/>
                    <a:pt x="664" y="1063"/>
                  </a:cubicBezTo>
                  <a:cubicBezTo>
                    <a:pt x="634" y="888"/>
                    <a:pt x="603" y="751"/>
                    <a:pt x="574" y="651"/>
                  </a:cubicBezTo>
                  <a:cubicBezTo>
                    <a:pt x="544" y="552"/>
                    <a:pt x="516" y="477"/>
                    <a:pt x="488" y="429"/>
                  </a:cubicBezTo>
                  <a:lnTo>
                    <a:pt x="330" y="233"/>
                  </a:lnTo>
                  <a:lnTo>
                    <a:pt x="314" y="183"/>
                  </a:lnTo>
                  <a:cubicBezTo>
                    <a:pt x="306" y="144"/>
                    <a:pt x="301" y="83"/>
                    <a:pt x="300" y="0"/>
                  </a:cubicBezTo>
                  <a:lnTo>
                    <a:pt x="256" y="145"/>
                  </a:lnTo>
                  <a:cubicBezTo>
                    <a:pt x="170" y="470"/>
                    <a:pt x="105" y="905"/>
                    <a:pt x="59" y="1450"/>
                  </a:cubicBezTo>
                  <a:cubicBezTo>
                    <a:pt x="14" y="2100"/>
                    <a:pt x="-5" y="2591"/>
                    <a:pt x="1" y="2920"/>
                  </a:cubicBezTo>
                  <a:cubicBezTo>
                    <a:pt x="-1" y="3339"/>
                    <a:pt x="15" y="3770"/>
                    <a:pt x="49" y="4211"/>
                  </a:cubicBezTo>
                  <a:cubicBezTo>
                    <a:pt x="84" y="4653"/>
                    <a:pt x="148" y="5101"/>
                    <a:pt x="241" y="5557"/>
                  </a:cubicBezTo>
                  <a:cubicBezTo>
                    <a:pt x="335" y="6014"/>
                    <a:pt x="470" y="6475"/>
                    <a:pt x="645" y="6940"/>
                  </a:cubicBezTo>
                  <a:cubicBezTo>
                    <a:pt x="738" y="7203"/>
                    <a:pt x="1198" y="8344"/>
                    <a:pt x="2024" y="10364"/>
                  </a:cubicBezTo>
                  <a:lnTo>
                    <a:pt x="2620" y="11903"/>
                  </a:lnTo>
                  <a:lnTo>
                    <a:pt x="2462" y="11346"/>
                  </a:lnTo>
                  <a:cubicBezTo>
                    <a:pt x="2338" y="10675"/>
                    <a:pt x="2226" y="9998"/>
                    <a:pt x="2127" y="9317"/>
                  </a:cubicBezTo>
                  <a:cubicBezTo>
                    <a:pt x="2039" y="8688"/>
                    <a:pt x="1989" y="8308"/>
                    <a:pt x="1977" y="817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D6057CD7-5873-91A2-7E91-1BE6DDEEF1F3}"/>
                </a:ext>
              </a:extLst>
            </p:cNvPr>
            <p:cNvSpPr/>
            <p:nvPr/>
          </p:nvSpPr>
          <p:spPr>
            <a:xfrm>
              <a:off x="5888299" y="3365065"/>
              <a:ext cx="6404" cy="25745"/>
            </a:xfrm>
            <a:custGeom>
              <a:avLst/>
              <a:gdLst>
                <a:gd name="connsiteX0" fmla="*/ 1596 w 6404"/>
                <a:gd name="connsiteY0" fmla="*/ 20934 h 25745"/>
                <a:gd name="connsiteX1" fmla="*/ 3146 w 6404"/>
                <a:gd name="connsiteY1" fmla="*/ 24796 h 25745"/>
                <a:gd name="connsiteX2" fmla="*/ 3487 w 6404"/>
                <a:gd name="connsiteY2" fmla="*/ 25746 h 25745"/>
                <a:gd name="connsiteX3" fmla="*/ 3082 w 6404"/>
                <a:gd name="connsiteY3" fmla="*/ 23659 h 25745"/>
                <a:gd name="connsiteX4" fmla="*/ 2393 w 6404"/>
                <a:gd name="connsiteY4" fmla="*/ 16884 h 25745"/>
                <a:gd name="connsiteX5" fmla="*/ 2524 w 6404"/>
                <a:gd name="connsiteY5" fmla="*/ 12447 h 25745"/>
                <a:gd name="connsiteX6" fmla="*/ 3601 w 6404"/>
                <a:gd name="connsiteY6" fmla="*/ 6772 h 25745"/>
                <a:gd name="connsiteX7" fmla="*/ 4402 w 6404"/>
                <a:gd name="connsiteY7" fmla="*/ 4564 h 25745"/>
                <a:gd name="connsiteX8" fmla="*/ 5815 w 6404"/>
                <a:gd name="connsiteY8" fmla="*/ 1374 h 25745"/>
                <a:gd name="connsiteX9" fmla="*/ 6080 w 6404"/>
                <a:gd name="connsiteY9" fmla="*/ 874 h 25745"/>
                <a:gd name="connsiteX10" fmla="*/ 6217 w 6404"/>
                <a:gd name="connsiteY10" fmla="*/ 273 h 25745"/>
                <a:gd name="connsiteX11" fmla="*/ 6405 w 6404"/>
                <a:gd name="connsiteY11" fmla="*/ 0 h 25745"/>
                <a:gd name="connsiteX12" fmla="*/ 6231 w 6404"/>
                <a:gd name="connsiteY12" fmla="*/ 117 h 25745"/>
                <a:gd name="connsiteX13" fmla="*/ 2228 w 6404"/>
                <a:gd name="connsiteY13" fmla="*/ 5075 h 25745"/>
                <a:gd name="connsiteX14" fmla="*/ 37 w 6404"/>
                <a:gd name="connsiteY14" fmla="*/ 11459 h 25745"/>
                <a:gd name="connsiteX15" fmla="*/ 572 w 6404"/>
                <a:gd name="connsiteY15" fmla="*/ 17445 h 25745"/>
                <a:gd name="connsiteX16" fmla="*/ 1596 w 6404"/>
                <a:gd name="connsiteY16" fmla="*/ 20934 h 25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404" h="25745">
                  <a:moveTo>
                    <a:pt x="1596" y="20934"/>
                  </a:moveTo>
                  <a:cubicBezTo>
                    <a:pt x="1786" y="21535"/>
                    <a:pt x="2303" y="22822"/>
                    <a:pt x="3146" y="24796"/>
                  </a:cubicBezTo>
                  <a:lnTo>
                    <a:pt x="3487" y="25746"/>
                  </a:lnTo>
                  <a:cubicBezTo>
                    <a:pt x="3368" y="25395"/>
                    <a:pt x="3233" y="24699"/>
                    <a:pt x="3082" y="23659"/>
                  </a:cubicBezTo>
                  <a:cubicBezTo>
                    <a:pt x="2731" y="20642"/>
                    <a:pt x="2501" y="18384"/>
                    <a:pt x="2393" y="16884"/>
                  </a:cubicBezTo>
                  <a:cubicBezTo>
                    <a:pt x="2278" y="15583"/>
                    <a:pt x="2322" y="14104"/>
                    <a:pt x="2524" y="12447"/>
                  </a:cubicBezTo>
                  <a:cubicBezTo>
                    <a:pt x="2762" y="10201"/>
                    <a:pt x="3122" y="8308"/>
                    <a:pt x="3601" y="6772"/>
                  </a:cubicBezTo>
                  <a:cubicBezTo>
                    <a:pt x="3754" y="6240"/>
                    <a:pt x="4020" y="5504"/>
                    <a:pt x="4402" y="4564"/>
                  </a:cubicBezTo>
                  <a:lnTo>
                    <a:pt x="5815" y="1374"/>
                  </a:lnTo>
                  <a:lnTo>
                    <a:pt x="6080" y="874"/>
                  </a:lnTo>
                  <a:cubicBezTo>
                    <a:pt x="6178" y="686"/>
                    <a:pt x="6224" y="485"/>
                    <a:pt x="6217" y="273"/>
                  </a:cubicBezTo>
                  <a:lnTo>
                    <a:pt x="6405" y="0"/>
                  </a:lnTo>
                  <a:lnTo>
                    <a:pt x="6231" y="117"/>
                  </a:lnTo>
                  <a:cubicBezTo>
                    <a:pt x="4644" y="1432"/>
                    <a:pt x="3309" y="3085"/>
                    <a:pt x="2228" y="5075"/>
                  </a:cubicBezTo>
                  <a:cubicBezTo>
                    <a:pt x="1025" y="7364"/>
                    <a:pt x="294" y="9492"/>
                    <a:pt x="37" y="11459"/>
                  </a:cubicBezTo>
                  <a:cubicBezTo>
                    <a:pt x="-85" y="13596"/>
                    <a:pt x="93" y="15591"/>
                    <a:pt x="572" y="17445"/>
                  </a:cubicBezTo>
                  <a:cubicBezTo>
                    <a:pt x="885" y="18713"/>
                    <a:pt x="1226" y="19877"/>
                    <a:pt x="1596" y="2093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C539310B-648F-0378-2052-A94739DE05F8}"/>
                </a:ext>
              </a:extLst>
            </p:cNvPr>
            <p:cNvSpPr/>
            <p:nvPr/>
          </p:nvSpPr>
          <p:spPr>
            <a:xfrm>
              <a:off x="5894291" y="3359108"/>
              <a:ext cx="12641" cy="17432"/>
            </a:xfrm>
            <a:custGeom>
              <a:avLst/>
              <a:gdLst>
                <a:gd name="connsiteX0" fmla="*/ 186 w 12641"/>
                <a:gd name="connsiteY0" fmla="*/ 17433 h 17432"/>
                <a:gd name="connsiteX1" fmla="*/ 2434 w 12641"/>
                <a:gd name="connsiteY1" fmla="*/ 12473 h 17432"/>
                <a:gd name="connsiteX2" fmla="*/ 6530 w 12641"/>
                <a:gd name="connsiteY2" fmla="*/ 6040 h 17432"/>
                <a:gd name="connsiteX3" fmla="*/ 12641 w 12641"/>
                <a:gd name="connsiteY3" fmla="*/ 0 h 17432"/>
                <a:gd name="connsiteX4" fmla="*/ 12634 w 12641"/>
                <a:gd name="connsiteY4" fmla="*/ 3 h 17432"/>
                <a:gd name="connsiteX5" fmla="*/ 9372 w 12641"/>
                <a:gd name="connsiteY5" fmla="*/ 1617 h 17432"/>
                <a:gd name="connsiteX6" fmla="*/ 7379 w 12641"/>
                <a:gd name="connsiteY6" fmla="*/ 2879 h 17432"/>
                <a:gd name="connsiteX7" fmla="*/ 3411 w 12641"/>
                <a:gd name="connsiteY7" fmla="*/ 6796 h 17432"/>
                <a:gd name="connsiteX8" fmla="*/ 691 w 12641"/>
                <a:gd name="connsiteY8" fmla="*/ 12442 h 17432"/>
                <a:gd name="connsiteX9" fmla="*/ 186 w 12641"/>
                <a:gd name="connsiteY9" fmla="*/ 17433 h 17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641" h="17432">
                  <a:moveTo>
                    <a:pt x="186" y="17433"/>
                  </a:moveTo>
                  <a:cubicBezTo>
                    <a:pt x="1101" y="15103"/>
                    <a:pt x="1850" y="13450"/>
                    <a:pt x="2434" y="12473"/>
                  </a:cubicBezTo>
                  <a:cubicBezTo>
                    <a:pt x="2460" y="12292"/>
                    <a:pt x="3826" y="10148"/>
                    <a:pt x="6530" y="6040"/>
                  </a:cubicBezTo>
                  <a:cubicBezTo>
                    <a:pt x="8645" y="3249"/>
                    <a:pt x="10682" y="1235"/>
                    <a:pt x="12641" y="0"/>
                  </a:cubicBezTo>
                  <a:lnTo>
                    <a:pt x="12634" y="3"/>
                  </a:lnTo>
                  <a:lnTo>
                    <a:pt x="9372" y="1617"/>
                  </a:lnTo>
                  <a:cubicBezTo>
                    <a:pt x="8681" y="1992"/>
                    <a:pt x="8017" y="2413"/>
                    <a:pt x="7379" y="2879"/>
                  </a:cubicBezTo>
                  <a:cubicBezTo>
                    <a:pt x="5686" y="4163"/>
                    <a:pt x="4363" y="5468"/>
                    <a:pt x="3411" y="6796"/>
                  </a:cubicBezTo>
                  <a:cubicBezTo>
                    <a:pt x="2473" y="7962"/>
                    <a:pt x="1567" y="9845"/>
                    <a:pt x="691" y="12442"/>
                  </a:cubicBezTo>
                  <a:cubicBezTo>
                    <a:pt x="-9" y="14769"/>
                    <a:pt x="-177" y="16433"/>
                    <a:pt x="186" y="1743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7C83D7F7-CC5B-E2C0-9E20-AD9320A49CBF}"/>
                </a:ext>
              </a:extLst>
            </p:cNvPr>
            <p:cNvSpPr/>
            <p:nvPr/>
          </p:nvSpPr>
          <p:spPr>
            <a:xfrm>
              <a:off x="5900950" y="3359390"/>
              <a:ext cx="11052" cy="15161"/>
            </a:xfrm>
            <a:custGeom>
              <a:avLst/>
              <a:gdLst>
                <a:gd name="connsiteX0" fmla="*/ 331 w 11052"/>
                <a:gd name="connsiteY0" fmla="*/ 11352 h 15161"/>
                <a:gd name="connsiteX1" fmla="*/ 0 w 11052"/>
                <a:gd name="connsiteY1" fmla="*/ 13835 h 15161"/>
                <a:gd name="connsiteX2" fmla="*/ 137 w 11052"/>
                <a:gd name="connsiteY2" fmla="*/ 14698 h 15161"/>
                <a:gd name="connsiteX3" fmla="*/ 364 w 11052"/>
                <a:gd name="connsiteY3" fmla="*/ 15030 h 15161"/>
                <a:gd name="connsiteX4" fmla="*/ 390 w 11052"/>
                <a:gd name="connsiteY4" fmla="*/ 15161 h 15161"/>
                <a:gd name="connsiteX5" fmla="*/ 1427 w 11052"/>
                <a:gd name="connsiteY5" fmla="*/ 12024 h 15161"/>
                <a:gd name="connsiteX6" fmla="*/ 3553 w 11052"/>
                <a:gd name="connsiteY6" fmla="*/ 8574 h 15161"/>
                <a:gd name="connsiteX7" fmla="*/ 11053 w 11052"/>
                <a:gd name="connsiteY7" fmla="*/ 0 h 15161"/>
                <a:gd name="connsiteX8" fmla="*/ 11046 w 11052"/>
                <a:gd name="connsiteY8" fmla="*/ 3 h 15161"/>
                <a:gd name="connsiteX9" fmla="*/ 7936 w 11052"/>
                <a:gd name="connsiteY9" fmla="*/ 1772 h 15161"/>
                <a:gd name="connsiteX10" fmla="*/ 6250 w 11052"/>
                <a:gd name="connsiteY10" fmla="*/ 2910 h 15161"/>
                <a:gd name="connsiteX11" fmla="*/ 2624 w 11052"/>
                <a:gd name="connsiteY11" fmla="*/ 6402 h 15161"/>
                <a:gd name="connsiteX12" fmla="*/ 331 w 11052"/>
                <a:gd name="connsiteY12" fmla="*/ 11352 h 15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052" h="15161">
                  <a:moveTo>
                    <a:pt x="331" y="11352"/>
                  </a:moveTo>
                  <a:cubicBezTo>
                    <a:pt x="108" y="12170"/>
                    <a:pt x="-2" y="12997"/>
                    <a:pt x="0" y="13835"/>
                  </a:cubicBezTo>
                  <a:cubicBezTo>
                    <a:pt x="8" y="14143"/>
                    <a:pt x="54" y="14430"/>
                    <a:pt x="137" y="14698"/>
                  </a:cubicBezTo>
                  <a:cubicBezTo>
                    <a:pt x="154" y="14803"/>
                    <a:pt x="229" y="14914"/>
                    <a:pt x="364" y="15030"/>
                  </a:cubicBezTo>
                  <a:lnTo>
                    <a:pt x="390" y="15161"/>
                  </a:lnTo>
                  <a:cubicBezTo>
                    <a:pt x="646" y="13926"/>
                    <a:pt x="991" y="12880"/>
                    <a:pt x="1427" y="12024"/>
                  </a:cubicBezTo>
                  <a:cubicBezTo>
                    <a:pt x="1863" y="11107"/>
                    <a:pt x="2571" y="9958"/>
                    <a:pt x="3553" y="8574"/>
                  </a:cubicBezTo>
                  <a:cubicBezTo>
                    <a:pt x="6296" y="4537"/>
                    <a:pt x="8795" y="1679"/>
                    <a:pt x="11053" y="0"/>
                  </a:cubicBezTo>
                  <a:lnTo>
                    <a:pt x="11046" y="3"/>
                  </a:lnTo>
                  <a:lnTo>
                    <a:pt x="7936" y="1772"/>
                  </a:lnTo>
                  <a:cubicBezTo>
                    <a:pt x="7196" y="2231"/>
                    <a:pt x="6634" y="2611"/>
                    <a:pt x="6250" y="2910"/>
                  </a:cubicBezTo>
                  <a:cubicBezTo>
                    <a:pt x="4786" y="4025"/>
                    <a:pt x="3577" y="5189"/>
                    <a:pt x="2624" y="6402"/>
                  </a:cubicBezTo>
                  <a:cubicBezTo>
                    <a:pt x="1674" y="7732"/>
                    <a:pt x="910" y="9382"/>
                    <a:pt x="331" y="1135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BA052F6B-0126-654B-8D67-C37E0D9654D9}"/>
                </a:ext>
              </a:extLst>
            </p:cNvPr>
            <p:cNvSpPr/>
            <p:nvPr/>
          </p:nvSpPr>
          <p:spPr>
            <a:xfrm>
              <a:off x="6137623" y="3119872"/>
              <a:ext cx="51120" cy="26944"/>
            </a:xfrm>
            <a:custGeom>
              <a:avLst/>
              <a:gdLst>
                <a:gd name="connsiteX0" fmla="*/ 22219 w 51120"/>
                <a:gd name="connsiteY0" fmla="*/ 19593 h 26944"/>
                <a:gd name="connsiteX1" fmla="*/ 27735 w 51120"/>
                <a:gd name="connsiteY1" fmla="*/ 17016 h 26944"/>
                <a:gd name="connsiteX2" fmla="*/ 32168 w 51120"/>
                <a:gd name="connsiteY2" fmla="*/ 14029 h 26944"/>
                <a:gd name="connsiteX3" fmla="*/ 41693 w 51120"/>
                <a:gd name="connsiteY3" fmla="*/ 6384 h 26944"/>
                <a:gd name="connsiteX4" fmla="*/ 49218 w 51120"/>
                <a:gd name="connsiteY4" fmla="*/ 1512 h 26944"/>
                <a:gd name="connsiteX5" fmla="*/ 51121 w 51120"/>
                <a:gd name="connsiteY5" fmla="*/ 0 h 26944"/>
                <a:gd name="connsiteX6" fmla="*/ 51107 w 51120"/>
                <a:gd name="connsiteY6" fmla="*/ 2 h 26944"/>
                <a:gd name="connsiteX7" fmla="*/ 50667 w 51120"/>
                <a:gd name="connsiteY7" fmla="*/ 196 h 26944"/>
                <a:gd name="connsiteX8" fmla="*/ 48784 w 51120"/>
                <a:gd name="connsiteY8" fmla="*/ 516 h 26944"/>
                <a:gd name="connsiteX9" fmla="*/ 47404 w 51120"/>
                <a:gd name="connsiteY9" fmla="*/ 965 h 26944"/>
                <a:gd name="connsiteX10" fmla="*/ 40549 w 51120"/>
                <a:gd name="connsiteY10" fmla="*/ 4051 h 26944"/>
                <a:gd name="connsiteX11" fmla="*/ 29721 w 51120"/>
                <a:gd name="connsiteY11" fmla="*/ 11162 h 26944"/>
                <a:gd name="connsiteX12" fmla="*/ 23279 w 51120"/>
                <a:gd name="connsiteY12" fmla="*/ 14911 h 26944"/>
                <a:gd name="connsiteX13" fmla="*/ 6833 w 51120"/>
                <a:gd name="connsiteY13" fmla="*/ 23941 h 26944"/>
                <a:gd name="connsiteX14" fmla="*/ 405 w 51120"/>
                <a:gd name="connsiteY14" fmla="*/ 26613 h 26944"/>
                <a:gd name="connsiteX15" fmla="*/ 0 w 51120"/>
                <a:gd name="connsiteY15" fmla="*/ 26893 h 26944"/>
                <a:gd name="connsiteX16" fmla="*/ 741 w 51120"/>
                <a:gd name="connsiteY16" fmla="*/ 26944 h 26944"/>
                <a:gd name="connsiteX17" fmla="*/ 4032 w 51120"/>
                <a:gd name="connsiteY17" fmla="*/ 26636 h 26944"/>
                <a:gd name="connsiteX18" fmla="*/ 10996 w 51120"/>
                <a:gd name="connsiteY18" fmla="*/ 24374 h 26944"/>
                <a:gd name="connsiteX19" fmla="*/ 22219 w 51120"/>
                <a:gd name="connsiteY19" fmla="*/ 19593 h 26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1120" h="26944">
                  <a:moveTo>
                    <a:pt x="22219" y="19593"/>
                  </a:moveTo>
                  <a:cubicBezTo>
                    <a:pt x="25531" y="18159"/>
                    <a:pt x="27369" y="17300"/>
                    <a:pt x="27735" y="17016"/>
                  </a:cubicBezTo>
                  <a:cubicBezTo>
                    <a:pt x="28944" y="16310"/>
                    <a:pt x="30422" y="15314"/>
                    <a:pt x="32168" y="14029"/>
                  </a:cubicBezTo>
                  <a:lnTo>
                    <a:pt x="41693" y="6384"/>
                  </a:lnTo>
                  <a:cubicBezTo>
                    <a:pt x="43173" y="5391"/>
                    <a:pt x="45682" y="3767"/>
                    <a:pt x="49218" y="1512"/>
                  </a:cubicBezTo>
                  <a:cubicBezTo>
                    <a:pt x="49942" y="1035"/>
                    <a:pt x="50576" y="531"/>
                    <a:pt x="51121" y="0"/>
                  </a:cubicBezTo>
                  <a:lnTo>
                    <a:pt x="51107" y="2"/>
                  </a:lnTo>
                  <a:lnTo>
                    <a:pt x="50667" y="196"/>
                  </a:lnTo>
                  <a:cubicBezTo>
                    <a:pt x="50036" y="256"/>
                    <a:pt x="49409" y="363"/>
                    <a:pt x="48784" y="516"/>
                  </a:cubicBezTo>
                  <a:cubicBezTo>
                    <a:pt x="48324" y="629"/>
                    <a:pt x="47864" y="778"/>
                    <a:pt x="47404" y="965"/>
                  </a:cubicBezTo>
                  <a:cubicBezTo>
                    <a:pt x="45602" y="1645"/>
                    <a:pt x="43318" y="2674"/>
                    <a:pt x="40549" y="4051"/>
                  </a:cubicBezTo>
                  <a:cubicBezTo>
                    <a:pt x="39537" y="4555"/>
                    <a:pt x="35927" y="6926"/>
                    <a:pt x="29721" y="11162"/>
                  </a:cubicBezTo>
                  <a:lnTo>
                    <a:pt x="23279" y="14911"/>
                  </a:lnTo>
                  <a:cubicBezTo>
                    <a:pt x="13899" y="20135"/>
                    <a:pt x="8418" y="23145"/>
                    <a:pt x="6833" y="23941"/>
                  </a:cubicBezTo>
                  <a:cubicBezTo>
                    <a:pt x="6236" y="24301"/>
                    <a:pt x="4093" y="25192"/>
                    <a:pt x="405" y="26613"/>
                  </a:cubicBezTo>
                  <a:cubicBezTo>
                    <a:pt x="262" y="26814"/>
                    <a:pt x="127" y="26907"/>
                    <a:pt x="0" y="26893"/>
                  </a:cubicBezTo>
                  <a:cubicBezTo>
                    <a:pt x="144" y="26922"/>
                    <a:pt x="391" y="26939"/>
                    <a:pt x="741" y="26944"/>
                  </a:cubicBezTo>
                  <a:cubicBezTo>
                    <a:pt x="1608" y="26954"/>
                    <a:pt x="2706" y="26851"/>
                    <a:pt x="4032" y="26636"/>
                  </a:cubicBezTo>
                  <a:cubicBezTo>
                    <a:pt x="5374" y="26516"/>
                    <a:pt x="7695" y="25762"/>
                    <a:pt x="10996" y="24374"/>
                  </a:cubicBezTo>
                  <a:cubicBezTo>
                    <a:pt x="14368" y="22997"/>
                    <a:pt x="18109" y="21403"/>
                    <a:pt x="22219" y="1959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9CBB1490-724D-2F29-86F6-09D659DF92F4}"/>
                </a:ext>
              </a:extLst>
            </p:cNvPr>
            <p:cNvSpPr/>
            <p:nvPr/>
          </p:nvSpPr>
          <p:spPr>
            <a:xfrm>
              <a:off x="6153456" y="3125832"/>
              <a:ext cx="33274" cy="20156"/>
            </a:xfrm>
            <a:custGeom>
              <a:avLst/>
              <a:gdLst>
                <a:gd name="connsiteX0" fmla="*/ 17779 w 33274"/>
                <a:gd name="connsiteY0" fmla="*/ 12628 h 20156"/>
                <a:gd name="connsiteX1" fmla="*/ 26591 w 33274"/>
                <a:gd name="connsiteY1" fmla="*/ 6405 h 20156"/>
                <a:gd name="connsiteX2" fmla="*/ 33275 w 33274"/>
                <a:gd name="connsiteY2" fmla="*/ 0 h 20156"/>
                <a:gd name="connsiteX3" fmla="*/ 33265 w 33274"/>
                <a:gd name="connsiteY3" fmla="*/ 7 h 20156"/>
                <a:gd name="connsiteX4" fmla="*/ 26312 w 33274"/>
                <a:gd name="connsiteY4" fmla="*/ 4385 h 20156"/>
                <a:gd name="connsiteX5" fmla="*/ 21737 w 33274"/>
                <a:gd name="connsiteY5" fmla="*/ 7000 h 20156"/>
                <a:gd name="connsiteX6" fmla="*/ 13299 w 33274"/>
                <a:gd name="connsiteY6" fmla="*/ 11603 h 20156"/>
                <a:gd name="connsiteX7" fmla="*/ 3604 w 33274"/>
                <a:gd name="connsiteY7" fmla="*/ 17480 h 20156"/>
                <a:gd name="connsiteX8" fmla="*/ 1221 w 33274"/>
                <a:gd name="connsiteY8" fmla="*/ 19213 h 20156"/>
                <a:gd name="connsiteX9" fmla="*/ 622 w 33274"/>
                <a:gd name="connsiteY9" fmla="*/ 19816 h 20156"/>
                <a:gd name="connsiteX10" fmla="*/ 0 w 33274"/>
                <a:gd name="connsiteY10" fmla="*/ 20156 h 20156"/>
                <a:gd name="connsiteX11" fmla="*/ 2540 w 33274"/>
                <a:gd name="connsiteY11" fmla="*/ 19463 h 20156"/>
                <a:gd name="connsiteX12" fmla="*/ 17779 w 33274"/>
                <a:gd name="connsiteY12" fmla="*/ 12628 h 20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3274" h="20156">
                  <a:moveTo>
                    <a:pt x="17779" y="12628"/>
                  </a:moveTo>
                  <a:cubicBezTo>
                    <a:pt x="20792" y="10803"/>
                    <a:pt x="23729" y="8729"/>
                    <a:pt x="26591" y="6405"/>
                  </a:cubicBezTo>
                  <a:cubicBezTo>
                    <a:pt x="28034" y="5310"/>
                    <a:pt x="30262" y="3176"/>
                    <a:pt x="33275" y="0"/>
                  </a:cubicBezTo>
                  <a:lnTo>
                    <a:pt x="33265" y="7"/>
                  </a:lnTo>
                  <a:cubicBezTo>
                    <a:pt x="32747" y="530"/>
                    <a:pt x="30430" y="1989"/>
                    <a:pt x="26312" y="4385"/>
                  </a:cubicBezTo>
                  <a:cubicBezTo>
                    <a:pt x="24589" y="5397"/>
                    <a:pt x="23064" y="6268"/>
                    <a:pt x="21737" y="7000"/>
                  </a:cubicBezTo>
                  <a:cubicBezTo>
                    <a:pt x="16605" y="9740"/>
                    <a:pt x="13792" y="11275"/>
                    <a:pt x="13299" y="11603"/>
                  </a:cubicBezTo>
                  <a:cubicBezTo>
                    <a:pt x="7735" y="14849"/>
                    <a:pt x="4503" y="16807"/>
                    <a:pt x="3604" y="17480"/>
                  </a:cubicBezTo>
                  <a:lnTo>
                    <a:pt x="1221" y="19213"/>
                  </a:lnTo>
                  <a:cubicBezTo>
                    <a:pt x="981" y="19412"/>
                    <a:pt x="781" y="19613"/>
                    <a:pt x="622" y="19816"/>
                  </a:cubicBezTo>
                  <a:cubicBezTo>
                    <a:pt x="394" y="19959"/>
                    <a:pt x="187" y="20073"/>
                    <a:pt x="0" y="20156"/>
                  </a:cubicBezTo>
                  <a:cubicBezTo>
                    <a:pt x="352" y="20125"/>
                    <a:pt x="1199" y="19894"/>
                    <a:pt x="2540" y="19463"/>
                  </a:cubicBezTo>
                  <a:cubicBezTo>
                    <a:pt x="8430" y="17286"/>
                    <a:pt x="13510" y="15007"/>
                    <a:pt x="17779" y="126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49CCC20E-33FD-3C8C-C690-8F0D623FA409}"/>
                </a:ext>
              </a:extLst>
            </p:cNvPr>
            <p:cNvSpPr/>
            <p:nvPr/>
          </p:nvSpPr>
          <p:spPr>
            <a:xfrm>
              <a:off x="6166688" y="3129308"/>
              <a:ext cx="24248" cy="15103"/>
            </a:xfrm>
            <a:custGeom>
              <a:avLst/>
              <a:gdLst>
                <a:gd name="connsiteX0" fmla="*/ 10683 w 24248"/>
                <a:gd name="connsiteY0" fmla="*/ 6889 h 15103"/>
                <a:gd name="connsiteX1" fmla="*/ 7530 w 24248"/>
                <a:gd name="connsiteY1" fmla="*/ 9104 h 15103"/>
                <a:gd name="connsiteX2" fmla="*/ 251 w 24248"/>
                <a:gd name="connsiteY2" fmla="*/ 14706 h 15103"/>
                <a:gd name="connsiteX3" fmla="*/ 75 w 24248"/>
                <a:gd name="connsiteY3" fmla="*/ 15051 h 15103"/>
                <a:gd name="connsiteX4" fmla="*/ 0 w 24248"/>
                <a:gd name="connsiteY4" fmla="*/ 15104 h 15103"/>
                <a:gd name="connsiteX5" fmla="*/ 1991 w 24248"/>
                <a:gd name="connsiteY5" fmla="*/ 14452 h 15103"/>
                <a:gd name="connsiteX6" fmla="*/ 6000 w 24248"/>
                <a:gd name="connsiteY6" fmla="*/ 12503 h 15103"/>
                <a:gd name="connsiteX7" fmla="*/ 12005 w 24248"/>
                <a:gd name="connsiteY7" fmla="*/ 8938 h 15103"/>
                <a:gd name="connsiteX8" fmla="*/ 16140 w 24248"/>
                <a:gd name="connsiteY8" fmla="*/ 6060 h 15103"/>
                <a:gd name="connsiteX9" fmla="*/ 24249 w 24248"/>
                <a:gd name="connsiteY9" fmla="*/ 0 h 15103"/>
                <a:gd name="connsiteX10" fmla="*/ 24235 w 24248"/>
                <a:gd name="connsiteY10" fmla="*/ 6 h 15103"/>
                <a:gd name="connsiteX11" fmla="*/ 23517 w 24248"/>
                <a:gd name="connsiteY11" fmla="*/ 421 h 15103"/>
                <a:gd name="connsiteX12" fmla="*/ 16208 w 24248"/>
                <a:gd name="connsiteY12" fmla="*/ 3813 h 15103"/>
                <a:gd name="connsiteX13" fmla="*/ 10683 w 24248"/>
                <a:gd name="connsiteY13" fmla="*/ 6889 h 15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248" h="15103">
                  <a:moveTo>
                    <a:pt x="10683" y="6889"/>
                  </a:moveTo>
                  <a:cubicBezTo>
                    <a:pt x="9612" y="7583"/>
                    <a:pt x="8561" y="8321"/>
                    <a:pt x="7530" y="9104"/>
                  </a:cubicBezTo>
                  <a:lnTo>
                    <a:pt x="251" y="14706"/>
                  </a:lnTo>
                  <a:cubicBezTo>
                    <a:pt x="130" y="14806"/>
                    <a:pt x="72" y="14921"/>
                    <a:pt x="75" y="15051"/>
                  </a:cubicBezTo>
                  <a:lnTo>
                    <a:pt x="0" y="15104"/>
                  </a:lnTo>
                  <a:cubicBezTo>
                    <a:pt x="393" y="15035"/>
                    <a:pt x="1057" y="14818"/>
                    <a:pt x="1991" y="14452"/>
                  </a:cubicBezTo>
                  <a:cubicBezTo>
                    <a:pt x="3032" y="14061"/>
                    <a:pt x="4369" y="13411"/>
                    <a:pt x="6000" y="12503"/>
                  </a:cubicBezTo>
                  <a:cubicBezTo>
                    <a:pt x="8431" y="11154"/>
                    <a:pt x="10433" y="9966"/>
                    <a:pt x="12005" y="8938"/>
                  </a:cubicBezTo>
                  <a:cubicBezTo>
                    <a:pt x="13420" y="8011"/>
                    <a:pt x="14799" y="7052"/>
                    <a:pt x="16140" y="6060"/>
                  </a:cubicBezTo>
                  <a:cubicBezTo>
                    <a:pt x="21077" y="2308"/>
                    <a:pt x="23780" y="288"/>
                    <a:pt x="24249" y="0"/>
                  </a:cubicBezTo>
                  <a:lnTo>
                    <a:pt x="24235" y="6"/>
                  </a:lnTo>
                  <a:lnTo>
                    <a:pt x="23517" y="421"/>
                  </a:lnTo>
                  <a:cubicBezTo>
                    <a:pt x="19952" y="1999"/>
                    <a:pt x="17515" y="3129"/>
                    <a:pt x="16208" y="3813"/>
                  </a:cubicBezTo>
                  <a:cubicBezTo>
                    <a:pt x="13600" y="5159"/>
                    <a:pt x="11759" y="6185"/>
                    <a:pt x="10683" y="688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D6BD5652-E5CD-2C36-4301-EF0D823D448F}"/>
                </a:ext>
              </a:extLst>
            </p:cNvPr>
            <p:cNvSpPr/>
            <p:nvPr/>
          </p:nvSpPr>
          <p:spPr>
            <a:xfrm>
              <a:off x="6196317" y="3096167"/>
              <a:ext cx="44952" cy="20252"/>
            </a:xfrm>
            <a:custGeom>
              <a:avLst/>
              <a:gdLst>
                <a:gd name="connsiteX0" fmla="*/ 4619 w 44952"/>
                <a:gd name="connsiteY0" fmla="*/ 18318 h 20252"/>
                <a:gd name="connsiteX1" fmla="*/ 19073 w 44952"/>
                <a:gd name="connsiteY1" fmla="*/ 11231 h 20252"/>
                <a:gd name="connsiteX2" fmla="*/ 42767 w 44952"/>
                <a:gd name="connsiteY2" fmla="*/ 1300 h 20252"/>
                <a:gd name="connsiteX3" fmla="*/ 44794 w 44952"/>
                <a:gd name="connsiteY3" fmla="*/ 539 h 20252"/>
                <a:gd name="connsiteX4" fmla="*/ 44470 w 44952"/>
                <a:gd name="connsiteY4" fmla="*/ 7 h 20252"/>
                <a:gd name="connsiteX5" fmla="*/ 44426 w 44952"/>
                <a:gd name="connsiteY5" fmla="*/ 7 h 20252"/>
                <a:gd name="connsiteX6" fmla="*/ 36120 w 44952"/>
                <a:gd name="connsiteY6" fmla="*/ 1706 h 20252"/>
                <a:gd name="connsiteX7" fmla="*/ 18412 w 44952"/>
                <a:gd name="connsiteY7" fmla="*/ 7442 h 20252"/>
                <a:gd name="connsiteX8" fmla="*/ 1 w 44952"/>
                <a:gd name="connsiteY8" fmla="*/ 20246 h 20252"/>
                <a:gd name="connsiteX9" fmla="*/ 773 w 44952"/>
                <a:gd name="connsiteY9" fmla="*/ 19754 h 20252"/>
                <a:gd name="connsiteX10" fmla="*/ 4619 w 44952"/>
                <a:gd name="connsiteY10" fmla="*/ 18318 h 20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4952" h="20252">
                  <a:moveTo>
                    <a:pt x="4619" y="18318"/>
                  </a:moveTo>
                  <a:cubicBezTo>
                    <a:pt x="9534" y="15691"/>
                    <a:pt x="14352" y="13328"/>
                    <a:pt x="19073" y="11231"/>
                  </a:cubicBezTo>
                  <a:cubicBezTo>
                    <a:pt x="26491" y="8204"/>
                    <a:pt x="34390" y="4894"/>
                    <a:pt x="42767" y="1300"/>
                  </a:cubicBezTo>
                  <a:cubicBezTo>
                    <a:pt x="43940" y="809"/>
                    <a:pt x="44616" y="555"/>
                    <a:pt x="44794" y="539"/>
                  </a:cubicBezTo>
                  <a:cubicBezTo>
                    <a:pt x="45083" y="139"/>
                    <a:pt x="44975" y="-38"/>
                    <a:pt x="44470" y="7"/>
                  </a:cubicBezTo>
                  <a:lnTo>
                    <a:pt x="44426" y="7"/>
                  </a:lnTo>
                  <a:cubicBezTo>
                    <a:pt x="42924" y="23"/>
                    <a:pt x="40155" y="590"/>
                    <a:pt x="36120" y="1706"/>
                  </a:cubicBezTo>
                  <a:cubicBezTo>
                    <a:pt x="26401" y="4546"/>
                    <a:pt x="20498" y="6459"/>
                    <a:pt x="18412" y="7442"/>
                  </a:cubicBezTo>
                  <a:cubicBezTo>
                    <a:pt x="8467" y="12839"/>
                    <a:pt x="2330" y="17107"/>
                    <a:pt x="1" y="20246"/>
                  </a:cubicBezTo>
                  <a:cubicBezTo>
                    <a:pt x="-20" y="20289"/>
                    <a:pt x="237" y="20125"/>
                    <a:pt x="773" y="19754"/>
                  </a:cubicBezTo>
                  <a:cubicBezTo>
                    <a:pt x="2342" y="19269"/>
                    <a:pt x="3624" y="18791"/>
                    <a:pt x="4619" y="183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F4B05E5F-2A21-631D-4D7B-F3FA0D1C48E5}"/>
                </a:ext>
              </a:extLst>
            </p:cNvPr>
            <p:cNvSpPr/>
            <p:nvPr/>
          </p:nvSpPr>
          <p:spPr>
            <a:xfrm>
              <a:off x="6204248" y="3093928"/>
              <a:ext cx="58076" cy="23312"/>
            </a:xfrm>
            <a:custGeom>
              <a:avLst/>
              <a:gdLst>
                <a:gd name="connsiteX0" fmla="*/ 17175 w 58076"/>
                <a:gd name="connsiteY0" fmla="*/ 15811 h 23312"/>
                <a:gd name="connsiteX1" fmla="*/ 23110 w 58076"/>
                <a:gd name="connsiteY1" fmla="*/ 13651 h 23312"/>
                <a:gd name="connsiteX2" fmla="*/ 35689 w 58076"/>
                <a:gd name="connsiteY2" fmla="*/ 9378 h 23312"/>
                <a:gd name="connsiteX3" fmla="*/ 43495 w 58076"/>
                <a:gd name="connsiteY3" fmla="*/ 6402 h 23312"/>
                <a:gd name="connsiteX4" fmla="*/ 57891 w 58076"/>
                <a:gd name="connsiteY4" fmla="*/ 2 h 23312"/>
                <a:gd name="connsiteX5" fmla="*/ 57697 w 58076"/>
                <a:gd name="connsiteY5" fmla="*/ 6 h 23312"/>
                <a:gd name="connsiteX6" fmla="*/ 48317 w 58076"/>
                <a:gd name="connsiteY6" fmla="*/ 1944 h 23312"/>
                <a:gd name="connsiteX7" fmla="*/ 26771 w 58076"/>
                <a:gd name="connsiteY7" fmla="*/ 7977 h 23312"/>
                <a:gd name="connsiteX8" fmla="*/ 23880 w 58076"/>
                <a:gd name="connsiteY8" fmla="*/ 8982 h 23312"/>
                <a:gd name="connsiteX9" fmla="*/ 0 w 58076"/>
                <a:gd name="connsiteY9" fmla="*/ 23313 h 23312"/>
                <a:gd name="connsiteX10" fmla="*/ 825 w 58076"/>
                <a:gd name="connsiteY10" fmla="*/ 22795 h 23312"/>
                <a:gd name="connsiteX11" fmla="*/ 4904 w 58076"/>
                <a:gd name="connsiteY11" fmla="*/ 21321 h 23312"/>
                <a:gd name="connsiteX12" fmla="*/ 17175 w 58076"/>
                <a:gd name="connsiteY12" fmla="*/ 15811 h 23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8076" h="23312">
                  <a:moveTo>
                    <a:pt x="17175" y="15811"/>
                  </a:moveTo>
                  <a:cubicBezTo>
                    <a:pt x="18684" y="15218"/>
                    <a:pt x="20663" y="14498"/>
                    <a:pt x="23110" y="13651"/>
                  </a:cubicBezTo>
                  <a:cubicBezTo>
                    <a:pt x="26597" y="12524"/>
                    <a:pt x="30790" y="11100"/>
                    <a:pt x="35689" y="9378"/>
                  </a:cubicBezTo>
                  <a:cubicBezTo>
                    <a:pt x="38902" y="8216"/>
                    <a:pt x="41504" y="7224"/>
                    <a:pt x="43495" y="6402"/>
                  </a:cubicBezTo>
                  <a:cubicBezTo>
                    <a:pt x="54313" y="2057"/>
                    <a:pt x="59112" y="-76"/>
                    <a:pt x="57891" y="2"/>
                  </a:cubicBezTo>
                  <a:lnTo>
                    <a:pt x="57697" y="6"/>
                  </a:lnTo>
                  <a:cubicBezTo>
                    <a:pt x="55898" y="113"/>
                    <a:pt x="52771" y="760"/>
                    <a:pt x="48317" y="1944"/>
                  </a:cubicBezTo>
                  <a:lnTo>
                    <a:pt x="26771" y="7977"/>
                  </a:lnTo>
                  <a:cubicBezTo>
                    <a:pt x="25893" y="8198"/>
                    <a:pt x="24929" y="8532"/>
                    <a:pt x="23880" y="8982"/>
                  </a:cubicBezTo>
                  <a:cubicBezTo>
                    <a:pt x="11573" y="14099"/>
                    <a:pt x="3613" y="18877"/>
                    <a:pt x="0" y="23313"/>
                  </a:cubicBezTo>
                  <a:lnTo>
                    <a:pt x="825" y="22795"/>
                  </a:lnTo>
                  <a:cubicBezTo>
                    <a:pt x="2491" y="22290"/>
                    <a:pt x="3850" y="21798"/>
                    <a:pt x="4904" y="21321"/>
                  </a:cubicBezTo>
                  <a:cubicBezTo>
                    <a:pt x="9313" y="19078"/>
                    <a:pt x="13403" y="17242"/>
                    <a:pt x="17175" y="1581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B0441967-2C1A-7D8F-5559-60F0E73C69F6}"/>
                </a:ext>
              </a:extLst>
            </p:cNvPr>
            <p:cNvSpPr/>
            <p:nvPr/>
          </p:nvSpPr>
          <p:spPr>
            <a:xfrm>
              <a:off x="6200613" y="3109662"/>
              <a:ext cx="29787" cy="15264"/>
            </a:xfrm>
            <a:custGeom>
              <a:avLst/>
              <a:gdLst>
                <a:gd name="connsiteX0" fmla="*/ 1029 w 29787"/>
                <a:gd name="connsiteY0" fmla="*/ 14593 h 15264"/>
                <a:gd name="connsiteX1" fmla="*/ 4343 w 29787"/>
                <a:gd name="connsiteY1" fmla="*/ 12943 h 15264"/>
                <a:gd name="connsiteX2" fmla="*/ 16657 w 29787"/>
                <a:gd name="connsiteY2" fmla="*/ 7059 h 15264"/>
                <a:gd name="connsiteX3" fmla="*/ 21711 w 29787"/>
                <a:gd name="connsiteY3" fmla="*/ 4554 h 15264"/>
                <a:gd name="connsiteX4" fmla="*/ 23937 w 29787"/>
                <a:gd name="connsiteY4" fmla="*/ 3379 h 15264"/>
                <a:gd name="connsiteX5" fmla="*/ 27592 w 29787"/>
                <a:gd name="connsiteY5" fmla="*/ 1287 h 15264"/>
                <a:gd name="connsiteX6" fmla="*/ 28923 w 29787"/>
                <a:gd name="connsiteY6" fmla="*/ 352 h 15264"/>
                <a:gd name="connsiteX7" fmla="*/ 29788 w 29787"/>
                <a:gd name="connsiteY7" fmla="*/ 0 h 15264"/>
                <a:gd name="connsiteX8" fmla="*/ 29213 w 29787"/>
                <a:gd name="connsiteY8" fmla="*/ 63 h 15264"/>
                <a:gd name="connsiteX9" fmla="*/ 21850 w 29787"/>
                <a:gd name="connsiteY9" fmla="*/ 2041 h 15264"/>
                <a:gd name="connsiteX10" fmla="*/ 14629 w 29787"/>
                <a:gd name="connsiteY10" fmla="*/ 5093 h 15264"/>
                <a:gd name="connsiteX11" fmla="*/ 0 w 29787"/>
                <a:gd name="connsiteY11" fmla="*/ 15265 h 15264"/>
                <a:gd name="connsiteX12" fmla="*/ 1029 w 29787"/>
                <a:gd name="connsiteY12" fmla="*/ 14593 h 15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9787" h="15264">
                  <a:moveTo>
                    <a:pt x="1029" y="14593"/>
                  </a:moveTo>
                  <a:lnTo>
                    <a:pt x="4343" y="12943"/>
                  </a:lnTo>
                  <a:cubicBezTo>
                    <a:pt x="5483" y="12358"/>
                    <a:pt x="9588" y="10396"/>
                    <a:pt x="16657" y="7059"/>
                  </a:cubicBezTo>
                  <a:cubicBezTo>
                    <a:pt x="18397" y="6219"/>
                    <a:pt x="20081" y="5385"/>
                    <a:pt x="21711" y="4554"/>
                  </a:cubicBezTo>
                  <a:lnTo>
                    <a:pt x="23937" y="3379"/>
                  </a:lnTo>
                  <a:lnTo>
                    <a:pt x="27592" y="1287"/>
                  </a:lnTo>
                  <a:cubicBezTo>
                    <a:pt x="28117" y="996"/>
                    <a:pt x="28561" y="685"/>
                    <a:pt x="28923" y="352"/>
                  </a:cubicBezTo>
                  <a:lnTo>
                    <a:pt x="29788" y="0"/>
                  </a:lnTo>
                  <a:lnTo>
                    <a:pt x="29213" y="63"/>
                  </a:lnTo>
                  <a:cubicBezTo>
                    <a:pt x="27800" y="216"/>
                    <a:pt x="25346" y="874"/>
                    <a:pt x="21850" y="2041"/>
                  </a:cubicBezTo>
                  <a:cubicBezTo>
                    <a:pt x="19316" y="2887"/>
                    <a:pt x="16909" y="3904"/>
                    <a:pt x="14629" y="5093"/>
                  </a:cubicBezTo>
                  <a:cubicBezTo>
                    <a:pt x="10896" y="6904"/>
                    <a:pt x="6020" y="10295"/>
                    <a:pt x="0" y="15265"/>
                  </a:cubicBezTo>
                  <a:lnTo>
                    <a:pt x="1029" y="1459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9B08087E-EE57-441E-3329-98D09A48963F}"/>
                </a:ext>
              </a:extLst>
            </p:cNvPr>
            <p:cNvSpPr/>
            <p:nvPr/>
          </p:nvSpPr>
          <p:spPr>
            <a:xfrm>
              <a:off x="6154694" y="3155177"/>
              <a:ext cx="39713" cy="71097"/>
            </a:xfrm>
            <a:custGeom>
              <a:avLst/>
              <a:gdLst>
                <a:gd name="connsiteX0" fmla="*/ 22940 w 39713"/>
                <a:gd name="connsiteY0" fmla="*/ 17238 h 71097"/>
                <a:gd name="connsiteX1" fmla="*/ 11727 w 39713"/>
                <a:gd name="connsiteY1" fmla="*/ 32222 h 71097"/>
                <a:gd name="connsiteX2" fmla="*/ 2561 w 39713"/>
                <a:gd name="connsiteY2" fmla="*/ 54124 h 71097"/>
                <a:gd name="connsiteX3" fmla="*/ 0 w 39713"/>
                <a:gd name="connsiteY3" fmla="*/ 71097 h 71097"/>
                <a:gd name="connsiteX4" fmla="*/ 187 w 39713"/>
                <a:gd name="connsiteY4" fmla="*/ 70202 h 71097"/>
                <a:gd name="connsiteX5" fmla="*/ 3717 w 39713"/>
                <a:gd name="connsiteY5" fmla="*/ 59270 h 71097"/>
                <a:gd name="connsiteX6" fmla="*/ 5098 w 39713"/>
                <a:gd name="connsiteY6" fmla="*/ 55403 h 71097"/>
                <a:gd name="connsiteX7" fmla="*/ 13504 w 39713"/>
                <a:gd name="connsiteY7" fmla="*/ 38338 h 71097"/>
                <a:gd name="connsiteX8" fmla="*/ 18790 w 39713"/>
                <a:gd name="connsiteY8" fmla="*/ 29773 h 71097"/>
                <a:gd name="connsiteX9" fmla="*/ 22954 w 39713"/>
                <a:gd name="connsiteY9" fmla="*/ 23872 h 71097"/>
                <a:gd name="connsiteX10" fmla="*/ 32012 w 39713"/>
                <a:gd name="connsiteY10" fmla="*/ 11528 h 71097"/>
                <a:gd name="connsiteX11" fmla="*/ 37534 w 39713"/>
                <a:gd name="connsiteY11" fmla="*/ 3244 h 71097"/>
                <a:gd name="connsiteX12" fmla="*/ 38543 w 39713"/>
                <a:gd name="connsiteY12" fmla="*/ 1431 h 71097"/>
                <a:gd name="connsiteX13" fmla="*/ 39713 w 39713"/>
                <a:gd name="connsiteY13" fmla="*/ 0 h 71097"/>
                <a:gd name="connsiteX14" fmla="*/ 38830 w 39713"/>
                <a:gd name="connsiteY14" fmla="*/ 692 h 71097"/>
                <a:gd name="connsiteX15" fmla="*/ 22940 w 39713"/>
                <a:gd name="connsiteY15" fmla="*/ 17238 h 71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713" h="71097">
                  <a:moveTo>
                    <a:pt x="22940" y="17238"/>
                  </a:moveTo>
                  <a:cubicBezTo>
                    <a:pt x="17549" y="23413"/>
                    <a:pt x="13811" y="28408"/>
                    <a:pt x="11727" y="32222"/>
                  </a:cubicBezTo>
                  <a:cubicBezTo>
                    <a:pt x="8383" y="38455"/>
                    <a:pt x="5328" y="45756"/>
                    <a:pt x="2561" y="54124"/>
                  </a:cubicBezTo>
                  <a:cubicBezTo>
                    <a:pt x="1468" y="57572"/>
                    <a:pt x="614" y="63230"/>
                    <a:pt x="0" y="71097"/>
                  </a:cubicBezTo>
                  <a:lnTo>
                    <a:pt x="187" y="70202"/>
                  </a:lnTo>
                  <a:lnTo>
                    <a:pt x="3717" y="59270"/>
                  </a:lnTo>
                  <a:cubicBezTo>
                    <a:pt x="4226" y="57694"/>
                    <a:pt x="4687" y="56405"/>
                    <a:pt x="5098" y="55403"/>
                  </a:cubicBezTo>
                  <a:cubicBezTo>
                    <a:pt x="7985" y="48888"/>
                    <a:pt x="10787" y="43199"/>
                    <a:pt x="13504" y="38338"/>
                  </a:cubicBezTo>
                  <a:cubicBezTo>
                    <a:pt x="15129" y="35387"/>
                    <a:pt x="16891" y="32532"/>
                    <a:pt x="18790" y="29773"/>
                  </a:cubicBezTo>
                  <a:lnTo>
                    <a:pt x="22954" y="23872"/>
                  </a:lnTo>
                  <a:lnTo>
                    <a:pt x="32012" y="11528"/>
                  </a:lnTo>
                  <a:lnTo>
                    <a:pt x="37534" y="3244"/>
                  </a:lnTo>
                  <a:lnTo>
                    <a:pt x="38543" y="1431"/>
                  </a:lnTo>
                  <a:lnTo>
                    <a:pt x="39713" y="0"/>
                  </a:lnTo>
                  <a:lnTo>
                    <a:pt x="38830" y="692"/>
                  </a:lnTo>
                  <a:cubicBezTo>
                    <a:pt x="35685" y="3166"/>
                    <a:pt x="30388" y="8681"/>
                    <a:pt x="22940" y="172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ADCCD381-2286-D11D-DF2F-28EE4E538BF5}"/>
                </a:ext>
              </a:extLst>
            </p:cNvPr>
            <p:cNvSpPr/>
            <p:nvPr/>
          </p:nvSpPr>
          <p:spPr>
            <a:xfrm>
              <a:off x="6148561" y="3168088"/>
              <a:ext cx="22638" cy="54314"/>
            </a:xfrm>
            <a:custGeom>
              <a:avLst/>
              <a:gdLst>
                <a:gd name="connsiteX0" fmla="*/ 71 w 22638"/>
                <a:gd name="connsiteY0" fmla="*/ 48441 h 54314"/>
                <a:gd name="connsiteX1" fmla="*/ 113 w 22638"/>
                <a:gd name="connsiteY1" fmla="*/ 54315 h 54314"/>
                <a:gd name="connsiteX2" fmla="*/ 7102 w 22638"/>
                <a:gd name="connsiteY2" fmla="*/ 32623 h 54314"/>
                <a:gd name="connsiteX3" fmla="*/ 15448 w 22638"/>
                <a:gd name="connsiteY3" fmla="*/ 14348 h 54314"/>
                <a:gd name="connsiteX4" fmla="*/ 21861 w 22638"/>
                <a:gd name="connsiteY4" fmla="*/ 1671 h 54314"/>
                <a:gd name="connsiteX5" fmla="*/ 22272 w 22638"/>
                <a:gd name="connsiteY5" fmla="*/ 528 h 54314"/>
                <a:gd name="connsiteX6" fmla="*/ 22639 w 22638"/>
                <a:gd name="connsiteY6" fmla="*/ 0 h 54314"/>
                <a:gd name="connsiteX7" fmla="*/ 22313 w 22638"/>
                <a:gd name="connsiteY7" fmla="*/ 249 h 54314"/>
                <a:gd name="connsiteX8" fmla="*/ 14262 w 22638"/>
                <a:gd name="connsiteY8" fmla="*/ 10435 h 54314"/>
                <a:gd name="connsiteX9" fmla="*/ 5952 w 22638"/>
                <a:gd name="connsiteY9" fmla="*/ 25826 h 54314"/>
                <a:gd name="connsiteX10" fmla="*/ 927 w 22638"/>
                <a:gd name="connsiteY10" fmla="*/ 42904 h 54314"/>
                <a:gd name="connsiteX11" fmla="*/ 71 w 22638"/>
                <a:gd name="connsiteY11" fmla="*/ 48441 h 54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638" h="54314">
                  <a:moveTo>
                    <a:pt x="71" y="48441"/>
                  </a:moveTo>
                  <a:cubicBezTo>
                    <a:pt x="-36" y="49081"/>
                    <a:pt x="-22" y="51038"/>
                    <a:pt x="113" y="54315"/>
                  </a:cubicBezTo>
                  <a:cubicBezTo>
                    <a:pt x="102" y="51947"/>
                    <a:pt x="2432" y="44717"/>
                    <a:pt x="7102" y="32623"/>
                  </a:cubicBezTo>
                  <a:lnTo>
                    <a:pt x="15448" y="14348"/>
                  </a:lnTo>
                  <a:cubicBezTo>
                    <a:pt x="15511" y="14093"/>
                    <a:pt x="17648" y="9867"/>
                    <a:pt x="21861" y="1671"/>
                  </a:cubicBezTo>
                  <a:cubicBezTo>
                    <a:pt x="22065" y="1282"/>
                    <a:pt x="22203" y="901"/>
                    <a:pt x="22272" y="528"/>
                  </a:cubicBezTo>
                  <a:lnTo>
                    <a:pt x="22639" y="0"/>
                  </a:lnTo>
                  <a:lnTo>
                    <a:pt x="22313" y="249"/>
                  </a:lnTo>
                  <a:cubicBezTo>
                    <a:pt x="20351" y="1854"/>
                    <a:pt x="17667" y="5250"/>
                    <a:pt x="14262" y="10435"/>
                  </a:cubicBezTo>
                  <a:cubicBezTo>
                    <a:pt x="10938" y="15664"/>
                    <a:pt x="8167" y="20795"/>
                    <a:pt x="5952" y="25826"/>
                  </a:cubicBezTo>
                  <a:cubicBezTo>
                    <a:pt x="4134" y="29870"/>
                    <a:pt x="2459" y="35562"/>
                    <a:pt x="927" y="42904"/>
                  </a:cubicBezTo>
                  <a:cubicBezTo>
                    <a:pt x="410" y="45414"/>
                    <a:pt x="126" y="47259"/>
                    <a:pt x="71" y="4844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C03BB837-CE73-9D73-E200-249B4A07F485}"/>
                </a:ext>
              </a:extLst>
            </p:cNvPr>
            <p:cNvSpPr/>
            <p:nvPr/>
          </p:nvSpPr>
          <p:spPr>
            <a:xfrm>
              <a:off x="6146156" y="3210315"/>
              <a:ext cx="31156" cy="78700"/>
            </a:xfrm>
            <a:custGeom>
              <a:avLst/>
              <a:gdLst>
                <a:gd name="connsiteX0" fmla="*/ 20143 w 31156"/>
                <a:gd name="connsiteY0" fmla="*/ 44053 h 78700"/>
                <a:gd name="connsiteX1" fmla="*/ 24994 w 31156"/>
                <a:gd name="connsiteY1" fmla="*/ 30291 h 78700"/>
                <a:gd name="connsiteX2" fmla="*/ 26170 w 31156"/>
                <a:gd name="connsiteY2" fmla="*/ 24842 h 78700"/>
                <a:gd name="connsiteX3" fmla="*/ 30029 w 31156"/>
                <a:gd name="connsiteY3" fmla="*/ 5671 h 78700"/>
                <a:gd name="connsiteX4" fmla="*/ 30990 w 31156"/>
                <a:gd name="connsiteY4" fmla="*/ 1454 h 78700"/>
                <a:gd name="connsiteX5" fmla="*/ 31117 w 31156"/>
                <a:gd name="connsiteY5" fmla="*/ 0 h 78700"/>
                <a:gd name="connsiteX6" fmla="*/ 31039 w 31156"/>
                <a:gd name="connsiteY6" fmla="*/ 92 h 78700"/>
                <a:gd name="connsiteX7" fmla="*/ 28209 w 31156"/>
                <a:gd name="connsiteY7" fmla="*/ 5754 h 78700"/>
                <a:gd name="connsiteX8" fmla="*/ 21151 w 31156"/>
                <a:gd name="connsiteY8" fmla="*/ 28645 h 78700"/>
                <a:gd name="connsiteX9" fmla="*/ 20189 w 31156"/>
                <a:gd name="connsiteY9" fmla="*/ 31227 h 78700"/>
                <a:gd name="connsiteX10" fmla="*/ 12085 w 31156"/>
                <a:gd name="connsiteY10" fmla="*/ 51163 h 78700"/>
                <a:gd name="connsiteX11" fmla="*/ 1845 w 31156"/>
                <a:gd name="connsiteY11" fmla="*/ 73739 h 78700"/>
                <a:gd name="connsiteX12" fmla="*/ 434 w 31156"/>
                <a:gd name="connsiteY12" fmla="*/ 77338 h 78700"/>
                <a:gd name="connsiteX13" fmla="*/ 52 w 31156"/>
                <a:gd name="connsiteY13" fmla="*/ 78673 h 78700"/>
                <a:gd name="connsiteX14" fmla="*/ 820 w 31156"/>
                <a:gd name="connsiteY14" fmla="*/ 77448 h 78700"/>
                <a:gd name="connsiteX15" fmla="*/ 5261 w 31156"/>
                <a:gd name="connsiteY15" fmla="*/ 72320 h 78700"/>
                <a:gd name="connsiteX16" fmla="*/ 8954 w 31156"/>
                <a:gd name="connsiteY16" fmla="*/ 66405 h 78700"/>
                <a:gd name="connsiteX17" fmla="*/ 20143 w 31156"/>
                <a:gd name="connsiteY17" fmla="*/ 44053 h 78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1156" h="78700">
                  <a:moveTo>
                    <a:pt x="20143" y="44053"/>
                  </a:moveTo>
                  <a:cubicBezTo>
                    <a:pt x="22002" y="39356"/>
                    <a:pt x="23619" y="34769"/>
                    <a:pt x="24994" y="30291"/>
                  </a:cubicBezTo>
                  <a:lnTo>
                    <a:pt x="26170" y="24842"/>
                  </a:lnTo>
                  <a:lnTo>
                    <a:pt x="30029" y="5671"/>
                  </a:lnTo>
                  <a:lnTo>
                    <a:pt x="30990" y="1454"/>
                  </a:lnTo>
                  <a:cubicBezTo>
                    <a:pt x="31154" y="755"/>
                    <a:pt x="31197" y="270"/>
                    <a:pt x="31117" y="0"/>
                  </a:cubicBezTo>
                  <a:lnTo>
                    <a:pt x="31039" y="92"/>
                  </a:lnTo>
                  <a:cubicBezTo>
                    <a:pt x="29977" y="1605"/>
                    <a:pt x="29033" y="3493"/>
                    <a:pt x="28209" y="5754"/>
                  </a:cubicBezTo>
                  <a:cubicBezTo>
                    <a:pt x="27282" y="8295"/>
                    <a:pt x="24929" y="15925"/>
                    <a:pt x="21151" y="28645"/>
                  </a:cubicBezTo>
                  <a:cubicBezTo>
                    <a:pt x="21110" y="28837"/>
                    <a:pt x="20790" y="29698"/>
                    <a:pt x="20189" y="31227"/>
                  </a:cubicBezTo>
                  <a:lnTo>
                    <a:pt x="12085" y="51163"/>
                  </a:lnTo>
                  <a:cubicBezTo>
                    <a:pt x="10054" y="56055"/>
                    <a:pt x="6641" y="63580"/>
                    <a:pt x="1845" y="73739"/>
                  </a:cubicBezTo>
                  <a:cubicBezTo>
                    <a:pt x="1385" y="74787"/>
                    <a:pt x="916" y="75987"/>
                    <a:pt x="434" y="77338"/>
                  </a:cubicBezTo>
                  <a:cubicBezTo>
                    <a:pt x="45" y="78375"/>
                    <a:pt x="-83" y="78820"/>
                    <a:pt x="52" y="78673"/>
                  </a:cubicBezTo>
                  <a:lnTo>
                    <a:pt x="820" y="77448"/>
                  </a:lnTo>
                  <a:cubicBezTo>
                    <a:pt x="2708" y="75552"/>
                    <a:pt x="4188" y="73843"/>
                    <a:pt x="5261" y="72320"/>
                  </a:cubicBezTo>
                  <a:cubicBezTo>
                    <a:pt x="5721" y="71783"/>
                    <a:pt x="6951" y="69811"/>
                    <a:pt x="8954" y="66405"/>
                  </a:cubicBezTo>
                  <a:cubicBezTo>
                    <a:pt x="13970" y="57598"/>
                    <a:pt x="17700" y="50148"/>
                    <a:pt x="20143" y="440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02CD646E-3BCE-909D-3387-0080203C1A99}"/>
                </a:ext>
              </a:extLst>
            </p:cNvPr>
            <p:cNvSpPr/>
            <p:nvPr/>
          </p:nvSpPr>
          <p:spPr>
            <a:xfrm>
              <a:off x="6158712" y="3479845"/>
              <a:ext cx="12064" cy="63533"/>
            </a:xfrm>
            <a:custGeom>
              <a:avLst/>
              <a:gdLst>
                <a:gd name="connsiteX0" fmla="*/ 6773 w 12064"/>
                <a:gd name="connsiteY0" fmla="*/ 43574 h 63533"/>
                <a:gd name="connsiteX1" fmla="*/ 4717 w 12064"/>
                <a:gd name="connsiteY1" fmla="*/ 33319 h 63533"/>
                <a:gd name="connsiteX2" fmla="*/ 4126 w 12064"/>
                <a:gd name="connsiteY2" fmla="*/ 26261 h 63533"/>
                <a:gd name="connsiteX3" fmla="*/ 5122 w 12064"/>
                <a:gd name="connsiteY3" fmla="*/ 17209 h 63533"/>
                <a:gd name="connsiteX4" fmla="*/ 6366 w 12064"/>
                <a:gd name="connsiteY4" fmla="*/ 12745 h 63533"/>
                <a:gd name="connsiteX5" fmla="*/ 9723 w 12064"/>
                <a:gd name="connsiteY5" fmla="*/ 2496 h 63533"/>
                <a:gd name="connsiteX6" fmla="*/ 10088 w 12064"/>
                <a:gd name="connsiteY6" fmla="*/ 881 h 63533"/>
                <a:gd name="connsiteX7" fmla="*/ 10512 w 12064"/>
                <a:gd name="connsiteY7" fmla="*/ 0 h 63533"/>
                <a:gd name="connsiteX8" fmla="*/ 10111 w 12064"/>
                <a:gd name="connsiteY8" fmla="*/ 454 h 63533"/>
                <a:gd name="connsiteX9" fmla="*/ 2138 w 12064"/>
                <a:gd name="connsiteY9" fmla="*/ 15589 h 63533"/>
                <a:gd name="connsiteX10" fmla="*/ 385 w 12064"/>
                <a:gd name="connsiteY10" fmla="*/ 22375 h 63533"/>
                <a:gd name="connsiteX11" fmla="*/ 94 w 12064"/>
                <a:gd name="connsiteY11" fmla="*/ 24872 h 63533"/>
                <a:gd name="connsiteX12" fmla="*/ 20 w 12064"/>
                <a:gd name="connsiteY12" fmla="*/ 28890 h 63533"/>
                <a:gd name="connsiteX13" fmla="*/ 920 w 12064"/>
                <a:gd name="connsiteY13" fmla="*/ 34909 h 63533"/>
                <a:gd name="connsiteX14" fmla="*/ 3015 w 12064"/>
                <a:gd name="connsiteY14" fmla="*/ 42304 h 63533"/>
                <a:gd name="connsiteX15" fmla="*/ 4783 w 12064"/>
                <a:gd name="connsiteY15" fmla="*/ 47848 h 63533"/>
                <a:gd name="connsiteX16" fmla="*/ 12064 w 12064"/>
                <a:gd name="connsiteY16" fmla="*/ 63533 h 63533"/>
                <a:gd name="connsiteX17" fmla="*/ 9085 w 12064"/>
                <a:gd name="connsiteY17" fmla="*/ 53260 h 63533"/>
                <a:gd name="connsiteX18" fmla="*/ 6773 w 12064"/>
                <a:gd name="connsiteY18" fmla="*/ 43574 h 63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2064" h="63533">
                  <a:moveTo>
                    <a:pt x="6773" y="43574"/>
                  </a:moveTo>
                  <a:cubicBezTo>
                    <a:pt x="5681" y="38356"/>
                    <a:pt x="4996" y="34939"/>
                    <a:pt x="4717" y="33319"/>
                  </a:cubicBezTo>
                  <a:cubicBezTo>
                    <a:pt x="4585" y="32561"/>
                    <a:pt x="4388" y="30208"/>
                    <a:pt x="4126" y="26261"/>
                  </a:cubicBezTo>
                  <a:cubicBezTo>
                    <a:pt x="4052" y="23232"/>
                    <a:pt x="4385" y="20214"/>
                    <a:pt x="5122" y="17209"/>
                  </a:cubicBezTo>
                  <a:cubicBezTo>
                    <a:pt x="5452" y="15811"/>
                    <a:pt x="5866" y="14324"/>
                    <a:pt x="6366" y="12745"/>
                  </a:cubicBezTo>
                  <a:lnTo>
                    <a:pt x="9723" y="2496"/>
                  </a:lnTo>
                  <a:cubicBezTo>
                    <a:pt x="9922" y="1915"/>
                    <a:pt x="10043" y="1377"/>
                    <a:pt x="10088" y="881"/>
                  </a:cubicBezTo>
                  <a:lnTo>
                    <a:pt x="10512" y="0"/>
                  </a:lnTo>
                  <a:lnTo>
                    <a:pt x="10111" y="454"/>
                  </a:lnTo>
                  <a:cubicBezTo>
                    <a:pt x="7327" y="3926"/>
                    <a:pt x="4669" y="8971"/>
                    <a:pt x="2138" y="15589"/>
                  </a:cubicBezTo>
                  <a:cubicBezTo>
                    <a:pt x="1280" y="18108"/>
                    <a:pt x="695" y="20370"/>
                    <a:pt x="385" y="22375"/>
                  </a:cubicBezTo>
                  <a:cubicBezTo>
                    <a:pt x="268" y="23012"/>
                    <a:pt x="171" y="23844"/>
                    <a:pt x="94" y="24872"/>
                  </a:cubicBezTo>
                  <a:cubicBezTo>
                    <a:pt x="3" y="26499"/>
                    <a:pt x="-22" y="27838"/>
                    <a:pt x="20" y="28890"/>
                  </a:cubicBezTo>
                  <a:cubicBezTo>
                    <a:pt x="48" y="30339"/>
                    <a:pt x="348" y="32345"/>
                    <a:pt x="920" y="34909"/>
                  </a:cubicBezTo>
                  <a:cubicBezTo>
                    <a:pt x="1335" y="36547"/>
                    <a:pt x="2033" y="39012"/>
                    <a:pt x="3015" y="42304"/>
                  </a:cubicBezTo>
                  <a:cubicBezTo>
                    <a:pt x="3532" y="44075"/>
                    <a:pt x="4122" y="45923"/>
                    <a:pt x="4783" y="47848"/>
                  </a:cubicBezTo>
                  <a:cubicBezTo>
                    <a:pt x="6720" y="53530"/>
                    <a:pt x="9148" y="58759"/>
                    <a:pt x="12064" y="63533"/>
                  </a:cubicBezTo>
                  <a:cubicBezTo>
                    <a:pt x="11613" y="62533"/>
                    <a:pt x="10620" y="59109"/>
                    <a:pt x="9085" y="53260"/>
                  </a:cubicBezTo>
                  <a:cubicBezTo>
                    <a:pt x="8154" y="49743"/>
                    <a:pt x="7384" y="46515"/>
                    <a:pt x="6773" y="4357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9" name="任意多边形: 形状 258">
              <a:extLst>
                <a:ext uri="{FF2B5EF4-FFF2-40B4-BE49-F238E27FC236}">
                  <a16:creationId xmlns:a16="http://schemas.microsoft.com/office/drawing/2014/main" id="{111D6291-CD05-CF08-93A2-CD8DC667EC85}"/>
                </a:ext>
              </a:extLst>
            </p:cNvPr>
            <p:cNvSpPr/>
            <p:nvPr/>
          </p:nvSpPr>
          <p:spPr>
            <a:xfrm>
              <a:off x="6166265" y="3492472"/>
              <a:ext cx="7485" cy="43558"/>
            </a:xfrm>
            <a:custGeom>
              <a:avLst/>
              <a:gdLst>
                <a:gd name="connsiteX0" fmla="*/ 6841 w 7485"/>
                <a:gd name="connsiteY0" fmla="*/ 41339 h 43558"/>
                <a:gd name="connsiteX1" fmla="*/ 4825 w 7485"/>
                <a:gd name="connsiteY1" fmla="*/ 32971 h 43558"/>
                <a:gd name="connsiteX2" fmla="*/ 3795 w 7485"/>
                <a:gd name="connsiteY2" fmla="*/ 26753 h 43558"/>
                <a:gd name="connsiteX3" fmla="*/ 3586 w 7485"/>
                <a:gd name="connsiteY3" fmla="*/ 24293 h 43558"/>
                <a:gd name="connsiteX4" fmla="*/ 3390 w 7485"/>
                <a:gd name="connsiteY4" fmla="*/ 20436 h 43558"/>
                <a:gd name="connsiteX5" fmla="*/ 3108 w 7485"/>
                <a:gd name="connsiteY5" fmla="*/ 15882 h 43558"/>
                <a:gd name="connsiteX6" fmla="*/ 2800 w 7485"/>
                <a:gd name="connsiteY6" fmla="*/ 8966 h 43558"/>
                <a:gd name="connsiteX7" fmla="*/ 2785 w 7485"/>
                <a:gd name="connsiteY7" fmla="*/ 5809 h 43558"/>
                <a:gd name="connsiteX8" fmla="*/ 2834 w 7485"/>
                <a:gd name="connsiteY8" fmla="*/ 4650 h 43558"/>
                <a:gd name="connsiteX9" fmla="*/ 3015 w 7485"/>
                <a:gd name="connsiteY9" fmla="*/ 1617 h 43558"/>
                <a:gd name="connsiteX10" fmla="*/ 3018 w 7485"/>
                <a:gd name="connsiteY10" fmla="*/ 698 h 43558"/>
                <a:gd name="connsiteX11" fmla="*/ 2887 w 7485"/>
                <a:gd name="connsiteY11" fmla="*/ 240 h 43558"/>
                <a:gd name="connsiteX12" fmla="*/ 2908 w 7485"/>
                <a:gd name="connsiteY12" fmla="*/ 0 h 43558"/>
                <a:gd name="connsiteX13" fmla="*/ 2829 w 7485"/>
                <a:gd name="connsiteY13" fmla="*/ 135 h 43558"/>
                <a:gd name="connsiteX14" fmla="*/ 726 w 7485"/>
                <a:gd name="connsiteY14" fmla="*/ 7727 h 43558"/>
                <a:gd name="connsiteX15" fmla="*/ 84 w 7485"/>
                <a:gd name="connsiteY15" fmla="*/ 16366 h 43558"/>
                <a:gd name="connsiteX16" fmla="*/ 136 w 7485"/>
                <a:gd name="connsiteY16" fmla="*/ 22420 h 43558"/>
                <a:gd name="connsiteX17" fmla="*/ 2359 w 7485"/>
                <a:gd name="connsiteY17" fmla="*/ 32517 h 43558"/>
                <a:gd name="connsiteX18" fmla="*/ 4156 w 7485"/>
                <a:gd name="connsiteY18" fmla="*/ 36946 h 43558"/>
                <a:gd name="connsiteX19" fmla="*/ 7485 w 7485"/>
                <a:gd name="connsiteY19" fmla="*/ 43559 h 43558"/>
                <a:gd name="connsiteX20" fmla="*/ 7277 w 7485"/>
                <a:gd name="connsiteY20" fmla="*/ 43007 h 43558"/>
                <a:gd name="connsiteX21" fmla="*/ 6841 w 7485"/>
                <a:gd name="connsiteY21" fmla="*/ 41339 h 43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7485" h="43558">
                  <a:moveTo>
                    <a:pt x="6841" y="41339"/>
                  </a:moveTo>
                  <a:lnTo>
                    <a:pt x="4825" y="32971"/>
                  </a:lnTo>
                  <a:cubicBezTo>
                    <a:pt x="4350" y="30896"/>
                    <a:pt x="4006" y="28824"/>
                    <a:pt x="3795" y="26753"/>
                  </a:cubicBezTo>
                  <a:cubicBezTo>
                    <a:pt x="3713" y="25973"/>
                    <a:pt x="3643" y="25153"/>
                    <a:pt x="3586" y="24293"/>
                  </a:cubicBezTo>
                  <a:cubicBezTo>
                    <a:pt x="3565" y="24046"/>
                    <a:pt x="3500" y="22761"/>
                    <a:pt x="3390" y="20436"/>
                  </a:cubicBezTo>
                  <a:lnTo>
                    <a:pt x="3108" y="15882"/>
                  </a:lnTo>
                  <a:cubicBezTo>
                    <a:pt x="3020" y="14335"/>
                    <a:pt x="2918" y="12029"/>
                    <a:pt x="2800" y="8966"/>
                  </a:cubicBezTo>
                  <a:cubicBezTo>
                    <a:pt x="2758" y="7926"/>
                    <a:pt x="2753" y="6874"/>
                    <a:pt x="2785" y="5809"/>
                  </a:cubicBezTo>
                  <a:lnTo>
                    <a:pt x="2834" y="4650"/>
                  </a:lnTo>
                  <a:cubicBezTo>
                    <a:pt x="2968" y="2758"/>
                    <a:pt x="3028" y="1747"/>
                    <a:pt x="3015" y="1617"/>
                  </a:cubicBezTo>
                  <a:lnTo>
                    <a:pt x="3018" y="698"/>
                  </a:lnTo>
                  <a:cubicBezTo>
                    <a:pt x="3026" y="538"/>
                    <a:pt x="2982" y="385"/>
                    <a:pt x="2887" y="240"/>
                  </a:cubicBezTo>
                  <a:lnTo>
                    <a:pt x="2908" y="0"/>
                  </a:lnTo>
                  <a:lnTo>
                    <a:pt x="2829" y="135"/>
                  </a:lnTo>
                  <a:cubicBezTo>
                    <a:pt x="1797" y="2365"/>
                    <a:pt x="1096" y="4896"/>
                    <a:pt x="726" y="7727"/>
                  </a:cubicBezTo>
                  <a:cubicBezTo>
                    <a:pt x="415" y="10520"/>
                    <a:pt x="201" y="13399"/>
                    <a:pt x="84" y="16366"/>
                  </a:cubicBezTo>
                  <a:cubicBezTo>
                    <a:pt x="-43" y="19470"/>
                    <a:pt x="-26" y="21488"/>
                    <a:pt x="136" y="22420"/>
                  </a:cubicBezTo>
                  <a:cubicBezTo>
                    <a:pt x="561" y="26084"/>
                    <a:pt x="1302" y="29449"/>
                    <a:pt x="2359" y="32517"/>
                  </a:cubicBezTo>
                  <a:cubicBezTo>
                    <a:pt x="2894" y="34047"/>
                    <a:pt x="3494" y="35524"/>
                    <a:pt x="4156" y="36946"/>
                  </a:cubicBezTo>
                  <a:lnTo>
                    <a:pt x="7485" y="43559"/>
                  </a:lnTo>
                  <a:lnTo>
                    <a:pt x="7277" y="43007"/>
                  </a:lnTo>
                  <a:lnTo>
                    <a:pt x="6841" y="4133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E60EA5B3-0126-CB16-49A8-F9D705BC76BB}"/>
                </a:ext>
              </a:extLst>
            </p:cNvPr>
            <p:cNvSpPr/>
            <p:nvPr/>
          </p:nvSpPr>
          <p:spPr>
            <a:xfrm>
              <a:off x="6174560" y="3512096"/>
              <a:ext cx="11047" cy="42715"/>
            </a:xfrm>
            <a:custGeom>
              <a:avLst/>
              <a:gdLst>
                <a:gd name="connsiteX0" fmla="*/ 8443 w 11047"/>
                <a:gd name="connsiteY0" fmla="*/ 33120 h 42715"/>
                <a:gd name="connsiteX1" fmla="*/ 3892 w 11047"/>
                <a:gd name="connsiteY1" fmla="*/ 16709 h 42715"/>
                <a:gd name="connsiteX2" fmla="*/ 3100 w 11047"/>
                <a:gd name="connsiteY2" fmla="*/ 13003 h 42715"/>
                <a:gd name="connsiteX3" fmla="*/ 2014 w 11047"/>
                <a:gd name="connsiteY3" fmla="*/ 6725 h 42715"/>
                <a:gd name="connsiteX4" fmla="*/ 1678 w 11047"/>
                <a:gd name="connsiteY4" fmla="*/ 5001 h 42715"/>
                <a:gd name="connsiteX5" fmla="*/ 834 w 11047"/>
                <a:gd name="connsiteY5" fmla="*/ 1555 h 42715"/>
                <a:gd name="connsiteX6" fmla="*/ 494 w 11047"/>
                <a:gd name="connsiteY6" fmla="*/ 748 h 42715"/>
                <a:gd name="connsiteX7" fmla="*/ 412 w 11047"/>
                <a:gd name="connsiteY7" fmla="*/ 0 h 42715"/>
                <a:gd name="connsiteX8" fmla="*/ 325 w 11047"/>
                <a:gd name="connsiteY8" fmla="*/ 451 h 42715"/>
                <a:gd name="connsiteX9" fmla="*/ 118 w 11047"/>
                <a:gd name="connsiteY9" fmla="*/ 10627 h 42715"/>
                <a:gd name="connsiteX10" fmla="*/ 1202 w 11047"/>
                <a:gd name="connsiteY10" fmla="*/ 19989 h 42715"/>
                <a:gd name="connsiteX11" fmla="*/ 6569 w 11047"/>
                <a:gd name="connsiteY11" fmla="*/ 33918 h 42715"/>
                <a:gd name="connsiteX12" fmla="*/ 8466 w 11047"/>
                <a:gd name="connsiteY12" fmla="*/ 38048 h 42715"/>
                <a:gd name="connsiteX13" fmla="*/ 10617 w 11047"/>
                <a:gd name="connsiteY13" fmla="*/ 41845 h 42715"/>
                <a:gd name="connsiteX14" fmla="*/ 11048 w 11047"/>
                <a:gd name="connsiteY14" fmla="*/ 42715 h 42715"/>
                <a:gd name="connsiteX15" fmla="*/ 10497 w 11047"/>
                <a:gd name="connsiteY15" fmla="*/ 41103 h 42715"/>
                <a:gd name="connsiteX16" fmla="*/ 8443 w 11047"/>
                <a:gd name="connsiteY16" fmla="*/ 33120 h 42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047" h="42715">
                  <a:moveTo>
                    <a:pt x="8443" y="33120"/>
                  </a:moveTo>
                  <a:lnTo>
                    <a:pt x="3892" y="16709"/>
                  </a:lnTo>
                  <a:cubicBezTo>
                    <a:pt x="3578" y="15425"/>
                    <a:pt x="3314" y="14190"/>
                    <a:pt x="3100" y="13003"/>
                  </a:cubicBezTo>
                  <a:cubicBezTo>
                    <a:pt x="2964" y="12309"/>
                    <a:pt x="2602" y="10216"/>
                    <a:pt x="2014" y="6725"/>
                  </a:cubicBezTo>
                  <a:lnTo>
                    <a:pt x="1678" y="5001"/>
                  </a:lnTo>
                  <a:lnTo>
                    <a:pt x="834" y="1555"/>
                  </a:lnTo>
                  <a:cubicBezTo>
                    <a:pt x="738" y="1248"/>
                    <a:pt x="625" y="980"/>
                    <a:pt x="494" y="748"/>
                  </a:cubicBezTo>
                  <a:cubicBezTo>
                    <a:pt x="447" y="467"/>
                    <a:pt x="419" y="218"/>
                    <a:pt x="412" y="0"/>
                  </a:cubicBezTo>
                  <a:lnTo>
                    <a:pt x="325" y="451"/>
                  </a:lnTo>
                  <a:cubicBezTo>
                    <a:pt x="-22" y="2738"/>
                    <a:pt x="-91" y="6130"/>
                    <a:pt x="118" y="10627"/>
                  </a:cubicBezTo>
                  <a:cubicBezTo>
                    <a:pt x="287" y="14332"/>
                    <a:pt x="649" y="17452"/>
                    <a:pt x="1202" y="19989"/>
                  </a:cubicBezTo>
                  <a:cubicBezTo>
                    <a:pt x="1708" y="22043"/>
                    <a:pt x="3496" y="26686"/>
                    <a:pt x="6569" y="33918"/>
                  </a:cubicBezTo>
                  <a:cubicBezTo>
                    <a:pt x="7421" y="35874"/>
                    <a:pt x="8053" y="37251"/>
                    <a:pt x="8466" y="38048"/>
                  </a:cubicBezTo>
                  <a:cubicBezTo>
                    <a:pt x="8840" y="38819"/>
                    <a:pt x="9557" y="40084"/>
                    <a:pt x="10617" y="41845"/>
                  </a:cubicBezTo>
                  <a:lnTo>
                    <a:pt x="11048" y="42715"/>
                  </a:lnTo>
                  <a:cubicBezTo>
                    <a:pt x="10855" y="42276"/>
                    <a:pt x="10671" y="41739"/>
                    <a:pt x="10497" y="41103"/>
                  </a:cubicBezTo>
                  <a:cubicBezTo>
                    <a:pt x="10019" y="39109"/>
                    <a:pt x="9334" y="36447"/>
                    <a:pt x="8443" y="3312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id="{59A06B62-A631-31D8-6678-645F57AB9121}"/>
                </a:ext>
              </a:extLst>
            </p:cNvPr>
            <p:cNvSpPr/>
            <p:nvPr/>
          </p:nvSpPr>
          <p:spPr>
            <a:xfrm>
              <a:off x="6203065" y="3469552"/>
              <a:ext cx="9985" cy="36371"/>
            </a:xfrm>
            <a:custGeom>
              <a:avLst/>
              <a:gdLst>
                <a:gd name="connsiteX0" fmla="*/ 3617 w 9985"/>
                <a:gd name="connsiteY0" fmla="*/ 8852 h 36371"/>
                <a:gd name="connsiteX1" fmla="*/ 5154 w 9985"/>
                <a:gd name="connsiteY1" fmla="*/ 14248 h 36371"/>
                <a:gd name="connsiteX2" fmla="*/ 6016 w 9985"/>
                <a:gd name="connsiteY2" fmla="*/ 19587 h 36371"/>
                <a:gd name="connsiteX3" fmla="*/ 6914 w 9985"/>
                <a:gd name="connsiteY3" fmla="*/ 28069 h 36371"/>
                <a:gd name="connsiteX4" fmla="*/ 7386 w 9985"/>
                <a:gd name="connsiteY4" fmla="*/ 35068 h 36371"/>
                <a:gd name="connsiteX5" fmla="*/ 7490 w 9985"/>
                <a:gd name="connsiteY5" fmla="*/ 35521 h 36371"/>
                <a:gd name="connsiteX6" fmla="*/ 8415 w 9985"/>
                <a:gd name="connsiteY6" fmla="*/ 36371 h 36371"/>
                <a:gd name="connsiteX7" fmla="*/ 8461 w 9985"/>
                <a:gd name="connsiteY7" fmla="*/ 36204 h 36371"/>
                <a:gd name="connsiteX8" fmla="*/ 9537 w 9985"/>
                <a:gd name="connsiteY8" fmla="*/ 35528 h 36371"/>
                <a:gd name="connsiteX9" fmla="*/ 9683 w 9985"/>
                <a:gd name="connsiteY9" fmla="*/ 34940 h 36371"/>
                <a:gd name="connsiteX10" fmla="*/ 9934 w 9985"/>
                <a:gd name="connsiteY10" fmla="*/ 31042 h 36371"/>
                <a:gd name="connsiteX11" fmla="*/ 9950 w 9985"/>
                <a:gd name="connsiteY11" fmla="*/ 23797 h 36371"/>
                <a:gd name="connsiteX12" fmla="*/ 9324 w 9985"/>
                <a:gd name="connsiteY12" fmla="*/ 18528 h 36371"/>
                <a:gd name="connsiteX13" fmla="*/ 6101 w 9985"/>
                <a:gd name="connsiteY13" fmla="*/ 8749 h 36371"/>
                <a:gd name="connsiteX14" fmla="*/ 0 w 9985"/>
                <a:gd name="connsiteY14" fmla="*/ 0 h 36371"/>
                <a:gd name="connsiteX15" fmla="*/ 36 w 9985"/>
                <a:gd name="connsiteY15" fmla="*/ 81 h 36371"/>
                <a:gd name="connsiteX16" fmla="*/ 3617 w 9985"/>
                <a:gd name="connsiteY16" fmla="*/ 8852 h 36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985" h="36371">
                  <a:moveTo>
                    <a:pt x="3617" y="8852"/>
                  </a:moveTo>
                  <a:cubicBezTo>
                    <a:pt x="4274" y="10627"/>
                    <a:pt x="4786" y="12425"/>
                    <a:pt x="5154" y="14248"/>
                  </a:cubicBezTo>
                  <a:cubicBezTo>
                    <a:pt x="5551" y="16177"/>
                    <a:pt x="5839" y="17956"/>
                    <a:pt x="6016" y="19587"/>
                  </a:cubicBezTo>
                  <a:cubicBezTo>
                    <a:pt x="6587" y="24753"/>
                    <a:pt x="6886" y="27580"/>
                    <a:pt x="6914" y="28069"/>
                  </a:cubicBezTo>
                  <a:cubicBezTo>
                    <a:pt x="7236" y="31506"/>
                    <a:pt x="7393" y="33839"/>
                    <a:pt x="7386" y="35068"/>
                  </a:cubicBezTo>
                  <a:cubicBezTo>
                    <a:pt x="7397" y="35221"/>
                    <a:pt x="7432" y="35372"/>
                    <a:pt x="7490" y="35521"/>
                  </a:cubicBezTo>
                  <a:cubicBezTo>
                    <a:pt x="7590" y="35809"/>
                    <a:pt x="7898" y="36093"/>
                    <a:pt x="8415" y="36371"/>
                  </a:cubicBezTo>
                  <a:cubicBezTo>
                    <a:pt x="8443" y="36370"/>
                    <a:pt x="8459" y="36314"/>
                    <a:pt x="8461" y="36204"/>
                  </a:cubicBezTo>
                  <a:cubicBezTo>
                    <a:pt x="9055" y="35944"/>
                    <a:pt x="9414" y="35719"/>
                    <a:pt x="9537" y="35528"/>
                  </a:cubicBezTo>
                  <a:cubicBezTo>
                    <a:pt x="9630" y="35414"/>
                    <a:pt x="9679" y="35218"/>
                    <a:pt x="9683" y="34940"/>
                  </a:cubicBezTo>
                  <a:cubicBezTo>
                    <a:pt x="9856" y="33299"/>
                    <a:pt x="9940" y="32000"/>
                    <a:pt x="9934" y="31042"/>
                  </a:cubicBezTo>
                  <a:cubicBezTo>
                    <a:pt x="9997" y="28738"/>
                    <a:pt x="10002" y="26323"/>
                    <a:pt x="9950" y="23797"/>
                  </a:cubicBezTo>
                  <a:cubicBezTo>
                    <a:pt x="9942" y="22220"/>
                    <a:pt x="9733" y="20464"/>
                    <a:pt x="9324" y="18528"/>
                  </a:cubicBezTo>
                  <a:cubicBezTo>
                    <a:pt x="8378" y="14357"/>
                    <a:pt x="7304" y="11097"/>
                    <a:pt x="6101" y="8749"/>
                  </a:cubicBezTo>
                  <a:cubicBezTo>
                    <a:pt x="3224" y="3264"/>
                    <a:pt x="1191" y="347"/>
                    <a:pt x="0" y="0"/>
                  </a:cubicBezTo>
                  <a:lnTo>
                    <a:pt x="36" y="81"/>
                  </a:lnTo>
                  <a:cubicBezTo>
                    <a:pt x="916" y="1813"/>
                    <a:pt x="2110" y="4737"/>
                    <a:pt x="3617" y="885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D440B8B0-7D3A-D777-7915-E1AE80FB3B21}"/>
                </a:ext>
              </a:extLst>
            </p:cNvPr>
            <p:cNvSpPr/>
            <p:nvPr/>
          </p:nvSpPr>
          <p:spPr>
            <a:xfrm>
              <a:off x="6211903" y="3553784"/>
              <a:ext cx="3541" cy="15048"/>
            </a:xfrm>
            <a:custGeom>
              <a:avLst/>
              <a:gdLst>
                <a:gd name="connsiteX0" fmla="*/ 529 w 3541"/>
                <a:gd name="connsiteY0" fmla="*/ 889 h 15048"/>
                <a:gd name="connsiteX1" fmla="*/ 179 w 3541"/>
                <a:gd name="connsiteY1" fmla="*/ 327 h 15048"/>
                <a:gd name="connsiteX2" fmla="*/ 99 w 3541"/>
                <a:gd name="connsiteY2" fmla="*/ 0 h 15048"/>
                <a:gd name="connsiteX3" fmla="*/ 66 w 3541"/>
                <a:gd name="connsiteY3" fmla="*/ 216 h 15048"/>
                <a:gd name="connsiteX4" fmla="*/ 20 w 3541"/>
                <a:gd name="connsiteY4" fmla="*/ 737 h 15048"/>
                <a:gd name="connsiteX5" fmla="*/ 0 w 3541"/>
                <a:gd name="connsiteY5" fmla="*/ 1704 h 15048"/>
                <a:gd name="connsiteX6" fmla="*/ 117 w 3541"/>
                <a:gd name="connsiteY6" fmla="*/ 4050 h 15048"/>
                <a:gd name="connsiteX7" fmla="*/ 336 w 3541"/>
                <a:gd name="connsiteY7" fmla="*/ 5730 h 15048"/>
                <a:gd name="connsiteX8" fmla="*/ 505 w 3541"/>
                <a:gd name="connsiteY8" fmla="*/ 6577 h 15048"/>
                <a:gd name="connsiteX9" fmla="*/ 604 w 3541"/>
                <a:gd name="connsiteY9" fmla="*/ 7002 h 15048"/>
                <a:gd name="connsiteX10" fmla="*/ 1405 w 3541"/>
                <a:gd name="connsiteY10" fmla="*/ 9569 h 15048"/>
                <a:gd name="connsiteX11" fmla="*/ 1896 w 3541"/>
                <a:gd name="connsiteY11" fmla="*/ 10852 h 15048"/>
                <a:gd name="connsiteX12" fmla="*/ 3542 w 3541"/>
                <a:gd name="connsiteY12" fmla="*/ 15049 h 15048"/>
                <a:gd name="connsiteX13" fmla="*/ 3363 w 3541"/>
                <a:gd name="connsiteY13" fmla="*/ 14403 h 15048"/>
                <a:gd name="connsiteX14" fmla="*/ 3307 w 3541"/>
                <a:gd name="connsiteY14" fmla="*/ 14075 h 15048"/>
                <a:gd name="connsiteX15" fmla="*/ 2983 w 3541"/>
                <a:gd name="connsiteY15" fmla="*/ 12009 h 15048"/>
                <a:gd name="connsiteX16" fmla="*/ 2609 w 3541"/>
                <a:gd name="connsiteY16" fmla="*/ 9277 h 15048"/>
                <a:gd name="connsiteX17" fmla="*/ 2413 w 3541"/>
                <a:gd name="connsiteY17" fmla="*/ 7947 h 15048"/>
                <a:gd name="connsiteX18" fmla="*/ 2007 w 3541"/>
                <a:gd name="connsiteY18" fmla="*/ 5818 h 15048"/>
                <a:gd name="connsiteX19" fmla="*/ 1089 w 3541"/>
                <a:gd name="connsiteY19" fmla="*/ 2453 h 15048"/>
                <a:gd name="connsiteX20" fmla="*/ 529 w 3541"/>
                <a:gd name="connsiteY20" fmla="*/ 889 h 15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541" h="15048">
                  <a:moveTo>
                    <a:pt x="529" y="889"/>
                  </a:moveTo>
                  <a:cubicBezTo>
                    <a:pt x="457" y="670"/>
                    <a:pt x="341" y="483"/>
                    <a:pt x="179" y="327"/>
                  </a:cubicBezTo>
                  <a:cubicBezTo>
                    <a:pt x="170" y="345"/>
                    <a:pt x="144" y="236"/>
                    <a:pt x="99" y="0"/>
                  </a:cubicBezTo>
                  <a:lnTo>
                    <a:pt x="66" y="216"/>
                  </a:lnTo>
                  <a:cubicBezTo>
                    <a:pt x="47" y="371"/>
                    <a:pt x="31" y="545"/>
                    <a:pt x="20" y="737"/>
                  </a:cubicBezTo>
                  <a:cubicBezTo>
                    <a:pt x="10" y="815"/>
                    <a:pt x="3" y="1138"/>
                    <a:pt x="0" y="1704"/>
                  </a:cubicBezTo>
                  <a:cubicBezTo>
                    <a:pt x="6" y="2424"/>
                    <a:pt x="45" y="3206"/>
                    <a:pt x="117" y="4050"/>
                  </a:cubicBezTo>
                  <a:cubicBezTo>
                    <a:pt x="164" y="4607"/>
                    <a:pt x="237" y="5167"/>
                    <a:pt x="336" y="5730"/>
                  </a:cubicBezTo>
                  <a:cubicBezTo>
                    <a:pt x="386" y="6011"/>
                    <a:pt x="442" y="6294"/>
                    <a:pt x="505" y="6577"/>
                  </a:cubicBezTo>
                  <a:lnTo>
                    <a:pt x="604" y="7002"/>
                  </a:lnTo>
                  <a:cubicBezTo>
                    <a:pt x="812" y="7853"/>
                    <a:pt x="1080" y="8709"/>
                    <a:pt x="1405" y="9569"/>
                  </a:cubicBezTo>
                  <a:cubicBezTo>
                    <a:pt x="1456" y="9715"/>
                    <a:pt x="1620" y="10142"/>
                    <a:pt x="1896" y="10852"/>
                  </a:cubicBezTo>
                  <a:cubicBezTo>
                    <a:pt x="2622" y="12660"/>
                    <a:pt x="3170" y="14058"/>
                    <a:pt x="3542" y="15049"/>
                  </a:cubicBezTo>
                  <a:lnTo>
                    <a:pt x="3363" y="14403"/>
                  </a:lnTo>
                  <a:lnTo>
                    <a:pt x="3307" y="14075"/>
                  </a:lnTo>
                  <a:cubicBezTo>
                    <a:pt x="3229" y="13617"/>
                    <a:pt x="3121" y="12928"/>
                    <a:pt x="2983" y="12009"/>
                  </a:cubicBezTo>
                  <a:cubicBezTo>
                    <a:pt x="2935" y="11715"/>
                    <a:pt x="2811" y="10804"/>
                    <a:pt x="2609" y="9277"/>
                  </a:cubicBezTo>
                  <a:lnTo>
                    <a:pt x="2413" y="7947"/>
                  </a:lnTo>
                  <a:cubicBezTo>
                    <a:pt x="2244" y="6935"/>
                    <a:pt x="2109" y="6225"/>
                    <a:pt x="2007" y="5818"/>
                  </a:cubicBezTo>
                  <a:cubicBezTo>
                    <a:pt x="1631" y="4278"/>
                    <a:pt x="1325" y="3157"/>
                    <a:pt x="1089" y="2453"/>
                  </a:cubicBezTo>
                  <a:lnTo>
                    <a:pt x="529" y="88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3" name="任意多边形: 形状 262">
              <a:extLst>
                <a:ext uri="{FF2B5EF4-FFF2-40B4-BE49-F238E27FC236}">
                  <a16:creationId xmlns:a16="http://schemas.microsoft.com/office/drawing/2014/main" id="{B4DCCB0F-8838-DB91-16AE-D18D3BE113B6}"/>
                </a:ext>
              </a:extLst>
            </p:cNvPr>
            <p:cNvSpPr/>
            <p:nvPr/>
          </p:nvSpPr>
          <p:spPr>
            <a:xfrm>
              <a:off x="6188905" y="3560848"/>
              <a:ext cx="1976" cy="10801"/>
            </a:xfrm>
            <a:custGeom>
              <a:avLst/>
              <a:gdLst>
                <a:gd name="connsiteX0" fmla="*/ 1770 w 1976"/>
                <a:gd name="connsiteY0" fmla="*/ 10125 h 10801"/>
                <a:gd name="connsiteX1" fmla="*/ 1976 w 1976"/>
                <a:gd name="connsiteY1" fmla="*/ 10802 h 10801"/>
                <a:gd name="connsiteX2" fmla="*/ 1855 w 1976"/>
                <a:gd name="connsiteY2" fmla="*/ 9945 h 10801"/>
                <a:gd name="connsiteX3" fmla="*/ 1664 w 1976"/>
                <a:gd name="connsiteY3" fmla="*/ 6405 h 10801"/>
                <a:gd name="connsiteX4" fmla="*/ 1616 w 1976"/>
                <a:gd name="connsiteY4" fmla="*/ 5585 h 10801"/>
                <a:gd name="connsiteX5" fmla="*/ 1522 w 1976"/>
                <a:gd name="connsiteY5" fmla="*/ 4697 h 10801"/>
                <a:gd name="connsiteX6" fmla="*/ 434 w 1976"/>
                <a:gd name="connsiteY6" fmla="*/ 613 h 10801"/>
                <a:gd name="connsiteX7" fmla="*/ 224 w 1976"/>
                <a:gd name="connsiteY7" fmla="*/ 60 h 10801"/>
                <a:gd name="connsiteX8" fmla="*/ 181 w 1976"/>
                <a:gd name="connsiteY8" fmla="*/ 28 h 10801"/>
                <a:gd name="connsiteX9" fmla="*/ 16 w 1976"/>
                <a:gd name="connsiteY9" fmla="*/ 0 h 10801"/>
                <a:gd name="connsiteX10" fmla="*/ 14 w 1976"/>
                <a:gd name="connsiteY10" fmla="*/ 18 h 10801"/>
                <a:gd name="connsiteX11" fmla="*/ 9 w 1976"/>
                <a:gd name="connsiteY11" fmla="*/ 158 h 10801"/>
                <a:gd name="connsiteX12" fmla="*/ 15 w 1976"/>
                <a:gd name="connsiteY12" fmla="*/ 632 h 10801"/>
                <a:gd name="connsiteX13" fmla="*/ 1 w 1976"/>
                <a:gd name="connsiteY13" fmla="*/ 1767 h 10801"/>
                <a:gd name="connsiteX14" fmla="*/ 12 w 1976"/>
                <a:gd name="connsiteY14" fmla="*/ 2774 h 10801"/>
                <a:gd name="connsiteX15" fmla="*/ 135 w 1976"/>
                <a:gd name="connsiteY15" fmla="*/ 5224 h 10801"/>
                <a:gd name="connsiteX16" fmla="*/ 278 w 1976"/>
                <a:gd name="connsiteY16" fmla="*/ 5798 h 10801"/>
                <a:gd name="connsiteX17" fmla="*/ 496 w 1976"/>
                <a:gd name="connsiteY17" fmla="*/ 6453 h 10801"/>
                <a:gd name="connsiteX18" fmla="*/ 858 w 1976"/>
                <a:gd name="connsiteY18" fmla="*/ 7616 h 10801"/>
                <a:gd name="connsiteX19" fmla="*/ 1770 w 1976"/>
                <a:gd name="connsiteY19" fmla="*/ 10125 h 10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76" h="10801">
                  <a:moveTo>
                    <a:pt x="1770" y="10125"/>
                  </a:moveTo>
                  <a:cubicBezTo>
                    <a:pt x="1856" y="10369"/>
                    <a:pt x="1925" y="10594"/>
                    <a:pt x="1976" y="10802"/>
                  </a:cubicBezTo>
                  <a:cubicBezTo>
                    <a:pt x="1923" y="10544"/>
                    <a:pt x="1882" y="10258"/>
                    <a:pt x="1855" y="9945"/>
                  </a:cubicBezTo>
                  <a:cubicBezTo>
                    <a:pt x="1840" y="9766"/>
                    <a:pt x="1777" y="8587"/>
                    <a:pt x="1664" y="6405"/>
                  </a:cubicBezTo>
                  <a:cubicBezTo>
                    <a:pt x="1650" y="6148"/>
                    <a:pt x="1634" y="5875"/>
                    <a:pt x="1616" y="5585"/>
                  </a:cubicBezTo>
                  <a:cubicBezTo>
                    <a:pt x="1605" y="5296"/>
                    <a:pt x="1574" y="4999"/>
                    <a:pt x="1522" y="4697"/>
                  </a:cubicBezTo>
                  <a:cubicBezTo>
                    <a:pt x="1387" y="3965"/>
                    <a:pt x="1024" y="2604"/>
                    <a:pt x="434" y="613"/>
                  </a:cubicBezTo>
                  <a:cubicBezTo>
                    <a:pt x="319" y="271"/>
                    <a:pt x="249" y="87"/>
                    <a:pt x="224" y="60"/>
                  </a:cubicBezTo>
                  <a:lnTo>
                    <a:pt x="181" y="28"/>
                  </a:lnTo>
                  <a:lnTo>
                    <a:pt x="16" y="0"/>
                  </a:lnTo>
                  <a:lnTo>
                    <a:pt x="14" y="18"/>
                  </a:lnTo>
                  <a:cubicBezTo>
                    <a:pt x="10" y="57"/>
                    <a:pt x="9" y="103"/>
                    <a:pt x="9" y="158"/>
                  </a:cubicBezTo>
                  <a:lnTo>
                    <a:pt x="15" y="632"/>
                  </a:lnTo>
                  <a:cubicBezTo>
                    <a:pt x="3" y="1205"/>
                    <a:pt x="-2" y="1584"/>
                    <a:pt x="1" y="1767"/>
                  </a:cubicBezTo>
                  <a:cubicBezTo>
                    <a:pt x="1" y="2082"/>
                    <a:pt x="5" y="2417"/>
                    <a:pt x="12" y="2774"/>
                  </a:cubicBezTo>
                  <a:cubicBezTo>
                    <a:pt x="50" y="4189"/>
                    <a:pt x="91" y="5006"/>
                    <a:pt x="135" y="5224"/>
                  </a:cubicBezTo>
                  <a:cubicBezTo>
                    <a:pt x="171" y="5424"/>
                    <a:pt x="219" y="5615"/>
                    <a:pt x="278" y="5798"/>
                  </a:cubicBezTo>
                  <a:lnTo>
                    <a:pt x="496" y="6453"/>
                  </a:lnTo>
                  <a:cubicBezTo>
                    <a:pt x="614" y="6857"/>
                    <a:pt x="735" y="7244"/>
                    <a:pt x="858" y="7616"/>
                  </a:cubicBezTo>
                  <a:cubicBezTo>
                    <a:pt x="1037" y="8168"/>
                    <a:pt x="1340" y="9005"/>
                    <a:pt x="1770" y="101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4" name="任意多边形: 形状 263">
              <a:extLst>
                <a:ext uri="{FF2B5EF4-FFF2-40B4-BE49-F238E27FC236}">
                  <a16:creationId xmlns:a16="http://schemas.microsoft.com/office/drawing/2014/main" id="{35DC4877-8342-FC51-9BBD-AFF0CE8729C9}"/>
                </a:ext>
              </a:extLst>
            </p:cNvPr>
            <p:cNvSpPr/>
            <p:nvPr/>
          </p:nvSpPr>
          <p:spPr>
            <a:xfrm>
              <a:off x="6120563" y="3541150"/>
              <a:ext cx="15550" cy="46016"/>
            </a:xfrm>
            <a:custGeom>
              <a:avLst/>
              <a:gdLst>
                <a:gd name="connsiteX0" fmla="*/ 14752 w 15550"/>
                <a:gd name="connsiteY0" fmla="*/ 2180 h 46016"/>
                <a:gd name="connsiteX1" fmla="*/ 15059 w 15550"/>
                <a:gd name="connsiteY1" fmla="*/ 914 h 46016"/>
                <a:gd name="connsiteX2" fmla="*/ 15550 w 15550"/>
                <a:gd name="connsiteY2" fmla="*/ 0 h 46016"/>
                <a:gd name="connsiteX3" fmla="*/ 15103 w 15550"/>
                <a:gd name="connsiteY3" fmla="*/ 474 h 46016"/>
                <a:gd name="connsiteX4" fmla="*/ 4890 w 15550"/>
                <a:gd name="connsiteY4" fmla="*/ 20334 h 46016"/>
                <a:gd name="connsiteX5" fmla="*/ 0 w 15550"/>
                <a:gd name="connsiteY5" fmla="*/ 46016 h 46016"/>
                <a:gd name="connsiteX6" fmla="*/ 478 w 15550"/>
                <a:gd name="connsiteY6" fmla="*/ 43863 h 46016"/>
                <a:gd name="connsiteX7" fmla="*/ 5266 w 15550"/>
                <a:gd name="connsiteY7" fmla="*/ 29386 h 46016"/>
                <a:gd name="connsiteX8" fmla="*/ 13882 w 15550"/>
                <a:gd name="connsiteY8" fmla="*/ 4419 h 46016"/>
                <a:gd name="connsiteX9" fmla="*/ 14752 w 15550"/>
                <a:gd name="connsiteY9" fmla="*/ 2180 h 46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550" h="46016">
                  <a:moveTo>
                    <a:pt x="14752" y="2180"/>
                  </a:moveTo>
                  <a:cubicBezTo>
                    <a:pt x="14808" y="2079"/>
                    <a:pt x="14910" y="1657"/>
                    <a:pt x="15059" y="914"/>
                  </a:cubicBezTo>
                  <a:lnTo>
                    <a:pt x="15550" y="0"/>
                  </a:lnTo>
                  <a:lnTo>
                    <a:pt x="15103" y="474"/>
                  </a:lnTo>
                  <a:cubicBezTo>
                    <a:pt x="11087" y="5601"/>
                    <a:pt x="7683" y="12221"/>
                    <a:pt x="4890" y="20334"/>
                  </a:cubicBezTo>
                  <a:cubicBezTo>
                    <a:pt x="2815" y="26680"/>
                    <a:pt x="1185" y="35240"/>
                    <a:pt x="0" y="46016"/>
                  </a:cubicBezTo>
                  <a:lnTo>
                    <a:pt x="478" y="43863"/>
                  </a:lnTo>
                  <a:lnTo>
                    <a:pt x="5266" y="29386"/>
                  </a:lnTo>
                  <a:lnTo>
                    <a:pt x="13882" y="4419"/>
                  </a:lnTo>
                  <a:lnTo>
                    <a:pt x="14752" y="218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5" name="任意多边形: 形状 264">
              <a:extLst>
                <a:ext uri="{FF2B5EF4-FFF2-40B4-BE49-F238E27FC236}">
                  <a16:creationId xmlns:a16="http://schemas.microsoft.com/office/drawing/2014/main" id="{376F67D4-E38E-AED4-1CD4-7C66BA8C8601}"/>
                </a:ext>
              </a:extLst>
            </p:cNvPr>
            <p:cNvSpPr/>
            <p:nvPr/>
          </p:nvSpPr>
          <p:spPr>
            <a:xfrm>
              <a:off x="6132177" y="3576721"/>
              <a:ext cx="3793" cy="22755"/>
            </a:xfrm>
            <a:custGeom>
              <a:avLst/>
              <a:gdLst>
                <a:gd name="connsiteX0" fmla="*/ 3729 w 3793"/>
                <a:gd name="connsiteY0" fmla="*/ 0 h 22755"/>
                <a:gd name="connsiteX1" fmla="*/ 3660 w 3793"/>
                <a:gd name="connsiteY1" fmla="*/ 90 h 22755"/>
                <a:gd name="connsiteX2" fmla="*/ 1738 w 3793"/>
                <a:gd name="connsiteY2" fmla="*/ 4454 h 22755"/>
                <a:gd name="connsiteX3" fmla="*/ 298 w 3793"/>
                <a:gd name="connsiteY3" fmla="*/ 10167 h 22755"/>
                <a:gd name="connsiteX4" fmla="*/ 0 w 3793"/>
                <a:gd name="connsiteY4" fmla="*/ 16222 h 22755"/>
                <a:gd name="connsiteX5" fmla="*/ 52 w 3793"/>
                <a:gd name="connsiteY5" fmla="*/ 18411 h 22755"/>
                <a:gd name="connsiteX6" fmla="*/ 235 w 3793"/>
                <a:gd name="connsiteY6" fmla="*/ 21275 h 22755"/>
                <a:gd name="connsiteX7" fmla="*/ 285 w 3793"/>
                <a:gd name="connsiteY7" fmla="*/ 22756 h 22755"/>
                <a:gd name="connsiteX8" fmla="*/ 598 w 3793"/>
                <a:gd name="connsiteY8" fmla="*/ 20460 h 22755"/>
                <a:gd name="connsiteX9" fmla="*/ 2459 w 3793"/>
                <a:gd name="connsiteY9" fmla="*/ 10813 h 22755"/>
                <a:gd name="connsiteX10" fmla="*/ 2727 w 3793"/>
                <a:gd name="connsiteY10" fmla="*/ 8854 h 22755"/>
                <a:gd name="connsiteX11" fmla="*/ 3213 w 3793"/>
                <a:gd name="connsiteY11" fmla="*/ 4790 h 22755"/>
                <a:gd name="connsiteX12" fmla="*/ 3714 w 3793"/>
                <a:gd name="connsiteY12" fmla="*/ 1263 h 22755"/>
                <a:gd name="connsiteX13" fmla="*/ 3792 w 3793"/>
                <a:gd name="connsiteY13" fmla="*/ 540 h 22755"/>
                <a:gd name="connsiteX14" fmla="*/ 3784 w 3793"/>
                <a:gd name="connsiteY14" fmla="*/ 358 h 22755"/>
                <a:gd name="connsiteX15" fmla="*/ 3702 w 3793"/>
                <a:gd name="connsiteY15" fmla="*/ 167 h 22755"/>
                <a:gd name="connsiteX16" fmla="*/ 3699 w 3793"/>
                <a:gd name="connsiteY16" fmla="*/ 128 h 22755"/>
                <a:gd name="connsiteX17" fmla="*/ 3733 w 3793"/>
                <a:gd name="connsiteY17" fmla="*/ 0 h 22755"/>
                <a:gd name="connsiteX18" fmla="*/ 3729 w 3793"/>
                <a:gd name="connsiteY18" fmla="*/ 0 h 22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793" h="22755">
                  <a:moveTo>
                    <a:pt x="3729" y="0"/>
                  </a:moveTo>
                  <a:lnTo>
                    <a:pt x="3660" y="90"/>
                  </a:lnTo>
                  <a:cubicBezTo>
                    <a:pt x="2992" y="1135"/>
                    <a:pt x="2351" y="2589"/>
                    <a:pt x="1738" y="4454"/>
                  </a:cubicBezTo>
                  <a:cubicBezTo>
                    <a:pt x="1045" y="6616"/>
                    <a:pt x="565" y="8520"/>
                    <a:pt x="298" y="10167"/>
                  </a:cubicBezTo>
                  <a:cubicBezTo>
                    <a:pt x="120" y="11453"/>
                    <a:pt x="20" y="13472"/>
                    <a:pt x="0" y="16222"/>
                  </a:cubicBezTo>
                  <a:cubicBezTo>
                    <a:pt x="1" y="16979"/>
                    <a:pt x="19" y="17708"/>
                    <a:pt x="52" y="18411"/>
                  </a:cubicBezTo>
                  <a:cubicBezTo>
                    <a:pt x="70" y="18830"/>
                    <a:pt x="131" y="19784"/>
                    <a:pt x="235" y="21275"/>
                  </a:cubicBezTo>
                  <a:cubicBezTo>
                    <a:pt x="251" y="21470"/>
                    <a:pt x="268" y="21963"/>
                    <a:pt x="285" y="22756"/>
                  </a:cubicBezTo>
                  <a:cubicBezTo>
                    <a:pt x="270" y="22474"/>
                    <a:pt x="375" y="21710"/>
                    <a:pt x="598" y="20460"/>
                  </a:cubicBezTo>
                  <a:cubicBezTo>
                    <a:pt x="1695" y="15184"/>
                    <a:pt x="2314" y="11968"/>
                    <a:pt x="2459" y="10813"/>
                  </a:cubicBezTo>
                  <a:cubicBezTo>
                    <a:pt x="2528" y="10366"/>
                    <a:pt x="2617" y="9713"/>
                    <a:pt x="2727" y="8854"/>
                  </a:cubicBezTo>
                  <a:cubicBezTo>
                    <a:pt x="3018" y="6327"/>
                    <a:pt x="3180" y="4972"/>
                    <a:pt x="3213" y="4790"/>
                  </a:cubicBezTo>
                  <a:lnTo>
                    <a:pt x="3714" y="1263"/>
                  </a:lnTo>
                  <a:lnTo>
                    <a:pt x="3792" y="540"/>
                  </a:lnTo>
                  <a:cubicBezTo>
                    <a:pt x="3796" y="462"/>
                    <a:pt x="3793" y="401"/>
                    <a:pt x="3784" y="358"/>
                  </a:cubicBezTo>
                  <a:lnTo>
                    <a:pt x="3702" y="167"/>
                  </a:lnTo>
                  <a:lnTo>
                    <a:pt x="3699" y="128"/>
                  </a:lnTo>
                  <a:cubicBezTo>
                    <a:pt x="3700" y="99"/>
                    <a:pt x="3712" y="56"/>
                    <a:pt x="3733" y="0"/>
                  </a:cubicBezTo>
                  <a:lnTo>
                    <a:pt x="3729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6" name="任意多边形: 形状 265">
              <a:extLst>
                <a:ext uri="{FF2B5EF4-FFF2-40B4-BE49-F238E27FC236}">
                  <a16:creationId xmlns:a16="http://schemas.microsoft.com/office/drawing/2014/main" id="{3D9C8976-3CC0-0193-636C-67B18375B99C}"/>
                </a:ext>
              </a:extLst>
            </p:cNvPr>
            <p:cNvSpPr/>
            <p:nvPr/>
          </p:nvSpPr>
          <p:spPr>
            <a:xfrm>
              <a:off x="6087211" y="3464690"/>
              <a:ext cx="41480" cy="38823"/>
            </a:xfrm>
            <a:custGeom>
              <a:avLst/>
              <a:gdLst>
                <a:gd name="connsiteX0" fmla="*/ 1560 w 41480"/>
                <a:gd name="connsiteY0" fmla="*/ 37205 h 38823"/>
                <a:gd name="connsiteX1" fmla="*/ 10576 w 41480"/>
                <a:gd name="connsiteY1" fmla="*/ 27102 h 38823"/>
                <a:gd name="connsiteX2" fmla="*/ 20878 w 41480"/>
                <a:gd name="connsiteY2" fmla="*/ 16291 h 38823"/>
                <a:gd name="connsiteX3" fmla="*/ 23198 w 41480"/>
                <a:gd name="connsiteY3" fmla="*/ 13993 h 38823"/>
                <a:gd name="connsiteX4" fmla="*/ 41481 w 41480"/>
                <a:gd name="connsiteY4" fmla="*/ 0 h 38823"/>
                <a:gd name="connsiteX5" fmla="*/ 41464 w 41480"/>
                <a:gd name="connsiteY5" fmla="*/ 5 h 38823"/>
                <a:gd name="connsiteX6" fmla="*/ 29442 w 41480"/>
                <a:gd name="connsiteY6" fmla="*/ 5671 h 38823"/>
                <a:gd name="connsiteX7" fmla="*/ 18631 w 41480"/>
                <a:gd name="connsiteY7" fmla="*/ 13314 h 38823"/>
                <a:gd name="connsiteX8" fmla="*/ 6555 w 41480"/>
                <a:gd name="connsiteY8" fmla="*/ 27421 h 38823"/>
                <a:gd name="connsiteX9" fmla="*/ 0 w 41480"/>
                <a:gd name="connsiteY9" fmla="*/ 38824 h 38823"/>
                <a:gd name="connsiteX10" fmla="*/ 1560 w 41480"/>
                <a:gd name="connsiteY10" fmla="*/ 37205 h 38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1480" h="38823">
                  <a:moveTo>
                    <a:pt x="1560" y="37205"/>
                  </a:moveTo>
                  <a:cubicBezTo>
                    <a:pt x="4929" y="33293"/>
                    <a:pt x="7934" y="29926"/>
                    <a:pt x="10576" y="27102"/>
                  </a:cubicBezTo>
                  <a:lnTo>
                    <a:pt x="20878" y="16291"/>
                  </a:lnTo>
                  <a:cubicBezTo>
                    <a:pt x="21687" y="15455"/>
                    <a:pt x="22460" y="14689"/>
                    <a:pt x="23198" y="13993"/>
                  </a:cubicBezTo>
                  <a:cubicBezTo>
                    <a:pt x="27950" y="9618"/>
                    <a:pt x="34044" y="4954"/>
                    <a:pt x="41481" y="0"/>
                  </a:cubicBezTo>
                  <a:lnTo>
                    <a:pt x="41464" y="5"/>
                  </a:lnTo>
                  <a:cubicBezTo>
                    <a:pt x="36250" y="2107"/>
                    <a:pt x="32243" y="3996"/>
                    <a:pt x="29442" y="5671"/>
                  </a:cubicBezTo>
                  <a:cubicBezTo>
                    <a:pt x="25022" y="8294"/>
                    <a:pt x="21418" y="10841"/>
                    <a:pt x="18631" y="13314"/>
                  </a:cubicBezTo>
                  <a:cubicBezTo>
                    <a:pt x="14883" y="16801"/>
                    <a:pt x="10857" y="21503"/>
                    <a:pt x="6555" y="27421"/>
                  </a:cubicBezTo>
                  <a:cubicBezTo>
                    <a:pt x="2778" y="32564"/>
                    <a:pt x="593" y="36365"/>
                    <a:pt x="0" y="38824"/>
                  </a:cubicBezTo>
                  <a:cubicBezTo>
                    <a:pt x="195" y="38675"/>
                    <a:pt x="715" y="38135"/>
                    <a:pt x="1560" y="372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7" name="任意多边形: 形状 266">
              <a:extLst>
                <a:ext uri="{FF2B5EF4-FFF2-40B4-BE49-F238E27FC236}">
                  <a16:creationId xmlns:a16="http://schemas.microsoft.com/office/drawing/2014/main" id="{0885F4B1-D6D6-8729-8F5A-4FC6531C66A0}"/>
                </a:ext>
              </a:extLst>
            </p:cNvPr>
            <p:cNvSpPr/>
            <p:nvPr/>
          </p:nvSpPr>
          <p:spPr>
            <a:xfrm>
              <a:off x="6109963" y="3476869"/>
              <a:ext cx="14175" cy="13614"/>
            </a:xfrm>
            <a:custGeom>
              <a:avLst/>
              <a:gdLst>
                <a:gd name="connsiteX0" fmla="*/ 8812 w 14175"/>
                <a:gd name="connsiteY0" fmla="*/ 5987 h 13614"/>
                <a:gd name="connsiteX1" fmla="*/ 14175 w 14175"/>
                <a:gd name="connsiteY1" fmla="*/ 0 h 13614"/>
                <a:gd name="connsiteX2" fmla="*/ 14160 w 14175"/>
                <a:gd name="connsiteY2" fmla="*/ 9 h 13614"/>
                <a:gd name="connsiteX3" fmla="*/ 13325 w 14175"/>
                <a:gd name="connsiteY3" fmla="*/ 767 h 13614"/>
                <a:gd name="connsiteX4" fmla="*/ 7791 w 14175"/>
                <a:gd name="connsiteY4" fmla="*/ 4879 h 13614"/>
                <a:gd name="connsiteX5" fmla="*/ 4896 w 14175"/>
                <a:gd name="connsiteY5" fmla="*/ 7398 h 13614"/>
                <a:gd name="connsiteX6" fmla="*/ 1192 w 14175"/>
                <a:gd name="connsiteY6" fmla="*/ 11596 h 13614"/>
                <a:gd name="connsiteX7" fmla="*/ 260 w 14175"/>
                <a:gd name="connsiteY7" fmla="*/ 12961 h 13614"/>
                <a:gd name="connsiteX8" fmla="*/ 122 w 14175"/>
                <a:gd name="connsiteY8" fmla="*/ 13439 h 13614"/>
                <a:gd name="connsiteX9" fmla="*/ 0 w 14175"/>
                <a:gd name="connsiteY9" fmla="*/ 13615 h 13614"/>
                <a:gd name="connsiteX10" fmla="*/ 117 w 14175"/>
                <a:gd name="connsiteY10" fmla="*/ 13546 h 13614"/>
                <a:gd name="connsiteX11" fmla="*/ 6571 w 14175"/>
                <a:gd name="connsiteY11" fmla="*/ 8302 h 13614"/>
                <a:gd name="connsiteX12" fmla="*/ 8812 w 14175"/>
                <a:gd name="connsiteY12" fmla="*/ 5987 h 13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175" h="13614">
                  <a:moveTo>
                    <a:pt x="8812" y="5987"/>
                  </a:moveTo>
                  <a:lnTo>
                    <a:pt x="14175" y="0"/>
                  </a:lnTo>
                  <a:lnTo>
                    <a:pt x="14160" y="9"/>
                  </a:lnTo>
                  <a:lnTo>
                    <a:pt x="13325" y="767"/>
                  </a:lnTo>
                  <a:cubicBezTo>
                    <a:pt x="10852" y="2554"/>
                    <a:pt x="9008" y="3925"/>
                    <a:pt x="7791" y="4879"/>
                  </a:cubicBezTo>
                  <a:cubicBezTo>
                    <a:pt x="6699" y="5746"/>
                    <a:pt x="5734" y="6585"/>
                    <a:pt x="4896" y="7398"/>
                  </a:cubicBezTo>
                  <a:cubicBezTo>
                    <a:pt x="4104" y="8099"/>
                    <a:pt x="2870" y="9498"/>
                    <a:pt x="1192" y="11596"/>
                  </a:cubicBezTo>
                  <a:cubicBezTo>
                    <a:pt x="845" y="12039"/>
                    <a:pt x="535" y="12495"/>
                    <a:pt x="260" y="12961"/>
                  </a:cubicBezTo>
                  <a:cubicBezTo>
                    <a:pt x="169" y="13099"/>
                    <a:pt x="123" y="13258"/>
                    <a:pt x="122" y="13439"/>
                  </a:cubicBezTo>
                  <a:cubicBezTo>
                    <a:pt x="85" y="13516"/>
                    <a:pt x="45" y="13575"/>
                    <a:pt x="0" y="13615"/>
                  </a:cubicBezTo>
                  <a:lnTo>
                    <a:pt x="117" y="13546"/>
                  </a:lnTo>
                  <a:cubicBezTo>
                    <a:pt x="2815" y="11604"/>
                    <a:pt x="4966" y="9856"/>
                    <a:pt x="6571" y="8302"/>
                  </a:cubicBezTo>
                  <a:cubicBezTo>
                    <a:pt x="6995" y="7911"/>
                    <a:pt x="7742" y="7139"/>
                    <a:pt x="8812" y="598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8" name="任意多边形: 形状 267">
              <a:extLst>
                <a:ext uri="{FF2B5EF4-FFF2-40B4-BE49-F238E27FC236}">
                  <a16:creationId xmlns:a16="http://schemas.microsoft.com/office/drawing/2014/main" id="{AB55D7FC-4F9F-8381-5B06-2D23C315EF9E}"/>
                </a:ext>
              </a:extLst>
            </p:cNvPr>
            <p:cNvSpPr/>
            <p:nvPr/>
          </p:nvSpPr>
          <p:spPr>
            <a:xfrm>
              <a:off x="6116355" y="3477642"/>
              <a:ext cx="17538" cy="29529"/>
            </a:xfrm>
            <a:custGeom>
              <a:avLst/>
              <a:gdLst>
                <a:gd name="connsiteX0" fmla="*/ 2800 w 17538"/>
                <a:gd name="connsiteY0" fmla="*/ 25130 h 29529"/>
                <a:gd name="connsiteX1" fmla="*/ 1961 w 17538"/>
                <a:gd name="connsiteY1" fmla="*/ 26568 h 29529"/>
                <a:gd name="connsiteX2" fmla="*/ 947 w 17538"/>
                <a:gd name="connsiteY2" fmla="*/ 28052 h 29529"/>
                <a:gd name="connsiteX3" fmla="*/ 533 w 17538"/>
                <a:gd name="connsiteY3" fmla="*/ 28944 h 29529"/>
                <a:gd name="connsiteX4" fmla="*/ 0 w 17538"/>
                <a:gd name="connsiteY4" fmla="*/ 29530 h 29529"/>
                <a:gd name="connsiteX5" fmla="*/ 8415 w 17538"/>
                <a:gd name="connsiteY5" fmla="*/ 21048 h 29529"/>
                <a:gd name="connsiteX6" fmla="*/ 17538 w 17538"/>
                <a:gd name="connsiteY6" fmla="*/ 0 h 29529"/>
                <a:gd name="connsiteX7" fmla="*/ 17527 w 17538"/>
                <a:gd name="connsiteY7" fmla="*/ 16 h 29529"/>
                <a:gd name="connsiteX8" fmla="*/ 16964 w 17538"/>
                <a:gd name="connsiteY8" fmla="*/ 1397 h 29529"/>
                <a:gd name="connsiteX9" fmla="*/ 11277 w 17538"/>
                <a:gd name="connsiteY9" fmla="*/ 11414 h 29529"/>
                <a:gd name="connsiteX10" fmla="*/ 2800 w 17538"/>
                <a:gd name="connsiteY10" fmla="*/ 25130 h 29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538" h="29529">
                  <a:moveTo>
                    <a:pt x="2800" y="25130"/>
                  </a:moveTo>
                  <a:lnTo>
                    <a:pt x="1961" y="26568"/>
                  </a:lnTo>
                  <a:lnTo>
                    <a:pt x="947" y="28052"/>
                  </a:lnTo>
                  <a:cubicBezTo>
                    <a:pt x="887" y="28113"/>
                    <a:pt x="749" y="28410"/>
                    <a:pt x="533" y="28944"/>
                  </a:cubicBezTo>
                  <a:cubicBezTo>
                    <a:pt x="344" y="29178"/>
                    <a:pt x="166" y="29373"/>
                    <a:pt x="0" y="29530"/>
                  </a:cubicBezTo>
                  <a:cubicBezTo>
                    <a:pt x="2809" y="27620"/>
                    <a:pt x="5614" y="24793"/>
                    <a:pt x="8415" y="21048"/>
                  </a:cubicBezTo>
                  <a:cubicBezTo>
                    <a:pt x="11849" y="16621"/>
                    <a:pt x="14891" y="9605"/>
                    <a:pt x="17538" y="0"/>
                  </a:cubicBezTo>
                  <a:lnTo>
                    <a:pt x="17527" y="16"/>
                  </a:lnTo>
                  <a:lnTo>
                    <a:pt x="16964" y="1397"/>
                  </a:lnTo>
                  <a:cubicBezTo>
                    <a:pt x="14686" y="5535"/>
                    <a:pt x="12790" y="8873"/>
                    <a:pt x="11277" y="11414"/>
                  </a:cubicBezTo>
                  <a:cubicBezTo>
                    <a:pt x="7430" y="17768"/>
                    <a:pt x="4604" y="22339"/>
                    <a:pt x="2800" y="251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9" name="任意多边形: 形状 268">
              <a:extLst>
                <a:ext uri="{FF2B5EF4-FFF2-40B4-BE49-F238E27FC236}">
                  <a16:creationId xmlns:a16="http://schemas.microsoft.com/office/drawing/2014/main" id="{53D56292-0C66-9A40-1217-28477F91ACE3}"/>
                </a:ext>
              </a:extLst>
            </p:cNvPr>
            <p:cNvSpPr/>
            <p:nvPr/>
          </p:nvSpPr>
          <p:spPr>
            <a:xfrm>
              <a:off x="6092243" y="3526965"/>
              <a:ext cx="4485" cy="4510"/>
            </a:xfrm>
            <a:custGeom>
              <a:avLst/>
              <a:gdLst>
                <a:gd name="connsiteX0" fmla="*/ 2152 w 4485"/>
                <a:gd name="connsiteY0" fmla="*/ 1686 h 4510"/>
                <a:gd name="connsiteX1" fmla="*/ 1972 w 4485"/>
                <a:gd name="connsiteY1" fmla="*/ 1820 h 4510"/>
                <a:gd name="connsiteX2" fmla="*/ 1172 w 4485"/>
                <a:gd name="connsiteY2" fmla="*/ 2607 h 4510"/>
                <a:gd name="connsiteX3" fmla="*/ 919 w 4485"/>
                <a:gd name="connsiteY3" fmla="*/ 2934 h 4510"/>
                <a:gd name="connsiteX4" fmla="*/ 356 w 4485"/>
                <a:gd name="connsiteY4" fmla="*/ 3782 h 4510"/>
                <a:gd name="connsiteX5" fmla="*/ 236 w 4485"/>
                <a:gd name="connsiteY5" fmla="*/ 4018 h 4510"/>
                <a:gd name="connsiteX6" fmla="*/ 215 w 4485"/>
                <a:gd name="connsiteY6" fmla="*/ 4094 h 4510"/>
                <a:gd name="connsiteX7" fmla="*/ 190 w 4485"/>
                <a:gd name="connsiteY7" fmla="*/ 4283 h 4510"/>
                <a:gd name="connsiteX8" fmla="*/ 0 w 4485"/>
                <a:gd name="connsiteY8" fmla="*/ 4511 h 4510"/>
                <a:gd name="connsiteX9" fmla="*/ 1882 w 4485"/>
                <a:gd name="connsiteY9" fmla="*/ 3139 h 4510"/>
                <a:gd name="connsiteX10" fmla="*/ 2834 w 4485"/>
                <a:gd name="connsiteY10" fmla="*/ 2075 h 4510"/>
                <a:gd name="connsiteX11" fmla="*/ 3972 w 4485"/>
                <a:gd name="connsiteY11" fmla="*/ 596 h 4510"/>
                <a:gd name="connsiteX12" fmla="*/ 4181 w 4485"/>
                <a:gd name="connsiteY12" fmla="*/ 341 h 4510"/>
                <a:gd name="connsiteX13" fmla="*/ 4486 w 4485"/>
                <a:gd name="connsiteY13" fmla="*/ 0 h 4510"/>
                <a:gd name="connsiteX14" fmla="*/ 4462 w 4485"/>
                <a:gd name="connsiteY14" fmla="*/ 22 h 4510"/>
                <a:gd name="connsiteX15" fmla="*/ 3570 w 4485"/>
                <a:gd name="connsiteY15" fmla="*/ 747 h 4510"/>
                <a:gd name="connsiteX16" fmla="*/ 2152 w 4485"/>
                <a:gd name="connsiteY16" fmla="*/ 1686 h 4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485" h="4510">
                  <a:moveTo>
                    <a:pt x="2152" y="1686"/>
                  </a:moveTo>
                  <a:lnTo>
                    <a:pt x="1972" y="1820"/>
                  </a:lnTo>
                  <a:cubicBezTo>
                    <a:pt x="1781" y="1956"/>
                    <a:pt x="1514" y="2218"/>
                    <a:pt x="1172" y="2607"/>
                  </a:cubicBezTo>
                  <a:cubicBezTo>
                    <a:pt x="1080" y="2718"/>
                    <a:pt x="995" y="2827"/>
                    <a:pt x="919" y="2934"/>
                  </a:cubicBezTo>
                  <a:lnTo>
                    <a:pt x="356" y="3782"/>
                  </a:lnTo>
                  <a:lnTo>
                    <a:pt x="236" y="4018"/>
                  </a:lnTo>
                  <a:lnTo>
                    <a:pt x="215" y="4094"/>
                  </a:lnTo>
                  <a:cubicBezTo>
                    <a:pt x="209" y="4224"/>
                    <a:pt x="200" y="4287"/>
                    <a:pt x="190" y="4283"/>
                  </a:cubicBezTo>
                  <a:cubicBezTo>
                    <a:pt x="128" y="4379"/>
                    <a:pt x="65" y="4455"/>
                    <a:pt x="0" y="4511"/>
                  </a:cubicBezTo>
                  <a:cubicBezTo>
                    <a:pt x="577" y="4226"/>
                    <a:pt x="1204" y="3769"/>
                    <a:pt x="1882" y="3139"/>
                  </a:cubicBezTo>
                  <a:cubicBezTo>
                    <a:pt x="2033" y="3010"/>
                    <a:pt x="2350" y="2655"/>
                    <a:pt x="2834" y="2075"/>
                  </a:cubicBezTo>
                  <a:cubicBezTo>
                    <a:pt x="3117" y="1735"/>
                    <a:pt x="3496" y="1242"/>
                    <a:pt x="3972" y="596"/>
                  </a:cubicBezTo>
                  <a:lnTo>
                    <a:pt x="4181" y="341"/>
                  </a:lnTo>
                  <a:lnTo>
                    <a:pt x="4486" y="0"/>
                  </a:lnTo>
                  <a:lnTo>
                    <a:pt x="4462" y="22"/>
                  </a:lnTo>
                  <a:cubicBezTo>
                    <a:pt x="4218" y="251"/>
                    <a:pt x="3921" y="492"/>
                    <a:pt x="3570" y="747"/>
                  </a:cubicBezTo>
                  <a:cubicBezTo>
                    <a:pt x="3305" y="944"/>
                    <a:pt x="2832" y="1256"/>
                    <a:pt x="2152" y="168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72" name="文本框 271">
            <a:extLst>
              <a:ext uri="{FF2B5EF4-FFF2-40B4-BE49-F238E27FC236}">
                <a16:creationId xmlns:a16="http://schemas.microsoft.com/office/drawing/2014/main" id="{26E472EF-380E-6E94-18FB-F978D765614D}"/>
              </a:ext>
            </a:extLst>
          </p:cNvPr>
          <p:cNvSpPr txBox="1"/>
          <p:nvPr/>
        </p:nvSpPr>
        <p:spPr>
          <a:xfrm>
            <a:off x="1280050" y="3122881"/>
            <a:ext cx="96319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b="1" spc="-300">
                <a:solidFill>
                  <a:srgbClr val="F6DCEB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rPr>
              <a:t>Powerpoint Templet</a:t>
            </a:r>
            <a:endParaRPr lang="zh-CN" altLang="en-US" sz="8000" b="1" spc="-300">
              <a:solidFill>
                <a:srgbClr val="F6DCEB"/>
              </a:solidFill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sp>
        <p:nvSpPr>
          <p:cNvPr id="273" name="任意多边形: 形状 272">
            <a:extLst>
              <a:ext uri="{FF2B5EF4-FFF2-40B4-BE49-F238E27FC236}">
                <a16:creationId xmlns:a16="http://schemas.microsoft.com/office/drawing/2014/main" id="{1F5ECDB0-CB1F-5DD2-03F7-4A23C2D28145}"/>
              </a:ext>
            </a:extLst>
          </p:cNvPr>
          <p:cNvSpPr/>
          <p:nvPr/>
        </p:nvSpPr>
        <p:spPr>
          <a:xfrm>
            <a:off x="9280892" y="573005"/>
            <a:ext cx="672594" cy="854303"/>
          </a:xfrm>
          <a:custGeom>
            <a:avLst/>
            <a:gdLst>
              <a:gd name="connsiteX0" fmla="*/ 647706 w 672594"/>
              <a:gd name="connsiteY0" fmla="*/ 121804 h 854303"/>
              <a:gd name="connsiteX1" fmla="*/ 576402 w 672594"/>
              <a:gd name="connsiteY1" fmla="*/ 80494 h 854303"/>
              <a:gd name="connsiteX2" fmla="*/ 554694 w 672594"/>
              <a:gd name="connsiteY2" fmla="*/ 78837 h 854303"/>
              <a:gd name="connsiteX3" fmla="*/ 534606 w 672594"/>
              <a:gd name="connsiteY3" fmla="*/ 85428 h 854303"/>
              <a:gd name="connsiteX4" fmla="*/ 419239 w 672594"/>
              <a:gd name="connsiteY4" fmla="*/ 146207 h 854303"/>
              <a:gd name="connsiteX5" fmla="*/ 336210 w 672594"/>
              <a:gd name="connsiteY5" fmla="*/ 230294 h 854303"/>
              <a:gd name="connsiteX6" fmla="*/ 275479 w 672594"/>
              <a:gd name="connsiteY6" fmla="*/ 114803 h 854303"/>
              <a:gd name="connsiteX7" fmla="*/ 74282 w 672594"/>
              <a:gd name="connsiteY7" fmla="*/ 2799 h 854303"/>
              <a:gd name="connsiteX8" fmla="*/ 6902 w 672594"/>
              <a:gd name="connsiteY8" fmla="*/ 87057 h 854303"/>
              <a:gd name="connsiteX9" fmla="*/ 1463 w 672594"/>
              <a:gd name="connsiteY9" fmla="*/ 234294 h 854303"/>
              <a:gd name="connsiteX10" fmla="*/ 63347 w 672594"/>
              <a:gd name="connsiteY10" fmla="*/ 523711 h 854303"/>
              <a:gd name="connsiteX11" fmla="*/ 197078 w 672594"/>
              <a:gd name="connsiteY11" fmla="*/ 837941 h 854303"/>
              <a:gd name="connsiteX12" fmla="*/ 256495 w 672594"/>
              <a:gd name="connsiteY12" fmla="*/ 822901 h 854303"/>
              <a:gd name="connsiteX13" fmla="*/ 278784 w 672594"/>
              <a:gd name="connsiteY13" fmla="*/ 819101 h 854303"/>
              <a:gd name="connsiteX14" fmla="*/ 619969 w 672594"/>
              <a:gd name="connsiteY14" fmla="*/ 395048 h 854303"/>
              <a:gd name="connsiteX15" fmla="*/ 647706 w 672594"/>
              <a:gd name="connsiteY15" fmla="*/ 121804 h 854303"/>
              <a:gd name="connsiteX16" fmla="*/ 418782 w 672594"/>
              <a:gd name="connsiteY16" fmla="*/ 294750 h 854303"/>
              <a:gd name="connsiteX17" fmla="*/ 490115 w 672594"/>
              <a:gd name="connsiteY17" fmla="*/ 203757 h 854303"/>
              <a:gd name="connsiteX18" fmla="*/ 504993 w 672594"/>
              <a:gd name="connsiteY18" fmla="*/ 186603 h 854303"/>
              <a:gd name="connsiteX19" fmla="*/ 336686 w 672594"/>
              <a:gd name="connsiteY19" fmla="*/ 494479 h 854303"/>
              <a:gd name="connsiteX20" fmla="*/ 335972 w 672594"/>
              <a:gd name="connsiteY20" fmla="*/ 460580 h 854303"/>
              <a:gd name="connsiteX21" fmla="*/ 327276 w 672594"/>
              <a:gd name="connsiteY21" fmla="*/ 439530 h 854303"/>
              <a:gd name="connsiteX22" fmla="*/ 418782 w 672594"/>
              <a:gd name="connsiteY22" fmla="*/ 294750 h 854303"/>
              <a:gd name="connsiteX23" fmla="*/ 145862 w 672594"/>
              <a:gd name="connsiteY23" fmla="*/ 155265 h 854303"/>
              <a:gd name="connsiteX24" fmla="*/ 146662 w 672594"/>
              <a:gd name="connsiteY24" fmla="*/ 156256 h 854303"/>
              <a:gd name="connsiteX25" fmla="*/ 162417 w 672594"/>
              <a:gd name="connsiteY25" fmla="*/ 178668 h 854303"/>
              <a:gd name="connsiteX26" fmla="*/ 171313 w 672594"/>
              <a:gd name="connsiteY26" fmla="*/ 192299 h 854303"/>
              <a:gd name="connsiteX27" fmla="*/ 165341 w 672594"/>
              <a:gd name="connsiteY27" fmla="*/ 211625 h 854303"/>
              <a:gd name="connsiteX28" fmla="*/ 170418 w 672594"/>
              <a:gd name="connsiteY28" fmla="*/ 308847 h 854303"/>
              <a:gd name="connsiteX29" fmla="*/ 168256 w 672594"/>
              <a:gd name="connsiteY29" fmla="*/ 298702 h 854303"/>
              <a:gd name="connsiteX30" fmla="*/ 145862 w 672594"/>
              <a:gd name="connsiteY30" fmla="*/ 171534 h 854303"/>
              <a:gd name="connsiteX31" fmla="*/ 145862 w 672594"/>
              <a:gd name="connsiteY31" fmla="*/ 155265 h 854303"/>
              <a:gd name="connsiteX32" fmla="*/ 340677 w 672594"/>
              <a:gd name="connsiteY32" fmla="*/ 683370 h 854303"/>
              <a:gd name="connsiteX33" fmla="*/ 341087 w 672594"/>
              <a:gd name="connsiteY33" fmla="*/ 683503 h 854303"/>
              <a:gd name="connsiteX34" fmla="*/ 340687 w 672594"/>
              <a:gd name="connsiteY34" fmla="*/ 683884 h 854303"/>
              <a:gd name="connsiteX35" fmla="*/ 340677 w 672594"/>
              <a:gd name="connsiteY35" fmla="*/ 683370 h 854303"/>
              <a:gd name="connsiteX36" fmla="*/ 380882 w 672594"/>
              <a:gd name="connsiteY36" fmla="*/ 569289 h 854303"/>
              <a:gd name="connsiteX37" fmla="*/ 484886 w 672594"/>
              <a:gd name="connsiteY37" fmla="*/ 419384 h 854303"/>
              <a:gd name="connsiteX38" fmla="*/ 380882 w 672594"/>
              <a:gd name="connsiteY38" fmla="*/ 569289 h 854303"/>
              <a:gd name="connsiteX39" fmla="*/ 606768 w 672594"/>
              <a:gd name="connsiteY39" fmla="*/ 216406 h 854303"/>
              <a:gd name="connsiteX40" fmla="*/ 576954 w 672594"/>
              <a:gd name="connsiteY40" fmla="*/ 224265 h 854303"/>
              <a:gd name="connsiteX41" fmla="*/ 544484 w 672594"/>
              <a:gd name="connsiteY41" fmla="*/ 255945 h 854303"/>
              <a:gd name="connsiteX42" fmla="*/ 586727 w 672594"/>
              <a:gd name="connsiteY42" fmla="*/ 148931 h 854303"/>
              <a:gd name="connsiteX43" fmla="*/ 598633 w 672594"/>
              <a:gd name="connsiteY43" fmla="*/ 166695 h 854303"/>
              <a:gd name="connsiteX44" fmla="*/ 606768 w 672594"/>
              <a:gd name="connsiteY44" fmla="*/ 216406 h 854303"/>
              <a:gd name="connsiteX45" fmla="*/ 270926 w 672594"/>
              <a:gd name="connsiteY45" fmla="*/ 239733 h 854303"/>
              <a:gd name="connsiteX46" fmla="*/ 216185 w 672594"/>
              <a:gd name="connsiteY46" fmla="*/ 143169 h 854303"/>
              <a:gd name="connsiteX47" fmla="*/ 270926 w 672594"/>
              <a:gd name="connsiteY47" fmla="*/ 239733 h 854303"/>
              <a:gd name="connsiteX48" fmla="*/ 70920 w 672594"/>
              <a:gd name="connsiteY48" fmla="*/ 96210 h 854303"/>
              <a:gd name="connsiteX49" fmla="*/ 88493 w 672594"/>
              <a:gd name="connsiteY49" fmla="*/ 64416 h 854303"/>
              <a:gd name="connsiteX50" fmla="*/ 125784 w 672594"/>
              <a:gd name="connsiteY50" fmla="*/ 69626 h 854303"/>
              <a:gd name="connsiteX51" fmla="*/ 95818 w 672594"/>
              <a:gd name="connsiteY51" fmla="*/ 85323 h 854303"/>
              <a:gd name="connsiteX52" fmla="*/ 85360 w 672594"/>
              <a:gd name="connsiteY52" fmla="*/ 210253 h 854303"/>
              <a:gd name="connsiteX53" fmla="*/ 149730 w 672594"/>
              <a:gd name="connsiteY53" fmla="*/ 524188 h 854303"/>
              <a:gd name="connsiteX54" fmla="*/ 166017 w 672594"/>
              <a:gd name="connsiteY54" fmla="*/ 611846 h 854303"/>
              <a:gd name="connsiteX55" fmla="*/ 80273 w 672594"/>
              <a:gd name="connsiteY55" fmla="*/ 339250 h 854303"/>
              <a:gd name="connsiteX56" fmla="*/ 70920 w 672594"/>
              <a:gd name="connsiteY56" fmla="*/ 96210 h 854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672594" h="854303">
                <a:moveTo>
                  <a:pt x="647706" y="121804"/>
                </a:moveTo>
                <a:cubicBezTo>
                  <a:pt x="628942" y="93420"/>
                  <a:pt x="603796" y="81780"/>
                  <a:pt x="576402" y="80494"/>
                </a:cubicBezTo>
                <a:cubicBezTo>
                  <a:pt x="570077" y="77694"/>
                  <a:pt x="562629" y="76846"/>
                  <a:pt x="554694" y="78837"/>
                </a:cubicBezTo>
                <a:cubicBezTo>
                  <a:pt x="547789" y="80570"/>
                  <a:pt x="541112" y="82799"/>
                  <a:pt x="534606" y="85428"/>
                </a:cubicBezTo>
                <a:cubicBezTo>
                  <a:pt x="492277" y="96477"/>
                  <a:pt x="449415" y="123480"/>
                  <a:pt x="419239" y="146207"/>
                </a:cubicBezTo>
                <a:cubicBezTo>
                  <a:pt x="387397" y="170182"/>
                  <a:pt x="359451" y="198642"/>
                  <a:pt x="336210" y="230294"/>
                </a:cubicBezTo>
                <a:cubicBezTo>
                  <a:pt x="322789" y="188974"/>
                  <a:pt x="302415" y="149798"/>
                  <a:pt x="275479" y="114803"/>
                </a:cubicBezTo>
                <a:cubicBezTo>
                  <a:pt x="232035" y="58377"/>
                  <a:pt x="155225" y="-15327"/>
                  <a:pt x="74282" y="2799"/>
                </a:cubicBezTo>
                <a:cubicBezTo>
                  <a:pt x="31267" y="12429"/>
                  <a:pt x="12436" y="47528"/>
                  <a:pt x="6902" y="87057"/>
                </a:cubicBezTo>
                <a:cubicBezTo>
                  <a:pt x="82" y="135853"/>
                  <a:pt x="-1585" y="185145"/>
                  <a:pt x="1463" y="234294"/>
                </a:cubicBezTo>
                <a:cubicBezTo>
                  <a:pt x="7588" y="333040"/>
                  <a:pt x="31096" y="430090"/>
                  <a:pt x="63347" y="523711"/>
                </a:cubicBezTo>
                <a:cubicBezTo>
                  <a:pt x="100390" y="631258"/>
                  <a:pt x="148548" y="734909"/>
                  <a:pt x="197078" y="837941"/>
                </a:cubicBezTo>
                <a:cubicBezTo>
                  <a:pt x="211709" y="869012"/>
                  <a:pt x="253847" y="851219"/>
                  <a:pt x="256495" y="822901"/>
                </a:cubicBezTo>
                <a:cubicBezTo>
                  <a:pt x="264277" y="824644"/>
                  <a:pt x="272450" y="823835"/>
                  <a:pt x="278784" y="819101"/>
                </a:cubicBezTo>
                <a:cubicBezTo>
                  <a:pt x="427536" y="707858"/>
                  <a:pt x="546141" y="562745"/>
                  <a:pt x="619969" y="395048"/>
                </a:cubicBezTo>
                <a:cubicBezTo>
                  <a:pt x="655345" y="314714"/>
                  <a:pt x="702189" y="204195"/>
                  <a:pt x="647706" y="121804"/>
                </a:cubicBezTo>
                <a:close/>
                <a:moveTo>
                  <a:pt x="418782" y="294750"/>
                </a:moveTo>
                <a:cubicBezTo>
                  <a:pt x="441271" y="263488"/>
                  <a:pt x="464997" y="233085"/>
                  <a:pt x="490115" y="203757"/>
                </a:cubicBezTo>
                <a:cubicBezTo>
                  <a:pt x="494992" y="198071"/>
                  <a:pt x="499916" y="192280"/>
                  <a:pt x="504993" y="186603"/>
                </a:cubicBezTo>
                <a:cubicBezTo>
                  <a:pt x="461864" y="294407"/>
                  <a:pt x="390655" y="390723"/>
                  <a:pt x="336686" y="494479"/>
                </a:cubicBezTo>
                <a:cubicBezTo>
                  <a:pt x="336448" y="483183"/>
                  <a:pt x="336210" y="471876"/>
                  <a:pt x="335972" y="460580"/>
                </a:cubicBezTo>
                <a:cubicBezTo>
                  <a:pt x="335781" y="451560"/>
                  <a:pt x="332400" y="444549"/>
                  <a:pt x="327276" y="439530"/>
                </a:cubicBezTo>
                <a:cubicBezTo>
                  <a:pt x="354898" y="389638"/>
                  <a:pt x="385330" y="341241"/>
                  <a:pt x="418782" y="294750"/>
                </a:cubicBezTo>
                <a:close/>
                <a:moveTo>
                  <a:pt x="145862" y="155265"/>
                </a:moveTo>
                <a:cubicBezTo>
                  <a:pt x="146224" y="155694"/>
                  <a:pt x="146520" y="156056"/>
                  <a:pt x="146662" y="156256"/>
                </a:cubicBezTo>
                <a:cubicBezTo>
                  <a:pt x="152073" y="163619"/>
                  <a:pt x="157321" y="171096"/>
                  <a:pt x="162417" y="178668"/>
                </a:cubicBezTo>
                <a:cubicBezTo>
                  <a:pt x="165446" y="183174"/>
                  <a:pt x="168408" y="187727"/>
                  <a:pt x="171313" y="192299"/>
                </a:cubicBezTo>
                <a:cubicBezTo>
                  <a:pt x="167255" y="197214"/>
                  <a:pt x="164893" y="203691"/>
                  <a:pt x="165341" y="211625"/>
                </a:cubicBezTo>
                <a:cubicBezTo>
                  <a:pt x="167179" y="244048"/>
                  <a:pt x="168808" y="276452"/>
                  <a:pt x="170418" y="308847"/>
                </a:cubicBezTo>
                <a:cubicBezTo>
                  <a:pt x="169703" y="305465"/>
                  <a:pt x="168980" y="302084"/>
                  <a:pt x="168256" y="298702"/>
                </a:cubicBezTo>
                <a:cubicBezTo>
                  <a:pt x="159321" y="256611"/>
                  <a:pt x="149672" y="214416"/>
                  <a:pt x="145862" y="171534"/>
                </a:cubicBezTo>
                <a:cubicBezTo>
                  <a:pt x="145462" y="166876"/>
                  <a:pt x="145748" y="161085"/>
                  <a:pt x="145862" y="155265"/>
                </a:cubicBezTo>
                <a:close/>
                <a:moveTo>
                  <a:pt x="340677" y="683370"/>
                </a:moveTo>
                <a:cubicBezTo>
                  <a:pt x="340811" y="683417"/>
                  <a:pt x="340953" y="683455"/>
                  <a:pt x="341087" y="683503"/>
                </a:cubicBezTo>
                <a:cubicBezTo>
                  <a:pt x="340953" y="683627"/>
                  <a:pt x="340820" y="683751"/>
                  <a:pt x="340687" y="683884"/>
                </a:cubicBezTo>
                <a:cubicBezTo>
                  <a:pt x="340687" y="683712"/>
                  <a:pt x="340677" y="683541"/>
                  <a:pt x="340677" y="683370"/>
                </a:cubicBezTo>
                <a:close/>
                <a:moveTo>
                  <a:pt x="380882" y="569289"/>
                </a:moveTo>
                <a:cubicBezTo>
                  <a:pt x="412277" y="517120"/>
                  <a:pt x="447005" y="467095"/>
                  <a:pt x="484886" y="419384"/>
                </a:cubicBezTo>
                <a:cubicBezTo>
                  <a:pt x="453520" y="471200"/>
                  <a:pt x="417811" y="520787"/>
                  <a:pt x="380882" y="569289"/>
                </a:cubicBezTo>
                <a:close/>
                <a:moveTo>
                  <a:pt x="606768" y="216406"/>
                </a:moveTo>
                <a:cubicBezTo>
                  <a:pt x="596681" y="214149"/>
                  <a:pt x="585536" y="216168"/>
                  <a:pt x="576954" y="224265"/>
                </a:cubicBezTo>
                <a:cubicBezTo>
                  <a:pt x="565943" y="234656"/>
                  <a:pt x="555152" y="245248"/>
                  <a:pt x="544484" y="255945"/>
                </a:cubicBezTo>
                <a:cubicBezTo>
                  <a:pt x="561343" y="221474"/>
                  <a:pt x="575964" y="186041"/>
                  <a:pt x="586727" y="148931"/>
                </a:cubicBezTo>
                <a:cubicBezTo>
                  <a:pt x="591594" y="153075"/>
                  <a:pt x="595404" y="159152"/>
                  <a:pt x="598633" y="166695"/>
                </a:cubicBezTo>
                <a:cubicBezTo>
                  <a:pt x="605377" y="182431"/>
                  <a:pt x="607444" y="199328"/>
                  <a:pt x="606768" y="216406"/>
                </a:cubicBezTo>
                <a:close/>
                <a:moveTo>
                  <a:pt x="270926" y="239733"/>
                </a:moveTo>
                <a:cubicBezTo>
                  <a:pt x="255390" y="206186"/>
                  <a:pt x="237102" y="173849"/>
                  <a:pt x="216185" y="143169"/>
                </a:cubicBezTo>
                <a:cubicBezTo>
                  <a:pt x="240150" y="172087"/>
                  <a:pt x="258524" y="204891"/>
                  <a:pt x="270926" y="239733"/>
                </a:cubicBezTo>
                <a:close/>
                <a:moveTo>
                  <a:pt x="70920" y="96210"/>
                </a:moveTo>
                <a:cubicBezTo>
                  <a:pt x="72853" y="83456"/>
                  <a:pt x="73996" y="68540"/>
                  <a:pt x="88493" y="64416"/>
                </a:cubicBezTo>
                <a:cubicBezTo>
                  <a:pt x="99971" y="61158"/>
                  <a:pt x="114630" y="65264"/>
                  <a:pt x="125784" y="69626"/>
                </a:cubicBezTo>
                <a:cubicBezTo>
                  <a:pt x="115782" y="70474"/>
                  <a:pt x="105648" y="75141"/>
                  <a:pt x="95818" y="85323"/>
                </a:cubicBezTo>
                <a:cubicBezTo>
                  <a:pt x="66100" y="116080"/>
                  <a:pt x="80054" y="173534"/>
                  <a:pt x="85360" y="210253"/>
                </a:cubicBezTo>
                <a:cubicBezTo>
                  <a:pt x="100580" y="315600"/>
                  <a:pt x="127603" y="420032"/>
                  <a:pt x="149730" y="524188"/>
                </a:cubicBezTo>
                <a:cubicBezTo>
                  <a:pt x="155921" y="553344"/>
                  <a:pt x="160636" y="582728"/>
                  <a:pt x="166017" y="611846"/>
                </a:cubicBezTo>
                <a:cubicBezTo>
                  <a:pt x="129508" y="523407"/>
                  <a:pt x="98466" y="433014"/>
                  <a:pt x="80273" y="339250"/>
                </a:cubicBezTo>
                <a:cubicBezTo>
                  <a:pt x="64900" y="260031"/>
                  <a:pt x="58804" y="176287"/>
                  <a:pt x="70920" y="96210"/>
                </a:cubicBezTo>
                <a:close/>
              </a:path>
            </a:pathLst>
          </a:custGeom>
          <a:solidFill>
            <a:srgbClr val="E6237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74" name="组合 273">
            <a:extLst>
              <a:ext uri="{FF2B5EF4-FFF2-40B4-BE49-F238E27FC236}">
                <a16:creationId xmlns:a16="http://schemas.microsoft.com/office/drawing/2014/main" id="{18CB1DE9-B2B7-E1BB-6782-1AA5DB60251A}"/>
              </a:ext>
            </a:extLst>
          </p:cNvPr>
          <p:cNvGrpSpPr/>
          <p:nvPr/>
        </p:nvGrpSpPr>
        <p:grpSpPr>
          <a:xfrm>
            <a:off x="8012765" y="2452258"/>
            <a:ext cx="582885" cy="767619"/>
            <a:chOff x="-3687902" y="1771345"/>
            <a:chExt cx="582885" cy="767619"/>
          </a:xfrm>
          <a:solidFill>
            <a:srgbClr val="E62375"/>
          </a:solidFill>
        </p:grpSpPr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D349C68F-C39D-9980-DEAE-F8E616A8E3CF}"/>
                </a:ext>
              </a:extLst>
            </p:cNvPr>
            <p:cNvSpPr/>
            <p:nvPr/>
          </p:nvSpPr>
          <p:spPr>
            <a:xfrm>
              <a:off x="-3687902" y="1771345"/>
              <a:ext cx="582885" cy="767619"/>
            </a:xfrm>
            <a:custGeom>
              <a:avLst/>
              <a:gdLst>
                <a:gd name="connsiteX0" fmla="*/ 283968 w 582885"/>
                <a:gd name="connsiteY0" fmla="*/ 767620 h 767619"/>
                <a:gd name="connsiteX1" fmla="*/ 232628 w 582885"/>
                <a:gd name="connsiteY1" fmla="*/ 596170 h 767619"/>
                <a:gd name="connsiteX2" fmla="*/ 172335 w 582885"/>
                <a:gd name="connsiteY2" fmla="*/ 675799 h 767619"/>
                <a:gd name="connsiteX3" fmla="*/ 148522 w 582885"/>
                <a:gd name="connsiteY3" fmla="*/ 691134 h 767619"/>
                <a:gd name="connsiteX4" fmla="*/ 154714 w 582885"/>
                <a:gd name="connsiteY4" fmla="*/ 663797 h 767619"/>
                <a:gd name="connsiteX5" fmla="*/ 210340 w 582885"/>
                <a:gd name="connsiteY5" fmla="*/ 573977 h 767619"/>
                <a:gd name="connsiteX6" fmla="*/ 216055 w 582885"/>
                <a:gd name="connsiteY6" fmla="*/ 535877 h 767619"/>
                <a:gd name="connsiteX7" fmla="*/ 54892 w 582885"/>
                <a:gd name="connsiteY7" fmla="*/ 284226 h 767619"/>
                <a:gd name="connsiteX8" fmla="*/ 28 w 582885"/>
                <a:gd name="connsiteY8" fmla="*/ 156305 h 767619"/>
                <a:gd name="connsiteX9" fmla="*/ 94611 w 582885"/>
                <a:gd name="connsiteY9" fmla="*/ 50959 h 767619"/>
                <a:gd name="connsiteX10" fmla="*/ 241582 w 582885"/>
                <a:gd name="connsiteY10" fmla="*/ 124301 h 767619"/>
                <a:gd name="connsiteX11" fmla="*/ 267966 w 582885"/>
                <a:gd name="connsiteY11" fmla="*/ 177451 h 767619"/>
                <a:gd name="connsiteX12" fmla="*/ 313114 w 582885"/>
                <a:gd name="connsiteY12" fmla="*/ 104870 h 767619"/>
                <a:gd name="connsiteX13" fmla="*/ 490565 w 582885"/>
                <a:gd name="connsiteY13" fmla="*/ 952 h 767619"/>
                <a:gd name="connsiteX14" fmla="*/ 575338 w 582885"/>
                <a:gd name="connsiteY14" fmla="*/ 120967 h 767619"/>
                <a:gd name="connsiteX15" fmla="*/ 478849 w 582885"/>
                <a:gd name="connsiteY15" fmla="*/ 284321 h 767619"/>
                <a:gd name="connsiteX16" fmla="*/ 324735 w 582885"/>
                <a:gd name="connsiteY16" fmla="*/ 473488 h 767619"/>
                <a:gd name="connsiteX17" fmla="*/ 266918 w 582885"/>
                <a:gd name="connsiteY17" fmla="*/ 550259 h 767619"/>
                <a:gd name="connsiteX18" fmla="*/ 262156 w 582885"/>
                <a:gd name="connsiteY18" fmla="*/ 571024 h 767619"/>
                <a:gd name="connsiteX19" fmla="*/ 286159 w 582885"/>
                <a:gd name="connsiteY19" fmla="*/ 704850 h 767619"/>
                <a:gd name="connsiteX20" fmla="*/ 283968 w 582885"/>
                <a:gd name="connsiteY20" fmla="*/ 767620 h 767619"/>
                <a:gd name="connsiteX21" fmla="*/ 247582 w 582885"/>
                <a:gd name="connsiteY21" fmla="*/ 520446 h 767619"/>
                <a:gd name="connsiteX22" fmla="*/ 303589 w 582885"/>
                <a:gd name="connsiteY22" fmla="*/ 445294 h 767619"/>
                <a:gd name="connsiteX23" fmla="*/ 476468 w 582885"/>
                <a:gd name="connsiteY23" fmla="*/ 236506 h 767619"/>
                <a:gd name="connsiteX24" fmla="*/ 547239 w 582885"/>
                <a:gd name="connsiteY24" fmla="*/ 95440 h 767619"/>
                <a:gd name="connsiteX25" fmla="*/ 496185 w 582885"/>
                <a:gd name="connsiteY25" fmla="*/ 33337 h 767619"/>
                <a:gd name="connsiteX26" fmla="*/ 368455 w 582885"/>
                <a:gd name="connsiteY26" fmla="*/ 92011 h 767619"/>
                <a:gd name="connsiteX27" fmla="*/ 278348 w 582885"/>
                <a:gd name="connsiteY27" fmla="*/ 246697 h 767619"/>
                <a:gd name="connsiteX28" fmla="*/ 261965 w 582885"/>
                <a:gd name="connsiteY28" fmla="*/ 270319 h 767619"/>
                <a:gd name="connsiteX29" fmla="*/ 249964 w 582885"/>
                <a:gd name="connsiteY29" fmla="*/ 244507 h 767619"/>
                <a:gd name="connsiteX30" fmla="*/ 197576 w 582885"/>
                <a:gd name="connsiteY30" fmla="*/ 109252 h 767619"/>
                <a:gd name="connsiteX31" fmla="*/ 138140 w 582885"/>
                <a:gd name="connsiteY31" fmla="*/ 73723 h 767619"/>
                <a:gd name="connsiteX32" fmla="*/ 38890 w 582885"/>
                <a:gd name="connsiteY32" fmla="*/ 135731 h 767619"/>
                <a:gd name="connsiteX33" fmla="*/ 78418 w 582885"/>
                <a:gd name="connsiteY33" fmla="*/ 266700 h 767619"/>
                <a:gd name="connsiteX34" fmla="*/ 224151 w 582885"/>
                <a:gd name="connsiteY34" fmla="*/ 474250 h 767619"/>
                <a:gd name="connsiteX35" fmla="*/ 247582 w 582885"/>
                <a:gd name="connsiteY35" fmla="*/ 520446 h 767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82885" h="767619">
                  <a:moveTo>
                    <a:pt x="283968" y="767620"/>
                  </a:moveTo>
                  <a:cubicBezTo>
                    <a:pt x="250154" y="717137"/>
                    <a:pt x="252631" y="656177"/>
                    <a:pt x="232628" y="596170"/>
                  </a:cubicBezTo>
                  <a:cubicBezTo>
                    <a:pt x="221770" y="610743"/>
                    <a:pt x="183479" y="662845"/>
                    <a:pt x="172335" y="675799"/>
                  </a:cubicBezTo>
                  <a:cubicBezTo>
                    <a:pt x="165316" y="682213"/>
                    <a:pt x="157265" y="687397"/>
                    <a:pt x="148522" y="691134"/>
                  </a:cubicBezTo>
                  <a:cubicBezTo>
                    <a:pt x="149072" y="681744"/>
                    <a:pt x="151164" y="672508"/>
                    <a:pt x="154714" y="663797"/>
                  </a:cubicBezTo>
                  <a:cubicBezTo>
                    <a:pt x="172525" y="633413"/>
                    <a:pt x="190528" y="603028"/>
                    <a:pt x="210340" y="573977"/>
                  </a:cubicBezTo>
                  <a:cubicBezTo>
                    <a:pt x="219632" y="563534"/>
                    <a:pt x="221874" y="548586"/>
                    <a:pt x="216055" y="535877"/>
                  </a:cubicBezTo>
                  <a:cubicBezTo>
                    <a:pt x="177955" y="442150"/>
                    <a:pt x="120805" y="360140"/>
                    <a:pt x="54892" y="284226"/>
                  </a:cubicBezTo>
                  <a:cubicBezTo>
                    <a:pt x="22888" y="248602"/>
                    <a:pt x="-925" y="207931"/>
                    <a:pt x="28" y="156305"/>
                  </a:cubicBezTo>
                  <a:cubicBezTo>
                    <a:pt x="2113" y="103011"/>
                    <a:pt x="41848" y="58753"/>
                    <a:pt x="94611" y="50959"/>
                  </a:cubicBezTo>
                  <a:cubicBezTo>
                    <a:pt x="167287" y="39433"/>
                    <a:pt x="208911" y="63055"/>
                    <a:pt x="241582" y="124301"/>
                  </a:cubicBezTo>
                  <a:cubicBezTo>
                    <a:pt x="251107" y="141732"/>
                    <a:pt x="259203" y="159734"/>
                    <a:pt x="267966" y="177451"/>
                  </a:cubicBezTo>
                  <a:cubicBezTo>
                    <a:pt x="282920" y="153257"/>
                    <a:pt x="296541" y="127825"/>
                    <a:pt x="313114" y="104870"/>
                  </a:cubicBezTo>
                  <a:cubicBezTo>
                    <a:pt x="354809" y="46587"/>
                    <a:pt x="419335" y="8799"/>
                    <a:pt x="490565" y="952"/>
                  </a:cubicBezTo>
                  <a:cubicBezTo>
                    <a:pt x="554668" y="-7525"/>
                    <a:pt x="601912" y="41243"/>
                    <a:pt x="575338" y="120967"/>
                  </a:cubicBezTo>
                  <a:cubicBezTo>
                    <a:pt x="554954" y="182023"/>
                    <a:pt x="519712" y="235267"/>
                    <a:pt x="478849" y="284321"/>
                  </a:cubicBezTo>
                  <a:cubicBezTo>
                    <a:pt x="426970" y="347186"/>
                    <a:pt x="375598" y="410242"/>
                    <a:pt x="324735" y="473488"/>
                  </a:cubicBezTo>
                  <a:cubicBezTo>
                    <a:pt x="304605" y="498443"/>
                    <a:pt x="285333" y="524034"/>
                    <a:pt x="266918" y="550259"/>
                  </a:cubicBezTo>
                  <a:cubicBezTo>
                    <a:pt x="263041" y="556448"/>
                    <a:pt x="261364" y="563764"/>
                    <a:pt x="262156" y="571024"/>
                  </a:cubicBezTo>
                  <a:cubicBezTo>
                    <a:pt x="269585" y="615791"/>
                    <a:pt x="279396" y="660082"/>
                    <a:pt x="286159" y="704850"/>
                  </a:cubicBezTo>
                  <a:cubicBezTo>
                    <a:pt x="289207" y="724853"/>
                    <a:pt x="282444" y="747046"/>
                    <a:pt x="283968" y="767620"/>
                  </a:cubicBezTo>
                  <a:close/>
                  <a:moveTo>
                    <a:pt x="247582" y="520446"/>
                  </a:moveTo>
                  <a:cubicBezTo>
                    <a:pt x="266632" y="494538"/>
                    <a:pt x="284539" y="469392"/>
                    <a:pt x="303589" y="445294"/>
                  </a:cubicBezTo>
                  <a:cubicBezTo>
                    <a:pt x="362359" y="371189"/>
                    <a:pt x="417889" y="310896"/>
                    <a:pt x="476468" y="236506"/>
                  </a:cubicBezTo>
                  <a:cubicBezTo>
                    <a:pt x="506662" y="198406"/>
                    <a:pt x="535333" y="161925"/>
                    <a:pt x="547239" y="95440"/>
                  </a:cubicBezTo>
                  <a:cubicBezTo>
                    <a:pt x="554573" y="54388"/>
                    <a:pt x="536952" y="28765"/>
                    <a:pt x="496185" y="33337"/>
                  </a:cubicBezTo>
                  <a:cubicBezTo>
                    <a:pt x="448163" y="37758"/>
                    <a:pt x="403095" y="58460"/>
                    <a:pt x="368455" y="92011"/>
                  </a:cubicBezTo>
                  <a:cubicBezTo>
                    <a:pt x="325342" y="134755"/>
                    <a:pt x="294262" y="188111"/>
                    <a:pt x="278348" y="246697"/>
                  </a:cubicBezTo>
                  <a:cubicBezTo>
                    <a:pt x="276181" y="256409"/>
                    <a:pt x="270301" y="264887"/>
                    <a:pt x="261965" y="270319"/>
                  </a:cubicBezTo>
                  <a:cubicBezTo>
                    <a:pt x="254852" y="263537"/>
                    <a:pt x="250565" y="254317"/>
                    <a:pt x="249964" y="244507"/>
                  </a:cubicBezTo>
                  <a:cubicBezTo>
                    <a:pt x="246058" y="194024"/>
                    <a:pt x="225103" y="150209"/>
                    <a:pt x="197576" y="109252"/>
                  </a:cubicBezTo>
                  <a:cubicBezTo>
                    <a:pt x="184844" y="88324"/>
                    <a:pt x="162602" y="75029"/>
                    <a:pt x="138140" y="73723"/>
                  </a:cubicBezTo>
                  <a:cubicBezTo>
                    <a:pt x="98230" y="71152"/>
                    <a:pt x="50320" y="87249"/>
                    <a:pt x="38890" y="135731"/>
                  </a:cubicBezTo>
                  <a:cubicBezTo>
                    <a:pt x="26507" y="187738"/>
                    <a:pt x="44128" y="230315"/>
                    <a:pt x="78418" y="266700"/>
                  </a:cubicBezTo>
                  <a:cubicBezTo>
                    <a:pt x="137614" y="327784"/>
                    <a:pt x="186797" y="397829"/>
                    <a:pt x="224151" y="474250"/>
                  </a:cubicBezTo>
                  <a:cubicBezTo>
                    <a:pt x="231771" y="489299"/>
                    <a:pt x="239486" y="504158"/>
                    <a:pt x="247582" y="52044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BC39FA8F-ADF4-EFBF-61FA-280ABF259B45}"/>
                </a:ext>
              </a:extLst>
            </p:cNvPr>
            <p:cNvSpPr/>
            <p:nvPr/>
          </p:nvSpPr>
          <p:spPr>
            <a:xfrm>
              <a:off x="-3383288" y="2323714"/>
              <a:ext cx="21503" cy="20959"/>
            </a:xfrm>
            <a:custGeom>
              <a:avLst/>
              <a:gdLst>
                <a:gd name="connsiteX0" fmla="*/ 3072 w 21503"/>
                <a:gd name="connsiteY0" fmla="*/ 3033 h 20959"/>
                <a:gd name="connsiteX1" fmla="*/ 18292 w 21503"/>
                <a:gd name="connsiteY1" fmla="*/ 3274 h 20959"/>
                <a:gd name="connsiteX2" fmla="*/ 19074 w 21503"/>
                <a:gd name="connsiteY2" fmla="*/ 4176 h 20959"/>
                <a:gd name="connsiteX3" fmla="*/ 19074 w 21503"/>
                <a:gd name="connsiteY3" fmla="*/ 18464 h 20959"/>
                <a:gd name="connsiteX4" fmla="*/ 3358 w 21503"/>
                <a:gd name="connsiteY4" fmla="*/ 18464 h 20959"/>
                <a:gd name="connsiteX5" fmla="*/ 2953 w 21503"/>
                <a:gd name="connsiteY5" fmla="*/ 3248 h 20959"/>
                <a:gd name="connsiteX6" fmla="*/ 3358 w 21503"/>
                <a:gd name="connsiteY6" fmla="*/ 2843 h 20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503" h="20959">
                  <a:moveTo>
                    <a:pt x="3072" y="3033"/>
                  </a:moveTo>
                  <a:cubicBezTo>
                    <a:pt x="7341" y="-1103"/>
                    <a:pt x="14155" y="-996"/>
                    <a:pt x="18292" y="3274"/>
                  </a:cubicBezTo>
                  <a:cubicBezTo>
                    <a:pt x="18569" y="3560"/>
                    <a:pt x="18830" y="3861"/>
                    <a:pt x="19074" y="4176"/>
                  </a:cubicBezTo>
                  <a:cubicBezTo>
                    <a:pt x="22314" y="8388"/>
                    <a:pt x="22314" y="14252"/>
                    <a:pt x="19074" y="18464"/>
                  </a:cubicBezTo>
                  <a:cubicBezTo>
                    <a:pt x="14363" y="21791"/>
                    <a:pt x="8068" y="21791"/>
                    <a:pt x="3358" y="18464"/>
                  </a:cubicBezTo>
                  <a:cubicBezTo>
                    <a:pt x="-956" y="14374"/>
                    <a:pt x="-1137" y="7561"/>
                    <a:pt x="2953" y="3248"/>
                  </a:cubicBezTo>
                  <a:cubicBezTo>
                    <a:pt x="3084" y="3109"/>
                    <a:pt x="3219" y="2974"/>
                    <a:pt x="3358" y="28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77" name="任意多边形: 形状 276">
            <a:extLst>
              <a:ext uri="{FF2B5EF4-FFF2-40B4-BE49-F238E27FC236}">
                <a16:creationId xmlns:a16="http://schemas.microsoft.com/office/drawing/2014/main" id="{E2EE2A0A-F95F-D1A0-4DC6-E5B90E5CD118}"/>
              </a:ext>
            </a:extLst>
          </p:cNvPr>
          <p:cNvSpPr/>
          <p:nvPr/>
        </p:nvSpPr>
        <p:spPr>
          <a:xfrm>
            <a:off x="3724993" y="5011029"/>
            <a:ext cx="294931" cy="374610"/>
          </a:xfrm>
          <a:custGeom>
            <a:avLst/>
            <a:gdLst>
              <a:gd name="connsiteX0" fmla="*/ 647706 w 672594"/>
              <a:gd name="connsiteY0" fmla="*/ 121804 h 854303"/>
              <a:gd name="connsiteX1" fmla="*/ 576402 w 672594"/>
              <a:gd name="connsiteY1" fmla="*/ 80494 h 854303"/>
              <a:gd name="connsiteX2" fmla="*/ 554694 w 672594"/>
              <a:gd name="connsiteY2" fmla="*/ 78837 h 854303"/>
              <a:gd name="connsiteX3" fmla="*/ 534606 w 672594"/>
              <a:gd name="connsiteY3" fmla="*/ 85428 h 854303"/>
              <a:gd name="connsiteX4" fmla="*/ 419239 w 672594"/>
              <a:gd name="connsiteY4" fmla="*/ 146207 h 854303"/>
              <a:gd name="connsiteX5" fmla="*/ 336210 w 672594"/>
              <a:gd name="connsiteY5" fmla="*/ 230294 h 854303"/>
              <a:gd name="connsiteX6" fmla="*/ 275479 w 672594"/>
              <a:gd name="connsiteY6" fmla="*/ 114803 h 854303"/>
              <a:gd name="connsiteX7" fmla="*/ 74282 w 672594"/>
              <a:gd name="connsiteY7" fmla="*/ 2799 h 854303"/>
              <a:gd name="connsiteX8" fmla="*/ 6902 w 672594"/>
              <a:gd name="connsiteY8" fmla="*/ 87057 h 854303"/>
              <a:gd name="connsiteX9" fmla="*/ 1463 w 672594"/>
              <a:gd name="connsiteY9" fmla="*/ 234294 h 854303"/>
              <a:gd name="connsiteX10" fmla="*/ 63347 w 672594"/>
              <a:gd name="connsiteY10" fmla="*/ 523711 h 854303"/>
              <a:gd name="connsiteX11" fmla="*/ 197078 w 672594"/>
              <a:gd name="connsiteY11" fmla="*/ 837941 h 854303"/>
              <a:gd name="connsiteX12" fmla="*/ 256495 w 672594"/>
              <a:gd name="connsiteY12" fmla="*/ 822901 h 854303"/>
              <a:gd name="connsiteX13" fmla="*/ 278784 w 672594"/>
              <a:gd name="connsiteY13" fmla="*/ 819101 h 854303"/>
              <a:gd name="connsiteX14" fmla="*/ 619969 w 672594"/>
              <a:gd name="connsiteY14" fmla="*/ 395048 h 854303"/>
              <a:gd name="connsiteX15" fmla="*/ 647706 w 672594"/>
              <a:gd name="connsiteY15" fmla="*/ 121804 h 854303"/>
              <a:gd name="connsiteX16" fmla="*/ 418782 w 672594"/>
              <a:gd name="connsiteY16" fmla="*/ 294750 h 854303"/>
              <a:gd name="connsiteX17" fmla="*/ 490115 w 672594"/>
              <a:gd name="connsiteY17" fmla="*/ 203757 h 854303"/>
              <a:gd name="connsiteX18" fmla="*/ 504993 w 672594"/>
              <a:gd name="connsiteY18" fmla="*/ 186603 h 854303"/>
              <a:gd name="connsiteX19" fmla="*/ 336686 w 672594"/>
              <a:gd name="connsiteY19" fmla="*/ 494479 h 854303"/>
              <a:gd name="connsiteX20" fmla="*/ 335972 w 672594"/>
              <a:gd name="connsiteY20" fmla="*/ 460580 h 854303"/>
              <a:gd name="connsiteX21" fmla="*/ 327276 w 672594"/>
              <a:gd name="connsiteY21" fmla="*/ 439530 h 854303"/>
              <a:gd name="connsiteX22" fmla="*/ 418782 w 672594"/>
              <a:gd name="connsiteY22" fmla="*/ 294750 h 854303"/>
              <a:gd name="connsiteX23" fmla="*/ 145862 w 672594"/>
              <a:gd name="connsiteY23" fmla="*/ 155265 h 854303"/>
              <a:gd name="connsiteX24" fmla="*/ 146662 w 672594"/>
              <a:gd name="connsiteY24" fmla="*/ 156256 h 854303"/>
              <a:gd name="connsiteX25" fmla="*/ 162417 w 672594"/>
              <a:gd name="connsiteY25" fmla="*/ 178668 h 854303"/>
              <a:gd name="connsiteX26" fmla="*/ 171313 w 672594"/>
              <a:gd name="connsiteY26" fmla="*/ 192299 h 854303"/>
              <a:gd name="connsiteX27" fmla="*/ 165341 w 672594"/>
              <a:gd name="connsiteY27" fmla="*/ 211625 h 854303"/>
              <a:gd name="connsiteX28" fmla="*/ 170418 w 672594"/>
              <a:gd name="connsiteY28" fmla="*/ 308847 h 854303"/>
              <a:gd name="connsiteX29" fmla="*/ 168256 w 672594"/>
              <a:gd name="connsiteY29" fmla="*/ 298702 h 854303"/>
              <a:gd name="connsiteX30" fmla="*/ 145862 w 672594"/>
              <a:gd name="connsiteY30" fmla="*/ 171534 h 854303"/>
              <a:gd name="connsiteX31" fmla="*/ 145862 w 672594"/>
              <a:gd name="connsiteY31" fmla="*/ 155265 h 854303"/>
              <a:gd name="connsiteX32" fmla="*/ 340677 w 672594"/>
              <a:gd name="connsiteY32" fmla="*/ 683370 h 854303"/>
              <a:gd name="connsiteX33" fmla="*/ 341087 w 672594"/>
              <a:gd name="connsiteY33" fmla="*/ 683503 h 854303"/>
              <a:gd name="connsiteX34" fmla="*/ 340687 w 672594"/>
              <a:gd name="connsiteY34" fmla="*/ 683884 h 854303"/>
              <a:gd name="connsiteX35" fmla="*/ 340677 w 672594"/>
              <a:gd name="connsiteY35" fmla="*/ 683370 h 854303"/>
              <a:gd name="connsiteX36" fmla="*/ 380882 w 672594"/>
              <a:gd name="connsiteY36" fmla="*/ 569289 h 854303"/>
              <a:gd name="connsiteX37" fmla="*/ 484886 w 672594"/>
              <a:gd name="connsiteY37" fmla="*/ 419384 h 854303"/>
              <a:gd name="connsiteX38" fmla="*/ 380882 w 672594"/>
              <a:gd name="connsiteY38" fmla="*/ 569289 h 854303"/>
              <a:gd name="connsiteX39" fmla="*/ 606768 w 672594"/>
              <a:gd name="connsiteY39" fmla="*/ 216406 h 854303"/>
              <a:gd name="connsiteX40" fmla="*/ 576954 w 672594"/>
              <a:gd name="connsiteY40" fmla="*/ 224265 h 854303"/>
              <a:gd name="connsiteX41" fmla="*/ 544484 w 672594"/>
              <a:gd name="connsiteY41" fmla="*/ 255945 h 854303"/>
              <a:gd name="connsiteX42" fmla="*/ 586727 w 672594"/>
              <a:gd name="connsiteY42" fmla="*/ 148931 h 854303"/>
              <a:gd name="connsiteX43" fmla="*/ 598633 w 672594"/>
              <a:gd name="connsiteY43" fmla="*/ 166695 h 854303"/>
              <a:gd name="connsiteX44" fmla="*/ 606768 w 672594"/>
              <a:gd name="connsiteY44" fmla="*/ 216406 h 854303"/>
              <a:gd name="connsiteX45" fmla="*/ 270926 w 672594"/>
              <a:gd name="connsiteY45" fmla="*/ 239733 h 854303"/>
              <a:gd name="connsiteX46" fmla="*/ 216185 w 672594"/>
              <a:gd name="connsiteY46" fmla="*/ 143169 h 854303"/>
              <a:gd name="connsiteX47" fmla="*/ 270926 w 672594"/>
              <a:gd name="connsiteY47" fmla="*/ 239733 h 854303"/>
              <a:gd name="connsiteX48" fmla="*/ 70920 w 672594"/>
              <a:gd name="connsiteY48" fmla="*/ 96210 h 854303"/>
              <a:gd name="connsiteX49" fmla="*/ 88493 w 672594"/>
              <a:gd name="connsiteY49" fmla="*/ 64416 h 854303"/>
              <a:gd name="connsiteX50" fmla="*/ 125784 w 672594"/>
              <a:gd name="connsiteY50" fmla="*/ 69626 h 854303"/>
              <a:gd name="connsiteX51" fmla="*/ 95818 w 672594"/>
              <a:gd name="connsiteY51" fmla="*/ 85323 h 854303"/>
              <a:gd name="connsiteX52" fmla="*/ 85360 w 672594"/>
              <a:gd name="connsiteY52" fmla="*/ 210253 h 854303"/>
              <a:gd name="connsiteX53" fmla="*/ 149730 w 672594"/>
              <a:gd name="connsiteY53" fmla="*/ 524188 h 854303"/>
              <a:gd name="connsiteX54" fmla="*/ 166017 w 672594"/>
              <a:gd name="connsiteY54" fmla="*/ 611846 h 854303"/>
              <a:gd name="connsiteX55" fmla="*/ 80273 w 672594"/>
              <a:gd name="connsiteY55" fmla="*/ 339250 h 854303"/>
              <a:gd name="connsiteX56" fmla="*/ 70920 w 672594"/>
              <a:gd name="connsiteY56" fmla="*/ 96210 h 854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672594" h="854303">
                <a:moveTo>
                  <a:pt x="647706" y="121804"/>
                </a:moveTo>
                <a:cubicBezTo>
                  <a:pt x="628942" y="93420"/>
                  <a:pt x="603796" y="81780"/>
                  <a:pt x="576402" y="80494"/>
                </a:cubicBezTo>
                <a:cubicBezTo>
                  <a:pt x="570077" y="77694"/>
                  <a:pt x="562629" y="76846"/>
                  <a:pt x="554694" y="78837"/>
                </a:cubicBezTo>
                <a:cubicBezTo>
                  <a:pt x="547789" y="80570"/>
                  <a:pt x="541112" y="82799"/>
                  <a:pt x="534606" y="85428"/>
                </a:cubicBezTo>
                <a:cubicBezTo>
                  <a:pt x="492277" y="96477"/>
                  <a:pt x="449415" y="123480"/>
                  <a:pt x="419239" y="146207"/>
                </a:cubicBezTo>
                <a:cubicBezTo>
                  <a:pt x="387397" y="170182"/>
                  <a:pt x="359451" y="198642"/>
                  <a:pt x="336210" y="230294"/>
                </a:cubicBezTo>
                <a:cubicBezTo>
                  <a:pt x="322789" y="188974"/>
                  <a:pt x="302415" y="149798"/>
                  <a:pt x="275479" y="114803"/>
                </a:cubicBezTo>
                <a:cubicBezTo>
                  <a:pt x="232035" y="58377"/>
                  <a:pt x="155225" y="-15327"/>
                  <a:pt x="74282" y="2799"/>
                </a:cubicBezTo>
                <a:cubicBezTo>
                  <a:pt x="31267" y="12429"/>
                  <a:pt x="12436" y="47528"/>
                  <a:pt x="6902" y="87057"/>
                </a:cubicBezTo>
                <a:cubicBezTo>
                  <a:pt x="82" y="135853"/>
                  <a:pt x="-1585" y="185145"/>
                  <a:pt x="1463" y="234294"/>
                </a:cubicBezTo>
                <a:cubicBezTo>
                  <a:pt x="7588" y="333040"/>
                  <a:pt x="31096" y="430090"/>
                  <a:pt x="63347" y="523711"/>
                </a:cubicBezTo>
                <a:cubicBezTo>
                  <a:pt x="100390" y="631258"/>
                  <a:pt x="148548" y="734909"/>
                  <a:pt x="197078" y="837941"/>
                </a:cubicBezTo>
                <a:cubicBezTo>
                  <a:pt x="211709" y="869012"/>
                  <a:pt x="253847" y="851219"/>
                  <a:pt x="256495" y="822901"/>
                </a:cubicBezTo>
                <a:cubicBezTo>
                  <a:pt x="264277" y="824644"/>
                  <a:pt x="272450" y="823835"/>
                  <a:pt x="278784" y="819101"/>
                </a:cubicBezTo>
                <a:cubicBezTo>
                  <a:pt x="427536" y="707858"/>
                  <a:pt x="546141" y="562745"/>
                  <a:pt x="619969" y="395048"/>
                </a:cubicBezTo>
                <a:cubicBezTo>
                  <a:pt x="655345" y="314714"/>
                  <a:pt x="702189" y="204195"/>
                  <a:pt x="647706" y="121804"/>
                </a:cubicBezTo>
                <a:close/>
                <a:moveTo>
                  <a:pt x="418782" y="294750"/>
                </a:moveTo>
                <a:cubicBezTo>
                  <a:pt x="441271" y="263488"/>
                  <a:pt x="464997" y="233085"/>
                  <a:pt x="490115" y="203757"/>
                </a:cubicBezTo>
                <a:cubicBezTo>
                  <a:pt x="494992" y="198071"/>
                  <a:pt x="499916" y="192280"/>
                  <a:pt x="504993" y="186603"/>
                </a:cubicBezTo>
                <a:cubicBezTo>
                  <a:pt x="461864" y="294407"/>
                  <a:pt x="390655" y="390723"/>
                  <a:pt x="336686" y="494479"/>
                </a:cubicBezTo>
                <a:cubicBezTo>
                  <a:pt x="336448" y="483183"/>
                  <a:pt x="336210" y="471876"/>
                  <a:pt x="335972" y="460580"/>
                </a:cubicBezTo>
                <a:cubicBezTo>
                  <a:pt x="335781" y="451560"/>
                  <a:pt x="332400" y="444549"/>
                  <a:pt x="327276" y="439530"/>
                </a:cubicBezTo>
                <a:cubicBezTo>
                  <a:pt x="354898" y="389638"/>
                  <a:pt x="385330" y="341241"/>
                  <a:pt x="418782" y="294750"/>
                </a:cubicBezTo>
                <a:close/>
                <a:moveTo>
                  <a:pt x="145862" y="155265"/>
                </a:moveTo>
                <a:cubicBezTo>
                  <a:pt x="146224" y="155694"/>
                  <a:pt x="146520" y="156056"/>
                  <a:pt x="146662" y="156256"/>
                </a:cubicBezTo>
                <a:cubicBezTo>
                  <a:pt x="152073" y="163619"/>
                  <a:pt x="157321" y="171096"/>
                  <a:pt x="162417" y="178668"/>
                </a:cubicBezTo>
                <a:cubicBezTo>
                  <a:pt x="165446" y="183174"/>
                  <a:pt x="168408" y="187727"/>
                  <a:pt x="171313" y="192299"/>
                </a:cubicBezTo>
                <a:cubicBezTo>
                  <a:pt x="167255" y="197214"/>
                  <a:pt x="164893" y="203691"/>
                  <a:pt x="165341" y="211625"/>
                </a:cubicBezTo>
                <a:cubicBezTo>
                  <a:pt x="167179" y="244048"/>
                  <a:pt x="168808" y="276452"/>
                  <a:pt x="170418" y="308847"/>
                </a:cubicBezTo>
                <a:cubicBezTo>
                  <a:pt x="169703" y="305465"/>
                  <a:pt x="168980" y="302084"/>
                  <a:pt x="168256" y="298702"/>
                </a:cubicBezTo>
                <a:cubicBezTo>
                  <a:pt x="159321" y="256611"/>
                  <a:pt x="149672" y="214416"/>
                  <a:pt x="145862" y="171534"/>
                </a:cubicBezTo>
                <a:cubicBezTo>
                  <a:pt x="145462" y="166876"/>
                  <a:pt x="145748" y="161085"/>
                  <a:pt x="145862" y="155265"/>
                </a:cubicBezTo>
                <a:close/>
                <a:moveTo>
                  <a:pt x="340677" y="683370"/>
                </a:moveTo>
                <a:cubicBezTo>
                  <a:pt x="340811" y="683417"/>
                  <a:pt x="340953" y="683455"/>
                  <a:pt x="341087" y="683503"/>
                </a:cubicBezTo>
                <a:cubicBezTo>
                  <a:pt x="340953" y="683627"/>
                  <a:pt x="340820" y="683751"/>
                  <a:pt x="340687" y="683884"/>
                </a:cubicBezTo>
                <a:cubicBezTo>
                  <a:pt x="340687" y="683712"/>
                  <a:pt x="340677" y="683541"/>
                  <a:pt x="340677" y="683370"/>
                </a:cubicBezTo>
                <a:close/>
                <a:moveTo>
                  <a:pt x="380882" y="569289"/>
                </a:moveTo>
                <a:cubicBezTo>
                  <a:pt x="412277" y="517120"/>
                  <a:pt x="447005" y="467095"/>
                  <a:pt x="484886" y="419384"/>
                </a:cubicBezTo>
                <a:cubicBezTo>
                  <a:pt x="453520" y="471200"/>
                  <a:pt x="417811" y="520787"/>
                  <a:pt x="380882" y="569289"/>
                </a:cubicBezTo>
                <a:close/>
                <a:moveTo>
                  <a:pt x="606768" y="216406"/>
                </a:moveTo>
                <a:cubicBezTo>
                  <a:pt x="596681" y="214149"/>
                  <a:pt x="585536" y="216168"/>
                  <a:pt x="576954" y="224265"/>
                </a:cubicBezTo>
                <a:cubicBezTo>
                  <a:pt x="565943" y="234656"/>
                  <a:pt x="555152" y="245248"/>
                  <a:pt x="544484" y="255945"/>
                </a:cubicBezTo>
                <a:cubicBezTo>
                  <a:pt x="561343" y="221474"/>
                  <a:pt x="575964" y="186041"/>
                  <a:pt x="586727" y="148931"/>
                </a:cubicBezTo>
                <a:cubicBezTo>
                  <a:pt x="591594" y="153075"/>
                  <a:pt x="595404" y="159152"/>
                  <a:pt x="598633" y="166695"/>
                </a:cubicBezTo>
                <a:cubicBezTo>
                  <a:pt x="605377" y="182431"/>
                  <a:pt x="607444" y="199328"/>
                  <a:pt x="606768" y="216406"/>
                </a:cubicBezTo>
                <a:close/>
                <a:moveTo>
                  <a:pt x="270926" y="239733"/>
                </a:moveTo>
                <a:cubicBezTo>
                  <a:pt x="255390" y="206186"/>
                  <a:pt x="237102" y="173849"/>
                  <a:pt x="216185" y="143169"/>
                </a:cubicBezTo>
                <a:cubicBezTo>
                  <a:pt x="240150" y="172087"/>
                  <a:pt x="258524" y="204891"/>
                  <a:pt x="270926" y="239733"/>
                </a:cubicBezTo>
                <a:close/>
                <a:moveTo>
                  <a:pt x="70920" y="96210"/>
                </a:moveTo>
                <a:cubicBezTo>
                  <a:pt x="72853" y="83456"/>
                  <a:pt x="73996" y="68540"/>
                  <a:pt x="88493" y="64416"/>
                </a:cubicBezTo>
                <a:cubicBezTo>
                  <a:pt x="99971" y="61158"/>
                  <a:pt x="114630" y="65264"/>
                  <a:pt x="125784" y="69626"/>
                </a:cubicBezTo>
                <a:cubicBezTo>
                  <a:pt x="115782" y="70474"/>
                  <a:pt x="105648" y="75141"/>
                  <a:pt x="95818" y="85323"/>
                </a:cubicBezTo>
                <a:cubicBezTo>
                  <a:pt x="66100" y="116080"/>
                  <a:pt x="80054" y="173534"/>
                  <a:pt x="85360" y="210253"/>
                </a:cubicBezTo>
                <a:cubicBezTo>
                  <a:pt x="100580" y="315600"/>
                  <a:pt x="127603" y="420032"/>
                  <a:pt x="149730" y="524188"/>
                </a:cubicBezTo>
                <a:cubicBezTo>
                  <a:pt x="155921" y="553344"/>
                  <a:pt x="160636" y="582728"/>
                  <a:pt x="166017" y="611846"/>
                </a:cubicBezTo>
                <a:cubicBezTo>
                  <a:pt x="129508" y="523407"/>
                  <a:pt x="98466" y="433014"/>
                  <a:pt x="80273" y="339250"/>
                </a:cubicBezTo>
                <a:cubicBezTo>
                  <a:pt x="64900" y="260031"/>
                  <a:pt x="58804" y="176287"/>
                  <a:pt x="70920" y="96210"/>
                </a:cubicBezTo>
                <a:close/>
              </a:path>
            </a:pathLst>
          </a:custGeom>
          <a:solidFill>
            <a:srgbClr val="E6237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78" name="任意多边形: 形状 277">
            <a:extLst>
              <a:ext uri="{FF2B5EF4-FFF2-40B4-BE49-F238E27FC236}">
                <a16:creationId xmlns:a16="http://schemas.microsoft.com/office/drawing/2014/main" id="{22021B57-642E-FF0E-E148-004CF7B79E4A}"/>
              </a:ext>
            </a:extLst>
          </p:cNvPr>
          <p:cNvSpPr/>
          <p:nvPr/>
        </p:nvSpPr>
        <p:spPr>
          <a:xfrm>
            <a:off x="2189671" y="1636907"/>
            <a:ext cx="916494" cy="1263796"/>
          </a:xfrm>
          <a:custGeom>
            <a:avLst/>
            <a:gdLst>
              <a:gd name="connsiteX0" fmla="*/ 1143986 w 1535609"/>
              <a:gd name="connsiteY0" fmla="*/ 2117524 h 2117523"/>
              <a:gd name="connsiteX1" fmla="*/ 1107897 w 1535609"/>
              <a:gd name="connsiteY1" fmla="*/ 2081097 h 2117523"/>
              <a:gd name="connsiteX2" fmla="*/ 1020541 w 1535609"/>
              <a:gd name="connsiteY2" fmla="*/ 2058499 h 2117523"/>
              <a:gd name="connsiteX3" fmla="*/ 984115 w 1535609"/>
              <a:gd name="connsiteY3" fmla="*/ 2040961 h 2117523"/>
              <a:gd name="connsiteX4" fmla="*/ 978381 w 1535609"/>
              <a:gd name="connsiteY4" fmla="*/ 2016339 h 2117523"/>
              <a:gd name="connsiteX5" fmla="*/ 843469 w 1535609"/>
              <a:gd name="connsiteY5" fmla="*/ 1679058 h 2117523"/>
              <a:gd name="connsiteX6" fmla="*/ 257948 w 1535609"/>
              <a:gd name="connsiteY6" fmla="*/ 1086791 h 2117523"/>
              <a:gd name="connsiteX7" fmla="*/ 7685 w 1535609"/>
              <a:gd name="connsiteY7" fmla="*/ 723876 h 2117523"/>
              <a:gd name="connsiteX8" fmla="*/ 132142 w 1535609"/>
              <a:gd name="connsiteY8" fmla="*/ 467880 h 2117523"/>
              <a:gd name="connsiteX9" fmla="*/ 359132 w 1535609"/>
              <a:gd name="connsiteY9" fmla="*/ 501608 h 2117523"/>
              <a:gd name="connsiteX10" fmla="*/ 808391 w 1535609"/>
              <a:gd name="connsiteY10" fmla="*/ 909718 h 2117523"/>
              <a:gd name="connsiteX11" fmla="*/ 817498 w 1535609"/>
              <a:gd name="connsiteY11" fmla="*/ 750184 h 2117523"/>
              <a:gd name="connsiteX12" fmla="*/ 1003677 w 1535609"/>
              <a:gd name="connsiteY12" fmla="*/ 143078 h 2117523"/>
              <a:gd name="connsiteX13" fmla="*/ 1292728 w 1535609"/>
              <a:gd name="connsiteY13" fmla="*/ 745 h 2117523"/>
              <a:gd name="connsiteX14" fmla="*/ 1535570 w 1535609"/>
              <a:gd name="connsiteY14" fmla="*/ 287771 h 2117523"/>
              <a:gd name="connsiteX15" fmla="*/ 1340284 w 1535609"/>
              <a:gd name="connsiteY15" fmla="*/ 1111076 h 2117523"/>
              <a:gd name="connsiteX16" fmla="*/ 1121726 w 1535609"/>
              <a:gd name="connsiteY16" fmla="*/ 1701655 h 2117523"/>
              <a:gd name="connsiteX17" fmla="*/ 1115992 w 1535609"/>
              <a:gd name="connsiteY17" fmla="*/ 1722567 h 2117523"/>
              <a:gd name="connsiteX18" fmla="*/ 1142300 w 1535609"/>
              <a:gd name="connsiteY18" fmla="*/ 1955966 h 2117523"/>
              <a:gd name="connsiteX19" fmla="*/ 1143986 w 1535609"/>
              <a:gd name="connsiteY19" fmla="*/ 2117524 h 2117523"/>
              <a:gd name="connsiteX20" fmla="*/ 997944 w 1535609"/>
              <a:gd name="connsiteY20" fmla="*/ 1695922 h 2117523"/>
              <a:gd name="connsiteX21" fmla="*/ 1120039 w 1535609"/>
              <a:gd name="connsiteY21" fmla="*/ 1364374 h 2117523"/>
              <a:gd name="connsiteX22" fmla="*/ 1411788 w 1535609"/>
              <a:gd name="connsiteY22" fmla="*/ 504643 h 2117523"/>
              <a:gd name="connsiteX23" fmla="*/ 1428652 w 1535609"/>
              <a:gd name="connsiteY23" fmla="*/ 201090 h 2117523"/>
              <a:gd name="connsiteX24" fmla="*/ 1286994 w 1535609"/>
              <a:gd name="connsiteY24" fmla="*/ 96533 h 2117523"/>
              <a:gd name="connsiteX25" fmla="*/ 1081589 w 1535609"/>
              <a:gd name="connsiteY25" fmla="*/ 205137 h 2117523"/>
              <a:gd name="connsiteX26" fmla="*/ 978381 w 1535609"/>
              <a:gd name="connsiteY26" fmla="*/ 437524 h 2117523"/>
              <a:gd name="connsiteX27" fmla="*/ 905866 w 1535609"/>
              <a:gd name="connsiteY27" fmla="*/ 1038223 h 2117523"/>
              <a:gd name="connsiteX28" fmla="*/ 858646 w 1535609"/>
              <a:gd name="connsiteY28" fmla="*/ 1085442 h 2117523"/>
              <a:gd name="connsiteX29" fmla="*/ 762184 w 1535609"/>
              <a:gd name="connsiteY29" fmla="*/ 1029791 h 2117523"/>
              <a:gd name="connsiteX30" fmla="*/ 342268 w 1535609"/>
              <a:gd name="connsiteY30" fmla="*/ 610887 h 2117523"/>
              <a:gd name="connsiteX31" fmla="*/ 135177 w 1535609"/>
              <a:gd name="connsiteY31" fmla="*/ 573449 h 2117523"/>
              <a:gd name="connsiteX32" fmla="*/ 119662 w 1535609"/>
              <a:gd name="connsiteY32" fmla="*/ 749173 h 2117523"/>
              <a:gd name="connsiteX33" fmla="*/ 389488 w 1535609"/>
              <a:gd name="connsiteY33" fmla="*/ 1061833 h 2117523"/>
              <a:gd name="connsiteX34" fmla="*/ 857972 w 1535609"/>
              <a:gd name="connsiteY34" fmla="*/ 1479724 h 2117523"/>
              <a:gd name="connsiteX35" fmla="*/ 997944 w 1535609"/>
              <a:gd name="connsiteY35" fmla="*/ 1696259 h 2117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535609" h="2117523">
                <a:moveTo>
                  <a:pt x="1143986" y="2117524"/>
                </a:moveTo>
                <a:cubicBezTo>
                  <a:pt x="1130951" y="2106421"/>
                  <a:pt x="1118878" y="2094235"/>
                  <a:pt x="1107897" y="2081097"/>
                </a:cubicBezTo>
                <a:cubicBezTo>
                  <a:pt x="1084625" y="2047369"/>
                  <a:pt x="1061015" y="2028481"/>
                  <a:pt x="1020541" y="2058499"/>
                </a:cubicBezTo>
                <a:cubicBezTo>
                  <a:pt x="1015482" y="2062547"/>
                  <a:pt x="994571" y="2049730"/>
                  <a:pt x="984115" y="2040961"/>
                </a:cubicBezTo>
                <a:cubicBezTo>
                  <a:pt x="978835" y="2033921"/>
                  <a:pt x="976754" y="2024987"/>
                  <a:pt x="978381" y="2016339"/>
                </a:cubicBezTo>
                <a:cubicBezTo>
                  <a:pt x="989512" y="1881427"/>
                  <a:pt x="902156" y="1786313"/>
                  <a:pt x="843469" y="1679058"/>
                </a:cubicBezTo>
                <a:cubicBezTo>
                  <a:pt x="705520" y="1424747"/>
                  <a:pt x="492696" y="1245988"/>
                  <a:pt x="257948" y="1086791"/>
                </a:cubicBezTo>
                <a:cubicBezTo>
                  <a:pt x="129444" y="999435"/>
                  <a:pt x="32644" y="884422"/>
                  <a:pt x="7685" y="723876"/>
                </a:cubicBezTo>
                <a:cubicBezTo>
                  <a:pt x="-10866" y="605828"/>
                  <a:pt x="-5132" y="506667"/>
                  <a:pt x="132142" y="467880"/>
                </a:cubicBezTo>
                <a:cubicBezTo>
                  <a:pt x="209437" y="452895"/>
                  <a:pt x="289533" y="464796"/>
                  <a:pt x="359132" y="501608"/>
                </a:cubicBezTo>
                <a:cubicBezTo>
                  <a:pt x="531146" y="595035"/>
                  <a:pt x="678201" y="740740"/>
                  <a:pt x="808391" y="909718"/>
                </a:cubicBezTo>
                <a:cubicBezTo>
                  <a:pt x="812101" y="847996"/>
                  <a:pt x="816486" y="799090"/>
                  <a:pt x="817498" y="750184"/>
                </a:cubicBezTo>
                <a:cubicBezTo>
                  <a:pt x="821208" y="534661"/>
                  <a:pt x="874161" y="318464"/>
                  <a:pt x="1003677" y="143078"/>
                </a:cubicBezTo>
                <a:cubicBezTo>
                  <a:pt x="1067529" y="47228"/>
                  <a:pt x="1177824" y="-7083"/>
                  <a:pt x="1292728" y="745"/>
                </a:cubicBezTo>
                <a:cubicBezTo>
                  <a:pt x="1461368" y="9851"/>
                  <a:pt x="1537594" y="155220"/>
                  <a:pt x="1535570" y="287771"/>
                </a:cubicBezTo>
                <a:cubicBezTo>
                  <a:pt x="1530848" y="576822"/>
                  <a:pt x="1447203" y="845972"/>
                  <a:pt x="1340284" y="1111076"/>
                </a:cubicBezTo>
                <a:cubicBezTo>
                  <a:pt x="1262035" y="1305687"/>
                  <a:pt x="1194241" y="1504683"/>
                  <a:pt x="1121726" y="1701655"/>
                </a:cubicBezTo>
                <a:cubicBezTo>
                  <a:pt x="1119365" y="1708401"/>
                  <a:pt x="1118690" y="1716159"/>
                  <a:pt x="1115992" y="1722567"/>
                </a:cubicBezTo>
                <a:cubicBezTo>
                  <a:pt x="1083788" y="1799678"/>
                  <a:pt x="1093739" y="1887958"/>
                  <a:pt x="1142300" y="1955966"/>
                </a:cubicBezTo>
                <a:cubicBezTo>
                  <a:pt x="1170294" y="1999475"/>
                  <a:pt x="1207058" y="2050067"/>
                  <a:pt x="1143986" y="2117524"/>
                </a:cubicBezTo>
                <a:close/>
                <a:moveTo>
                  <a:pt x="997944" y="1695922"/>
                </a:moveTo>
                <a:cubicBezTo>
                  <a:pt x="1039766" y="1582595"/>
                  <a:pt x="1078891" y="1472979"/>
                  <a:pt x="1120039" y="1364374"/>
                </a:cubicBezTo>
                <a:cubicBezTo>
                  <a:pt x="1232017" y="1067566"/>
                  <a:pt x="1339610" y="819327"/>
                  <a:pt x="1411788" y="504643"/>
                </a:cubicBezTo>
                <a:cubicBezTo>
                  <a:pt x="1438426" y="405728"/>
                  <a:pt x="1444170" y="302348"/>
                  <a:pt x="1428652" y="201090"/>
                </a:cubicBezTo>
                <a:cubicBezTo>
                  <a:pt x="1408078" y="122841"/>
                  <a:pt x="1365918" y="101929"/>
                  <a:pt x="1286994" y="96533"/>
                </a:cubicBezTo>
                <a:cubicBezTo>
                  <a:pt x="1203995" y="93239"/>
                  <a:pt x="1125599" y="134690"/>
                  <a:pt x="1081589" y="205137"/>
                </a:cubicBezTo>
                <a:cubicBezTo>
                  <a:pt x="1038150" y="278262"/>
                  <a:pt x="1003507" y="356266"/>
                  <a:pt x="978381" y="437524"/>
                </a:cubicBezTo>
                <a:cubicBezTo>
                  <a:pt x="904517" y="630449"/>
                  <a:pt x="919020" y="835854"/>
                  <a:pt x="905866" y="1038223"/>
                </a:cubicBezTo>
                <a:cubicBezTo>
                  <a:pt x="903505" y="1075661"/>
                  <a:pt x="889339" y="1087803"/>
                  <a:pt x="858646" y="1085442"/>
                </a:cubicBezTo>
                <a:cubicBezTo>
                  <a:pt x="818547" y="1086659"/>
                  <a:pt x="781202" y="1065114"/>
                  <a:pt x="762184" y="1029791"/>
                </a:cubicBezTo>
                <a:cubicBezTo>
                  <a:pt x="660999" y="827422"/>
                  <a:pt x="486287" y="697568"/>
                  <a:pt x="342268" y="610887"/>
                </a:cubicBezTo>
                <a:cubicBezTo>
                  <a:pt x="271776" y="566029"/>
                  <a:pt x="191166" y="532300"/>
                  <a:pt x="135177" y="573449"/>
                </a:cubicBezTo>
                <a:cubicBezTo>
                  <a:pt x="88295" y="609201"/>
                  <a:pt x="103473" y="696557"/>
                  <a:pt x="119662" y="749173"/>
                </a:cubicBezTo>
                <a:cubicBezTo>
                  <a:pt x="162834" y="889144"/>
                  <a:pt x="270090" y="982909"/>
                  <a:pt x="389488" y="1061833"/>
                </a:cubicBezTo>
                <a:cubicBezTo>
                  <a:pt x="565549" y="1178532"/>
                  <a:pt x="735876" y="1302314"/>
                  <a:pt x="857972" y="1479724"/>
                </a:cubicBezTo>
                <a:cubicBezTo>
                  <a:pt x="906540" y="1550216"/>
                  <a:pt x="951061" y="1623406"/>
                  <a:pt x="997944" y="1696259"/>
                </a:cubicBezTo>
                <a:close/>
              </a:path>
            </a:pathLst>
          </a:custGeom>
          <a:solidFill>
            <a:srgbClr val="F6DCEB"/>
          </a:solidFill>
          <a:ln w="3371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79" name="任意多边形: 形状 278">
            <a:extLst>
              <a:ext uri="{FF2B5EF4-FFF2-40B4-BE49-F238E27FC236}">
                <a16:creationId xmlns:a16="http://schemas.microsoft.com/office/drawing/2014/main" id="{86E7CBB4-891C-4776-995D-0E3C86797FEB}"/>
              </a:ext>
            </a:extLst>
          </p:cNvPr>
          <p:cNvSpPr/>
          <p:nvPr/>
        </p:nvSpPr>
        <p:spPr>
          <a:xfrm>
            <a:off x="3443540" y="1292060"/>
            <a:ext cx="302031" cy="395760"/>
          </a:xfrm>
          <a:custGeom>
            <a:avLst/>
            <a:gdLst>
              <a:gd name="connsiteX0" fmla="*/ 365668 w 715942"/>
              <a:gd name="connsiteY0" fmla="*/ 290172 h 938119"/>
              <a:gd name="connsiteX1" fmla="*/ 482367 w 715942"/>
              <a:gd name="connsiteY1" fmla="*/ 42270 h 938119"/>
              <a:gd name="connsiteX2" fmla="*/ 638866 w 715942"/>
              <a:gd name="connsiteY2" fmla="*/ 12589 h 938119"/>
              <a:gd name="connsiteX3" fmla="*/ 715766 w 715942"/>
              <a:gd name="connsiteY3" fmla="*/ 152223 h 938119"/>
              <a:gd name="connsiteX4" fmla="*/ 466852 w 715942"/>
              <a:gd name="connsiteY4" fmla="*/ 846349 h 938119"/>
              <a:gd name="connsiteX5" fmla="*/ 476296 w 715942"/>
              <a:gd name="connsiteY5" fmla="*/ 926959 h 938119"/>
              <a:gd name="connsiteX6" fmla="*/ 375112 w 715942"/>
              <a:gd name="connsiteY6" fmla="*/ 897953 h 938119"/>
              <a:gd name="connsiteX7" fmla="*/ 99553 w 715942"/>
              <a:gd name="connsiteY7" fmla="*/ 570790 h 938119"/>
              <a:gd name="connsiteX8" fmla="*/ 3090 w 715942"/>
              <a:gd name="connsiteY8" fmla="*/ 402149 h 938119"/>
              <a:gd name="connsiteX9" fmla="*/ 58067 w 715942"/>
              <a:gd name="connsiteY9" fmla="*/ 248011 h 938119"/>
              <a:gd name="connsiteX10" fmla="*/ 365668 w 715942"/>
              <a:gd name="connsiteY10" fmla="*/ 290172 h 938119"/>
              <a:gd name="connsiteX11" fmla="*/ 397372 w 715942"/>
              <a:gd name="connsiteY11" fmla="*/ 769786 h 938119"/>
              <a:gd name="connsiteX12" fmla="*/ 624363 w 715942"/>
              <a:gd name="connsiteY12" fmla="*/ 128951 h 938119"/>
              <a:gd name="connsiteX13" fmla="*/ 514072 w 715942"/>
              <a:gd name="connsiteY13" fmla="*/ 107702 h 938119"/>
              <a:gd name="connsiteX14" fmla="*/ 396698 w 715942"/>
              <a:gd name="connsiteY14" fmla="*/ 438913 h 938119"/>
              <a:gd name="connsiteX15" fmla="*/ 261785 w 715942"/>
              <a:gd name="connsiteY15" fmla="*/ 297592 h 938119"/>
              <a:gd name="connsiteX16" fmla="*/ 123162 w 715942"/>
              <a:gd name="connsiteY16" fmla="*/ 292195 h 938119"/>
              <a:gd name="connsiteX17" fmla="*/ 98541 w 715942"/>
              <a:gd name="connsiteY17" fmla="*/ 416315 h 938119"/>
              <a:gd name="connsiteX18" fmla="*/ 397372 w 715942"/>
              <a:gd name="connsiteY18" fmla="*/ 769786 h 938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15942" h="938119">
                <a:moveTo>
                  <a:pt x="365668" y="290172"/>
                </a:moveTo>
                <a:cubicBezTo>
                  <a:pt x="396698" y="188987"/>
                  <a:pt x="425366" y="109726"/>
                  <a:pt x="482367" y="42270"/>
                </a:cubicBezTo>
                <a:cubicBezTo>
                  <a:pt x="522873" y="27"/>
                  <a:pt x="585706" y="-11890"/>
                  <a:pt x="638866" y="12589"/>
                </a:cubicBezTo>
                <a:cubicBezTo>
                  <a:pt x="688788" y="40900"/>
                  <a:pt x="718526" y="94899"/>
                  <a:pt x="715766" y="152223"/>
                </a:cubicBezTo>
                <a:cubicBezTo>
                  <a:pt x="713405" y="274657"/>
                  <a:pt x="606149" y="595411"/>
                  <a:pt x="466852" y="846349"/>
                </a:cubicBezTo>
                <a:cubicBezTo>
                  <a:pt x="455385" y="867598"/>
                  <a:pt x="472586" y="898627"/>
                  <a:pt x="476296" y="926959"/>
                </a:cubicBezTo>
                <a:cubicBezTo>
                  <a:pt x="432449" y="952593"/>
                  <a:pt x="400745" y="930332"/>
                  <a:pt x="375112" y="897953"/>
                </a:cubicBezTo>
                <a:cubicBezTo>
                  <a:pt x="267182" y="759667"/>
                  <a:pt x="206471" y="710424"/>
                  <a:pt x="99553" y="570790"/>
                </a:cubicBezTo>
                <a:cubicBezTo>
                  <a:pt x="84375" y="550890"/>
                  <a:pt x="12197" y="447345"/>
                  <a:pt x="3090" y="402149"/>
                </a:cubicBezTo>
                <a:cubicBezTo>
                  <a:pt x="-8416" y="344562"/>
                  <a:pt x="12715" y="285318"/>
                  <a:pt x="58067" y="248011"/>
                </a:cubicBezTo>
                <a:cubicBezTo>
                  <a:pt x="159589" y="157620"/>
                  <a:pt x="277637" y="193709"/>
                  <a:pt x="365668" y="290172"/>
                </a:cubicBezTo>
                <a:close/>
                <a:moveTo>
                  <a:pt x="397372" y="769786"/>
                </a:moveTo>
                <a:cubicBezTo>
                  <a:pt x="489113" y="621045"/>
                  <a:pt x="613570" y="340426"/>
                  <a:pt x="624363" y="128951"/>
                </a:cubicBezTo>
                <a:cubicBezTo>
                  <a:pt x="628073" y="59471"/>
                  <a:pt x="542403" y="57110"/>
                  <a:pt x="514072" y="107702"/>
                </a:cubicBezTo>
                <a:cubicBezTo>
                  <a:pt x="453698" y="215632"/>
                  <a:pt x="409514" y="396752"/>
                  <a:pt x="396698" y="438913"/>
                </a:cubicBezTo>
                <a:cubicBezTo>
                  <a:pt x="331602" y="377190"/>
                  <a:pt x="286407" y="321201"/>
                  <a:pt x="261785" y="297592"/>
                </a:cubicBezTo>
                <a:cubicBezTo>
                  <a:pt x="224276" y="259415"/>
                  <a:pt x="163525" y="257050"/>
                  <a:pt x="123162" y="292195"/>
                </a:cubicBezTo>
                <a:cubicBezTo>
                  <a:pt x="86906" y="322700"/>
                  <a:pt x="76675" y="374280"/>
                  <a:pt x="98541" y="416315"/>
                </a:cubicBezTo>
                <a:cubicBezTo>
                  <a:pt x="171228" y="554490"/>
                  <a:pt x="273215" y="675124"/>
                  <a:pt x="397372" y="769786"/>
                </a:cubicBezTo>
                <a:close/>
              </a:path>
            </a:pathLst>
          </a:custGeom>
          <a:solidFill>
            <a:srgbClr val="E62375"/>
          </a:solidFill>
          <a:ln w="3371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80" name="文本框 279">
            <a:extLst>
              <a:ext uri="{FF2B5EF4-FFF2-40B4-BE49-F238E27FC236}">
                <a16:creationId xmlns:a16="http://schemas.microsoft.com/office/drawing/2014/main" id="{BDC6862D-966D-BE53-928D-602F60582042}"/>
              </a:ext>
            </a:extLst>
          </p:cNvPr>
          <p:cNvSpPr txBox="1"/>
          <p:nvPr/>
        </p:nvSpPr>
        <p:spPr>
          <a:xfrm>
            <a:off x="2873422" y="4511299"/>
            <a:ext cx="64451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pc="-150">
                <a:solidFill>
                  <a:srgbClr val="F6DCEB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rPr>
              <a:t>pellentesque habitant morbi tristique senectus et netus et malesuada fames ac turpis egestas</a:t>
            </a:r>
            <a:endParaRPr lang="zh-CN" altLang="en-US" spc="-150">
              <a:solidFill>
                <a:srgbClr val="F6DCEB"/>
              </a:solidFill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grpSp>
        <p:nvGrpSpPr>
          <p:cNvPr id="281" name="图形 118">
            <a:extLst>
              <a:ext uri="{FF2B5EF4-FFF2-40B4-BE49-F238E27FC236}">
                <a16:creationId xmlns:a16="http://schemas.microsoft.com/office/drawing/2014/main" id="{454DBB29-D09A-2535-531F-006C1B7187F7}"/>
              </a:ext>
            </a:extLst>
          </p:cNvPr>
          <p:cNvGrpSpPr/>
          <p:nvPr/>
        </p:nvGrpSpPr>
        <p:grpSpPr>
          <a:xfrm>
            <a:off x="10002329" y="1765709"/>
            <a:ext cx="610869" cy="810697"/>
            <a:chOff x="-3096859" y="-937739"/>
            <a:chExt cx="2184773" cy="2899465"/>
          </a:xfrm>
          <a:solidFill>
            <a:srgbClr val="E62375"/>
          </a:solidFill>
        </p:grpSpPr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DFB47DCF-A672-53F5-5A2B-5761F5DA5F51}"/>
                </a:ext>
              </a:extLst>
            </p:cNvPr>
            <p:cNvSpPr/>
            <p:nvPr/>
          </p:nvSpPr>
          <p:spPr>
            <a:xfrm>
              <a:off x="-1939931" y="461273"/>
              <a:ext cx="1027845" cy="1029199"/>
            </a:xfrm>
            <a:custGeom>
              <a:avLst/>
              <a:gdLst>
                <a:gd name="connsiteX0" fmla="*/ 990823 w 1027845"/>
                <a:gd name="connsiteY0" fmla="*/ 648919 h 1029199"/>
                <a:gd name="connsiteX1" fmla="*/ 1008267 w 1027845"/>
                <a:gd name="connsiteY1" fmla="*/ 516344 h 1029199"/>
                <a:gd name="connsiteX2" fmla="*/ 1008267 w 1027845"/>
                <a:gd name="connsiteY2" fmla="*/ 509367 h 1029199"/>
                <a:gd name="connsiteX3" fmla="*/ 634964 w 1027845"/>
                <a:gd name="connsiteY3" fmla="*/ 17444 h 1029199"/>
                <a:gd name="connsiteX4" fmla="*/ 627986 w 1027845"/>
                <a:gd name="connsiteY4" fmla="*/ 52332 h 1029199"/>
                <a:gd name="connsiteX5" fmla="*/ 969890 w 1027845"/>
                <a:gd name="connsiteY5" fmla="*/ 516344 h 1029199"/>
                <a:gd name="connsiteX6" fmla="*/ 952446 w 1027845"/>
                <a:gd name="connsiteY6" fmla="*/ 634964 h 1029199"/>
                <a:gd name="connsiteX7" fmla="*/ 966401 w 1027845"/>
                <a:gd name="connsiteY7" fmla="*/ 729162 h 1029199"/>
                <a:gd name="connsiteX8" fmla="*/ 976868 w 1027845"/>
                <a:gd name="connsiteY8" fmla="*/ 868714 h 1029199"/>
                <a:gd name="connsiteX9" fmla="*/ 924535 w 1027845"/>
                <a:gd name="connsiteY9" fmla="*/ 893136 h 1029199"/>
                <a:gd name="connsiteX10" fmla="*/ 879181 w 1027845"/>
                <a:gd name="connsiteY10" fmla="*/ 872203 h 1029199"/>
                <a:gd name="connsiteX11" fmla="*/ 879181 w 1027845"/>
                <a:gd name="connsiteY11" fmla="*/ 788471 h 1029199"/>
                <a:gd name="connsiteX12" fmla="*/ 495411 w 1027845"/>
                <a:gd name="connsiteY12" fmla="*/ 994311 h 1029199"/>
                <a:gd name="connsiteX13" fmla="*/ 34888 w 1027845"/>
                <a:gd name="connsiteY13" fmla="*/ 516344 h 1029199"/>
                <a:gd name="connsiteX14" fmla="*/ 502389 w 1027845"/>
                <a:gd name="connsiteY14" fmla="*/ 38377 h 1029199"/>
                <a:gd name="connsiteX15" fmla="*/ 547744 w 1027845"/>
                <a:gd name="connsiteY15" fmla="*/ 41866 h 1029199"/>
                <a:gd name="connsiteX16" fmla="*/ 558210 w 1027845"/>
                <a:gd name="connsiteY16" fmla="*/ 6978 h 1029199"/>
                <a:gd name="connsiteX17" fmla="*/ 505878 w 1027845"/>
                <a:gd name="connsiteY17" fmla="*/ 3489 h 1029199"/>
                <a:gd name="connsiteX18" fmla="*/ 446568 w 1027845"/>
                <a:gd name="connsiteY18" fmla="*/ 0 h 1029199"/>
                <a:gd name="connsiteX19" fmla="*/ 0 w 1027845"/>
                <a:gd name="connsiteY19" fmla="*/ 516344 h 1029199"/>
                <a:gd name="connsiteX20" fmla="*/ 505878 w 1027845"/>
                <a:gd name="connsiteY20" fmla="*/ 1029200 h 1029199"/>
                <a:gd name="connsiteX21" fmla="*/ 512855 w 1027845"/>
                <a:gd name="connsiteY21" fmla="*/ 1029200 h 1029199"/>
                <a:gd name="connsiteX22" fmla="*/ 858248 w 1027845"/>
                <a:gd name="connsiteY22" fmla="*/ 879181 h 1029199"/>
                <a:gd name="connsiteX23" fmla="*/ 861737 w 1027845"/>
                <a:gd name="connsiteY23" fmla="*/ 886158 h 1029199"/>
                <a:gd name="connsiteX24" fmla="*/ 931513 w 1027845"/>
                <a:gd name="connsiteY24" fmla="*/ 921046 h 1029199"/>
                <a:gd name="connsiteX25" fmla="*/ 1011756 w 1027845"/>
                <a:gd name="connsiteY25" fmla="*/ 882670 h 1029199"/>
                <a:gd name="connsiteX26" fmla="*/ 1004778 w 1027845"/>
                <a:gd name="connsiteY26" fmla="*/ 711718 h 1029199"/>
                <a:gd name="connsiteX27" fmla="*/ 990823 w 1027845"/>
                <a:gd name="connsiteY27" fmla="*/ 648919 h 1029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027845" h="1029199">
                  <a:moveTo>
                    <a:pt x="990823" y="648919"/>
                  </a:moveTo>
                  <a:cubicBezTo>
                    <a:pt x="1001289" y="603565"/>
                    <a:pt x="1008267" y="561699"/>
                    <a:pt x="1008267" y="516344"/>
                  </a:cubicBezTo>
                  <a:lnTo>
                    <a:pt x="1008267" y="509367"/>
                  </a:lnTo>
                  <a:cubicBezTo>
                    <a:pt x="1008267" y="279105"/>
                    <a:pt x="1008267" y="76754"/>
                    <a:pt x="634964" y="17444"/>
                  </a:cubicBezTo>
                  <a:cubicBezTo>
                    <a:pt x="631475" y="27911"/>
                    <a:pt x="631475" y="41866"/>
                    <a:pt x="627986" y="52332"/>
                  </a:cubicBezTo>
                  <a:cubicBezTo>
                    <a:pt x="976868" y="104664"/>
                    <a:pt x="969890" y="279105"/>
                    <a:pt x="969890" y="516344"/>
                  </a:cubicBezTo>
                  <a:cubicBezTo>
                    <a:pt x="969890" y="558210"/>
                    <a:pt x="962912" y="596587"/>
                    <a:pt x="952446" y="634964"/>
                  </a:cubicBezTo>
                  <a:cubicBezTo>
                    <a:pt x="955934" y="673341"/>
                    <a:pt x="962912" y="718695"/>
                    <a:pt x="966401" y="729162"/>
                  </a:cubicBezTo>
                  <a:cubicBezTo>
                    <a:pt x="980356" y="760561"/>
                    <a:pt x="1001289" y="833826"/>
                    <a:pt x="976868" y="868714"/>
                  </a:cubicBezTo>
                  <a:cubicBezTo>
                    <a:pt x="966401" y="886158"/>
                    <a:pt x="948957" y="893136"/>
                    <a:pt x="924535" y="893136"/>
                  </a:cubicBezTo>
                  <a:cubicBezTo>
                    <a:pt x="903602" y="893136"/>
                    <a:pt x="889647" y="886158"/>
                    <a:pt x="879181" y="872203"/>
                  </a:cubicBezTo>
                  <a:cubicBezTo>
                    <a:pt x="868714" y="851270"/>
                    <a:pt x="868714" y="823360"/>
                    <a:pt x="879181" y="788471"/>
                  </a:cubicBezTo>
                  <a:cubicBezTo>
                    <a:pt x="791960" y="914069"/>
                    <a:pt x="648919" y="997800"/>
                    <a:pt x="495411" y="994311"/>
                  </a:cubicBezTo>
                  <a:cubicBezTo>
                    <a:pt x="320971" y="990823"/>
                    <a:pt x="34888" y="778005"/>
                    <a:pt x="34888" y="516344"/>
                  </a:cubicBezTo>
                  <a:cubicBezTo>
                    <a:pt x="34888" y="254683"/>
                    <a:pt x="80243" y="13955"/>
                    <a:pt x="502389" y="38377"/>
                  </a:cubicBezTo>
                  <a:cubicBezTo>
                    <a:pt x="516344" y="38377"/>
                    <a:pt x="533788" y="41866"/>
                    <a:pt x="547744" y="41866"/>
                  </a:cubicBezTo>
                  <a:cubicBezTo>
                    <a:pt x="551232" y="31399"/>
                    <a:pt x="554721" y="17444"/>
                    <a:pt x="558210" y="6978"/>
                  </a:cubicBezTo>
                  <a:cubicBezTo>
                    <a:pt x="540766" y="6978"/>
                    <a:pt x="523322" y="3489"/>
                    <a:pt x="505878" y="3489"/>
                  </a:cubicBezTo>
                  <a:cubicBezTo>
                    <a:pt x="484945" y="3489"/>
                    <a:pt x="464012" y="0"/>
                    <a:pt x="446568" y="0"/>
                  </a:cubicBezTo>
                  <a:cubicBezTo>
                    <a:pt x="52332" y="0"/>
                    <a:pt x="0" y="247706"/>
                    <a:pt x="0" y="516344"/>
                  </a:cubicBezTo>
                  <a:cubicBezTo>
                    <a:pt x="0" y="805916"/>
                    <a:pt x="307015" y="1025711"/>
                    <a:pt x="505878" y="1029200"/>
                  </a:cubicBezTo>
                  <a:lnTo>
                    <a:pt x="512855" y="1029200"/>
                  </a:lnTo>
                  <a:cubicBezTo>
                    <a:pt x="638453" y="1029200"/>
                    <a:pt x="764050" y="973379"/>
                    <a:pt x="858248" y="879181"/>
                  </a:cubicBezTo>
                  <a:cubicBezTo>
                    <a:pt x="858248" y="882670"/>
                    <a:pt x="861737" y="886158"/>
                    <a:pt x="861737" y="886158"/>
                  </a:cubicBezTo>
                  <a:cubicBezTo>
                    <a:pt x="875692" y="910580"/>
                    <a:pt x="900114" y="921046"/>
                    <a:pt x="931513" y="921046"/>
                  </a:cubicBezTo>
                  <a:cubicBezTo>
                    <a:pt x="976868" y="921046"/>
                    <a:pt x="997800" y="900114"/>
                    <a:pt x="1011756" y="882670"/>
                  </a:cubicBezTo>
                  <a:cubicBezTo>
                    <a:pt x="1050133" y="823360"/>
                    <a:pt x="1008267" y="722184"/>
                    <a:pt x="1004778" y="711718"/>
                  </a:cubicBezTo>
                  <a:cubicBezTo>
                    <a:pt x="1001289" y="715206"/>
                    <a:pt x="997800" y="701251"/>
                    <a:pt x="990823" y="648919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D98C8924-F2D0-B920-A348-C7E840F80328}"/>
                </a:ext>
              </a:extLst>
            </p:cNvPr>
            <p:cNvSpPr/>
            <p:nvPr/>
          </p:nvSpPr>
          <p:spPr>
            <a:xfrm>
              <a:off x="-1905042" y="500928"/>
              <a:ext cx="938491" cy="954761"/>
            </a:xfrm>
            <a:custGeom>
              <a:avLst/>
              <a:gdLst>
                <a:gd name="connsiteX0" fmla="*/ 593098 w 938491"/>
                <a:gd name="connsiteY0" fmla="*/ 61521 h 954761"/>
                <a:gd name="connsiteX1" fmla="*/ 669852 w 938491"/>
                <a:gd name="connsiteY1" fmla="*/ 58032 h 954761"/>
                <a:gd name="connsiteX2" fmla="*/ 676829 w 938491"/>
                <a:gd name="connsiteY2" fmla="*/ 92920 h 954761"/>
                <a:gd name="connsiteX3" fmla="*/ 778005 w 938491"/>
                <a:gd name="connsiteY3" fmla="*/ 176651 h 954761"/>
                <a:gd name="connsiteX4" fmla="*/ 648919 w 938491"/>
                <a:gd name="connsiteY4" fmla="*/ 113853 h 954761"/>
                <a:gd name="connsiteX5" fmla="*/ 415169 w 938491"/>
                <a:gd name="connsiteY5" fmla="*/ 71987 h 954761"/>
                <a:gd name="connsiteX6" fmla="*/ 254683 w 938491"/>
                <a:gd name="connsiteY6" fmla="*/ 85942 h 954761"/>
                <a:gd name="connsiteX7" fmla="*/ 369814 w 938491"/>
                <a:gd name="connsiteY7" fmla="*/ 47565 h 954761"/>
                <a:gd name="connsiteX8" fmla="*/ 415169 w 938491"/>
                <a:gd name="connsiteY8" fmla="*/ 37099 h 954761"/>
                <a:gd name="connsiteX9" fmla="*/ 495411 w 938491"/>
                <a:gd name="connsiteY9" fmla="*/ 51054 h 954761"/>
                <a:gd name="connsiteX10" fmla="*/ 512855 w 938491"/>
                <a:gd name="connsiteY10" fmla="*/ 19655 h 954761"/>
                <a:gd name="connsiteX11" fmla="*/ 516344 w 938491"/>
                <a:gd name="connsiteY11" fmla="*/ 5700 h 954761"/>
                <a:gd name="connsiteX12" fmla="*/ 470990 w 938491"/>
                <a:gd name="connsiteY12" fmla="*/ 2211 h 954761"/>
                <a:gd name="connsiteX13" fmla="*/ 0 w 938491"/>
                <a:gd name="connsiteY13" fmla="*/ 476689 h 954761"/>
                <a:gd name="connsiteX14" fmla="*/ 467501 w 938491"/>
                <a:gd name="connsiteY14" fmla="*/ 954657 h 954761"/>
                <a:gd name="connsiteX15" fmla="*/ 851270 w 938491"/>
                <a:gd name="connsiteY15" fmla="*/ 748817 h 954761"/>
                <a:gd name="connsiteX16" fmla="*/ 872203 w 938491"/>
                <a:gd name="connsiteY16" fmla="*/ 699973 h 954761"/>
                <a:gd name="connsiteX17" fmla="*/ 910580 w 938491"/>
                <a:gd name="connsiteY17" fmla="*/ 563910 h 954761"/>
                <a:gd name="connsiteX18" fmla="*/ 917558 w 938491"/>
                <a:gd name="connsiteY18" fmla="*/ 563910 h 954761"/>
                <a:gd name="connsiteX19" fmla="*/ 921046 w 938491"/>
                <a:gd name="connsiteY19" fmla="*/ 598798 h 954761"/>
                <a:gd name="connsiteX20" fmla="*/ 938490 w 938491"/>
                <a:gd name="connsiteY20" fmla="*/ 480178 h 954761"/>
                <a:gd name="connsiteX21" fmla="*/ 596587 w 938491"/>
                <a:gd name="connsiteY21" fmla="*/ 16166 h 954761"/>
                <a:gd name="connsiteX22" fmla="*/ 596587 w 938491"/>
                <a:gd name="connsiteY22" fmla="*/ 16166 h 954761"/>
                <a:gd name="connsiteX23" fmla="*/ 593098 w 938491"/>
                <a:gd name="connsiteY23" fmla="*/ 61521 h 954761"/>
                <a:gd name="connsiteX24" fmla="*/ 460523 w 938491"/>
                <a:gd name="connsiteY24" fmla="*/ 270849 h 954761"/>
                <a:gd name="connsiteX25" fmla="*/ 338415 w 938491"/>
                <a:gd name="connsiteY25" fmla="*/ 253405 h 954761"/>
                <a:gd name="connsiteX26" fmla="*/ 460523 w 938491"/>
                <a:gd name="connsiteY26" fmla="*/ 166185 h 954761"/>
                <a:gd name="connsiteX27" fmla="*/ 582632 w 938491"/>
                <a:gd name="connsiteY27" fmla="*/ 253405 h 954761"/>
                <a:gd name="connsiteX28" fmla="*/ 460523 w 938491"/>
                <a:gd name="connsiteY28" fmla="*/ 270849 h 954761"/>
                <a:gd name="connsiteX29" fmla="*/ 512855 w 938491"/>
                <a:gd name="connsiteY29" fmla="*/ 330159 h 954761"/>
                <a:gd name="connsiteX30" fmla="*/ 537277 w 938491"/>
                <a:gd name="connsiteY30" fmla="*/ 305738 h 954761"/>
                <a:gd name="connsiteX31" fmla="*/ 561699 w 938491"/>
                <a:gd name="connsiteY31" fmla="*/ 330159 h 954761"/>
                <a:gd name="connsiteX32" fmla="*/ 537277 w 938491"/>
                <a:gd name="connsiteY32" fmla="*/ 354581 h 954761"/>
                <a:gd name="connsiteX33" fmla="*/ 512855 w 938491"/>
                <a:gd name="connsiteY33" fmla="*/ 330159 h 954761"/>
                <a:gd name="connsiteX34" fmla="*/ 540766 w 938491"/>
                <a:gd name="connsiteY34" fmla="*/ 912791 h 954761"/>
                <a:gd name="connsiteX35" fmla="*/ 879181 w 938491"/>
                <a:gd name="connsiteY35" fmla="*/ 591820 h 954761"/>
                <a:gd name="connsiteX36" fmla="*/ 540766 w 938491"/>
                <a:gd name="connsiteY36" fmla="*/ 912791 h 954761"/>
                <a:gd name="connsiteX37" fmla="*/ 868714 w 938491"/>
                <a:gd name="connsiteY37" fmla="*/ 372025 h 954761"/>
                <a:gd name="connsiteX38" fmla="*/ 896625 w 938491"/>
                <a:gd name="connsiteY38" fmla="*/ 424357 h 954761"/>
                <a:gd name="connsiteX39" fmla="*/ 896625 w 938491"/>
                <a:gd name="connsiteY39" fmla="*/ 455757 h 954761"/>
                <a:gd name="connsiteX40" fmla="*/ 847781 w 938491"/>
                <a:gd name="connsiteY40" fmla="*/ 518555 h 954761"/>
                <a:gd name="connsiteX41" fmla="*/ 837315 w 938491"/>
                <a:gd name="connsiteY41" fmla="*/ 466223 h 954761"/>
                <a:gd name="connsiteX42" fmla="*/ 847781 w 938491"/>
                <a:gd name="connsiteY42" fmla="*/ 379003 h 954761"/>
                <a:gd name="connsiteX43" fmla="*/ 791960 w 938491"/>
                <a:gd name="connsiteY43" fmla="*/ 152230 h 954761"/>
                <a:gd name="connsiteX44" fmla="*/ 868714 w 938491"/>
                <a:gd name="connsiteY44" fmla="*/ 372025 h 954761"/>
                <a:gd name="connsiteX45" fmla="*/ 816382 w 938491"/>
                <a:gd name="connsiteY45" fmla="*/ 312715 h 954761"/>
                <a:gd name="connsiteX46" fmla="*/ 833826 w 938491"/>
                <a:gd name="connsiteY46" fmla="*/ 427846 h 954761"/>
                <a:gd name="connsiteX47" fmla="*/ 837315 w 938491"/>
                <a:gd name="connsiteY47" fmla="*/ 535999 h 954761"/>
                <a:gd name="connsiteX48" fmla="*/ 771028 w 938491"/>
                <a:gd name="connsiteY48" fmla="*/ 616242 h 954761"/>
                <a:gd name="connsiteX49" fmla="*/ 725673 w 938491"/>
                <a:gd name="connsiteY49" fmla="*/ 556932 h 954761"/>
                <a:gd name="connsiteX50" fmla="*/ 743117 w 938491"/>
                <a:gd name="connsiteY50" fmla="*/ 427846 h 954761"/>
                <a:gd name="connsiteX51" fmla="*/ 781494 w 938491"/>
                <a:gd name="connsiteY51" fmla="*/ 242939 h 954761"/>
                <a:gd name="connsiteX52" fmla="*/ 816382 w 938491"/>
                <a:gd name="connsiteY52" fmla="*/ 312715 h 954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938491" h="954761">
                  <a:moveTo>
                    <a:pt x="593098" y="61521"/>
                  </a:moveTo>
                  <a:cubicBezTo>
                    <a:pt x="617520" y="61521"/>
                    <a:pt x="641941" y="61521"/>
                    <a:pt x="669852" y="58032"/>
                  </a:cubicBezTo>
                  <a:cubicBezTo>
                    <a:pt x="687296" y="54543"/>
                    <a:pt x="697763" y="71987"/>
                    <a:pt x="676829" y="92920"/>
                  </a:cubicBezTo>
                  <a:cubicBezTo>
                    <a:pt x="708229" y="103386"/>
                    <a:pt x="757072" y="127808"/>
                    <a:pt x="778005" y="176651"/>
                  </a:cubicBezTo>
                  <a:cubicBezTo>
                    <a:pt x="778005" y="176651"/>
                    <a:pt x="683807" y="89431"/>
                    <a:pt x="648919" y="113853"/>
                  </a:cubicBezTo>
                  <a:cubicBezTo>
                    <a:pt x="607053" y="145252"/>
                    <a:pt x="460523" y="173163"/>
                    <a:pt x="415169" y="71987"/>
                  </a:cubicBezTo>
                  <a:cubicBezTo>
                    <a:pt x="415169" y="71987"/>
                    <a:pt x="334926" y="71987"/>
                    <a:pt x="254683" y="85942"/>
                  </a:cubicBezTo>
                  <a:cubicBezTo>
                    <a:pt x="254683" y="85942"/>
                    <a:pt x="307015" y="51054"/>
                    <a:pt x="369814" y="47565"/>
                  </a:cubicBezTo>
                  <a:cubicBezTo>
                    <a:pt x="369814" y="44077"/>
                    <a:pt x="380281" y="40588"/>
                    <a:pt x="415169" y="37099"/>
                  </a:cubicBezTo>
                  <a:cubicBezTo>
                    <a:pt x="436102" y="33610"/>
                    <a:pt x="460523" y="40588"/>
                    <a:pt x="495411" y="51054"/>
                  </a:cubicBezTo>
                  <a:cubicBezTo>
                    <a:pt x="502389" y="37099"/>
                    <a:pt x="509367" y="26633"/>
                    <a:pt x="512855" y="19655"/>
                  </a:cubicBezTo>
                  <a:cubicBezTo>
                    <a:pt x="512855" y="16166"/>
                    <a:pt x="516344" y="9189"/>
                    <a:pt x="516344" y="5700"/>
                  </a:cubicBezTo>
                  <a:cubicBezTo>
                    <a:pt x="502389" y="5700"/>
                    <a:pt x="484945" y="2211"/>
                    <a:pt x="470990" y="2211"/>
                  </a:cubicBezTo>
                  <a:cubicBezTo>
                    <a:pt x="45355" y="-25700"/>
                    <a:pt x="0" y="215028"/>
                    <a:pt x="0" y="476689"/>
                  </a:cubicBezTo>
                  <a:cubicBezTo>
                    <a:pt x="0" y="738350"/>
                    <a:pt x="286083" y="951168"/>
                    <a:pt x="467501" y="954657"/>
                  </a:cubicBezTo>
                  <a:cubicBezTo>
                    <a:pt x="621009" y="958145"/>
                    <a:pt x="764050" y="874414"/>
                    <a:pt x="851270" y="748817"/>
                  </a:cubicBezTo>
                  <a:cubicBezTo>
                    <a:pt x="854759" y="734862"/>
                    <a:pt x="861737" y="717417"/>
                    <a:pt x="872203" y="699973"/>
                  </a:cubicBezTo>
                  <a:cubicBezTo>
                    <a:pt x="900114" y="647641"/>
                    <a:pt x="910580" y="563910"/>
                    <a:pt x="910580" y="563910"/>
                  </a:cubicBezTo>
                  <a:lnTo>
                    <a:pt x="917558" y="563910"/>
                  </a:lnTo>
                  <a:cubicBezTo>
                    <a:pt x="917558" y="574376"/>
                    <a:pt x="917558" y="584843"/>
                    <a:pt x="921046" y="598798"/>
                  </a:cubicBezTo>
                  <a:cubicBezTo>
                    <a:pt x="931513" y="560421"/>
                    <a:pt x="938490" y="522044"/>
                    <a:pt x="938490" y="480178"/>
                  </a:cubicBezTo>
                  <a:cubicBezTo>
                    <a:pt x="938490" y="242939"/>
                    <a:pt x="941979" y="68498"/>
                    <a:pt x="596587" y="16166"/>
                  </a:cubicBezTo>
                  <a:cubicBezTo>
                    <a:pt x="596587" y="16166"/>
                    <a:pt x="596587" y="16166"/>
                    <a:pt x="596587" y="16166"/>
                  </a:cubicBezTo>
                  <a:cubicBezTo>
                    <a:pt x="593098" y="26633"/>
                    <a:pt x="593098" y="44077"/>
                    <a:pt x="593098" y="61521"/>
                  </a:cubicBezTo>
                  <a:close/>
                  <a:moveTo>
                    <a:pt x="460523" y="270849"/>
                  </a:moveTo>
                  <a:cubicBezTo>
                    <a:pt x="394236" y="270849"/>
                    <a:pt x="338415" y="305738"/>
                    <a:pt x="338415" y="253405"/>
                  </a:cubicBezTo>
                  <a:cubicBezTo>
                    <a:pt x="338415" y="204562"/>
                    <a:pt x="394236" y="166185"/>
                    <a:pt x="460523" y="166185"/>
                  </a:cubicBezTo>
                  <a:cubicBezTo>
                    <a:pt x="526811" y="166185"/>
                    <a:pt x="582632" y="204562"/>
                    <a:pt x="582632" y="253405"/>
                  </a:cubicBezTo>
                  <a:cubicBezTo>
                    <a:pt x="582632" y="305738"/>
                    <a:pt x="526811" y="270849"/>
                    <a:pt x="460523" y="270849"/>
                  </a:cubicBezTo>
                  <a:close/>
                  <a:moveTo>
                    <a:pt x="512855" y="330159"/>
                  </a:moveTo>
                  <a:cubicBezTo>
                    <a:pt x="512855" y="316204"/>
                    <a:pt x="523322" y="305738"/>
                    <a:pt x="537277" y="305738"/>
                  </a:cubicBezTo>
                  <a:cubicBezTo>
                    <a:pt x="551232" y="305738"/>
                    <a:pt x="561699" y="316204"/>
                    <a:pt x="561699" y="330159"/>
                  </a:cubicBezTo>
                  <a:cubicBezTo>
                    <a:pt x="561699" y="344114"/>
                    <a:pt x="551232" y="354581"/>
                    <a:pt x="537277" y="354581"/>
                  </a:cubicBezTo>
                  <a:cubicBezTo>
                    <a:pt x="523322" y="354581"/>
                    <a:pt x="512855" y="344114"/>
                    <a:pt x="512855" y="330159"/>
                  </a:cubicBezTo>
                  <a:close/>
                  <a:moveTo>
                    <a:pt x="540766" y="912791"/>
                  </a:moveTo>
                  <a:cubicBezTo>
                    <a:pt x="781494" y="811615"/>
                    <a:pt x="879181" y="591820"/>
                    <a:pt x="879181" y="591820"/>
                  </a:cubicBezTo>
                  <a:cubicBezTo>
                    <a:pt x="851270" y="829059"/>
                    <a:pt x="540766" y="912791"/>
                    <a:pt x="540766" y="912791"/>
                  </a:cubicBezTo>
                  <a:close/>
                  <a:moveTo>
                    <a:pt x="868714" y="372025"/>
                  </a:moveTo>
                  <a:cubicBezTo>
                    <a:pt x="865225" y="382491"/>
                    <a:pt x="875692" y="396447"/>
                    <a:pt x="896625" y="424357"/>
                  </a:cubicBezTo>
                  <a:cubicBezTo>
                    <a:pt x="903602" y="434823"/>
                    <a:pt x="903602" y="445290"/>
                    <a:pt x="896625" y="455757"/>
                  </a:cubicBezTo>
                  <a:cubicBezTo>
                    <a:pt x="914069" y="483667"/>
                    <a:pt x="868714" y="525533"/>
                    <a:pt x="847781" y="518555"/>
                  </a:cubicBezTo>
                  <a:cubicBezTo>
                    <a:pt x="837315" y="515066"/>
                    <a:pt x="833826" y="494133"/>
                    <a:pt x="837315" y="466223"/>
                  </a:cubicBezTo>
                  <a:cubicBezTo>
                    <a:pt x="833826" y="445290"/>
                    <a:pt x="840804" y="410402"/>
                    <a:pt x="847781" y="379003"/>
                  </a:cubicBezTo>
                  <a:cubicBezTo>
                    <a:pt x="858248" y="337137"/>
                    <a:pt x="791960" y="152230"/>
                    <a:pt x="791960" y="152230"/>
                  </a:cubicBezTo>
                  <a:cubicBezTo>
                    <a:pt x="840804" y="222006"/>
                    <a:pt x="872203" y="358070"/>
                    <a:pt x="868714" y="372025"/>
                  </a:cubicBezTo>
                  <a:close/>
                  <a:moveTo>
                    <a:pt x="816382" y="312715"/>
                  </a:moveTo>
                  <a:cubicBezTo>
                    <a:pt x="830337" y="340626"/>
                    <a:pt x="844293" y="382491"/>
                    <a:pt x="833826" y="427846"/>
                  </a:cubicBezTo>
                  <a:cubicBezTo>
                    <a:pt x="816382" y="504600"/>
                    <a:pt x="837315" y="535999"/>
                    <a:pt x="837315" y="535999"/>
                  </a:cubicBezTo>
                  <a:cubicBezTo>
                    <a:pt x="837315" y="535999"/>
                    <a:pt x="844293" y="637175"/>
                    <a:pt x="771028" y="616242"/>
                  </a:cubicBezTo>
                  <a:cubicBezTo>
                    <a:pt x="739628" y="605775"/>
                    <a:pt x="725673" y="584843"/>
                    <a:pt x="725673" y="556932"/>
                  </a:cubicBezTo>
                  <a:cubicBezTo>
                    <a:pt x="694274" y="522044"/>
                    <a:pt x="722184" y="459245"/>
                    <a:pt x="743117" y="427846"/>
                  </a:cubicBezTo>
                  <a:cubicBezTo>
                    <a:pt x="771028" y="392958"/>
                    <a:pt x="823360" y="333648"/>
                    <a:pt x="781494" y="242939"/>
                  </a:cubicBezTo>
                  <a:cubicBezTo>
                    <a:pt x="784983" y="246428"/>
                    <a:pt x="805916" y="274338"/>
                    <a:pt x="816382" y="312715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9B29FCB5-0923-6F23-F348-E27C13CDFB1C}"/>
                </a:ext>
              </a:extLst>
            </p:cNvPr>
            <p:cNvSpPr/>
            <p:nvPr/>
          </p:nvSpPr>
          <p:spPr>
            <a:xfrm>
              <a:off x="-1311945" y="555471"/>
              <a:ext cx="96370" cy="52332"/>
            </a:xfrm>
            <a:custGeom>
              <a:avLst/>
              <a:gdLst>
                <a:gd name="connsiteX0" fmla="*/ 48843 w 96370"/>
                <a:gd name="connsiteY0" fmla="*/ 27910 h 52332"/>
                <a:gd name="connsiteX1" fmla="*/ 83731 w 96370"/>
                <a:gd name="connsiteY1" fmla="*/ 34888 h 52332"/>
                <a:gd name="connsiteX2" fmla="*/ 76754 w 96370"/>
                <a:gd name="connsiteY2" fmla="*/ 0 h 52332"/>
                <a:gd name="connsiteX3" fmla="*/ 0 w 96370"/>
                <a:gd name="connsiteY3" fmla="*/ 3489 h 52332"/>
                <a:gd name="connsiteX4" fmla="*/ 3489 w 96370"/>
                <a:gd name="connsiteY4" fmla="*/ 52332 h 52332"/>
                <a:gd name="connsiteX5" fmla="*/ 48843 w 96370"/>
                <a:gd name="connsiteY5" fmla="*/ 27910 h 52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6370" h="52332">
                  <a:moveTo>
                    <a:pt x="48843" y="27910"/>
                  </a:moveTo>
                  <a:cubicBezTo>
                    <a:pt x="48843" y="27910"/>
                    <a:pt x="62798" y="27910"/>
                    <a:pt x="83731" y="34888"/>
                  </a:cubicBezTo>
                  <a:cubicBezTo>
                    <a:pt x="104664" y="17444"/>
                    <a:pt x="97687" y="0"/>
                    <a:pt x="76754" y="0"/>
                  </a:cubicBezTo>
                  <a:cubicBezTo>
                    <a:pt x="48843" y="3489"/>
                    <a:pt x="20933" y="3489"/>
                    <a:pt x="0" y="3489"/>
                  </a:cubicBezTo>
                  <a:cubicBezTo>
                    <a:pt x="0" y="24422"/>
                    <a:pt x="0" y="45355"/>
                    <a:pt x="3489" y="52332"/>
                  </a:cubicBezTo>
                  <a:cubicBezTo>
                    <a:pt x="38377" y="45355"/>
                    <a:pt x="48843" y="27910"/>
                    <a:pt x="48843" y="27910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8ABCD2F0-B802-FD02-3BD5-6190B7E6DF0D}"/>
                </a:ext>
              </a:extLst>
            </p:cNvPr>
            <p:cNvSpPr/>
            <p:nvPr/>
          </p:nvSpPr>
          <p:spPr>
            <a:xfrm>
              <a:off x="-1538718" y="533845"/>
              <a:ext cx="125597" cy="66980"/>
            </a:xfrm>
            <a:custGeom>
              <a:avLst/>
              <a:gdLst>
                <a:gd name="connsiteX0" fmla="*/ 104664 w 125597"/>
                <a:gd name="connsiteY0" fmla="*/ 66980 h 66980"/>
                <a:gd name="connsiteX1" fmla="*/ 125597 w 125597"/>
                <a:gd name="connsiteY1" fmla="*/ 14648 h 66980"/>
                <a:gd name="connsiteX2" fmla="*/ 45355 w 125597"/>
                <a:gd name="connsiteY2" fmla="*/ 693 h 66980"/>
                <a:gd name="connsiteX3" fmla="*/ 0 w 125597"/>
                <a:gd name="connsiteY3" fmla="*/ 11159 h 66980"/>
                <a:gd name="connsiteX4" fmla="*/ 52332 w 125597"/>
                <a:gd name="connsiteY4" fmla="*/ 14648 h 66980"/>
                <a:gd name="connsiteX5" fmla="*/ 104664 w 125597"/>
                <a:gd name="connsiteY5" fmla="*/ 66980 h 66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597" h="66980">
                  <a:moveTo>
                    <a:pt x="104664" y="66980"/>
                  </a:moveTo>
                  <a:cubicBezTo>
                    <a:pt x="108153" y="49536"/>
                    <a:pt x="118620" y="32092"/>
                    <a:pt x="125597" y="14648"/>
                  </a:cubicBezTo>
                  <a:cubicBezTo>
                    <a:pt x="94198" y="7671"/>
                    <a:pt x="69776" y="-2796"/>
                    <a:pt x="45355" y="693"/>
                  </a:cubicBezTo>
                  <a:cubicBezTo>
                    <a:pt x="10466" y="4182"/>
                    <a:pt x="0" y="11159"/>
                    <a:pt x="0" y="11159"/>
                  </a:cubicBezTo>
                  <a:cubicBezTo>
                    <a:pt x="17444" y="11159"/>
                    <a:pt x="34888" y="11159"/>
                    <a:pt x="52332" y="14648"/>
                  </a:cubicBezTo>
                  <a:cubicBezTo>
                    <a:pt x="55821" y="18137"/>
                    <a:pt x="69776" y="46048"/>
                    <a:pt x="104664" y="66980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3EED3357-CCCB-EB0D-9344-687DC7A57889}"/>
                </a:ext>
              </a:extLst>
            </p:cNvPr>
            <p:cNvSpPr/>
            <p:nvPr/>
          </p:nvSpPr>
          <p:spPr>
            <a:xfrm>
              <a:off x="-3096859" y="686751"/>
              <a:ext cx="1093934" cy="1274975"/>
            </a:xfrm>
            <a:custGeom>
              <a:avLst/>
              <a:gdLst>
                <a:gd name="connsiteX0" fmla="*/ 1041797 w 1093934"/>
                <a:gd name="connsiteY0" fmla="*/ 611837 h 1274975"/>
                <a:gd name="connsiteX1" fmla="*/ 588252 w 1093934"/>
                <a:gd name="connsiteY1" fmla="*/ 1006073 h 1274975"/>
                <a:gd name="connsiteX2" fmla="*/ 574297 w 1093934"/>
                <a:gd name="connsiteY2" fmla="*/ 1246801 h 1274975"/>
                <a:gd name="connsiteX3" fmla="*/ 542897 w 1093934"/>
                <a:gd name="connsiteY3" fmla="*/ 1061894 h 1274975"/>
                <a:gd name="connsiteX4" fmla="*/ 542897 w 1093934"/>
                <a:gd name="connsiteY4" fmla="*/ 1009562 h 1274975"/>
                <a:gd name="connsiteX5" fmla="*/ 462655 w 1093934"/>
                <a:gd name="connsiteY5" fmla="*/ 1006073 h 1274975"/>
                <a:gd name="connsiteX6" fmla="*/ 43997 w 1093934"/>
                <a:gd name="connsiteY6" fmla="*/ 444374 h 1274975"/>
                <a:gd name="connsiteX7" fmla="*/ 623140 w 1093934"/>
                <a:gd name="connsiteY7" fmla="*/ 50138 h 1274975"/>
                <a:gd name="connsiteX8" fmla="*/ 703383 w 1093934"/>
                <a:gd name="connsiteY8" fmla="*/ 64094 h 1274975"/>
                <a:gd name="connsiteX9" fmla="*/ 731293 w 1093934"/>
                <a:gd name="connsiteY9" fmla="*/ 32694 h 1274975"/>
                <a:gd name="connsiteX10" fmla="*/ 626629 w 1093934"/>
                <a:gd name="connsiteY10" fmla="*/ 11761 h 1274975"/>
                <a:gd name="connsiteX11" fmla="*/ 5620 w 1093934"/>
                <a:gd name="connsiteY11" fmla="*/ 437396 h 1274975"/>
                <a:gd name="connsiteX12" fmla="*/ 106796 w 1093934"/>
                <a:gd name="connsiteY12" fmla="*/ 800233 h 1274975"/>
                <a:gd name="connsiteX13" fmla="*/ 455677 w 1093934"/>
                <a:gd name="connsiteY13" fmla="*/ 1044450 h 1274975"/>
                <a:gd name="connsiteX14" fmla="*/ 518476 w 1093934"/>
                <a:gd name="connsiteY14" fmla="*/ 1047939 h 1274975"/>
                <a:gd name="connsiteX15" fmla="*/ 521964 w 1093934"/>
                <a:gd name="connsiteY15" fmla="*/ 1047939 h 1274975"/>
                <a:gd name="connsiteX16" fmla="*/ 574297 w 1093934"/>
                <a:gd name="connsiteY16" fmla="*/ 1274711 h 1274975"/>
                <a:gd name="connsiteX17" fmla="*/ 616162 w 1093934"/>
                <a:gd name="connsiteY17" fmla="*/ 1037472 h 1274975"/>
                <a:gd name="connsiteX18" fmla="*/ 637095 w 1093934"/>
                <a:gd name="connsiteY18" fmla="*/ 1033983 h 1274975"/>
                <a:gd name="connsiteX19" fmla="*/ 692916 w 1093934"/>
                <a:gd name="connsiteY19" fmla="*/ 1086315 h 1274975"/>
                <a:gd name="connsiteX20" fmla="*/ 748737 w 1093934"/>
                <a:gd name="connsiteY20" fmla="*/ 1030495 h 1274975"/>
                <a:gd name="connsiteX21" fmla="*/ 741760 w 1093934"/>
                <a:gd name="connsiteY21" fmla="*/ 1002584 h 1274975"/>
                <a:gd name="connsiteX22" fmla="*/ 1076686 w 1093934"/>
                <a:gd name="connsiteY22" fmla="*/ 618815 h 1274975"/>
                <a:gd name="connsiteX23" fmla="*/ 1024353 w 1093934"/>
                <a:gd name="connsiteY23" fmla="*/ 207135 h 1274975"/>
                <a:gd name="connsiteX24" fmla="*/ 811536 w 1093934"/>
                <a:gd name="connsiteY24" fmla="*/ 60605 h 1274975"/>
                <a:gd name="connsiteX25" fmla="*/ 790603 w 1093934"/>
                <a:gd name="connsiteY25" fmla="*/ 92004 h 1274975"/>
                <a:gd name="connsiteX26" fmla="*/ 1041797 w 1093934"/>
                <a:gd name="connsiteY26" fmla="*/ 611837 h 1274975"/>
                <a:gd name="connsiteX27" fmla="*/ 696405 w 1093934"/>
                <a:gd name="connsiteY27" fmla="*/ 1068871 h 1274975"/>
                <a:gd name="connsiteX28" fmla="*/ 661517 w 1093934"/>
                <a:gd name="connsiteY28" fmla="*/ 1037472 h 1274975"/>
                <a:gd name="connsiteX29" fmla="*/ 734782 w 1093934"/>
                <a:gd name="connsiteY29" fmla="*/ 1023517 h 1274975"/>
                <a:gd name="connsiteX30" fmla="*/ 696405 w 1093934"/>
                <a:gd name="connsiteY30" fmla="*/ 1068871 h 1274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093934" h="1274975">
                  <a:moveTo>
                    <a:pt x="1041797" y="611837"/>
                  </a:moveTo>
                  <a:cubicBezTo>
                    <a:pt x="1006909" y="828144"/>
                    <a:pt x="787114" y="974674"/>
                    <a:pt x="588252" y="1006073"/>
                  </a:cubicBezTo>
                  <a:cubicBezTo>
                    <a:pt x="602207" y="1061894"/>
                    <a:pt x="637095" y="1239823"/>
                    <a:pt x="574297" y="1246801"/>
                  </a:cubicBezTo>
                  <a:cubicBezTo>
                    <a:pt x="497543" y="1253779"/>
                    <a:pt x="535920" y="1093293"/>
                    <a:pt x="542897" y="1061894"/>
                  </a:cubicBezTo>
                  <a:cubicBezTo>
                    <a:pt x="546386" y="1054916"/>
                    <a:pt x="542897" y="1033983"/>
                    <a:pt x="542897" y="1009562"/>
                  </a:cubicBezTo>
                  <a:cubicBezTo>
                    <a:pt x="514987" y="1009562"/>
                    <a:pt x="490565" y="1009562"/>
                    <a:pt x="462655" y="1006073"/>
                  </a:cubicBezTo>
                  <a:cubicBezTo>
                    <a:pt x="277748" y="978162"/>
                    <a:pt x="-1357" y="706035"/>
                    <a:pt x="43997" y="444374"/>
                  </a:cubicBezTo>
                  <a:cubicBezTo>
                    <a:pt x="89352" y="179224"/>
                    <a:pt x="235882" y="-9171"/>
                    <a:pt x="623140" y="50138"/>
                  </a:cubicBezTo>
                  <a:cubicBezTo>
                    <a:pt x="651050" y="53627"/>
                    <a:pt x="678961" y="60605"/>
                    <a:pt x="703383" y="64094"/>
                  </a:cubicBezTo>
                  <a:cubicBezTo>
                    <a:pt x="713849" y="53627"/>
                    <a:pt x="720827" y="43161"/>
                    <a:pt x="731293" y="32694"/>
                  </a:cubicBezTo>
                  <a:cubicBezTo>
                    <a:pt x="699894" y="25717"/>
                    <a:pt x="665006" y="18739"/>
                    <a:pt x="626629" y="11761"/>
                  </a:cubicBezTo>
                  <a:cubicBezTo>
                    <a:pt x="270770" y="-44060"/>
                    <a:pt x="61441" y="98982"/>
                    <a:pt x="5620" y="437396"/>
                  </a:cubicBezTo>
                  <a:cubicBezTo>
                    <a:pt x="-15313" y="552527"/>
                    <a:pt x="23064" y="681613"/>
                    <a:pt x="106796" y="800233"/>
                  </a:cubicBezTo>
                  <a:cubicBezTo>
                    <a:pt x="200994" y="929319"/>
                    <a:pt x="340546" y="1027006"/>
                    <a:pt x="455677" y="1044450"/>
                  </a:cubicBezTo>
                  <a:cubicBezTo>
                    <a:pt x="476610" y="1047939"/>
                    <a:pt x="497543" y="1047939"/>
                    <a:pt x="518476" y="1047939"/>
                  </a:cubicBezTo>
                  <a:cubicBezTo>
                    <a:pt x="518476" y="1047939"/>
                    <a:pt x="518476" y="1047939"/>
                    <a:pt x="521964" y="1047939"/>
                  </a:cubicBezTo>
                  <a:cubicBezTo>
                    <a:pt x="497543" y="1152603"/>
                    <a:pt x="487076" y="1267734"/>
                    <a:pt x="574297" y="1274711"/>
                  </a:cubicBezTo>
                  <a:cubicBezTo>
                    <a:pt x="665006" y="1281689"/>
                    <a:pt x="647562" y="1149114"/>
                    <a:pt x="616162" y="1037472"/>
                  </a:cubicBezTo>
                  <a:cubicBezTo>
                    <a:pt x="623140" y="1037472"/>
                    <a:pt x="630118" y="1033983"/>
                    <a:pt x="637095" y="1033983"/>
                  </a:cubicBezTo>
                  <a:cubicBezTo>
                    <a:pt x="640584" y="1061894"/>
                    <a:pt x="661517" y="1086315"/>
                    <a:pt x="692916" y="1086315"/>
                  </a:cubicBezTo>
                  <a:cubicBezTo>
                    <a:pt x="724316" y="1086315"/>
                    <a:pt x="748737" y="1061894"/>
                    <a:pt x="748737" y="1030495"/>
                  </a:cubicBezTo>
                  <a:cubicBezTo>
                    <a:pt x="748737" y="1020028"/>
                    <a:pt x="745248" y="1009562"/>
                    <a:pt x="741760" y="1002584"/>
                  </a:cubicBezTo>
                  <a:cubicBezTo>
                    <a:pt x="905734" y="936297"/>
                    <a:pt x="1048775" y="796744"/>
                    <a:pt x="1076686" y="618815"/>
                  </a:cubicBezTo>
                  <a:cubicBezTo>
                    <a:pt x="1101107" y="482751"/>
                    <a:pt x="1111574" y="329243"/>
                    <a:pt x="1024353" y="207135"/>
                  </a:cubicBezTo>
                  <a:cubicBezTo>
                    <a:pt x="978999" y="144336"/>
                    <a:pt x="909223" y="95493"/>
                    <a:pt x="811536" y="60605"/>
                  </a:cubicBezTo>
                  <a:cubicBezTo>
                    <a:pt x="804558" y="71071"/>
                    <a:pt x="797581" y="81538"/>
                    <a:pt x="790603" y="92004"/>
                  </a:cubicBezTo>
                  <a:cubicBezTo>
                    <a:pt x="1069708" y="186202"/>
                    <a:pt x="1080174" y="385064"/>
                    <a:pt x="1041797" y="611837"/>
                  </a:cubicBezTo>
                  <a:close/>
                  <a:moveTo>
                    <a:pt x="696405" y="1068871"/>
                  </a:moveTo>
                  <a:cubicBezTo>
                    <a:pt x="661517" y="1065383"/>
                    <a:pt x="661517" y="1037472"/>
                    <a:pt x="661517" y="1037472"/>
                  </a:cubicBezTo>
                  <a:cubicBezTo>
                    <a:pt x="661517" y="1037472"/>
                    <a:pt x="706872" y="1061894"/>
                    <a:pt x="734782" y="1023517"/>
                  </a:cubicBezTo>
                  <a:cubicBezTo>
                    <a:pt x="731293" y="1020028"/>
                    <a:pt x="731293" y="1072360"/>
                    <a:pt x="696405" y="1068871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7" name="任意多边形: 形状 286">
              <a:extLst>
                <a:ext uri="{FF2B5EF4-FFF2-40B4-BE49-F238E27FC236}">
                  <a16:creationId xmlns:a16="http://schemas.microsoft.com/office/drawing/2014/main" id="{4C4214CF-36C7-5D9F-D216-59E87CB8C2BA}"/>
                </a:ext>
              </a:extLst>
            </p:cNvPr>
            <p:cNvSpPr/>
            <p:nvPr/>
          </p:nvSpPr>
          <p:spPr>
            <a:xfrm>
              <a:off x="-3057771" y="722437"/>
              <a:ext cx="1018954" cy="970387"/>
            </a:xfrm>
            <a:custGeom>
              <a:avLst/>
              <a:gdLst>
                <a:gd name="connsiteX0" fmla="*/ 681738 w 1018954"/>
                <a:gd name="connsiteY0" fmla="*/ 223781 h 970387"/>
                <a:gd name="connsiteX1" fmla="*/ 692204 w 1018954"/>
                <a:gd name="connsiteY1" fmla="*/ 248203 h 970387"/>
                <a:gd name="connsiteX2" fmla="*/ 695693 w 1018954"/>
                <a:gd name="connsiteY2" fmla="*/ 251692 h 970387"/>
                <a:gd name="connsiteX3" fmla="*/ 692204 w 1018954"/>
                <a:gd name="connsiteY3" fmla="*/ 251692 h 970387"/>
                <a:gd name="connsiteX4" fmla="*/ 692204 w 1018954"/>
                <a:gd name="connsiteY4" fmla="*/ 251692 h 970387"/>
                <a:gd name="connsiteX5" fmla="*/ 437521 w 1018954"/>
                <a:gd name="connsiteY5" fmla="*/ 101673 h 970387"/>
                <a:gd name="connsiteX6" fmla="*/ 238659 w 1018954"/>
                <a:gd name="connsiteY6" fmla="*/ 105162 h 970387"/>
                <a:gd name="connsiteX7" fmla="*/ 465432 w 1018954"/>
                <a:gd name="connsiteY7" fmla="*/ 63296 h 970387"/>
                <a:gd name="connsiteX8" fmla="*/ 496831 w 1018954"/>
                <a:gd name="connsiteY8" fmla="*/ 105162 h 970387"/>
                <a:gd name="connsiteX9" fmla="*/ 542186 w 1018954"/>
                <a:gd name="connsiteY9" fmla="*/ 122606 h 970387"/>
                <a:gd name="connsiteX10" fmla="*/ 622428 w 1018954"/>
                <a:gd name="connsiteY10" fmla="*/ 66785 h 970387"/>
                <a:gd name="connsiteX11" fmla="*/ 664294 w 1018954"/>
                <a:gd name="connsiteY11" fmla="*/ 24919 h 970387"/>
                <a:gd name="connsiteX12" fmla="*/ 584051 w 1018954"/>
                <a:gd name="connsiteY12" fmla="*/ 10964 h 970387"/>
                <a:gd name="connsiteX13" fmla="*/ 4908 w 1018954"/>
                <a:gd name="connsiteY13" fmla="*/ 405199 h 970387"/>
                <a:gd name="connsiteX14" fmla="*/ 423566 w 1018954"/>
                <a:gd name="connsiteY14" fmla="*/ 966898 h 970387"/>
                <a:gd name="connsiteX15" fmla="*/ 503809 w 1018954"/>
                <a:gd name="connsiteY15" fmla="*/ 970387 h 970387"/>
                <a:gd name="connsiteX16" fmla="*/ 479387 w 1018954"/>
                <a:gd name="connsiteY16" fmla="*/ 768036 h 970387"/>
                <a:gd name="connsiteX17" fmla="*/ 545674 w 1018954"/>
                <a:gd name="connsiteY17" fmla="*/ 949454 h 970387"/>
                <a:gd name="connsiteX18" fmla="*/ 549163 w 1018954"/>
                <a:gd name="connsiteY18" fmla="*/ 966898 h 970387"/>
                <a:gd name="connsiteX19" fmla="*/ 1002709 w 1018954"/>
                <a:gd name="connsiteY19" fmla="*/ 572663 h 970387"/>
                <a:gd name="connsiteX20" fmla="*/ 755003 w 1018954"/>
                <a:gd name="connsiteY20" fmla="*/ 49341 h 970387"/>
                <a:gd name="connsiteX21" fmla="*/ 730581 w 1018954"/>
                <a:gd name="connsiteY21" fmla="*/ 84229 h 970387"/>
                <a:gd name="connsiteX22" fmla="*/ 681738 w 1018954"/>
                <a:gd name="connsiteY22" fmla="*/ 223781 h 970387"/>
                <a:gd name="connsiteX23" fmla="*/ 838735 w 1018954"/>
                <a:gd name="connsiteY23" fmla="*/ 775014 h 970387"/>
                <a:gd name="connsiteX24" fmla="*/ 730581 w 1018954"/>
                <a:gd name="connsiteY24" fmla="*/ 768036 h 970387"/>
                <a:gd name="connsiteX25" fmla="*/ 985265 w 1018954"/>
                <a:gd name="connsiteY25" fmla="*/ 426133 h 970387"/>
                <a:gd name="connsiteX26" fmla="*/ 838735 w 1018954"/>
                <a:gd name="connsiteY26" fmla="*/ 775014 h 970387"/>
                <a:gd name="connsiteX27" fmla="*/ 835246 w 1018954"/>
                <a:gd name="connsiteY27" fmla="*/ 178427 h 970387"/>
                <a:gd name="connsiteX28" fmla="*/ 755003 w 1018954"/>
                <a:gd name="connsiteY28" fmla="*/ 94695 h 970387"/>
                <a:gd name="connsiteX29" fmla="*/ 894556 w 1018954"/>
                <a:gd name="connsiteY29" fmla="*/ 157494 h 970387"/>
                <a:gd name="connsiteX30" fmla="*/ 978287 w 1018954"/>
                <a:gd name="connsiteY30" fmla="*/ 387755 h 970387"/>
                <a:gd name="connsiteX31" fmla="*/ 796869 w 1018954"/>
                <a:gd name="connsiteY31" fmla="*/ 307513 h 970387"/>
                <a:gd name="connsiteX32" fmla="*/ 734070 w 1018954"/>
                <a:gd name="connsiteY32" fmla="*/ 213315 h 970387"/>
                <a:gd name="connsiteX33" fmla="*/ 835246 w 1018954"/>
                <a:gd name="connsiteY33" fmla="*/ 178427 h 970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018954" h="970387">
                  <a:moveTo>
                    <a:pt x="681738" y="223781"/>
                  </a:moveTo>
                  <a:cubicBezTo>
                    <a:pt x="688716" y="234248"/>
                    <a:pt x="688716" y="241225"/>
                    <a:pt x="692204" y="248203"/>
                  </a:cubicBezTo>
                  <a:lnTo>
                    <a:pt x="695693" y="251692"/>
                  </a:lnTo>
                  <a:cubicBezTo>
                    <a:pt x="695693" y="251692"/>
                    <a:pt x="695693" y="251692"/>
                    <a:pt x="692204" y="251692"/>
                  </a:cubicBezTo>
                  <a:cubicBezTo>
                    <a:pt x="692204" y="251692"/>
                    <a:pt x="692204" y="251692"/>
                    <a:pt x="692204" y="251692"/>
                  </a:cubicBezTo>
                  <a:cubicBezTo>
                    <a:pt x="542186" y="94695"/>
                    <a:pt x="489853" y="154005"/>
                    <a:pt x="437521" y="101673"/>
                  </a:cubicBezTo>
                  <a:cubicBezTo>
                    <a:pt x="385189" y="49341"/>
                    <a:pt x="238659" y="105162"/>
                    <a:pt x="238659" y="105162"/>
                  </a:cubicBezTo>
                  <a:cubicBezTo>
                    <a:pt x="290991" y="14453"/>
                    <a:pt x="458454" y="38874"/>
                    <a:pt x="465432" y="63296"/>
                  </a:cubicBezTo>
                  <a:cubicBezTo>
                    <a:pt x="468921" y="87718"/>
                    <a:pt x="496831" y="105162"/>
                    <a:pt x="496831" y="105162"/>
                  </a:cubicBezTo>
                  <a:cubicBezTo>
                    <a:pt x="514275" y="112139"/>
                    <a:pt x="528230" y="115628"/>
                    <a:pt x="542186" y="122606"/>
                  </a:cubicBezTo>
                  <a:cubicBezTo>
                    <a:pt x="563119" y="112139"/>
                    <a:pt x="598007" y="87718"/>
                    <a:pt x="622428" y="66785"/>
                  </a:cubicBezTo>
                  <a:cubicBezTo>
                    <a:pt x="632895" y="52830"/>
                    <a:pt x="646850" y="42363"/>
                    <a:pt x="664294" y="24919"/>
                  </a:cubicBezTo>
                  <a:cubicBezTo>
                    <a:pt x="639872" y="17941"/>
                    <a:pt x="611962" y="14453"/>
                    <a:pt x="584051" y="10964"/>
                  </a:cubicBezTo>
                  <a:cubicBezTo>
                    <a:pt x="196793" y="-48346"/>
                    <a:pt x="50263" y="140050"/>
                    <a:pt x="4908" y="405199"/>
                  </a:cubicBezTo>
                  <a:cubicBezTo>
                    <a:pt x="-40446" y="670349"/>
                    <a:pt x="238659" y="938988"/>
                    <a:pt x="423566" y="966898"/>
                  </a:cubicBezTo>
                  <a:cubicBezTo>
                    <a:pt x="447988" y="970387"/>
                    <a:pt x="475898" y="970387"/>
                    <a:pt x="503809" y="970387"/>
                  </a:cubicBezTo>
                  <a:cubicBezTo>
                    <a:pt x="496831" y="893633"/>
                    <a:pt x="479387" y="768036"/>
                    <a:pt x="479387" y="768036"/>
                  </a:cubicBezTo>
                  <a:lnTo>
                    <a:pt x="545674" y="949454"/>
                  </a:lnTo>
                  <a:cubicBezTo>
                    <a:pt x="545674" y="949454"/>
                    <a:pt x="545674" y="956432"/>
                    <a:pt x="549163" y="966898"/>
                  </a:cubicBezTo>
                  <a:cubicBezTo>
                    <a:pt x="748026" y="938988"/>
                    <a:pt x="967821" y="788969"/>
                    <a:pt x="1002709" y="572663"/>
                  </a:cubicBezTo>
                  <a:cubicBezTo>
                    <a:pt x="1041086" y="345890"/>
                    <a:pt x="1030619" y="147027"/>
                    <a:pt x="755003" y="49341"/>
                  </a:cubicBezTo>
                  <a:cubicBezTo>
                    <a:pt x="748026" y="59807"/>
                    <a:pt x="737559" y="73762"/>
                    <a:pt x="730581" y="84229"/>
                  </a:cubicBezTo>
                  <a:cubicBezTo>
                    <a:pt x="692204" y="160983"/>
                    <a:pt x="681738" y="202849"/>
                    <a:pt x="681738" y="223781"/>
                  </a:cubicBezTo>
                  <a:close/>
                  <a:moveTo>
                    <a:pt x="838735" y="775014"/>
                  </a:moveTo>
                  <a:cubicBezTo>
                    <a:pt x="838735" y="775014"/>
                    <a:pt x="758492" y="768036"/>
                    <a:pt x="730581" y="768036"/>
                  </a:cubicBezTo>
                  <a:cubicBezTo>
                    <a:pt x="702671" y="768036"/>
                    <a:pt x="870134" y="722682"/>
                    <a:pt x="985265" y="426133"/>
                  </a:cubicBezTo>
                  <a:cubicBezTo>
                    <a:pt x="985265" y="422644"/>
                    <a:pt x="971309" y="687793"/>
                    <a:pt x="838735" y="775014"/>
                  </a:cubicBezTo>
                  <a:close/>
                  <a:moveTo>
                    <a:pt x="835246" y="178427"/>
                  </a:moveTo>
                  <a:cubicBezTo>
                    <a:pt x="835246" y="147027"/>
                    <a:pt x="755003" y="94695"/>
                    <a:pt x="755003" y="94695"/>
                  </a:cubicBezTo>
                  <a:cubicBezTo>
                    <a:pt x="803846" y="84229"/>
                    <a:pt x="894556" y="157494"/>
                    <a:pt x="894556" y="157494"/>
                  </a:cubicBezTo>
                  <a:cubicBezTo>
                    <a:pt x="1030619" y="293558"/>
                    <a:pt x="978287" y="387755"/>
                    <a:pt x="978287" y="387755"/>
                  </a:cubicBezTo>
                  <a:cubicBezTo>
                    <a:pt x="974798" y="300535"/>
                    <a:pt x="856179" y="307513"/>
                    <a:pt x="796869" y="307513"/>
                  </a:cubicBezTo>
                  <a:cubicBezTo>
                    <a:pt x="737559" y="307513"/>
                    <a:pt x="734070" y="213315"/>
                    <a:pt x="734070" y="213315"/>
                  </a:cubicBezTo>
                  <a:cubicBezTo>
                    <a:pt x="796869" y="237737"/>
                    <a:pt x="835246" y="209826"/>
                    <a:pt x="835246" y="178427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3DB0D9B2-C102-D3EE-458D-1EEE084243D5}"/>
                </a:ext>
              </a:extLst>
            </p:cNvPr>
            <p:cNvSpPr/>
            <p:nvPr/>
          </p:nvSpPr>
          <p:spPr>
            <a:xfrm>
              <a:off x="-1877815" y="-937739"/>
              <a:ext cx="230943" cy="177929"/>
            </a:xfrm>
            <a:custGeom>
              <a:avLst/>
              <a:gdLst>
                <a:gd name="connsiteX0" fmla="*/ 136746 w 230943"/>
                <a:gd name="connsiteY0" fmla="*/ 160485 h 177929"/>
                <a:gd name="connsiteX1" fmla="*/ 147212 w 230943"/>
                <a:gd name="connsiteY1" fmla="*/ 150019 h 177929"/>
                <a:gd name="connsiteX2" fmla="*/ 147212 w 230943"/>
                <a:gd name="connsiteY2" fmla="*/ 139552 h 177929"/>
                <a:gd name="connsiteX3" fmla="*/ 77436 w 230943"/>
                <a:gd name="connsiteY3" fmla="*/ 146530 h 177929"/>
                <a:gd name="connsiteX4" fmla="*/ 154190 w 230943"/>
                <a:gd name="connsiteY4" fmla="*/ 90709 h 177929"/>
                <a:gd name="connsiteX5" fmla="*/ 196056 w 230943"/>
                <a:gd name="connsiteY5" fmla="*/ 122108 h 177929"/>
                <a:gd name="connsiteX6" fmla="*/ 230944 w 230943"/>
                <a:gd name="connsiteY6" fmla="*/ 118620 h 177929"/>
                <a:gd name="connsiteX7" fmla="*/ 203033 w 230943"/>
                <a:gd name="connsiteY7" fmla="*/ 83731 h 177929"/>
                <a:gd name="connsiteX8" fmla="*/ 175123 w 230943"/>
                <a:gd name="connsiteY8" fmla="*/ 48843 h 177929"/>
                <a:gd name="connsiteX9" fmla="*/ 108835 w 230943"/>
                <a:gd name="connsiteY9" fmla="*/ 6978 h 177929"/>
                <a:gd name="connsiteX10" fmla="*/ 42548 w 230943"/>
                <a:gd name="connsiteY10" fmla="*/ 0 h 177929"/>
                <a:gd name="connsiteX11" fmla="*/ 682 w 230943"/>
                <a:gd name="connsiteY11" fmla="*/ 34888 h 177929"/>
                <a:gd name="connsiteX12" fmla="*/ 28593 w 230943"/>
                <a:gd name="connsiteY12" fmla="*/ 122108 h 177929"/>
                <a:gd name="connsiteX13" fmla="*/ 63481 w 230943"/>
                <a:gd name="connsiteY13" fmla="*/ 122108 h 177929"/>
                <a:gd name="connsiteX14" fmla="*/ 35570 w 230943"/>
                <a:gd name="connsiteY14" fmla="*/ 150019 h 177929"/>
                <a:gd name="connsiteX15" fmla="*/ 84414 w 230943"/>
                <a:gd name="connsiteY15" fmla="*/ 177929 h 177929"/>
                <a:gd name="connsiteX16" fmla="*/ 126280 w 230943"/>
                <a:gd name="connsiteY16" fmla="*/ 146530 h 177929"/>
                <a:gd name="connsiteX17" fmla="*/ 136746 w 230943"/>
                <a:gd name="connsiteY17" fmla="*/ 160485 h 177929"/>
                <a:gd name="connsiteX18" fmla="*/ 105347 w 230943"/>
                <a:gd name="connsiteY18" fmla="*/ 34888 h 177929"/>
                <a:gd name="connsiteX19" fmla="*/ 35570 w 230943"/>
                <a:gd name="connsiteY19" fmla="*/ 66287 h 177929"/>
                <a:gd name="connsiteX20" fmla="*/ 105347 w 230943"/>
                <a:gd name="connsiteY20" fmla="*/ 34888 h 177929"/>
                <a:gd name="connsiteX21" fmla="*/ 46037 w 230943"/>
                <a:gd name="connsiteY21" fmla="*/ 90709 h 177929"/>
                <a:gd name="connsiteX22" fmla="*/ 143724 w 230943"/>
                <a:gd name="connsiteY22" fmla="*/ 59310 h 177929"/>
                <a:gd name="connsiteX23" fmla="*/ 94880 w 230943"/>
                <a:gd name="connsiteY23" fmla="*/ 101176 h 177929"/>
                <a:gd name="connsiteX24" fmla="*/ 46037 w 230943"/>
                <a:gd name="connsiteY24" fmla="*/ 90709 h 177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30943" h="177929">
                  <a:moveTo>
                    <a:pt x="136746" y="160485"/>
                  </a:moveTo>
                  <a:cubicBezTo>
                    <a:pt x="140235" y="156997"/>
                    <a:pt x="143724" y="153508"/>
                    <a:pt x="147212" y="150019"/>
                  </a:cubicBezTo>
                  <a:lnTo>
                    <a:pt x="147212" y="139552"/>
                  </a:lnTo>
                  <a:lnTo>
                    <a:pt x="77436" y="146530"/>
                  </a:lnTo>
                  <a:lnTo>
                    <a:pt x="154190" y="90709"/>
                  </a:lnTo>
                  <a:cubicBezTo>
                    <a:pt x="168145" y="97687"/>
                    <a:pt x="178612" y="108153"/>
                    <a:pt x="196056" y="122108"/>
                  </a:cubicBezTo>
                  <a:lnTo>
                    <a:pt x="230944" y="118620"/>
                  </a:lnTo>
                  <a:lnTo>
                    <a:pt x="203033" y="83731"/>
                  </a:lnTo>
                  <a:lnTo>
                    <a:pt x="175123" y="48843"/>
                  </a:lnTo>
                  <a:lnTo>
                    <a:pt x="108835" y="6978"/>
                  </a:lnTo>
                  <a:lnTo>
                    <a:pt x="42548" y="0"/>
                  </a:lnTo>
                  <a:cubicBezTo>
                    <a:pt x="42548" y="0"/>
                    <a:pt x="-6295" y="6978"/>
                    <a:pt x="682" y="34888"/>
                  </a:cubicBezTo>
                  <a:cubicBezTo>
                    <a:pt x="7660" y="62799"/>
                    <a:pt x="28593" y="122108"/>
                    <a:pt x="28593" y="122108"/>
                  </a:cubicBezTo>
                  <a:lnTo>
                    <a:pt x="63481" y="122108"/>
                  </a:lnTo>
                  <a:lnTo>
                    <a:pt x="35570" y="150019"/>
                  </a:lnTo>
                  <a:lnTo>
                    <a:pt x="84414" y="177929"/>
                  </a:lnTo>
                  <a:lnTo>
                    <a:pt x="126280" y="146530"/>
                  </a:lnTo>
                  <a:cubicBezTo>
                    <a:pt x="129768" y="146530"/>
                    <a:pt x="129768" y="150019"/>
                    <a:pt x="136746" y="160485"/>
                  </a:cubicBezTo>
                  <a:close/>
                  <a:moveTo>
                    <a:pt x="105347" y="34888"/>
                  </a:moveTo>
                  <a:lnTo>
                    <a:pt x="35570" y="66287"/>
                  </a:lnTo>
                  <a:cubicBezTo>
                    <a:pt x="42548" y="27911"/>
                    <a:pt x="105347" y="34888"/>
                    <a:pt x="105347" y="34888"/>
                  </a:cubicBezTo>
                  <a:close/>
                  <a:moveTo>
                    <a:pt x="46037" y="90709"/>
                  </a:moveTo>
                  <a:lnTo>
                    <a:pt x="143724" y="59310"/>
                  </a:lnTo>
                  <a:lnTo>
                    <a:pt x="94880" y="101176"/>
                  </a:lnTo>
                  <a:lnTo>
                    <a:pt x="46037" y="90709"/>
                  </a:ln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9" name="任意多边形: 形状 288">
              <a:extLst>
                <a:ext uri="{FF2B5EF4-FFF2-40B4-BE49-F238E27FC236}">
                  <a16:creationId xmlns:a16="http://schemas.microsoft.com/office/drawing/2014/main" id="{83983830-EDD2-BD9E-A643-5F01F7AA9CD3}"/>
                </a:ext>
              </a:extLst>
            </p:cNvPr>
            <p:cNvSpPr/>
            <p:nvPr/>
          </p:nvSpPr>
          <p:spPr>
            <a:xfrm>
              <a:off x="-1056438" y="1120659"/>
              <a:ext cx="96088" cy="226772"/>
            </a:xfrm>
            <a:custGeom>
              <a:avLst/>
              <a:gdLst>
                <a:gd name="connsiteX0" fmla="*/ 30576 w 96088"/>
                <a:gd name="connsiteY0" fmla="*/ 83732 h 226772"/>
                <a:gd name="connsiteX1" fmla="*/ 6154 w 96088"/>
                <a:gd name="connsiteY1" fmla="*/ 209329 h 226772"/>
                <a:gd name="connsiteX2" fmla="*/ 41043 w 96088"/>
                <a:gd name="connsiteY2" fmla="*/ 226773 h 226772"/>
                <a:gd name="connsiteX3" fmla="*/ 86397 w 96088"/>
                <a:gd name="connsiteY3" fmla="*/ 205840 h 226772"/>
                <a:gd name="connsiteX4" fmla="*/ 75931 w 96088"/>
                <a:gd name="connsiteY4" fmla="*/ 73265 h 226772"/>
                <a:gd name="connsiteX5" fmla="*/ 61975 w 96088"/>
                <a:gd name="connsiteY5" fmla="*/ 0 h 226772"/>
                <a:gd name="connsiteX6" fmla="*/ 41043 w 96088"/>
                <a:gd name="connsiteY6" fmla="*/ 52332 h 226772"/>
                <a:gd name="connsiteX7" fmla="*/ 30576 w 96088"/>
                <a:gd name="connsiteY7" fmla="*/ 83732 h 226772"/>
                <a:gd name="connsiteX8" fmla="*/ 65464 w 96088"/>
                <a:gd name="connsiteY8" fmla="*/ 90709 h 226772"/>
                <a:gd name="connsiteX9" fmla="*/ 61975 w 96088"/>
                <a:gd name="connsiteY9" fmla="*/ 209329 h 226772"/>
                <a:gd name="connsiteX10" fmla="*/ 44531 w 96088"/>
                <a:gd name="connsiteY10" fmla="*/ 191885 h 226772"/>
                <a:gd name="connsiteX11" fmla="*/ 65464 w 96088"/>
                <a:gd name="connsiteY11" fmla="*/ 90709 h 226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6088" h="226772">
                  <a:moveTo>
                    <a:pt x="30576" y="83732"/>
                  </a:moveTo>
                  <a:cubicBezTo>
                    <a:pt x="2665" y="136064"/>
                    <a:pt x="-7801" y="181418"/>
                    <a:pt x="6154" y="209329"/>
                  </a:cubicBezTo>
                  <a:cubicBezTo>
                    <a:pt x="13132" y="219795"/>
                    <a:pt x="27087" y="226773"/>
                    <a:pt x="41043" y="226773"/>
                  </a:cubicBezTo>
                  <a:cubicBezTo>
                    <a:pt x="61975" y="226773"/>
                    <a:pt x="75931" y="219795"/>
                    <a:pt x="86397" y="205840"/>
                  </a:cubicBezTo>
                  <a:cubicBezTo>
                    <a:pt x="107330" y="174441"/>
                    <a:pt x="89886" y="108153"/>
                    <a:pt x="75931" y="73265"/>
                  </a:cubicBezTo>
                  <a:cubicBezTo>
                    <a:pt x="72442" y="62799"/>
                    <a:pt x="65464" y="27911"/>
                    <a:pt x="61975" y="0"/>
                  </a:cubicBezTo>
                  <a:cubicBezTo>
                    <a:pt x="54998" y="17444"/>
                    <a:pt x="48020" y="34888"/>
                    <a:pt x="41043" y="52332"/>
                  </a:cubicBezTo>
                  <a:cubicBezTo>
                    <a:pt x="41043" y="59310"/>
                    <a:pt x="37554" y="73265"/>
                    <a:pt x="30576" y="83732"/>
                  </a:cubicBezTo>
                  <a:close/>
                  <a:moveTo>
                    <a:pt x="65464" y="90709"/>
                  </a:moveTo>
                  <a:cubicBezTo>
                    <a:pt x="96864" y="125597"/>
                    <a:pt x="86397" y="205840"/>
                    <a:pt x="61975" y="209329"/>
                  </a:cubicBezTo>
                  <a:cubicBezTo>
                    <a:pt x="37554" y="212817"/>
                    <a:pt x="44531" y="191885"/>
                    <a:pt x="44531" y="191885"/>
                  </a:cubicBezTo>
                  <a:cubicBezTo>
                    <a:pt x="79419" y="181418"/>
                    <a:pt x="65464" y="90709"/>
                    <a:pt x="65464" y="90709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36E7739D-52A3-8428-0383-0D5F961907A0}"/>
                </a:ext>
              </a:extLst>
            </p:cNvPr>
            <p:cNvSpPr/>
            <p:nvPr/>
          </p:nvSpPr>
          <p:spPr>
            <a:xfrm>
              <a:off x="-1008418" y="1099726"/>
              <a:ext cx="20932" cy="69776"/>
            </a:xfrm>
            <a:custGeom>
              <a:avLst/>
              <a:gdLst>
                <a:gd name="connsiteX0" fmla="*/ 0 w 20932"/>
                <a:gd name="connsiteY0" fmla="*/ 69776 h 69776"/>
                <a:gd name="connsiteX1" fmla="*/ 20933 w 20932"/>
                <a:gd name="connsiteY1" fmla="*/ 17444 h 69776"/>
                <a:gd name="connsiteX2" fmla="*/ 17444 w 20932"/>
                <a:gd name="connsiteY2" fmla="*/ 0 h 69776"/>
                <a:gd name="connsiteX3" fmla="*/ 0 w 20932"/>
                <a:gd name="connsiteY3" fmla="*/ 69776 h 69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932" h="69776">
                  <a:moveTo>
                    <a:pt x="0" y="69776"/>
                  </a:moveTo>
                  <a:cubicBezTo>
                    <a:pt x="6978" y="52332"/>
                    <a:pt x="13955" y="34888"/>
                    <a:pt x="20933" y="17444"/>
                  </a:cubicBezTo>
                  <a:cubicBezTo>
                    <a:pt x="20933" y="10466"/>
                    <a:pt x="20933" y="6978"/>
                    <a:pt x="17444" y="0"/>
                  </a:cubicBezTo>
                  <a:cubicBezTo>
                    <a:pt x="13955" y="20933"/>
                    <a:pt x="6978" y="45354"/>
                    <a:pt x="0" y="69776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1" name="任意多边形: 形状 290">
              <a:extLst>
                <a:ext uri="{FF2B5EF4-FFF2-40B4-BE49-F238E27FC236}">
                  <a16:creationId xmlns:a16="http://schemas.microsoft.com/office/drawing/2014/main" id="{7176424D-7CD0-CD79-FE65-B2A3C0A0BBB8}"/>
                </a:ext>
              </a:extLst>
            </p:cNvPr>
            <p:cNvSpPr/>
            <p:nvPr/>
          </p:nvSpPr>
          <p:spPr>
            <a:xfrm>
              <a:off x="-2365566" y="-766787"/>
              <a:ext cx="674762" cy="1510655"/>
            </a:xfrm>
            <a:custGeom>
              <a:avLst/>
              <a:gdLst>
                <a:gd name="connsiteX0" fmla="*/ 617520 w 674762"/>
                <a:gd name="connsiteY0" fmla="*/ 0 h 1510655"/>
                <a:gd name="connsiteX1" fmla="*/ 575654 w 674762"/>
                <a:gd name="connsiteY1" fmla="*/ 6978 h 1510655"/>
                <a:gd name="connsiteX2" fmla="*/ 530299 w 674762"/>
                <a:gd name="connsiteY2" fmla="*/ 718695 h 1510655"/>
                <a:gd name="connsiteX3" fmla="*/ 0 w 674762"/>
                <a:gd name="connsiteY3" fmla="*/ 1486234 h 1510655"/>
                <a:gd name="connsiteX4" fmla="*/ 31399 w 674762"/>
                <a:gd name="connsiteY4" fmla="*/ 1493212 h 1510655"/>
                <a:gd name="connsiteX5" fmla="*/ 216306 w 674762"/>
                <a:gd name="connsiteY5" fmla="*/ 1280394 h 1510655"/>
                <a:gd name="connsiteX6" fmla="*/ 55821 w 674762"/>
                <a:gd name="connsiteY6" fmla="*/ 1500189 h 1510655"/>
                <a:gd name="connsiteX7" fmla="*/ 83732 w 674762"/>
                <a:gd name="connsiteY7" fmla="*/ 1510656 h 1510655"/>
                <a:gd name="connsiteX8" fmla="*/ 181418 w 674762"/>
                <a:gd name="connsiteY8" fmla="*/ 1378081 h 1510655"/>
                <a:gd name="connsiteX9" fmla="*/ 634964 w 674762"/>
                <a:gd name="connsiteY9" fmla="*/ 17444 h 1510655"/>
                <a:gd name="connsiteX10" fmla="*/ 617520 w 674762"/>
                <a:gd name="connsiteY10" fmla="*/ 0 h 1510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74762" h="1510655">
                  <a:moveTo>
                    <a:pt x="617520" y="0"/>
                  </a:moveTo>
                  <a:lnTo>
                    <a:pt x="575654" y="6978"/>
                  </a:lnTo>
                  <a:cubicBezTo>
                    <a:pt x="603565" y="97687"/>
                    <a:pt x="676830" y="300038"/>
                    <a:pt x="530299" y="718695"/>
                  </a:cubicBezTo>
                  <a:cubicBezTo>
                    <a:pt x="432613" y="997800"/>
                    <a:pt x="167463" y="1308305"/>
                    <a:pt x="0" y="1486234"/>
                  </a:cubicBezTo>
                  <a:cubicBezTo>
                    <a:pt x="10467" y="1489723"/>
                    <a:pt x="20933" y="1489723"/>
                    <a:pt x="31399" y="1493212"/>
                  </a:cubicBezTo>
                  <a:lnTo>
                    <a:pt x="216306" y="1280394"/>
                  </a:lnTo>
                  <a:cubicBezTo>
                    <a:pt x="216306" y="1280394"/>
                    <a:pt x="129086" y="1395525"/>
                    <a:pt x="55821" y="1500189"/>
                  </a:cubicBezTo>
                  <a:cubicBezTo>
                    <a:pt x="66287" y="1503678"/>
                    <a:pt x="76754" y="1507167"/>
                    <a:pt x="83732" y="1510656"/>
                  </a:cubicBezTo>
                  <a:cubicBezTo>
                    <a:pt x="132575" y="1440879"/>
                    <a:pt x="181418" y="1378081"/>
                    <a:pt x="181418" y="1378081"/>
                  </a:cubicBezTo>
                  <a:cubicBezTo>
                    <a:pt x="784983" y="607053"/>
                    <a:pt x="687296" y="150019"/>
                    <a:pt x="634964" y="17444"/>
                  </a:cubicBezTo>
                  <a:cubicBezTo>
                    <a:pt x="624497" y="10466"/>
                    <a:pt x="617520" y="3489"/>
                    <a:pt x="617520" y="0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5A804C8E-F444-72D9-4252-A4715EEA9450}"/>
                </a:ext>
              </a:extLst>
            </p:cNvPr>
            <p:cNvSpPr/>
            <p:nvPr/>
          </p:nvSpPr>
          <p:spPr>
            <a:xfrm>
              <a:off x="-2389988" y="719445"/>
              <a:ext cx="59309" cy="38376"/>
            </a:xfrm>
            <a:custGeom>
              <a:avLst/>
              <a:gdLst>
                <a:gd name="connsiteX0" fmla="*/ 31399 w 59309"/>
                <a:gd name="connsiteY0" fmla="*/ 38377 h 38376"/>
                <a:gd name="connsiteX1" fmla="*/ 59310 w 59309"/>
                <a:gd name="connsiteY1" fmla="*/ 6978 h 38376"/>
                <a:gd name="connsiteX2" fmla="*/ 27910 w 59309"/>
                <a:gd name="connsiteY2" fmla="*/ 0 h 38376"/>
                <a:gd name="connsiteX3" fmla="*/ 0 w 59309"/>
                <a:gd name="connsiteY3" fmla="*/ 31399 h 38376"/>
                <a:gd name="connsiteX4" fmla="*/ 31399 w 59309"/>
                <a:gd name="connsiteY4" fmla="*/ 38377 h 38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309" h="38376">
                  <a:moveTo>
                    <a:pt x="31399" y="38377"/>
                  </a:moveTo>
                  <a:lnTo>
                    <a:pt x="59310" y="6978"/>
                  </a:lnTo>
                  <a:cubicBezTo>
                    <a:pt x="48843" y="3489"/>
                    <a:pt x="38377" y="0"/>
                    <a:pt x="27910" y="0"/>
                  </a:cubicBezTo>
                  <a:cubicBezTo>
                    <a:pt x="17444" y="10466"/>
                    <a:pt x="6978" y="20933"/>
                    <a:pt x="0" y="31399"/>
                  </a:cubicBezTo>
                  <a:cubicBezTo>
                    <a:pt x="6978" y="34888"/>
                    <a:pt x="20933" y="34888"/>
                    <a:pt x="31399" y="38377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29B8371B-4209-516B-10D3-6226A2EF3C8F}"/>
                </a:ext>
              </a:extLst>
            </p:cNvPr>
            <p:cNvSpPr/>
            <p:nvPr/>
          </p:nvSpPr>
          <p:spPr>
            <a:xfrm>
              <a:off x="-2313234" y="735339"/>
              <a:ext cx="27910" cy="39927"/>
            </a:xfrm>
            <a:custGeom>
              <a:avLst/>
              <a:gdLst>
                <a:gd name="connsiteX0" fmla="*/ 0 w 27910"/>
                <a:gd name="connsiteY0" fmla="*/ 1551 h 39927"/>
                <a:gd name="connsiteX1" fmla="*/ 13955 w 27910"/>
                <a:gd name="connsiteY1" fmla="*/ 22483 h 39927"/>
                <a:gd name="connsiteX2" fmla="*/ 3489 w 27910"/>
                <a:gd name="connsiteY2" fmla="*/ 39927 h 39927"/>
                <a:gd name="connsiteX3" fmla="*/ 6978 w 27910"/>
                <a:gd name="connsiteY3" fmla="*/ 39927 h 39927"/>
                <a:gd name="connsiteX4" fmla="*/ 27911 w 27910"/>
                <a:gd name="connsiteY4" fmla="*/ 8528 h 39927"/>
                <a:gd name="connsiteX5" fmla="*/ 0 w 27910"/>
                <a:gd name="connsiteY5" fmla="*/ 1551 h 39927"/>
                <a:gd name="connsiteX6" fmla="*/ 0 w 27910"/>
                <a:gd name="connsiteY6" fmla="*/ 1551 h 39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910" h="39927">
                  <a:moveTo>
                    <a:pt x="0" y="1551"/>
                  </a:moveTo>
                  <a:cubicBezTo>
                    <a:pt x="6978" y="5039"/>
                    <a:pt x="13955" y="22483"/>
                    <a:pt x="13955" y="22483"/>
                  </a:cubicBezTo>
                  <a:cubicBezTo>
                    <a:pt x="10467" y="29461"/>
                    <a:pt x="6978" y="32950"/>
                    <a:pt x="3489" y="39927"/>
                  </a:cubicBezTo>
                  <a:cubicBezTo>
                    <a:pt x="3489" y="39927"/>
                    <a:pt x="6978" y="39927"/>
                    <a:pt x="6978" y="39927"/>
                  </a:cubicBezTo>
                  <a:cubicBezTo>
                    <a:pt x="13955" y="29461"/>
                    <a:pt x="20933" y="18995"/>
                    <a:pt x="27911" y="8528"/>
                  </a:cubicBezTo>
                  <a:cubicBezTo>
                    <a:pt x="20933" y="5039"/>
                    <a:pt x="10467" y="1551"/>
                    <a:pt x="0" y="1551"/>
                  </a:cubicBezTo>
                  <a:cubicBezTo>
                    <a:pt x="3489" y="-1938"/>
                    <a:pt x="3489" y="1551"/>
                    <a:pt x="0" y="1551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id="{AA3EC778-9368-19AC-5A6C-182F22789D98}"/>
                </a:ext>
              </a:extLst>
            </p:cNvPr>
            <p:cNvSpPr/>
            <p:nvPr/>
          </p:nvSpPr>
          <p:spPr>
            <a:xfrm>
              <a:off x="-2411251" y="796199"/>
              <a:ext cx="59640" cy="104664"/>
            </a:xfrm>
            <a:custGeom>
              <a:avLst/>
              <a:gdLst>
                <a:gd name="connsiteX0" fmla="*/ 59640 w 59640"/>
                <a:gd name="connsiteY0" fmla="*/ 0 h 104664"/>
                <a:gd name="connsiteX1" fmla="*/ 331 w 59640"/>
                <a:gd name="connsiteY1" fmla="*/ 104664 h 104664"/>
                <a:gd name="connsiteX2" fmla="*/ 59640 w 59640"/>
                <a:gd name="connsiteY2" fmla="*/ 0 h 104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640" h="104664">
                  <a:moveTo>
                    <a:pt x="59640" y="0"/>
                  </a:moveTo>
                  <a:cubicBezTo>
                    <a:pt x="21264" y="52332"/>
                    <a:pt x="-3158" y="97687"/>
                    <a:pt x="331" y="104664"/>
                  </a:cubicBezTo>
                  <a:lnTo>
                    <a:pt x="59640" y="0"/>
                  </a:ln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62885BDD-7FAC-3E23-144F-FC7F676832A9}"/>
                </a:ext>
              </a:extLst>
            </p:cNvPr>
            <p:cNvSpPr/>
            <p:nvPr/>
          </p:nvSpPr>
          <p:spPr>
            <a:xfrm>
              <a:off x="-2330678" y="775266"/>
              <a:ext cx="24421" cy="34888"/>
            </a:xfrm>
            <a:custGeom>
              <a:avLst/>
              <a:gdLst>
                <a:gd name="connsiteX0" fmla="*/ 24422 w 24421"/>
                <a:gd name="connsiteY0" fmla="*/ 0 h 34888"/>
                <a:gd name="connsiteX1" fmla="*/ 20933 w 24421"/>
                <a:gd name="connsiteY1" fmla="*/ 0 h 34888"/>
                <a:gd name="connsiteX2" fmla="*/ 0 w 24421"/>
                <a:gd name="connsiteY2" fmla="*/ 34888 h 34888"/>
                <a:gd name="connsiteX3" fmla="*/ 24422 w 24421"/>
                <a:gd name="connsiteY3" fmla="*/ 0 h 34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421" h="34888">
                  <a:moveTo>
                    <a:pt x="24422" y="0"/>
                  </a:moveTo>
                  <a:cubicBezTo>
                    <a:pt x="24422" y="0"/>
                    <a:pt x="20933" y="0"/>
                    <a:pt x="20933" y="0"/>
                  </a:cubicBezTo>
                  <a:cubicBezTo>
                    <a:pt x="13955" y="13955"/>
                    <a:pt x="6978" y="24422"/>
                    <a:pt x="0" y="34888"/>
                  </a:cubicBezTo>
                  <a:cubicBezTo>
                    <a:pt x="10467" y="24422"/>
                    <a:pt x="17444" y="10467"/>
                    <a:pt x="24422" y="0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74C2BA1A-4A74-DE44-C74D-039C064D6F10}"/>
                </a:ext>
              </a:extLst>
            </p:cNvPr>
            <p:cNvSpPr/>
            <p:nvPr/>
          </p:nvSpPr>
          <p:spPr>
            <a:xfrm>
              <a:off x="-2449298" y="865976"/>
              <a:ext cx="41865" cy="45354"/>
            </a:xfrm>
            <a:custGeom>
              <a:avLst/>
              <a:gdLst>
                <a:gd name="connsiteX0" fmla="*/ 0 w 41865"/>
                <a:gd name="connsiteY0" fmla="*/ 13955 h 45354"/>
                <a:gd name="connsiteX1" fmla="*/ 41866 w 41865"/>
                <a:gd name="connsiteY1" fmla="*/ 45355 h 45354"/>
                <a:gd name="connsiteX2" fmla="*/ 34888 w 41865"/>
                <a:gd name="connsiteY2" fmla="*/ 34888 h 45354"/>
                <a:gd name="connsiteX3" fmla="*/ 10466 w 41865"/>
                <a:gd name="connsiteY3" fmla="*/ 0 h 45354"/>
                <a:gd name="connsiteX4" fmla="*/ 0 w 41865"/>
                <a:gd name="connsiteY4" fmla="*/ 13955 h 45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865" h="45354">
                  <a:moveTo>
                    <a:pt x="0" y="13955"/>
                  </a:moveTo>
                  <a:cubicBezTo>
                    <a:pt x="17444" y="24422"/>
                    <a:pt x="31399" y="34888"/>
                    <a:pt x="41866" y="45355"/>
                  </a:cubicBezTo>
                  <a:lnTo>
                    <a:pt x="34888" y="34888"/>
                  </a:lnTo>
                  <a:lnTo>
                    <a:pt x="10466" y="0"/>
                  </a:lnTo>
                  <a:lnTo>
                    <a:pt x="0" y="13955"/>
                  </a:ln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7" name="任意多边形: 形状 296">
              <a:extLst>
                <a:ext uri="{FF2B5EF4-FFF2-40B4-BE49-F238E27FC236}">
                  <a16:creationId xmlns:a16="http://schemas.microsoft.com/office/drawing/2014/main" id="{AE8A7EB4-1395-8CDB-2A80-CC9DAD664B9D}"/>
                </a:ext>
              </a:extLst>
            </p:cNvPr>
            <p:cNvSpPr/>
            <p:nvPr/>
          </p:nvSpPr>
          <p:spPr>
            <a:xfrm>
              <a:off x="-2435342" y="754334"/>
              <a:ext cx="76753" cy="87220"/>
            </a:xfrm>
            <a:custGeom>
              <a:avLst/>
              <a:gdLst>
                <a:gd name="connsiteX0" fmla="*/ 45355 w 76753"/>
                <a:gd name="connsiteY0" fmla="*/ 3489 h 87220"/>
                <a:gd name="connsiteX1" fmla="*/ 6978 w 76753"/>
                <a:gd name="connsiteY1" fmla="*/ 87220 h 87220"/>
                <a:gd name="connsiteX2" fmla="*/ 76754 w 76753"/>
                <a:gd name="connsiteY2" fmla="*/ 6978 h 87220"/>
                <a:gd name="connsiteX3" fmla="*/ 41866 w 76753"/>
                <a:gd name="connsiteY3" fmla="*/ 0 h 87220"/>
                <a:gd name="connsiteX4" fmla="*/ 0 w 76753"/>
                <a:gd name="connsiteY4" fmla="*/ 41866 h 87220"/>
                <a:gd name="connsiteX5" fmla="*/ 45355 w 76753"/>
                <a:gd name="connsiteY5" fmla="*/ 3489 h 87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6753" h="87220">
                  <a:moveTo>
                    <a:pt x="45355" y="3489"/>
                  </a:moveTo>
                  <a:lnTo>
                    <a:pt x="6978" y="87220"/>
                  </a:lnTo>
                  <a:lnTo>
                    <a:pt x="76754" y="6978"/>
                  </a:lnTo>
                  <a:cubicBezTo>
                    <a:pt x="66287" y="3489"/>
                    <a:pt x="52332" y="0"/>
                    <a:pt x="41866" y="0"/>
                  </a:cubicBezTo>
                  <a:cubicBezTo>
                    <a:pt x="27911" y="13955"/>
                    <a:pt x="13955" y="27910"/>
                    <a:pt x="0" y="41866"/>
                  </a:cubicBezTo>
                  <a:cubicBezTo>
                    <a:pt x="24422" y="17444"/>
                    <a:pt x="45355" y="3489"/>
                    <a:pt x="45355" y="3489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4BBE7652-32B1-8FF3-5312-0DE26F24FDF9}"/>
                </a:ext>
              </a:extLst>
            </p:cNvPr>
            <p:cNvSpPr/>
            <p:nvPr/>
          </p:nvSpPr>
          <p:spPr>
            <a:xfrm>
              <a:off x="-1789912" y="-791209"/>
              <a:ext cx="45354" cy="31399"/>
            </a:xfrm>
            <a:custGeom>
              <a:avLst/>
              <a:gdLst>
                <a:gd name="connsiteX0" fmla="*/ 45355 w 45354"/>
                <a:gd name="connsiteY0" fmla="*/ 17444 h 31399"/>
                <a:gd name="connsiteX1" fmla="*/ 45355 w 45354"/>
                <a:gd name="connsiteY1" fmla="*/ 17444 h 31399"/>
                <a:gd name="connsiteX2" fmla="*/ 41866 w 45354"/>
                <a:gd name="connsiteY2" fmla="*/ 0 h 31399"/>
                <a:gd name="connsiteX3" fmla="*/ 0 w 45354"/>
                <a:gd name="connsiteY3" fmla="*/ 31399 h 31399"/>
                <a:gd name="connsiteX4" fmla="*/ 41866 w 45354"/>
                <a:gd name="connsiteY4" fmla="*/ 24422 h 31399"/>
                <a:gd name="connsiteX5" fmla="*/ 45355 w 45354"/>
                <a:gd name="connsiteY5" fmla="*/ 17444 h 31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354" h="31399">
                  <a:moveTo>
                    <a:pt x="45355" y="17444"/>
                  </a:moveTo>
                  <a:cubicBezTo>
                    <a:pt x="45355" y="13955"/>
                    <a:pt x="45355" y="13955"/>
                    <a:pt x="45355" y="17444"/>
                  </a:cubicBezTo>
                  <a:cubicBezTo>
                    <a:pt x="45355" y="3489"/>
                    <a:pt x="41866" y="0"/>
                    <a:pt x="41866" y="0"/>
                  </a:cubicBezTo>
                  <a:lnTo>
                    <a:pt x="0" y="31399"/>
                  </a:lnTo>
                  <a:lnTo>
                    <a:pt x="41866" y="24422"/>
                  </a:lnTo>
                  <a:cubicBezTo>
                    <a:pt x="41866" y="20933"/>
                    <a:pt x="41866" y="17444"/>
                    <a:pt x="45355" y="17444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id="{197CC8D6-CBF0-D2CA-3899-6EEB8A828F3D}"/>
                </a:ext>
              </a:extLst>
            </p:cNvPr>
            <p:cNvSpPr/>
            <p:nvPr/>
          </p:nvSpPr>
          <p:spPr>
            <a:xfrm>
              <a:off x="-2449298" y="883420"/>
              <a:ext cx="59309" cy="52332"/>
            </a:xfrm>
            <a:custGeom>
              <a:avLst/>
              <a:gdLst>
                <a:gd name="connsiteX0" fmla="*/ 0 w 59309"/>
                <a:gd name="connsiteY0" fmla="*/ 3489 h 52332"/>
                <a:gd name="connsiteX1" fmla="*/ 59310 w 59309"/>
                <a:gd name="connsiteY1" fmla="*/ 52332 h 52332"/>
                <a:gd name="connsiteX2" fmla="*/ 45355 w 59309"/>
                <a:gd name="connsiteY2" fmla="*/ 31399 h 52332"/>
                <a:gd name="connsiteX3" fmla="*/ 3489 w 59309"/>
                <a:gd name="connsiteY3" fmla="*/ 0 h 52332"/>
                <a:gd name="connsiteX4" fmla="*/ 0 w 59309"/>
                <a:gd name="connsiteY4" fmla="*/ 3489 h 52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309" h="52332">
                  <a:moveTo>
                    <a:pt x="0" y="3489"/>
                  </a:moveTo>
                  <a:cubicBezTo>
                    <a:pt x="34888" y="24422"/>
                    <a:pt x="55821" y="48843"/>
                    <a:pt x="59310" y="52332"/>
                  </a:cubicBezTo>
                  <a:lnTo>
                    <a:pt x="45355" y="31399"/>
                  </a:lnTo>
                  <a:cubicBezTo>
                    <a:pt x="34888" y="20933"/>
                    <a:pt x="20933" y="10466"/>
                    <a:pt x="3489" y="0"/>
                  </a:cubicBezTo>
                  <a:lnTo>
                    <a:pt x="0" y="3489"/>
                  </a:ln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0" name="任意多边形: 形状 299">
              <a:extLst>
                <a:ext uri="{FF2B5EF4-FFF2-40B4-BE49-F238E27FC236}">
                  <a16:creationId xmlns:a16="http://schemas.microsoft.com/office/drawing/2014/main" id="{8FAFE931-C3C7-799E-7AE7-EB7B576D4ADB}"/>
                </a:ext>
              </a:extLst>
            </p:cNvPr>
            <p:cNvSpPr/>
            <p:nvPr/>
          </p:nvSpPr>
          <p:spPr>
            <a:xfrm>
              <a:off x="-2334167" y="736890"/>
              <a:ext cx="34888" cy="38376"/>
            </a:xfrm>
            <a:custGeom>
              <a:avLst/>
              <a:gdLst>
                <a:gd name="connsiteX0" fmla="*/ 24422 w 34888"/>
                <a:gd name="connsiteY0" fmla="*/ 38377 h 38376"/>
                <a:gd name="connsiteX1" fmla="*/ 34888 w 34888"/>
                <a:gd name="connsiteY1" fmla="*/ 20933 h 38376"/>
                <a:gd name="connsiteX2" fmla="*/ 20933 w 34888"/>
                <a:gd name="connsiteY2" fmla="*/ 0 h 38376"/>
                <a:gd name="connsiteX3" fmla="*/ 0 w 34888"/>
                <a:gd name="connsiteY3" fmla="*/ 31399 h 38376"/>
                <a:gd name="connsiteX4" fmla="*/ 24422 w 34888"/>
                <a:gd name="connsiteY4" fmla="*/ 38377 h 38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888" h="38376">
                  <a:moveTo>
                    <a:pt x="24422" y="38377"/>
                  </a:moveTo>
                  <a:cubicBezTo>
                    <a:pt x="27910" y="31399"/>
                    <a:pt x="31399" y="27910"/>
                    <a:pt x="34888" y="20933"/>
                  </a:cubicBezTo>
                  <a:cubicBezTo>
                    <a:pt x="34888" y="20933"/>
                    <a:pt x="31399" y="3489"/>
                    <a:pt x="20933" y="0"/>
                  </a:cubicBezTo>
                  <a:cubicBezTo>
                    <a:pt x="13955" y="10466"/>
                    <a:pt x="6978" y="20933"/>
                    <a:pt x="0" y="31399"/>
                  </a:cubicBezTo>
                  <a:cubicBezTo>
                    <a:pt x="10466" y="31399"/>
                    <a:pt x="17444" y="34888"/>
                    <a:pt x="24422" y="38377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1" name="任意多边形: 形状 300">
              <a:extLst>
                <a:ext uri="{FF2B5EF4-FFF2-40B4-BE49-F238E27FC236}">
                  <a16:creationId xmlns:a16="http://schemas.microsoft.com/office/drawing/2014/main" id="{AC8EE0E4-54DF-6EE9-FF9E-0237354A53F1}"/>
                </a:ext>
              </a:extLst>
            </p:cNvPr>
            <p:cNvSpPr/>
            <p:nvPr/>
          </p:nvSpPr>
          <p:spPr>
            <a:xfrm>
              <a:off x="-2410921" y="768289"/>
              <a:ext cx="104664" cy="156996"/>
            </a:xfrm>
            <a:custGeom>
              <a:avLst/>
              <a:gdLst>
                <a:gd name="connsiteX0" fmla="*/ 59310 w 104664"/>
                <a:gd name="connsiteY0" fmla="*/ 27910 h 156996"/>
                <a:gd name="connsiteX1" fmla="*/ 0 w 104664"/>
                <a:gd name="connsiteY1" fmla="*/ 132575 h 156996"/>
                <a:gd name="connsiteX2" fmla="*/ 6978 w 104664"/>
                <a:gd name="connsiteY2" fmla="*/ 143041 h 156996"/>
                <a:gd name="connsiteX3" fmla="*/ 20933 w 104664"/>
                <a:gd name="connsiteY3" fmla="*/ 156997 h 156996"/>
                <a:gd name="connsiteX4" fmla="*/ 83732 w 104664"/>
                <a:gd name="connsiteY4" fmla="*/ 41866 h 156996"/>
                <a:gd name="connsiteX5" fmla="*/ 104664 w 104664"/>
                <a:gd name="connsiteY5" fmla="*/ 6978 h 156996"/>
                <a:gd name="connsiteX6" fmla="*/ 80243 w 104664"/>
                <a:gd name="connsiteY6" fmla="*/ 0 h 156996"/>
                <a:gd name="connsiteX7" fmla="*/ 59310 w 104664"/>
                <a:gd name="connsiteY7" fmla="*/ 27910 h 156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4664" h="156996">
                  <a:moveTo>
                    <a:pt x="59310" y="27910"/>
                  </a:moveTo>
                  <a:lnTo>
                    <a:pt x="0" y="132575"/>
                  </a:lnTo>
                  <a:lnTo>
                    <a:pt x="6978" y="143041"/>
                  </a:lnTo>
                  <a:cubicBezTo>
                    <a:pt x="13955" y="146530"/>
                    <a:pt x="17444" y="153508"/>
                    <a:pt x="20933" y="156997"/>
                  </a:cubicBezTo>
                  <a:cubicBezTo>
                    <a:pt x="24422" y="136064"/>
                    <a:pt x="52332" y="90709"/>
                    <a:pt x="83732" y="41866"/>
                  </a:cubicBezTo>
                  <a:cubicBezTo>
                    <a:pt x="90709" y="31399"/>
                    <a:pt x="97687" y="17444"/>
                    <a:pt x="104664" y="6978"/>
                  </a:cubicBezTo>
                  <a:cubicBezTo>
                    <a:pt x="97687" y="3489"/>
                    <a:pt x="87220" y="0"/>
                    <a:pt x="80243" y="0"/>
                  </a:cubicBezTo>
                  <a:cubicBezTo>
                    <a:pt x="69776" y="6978"/>
                    <a:pt x="62799" y="17444"/>
                    <a:pt x="59310" y="27910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2" name="任意多边形: 形状 301">
              <a:extLst>
                <a:ext uri="{FF2B5EF4-FFF2-40B4-BE49-F238E27FC236}">
                  <a16:creationId xmlns:a16="http://schemas.microsoft.com/office/drawing/2014/main" id="{2C8A3CED-9022-8485-F5AE-7DBF5E4FAF68}"/>
                </a:ext>
              </a:extLst>
            </p:cNvPr>
            <p:cNvSpPr/>
            <p:nvPr/>
          </p:nvSpPr>
          <p:spPr>
            <a:xfrm>
              <a:off x="-2403943" y="914819"/>
              <a:ext cx="13955" cy="20932"/>
            </a:xfrm>
            <a:custGeom>
              <a:avLst/>
              <a:gdLst>
                <a:gd name="connsiteX0" fmla="*/ 13955 w 13955"/>
                <a:gd name="connsiteY0" fmla="*/ 20933 h 20932"/>
                <a:gd name="connsiteX1" fmla="*/ 13955 w 13955"/>
                <a:gd name="connsiteY1" fmla="*/ 13955 h 20932"/>
                <a:gd name="connsiteX2" fmla="*/ 0 w 13955"/>
                <a:gd name="connsiteY2" fmla="*/ 0 h 20932"/>
                <a:gd name="connsiteX3" fmla="*/ 13955 w 13955"/>
                <a:gd name="connsiteY3" fmla="*/ 20933 h 20932"/>
                <a:gd name="connsiteX4" fmla="*/ 13955 w 13955"/>
                <a:gd name="connsiteY4" fmla="*/ 20933 h 20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55" h="20932">
                  <a:moveTo>
                    <a:pt x="13955" y="20933"/>
                  </a:moveTo>
                  <a:cubicBezTo>
                    <a:pt x="13955" y="17444"/>
                    <a:pt x="13955" y="17444"/>
                    <a:pt x="13955" y="13955"/>
                  </a:cubicBezTo>
                  <a:cubicBezTo>
                    <a:pt x="10466" y="10467"/>
                    <a:pt x="3489" y="3489"/>
                    <a:pt x="0" y="0"/>
                  </a:cubicBezTo>
                  <a:lnTo>
                    <a:pt x="13955" y="20933"/>
                  </a:lnTo>
                  <a:cubicBezTo>
                    <a:pt x="13955" y="17444"/>
                    <a:pt x="13955" y="20933"/>
                    <a:pt x="13955" y="20933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3" name="任意多边形: 形状 302">
              <a:extLst>
                <a:ext uri="{FF2B5EF4-FFF2-40B4-BE49-F238E27FC236}">
                  <a16:creationId xmlns:a16="http://schemas.microsoft.com/office/drawing/2014/main" id="{04B6E1DC-E131-07DB-9CF4-E9F8D0C0A0C2}"/>
                </a:ext>
              </a:extLst>
            </p:cNvPr>
            <p:cNvSpPr/>
            <p:nvPr/>
          </p:nvSpPr>
          <p:spPr>
            <a:xfrm>
              <a:off x="-2498141" y="757822"/>
              <a:ext cx="108153" cy="125597"/>
            </a:xfrm>
            <a:custGeom>
              <a:avLst/>
              <a:gdLst>
                <a:gd name="connsiteX0" fmla="*/ 0 w 108153"/>
                <a:gd name="connsiteY0" fmla="*/ 97687 h 125597"/>
                <a:gd name="connsiteX1" fmla="*/ 48843 w 108153"/>
                <a:gd name="connsiteY1" fmla="*/ 125597 h 125597"/>
                <a:gd name="connsiteX2" fmla="*/ 55821 w 108153"/>
                <a:gd name="connsiteY2" fmla="*/ 108153 h 125597"/>
                <a:gd name="connsiteX3" fmla="*/ 55821 w 108153"/>
                <a:gd name="connsiteY3" fmla="*/ 101176 h 125597"/>
                <a:gd name="connsiteX4" fmla="*/ 69776 w 108153"/>
                <a:gd name="connsiteY4" fmla="*/ 83732 h 125597"/>
                <a:gd name="connsiteX5" fmla="*/ 108153 w 108153"/>
                <a:gd name="connsiteY5" fmla="*/ 0 h 125597"/>
                <a:gd name="connsiteX6" fmla="*/ 62799 w 108153"/>
                <a:gd name="connsiteY6" fmla="*/ 34888 h 125597"/>
                <a:gd name="connsiteX7" fmla="*/ 0 w 108153"/>
                <a:gd name="connsiteY7" fmla="*/ 97687 h 125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8153" h="125597">
                  <a:moveTo>
                    <a:pt x="0" y="97687"/>
                  </a:moveTo>
                  <a:cubicBezTo>
                    <a:pt x="20933" y="108153"/>
                    <a:pt x="34888" y="115131"/>
                    <a:pt x="48843" y="125597"/>
                  </a:cubicBezTo>
                  <a:lnTo>
                    <a:pt x="55821" y="108153"/>
                  </a:lnTo>
                  <a:lnTo>
                    <a:pt x="55821" y="101176"/>
                  </a:lnTo>
                  <a:lnTo>
                    <a:pt x="69776" y="83732"/>
                  </a:lnTo>
                  <a:lnTo>
                    <a:pt x="108153" y="0"/>
                  </a:lnTo>
                  <a:cubicBezTo>
                    <a:pt x="108153" y="0"/>
                    <a:pt x="87220" y="13955"/>
                    <a:pt x="62799" y="34888"/>
                  </a:cubicBezTo>
                  <a:cubicBezTo>
                    <a:pt x="34888" y="62799"/>
                    <a:pt x="10466" y="87220"/>
                    <a:pt x="0" y="97687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4" name="任意多边形: 形状 303">
              <a:extLst>
                <a:ext uri="{FF2B5EF4-FFF2-40B4-BE49-F238E27FC236}">
                  <a16:creationId xmlns:a16="http://schemas.microsoft.com/office/drawing/2014/main" id="{09139713-0DC9-50DE-4F2D-FA8FDF2A1D25}"/>
                </a:ext>
              </a:extLst>
            </p:cNvPr>
            <p:cNvSpPr/>
            <p:nvPr/>
          </p:nvSpPr>
          <p:spPr>
            <a:xfrm>
              <a:off x="-2505119" y="855509"/>
              <a:ext cx="59309" cy="31399"/>
            </a:xfrm>
            <a:custGeom>
              <a:avLst/>
              <a:gdLst>
                <a:gd name="connsiteX0" fmla="*/ 0 w 59309"/>
                <a:gd name="connsiteY0" fmla="*/ 6978 h 31399"/>
                <a:gd name="connsiteX1" fmla="*/ 55821 w 59309"/>
                <a:gd name="connsiteY1" fmla="*/ 31399 h 31399"/>
                <a:gd name="connsiteX2" fmla="*/ 59310 w 59309"/>
                <a:gd name="connsiteY2" fmla="*/ 27910 h 31399"/>
                <a:gd name="connsiteX3" fmla="*/ 10467 w 59309"/>
                <a:gd name="connsiteY3" fmla="*/ 0 h 31399"/>
                <a:gd name="connsiteX4" fmla="*/ 0 w 59309"/>
                <a:gd name="connsiteY4" fmla="*/ 6978 h 31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309" h="31399">
                  <a:moveTo>
                    <a:pt x="0" y="6978"/>
                  </a:moveTo>
                  <a:cubicBezTo>
                    <a:pt x="20933" y="10466"/>
                    <a:pt x="38377" y="20933"/>
                    <a:pt x="55821" y="31399"/>
                  </a:cubicBezTo>
                  <a:lnTo>
                    <a:pt x="59310" y="27910"/>
                  </a:lnTo>
                  <a:cubicBezTo>
                    <a:pt x="45355" y="20933"/>
                    <a:pt x="27911" y="10466"/>
                    <a:pt x="10467" y="0"/>
                  </a:cubicBezTo>
                  <a:cubicBezTo>
                    <a:pt x="3489" y="3489"/>
                    <a:pt x="0" y="6978"/>
                    <a:pt x="0" y="6978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5" name="任意多边形: 形状 304">
              <a:extLst>
                <a:ext uri="{FF2B5EF4-FFF2-40B4-BE49-F238E27FC236}">
                  <a16:creationId xmlns:a16="http://schemas.microsoft.com/office/drawing/2014/main" id="{2003E13A-7E5E-8DD7-D51F-217C03FC669F}"/>
                </a:ext>
              </a:extLst>
            </p:cNvPr>
            <p:cNvSpPr/>
            <p:nvPr/>
          </p:nvSpPr>
          <p:spPr>
            <a:xfrm>
              <a:off x="-1179370" y="817132"/>
              <a:ext cx="112122" cy="307220"/>
            </a:xfrm>
            <a:custGeom>
              <a:avLst/>
              <a:gdLst>
                <a:gd name="connsiteX0" fmla="*/ 94198 w 112122"/>
                <a:gd name="connsiteY0" fmla="*/ 73265 h 307220"/>
                <a:gd name="connsiteX1" fmla="*/ 97687 w 112122"/>
                <a:gd name="connsiteY1" fmla="*/ 181418 h 307220"/>
                <a:gd name="connsiteX2" fmla="*/ 31399 w 112122"/>
                <a:gd name="connsiteY2" fmla="*/ 261661 h 307220"/>
                <a:gd name="connsiteX3" fmla="*/ 0 w 112122"/>
                <a:gd name="connsiteY3" fmla="*/ 244217 h 307220"/>
                <a:gd name="connsiteX4" fmla="*/ 45355 w 112122"/>
                <a:gd name="connsiteY4" fmla="*/ 303527 h 307220"/>
                <a:gd name="connsiteX5" fmla="*/ 111642 w 112122"/>
                <a:gd name="connsiteY5" fmla="*/ 223284 h 307220"/>
                <a:gd name="connsiteX6" fmla="*/ 108153 w 112122"/>
                <a:gd name="connsiteY6" fmla="*/ 115131 h 307220"/>
                <a:gd name="connsiteX7" fmla="*/ 90709 w 112122"/>
                <a:gd name="connsiteY7" fmla="*/ 0 h 307220"/>
                <a:gd name="connsiteX8" fmla="*/ 94198 w 112122"/>
                <a:gd name="connsiteY8" fmla="*/ 73265 h 307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2122" h="307220">
                  <a:moveTo>
                    <a:pt x="94198" y="73265"/>
                  </a:moveTo>
                  <a:cubicBezTo>
                    <a:pt x="76754" y="150019"/>
                    <a:pt x="97687" y="181418"/>
                    <a:pt x="97687" y="181418"/>
                  </a:cubicBezTo>
                  <a:cubicBezTo>
                    <a:pt x="97687" y="181418"/>
                    <a:pt x="104664" y="282594"/>
                    <a:pt x="31399" y="261661"/>
                  </a:cubicBezTo>
                  <a:cubicBezTo>
                    <a:pt x="17444" y="258172"/>
                    <a:pt x="6978" y="251194"/>
                    <a:pt x="0" y="244217"/>
                  </a:cubicBezTo>
                  <a:cubicBezTo>
                    <a:pt x="0" y="268639"/>
                    <a:pt x="10467" y="293060"/>
                    <a:pt x="45355" y="303527"/>
                  </a:cubicBezTo>
                  <a:cubicBezTo>
                    <a:pt x="122108" y="327948"/>
                    <a:pt x="111642" y="223284"/>
                    <a:pt x="111642" y="223284"/>
                  </a:cubicBezTo>
                  <a:cubicBezTo>
                    <a:pt x="111642" y="223284"/>
                    <a:pt x="90709" y="191885"/>
                    <a:pt x="108153" y="115131"/>
                  </a:cubicBezTo>
                  <a:cubicBezTo>
                    <a:pt x="118620" y="69776"/>
                    <a:pt x="101176" y="24422"/>
                    <a:pt x="90709" y="0"/>
                  </a:cubicBezTo>
                  <a:cubicBezTo>
                    <a:pt x="97687" y="20933"/>
                    <a:pt x="101176" y="48843"/>
                    <a:pt x="94198" y="73265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6" name="任意多边形: 形状 305">
              <a:extLst>
                <a:ext uri="{FF2B5EF4-FFF2-40B4-BE49-F238E27FC236}">
                  <a16:creationId xmlns:a16="http://schemas.microsoft.com/office/drawing/2014/main" id="{3FFF4668-EEEE-75E9-67C9-B3A4E78D5F66}"/>
                </a:ext>
              </a:extLst>
            </p:cNvPr>
            <p:cNvSpPr/>
            <p:nvPr/>
          </p:nvSpPr>
          <p:spPr>
            <a:xfrm>
              <a:off x="-1069036" y="956685"/>
              <a:ext cx="64528" cy="63570"/>
            </a:xfrm>
            <a:custGeom>
              <a:avLst/>
              <a:gdLst>
                <a:gd name="connsiteX0" fmla="*/ 11775 w 64528"/>
                <a:gd name="connsiteY0" fmla="*/ 31399 h 63570"/>
                <a:gd name="connsiteX1" fmla="*/ 1308 w 64528"/>
                <a:gd name="connsiteY1" fmla="*/ 10466 h 63570"/>
                <a:gd name="connsiteX2" fmla="*/ 11775 w 64528"/>
                <a:gd name="connsiteY2" fmla="*/ 62798 h 63570"/>
                <a:gd name="connsiteX3" fmla="*/ 60618 w 64528"/>
                <a:gd name="connsiteY3" fmla="*/ 0 h 63570"/>
                <a:gd name="connsiteX4" fmla="*/ 11775 w 64528"/>
                <a:gd name="connsiteY4" fmla="*/ 31399 h 63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528" h="63570">
                  <a:moveTo>
                    <a:pt x="11775" y="31399"/>
                  </a:moveTo>
                  <a:cubicBezTo>
                    <a:pt x="4797" y="27910"/>
                    <a:pt x="1308" y="20933"/>
                    <a:pt x="1308" y="10466"/>
                  </a:cubicBezTo>
                  <a:cubicBezTo>
                    <a:pt x="-2181" y="34888"/>
                    <a:pt x="1308" y="55821"/>
                    <a:pt x="11775" y="62798"/>
                  </a:cubicBezTo>
                  <a:cubicBezTo>
                    <a:pt x="32707" y="69776"/>
                    <a:pt x="78062" y="27910"/>
                    <a:pt x="60618" y="0"/>
                  </a:cubicBezTo>
                  <a:cubicBezTo>
                    <a:pt x="50152" y="17444"/>
                    <a:pt x="25730" y="34888"/>
                    <a:pt x="11775" y="31399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7" name="任意多边形: 形状 306">
              <a:extLst>
                <a:ext uri="{FF2B5EF4-FFF2-40B4-BE49-F238E27FC236}">
                  <a16:creationId xmlns:a16="http://schemas.microsoft.com/office/drawing/2014/main" id="{EDD3BEC6-FB40-2AB6-2B77-66E12022416F}"/>
                </a:ext>
              </a:extLst>
            </p:cNvPr>
            <p:cNvSpPr/>
            <p:nvPr/>
          </p:nvSpPr>
          <p:spPr>
            <a:xfrm>
              <a:off x="-1730602" y="-815631"/>
              <a:ext cx="461555" cy="1297838"/>
            </a:xfrm>
            <a:custGeom>
              <a:avLst/>
              <a:gdLst>
                <a:gd name="connsiteX0" fmla="*/ 422146 w 461555"/>
                <a:gd name="connsiteY0" fmla="*/ 994311 h 1297838"/>
                <a:gd name="connsiteX1" fmla="*/ 390747 w 461555"/>
                <a:gd name="connsiteY1" fmla="*/ 1290861 h 1297838"/>
                <a:gd name="connsiteX2" fmla="*/ 429124 w 461555"/>
                <a:gd name="connsiteY2" fmla="*/ 1297838 h 1297838"/>
                <a:gd name="connsiteX3" fmla="*/ 122108 w 461555"/>
                <a:gd name="connsiteY3" fmla="*/ 48843 h 1297838"/>
                <a:gd name="connsiteX4" fmla="*/ 87220 w 461555"/>
                <a:gd name="connsiteY4" fmla="*/ 0 h 1297838"/>
                <a:gd name="connsiteX5" fmla="*/ 62799 w 461555"/>
                <a:gd name="connsiteY5" fmla="*/ 13955 h 1297838"/>
                <a:gd name="connsiteX6" fmla="*/ 293060 w 461555"/>
                <a:gd name="connsiteY6" fmla="*/ 345392 h 1297838"/>
                <a:gd name="connsiteX7" fmla="*/ 62799 w 461555"/>
                <a:gd name="connsiteY7" fmla="*/ 55821 h 1297838"/>
                <a:gd name="connsiteX8" fmla="*/ 3489 w 461555"/>
                <a:gd name="connsiteY8" fmla="*/ 48843 h 1297838"/>
                <a:gd name="connsiteX9" fmla="*/ 3489 w 461555"/>
                <a:gd name="connsiteY9" fmla="*/ 48843 h 1297838"/>
                <a:gd name="connsiteX10" fmla="*/ 0 w 461555"/>
                <a:gd name="connsiteY10" fmla="*/ 48843 h 1297838"/>
                <a:gd name="connsiteX11" fmla="*/ 6978 w 461555"/>
                <a:gd name="connsiteY11" fmla="*/ 66287 h 1297838"/>
                <a:gd name="connsiteX12" fmla="*/ 59310 w 461555"/>
                <a:gd name="connsiteY12" fmla="*/ 83731 h 1297838"/>
                <a:gd name="connsiteX13" fmla="*/ 355859 w 461555"/>
                <a:gd name="connsiteY13" fmla="*/ 1283883 h 1297838"/>
                <a:gd name="connsiteX14" fmla="*/ 376792 w 461555"/>
                <a:gd name="connsiteY14" fmla="*/ 1287372 h 1297838"/>
                <a:gd name="connsiteX15" fmla="*/ 422146 w 461555"/>
                <a:gd name="connsiteY15" fmla="*/ 994311 h 1297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61555" h="1297838">
                  <a:moveTo>
                    <a:pt x="422146" y="994311"/>
                  </a:moveTo>
                  <a:cubicBezTo>
                    <a:pt x="425635" y="1022222"/>
                    <a:pt x="408191" y="1172241"/>
                    <a:pt x="390747" y="1290861"/>
                  </a:cubicBezTo>
                  <a:cubicBezTo>
                    <a:pt x="404702" y="1290861"/>
                    <a:pt x="415169" y="1294349"/>
                    <a:pt x="429124" y="1297838"/>
                  </a:cubicBezTo>
                  <a:cubicBezTo>
                    <a:pt x="586120" y="516344"/>
                    <a:pt x="122108" y="48843"/>
                    <a:pt x="122108" y="48843"/>
                  </a:cubicBezTo>
                  <a:lnTo>
                    <a:pt x="87220" y="0"/>
                  </a:lnTo>
                  <a:lnTo>
                    <a:pt x="62799" y="13955"/>
                  </a:lnTo>
                  <a:cubicBezTo>
                    <a:pt x="163974" y="115131"/>
                    <a:pt x="293060" y="345392"/>
                    <a:pt x="293060" y="345392"/>
                  </a:cubicBezTo>
                  <a:cubicBezTo>
                    <a:pt x="223284" y="226773"/>
                    <a:pt x="62799" y="55821"/>
                    <a:pt x="62799" y="55821"/>
                  </a:cubicBezTo>
                  <a:lnTo>
                    <a:pt x="3489" y="48843"/>
                  </a:lnTo>
                  <a:lnTo>
                    <a:pt x="3489" y="48843"/>
                  </a:lnTo>
                  <a:lnTo>
                    <a:pt x="0" y="48843"/>
                  </a:lnTo>
                  <a:cubicBezTo>
                    <a:pt x="3489" y="55821"/>
                    <a:pt x="3489" y="59310"/>
                    <a:pt x="6978" y="66287"/>
                  </a:cubicBezTo>
                  <a:cubicBezTo>
                    <a:pt x="27910" y="76754"/>
                    <a:pt x="59310" y="83731"/>
                    <a:pt x="59310" y="83731"/>
                  </a:cubicBezTo>
                  <a:cubicBezTo>
                    <a:pt x="488434" y="467501"/>
                    <a:pt x="422146" y="1018733"/>
                    <a:pt x="355859" y="1283883"/>
                  </a:cubicBezTo>
                  <a:cubicBezTo>
                    <a:pt x="362836" y="1283883"/>
                    <a:pt x="369814" y="1283883"/>
                    <a:pt x="376792" y="1287372"/>
                  </a:cubicBezTo>
                  <a:lnTo>
                    <a:pt x="422146" y="994311"/>
                  </a:ln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8" name="任意多边形: 形状 307">
              <a:extLst>
                <a:ext uri="{FF2B5EF4-FFF2-40B4-BE49-F238E27FC236}">
                  <a16:creationId xmlns:a16="http://schemas.microsoft.com/office/drawing/2014/main" id="{24706100-237E-442D-BAFC-89BF719B9346}"/>
                </a:ext>
              </a:extLst>
            </p:cNvPr>
            <p:cNvSpPr/>
            <p:nvPr/>
          </p:nvSpPr>
          <p:spPr>
            <a:xfrm>
              <a:off x="-1392188" y="468251"/>
              <a:ext cx="31399" cy="38377"/>
            </a:xfrm>
            <a:custGeom>
              <a:avLst/>
              <a:gdLst>
                <a:gd name="connsiteX0" fmla="*/ 24422 w 31399"/>
                <a:gd name="connsiteY0" fmla="*/ 38377 h 38377"/>
                <a:gd name="connsiteX1" fmla="*/ 31399 w 31399"/>
                <a:gd name="connsiteY1" fmla="*/ 3489 h 38377"/>
                <a:gd name="connsiteX2" fmla="*/ 10467 w 31399"/>
                <a:gd name="connsiteY2" fmla="*/ 0 h 38377"/>
                <a:gd name="connsiteX3" fmla="*/ 0 w 31399"/>
                <a:gd name="connsiteY3" fmla="*/ 34888 h 38377"/>
                <a:gd name="connsiteX4" fmla="*/ 24422 w 31399"/>
                <a:gd name="connsiteY4" fmla="*/ 38377 h 38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399" h="38377">
                  <a:moveTo>
                    <a:pt x="24422" y="38377"/>
                  </a:moveTo>
                  <a:lnTo>
                    <a:pt x="31399" y="3489"/>
                  </a:lnTo>
                  <a:cubicBezTo>
                    <a:pt x="24422" y="3489"/>
                    <a:pt x="17444" y="3489"/>
                    <a:pt x="10467" y="0"/>
                  </a:cubicBezTo>
                  <a:cubicBezTo>
                    <a:pt x="6978" y="13955"/>
                    <a:pt x="3489" y="24422"/>
                    <a:pt x="0" y="34888"/>
                  </a:cubicBezTo>
                  <a:cubicBezTo>
                    <a:pt x="10467" y="38377"/>
                    <a:pt x="17444" y="38377"/>
                    <a:pt x="24422" y="38377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9" name="任意多边形: 形状 308">
              <a:extLst>
                <a:ext uri="{FF2B5EF4-FFF2-40B4-BE49-F238E27FC236}">
                  <a16:creationId xmlns:a16="http://schemas.microsoft.com/office/drawing/2014/main" id="{6AFC9717-4CBD-CEF0-2114-FA552FD7EBB4}"/>
                </a:ext>
              </a:extLst>
            </p:cNvPr>
            <p:cNvSpPr/>
            <p:nvPr/>
          </p:nvSpPr>
          <p:spPr>
            <a:xfrm>
              <a:off x="-1346833" y="471740"/>
              <a:ext cx="41865" cy="41865"/>
            </a:xfrm>
            <a:custGeom>
              <a:avLst/>
              <a:gdLst>
                <a:gd name="connsiteX0" fmla="*/ 0 w 41865"/>
                <a:gd name="connsiteY0" fmla="*/ 38377 h 41865"/>
                <a:gd name="connsiteX1" fmla="*/ 31399 w 41865"/>
                <a:gd name="connsiteY1" fmla="*/ 41866 h 41865"/>
                <a:gd name="connsiteX2" fmla="*/ 38377 w 41865"/>
                <a:gd name="connsiteY2" fmla="*/ 24422 h 41865"/>
                <a:gd name="connsiteX3" fmla="*/ 34888 w 41865"/>
                <a:gd name="connsiteY3" fmla="*/ 41866 h 41865"/>
                <a:gd name="connsiteX4" fmla="*/ 34888 w 41865"/>
                <a:gd name="connsiteY4" fmla="*/ 41866 h 41865"/>
                <a:gd name="connsiteX5" fmla="*/ 41866 w 41865"/>
                <a:gd name="connsiteY5" fmla="*/ 6978 h 41865"/>
                <a:gd name="connsiteX6" fmla="*/ 3489 w 41865"/>
                <a:gd name="connsiteY6" fmla="*/ 0 h 41865"/>
                <a:gd name="connsiteX7" fmla="*/ 0 w 41865"/>
                <a:gd name="connsiteY7" fmla="*/ 38377 h 41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865" h="41865">
                  <a:moveTo>
                    <a:pt x="0" y="38377"/>
                  </a:moveTo>
                  <a:cubicBezTo>
                    <a:pt x="10466" y="38377"/>
                    <a:pt x="20933" y="41866"/>
                    <a:pt x="31399" y="41866"/>
                  </a:cubicBezTo>
                  <a:lnTo>
                    <a:pt x="38377" y="24422"/>
                  </a:lnTo>
                  <a:cubicBezTo>
                    <a:pt x="38377" y="27910"/>
                    <a:pt x="38377" y="34888"/>
                    <a:pt x="34888" y="41866"/>
                  </a:cubicBezTo>
                  <a:cubicBezTo>
                    <a:pt x="34888" y="41866"/>
                    <a:pt x="34888" y="41866"/>
                    <a:pt x="34888" y="41866"/>
                  </a:cubicBezTo>
                  <a:cubicBezTo>
                    <a:pt x="38377" y="31399"/>
                    <a:pt x="38377" y="17444"/>
                    <a:pt x="41866" y="6978"/>
                  </a:cubicBezTo>
                  <a:cubicBezTo>
                    <a:pt x="27910" y="3489"/>
                    <a:pt x="17444" y="3489"/>
                    <a:pt x="3489" y="0"/>
                  </a:cubicBezTo>
                  <a:cubicBezTo>
                    <a:pt x="3489" y="13955"/>
                    <a:pt x="0" y="24422"/>
                    <a:pt x="0" y="38377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0" name="任意多边形: 形状 309">
              <a:extLst>
                <a:ext uri="{FF2B5EF4-FFF2-40B4-BE49-F238E27FC236}">
                  <a16:creationId xmlns:a16="http://schemas.microsoft.com/office/drawing/2014/main" id="{4C8B80D6-A0AA-AC80-4906-A6FCDA5558DE}"/>
                </a:ext>
              </a:extLst>
            </p:cNvPr>
            <p:cNvSpPr/>
            <p:nvPr/>
          </p:nvSpPr>
          <p:spPr>
            <a:xfrm>
              <a:off x="-1353811" y="510117"/>
              <a:ext cx="38376" cy="52332"/>
            </a:xfrm>
            <a:custGeom>
              <a:avLst/>
              <a:gdLst>
                <a:gd name="connsiteX0" fmla="*/ 31399 w 38376"/>
                <a:gd name="connsiteY0" fmla="*/ 52332 h 52332"/>
                <a:gd name="connsiteX1" fmla="*/ 38377 w 38376"/>
                <a:gd name="connsiteY1" fmla="*/ 6978 h 52332"/>
                <a:gd name="connsiteX2" fmla="*/ 38377 w 38376"/>
                <a:gd name="connsiteY2" fmla="*/ 3489 h 52332"/>
                <a:gd name="connsiteX3" fmla="*/ 6978 w 38376"/>
                <a:gd name="connsiteY3" fmla="*/ 0 h 52332"/>
                <a:gd name="connsiteX4" fmla="*/ 0 w 38376"/>
                <a:gd name="connsiteY4" fmla="*/ 48843 h 52332"/>
                <a:gd name="connsiteX5" fmla="*/ 31399 w 38376"/>
                <a:gd name="connsiteY5" fmla="*/ 52332 h 52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376" h="52332">
                  <a:moveTo>
                    <a:pt x="31399" y="52332"/>
                  </a:moveTo>
                  <a:cubicBezTo>
                    <a:pt x="34888" y="27910"/>
                    <a:pt x="38377" y="6978"/>
                    <a:pt x="38377" y="6978"/>
                  </a:cubicBezTo>
                  <a:lnTo>
                    <a:pt x="38377" y="3489"/>
                  </a:lnTo>
                  <a:cubicBezTo>
                    <a:pt x="27911" y="3489"/>
                    <a:pt x="17444" y="0"/>
                    <a:pt x="6978" y="0"/>
                  </a:cubicBezTo>
                  <a:cubicBezTo>
                    <a:pt x="3489" y="17444"/>
                    <a:pt x="0" y="34888"/>
                    <a:pt x="0" y="48843"/>
                  </a:cubicBezTo>
                  <a:cubicBezTo>
                    <a:pt x="6978" y="52332"/>
                    <a:pt x="17444" y="52332"/>
                    <a:pt x="31399" y="52332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1" name="任意多边形: 形状 310">
              <a:extLst>
                <a:ext uri="{FF2B5EF4-FFF2-40B4-BE49-F238E27FC236}">
                  <a16:creationId xmlns:a16="http://schemas.microsoft.com/office/drawing/2014/main" id="{404F63C6-EB7B-4F2E-3090-73F477894F1C}"/>
                </a:ext>
              </a:extLst>
            </p:cNvPr>
            <p:cNvSpPr/>
            <p:nvPr/>
          </p:nvSpPr>
          <p:spPr>
            <a:xfrm>
              <a:off x="-1399165" y="499650"/>
              <a:ext cx="31399" cy="52332"/>
            </a:xfrm>
            <a:custGeom>
              <a:avLst/>
              <a:gdLst>
                <a:gd name="connsiteX0" fmla="*/ 6978 w 31399"/>
                <a:gd name="connsiteY0" fmla="*/ 13955 h 52332"/>
                <a:gd name="connsiteX1" fmla="*/ 0 w 31399"/>
                <a:gd name="connsiteY1" fmla="*/ 48843 h 52332"/>
                <a:gd name="connsiteX2" fmla="*/ 24422 w 31399"/>
                <a:gd name="connsiteY2" fmla="*/ 52332 h 52332"/>
                <a:gd name="connsiteX3" fmla="*/ 31399 w 31399"/>
                <a:gd name="connsiteY3" fmla="*/ 3489 h 52332"/>
                <a:gd name="connsiteX4" fmla="*/ 10466 w 31399"/>
                <a:gd name="connsiteY4" fmla="*/ 0 h 52332"/>
                <a:gd name="connsiteX5" fmla="*/ 6978 w 31399"/>
                <a:gd name="connsiteY5" fmla="*/ 13955 h 52332"/>
                <a:gd name="connsiteX6" fmla="*/ 6978 w 31399"/>
                <a:gd name="connsiteY6" fmla="*/ 13955 h 52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399" h="52332">
                  <a:moveTo>
                    <a:pt x="6978" y="13955"/>
                  </a:moveTo>
                  <a:lnTo>
                    <a:pt x="0" y="48843"/>
                  </a:lnTo>
                  <a:cubicBezTo>
                    <a:pt x="6978" y="52332"/>
                    <a:pt x="13955" y="52332"/>
                    <a:pt x="24422" y="52332"/>
                  </a:cubicBezTo>
                  <a:lnTo>
                    <a:pt x="31399" y="3489"/>
                  </a:lnTo>
                  <a:cubicBezTo>
                    <a:pt x="24422" y="3489"/>
                    <a:pt x="17444" y="3489"/>
                    <a:pt x="10466" y="0"/>
                  </a:cubicBezTo>
                  <a:cubicBezTo>
                    <a:pt x="6978" y="10466"/>
                    <a:pt x="6978" y="13955"/>
                    <a:pt x="6978" y="13955"/>
                  </a:cubicBezTo>
                  <a:cubicBezTo>
                    <a:pt x="6978" y="17444"/>
                    <a:pt x="6978" y="13955"/>
                    <a:pt x="6978" y="13955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8A1F611A-BFF9-A838-1500-94D9B5A67113}"/>
                </a:ext>
              </a:extLst>
            </p:cNvPr>
            <p:cNvSpPr/>
            <p:nvPr/>
          </p:nvSpPr>
          <p:spPr>
            <a:xfrm>
              <a:off x="-1311945" y="513605"/>
              <a:ext cx="34888" cy="34888"/>
            </a:xfrm>
            <a:custGeom>
              <a:avLst/>
              <a:gdLst>
                <a:gd name="connsiteX0" fmla="*/ 0 w 34888"/>
                <a:gd name="connsiteY0" fmla="*/ 0 h 34888"/>
                <a:gd name="connsiteX1" fmla="*/ 0 w 34888"/>
                <a:gd name="connsiteY1" fmla="*/ 0 h 34888"/>
                <a:gd name="connsiteX2" fmla="*/ 0 w 34888"/>
                <a:gd name="connsiteY2" fmla="*/ 0 h 34888"/>
                <a:gd name="connsiteX3" fmla="*/ 0 w 34888"/>
                <a:gd name="connsiteY3" fmla="*/ 0 h 34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888" h="34888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id="{2C142FDF-6A27-9B7E-A751-2114239A374A}"/>
                </a:ext>
              </a:extLst>
            </p:cNvPr>
            <p:cNvSpPr/>
            <p:nvPr/>
          </p:nvSpPr>
          <p:spPr>
            <a:xfrm>
              <a:off x="-1367766" y="558960"/>
              <a:ext cx="41865" cy="59309"/>
            </a:xfrm>
            <a:custGeom>
              <a:avLst/>
              <a:gdLst>
                <a:gd name="connsiteX0" fmla="*/ 38377 w 41865"/>
                <a:gd name="connsiteY0" fmla="*/ 55821 h 59309"/>
                <a:gd name="connsiteX1" fmla="*/ 41866 w 41865"/>
                <a:gd name="connsiteY1" fmla="*/ 3489 h 59309"/>
                <a:gd name="connsiteX2" fmla="*/ 10467 w 41865"/>
                <a:gd name="connsiteY2" fmla="*/ 0 h 59309"/>
                <a:gd name="connsiteX3" fmla="*/ 0 w 41865"/>
                <a:gd name="connsiteY3" fmla="*/ 59310 h 59309"/>
                <a:gd name="connsiteX4" fmla="*/ 38377 w 41865"/>
                <a:gd name="connsiteY4" fmla="*/ 55821 h 59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865" h="59309">
                  <a:moveTo>
                    <a:pt x="38377" y="55821"/>
                  </a:moveTo>
                  <a:cubicBezTo>
                    <a:pt x="38377" y="41866"/>
                    <a:pt x="41866" y="20933"/>
                    <a:pt x="41866" y="3489"/>
                  </a:cubicBezTo>
                  <a:cubicBezTo>
                    <a:pt x="31399" y="3489"/>
                    <a:pt x="20933" y="0"/>
                    <a:pt x="10467" y="0"/>
                  </a:cubicBezTo>
                  <a:cubicBezTo>
                    <a:pt x="3489" y="34888"/>
                    <a:pt x="0" y="59310"/>
                    <a:pt x="0" y="59310"/>
                  </a:cubicBezTo>
                  <a:cubicBezTo>
                    <a:pt x="17444" y="59310"/>
                    <a:pt x="27911" y="59310"/>
                    <a:pt x="38377" y="55821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id="{1F65E5D3-C013-20A8-EAD5-6FFA128EAC61}"/>
                </a:ext>
              </a:extLst>
            </p:cNvPr>
            <p:cNvSpPr/>
            <p:nvPr/>
          </p:nvSpPr>
          <p:spPr>
            <a:xfrm>
              <a:off x="-1413120" y="551983"/>
              <a:ext cx="48843" cy="66287"/>
            </a:xfrm>
            <a:custGeom>
              <a:avLst/>
              <a:gdLst>
                <a:gd name="connsiteX0" fmla="*/ 48843 w 48843"/>
                <a:gd name="connsiteY0" fmla="*/ 66287 h 66287"/>
                <a:gd name="connsiteX1" fmla="*/ 27910 w 48843"/>
                <a:gd name="connsiteY1" fmla="*/ 55821 h 66287"/>
                <a:gd name="connsiteX2" fmla="*/ 38377 w 48843"/>
                <a:gd name="connsiteY2" fmla="*/ 3489 h 66287"/>
                <a:gd name="connsiteX3" fmla="*/ 13955 w 48843"/>
                <a:gd name="connsiteY3" fmla="*/ 0 h 66287"/>
                <a:gd name="connsiteX4" fmla="*/ 0 w 48843"/>
                <a:gd name="connsiteY4" fmla="*/ 59310 h 66287"/>
                <a:gd name="connsiteX5" fmla="*/ 48843 w 48843"/>
                <a:gd name="connsiteY5" fmla="*/ 66287 h 6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843" h="66287">
                  <a:moveTo>
                    <a:pt x="48843" y="66287"/>
                  </a:moveTo>
                  <a:lnTo>
                    <a:pt x="27910" y="55821"/>
                  </a:lnTo>
                  <a:lnTo>
                    <a:pt x="38377" y="3489"/>
                  </a:lnTo>
                  <a:cubicBezTo>
                    <a:pt x="31399" y="3489"/>
                    <a:pt x="20933" y="0"/>
                    <a:pt x="13955" y="0"/>
                  </a:cubicBezTo>
                  <a:lnTo>
                    <a:pt x="0" y="59310"/>
                  </a:lnTo>
                  <a:cubicBezTo>
                    <a:pt x="13955" y="62799"/>
                    <a:pt x="27910" y="66287"/>
                    <a:pt x="48843" y="66287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id="{1EAE4DBA-5105-3922-BF53-7E8345DEC394}"/>
                </a:ext>
              </a:extLst>
            </p:cNvPr>
            <p:cNvSpPr/>
            <p:nvPr/>
          </p:nvSpPr>
          <p:spPr>
            <a:xfrm>
              <a:off x="-1741069" y="-787720"/>
              <a:ext cx="10466" cy="20932"/>
            </a:xfrm>
            <a:custGeom>
              <a:avLst/>
              <a:gdLst>
                <a:gd name="connsiteX0" fmla="*/ 10466 w 10466"/>
                <a:gd name="connsiteY0" fmla="*/ 0 h 20932"/>
                <a:gd name="connsiteX1" fmla="*/ 0 w 10466"/>
                <a:gd name="connsiteY1" fmla="*/ 10466 h 20932"/>
                <a:gd name="connsiteX2" fmla="*/ 3489 w 10466"/>
                <a:gd name="connsiteY2" fmla="*/ 20933 h 20932"/>
                <a:gd name="connsiteX3" fmla="*/ 6978 w 10466"/>
                <a:gd name="connsiteY3" fmla="*/ 20933 h 20932"/>
                <a:gd name="connsiteX4" fmla="*/ 6978 w 10466"/>
                <a:gd name="connsiteY4" fmla="*/ 20933 h 20932"/>
                <a:gd name="connsiteX5" fmla="*/ 6978 w 10466"/>
                <a:gd name="connsiteY5" fmla="*/ 20933 h 20932"/>
                <a:gd name="connsiteX6" fmla="*/ 10466 w 10466"/>
                <a:gd name="connsiteY6" fmla="*/ 0 h 20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66" h="20932">
                  <a:moveTo>
                    <a:pt x="10466" y="0"/>
                  </a:moveTo>
                  <a:cubicBezTo>
                    <a:pt x="6978" y="3489"/>
                    <a:pt x="3489" y="6978"/>
                    <a:pt x="0" y="10466"/>
                  </a:cubicBezTo>
                  <a:cubicBezTo>
                    <a:pt x="0" y="13955"/>
                    <a:pt x="3489" y="17444"/>
                    <a:pt x="3489" y="20933"/>
                  </a:cubicBezTo>
                  <a:lnTo>
                    <a:pt x="6978" y="20933"/>
                  </a:lnTo>
                  <a:lnTo>
                    <a:pt x="6978" y="20933"/>
                  </a:lnTo>
                  <a:lnTo>
                    <a:pt x="6978" y="20933"/>
                  </a:lnTo>
                  <a:lnTo>
                    <a:pt x="10466" y="0"/>
                  </a:ln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6" name="任意多边形: 形状 315">
              <a:extLst>
                <a:ext uri="{FF2B5EF4-FFF2-40B4-BE49-F238E27FC236}">
                  <a16:creationId xmlns:a16="http://schemas.microsoft.com/office/drawing/2014/main" id="{15FE32D6-9085-60D4-6428-AC2AA50FA9D9}"/>
                </a:ext>
              </a:extLst>
            </p:cNvPr>
            <p:cNvSpPr/>
            <p:nvPr/>
          </p:nvSpPr>
          <p:spPr>
            <a:xfrm>
              <a:off x="-1681759" y="-819120"/>
              <a:ext cx="34888" cy="13955"/>
            </a:xfrm>
            <a:custGeom>
              <a:avLst/>
              <a:gdLst>
                <a:gd name="connsiteX0" fmla="*/ 10466 w 34888"/>
                <a:gd name="connsiteY0" fmla="*/ 13955 h 13955"/>
                <a:gd name="connsiteX1" fmla="*/ 34888 w 34888"/>
                <a:gd name="connsiteY1" fmla="*/ 0 h 13955"/>
                <a:gd name="connsiteX2" fmla="*/ 0 w 34888"/>
                <a:gd name="connsiteY2" fmla="*/ 3489 h 13955"/>
                <a:gd name="connsiteX3" fmla="*/ 10466 w 34888"/>
                <a:gd name="connsiteY3" fmla="*/ 13955 h 13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888" h="13955">
                  <a:moveTo>
                    <a:pt x="10466" y="13955"/>
                  </a:moveTo>
                  <a:lnTo>
                    <a:pt x="34888" y="0"/>
                  </a:lnTo>
                  <a:lnTo>
                    <a:pt x="0" y="3489"/>
                  </a:lnTo>
                  <a:cubicBezTo>
                    <a:pt x="3489" y="6978"/>
                    <a:pt x="6978" y="10466"/>
                    <a:pt x="10466" y="13955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7" name="任意多边形: 形状 316">
              <a:extLst>
                <a:ext uri="{FF2B5EF4-FFF2-40B4-BE49-F238E27FC236}">
                  <a16:creationId xmlns:a16="http://schemas.microsoft.com/office/drawing/2014/main" id="{2CF3A27F-B00B-8050-4F5C-49BA3FDF596A}"/>
                </a:ext>
              </a:extLst>
            </p:cNvPr>
            <p:cNvSpPr/>
            <p:nvPr/>
          </p:nvSpPr>
          <p:spPr>
            <a:xfrm>
              <a:off x="-1430565" y="621759"/>
              <a:ext cx="2616" cy="2616"/>
            </a:xfrm>
            <a:custGeom>
              <a:avLst/>
              <a:gdLst>
                <a:gd name="connsiteX0" fmla="*/ 0 w 2616"/>
                <a:gd name="connsiteY0" fmla="*/ 0 h 2616"/>
                <a:gd name="connsiteX1" fmla="*/ 0 w 2616"/>
                <a:gd name="connsiteY1" fmla="*/ 0 h 2616"/>
                <a:gd name="connsiteX2" fmla="*/ 0 w 2616"/>
                <a:gd name="connsiteY2" fmla="*/ 0 h 2616"/>
                <a:gd name="connsiteX3" fmla="*/ 0 w 2616"/>
                <a:gd name="connsiteY3" fmla="*/ 0 h 2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16" h="2616">
                  <a:moveTo>
                    <a:pt x="0" y="0"/>
                  </a:moveTo>
                  <a:cubicBezTo>
                    <a:pt x="3489" y="3489"/>
                    <a:pt x="3489" y="3489"/>
                    <a:pt x="0" y="0"/>
                  </a:cubicBezTo>
                  <a:lnTo>
                    <a:pt x="0" y="0"/>
                  </a:lnTo>
                  <a:cubicBezTo>
                    <a:pt x="3489" y="0"/>
                    <a:pt x="0" y="0"/>
                    <a:pt x="0" y="0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8" name="任意多边形: 形状 317">
              <a:extLst>
                <a:ext uri="{FF2B5EF4-FFF2-40B4-BE49-F238E27FC236}">
                  <a16:creationId xmlns:a16="http://schemas.microsoft.com/office/drawing/2014/main" id="{BA0A7CF8-DD5C-7F86-9F37-1570AEF4AA2D}"/>
                </a:ext>
              </a:extLst>
            </p:cNvPr>
            <p:cNvSpPr/>
            <p:nvPr/>
          </p:nvSpPr>
          <p:spPr>
            <a:xfrm>
              <a:off x="-1416609" y="621759"/>
              <a:ext cx="90709" cy="15326"/>
            </a:xfrm>
            <a:custGeom>
              <a:avLst/>
              <a:gdLst>
                <a:gd name="connsiteX0" fmla="*/ 0 w 90709"/>
                <a:gd name="connsiteY0" fmla="*/ 0 h 15326"/>
                <a:gd name="connsiteX1" fmla="*/ 0 w 90709"/>
                <a:gd name="connsiteY1" fmla="*/ 6978 h 15326"/>
                <a:gd name="connsiteX2" fmla="*/ 90709 w 90709"/>
                <a:gd name="connsiteY2" fmla="*/ 10466 h 15326"/>
                <a:gd name="connsiteX3" fmla="*/ 90709 w 90709"/>
                <a:gd name="connsiteY3" fmla="*/ 6978 h 15326"/>
                <a:gd name="connsiteX4" fmla="*/ 0 w 90709"/>
                <a:gd name="connsiteY4" fmla="*/ 0 h 15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709" h="15326">
                  <a:moveTo>
                    <a:pt x="0" y="0"/>
                  </a:moveTo>
                  <a:lnTo>
                    <a:pt x="0" y="6978"/>
                  </a:lnTo>
                  <a:cubicBezTo>
                    <a:pt x="41866" y="20933"/>
                    <a:pt x="83731" y="13955"/>
                    <a:pt x="90709" y="10466"/>
                  </a:cubicBezTo>
                  <a:cubicBezTo>
                    <a:pt x="90709" y="10466"/>
                    <a:pt x="90709" y="6978"/>
                    <a:pt x="90709" y="6978"/>
                  </a:cubicBezTo>
                  <a:cubicBezTo>
                    <a:pt x="59310" y="10466"/>
                    <a:pt x="31399" y="10466"/>
                    <a:pt x="0" y="0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9" name="任意多边形: 形状 318">
              <a:extLst>
                <a:ext uri="{FF2B5EF4-FFF2-40B4-BE49-F238E27FC236}">
                  <a16:creationId xmlns:a16="http://schemas.microsoft.com/office/drawing/2014/main" id="{D3FB3DA5-8472-82F6-04E4-5641183AA1A0}"/>
                </a:ext>
              </a:extLst>
            </p:cNvPr>
            <p:cNvSpPr/>
            <p:nvPr/>
          </p:nvSpPr>
          <p:spPr>
            <a:xfrm>
              <a:off x="-1416609" y="611292"/>
              <a:ext cx="87220" cy="19530"/>
            </a:xfrm>
            <a:custGeom>
              <a:avLst/>
              <a:gdLst>
                <a:gd name="connsiteX0" fmla="*/ 87220 w 87220"/>
                <a:gd name="connsiteY0" fmla="*/ 17444 h 19530"/>
                <a:gd name="connsiteX1" fmla="*/ 87220 w 87220"/>
                <a:gd name="connsiteY1" fmla="*/ 6978 h 19530"/>
                <a:gd name="connsiteX2" fmla="*/ 52332 w 87220"/>
                <a:gd name="connsiteY2" fmla="*/ 10466 h 19530"/>
                <a:gd name="connsiteX3" fmla="*/ 3489 w 87220"/>
                <a:gd name="connsiteY3" fmla="*/ 0 h 19530"/>
                <a:gd name="connsiteX4" fmla="*/ 0 w 87220"/>
                <a:gd name="connsiteY4" fmla="*/ 10466 h 19530"/>
                <a:gd name="connsiteX5" fmla="*/ 87220 w 87220"/>
                <a:gd name="connsiteY5" fmla="*/ 17444 h 19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7220" h="19530">
                  <a:moveTo>
                    <a:pt x="87220" y="17444"/>
                  </a:moveTo>
                  <a:cubicBezTo>
                    <a:pt x="87220" y="13955"/>
                    <a:pt x="87220" y="10466"/>
                    <a:pt x="87220" y="6978"/>
                  </a:cubicBezTo>
                  <a:cubicBezTo>
                    <a:pt x="76754" y="6978"/>
                    <a:pt x="66287" y="10466"/>
                    <a:pt x="52332" y="10466"/>
                  </a:cubicBezTo>
                  <a:cubicBezTo>
                    <a:pt x="34888" y="10466"/>
                    <a:pt x="17444" y="6978"/>
                    <a:pt x="3489" y="0"/>
                  </a:cubicBezTo>
                  <a:lnTo>
                    <a:pt x="0" y="10466"/>
                  </a:lnTo>
                  <a:cubicBezTo>
                    <a:pt x="31399" y="20933"/>
                    <a:pt x="59310" y="20933"/>
                    <a:pt x="87220" y="17444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0" name="任意多边形: 形状 319">
              <a:extLst>
                <a:ext uri="{FF2B5EF4-FFF2-40B4-BE49-F238E27FC236}">
                  <a16:creationId xmlns:a16="http://schemas.microsoft.com/office/drawing/2014/main" id="{1276D0E3-C328-67F8-E3F3-BD44B4DD560F}"/>
                </a:ext>
              </a:extLst>
            </p:cNvPr>
            <p:cNvSpPr/>
            <p:nvPr/>
          </p:nvSpPr>
          <p:spPr>
            <a:xfrm>
              <a:off x="-1748046" y="-766787"/>
              <a:ext cx="17444" cy="17444"/>
            </a:xfrm>
            <a:custGeom>
              <a:avLst/>
              <a:gdLst>
                <a:gd name="connsiteX0" fmla="*/ 0 w 17444"/>
                <a:gd name="connsiteY0" fmla="*/ 0 h 17444"/>
                <a:gd name="connsiteX1" fmla="*/ 17444 w 17444"/>
                <a:gd name="connsiteY1" fmla="*/ 17444 h 17444"/>
                <a:gd name="connsiteX2" fmla="*/ 10466 w 17444"/>
                <a:gd name="connsiteY2" fmla="*/ 0 h 17444"/>
                <a:gd name="connsiteX3" fmla="*/ 0 w 17444"/>
                <a:gd name="connsiteY3" fmla="*/ 0 h 17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44" h="17444">
                  <a:moveTo>
                    <a:pt x="0" y="0"/>
                  </a:moveTo>
                  <a:cubicBezTo>
                    <a:pt x="0" y="6978"/>
                    <a:pt x="6978" y="10466"/>
                    <a:pt x="17444" y="17444"/>
                  </a:cubicBezTo>
                  <a:cubicBezTo>
                    <a:pt x="13955" y="10466"/>
                    <a:pt x="10466" y="3489"/>
                    <a:pt x="1046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1" name="任意多边形: 形状 320">
              <a:extLst>
                <a:ext uri="{FF2B5EF4-FFF2-40B4-BE49-F238E27FC236}">
                  <a16:creationId xmlns:a16="http://schemas.microsoft.com/office/drawing/2014/main" id="{5463B7A0-F862-D511-3C4C-CF689C0193BF}"/>
                </a:ext>
              </a:extLst>
            </p:cNvPr>
            <p:cNvSpPr/>
            <p:nvPr/>
          </p:nvSpPr>
          <p:spPr>
            <a:xfrm>
              <a:off x="-1748046" y="-776382"/>
              <a:ext cx="10466" cy="9594"/>
            </a:xfrm>
            <a:custGeom>
              <a:avLst/>
              <a:gdLst>
                <a:gd name="connsiteX0" fmla="*/ 3489 w 10466"/>
                <a:gd name="connsiteY0" fmla="*/ 2617 h 9594"/>
                <a:gd name="connsiteX1" fmla="*/ 0 w 10466"/>
                <a:gd name="connsiteY1" fmla="*/ 9594 h 9594"/>
                <a:gd name="connsiteX2" fmla="*/ 10466 w 10466"/>
                <a:gd name="connsiteY2" fmla="*/ 9594 h 9594"/>
                <a:gd name="connsiteX3" fmla="*/ 3489 w 10466"/>
                <a:gd name="connsiteY3" fmla="*/ 2617 h 9594"/>
                <a:gd name="connsiteX4" fmla="*/ 3489 w 10466"/>
                <a:gd name="connsiteY4" fmla="*/ 2617 h 9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66" h="9594">
                  <a:moveTo>
                    <a:pt x="3489" y="2617"/>
                  </a:moveTo>
                  <a:cubicBezTo>
                    <a:pt x="0" y="6105"/>
                    <a:pt x="0" y="6105"/>
                    <a:pt x="0" y="9594"/>
                  </a:cubicBezTo>
                  <a:lnTo>
                    <a:pt x="10466" y="9594"/>
                  </a:lnTo>
                  <a:cubicBezTo>
                    <a:pt x="10466" y="2617"/>
                    <a:pt x="6978" y="-872"/>
                    <a:pt x="3489" y="2617"/>
                  </a:cubicBezTo>
                  <a:cubicBezTo>
                    <a:pt x="3489" y="-872"/>
                    <a:pt x="3489" y="-872"/>
                    <a:pt x="3489" y="2617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2" name="任意多边形: 形状 321">
              <a:extLst>
                <a:ext uri="{FF2B5EF4-FFF2-40B4-BE49-F238E27FC236}">
                  <a16:creationId xmlns:a16="http://schemas.microsoft.com/office/drawing/2014/main" id="{7DD095A0-FAB6-FB97-CF75-1E21143BD2BB}"/>
                </a:ext>
              </a:extLst>
            </p:cNvPr>
            <p:cNvSpPr/>
            <p:nvPr/>
          </p:nvSpPr>
          <p:spPr>
            <a:xfrm>
              <a:off x="-1406143" y="517094"/>
              <a:ext cx="13955" cy="34888"/>
            </a:xfrm>
            <a:custGeom>
              <a:avLst/>
              <a:gdLst>
                <a:gd name="connsiteX0" fmla="*/ 6978 w 13955"/>
                <a:gd name="connsiteY0" fmla="*/ 34888 h 34888"/>
                <a:gd name="connsiteX1" fmla="*/ 13955 w 13955"/>
                <a:gd name="connsiteY1" fmla="*/ 0 h 34888"/>
                <a:gd name="connsiteX2" fmla="*/ 10467 w 13955"/>
                <a:gd name="connsiteY2" fmla="*/ 3489 h 34888"/>
                <a:gd name="connsiteX3" fmla="*/ 0 w 13955"/>
                <a:gd name="connsiteY3" fmla="*/ 34888 h 34888"/>
                <a:gd name="connsiteX4" fmla="*/ 6978 w 13955"/>
                <a:gd name="connsiteY4" fmla="*/ 34888 h 34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55" h="34888">
                  <a:moveTo>
                    <a:pt x="6978" y="34888"/>
                  </a:moveTo>
                  <a:lnTo>
                    <a:pt x="13955" y="0"/>
                  </a:lnTo>
                  <a:cubicBezTo>
                    <a:pt x="13955" y="0"/>
                    <a:pt x="13955" y="0"/>
                    <a:pt x="10467" y="3489"/>
                  </a:cubicBezTo>
                  <a:cubicBezTo>
                    <a:pt x="6978" y="13955"/>
                    <a:pt x="3489" y="24422"/>
                    <a:pt x="0" y="34888"/>
                  </a:cubicBezTo>
                  <a:cubicBezTo>
                    <a:pt x="3489" y="31399"/>
                    <a:pt x="3489" y="34888"/>
                    <a:pt x="6978" y="34888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3" name="任意多边形: 形状 322">
              <a:extLst>
                <a:ext uri="{FF2B5EF4-FFF2-40B4-BE49-F238E27FC236}">
                  <a16:creationId xmlns:a16="http://schemas.microsoft.com/office/drawing/2014/main" id="{A50DDC5D-968C-737C-5A6F-86B726A7E5CD}"/>
                </a:ext>
              </a:extLst>
            </p:cNvPr>
            <p:cNvSpPr/>
            <p:nvPr/>
          </p:nvSpPr>
          <p:spPr>
            <a:xfrm>
              <a:off x="-1423587" y="548494"/>
              <a:ext cx="24421" cy="59309"/>
            </a:xfrm>
            <a:custGeom>
              <a:avLst/>
              <a:gdLst>
                <a:gd name="connsiteX0" fmla="*/ 0 w 24421"/>
                <a:gd name="connsiteY0" fmla="*/ 55821 h 59309"/>
                <a:gd name="connsiteX1" fmla="*/ 10467 w 24421"/>
                <a:gd name="connsiteY1" fmla="*/ 59310 h 59309"/>
                <a:gd name="connsiteX2" fmla="*/ 24422 w 24421"/>
                <a:gd name="connsiteY2" fmla="*/ 0 h 59309"/>
                <a:gd name="connsiteX3" fmla="*/ 20933 w 24421"/>
                <a:gd name="connsiteY3" fmla="*/ 0 h 59309"/>
                <a:gd name="connsiteX4" fmla="*/ 0 w 24421"/>
                <a:gd name="connsiteY4" fmla="*/ 55821 h 59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421" h="59309">
                  <a:moveTo>
                    <a:pt x="0" y="55821"/>
                  </a:moveTo>
                  <a:cubicBezTo>
                    <a:pt x="3489" y="55821"/>
                    <a:pt x="6978" y="59310"/>
                    <a:pt x="10467" y="59310"/>
                  </a:cubicBezTo>
                  <a:lnTo>
                    <a:pt x="24422" y="0"/>
                  </a:lnTo>
                  <a:cubicBezTo>
                    <a:pt x="24422" y="0"/>
                    <a:pt x="20933" y="0"/>
                    <a:pt x="20933" y="0"/>
                  </a:cubicBezTo>
                  <a:cubicBezTo>
                    <a:pt x="10467" y="24422"/>
                    <a:pt x="6978" y="45355"/>
                    <a:pt x="0" y="55821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4" name="任意多边形: 形状 323">
              <a:extLst>
                <a:ext uri="{FF2B5EF4-FFF2-40B4-BE49-F238E27FC236}">
                  <a16:creationId xmlns:a16="http://schemas.microsoft.com/office/drawing/2014/main" id="{8E912EAC-E8DE-64CE-59F6-31266FF34EEC}"/>
                </a:ext>
              </a:extLst>
            </p:cNvPr>
            <p:cNvSpPr/>
            <p:nvPr/>
          </p:nvSpPr>
          <p:spPr>
            <a:xfrm>
              <a:off x="-1430565" y="618270"/>
              <a:ext cx="10466" cy="10466"/>
            </a:xfrm>
            <a:custGeom>
              <a:avLst/>
              <a:gdLst>
                <a:gd name="connsiteX0" fmla="*/ 3489 w 10466"/>
                <a:gd name="connsiteY0" fmla="*/ 0 h 10466"/>
                <a:gd name="connsiteX1" fmla="*/ 0 w 10466"/>
                <a:gd name="connsiteY1" fmla="*/ 3489 h 10466"/>
                <a:gd name="connsiteX2" fmla="*/ 3489 w 10466"/>
                <a:gd name="connsiteY2" fmla="*/ 6978 h 10466"/>
                <a:gd name="connsiteX3" fmla="*/ 10466 w 10466"/>
                <a:gd name="connsiteY3" fmla="*/ 10467 h 10466"/>
                <a:gd name="connsiteX4" fmla="*/ 10466 w 10466"/>
                <a:gd name="connsiteY4" fmla="*/ 3489 h 10466"/>
                <a:gd name="connsiteX5" fmla="*/ 3489 w 10466"/>
                <a:gd name="connsiteY5" fmla="*/ 0 h 10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466" h="10466">
                  <a:moveTo>
                    <a:pt x="3489" y="0"/>
                  </a:moveTo>
                  <a:cubicBezTo>
                    <a:pt x="3489" y="3489"/>
                    <a:pt x="3489" y="3489"/>
                    <a:pt x="0" y="3489"/>
                  </a:cubicBezTo>
                  <a:lnTo>
                    <a:pt x="3489" y="6978"/>
                  </a:lnTo>
                  <a:cubicBezTo>
                    <a:pt x="6978" y="6978"/>
                    <a:pt x="10466" y="10467"/>
                    <a:pt x="10466" y="10467"/>
                  </a:cubicBezTo>
                  <a:lnTo>
                    <a:pt x="10466" y="3489"/>
                  </a:lnTo>
                  <a:cubicBezTo>
                    <a:pt x="10466" y="0"/>
                    <a:pt x="6978" y="0"/>
                    <a:pt x="3489" y="0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5" name="任意多边形: 形状 324">
              <a:extLst>
                <a:ext uri="{FF2B5EF4-FFF2-40B4-BE49-F238E27FC236}">
                  <a16:creationId xmlns:a16="http://schemas.microsoft.com/office/drawing/2014/main" id="{2122E0E2-5A70-A30F-FC57-09C7AA2021F7}"/>
                </a:ext>
              </a:extLst>
            </p:cNvPr>
            <p:cNvSpPr/>
            <p:nvPr/>
          </p:nvSpPr>
          <p:spPr>
            <a:xfrm>
              <a:off x="-1427076" y="607803"/>
              <a:ext cx="13955" cy="13955"/>
            </a:xfrm>
            <a:custGeom>
              <a:avLst/>
              <a:gdLst>
                <a:gd name="connsiteX0" fmla="*/ 10467 w 13955"/>
                <a:gd name="connsiteY0" fmla="*/ 13955 h 13955"/>
                <a:gd name="connsiteX1" fmla="*/ 13955 w 13955"/>
                <a:gd name="connsiteY1" fmla="*/ 3489 h 13955"/>
                <a:gd name="connsiteX2" fmla="*/ 3489 w 13955"/>
                <a:gd name="connsiteY2" fmla="*/ 0 h 13955"/>
                <a:gd name="connsiteX3" fmla="*/ 0 w 13955"/>
                <a:gd name="connsiteY3" fmla="*/ 10466 h 13955"/>
                <a:gd name="connsiteX4" fmla="*/ 10467 w 13955"/>
                <a:gd name="connsiteY4" fmla="*/ 13955 h 13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55" h="13955">
                  <a:moveTo>
                    <a:pt x="10467" y="13955"/>
                  </a:moveTo>
                  <a:lnTo>
                    <a:pt x="13955" y="3489"/>
                  </a:lnTo>
                  <a:cubicBezTo>
                    <a:pt x="10467" y="3489"/>
                    <a:pt x="6978" y="0"/>
                    <a:pt x="3489" y="0"/>
                  </a:cubicBezTo>
                  <a:cubicBezTo>
                    <a:pt x="3489" y="3489"/>
                    <a:pt x="0" y="6978"/>
                    <a:pt x="0" y="10466"/>
                  </a:cubicBezTo>
                  <a:cubicBezTo>
                    <a:pt x="3489" y="10466"/>
                    <a:pt x="6978" y="10466"/>
                    <a:pt x="10467" y="13955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6" name="任意多边形: 形状 325">
              <a:extLst>
                <a:ext uri="{FF2B5EF4-FFF2-40B4-BE49-F238E27FC236}">
                  <a16:creationId xmlns:a16="http://schemas.microsoft.com/office/drawing/2014/main" id="{C8398D91-F551-AEE1-768F-0B7B4F1F8D28}"/>
                </a:ext>
              </a:extLst>
            </p:cNvPr>
            <p:cNvSpPr/>
            <p:nvPr/>
          </p:nvSpPr>
          <p:spPr>
            <a:xfrm>
              <a:off x="-1315434" y="496161"/>
              <a:ext cx="6977" cy="17444"/>
            </a:xfrm>
            <a:custGeom>
              <a:avLst/>
              <a:gdLst>
                <a:gd name="connsiteX0" fmla="*/ 6978 w 6977"/>
                <a:gd name="connsiteY0" fmla="*/ 0 h 17444"/>
                <a:gd name="connsiteX1" fmla="*/ 0 w 6977"/>
                <a:gd name="connsiteY1" fmla="*/ 17444 h 17444"/>
                <a:gd name="connsiteX2" fmla="*/ 3489 w 6977"/>
                <a:gd name="connsiteY2" fmla="*/ 17444 h 17444"/>
                <a:gd name="connsiteX3" fmla="*/ 6978 w 6977"/>
                <a:gd name="connsiteY3" fmla="*/ 0 h 17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77" h="17444">
                  <a:moveTo>
                    <a:pt x="6978" y="0"/>
                  </a:moveTo>
                  <a:lnTo>
                    <a:pt x="0" y="17444"/>
                  </a:lnTo>
                  <a:cubicBezTo>
                    <a:pt x="0" y="17444"/>
                    <a:pt x="3489" y="17444"/>
                    <a:pt x="3489" y="17444"/>
                  </a:cubicBezTo>
                  <a:cubicBezTo>
                    <a:pt x="3489" y="10467"/>
                    <a:pt x="3489" y="3489"/>
                    <a:pt x="6978" y="0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" name="任意多边形: 形状 326">
              <a:extLst>
                <a:ext uri="{FF2B5EF4-FFF2-40B4-BE49-F238E27FC236}">
                  <a16:creationId xmlns:a16="http://schemas.microsoft.com/office/drawing/2014/main" id="{CBDCE2E9-FC86-E900-1C2B-5D1C4D92321A}"/>
                </a:ext>
              </a:extLst>
            </p:cNvPr>
            <p:cNvSpPr/>
            <p:nvPr/>
          </p:nvSpPr>
          <p:spPr>
            <a:xfrm>
              <a:off x="-1322411" y="513605"/>
              <a:ext cx="10466" cy="48843"/>
            </a:xfrm>
            <a:custGeom>
              <a:avLst/>
              <a:gdLst>
                <a:gd name="connsiteX0" fmla="*/ 0 w 10466"/>
                <a:gd name="connsiteY0" fmla="*/ 48843 h 48843"/>
                <a:gd name="connsiteX1" fmla="*/ 3489 w 10466"/>
                <a:gd name="connsiteY1" fmla="*/ 48843 h 48843"/>
                <a:gd name="connsiteX2" fmla="*/ 6978 w 10466"/>
                <a:gd name="connsiteY2" fmla="*/ 10467 h 48843"/>
                <a:gd name="connsiteX3" fmla="*/ 10467 w 10466"/>
                <a:gd name="connsiteY3" fmla="*/ 0 h 48843"/>
                <a:gd name="connsiteX4" fmla="*/ 10467 w 10466"/>
                <a:gd name="connsiteY4" fmla="*/ 0 h 48843"/>
                <a:gd name="connsiteX5" fmla="*/ 6978 w 10466"/>
                <a:gd name="connsiteY5" fmla="*/ 0 h 48843"/>
                <a:gd name="connsiteX6" fmla="*/ 6978 w 10466"/>
                <a:gd name="connsiteY6" fmla="*/ 3489 h 48843"/>
                <a:gd name="connsiteX7" fmla="*/ 0 w 10466"/>
                <a:gd name="connsiteY7" fmla="*/ 48843 h 48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466" h="48843">
                  <a:moveTo>
                    <a:pt x="0" y="48843"/>
                  </a:moveTo>
                  <a:cubicBezTo>
                    <a:pt x="0" y="48843"/>
                    <a:pt x="3489" y="48843"/>
                    <a:pt x="3489" y="48843"/>
                  </a:cubicBezTo>
                  <a:lnTo>
                    <a:pt x="6978" y="10467"/>
                  </a:lnTo>
                  <a:cubicBezTo>
                    <a:pt x="6978" y="6978"/>
                    <a:pt x="6978" y="3489"/>
                    <a:pt x="10467" y="0"/>
                  </a:cubicBezTo>
                  <a:cubicBezTo>
                    <a:pt x="10467" y="0"/>
                    <a:pt x="10467" y="0"/>
                    <a:pt x="10467" y="0"/>
                  </a:cubicBezTo>
                  <a:cubicBezTo>
                    <a:pt x="10467" y="0"/>
                    <a:pt x="6978" y="0"/>
                    <a:pt x="6978" y="0"/>
                  </a:cubicBezTo>
                  <a:lnTo>
                    <a:pt x="6978" y="3489"/>
                  </a:lnTo>
                  <a:cubicBezTo>
                    <a:pt x="6978" y="3489"/>
                    <a:pt x="3489" y="24422"/>
                    <a:pt x="0" y="48843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" name="任意多边形: 形状 327">
              <a:extLst>
                <a:ext uri="{FF2B5EF4-FFF2-40B4-BE49-F238E27FC236}">
                  <a16:creationId xmlns:a16="http://schemas.microsoft.com/office/drawing/2014/main" id="{543505B9-D363-CC39-7DEC-F435F198608A}"/>
                </a:ext>
              </a:extLst>
            </p:cNvPr>
            <p:cNvSpPr/>
            <p:nvPr/>
          </p:nvSpPr>
          <p:spPr>
            <a:xfrm>
              <a:off x="-1325900" y="562449"/>
              <a:ext cx="6977" cy="52332"/>
            </a:xfrm>
            <a:custGeom>
              <a:avLst/>
              <a:gdLst>
                <a:gd name="connsiteX0" fmla="*/ 0 w 6977"/>
                <a:gd name="connsiteY0" fmla="*/ 52332 h 52332"/>
                <a:gd name="connsiteX1" fmla="*/ 6978 w 6977"/>
                <a:gd name="connsiteY1" fmla="*/ 0 h 52332"/>
                <a:gd name="connsiteX2" fmla="*/ 3489 w 6977"/>
                <a:gd name="connsiteY2" fmla="*/ 0 h 52332"/>
                <a:gd name="connsiteX3" fmla="*/ 0 w 6977"/>
                <a:gd name="connsiteY3" fmla="*/ 52332 h 52332"/>
                <a:gd name="connsiteX4" fmla="*/ 0 w 6977"/>
                <a:gd name="connsiteY4" fmla="*/ 52332 h 52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77" h="52332">
                  <a:moveTo>
                    <a:pt x="0" y="52332"/>
                  </a:moveTo>
                  <a:lnTo>
                    <a:pt x="6978" y="0"/>
                  </a:lnTo>
                  <a:cubicBezTo>
                    <a:pt x="6978" y="0"/>
                    <a:pt x="3489" y="0"/>
                    <a:pt x="3489" y="0"/>
                  </a:cubicBezTo>
                  <a:cubicBezTo>
                    <a:pt x="0" y="17444"/>
                    <a:pt x="0" y="38377"/>
                    <a:pt x="0" y="52332"/>
                  </a:cubicBezTo>
                  <a:cubicBezTo>
                    <a:pt x="0" y="52332"/>
                    <a:pt x="0" y="52332"/>
                    <a:pt x="0" y="52332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" name="任意多边形: 形状 328">
              <a:extLst>
                <a:ext uri="{FF2B5EF4-FFF2-40B4-BE49-F238E27FC236}">
                  <a16:creationId xmlns:a16="http://schemas.microsoft.com/office/drawing/2014/main" id="{60AA2DD6-4F8B-7AB8-B66B-502EA182056E}"/>
                </a:ext>
              </a:extLst>
            </p:cNvPr>
            <p:cNvSpPr/>
            <p:nvPr/>
          </p:nvSpPr>
          <p:spPr>
            <a:xfrm>
              <a:off x="-1329389" y="625248"/>
              <a:ext cx="3488" cy="3488"/>
            </a:xfrm>
            <a:custGeom>
              <a:avLst/>
              <a:gdLst>
                <a:gd name="connsiteX0" fmla="*/ 3489 w 3488"/>
                <a:gd name="connsiteY0" fmla="*/ 0 h 3488"/>
                <a:gd name="connsiteX1" fmla="*/ 3489 w 3488"/>
                <a:gd name="connsiteY1" fmla="*/ 0 h 3488"/>
                <a:gd name="connsiteX2" fmla="*/ 0 w 3488"/>
                <a:gd name="connsiteY2" fmla="*/ 3489 h 3488"/>
                <a:gd name="connsiteX3" fmla="*/ 0 w 3488"/>
                <a:gd name="connsiteY3" fmla="*/ 3489 h 3488"/>
                <a:gd name="connsiteX4" fmla="*/ 3489 w 3488"/>
                <a:gd name="connsiteY4" fmla="*/ 0 h 3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88" h="3488">
                  <a:moveTo>
                    <a:pt x="3489" y="0"/>
                  </a:moveTo>
                  <a:cubicBezTo>
                    <a:pt x="3489" y="0"/>
                    <a:pt x="3489" y="3489"/>
                    <a:pt x="3489" y="0"/>
                  </a:cubicBezTo>
                  <a:cubicBezTo>
                    <a:pt x="0" y="3489"/>
                    <a:pt x="0" y="3489"/>
                    <a:pt x="0" y="3489"/>
                  </a:cubicBezTo>
                  <a:cubicBezTo>
                    <a:pt x="0" y="3489"/>
                    <a:pt x="0" y="3489"/>
                    <a:pt x="0" y="3489"/>
                  </a:cubicBezTo>
                  <a:lnTo>
                    <a:pt x="3489" y="0"/>
                  </a:ln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" name="任意多边形: 形状 329">
              <a:extLst>
                <a:ext uri="{FF2B5EF4-FFF2-40B4-BE49-F238E27FC236}">
                  <a16:creationId xmlns:a16="http://schemas.microsoft.com/office/drawing/2014/main" id="{D92D3B5D-E5BF-B729-E393-D8561F89C567}"/>
                </a:ext>
              </a:extLst>
            </p:cNvPr>
            <p:cNvSpPr/>
            <p:nvPr/>
          </p:nvSpPr>
          <p:spPr>
            <a:xfrm>
              <a:off x="-1329389" y="618270"/>
              <a:ext cx="3488" cy="10466"/>
            </a:xfrm>
            <a:custGeom>
              <a:avLst/>
              <a:gdLst>
                <a:gd name="connsiteX0" fmla="*/ 0 w 3488"/>
                <a:gd name="connsiteY0" fmla="*/ 10467 h 10466"/>
                <a:gd name="connsiteX1" fmla="*/ 0 w 3488"/>
                <a:gd name="connsiteY1" fmla="*/ 10467 h 10466"/>
                <a:gd name="connsiteX2" fmla="*/ 3489 w 3488"/>
                <a:gd name="connsiteY2" fmla="*/ 0 h 10466"/>
                <a:gd name="connsiteX3" fmla="*/ 0 w 3488"/>
                <a:gd name="connsiteY3" fmla="*/ 0 h 10466"/>
                <a:gd name="connsiteX4" fmla="*/ 0 w 3488"/>
                <a:gd name="connsiteY4" fmla="*/ 10467 h 10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88" h="10466">
                  <a:moveTo>
                    <a:pt x="0" y="10467"/>
                  </a:moveTo>
                  <a:cubicBezTo>
                    <a:pt x="3489" y="10467"/>
                    <a:pt x="3489" y="6978"/>
                    <a:pt x="0" y="10467"/>
                  </a:cubicBezTo>
                  <a:lnTo>
                    <a:pt x="3489" y="0"/>
                  </a:lnTo>
                  <a:cubicBezTo>
                    <a:pt x="3489" y="0"/>
                    <a:pt x="0" y="0"/>
                    <a:pt x="0" y="0"/>
                  </a:cubicBezTo>
                  <a:cubicBezTo>
                    <a:pt x="0" y="0"/>
                    <a:pt x="0" y="6978"/>
                    <a:pt x="0" y="10467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31" name="图形 314">
            <a:extLst>
              <a:ext uri="{FF2B5EF4-FFF2-40B4-BE49-F238E27FC236}">
                <a16:creationId xmlns:a16="http://schemas.microsoft.com/office/drawing/2014/main" id="{19346243-F271-25DE-66C3-E25E15F6B211}"/>
              </a:ext>
            </a:extLst>
          </p:cNvPr>
          <p:cNvGrpSpPr/>
          <p:nvPr/>
        </p:nvGrpSpPr>
        <p:grpSpPr>
          <a:xfrm>
            <a:off x="906530" y="4522255"/>
            <a:ext cx="739000" cy="584735"/>
            <a:chOff x="24983619" y="3062197"/>
            <a:chExt cx="846006" cy="669404"/>
          </a:xfrm>
          <a:solidFill>
            <a:srgbClr val="E62375"/>
          </a:solidFill>
        </p:grpSpPr>
        <p:sp>
          <p:nvSpPr>
            <p:cNvPr id="332" name="任意多边形: 形状 331">
              <a:extLst>
                <a:ext uri="{FF2B5EF4-FFF2-40B4-BE49-F238E27FC236}">
                  <a16:creationId xmlns:a16="http://schemas.microsoft.com/office/drawing/2014/main" id="{F4415AE7-3C07-5E63-C156-979B94904434}"/>
                </a:ext>
              </a:extLst>
            </p:cNvPr>
            <p:cNvSpPr/>
            <p:nvPr/>
          </p:nvSpPr>
          <p:spPr>
            <a:xfrm>
              <a:off x="25139068" y="3347680"/>
              <a:ext cx="357631" cy="326584"/>
            </a:xfrm>
            <a:custGeom>
              <a:avLst/>
              <a:gdLst>
                <a:gd name="connsiteX0" fmla="*/ 54563 w 357631"/>
                <a:gd name="connsiteY0" fmla="*/ 316107 h 326584"/>
                <a:gd name="connsiteX1" fmla="*/ 94568 w 357631"/>
                <a:gd name="connsiteY1" fmla="*/ 323727 h 326584"/>
                <a:gd name="connsiteX2" fmla="*/ 136478 w 357631"/>
                <a:gd name="connsiteY2" fmla="*/ 326585 h 326584"/>
                <a:gd name="connsiteX3" fmla="*/ 148860 w 357631"/>
                <a:gd name="connsiteY3" fmla="*/ 275150 h 326584"/>
                <a:gd name="connsiteX4" fmla="*/ 143145 w 357631"/>
                <a:gd name="connsiteY4" fmla="*/ 239907 h 326584"/>
                <a:gd name="connsiteX5" fmla="*/ 149813 w 357631"/>
                <a:gd name="connsiteY5" fmla="*/ 224667 h 326584"/>
                <a:gd name="connsiteX6" fmla="*/ 152670 w 357631"/>
                <a:gd name="connsiteY6" fmla="*/ 253242 h 326584"/>
                <a:gd name="connsiteX7" fmla="*/ 156480 w 357631"/>
                <a:gd name="connsiteY7" fmla="*/ 275150 h 326584"/>
                <a:gd name="connsiteX8" fmla="*/ 164100 w 357631"/>
                <a:gd name="connsiteY8" fmla="*/ 291342 h 326584"/>
                <a:gd name="connsiteX9" fmla="*/ 176483 w 357631"/>
                <a:gd name="connsiteY9" fmla="*/ 304677 h 326584"/>
                <a:gd name="connsiteX10" fmla="*/ 200295 w 357631"/>
                <a:gd name="connsiteY10" fmla="*/ 278960 h 326584"/>
                <a:gd name="connsiteX11" fmla="*/ 206010 w 357631"/>
                <a:gd name="connsiteY11" fmla="*/ 261815 h 326584"/>
                <a:gd name="connsiteX12" fmla="*/ 212678 w 357631"/>
                <a:gd name="connsiteY12" fmla="*/ 257052 h 326584"/>
                <a:gd name="connsiteX13" fmla="*/ 208868 w 357631"/>
                <a:gd name="connsiteY13" fmla="*/ 274197 h 326584"/>
                <a:gd name="connsiteX14" fmla="*/ 202200 w 357631"/>
                <a:gd name="connsiteY14" fmla="*/ 296105 h 326584"/>
                <a:gd name="connsiteX15" fmla="*/ 210773 w 357631"/>
                <a:gd name="connsiteY15" fmla="*/ 313250 h 326584"/>
                <a:gd name="connsiteX16" fmla="*/ 248873 w 357631"/>
                <a:gd name="connsiteY16" fmla="*/ 308487 h 326584"/>
                <a:gd name="connsiteX17" fmla="*/ 283163 w 357631"/>
                <a:gd name="connsiteY17" fmla="*/ 301820 h 326584"/>
                <a:gd name="connsiteX18" fmla="*/ 319358 w 357631"/>
                <a:gd name="connsiteY18" fmla="*/ 287532 h 326584"/>
                <a:gd name="connsiteX19" fmla="*/ 349838 w 357631"/>
                <a:gd name="connsiteY19" fmla="*/ 276102 h 326584"/>
                <a:gd name="connsiteX20" fmla="*/ 354600 w 357631"/>
                <a:gd name="connsiteY20" fmla="*/ 247527 h 326584"/>
                <a:gd name="connsiteX21" fmla="*/ 345075 w 357631"/>
                <a:gd name="connsiteY21" fmla="*/ 232287 h 326584"/>
                <a:gd name="connsiteX22" fmla="*/ 338408 w 357631"/>
                <a:gd name="connsiteY22" fmla="*/ 221810 h 326584"/>
                <a:gd name="connsiteX23" fmla="*/ 346028 w 357631"/>
                <a:gd name="connsiteY23" fmla="*/ 210380 h 326584"/>
                <a:gd name="connsiteX24" fmla="*/ 346980 w 357631"/>
                <a:gd name="connsiteY24" fmla="*/ 197997 h 326584"/>
                <a:gd name="connsiteX25" fmla="*/ 335550 w 357631"/>
                <a:gd name="connsiteY25" fmla="*/ 168470 h 326584"/>
                <a:gd name="connsiteX26" fmla="*/ 307928 w 357631"/>
                <a:gd name="connsiteY26" fmla="*/ 148467 h 326584"/>
                <a:gd name="connsiteX27" fmla="*/ 304118 w 357631"/>
                <a:gd name="connsiteY27" fmla="*/ 117035 h 326584"/>
                <a:gd name="connsiteX28" fmla="*/ 273638 w 357631"/>
                <a:gd name="connsiteY28" fmla="*/ 95127 h 326584"/>
                <a:gd name="connsiteX29" fmla="*/ 246015 w 357631"/>
                <a:gd name="connsiteY29" fmla="*/ 85602 h 326584"/>
                <a:gd name="connsiteX30" fmla="*/ 238395 w 357631"/>
                <a:gd name="connsiteY30" fmla="*/ 54170 h 326584"/>
                <a:gd name="connsiteX31" fmla="*/ 211725 w 357631"/>
                <a:gd name="connsiteY31" fmla="*/ 39882 h 326584"/>
                <a:gd name="connsiteX32" fmla="*/ 177435 w 357631"/>
                <a:gd name="connsiteY32" fmla="*/ 36072 h 326584"/>
                <a:gd name="connsiteX33" fmla="*/ 124095 w 357631"/>
                <a:gd name="connsiteY33" fmla="*/ 3687 h 326584"/>
                <a:gd name="connsiteX34" fmla="*/ 101235 w 357631"/>
                <a:gd name="connsiteY34" fmla="*/ 34167 h 326584"/>
                <a:gd name="connsiteX35" fmla="*/ 78375 w 357631"/>
                <a:gd name="connsiteY35" fmla="*/ 57027 h 326584"/>
                <a:gd name="connsiteX36" fmla="*/ 64088 w 357631"/>
                <a:gd name="connsiteY36" fmla="*/ 63695 h 326584"/>
                <a:gd name="connsiteX37" fmla="*/ 50753 w 357631"/>
                <a:gd name="connsiteY37" fmla="*/ 79887 h 326584"/>
                <a:gd name="connsiteX38" fmla="*/ 47895 w 357631"/>
                <a:gd name="connsiteY38" fmla="*/ 115130 h 326584"/>
                <a:gd name="connsiteX39" fmla="*/ 23130 w 357631"/>
                <a:gd name="connsiteY39" fmla="*/ 144657 h 326584"/>
                <a:gd name="connsiteX40" fmla="*/ 13605 w 357631"/>
                <a:gd name="connsiteY40" fmla="*/ 180852 h 326584"/>
                <a:gd name="connsiteX41" fmla="*/ 9795 w 357631"/>
                <a:gd name="connsiteY41" fmla="*/ 226572 h 326584"/>
                <a:gd name="connsiteX42" fmla="*/ 1223 w 357631"/>
                <a:gd name="connsiteY42" fmla="*/ 260862 h 326584"/>
                <a:gd name="connsiteX43" fmla="*/ 20273 w 357631"/>
                <a:gd name="connsiteY43" fmla="*/ 298010 h 326584"/>
                <a:gd name="connsiteX44" fmla="*/ 54563 w 357631"/>
                <a:gd name="connsiteY44" fmla="*/ 316107 h 326584"/>
                <a:gd name="connsiteX45" fmla="*/ 183150 w 357631"/>
                <a:gd name="connsiteY45" fmla="*/ 265625 h 326584"/>
                <a:gd name="connsiteX46" fmla="*/ 178388 w 357631"/>
                <a:gd name="connsiteY46" fmla="*/ 258005 h 326584"/>
                <a:gd name="connsiteX47" fmla="*/ 179340 w 357631"/>
                <a:gd name="connsiteY47" fmla="*/ 224667 h 326584"/>
                <a:gd name="connsiteX48" fmla="*/ 183150 w 357631"/>
                <a:gd name="connsiteY48" fmla="*/ 265625 h 326584"/>
                <a:gd name="connsiteX49" fmla="*/ 70755 w 357631"/>
                <a:gd name="connsiteY49" fmla="*/ 246575 h 326584"/>
                <a:gd name="connsiteX50" fmla="*/ 102188 w 357631"/>
                <a:gd name="connsiteY50" fmla="*/ 130370 h 326584"/>
                <a:gd name="connsiteX51" fmla="*/ 116475 w 357631"/>
                <a:gd name="connsiteY51" fmla="*/ 108462 h 326584"/>
                <a:gd name="connsiteX52" fmla="*/ 131715 w 357631"/>
                <a:gd name="connsiteY52" fmla="*/ 90365 h 326584"/>
                <a:gd name="connsiteX53" fmla="*/ 144098 w 357631"/>
                <a:gd name="connsiteY53" fmla="*/ 77982 h 326584"/>
                <a:gd name="connsiteX54" fmla="*/ 166005 w 357631"/>
                <a:gd name="connsiteY54" fmla="*/ 89412 h 326584"/>
                <a:gd name="connsiteX55" fmla="*/ 243158 w 357631"/>
                <a:gd name="connsiteY55" fmla="*/ 156087 h 326584"/>
                <a:gd name="connsiteX56" fmla="*/ 276495 w 357631"/>
                <a:gd name="connsiteY56" fmla="*/ 196092 h 326584"/>
                <a:gd name="connsiteX57" fmla="*/ 294593 w 357631"/>
                <a:gd name="connsiteY57" fmla="*/ 248480 h 326584"/>
                <a:gd name="connsiteX58" fmla="*/ 262208 w 357631"/>
                <a:gd name="connsiteY58" fmla="*/ 189425 h 326584"/>
                <a:gd name="connsiteX59" fmla="*/ 221250 w 357631"/>
                <a:gd name="connsiteY59" fmla="*/ 143705 h 326584"/>
                <a:gd name="connsiteX60" fmla="*/ 168863 w 357631"/>
                <a:gd name="connsiteY60" fmla="*/ 98937 h 326584"/>
                <a:gd name="connsiteX61" fmla="*/ 160290 w 357631"/>
                <a:gd name="connsiteY61" fmla="*/ 94175 h 326584"/>
                <a:gd name="connsiteX62" fmla="*/ 151718 w 357631"/>
                <a:gd name="connsiteY62" fmla="*/ 88460 h 326584"/>
                <a:gd name="connsiteX63" fmla="*/ 129810 w 357631"/>
                <a:gd name="connsiteY63" fmla="*/ 97985 h 326584"/>
                <a:gd name="connsiteX64" fmla="*/ 114570 w 357631"/>
                <a:gd name="connsiteY64" fmla="*/ 119892 h 326584"/>
                <a:gd name="connsiteX65" fmla="*/ 100283 w 357631"/>
                <a:gd name="connsiteY65" fmla="*/ 151325 h 326584"/>
                <a:gd name="connsiteX66" fmla="*/ 88853 w 357631"/>
                <a:gd name="connsiteY66" fmla="*/ 178947 h 326584"/>
                <a:gd name="connsiteX67" fmla="*/ 81233 w 357631"/>
                <a:gd name="connsiteY67" fmla="*/ 209427 h 326584"/>
                <a:gd name="connsiteX68" fmla="*/ 76470 w 357631"/>
                <a:gd name="connsiteY68" fmla="*/ 278007 h 326584"/>
                <a:gd name="connsiteX69" fmla="*/ 69803 w 357631"/>
                <a:gd name="connsiteY69" fmla="*/ 278960 h 326584"/>
                <a:gd name="connsiteX70" fmla="*/ 70755 w 357631"/>
                <a:gd name="connsiteY70" fmla="*/ 246575 h 326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357631" h="326584">
                  <a:moveTo>
                    <a:pt x="54563" y="316107"/>
                  </a:moveTo>
                  <a:cubicBezTo>
                    <a:pt x="67898" y="318965"/>
                    <a:pt x="80280" y="322775"/>
                    <a:pt x="94568" y="323727"/>
                  </a:cubicBezTo>
                  <a:cubicBezTo>
                    <a:pt x="108855" y="324680"/>
                    <a:pt x="122190" y="326585"/>
                    <a:pt x="136478" y="326585"/>
                  </a:cubicBezTo>
                  <a:cubicBezTo>
                    <a:pt x="169815" y="326585"/>
                    <a:pt x="152670" y="294200"/>
                    <a:pt x="148860" y="275150"/>
                  </a:cubicBezTo>
                  <a:cubicBezTo>
                    <a:pt x="146003" y="262767"/>
                    <a:pt x="143145" y="251337"/>
                    <a:pt x="143145" y="239907"/>
                  </a:cubicBezTo>
                  <a:cubicBezTo>
                    <a:pt x="143145" y="234192"/>
                    <a:pt x="144098" y="205617"/>
                    <a:pt x="149813" y="224667"/>
                  </a:cubicBezTo>
                  <a:cubicBezTo>
                    <a:pt x="152670" y="234192"/>
                    <a:pt x="151718" y="243717"/>
                    <a:pt x="152670" y="253242"/>
                  </a:cubicBezTo>
                  <a:cubicBezTo>
                    <a:pt x="153623" y="260862"/>
                    <a:pt x="154575" y="267530"/>
                    <a:pt x="156480" y="275150"/>
                  </a:cubicBezTo>
                  <a:cubicBezTo>
                    <a:pt x="158385" y="281817"/>
                    <a:pt x="161243" y="285627"/>
                    <a:pt x="164100" y="291342"/>
                  </a:cubicBezTo>
                  <a:cubicBezTo>
                    <a:pt x="167910" y="299915"/>
                    <a:pt x="164100" y="305630"/>
                    <a:pt x="176483" y="304677"/>
                  </a:cubicBezTo>
                  <a:cubicBezTo>
                    <a:pt x="191723" y="303725"/>
                    <a:pt x="195533" y="292295"/>
                    <a:pt x="200295" y="278960"/>
                  </a:cubicBezTo>
                  <a:cubicBezTo>
                    <a:pt x="202200" y="273245"/>
                    <a:pt x="204105" y="267530"/>
                    <a:pt x="206010" y="261815"/>
                  </a:cubicBezTo>
                  <a:cubicBezTo>
                    <a:pt x="207915" y="258005"/>
                    <a:pt x="209820" y="250385"/>
                    <a:pt x="212678" y="257052"/>
                  </a:cubicBezTo>
                  <a:cubicBezTo>
                    <a:pt x="213630" y="260862"/>
                    <a:pt x="209820" y="270387"/>
                    <a:pt x="208868" y="274197"/>
                  </a:cubicBezTo>
                  <a:cubicBezTo>
                    <a:pt x="206963" y="281817"/>
                    <a:pt x="205058" y="288485"/>
                    <a:pt x="202200" y="296105"/>
                  </a:cubicBezTo>
                  <a:cubicBezTo>
                    <a:pt x="197438" y="310392"/>
                    <a:pt x="196485" y="310392"/>
                    <a:pt x="210773" y="313250"/>
                  </a:cubicBezTo>
                  <a:cubicBezTo>
                    <a:pt x="225060" y="316107"/>
                    <a:pt x="234585" y="311345"/>
                    <a:pt x="248873" y="308487"/>
                  </a:cubicBezTo>
                  <a:cubicBezTo>
                    <a:pt x="260303" y="305630"/>
                    <a:pt x="272685" y="304677"/>
                    <a:pt x="283163" y="301820"/>
                  </a:cubicBezTo>
                  <a:cubicBezTo>
                    <a:pt x="295545" y="298010"/>
                    <a:pt x="306023" y="290390"/>
                    <a:pt x="319358" y="287532"/>
                  </a:cubicBezTo>
                  <a:cubicBezTo>
                    <a:pt x="329835" y="285627"/>
                    <a:pt x="340313" y="280865"/>
                    <a:pt x="349838" y="276102"/>
                  </a:cubicBezTo>
                  <a:cubicBezTo>
                    <a:pt x="360315" y="270387"/>
                    <a:pt x="358410" y="258005"/>
                    <a:pt x="354600" y="247527"/>
                  </a:cubicBezTo>
                  <a:cubicBezTo>
                    <a:pt x="351743" y="241812"/>
                    <a:pt x="348885" y="236097"/>
                    <a:pt x="345075" y="232287"/>
                  </a:cubicBezTo>
                  <a:cubicBezTo>
                    <a:pt x="342218" y="228477"/>
                    <a:pt x="337455" y="226572"/>
                    <a:pt x="338408" y="221810"/>
                  </a:cubicBezTo>
                  <a:cubicBezTo>
                    <a:pt x="338408" y="217047"/>
                    <a:pt x="344123" y="215142"/>
                    <a:pt x="346028" y="210380"/>
                  </a:cubicBezTo>
                  <a:cubicBezTo>
                    <a:pt x="347933" y="206570"/>
                    <a:pt x="346980" y="201807"/>
                    <a:pt x="346980" y="197997"/>
                  </a:cubicBezTo>
                  <a:cubicBezTo>
                    <a:pt x="346028" y="187520"/>
                    <a:pt x="345075" y="176090"/>
                    <a:pt x="335550" y="168470"/>
                  </a:cubicBezTo>
                  <a:cubicBezTo>
                    <a:pt x="325073" y="161802"/>
                    <a:pt x="307928" y="164660"/>
                    <a:pt x="307928" y="148467"/>
                  </a:cubicBezTo>
                  <a:cubicBezTo>
                    <a:pt x="307928" y="137990"/>
                    <a:pt x="309833" y="127512"/>
                    <a:pt x="304118" y="117035"/>
                  </a:cubicBezTo>
                  <a:cubicBezTo>
                    <a:pt x="298403" y="105605"/>
                    <a:pt x="286973" y="96080"/>
                    <a:pt x="273638" y="95127"/>
                  </a:cubicBezTo>
                  <a:cubicBezTo>
                    <a:pt x="264113" y="94175"/>
                    <a:pt x="251730" y="95127"/>
                    <a:pt x="246015" y="85602"/>
                  </a:cubicBezTo>
                  <a:cubicBezTo>
                    <a:pt x="241253" y="76077"/>
                    <a:pt x="244110" y="63695"/>
                    <a:pt x="238395" y="54170"/>
                  </a:cubicBezTo>
                  <a:cubicBezTo>
                    <a:pt x="232680" y="45597"/>
                    <a:pt x="222203" y="39882"/>
                    <a:pt x="211725" y="39882"/>
                  </a:cubicBezTo>
                  <a:cubicBezTo>
                    <a:pt x="199343" y="39882"/>
                    <a:pt x="187913" y="43692"/>
                    <a:pt x="177435" y="36072"/>
                  </a:cubicBezTo>
                  <a:cubicBezTo>
                    <a:pt x="162195" y="24642"/>
                    <a:pt x="149813" y="-11553"/>
                    <a:pt x="124095" y="3687"/>
                  </a:cubicBezTo>
                  <a:cubicBezTo>
                    <a:pt x="112665" y="10355"/>
                    <a:pt x="105998" y="21785"/>
                    <a:pt x="101235" y="34167"/>
                  </a:cubicBezTo>
                  <a:cubicBezTo>
                    <a:pt x="96473" y="47502"/>
                    <a:pt x="92663" y="54170"/>
                    <a:pt x="78375" y="57027"/>
                  </a:cubicBezTo>
                  <a:cubicBezTo>
                    <a:pt x="71708" y="57980"/>
                    <a:pt x="68850" y="58932"/>
                    <a:pt x="64088" y="63695"/>
                  </a:cubicBezTo>
                  <a:cubicBezTo>
                    <a:pt x="59325" y="68457"/>
                    <a:pt x="53610" y="73220"/>
                    <a:pt x="50753" y="79887"/>
                  </a:cubicBezTo>
                  <a:cubicBezTo>
                    <a:pt x="46943" y="91317"/>
                    <a:pt x="50753" y="103700"/>
                    <a:pt x="47895" y="115130"/>
                  </a:cubicBezTo>
                  <a:cubicBezTo>
                    <a:pt x="44085" y="128465"/>
                    <a:pt x="30750" y="135132"/>
                    <a:pt x="23130" y="144657"/>
                  </a:cubicBezTo>
                  <a:cubicBezTo>
                    <a:pt x="15510" y="154182"/>
                    <a:pt x="12653" y="169422"/>
                    <a:pt x="13605" y="180852"/>
                  </a:cubicBezTo>
                  <a:cubicBezTo>
                    <a:pt x="14558" y="197997"/>
                    <a:pt x="19320" y="211332"/>
                    <a:pt x="9795" y="226572"/>
                  </a:cubicBezTo>
                  <a:cubicBezTo>
                    <a:pt x="3128" y="237050"/>
                    <a:pt x="-2587" y="247527"/>
                    <a:pt x="1223" y="260862"/>
                  </a:cubicBezTo>
                  <a:cubicBezTo>
                    <a:pt x="5033" y="273245"/>
                    <a:pt x="14558" y="285627"/>
                    <a:pt x="20273" y="298010"/>
                  </a:cubicBezTo>
                  <a:cubicBezTo>
                    <a:pt x="23130" y="309440"/>
                    <a:pt x="40275" y="312297"/>
                    <a:pt x="54563" y="316107"/>
                  </a:cubicBezTo>
                  <a:close/>
                  <a:moveTo>
                    <a:pt x="183150" y="265625"/>
                  </a:moveTo>
                  <a:cubicBezTo>
                    <a:pt x="183150" y="270387"/>
                    <a:pt x="178388" y="259910"/>
                    <a:pt x="178388" y="258005"/>
                  </a:cubicBezTo>
                  <a:cubicBezTo>
                    <a:pt x="177435" y="248480"/>
                    <a:pt x="176483" y="233240"/>
                    <a:pt x="179340" y="224667"/>
                  </a:cubicBezTo>
                  <a:cubicBezTo>
                    <a:pt x="186008" y="234192"/>
                    <a:pt x="183150" y="254195"/>
                    <a:pt x="183150" y="265625"/>
                  </a:cubicBezTo>
                  <a:close/>
                  <a:moveTo>
                    <a:pt x="70755" y="246575"/>
                  </a:moveTo>
                  <a:cubicBezTo>
                    <a:pt x="73613" y="206570"/>
                    <a:pt x="81233" y="165612"/>
                    <a:pt x="102188" y="130370"/>
                  </a:cubicBezTo>
                  <a:cubicBezTo>
                    <a:pt x="106950" y="122750"/>
                    <a:pt x="111713" y="116082"/>
                    <a:pt x="116475" y="108462"/>
                  </a:cubicBezTo>
                  <a:cubicBezTo>
                    <a:pt x="121238" y="99890"/>
                    <a:pt x="125048" y="97032"/>
                    <a:pt x="131715" y="90365"/>
                  </a:cubicBezTo>
                  <a:cubicBezTo>
                    <a:pt x="135525" y="86555"/>
                    <a:pt x="137430" y="78935"/>
                    <a:pt x="144098" y="77982"/>
                  </a:cubicBezTo>
                  <a:cubicBezTo>
                    <a:pt x="151718" y="77030"/>
                    <a:pt x="161243" y="84650"/>
                    <a:pt x="166005" y="89412"/>
                  </a:cubicBezTo>
                  <a:cubicBezTo>
                    <a:pt x="191723" y="111320"/>
                    <a:pt x="218393" y="133227"/>
                    <a:pt x="243158" y="156087"/>
                  </a:cubicBezTo>
                  <a:cubicBezTo>
                    <a:pt x="255540" y="167517"/>
                    <a:pt x="266970" y="181805"/>
                    <a:pt x="276495" y="196092"/>
                  </a:cubicBezTo>
                  <a:cubicBezTo>
                    <a:pt x="279353" y="200855"/>
                    <a:pt x="303165" y="246575"/>
                    <a:pt x="294593" y="248480"/>
                  </a:cubicBezTo>
                  <a:cubicBezTo>
                    <a:pt x="285068" y="228477"/>
                    <a:pt x="275543" y="207522"/>
                    <a:pt x="262208" y="189425"/>
                  </a:cubicBezTo>
                  <a:cubicBezTo>
                    <a:pt x="250778" y="173232"/>
                    <a:pt x="235538" y="157992"/>
                    <a:pt x="221250" y="143705"/>
                  </a:cubicBezTo>
                  <a:cubicBezTo>
                    <a:pt x="204105" y="127512"/>
                    <a:pt x="188865" y="111320"/>
                    <a:pt x="168863" y="98937"/>
                  </a:cubicBezTo>
                  <a:cubicBezTo>
                    <a:pt x="166005" y="97032"/>
                    <a:pt x="163148" y="95127"/>
                    <a:pt x="160290" y="94175"/>
                  </a:cubicBezTo>
                  <a:cubicBezTo>
                    <a:pt x="158385" y="93222"/>
                    <a:pt x="153623" y="89412"/>
                    <a:pt x="151718" y="88460"/>
                  </a:cubicBezTo>
                  <a:cubicBezTo>
                    <a:pt x="140288" y="82745"/>
                    <a:pt x="135525" y="91317"/>
                    <a:pt x="129810" y="97985"/>
                  </a:cubicBezTo>
                  <a:cubicBezTo>
                    <a:pt x="124095" y="105605"/>
                    <a:pt x="118380" y="110367"/>
                    <a:pt x="114570" y="119892"/>
                  </a:cubicBezTo>
                  <a:cubicBezTo>
                    <a:pt x="110760" y="130370"/>
                    <a:pt x="105998" y="140847"/>
                    <a:pt x="100283" y="151325"/>
                  </a:cubicBezTo>
                  <a:cubicBezTo>
                    <a:pt x="95520" y="160850"/>
                    <a:pt x="93615" y="170375"/>
                    <a:pt x="88853" y="178947"/>
                  </a:cubicBezTo>
                  <a:cubicBezTo>
                    <a:pt x="83138" y="189425"/>
                    <a:pt x="84090" y="198950"/>
                    <a:pt x="81233" y="209427"/>
                  </a:cubicBezTo>
                  <a:cubicBezTo>
                    <a:pt x="76470" y="233240"/>
                    <a:pt x="75518" y="254195"/>
                    <a:pt x="76470" y="278007"/>
                  </a:cubicBezTo>
                  <a:cubicBezTo>
                    <a:pt x="77423" y="288485"/>
                    <a:pt x="69803" y="291342"/>
                    <a:pt x="69803" y="278960"/>
                  </a:cubicBezTo>
                  <a:cubicBezTo>
                    <a:pt x="69803" y="268482"/>
                    <a:pt x="69803" y="258005"/>
                    <a:pt x="70755" y="2465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1446930B-C861-8165-400B-08CAABB58FDE}"/>
                </a:ext>
              </a:extLst>
            </p:cNvPr>
            <p:cNvSpPr/>
            <p:nvPr/>
          </p:nvSpPr>
          <p:spPr>
            <a:xfrm>
              <a:off x="25549738" y="3387496"/>
              <a:ext cx="235425" cy="244858"/>
            </a:xfrm>
            <a:custGeom>
              <a:avLst/>
              <a:gdLst>
                <a:gd name="connsiteX0" fmla="*/ 142050 w 235425"/>
                <a:gd name="connsiteY0" fmla="*/ 210569 h 244858"/>
                <a:gd name="connsiteX1" fmla="*/ 135382 w 235425"/>
                <a:gd name="connsiteY1" fmla="*/ 225809 h 244858"/>
                <a:gd name="connsiteX2" fmla="*/ 150622 w 235425"/>
                <a:gd name="connsiteY2" fmla="*/ 225809 h 244858"/>
                <a:gd name="connsiteX3" fmla="*/ 190627 w 235425"/>
                <a:gd name="connsiteY3" fmla="*/ 210569 h 244858"/>
                <a:gd name="connsiteX4" fmla="*/ 223012 w 235425"/>
                <a:gd name="connsiteY4" fmla="*/ 188661 h 244858"/>
                <a:gd name="connsiteX5" fmla="*/ 231585 w 235425"/>
                <a:gd name="connsiteY5" fmla="*/ 160086 h 244858"/>
                <a:gd name="connsiteX6" fmla="*/ 213487 w 235425"/>
                <a:gd name="connsiteY6" fmla="*/ 121986 h 244858"/>
                <a:gd name="connsiteX7" fmla="*/ 194437 w 235425"/>
                <a:gd name="connsiteY7" fmla="*/ 91506 h 244858"/>
                <a:gd name="connsiteX8" fmla="*/ 172530 w 235425"/>
                <a:gd name="connsiteY8" fmla="*/ 68646 h 244858"/>
                <a:gd name="connsiteX9" fmla="*/ 137287 w 235425"/>
                <a:gd name="connsiteY9" fmla="*/ 36261 h 244858"/>
                <a:gd name="connsiteX10" fmla="*/ 107760 w 235425"/>
                <a:gd name="connsiteY10" fmla="*/ 14354 h 244858"/>
                <a:gd name="connsiteX11" fmla="*/ 66802 w 235425"/>
                <a:gd name="connsiteY11" fmla="*/ 66 h 244858"/>
                <a:gd name="connsiteX12" fmla="*/ 23940 w 235425"/>
                <a:gd name="connsiteY12" fmla="*/ 61026 h 244858"/>
                <a:gd name="connsiteX13" fmla="*/ 2985 w 235425"/>
                <a:gd name="connsiteY13" fmla="*/ 144846 h 244858"/>
                <a:gd name="connsiteX14" fmla="*/ 4890 w 235425"/>
                <a:gd name="connsiteY14" fmla="*/ 226761 h 244858"/>
                <a:gd name="connsiteX15" fmla="*/ 40132 w 235425"/>
                <a:gd name="connsiteY15" fmla="*/ 243906 h 244858"/>
                <a:gd name="connsiteX16" fmla="*/ 84900 w 235425"/>
                <a:gd name="connsiteY16" fmla="*/ 242954 h 244858"/>
                <a:gd name="connsiteX17" fmla="*/ 102045 w 235425"/>
                <a:gd name="connsiteY17" fmla="*/ 235334 h 244858"/>
                <a:gd name="connsiteX18" fmla="*/ 89662 w 235425"/>
                <a:gd name="connsiteY18" fmla="*/ 218189 h 244858"/>
                <a:gd name="connsiteX19" fmla="*/ 69660 w 235425"/>
                <a:gd name="connsiteY19" fmla="*/ 178184 h 244858"/>
                <a:gd name="connsiteX20" fmla="*/ 101092 w 235425"/>
                <a:gd name="connsiteY20" fmla="*/ 217236 h 244858"/>
                <a:gd name="connsiteX21" fmla="*/ 119190 w 235425"/>
                <a:gd name="connsiteY21" fmla="*/ 226761 h 244858"/>
                <a:gd name="connsiteX22" fmla="*/ 119190 w 235425"/>
                <a:gd name="connsiteY22" fmla="*/ 211521 h 244858"/>
                <a:gd name="connsiteX23" fmla="*/ 120142 w 235425"/>
                <a:gd name="connsiteY23" fmla="*/ 188661 h 244858"/>
                <a:gd name="connsiteX24" fmla="*/ 117285 w 235425"/>
                <a:gd name="connsiteY24" fmla="*/ 163896 h 244858"/>
                <a:gd name="connsiteX25" fmla="*/ 110617 w 235425"/>
                <a:gd name="connsiteY25" fmla="*/ 118176 h 244858"/>
                <a:gd name="connsiteX26" fmla="*/ 124905 w 235425"/>
                <a:gd name="connsiteY26" fmla="*/ 186756 h 244858"/>
                <a:gd name="connsiteX27" fmla="*/ 134430 w 235425"/>
                <a:gd name="connsiteY27" fmla="*/ 207711 h 244858"/>
                <a:gd name="connsiteX28" fmla="*/ 143955 w 235425"/>
                <a:gd name="connsiteY28" fmla="*/ 194376 h 244858"/>
                <a:gd name="connsiteX29" fmla="*/ 153480 w 235425"/>
                <a:gd name="connsiteY29" fmla="*/ 186756 h 244858"/>
                <a:gd name="connsiteX30" fmla="*/ 142050 w 235425"/>
                <a:gd name="connsiteY30" fmla="*/ 210569 h 244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35425" h="244858">
                  <a:moveTo>
                    <a:pt x="142050" y="210569"/>
                  </a:moveTo>
                  <a:cubicBezTo>
                    <a:pt x="138240" y="212474"/>
                    <a:pt x="133477" y="221999"/>
                    <a:pt x="135382" y="225809"/>
                  </a:cubicBezTo>
                  <a:cubicBezTo>
                    <a:pt x="139192" y="231524"/>
                    <a:pt x="146812" y="227714"/>
                    <a:pt x="150622" y="225809"/>
                  </a:cubicBezTo>
                  <a:cubicBezTo>
                    <a:pt x="163957" y="221046"/>
                    <a:pt x="178245" y="216284"/>
                    <a:pt x="190627" y="210569"/>
                  </a:cubicBezTo>
                  <a:cubicBezTo>
                    <a:pt x="202057" y="204854"/>
                    <a:pt x="211582" y="194376"/>
                    <a:pt x="223012" y="188661"/>
                  </a:cubicBezTo>
                  <a:cubicBezTo>
                    <a:pt x="238252" y="181041"/>
                    <a:pt x="237300" y="175326"/>
                    <a:pt x="231585" y="160086"/>
                  </a:cubicBezTo>
                  <a:cubicBezTo>
                    <a:pt x="225870" y="147704"/>
                    <a:pt x="221107" y="134369"/>
                    <a:pt x="213487" y="121986"/>
                  </a:cubicBezTo>
                  <a:cubicBezTo>
                    <a:pt x="207772" y="111509"/>
                    <a:pt x="203010" y="100079"/>
                    <a:pt x="194437" y="91506"/>
                  </a:cubicBezTo>
                  <a:cubicBezTo>
                    <a:pt x="185865" y="83886"/>
                    <a:pt x="180150" y="77219"/>
                    <a:pt x="172530" y="68646"/>
                  </a:cubicBezTo>
                  <a:cubicBezTo>
                    <a:pt x="161100" y="56264"/>
                    <a:pt x="149670" y="46739"/>
                    <a:pt x="137287" y="36261"/>
                  </a:cubicBezTo>
                  <a:cubicBezTo>
                    <a:pt x="127762" y="28641"/>
                    <a:pt x="118237" y="20069"/>
                    <a:pt x="107760" y="14354"/>
                  </a:cubicBezTo>
                  <a:cubicBezTo>
                    <a:pt x="96330" y="8639"/>
                    <a:pt x="80137" y="-886"/>
                    <a:pt x="66802" y="66"/>
                  </a:cubicBezTo>
                  <a:cubicBezTo>
                    <a:pt x="37275" y="2924"/>
                    <a:pt x="34417" y="39119"/>
                    <a:pt x="23940" y="61026"/>
                  </a:cubicBezTo>
                  <a:cubicBezTo>
                    <a:pt x="11557" y="87696"/>
                    <a:pt x="5842" y="115319"/>
                    <a:pt x="2985" y="144846"/>
                  </a:cubicBezTo>
                  <a:cubicBezTo>
                    <a:pt x="127" y="172469"/>
                    <a:pt x="-2730" y="199139"/>
                    <a:pt x="4890" y="226761"/>
                  </a:cubicBezTo>
                  <a:cubicBezTo>
                    <a:pt x="9652" y="243906"/>
                    <a:pt x="23940" y="242954"/>
                    <a:pt x="40132" y="243906"/>
                  </a:cubicBezTo>
                  <a:cubicBezTo>
                    <a:pt x="54420" y="244859"/>
                    <a:pt x="70612" y="245811"/>
                    <a:pt x="84900" y="242954"/>
                  </a:cubicBezTo>
                  <a:cubicBezTo>
                    <a:pt x="89662" y="242001"/>
                    <a:pt x="101092" y="242001"/>
                    <a:pt x="102045" y="235334"/>
                  </a:cubicBezTo>
                  <a:cubicBezTo>
                    <a:pt x="102997" y="230571"/>
                    <a:pt x="92520" y="221999"/>
                    <a:pt x="89662" y="218189"/>
                  </a:cubicBezTo>
                  <a:cubicBezTo>
                    <a:pt x="82042" y="207711"/>
                    <a:pt x="69660" y="191519"/>
                    <a:pt x="69660" y="178184"/>
                  </a:cubicBezTo>
                  <a:cubicBezTo>
                    <a:pt x="82042" y="187709"/>
                    <a:pt x="90615" y="204854"/>
                    <a:pt x="101092" y="217236"/>
                  </a:cubicBezTo>
                  <a:cubicBezTo>
                    <a:pt x="104902" y="221999"/>
                    <a:pt x="112522" y="228666"/>
                    <a:pt x="119190" y="226761"/>
                  </a:cubicBezTo>
                  <a:cubicBezTo>
                    <a:pt x="128715" y="224856"/>
                    <a:pt x="121095" y="217236"/>
                    <a:pt x="119190" y="211521"/>
                  </a:cubicBezTo>
                  <a:cubicBezTo>
                    <a:pt x="117285" y="203901"/>
                    <a:pt x="120142" y="196281"/>
                    <a:pt x="120142" y="188661"/>
                  </a:cubicBezTo>
                  <a:cubicBezTo>
                    <a:pt x="120142" y="180089"/>
                    <a:pt x="119190" y="171516"/>
                    <a:pt x="117285" y="163896"/>
                  </a:cubicBezTo>
                  <a:cubicBezTo>
                    <a:pt x="115380" y="150561"/>
                    <a:pt x="106807" y="129606"/>
                    <a:pt x="110617" y="118176"/>
                  </a:cubicBezTo>
                  <a:cubicBezTo>
                    <a:pt x="128715" y="134369"/>
                    <a:pt x="121095" y="165801"/>
                    <a:pt x="124905" y="186756"/>
                  </a:cubicBezTo>
                  <a:cubicBezTo>
                    <a:pt x="125857" y="193424"/>
                    <a:pt x="122047" y="211521"/>
                    <a:pt x="134430" y="207711"/>
                  </a:cubicBezTo>
                  <a:cubicBezTo>
                    <a:pt x="140145" y="205806"/>
                    <a:pt x="141097" y="199139"/>
                    <a:pt x="143955" y="194376"/>
                  </a:cubicBezTo>
                  <a:cubicBezTo>
                    <a:pt x="145860" y="191519"/>
                    <a:pt x="150622" y="187709"/>
                    <a:pt x="153480" y="186756"/>
                  </a:cubicBezTo>
                  <a:cubicBezTo>
                    <a:pt x="155385" y="195329"/>
                    <a:pt x="148717" y="207711"/>
                    <a:pt x="142050" y="21056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FF38A878-9DE0-1770-28BE-CA3EC95ADD5E}"/>
                </a:ext>
              </a:extLst>
            </p:cNvPr>
            <p:cNvSpPr/>
            <p:nvPr/>
          </p:nvSpPr>
          <p:spPr>
            <a:xfrm>
              <a:off x="25171009" y="3558512"/>
              <a:ext cx="658195" cy="173089"/>
            </a:xfrm>
            <a:custGeom>
              <a:avLst/>
              <a:gdLst>
                <a:gd name="connsiteX0" fmla="*/ 656987 w 658195"/>
                <a:gd name="connsiteY0" fmla="*/ 28123 h 173089"/>
                <a:gd name="connsiteX1" fmla="*/ 651272 w 658195"/>
                <a:gd name="connsiteY1" fmla="*/ 500 h 173089"/>
                <a:gd name="connsiteX2" fmla="*/ 618887 w 658195"/>
                <a:gd name="connsiteY2" fmla="*/ 20503 h 173089"/>
                <a:gd name="connsiteX3" fmla="*/ 591264 w 658195"/>
                <a:gd name="connsiteY3" fmla="*/ 39553 h 173089"/>
                <a:gd name="connsiteX4" fmla="*/ 552212 w 658195"/>
                <a:gd name="connsiteY4" fmla="*/ 60508 h 173089"/>
                <a:gd name="connsiteX5" fmla="*/ 515064 w 658195"/>
                <a:gd name="connsiteY5" fmla="*/ 75748 h 173089"/>
                <a:gd name="connsiteX6" fmla="*/ 467439 w 658195"/>
                <a:gd name="connsiteY6" fmla="*/ 85273 h 173089"/>
                <a:gd name="connsiteX7" fmla="*/ 426482 w 658195"/>
                <a:gd name="connsiteY7" fmla="*/ 87178 h 173089"/>
                <a:gd name="connsiteX8" fmla="*/ 381714 w 658195"/>
                <a:gd name="connsiteY8" fmla="*/ 79558 h 173089"/>
                <a:gd name="connsiteX9" fmla="*/ 366474 w 658195"/>
                <a:gd name="connsiteY9" fmla="*/ 78605 h 173089"/>
                <a:gd name="connsiteX10" fmla="*/ 349329 w 658195"/>
                <a:gd name="connsiteY10" fmla="*/ 74795 h 173089"/>
                <a:gd name="connsiteX11" fmla="*/ 335042 w 658195"/>
                <a:gd name="connsiteY11" fmla="*/ 70985 h 173089"/>
                <a:gd name="connsiteX12" fmla="*/ 311229 w 658195"/>
                <a:gd name="connsiteY12" fmla="*/ 78605 h 173089"/>
                <a:gd name="connsiteX13" fmla="*/ 229314 w 658195"/>
                <a:gd name="connsiteY13" fmla="*/ 103370 h 173089"/>
                <a:gd name="connsiteX14" fmla="*/ 145494 w 658195"/>
                <a:gd name="connsiteY14" fmla="*/ 116705 h 173089"/>
                <a:gd name="connsiteX15" fmla="*/ 100727 w 658195"/>
                <a:gd name="connsiteY15" fmla="*/ 118610 h 173089"/>
                <a:gd name="connsiteX16" fmla="*/ 57864 w 658195"/>
                <a:gd name="connsiteY16" fmla="*/ 117658 h 173089"/>
                <a:gd name="connsiteX17" fmla="*/ 15002 w 658195"/>
                <a:gd name="connsiteY17" fmla="*/ 109085 h 173089"/>
                <a:gd name="connsiteX18" fmla="*/ 6429 w 658195"/>
                <a:gd name="connsiteY18" fmla="*/ 136708 h 173089"/>
                <a:gd name="connsiteX19" fmla="*/ 24527 w 658195"/>
                <a:gd name="connsiteY19" fmla="*/ 168140 h 173089"/>
                <a:gd name="connsiteX20" fmla="*/ 41672 w 658195"/>
                <a:gd name="connsiteY20" fmla="*/ 172903 h 173089"/>
                <a:gd name="connsiteX21" fmla="*/ 59769 w 658195"/>
                <a:gd name="connsiteY21" fmla="*/ 159568 h 173089"/>
                <a:gd name="connsiteX22" fmla="*/ 88344 w 658195"/>
                <a:gd name="connsiteY22" fmla="*/ 172903 h 173089"/>
                <a:gd name="connsiteX23" fmla="*/ 104537 w 658195"/>
                <a:gd name="connsiteY23" fmla="*/ 166235 h 173089"/>
                <a:gd name="connsiteX24" fmla="*/ 119777 w 658195"/>
                <a:gd name="connsiteY24" fmla="*/ 167188 h 173089"/>
                <a:gd name="connsiteX25" fmla="*/ 153114 w 658195"/>
                <a:gd name="connsiteY25" fmla="*/ 164330 h 173089"/>
                <a:gd name="connsiteX26" fmla="*/ 167402 w 658195"/>
                <a:gd name="connsiteY26" fmla="*/ 166235 h 173089"/>
                <a:gd name="connsiteX27" fmla="*/ 185499 w 658195"/>
                <a:gd name="connsiteY27" fmla="*/ 161473 h 173089"/>
                <a:gd name="connsiteX28" fmla="*/ 199787 w 658195"/>
                <a:gd name="connsiteY28" fmla="*/ 153853 h 173089"/>
                <a:gd name="connsiteX29" fmla="*/ 220742 w 658195"/>
                <a:gd name="connsiteY29" fmla="*/ 158615 h 173089"/>
                <a:gd name="connsiteX30" fmla="*/ 235982 w 658195"/>
                <a:gd name="connsiteY30" fmla="*/ 152900 h 173089"/>
                <a:gd name="connsiteX31" fmla="*/ 246459 w 658195"/>
                <a:gd name="connsiteY31" fmla="*/ 142423 h 173089"/>
                <a:gd name="connsiteX32" fmla="*/ 263604 w 658195"/>
                <a:gd name="connsiteY32" fmla="*/ 148138 h 173089"/>
                <a:gd name="connsiteX33" fmla="*/ 280749 w 658195"/>
                <a:gd name="connsiteY33" fmla="*/ 143375 h 173089"/>
                <a:gd name="connsiteX34" fmla="*/ 292179 w 658195"/>
                <a:gd name="connsiteY34" fmla="*/ 141470 h 173089"/>
                <a:gd name="connsiteX35" fmla="*/ 306467 w 658195"/>
                <a:gd name="connsiteY35" fmla="*/ 146233 h 173089"/>
                <a:gd name="connsiteX36" fmla="*/ 320754 w 658195"/>
                <a:gd name="connsiteY36" fmla="*/ 138613 h 173089"/>
                <a:gd name="connsiteX37" fmla="*/ 331232 w 658195"/>
                <a:gd name="connsiteY37" fmla="*/ 128135 h 173089"/>
                <a:gd name="connsiteX38" fmla="*/ 339804 w 658195"/>
                <a:gd name="connsiteY38" fmla="*/ 138613 h 173089"/>
                <a:gd name="connsiteX39" fmla="*/ 358854 w 658195"/>
                <a:gd name="connsiteY39" fmla="*/ 146233 h 173089"/>
                <a:gd name="connsiteX40" fmla="*/ 375047 w 658195"/>
                <a:gd name="connsiteY40" fmla="*/ 143375 h 173089"/>
                <a:gd name="connsiteX41" fmla="*/ 386477 w 658195"/>
                <a:gd name="connsiteY41" fmla="*/ 140518 h 173089"/>
                <a:gd name="connsiteX42" fmla="*/ 403622 w 658195"/>
                <a:gd name="connsiteY42" fmla="*/ 150043 h 173089"/>
                <a:gd name="connsiteX43" fmla="*/ 424577 w 658195"/>
                <a:gd name="connsiteY43" fmla="*/ 142423 h 173089"/>
                <a:gd name="connsiteX44" fmla="*/ 437912 w 658195"/>
                <a:gd name="connsiteY44" fmla="*/ 140518 h 173089"/>
                <a:gd name="connsiteX45" fmla="*/ 457914 w 658195"/>
                <a:gd name="connsiteY45" fmla="*/ 141470 h 173089"/>
                <a:gd name="connsiteX46" fmla="*/ 464582 w 658195"/>
                <a:gd name="connsiteY46" fmla="*/ 138613 h 173089"/>
                <a:gd name="connsiteX47" fmla="*/ 473154 w 658195"/>
                <a:gd name="connsiteY47" fmla="*/ 130993 h 173089"/>
                <a:gd name="connsiteX48" fmla="*/ 490299 w 658195"/>
                <a:gd name="connsiteY48" fmla="*/ 135755 h 173089"/>
                <a:gd name="connsiteX49" fmla="*/ 524589 w 658195"/>
                <a:gd name="connsiteY49" fmla="*/ 123373 h 173089"/>
                <a:gd name="connsiteX50" fmla="*/ 536972 w 658195"/>
                <a:gd name="connsiteY50" fmla="*/ 125278 h 173089"/>
                <a:gd name="connsiteX51" fmla="*/ 558879 w 658195"/>
                <a:gd name="connsiteY51" fmla="*/ 126230 h 173089"/>
                <a:gd name="connsiteX52" fmla="*/ 577929 w 658195"/>
                <a:gd name="connsiteY52" fmla="*/ 113848 h 173089"/>
                <a:gd name="connsiteX53" fmla="*/ 589359 w 658195"/>
                <a:gd name="connsiteY53" fmla="*/ 108133 h 173089"/>
                <a:gd name="connsiteX54" fmla="*/ 612219 w 658195"/>
                <a:gd name="connsiteY54" fmla="*/ 105275 h 173089"/>
                <a:gd name="connsiteX55" fmla="*/ 626507 w 658195"/>
                <a:gd name="connsiteY55" fmla="*/ 90988 h 173089"/>
                <a:gd name="connsiteX56" fmla="*/ 646509 w 658195"/>
                <a:gd name="connsiteY56" fmla="*/ 84320 h 173089"/>
                <a:gd name="connsiteX57" fmla="*/ 655082 w 658195"/>
                <a:gd name="connsiteY57" fmla="*/ 70033 h 173089"/>
                <a:gd name="connsiteX58" fmla="*/ 655082 w 658195"/>
                <a:gd name="connsiteY58" fmla="*/ 48125 h 173089"/>
                <a:gd name="connsiteX59" fmla="*/ 655082 w 658195"/>
                <a:gd name="connsiteY59" fmla="*/ 40505 h 173089"/>
                <a:gd name="connsiteX60" fmla="*/ 656987 w 658195"/>
                <a:gd name="connsiteY60" fmla="*/ 28123 h 173089"/>
                <a:gd name="connsiteX61" fmla="*/ 37862 w 658195"/>
                <a:gd name="connsiteY61" fmla="*/ 151948 h 173089"/>
                <a:gd name="connsiteX62" fmla="*/ 37862 w 658195"/>
                <a:gd name="connsiteY62" fmla="*/ 136708 h 173089"/>
                <a:gd name="connsiteX63" fmla="*/ 37862 w 658195"/>
                <a:gd name="connsiteY63" fmla="*/ 151948 h 173089"/>
                <a:gd name="connsiteX64" fmla="*/ 84534 w 658195"/>
                <a:gd name="connsiteY64" fmla="*/ 149090 h 173089"/>
                <a:gd name="connsiteX65" fmla="*/ 84534 w 658195"/>
                <a:gd name="connsiteY65" fmla="*/ 133850 h 173089"/>
                <a:gd name="connsiteX66" fmla="*/ 84534 w 658195"/>
                <a:gd name="connsiteY66" fmla="*/ 149090 h 173089"/>
                <a:gd name="connsiteX67" fmla="*/ 136922 w 658195"/>
                <a:gd name="connsiteY67" fmla="*/ 145280 h 173089"/>
                <a:gd name="connsiteX68" fmla="*/ 123587 w 658195"/>
                <a:gd name="connsiteY68" fmla="*/ 137660 h 173089"/>
                <a:gd name="connsiteX69" fmla="*/ 136922 w 658195"/>
                <a:gd name="connsiteY69" fmla="*/ 145280 h 173089"/>
                <a:gd name="connsiteX70" fmla="*/ 173117 w 658195"/>
                <a:gd name="connsiteY70" fmla="*/ 141470 h 173089"/>
                <a:gd name="connsiteX71" fmla="*/ 166449 w 658195"/>
                <a:gd name="connsiteY71" fmla="*/ 130040 h 173089"/>
                <a:gd name="connsiteX72" fmla="*/ 173117 w 658195"/>
                <a:gd name="connsiteY72" fmla="*/ 141470 h 173089"/>
                <a:gd name="connsiteX73" fmla="*/ 216932 w 658195"/>
                <a:gd name="connsiteY73" fmla="*/ 133850 h 173089"/>
                <a:gd name="connsiteX74" fmla="*/ 216932 w 658195"/>
                <a:gd name="connsiteY74" fmla="*/ 120515 h 173089"/>
                <a:gd name="connsiteX75" fmla="*/ 216932 w 658195"/>
                <a:gd name="connsiteY75" fmla="*/ 133850 h 173089"/>
                <a:gd name="connsiteX76" fmla="*/ 266462 w 658195"/>
                <a:gd name="connsiteY76" fmla="*/ 126230 h 173089"/>
                <a:gd name="connsiteX77" fmla="*/ 263604 w 658195"/>
                <a:gd name="connsiteY77" fmla="*/ 110038 h 173089"/>
                <a:gd name="connsiteX78" fmla="*/ 266462 w 658195"/>
                <a:gd name="connsiteY78" fmla="*/ 126230 h 173089"/>
                <a:gd name="connsiteX79" fmla="*/ 313134 w 658195"/>
                <a:gd name="connsiteY79" fmla="*/ 116705 h 173089"/>
                <a:gd name="connsiteX80" fmla="*/ 296942 w 658195"/>
                <a:gd name="connsiteY80" fmla="*/ 120515 h 173089"/>
                <a:gd name="connsiteX81" fmla="*/ 294084 w 658195"/>
                <a:gd name="connsiteY81" fmla="*/ 104323 h 173089"/>
                <a:gd name="connsiteX82" fmla="*/ 313134 w 658195"/>
                <a:gd name="connsiteY82" fmla="*/ 116705 h 173089"/>
                <a:gd name="connsiteX83" fmla="*/ 369332 w 658195"/>
                <a:gd name="connsiteY83" fmla="*/ 113848 h 173089"/>
                <a:gd name="connsiteX84" fmla="*/ 355997 w 658195"/>
                <a:gd name="connsiteY84" fmla="*/ 106228 h 173089"/>
                <a:gd name="connsiteX85" fmla="*/ 365522 w 658195"/>
                <a:gd name="connsiteY85" fmla="*/ 100513 h 173089"/>
                <a:gd name="connsiteX86" fmla="*/ 369332 w 658195"/>
                <a:gd name="connsiteY86" fmla="*/ 113848 h 173089"/>
                <a:gd name="connsiteX87" fmla="*/ 414099 w 658195"/>
                <a:gd name="connsiteY87" fmla="*/ 115753 h 173089"/>
                <a:gd name="connsiteX88" fmla="*/ 408384 w 658195"/>
                <a:gd name="connsiteY88" fmla="*/ 125278 h 173089"/>
                <a:gd name="connsiteX89" fmla="*/ 398859 w 658195"/>
                <a:gd name="connsiteY89" fmla="*/ 117658 h 173089"/>
                <a:gd name="connsiteX90" fmla="*/ 414099 w 658195"/>
                <a:gd name="connsiteY90" fmla="*/ 115753 h 173089"/>
                <a:gd name="connsiteX91" fmla="*/ 456009 w 658195"/>
                <a:gd name="connsiteY91" fmla="*/ 113848 h 173089"/>
                <a:gd name="connsiteX92" fmla="*/ 443627 w 658195"/>
                <a:gd name="connsiteY92" fmla="*/ 106228 h 173089"/>
                <a:gd name="connsiteX93" fmla="*/ 456009 w 658195"/>
                <a:gd name="connsiteY93" fmla="*/ 113848 h 173089"/>
                <a:gd name="connsiteX94" fmla="*/ 500777 w 658195"/>
                <a:gd name="connsiteY94" fmla="*/ 112895 h 173089"/>
                <a:gd name="connsiteX95" fmla="*/ 492204 w 658195"/>
                <a:gd name="connsiteY95" fmla="*/ 100513 h 173089"/>
                <a:gd name="connsiteX96" fmla="*/ 500777 w 658195"/>
                <a:gd name="connsiteY96" fmla="*/ 112895 h 173089"/>
                <a:gd name="connsiteX97" fmla="*/ 552212 w 658195"/>
                <a:gd name="connsiteY97" fmla="*/ 101465 h 173089"/>
                <a:gd name="connsiteX98" fmla="*/ 539829 w 658195"/>
                <a:gd name="connsiteY98" fmla="*/ 94798 h 173089"/>
                <a:gd name="connsiteX99" fmla="*/ 550307 w 658195"/>
                <a:gd name="connsiteY99" fmla="*/ 87178 h 173089"/>
                <a:gd name="connsiteX100" fmla="*/ 558879 w 658195"/>
                <a:gd name="connsiteY100" fmla="*/ 91940 h 173089"/>
                <a:gd name="connsiteX101" fmla="*/ 552212 w 658195"/>
                <a:gd name="connsiteY101" fmla="*/ 101465 h 173089"/>
                <a:gd name="connsiteX102" fmla="*/ 602694 w 658195"/>
                <a:gd name="connsiteY102" fmla="*/ 78605 h 173089"/>
                <a:gd name="connsiteX103" fmla="*/ 582692 w 658195"/>
                <a:gd name="connsiteY103" fmla="*/ 74795 h 173089"/>
                <a:gd name="connsiteX104" fmla="*/ 602694 w 658195"/>
                <a:gd name="connsiteY104" fmla="*/ 78605 h 173089"/>
                <a:gd name="connsiteX105" fmla="*/ 636984 w 658195"/>
                <a:gd name="connsiteY105" fmla="*/ 60508 h 173089"/>
                <a:gd name="connsiteX106" fmla="*/ 621744 w 658195"/>
                <a:gd name="connsiteY106" fmla="*/ 52888 h 173089"/>
                <a:gd name="connsiteX107" fmla="*/ 631269 w 658195"/>
                <a:gd name="connsiteY107" fmla="*/ 50983 h 173089"/>
                <a:gd name="connsiteX108" fmla="*/ 636984 w 658195"/>
                <a:gd name="connsiteY108" fmla="*/ 60508 h 173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</a:cxnLst>
              <a:rect l="l" t="t" r="r" b="b"/>
              <a:pathLst>
                <a:path w="658195" h="173089">
                  <a:moveTo>
                    <a:pt x="656987" y="28123"/>
                  </a:moveTo>
                  <a:cubicBezTo>
                    <a:pt x="652224" y="22408"/>
                    <a:pt x="658892" y="3358"/>
                    <a:pt x="651272" y="500"/>
                  </a:cubicBezTo>
                  <a:cubicBezTo>
                    <a:pt x="642699" y="-3310"/>
                    <a:pt x="623649" y="15740"/>
                    <a:pt x="618887" y="20503"/>
                  </a:cubicBezTo>
                  <a:cubicBezTo>
                    <a:pt x="610314" y="28123"/>
                    <a:pt x="599837" y="32885"/>
                    <a:pt x="591264" y="39553"/>
                  </a:cubicBezTo>
                  <a:cubicBezTo>
                    <a:pt x="578882" y="48125"/>
                    <a:pt x="565547" y="53840"/>
                    <a:pt x="552212" y="60508"/>
                  </a:cubicBezTo>
                  <a:cubicBezTo>
                    <a:pt x="539829" y="66223"/>
                    <a:pt x="527447" y="71938"/>
                    <a:pt x="515064" y="75748"/>
                  </a:cubicBezTo>
                  <a:cubicBezTo>
                    <a:pt x="499824" y="80510"/>
                    <a:pt x="483632" y="82415"/>
                    <a:pt x="467439" y="85273"/>
                  </a:cubicBezTo>
                  <a:cubicBezTo>
                    <a:pt x="454104" y="88130"/>
                    <a:pt x="440769" y="88130"/>
                    <a:pt x="426482" y="87178"/>
                  </a:cubicBezTo>
                  <a:cubicBezTo>
                    <a:pt x="411242" y="86225"/>
                    <a:pt x="396954" y="82415"/>
                    <a:pt x="381714" y="79558"/>
                  </a:cubicBezTo>
                  <a:cubicBezTo>
                    <a:pt x="376952" y="78605"/>
                    <a:pt x="371237" y="79558"/>
                    <a:pt x="366474" y="78605"/>
                  </a:cubicBezTo>
                  <a:cubicBezTo>
                    <a:pt x="360759" y="77653"/>
                    <a:pt x="355044" y="75748"/>
                    <a:pt x="349329" y="74795"/>
                  </a:cubicBezTo>
                  <a:cubicBezTo>
                    <a:pt x="343614" y="72890"/>
                    <a:pt x="341709" y="70033"/>
                    <a:pt x="335042" y="70985"/>
                  </a:cubicBezTo>
                  <a:cubicBezTo>
                    <a:pt x="326469" y="70985"/>
                    <a:pt x="318849" y="75748"/>
                    <a:pt x="311229" y="78605"/>
                  </a:cubicBezTo>
                  <a:cubicBezTo>
                    <a:pt x="284559" y="88130"/>
                    <a:pt x="256937" y="96703"/>
                    <a:pt x="229314" y="103370"/>
                  </a:cubicBezTo>
                  <a:cubicBezTo>
                    <a:pt x="201692" y="110038"/>
                    <a:pt x="173117" y="110990"/>
                    <a:pt x="145494" y="116705"/>
                  </a:cubicBezTo>
                  <a:cubicBezTo>
                    <a:pt x="131207" y="119563"/>
                    <a:pt x="115967" y="120515"/>
                    <a:pt x="100727" y="118610"/>
                  </a:cubicBezTo>
                  <a:cubicBezTo>
                    <a:pt x="86439" y="117658"/>
                    <a:pt x="72152" y="119563"/>
                    <a:pt x="57864" y="117658"/>
                  </a:cubicBezTo>
                  <a:cubicBezTo>
                    <a:pt x="42624" y="116705"/>
                    <a:pt x="29289" y="112895"/>
                    <a:pt x="15002" y="109085"/>
                  </a:cubicBezTo>
                  <a:cubicBezTo>
                    <a:pt x="-7858" y="104323"/>
                    <a:pt x="714" y="123373"/>
                    <a:pt x="6429" y="136708"/>
                  </a:cubicBezTo>
                  <a:cubicBezTo>
                    <a:pt x="10239" y="147185"/>
                    <a:pt x="14049" y="161473"/>
                    <a:pt x="24527" y="168140"/>
                  </a:cubicBezTo>
                  <a:cubicBezTo>
                    <a:pt x="29289" y="170998"/>
                    <a:pt x="35957" y="173855"/>
                    <a:pt x="41672" y="172903"/>
                  </a:cubicBezTo>
                  <a:cubicBezTo>
                    <a:pt x="49292" y="170998"/>
                    <a:pt x="53102" y="161473"/>
                    <a:pt x="59769" y="159568"/>
                  </a:cubicBezTo>
                  <a:cubicBezTo>
                    <a:pt x="68342" y="157663"/>
                    <a:pt x="76914" y="173855"/>
                    <a:pt x="88344" y="172903"/>
                  </a:cubicBezTo>
                  <a:cubicBezTo>
                    <a:pt x="94059" y="172903"/>
                    <a:pt x="99774" y="170045"/>
                    <a:pt x="104537" y="166235"/>
                  </a:cubicBezTo>
                  <a:cubicBezTo>
                    <a:pt x="112157" y="160520"/>
                    <a:pt x="111204" y="162425"/>
                    <a:pt x="119777" y="167188"/>
                  </a:cubicBezTo>
                  <a:cubicBezTo>
                    <a:pt x="132159" y="174808"/>
                    <a:pt x="141684" y="170998"/>
                    <a:pt x="153114" y="164330"/>
                  </a:cubicBezTo>
                  <a:cubicBezTo>
                    <a:pt x="160734" y="159568"/>
                    <a:pt x="159782" y="165283"/>
                    <a:pt x="167402" y="166235"/>
                  </a:cubicBezTo>
                  <a:cubicBezTo>
                    <a:pt x="173117" y="167188"/>
                    <a:pt x="180737" y="164330"/>
                    <a:pt x="185499" y="161473"/>
                  </a:cubicBezTo>
                  <a:cubicBezTo>
                    <a:pt x="191214" y="158615"/>
                    <a:pt x="194072" y="153853"/>
                    <a:pt x="199787" y="153853"/>
                  </a:cubicBezTo>
                  <a:cubicBezTo>
                    <a:pt x="206454" y="153853"/>
                    <a:pt x="213122" y="158615"/>
                    <a:pt x="220742" y="158615"/>
                  </a:cubicBezTo>
                  <a:cubicBezTo>
                    <a:pt x="226457" y="158615"/>
                    <a:pt x="231219" y="156710"/>
                    <a:pt x="235982" y="152900"/>
                  </a:cubicBezTo>
                  <a:cubicBezTo>
                    <a:pt x="239792" y="149090"/>
                    <a:pt x="240744" y="142423"/>
                    <a:pt x="246459" y="142423"/>
                  </a:cubicBezTo>
                  <a:cubicBezTo>
                    <a:pt x="252174" y="142423"/>
                    <a:pt x="256937" y="148138"/>
                    <a:pt x="263604" y="148138"/>
                  </a:cubicBezTo>
                  <a:cubicBezTo>
                    <a:pt x="270272" y="148138"/>
                    <a:pt x="275987" y="147185"/>
                    <a:pt x="280749" y="143375"/>
                  </a:cubicBezTo>
                  <a:cubicBezTo>
                    <a:pt x="287417" y="138613"/>
                    <a:pt x="285512" y="137660"/>
                    <a:pt x="292179" y="141470"/>
                  </a:cubicBezTo>
                  <a:cubicBezTo>
                    <a:pt x="296942" y="144328"/>
                    <a:pt x="300752" y="146233"/>
                    <a:pt x="306467" y="146233"/>
                  </a:cubicBezTo>
                  <a:cubicBezTo>
                    <a:pt x="312182" y="145280"/>
                    <a:pt x="316944" y="142423"/>
                    <a:pt x="320754" y="138613"/>
                  </a:cubicBezTo>
                  <a:cubicBezTo>
                    <a:pt x="323612" y="135755"/>
                    <a:pt x="327422" y="128135"/>
                    <a:pt x="331232" y="128135"/>
                  </a:cubicBezTo>
                  <a:cubicBezTo>
                    <a:pt x="335042" y="128135"/>
                    <a:pt x="336947" y="135755"/>
                    <a:pt x="339804" y="138613"/>
                  </a:cubicBezTo>
                  <a:cubicBezTo>
                    <a:pt x="345519" y="144328"/>
                    <a:pt x="351234" y="146233"/>
                    <a:pt x="358854" y="146233"/>
                  </a:cubicBezTo>
                  <a:cubicBezTo>
                    <a:pt x="365522" y="147185"/>
                    <a:pt x="369332" y="146233"/>
                    <a:pt x="375047" y="143375"/>
                  </a:cubicBezTo>
                  <a:cubicBezTo>
                    <a:pt x="380762" y="140518"/>
                    <a:pt x="380762" y="138613"/>
                    <a:pt x="386477" y="140518"/>
                  </a:cubicBezTo>
                  <a:cubicBezTo>
                    <a:pt x="393144" y="142423"/>
                    <a:pt x="396002" y="150043"/>
                    <a:pt x="403622" y="150043"/>
                  </a:cubicBezTo>
                  <a:cubicBezTo>
                    <a:pt x="410289" y="150995"/>
                    <a:pt x="419814" y="146233"/>
                    <a:pt x="424577" y="142423"/>
                  </a:cubicBezTo>
                  <a:cubicBezTo>
                    <a:pt x="431244" y="137660"/>
                    <a:pt x="430292" y="137660"/>
                    <a:pt x="437912" y="140518"/>
                  </a:cubicBezTo>
                  <a:cubicBezTo>
                    <a:pt x="444579" y="143375"/>
                    <a:pt x="451247" y="144328"/>
                    <a:pt x="457914" y="141470"/>
                  </a:cubicBezTo>
                  <a:cubicBezTo>
                    <a:pt x="459819" y="140518"/>
                    <a:pt x="462677" y="139565"/>
                    <a:pt x="464582" y="138613"/>
                  </a:cubicBezTo>
                  <a:cubicBezTo>
                    <a:pt x="467439" y="136708"/>
                    <a:pt x="470297" y="131945"/>
                    <a:pt x="473154" y="130993"/>
                  </a:cubicBezTo>
                  <a:cubicBezTo>
                    <a:pt x="477917" y="129088"/>
                    <a:pt x="484584" y="134803"/>
                    <a:pt x="490299" y="135755"/>
                  </a:cubicBezTo>
                  <a:cubicBezTo>
                    <a:pt x="507444" y="140518"/>
                    <a:pt x="513159" y="133850"/>
                    <a:pt x="524589" y="123373"/>
                  </a:cubicBezTo>
                  <a:cubicBezTo>
                    <a:pt x="530304" y="117658"/>
                    <a:pt x="530304" y="121468"/>
                    <a:pt x="536972" y="125278"/>
                  </a:cubicBezTo>
                  <a:cubicBezTo>
                    <a:pt x="544592" y="130040"/>
                    <a:pt x="550307" y="129088"/>
                    <a:pt x="558879" y="126230"/>
                  </a:cubicBezTo>
                  <a:cubicBezTo>
                    <a:pt x="566499" y="123373"/>
                    <a:pt x="572214" y="120515"/>
                    <a:pt x="577929" y="113848"/>
                  </a:cubicBezTo>
                  <a:cubicBezTo>
                    <a:pt x="582692" y="107180"/>
                    <a:pt x="580787" y="107180"/>
                    <a:pt x="589359" y="108133"/>
                  </a:cubicBezTo>
                  <a:cubicBezTo>
                    <a:pt x="596979" y="109085"/>
                    <a:pt x="605552" y="110038"/>
                    <a:pt x="612219" y="105275"/>
                  </a:cubicBezTo>
                  <a:cubicBezTo>
                    <a:pt x="617934" y="101465"/>
                    <a:pt x="620792" y="93845"/>
                    <a:pt x="626507" y="90988"/>
                  </a:cubicBezTo>
                  <a:cubicBezTo>
                    <a:pt x="633174" y="87178"/>
                    <a:pt x="639842" y="90035"/>
                    <a:pt x="646509" y="84320"/>
                  </a:cubicBezTo>
                  <a:cubicBezTo>
                    <a:pt x="650319" y="80510"/>
                    <a:pt x="653177" y="74795"/>
                    <a:pt x="655082" y="70033"/>
                  </a:cubicBezTo>
                  <a:cubicBezTo>
                    <a:pt x="656987" y="62413"/>
                    <a:pt x="655082" y="55745"/>
                    <a:pt x="655082" y="48125"/>
                  </a:cubicBezTo>
                  <a:cubicBezTo>
                    <a:pt x="655082" y="45268"/>
                    <a:pt x="655082" y="42410"/>
                    <a:pt x="655082" y="40505"/>
                  </a:cubicBezTo>
                  <a:cubicBezTo>
                    <a:pt x="656987" y="37648"/>
                    <a:pt x="659844" y="31933"/>
                    <a:pt x="656987" y="28123"/>
                  </a:cubicBezTo>
                  <a:close/>
                  <a:moveTo>
                    <a:pt x="37862" y="151948"/>
                  </a:moveTo>
                  <a:cubicBezTo>
                    <a:pt x="29289" y="151948"/>
                    <a:pt x="24527" y="131945"/>
                    <a:pt x="37862" y="136708"/>
                  </a:cubicBezTo>
                  <a:cubicBezTo>
                    <a:pt x="45482" y="140518"/>
                    <a:pt x="48339" y="151948"/>
                    <a:pt x="37862" y="151948"/>
                  </a:cubicBezTo>
                  <a:close/>
                  <a:moveTo>
                    <a:pt x="84534" y="149090"/>
                  </a:moveTo>
                  <a:cubicBezTo>
                    <a:pt x="74057" y="150043"/>
                    <a:pt x="74057" y="131945"/>
                    <a:pt x="84534" y="133850"/>
                  </a:cubicBezTo>
                  <a:cubicBezTo>
                    <a:pt x="94059" y="135755"/>
                    <a:pt x="94059" y="148138"/>
                    <a:pt x="84534" y="149090"/>
                  </a:cubicBezTo>
                  <a:close/>
                  <a:moveTo>
                    <a:pt x="136922" y="145280"/>
                  </a:moveTo>
                  <a:cubicBezTo>
                    <a:pt x="132159" y="150995"/>
                    <a:pt x="118824" y="144328"/>
                    <a:pt x="123587" y="137660"/>
                  </a:cubicBezTo>
                  <a:cubicBezTo>
                    <a:pt x="125492" y="132898"/>
                    <a:pt x="143589" y="137660"/>
                    <a:pt x="136922" y="145280"/>
                  </a:cubicBezTo>
                  <a:close/>
                  <a:moveTo>
                    <a:pt x="173117" y="141470"/>
                  </a:moveTo>
                  <a:cubicBezTo>
                    <a:pt x="167402" y="141470"/>
                    <a:pt x="155972" y="132898"/>
                    <a:pt x="166449" y="130040"/>
                  </a:cubicBezTo>
                  <a:cubicBezTo>
                    <a:pt x="173117" y="129088"/>
                    <a:pt x="180737" y="141470"/>
                    <a:pt x="173117" y="141470"/>
                  </a:cubicBezTo>
                  <a:close/>
                  <a:moveTo>
                    <a:pt x="216932" y="133850"/>
                  </a:moveTo>
                  <a:cubicBezTo>
                    <a:pt x="209312" y="130993"/>
                    <a:pt x="205502" y="117658"/>
                    <a:pt x="216932" y="120515"/>
                  </a:cubicBezTo>
                  <a:cubicBezTo>
                    <a:pt x="224552" y="123373"/>
                    <a:pt x="226457" y="137660"/>
                    <a:pt x="216932" y="133850"/>
                  </a:cubicBezTo>
                  <a:close/>
                  <a:moveTo>
                    <a:pt x="266462" y="126230"/>
                  </a:moveTo>
                  <a:cubicBezTo>
                    <a:pt x="253127" y="127183"/>
                    <a:pt x="247412" y="110038"/>
                    <a:pt x="263604" y="110038"/>
                  </a:cubicBezTo>
                  <a:cubicBezTo>
                    <a:pt x="273129" y="110038"/>
                    <a:pt x="276939" y="125278"/>
                    <a:pt x="266462" y="126230"/>
                  </a:cubicBezTo>
                  <a:close/>
                  <a:moveTo>
                    <a:pt x="313134" y="116705"/>
                  </a:moveTo>
                  <a:cubicBezTo>
                    <a:pt x="309324" y="120515"/>
                    <a:pt x="301704" y="125278"/>
                    <a:pt x="296942" y="120515"/>
                  </a:cubicBezTo>
                  <a:cubicBezTo>
                    <a:pt x="294084" y="117658"/>
                    <a:pt x="291227" y="107180"/>
                    <a:pt x="294084" y="104323"/>
                  </a:cubicBezTo>
                  <a:cubicBezTo>
                    <a:pt x="301704" y="94798"/>
                    <a:pt x="323612" y="107180"/>
                    <a:pt x="313134" y="116705"/>
                  </a:cubicBezTo>
                  <a:close/>
                  <a:moveTo>
                    <a:pt x="369332" y="113848"/>
                  </a:moveTo>
                  <a:cubicBezTo>
                    <a:pt x="367427" y="126230"/>
                    <a:pt x="352187" y="116705"/>
                    <a:pt x="355997" y="106228"/>
                  </a:cubicBezTo>
                  <a:cubicBezTo>
                    <a:pt x="356949" y="102418"/>
                    <a:pt x="361712" y="98608"/>
                    <a:pt x="365522" y="100513"/>
                  </a:cubicBezTo>
                  <a:cubicBezTo>
                    <a:pt x="371237" y="102418"/>
                    <a:pt x="370284" y="110038"/>
                    <a:pt x="369332" y="113848"/>
                  </a:cubicBezTo>
                  <a:close/>
                  <a:moveTo>
                    <a:pt x="414099" y="115753"/>
                  </a:moveTo>
                  <a:cubicBezTo>
                    <a:pt x="413147" y="119563"/>
                    <a:pt x="414099" y="123373"/>
                    <a:pt x="408384" y="125278"/>
                  </a:cubicBezTo>
                  <a:cubicBezTo>
                    <a:pt x="402669" y="126230"/>
                    <a:pt x="400764" y="122420"/>
                    <a:pt x="398859" y="117658"/>
                  </a:cubicBezTo>
                  <a:cubicBezTo>
                    <a:pt x="396002" y="101465"/>
                    <a:pt x="416957" y="105275"/>
                    <a:pt x="414099" y="115753"/>
                  </a:cubicBezTo>
                  <a:close/>
                  <a:moveTo>
                    <a:pt x="456009" y="113848"/>
                  </a:moveTo>
                  <a:cubicBezTo>
                    <a:pt x="452199" y="122420"/>
                    <a:pt x="437912" y="113848"/>
                    <a:pt x="443627" y="106228"/>
                  </a:cubicBezTo>
                  <a:cubicBezTo>
                    <a:pt x="448389" y="101465"/>
                    <a:pt x="459819" y="106228"/>
                    <a:pt x="456009" y="113848"/>
                  </a:cubicBezTo>
                  <a:close/>
                  <a:moveTo>
                    <a:pt x="500777" y="112895"/>
                  </a:moveTo>
                  <a:cubicBezTo>
                    <a:pt x="493157" y="114800"/>
                    <a:pt x="480774" y="104323"/>
                    <a:pt x="492204" y="100513"/>
                  </a:cubicBezTo>
                  <a:cubicBezTo>
                    <a:pt x="503634" y="95750"/>
                    <a:pt x="512207" y="110038"/>
                    <a:pt x="500777" y="112895"/>
                  </a:cubicBezTo>
                  <a:close/>
                  <a:moveTo>
                    <a:pt x="552212" y="101465"/>
                  </a:moveTo>
                  <a:cubicBezTo>
                    <a:pt x="547449" y="101465"/>
                    <a:pt x="537924" y="105275"/>
                    <a:pt x="539829" y="94798"/>
                  </a:cubicBezTo>
                  <a:cubicBezTo>
                    <a:pt x="540782" y="90035"/>
                    <a:pt x="546497" y="88130"/>
                    <a:pt x="550307" y="87178"/>
                  </a:cubicBezTo>
                  <a:cubicBezTo>
                    <a:pt x="555069" y="86225"/>
                    <a:pt x="557927" y="85273"/>
                    <a:pt x="558879" y="91940"/>
                  </a:cubicBezTo>
                  <a:cubicBezTo>
                    <a:pt x="560784" y="98608"/>
                    <a:pt x="558879" y="101465"/>
                    <a:pt x="552212" y="101465"/>
                  </a:cubicBezTo>
                  <a:close/>
                  <a:moveTo>
                    <a:pt x="602694" y="78605"/>
                  </a:moveTo>
                  <a:cubicBezTo>
                    <a:pt x="600789" y="85273"/>
                    <a:pt x="580787" y="85273"/>
                    <a:pt x="582692" y="74795"/>
                  </a:cubicBezTo>
                  <a:cubicBezTo>
                    <a:pt x="585549" y="62413"/>
                    <a:pt x="605552" y="67175"/>
                    <a:pt x="602694" y="78605"/>
                  </a:cubicBezTo>
                  <a:close/>
                  <a:moveTo>
                    <a:pt x="636984" y="60508"/>
                  </a:moveTo>
                  <a:cubicBezTo>
                    <a:pt x="631269" y="71938"/>
                    <a:pt x="616982" y="64318"/>
                    <a:pt x="621744" y="52888"/>
                  </a:cubicBezTo>
                  <a:cubicBezTo>
                    <a:pt x="624602" y="45268"/>
                    <a:pt x="626507" y="47173"/>
                    <a:pt x="631269" y="50983"/>
                  </a:cubicBezTo>
                  <a:cubicBezTo>
                    <a:pt x="634127" y="53840"/>
                    <a:pt x="639842" y="54793"/>
                    <a:pt x="636984" y="6050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id="{3746AB81-0B75-EDE1-E736-5AC4C8F708A5}"/>
                </a:ext>
              </a:extLst>
            </p:cNvPr>
            <p:cNvSpPr/>
            <p:nvPr/>
          </p:nvSpPr>
          <p:spPr>
            <a:xfrm>
              <a:off x="25487001" y="3308498"/>
              <a:ext cx="342625" cy="319678"/>
            </a:xfrm>
            <a:custGeom>
              <a:avLst/>
              <a:gdLst>
                <a:gd name="connsiteX0" fmla="*/ 7620 w 342625"/>
                <a:gd name="connsiteY0" fmla="*/ 237180 h 319678"/>
                <a:gd name="connsiteX1" fmla="*/ 4763 w 342625"/>
                <a:gd name="connsiteY1" fmla="*/ 258135 h 319678"/>
                <a:gd name="connsiteX2" fmla="*/ 9525 w 342625"/>
                <a:gd name="connsiteY2" fmla="*/ 269565 h 319678"/>
                <a:gd name="connsiteX3" fmla="*/ 15240 w 342625"/>
                <a:gd name="connsiteY3" fmla="*/ 284805 h 319678"/>
                <a:gd name="connsiteX4" fmla="*/ 13335 w 342625"/>
                <a:gd name="connsiteY4" fmla="*/ 305760 h 319678"/>
                <a:gd name="connsiteX5" fmla="*/ 38100 w 342625"/>
                <a:gd name="connsiteY5" fmla="*/ 318142 h 319678"/>
                <a:gd name="connsiteX6" fmla="*/ 59055 w 342625"/>
                <a:gd name="connsiteY6" fmla="*/ 304807 h 319678"/>
                <a:gd name="connsiteX7" fmla="*/ 56197 w 342625"/>
                <a:gd name="connsiteY7" fmla="*/ 274327 h 319678"/>
                <a:gd name="connsiteX8" fmla="*/ 54293 w 342625"/>
                <a:gd name="connsiteY8" fmla="*/ 241942 h 319678"/>
                <a:gd name="connsiteX9" fmla="*/ 64770 w 342625"/>
                <a:gd name="connsiteY9" fmla="*/ 169552 h 319678"/>
                <a:gd name="connsiteX10" fmla="*/ 91440 w 342625"/>
                <a:gd name="connsiteY10" fmla="*/ 99067 h 319678"/>
                <a:gd name="connsiteX11" fmla="*/ 107632 w 342625"/>
                <a:gd name="connsiteY11" fmla="*/ 69540 h 319678"/>
                <a:gd name="connsiteX12" fmla="*/ 129540 w 342625"/>
                <a:gd name="connsiteY12" fmla="*/ 66682 h 319678"/>
                <a:gd name="connsiteX13" fmla="*/ 246697 w 342625"/>
                <a:gd name="connsiteY13" fmla="*/ 145740 h 319678"/>
                <a:gd name="connsiteX14" fmla="*/ 292418 w 342625"/>
                <a:gd name="connsiteY14" fmla="*/ 210510 h 319678"/>
                <a:gd name="connsiteX15" fmla="*/ 300990 w 342625"/>
                <a:gd name="connsiteY15" fmla="*/ 225750 h 319678"/>
                <a:gd name="connsiteX16" fmla="*/ 305753 w 342625"/>
                <a:gd name="connsiteY16" fmla="*/ 241942 h 319678"/>
                <a:gd name="connsiteX17" fmla="*/ 327660 w 342625"/>
                <a:gd name="connsiteY17" fmla="*/ 240990 h 319678"/>
                <a:gd name="connsiteX18" fmla="*/ 338137 w 342625"/>
                <a:gd name="connsiteY18" fmla="*/ 235275 h 319678"/>
                <a:gd name="connsiteX19" fmla="*/ 339090 w 342625"/>
                <a:gd name="connsiteY19" fmla="*/ 220987 h 319678"/>
                <a:gd name="connsiteX20" fmla="*/ 340995 w 342625"/>
                <a:gd name="connsiteY20" fmla="*/ 189555 h 319678"/>
                <a:gd name="connsiteX21" fmla="*/ 320993 w 342625"/>
                <a:gd name="connsiteY21" fmla="*/ 164790 h 319678"/>
                <a:gd name="connsiteX22" fmla="*/ 299085 w 342625"/>
                <a:gd name="connsiteY22" fmla="*/ 148597 h 319678"/>
                <a:gd name="connsiteX23" fmla="*/ 293370 w 342625"/>
                <a:gd name="connsiteY23" fmla="*/ 118117 h 319678"/>
                <a:gd name="connsiteX24" fmla="*/ 269558 w 342625"/>
                <a:gd name="connsiteY24" fmla="*/ 95257 h 319678"/>
                <a:gd name="connsiteX25" fmla="*/ 245745 w 342625"/>
                <a:gd name="connsiteY25" fmla="*/ 80970 h 319678"/>
                <a:gd name="connsiteX26" fmla="*/ 225743 w 342625"/>
                <a:gd name="connsiteY26" fmla="*/ 53347 h 319678"/>
                <a:gd name="connsiteX27" fmla="*/ 200978 w 342625"/>
                <a:gd name="connsiteY27" fmla="*/ 37155 h 319678"/>
                <a:gd name="connsiteX28" fmla="*/ 183833 w 342625"/>
                <a:gd name="connsiteY28" fmla="*/ 33345 h 319678"/>
                <a:gd name="connsiteX29" fmla="*/ 164783 w 342625"/>
                <a:gd name="connsiteY29" fmla="*/ 31440 h 319678"/>
                <a:gd name="connsiteX30" fmla="*/ 159068 w 342625"/>
                <a:gd name="connsiteY30" fmla="*/ 18105 h 319678"/>
                <a:gd name="connsiteX31" fmla="*/ 151447 w 342625"/>
                <a:gd name="connsiteY31" fmla="*/ 8580 h 319678"/>
                <a:gd name="connsiteX32" fmla="*/ 122872 w 342625"/>
                <a:gd name="connsiteY32" fmla="*/ 960 h 319678"/>
                <a:gd name="connsiteX33" fmla="*/ 105728 w 342625"/>
                <a:gd name="connsiteY33" fmla="*/ 13342 h 319678"/>
                <a:gd name="connsiteX34" fmla="*/ 91440 w 342625"/>
                <a:gd name="connsiteY34" fmla="*/ 18105 h 319678"/>
                <a:gd name="connsiteX35" fmla="*/ 61912 w 342625"/>
                <a:gd name="connsiteY35" fmla="*/ 38107 h 319678"/>
                <a:gd name="connsiteX36" fmla="*/ 50482 w 342625"/>
                <a:gd name="connsiteY36" fmla="*/ 72397 h 319678"/>
                <a:gd name="connsiteX37" fmla="*/ 25718 w 342625"/>
                <a:gd name="connsiteY37" fmla="*/ 94305 h 319678"/>
                <a:gd name="connsiteX38" fmla="*/ 8572 w 342625"/>
                <a:gd name="connsiteY38" fmla="*/ 122880 h 319678"/>
                <a:gd name="connsiteX39" fmla="*/ 14288 w 342625"/>
                <a:gd name="connsiteY39" fmla="*/ 155265 h 319678"/>
                <a:gd name="connsiteX40" fmla="*/ 2857 w 342625"/>
                <a:gd name="connsiteY40" fmla="*/ 196222 h 319678"/>
                <a:gd name="connsiteX41" fmla="*/ 0 w 342625"/>
                <a:gd name="connsiteY41" fmla="*/ 216225 h 319678"/>
                <a:gd name="connsiteX42" fmla="*/ 7620 w 342625"/>
                <a:gd name="connsiteY42" fmla="*/ 237180 h 319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42625" h="319678">
                  <a:moveTo>
                    <a:pt x="7620" y="237180"/>
                  </a:moveTo>
                  <a:cubicBezTo>
                    <a:pt x="7620" y="243847"/>
                    <a:pt x="3810" y="251467"/>
                    <a:pt x="4763" y="258135"/>
                  </a:cubicBezTo>
                  <a:cubicBezTo>
                    <a:pt x="5715" y="261945"/>
                    <a:pt x="7620" y="265755"/>
                    <a:pt x="9525" y="269565"/>
                  </a:cubicBezTo>
                  <a:cubicBezTo>
                    <a:pt x="12382" y="275280"/>
                    <a:pt x="15240" y="279090"/>
                    <a:pt x="15240" y="284805"/>
                  </a:cubicBezTo>
                  <a:cubicBezTo>
                    <a:pt x="15240" y="290520"/>
                    <a:pt x="11430" y="300045"/>
                    <a:pt x="13335" y="305760"/>
                  </a:cubicBezTo>
                  <a:cubicBezTo>
                    <a:pt x="15240" y="314332"/>
                    <a:pt x="30480" y="316237"/>
                    <a:pt x="38100" y="318142"/>
                  </a:cubicBezTo>
                  <a:cubicBezTo>
                    <a:pt x="52388" y="321952"/>
                    <a:pt x="57150" y="319095"/>
                    <a:pt x="59055" y="304807"/>
                  </a:cubicBezTo>
                  <a:cubicBezTo>
                    <a:pt x="60007" y="295282"/>
                    <a:pt x="57150" y="283852"/>
                    <a:pt x="56197" y="274327"/>
                  </a:cubicBezTo>
                  <a:cubicBezTo>
                    <a:pt x="55245" y="262897"/>
                    <a:pt x="53340" y="253372"/>
                    <a:pt x="54293" y="241942"/>
                  </a:cubicBezTo>
                  <a:cubicBezTo>
                    <a:pt x="56197" y="217177"/>
                    <a:pt x="57150" y="194317"/>
                    <a:pt x="64770" y="169552"/>
                  </a:cubicBezTo>
                  <a:cubicBezTo>
                    <a:pt x="72390" y="144787"/>
                    <a:pt x="79057" y="121927"/>
                    <a:pt x="91440" y="99067"/>
                  </a:cubicBezTo>
                  <a:cubicBezTo>
                    <a:pt x="97155" y="89542"/>
                    <a:pt x="100965" y="79065"/>
                    <a:pt x="107632" y="69540"/>
                  </a:cubicBezTo>
                  <a:cubicBezTo>
                    <a:pt x="114300" y="60015"/>
                    <a:pt x="118110" y="62872"/>
                    <a:pt x="129540" y="66682"/>
                  </a:cubicBezTo>
                  <a:cubicBezTo>
                    <a:pt x="176212" y="80970"/>
                    <a:pt x="215265" y="109545"/>
                    <a:pt x="246697" y="145740"/>
                  </a:cubicBezTo>
                  <a:cubicBezTo>
                    <a:pt x="264795" y="165742"/>
                    <a:pt x="278130" y="187650"/>
                    <a:pt x="292418" y="210510"/>
                  </a:cubicBezTo>
                  <a:cubicBezTo>
                    <a:pt x="295275" y="215272"/>
                    <a:pt x="298133" y="220987"/>
                    <a:pt x="300990" y="225750"/>
                  </a:cubicBezTo>
                  <a:cubicBezTo>
                    <a:pt x="302895" y="230512"/>
                    <a:pt x="302895" y="238132"/>
                    <a:pt x="305753" y="241942"/>
                  </a:cubicBezTo>
                  <a:cubicBezTo>
                    <a:pt x="311468" y="251467"/>
                    <a:pt x="320040" y="242895"/>
                    <a:pt x="327660" y="240990"/>
                  </a:cubicBezTo>
                  <a:cubicBezTo>
                    <a:pt x="333375" y="239085"/>
                    <a:pt x="336233" y="240990"/>
                    <a:pt x="338137" y="235275"/>
                  </a:cubicBezTo>
                  <a:cubicBezTo>
                    <a:pt x="340043" y="230512"/>
                    <a:pt x="338137" y="225750"/>
                    <a:pt x="339090" y="220987"/>
                  </a:cubicBezTo>
                  <a:cubicBezTo>
                    <a:pt x="340995" y="210510"/>
                    <a:pt x="344805" y="200032"/>
                    <a:pt x="340995" y="189555"/>
                  </a:cubicBezTo>
                  <a:cubicBezTo>
                    <a:pt x="338137" y="180030"/>
                    <a:pt x="330518" y="169552"/>
                    <a:pt x="320993" y="164790"/>
                  </a:cubicBezTo>
                  <a:cubicBezTo>
                    <a:pt x="312420" y="160027"/>
                    <a:pt x="301943" y="160027"/>
                    <a:pt x="299085" y="148597"/>
                  </a:cubicBezTo>
                  <a:cubicBezTo>
                    <a:pt x="296228" y="139072"/>
                    <a:pt x="298133" y="127642"/>
                    <a:pt x="293370" y="118117"/>
                  </a:cubicBezTo>
                  <a:cubicBezTo>
                    <a:pt x="288608" y="107640"/>
                    <a:pt x="280035" y="100972"/>
                    <a:pt x="269558" y="95257"/>
                  </a:cubicBezTo>
                  <a:cubicBezTo>
                    <a:pt x="261937" y="90495"/>
                    <a:pt x="252412" y="86685"/>
                    <a:pt x="245745" y="80970"/>
                  </a:cubicBezTo>
                  <a:cubicBezTo>
                    <a:pt x="237172" y="74302"/>
                    <a:pt x="233362" y="61920"/>
                    <a:pt x="225743" y="53347"/>
                  </a:cubicBezTo>
                  <a:cubicBezTo>
                    <a:pt x="219075" y="45727"/>
                    <a:pt x="210503" y="40965"/>
                    <a:pt x="200978" y="37155"/>
                  </a:cubicBezTo>
                  <a:cubicBezTo>
                    <a:pt x="195262" y="35250"/>
                    <a:pt x="190500" y="34297"/>
                    <a:pt x="183833" y="33345"/>
                  </a:cubicBezTo>
                  <a:cubicBezTo>
                    <a:pt x="179070" y="33345"/>
                    <a:pt x="169545" y="35250"/>
                    <a:pt x="164783" y="31440"/>
                  </a:cubicBezTo>
                  <a:cubicBezTo>
                    <a:pt x="161925" y="28582"/>
                    <a:pt x="161925" y="21915"/>
                    <a:pt x="159068" y="18105"/>
                  </a:cubicBezTo>
                  <a:cubicBezTo>
                    <a:pt x="157162" y="14295"/>
                    <a:pt x="154305" y="11437"/>
                    <a:pt x="151447" y="8580"/>
                  </a:cubicBezTo>
                  <a:cubicBezTo>
                    <a:pt x="143828" y="1912"/>
                    <a:pt x="132397" y="-1898"/>
                    <a:pt x="122872" y="960"/>
                  </a:cubicBezTo>
                  <a:cubicBezTo>
                    <a:pt x="116205" y="2865"/>
                    <a:pt x="111443" y="9532"/>
                    <a:pt x="105728" y="13342"/>
                  </a:cubicBezTo>
                  <a:cubicBezTo>
                    <a:pt x="100965" y="16200"/>
                    <a:pt x="96203" y="16200"/>
                    <a:pt x="91440" y="18105"/>
                  </a:cubicBezTo>
                  <a:cubicBezTo>
                    <a:pt x="80962" y="21915"/>
                    <a:pt x="68580" y="29535"/>
                    <a:pt x="61912" y="38107"/>
                  </a:cubicBezTo>
                  <a:cubicBezTo>
                    <a:pt x="54293" y="47632"/>
                    <a:pt x="53340" y="60967"/>
                    <a:pt x="50482" y="72397"/>
                  </a:cubicBezTo>
                  <a:cubicBezTo>
                    <a:pt x="47625" y="86685"/>
                    <a:pt x="37147" y="85732"/>
                    <a:pt x="25718" y="94305"/>
                  </a:cubicBezTo>
                  <a:cubicBezTo>
                    <a:pt x="16193" y="100972"/>
                    <a:pt x="9525" y="111450"/>
                    <a:pt x="8572" y="122880"/>
                  </a:cubicBezTo>
                  <a:cubicBezTo>
                    <a:pt x="7620" y="134310"/>
                    <a:pt x="13335" y="143835"/>
                    <a:pt x="14288" y="155265"/>
                  </a:cubicBezTo>
                  <a:cubicBezTo>
                    <a:pt x="15240" y="168600"/>
                    <a:pt x="6668" y="183840"/>
                    <a:pt x="2857" y="196222"/>
                  </a:cubicBezTo>
                  <a:cubicBezTo>
                    <a:pt x="952" y="202890"/>
                    <a:pt x="0" y="209557"/>
                    <a:pt x="0" y="216225"/>
                  </a:cubicBezTo>
                  <a:cubicBezTo>
                    <a:pt x="4763" y="222892"/>
                    <a:pt x="8572" y="229560"/>
                    <a:pt x="7620" y="23718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CE62EE71-39D2-806E-2B7E-1DA184A400C5}"/>
                </a:ext>
              </a:extLst>
            </p:cNvPr>
            <p:cNvSpPr/>
            <p:nvPr/>
          </p:nvSpPr>
          <p:spPr>
            <a:xfrm>
              <a:off x="25564118" y="3062197"/>
              <a:ext cx="260510" cy="402517"/>
            </a:xfrm>
            <a:custGeom>
              <a:avLst/>
              <a:gdLst>
                <a:gd name="connsiteX0" fmla="*/ 35 w 260510"/>
                <a:gd name="connsiteY0" fmla="*/ 171060 h 402517"/>
                <a:gd name="connsiteX1" fmla="*/ 11465 w 260510"/>
                <a:gd name="connsiteY1" fmla="*/ 242498 h 402517"/>
                <a:gd name="connsiteX2" fmla="*/ 31468 w 260510"/>
                <a:gd name="connsiteY2" fmla="*/ 251070 h 402517"/>
                <a:gd name="connsiteX3" fmla="*/ 33373 w 260510"/>
                <a:gd name="connsiteY3" fmla="*/ 218685 h 402517"/>
                <a:gd name="connsiteX4" fmla="*/ 28610 w 260510"/>
                <a:gd name="connsiteY4" fmla="*/ 139628 h 402517"/>
                <a:gd name="connsiteX5" fmla="*/ 54328 w 260510"/>
                <a:gd name="connsiteY5" fmla="*/ 67238 h 402517"/>
                <a:gd name="connsiteX6" fmla="*/ 105763 w 260510"/>
                <a:gd name="connsiteY6" fmla="*/ 21518 h 402517"/>
                <a:gd name="connsiteX7" fmla="*/ 139100 w 260510"/>
                <a:gd name="connsiteY7" fmla="*/ 16755 h 402517"/>
                <a:gd name="connsiteX8" fmla="*/ 161008 w 260510"/>
                <a:gd name="connsiteY8" fmla="*/ 45330 h 402517"/>
                <a:gd name="connsiteX9" fmla="*/ 161008 w 260510"/>
                <a:gd name="connsiteY9" fmla="*/ 118673 h 402517"/>
                <a:gd name="connsiteX10" fmla="*/ 159103 w 260510"/>
                <a:gd name="connsiteY10" fmla="*/ 161535 h 402517"/>
                <a:gd name="connsiteX11" fmla="*/ 168628 w 260510"/>
                <a:gd name="connsiteY11" fmla="*/ 202493 h 402517"/>
                <a:gd name="connsiteX12" fmla="*/ 180058 w 260510"/>
                <a:gd name="connsiteY12" fmla="*/ 232973 h 402517"/>
                <a:gd name="connsiteX13" fmla="*/ 194345 w 260510"/>
                <a:gd name="connsiteY13" fmla="*/ 268215 h 402517"/>
                <a:gd name="connsiteX14" fmla="*/ 226730 w 260510"/>
                <a:gd name="connsiteY14" fmla="*/ 340605 h 402517"/>
                <a:gd name="connsiteX15" fmla="*/ 234350 w 260510"/>
                <a:gd name="connsiteY15" fmla="*/ 374895 h 402517"/>
                <a:gd name="connsiteX16" fmla="*/ 248638 w 260510"/>
                <a:gd name="connsiteY16" fmla="*/ 402518 h 402517"/>
                <a:gd name="connsiteX17" fmla="*/ 254353 w 260510"/>
                <a:gd name="connsiteY17" fmla="*/ 343463 h 402517"/>
                <a:gd name="connsiteX18" fmla="*/ 225778 w 260510"/>
                <a:gd name="connsiteY18" fmla="*/ 275835 h 402517"/>
                <a:gd name="connsiteX19" fmla="*/ 201013 w 260510"/>
                <a:gd name="connsiteY19" fmla="*/ 216780 h 402517"/>
                <a:gd name="connsiteX20" fmla="*/ 185773 w 260510"/>
                <a:gd name="connsiteY20" fmla="*/ 147248 h 402517"/>
                <a:gd name="connsiteX21" fmla="*/ 193393 w 260510"/>
                <a:gd name="connsiteY21" fmla="*/ 70095 h 402517"/>
                <a:gd name="connsiteX22" fmla="*/ 155293 w 260510"/>
                <a:gd name="connsiteY22" fmla="*/ 3420 h 402517"/>
                <a:gd name="connsiteX23" fmla="*/ 71473 w 260510"/>
                <a:gd name="connsiteY23" fmla="*/ 17708 h 402517"/>
                <a:gd name="connsiteX24" fmla="*/ 35 w 260510"/>
                <a:gd name="connsiteY24" fmla="*/ 171060 h 402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60510" h="402517">
                  <a:moveTo>
                    <a:pt x="35" y="171060"/>
                  </a:moveTo>
                  <a:cubicBezTo>
                    <a:pt x="35" y="194873"/>
                    <a:pt x="2893" y="220590"/>
                    <a:pt x="11465" y="242498"/>
                  </a:cubicBezTo>
                  <a:cubicBezTo>
                    <a:pt x="14323" y="251070"/>
                    <a:pt x="21943" y="257738"/>
                    <a:pt x="31468" y="251070"/>
                  </a:cubicBezTo>
                  <a:cubicBezTo>
                    <a:pt x="41945" y="244403"/>
                    <a:pt x="34325" y="228210"/>
                    <a:pt x="33373" y="218685"/>
                  </a:cubicBezTo>
                  <a:cubicBezTo>
                    <a:pt x="29563" y="192015"/>
                    <a:pt x="24800" y="167250"/>
                    <a:pt x="28610" y="139628"/>
                  </a:cubicBezTo>
                  <a:cubicBezTo>
                    <a:pt x="32420" y="114863"/>
                    <a:pt x="40040" y="88193"/>
                    <a:pt x="54328" y="67238"/>
                  </a:cubicBezTo>
                  <a:cubicBezTo>
                    <a:pt x="67663" y="46283"/>
                    <a:pt x="84808" y="32948"/>
                    <a:pt x="105763" y="21518"/>
                  </a:cubicBezTo>
                  <a:cubicBezTo>
                    <a:pt x="115288" y="16755"/>
                    <a:pt x="128623" y="13898"/>
                    <a:pt x="139100" y="16755"/>
                  </a:cubicBezTo>
                  <a:cubicBezTo>
                    <a:pt x="149578" y="19613"/>
                    <a:pt x="157198" y="34853"/>
                    <a:pt x="161008" y="45330"/>
                  </a:cubicBezTo>
                  <a:cubicBezTo>
                    <a:pt x="169580" y="69143"/>
                    <a:pt x="162913" y="93908"/>
                    <a:pt x="161008" y="118673"/>
                  </a:cubicBezTo>
                  <a:cubicBezTo>
                    <a:pt x="160055" y="132960"/>
                    <a:pt x="157198" y="147248"/>
                    <a:pt x="159103" y="161535"/>
                  </a:cubicBezTo>
                  <a:cubicBezTo>
                    <a:pt x="161008" y="175823"/>
                    <a:pt x="164818" y="189158"/>
                    <a:pt x="168628" y="202493"/>
                  </a:cubicBezTo>
                  <a:cubicBezTo>
                    <a:pt x="171485" y="212970"/>
                    <a:pt x="175295" y="222495"/>
                    <a:pt x="180058" y="232973"/>
                  </a:cubicBezTo>
                  <a:cubicBezTo>
                    <a:pt x="184820" y="244403"/>
                    <a:pt x="188630" y="256785"/>
                    <a:pt x="194345" y="268215"/>
                  </a:cubicBezTo>
                  <a:cubicBezTo>
                    <a:pt x="206728" y="291075"/>
                    <a:pt x="216253" y="316793"/>
                    <a:pt x="226730" y="340605"/>
                  </a:cubicBezTo>
                  <a:cubicBezTo>
                    <a:pt x="231493" y="352035"/>
                    <a:pt x="233398" y="362513"/>
                    <a:pt x="234350" y="374895"/>
                  </a:cubicBezTo>
                  <a:cubicBezTo>
                    <a:pt x="235303" y="387278"/>
                    <a:pt x="230540" y="402518"/>
                    <a:pt x="248638" y="402518"/>
                  </a:cubicBezTo>
                  <a:cubicBezTo>
                    <a:pt x="268640" y="402518"/>
                    <a:pt x="258163" y="353940"/>
                    <a:pt x="254353" y="343463"/>
                  </a:cubicBezTo>
                  <a:cubicBezTo>
                    <a:pt x="245780" y="320603"/>
                    <a:pt x="234350" y="298695"/>
                    <a:pt x="225778" y="275835"/>
                  </a:cubicBezTo>
                  <a:cubicBezTo>
                    <a:pt x="218158" y="256785"/>
                    <a:pt x="208633" y="236783"/>
                    <a:pt x="201013" y="216780"/>
                  </a:cubicBezTo>
                  <a:cubicBezTo>
                    <a:pt x="193393" y="195825"/>
                    <a:pt x="183868" y="169155"/>
                    <a:pt x="185773" y="147248"/>
                  </a:cubicBezTo>
                  <a:cubicBezTo>
                    <a:pt x="187678" y="121530"/>
                    <a:pt x="194345" y="95813"/>
                    <a:pt x="193393" y="70095"/>
                  </a:cubicBezTo>
                  <a:cubicBezTo>
                    <a:pt x="192440" y="45330"/>
                    <a:pt x="181010" y="11040"/>
                    <a:pt x="155293" y="3420"/>
                  </a:cubicBezTo>
                  <a:cubicBezTo>
                    <a:pt x="126718" y="-5152"/>
                    <a:pt x="96238" y="3420"/>
                    <a:pt x="71473" y="17708"/>
                  </a:cubicBezTo>
                  <a:cubicBezTo>
                    <a:pt x="17180" y="49140"/>
                    <a:pt x="-917" y="114863"/>
                    <a:pt x="35" y="17106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C0EC0084-085F-2B02-7723-91D7D0827BD6}"/>
                </a:ext>
              </a:extLst>
            </p:cNvPr>
            <p:cNvSpPr/>
            <p:nvPr/>
          </p:nvSpPr>
          <p:spPr>
            <a:xfrm>
              <a:off x="24983619" y="3217065"/>
              <a:ext cx="269066" cy="382499"/>
            </a:xfrm>
            <a:custGeom>
              <a:avLst/>
              <a:gdLst>
                <a:gd name="connsiteX0" fmla="*/ 29037 w 269066"/>
                <a:gd name="connsiteY0" fmla="*/ 83820 h 382499"/>
                <a:gd name="connsiteX1" fmla="*/ 48087 w 269066"/>
                <a:gd name="connsiteY1" fmla="*/ 61912 h 382499"/>
                <a:gd name="connsiteX2" fmla="*/ 71899 w 269066"/>
                <a:gd name="connsiteY2" fmla="*/ 41910 h 382499"/>
                <a:gd name="connsiteX3" fmla="*/ 134764 w 269066"/>
                <a:gd name="connsiteY3" fmla="*/ 27622 h 382499"/>
                <a:gd name="connsiteX4" fmla="*/ 183342 w 269066"/>
                <a:gd name="connsiteY4" fmla="*/ 57150 h 382499"/>
                <a:gd name="connsiteX5" fmla="*/ 233824 w 269066"/>
                <a:gd name="connsiteY5" fmla="*/ 106680 h 382499"/>
                <a:gd name="connsiteX6" fmla="*/ 244302 w 269066"/>
                <a:gd name="connsiteY6" fmla="*/ 122873 h 382499"/>
                <a:gd name="connsiteX7" fmla="*/ 251922 w 269066"/>
                <a:gd name="connsiteY7" fmla="*/ 132398 h 382499"/>
                <a:gd name="connsiteX8" fmla="*/ 269067 w 269066"/>
                <a:gd name="connsiteY8" fmla="*/ 116205 h 382499"/>
                <a:gd name="connsiteX9" fmla="*/ 232872 w 269066"/>
                <a:gd name="connsiteY9" fmla="*/ 61912 h 382499"/>
                <a:gd name="connsiteX10" fmla="*/ 179532 w 269066"/>
                <a:gd name="connsiteY10" fmla="*/ 19050 h 382499"/>
                <a:gd name="connsiteX11" fmla="*/ 151909 w 269066"/>
                <a:gd name="connsiteY11" fmla="*/ 5715 h 382499"/>
                <a:gd name="connsiteX12" fmla="*/ 119524 w 269066"/>
                <a:gd name="connsiteY12" fmla="*/ 0 h 382499"/>
                <a:gd name="connsiteX13" fmla="*/ 64279 w 269066"/>
                <a:gd name="connsiteY13" fmla="*/ 28575 h 382499"/>
                <a:gd name="connsiteX14" fmla="*/ 13797 w 269066"/>
                <a:gd name="connsiteY14" fmla="*/ 77153 h 382499"/>
                <a:gd name="connsiteX15" fmla="*/ 1414 w 269066"/>
                <a:gd name="connsiteY15" fmla="*/ 149542 h 382499"/>
                <a:gd name="connsiteX16" fmla="*/ 37609 w 269066"/>
                <a:gd name="connsiteY16" fmla="*/ 201930 h 382499"/>
                <a:gd name="connsiteX17" fmla="*/ 88092 w 269066"/>
                <a:gd name="connsiteY17" fmla="*/ 247650 h 382499"/>
                <a:gd name="connsiteX18" fmla="*/ 99522 w 269066"/>
                <a:gd name="connsiteY18" fmla="*/ 316230 h 382499"/>
                <a:gd name="connsiteX19" fmla="*/ 102379 w 269066"/>
                <a:gd name="connsiteY19" fmla="*/ 351473 h 382499"/>
                <a:gd name="connsiteX20" fmla="*/ 117619 w 269066"/>
                <a:gd name="connsiteY20" fmla="*/ 376237 h 382499"/>
                <a:gd name="connsiteX21" fmla="*/ 136669 w 269066"/>
                <a:gd name="connsiteY21" fmla="*/ 374333 h 382499"/>
                <a:gd name="connsiteX22" fmla="*/ 128097 w 269066"/>
                <a:gd name="connsiteY22" fmla="*/ 346710 h 382499"/>
                <a:gd name="connsiteX23" fmla="*/ 121429 w 269066"/>
                <a:gd name="connsiteY23" fmla="*/ 269558 h 382499"/>
                <a:gd name="connsiteX24" fmla="*/ 106189 w 269066"/>
                <a:gd name="connsiteY24" fmla="*/ 229553 h 382499"/>
                <a:gd name="connsiteX25" fmla="*/ 81424 w 269066"/>
                <a:gd name="connsiteY25" fmla="*/ 203835 h 382499"/>
                <a:gd name="connsiteX26" fmla="*/ 52849 w 269066"/>
                <a:gd name="connsiteY26" fmla="*/ 179070 h 382499"/>
                <a:gd name="connsiteX27" fmla="*/ 29037 w 269066"/>
                <a:gd name="connsiteY27" fmla="*/ 157162 h 382499"/>
                <a:gd name="connsiteX28" fmla="*/ 29037 w 269066"/>
                <a:gd name="connsiteY28" fmla="*/ 83820 h 382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69066" h="382499">
                  <a:moveTo>
                    <a:pt x="29037" y="83820"/>
                  </a:moveTo>
                  <a:cubicBezTo>
                    <a:pt x="30942" y="75248"/>
                    <a:pt x="42372" y="67628"/>
                    <a:pt x="48087" y="61912"/>
                  </a:cubicBezTo>
                  <a:cubicBezTo>
                    <a:pt x="55707" y="54292"/>
                    <a:pt x="63327" y="48578"/>
                    <a:pt x="71899" y="41910"/>
                  </a:cubicBezTo>
                  <a:cubicBezTo>
                    <a:pt x="91902" y="26670"/>
                    <a:pt x="109999" y="19050"/>
                    <a:pt x="134764" y="27622"/>
                  </a:cubicBezTo>
                  <a:cubicBezTo>
                    <a:pt x="153814" y="34290"/>
                    <a:pt x="168102" y="45720"/>
                    <a:pt x="183342" y="57150"/>
                  </a:cubicBezTo>
                  <a:cubicBezTo>
                    <a:pt x="201439" y="71437"/>
                    <a:pt x="220489" y="88583"/>
                    <a:pt x="233824" y="106680"/>
                  </a:cubicBezTo>
                  <a:cubicBezTo>
                    <a:pt x="237634" y="111442"/>
                    <a:pt x="241444" y="117158"/>
                    <a:pt x="244302" y="122873"/>
                  </a:cubicBezTo>
                  <a:cubicBezTo>
                    <a:pt x="246207" y="126683"/>
                    <a:pt x="247159" y="130492"/>
                    <a:pt x="251922" y="132398"/>
                  </a:cubicBezTo>
                  <a:cubicBezTo>
                    <a:pt x="261447" y="137160"/>
                    <a:pt x="269067" y="124778"/>
                    <a:pt x="269067" y="116205"/>
                  </a:cubicBezTo>
                  <a:cubicBezTo>
                    <a:pt x="269067" y="96203"/>
                    <a:pt x="245254" y="75248"/>
                    <a:pt x="232872" y="61912"/>
                  </a:cubicBezTo>
                  <a:cubicBezTo>
                    <a:pt x="216679" y="45720"/>
                    <a:pt x="198582" y="31432"/>
                    <a:pt x="179532" y="19050"/>
                  </a:cubicBezTo>
                  <a:cubicBezTo>
                    <a:pt x="170959" y="13335"/>
                    <a:pt x="160482" y="9525"/>
                    <a:pt x="151909" y="5715"/>
                  </a:cubicBezTo>
                  <a:cubicBezTo>
                    <a:pt x="141432" y="953"/>
                    <a:pt x="130954" y="0"/>
                    <a:pt x="119524" y="0"/>
                  </a:cubicBezTo>
                  <a:cubicBezTo>
                    <a:pt x="94759" y="953"/>
                    <a:pt x="83329" y="14288"/>
                    <a:pt x="64279" y="28575"/>
                  </a:cubicBezTo>
                  <a:cubicBezTo>
                    <a:pt x="46182" y="41910"/>
                    <a:pt x="26179" y="58103"/>
                    <a:pt x="13797" y="77153"/>
                  </a:cubicBezTo>
                  <a:cubicBezTo>
                    <a:pt x="1414" y="97155"/>
                    <a:pt x="-2396" y="126683"/>
                    <a:pt x="1414" y="149542"/>
                  </a:cubicBezTo>
                  <a:cubicBezTo>
                    <a:pt x="5224" y="173355"/>
                    <a:pt x="19512" y="187642"/>
                    <a:pt x="37609" y="201930"/>
                  </a:cubicBezTo>
                  <a:cubicBezTo>
                    <a:pt x="55707" y="215265"/>
                    <a:pt x="74757" y="228600"/>
                    <a:pt x="88092" y="247650"/>
                  </a:cubicBezTo>
                  <a:cubicBezTo>
                    <a:pt x="102379" y="269558"/>
                    <a:pt x="100474" y="291465"/>
                    <a:pt x="99522" y="316230"/>
                  </a:cubicBezTo>
                  <a:cubicBezTo>
                    <a:pt x="99522" y="327660"/>
                    <a:pt x="98569" y="340043"/>
                    <a:pt x="102379" y="351473"/>
                  </a:cubicBezTo>
                  <a:cubicBezTo>
                    <a:pt x="105237" y="360045"/>
                    <a:pt x="112857" y="368618"/>
                    <a:pt x="117619" y="376237"/>
                  </a:cubicBezTo>
                  <a:cubicBezTo>
                    <a:pt x="124287" y="385762"/>
                    <a:pt x="130954" y="383858"/>
                    <a:pt x="136669" y="374333"/>
                  </a:cubicBezTo>
                  <a:cubicBezTo>
                    <a:pt x="144289" y="361950"/>
                    <a:pt x="134764" y="357187"/>
                    <a:pt x="128097" y="346710"/>
                  </a:cubicBezTo>
                  <a:cubicBezTo>
                    <a:pt x="112857" y="325755"/>
                    <a:pt x="123334" y="293370"/>
                    <a:pt x="121429" y="269558"/>
                  </a:cubicBezTo>
                  <a:cubicBezTo>
                    <a:pt x="120477" y="255270"/>
                    <a:pt x="113809" y="240983"/>
                    <a:pt x="106189" y="229553"/>
                  </a:cubicBezTo>
                  <a:cubicBezTo>
                    <a:pt x="98569" y="218123"/>
                    <a:pt x="90949" y="212408"/>
                    <a:pt x="81424" y="203835"/>
                  </a:cubicBezTo>
                  <a:cubicBezTo>
                    <a:pt x="71899" y="195262"/>
                    <a:pt x="64279" y="186690"/>
                    <a:pt x="52849" y="179070"/>
                  </a:cubicBezTo>
                  <a:cubicBezTo>
                    <a:pt x="44277" y="173355"/>
                    <a:pt x="34752" y="166687"/>
                    <a:pt x="29037" y="157162"/>
                  </a:cubicBezTo>
                  <a:cubicBezTo>
                    <a:pt x="17607" y="136208"/>
                    <a:pt x="22369" y="107633"/>
                    <a:pt x="29037" y="8382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38" name="任意多边形: 形状 337">
            <a:extLst>
              <a:ext uri="{FF2B5EF4-FFF2-40B4-BE49-F238E27FC236}">
                <a16:creationId xmlns:a16="http://schemas.microsoft.com/office/drawing/2014/main" id="{AE1979B7-8B7A-71D4-8C41-155BEFBA14C8}"/>
              </a:ext>
            </a:extLst>
          </p:cNvPr>
          <p:cNvSpPr/>
          <p:nvPr/>
        </p:nvSpPr>
        <p:spPr>
          <a:xfrm>
            <a:off x="10020992" y="4332705"/>
            <a:ext cx="1111310" cy="1268460"/>
          </a:xfrm>
          <a:custGeom>
            <a:avLst/>
            <a:gdLst>
              <a:gd name="connsiteX0" fmla="*/ 202415 w 622446"/>
              <a:gd name="connsiteY0" fmla="*/ 628898 h 710466"/>
              <a:gd name="connsiteX1" fmla="*/ 190080 w 622446"/>
              <a:gd name="connsiteY1" fmla="*/ 708136 h 710466"/>
              <a:gd name="connsiteX2" fmla="*/ 182717 w 622446"/>
              <a:gd name="connsiteY2" fmla="*/ 707117 h 710466"/>
              <a:gd name="connsiteX3" fmla="*/ 182946 w 622446"/>
              <a:gd name="connsiteY3" fmla="*/ 696639 h 710466"/>
              <a:gd name="connsiteX4" fmla="*/ 186384 w 622446"/>
              <a:gd name="connsiteY4" fmla="*/ 675304 h 710466"/>
              <a:gd name="connsiteX5" fmla="*/ 184403 w 622446"/>
              <a:gd name="connsiteY5" fmla="*/ 645805 h 710466"/>
              <a:gd name="connsiteX6" fmla="*/ 156190 w 622446"/>
              <a:gd name="connsiteY6" fmla="*/ 588350 h 710466"/>
              <a:gd name="connsiteX7" fmla="*/ 119757 w 622446"/>
              <a:gd name="connsiteY7" fmla="*/ 557070 h 710466"/>
              <a:gd name="connsiteX8" fmla="*/ 97602 w 622446"/>
              <a:gd name="connsiteY8" fmla="*/ 510188 h 710466"/>
              <a:gd name="connsiteX9" fmla="*/ 64464 w 622446"/>
              <a:gd name="connsiteY9" fmla="*/ 485889 h 710466"/>
              <a:gd name="connsiteX10" fmla="*/ 3999 w 622446"/>
              <a:gd name="connsiteY10" fmla="*/ 409327 h 710466"/>
              <a:gd name="connsiteX11" fmla="*/ 28 w 622446"/>
              <a:gd name="connsiteY11" fmla="*/ 396440 h 710466"/>
              <a:gd name="connsiteX12" fmla="*/ 3237 w 622446"/>
              <a:gd name="connsiteY12" fmla="*/ 392906 h 710466"/>
              <a:gd name="connsiteX13" fmla="*/ 11705 w 622446"/>
              <a:gd name="connsiteY13" fmla="*/ 407003 h 710466"/>
              <a:gd name="connsiteX14" fmla="*/ 65255 w 622446"/>
              <a:gd name="connsiteY14" fmla="*/ 477288 h 710466"/>
              <a:gd name="connsiteX15" fmla="*/ 66379 w 622446"/>
              <a:gd name="connsiteY15" fmla="*/ 474040 h 710466"/>
              <a:gd name="connsiteX16" fmla="*/ 22649 w 622446"/>
              <a:gd name="connsiteY16" fmla="*/ 376018 h 710466"/>
              <a:gd name="connsiteX17" fmla="*/ 22183 w 622446"/>
              <a:gd name="connsiteY17" fmla="*/ 362064 h 710466"/>
              <a:gd name="connsiteX18" fmla="*/ 29174 w 622446"/>
              <a:gd name="connsiteY18" fmla="*/ 362407 h 710466"/>
              <a:gd name="connsiteX19" fmla="*/ 30689 w 622446"/>
              <a:gd name="connsiteY19" fmla="*/ 376457 h 710466"/>
              <a:gd name="connsiteX20" fmla="*/ 70922 w 622446"/>
              <a:gd name="connsiteY20" fmla="*/ 467097 h 710466"/>
              <a:gd name="connsiteX21" fmla="*/ 89172 w 622446"/>
              <a:gd name="connsiteY21" fmla="*/ 460610 h 710466"/>
              <a:gd name="connsiteX22" fmla="*/ 112718 w 622446"/>
              <a:gd name="connsiteY22" fmla="*/ 492443 h 710466"/>
              <a:gd name="connsiteX23" fmla="*/ 157000 w 622446"/>
              <a:gd name="connsiteY23" fmla="*/ 522141 h 710466"/>
              <a:gd name="connsiteX24" fmla="*/ 164324 w 622446"/>
              <a:gd name="connsiteY24" fmla="*/ 532590 h 710466"/>
              <a:gd name="connsiteX25" fmla="*/ 184555 w 622446"/>
              <a:gd name="connsiteY25" fmla="*/ 568471 h 710466"/>
              <a:gd name="connsiteX26" fmla="*/ 187946 w 622446"/>
              <a:gd name="connsiteY26" fmla="*/ 576167 h 710466"/>
              <a:gd name="connsiteX27" fmla="*/ 197309 w 622446"/>
              <a:gd name="connsiteY27" fmla="*/ 603228 h 710466"/>
              <a:gd name="connsiteX28" fmla="*/ 200414 w 622446"/>
              <a:gd name="connsiteY28" fmla="*/ 616363 h 710466"/>
              <a:gd name="connsiteX29" fmla="*/ 202415 w 622446"/>
              <a:gd name="connsiteY29" fmla="*/ 628898 h 710466"/>
              <a:gd name="connsiteX30" fmla="*/ 622324 w 622446"/>
              <a:gd name="connsiteY30" fmla="*/ 385134 h 710466"/>
              <a:gd name="connsiteX31" fmla="*/ 576052 w 622446"/>
              <a:gd name="connsiteY31" fmla="*/ 490585 h 710466"/>
              <a:gd name="connsiteX32" fmla="*/ 516978 w 622446"/>
              <a:gd name="connsiteY32" fmla="*/ 623773 h 710466"/>
              <a:gd name="connsiteX33" fmla="*/ 457170 w 622446"/>
              <a:gd name="connsiteY33" fmla="*/ 620478 h 710466"/>
              <a:gd name="connsiteX34" fmla="*/ 403173 w 622446"/>
              <a:gd name="connsiteY34" fmla="*/ 607695 h 710466"/>
              <a:gd name="connsiteX35" fmla="*/ 446988 w 622446"/>
              <a:gd name="connsiteY35" fmla="*/ 594789 h 710466"/>
              <a:gd name="connsiteX36" fmla="*/ 508663 w 622446"/>
              <a:gd name="connsiteY36" fmla="*/ 526818 h 710466"/>
              <a:gd name="connsiteX37" fmla="*/ 506129 w 622446"/>
              <a:gd name="connsiteY37" fmla="*/ 481489 h 710466"/>
              <a:gd name="connsiteX38" fmla="*/ 494099 w 622446"/>
              <a:gd name="connsiteY38" fmla="*/ 461734 h 710466"/>
              <a:gd name="connsiteX39" fmla="*/ 477716 w 622446"/>
              <a:gd name="connsiteY39" fmla="*/ 446942 h 710466"/>
              <a:gd name="connsiteX40" fmla="*/ 450103 w 622446"/>
              <a:gd name="connsiteY40" fmla="*/ 414709 h 710466"/>
              <a:gd name="connsiteX41" fmla="*/ 445893 w 622446"/>
              <a:gd name="connsiteY41" fmla="*/ 361807 h 710466"/>
              <a:gd name="connsiteX42" fmla="*/ 422147 w 622446"/>
              <a:gd name="connsiteY42" fmla="*/ 329155 h 710466"/>
              <a:gd name="connsiteX43" fmla="*/ 418756 w 622446"/>
              <a:gd name="connsiteY43" fmla="*/ 327089 h 710466"/>
              <a:gd name="connsiteX44" fmla="*/ 460076 w 622446"/>
              <a:gd name="connsiteY44" fmla="*/ 305800 h 710466"/>
              <a:gd name="connsiteX45" fmla="*/ 498452 w 622446"/>
              <a:gd name="connsiteY45" fmla="*/ 293503 h 710466"/>
              <a:gd name="connsiteX46" fmla="*/ 564317 w 622446"/>
              <a:gd name="connsiteY46" fmla="*/ 300723 h 710466"/>
              <a:gd name="connsiteX47" fmla="*/ 622324 w 622446"/>
              <a:gd name="connsiteY47" fmla="*/ 385134 h 710466"/>
              <a:gd name="connsiteX48" fmla="*/ 578462 w 622446"/>
              <a:gd name="connsiteY48" fmla="*/ 343195 h 710466"/>
              <a:gd name="connsiteX49" fmla="*/ 574823 w 622446"/>
              <a:gd name="connsiteY49" fmla="*/ 345529 h 710466"/>
              <a:gd name="connsiteX50" fmla="*/ 572490 w 622446"/>
              <a:gd name="connsiteY50" fmla="*/ 349167 h 710466"/>
              <a:gd name="connsiteX51" fmla="*/ 571509 w 622446"/>
              <a:gd name="connsiteY51" fmla="*/ 353530 h 710466"/>
              <a:gd name="connsiteX52" fmla="*/ 571918 w 622446"/>
              <a:gd name="connsiteY52" fmla="*/ 356521 h 710466"/>
              <a:gd name="connsiteX53" fmla="*/ 574823 w 622446"/>
              <a:gd name="connsiteY53" fmla="*/ 361512 h 710466"/>
              <a:gd name="connsiteX54" fmla="*/ 577119 w 622446"/>
              <a:gd name="connsiteY54" fmla="*/ 363293 h 710466"/>
              <a:gd name="connsiteX55" fmla="*/ 582824 w 622446"/>
              <a:gd name="connsiteY55" fmla="*/ 364827 h 710466"/>
              <a:gd name="connsiteX56" fmla="*/ 587177 w 622446"/>
              <a:gd name="connsiteY56" fmla="*/ 363865 h 710466"/>
              <a:gd name="connsiteX57" fmla="*/ 590816 w 622446"/>
              <a:gd name="connsiteY57" fmla="*/ 361512 h 710466"/>
              <a:gd name="connsiteX58" fmla="*/ 593149 w 622446"/>
              <a:gd name="connsiteY58" fmla="*/ 357873 h 710466"/>
              <a:gd name="connsiteX59" fmla="*/ 594130 w 622446"/>
              <a:gd name="connsiteY59" fmla="*/ 353520 h 710466"/>
              <a:gd name="connsiteX60" fmla="*/ 593721 w 622446"/>
              <a:gd name="connsiteY60" fmla="*/ 350510 h 710466"/>
              <a:gd name="connsiteX61" fmla="*/ 590816 w 622446"/>
              <a:gd name="connsiteY61" fmla="*/ 345519 h 710466"/>
              <a:gd name="connsiteX62" fmla="*/ 588530 w 622446"/>
              <a:gd name="connsiteY62" fmla="*/ 343757 h 710466"/>
              <a:gd name="connsiteX63" fmla="*/ 582824 w 622446"/>
              <a:gd name="connsiteY63" fmla="*/ 342205 h 710466"/>
              <a:gd name="connsiteX64" fmla="*/ 578462 w 622446"/>
              <a:gd name="connsiteY64" fmla="*/ 343195 h 710466"/>
              <a:gd name="connsiteX65" fmla="*/ 555430 w 622446"/>
              <a:gd name="connsiteY65" fmla="*/ 331480 h 710466"/>
              <a:gd name="connsiteX66" fmla="*/ 555783 w 622446"/>
              <a:gd name="connsiteY66" fmla="*/ 334175 h 710466"/>
              <a:gd name="connsiteX67" fmla="*/ 558383 w 622446"/>
              <a:gd name="connsiteY67" fmla="*/ 338652 h 710466"/>
              <a:gd name="connsiteX68" fmla="*/ 560431 w 622446"/>
              <a:gd name="connsiteY68" fmla="*/ 340243 h 710466"/>
              <a:gd name="connsiteX69" fmla="*/ 565565 w 622446"/>
              <a:gd name="connsiteY69" fmla="*/ 341614 h 710466"/>
              <a:gd name="connsiteX70" fmla="*/ 569470 w 622446"/>
              <a:gd name="connsiteY70" fmla="*/ 340738 h 710466"/>
              <a:gd name="connsiteX71" fmla="*/ 572728 w 622446"/>
              <a:gd name="connsiteY71" fmla="*/ 338652 h 710466"/>
              <a:gd name="connsiteX72" fmla="*/ 574814 w 622446"/>
              <a:gd name="connsiteY72" fmla="*/ 335394 h 710466"/>
              <a:gd name="connsiteX73" fmla="*/ 575690 w 622446"/>
              <a:gd name="connsiteY73" fmla="*/ 331489 h 710466"/>
              <a:gd name="connsiteX74" fmla="*/ 575338 w 622446"/>
              <a:gd name="connsiteY74" fmla="*/ 328784 h 710466"/>
              <a:gd name="connsiteX75" fmla="*/ 572737 w 622446"/>
              <a:gd name="connsiteY75" fmla="*/ 324326 h 710466"/>
              <a:gd name="connsiteX76" fmla="*/ 570689 w 622446"/>
              <a:gd name="connsiteY76" fmla="*/ 322736 h 710466"/>
              <a:gd name="connsiteX77" fmla="*/ 565574 w 622446"/>
              <a:gd name="connsiteY77" fmla="*/ 321345 h 710466"/>
              <a:gd name="connsiteX78" fmla="*/ 561650 w 622446"/>
              <a:gd name="connsiteY78" fmla="*/ 322221 h 710466"/>
              <a:gd name="connsiteX79" fmla="*/ 558393 w 622446"/>
              <a:gd name="connsiteY79" fmla="*/ 324326 h 710466"/>
              <a:gd name="connsiteX80" fmla="*/ 556307 w 622446"/>
              <a:gd name="connsiteY80" fmla="*/ 327584 h 710466"/>
              <a:gd name="connsiteX81" fmla="*/ 555430 w 622446"/>
              <a:gd name="connsiteY81" fmla="*/ 331480 h 710466"/>
              <a:gd name="connsiteX82" fmla="*/ 533790 w 622446"/>
              <a:gd name="connsiteY82" fmla="*/ 318535 h 710466"/>
              <a:gd name="connsiteX83" fmla="*/ 534113 w 622446"/>
              <a:gd name="connsiteY83" fmla="*/ 320973 h 710466"/>
              <a:gd name="connsiteX84" fmla="*/ 536504 w 622446"/>
              <a:gd name="connsiteY84" fmla="*/ 325060 h 710466"/>
              <a:gd name="connsiteX85" fmla="*/ 538381 w 622446"/>
              <a:gd name="connsiteY85" fmla="*/ 326507 h 710466"/>
              <a:gd name="connsiteX86" fmla="*/ 543048 w 622446"/>
              <a:gd name="connsiteY86" fmla="*/ 327774 h 710466"/>
              <a:gd name="connsiteX87" fmla="*/ 546591 w 622446"/>
              <a:gd name="connsiteY87" fmla="*/ 326993 h 710466"/>
              <a:gd name="connsiteX88" fmla="*/ 549572 w 622446"/>
              <a:gd name="connsiteY88" fmla="*/ 325069 h 710466"/>
              <a:gd name="connsiteX89" fmla="*/ 551497 w 622446"/>
              <a:gd name="connsiteY89" fmla="*/ 322088 h 710466"/>
              <a:gd name="connsiteX90" fmla="*/ 552278 w 622446"/>
              <a:gd name="connsiteY90" fmla="*/ 318545 h 710466"/>
              <a:gd name="connsiteX91" fmla="*/ 551954 w 622446"/>
              <a:gd name="connsiteY91" fmla="*/ 316087 h 710466"/>
              <a:gd name="connsiteX92" fmla="*/ 549563 w 622446"/>
              <a:gd name="connsiteY92" fmla="*/ 312001 h 710466"/>
              <a:gd name="connsiteX93" fmla="*/ 547696 w 622446"/>
              <a:gd name="connsiteY93" fmla="*/ 310553 h 710466"/>
              <a:gd name="connsiteX94" fmla="*/ 543048 w 622446"/>
              <a:gd name="connsiteY94" fmla="*/ 309286 h 710466"/>
              <a:gd name="connsiteX95" fmla="*/ 539485 w 622446"/>
              <a:gd name="connsiteY95" fmla="*/ 310086 h 710466"/>
              <a:gd name="connsiteX96" fmla="*/ 536504 w 622446"/>
              <a:gd name="connsiteY96" fmla="*/ 311991 h 710466"/>
              <a:gd name="connsiteX97" fmla="*/ 534599 w 622446"/>
              <a:gd name="connsiteY97" fmla="*/ 314973 h 710466"/>
              <a:gd name="connsiteX98" fmla="*/ 533790 w 622446"/>
              <a:gd name="connsiteY98" fmla="*/ 318535 h 710466"/>
              <a:gd name="connsiteX99" fmla="*/ 512844 w 622446"/>
              <a:gd name="connsiteY99" fmla="*/ 311820 h 710466"/>
              <a:gd name="connsiteX100" fmla="*/ 513149 w 622446"/>
              <a:gd name="connsiteY100" fmla="*/ 314115 h 710466"/>
              <a:gd name="connsiteX101" fmla="*/ 515359 w 622446"/>
              <a:gd name="connsiteY101" fmla="*/ 317916 h 710466"/>
              <a:gd name="connsiteX102" fmla="*/ 517102 w 622446"/>
              <a:gd name="connsiteY102" fmla="*/ 319269 h 710466"/>
              <a:gd name="connsiteX103" fmla="*/ 521455 w 622446"/>
              <a:gd name="connsiteY103" fmla="*/ 320450 h 710466"/>
              <a:gd name="connsiteX104" fmla="*/ 524788 w 622446"/>
              <a:gd name="connsiteY104" fmla="*/ 319697 h 710466"/>
              <a:gd name="connsiteX105" fmla="*/ 527551 w 622446"/>
              <a:gd name="connsiteY105" fmla="*/ 317916 h 710466"/>
              <a:gd name="connsiteX106" fmla="*/ 529332 w 622446"/>
              <a:gd name="connsiteY106" fmla="*/ 315135 h 710466"/>
              <a:gd name="connsiteX107" fmla="*/ 530084 w 622446"/>
              <a:gd name="connsiteY107" fmla="*/ 311820 h 710466"/>
              <a:gd name="connsiteX108" fmla="*/ 529779 w 622446"/>
              <a:gd name="connsiteY108" fmla="*/ 309524 h 710466"/>
              <a:gd name="connsiteX109" fmla="*/ 527551 w 622446"/>
              <a:gd name="connsiteY109" fmla="*/ 305724 h 710466"/>
              <a:gd name="connsiteX110" fmla="*/ 525808 w 622446"/>
              <a:gd name="connsiteY110" fmla="*/ 304371 h 710466"/>
              <a:gd name="connsiteX111" fmla="*/ 521455 w 622446"/>
              <a:gd name="connsiteY111" fmla="*/ 303200 h 710466"/>
              <a:gd name="connsiteX112" fmla="*/ 518140 w 622446"/>
              <a:gd name="connsiteY112" fmla="*/ 303952 h 710466"/>
              <a:gd name="connsiteX113" fmla="*/ 515359 w 622446"/>
              <a:gd name="connsiteY113" fmla="*/ 305733 h 710466"/>
              <a:gd name="connsiteX114" fmla="*/ 513577 w 622446"/>
              <a:gd name="connsiteY114" fmla="*/ 308515 h 710466"/>
              <a:gd name="connsiteX115" fmla="*/ 512844 w 622446"/>
              <a:gd name="connsiteY115" fmla="*/ 311820 h 710466"/>
              <a:gd name="connsiteX116" fmla="*/ 491079 w 622446"/>
              <a:gd name="connsiteY116" fmla="*/ 311267 h 710466"/>
              <a:gd name="connsiteX117" fmla="*/ 491346 w 622446"/>
              <a:gd name="connsiteY117" fmla="*/ 313334 h 710466"/>
              <a:gd name="connsiteX118" fmla="*/ 493346 w 622446"/>
              <a:gd name="connsiteY118" fmla="*/ 316773 h 710466"/>
              <a:gd name="connsiteX119" fmla="*/ 494937 w 622446"/>
              <a:gd name="connsiteY119" fmla="*/ 317983 h 710466"/>
              <a:gd name="connsiteX120" fmla="*/ 498861 w 622446"/>
              <a:gd name="connsiteY120" fmla="*/ 319049 h 710466"/>
              <a:gd name="connsiteX121" fmla="*/ 501871 w 622446"/>
              <a:gd name="connsiteY121" fmla="*/ 318373 h 710466"/>
              <a:gd name="connsiteX122" fmla="*/ 504367 w 622446"/>
              <a:gd name="connsiteY122" fmla="*/ 316773 h 710466"/>
              <a:gd name="connsiteX123" fmla="*/ 505967 w 622446"/>
              <a:gd name="connsiteY123" fmla="*/ 314258 h 710466"/>
              <a:gd name="connsiteX124" fmla="*/ 506643 w 622446"/>
              <a:gd name="connsiteY124" fmla="*/ 311267 h 710466"/>
              <a:gd name="connsiteX125" fmla="*/ 506357 w 622446"/>
              <a:gd name="connsiteY125" fmla="*/ 309201 h 710466"/>
              <a:gd name="connsiteX126" fmla="*/ 504357 w 622446"/>
              <a:gd name="connsiteY126" fmla="*/ 305762 h 710466"/>
              <a:gd name="connsiteX127" fmla="*/ 502786 w 622446"/>
              <a:gd name="connsiteY127" fmla="*/ 304552 h 710466"/>
              <a:gd name="connsiteX128" fmla="*/ 498842 w 622446"/>
              <a:gd name="connsiteY128" fmla="*/ 303486 h 710466"/>
              <a:gd name="connsiteX129" fmla="*/ 495851 w 622446"/>
              <a:gd name="connsiteY129" fmla="*/ 304162 h 710466"/>
              <a:gd name="connsiteX130" fmla="*/ 493337 w 622446"/>
              <a:gd name="connsiteY130" fmla="*/ 305762 h 710466"/>
              <a:gd name="connsiteX131" fmla="*/ 491737 w 622446"/>
              <a:gd name="connsiteY131" fmla="*/ 308277 h 710466"/>
              <a:gd name="connsiteX132" fmla="*/ 491079 w 622446"/>
              <a:gd name="connsiteY132" fmla="*/ 311267 h 710466"/>
              <a:gd name="connsiteX133" fmla="*/ 472201 w 622446"/>
              <a:gd name="connsiteY133" fmla="*/ 315649 h 710466"/>
              <a:gd name="connsiteX134" fmla="*/ 472449 w 622446"/>
              <a:gd name="connsiteY134" fmla="*/ 317535 h 710466"/>
              <a:gd name="connsiteX135" fmla="*/ 474268 w 622446"/>
              <a:gd name="connsiteY135" fmla="*/ 320650 h 710466"/>
              <a:gd name="connsiteX136" fmla="*/ 475716 w 622446"/>
              <a:gd name="connsiteY136" fmla="*/ 321755 h 710466"/>
              <a:gd name="connsiteX137" fmla="*/ 479278 w 622446"/>
              <a:gd name="connsiteY137" fmla="*/ 322717 h 710466"/>
              <a:gd name="connsiteX138" fmla="*/ 481983 w 622446"/>
              <a:gd name="connsiteY138" fmla="*/ 322107 h 710466"/>
              <a:gd name="connsiteX139" fmla="*/ 484269 w 622446"/>
              <a:gd name="connsiteY139" fmla="*/ 320650 h 710466"/>
              <a:gd name="connsiteX140" fmla="*/ 485726 w 622446"/>
              <a:gd name="connsiteY140" fmla="*/ 318364 h 710466"/>
              <a:gd name="connsiteX141" fmla="*/ 486336 w 622446"/>
              <a:gd name="connsiteY141" fmla="*/ 315639 h 710466"/>
              <a:gd name="connsiteX142" fmla="*/ 486088 w 622446"/>
              <a:gd name="connsiteY142" fmla="*/ 313773 h 710466"/>
              <a:gd name="connsiteX143" fmla="*/ 484269 w 622446"/>
              <a:gd name="connsiteY143" fmla="*/ 310658 h 710466"/>
              <a:gd name="connsiteX144" fmla="*/ 482840 w 622446"/>
              <a:gd name="connsiteY144" fmla="*/ 309553 h 710466"/>
              <a:gd name="connsiteX145" fmla="*/ 479278 w 622446"/>
              <a:gd name="connsiteY145" fmla="*/ 308591 h 710466"/>
              <a:gd name="connsiteX146" fmla="*/ 476554 w 622446"/>
              <a:gd name="connsiteY146" fmla="*/ 309201 h 710466"/>
              <a:gd name="connsiteX147" fmla="*/ 474268 w 622446"/>
              <a:gd name="connsiteY147" fmla="*/ 310658 h 710466"/>
              <a:gd name="connsiteX148" fmla="*/ 472810 w 622446"/>
              <a:gd name="connsiteY148" fmla="*/ 312925 h 710466"/>
              <a:gd name="connsiteX149" fmla="*/ 472201 w 622446"/>
              <a:gd name="connsiteY149" fmla="*/ 315649 h 710466"/>
              <a:gd name="connsiteX150" fmla="*/ 460580 w 622446"/>
              <a:gd name="connsiteY150" fmla="*/ 327936 h 710466"/>
              <a:gd name="connsiteX151" fmla="*/ 460580 w 622446"/>
              <a:gd name="connsiteY151" fmla="*/ 315830 h 710466"/>
              <a:gd name="connsiteX152" fmla="*/ 460580 w 622446"/>
              <a:gd name="connsiteY152" fmla="*/ 327936 h 710466"/>
              <a:gd name="connsiteX153" fmla="*/ 488831 w 622446"/>
              <a:gd name="connsiteY153" fmla="*/ 584387 h 710466"/>
              <a:gd name="connsiteX154" fmla="*/ 470153 w 622446"/>
              <a:gd name="connsiteY154" fmla="*/ 595541 h 710466"/>
              <a:gd name="connsiteX155" fmla="*/ 490794 w 622446"/>
              <a:gd name="connsiteY155" fmla="*/ 608790 h 710466"/>
              <a:gd name="connsiteX156" fmla="*/ 488831 w 622446"/>
              <a:gd name="connsiteY156" fmla="*/ 584387 h 710466"/>
              <a:gd name="connsiteX157" fmla="*/ 528713 w 622446"/>
              <a:gd name="connsiteY157" fmla="*/ 549554 h 710466"/>
              <a:gd name="connsiteX158" fmla="*/ 506453 w 622446"/>
              <a:gd name="connsiteY158" fmla="*/ 567128 h 710466"/>
              <a:gd name="connsiteX159" fmla="*/ 539000 w 622446"/>
              <a:gd name="connsiteY159" fmla="*/ 587854 h 710466"/>
              <a:gd name="connsiteX160" fmla="*/ 528713 w 622446"/>
              <a:gd name="connsiteY160" fmla="*/ 549554 h 710466"/>
              <a:gd name="connsiteX161" fmla="*/ 532827 w 622446"/>
              <a:gd name="connsiteY161" fmla="*/ 487451 h 710466"/>
              <a:gd name="connsiteX162" fmla="*/ 529675 w 622446"/>
              <a:gd name="connsiteY162" fmla="*/ 462010 h 710466"/>
              <a:gd name="connsiteX163" fmla="*/ 532827 w 622446"/>
              <a:gd name="connsiteY163" fmla="*/ 487451 h 710466"/>
              <a:gd name="connsiteX164" fmla="*/ 551363 w 622446"/>
              <a:gd name="connsiteY164" fmla="*/ 505568 h 710466"/>
              <a:gd name="connsiteX165" fmla="*/ 527170 w 622446"/>
              <a:gd name="connsiteY165" fmla="*/ 521237 h 710466"/>
              <a:gd name="connsiteX166" fmla="*/ 539609 w 622446"/>
              <a:gd name="connsiteY166" fmla="*/ 532648 h 710466"/>
              <a:gd name="connsiteX167" fmla="*/ 551363 w 622446"/>
              <a:gd name="connsiteY167" fmla="*/ 505568 h 710466"/>
              <a:gd name="connsiteX168" fmla="*/ 562184 w 622446"/>
              <a:gd name="connsiteY168" fmla="*/ 441960 h 710466"/>
              <a:gd name="connsiteX169" fmla="*/ 572680 w 622446"/>
              <a:gd name="connsiteY169" fmla="*/ 421157 h 710466"/>
              <a:gd name="connsiteX170" fmla="*/ 572499 w 622446"/>
              <a:gd name="connsiteY170" fmla="*/ 375542 h 710466"/>
              <a:gd name="connsiteX171" fmla="*/ 545191 w 622446"/>
              <a:gd name="connsiteY171" fmla="*/ 339128 h 710466"/>
              <a:gd name="connsiteX172" fmla="*/ 501376 w 622446"/>
              <a:gd name="connsiteY172" fmla="*/ 325936 h 710466"/>
              <a:gd name="connsiteX173" fmla="*/ 475316 w 622446"/>
              <a:gd name="connsiteY173" fmla="*/ 331499 h 710466"/>
              <a:gd name="connsiteX174" fmla="*/ 463657 w 622446"/>
              <a:gd name="connsiteY174" fmla="*/ 337556 h 710466"/>
              <a:gd name="connsiteX175" fmla="*/ 458028 w 622446"/>
              <a:gd name="connsiteY175" fmla="*/ 341690 h 710466"/>
              <a:gd name="connsiteX176" fmla="*/ 455532 w 622446"/>
              <a:gd name="connsiteY176" fmla="*/ 343957 h 710466"/>
              <a:gd name="connsiteX177" fmla="*/ 454199 w 622446"/>
              <a:gd name="connsiteY177" fmla="*/ 347024 h 710466"/>
              <a:gd name="connsiteX178" fmla="*/ 456894 w 622446"/>
              <a:gd name="connsiteY178" fmla="*/ 349720 h 710466"/>
              <a:gd name="connsiteX179" fmla="*/ 459475 w 622446"/>
              <a:gd name="connsiteY179" fmla="*/ 349082 h 710466"/>
              <a:gd name="connsiteX180" fmla="*/ 461647 w 622446"/>
              <a:gd name="connsiteY180" fmla="*/ 347491 h 710466"/>
              <a:gd name="connsiteX181" fmla="*/ 466124 w 622446"/>
              <a:gd name="connsiteY181" fmla="*/ 344443 h 710466"/>
              <a:gd name="connsiteX182" fmla="*/ 468991 w 622446"/>
              <a:gd name="connsiteY182" fmla="*/ 342748 h 710466"/>
              <a:gd name="connsiteX183" fmla="*/ 468810 w 622446"/>
              <a:gd name="connsiteY183" fmla="*/ 351663 h 710466"/>
              <a:gd name="connsiteX184" fmla="*/ 470448 w 622446"/>
              <a:gd name="connsiteY184" fmla="*/ 367065 h 710466"/>
              <a:gd name="connsiteX185" fmla="*/ 480983 w 622446"/>
              <a:gd name="connsiteY185" fmla="*/ 396211 h 710466"/>
              <a:gd name="connsiteX186" fmla="*/ 524407 w 622446"/>
              <a:gd name="connsiteY186" fmla="*/ 435997 h 710466"/>
              <a:gd name="connsiteX187" fmla="*/ 550144 w 622446"/>
              <a:gd name="connsiteY187" fmla="*/ 443684 h 710466"/>
              <a:gd name="connsiteX188" fmla="*/ 540505 w 622446"/>
              <a:gd name="connsiteY188" fmla="*/ 452666 h 710466"/>
              <a:gd name="connsiteX189" fmla="*/ 545143 w 622446"/>
              <a:gd name="connsiteY189" fmla="*/ 458676 h 710466"/>
              <a:gd name="connsiteX190" fmla="*/ 562184 w 622446"/>
              <a:gd name="connsiteY190" fmla="*/ 441960 h 710466"/>
              <a:gd name="connsiteX191" fmla="*/ 574680 w 622446"/>
              <a:gd name="connsiteY191" fmla="*/ 438026 h 710466"/>
              <a:gd name="connsiteX192" fmla="*/ 574680 w 622446"/>
              <a:gd name="connsiteY192" fmla="*/ 450256 h 710466"/>
              <a:gd name="connsiteX193" fmla="*/ 574680 w 622446"/>
              <a:gd name="connsiteY193" fmla="*/ 438026 h 710466"/>
              <a:gd name="connsiteX194" fmla="*/ 585215 w 622446"/>
              <a:gd name="connsiteY194" fmla="*/ 416138 h 710466"/>
              <a:gd name="connsiteX195" fmla="*/ 585215 w 622446"/>
              <a:gd name="connsiteY195" fmla="*/ 428987 h 710466"/>
              <a:gd name="connsiteX196" fmla="*/ 585215 w 622446"/>
              <a:gd name="connsiteY196" fmla="*/ 416138 h 710466"/>
              <a:gd name="connsiteX197" fmla="*/ 598588 w 622446"/>
              <a:gd name="connsiteY197" fmla="*/ 402908 h 710466"/>
              <a:gd name="connsiteX198" fmla="*/ 598321 w 622446"/>
              <a:gd name="connsiteY198" fmla="*/ 400879 h 710466"/>
              <a:gd name="connsiteX199" fmla="*/ 596359 w 622446"/>
              <a:gd name="connsiteY199" fmla="*/ 397526 h 710466"/>
              <a:gd name="connsiteX200" fmla="*/ 594826 w 622446"/>
              <a:gd name="connsiteY200" fmla="*/ 396335 h 710466"/>
              <a:gd name="connsiteX201" fmla="*/ 590978 w 622446"/>
              <a:gd name="connsiteY201" fmla="*/ 395288 h 710466"/>
              <a:gd name="connsiteX202" fmla="*/ 588034 w 622446"/>
              <a:gd name="connsiteY202" fmla="*/ 395945 h 710466"/>
              <a:gd name="connsiteX203" fmla="*/ 585596 w 622446"/>
              <a:gd name="connsiteY203" fmla="*/ 397535 h 710466"/>
              <a:gd name="connsiteX204" fmla="*/ 584005 w 622446"/>
              <a:gd name="connsiteY204" fmla="*/ 399974 h 710466"/>
              <a:gd name="connsiteX205" fmla="*/ 583348 w 622446"/>
              <a:gd name="connsiteY205" fmla="*/ 402917 h 710466"/>
              <a:gd name="connsiteX206" fmla="*/ 583634 w 622446"/>
              <a:gd name="connsiteY206" fmla="*/ 404927 h 710466"/>
              <a:gd name="connsiteX207" fmla="*/ 585596 w 622446"/>
              <a:gd name="connsiteY207" fmla="*/ 408299 h 710466"/>
              <a:gd name="connsiteX208" fmla="*/ 587130 w 622446"/>
              <a:gd name="connsiteY208" fmla="*/ 409489 h 710466"/>
              <a:gd name="connsiteX209" fmla="*/ 590978 w 622446"/>
              <a:gd name="connsiteY209" fmla="*/ 410528 h 710466"/>
              <a:gd name="connsiteX210" fmla="*/ 593921 w 622446"/>
              <a:gd name="connsiteY210" fmla="*/ 409870 h 710466"/>
              <a:gd name="connsiteX211" fmla="*/ 596359 w 622446"/>
              <a:gd name="connsiteY211" fmla="*/ 408299 h 710466"/>
              <a:gd name="connsiteX212" fmla="*/ 597950 w 622446"/>
              <a:gd name="connsiteY212" fmla="*/ 405860 h 710466"/>
              <a:gd name="connsiteX213" fmla="*/ 598588 w 622446"/>
              <a:gd name="connsiteY213" fmla="*/ 402908 h 710466"/>
              <a:gd name="connsiteX214" fmla="*/ 591940 w 622446"/>
              <a:gd name="connsiteY214" fmla="*/ 370161 h 710466"/>
              <a:gd name="connsiteX215" fmla="*/ 591940 w 622446"/>
              <a:gd name="connsiteY215" fmla="*/ 388668 h 710466"/>
              <a:gd name="connsiteX216" fmla="*/ 591940 w 622446"/>
              <a:gd name="connsiteY216" fmla="*/ 370161 h 710466"/>
              <a:gd name="connsiteX217" fmla="*/ 536961 w 622446"/>
              <a:gd name="connsiteY217" fmla="*/ 342976 h 710466"/>
              <a:gd name="connsiteX218" fmla="*/ 496318 w 622446"/>
              <a:gd name="connsiteY218" fmla="*/ 333832 h 710466"/>
              <a:gd name="connsiteX219" fmla="*/ 486050 w 622446"/>
              <a:gd name="connsiteY219" fmla="*/ 335690 h 710466"/>
              <a:gd name="connsiteX220" fmla="*/ 487936 w 622446"/>
              <a:gd name="connsiteY220" fmla="*/ 336204 h 710466"/>
              <a:gd name="connsiteX221" fmla="*/ 502824 w 622446"/>
              <a:gd name="connsiteY221" fmla="*/ 341890 h 710466"/>
              <a:gd name="connsiteX222" fmla="*/ 563212 w 622446"/>
              <a:gd name="connsiteY222" fmla="*/ 423482 h 710466"/>
              <a:gd name="connsiteX223" fmla="*/ 566365 w 622446"/>
              <a:gd name="connsiteY223" fmla="*/ 413890 h 710466"/>
              <a:gd name="connsiteX224" fmla="*/ 536961 w 622446"/>
              <a:gd name="connsiteY224" fmla="*/ 342976 h 710466"/>
              <a:gd name="connsiteX225" fmla="*/ 535914 w 622446"/>
              <a:gd name="connsiteY225" fmla="*/ 423872 h 710466"/>
              <a:gd name="connsiteX226" fmla="*/ 522474 w 622446"/>
              <a:gd name="connsiteY226" fmla="*/ 426425 h 710466"/>
              <a:gd name="connsiteX227" fmla="*/ 555964 w 622446"/>
              <a:gd name="connsiteY227" fmla="*/ 436759 h 710466"/>
              <a:gd name="connsiteX228" fmla="*/ 556716 w 622446"/>
              <a:gd name="connsiteY228" fmla="*/ 435693 h 710466"/>
              <a:gd name="connsiteX229" fmla="*/ 552668 w 622446"/>
              <a:gd name="connsiteY229" fmla="*/ 411451 h 710466"/>
              <a:gd name="connsiteX230" fmla="*/ 535914 w 622446"/>
              <a:gd name="connsiteY230" fmla="*/ 423872 h 710466"/>
              <a:gd name="connsiteX231" fmla="*/ 484126 w 622446"/>
              <a:gd name="connsiteY231" fmla="*/ 341995 h 710466"/>
              <a:gd name="connsiteX232" fmla="*/ 477268 w 622446"/>
              <a:gd name="connsiteY232" fmla="*/ 339966 h 710466"/>
              <a:gd name="connsiteX233" fmla="*/ 475963 w 622446"/>
              <a:gd name="connsiteY233" fmla="*/ 339595 h 710466"/>
              <a:gd name="connsiteX234" fmla="*/ 475897 w 622446"/>
              <a:gd name="connsiteY234" fmla="*/ 353482 h 710466"/>
              <a:gd name="connsiteX235" fmla="*/ 478354 w 622446"/>
              <a:gd name="connsiteY235" fmla="*/ 369027 h 710466"/>
              <a:gd name="connsiteX236" fmla="*/ 483669 w 622446"/>
              <a:gd name="connsiteY236" fmla="*/ 384448 h 710466"/>
              <a:gd name="connsiteX237" fmla="*/ 483793 w 622446"/>
              <a:gd name="connsiteY237" fmla="*/ 383915 h 710466"/>
              <a:gd name="connsiteX238" fmla="*/ 494670 w 622446"/>
              <a:gd name="connsiteY238" fmla="*/ 364007 h 710466"/>
              <a:gd name="connsiteX239" fmla="*/ 503243 w 622446"/>
              <a:gd name="connsiteY239" fmla="*/ 356540 h 710466"/>
              <a:gd name="connsiteX240" fmla="*/ 508586 w 622446"/>
              <a:gd name="connsiteY240" fmla="*/ 353206 h 710466"/>
              <a:gd name="connsiteX241" fmla="*/ 496642 w 622446"/>
              <a:gd name="connsiteY241" fmla="*/ 346843 h 710466"/>
              <a:gd name="connsiteX242" fmla="*/ 484126 w 622446"/>
              <a:gd name="connsiteY242" fmla="*/ 341995 h 710466"/>
              <a:gd name="connsiteX243" fmla="*/ 436854 w 622446"/>
              <a:gd name="connsiteY243" fmla="*/ 358378 h 710466"/>
              <a:gd name="connsiteX244" fmla="*/ 412184 w 622446"/>
              <a:gd name="connsiteY244" fmla="*/ 331803 h 710466"/>
              <a:gd name="connsiteX245" fmla="*/ 411631 w 622446"/>
              <a:gd name="connsiteY245" fmla="*/ 331537 h 710466"/>
              <a:gd name="connsiteX246" fmla="*/ 370226 w 622446"/>
              <a:gd name="connsiteY246" fmla="*/ 360464 h 710466"/>
              <a:gd name="connsiteX247" fmla="*/ 367445 w 622446"/>
              <a:gd name="connsiteY247" fmla="*/ 362569 h 710466"/>
              <a:gd name="connsiteX248" fmla="*/ 378475 w 622446"/>
              <a:gd name="connsiteY248" fmla="*/ 368217 h 710466"/>
              <a:gd name="connsiteX249" fmla="*/ 393572 w 622446"/>
              <a:gd name="connsiteY249" fmla="*/ 386077 h 710466"/>
              <a:gd name="connsiteX250" fmla="*/ 399725 w 622446"/>
              <a:gd name="connsiteY250" fmla="*/ 411909 h 710466"/>
              <a:gd name="connsiteX251" fmla="*/ 408974 w 622446"/>
              <a:gd name="connsiteY251" fmla="*/ 432892 h 710466"/>
              <a:gd name="connsiteX252" fmla="*/ 426157 w 622446"/>
              <a:gd name="connsiteY252" fmla="*/ 445818 h 710466"/>
              <a:gd name="connsiteX253" fmla="*/ 469239 w 622446"/>
              <a:gd name="connsiteY253" fmla="*/ 462324 h 710466"/>
              <a:gd name="connsiteX254" fmla="*/ 497471 w 622446"/>
              <a:gd name="connsiteY254" fmla="*/ 481555 h 710466"/>
              <a:gd name="connsiteX255" fmla="*/ 493499 w 622446"/>
              <a:gd name="connsiteY255" fmla="*/ 474126 h 710466"/>
              <a:gd name="connsiteX256" fmla="*/ 462895 w 622446"/>
              <a:gd name="connsiteY256" fmla="*/ 445075 h 710466"/>
              <a:gd name="connsiteX257" fmla="*/ 448617 w 622446"/>
              <a:gd name="connsiteY257" fmla="*/ 429730 h 710466"/>
              <a:gd name="connsiteX258" fmla="*/ 440597 w 622446"/>
              <a:gd name="connsiteY258" fmla="*/ 407622 h 710466"/>
              <a:gd name="connsiteX259" fmla="*/ 436854 w 622446"/>
              <a:gd name="connsiteY259" fmla="*/ 358378 h 710466"/>
              <a:gd name="connsiteX260" fmla="*/ 433186 w 622446"/>
              <a:gd name="connsiteY260" fmla="*/ 586292 h 710466"/>
              <a:gd name="connsiteX261" fmla="*/ 374598 w 622446"/>
              <a:gd name="connsiteY261" fmla="*/ 601999 h 710466"/>
              <a:gd name="connsiteX262" fmla="*/ 210978 w 622446"/>
              <a:gd name="connsiteY262" fmla="*/ 624421 h 710466"/>
              <a:gd name="connsiteX263" fmla="*/ 206882 w 622446"/>
              <a:gd name="connsiteY263" fmla="*/ 606847 h 710466"/>
              <a:gd name="connsiteX264" fmla="*/ 211016 w 622446"/>
              <a:gd name="connsiteY264" fmla="*/ 601056 h 710466"/>
              <a:gd name="connsiteX265" fmla="*/ 227932 w 622446"/>
              <a:gd name="connsiteY265" fmla="*/ 580720 h 710466"/>
              <a:gd name="connsiteX266" fmla="*/ 230123 w 622446"/>
              <a:gd name="connsiteY266" fmla="*/ 578387 h 710466"/>
              <a:gd name="connsiteX267" fmla="*/ 231171 w 622446"/>
              <a:gd name="connsiteY267" fmla="*/ 578977 h 710466"/>
              <a:gd name="connsiteX268" fmla="*/ 241639 w 622446"/>
              <a:gd name="connsiteY268" fmla="*/ 581263 h 710466"/>
              <a:gd name="connsiteX269" fmla="*/ 242953 w 622446"/>
              <a:gd name="connsiteY269" fmla="*/ 575615 h 710466"/>
              <a:gd name="connsiteX270" fmla="*/ 236448 w 622446"/>
              <a:gd name="connsiteY270" fmla="*/ 571929 h 710466"/>
              <a:gd name="connsiteX271" fmla="*/ 242239 w 622446"/>
              <a:gd name="connsiteY271" fmla="*/ 566423 h 710466"/>
              <a:gd name="connsiteX272" fmla="*/ 242810 w 622446"/>
              <a:gd name="connsiteY272" fmla="*/ 566728 h 710466"/>
              <a:gd name="connsiteX273" fmla="*/ 246106 w 622446"/>
              <a:gd name="connsiteY273" fmla="*/ 568062 h 710466"/>
              <a:gd name="connsiteX274" fmla="*/ 247497 w 622446"/>
              <a:gd name="connsiteY274" fmla="*/ 568414 h 710466"/>
              <a:gd name="connsiteX275" fmla="*/ 248563 w 622446"/>
              <a:gd name="connsiteY275" fmla="*/ 568557 h 710466"/>
              <a:gd name="connsiteX276" fmla="*/ 249954 w 622446"/>
              <a:gd name="connsiteY276" fmla="*/ 568452 h 710466"/>
              <a:gd name="connsiteX277" fmla="*/ 250097 w 622446"/>
              <a:gd name="connsiteY277" fmla="*/ 568433 h 710466"/>
              <a:gd name="connsiteX278" fmla="*/ 253488 w 622446"/>
              <a:gd name="connsiteY278" fmla="*/ 565937 h 710466"/>
              <a:gd name="connsiteX279" fmla="*/ 251992 w 622446"/>
              <a:gd name="connsiteY279" fmla="*/ 562394 h 710466"/>
              <a:gd name="connsiteX280" fmla="*/ 251907 w 622446"/>
              <a:gd name="connsiteY280" fmla="*/ 562289 h 710466"/>
              <a:gd name="connsiteX281" fmla="*/ 251945 w 622446"/>
              <a:gd name="connsiteY281" fmla="*/ 562356 h 710466"/>
              <a:gd name="connsiteX282" fmla="*/ 251640 w 622446"/>
              <a:gd name="connsiteY282" fmla="*/ 561985 h 710466"/>
              <a:gd name="connsiteX283" fmla="*/ 249878 w 622446"/>
              <a:gd name="connsiteY283" fmla="*/ 560842 h 710466"/>
              <a:gd name="connsiteX284" fmla="*/ 249078 w 622446"/>
              <a:gd name="connsiteY284" fmla="*/ 560413 h 710466"/>
              <a:gd name="connsiteX285" fmla="*/ 268556 w 622446"/>
              <a:gd name="connsiteY285" fmla="*/ 545402 h 710466"/>
              <a:gd name="connsiteX286" fmla="*/ 282958 w 622446"/>
              <a:gd name="connsiteY286" fmla="*/ 544906 h 710466"/>
              <a:gd name="connsiteX287" fmla="*/ 289664 w 622446"/>
              <a:gd name="connsiteY287" fmla="*/ 543782 h 710466"/>
              <a:gd name="connsiteX288" fmla="*/ 289826 w 622446"/>
              <a:gd name="connsiteY288" fmla="*/ 543992 h 710466"/>
              <a:gd name="connsiteX289" fmla="*/ 322125 w 622446"/>
              <a:gd name="connsiteY289" fmla="*/ 554441 h 710466"/>
              <a:gd name="connsiteX290" fmla="*/ 350167 w 622446"/>
              <a:gd name="connsiteY290" fmla="*/ 536439 h 710466"/>
              <a:gd name="connsiteX291" fmla="*/ 348471 w 622446"/>
              <a:gd name="connsiteY291" fmla="*/ 532571 h 710466"/>
              <a:gd name="connsiteX292" fmla="*/ 313962 w 622446"/>
              <a:gd name="connsiteY292" fmla="*/ 525799 h 710466"/>
              <a:gd name="connsiteX293" fmla="*/ 291093 w 622446"/>
              <a:gd name="connsiteY293" fmla="*/ 538191 h 710466"/>
              <a:gd name="connsiteX294" fmla="*/ 289807 w 622446"/>
              <a:gd name="connsiteY294" fmla="*/ 538544 h 710466"/>
              <a:gd name="connsiteX295" fmla="*/ 282234 w 622446"/>
              <a:gd name="connsiteY295" fmla="*/ 539991 h 710466"/>
              <a:gd name="connsiteX296" fmla="*/ 276062 w 622446"/>
              <a:gd name="connsiteY296" fmla="*/ 540439 h 710466"/>
              <a:gd name="connsiteX297" fmla="*/ 305513 w 622446"/>
              <a:gd name="connsiteY297" fmla="*/ 524113 h 710466"/>
              <a:gd name="connsiteX298" fmla="*/ 340242 w 622446"/>
              <a:gd name="connsiteY298" fmla="*/ 510959 h 710466"/>
              <a:gd name="connsiteX299" fmla="*/ 345214 w 622446"/>
              <a:gd name="connsiteY299" fmla="*/ 514502 h 710466"/>
              <a:gd name="connsiteX300" fmla="*/ 352700 w 622446"/>
              <a:gd name="connsiteY300" fmla="*/ 518903 h 710466"/>
              <a:gd name="connsiteX301" fmla="*/ 361377 w 622446"/>
              <a:gd name="connsiteY301" fmla="*/ 522703 h 710466"/>
              <a:gd name="connsiteX302" fmla="*/ 370360 w 622446"/>
              <a:gd name="connsiteY302" fmla="*/ 524951 h 710466"/>
              <a:gd name="connsiteX303" fmla="*/ 371855 w 622446"/>
              <a:gd name="connsiteY303" fmla="*/ 518817 h 710466"/>
              <a:gd name="connsiteX304" fmla="*/ 364016 w 622446"/>
              <a:gd name="connsiteY304" fmla="*/ 515255 h 710466"/>
              <a:gd name="connsiteX305" fmla="*/ 356729 w 622446"/>
              <a:gd name="connsiteY305" fmla="*/ 511569 h 710466"/>
              <a:gd name="connsiteX306" fmla="*/ 350976 w 622446"/>
              <a:gd name="connsiteY306" fmla="*/ 508035 h 710466"/>
              <a:gd name="connsiteX307" fmla="*/ 354291 w 622446"/>
              <a:gd name="connsiteY307" fmla="*/ 507216 h 710466"/>
              <a:gd name="connsiteX308" fmla="*/ 375932 w 622446"/>
              <a:gd name="connsiteY308" fmla="*/ 503330 h 710466"/>
              <a:gd name="connsiteX309" fmla="*/ 382637 w 622446"/>
              <a:gd name="connsiteY309" fmla="*/ 508568 h 710466"/>
              <a:gd name="connsiteX310" fmla="*/ 389143 w 622446"/>
              <a:gd name="connsiteY310" fmla="*/ 512455 h 710466"/>
              <a:gd name="connsiteX311" fmla="*/ 403211 w 622446"/>
              <a:gd name="connsiteY311" fmla="*/ 519551 h 710466"/>
              <a:gd name="connsiteX312" fmla="*/ 406917 w 622446"/>
              <a:gd name="connsiteY312" fmla="*/ 517912 h 710466"/>
              <a:gd name="connsiteX313" fmla="*/ 406297 w 622446"/>
              <a:gd name="connsiteY313" fmla="*/ 513902 h 710466"/>
              <a:gd name="connsiteX314" fmla="*/ 393620 w 622446"/>
              <a:gd name="connsiteY314" fmla="*/ 504815 h 710466"/>
              <a:gd name="connsiteX315" fmla="*/ 388876 w 622446"/>
              <a:gd name="connsiteY315" fmla="*/ 501891 h 710466"/>
              <a:gd name="connsiteX316" fmla="*/ 405583 w 622446"/>
              <a:gd name="connsiteY316" fmla="*/ 500520 h 710466"/>
              <a:gd name="connsiteX317" fmla="*/ 405402 w 622446"/>
              <a:gd name="connsiteY317" fmla="*/ 494424 h 710466"/>
              <a:gd name="connsiteX318" fmla="*/ 386362 w 622446"/>
              <a:gd name="connsiteY318" fmla="*/ 495119 h 710466"/>
              <a:gd name="connsiteX319" fmla="*/ 386428 w 622446"/>
              <a:gd name="connsiteY319" fmla="*/ 495033 h 710466"/>
              <a:gd name="connsiteX320" fmla="*/ 391972 w 622446"/>
              <a:gd name="connsiteY320" fmla="*/ 488794 h 710466"/>
              <a:gd name="connsiteX321" fmla="*/ 402954 w 622446"/>
              <a:gd name="connsiteY321" fmla="*/ 475298 h 710466"/>
              <a:gd name="connsiteX322" fmla="*/ 401935 w 622446"/>
              <a:gd name="connsiteY322" fmla="*/ 470821 h 710466"/>
              <a:gd name="connsiteX323" fmla="*/ 397353 w 622446"/>
              <a:gd name="connsiteY323" fmla="*/ 471211 h 710466"/>
              <a:gd name="connsiteX324" fmla="*/ 385876 w 622446"/>
              <a:gd name="connsiteY324" fmla="*/ 483337 h 710466"/>
              <a:gd name="connsiteX325" fmla="*/ 380370 w 622446"/>
              <a:gd name="connsiteY325" fmla="*/ 489633 h 710466"/>
              <a:gd name="connsiteX326" fmla="*/ 374951 w 622446"/>
              <a:gd name="connsiteY326" fmla="*/ 496462 h 710466"/>
              <a:gd name="connsiteX327" fmla="*/ 348824 w 622446"/>
              <a:gd name="connsiteY327" fmla="*/ 501291 h 710466"/>
              <a:gd name="connsiteX328" fmla="*/ 349967 w 622446"/>
              <a:gd name="connsiteY328" fmla="*/ 499739 h 710466"/>
              <a:gd name="connsiteX329" fmla="*/ 356186 w 622446"/>
              <a:gd name="connsiteY329" fmla="*/ 491080 h 710466"/>
              <a:gd name="connsiteX330" fmla="*/ 361978 w 622446"/>
              <a:gd name="connsiteY330" fmla="*/ 482413 h 710466"/>
              <a:gd name="connsiteX331" fmla="*/ 367054 w 622446"/>
              <a:gd name="connsiteY331" fmla="*/ 473716 h 710466"/>
              <a:gd name="connsiteX332" fmla="*/ 361549 w 622446"/>
              <a:gd name="connsiteY332" fmla="*/ 469706 h 710466"/>
              <a:gd name="connsiteX333" fmla="*/ 354843 w 622446"/>
              <a:gd name="connsiteY333" fmla="*/ 477603 h 710466"/>
              <a:gd name="connsiteX334" fmla="*/ 348443 w 622446"/>
              <a:gd name="connsiteY334" fmla="*/ 486108 h 710466"/>
              <a:gd name="connsiteX335" fmla="*/ 342432 w 622446"/>
              <a:gd name="connsiteY335" fmla="*/ 494662 h 710466"/>
              <a:gd name="connsiteX336" fmla="*/ 337355 w 622446"/>
              <a:gd name="connsiteY336" fmla="*/ 503720 h 710466"/>
              <a:gd name="connsiteX337" fmla="*/ 337232 w 622446"/>
              <a:gd name="connsiteY337" fmla="*/ 504292 h 710466"/>
              <a:gd name="connsiteX338" fmla="*/ 267251 w 622446"/>
              <a:gd name="connsiteY338" fmla="*/ 536219 h 710466"/>
              <a:gd name="connsiteX339" fmla="*/ 267499 w 622446"/>
              <a:gd name="connsiteY339" fmla="*/ 535591 h 710466"/>
              <a:gd name="connsiteX340" fmla="*/ 271652 w 622446"/>
              <a:gd name="connsiteY340" fmla="*/ 526571 h 710466"/>
              <a:gd name="connsiteX341" fmla="*/ 273681 w 622446"/>
              <a:gd name="connsiteY341" fmla="*/ 522789 h 710466"/>
              <a:gd name="connsiteX342" fmla="*/ 305180 w 622446"/>
              <a:gd name="connsiteY342" fmla="*/ 506997 h 710466"/>
              <a:gd name="connsiteX343" fmla="*/ 321315 w 622446"/>
              <a:gd name="connsiteY343" fmla="*/ 469316 h 710466"/>
              <a:gd name="connsiteX344" fmla="*/ 317839 w 622446"/>
              <a:gd name="connsiteY344" fmla="*/ 466039 h 710466"/>
              <a:gd name="connsiteX345" fmla="*/ 279072 w 622446"/>
              <a:gd name="connsiteY345" fmla="*/ 486470 h 710466"/>
              <a:gd name="connsiteX346" fmla="*/ 268747 w 622446"/>
              <a:gd name="connsiteY346" fmla="*/ 520913 h 710466"/>
              <a:gd name="connsiteX347" fmla="*/ 267090 w 622446"/>
              <a:gd name="connsiteY347" fmla="*/ 524085 h 710466"/>
              <a:gd name="connsiteX348" fmla="*/ 262794 w 622446"/>
              <a:gd name="connsiteY348" fmla="*/ 533724 h 710466"/>
              <a:gd name="connsiteX349" fmla="*/ 260260 w 622446"/>
              <a:gd name="connsiteY349" fmla="*/ 540963 h 710466"/>
              <a:gd name="connsiteX350" fmla="*/ 253554 w 622446"/>
              <a:gd name="connsiteY350" fmla="*/ 545830 h 710466"/>
              <a:gd name="connsiteX351" fmla="*/ 242163 w 622446"/>
              <a:gd name="connsiteY351" fmla="*/ 554955 h 710466"/>
              <a:gd name="connsiteX352" fmla="*/ 242020 w 622446"/>
              <a:gd name="connsiteY352" fmla="*/ 554812 h 710466"/>
              <a:gd name="connsiteX353" fmla="*/ 241696 w 622446"/>
              <a:gd name="connsiteY353" fmla="*/ 554365 h 710466"/>
              <a:gd name="connsiteX354" fmla="*/ 240896 w 622446"/>
              <a:gd name="connsiteY354" fmla="*/ 553298 h 710466"/>
              <a:gd name="connsiteX355" fmla="*/ 239400 w 622446"/>
              <a:gd name="connsiteY355" fmla="*/ 550907 h 710466"/>
              <a:gd name="connsiteX356" fmla="*/ 238762 w 622446"/>
              <a:gd name="connsiteY356" fmla="*/ 549726 h 710466"/>
              <a:gd name="connsiteX357" fmla="*/ 237410 w 622446"/>
              <a:gd name="connsiteY357" fmla="*/ 547907 h 710466"/>
              <a:gd name="connsiteX358" fmla="*/ 232914 w 622446"/>
              <a:gd name="connsiteY358" fmla="*/ 547173 h 710466"/>
              <a:gd name="connsiteX359" fmla="*/ 230504 w 622446"/>
              <a:gd name="connsiteY359" fmla="*/ 550983 h 710466"/>
              <a:gd name="connsiteX360" fmla="*/ 233104 w 622446"/>
              <a:gd name="connsiteY360" fmla="*/ 557975 h 710466"/>
              <a:gd name="connsiteX361" fmla="*/ 235295 w 622446"/>
              <a:gd name="connsiteY361" fmla="*/ 560880 h 710466"/>
              <a:gd name="connsiteX362" fmla="*/ 229256 w 622446"/>
              <a:gd name="connsiteY362" fmla="*/ 566509 h 710466"/>
              <a:gd name="connsiteX363" fmla="*/ 228113 w 622446"/>
              <a:gd name="connsiteY363" fmla="*/ 565347 h 710466"/>
              <a:gd name="connsiteX364" fmla="*/ 227332 w 622446"/>
              <a:gd name="connsiteY364" fmla="*/ 564490 h 710466"/>
              <a:gd name="connsiteX365" fmla="*/ 227027 w 622446"/>
              <a:gd name="connsiteY365" fmla="*/ 564137 h 710466"/>
              <a:gd name="connsiteX366" fmla="*/ 226513 w 622446"/>
              <a:gd name="connsiteY366" fmla="*/ 563499 h 710466"/>
              <a:gd name="connsiteX367" fmla="*/ 225922 w 622446"/>
              <a:gd name="connsiteY367" fmla="*/ 562699 h 710466"/>
              <a:gd name="connsiteX368" fmla="*/ 224779 w 622446"/>
              <a:gd name="connsiteY368" fmla="*/ 561080 h 710466"/>
              <a:gd name="connsiteX369" fmla="*/ 220569 w 622446"/>
              <a:gd name="connsiteY369" fmla="*/ 554060 h 710466"/>
              <a:gd name="connsiteX370" fmla="*/ 215931 w 622446"/>
              <a:gd name="connsiteY370" fmla="*/ 552669 h 710466"/>
              <a:gd name="connsiteX371" fmla="*/ 213921 w 622446"/>
              <a:gd name="connsiteY371" fmla="*/ 557070 h 710466"/>
              <a:gd name="connsiteX372" fmla="*/ 213978 w 622446"/>
              <a:gd name="connsiteY372" fmla="*/ 557374 h 710466"/>
              <a:gd name="connsiteX373" fmla="*/ 214016 w 622446"/>
              <a:gd name="connsiteY373" fmla="*/ 557574 h 710466"/>
              <a:gd name="connsiteX374" fmla="*/ 213978 w 622446"/>
              <a:gd name="connsiteY374" fmla="*/ 557470 h 710466"/>
              <a:gd name="connsiteX375" fmla="*/ 213997 w 622446"/>
              <a:gd name="connsiteY375" fmla="*/ 557679 h 710466"/>
              <a:gd name="connsiteX376" fmla="*/ 214302 w 622446"/>
              <a:gd name="connsiteY376" fmla="*/ 559375 h 710466"/>
              <a:gd name="connsiteX377" fmla="*/ 214959 w 622446"/>
              <a:gd name="connsiteY377" fmla="*/ 561585 h 710466"/>
              <a:gd name="connsiteX378" fmla="*/ 217131 w 622446"/>
              <a:gd name="connsiteY378" fmla="*/ 566223 h 710466"/>
              <a:gd name="connsiteX379" fmla="*/ 222655 w 622446"/>
              <a:gd name="connsiteY379" fmla="*/ 573053 h 710466"/>
              <a:gd name="connsiteX380" fmla="*/ 217379 w 622446"/>
              <a:gd name="connsiteY380" fmla="*/ 578510 h 710466"/>
              <a:gd name="connsiteX381" fmla="*/ 203405 w 622446"/>
              <a:gd name="connsiteY381" fmla="*/ 595160 h 710466"/>
              <a:gd name="connsiteX382" fmla="*/ 192747 w 622446"/>
              <a:gd name="connsiteY382" fmla="*/ 567385 h 710466"/>
              <a:gd name="connsiteX383" fmla="*/ 193890 w 622446"/>
              <a:gd name="connsiteY383" fmla="*/ 565280 h 710466"/>
              <a:gd name="connsiteX384" fmla="*/ 206368 w 622446"/>
              <a:gd name="connsiteY384" fmla="*/ 543620 h 710466"/>
              <a:gd name="connsiteX385" fmla="*/ 233190 w 622446"/>
              <a:gd name="connsiteY385" fmla="*/ 502282 h 710466"/>
              <a:gd name="connsiteX386" fmla="*/ 296236 w 622446"/>
              <a:gd name="connsiteY386" fmla="*/ 426063 h 710466"/>
              <a:gd name="connsiteX387" fmla="*/ 360358 w 622446"/>
              <a:gd name="connsiteY387" fmla="*/ 368113 h 710466"/>
              <a:gd name="connsiteX388" fmla="*/ 368845 w 622446"/>
              <a:gd name="connsiteY388" fmla="*/ 371075 h 710466"/>
              <a:gd name="connsiteX389" fmla="*/ 384571 w 622446"/>
              <a:gd name="connsiteY389" fmla="*/ 385315 h 710466"/>
              <a:gd name="connsiteX390" fmla="*/ 391296 w 622446"/>
              <a:gd name="connsiteY390" fmla="*/ 408203 h 710466"/>
              <a:gd name="connsiteX391" fmla="*/ 398287 w 622446"/>
              <a:gd name="connsiteY391" fmla="*/ 431768 h 710466"/>
              <a:gd name="connsiteX392" fmla="*/ 412993 w 622446"/>
              <a:gd name="connsiteY392" fmla="*/ 447256 h 710466"/>
              <a:gd name="connsiteX393" fmla="*/ 453294 w 622446"/>
              <a:gd name="connsiteY393" fmla="*/ 465077 h 710466"/>
              <a:gd name="connsiteX394" fmla="*/ 491032 w 622446"/>
              <a:gd name="connsiteY394" fmla="*/ 486489 h 710466"/>
              <a:gd name="connsiteX395" fmla="*/ 499157 w 622446"/>
              <a:gd name="connsiteY395" fmla="*/ 526485 h 710466"/>
              <a:gd name="connsiteX396" fmla="*/ 433186 w 622446"/>
              <a:gd name="connsiteY396" fmla="*/ 586292 h 710466"/>
              <a:gd name="connsiteX397" fmla="*/ 479383 w 622446"/>
              <a:gd name="connsiteY397" fmla="*/ 518789 h 710466"/>
              <a:gd name="connsiteX398" fmla="*/ 492861 w 622446"/>
              <a:gd name="connsiteY398" fmla="*/ 512016 h 710466"/>
              <a:gd name="connsiteX399" fmla="*/ 483659 w 622446"/>
              <a:gd name="connsiteY399" fmla="*/ 499415 h 710466"/>
              <a:gd name="connsiteX400" fmla="*/ 479383 w 622446"/>
              <a:gd name="connsiteY400" fmla="*/ 518789 h 710466"/>
              <a:gd name="connsiteX401" fmla="*/ 444683 w 622446"/>
              <a:gd name="connsiteY401" fmla="*/ 513388 h 710466"/>
              <a:gd name="connsiteX402" fmla="*/ 456523 w 622446"/>
              <a:gd name="connsiteY402" fmla="*/ 484956 h 710466"/>
              <a:gd name="connsiteX403" fmla="*/ 437216 w 622446"/>
              <a:gd name="connsiteY403" fmla="*/ 482851 h 710466"/>
              <a:gd name="connsiteX404" fmla="*/ 444683 w 622446"/>
              <a:gd name="connsiteY404" fmla="*/ 513388 h 710466"/>
              <a:gd name="connsiteX405" fmla="*/ 444893 w 622446"/>
              <a:gd name="connsiteY405" fmla="*/ 505939 h 710466"/>
              <a:gd name="connsiteX406" fmla="*/ 444978 w 622446"/>
              <a:gd name="connsiteY406" fmla="*/ 488290 h 710466"/>
              <a:gd name="connsiteX407" fmla="*/ 444893 w 622446"/>
              <a:gd name="connsiteY407" fmla="*/ 505939 h 710466"/>
              <a:gd name="connsiteX408" fmla="*/ 165839 w 622446"/>
              <a:gd name="connsiteY408" fmla="*/ 520770 h 710466"/>
              <a:gd name="connsiteX409" fmla="*/ 140940 w 622446"/>
              <a:gd name="connsiteY409" fmla="*/ 491252 h 710466"/>
              <a:gd name="connsiteX410" fmla="*/ 387495 w 622446"/>
              <a:gd name="connsiteY410" fmla="*/ 52749 h 710466"/>
              <a:gd name="connsiteX411" fmla="*/ 515301 w 622446"/>
              <a:gd name="connsiteY411" fmla="*/ 0 h 710466"/>
              <a:gd name="connsiteX412" fmla="*/ 551506 w 622446"/>
              <a:gd name="connsiteY412" fmla="*/ 60055 h 710466"/>
              <a:gd name="connsiteX413" fmla="*/ 566517 w 622446"/>
              <a:gd name="connsiteY413" fmla="*/ 155972 h 710466"/>
              <a:gd name="connsiteX414" fmla="*/ 505462 w 622446"/>
              <a:gd name="connsiteY414" fmla="*/ 284169 h 710466"/>
              <a:gd name="connsiteX415" fmla="*/ 472182 w 622446"/>
              <a:gd name="connsiteY415" fmla="*/ 292456 h 710466"/>
              <a:gd name="connsiteX416" fmla="*/ 409917 w 622446"/>
              <a:gd name="connsiteY416" fmla="*/ 323012 h 710466"/>
              <a:gd name="connsiteX417" fmla="*/ 402059 w 622446"/>
              <a:gd name="connsiteY417" fmla="*/ 328041 h 710466"/>
              <a:gd name="connsiteX418" fmla="*/ 377122 w 622446"/>
              <a:gd name="connsiteY418" fmla="*/ 345157 h 710466"/>
              <a:gd name="connsiteX419" fmla="*/ 356891 w 622446"/>
              <a:gd name="connsiteY419" fmla="*/ 360359 h 710466"/>
              <a:gd name="connsiteX420" fmla="*/ 347728 w 622446"/>
              <a:gd name="connsiteY420" fmla="*/ 367665 h 710466"/>
              <a:gd name="connsiteX421" fmla="*/ 300189 w 622446"/>
              <a:gd name="connsiteY421" fmla="*/ 410499 h 710466"/>
              <a:gd name="connsiteX422" fmla="*/ 234323 w 622446"/>
              <a:gd name="connsiteY422" fmla="*/ 487432 h 710466"/>
              <a:gd name="connsiteX423" fmla="*/ 189137 w 622446"/>
              <a:gd name="connsiteY423" fmla="*/ 559622 h 710466"/>
              <a:gd name="connsiteX424" fmla="*/ 165839 w 622446"/>
              <a:gd name="connsiteY424" fmla="*/ 520770 h 710466"/>
              <a:gd name="connsiteX425" fmla="*/ 388124 w 622446"/>
              <a:gd name="connsiteY425" fmla="*/ 313639 h 710466"/>
              <a:gd name="connsiteX426" fmla="*/ 377179 w 622446"/>
              <a:gd name="connsiteY426" fmla="*/ 324564 h 710466"/>
              <a:gd name="connsiteX427" fmla="*/ 388124 w 622446"/>
              <a:gd name="connsiteY427" fmla="*/ 313639 h 710466"/>
              <a:gd name="connsiteX428" fmla="*/ 416499 w 622446"/>
              <a:gd name="connsiteY428" fmla="*/ 295313 h 710466"/>
              <a:gd name="connsiteX429" fmla="*/ 403526 w 622446"/>
              <a:gd name="connsiteY429" fmla="*/ 308305 h 710466"/>
              <a:gd name="connsiteX430" fmla="*/ 416499 w 622446"/>
              <a:gd name="connsiteY430" fmla="*/ 295313 h 710466"/>
              <a:gd name="connsiteX431" fmla="*/ 440968 w 622446"/>
              <a:gd name="connsiteY431" fmla="*/ 266671 h 710466"/>
              <a:gd name="connsiteX432" fmla="*/ 440968 w 622446"/>
              <a:gd name="connsiteY432" fmla="*/ 290170 h 710466"/>
              <a:gd name="connsiteX433" fmla="*/ 440968 w 622446"/>
              <a:gd name="connsiteY433" fmla="*/ 266671 h 710466"/>
              <a:gd name="connsiteX434" fmla="*/ 466391 w 622446"/>
              <a:gd name="connsiteY434" fmla="*/ 241621 h 710466"/>
              <a:gd name="connsiteX435" fmla="*/ 458723 w 622446"/>
              <a:gd name="connsiteY435" fmla="*/ 257270 h 710466"/>
              <a:gd name="connsiteX436" fmla="*/ 480878 w 622446"/>
              <a:gd name="connsiteY436" fmla="*/ 263119 h 710466"/>
              <a:gd name="connsiteX437" fmla="*/ 466391 w 622446"/>
              <a:gd name="connsiteY437" fmla="*/ 241621 h 710466"/>
              <a:gd name="connsiteX438" fmla="*/ 528675 w 622446"/>
              <a:gd name="connsiteY438" fmla="*/ 110433 h 710466"/>
              <a:gd name="connsiteX439" fmla="*/ 517873 w 622446"/>
              <a:gd name="connsiteY439" fmla="*/ 106604 h 710466"/>
              <a:gd name="connsiteX440" fmla="*/ 513130 w 622446"/>
              <a:gd name="connsiteY440" fmla="*/ 107242 h 710466"/>
              <a:gd name="connsiteX441" fmla="*/ 508872 w 622446"/>
              <a:gd name="connsiteY441" fmla="*/ 109042 h 710466"/>
              <a:gd name="connsiteX442" fmla="*/ 522512 w 622446"/>
              <a:gd name="connsiteY442" fmla="*/ 141856 h 710466"/>
              <a:gd name="connsiteX443" fmla="*/ 533275 w 622446"/>
              <a:gd name="connsiteY443" fmla="*/ 133445 h 710466"/>
              <a:gd name="connsiteX444" fmla="*/ 535075 w 622446"/>
              <a:gd name="connsiteY444" fmla="*/ 129188 h 710466"/>
              <a:gd name="connsiteX445" fmla="*/ 528675 w 622446"/>
              <a:gd name="connsiteY445" fmla="*/ 110433 h 710466"/>
              <a:gd name="connsiteX446" fmla="*/ 512434 w 622446"/>
              <a:gd name="connsiteY446" fmla="*/ 64541 h 710466"/>
              <a:gd name="connsiteX447" fmla="*/ 517549 w 622446"/>
              <a:gd name="connsiteY447" fmla="*/ 89945 h 710466"/>
              <a:gd name="connsiteX448" fmla="*/ 530351 w 622446"/>
              <a:gd name="connsiteY448" fmla="*/ 73152 h 710466"/>
              <a:gd name="connsiteX449" fmla="*/ 512434 w 622446"/>
              <a:gd name="connsiteY449" fmla="*/ 64541 h 710466"/>
              <a:gd name="connsiteX450" fmla="*/ 507672 w 622446"/>
              <a:gd name="connsiteY450" fmla="*/ 50854 h 710466"/>
              <a:gd name="connsiteX451" fmla="*/ 507672 w 622446"/>
              <a:gd name="connsiteY451" fmla="*/ 25098 h 710466"/>
              <a:gd name="connsiteX452" fmla="*/ 507672 w 622446"/>
              <a:gd name="connsiteY452" fmla="*/ 50854 h 710466"/>
              <a:gd name="connsiteX453" fmla="*/ 499099 w 622446"/>
              <a:gd name="connsiteY453" fmla="*/ 184052 h 710466"/>
              <a:gd name="connsiteX454" fmla="*/ 522807 w 622446"/>
              <a:gd name="connsiteY454" fmla="*/ 160344 h 710466"/>
              <a:gd name="connsiteX455" fmla="*/ 499099 w 622446"/>
              <a:gd name="connsiteY455" fmla="*/ 184052 h 710466"/>
              <a:gd name="connsiteX456" fmla="*/ 493661 w 622446"/>
              <a:gd name="connsiteY456" fmla="*/ 233086 h 710466"/>
              <a:gd name="connsiteX457" fmla="*/ 493661 w 622446"/>
              <a:gd name="connsiteY457" fmla="*/ 203530 h 710466"/>
              <a:gd name="connsiteX458" fmla="*/ 493661 w 622446"/>
              <a:gd name="connsiteY458" fmla="*/ 233086 h 710466"/>
              <a:gd name="connsiteX459" fmla="*/ 404821 w 622446"/>
              <a:gd name="connsiteY459" fmla="*/ 142246 h 710466"/>
              <a:gd name="connsiteX460" fmla="*/ 396763 w 622446"/>
              <a:gd name="connsiteY460" fmla="*/ 155191 h 710466"/>
              <a:gd name="connsiteX461" fmla="*/ 400849 w 622446"/>
              <a:gd name="connsiteY461" fmla="*/ 161573 h 710466"/>
              <a:gd name="connsiteX462" fmla="*/ 408764 w 622446"/>
              <a:gd name="connsiteY462" fmla="*/ 147209 h 710466"/>
              <a:gd name="connsiteX463" fmla="*/ 427833 w 622446"/>
              <a:gd name="connsiteY463" fmla="*/ 155019 h 710466"/>
              <a:gd name="connsiteX464" fmla="*/ 451436 w 622446"/>
              <a:gd name="connsiteY464" fmla="*/ 145094 h 710466"/>
              <a:gd name="connsiteX465" fmla="*/ 451884 w 622446"/>
              <a:gd name="connsiteY465" fmla="*/ 143275 h 710466"/>
              <a:gd name="connsiteX466" fmla="*/ 417584 w 622446"/>
              <a:gd name="connsiteY466" fmla="*/ 134331 h 710466"/>
              <a:gd name="connsiteX467" fmla="*/ 437568 w 622446"/>
              <a:gd name="connsiteY467" fmla="*/ 110804 h 710466"/>
              <a:gd name="connsiteX468" fmla="*/ 460580 w 622446"/>
              <a:gd name="connsiteY468" fmla="*/ 101289 h 710466"/>
              <a:gd name="connsiteX469" fmla="*/ 474144 w 622446"/>
              <a:gd name="connsiteY469" fmla="*/ 75190 h 710466"/>
              <a:gd name="connsiteX470" fmla="*/ 471591 w 622446"/>
              <a:gd name="connsiteY470" fmla="*/ 73781 h 710466"/>
              <a:gd name="connsiteX471" fmla="*/ 447617 w 622446"/>
              <a:gd name="connsiteY471" fmla="*/ 84068 h 710466"/>
              <a:gd name="connsiteX472" fmla="*/ 433586 w 622446"/>
              <a:gd name="connsiteY472" fmla="*/ 107423 h 710466"/>
              <a:gd name="connsiteX473" fmla="*/ 413136 w 622446"/>
              <a:gd name="connsiteY473" fmla="*/ 130493 h 710466"/>
              <a:gd name="connsiteX474" fmla="*/ 409603 w 622446"/>
              <a:gd name="connsiteY474" fmla="*/ 99098 h 710466"/>
              <a:gd name="connsiteX475" fmla="*/ 407555 w 622446"/>
              <a:gd name="connsiteY475" fmla="*/ 97955 h 710466"/>
              <a:gd name="connsiteX476" fmla="*/ 404821 w 622446"/>
              <a:gd name="connsiteY476" fmla="*/ 142246 h 710466"/>
              <a:gd name="connsiteX477" fmla="*/ 371093 w 622446"/>
              <a:gd name="connsiteY477" fmla="*/ 191786 h 710466"/>
              <a:gd name="connsiteX478" fmla="*/ 384085 w 622446"/>
              <a:gd name="connsiteY478" fmla="*/ 178813 h 710466"/>
              <a:gd name="connsiteX479" fmla="*/ 371093 w 622446"/>
              <a:gd name="connsiteY479" fmla="*/ 191786 h 710466"/>
              <a:gd name="connsiteX480" fmla="*/ 356405 w 622446"/>
              <a:gd name="connsiteY480" fmla="*/ 243354 h 710466"/>
              <a:gd name="connsiteX481" fmla="*/ 408507 w 622446"/>
              <a:gd name="connsiteY481" fmla="*/ 191948 h 710466"/>
              <a:gd name="connsiteX482" fmla="*/ 404088 w 622446"/>
              <a:gd name="connsiteY482" fmla="*/ 200825 h 710466"/>
              <a:gd name="connsiteX483" fmla="*/ 397172 w 622446"/>
              <a:gd name="connsiteY483" fmla="*/ 208417 h 710466"/>
              <a:gd name="connsiteX484" fmla="*/ 352167 w 622446"/>
              <a:gd name="connsiteY484" fmla="*/ 207150 h 710466"/>
              <a:gd name="connsiteX485" fmla="*/ 363197 w 622446"/>
              <a:gd name="connsiteY485" fmla="*/ 158753 h 710466"/>
              <a:gd name="connsiteX486" fmla="*/ 356405 w 622446"/>
              <a:gd name="connsiteY486" fmla="*/ 243354 h 710466"/>
              <a:gd name="connsiteX487" fmla="*/ 311752 w 622446"/>
              <a:gd name="connsiteY487" fmla="*/ 275615 h 710466"/>
              <a:gd name="connsiteX488" fmla="*/ 311752 w 622446"/>
              <a:gd name="connsiteY488" fmla="*/ 253070 h 710466"/>
              <a:gd name="connsiteX489" fmla="*/ 311752 w 622446"/>
              <a:gd name="connsiteY489" fmla="*/ 275615 h 710466"/>
              <a:gd name="connsiteX490" fmla="*/ 267385 w 622446"/>
              <a:gd name="connsiteY490" fmla="*/ 347129 h 710466"/>
              <a:gd name="connsiteX491" fmla="*/ 341213 w 622446"/>
              <a:gd name="connsiteY491" fmla="*/ 281959 h 710466"/>
              <a:gd name="connsiteX492" fmla="*/ 325240 w 622446"/>
              <a:gd name="connsiteY492" fmla="*/ 297218 h 710466"/>
              <a:gd name="connsiteX493" fmla="*/ 280263 w 622446"/>
              <a:gd name="connsiteY493" fmla="*/ 286255 h 710466"/>
              <a:gd name="connsiteX494" fmla="*/ 300437 w 622446"/>
              <a:gd name="connsiteY494" fmla="*/ 242888 h 710466"/>
              <a:gd name="connsiteX495" fmla="*/ 276605 w 622446"/>
              <a:gd name="connsiteY495" fmla="*/ 243354 h 710466"/>
              <a:gd name="connsiteX496" fmla="*/ 253450 w 622446"/>
              <a:gd name="connsiteY496" fmla="*/ 256737 h 710466"/>
              <a:gd name="connsiteX497" fmla="*/ 267385 w 622446"/>
              <a:gd name="connsiteY497" fmla="*/ 347129 h 710466"/>
              <a:gd name="connsiteX498" fmla="*/ 201129 w 622446"/>
              <a:gd name="connsiteY498" fmla="*/ 415919 h 710466"/>
              <a:gd name="connsiteX499" fmla="*/ 201519 w 622446"/>
              <a:gd name="connsiteY499" fmla="*/ 420967 h 710466"/>
              <a:gd name="connsiteX500" fmla="*/ 202034 w 622446"/>
              <a:gd name="connsiteY500" fmla="*/ 423567 h 710466"/>
              <a:gd name="connsiteX501" fmla="*/ 202462 w 622446"/>
              <a:gd name="connsiteY501" fmla="*/ 424729 h 710466"/>
              <a:gd name="connsiteX502" fmla="*/ 202424 w 622446"/>
              <a:gd name="connsiteY502" fmla="*/ 424786 h 710466"/>
              <a:gd name="connsiteX503" fmla="*/ 204386 w 622446"/>
              <a:gd name="connsiteY503" fmla="*/ 425958 h 710466"/>
              <a:gd name="connsiteX504" fmla="*/ 206882 w 622446"/>
              <a:gd name="connsiteY504" fmla="*/ 415728 h 710466"/>
              <a:gd name="connsiteX505" fmla="*/ 206310 w 622446"/>
              <a:gd name="connsiteY505" fmla="*/ 410470 h 710466"/>
              <a:gd name="connsiteX506" fmla="*/ 204491 w 622446"/>
              <a:gd name="connsiteY506" fmla="*/ 405536 h 710466"/>
              <a:gd name="connsiteX507" fmla="*/ 202872 w 622446"/>
              <a:gd name="connsiteY507" fmla="*/ 405717 h 710466"/>
              <a:gd name="connsiteX508" fmla="*/ 201129 w 622446"/>
              <a:gd name="connsiteY508" fmla="*/ 415919 h 710466"/>
              <a:gd name="connsiteX509" fmla="*/ 192309 w 622446"/>
              <a:gd name="connsiteY509" fmla="*/ 438579 h 710466"/>
              <a:gd name="connsiteX510" fmla="*/ 201148 w 622446"/>
              <a:gd name="connsiteY510" fmla="*/ 443055 h 710466"/>
              <a:gd name="connsiteX511" fmla="*/ 198281 w 622446"/>
              <a:gd name="connsiteY511" fmla="*/ 453247 h 710466"/>
              <a:gd name="connsiteX512" fmla="*/ 194433 w 622446"/>
              <a:gd name="connsiteY512" fmla="*/ 478574 h 710466"/>
              <a:gd name="connsiteX513" fmla="*/ 192366 w 622446"/>
              <a:gd name="connsiteY513" fmla="*/ 491995 h 710466"/>
              <a:gd name="connsiteX514" fmla="*/ 189194 w 622446"/>
              <a:gd name="connsiteY514" fmla="*/ 505987 h 710466"/>
              <a:gd name="connsiteX515" fmla="*/ 193671 w 622446"/>
              <a:gd name="connsiteY515" fmla="*/ 507273 h 710466"/>
              <a:gd name="connsiteX516" fmla="*/ 197538 w 622446"/>
              <a:gd name="connsiteY516" fmla="*/ 495138 h 710466"/>
              <a:gd name="connsiteX517" fmla="*/ 199481 w 622446"/>
              <a:gd name="connsiteY517" fmla="*/ 482927 h 710466"/>
              <a:gd name="connsiteX518" fmla="*/ 202615 w 622446"/>
              <a:gd name="connsiteY518" fmla="*/ 458324 h 710466"/>
              <a:gd name="connsiteX519" fmla="*/ 205596 w 622446"/>
              <a:gd name="connsiteY519" fmla="*/ 446599 h 710466"/>
              <a:gd name="connsiteX520" fmla="*/ 207396 w 622446"/>
              <a:gd name="connsiteY520" fmla="*/ 447665 h 710466"/>
              <a:gd name="connsiteX521" fmla="*/ 210997 w 622446"/>
              <a:gd name="connsiteY521" fmla="*/ 449266 h 710466"/>
              <a:gd name="connsiteX522" fmla="*/ 218788 w 622446"/>
              <a:gd name="connsiteY522" fmla="*/ 450799 h 710466"/>
              <a:gd name="connsiteX523" fmla="*/ 234009 w 622446"/>
              <a:gd name="connsiteY523" fmla="*/ 447018 h 710466"/>
              <a:gd name="connsiteX524" fmla="*/ 234066 w 622446"/>
              <a:gd name="connsiteY524" fmla="*/ 445018 h 710466"/>
              <a:gd name="connsiteX525" fmla="*/ 216797 w 622446"/>
              <a:gd name="connsiteY525" fmla="*/ 439969 h 710466"/>
              <a:gd name="connsiteX526" fmla="*/ 220198 w 622446"/>
              <a:gd name="connsiteY526" fmla="*/ 437407 h 710466"/>
              <a:gd name="connsiteX527" fmla="*/ 229609 w 622446"/>
              <a:gd name="connsiteY527" fmla="*/ 426301 h 710466"/>
              <a:gd name="connsiteX528" fmla="*/ 228304 w 622446"/>
              <a:gd name="connsiteY528" fmla="*/ 424539 h 710466"/>
              <a:gd name="connsiteX529" fmla="*/ 214235 w 622446"/>
              <a:gd name="connsiteY529" fmla="*/ 431330 h 710466"/>
              <a:gd name="connsiteX530" fmla="*/ 209473 w 622446"/>
              <a:gd name="connsiteY530" fmla="*/ 436664 h 710466"/>
              <a:gd name="connsiteX531" fmla="*/ 210454 w 622446"/>
              <a:gd name="connsiteY531" fmla="*/ 434616 h 710466"/>
              <a:gd name="connsiteX532" fmla="*/ 221112 w 622446"/>
              <a:gd name="connsiteY532" fmla="*/ 417786 h 710466"/>
              <a:gd name="connsiteX533" fmla="*/ 226780 w 622446"/>
              <a:gd name="connsiteY533" fmla="*/ 418376 h 710466"/>
              <a:gd name="connsiteX534" fmla="*/ 234609 w 622446"/>
              <a:gd name="connsiteY534" fmla="*/ 417185 h 710466"/>
              <a:gd name="connsiteX535" fmla="*/ 250992 w 622446"/>
              <a:gd name="connsiteY535" fmla="*/ 409346 h 710466"/>
              <a:gd name="connsiteX536" fmla="*/ 250745 w 622446"/>
              <a:gd name="connsiteY536" fmla="*/ 407079 h 710466"/>
              <a:gd name="connsiteX537" fmla="*/ 232514 w 622446"/>
              <a:gd name="connsiteY537" fmla="*/ 407851 h 710466"/>
              <a:gd name="connsiteX538" fmla="*/ 253097 w 622446"/>
              <a:gd name="connsiteY538" fmla="*/ 381467 h 710466"/>
              <a:gd name="connsiteX539" fmla="*/ 256945 w 622446"/>
              <a:gd name="connsiteY539" fmla="*/ 369313 h 710466"/>
              <a:gd name="connsiteX540" fmla="*/ 255450 w 622446"/>
              <a:gd name="connsiteY540" fmla="*/ 367741 h 710466"/>
              <a:gd name="connsiteX541" fmla="*/ 224627 w 622446"/>
              <a:gd name="connsiteY541" fmla="*/ 402022 h 710466"/>
              <a:gd name="connsiteX542" fmla="*/ 222065 w 622446"/>
              <a:gd name="connsiteY542" fmla="*/ 409156 h 710466"/>
              <a:gd name="connsiteX543" fmla="*/ 221531 w 622446"/>
              <a:gd name="connsiteY543" fmla="*/ 409766 h 710466"/>
              <a:gd name="connsiteX544" fmla="*/ 220912 w 622446"/>
              <a:gd name="connsiteY544" fmla="*/ 376647 h 710466"/>
              <a:gd name="connsiteX545" fmla="*/ 213083 w 622446"/>
              <a:gd name="connsiteY545" fmla="*/ 368094 h 710466"/>
              <a:gd name="connsiteX546" fmla="*/ 211225 w 622446"/>
              <a:gd name="connsiteY546" fmla="*/ 368827 h 710466"/>
              <a:gd name="connsiteX547" fmla="*/ 212654 w 622446"/>
              <a:gd name="connsiteY547" fmla="*/ 409470 h 710466"/>
              <a:gd name="connsiteX548" fmla="*/ 214740 w 622446"/>
              <a:gd name="connsiteY548" fmla="*/ 414728 h 710466"/>
              <a:gd name="connsiteX549" fmla="*/ 215635 w 622446"/>
              <a:gd name="connsiteY549" fmla="*/ 416652 h 710466"/>
              <a:gd name="connsiteX550" fmla="*/ 214588 w 622446"/>
              <a:gd name="connsiteY550" fmla="*/ 417967 h 710466"/>
              <a:gd name="connsiteX551" fmla="*/ 207387 w 622446"/>
              <a:gd name="connsiteY551" fmla="*/ 429235 h 710466"/>
              <a:gd name="connsiteX552" fmla="*/ 203148 w 622446"/>
              <a:gd name="connsiteY552" fmla="*/ 437931 h 710466"/>
              <a:gd name="connsiteX553" fmla="*/ 200329 w 622446"/>
              <a:gd name="connsiteY553" fmla="*/ 426501 h 710466"/>
              <a:gd name="connsiteX554" fmla="*/ 189956 w 622446"/>
              <a:gd name="connsiteY554" fmla="*/ 410032 h 710466"/>
              <a:gd name="connsiteX555" fmla="*/ 181345 w 622446"/>
              <a:gd name="connsiteY555" fmla="*/ 402993 h 710466"/>
              <a:gd name="connsiteX556" fmla="*/ 179479 w 622446"/>
              <a:gd name="connsiteY556" fmla="*/ 403727 h 710466"/>
              <a:gd name="connsiteX557" fmla="*/ 192309 w 622446"/>
              <a:gd name="connsiteY557" fmla="*/ 438579 h 710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</a:cxnLst>
            <a:rect l="l" t="t" r="r" b="b"/>
            <a:pathLst>
              <a:path w="622446" h="710466">
                <a:moveTo>
                  <a:pt x="202415" y="628898"/>
                </a:moveTo>
                <a:cubicBezTo>
                  <a:pt x="205710" y="655634"/>
                  <a:pt x="202596" y="682752"/>
                  <a:pt x="190080" y="708136"/>
                </a:cubicBezTo>
                <a:cubicBezTo>
                  <a:pt x="187927" y="712489"/>
                  <a:pt x="184127" y="709917"/>
                  <a:pt x="182717" y="707117"/>
                </a:cubicBezTo>
                <a:cubicBezTo>
                  <a:pt x="181403" y="704460"/>
                  <a:pt x="182631" y="699402"/>
                  <a:pt x="182946" y="696639"/>
                </a:cubicBezTo>
                <a:cubicBezTo>
                  <a:pt x="183765" y="689581"/>
                  <a:pt x="186260" y="682419"/>
                  <a:pt x="186384" y="675304"/>
                </a:cubicBezTo>
                <a:cubicBezTo>
                  <a:pt x="186546" y="665388"/>
                  <a:pt x="186279" y="655568"/>
                  <a:pt x="184403" y="645805"/>
                </a:cubicBezTo>
                <a:cubicBezTo>
                  <a:pt x="180317" y="624430"/>
                  <a:pt x="170430" y="604790"/>
                  <a:pt x="156190" y="588350"/>
                </a:cubicBezTo>
                <a:cubicBezTo>
                  <a:pt x="145446" y="575929"/>
                  <a:pt x="131749" y="567957"/>
                  <a:pt x="119757" y="557070"/>
                </a:cubicBezTo>
                <a:cubicBezTo>
                  <a:pt x="107384" y="545840"/>
                  <a:pt x="94306" y="527876"/>
                  <a:pt x="97602" y="510188"/>
                </a:cubicBezTo>
                <a:cubicBezTo>
                  <a:pt x="82609" y="512578"/>
                  <a:pt x="65502" y="501634"/>
                  <a:pt x="64464" y="485889"/>
                </a:cubicBezTo>
                <a:cubicBezTo>
                  <a:pt x="34337" y="470964"/>
                  <a:pt x="11429" y="442122"/>
                  <a:pt x="3999" y="409327"/>
                </a:cubicBezTo>
                <a:cubicBezTo>
                  <a:pt x="875" y="405956"/>
                  <a:pt x="-192" y="400945"/>
                  <a:pt x="28" y="396440"/>
                </a:cubicBezTo>
                <a:cubicBezTo>
                  <a:pt x="170" y="394564"/>
                  <a:pt x="1399" y="393182"/>
                  <a:pt x="3237" y="392906"/>
                </a:cubicBezTo>
                <a:cubicBezTo>
                  <a:pt x="11115" y="389592"/>
                  <a:pt x="13296" y="401574"/>
                  <a:pt x="11705" y="407003"/>
                </a:cubicBezTo>
                <a:cubicBezTo>
                  <a:pt x="18154" y="436740"/>
                  <a:pt x="38566" y="462944"/>
                  <a:pt x="65255" y="477288"/>
                </a:cubicBezTo>
                <a:cubicBezTo>
                  <a:pt x="65560" y="476183"/>
                  <a:pt x="65931" y="475098"/>
                  <a:pt x="66379" y="474040"/>
                </a:cubicBezTo>
                <a:cubicBezTo>
                  <a:pt x="42919" y="446856"/>
                  <a:pt x="31212" y="410442"/>
                  <a:pt x="22649" y="376018"/>
                </a:cubicBezTo>
                <a:cubicBezTo>
                  <a:pt x="20316" y="372066"/>
                  <a:pt x="18658" y="365827"/>
                  <a:pt x="22183" y="362064"/>
                </a:cubicBezTo>
                <a:cubicBezTo>
                  <a:pt x="24231" y="360283"/>
                  <a:pt x="27317" y="360331"/>
                  <a:pt x="29174" y="362407"/>
                </a:cubicBezTo>
                <a:cubicBezTo>
                  <a:pt x="31955" y="366189"/>
                  <a:pt x="32041" y="372123"/>
                  <a:pt x="30689" y="376457"/>
                </a:cubicBezTo>
                <a:cubicBezTo>
                  <a:pt x="39632" y="408222"/>
                  <a:pt x="49367" y="441093"/>
                  <a:pt x="70922" y="467097"/>
                </a:cubicBezTo>
                <a:cubicBezTo>
                  <a:pt x="75275" y="462534"/>
                  <a:pt x="81581" y="459810"/>
                  <a:pt x="89172" y="460610"/>
                </a:cubicBezTo>
                <a:cubicBezTo>
                  <a:pt x="103393" y="461896"/>
                  <a:pt x="113061" y="479384"/>
                  <a:pt x="112718" y="492443"/>
                </a:cubicBezTo>
                <a:cubicBezTo>
                  <a:pt x="133292" y="485718"/>
                  <a:pt x="146713" y="508111"/>
                  <a:pt x="157000" y="522141"/>
                </a:cubicBezTo>
                <a:cubicBezTo>
                  <a:pt x="159495" y="525580"/>
                  <a:pt x="161953" y="529057"/>
                  <a:pt x="164324" y="532590"/>
                </a:cubicBezTo>
                <a:cubicBezTo>
                  <a:pt x="171868" y="543858"/>
                  <a:pt x="178726" y="555889"/>
                  <a:pt x="184555" y="568471"/>
                </a:cubicBezTo>
                <a:cubicBezTo>
                  <a:pt x="185717" y="571024"/>
                  <a:pt x="186851" y="573586"/>
                  <a:pt x="187946" y="576167"/>
                </a:cubicBezTo>
                <a:cubicBezTo>
                  <a:pt x="191651" y="584987"/>
                  <a:pt x="194823" y="594046"/>
                  <a:pt x="197309" y="603228"/>
                </a:cubicBezTo>
                <a:cubicBezTo>
                  <a:pt x="198500" y="607581"/>
                  <a:pt x="199538" y="611962"/>
                  <a:pt x="200414" y="616363"/>
                </a:cubicBezTo>
                <a:cubicBezTo>
                  <a:pt x="201224" y="620535"/>
                  <a:pt x="201900" y="624707"/>
                  <a:pt x="202415" y="628898"/>
                </a:cubicBezTo>
                <a:close/>
                <a:moveTo>
                  <a:pt x="622324" y="385134"/>
                </a:moveTo>
                <a:cubicBezTo>
                  <a:pt x="620096" y="425148"/>
                  <a:pt x="585644" y="452961"/>
                  <a:pt x="576052" y="490585"/>
                </a:cubicBezTo>
                <a:cubicBezTo>
                  <a:pt x="564289" y="538305"/>
                  <a:pt x="578919" y="608076"/>
                  <a:pt x="516978" y="623773"/>
                </a:cubicBezTo>
                <a:cubicBezTo>
                  <a:pt x="497280" y="628317"/>
                  <a:pt x="476563" y="624897"/>
                  <a:pt x="457170" y="620478"/>
                </a:cubicBezTo>
                <a:cubicBezTo>
                  <a:pt x="439130" y="616363"/>
                  <a:pt x="421233" y="611686"/>
                  <a:pt x="403173" y="607695"/>
                </a:cubicBezTo>
                <a:cubicBezTo>
                  <a:pt x="418232" y="605133"/>
                  <a:pt x="432996" y="601066"/>
                  <a:pt x="446988" y="594789"/>
                </a:cubicBezTo>
                <a:cubicBezTo>
                  <a:pt x="475792" y="581863"/>
                  <a:pt x="501338" y="558517"/>
                  <a:pt x="508663" y="526818"/>
                </a:cubicBezTo>
                <a:cubicBezTo>
                  <a:pt x="512082" y="511950"/>
                  <a:pt x="511730" y="495805"/>
                  <a:pt x="506129" y="481489"/>
                </a:cubicBezTo>
                <a:cubicBezTo>
                  <a:pt x="503290" y="474202"/>
                  <a:pt x="499299" y="467582"/>
                  <a:pt x="494099" y="461734"/>
                </a:cubicBezTo>
                <a:cubicBezTo>
                  <a:pt x="489193" y="456228"/>
                  <a:pt x="483440" y="451542"/>
                  <a:pt x="477716" y="446942"/>
                </a:cubicBezTo>
                <a:cubicBezTo>
                  <a:pt x="466686" y="438083"/>
                  <a:pt x="454399" y="428835"/>
                  <a:pt x="450103" y="414709"/>
                </a:cubicBezTo>
                <a:cubicBezTo>
                  <a:pt x="444883" y="397564"/>
                  <a:pt x="449903" y="379181"/>
                  <a:pt x="445893" y="361807"/>
                </a:cubicBezTo>
                <a:cubicBezTo>
                  <a:pt x="442759" y="348244"/>
                  <a:pt x="433682" y="336709"/>
                  <a:pt x="422147" y="329155"/>
                </a:cubicBezTo>
                <a:cubicBezTo>
                  <a:pt x="421061" y="328441"/>
                  <a:pt x="419918" y="327746"/>
                  <a:pt x="418756" y="327089"/>
                </a:cubicBezTo>
                <a:cubicBezTo>
                  <a:pt x="432072" y="319068"/>
                  <a:pt x="445817" y="311791"/>
                  <a:pt x="460076" y="305800"/>
                </a:cubicBezTo>
                <a:cubicBezTo>
                  <a:pt x="472515" y="300580"/>
                  <a:pt x="485336" y="296637"/>
                  <a:pt x="498452" y="293503"/>
                </a:cubicBezTo>
                <a:cubicBezTo>
                  <a:pt x="519807" y="288407"/>
                  <a:pt x="543457" y="291494"/>
                  <a:pt x="564317" y="300723"/>
                </a:cubicBezTo>
                <a:cubicBezTo>
                  <a:pt x="598036" y="315649"/>
                  <a:pt x="624467" y="346615"/>
                  <a:pt x="622324" y="385134"/>
                </a:cubicBezTo>
                <a:close/>
                <a:moveTo>
                  <a:pt x="578462" y="343195"/>
                </a:moveTo>
                <a:cubicBezTo>
                  <a:pt x="577071" y="343662"/>
                  <a:pt x="575861" y="344424"/>
                  <a:pt x="574823" y="345529"/>
                </a:cubicBezTo>
                <a:cubicBezTo>
                  <a:pt x="573718" y="346567"/>
                  <a:pt x="572956" y="347777"/>
                  <a:pt x="572490" y="349167"/>
                </a:cubicBezTo>
                <a:cubicBezTo>
                  <a:pt x="571775" y="350520"/>
                  <a:pt x="571451" y="351968"/>
                  <a:pt x="571509" y="353530"/>
                </a:cubicBezTo>
                <a:cubicBezTo>
                  <a:pt x="571651" y="354530"/>
                  <a:pt x="571775" y="355530"/>
                  <a:pt x="571918" y="356521"/>
                </a:cubicBezTo>
                <a:cubicBezTo>
                  <a:pt x="572451" y="358445"/>
                  <a:pt x="573433" y="360102"/>
                  <a:pt x="574823" y="361512"/>
                </a:cubicBezTo>
                <a:cubicBezTo>
                  <a:pt x="575585" y="362102"/>
                  <a:pt x="576357" y="362693"/>
                  <a:pt x="577119" y="363293"/>
                </a:cubicBezTo>
                <a:cubicBezTo>
                  <a:pt x="578862" y="364312"/>
                  <a:pt x="580776" y="364827"/>
                  <a:pt x="582824" y="364827"/>
                </a:cubicBezTo>
                <a:cubicBezTo>
                  <a:pt x="584377" y="364884"/>
                  <a:pt x="585834" y="364560"/>
                  <a:pt x="587177" y="363865"/>
                </a:cubicBezTo>
                <a:cubicBezTo>
                  <a:pt x="588587" y="363398"/>
                  <a:pt x="589797" y="362617"/>
                  <a:pt x="590816" y="361512"/>
                </a:cubicBezTo>
                <a:cubicBezTo>
                  <a:pt x="591921" y="360493"/>
                  <a:pt x="592702" y="359283"/>
                  <a:pt x="593149" y="357873"/>
                </a:cubicBezTo>
                <a:cubicBezTo>
                  <a:pt x="593864" y="356540"/>
                  <a:pt x="594188" y="355073"/>
                  <a:pt x="594130" y="353520"/>
                </a:cubicBezTo>
                <a:cubicBezTo>
                  <a:pt x="594007" y="352520"/>
                  <a:pt x="593864" y="351511"/>
                  <a:pt x="593721" y="350510"/>
                </a:cubicBezTo>
                <a:cubicBezTo>
                  <a:pt x="593187" y="348605"/>
                  <a:pt x="592225" y="346929"/>
                  <a:pt x="590816" y="345519"/>
                </a:cubicBezTo>
                <a:cubicBezTo>
                  <a:pt x="590063" y="344929"/>
                  <a:pt x="589301" y="344338"/>
                  <a:pt x="588530" y="343757"/>
                </a:cubicBezTo>
                <a:cubicBezTo>
                  <a:pt x="586768" y="342738"/>
                  <a:pt x="584853" y="342224"/>
                  <a:pt x="582824" y="342205"/>
                </a:cubicBezTo>
                <a:cubicBezTo>
                  <a:pt x="581262" y="342157"/>
                  <a:pt x="579814" y="342481"/>
                  <a:pt x="578462" y="343195"/>
                </a:cubicBezTo>
                <a:close/>
                <a:moveTo>
                  <a:pt x="555430" y="331480"/>
                </a:moveTo>
                <a:cubicBezTo>
                  <a:pt x="555554" y="332375"/>
                  <a:pt x="555659" y="333261"/>
                  <a:pt x="555783" y="334175"/>
                </a:cubicBezTo>
                <a:cubicBezTo>
                  <a:pt x="556269" y="335890"/>
                  <a:pt x="557135" y="337385"/>
                  <a:pt x="558383" y="338652"/>
                </a:cubicBezTo>
                <a:cubicBezTo>
                  <a:pt x="559078" y="339166"/>
                  <a:pt x="559755" y="339700"/>
                  <a:pt x="560431" y="340243"/>
                </a:cubicBezTo>
                <a:cubicBezTo>
                  <a:pt x="562022" y="341147"/>
                  <a:pt x="563727" y="341614"/>
                  <a:pt x="565565" y="341614"/>
                </a:cubicBezTo>
                <a:cubicBezTo>
                  <a:pt x="566956" y="341671"/>
                  <a:pt x="568260" y="341386"/>
                  <a:pt x="569470" y="340738"/>
                </a:cubicBezTo>
                <a:cubicBezTo>
                  <a:pt x="570718" y="340347"/>
                  <a:pt x="571804" y="339633"/>
                  <a:pt x="572728" y="338652"/>
                </a:cubicBezTo>
                <a:cubicBezTo>
                  <a:pt x="573709" y="337728"/>
                  <a:pt x="574404" y="336642"/>
                  <a:pt x="574814" y="335394"/>
                </a:cubicBezTo>
                <a:cubicBezTo>
                  <a:pt x="575452" y="334185"/>
                  <a:pt x="575738" y="332880"/>
                  <a:pt x="575690" y="331489"/>
                </a:cubicBezTo>
                <a:cubicBezTo>
                  <a:pt x="575585" y="330584"/>
                  <a:pt x="575461" y="329689"/>
                  <a:pt x="575338" y="328784"/>
                </a:cubicBezTo>
                <a:cubicBezTo>
                  <a:pt x="574852" y="327069"/>
                  <a:pt x="573985" y="325574"/>
                  <a:pt x="572737" y="324326"/>
                </a:cubicBezTo>
                <a:cubicBezTo>
                  <a:pt x="572042" y="323793"/>
                  <a:pt x="571366" y="323259"/>
                  <a:pt x="570689" y="322736"/>
                </a:cubicBezTo>
                <a:cubicBezTo>
                  <a:pt x="569099" y="321812"/>
                  <a:pt x="567394" y="321345"/>
                  <a:pt x="565574" y="321345"/>
                </a:cubicBezTo>
                <a:cubicBezTo>
                  <a:pt x="564165" y="321288"/>
                  <a:pt x="562869" y="321574"/>
                  <a:pt x="561650" y="322221"/>
                </a:cubicBezTo>
                <a:cubicBezTo>
                  <a:pt x="560402" y="322631"/>
                  <a:pt x="559317" y="323326"/>
                  <a:pt x="558393" y="324326"/>
                </a:cubicBezTo>
                <a:cubicBezTo>
                  <a:pt x="557412" y="325231"/>
                  <a:pt x="556716" y="326326"/>
                  <a:pt x="556307" y="327584"/>
                </a:cubicBezTo>
                <a:cubicBezTo>
                  <a:pt x="555659" y="328774"/>
                  <a:pt x="555373" y="330070"/>
                  <a:pt x="555430" y="331480"/>
                </a:cubicBezTo>
                <a:close/>
                <a:moveTo>
                  <a:pt x="533790" y="318535"/>
                </a:moveTo>
                <a:cubicBezTo>
                  <a:pt x="533894" y="319354"/>
                  <a:pt x="533999" y="320154"/>
                  <a:pt x="534113" y="320973"/>
                </a:cubicBezTo>
                <a:cubicBezTo>
                  <a:pt x="534561" y="322545"/>
                  <a:pt x="535361" y="323917"/>
                  <a:pt x="536504" y="325060"/>
                </a:cubicBezTo>
                <a:cubicBezTo>
                  <a:pt x="537123" y="325545"/>
                  <a:pt x="537752" y="326022"/>
                  <a:pt x="538381" y="326507"/>
                </a:cubicBezTo>
                <a:cubicBezTo>
                  <a:pt x="539828" y="327346"/>
                  <a:pt x="541371" y="327774"/>
                  <a:pt x="543048" y="327774"/>
                </a:cubicBezTo>
                <a:cubicBezTo>
                  <a:pt x="544315" y="327831"/>
                  <a:pt x="545505" y="327565"/>
                  <a:pt x="546591" y="326993"/>
                </a:cubicBezTo>
                <a:cubicBezTo>
                  <a:pt x="547753" y="326622"/>
                  <a:pt x="548734" y="325974"/>
                  <a:pt x="549572" y="325069"/>
                </a:cubicBezTo>
                <a:cubicBezTo>
                  <a:pt x="550477" y="324231"/>
                  <a:pt x="551125" y="323250"/>
                  <a:pt x="551497" y="322088"/>
                </a:cubicBezTo>
                <a:cubicBezTo>
                  <a:pt x="552068" y="321002"/>
                  <a:pt x="552335" y="319802"/>
                  <a:pt x="552278" y="318545"/>
                </a:cubicBezTo>
                <a:cubicBezTo>
                  <a:pt x="552173" y="317725"/>
                  <a:pt x="552068" y="316906"/>
                  <a:pt x="551954" y="316087"/>
                </a:cubicBezTo>
                <a:cubicBezTo>
                  <a:pt x="551506" y="314516"/>
                  <a:pt x="550725" y="313163"/>
                  <a:pt x="549563" y="312001"/>
                </a:cubicBezTo>
                <a:cubicBezTo>
                  <a:pt x="548944" y="311515"/>
                  <a:pt x="548315" y="311039"/>
                  <a:pt x="547696" y="310553"/>
                </a:cubicBezTo>
                <a:cubicBezTo>
                  <a:pt x="546248" y="309715"/>
                  <a:pt x="544705" y="309286"/>
                  <a:pt x="543048" y="309286"/>
                </a:cubicBezTo>
                <a:cubicBezTo>
                  <a:pt x="541762" y="309229"/>
                  <a:pt x="540590" y="309496"/>
                  <a:pt x="539485" y="310086"/>
                </a:cubicBezTo>
                <a:cubicBezTo>
                  <a:pt x="538323" y="310458"/>
                  <a:pt x="537342" y="311087"/>
                  <a:pt x="536504" y="311991"/>
                </a:cubicBezTo>
                <a:cubicBezTo>
                  <a:pt x="535599" y="312830"/>
                  <a:pt x="534971" y="313811"/>
                  <a:pt x="534599" y="314973"/>
                </a:cubicBezTo>
                <a:cubicBezTo>
                  <a:pt x="533999" y="316078"/>
                  <a:pt x="533732" y="317259"/>
                  <a:pt x="533790" y="318535"/>
                </a:cubicBezTo>
                <a:close/>
                <a:moveTo>
                  <a:pt x="512844" y="311820"/>
                </a:moveTo>
                <a:cubicBezTo>
                  <a:pt x="512949" y="312582"/>
                  <a:pt x="513044" y="313353"/>
                  <a:pt x="513149" y="314115"/>
                </a:cubicBezTo>
                <a:cubicBezTo>
                  <a:pt x="513558" y="315573"/>
                  <a:pt x="514292" y="316840"/>
                  <a:pt x="515359" y="317916"/>
                </a:cubicBezTo>
                <a:cubicBezTo>
                  <a:pt x="515949" y="318364"/>
                  <a:pt x="516540" y="318811"/>
                  <a:pt x="517102" y="319269"/>
                </a:cubicBezTo>
                <a:cubicBezTo>
                  <a:pt x="518454" y="320040"/>
                  <a:pt x="519902" y="320431"/>
                  <a:pt x="521455" y="320450"/>
                </a:cubicBezTo>
                <a:cubicBezTo>
                  <a:pt x="522645" y="320488"/>
                  <a:pt x="523750" y="320240"/>
                  <a:pt x="524788" y="319697"/>
                </a:cubicBezTo>
                <a:cubicBezTo>
                  <a:pt x="525855" y="319345"/>
                  <a:pt x="526770" y="318754"/>
                  <a:pt x="527551" y="317916"/>
                </a:cubicBezTo>
                <a:cubicBezTo>
                  <a:pt x="528389" y="317135"/>
                  <a:pt x="528998" y="316201"/>
                  <a:pt x="529332" y="315135"/>
                </a:cubicBezTo>
                <a:cubicBezTo>
                  <a:pt x="529884" y="314115"/>
                  <a:pt x="530113" y="313011"/>
                  <a:pt x="530084" y="311820"/>
                </a:cubicBezTo>
                <a:cubicBezTo>
                  <a:pt x="529980" y="311058"/>
                  <a:pt x="529875" y="310286"/>
                  <a:pt x="529779" y="309524"/>
                </a:cubicBezTo>
                <a:cubicBezTo>
                  <a:pt x="529370" y="308077"/>
                  <a:pt x="528617" y="306800"/>
                  <a:pt x="527551" y="305724"/>
                </a:cubicBezTo>
                <a:cubicBezTo>
                  <a:pt x="526979" y="305276"/>
                  <a:pt x="526389" y="304829"/>
                  <a:pt x="525808" y="304371"/>
                </a:cubicBezTo>
                <a:cubicBezTo>
                  <a:pt x="524474" y="303609"/>
                  <a:pt x="523026" y="303209"/>
                  <a:pt x="521455" y="303200"/>
                </a:cubicBezTo>
                <a:cubicBezTo>
                  <a:pt x="520283" y="303162"/>
                  <a:pt x="519169" y="303409"/>
                  <a:pt x="518140" y="303952"/>
                </a:cubicBezTo>
                <a:cubicBezTo>
                  <a:pt x="517073" y="304305"/>
                  <a:pt x="516140" y="304895"/>
                  <a:pt x="515359" y="305733"/>
                </a:cubicBezTo>
                <a:cubicBezTo>
                  <a:pt x="514520" y="306515"/>
                  <a:pt x="513930" y="307448"/>
                  <a:pt x="513577" y="308515"/>
                </a:cubicBezTo>
                <a:cubicBezTo>
                  <a:pt x="513044" y="309524"/>
                  <a:pt x="512787" y="310629"/>
                  <a:pt x="512844" y="311820"/>
                </a:cubicBezTo>
                <a:close/>
                <a:moveTo>
                  <a:pt x="491079" y="311267"/>
                </a:moveTo>
                <a:cubicBezTo>
                  <a:pt x="491165" y="311963"/>
                  <a:pt x="491260" y="312639"/>
                  <a:pt x="491346" y="313334"/>
                </a:cubicBezTo>
                <a:cubicBezTo>
                  <a:pt x="491718" y="314649"/>
                  <a:pt x="492384" y="315792"/>
                  <a:pt x="493346" y="316773"/>
                </a:cubicBezTo>
                <a:cubicBezTo>
                  <a:pt x="493880" y="317183"/>
                  <a:pt x="494394" y="317573"/>
                  <a:pt x="494937" y="317983"/>
                </a:cubicBezTo>
                <a:cubicBezTo>
                  <a:pt x="496147" y="318697"/>
                  <a:pt x="497452" y="319049"/>
                  <a:pt x="498861" y="319049"/>
                </a:cubicBezTo>
                <a:cubicBezTo>
                  <a:pt x="499928" y="319088"/>
                  <a:pt x="500928" y="318868"/>
                  <a:pt x="501871" y="318373"/>
                </a:cubicBezTo>
                <a:cubicBezTo>
                  <a:pt x="502833" y="318068"/>
                  <a:pt x="503652" y="317516"/>
                  <a:pt x="504367" y="316773"/>
                </a:cubicBezTo>
                <a:cubicBezTo>
                  <a:pt x="505129" y="316059"/>
                  <a:pt x="505672" y="315220"/>
                  <a:pt x="505967" y="314258"/>
                </a:cubicBezTo>
                <a:cubicBezTo>
                  <a:pt x="506462" y="313334"/>
                  <a:pt x="506681" y="312334"/>
                  <a:pt x="506643" y="311267"/>
                </a:cubicBezTo>
                <a:cubicBezTo>
                  <a:pt x="506558" y="310572"/>
                  <a:pt x="506462" y="309896"/>
                  <a:pt x="506357" y="309201"/>
                </a:cubicBezTo>
                <a:cubicBezTo>
                  <a:pt x="506005" y="307886"/>
                  <a:pt x="505319" y="306743"/>
                  <a:pt x="504357" y="305762"/>
                </a:cubicBezTo>
                <a:cubicBezTo>
                  <a:pt x="503843" y="305352"/>
                  <a:pt x="503309" y="304962"/>
                  <a:pt x="502786" y="304552"/>
                </a:cubicBezTo>
                <a:cubicBezTo>
                  <a:pt x="501576" y="303838"/>
                  <a:pt x="500252" y="303505"/>
                  <a:pt x="498842" y="303486"/>
                </a:cubicBezTo>
                <a:cubicBezTo>
                  <a:pt x="497775" y="303447"/>
                  <a:pt x="496775" y="303686"/>
                  <a:pt x="495851" y="304162"/>
                </a:cubicBezTo>
                <a:cubicBezTo>
                  <a:pt x="494889" y="304486"/>
                  <a:pt x="494051" y="305019"/>
                  <a:pt x="493337" y="305762"/>
                </a:cubicBezTo>
                <a:cubicBezTo>
                  <a:pt x="492584" y="306476"/>
                  <a:pt x="492051" y="307315"/>
                  <a:pt x="491737" y="308277"/>
                </a:cubicBezTo>
                <a:cubicBezTo>
                  <a:pt x="491260" y="309201"/>
                  <a:pt x="491022" y="310201"/>
                  <a:pt x="491079" y="311267"/>
                </a:cubicBezTo>
                <a:close/>
                <a:moveTo>
                  <a:pt x="472201" y="315649"/>
                </a:moveTo>
                <a:cubicBezTo>
                  <a:pt x="472287" y="316278"/>
                  <a:pt x="472382" y="316897"/>
                  <a:pt x="472449" y="317535"/>
                </a:cubicBezTo>
                <a:cubicBezTo>
                  <a:pt x="472791" y="318726"/>
                  <a:pt x="473391" y="319764"/>
                  <a:pt x="474268" y="320650"/>
                </a:cubicBezTo>
                <a:cubicBezTo>
                  <a:pt x="474754" y="321002"/>
                  <a:pt x="475230" y="321383"/>
                  <a:pt x="475716" y="321755"/>
                </a:cubicBezTo>
                <a:cubicBezTo>
                  <a:pt x="476801" y="322374"/>
                  <a:pt x="478002" y="322698"/>
                  <a:pt x="479278" y="322717"/>
                </a:cubicBezTo>
                <a:cubicBezTo>
                  <a:pt x="480240" y="322755"/>
                  <a:pt x="481154" y="322536"/>
                  <a:pt x="481983" y="322107"/>
                </a:cubicBezTo>
                <a:cubicBezTo>
                  <a:pt x="482878" y="321821"/>
                  <a:pt x="483621" y="321326"/>
                  <a:pt x="484269" y="320650"/>
                </a:cubicBezTo>
                <a:cubicBezTo>
                  <a:pt x="484964" y="320011"/>
                  <a:pt x="485441" y="319240"/>
                  <a:pt x="485726" y="318364"/>
                </a:cubicBezTo>
                <a:cubicBezTo>
                  <a:pt x="486174" y="317525"/>
                  <a:pt x="486365" y="316621"/>
                  <a:pt x="486336" y="315639"/>
                </a:cubicBezTo>
                <a:cubicBezTo>
                  <a:pt x="486250" y="315020"/>
                  <a:pt x="486174" y="314392"/>
                  <a:pt x="486088" y="313773"/>
                </a:cubicBezTo>
                <a:cubicBezTo>
                  <a:pt x="485745" y="312582"/>
                  <a:pt x="485145" y="311525"/>
                  <a:pt x="484269" y="310658"/>
                </a:cubicBezTo>
                <a:cubicBezTo>
                  <a:pt x="483783" y="310286"/>
                  <a:pt x="483326" y="309924"/>
                  <a:pt x="482840" y="309553"/>
                </a:cubicBezTo>
                <a:cubicBezTo>
                  <a:pt x="481735" y="308915"/>
                  <a:pt x="480545" y="308591"/>
                  <a:pt x="479278" y="308591"/>
                </a:cubicBezTo>
                <a:cubicBezTo>
                  <a:pt x="478297" y="308553"/>
                  <a:pt x="477392" y="308753"/>
                  <a:pt x="476554" y="309201"/>
                </a:cubicBezTo>
                <a:cubicBezTo>
                  <a:pt x="475677" y="309486"/>
                  <a:pt x="474915" y="309963"/>
                  <a:pt x="474268" y="310658"/>
                </a:cubicBezTo>
                <a:cubicBezTo>
                  <a:pt x="473592" y="311296"/>
                  <a:pt x="473096" y="312049"/>
                  <a:pt x="472810" y="312925"/>
                </a:cubicBezTo>
                <a:cubicBezTo>
                  <a:pt x="472382" y="313782"/>
                  <a:pt x="472163" y="314687"/>
                  <a:pt x="472201" y="315649"/>
                </a:cubicBezTo>
                <a:close/>
                <a:moveTo>
                  <a:pt x="460580" y="327936"/>
                </a:moveTo>
                <a:cubicBezTo>
                  <a:pt x="468372" y="327936"/>
                  <a:pt x="468391" y="315830"/>
                  <a:pt x="460580" y="315830"/>
                </a:cubicBezTo>
                <a:cubicBezTo>
                  <a:pt x="452789" y="315830"/>
                  <a:pt x="452770" y="327936"/>
                  <a:pt x="460580" y="327936"/>
                </a:cubicBezTo>
                <a:close/>
                <a:moveTo>
                  <a:pt x="488831" y="584387"/>
                </a:moveTo>
                <a:cubicBezTo>
                  <a:pt x="481097" y="581911"/>
                  <a:pt x="470058" y="586416"/>
                  <a:pt x="470153" y="595541"/>
                </a:cubicBezTo>
                <a:cubicBezTo>
                  <a:pt x="470220" y="605457"/>
                  <a:pt x="481793" y="612658"/>
                  <a:pt x="490794" y="608790"/>
                </a:cubicBezTo>
                <a:cubicBezTo>
                  <a:pt x="502576" y="603599"/>
                  <a:pt x="501490" y="587559"/>
                  <a:pt x="488831" y="584387"/>
                </a:cubicBezTo>
                <a:close/>
                <a:moveTo>
                  <a:pt x="528713" y="549554"/>
                </a:moveTo>
                <a:cubicBezTo>
                  <a:pt x="518378" y="548783"/>
                  <a:pt x="508072" y="556898"/>
                  <a:pt x="506453" y="567128"/>
                </a:cubicBezTo>
                <a:cubicBezTo>
                  <a:pt x="503748" y="584806"/>
                  <a:pt x="524064" y="598713"/>
                  <a:pt x="539000" y="587854"/>
                </a:cubicBezTo>
                <a:cubicBezTo>
                  <a:pt x="555621" y="576739"/>
                  <a:pt x="548210" y="551212"/>
                  <a:pt x="528713" y="549554"/>
                </a:cubicBezTo>
                <a:close/>
                <a:moveTo>
                  <a:pt x="532827" y="487451"/>
                </a:moveTo>
                <a:cubicBezTo>
                  <a:pt x="552011" y="486413"/>
                  <a:pt x="549068" y="458057"/>
                  <a:pt x="529675" y="462010"/>
                </a:cubicBezTo>
                <a:cubicBezTo>
                  <a:pt x="514844" y="466030"/>
                  <a:pt x="517873" y="486737"/>
                  <a:pt x="532827" y="487451"/>
                </a:cubicBezTo>
                <a:close/>
                <a:moveTo>
                  <a:pt x="551363" y="505568"/>
                </a:moveTo>
                <a:cubicBezTo>
                  <a:pt x="540486" y="496672"/>
                  <a:pt x="523302" y="507511"/>
                  <a:pt x="527170" y="521237"/>
                </a:cubicBezTo>
                <a:cubicBezTo>
                  <a:pt x="528684" y="527123"/>
                  <a:pt x="533532" y="531828"/>
                  <a:pt x="539609" y="532648"/>
                </a:cubicBezTo>
                <a:cubicBezTo>
                  <a:pt x="555164" y="534657"/>
                  <a:pt x="563346" y="515550"/>
                  <a:pt x="551363" y="505568"/>
                </a:cubicBezTo>
                <a:close/>
                <a:moveTo>
                  <a:pt x="562184" y="441960"/>
                </a:moveTo>
                <a:cubicBezTo>
                  <a:pt x="566746" y="435654"/>
                  <a:pt x="570261" y="428558"/>
                  <a:pt x="572680" y="421157"/>
                </a:cubicBezTo>
                <a:cubicBezTo>
                  <a:pt x="577509" y="406451"/>
                  <a:pt x="577652" y="390173"/>
                  <a:pt x="572499" y="375542"/>
                </a:cubicBezTo>
                <a:cubicBezTo>
                  <a:pt x="567327" y="360921"/>
                  <a:pt x="557726" y="348234"/>
                  <a:pt x="545191" y="339128"/>
                </a:cubicBezTo>
                <a:cubicBezTo>
                  <a:pt x="532551" y="329965"/>
                  <a:pt x="516959" y="325403"/>
                  <a:pt x="501376" y="325936"/>
                </a:cubicBezTo>
                <a:cubicBezTo>
                  <a:pt x="492480" y="326260"/>
                  <a:pt x="483555" y="328079"/>
                  <a:pt x="475316" y="331499"/>
                </a:cubicBezTo>
                <a:cubicBezTo>
                  <a:pt x="471248" y="333194"/>
                  <a:pt x="467343" y="335175"/>
                  <a:pt x="463657" y="337556"/>
                </a:cubicBezTo>
                <a:cubicBezTo>
                  <a:pt x="461695" y="338823"/>
                  <a:pt x="459790" y="340157"/>
                  <a:pt x="458028" y="341690"/>
                </a:cubicBezTo>
                <a:cubicBezTo>
                  <a:pt x="457208" y="342405"/>
                  <a:pt x="456208" y="343138"/>
                  <a:pt x="455532" y="343957"/>
                </a:cubicBezTo>
                <a:cubicBezTo>
                  <a:pt x="454780" y="344862"/>
                  <a:pt x="454589" y="345958"/>
                  <a:pt x="454199" y="347024"/>
                </a:cubicBezTo>
                <a:cubicBezTo>
                  <a:pt x="453608" y="348663"/>
                  <a:pt x="455380" y="350091"/>
                  <a:pt x="456894" y="349720"/>
                </a:cubicBezTo>
                <a:cubicBezTo>
                  <a:pt x="457770" y="349510"/>
                  <a:pt x="458675" y="349491"/>
                  <a:pt x="459475" y="349082"/>
                </a:cubicBezTo>
                <a:cubicBezTo>
                  <a:pt x="460228" y="348691"/>
                  <a:pt x="460933" y="347977"/>
                  <a:pt x="461647" y="347491"/>
                </a:cubicBezTo>
                <a:cubicBezTo>
                  <a:pt x="463124" y="346453"/>
                  <a:pt x="464609" y="345424"/>
                  <a:pt x="466124" y="344443"/>
                </a:cubicBezTo>
                <a:cubicBezTo>
                  <a:pt x="467048" y="343853"/>
                  <a:pt x="468029" y="343300"/>
                  <a:pt x="468991" y="342748"/>
                </a:cubicBezTo>
                <a:cubicBezTo>
                  <a:pt x="468743" y="345738"/>
                  <a:pt x="468743" y="348806"/>
                  <a:pt x="468810" y="351663"/>
                </a:cubicBezTo>
                <a:cubicBezTo>
                  <a:pt x="468953" y="356835"/>
                  <a:pt x="469524" y="361988"/>
                  <a:pt x="470448" y="367065"/>
                </a:cubicBezTo>
                <a:cubicBezTo>
                  <a:pt x="472306" y="377257"/>
                  <a:pt x="475925" y="387153"/>
                  <a:pt x="480983" y="396211"/>
                </a:cubicBezTo>
                <a:cubicBezTo>
                  <a:pt x="490765" y="413699"/>
                  <a:pt x="506186" y="427730"/>
                  <a:pt x="524407" y="435997"/>
                </a:cubicBezTo>
                <a:cubicBezTo>
                  <a:pt x="532647" y="439741"/>
                  <a:pt x="541267" y="442303"/>
                  <a:pt x="550144" y="443684"/>
                </a:cubicBezTo>
                <a:cubicBezTo>
                  <a:pt x="547115" y="446818"/>
                  <a:pt x="543848" y="449713"/>
                  <a:pt x="540505" y="452666"/>
                </a:cubicBezTo>
                <a:cubicBezTo>
                  <a:pt x="537190" y="455590"/>
                  <a:pt x="541429" y="460791"/>
                  <a:pt x="545143" y="458676"/>
                </a:cubicBezTo>
                <a:cubicBezTo>
                  <a:pt x="551973" y="454724"/>
                  <a:pt x="557602" y="448294"/>
                  <a:pt x="562184" y="441960"/>
                </a:cubicBezTo>
                <a:close/>
                <a:moveTo>
                  <a:pt x="574680" y="438026"/>
                </a:moveTo>
                <a:cubicBezTo>
                  <a:pt x="566803" y="438026"/>
                  <a:pt x="566784" y="450256"/>
                  <a:pt x="574680" y="450256"/>
                </a:cubicBezTo>
                <a:cubicBezTo>
                  <a:pt x="582538" y="450256"/>
                  <a:pt x="582558" y="438026"/>
                  <a:pt x="574680" y="438026"/>
                </a:cubicBezTo>
                <a:close/>
                <a:moveTo>
                  <a:pt x="585215" y="416138"/>
                </a:moveTo>
                <a:cubicBezTo>
                  <a:pt x="576947" y="416138"/>
                  <a:pt x="576928" y="428987"/>
                  <a:pt x="585215" y="428987"/>
                </a:cubicBezTo>
                <a:cubicBezTo>
                  <a:pt x="593483" y="428987"/>
                  <a:pt x="593502" y="416138"/>
                  <a:pt x="585215" y="416138"/>
                </a:cubicBezTo>
                <a:close/>
                <a:moveTo>
                  <a:pt x="598588" y="402908"/>
                </a:moveTo>
                <a:lnTo>
                  <a:pt x="598321" y="400879"/>
                </a:lnTo>
                <a:cubicBezTo>
                  <a:pt x="597969" y="399593"/>
                  <a:pt x="597302" y="398469"/>
                  <a:pt x="596359" y="397526"/>
                </a:cubicBezTo>
                <a:cubicBezTo>
                  <a:pt x="595845" y="397116"/>
                  <a:pt x="595340" y="396726"/>
                  <a:pt x="594826" y="396335"/>
                </a:cubicBezTo>
                <a:cubicBezTo>
                  <a:pt x="593635" y="395640"/>
                  <a:pt x="592349" y="395297"/>
                  <a:pt x="590978" y="395288"/>
                </a:cubicBezTo>
                <a:cubicBezTo>
                  <a:pt x="589930" y="395249"/>
                  <a:pt x="588949" y="395469"/>
                  <a:pt x="588034" y="395945"/>
                </a:cubicBezTo>
                <a:cubicBezTo>
                  <a:pt x="587091" y="396250"/>
                  <a:pt x="586272" y="396783"/>
                  <a:pt x="585596" y="397535"/>
                </a:cubicBezTo>
                <a:cubicBezTo>
                  <a:pt x="584844" y="398212"/>
                  <a:pt x="584329" y="399031"/>
                  <a:pt x="584005" y="399974"/>
                </a:cubicBezTo>
                <a:cubicBezTo>
                  <a:pt x="583520" y="400879"/>
                  <a:pt x="583310" y="401860"/>
                  <a:pt x="583348" y="402917"/>
                </a:cubicBezTo>
                <a:cubicBezTo>
                  <a:pt x="583453" y="403593"/>
                  <a:pt x="583548" y="404270"/>
                  <a:pt x="583634" y="404927"/>
                </a:cubicBezTo>
                <a:cubicBezTo>
                  <a:pt x="583986" y="406232"/>
                  <a:pt x="584653" y="407356"/>
                  <a:pt x="585596" y="408299"/>
                </a:cubicBezTo>
                <a:cubicBezTo>
                  <a:pt x="586091" y="408689"/>
                  <a:pt x="586615" y="409099"/>
                  <a:pt x="587130" y="409489"/>
                </a:cubicBezTo>
                <a:cubicBezTo>
                  <a:pt x="588320" y="410185"/>
                  <a:pt x="589606" y="410528"/>
                  <a:pt x="590978" y="410528"/>
                </a:cubicBezTo>
                <a:cubicBezTo>
                  <a:pt x="592025" y="410585"/>
                  <a:pt x="593006" y="410347"/>
                  <a:pt x="593921" y="409870"/>
                </a:cubicBezTo>
                <a:cubicBezTo>
                  <a:pt x="594864" y="409565"/>
                  <a:pt x="595664" y="409051"/>
                  <a:pt x="596359" y="408299"/>
                </a:cubicBezTo>
                <a:cubicBezTo>
                  <a:pt x="597112" y="407603"/>
                  <a:pt x="597626" y="406803"/>
                  <a:pt x="597950" y="405860"/>
                </a:cubicBezTo>
                <a:cubicBezTo>
                  <a:pt x="598407" y="404936"/>
                  <a:pt x="598636" y="403955"/>
                  <a:pt x="598588" y="402908"/>
                </a:cubicBezTo>
                <a:close/>
                <a:moveTo>
                  <a:pt x="591940" y="370161"/>
                </a:moveTo>
                <a:cubicBezTo>
                  <a:pt x="580033" y="370161"/>
                  <a:pt x="580014" y="388668"/>
                  <a:pt x="591940" y="388668"/>
                </a:cubicBezTo>
                <a:cubicBezTo>
                  <a:pt x="603827" y="388668"/>
                  <a:pt x="603846" y="370161"/>
                  <a:pt x="591940" y="370161"/>
                </a:cubicBezTo>
                <a:close/>
                <a:moveTo>
                  <a:pt x="536961" y="342976"/>
                </a:moveTo>
                <a:cubicBezTo>
                  <a:pt x="524788" y="335404"/>
                  <a:pt x="510549" y="332423"/>
                  <a:pt x="496318" y="333832"/>
                </a:cubicBezTo>
                <a:cubicBezTo>
                  <a:pt x="492880" y="334175"/>
                  <a:pt x="489422" y="334794"/>
                  <a:pt x="486050" y="335690"/>
                </a:cubicBezTo>
                <a:cubicBezTo>
                  <a:pt x="486669" y="335871"/>
                  <a:pt x="487317" y="336032"/>
                  <a:pt x="487936" y="336204"/>
                </a:cubicBezTo>
                <a:cubicBezTo>
                  <a:pt x="493051" y="337699"/>
                  <a:pt x="498004" y="339604"/>
                  <a:pt x="502824" y="341890"/>
                </a:cubicBezTo>
                <a:cubicBezTo>
                  <a:pt x="534999" y="357092"/>
                  <a:pt x="558154" y="388449"/>
                  <a:pt x="563212" y="423482"/>
                </a:cubicBezTo>
                <a:cubicBezTo>
                  <a:pt x="564479" y="420376"/>
                  <a:pt x="565546" y="417176"/>
                  <a:pt x="566365" y="413890"/>
                </a:cubicBezTo>
                <a:cubicBezTo>
                  <a:pt x="573128" y="386686"/>
                  <a:pt x="560650" y="357740"/>
                  <a:pt x="536961" y="342976"/>
                </a:cubicBezTo>
                <a:close/>
                <a:moveTo>
                  <a:pt x="535914" y="423872"/>
                </a:moveTo>
                <a:cubicBezTo>
                  <a:pt x="531656" y="425444"/>
                  <a:pt x="527055" y="426291"/>
                  <a:pt x="522474" y="426425"/>
                </a:cubicBezTo>
                <a:cubicBezTo>
                  <a:pt x="532827" y="432025"/>
                  <a:pt x="544277" y="435607"/>
                  <a:pt x="555964" y="436759"/>
                </a:cubicBezTo>
                <a:cubicBezTo>
                  <a:pt x="556211" y="436407"/>
                  <a:pt x="556459" y="436045"/>
                  <a:pt x="556716" y="435693"/>
                </a:cubicBezTo>
                <a:cubicBezTo>
                  <a:pt x="556249" y="427453"/>
                  <a:pt x="554954" y="419348"/>
                  <a:pt x="552668" y="411451"/>
                </a:cubicBezTo>
                <a:cubicBezTo>
                  <a:pt x="548763" y="417271"/>
                  <a:pt x="542114" y="421586"/>
                  <a:pt x="535914" y="423872"/>
                </a:cubicBezTo>
                <a:close/>
                <a:moveTo>
                  <a:pt x="484126" y="341995"/>
                </a:moveTo>
                <a:cubicBezTo>
                  <a:pt x="481859" y="341262"/>
                  <a:pt x="479545" y="340643"/>
                  <a:pt x="477268" y="339966"/>
                </a:cubicBezTo>
                <a:cubicBezTo>
                  <a:pt x="476820" y="339823"/>
                  <a:pt x="476392" y="339719"/>
                  <a:pt x="475963" y="339595"/>
                </a:cubicBezTo>
                <a:cubicBezTo>
                  <a:pt x="475944" y="344214"/>
                  <a:pt x="475592" y="348825"/>
                  <a:pt x="475897" y="353482"/>
                </a:cubicBezTo>
                <a:cubicBezTo>
                  <a:pt x="476249" y="358721"/>
                  <a:pt x="477078" y="363931"/>
                  <a:pt x="478354" y="369027"/>
                </a:cubicBezTo>
                <a:cubicBezTo>
                  <a:pt x="479668" y="374342"/>
                  <a:pt x="481459" y="379495"/>
                  <a:pt x="483669" y="384448"/>
                </a:cubicBezTo>
                <a:cubicBezTo>
                  <a:pt x="483707" y="384267"/>
                  <a:pt x="483736" y="384096"/>
                  <a:pt x="483793" y="383915"/>
                </a:cubicBezTo>
                <a:cubicBezTo>
                  <a:pt x="485793" y="376571"/>
                  <a:pt x="489565" y="369656"/>
                  <a:pt x="494670" y="364007"/>
                </a:cubicBezTo>
                <a:cubicBezTo>
                  <a:pt x="497223" y="361188"/>
                  <a:pt x="500128" y="358692"/>
                  <a:pt x="503243" y="356540"/>
                </a:cubicBezTo>
                <a:cubicBezTo>
                  <a:pt x="504833" y="355435"/>
                  <a:pt x="506662" y="354206"/>
                  <a:pt x="508586" y="353206"/>
                </a:cubicBezTo>
                <a:cubicBezTo>
                  <a:pt x="504757" y="350834"/>
                  <a:pt x="500747" y="348710"/>
                  <a:pt x="496642" y="346843"/>
                </a:cubicBezTo>
                <a:cubicBezTo>
                  <a:pt x="492556" y="344976"/>
                  <a:pt x="488384" y="343338"/>
                  <a:pt x="484126" y="341995"/>
                </a:cubicBezTo>
                <a:close/>
                <a:moveTo>
                  <a:pt x="436854" y="358378"/>
                </a:moveTo>
                <a:cubicBezTo>
                  <a:pt x="432701" y="346634"/>
                  <a:pt x="423185" y="337309"/>
                  <a:pt x="412184" y="331803"/>
                </a:cubicBezTo>
                <a:cubicBezTo>
                  <a:pt x="412003" y="331718"/>
                  <a:pt x="411812" y="331622"/>
                  <a:pt x="411631" y="331537"/>
                </a:cubicBezTo>
                <a:cubicBezTo>
                  <a:pt x="397334" y="340538"/>
                  <a:pt x="383571" y="350396"/>
                  <a:pt x="370226" y="360464"/>
                </a:cubicBezTo>
                <a:cubicBezTo>
                  <a:pt x="369302" y="361159"/>
                  <a:pt x="368369" y="361874"/>
                  <a:pt x="367445" y="362569"/>
                </a:cubicBezTo>
                <a:cubicBezTo>
                  <a:pt x="371350" y="363903"/>
                  <a:pt x="375074" y="365779"/>
                  <a:pt x="378475" y="368217"/>
                </a:cubicBezTo>
                <a:cubicBezTo>
                  <a:pt x="384876" y="372799"/>
                  <a:pt x="390257" y="378914"/>
                  <a:pt x="393572" y="386077"/>
                </a:cubicBezTo>
                <a:cubicBezTo>
                  <a:pt x="397372" y="394259"/>
                  <a:pt x="398134" y="403136"/>
                  <a:pt x="399725" y="411909"/>
                </a:cubicBezTo>
                <a:cubicBezTo>
                  <a:pt x="401154" y="419662"/>
                  <a:pt x="403678" y="426901"/>
                  <a:pt x="408974" y="432892"/>
                </a:cubicBezTo>
                <a:cubicBezTo>
                  <a:pt x="413784" y="438331"/>
                  <a:pt x="419756" y="442446"/>
                  <a:pt x="426157" y="445818"/>
                </a:cubicBezTo>
                <a:cubicBezTo>
                  <a:pt x="439825" y="453019"/>
                  <a:pt x="455056" y="456371"/>
                  <a:pt x="469239" y="462324"/>
                </a:cubicBezTo>
                <a:cubicBezTo>
                  <a:pt x="479830" y="466763"/>
                  <a:pt x="490146" y="472802"/>
                  <a:pt x="497471" y="481555"/>
                </a:cubicBezTo>
                <a:cubicBezTo>
                  <a:pt x="496347" y="479003"/>
                  <a:pt x="495032" y="476507"/>
                  <a:pt x="493499" y="474126"/>
                </a:cubicBezTo>
                <a:cubicBezTo>
                  <a:pt x="485831" y="462134"/>
                  <a:pt x="473496" y="454181"/>
                  <a:pt x="462895" y="445075"/>
                </a:cubicBezTo>
                <a:cubicBezTo>
                  <a:pt x="457561" y="440512"/>
                  <a:pt x="452570" y="435540"/>
                  <a:pt x="448617" y="429730"/>
                </a:cubicBezTo>
                <a:cubicBezTo>
                  <a:pt x="444112" y="423120"/>
                  <a:pt x="441626" y="415538"/>
                  <a:pt x="440597" y="407622"/>
                </a:cubicBezTo>
                <a:cubicBezTo>
                  <a:pt x="438454" y="391354"/>
                  <a:pt x="442454" y="374132"/>
                  <a:pt x="436854" y="358378"/>
                </a:cubicBezTo>
                <a:close/>
                <a:moveTo>
                  <a:pt x="433186" y="586292"/>
                </a:moveTo>
                <a:cubicBezTo>
                  <a:pt x="414222" y="593569"/>
                  <a:pt x="394572" y="598789"/>
                  <a:pt x="374598" y="601999"/>
                </a:cubicBezTo>
                <a:cubicBezTo>
                  <a:pt x="317572" y="592103"/>
                  <a:pt x="262175" y="595389"/>
                  <a:pt x="210978" y="624421"/>
                </a:cubicBezTo>
                <a:cubicBezTo>
                  <a:pt x="209816" y="618525"/>
                  <a:pt x="208444" y="612658"/>
                  <a:pt x="206882" y="606847"/>
                </a:cubicBezTo>
                <a:cubicBezTo>
                  <a:pt x="208215" y="604885"/>
                  <a:pt x="209587" y="602942"/>
                  <a:pt x="211016" y="601056"/>
                </a:cubicBezTo>
                <a:cubicBezTo>
                  <a:pt x="216331" y="594036"/>
                  <a:pt x="221960" y="587226"/>
                  <a:pt x="227932" y="580720"/>
                </a:cubicBezTo>
                <a:cubicBezTo>
                  <a:pt x="228647" y="579939"/>
                  <a:pt x="229390" y="579168"/>
                  <a:pt x="230123" y="578387"/>
                </a:cubicBezTo>
                <a:cubicBezTo>
                  <a:pt x="230475" y="578587"/>
                  <a:pt x="230818" y="578796"/>
                  <a:pt x="231171" y="578977"/>
                </a:cubicBezTo>
                <a:cubicBezTo>
                  <a:pt x="234447" y="580615"/>
                  <a:pt x="237943" y="581882"/>
                  <a:pt x="241639" y="581263"/>
                </a:cubicBezTo>
                <a:cubicBezTo>
                  <a:pt x="244068" y="580854"/>
                  <a:pt x="244811" y="577091"/>
                  <a:pt x="242953" y="575615"/>
                </a:cubicBezTo>
                <a:cubicBezTo>
                  <a:pt x="240991" y="574043"/>
                  <a:pt x="238657" y="573100"/>
                  <a:pt x="236448" y="571929"/>
                </a:cubicBezTo>
                <a:cubicBezTo>
                  <a:pt x="238353" y="570052"/>
                  <a:pt x="240277" y="568223"/>
                  <a:pt x="242239" y="566423"/>
                </a:cubicBezTo>
                <a:cubicBezTo>
                  <a:pt x="242439" y="566509"/>
                  <a:pt x="242610" y="566623"/>
                  <a:pt x="242810" y="566728"/>
                </a:cubicBezTo>
                <a:cubicBezTo>
                  <a:pt x="243858" y="567242"/>
                  <a:pt x="244982" y="567671"/>
                  <a:pt x="246106" y="568062"/>
                </a:cubicBezTo>
                <a:cubicBezTo>
                  <a:pt x="246573" y="568223"/>
                  <a:pt x="247011" y="568347"/>
                  <a:pt x="247497" y="568414"/>
                </a:cubicBezTo>
                <a:cubicBezTo>
                  <a:pt x="247849" y="568481"/>
                  <a:pt x="248211" y="568519"/>
                  <a:pt x="248563" y="568557"/>
                </a:cubicBezTo>
                <a:cubicBezTo>
                  <a:pt x="249078" y="568614"/>
                  <a:pt x="249525" y="568557"/>
                  <a:pt x="249954" y="568452"/>
                </a:cubicBezTo>
                <a:cubicBezTo>
                  <a:pt x="250011" y="568433"/>
                  <a:pt x="250059" y="568433"/>
                  <a:pt x="250097" y="568433"/>
                </a:cubicBezTo>
                <a:cubicBezTo>
                  <a:pt x="251669" y="568490"/>
                  <a:pt x="253021" y="567471"/>
                  <a:pt x="253488" y="565937"/>
                </a:cubicBezTo>
                <a:cubicBezTo>
                  <a:pt x="253897" y="564528"/>
                  <a:pt x="253145" y="563137"/>
                  <a:pt x="251992" y="562394"/>
                </a:cubicBezTo>
                <a:cubicBezTo>
                  <a:pt x="251954" y="562356"/>
                  <a:pt x="251935" y="562327"/>
                  <a:pt x="251907" y="562289"/>
                </a:cubicBezTo>
                <a:cubicBezTo>
                  <a:pt x="251926" y="562327"/>
                  <a:pt x="251945" y="562347"/>
                  <a:pt x="251945" y="562356"/>
                </a:cubicBezTo>
                <a:cubicBezTo>
                  <a:pt x="251859" y="562251"/>
                  <a:pt x="251764" y="562146"/>
                  <a:pt x="251640" y="561985"/>
                </a:cubicBezTo>
                <a:cubicBezTo>
                  <a:pt x="251107" y="561518"/>
                  <a:pt x="250478" y="561184"/>
                  <a:pt x="249878" y="560842"/>
                </a:cubicBezTo>
                <a:cubicBezTo>
                  <a:pt x="249611" y="560699"/>
                  <a:pt x="249344" y="560556"/>
                  <a:pt x="249078" y="560413"/>
                </a:cubicBezTo>
                <a:cubicBezTo>
                  <a:pt x="255317" y="555098"/>
                  <a:pt x="261822" y="550078"/>
                  <a:pt x="268556" y="545402"/>
                </a:cubicBezTo>
                <a:cubicBezTo>
                  <a:pt x="273338" y="545849"/>
                  <a:pt x="278272" y="545563"/>
                  <a:pt x="282958" y="544906"/>
                </a:cubicBezTo>
                <a:cubicBezTo>
                  <a:pt x="285130" y="544601"/>
                  <a:pt x="287397" y="544268"/>
                  <a:pt x="289664" y="543782"/>
                </a:cubicBezTo>
                <a:cubicBezTo>
                  <a:pt x="289721" y="543849"/>
                  <a:pt x="289749" y="543925"/>
                  <a:pt x="289826" y="543992"/>
                </a:cubicBezTo>
                <a:cubicBezTo>
                  <a:pt x="298274" y="552107"/>
                  <a:pt x="310504" y="556079"/>
                  <a:pt x="322125" y="554441"/>
                </a:cubicBezTo>
                <a:cubicBezTo>
                  <a:pt x="333641" y="552822"/>
                  <a:pt x="343851" y="546173"/>
                  <a:pt x="350167" y="536439"/>
                </a:cubicBezTo>
                <a:cubicBezTo>
                  <a:pt x="351205" y="534848"/>
                  <a:pt x="349957" y="533124"/>
                  <a:pt x="348471" y="532571"/>
                </a:cubicBezTo>
                <a:cubicBezTo>
                  <a:pt x="337565" y="528542"/>
                  <a:pt x="325802" y="524370"/>
                  <a:pt x="313962" y="525799"/>
                </a:cubicBezTo>
                <a:cubicBezTo>
                  <a:pt x="305170" y="526866"/>
                  <a:pt x="296331" y="530876"/>
                  <a:pt x="291093" y="538191"/>
                </a:cubicBezTo>
                <a:cubicBezTo>
                  <a:pt x="290664" y="538315"/>
                  <a:pt x="290235" y="538439"/>
                  <a:pt x="289807" y="538544"/>
                </a:cubicBezTo>
                <a:cubicBezTo>
                  <a:pt x="287311" y="539172"/>
                  <a:pt x="284777" y="539667"/>
                  <a:pt x="282234" y="539991"/>
                </a:cubicBezTo>
                <a:cubicBezTo>
                  <a:pt x="280167" y="540258"/>
                  <a:pt x="278119" y="540382"/>
                  <a:pt x="276062" y="540439"/>
                </a:cubicBezTo>
                <a:cubicBezTo>
                  <a:pt x="285511" y="534381"/>
                  <a:pt x="295331" y="528923"/>
                  <a:pt x="305513" y="524113"/>
                </a:cubicBezTo>
                <a:cubicBezTo>
                  <a:pt x="316724" y="518798"/>
                  <a:pt x="328364" y="514474"/>
                  <a:pt x="340242" y="510959"/>
                </a:cubicBezTo>
                <a:cubicBezTo>
                  <a:pt x="341794" y="512293"/>
                  <a:pt x="343594" y="513398"/>
                  <a:pt x="345214" y="514502"/>
                </a:cubicBezTo>
                <a:cubicBezTo>
                  <a:pt x="347623" y="516122"/>
                  <a:pt x="350119" y="517589"/>
                  <a:pt x="352700" y="518903"/>
                </a:cubicBezTo>
                <a:cubicBezTo>
                  <a:pt x="355520" y="520360"/>
                  <a:pt x="358406" y="521627"/>
                  <a:pt x="361377" y="522703"/>
                </a:cubicBezTo>
                <a:cubicBezTo>
                  <a:pt x="364264" y="523751"/>
                  <a:pt x="367273" y="524789"/>
                  <a:pt x="370360" y="524951"/>
                </a:cubicBezTo>
                <a:cubicBezTo>
                  <a:pt x="373779" y="525113"/>
                  <a:pt x="374446" y="520370"/>
                  <a:pt x="371855" y="518817"/>
                </a:cubicBezTo>
                <a:cubicBezTo>
                  <a:pt x="369417" y="517360"/>
                  <a:pt x="366578" y="516465"/>
                  <a:pt x="364016" y="515255"/>
                </a:cubicBezTo>
                <a:cubicBezTo>
                  <a:pt x="361558" y="514093"/>
                  <a:pt x="359111" y="512883"/>
                  <a:pt x="356729" y="511569"/>
                </a:cubicBezTo>
                <a:cubicBezTo>
                  <a:pt x="354767" y="510464"/>
                  <a:pt x="352862" y="509273"/>
                  <a:pt x="350976" y="508035"/>
                </a:cubicBezTo>
                <a:cubicBezTo>
                  <a:pt x="352081" y="507768"/>
                  <a:pt x="353186" y="507482"/>
                  <a:pt x="354291" y="507216"/>
                </a:cubicBezTo>
                <a:cubicBezTo>
                  <a:pt x="361473" y="505501"/>
                  <a:pt x="368693" y="504292"/>
                  <a:pt x="375932" y="503330"/>
                </a:cubicBezTo>
                <a:cubicBezTo>
                  <a:pt x="377665" y="505701"/>
                  <a:pt x="380170" y="507073"/>
                  <a:pt x="382637" y="508568"/>
                </a:cubicBezTo>
                <a:cubicBezTo>
                  <a:pt x="384809" y="509873"/>
                  <a:pt x="386971" y="511150"/>
                  <a:pt x="389143" y="512455"/>
                </a:cubicBezTo>
                <a:cubicBezTo>
                  <a:pt x="393667" y="515160"/>
                  <a:pt x="398220" y="517789"/>
                  <a:pt x="403211" y="519551"/>
                </a:cubicBezTo>
                <a:cubicBezTo>
                  <a:pt x="404583" y="520036"/>
                  <a:pt x="406259" y="519122"/>
                  <a:pt x="406917" y="517912"/>
                </a:cubicBezTo>
                <a:cubicBezTo>
                  <a:pt x="407631" y="516626"/>
                  <a:pt x="407364" y="514922"/>
                  <a:pt x="406297" y="513902"/>
                </a:cubicBezTo>
                <a:cubicBezTo>
                  <a:pt x="402497" y="510321"/>
                  <a:pt x="398049" y="507540"/>
                  <a:pt x="393620" y="504815"/>
                </a:cubicBezTo>
                <a:cubicBezTo>
                  <a:pt x="392029" y="503834"/>
                  <a:pt x="390467" y="502853"/>
                  <a:pt x="388876" y="501891"/>
                </a:cubicBezTo>
                <a:cubicBezTo>
                  <a:pt x="394420" y="501358"/>
                  <a:pt x="399982" y="500929"/>
                  <a:pt x="405583" y="500520"/>
                </a:cubicBezTo>
                <a:cubicBezTo>
                  <a:pt x="409526" y="500234"/>
                  <a:pt x="409326" y="494567"/>
                  <a:pt x="405402" y="494424"/>
                </a:cubicBezTo>
                <a:cubicBezTo>
                  <a:pt x="399077" y="494214"/>
                  <a:pt x="392696" y="494509"/>
                  <a:pt x="386362" y="495119"/>
                </a:cubicBezTo>
                <a:cubicBezTo>
                  <a:pt x="386381" y="495081"/>
                  <a:pt x="386400" y="495062"/>
                  <a:pt x="386428" y="495033"/>
                </a:cubicBezTo>
                <a:cubicBezTo>
                  <a:pt x="388286" y="492947"/>
                  <a:pt x="390152" y="490899"/>
                  <a:pt x="391972" y="488794"/>
                </a:cubicBezTo>
                <a:cubicBezTo>
                  <a:pt x="395820" y="484337"/>
                  <a:pt x="399601" y="480060"/>
                  <a:pt x="402954" y="475298"/>
                </a:cubicBezTo>
                <a:cubicBezTo>
                  <a:pt x="403973" y="473850"/>
                  <a:pt x="403202" y="471764"/>
                  <a:pt x="401935" y="470821"/>
                </a:cubicBezTo>
                <a:cubicBezTo>
                  <a:pt x="400478" y="469735"/>
                  <a:pt x="398639" y="470059"/>
                  <a:pt x="397353" y="471211"/>
                </a:cubicBezTo>
                <a:cubicBezTo>
                  <a:pt x="393239" y="474974"/>
                  <a:pt x="389581" y="479184"/>
                  <a:pt x="385876" y="483337"/>
                </a:cubicBezTo>
                <a:cubicBezTo>
                  <a:pt x="383999" y="485404"/>
                  <a:pt x="382199" y="487528"/>
                  <a:pt x="380370" y="489633"/>
                </a:cubicBezTo>
                <a:cubicBezTo>
                  <a:pt x="378465" y="491804"/>
                  <a:pt x="376427" y="493928"/>
                  <a:pt x="374951" y="496462"/>
                </a:cubicBezTo>
                <a:cubicBezTo>
                  <a:pt x="366178" y="497634"/>
                  <a:pt x="357444" y="499262"/>
                  <a:pt x="348824" y="501291"/>
                </a:cubicBezTo>
                <a:cubicBezTo>
                  <a:pt x="349195" y="500777"/>
                  <a:pt x="349576" y="500272"/>
                  <a:pt x="349967" y="499739"/>
                </a:cubicBezTo>
                <a:cubicBezTo>
                  <a:pt x="352072" y="496891"/>
                  <a:pt x="354158" y="493986"/>
                  <a:pt x="356186" y="491080"/>
                </a:cubicBezTo>
                <a:cubicBezTo>
                  <a:pt x="358187" y="488242"/>
                  <a:pt x="360130" y="485337"/>
                  <a:pt x="361978" y="482413"/>
                </a:cubicBezTo>
                <a:cubicBezTo>
                  <a:pt x="363759" y="479631"/>
                  <a:pt x="365721" y="476745"/>
                  <a:pt x="367054" y="473716"/>
                </a:cubicBezTo>
                <a:cubicBezTo>
                  <a:pt x="368626" y="470154"/>
                  <a:pt x="364473" y="466992"/>
                  <a:pt x="361549" y="469706"/>
                </a:cubicBezTo>
                <a:cubicBezTo>
                  <a:pt x="359072" y="472021"/>
                  <a:pt x="356910" y="474926"/>
                  <a:pt x="354843" y="477603"/>
                </a:cubicBezTo>
                <a:cubicBezTo>
                  <a:pt x="352672" y="480403"/>
                  <a:pt x="350509" y="483232"/>
                  <a:pt x="348443" y="486108"/>
                </a:cubicBezTo>
                <a:cubicBezTo>
                  <a:pt x="346414" y="488947"/>
                  <a:pt x="344394" y="491776"/>
                  <a:pt x="342432" y="494662"/>
                </a:cubicBezTo>
                <a:cubicBezTo>
                  <a:pt x="340451" y="497548"/>
                  <a:pt x="338479" y="500367"/>
                  <a:pt x="337355" y="503720"/>
                </a:cubicBezTo>
                <a:cubicBezTo>
                  <a:pt x="337298" y="503920"/>
                  <a:pt x="337251" y="504111"/>
                  <a:pt x="337232" y="504292"/>
                </a:cubicBezTo>
                <a:cubicBezTo>
                  <a:pt x="312476" y="511369"/>
                  <a:pt x="288778" y="522132"/>
                  <a:pt x="267251" y="536219"/>
                </a:cubicBezTo>
                <a:cubicBezTo>
                  <a:pt x="267318" y="536019"/>
                  <a:pt x="267413" y="535810"/>
                  <a:pt x="267499" y="535591"/>
                </a:cubicBezTo>
                <a:cubicBezTo>
                  <a:pt x="268766" y="532524"/>
                  <a:pt x="270137" y="529533"/>
                  <a:pt x="271652" y="526571"/>
                </a:cubicBezTo>
                <a:cubicBezTo>
                  <a:pt x="272309" y="525304"/>
                  <a:pt x="272985" y="524037"/>
                  <a:pt x="273681" y="522789"/>
                </a:cubicBezTo>
                <a:cubicBezTo>
                  <a:pt x="285673" y="524094"/>
                  <a:pt x="297979" y="515874"/>
                  <a:pt x="305180" y="506997"/>
                </a:cubicBezTo>
                <a:cubicBezTo>
                  <a:pt x="313981" y="496138"/>
                  <a:pt x="317982" y="482651"/>
                  <a:pt x="321315" y="469316"/>
                </a:cubicBezTo>
                <a:cubicBezTo>
                  <a:pt x="321830" y="467249"/>
                  <a:pt x="319839" y="465487"/>
                  <a:pt x="317839" y="466039"/>
                </a:cubicBezTo>
                <a:cubicBezTo>
                  <a:pt x="303666" y="469944"/>
                  <a:pt x="290245" y="476898"/>
                  <a:pt x="279072" y="486470"/>
                </a:cubicBezTo>
                <a:cubicBezTo>
                  <a:pt x="269518" y="494633"/>
                  <a:pt x="261374" y="508864"/>
                  <a:pt x="268747" y="520913"/>
                </a:cubicBezTo>
                <a:cubicBezTo>
                  <a:pt x="268194" y="521960"/>
                  <a:pt x="267623" y="523018"/>
                  <a:pt x="267090" y="524085"/>
                </a:cubicBezTo>
                <a:cubicBezTo>
                  <a:pt x="265518" y="527237"/>
                  <a:pt x="264099" y="530447"/>
                  <a:pt x="262794" y="533724"/>
                </a:cubicBezTo>
                <a:cubicBezTo>
                  <a:pt x="261898" y="536010"/>
                  <a:pt x="260908" y="538486"/>
                  <a:pt x="260260" y="540963"/>
                </a:cubicBezTo>
                <a:cubicBezTo>
                  <a:pt x="258012" y="542554"/>
                  <a:pt x="255764" y="544173"/>
                  <a:pt x="253554" y="545830"/>
                </a:cubicBezTo>
                <a:cubicBezTo>
                  <a:pt x="249668" y="548754"/>
                  <a:pt x="245887" y="551821"/>
                  <a:pt x="242163" y="554955"/>
                </a:cubicBezTo>
                <a:cubicBezTo>
                  <a:pt x="242124" y="554898"/>
                  <a:pt x="242077" y="554850"/>
                  <a:pt x="242020" y="554812"/>
                </a:cubicBezTo>
                <a:cubicBezTo>
                  <a:pt x="241915" y="554650"/>
                  <a:pt x="241810" y="554507"/>
                  <a:pt x="241696" y="554365"/>
                </a:cubicBezTo>
                <a:cubicBezTo>
                  <a:pt x="241429" y="554012"/>
                  <a:pt x="241143" y="553650"/>
                  <a:pt x="240896" y="553298"/>
                </a:cubicBezTo>
                <a:cubicBezTo>
                  <a:pt x="240343" y="552536"/>
                  <a:pt x="239858" y="551726"/>
                  <a:pt x="239400" y="550907"/>
                </a:cubicBezTo>
                <a:cubicBezTo>
                  <a:pt x="239191" y="550516"/>
                  <a:pt x="238953" y="550126"/>
                  <a:pt x="238762" y="549726"/>
                </a:cubicBezTo>
                <a:cubicBezTo>
                  <a:pt x="238410" y="549050"/>
                  <a:pt x="237905" y="548497"/>
                  <a:pt x="237410" y="547907"/>
                </a:cubicBezTo>
                <a:cubicBezTo>
                  <a:pt x="236371" y="546678"/>
                  <a:pt x="234276" y="546573"/>
                  <a:pt x="232914" y="547173"/>
                </a:cubicBezTo>
                <a:cubicBezTo>
                  <a:pt x="231418" y="547869"/>
                  <a:pt x="230504" y="549326"/>
                  <a:pt x="230504" y="550983"/>
                </a:cubicBezTo>
                <a:cubicBezTo>
                  <a:pt x="230504" y="553460"/>
                  <a:pt x="231818" y="555917"/>
                  <a:pt x="233104" y="557975"/>
                </a:cubicBezTo>
                <a:cubicBezTo>
                  <a:pt x="233742" y="558994"/>
                  <a:pt x="234476" y="559975"/>
                  <a:pt x="235295" y="560880"/>
                </a:cubicBezTo>
                <a:cubicBezTo>
                  <a:pt x="233247" y="562718"/>
                  <a:pt x="231247" y="564623"/>
                  <a:pt x="229256" y="566509"/>
                </a:cubicBezTo>
                <a:cubicBezTo>
                  <a:pt x="228885" y="566137"/>
                  <a:pt x="228494" y="565756"/>
                  <a:pt x="228113" y="565347"/>
                </a:cubicBezTo>
                <a:cubicBezTo>
                  <a:pt x="227846" y="565061"/>
                  <a:pt x="227599" y="564775"/>
                  <a:pt x="227332" y="564490"/>
                </a:cubicBezTo>
                <a:cubicBezTo>
                  <a:pt x="227294" y="564452"/>
                  <a:pt x="227151" y="564280"/>
                  <a:pt x="227027" y="564137"/>
                </a:cubicBezTo>
                <a:cubicBezTo>
                  <a:pt x="226884" y="563956"/>
                  <a:pt x="226561" y="563547"/>
                  <a:pt x="226513" y="563499"/>
                </a:cubicBezTo>
                <a:cubicBezTo>
                  <a:pt x="226313" y="563232"/>
                  <a:pt x="226122" y="562966"/>
                  <a:pt x="225922" y="562699"/>
                </a:cubicBezTo>
                <a:cubicBezTo>
                  <a:pt x="225551" y="562146"/>
                  <a:pt x="225160" y="561613"/>
                  <a:pt x="224779" y="561080"/>
                </a:cubicBezTo>
                <a:cubicBezTo>
                  <a:pt x="223284" y="558832"/>
                  <a:pt x="221712" y="556479"/>
                  <a:pt x="220569" y="554060"/>
                </a:cubicBezTo>
                <a:cubicBezTo>
                  <a:pt x="219788" y="552383"/>
                  <a:pt x="217436" y="551993"/>
                  <a:pt x="215931" y="552669"/>
                </a:cubicBezTo>
                <a:cubicBezTo>
                  <a:pt x="214111" y="553488"/>
                  <a:pt x="213616" y="555231"/>
                  <a:pt x="213921" y="557070"/>
                </a:cubicBezTo>
                <a:cubicBezTo>
                  <a:pt x="213940" y="557174"/>
                  <a:pt x="213959" y="557270"/>
                  <a:pt x="213978" y="557374"/>
                </a:cubicBezTo>
                <a:cubicBezTo>
                  <a:pt x="213978" y="557413"/>
                  <a:pt x="213997" y="557479"/>
                  <a:pt x="214016" y="557574"/>
                </a:cubicBezTo>
                <a:cubicBezTo>
                  <a:pt x="213997" y="557536"/>
                  <a:pt x="213997" y="557508"/>
                  <a:pt x="213978" y="557470"/>
                </a:cubicBezTo>
                <a:cubicBezTo>
                  <a:pt x="213978" y="557527"/>
                  <a:pt x="213978" y="557594"/>
                  <a:pt x="213997" y="557679"/>
                </a:cubicBezTo>
                <a:cubicBezTo>
                  <a:pt x="214016" y="558194"/>
                  <a:pt x="214178" y="558841"/>
                  <a:pt x="214302" y="559375"/>
                </a:cubicBezTo>
                <a:cubicBezTo>
                  <a:pt x="214464" y="560137"/>
                  <a:pt x="214692" y="560851"/>
                  <a:pt x="214959" y="561585"/>
                </a:cubicBezTo>
                <a:cubicBezTo>
                  <a:pt x="215550" y="563185"/>
                  <a:pt x="216264" y="564737"/>
                  <a:pt x="217131" y="566223"/>
                </a:cubicBezTo>
                <a:cubicBezTo>
                  <a:pt x="218607" y="568700"/>
                  <a:pt x="220531" y="571052"/>
                  <a:pt x="222655" y="573053"/>
                </a:cubicBezTo>
                <a:cubicBezTo>
                  <a:pt x="220893" y="574853"/>
                  <a:pt x="219093" y="576653"/>
                  <a:pt x="217379" y="578510"/>
                </a:cubicBezTo>
                <a:cubicBezTo>
                  <a:pt x="212445" y="583844"/>
                  <a:pt x="207787" y="589398"/>
                  <a:pt x="203405" y="595160"/>
                </a:cubicBezTo>
                <a:cubicBezTo>
                  <a:pt x="200395" y="585711"/>
                  <a:pt x="196824" y="576444"/>
                  <a:pt x="192747" y="567385"/>
                </a:cubicBezTo>
                <a:cubicBezTo>
                  <a:pt x="193118" y="566671"/>
                  <a:pt x="193499" y="565976"/>
                  <a:pt x="193890" y="565280"/>
                </a:cubicBezTo>
                <a:cubicBezTo>
                  <a:pt x="197938" y="557994"/>
                  <a:pt x="202091" y="550755"/>
                  <a:pt x="206368" y="543620"/>
                </a:cubicBezTo>
                <a:cubicBezTo>
                  <a:pt x="214816" y="529523"/>
                  <a:pt x="223751" y="515722"/>
                  <a:pt x="233190" y="502282"/>
                </a:cubicBezTo>
                <a:cubicBezTo>
                  <a:pt x="252173" y="475298"/>
                  <a:pt x="273300" y="449799"/>
                  <a:pt x="296236" y="426063"/>
                </a:cubicBezTo>
                <a:cubicBezTo>
                  <a:pt x="316258" y="405327"/>
                  <a:pt x="337698" y="385953"/>
                  <a:pt x="360358" y="368113"/>
                </a:cubicBezTo>
                <a:cubicBezTo>
                  <a:pt x="363225" y="368703"/>
                  <a:pt x="366064" y="369684"/>
                  <a:pt x="368845" y="371075"/>
                </a:cubicBezTo>
                <a:cubicBezTo>
                  <a:pt x="375265" y="374285"/>
                  <a:pt x="380770" y="379200"/>
                  <a:pt x="384571" y="385315"/>
                </a:cubicBezTo>
                <a:cubicBezTo>
                  <a:pt x="388867" y="392287"/>
                  <a:pt x="390133" y="400231"/>
                  <a:pt x="391296" y="408203"/>
                </a:cubicBezTo>
                <a:cubicBezTo>
                  <a:pt x="392505" y="416404"/>
                  <a:pt x="393991" y="424548"/>
                  <a:pt x="398287" y="431768"/>
                </a:cubicBezTo>
                <a:cubicBezTo>
                  <a:pt x="401973" y="437988"/>
                  <a:pt x="407164" y="443055"/>
                  <a:pt x="412993" y="447256"/>
                </a:cubicBezTo>
                <a:cubicBezTo>
                  <a:pt x="425043" y="455952"/>
                  <a:pt x="439406" y="460343"/>
                  <a:pt x="453294" y="465077"/>
                </a:cubicBezTo>
                <a:cubicBezTo>
                  <a:pt x="466962" y="469744"/>
                  <a:pt x="481373" y="475240"/>
                  <a:pt x="491032" y="486489"/>
                </a:cubicBezTo>
                <a:cubicBezTo>
                  <a:pt x="500442" y="497434"/>
                  <a:pt x="502328" y="512797"/>
                  <a:pt x="499157" y="526485"/>
                </a:cubicBezTo>
                <a:cubicBezTo>
                  <a:pt x="491775" y="558079"/>
                  <a:pt x="461333" y="575510"/>
                  <a:pt x="433186" y="586292"/>
                </a:cubicBezTo>
                <a:close/>
                <a:moveTo>
                  <a:pt x="479383" y="518789"/>
                </a:moveTo>
                <a:cubicBezTo>
                  <a:pt x="484860" y="521037"/>
                  <a:pt x="490813" y="517169"/>
                  <a:pt x="492861" y="512016"/>
                </a:cubicBezTo>
                <a:cubicBezTo>
                  <a:pt x="494861" y="506168"/>
                  <a:pt x="489470" y="499929"/>
                  <a:pt x="483659" y="499415"/>
                </a:cubicBezTo>
                <a:cubicBezTo>
                  <a:pt x="472277" y="498862"/>
                  <a:pt x="467848" y="514722"/>
                  <a:pt x="479383" y="518789"/>
                </a:cubicBezTo>
                <a:close/>
                <a:moveTo>
                  <a:pt x="444683" y="513388"/>
                </a:moveTo>
                <a:cubicBezTo>
                  <a:pt x="458532" y="512445"/>
                  <a:pt x="467629" y="495100"/>
                  <a:pt x="456523" y="484956"/>
                </a:cubicBezTo>
                <a:cubicBezTo>
                  <a:pt x="451122" y="480070"/>
                  <a:pt x="443559" y="479612"/>
                  <a:pt x="437216" y="482851"/>
                </a:cubicBezTo>
                <a:cubicBezTo>
                  <a:pt x="422233" y="490271"/>
                  <a:pt x="427872" y="514140"/>
                  <a:pt x="444683" y="513388"/>
                </a:cubicBezTo>
                <a:close/>
                <a:moveTo>
                  <a:pt x="444893" y="505939"/>
                </a:moveTo>
                <a:cubicBezTo>
                  <a:pt x="456532" y="505711"/>
                  <a:pt x="456618" y="488652"/>
                  <a:pt x="444978" y="488290"/>
                </a:cubicBezTo>
                <a:cubicBezTo>
                  <a:pt x="433339" y="488518"/>
                  <a:pt x="433253" y="505577"/>
                  <a:pt x="444893" y="505939"/>
                </a:cubicBezTo>
                <a:close/>
                <a:moveTo>
                  <a:pt x="165839" y="520770"/>
                </a:moveTo>
                <a:cubicBezTo>
                  <a:pt x="158333" y="510435"/>
                  <a:pt x="150170" y="500234"/>
                  <a:pt x="140940" y="491252"/>
                </a:cubicBezTo>
                <a:cubicBezTo>
                  <a:pt x="178726" y="326203"/>
                  <a:pt x="241448" y="151352"/>
                  <a:pt x="387495" y="52749"/>
                </a:cubicBezTo>
                <a:cubicBezTo>
                  <a:pt x="422985" y="29270"/>
                  <a:pt x="472591" y="3600"/>
                  <a:pt x="515301" y="0"/>
                </a:cubicBezTo>
                <a:cubicBezTo>
                  <a:pt x="553925" y="143"/>
                  <a:pt x="560469" y="27899"/>
                  <a:pt x="551506" y="60055"/>
                </a:cubicBezTo>
                <a:cubicBezTo>
                  <a:pt x="537209" y="109376"/>
                  <a:pt x="563469" y="112281"/>
                  <a:pt x="566517" y="155972"/>
                </a:cubicBezTo>
                <a:cubicBezTo>
                  <a:pt x="571594" y="212198"/>
                  <a:pt x="526789" y="239982"/>
                  <a:pt x="505462" y="284169"/>
                </a:cubicBezTo>
                <a:cubicBezTo>
                  <a:pt x="494146" y="285912"/>
                  <a:pt x="483002" y="288750"/>
                  <a:pt x="472182" y="292456"/>
                </a:cubicBezTo>
                <a:cubicBezTo>
                  <a:pt x="450255" y="299980"/>
                  <a:pt x="429615" y="310725"/>
                  <a:pt x="409917" y="323012"/>
                </a:cubicBezTo>
                <a:cubicBezTo>
                  <a:pt x="407278" y="324650"/>
                  <a:pt x="404659" y="326326"/>
                  <a:pt x="402059" y="328041"/>
                </a:cubicBezTo>
                <a:cubicBezTo>
                  <a:pt x="393572" y="333527"/>
                  <a:pt x="385266" y="339290"/>
                  <a:pt x="377122" y="345157"/>
                </a:cubicBezTo>
                <a:cubicBezTo>
                  <a:pt x="370274" y="350082"/>
                  <a:pt x="363521" y="355159"/>
                  <a:pt x="356891" y="360359"/>
                </a:cubicBezTo>
                <a:cubicBezTo>
                  <a:pt x="353805" y="362769"/>
                  <a:pt x="350757" y="365189"/>
                  <a:pt x="347728" y="367665"/>
                </a:cubicBezTo>
                <a:cubicBezTo>
                  <a:pt x="331164" y="381124"/>
                  <a:pt x="315305" y="395440"/>
                  <a:pt x="300189" y="410499"/>
                </a:cubicBezTo>
                <a:cubicBezTo>
                  <a:pt x="276233" y="434350"/>
                  <a:pt x="254221" y="460105"/>
                  <a:pt x="234323" y="487432"/>
                </a:cubicBezTo>
                <a:cubicBezTo>
                  <a:pt x="217569" y="510407"/>
                  <a:pt x="202472" y="534505"/>
                  <a:pt x="189137" y="559622"/>
                </a:cubicBezTo>
                <a:cubicBezTo>
                  <a:pt x="182488" y="546030"/>
                  <a:pt x="174697" y="533000"/>
                  <a:pt x="165839" y="520770"/>
                </a:cubicBezTo>
                <a:close/>
                <a:moveTo>
                  <a:pt x="388124" y="313639"/>
                </a:moveTo>
                <a:cubicBezTo>
                  <a:pt x="380723" y="306600"/>
                  <a:pt x="370169" y="317240"/>
                  <a:pt x="377179" y="324564"/>
                </a:cubicBezTo>
                <a:cubicBezTo>
                  <a:pt x="384552" y="331603"/>
                  <a:pt x="395105" y="320964"/>
                  <a:pt x="388124" y="313639"/>
                </a:cubicBezTo>
                <a:close/>
                <a:moveTo>
                  <a:pt x="416499" y="295313"/>
                </a:moveTo>
                <a:cubicBezTo>
                  <a:pt x="407745" y="286950"/>
                  <a:pt x="395220" y="299590"/>
                  <a:pt x="403526" y="308305"/>
                </a:cubicBezTo>
                <a:cubicBezTo>
                  <a:pt x="412289" y="316668"/>
                  <a:pt x="424824" y="304028"/>
                  <a:pt x="416499" y="295313"/>
                </a:cubicBezTo>
                <a:close/>
                <a:moveTo>
                  <a:pt x="440968" y="266671"/>
                </a:moveTo>
                <a:cubicBezTo>
                  <a:pt x="425852" y="266671"/>
                  <a:pt x="425814" y="290170"/>
                  <a:pt x="440968" y="290170"/>
                </a:cubicBezTo>
                <a:cubicBezTo>
                  <a:pt x="456085" y="290160"/>
                  <a:pt x="456104" y="266671"/>
                  <a:pt x="440968" y="266671"/>
                </a:cubicBezTo>
                <a:close/>
                <a:moveTo>
                  <a:pt x="466391" y="241621"/>
                </a:moveTo>
                <a:cubicBezTo>
                  <a:pt x="460152" y="243764"/>
                  <a:pt x="457104" y="251089"/>
                  <a:pt x="458723" y="257270"/>
                </a:cubicBezTo>
                <a:cubicBezTo>
                  <a:pt x="461057" y="266786"/>
                  <a:pt x="474163" y="270300"/>
                  <a:pt x="480878" y="263119"/>
                </a:cubicBezTo>
                <a:cubicBezTo>
                  <a:pt x="491022" y="252994"/>
                  <a:pt x="479545" y="235744"/>
                  <a:pt x="466391" y="241621"/>
                </a:cubicBezTo>
                <a:close/>
                <a:moveTo>
                  <a:pt x="528675" y="110433"/>
                </a:moveTo>
                <a:cubicBezTo>
                  <a:pt x="525750" y="107899"/>
                  <a:pt x="521778" y="106547"/>
                  <a:pt x="517873" y="106604"/>
                </a:cubicBezTo>
                <a:lnTo>
                  <a:pt x="513130" y="107242"/>
                </a:lnTo>
                <a:cubicBezTo>
                  <a:pt x="511701" y="107833"/>
                  <a:pt x="510282" y="108433"/>
                  <a:pt x="508872" y="109042"/>
                </a:cubicBezTo>
                <a:cubicBezTo>
                  <a:pt x="491365" y="120253"/>
                  <a:pt x="502205" y="146552"/>
                  <a:pt x="522512" y="141856"/>
                </a:cubicBezTo>
                <a:cubicBezTo>
                  <a:pt x="527112" y="140789"/>
                  <a:pt x="530732" y="137255"/>
                  <a:pt x="533275" y="133445"/>
                </a:cubicBezTo>
                <a:lnTo>
                  <a:pt x="535075" y="129188"/>
                </a:lnTo>
                <a:cubicBezTo>
                  <a:pt x="536980" y="122463"/>
                  <a:pt x="534428" y="114424"/>
                  <a:pt x="528675" y="110433"/>
                </a:cubicBezTo>
                <a:close/>
                <a:moveTo>
                  <a:pt x="512434" y="64541"/>
                </a:moveTo>
                <a:cubicBezTo>
                  <a:pt x="499099" y="69875"/>
                  <a:pt x="503252" y="89887"/>
                  <a:pt x="517549" y="89945"/>
                </a:cubicBezTo>
                <a:cubicBezTo>
                  <a:pt x="526141" y="90154"/>
                  <a:pt x="532685" y="81334"/>
                  <a:pt x="530351" y="73152"/>
                </a:cubicBezTo>
                <a:cubicBezTo>
                  <a:pt x="528494" y="65780"/>
                  <a:pt x="519350" y="61017"/>
                  <a:pt x="512434" y="64541"/>
                </a:cubicBezTo>
                <a:close/>
                <a:moveTo>
                  <a:pt x="507672" y="50854"/>
                </a:moveTo>
                <a:cubicBezTo>
                  <a:pt x="524245" y="50854"/>
                  <a:pt x="524265" y="25098"/>
                  <a:pt x="507672" y="25098"/>
                </a:cubicBezTo>
                <a:cubicBezTo>
                  <a:pt x="491098" y="25098"/>
                  <a:pt x="491060" y="50854"/>
                  <a:pt x="507672" y="50854"/>
                </a:cubicBezTo>
                <a:close/>
                <a:moveTo>
                  <a:pt x="499099" y="184052"/>
                </a:moveTo>
                <a:cubicBezTo>
                  <a:pt x="515444" y="199187"/>
                  <a:pt x="537847" y="176546"/>
                  <a:pt x="522807" y="160344"/>
                </a:cubicBezTo>
                <a:cubicBezTo>
                  <a:pt x="506462" y="145209"/>
                  <a:pt x="484069" y="167840"/>
                  <a:pt x="499099" y="184052"/>
                </a:cubicBezTo>
                <a:close/>
                <a:moveTo>
                  <a:pt x="493661" y="233086"/>
                </a:moveTo>
                <a:cubicBezTo>
                  <a:pt x="512682" y="233086"/>
                  <a:pt x="512720" y="203530"/>
                  <a:pt x="493661" y="203530"/>
                </a:cubicBezTo>
                <a:cubicBezTo>
                  <a:pt x="474649" y="203530"/>
                  <a:pt x="474630" y="233086"/>
                  <a:pt x="493661" y="233086"/>
                </a:cubicBezTo>
                <a:close/>
                <a:moveTo>
                  <a:pt x="404821" y="142246"/>
                </a:moveTo>
                <a:cubicBezTo>
                  <a:pt x="402021" y="146485"/>
                  <a:pt x="399220" y="150733"/>
                  <a:pt x="396763" y="155191"/>
                </a:cubicBezTo>
                <a:cubicBezTo>
                  <a:pt x="394201" y="159830"/>
                  <a:pt x="395001" y="167440"/>
                  <a:pt x="400849" y="161573"/>
                </a:cubicBezTo>
                <a:cubicBezTo>
                  <a:pt x="402506" y="159896"/>
                  <a:pt x="409793" y="149666"/>
                  <a:pt x="408764" y="147209"/>
                </a:cubicBezTo>
                <a:cubicBezTo>
                  <a:pt x="411870" y="154515"/>
                  <a:pt x="420756" y="156048"/>
                  <a:pt x="427833" y="155019"/>
                </a:cubicBezTo>
                <a:cubicBezTo>
                  <a:pt x="436368" y="153772"/>
                  <a:pt x="443826" y="148476"/>
                  <a:pt x="451436" y="145094"/>
                </a:cubicBezTo>
                <a:cubicBezTo>
                  <a:pt x="452151" y="144790"/>
                  <a:pt x="452541" y="143904"/>
                  <a:pt x="451884" y="143275"/>
                </a:cubicBezTo>
                <a:cubicBezTo>
                  <a:pt x="442969" y="135169"/>
                  <a:pt x="429281" y="130245"/>
                  <a:pt x="417584" y="134331"/>
                </a:cubicBezTo>
                <a:cubicBezTo>
                  <a:pt x="423680" y="126063"/>
                  <a:pt x="430367" y="118215"/>
                  <a:pt x="437568" y="110804"/>
                </a:cubicBezTo>
                <a:cubicBezTo>
                  <a:pt x="444626" y="113281"/>
                  <a:pt x="456123" y="105651"/>
                  <a:pt x="460580" y="101289"/>
                </a:cubicBezTo>
                <a:cubicBezTo>
                  <a:pt x="467781" y="94498"/>
                  <a:pt x="472772" y="85153"/>
                  <a:pt x="474144" y="75190"/>
                </a:cubicBezTo>
                <a:cubicBezTo>
                  <a:pt x="474353" y="73590"/>
                  <a:pt x="472753" y="72752"/>
                  <a:pt x="471591" y="73781"/>
                </a:cubicBezTo>
                <a:cubicBezTo>
                  <a:pt x="464905" y="79791"/>
                  <a:pt x="455189" y="79810"/>
                  <a:pt x="447617" y="84068"/>
                </a:cubicBezTo>
                <a:cubicBezTo>
                  <a:pt x="441359" y="87239"/>
                  <a:pt x="431024" y="100108"/>
                  <a:pt x="433586" y="107423"/>
                </a:cubicBezTo>
                <a:cubicBezTo>
                  <a:pt x="426081" y="114519"/>
                  <a:pt x="419309" y="122311"/>
                  <a:pt x="413136" y="130493"/>
                </a:cubicBezTo>
                <a:cubicBezTo>
                  <a:pt x="412765" y="120120"/>
                  <a:pt x="407507" y="109795"/>
                  <a:pt x="409603" y="99098"/>
                </a:cubicBezTo>
                <a:cubicBezTo>
                  <a:pt x="409764" y="98050"/>
                  <a:pt x="408393" y="96907"/>
                  <a:pt x="407555" y="97955"/>
                </a:cubicBezTo>
                <a:cubicBezTo>
                  <a:pt x="386552" y="122606"/>
                  <a:pt x="395677" y="142123"/>
                  <a:pt x="404821" y="142246"/>
                </a:cubicBezTo>
                <a:close/>
                <a:moveTo>
                  <a:pt x="371093" y="191786"/>
                </a:moveTo>
                <a:cubicBezTo>
                  <a:pt x="379866" y="200149"/>
                  <a:pt x="392391" y="187509"/>
                  <a:pt x="384085" y="178813"/>
                </a:cubicBezTo>
                <a:cubicBezTo>
                  <a:pt x="375322" y="170450"/>
                  <a:pt x="362787" y="183080"/>
                  <a:pt x="371093" y="191786"/>
                </a:cubicBezTo>
                <a:close/>
                <a:moveTo>
                  <a:pt x="356405" y="243354"/>
                </a:moveTo>
                <a:cubicBezTo>
                  <a:pt x="387171" y="252441"/>
                  <a:pt x="414356" y="221694"/>
                  <a:pt x="408507" y="191948"/>
                </a:cubicBezTo>
                <a:cubicBezTo>
                  <a:pt x="408898" y="194100"/>
                  <a:pt x="405259" y="199082"/>
                  <a:pt x="404088" y="200825"/>
                </a:cubicBezTo>
                <a:cubicBezTo>
                  <a:pt x="402164" y="203664"/>
                  <a:pt x="399792" y="206226"/>
                  <a:pt x="397172" y="208417"/>
                </a:cubicBezTo>
                <a:cubicBezTo>
                  <a:pt x="384390" y="219161"/>
                  <a:pt x="363073" y="222037"/>
                  <a:pt x="352167" y="207150"/>
                </a:cubicBezTo>
                <a:cubicBezTo>
                  <a:pt x="340899" y="191786"/>
                  <a:pt x="351243" y="170412"/>
                  <a:pt x="363197" y="158753"/>
                </a:cubicBezTo>
                <a:cubicBezTo>
                  <a:pt x="318744" y="166297"/>
                  <a:pt x="311990" y="230124"/>
                  <a:pt x="356405" y="243354"/>
                </a:cubicBezTo>
                <a:close/>
                <a:moveTo>
                  <a:pt x="311752" y="275615"/>
                </a:moveTo>
                <a:cubicBezTo>
                  <a:pt x="326259" y="275615"/>
                  <a:pt x="326278" y="253070"/>
                  <a:pt x="311752" y="253070"/>
                </a:cubicBezTo>
                <a:cubicBezTo>
                  <a:pt x="297246" y="253070"/>
                  <a:pt x="297208" y="275615"/>
                  <a:pt x="311752" y="275615"/>
                </a:cubicBezTo>
                <a:close/>
                <a:moveTo>
                  <a:pt x="267385" y="347129"/>
                </a:moveTo>
                <a:cubicBezTo>
                  <a:pt x="308438" y="365665"/>
                  <a:pt x="351338" y="323298"/>
                  <a:pt x="341213" y="281959"/>
                </a:cubicBezTo>
                <a:cubicBezTo>
                  <a:pt x="336574" y="287769"/>
                  <a:pt x="331583" y="293275"/>
                  <a:pt x="325240" y="297218"/>
                </a:cubicBezTo>
                <a:cubicBezTo>
                  <a:pt x="310762" y="307162"/>
                  <a:pt x="286482" y="304505"/>
                  <a:pt x="280263" y="286255"/>
                </a:cubicBezTo>
                <a:cubicBezTo>
                  <a:pt x="274043" y="268891"/>
                  <a:pt x="285606" y="251422"/>
                  <a:pt x="300437" y="242888"/>
                </a:cubicBezTo>
                <a:cubicBezTo>
                  <a:pt x="292807" y="239344"/>
                  <a:pt x="284358" y="241659"/>
                  <a:pt x="276605" y="243354"/>
                </a:cubicBezTo>
                <a:cubicBezTo>
                  <a:pt x="268071" y="245297"/>
                  <a:pt x="259774" y="250860"/>
                  <a:pt x="253450" y="256737"/>
                </a:cubicBezTo>
                <a:cubicBezTo>
                  <a:pt x="225389" y="282321"/>
                  <a:pt x="231380" y="332213"/>
                  <a:pt x="267385" y="347129"/>
                </a:cubicBezTo>
                <a:close/>
                <a:moveTo>
                  <a:pt x="201129" y="415919"/>
                </a:moveTo>
                <a:cubicBezTo>
                  <a:pt x="201186" y="417614"/>
                  <a:pt x="201272" y="419291"/>
                  <a:pt x="201519" y="420967"/>
                </a:cubicBezTo>
                <a:cubicBezTo>
                  <a:pt x="201643" y="421843"/>
                  <a:pt x="201805" y="422710"/>
                  <a:pt x="202034" y="423567"/>
                </a:cubicBezTo>
                <a:cubicBezTo>
                  <a:pt x="202139" y="423958"/>
                  <a:pt x="202281" y="424348"/>
                  <a:pt x="202462" y="424729"/>
                </a:cubicBezTo>
                <a:cubicBezTo>
                  <a:pt x="202443" y="424748"/>
                  <a:pt x="202424" y="424767"/>
                  <a:pt x="202424" y="424786"/>
                </a:cubicBezTo>
                <a:cubicBezTo>
                  <a:pt x="203243" y="427139"/>
                  <a:pt x="203710" y="427263"/>
                  <a:pt x="204386" y="425958"/>
                </a:cubicBezTo>
                <a:cubicBezTo>
                  <a:pt x="206006" y="422786"/>
                  <a:pt x="206844" y="419271"/>
                  <a:pt x="206882" y="415728"/>
                </a:cubicBezTo>
                <a:cubicBezTo>
                  <a:pt x="206901" y="413966"/>
                  <a:pt x="206701" y="412185"/>
                  <a:pt x="206310" y="410470"/>
                </a:cubicBezTo>
                <a:cubicBezTo>
                  <a:pt x="205920" y="408737"/>
                  <a:pt x="205206" y="407156"/>
                  <a:pt x="204491" y="405536"/>
                </a:cubicBezTo>
                <a:cubicBezTo>
                  <a:pt x="204167" y="404784"/>
                  <a:pt x="203101" y="405051"/>
                  <a:pt x="202872" y="405717"/>
                </a:cubicBezTo>
                <a:cubicBezTo>
                  <a:pt x="201719" y="408946"/>
                  <a:pt x="201043" y="412480"/>
                  <a:pt x="201129" y="415919"/>
                </a:cubicBezTo>
                <a:close/>
                <a:moveTo>
                  <a:pt x="192309" y="438579"/>
                </a:moveTo>
                <a:cubicBezTo>
                  <a:pt x="195004" y="440541"/>
                  <a:pt x="197995" y="442017"/>
                  <a:pt x="201148" y="443055"/>
                </a:cubicBezTo>
                <a:cubicBezTo>
                  <a:pt x="199986" y="446389"/>
                  <a:pt x="199005" y="449790"/>
                  <a:pt x="198281" y="453247"/>
                </a:cubicBezTo>
                <a:cubicBezTo>
                  <a:pt x="196538" y="461610"/>
                  <a:pt x="195481" y="470106"/>
                  <a:pt x="194433" y="478574"/>
                </a:cubicBezTo>
                <a:cubicBezTo>
                  <a:pt x="193861" y="483070"/>
                  <a:pt x="193242" y="487556"/>
                  <a:pt x="192366" y="491995"/>
                </a:cubicBezTo>
                <a:cubicBezTo>
                  <a:pt x="191461" y="496662"/>
                  <a:pt x="189708" y="501263"/>
                  <a:pt x="189194" y="505987"/>
                </a:cubicBezTo>
                <a:cubicBezTo>
                  <a:pt x="188927" y="508502"/>
                  <a:pt x="192471" y="509178"/>
                  <a:pt x="193671" y="507273"/>
                </a:cubicBezTo>
                <a:cubicBezTo>
                  <a:pt x="195938" y="503730"/>
                  <a:pt x="196719" y="499196"/>
                  <a:pt x="197538" y="495138"/>
                </a:cubicBezTo>
                <a:cubicBezTo>
                  <a:pt x="198338" y="491090"/>
                  <a:pt x="198929" y="487013"/>
                  <a:pt x="199481" y="482927"/>
                </a:cubicBezTo>
                <a:cubicBezTo>
                  <a:pt x="200548" y="474745"/>
                  <a:pt x="201053" y="466439"/>
                  <a:pt x="202615" y="458324"/>
                </a:cubicBezTo>
                <a:cubicBezTo>
                  <a:pt x="203396" y="454352"/>
                  <a:pt x="204358" y="450428"/>
                  <a:pt x="205596" y="446599"/>
                </a:cubicBezTo>
                <a:cubicBezTo>
                  <a:pt x="206168" y="447008"/>
                  <a:pt x="206806" y="447351"/>
                  <a:pt x="207396" y="447665"/>
                </a:cubicBezTo>
                <a:cubicBezTo>
                  <a:pt x="208558" y="448294"/>
                  <a:pt x="209768" y="448828"/>
                  <a:pt x="210997" y="449266"/>
                </a:cubicBezTo>
                <a:cubicBezTo>
                  <a:pt x="213473" y="450171"/>
                  <a:pt x="216150" y="450675"/>
                  <a:pt x="218788" y="450799"/>
                </a:cubicBezTo>
                <a:cubicBezTo>
                  <a:pt x="224103" y="451047"/>
                  <a:pt x="229485" y="449818"/>
                  <a:pt x="234009" y="447018"/>
                </a:cubicBezTo>
                <a:cubicBezTo>
                  <a:pt x="234790" y="446532"/>
                  <a:pt x="234771" y="445541"/>
                  <a:pt x="234066" y="445018"/>
                </a:cubicBezTo>
                <a:cubicBezTo>
                  <a:pt x="229056" y="441417"/>
                  <a:pt x="222855" y="439674"/>
                  <a:pt x="216797" y="439969"/>
                </a:cubicBezTo>
                <a:cubicBezTo>
                  <a:pt x="217979" y="439169"/>
                  <a:pt x="219112" y="438312"/>
                  <a:pt x="220198" y="437407"/>
                </a:cubicBezTo>
                <a:cubicBezTo>
                  <a:pt x="223979" y="434292"/>
                  <a:pt x="227132" y="430511"/>
                  <a:pt x="229609" y="426301"/>
                </a:cubicBezTo>
                <a:cubicBezTo>
                  <a:pt x="230142" y="425377"/>
                  <a:pt x="229304" y="424339"/>
                  <a:pt x="228304" y="424539"/>
                </a:cubicBezTo>
                <a:cubicBezTo>
                  <a:pt x="223132" y="425482"/>
                  <a:pt x="218217" y="427853"/>
                  <a:pt x="214235" y="431330"/>
                </a:cubicBezTo>
                <a:cubicBezTo>
                  <a:pt x="212454" y="432883"/>
                  <a:pt x="210835" y="434721"/>
                  <a:pt x="209473" y="436664"/>
                </a:cubicBezTo>
                <a:cubicBezTo>
                  <a:pt x="209797" y="435988"/>
                  <a:pt x="210111" y="435293"/>
                  <a:pt x="210454" y="434616"/>
                </a:cubicBezTo>
                <a:cubicBezTo>
                  <a:pt x="213464" y="428730"/>
                  <a:pt x="217226" y="423186"/>
                  <a:pt x="221112" y="417786"/>
                </a:cubicBezTo>
                <a:cubicBezTo>
                  <a:pt x="222913" y="418357"/>
                  <a:pt x="224999" y="418414"/>
                  <a:pt x="226780" y="418376"/>
                </a:cubicBezTo>
                <a:cubicBezTo>
                  <a:pt x="229418" y="418338"/>
                  <a:pt x="232057" y="417890"/>
                  <a:pt x="234609" y="417185"/>
                </a:cubicBezTo>
                <a:cubicBezTo>
                  <a:pt x="240524" y="415509"/>
                  <a:pt x="245658" y="412280"/>
                  <a:pt x="250992" y="409346"/>
                </a:cubicBezTo>
                <a:cubicBezTo>
                  <a:pt x="251897" y="408851"/>
                  <a:pt x="251811" y="407337"/>
                  <a:pt x="250745" y="407079"/>
                </a:cubicBezTo>
                <a:cubicBezTo>
                  <a:pt x="244896" y="405632"/>
                  <a:pt x="238448" y="405956"/>
                  <a:pt x="232514" y="407851"/>
                </a:cubicBezTo>
                <a:cubicBezTo>
                  <a:pt x="241477" y="401003"/>
                  <a:pt x="248611" y="391916"/>
                  <a:pt x="253097" y="381467"/>
                </a:cubicBezTo>
                <a:cubicBezTo>
                  <a:pt x="254774" y="377542"/>
                  <a:pt x="256060" y="373485"/>
                  <a:pt x="256945" y="369313"/>
                </a:cubicBezTo>
                <a:cubicBezTo>
                  <a:pt x="257126" y="368494"/>
                  <a:pt x="256412" y="367408"/>
                  <a:pt x="255450" y="367741"/>
                </a:cubicBezTo>
                <a:cubicBezTo>
                  <a:pt x="240048" y="373351"/>
                  <a:pt x="230294" y="387220"/>
                  <a:pt x="224627" y="402022"/>
                </a:cubicBezTo>
                <a:cubicBezTo>
                  <a:pt x="223732" y="404308"/>
                  <a:pt x="222808" y="406708"/>
                  <a:pt x="222065" y="409156"/>
                </a:cubicBezTo>
                <a:cubicBezTo>
                  <a:pt x="221884" y="409356"/>
                  <a:pt x="221712" y="409546"/>
                  <a:pt x="221531" y="409766"/>
                </a:cubicBezTo>
                <a:cubicBezTo>
                  <a:pt x="225341" y="398907"/>
                  <a:pt x="226846" y="387096"/>
                  <a:pt x="220912" y="376647"/>
                </a:cubicBezTo>
                <a:cubicBezTo>
                  <a:pt x="218969" y="373247"/>
                  <a:pt x="216350" y="370265"/>
                  <a:pt x="213083" y="368094"/>
                </a:cubicBezTo>
                <a:cubicBezTo>
                  <a:pt x="212406" y="367646"/>
                  <a:pt x="211425" y="368075"/>
                  <a:pt x="211225" y="368827"/>
                </a:cubicBezTo>
                <a:cubicBezTo>
                  <a:pt x="207749" y="382162"/>
                  <a:pt x="208215" y="396421"/>
                  <a:pt x="212654" y="409470"/>
                </a:cubicBezTo>
                <a:cubicBezTo>
                  <a:pt x="213264" y="411251"/>
                  <a:pt x="213921" y="413033"/>
                  <a:pt x="214740" y="414728"/>
                </a:cubicBezTo>
                <a:cubicBezTo>
                  <a:pt x="215045" y="415366"/>
                  <a:pt x="215331" y="416033"/>
                  <a:pt x="215635" y="416652"/>
                </a:cubicBezTo>
                <a:cubicBezTo>
                  <a:pt x="215293" y="417100"/>
                  <a:pt x="214940" y="417528"/>
                  <a:pt x="214588" y="417967"/>
                </a:cubicBezTo>
                <a:cubicBezTo>
                  <a:pt x="211892" y="421529"/>
                  <a:pt x="209539" y="425329"/>
                  <a:pt x="207387" y="429235"/>
                </a:cubicBezTo>
                <a:cubicBezTo>
                  <a:pt x="205815" y="432073"/>
                  <a:pt x="204396" y="434959"/>
                  <a:pt x="203148" y="437931"/>
                </a:cubicBezTo>
                <a:cubicBezTo>
                  <a:pt x="202758" y="433988"/>
                  <a:pt x="201672" y="430054"/>
                  <a:pt x="200329" y="426501"/>
                </a:cubicBezTo>
                <a:cubicBezTo>
                  <a:pt x="197995" y="420386"/>
                  <a:pt x="194480" y="414757"/>
                  <a:pt x="189956" y="410032"/>
                </a:cubicBezTo>
                <a:cubicBezTo>
                  <a:pt x="187375" y="407356"/>
                  <a:pt x="184479" y="404984"/>
                  <a:pt x="181345" y="402993"/>
                </a:cubicBezTo>
                <a:cubicBezTo>
                  <a:pt x="180669" y="402546"/>
                  <a:pt x="179650" y="402936"/>
                  <a:pt x="179479" y="403727"/>
                </a:cubicBezTo>
                <a:cubicBezTo>
                  <a:pt x="176297" y="416833"/>
                  <a:pt x="181384" y="430682"/>
                  <a:pt x="192309" y="438579"/>
                </a:cubicBezTo>
                <a:close/>
              </a:path>
            </a:pathLst>
          </a:custGeom>
          <a:solidFill>
            <a:srgbClr val="F6DCE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42" name="任意多边形: 形状 341">
            <a:extLst>
              <a:ext uri="{FF2B5EF4-FFF2-40B4-BE49-F238E27FC236}">
                <a16:creationId xmlns:a16="http://schemas.microsoft.com/office/drawing/2014/main" id="{917B5003-B846-60D0-08B9-556A7B036AE9}"/>
              </a:ext>
            </a:extLst>
          </p:cNvPr>
          <p:cNvSpPr/>
          <p:nvPr/>
        </p:nvSpPr>
        <p:spPr>
          <a:xfrm rot="15363347" flipV="1">
            <a:off x="6840530" y="636839"/>
            <a:ext cx="585361" cy="563629"/>
          </a:xfrm>
          <a:custGeom>
            <a:avLst/>
            <a:gdLst>
              <a:gd name="connsiteX0" fmla="*/ 187740 w 585361"/>
              <a:gd name="connsiteY0" fmla="*/ 130375 h 563629"/>
              <a:gd name="connsiteX1" fmla="*/ 159057 w 585361"/>
              <a:gd name="connsiteY1" fmla="*/ 78225 h 563629"/>
              <a:gd name="connsiteX2" fmla="*/ 208600 w 585361"/>
              <a:gd name="connsiteY2" fmla="*/ 18252 h 563629"/>
              <a:gd name="connsiteX3" fmla="*/ 239890 w 585361"/>
              <a:gd name="connsiteY3" fmla="*/ 36505 h 563629"/>
              <a:gd name="connsiteX4" fmla="*/ 221638 w 585361"/>
              <a:gd name="connsiteY4" fmla="*/ 28682 h 563629"/>
              <a:gd name="connsiteX5" fmla="*/ 172095 w 585361"/>
              <a:gd name="connsiteY5" fmla="*/ 88655 h 563629"/>
              <a:gd name="connsiteX6" fmla="*/ 187740 w 585361"/>
              <a:gd name="connsiteY6" fmla="*/ 130375 h 563629"/>
              <a:gd name="connsiteX7" fmla="*/ 205992 w 585361"/>
              <a:gd name="connsiteY7" fmla="*/ 143412 h 563629"/>
              <a:gd name="connsiteX8" fmla="*/ 273787 w 585361"/>
              <a:gd name="connsiteY8" fmla="*/ 70402 h 563629"/>
              <a:gd name="connsiteX9" fmla="*/ 205992 w 585361"/>
              <a:gd name="connsiteY9" fmla="*/ 0 h 563629"/>
              <a:gd name="connsiteX10" fmla="*/ 140805 w 585361"/>
              <a:gd name="connsiteY10" fmla="*/ 70402 h 563629"/>
              <a:gd name="connsiteX11" fmla="*/ 205992 w 585361"/>
              <a:gd name="connsiteY11" fmla="*/ 143412 h 563629"/>
              <a:gd name="connsiteX12" fmla="*/ 286825 w 585361"/>
              <a:gd name="connsiteY12" fmla="*/ 187740 h 563629"/>
              <a:gd name="connsiteX13" fmla="*/ 279003 w 585361"/>
              <a:gd name="connsiteY13" fmla="*/ 161665 h 563629"/>
              <a:gd name="connsiteX14" fmla="*/ 302470 w 585361"/>
              <a:gd name="connsiteY14" fmla="*/ 138197 h 563629"/>
              <a:gd name="connsiteX15" fmla="*/ 318115 w 585361"/>
              <a:gd name="connsiteY15" fmla="*/ 148627 h 563629"/>
              <a:gd name="connsiteX16" fmla="*/ 307685 w 585361"/>
              <a:gd name="connsiteY16" fmla="*/ 143412 h 563629"/>
              <a:gd name="connsiteX17" fmla="*/ 284218 w 585361"/>
              <a:gd name="connsiteY17" fmla="*/ 169487 h 563629"/>
              <a:gd name="connsiteX18" fmla="*/ 286825 w 585361"/>
              <a:gd name="connsiteY18" fmla="*/ 187740 h 563629"/>
              <a:gd name="connsiteX19" fmla="*/ 284218 w 585361"/>
              <a:gd name="connsiteY19" fmla="*/ 200777 h 563629"/>
              <a:gd name="connsiteX20" fmla="*/ 323330 w 585361"/>
              <a:gd name="connsiteY20" fmla="*/ 177310 h 563629"/>
              <a:gd name="connsiteX21" fmla="*/ 312900 w 585361"/>
              <a:gd name="connsiteY21" fmla="*/ 135590 h 563629"/>
              <a:gd name="connsiteX22" fmla="*/ 271180 w 585361"/>
              <a:gd name="connsiteY22" fmla="*/ 156450 h 563629"/>
              <a:gd name="connsiteX23" fmla="*/ 284218 w 585361"/>
              <a:gd name="connsiteY23" fmla="*/ 200777 h 563629"/>
              <a:gd name="connsiteX24" fmla="*/ 479780 w 585361"/>
              <a:gd name="connsiteY24" fmla="*/ 229459 h 563629"/>
              <a:gd name="connsiteX25" fmla="*/ 406770 w 585361"/>
              <a:gd name="connsiteY25" fmla="*/ 177310 h 563629"/>
              <a:gd name="connsiteX26" fmla="*/ 427630 w 585361"/>
              <a:gd name="connsiteY26" fmla="*/ 65187 h 563629"/>
              <a:gd name="connsiteX27" fmla="*/ 484995 w 585361"/>
              <a:gd name="connsiteY27" fmla="*/ 65187 h 563629"/>
              <a:gd name="connsiteX28" fmla="*/ 453705 w 585361"/>
              <a:gd name="connsiteY28" fmla="*/ 70402 h 563629"/>
              <a:gd name="connsiteX29" fmla="*/ 432845 w 585361"/>
              <a:gd name="connsiteY29" fmla="*/ 182525 h 563629"/>
              <a:gd name="connsiteX30" fmla="*/ 479780 w 585361"/>
              <a:gd name="connsiteY30" fmla="*/ 229459 h 563629"/>
              <a:gd name="connsiteX31" fmla="*/ 498929 w 585361"/>
              <a:gd name="connsiteY31" fmla="*/ 273013 h 563629"/>
              <a:gd name="connsiteX32" fmla="*/ 537145 w 585361"/>
              <a:gd name="connsiteY32" fmla="*/ 263357 h 563629"/>
              <a:gd name="connsiteX33" fmla="*/ 568435 w 585361"/>
              <a:gd name="connsiteY33" fmla="*/ 106907 h 563629"/>
              <a:gd name="connsiteX34" fmla="*/ 422415 w 585361"/>
              <a:gd name="connsiteY34" fmla="*/ 44327 h 563629"/>
              <a:gd name="connsiteX35" fmla="*/ 391125 w 585361"/>
              <a:gd name="connsiteY35" fmla="*/ 200777 h 563629"/>
              <a:gd name="connsiteX36" fmla="*/ 498929 w 585361"/>
              <a:gd name="connsiteY36" fmla="*/ 273013 h 563629"/>
              <a:gd name="connsiteX37" fmla="*/ 67795 w 585361"/>
              <a:gd name="connsiteY37" fmla="*/ 325937 h 563629"/>
              <a:gd name="connsiteX38" fmla="*/ 26075 w 585361"/>
              <a:gd name="connsiteY38" fmla="*/ 260749 h 563629"/>
              <a:gd name="connsiteX39" fmla="*/ 101692 w 585361"/>
              <a:gd name="connsiteY39" fmla="*/ 190347 h 563629"/>
              <a:gd name="connsiteX40" fmla="*/ 153843 w 585361"/>
              <a:gd name="connsiteY40" fmla="*/ 211207 h 563629"/>
              <a:gd name="connsiteX41" fmla="*/ 122553 w 585361"/>
              <a:gd name="connsiteY41" fmla="*/ 205992 h 563629"/>
              <a:gd name="connsiteX42" fmla="*/ 46935 w 585361"/>
              <a:gd name="connsiteY42" fmla="*/ 276395 h 563629"/>
              <a:gd name="connsiteX43" fmla="*/ 67795 w 585361"/>
              <a:gd name="connsiteY43" fmla="*/ 325937 h 563629"/>
              <a:gd name="connsiteX44" fmla="*/ 104300 w 585361"/>
              <a:gd name="connsiteY44" fmla="*/ 367657 h 563629"/>
              <a:gd name="connsiteX45" fmla="*/ 211208 w 585361"/>
              <a:gd name="connsiteY45" fmla="*/ 271180 h 563629"/>
              <a:gd name="connsiteX46" fmla="*/ 104300 w 585361"/>
              <a:gd name="connsiteY46" fmla="*/ 174702 h 563629"/>
              <a:gd name="connsiteX47" fmla="*/ 0 w 585361"/>
              <a:gd name="connsiteY47" fmla="*/ 271180 h 563629"/>
              <a:gd name="connsiteX48" fmla="*/ 104300 w 585361"/>
              <a:gd name="connsiteY48" fmla="*/ 367657 h 563629"/>
              <a:gd name="connsiteX49" fmla="*/ 174703 w 585361"/>
              <a:gd name="connsiteY49" fmla="*/ 534537 h 563629"/>
              <a:gd name="connsiteX50" fmla="*/ 153843 w 585361"/>
              <a:gd name="connsiteY50" fmla="*/ 479780 h 563629"/>
              <a:gd name="connsiteX51" fmla="*/ 205992 w 585361"/>
              <a:gd name="connsiteY51" fmla="*/ 427629 h 563629"/>
              <a:gd name="connsiteX52" fmla="*/ 237282 w 585361"/>
              <a:gd name="connsiteY52" fmla="*/ 448490 h 563629"/>
              <a:gd name="connsiteX53" fmla="*/ 219030 w 585361"/>
              <a:gd name="connsiteY53" fmla="*/ 440667 h 563629"/>
              <a:gd name="connsiteX54" fmla="*/ 164272 w 585361"/>
              <a:gd name="connsiteY54" fmla="*/ 492817 h 563629"/>
              <a:gd name="connsiteX55" fmla="*/ 174703 w 585361"/>
              <a:gd name="connsiteY55" fmla="*/ 534537 h 563629"/>
              <a:gd name="connsiteX56" fmla="*/ 183584 w 585361"/>
              <a:gd name="connsiteY56" fmla="*/ 563627 h 563629"/>
              <a:gd name="connsiteX57" fmla="*/ 250320 w 585361"/>
              <a:gd name="connsiteY57" fmla="*/ 518892 h 563629"/>
              <a:gd name="connsiteX58" fmla="*/ 234675 w 585361"/>
              <a:gd name="connsiteY58" fmla="*/ 422415 h 563629"/>
              <a:gd name="connsiteX59" fmla="*/ 148628 w 585361"/>
              <a:gd name="connsiteY59" fmla="*/ 461527 h 563629"/>
              <a:gd name="connsiteX60" fmla="*/ 161665 w 585361"/>
              <a:gd name="connsiteY60" fmla="*/ 558004 h 563629"/>
              <a:gd name="connsiteX61" fmla="*/ 183584 w 585361"/>
              <a:gd name="connsiteY61" fmla="*/ 563627 h 563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585361" h="563629">
                <a:moveTo>
                  <a:pt x="187740" y="130375"/>
                </a:moveTo>
                <a:cubicBezTo>
                  <a:pt x="172095" y="119945"/>
                  <a:pt x="159057" y="101692"/>
                  <a:pt x="159057" y="78225"/>
                </a:cubicBezTo>
                <a:cubicBezTo>
                  <a:pt x="159057" y="44327"/>
                  <a:pt x="182525" y="18252"/>
                  <a:pt x="208600" y="18252"/>
                </a:cubicBezTo>
                <a:cubicBezTo>
                  <a:pt x="221638" y="18252"/>
                  <a:pt x="232067" y="23467"/>
                  <a:pt x="239890" y="36505"/>
                </a:cubicBezTo>
                <a:cubicBezTo>
                  <a:pt x="234675" y="31290"/>
                  <a:pt x="226852" y="28682"/>
                  <a:pt x="221638" y="28682"/>
                </a:cubicBezTo>
                <a:cubicBezTo>
                  <a:pt x="195562" y="28682"/>
                  <a:pt x="172095" y="54757"/>
                  <a:pt x="172095" y="88655"/>
                </a:cubicBezTo>
                <a:cubicBezTo>
                  <a:pt x="172095" y="104300"/>
                  <a:pt x="177310" y="119945"/>
                  <a:pt x="187740" y="130375"/>
                </a:cubicBezTo>
                <a:close/>
                <a:moveTo>
                  <a:pt x="205992" y="143412"/>
                </a:moveTo>
                <a:cubicBezTo>
                  <a:pt x="242498" y="143412"/>
                  <a:pt x="273787" y="112122"/>
                  <a:pt x="273787" y="70402"/>
                </a:cubicBezTo>
                <a:cubicBezTo>
                  <a:pt x="273787" y="31290"/>
                  <a:pt x="242498" y="0"/>
                  <a:pt x="205992" y="0"/>
                </a:cubicBezTo>
                <a:cubicBezTo>
                  <a:pt x="169487" y="0"/>
                  <a:pt x="140805" y="31290"/>
                  <a:pt x="140805" y="70402"/>
                </a:cubicBezTo>
                <a:cubicBezTo>
                  <a:pt x="140805" y="112122"/>
                  <a:pt x="169487" y="143412"/>
                  <a:pt x="205992" y="143412"/>
                </a:cubicBezTo>
                <a:close/>
                <a:moveTo>
                  <a:pt x="286825" y="187740"/>
                </a:moveTo>
                <a:cubicBezTo>
                  <a:pt x="281610" y="182525"/>
                  <a:pt x="276395" y="174702"/>
                  <a:pt x="279003" y="161665"/>
                </a:cubicBezTo>
                <a:cubicBezTo>
                  <a:pt x="279003" y="148627"/>
                  <a:pt x="292040" y="138197"/>
                  <a:pt x="302470" y="138197"/>
                </a:cubicBezTo>
                <a:cubicBezTo>
                  <a:pt x="310293" y="138197"/>
                  <a:pt x="315508" y="143412"/>
                  <a:pt x="318115" y="148627"/>
                </a:cubicBezTo>
                <a:cubicBezTo>
                  <a:pt x="315508" y="146020"/>
                  <a:pt x="312900" y="146020"/>
                  <a:pt x="307685" y="143412"/>
                </a:cubicBezTo>
                <a:cubicBezTo>
                  <a:pt x="297255" y="143412"/>
                  <a:pt x="286825" y="153842"/>
                  <a:pt x="284218" y="169487"/>
                </a:cubicBezTo>
                <a:cubicBezTo>
                  <a:pt x="284218" y="177310"/>
                  <a:pt x="284218" y="182525"/>
                  <a:pt x="286825" y="187740"/>
                </a:cubicBezTo>
                <a:close/>
                <a:moveTo>
                  <a:pt x="284218" y="200777"/>
                </a:moveTo>
                <a:cubicBezTo>
                  <a:pt x="297255" y="205992"/>
                  <a:pt x="315508" y="195562"/>
                  <a:pt x="323330" y="177310"/>
                </a:cubicBezTo>
                <a:cubicBezTo>
                  <a:pt x="331152" y="159057"/>
                  <a:pt x="325937" y="140805"/>
                  <a:pt x="312900" y="135590"/>
                </a:cubicBezTo>
                <a:cubicBezTo>
                  <a:pt x="297255" y="127767"/>
                  <a:pt x="279003" y="138197"/>
                  <a:pt x="271180" y="156450"/>
                </a:cubicBezTo>
                <a:cubicBezTo>
                  <a:pt x="263357" y="174702"/>
                  <a:pt x="268572" y="195562"/>
                  <a:pt x="284218" y="200777"/>
                </a:cubicBezTo>
                <a:close/>
                <a:moveTo>
                  <a:pt x="479780" y="229459"/>
                </a:moveTo>
                <a:cubicBezTo>
                  <a:pt x="453705" y="226852"/>
                  <a:pt x="422415" y="208600"/>
                  <a:pt x="406770" y="177310"/>
                </a:cubicBezTo>
                <a:cubicBezTo>
                  <a:pt x="383303" y="132982"/>
                  <a:pt x="393732" y="83440"/>
                  <a:pt x="427630" y="65187"/>
                </a:cubicBezTo>
                <a:cubicBezTo>
                  <a:pt x="445882" y="57365"/>
                  <a:pt x="466742" y="57365"/>
                  <a:pt x="484995" y="65187"/>
                </a:cubicBezTo>
                <a:cubicBezTo>
                  <a:pt x="474565" y="62580"/>
                  <a:pt x="464135" y="65187"/>
                  <a:pt x="453705" y="70402"/>
                </a:cubicBezTo>
                <a:cubicBezTo>
                  <a:pt x="419808" y="88655"/>
                  <a:pt x="409377" y="140805"/>
                  <a:pt x="432845" y="182525"/>
                </a:cubicBezTo>
                <a:cubicBezTo>
                  <a:pt x="443275" y="205992"/>
                  <a:pt x="461527" y="221637"/>
                  <a:pt x="479780" y="229459"/>
                </a:cubicBezTo>
                <a:close/>
                <a:moveTo>
                  <a:pt x="498929" y="273013"/>
                </a:moveTo>
                <a:cubicBezTo>
                  <a:pt x="512374" y="272972"/>
                  <a:pt x="525411" y="269876"/>
                  <a:pt x="537145" y="263357"/>
                </a:cubicBezTo>
                <a:cubicBezTo>
                  <a:pt x="586688" y="237282"/>
                  <a:pt x="599725" y="166880"/>
                  <a:pt x="568435" y="106907"/>
                </a:cubicBezTo>
                <a:cubicBezTo>
                  <a:pt x="537145" y="46935"/>
                  <a:pt x="471957" y="18252"/>
                  <a:pt x="422415" y="44327"/>
                </a:cubicBezTo>
                <a:cubicBezTo>
                  <a:pt x="372872" y="70402"/>
                  <a:pt x="359835" y="140805"/>
                  <a:pt x="391125" y="200777"/>
                </a:cubicBezTo>
                <a:cubicBezTo>
                  <a:pt x="414592" y="245756"/>
                  <a:pt x="458594" y="273135"/>
                  <a:pt x="498929" y="273013"/>
                </a:cubicBezTo>
                <a:close/>
                <a:moveTo>
                  <a:pt x="67795" y="325937"/>
                </a:moveTo>
                <a:cubicBezTo>
                  <a:pt x="41720" y="315507"/>
                  <a:pt x="26075" y="289432"/>
                  <a:pt x="26075" y="260749"/>
                </a:cubicBezTo>
                <a:cubicBezTo>
                  <a:pt x="26075" y="224244"/>
                  <a:pt x="59972" y="190347"/>
                  <a:pt x="101692" y="190347"/>
                </a:cubicBezTo>
                <a:cubicBezTo>
                  <a:pt x="122553" y="190347"/>
                  <a:pt x="140805" y="198170"/>
                  <a:pt x="153843" y="211207"/>
                </a:cubicBezTo>
                <a:cubicBezTo>
                  <a:pt x="143413" y="208600"/>
                  <a:pt x="132982" y="205992"/>
                  <a:pt x="122553" y="205992"/>
                </a:cubicBezTo>
                <a:cubicBezTo>
                  <a:pt x="80833" y="205992"/>
                  <a:pt x="46935" y="237282"/>
                  <a:pt x="46935" y="276395"/>
                </a:cubicBezTo>
                <a:cubicBezTo>
                  <a:pt x="46935" y="294647"/>
                  <a:pt x="54758" y="312900"/>
                  <a:pt x="67795" y="325937"/>
                </a:cubicBezTo>
                <a:close/>
                <a:moveTo>
                  <a:pt x="104300" y="367657"/>
                </a:moveTo>
                <a:cubicBezTo>
                  <a:pt x="164272" y="367657"/>
                  <a:pt x="211208" y="323330"/>
                  <a:pt x="211208" y="271180"/>
                </a:cubicBezTo>
                <a:cubicBezTo>
                  <a:pt x="211208" y="219030"/>
                  <a:pt x="164272" y="174702"/>
                  <a:pt x="104300" y="174702"/>
                </a:cubicBezTo>
                <a:cubicBezTo>
                  <a:pt x="46935" y="174702"/>
                  <a:pt x="0" y="219030"/>
                  <a:pt x="0" y="271180"/>
                </a:cubicBezTo>
                <a:cubicBezTo>
                  <a:pt x="0" y="323330"/>
                  <a:pt x="46935" y="367657"/>
                  <a:pt x="104300" y="367657"/>
                </a:cubicBezTo>
                <a:close/>
                <a:moveTo>
                  <a:pt x="174703" y="534537"/>
                </a:moveTo>
                <a:cubicBezTo>
                  <a:pt x="159057" y="524107"/>
                  <a:pt x="151235" y="503247"/>
                  <a:pt x="153843" y="479780"/>
                </a:cubicBezTo>
                <a:cubicBezTo>
                  <a:pt x="156450" y="448490"/>
                  <a:pt x="182525" y="425022"/>
                  <a:pt x="205992" y="427629"/>
                </a:cubicBezTo>
                <a:cubicBezTo>
                  <a:pt x="219030" y="430237"/>
                  <a:pt x="229460" y="438059"/>
                  <a:pt x="237282" y="448490"/>
                </a:cubicBezTo>
                <a:cubicBezTo>
                  <a:pt x="232067" y="443275"/>
                  <a:pt x="224245" y="440667"/>
                  <a:pt x="219030" y="440667"/>
                </a:cubicBezTo>
                <a:cubicBezTo>
                  <a:pt x="192955" y="438059"/>
                  <a:pt x="169487" y="461527"/>
                  <a:pt x="164272" y="492817"/>
                </a:cubicBezTo>
                <a:cubicBezTo>
                  <a:pt x="164272" y="508462"/>
                  <a:pt x="166880" y="524107"/>
                  <a:pt x="174703" y="534537"/>
                </a:cubicBezTo>
                <a:close/>
                <a:moveTo>
                  <a:pt x="183584" y="563627"/>
                </a:moveTo>
                <a:cubicBezTo>
                  <a:pt x="207296" y="563382"/>
                  <a:pt x="234675" y="546271"/>
                  <a:pt x="250320" y="518892"/>
                </a:cubicBezTo>
                <a:cubicBezTo>
                  <a:pt x="271180" y="479780"/>
                  <a:pt x="263357" y="435452"/>
                  <a:pt x="234675" y="422415"/>
                </a:cubicBezTo>
                <a:cubicBezTo>
                  <a:pt x="208600" y="406770"/>
                  <a:pt x="169487" y="425022"/>
                  <a:pt x="148628" y="461527"/>
                </a:cubicBezTo>
                <a:cubicBezTo>
                  <a:pt x="127767" y="500639"/>
                  <a:pt x="132982" y="542359"/>
                  <a:pt x="161665" y="558004"/>
                </a:cubicBezTo>
                <a:cubicBezTo>
                  <a:pt x="168184" y="561915"/>
                  <a:pt x="175680" y="563708"/>
                  <a:pt x="183584" y="563627"/>
                </a:cubicBezTo>
                <a:close/>
              </a:path>
            </a:pathLst>
          </a:custGeom>
          <a:solidFill>
            <a:srgbClr val="E62375"/>
          </a:solidFill>
          <a:ln w="646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54" name="图形 2">
            <a:extLst>
              <a:ext uri="{FF2B5EF4-FFF2-40B4-BE49-F238E27FC236}">
                <a16:creationId xmlns:a16="http://schemas.microsoft.com/office/drawing/2014/main" id="{0B4F422B-3268-7D34-D990-FC632D55ED05}"/>
              </a:ext>
            </a:extLst>
          </p:cNvPr>
          <p:cNvGrpSpPr/>
          <p:nvPr/>
        </p:nvGrpSpPr>
        <p:grpSpPr>
          <a:xfrm>
            <a:off x="7147740" y="5572697"/>
            <a:ext cx="644428" cy="673823"/>
            <a:chOff x="5661569" y="2879365"/>
            <a:chExt cx="817346" cy="854629"/>
          </a:xfrm>
          <a:solidFill>
            <a:srgbClr val="E62375"/>
          </a:solidFill>
        </p:grpSpPr>
        <p:sp>
          <p:nvSpPr>
            <p:cNvPr id="355" name="任意多边形: 形状 354">
              <a:extLst>
                <a:ext uri="{FF2B5EF4-FFF2-40B4-BE49-F238E27FC236}">
                  <a16:creationId xmlns:a16="http://schemas.microsoft.com/office/drawing/2014/main" id="{76A26589-3BC7-E261-BA53-645D02863BE7}"/>
                </a:ext>
              </a:extLst>
            </p:cNvPr>
            <p:cNvSpPr/>
            <p:nvPr/>
          </p:nvSpPr>
          <p:spPr>
            <a:xfrm>
              <a:off x="5822472" y="2881312"/>
              <a:ext cx="656443" cy="852682"/>
            </a:xfrm>
            <a:custGeom>
              <a:avLst/>
              <a:gdLst>
                <a:gd name="connsiteX0" fmla="*/ 281148 w 656443"/>
                <a:gd name="connsiteY0" fmla="*/ 648653 h 852682"/>
                <a:gd name="connsiteX1" fmla="*/ 175420 w 656443"/>
                <a:gd name="connsiteY1" fmla="*/ 597218 h 852682"/>
                <a:gd name="connsiteX2" fmla="*/ 129700 w 656443"/>
                <a:gd name="connsiteY2" fmla="*/ 439103 h 852682"/>
                <a:gd name="connsiteX3" fmla="*/ 79218 w 656443"/>
                <a:gd name="connsiteY3" fmla="*/ 212408 h 852682"/>
                <a:gd name="connsiteX4" fmla="*/ 32545 w 656443"/>
                <a:gd name="connsiteY4" fmla="*/ 92393 h 852682"/>
                <a:gd name="connsiteX5" fmla="*/ 45880 w 656443"/>
                <a:gd name="connsiteY5" fmla="*/ 35243 h 852682"/>
                <a:gd name="connsiteX6" fmla="*/ 251620 w 656443"/>
                <a:gd name="connsiteY6" fmla="*/ 374333 h 852682"/>
                <a:gd name="connsiteX7" fmla="*/ 335440 w 656443"/>
                <a:gd name="connsiteY7" fmla="*/ 555308 h 852682"/>
                <a:gd name="connsiteX8" fmla="*/ 447835 w 656443"/>
                <a:gd name="connsiteY8" fmla="*/ 627698 h 852682"/>
                <a:gd name="connsiteX9" fmla="*/ 614523 w 656443"/>
                <a:gd name="connsiteY9" fmla="*/ 742950 h 852682"/>
                <a:gd name="connsiteX10" fmla="*/ 514510 w 656443"/>
                <a:gd name="connsiteY10" fmla="*/ 801053 h 852682"/>
                <a:gd name="connsiteX11" fmla="*/ 285910 w 656443"/>
                <a:gd name="connsiteY11" fmla="*/ 818198 h 852682"/>
                <a:gd name="connsiteX12" fmla="*/ 175420 w 656443"/>
                <a:gd name="connsiteY12" fmla="*/ 797243 h 852682"/>
                <a:gd name="connsiteX13" fmla="*/ 106840 w 656443"/>
                <a:gd name="connsiteY13" fmla="*/ 737235 h 852682"/>
                <a:gd name="connsiteX14" fmla="*/ 56358 w 656443"/>
                <a:gd name="connsiteY14" fmla="*/ 535305 h 852682"/>
                <a:gd name="connsiteX15" fmla="*/ 9685 w 656443"/>
                <a:gd name="connsiteY15" fmla="*/ 439103 h 852682"/>
                <a:gd name="connsiteX16" fmla="*/ 46833 w 656443"/>
                <a:gd name="connsiteY16" fmla="*/ 541973 h 852682"/>
                <a:gd name="connsiteX17" fmla="*/ 71598 w 656443"/>
                <a:gd name="connsiteY17" fmla="*/ 725805 h 852682"/>
                <a:gd name="connsiteX18" fmla="*/ 124938 w 656443"/>
                <a:gd name="connsiteY18" fmla="*/ 819150 h 852682"/>
                <a:gd name="connsiteX19" fmla="*/ 244953 w 656443"/>
                <a:gd name="connsiteY19" fmla="*/ 852488 h 852682"/>
                <a:gd name="connsiteX20" fmla="*/ 563088 w 656443"/>
                <a:gd name="connsiteY20" fmla="*/ 830580 h 852682"/>
                <a:gd name="connsiteX21" fmla="*/ 656433 w 656443"/>
                <a:gd name="connsiteY21" fmla="*/ 770573 h 852682"/>
                <a:gd name="connsiteX22" fmla="*/ 612618 w 656443"/>
                <a:gd name="connsiteY22" fmla="*/ 683895 h 852682"/>
                <a:gd name="connsiteX23" fmla="*/ 402115 w 656443"/>
                <a:gd name="connsiteY23" fmla="*/ 563880 h 852682"/>
                <a:gd name="connsiteX24" fmla="*/ 284958 w 656443"/>
                <a:gd name="connsiteY24" fmla="*/ 395288 h 852682"/>
                <a:gd name="connsiteX25" fmla="*/ 114460 w 656443"/>
                <a:gd name="connsiteY25" fmla="*/ 56197 h 852682"/>
                <a:gd name="connsiteX26" fmla="*/ 40165 w 656443"/>
                <a:gd name="connsiteY26" fmla="*/ 2858 h 852682"/>
                <a:gd name="connsiteX27" fmla="*/ 32545 w 656443"/>
                <a:gd name="connsiteY27" fmla="*/ 0 h 852682"/>
                <a:gd name="connsiteX28" fmla="*/ 19210 w 656443"/>
                <a:gd name="connsiteY28" fmla="*/ 6667 h 852682"/>
                <a:gd name="connsiteX29" fmla="*/ 2065 w 656443"/>
                <a:gd name="connsiteY29" fmla="*/ 81915 h 852682"/>
                <a:gd name="connsiteX30" fmla="*/ 65883 w 656443"/>
                <a:gd name="connsiteY30" fmla="*/ 274320 h 852682"/>
                <a:gd name="connsiteX31" fmla="*/ 119223 w 656443"/>
                <a:gd name="connsiteY31" fmla="*/ 521018 h 852682"/>
                <a:gd name="connsiteX32" fmla="*/ 204948 w 656443"/>
                <a:gd name="connsiteY32" fmla="*/ 668655 h 852682"/>
                <a:gd name="connsiteX33" fmla="*/ 366873 w 656443"/>
                <a:gd name="connsiteY33" fmla="*/ 645795 h 852682"/>
                <a:gd name="connsiteX34" fmla="*/ 404973 w 656443"/>
                <a:gd name="connsiteY34" fmla="*/ 624840 h 852682"/>
                <a:gd name="connsiteX35" fmla="*/ 281148 w 656443"/>
                <a:gd name="connsiteY35" fmla="*/ 648653 h 852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656443" h="852682">
                  <a:moveTo>
                    <a:pt x="281148" y="648653"/>
                  </a:moveTo>
                  <a:cubicBezTo>
                    <a:pt x="243048" y="649605"/>
                    <a:pt x="194470" y="635318"/>
                    <a:pt x="175420" y="597218"/>
                  </a:cubicBezTo>
                  <a:cubicBezTo>
                    <a:pt x="156370" y="559118"/>
                    <a:pt x="136368" y="495300"/>
                    <a:pt x="129700" y="439103"/>
                  </a:cubicBezTo>
                  <a:cubicBezTo>
                    <a:pt x="123033" y="382905"/>
                    <a:pt x="103030" y="265748"/>
                    <a:pt x="79218" y="212408"/>
                  </a:cubicBezTo>
                  <a:cubicBezTo>
                    <a:pt x="55405" y="159068"/>
                    <a:pt x="40165" y="119063"/>
                    <a:pt x="32545" y="92393"/>
                  </a:cubicBezTo>
                  <a:cubicBezTo>
                    <a:pt x="23973" y="62865"/>
                    <a:pt x="23973" y="23813"/>
                    <a:pt x="45880" y="35243"/>
                  </a:cubicBezTo>
                  <a:cubicBezTo>
                    <a:pt x="67788" y="46672"/>
                    <a:pt x="194470" y="237173"/>
                    <a:pt x="251620" y="374333"/>
                  </a:cubicBezTo>
                  <a:cubicBezTo>
                    <a:pt x="308770" y="511493"/>
                    <a:pt x="310675" y="522923"/>
                    <a:pt x="335440" y="555308"/>
                  </a:cubicBezTo>
                  <a:cubicBezTo>
                    <a:pt x="353538" y="579120"/>
                    <a:pt x="421165" y="615315"/>
                    <a:pt x="447835" y="627698"/>
                  </a:cubicBezTo>
                  <a:cubicBezTo>
                    <a:pt x="474505" y="640080"/>
                    <a:pt x="611665" y="692468"/>
                    <a:pt x="614523" y="742950"/>
                  </a:cubicBezTo>
                  <a:cubicBezTo>
                    <a:pt x="618333" y="793433"/>
                    <a:pt x="552610" y="796290"/>
                    <a:pt x="514510" y="801053"/>
                  </a:cubicBezTo>
                  <a:cubicBezTo>
                    <a:pt x="476410" y="805815"/>
                    <a:pt x="345918" y="821055"/>
                    <a:pt x="285910" y="818198"/>
                  </a:cubicBezTo>
                  <a:cubicBezTo>
                    <a:pt x="225903" y="815340"/>
                    <a:pt x="204948" y="806768"/>
                    <a:pt x="175420" y="797243"/>
                  </a:cubicBezTo>
                  <a:cubicBezTo>
                    <a:pt x="168753" y="795338"/>
                    <a:pt x="144940" y="788670"/>
                    <a:pt x="106840" y="737235"/>
                  </a:cubicBezTo>
                  <a:cubicBezTo>
                    <a:pt x="80170" y="701040"/>
                    <a:pt x="64930" y="579120"/>
                    <a:pt x="56358" y="535305"/>
                  </a:cubicBezTo>
                  <a:cubicBezTo>
                    <a:pt x="47785" y="491490"/>
                    <a:pt x="9685" y="439103"/>
                    <a:pt x="9685" y="439103"/>
                  </a:cubicBezTo>
                  <a:cubicBezTo>
                    <a:pt x="9685" y="439103"/>
                    <a:pt x="31593" y="470535"/>
                    <a:pt x="46833" y="541973"/>
                  </a:cubicBezTo>
                  <a:cubicBezTo>
                    <a:pt x="59215" y="601980"/>
                    <a:pt x="64930" y="699135"/>
                    <a:pt x="71598" y="725805"/>
                  </a:cubicBezTo>
                  <a:cubicBezTo>
                    <a:pt x="88743" y="787718"/>
                    <a:pt x="118270" y="814388"/>
                    <a:pt x="124938" y="819150"/>
                  </a:cubicBezTo>
                  <a:cubicBezTo>
                    <a:pt x="163038" y="843915"/>
                    <a:pt x="202090" y="850583"/>
                    <a:pt x="244953" y="852488"/>
                  </a:cubicBezTo>
                  <a:cubicBezTo>
                    <a:pt x="288768" y="854393"/>
                    <a:pt x="497365" y="842010"/>
                    <a:pt x="563088" y="830580"/>
                  </a:cubicBezTo>
                  <a:cubicBezTo>
                    <a:pt x="628810" y="819150"/>
                    <a:pt x="656433" y="788670"/>
                    <a:pt x="656433" y="770573"/>
                  </a:cubicBezTo>
                  <a:cubicBezTo>
                    <a:pt x="656433" y="752475"/>
                    <a:pt x="658338" y="708660"/>
                    <a:pt x="612618" y="683895"/>
                  </a:cubicBezTo>
                  <a:cubicBezTo>
                    <a:pt x="567850" y="659130"/>
                    <a:pt x="444025" y="591503"/>
                    <a:pt x="402115" y="563880"/>
                  </a:cubicBezTo>
                  <a:cubicBezTo>
                    <a:pt x="360205" y="535305"/>
                    <a:pt x="311628" y="461963"/>
                    <a:pt x="284958" y="395288"/>
                  </a:cubicBezTo>
                  <a:cubicBezTo>
                    <a:pt x="258288" y="328613"/>
                    <a:pt x="225903" y="203835"/>
                    <a:pt x="114460" y="56197"/>
                  </a:cubicBezTo>
                  <a:cubicBezTo>
                    <a:pt x="83028" y="14288"/>
                    <a:pt x="52548" y="7620"/>
                    <a:pt x="40165" y="2858"/>
                  </a:cubicBezTo>
                  <a:cubicBezTo>
                    <a:pt x="36355" y="0"/>
                    <a:pt x="34450" y="0"/>
                    <a:pt x="32545" y="0"/>
                  </a:cubicBezTo>
                  <a:cubicBezTo>
                    <a:pt x="26830" y="0"/>
                    <a:pt x="23020" y="1905"/>
                    <a:pt x="19210" y="6667"/>
                  </a:cubicBezTo>
                  <a:cubicBezTo>
                    <a:pt x="5875" y="20003"/>
                    <a:pt x="-4602" y="57150"/>
                    <a:pt x="2065" y="81915"/>
                  </a:cubicBezTo>
                  <a:cubicBezTo>
                    <a:pt x="8733" y="106680"/>
                    <a:pt x="52548" y="219075"/>
                    <a:pt x="65883" y="274320"/>
                  </a:cubicBezTo>
                  <a:cubicBezTo>
                    <a:pt x="79218" y="329565"/>
                    <a:pt x="101125" y="442913"/>
                    <a:pt x="119223" y="521018"/>
                  </a:cubicBezTo>
                  <a:cubicBezTo>
                    <a:pt x="137320" y="599123"/>
                    <a:pt x="159228" y="651510"/>
                    <a:pt x="204948" y="668655"/>
                  </a:cubicBezTo>
                  <a:cubicBezTo>
                    <a:pt x="250668" y="685800"/>
                    <a:pt x="348775" y="656273"/>
                    <a:pt x="366873" y="645795"/>
                  </a:cubicBezTo>
                  <a:cubicBezTo>
                    <a:pt x="384970" y="635318"/>
                    <a:pt x="404973" y="624840"/>
                    <a:pt x="404973" y="624840"/>
                  </a:cubicBezTo>
                  <a:cubicBezTo>
                    <a:pt x="404973" y="624840"/>
                    <a:pt x="338298" y="646748"/>
                    <a:pt x="281148" y="6486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6" name="任意多边形: 形状 355">
              <a:extLst>
                <a:ext uri="{FF2B5EF4-FFF2-40B4-BE49-F238E27FC236}">
                  <a16:creationId xmlns:a16="http://schemas.microsoft.com/office/drawing/2014/main" id="{61207C2C-A30A-B7E2-8350-04A5B84D4270}"/>
                </a:ext>
              </a:extLst>
            </p:cNvPr>
            <p:cNvSpPr/>
            <p:nvPr/>
          </p:nvSpPr>
          <p:spPr>
            <a:xfrm>
              <a:off x="5661569" y="2879365"/>
              <a:ext cx="211545" cy="762169"/>
            </a:xfrm>
            <a:custGeom>
              <a:avLst/>
              <a:gdLst>
                <a:gd name="connsiteX0" fmla="*/ 211545 w 211545"/>
                <a:gd name="connsiteY0" fmla="*/ 8614 h 762169"/>
                <a:gd name="connsiteX1" fmla="*/ 146775 w 211545"/>
                <a:gd name="connsiteY1" fmla="*/ 9567 h 762169"/>
                <a:gd name="connsiteX2" fmla="*/ 27713 w 211545"/>
                <a:gd name="connsiteY2" fmla="*/ 113389 h 762169"/>
                <a:gd name="connsiteX3" fmla="*/ 14378 w 211545"/>
                <a:gd name="connsiteY3" fmla="*/ 263884 h 762169"/>
                <a:gd name="connsiteX4" fmla="*/ 82958 w 211545"/>
                <a:gd name="connsiteY4" fmla="*/ 439144 h 762169"/>
                <a:gd name="connsiteX5" fmla="*/ 101055 w 211545"/>
                <a:gd name="connsiteY5" fmla="*/ 739182 h 762169"/>
                <a:gd name="connsiteX6" fmla="*/ 175350 w 211545"/>
                <a:gd name="connsiteY6" fmla="*/ 736324 h 762169"/>
                <a:gd name="connsiteX7" fmla="*/ 142965 w 211545"/>
                <a:gd name="connsiteY7" fmla="*/ 743944 h 762169"/>
                <a:gd name="connsiteX8" fmla="*/ 116295 w 211545"/>
                <a:gd name="connsiteY8" fmla="*/ 740134 h 762169"/>
                <a:gd name="connsiteX9" fmla="*/ 109628 w 211545"/>
                <a:gd name="connsiteY9" fmla="*/ 456289 h 762169"/>
                <a:gd name="connsiteX10" fmla="*/ 69623 w 211545"/>
                <a:gd name="connsiteY10" fmla="*/ 321034 h 762169"/>
                <a:gd name="connsiteX11" fmla="*/ 42953 w 211545"/>
                <a:gd name="connsiteY11" fmla="*/ 180064 h 762169"/>
                <a:gd name="connsiteX12" fmla="*/ 166778 w 211545"/>
                <a:gd name="connsiteY12" fmla="*/ 27664 h 762169"/>
                <a:gd name="connsiteX13" fmla="*/ 211545 w 211545"/>
                <a:gd name="connsiteY13" fmla="*/ 8614 h 762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1545" h="762169">
                  <a:moveTo>
                    <a:pt x="211545" y="8614"/>
                  </a:moveTo>
                  <a:cubicBezTo>
                    <a:pt x="211545" y="8614"/>
                    <a:pt x="192495" y="-11388"/>
                    <a:pt x="146775" y="9567"/>
                  </a:cubicBezTo>
                  <a:cubicBezTo>
                    <a:pt x="106770" y="28617"/>
                    <a:pt x="54383" y="70527"/>
                    <a:pt x="27713" y="113389"/>
                  </a:cubicBezTo>
                  <a:cubicBezTo>
                    <a:pt x="-2767" y="161014"/>
                    <a:pt x="-9435" y="201972"/>
                    <a:pt x="14378" y="263884"/>
                  </a:cubicBezTo>
                  <a:cubicBezTo>
                    <a:pt x="38190" y="325797"/>
                    <a:pt x="72480" y="377232"/>
                    <a:pt x="82958" y="439144"/>
                  </a:cubicBezTo>
                  <a:cubicBezTo>
                    <a:pt x="92483" y="493437"/>
                    <a:pt x="98198" y="685842"/>
                    <a:pt x="101055" y="739182"/>
                  </a:cubicBezTo>
                  <a:cubicBezTo>
                    <a:pt x="102960" y="792522"/>
                    <a:pt x="175350" y="736324"/>
                    <a:pt x="175350" y="736324"/>
                  </a:cubicBezTo>
                  <a:lnTo>
                    <a:pt x="142965" y="743944"/>
                  </a:lnTo>
                  <a:cubicBezTo>
                    <a:pt x="142965" y="743944"/>
                    <a:pt x="124868" y="751564"/>
                    <a:pt x="116295" y="740134"/>
                  </a:cubicBezTo>
                  <a:cubicBezTo>
                    <a:pt x="107723" y="728704"/>
                    <a:pt x="118200" y="499152"/>
                    <a:pt x="109628" y="456289"/>
                  </a:cubicBezTo>
                  <a:cubicBezTo>
                    <a:pt x="101055" y="412474"/>
                    <a:pt x="79148" y="347704"/>
                    <a:pt x="69623" y="321034"/>
                  </a:cubicBezTo>
                  <a:cubicBezTo>
                    <a:pt x="60098" y="294364"/>
                    <a:pt x="24855" y="241977"/>
                    <a:pt x="42953" y="180064"/>
                  </a:cubicBezTo>
                  <a:cubicBezTo>
                    <a:pt x="61050" y="118152"/>
                    <a:pt x="86768" y="71479"/>
                    <a:pt x="166778" y="27664"/>
                  </a:cubicBezTo>
                  <a:cubicBezTo>
                    <a:pt x="196305" y="20044"/>
                    <a:pt x="211545" y="8614"/>
                    <a:pt x="211545" y="861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57" name="任意多边形: 形状 356">
            <a:extLst>
              <a:ext uri="{FF2B5EF4-FFF2-40B4-BE49-F238E27FC236}">
                <a16:creationId xmlns:a16="http://schemas.microsoft.com/office/drawing/2014/main" id="{AE912D15-0D08-C1B8-C252-EE3C73D0A31D}"/>
              </a:ext>
            </a:extLst>
          </p:cNvPr>
          <p:cNvSpPr/>
          <p:nvPr/>
        </p:nvSpPr>
        <p:spPr>
          <a:xfrm>
            <a:off x="7634382" y="5638879"/>
            <a:ext cx="213750" cy="271497"/>
          </a:xfrm>
          <a:custGeom>
            <a:avLst/>
            <a:gdLst>
              <a:gd name="connsiteX0" fmla="*/ 647706 w 672594"/>
              <a:gd name="connsiteY0" fmla="*/ 121804 h 854303"/>
              <a:gd name="connsiteX1" fmla="*/ 576402 w 672594"/>
              <a:gd name="connsiteY1" fmla="*/ 80494 h 854303"/>
              <a:gd name="connsiteX2" fmla="*/ 554694 w 672594"/>
              <a:gd name="connsiteY2" fmla="*/ 78837 h 854303"/>
              <a:gd name="connsiteX3" fmla="*/ 534606 w 672594"/>
              <a:gd name="connsiteY3" fmla="*/ 85428 h 854303"/>
              <a:gd name="connsiteX4" fmla="*/ 419239 w 672594"/>
              <a:gd name="connsiteY4" fmla="*/ 146207 h 854303"/>
              <a:gd name="connsiteX5" fmla="*/ 336210 w 672594"/>
              <a:gd name="connsiteY5" fmla="*/ 230294 h 854303"/>
              <a:gd name="connsiteX6" fmla="*/ 275479 w 672594"/>
              <a:gd name="connsiteY6" fmla="*/ 114803 h 854303"/>
              <a:gd name="connsiteX7" fmla="*/ 74282 w 672594"/>
              <a:gd name="connsiteY7" fmla="*/ 2799 h 854303"/>
              <a:gd name="connsiteX8" fmla="*/ 6902 w 672594"/>
              <a:gd name="connsiteY8" fmla="*/ 87057 h 854303"/>
              <a:gd name="connsiteX9" fmla="*/ 1463 w 672594"/>
              <a:gd name="connsiteY9" fmla="*/ 234294 h 854303"/>
              <a:gd name="connsiteX10" fmla="*/ 63347 w 672594"/>
              <a:gd name="connsiteY10" fmla="*/ 523711 h 854303"/>
              <a:gd name="connsiteX11" fmla="*/ 197078 w 672594"/>
              <a:gd name="connsiteY11" fmla="*/ 837941 h 854303"/>
              <a:gd name="connsiteX12" fmla="*/ 256495 w 672594"/>
              <a:gd name="connsiteY12" fmla="*/ 822901 h 854303"/>
              <a:gd name="connsiteX13" fmla="*/ 278784 w 672594"/>
              <a:gd name="connsiteY13" fmla="*/ 819101 h 854303"/>
              <a:gd name="connsiteX14" fmla="*/ 619969 w 672594"/>
              <a:gd name="connsiteY14" fmla="*/ 395048 h 854303"/>
              <a:gd name="connsiteX15" fmla="*/ 647706 w 672594"/>
              <a:gd name="connsiteY15" fmla="*/ 121804 h 854303"/>
              <a:gd name="connsiteX16" fmla="*/ 418782 w 672594"/>
              <a:gd name="connsiteY16" fmla="*/ 294750 h 854303"/>
              <a:gd name="connsiteX17" fmla="*/ 490115 w 672594"/>
              <a:gd name="connsiteY17" fmla="*/ 203757 h 854303"/>
              <a:gd name="connsiteX18" fmla="*/ 504993 w 672594"/>
              <a:gd name="connsiteY18" fmla="*/ 186603 h 854303"/>
              <a:gd name="connsiteX19" fmla="*/ 336686 w 672594"/>
              <a:gd name="connsiteY19" fmla="*/ 494479 h 854303"/>
              <a:gd name="connsiteX20" fmla="*/ 335972 w 672594"/>
              <a:gd name="connsiteY20" fmla="*/ 460580 h 854303"/>
              <a:gd name="connsiteX21" fmla="*/ 327276 w 672594"/>
              <a:gd name="connsiteY21" fmla="*/ 439530 h 854303"/>
              <a:gd name="connsiteX22" fmla="*/ 418782 w 672594"/>
              <a:gd name="connsiteY22" fmla="*/ 294750 h 854303"/>
              <a:gd name="connsiteX23" fmla="*/ 145862 w 672594"/>
              <a:gd name="connsiteY23" fmla="*/ 155265 h 854303"/>
              <a:gd name="connsiteX24" fmla="*/ 146662 w 672594"/>
              <a:gd name="connsiteY24" fmla="*/ 156256 h 854303"/>
              <a:gd name="connsiteX25" fmla="*/ 162417 w 672594"/>
              <a:gd name="connsiteY25" fmla="*/ 178668 h 854303"/>
              <a:gd name="connsiteX26" fmla="*/ 171313 w 672594"/>
              <a:gd name="connsiteY26" fmla="*/ 192299 h 854303"/>
              <a:gd name="connsiteX27" fmla="*/ 165341 w 672594"/>
              <a:gd name="connsiteY27" fmla="*/ 211625 h 854303"/>
              <a:gd name="connsiteX28" fmla="*/ 170418 w 672594"/>
              <a:gd name="connsiteY28" fmla="*/ 308847 h 854303"/>
              <a:gd name="connsiteX29" fmla="*/ 168256 w 672594"/>
              <a:gd name="connsiteY29" fmla="*/ 298702 h 854303"/>
              <a:gd name="connsiteX30" fmla="*/ 145862 w 672594"/>
              <a:gd name="connsiteY30" fmla="*/ 171534 h 854303"/>
              <a:gd name="connsiteX31" fmla="*/ 145862 w 672594"/>
              <a:gd name="connsiteY31" fmla="*/ 155265 h 854303"/>
              <a:gd name="connsiteX32" fmla="*/ 340677 w 672594"/>
              <a:gd name="connsiteY32" fmla="*/ 683370 h 854303"/>
              <a:gd name="connsiteX33" fmla="*/ 341087 w 672594"/>
              <a:gd name="connsiteY33" fmla="*/ 683503 h 854303"/>
              <a:gd name="connsiteX34" fmla="*/ 340687 w 672594"/>
              <a:gd name="connsiteY34" fmla="*/ 683884 h 854303"/>
              <a:gd name="connsiteX35" fmla="*/ 340677 w 672594"/>
              <a:gd name="connsiteY35" fmla="*/ 683370 h 854303"/>
              <a:gd name="connsiteX36" fmla="*/ 380882 w 672594"/>
              <a:gd name="connsiteY36" fmla="*/ 569289 h 854303"/>
              <a:gd name="connsiteX37" fmla="*/ 484886 w 672594"/>
              <a:gd name="connsiteY37" fmla="*/ 419384 h 854303"/>
              <a:gd name="connsiteX38" fmla="*/ 380882 w 672594"/>
              <a:gd name="connsiteY38" fmla="*/ 569289 h 854303"/>
              <a:gd name="connsiteX39" fmla="*/ 606768 w 672594"/>
              <a:gd name="connsiteY39" fmla="*/ 216406 h 854303"/>
              <a:gd name="connsiteX40" fmla="*/ 576954 w 672594"/>
              <a:gd name="connsiteY40" fmla="*/ 224265 h 854303"/>
              <a:gd name="connsiteX41" fmla="*/ 544484 w 672594"/>
              <a:gd name="connsiteY41" fmla="*/ 255945 h 854303"/>
              <a:gd name="connsiteX42" fmla="*/ 586727 w 672594"/>
              <a:gd name="connsiteY42" fmla="*/ 148931 h 854303"/>
              <a:gd name="connsiteX43" fmla="*/ 598633 w 672594"/>
              <a:gd name="connsiteY43" fmla="*/ 166695 h 854303"/>
              <a:gd name="connsiteX44" fmla="*/ 606768 w 672594"/>
              <a:gd name="connsiteY44" fmla="*/ 216406 h 854303"/>
              <a:gd name="connsiteX45" fmla="*/ 270926 w 672594"/>
              <a:gd name="connsiteY45" fmla="*/ 239733 h 854303"/>
              <a:gd name="connsiteX46" fmla="*/ 216185 w 672594"/>
              <a:gd name="connsiteY46" fmla="*/ 143169 h 854303"/>
              <a:gd name="connsiteX47" fmla="*/ 270926 w 672594"/>
              <a:gd name="connsiteY47" fmla="*/ 239733 h 854303"/>
              <a:gd name="connsiteX48" fmla="*/ 70920 w 672594"/>
              <a:gd name="connsiteY48" fmla="*/ 96210 h 854303"/>
              <a:gd name="connsiteX49" fmla="*/ 88493 w 672594"/>
              <a:gd name="connsiteY49" fmla="*/ 64416 h 854303"/>
              <a:gd name="connsiteX50" fmla="*/ 125784 w 672594"/>
              <a:gd name="connsiteY50" fmla="*/ 69626 h 854303"/>
              <a:gd name="connsiteX51" fmla="*/ 95818 w 672594"/>
              <a:gd name="connsiteY51" fmla="*/ 85323 h 854303"/>
              <a:gd name="connsiteX52" fmla="*/ 85360 w 672594"/>
              <a:gd name="connsiteY52" fmla="*/ 210253 h 854303"/>
              <a:gd name="connsiteX53" fmla="*/ 149730 w 672594"/>
              <a:gd name="connsiteY53" fmla="*/ 524188 h 854303"/>
              <a:gd name="connsiteX54" fmla="*/ 166017 w 672594"/>
              <a:gd name="connsiteY54" fmla="*/ 611846 h 854303"/>
              <a:gd name="connsiteX55" fmla="*/ 80273 w 672594"/>
              <a:gd name="connsiteY55" fmla="*/ 339250 h 854303"/>
              <a:gd name="connsiteX56" fmla="*/ 70920 w 672594"/>
              <a:gd name="connsiteY56" fmla="*/ 96210 h 854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672594" h="854303">
                <a:moveTo>
                  <a:pt x="647706" y="121804"/>
                </a:moveTo>
                <a:cubicBezTo>
                  <a:pt x="628942" y="93420"/>
                  <a:pt x="603796" y="81780"/>
                  <a:pt x="576402" y="80494"/>
                </a:cubicBezTo>
                <a:cubicBezTo>
                  <a:pt x="570077" y="77694"/>
                  <a:pt x="562629" y="76846"/>
                  <a:pt x="554694" y="78837"/>
                </a:cubicBezTo>
                <a:cubicBezTo>
                  <a:pt x="547789" y="80570"/>
                  <a:pt x="541112" y="82799"/>
                  <a:pt x="534606" y="85428"/>
                </a:cubicBezTo>
                <a:cubicBezTo>
                  <a:pt x="492277" y="96477"/>
                  <a:pt x="449415" y="123480"/>
                  <a:pt x="419239" y="146207"/>
                </a:cubicBezTo>
                <a:cubicBezTo>
                  <a:pt x="387397" y="170182"/>
                  <a:pt x="359451" y="198642"/>
                  <a:pt x="336210" y="230294"/>
                </a:cubicBezTo>
                <a:cubicBezTo>
                  <a:pt x="322789" y="188974"/>
                  <a:pt x="302415" y="149798"/>
                  <a:pt x="275479" y="114803"/>
                </a:cubicBezTo>
                <a:cubicBezTo>
                  <a:pt x="232035" y="58377"/>
                  <a:pt x="155225" y="-15327"/>
                  <a:pt x="74282" y="2799"/>
                </a:cubicBezTo>
                <a:cubicBezTo>
                  <a:pt x="31267" y="12429"/>
                  <a:pt x="12436" y="47528"/>
                  <a:pt x="6902" y="87057"/>
                </a:cubicBezTo>
                <a:cubicBezTo>
                  <a:pt x="82" y="135853"/>
                  <a:pt x="-1585" y="185145"/>
                  <a:pt x="1463" y="234294"/>
                </a:cubicBezTo>
                <a:cubicBezTo>
                  <a:pt x="7588" y="333040"/>
                  <a:pt x="31096" y="430090"/>
                  <a:pt x="63347" y="523711"/>
                </a:cubicBezTo>
                <a:cubicBezTo>
                  <a:pt x="100390" y="631258"/>
                  <a:pt x="148548" y="734909"/>
                  <a:pt x="197078" y="837941"/>
                </a:cubicBezTo>
                <a:cubicBezTo>
                  <a:pt x="211709" y="869012"/>
                  <a:pt x="253847" y="851219"/>
                  <a:pt x="256495" y="822901"/>
                </a:cubicBezTo>
                <a:cubicBezTo>
                  <a:pt x="264277" y="824644"/>
                  <a:pt x="272450" y="823835"/>
                  <a:pt x="278784" y="819101"/>
                </a:cubicBezTo>
                <a:cubicBezTo>
                  <a:pt x="427536" y="707858"/>
                  <a:pt x="546141" y="562745"/>
                  <a:pt x="619969" y="395048"/>
                </a:cubicBezTo>
                <a:cubicBezTo>
                  <a:pt x="655345" y="314714"/>
                  <a:pt x="702189" y="204195"/>
                  <a:pt x="647706" y="121804"/>
                </a:cubicBezTo>
                <a:close/>
                <a:moveTo>
                  <a:pt x="418782" y="294750"/>
                </a:moveTo>
                <a:cubicBezTo>
                  <a:pt x="441271" y="263488"/>
                  <a:pt x="464997" y="233085"/>
                  <a:pt x="490115" y="203757"/>
                </a:cubicBezTo>
                <a:cubicBezTo>
                  <a:pt x="494992" y="198071"/>
                  <a:pt x="499916" y="192280"/>
                  <a:pt x="504993" y="186603"/>
                </a:cubicBezTo>
                <a:cubicBezTo>
                  <a:pt x="461864" y="294407"/>
                  <a:pt x="390655" y="390723"/>
                  <a:pt x="336686" y="494479"/>
                </a:cubicBezTo>
                <a:cubicBezTo>
                  <a:pt x="336448" y="483183"/>
                  <a:pt x="336210" y="471876"/>
                  <a:pt x="335972" y="460580"/>
                </a:cubicBezTo>
                <a:cubicBezTo>
                  <a:pt x="335781" y="451560"/>
                  <a:pt x="332400" y="444549"/>
                  <a:pt x="327276" y="439530"/>
                </a:cubicBezTo>
                <a:cubicBezTo>
                  <a:pt x="354898" y="389638"/>
                  <a:pt x="385330" y="341241"/>
                  <a:pt x="418782" y="294750"/>
                </a:cubicBezTo>
                <a:close/>
                <a:moveTo>
                  <a:pt x="145862" y="155265"/>
                </a:moveTo>
                <a:cubicBezTo>
                  <a:pt x="146224" y="155694"/>
                  <a:pt x="146520" y="156056"/>
                  <a:pt x="146662" y="156256"/>
                </a:cubicBezTo>
                <a:cubicBezTo>
                  <a:pt x="152073" y="163619"/>
                  <a:pt x="157321" y="171096"/>
                  <a:pt x="162417" y="178668"/>
                </a:cubicBezTo>
                <a:cubicBezTo>
                  <a:pt x="165446" y="183174"/>
                  <a:pt x="168408" y="187727"/>
                  <a:pt x="171313" y="192299"/>
                </a:cubicBezTo>
                <a:cubicBezTo>
                  <a:pt x="167255" y="197214"/>
                  <a:pt x="164893" y="203691"/>
                  <a:pt x="165341" y="211625"/>
                </a:cubicBezTo>
                <a:cubicBezTo>
                  <a:pt x="167179" y="244048"/>
                  <a:pt x="168808" y="276452"/>
                  <a:pt x="170418" y="308847"/>
                </a:cubicBezTo>
                <a:cubicBezTo>
                  <a:pt x="169703" y="305465"/>
                  <a:pt x="168980" y="302084"/>
                  <a:pt x="168256" y="298702"/>
                </a:cubicBezTo>
                <a:cubicBezTo>
                  <a:pt x="159321" y="256611"/>
                  <a:pt x="149672" y="214416"/>
                  <a:pt x="145862" y="171534"/>
                </a:cubicBezTo>
                <a:cubicBezTo>
                  <a:pt x="145462" y="166876"/>
                  <a:pt x="145748" y="161085"/>
                  <a:pt x="145862" y="155265"/>
                </a:cubicBezTo>
                <a:close/>
                <a:moveTo>
                  <a:pt x="340677" y="683370"/>
                </a:moveTo>
                <a:cubicBezTo>
                  <a:pt x="340811" y="683417"/>
                  <a:pt x="340953" y="683455"/>
                  <a:pt x="341087" y="683503"/>
                </a:cubicBezTo>
                <a:cubicBezTo>
                  <a:pt x="340953" y="683627"/>
                  <a:pt x="340820" y="683751"/>
                  <a:pt x="340687" y="683884"/>
                </a:cubicBezTo>
                <a:cubicBezTo>
                  <a:pt x="340687" y="683712"/>
                  <a:pt x="340677" y="683541"/>
                  <a:pt x="340677" y="683370"/>
                </a:cubicBezTo>
                <a:close/>
                <a:moveTo>
                  <a:pt x="380882" y="569289"/>
                </a:moveTo>
                <a:cubicBezTo>
                  <a:pt x="412277" y="517120"/>
                  <a:pt x="447005" y="467095"/>
                  <a:pt x="484886" y="419384"/>
                </a:cubicBezTo>
                <a:cubicBezTo>
                  <a:pt x="453520" y="471200"/>
                  <a:pt x="417811" y="520787"/>
                  <a:pt x="380882" y="569289"/>
                </a:cubicBezTo>
                <a:close/>
                <a:moveTo>
                  <a:pt x="606768" y="216406"/>
                </a:moveTo>
                <a:cubicBezTo>
                  <a:pt x="596681" y="214149"/>
                  <a:pt x="585536" y="216168"/>
                  <a:pt x="576954" y="224265"/>
                </a:cubicBezTo>
                <a:cubicBezTo>
                  <a:pt x="565943" y="234656"/>
                  <a:pt x="555152" y="245248"/>
                  <a:pt x="544484" y="255945"/>
                </a:cubicBezTo>
                <a:cubicBezTo>
                  <a:pt x="561343" y="221474"/>
                  <a:pt x="575964" y="186041"/>
                  <a:pt x="586727" y="148931"/>
                </a:cubicBezTo>
                <a:cubicBezTo>
                  <a:pt x="591594" y="153075"/>
                  <a:pt x="595404" y="159152"/>
                  <a:pt x="598633" y="166695"/>
                </a:cubicBezTo>
                <a:cubicBezTo>
                  <a:pt x="605377" y="182431"/>
                  <a:pt x="607444" y="199328"/>
                  <a:pt x="606768" y="216406"/>
                </a:cubicBezTo>
                <a:close/>
                <a:moveTo>
                  <a:pt x="270926" y="239733"/>
                </a:moveTo>
                <a:cubicBezTo>
                  <a:pt x="255390" y="206186"/>
                  <a:pt x="237102" y="173849"/>
                  <a:pt x="216185" y="143169"/>
                </a:cubicBezTo>
                <a:cubicBezTo>
                  <a:pt x="240150" y="172087"/>
                  <a:pt x="258524" y="204891"/>
                  <a:pt x="270926" y="239733"/>
                </a:cubicBezTo>
                <a:close/>
                <a:moveTo>
                  <a:pt x="70920" y="96210"/>
                </a:moveTo>
                <a:cubicBezTo>
                  <a:pt x="72853" y="83456"/>
                  <a:pt x="73996" y="68540"/>
                  <a:pt x="88493" y="64416"/>
                </a:cubicBezTo>
                <a:cubicBezTo>
                  <a:pt x="99971" y="61158"/>
                  <a:pt x="114630" y="65264"/>
                  <a:pt x="125784" y="69626"/>
                </a:cubicBezTo>
                <a:cubicBezTo>
                  <a:pt x="115782" y="70474"/>
                  <a:pt x="105648" y="75141"/>
                  <a:pt x="95818" y="85323"/>
                </a:cubicBezTo>
                <a:cubicBezTo>
                  <a:pt x="66100" y="116080"/>
                  <a:pt x="80054" y="173534"/>
                  <a:pt x="85360" y="210253"/>
                </a:cubicBezTo>
                <a:cubicBezTo>
                  <a:pt x="100580" y="315600"/>
                  <a:pt x="127603" y="420032"/>
                  <a:pt x="149730" y="524188"/>
                </a:cubicBezTo>
                <a:cubicBezTo>
                  <a:pt x="155921" y="553344"/>
                  <a:pt x="160636" y="582728"/>
                  <a:pt x="166017" y="611846"/>
                </a:cubicBezTo>
                <a:cubicBezTo>
                  <a:pt x="129508" y="523407"/>
                  <a:pt x="98466" y="433014"/>
                  <a:pt x="80273" y="339250"/>
                </a:cubicBezTo>
                <a:cubicBezTo>
                  <a:pt x="64900" y="260031"/>
                  <a:pt x="58804" y="176287"/>
                  <a:pt x="70920" y="96210"/>
                </a:cubicBezTo>
                <a:close/>
              </a:path>
            </a:pathLst>
          </a:custGeom>
          <a:solidFill>
            <a:srgbClr val="E6237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88057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39806154-1766-C54A-D40F-C0FBF51D79F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" name="图形 10">
            <a:extLst>
              <a:ext uri="{FF2B5EF4-FFF2-40B4-BE49-F238E27FC236}">
                <a16:creationId xmlns:a16="http://schemas.microsoft.com/office/drawing/2014/main" id="{884F7233-99EA-00F0-D233-B013DA800129}"/>
              </a:ext>
            </a:extLst>
          </p:cNvPr>
          <p:cNvGrpSpPr/>
          <p:nvPr/>
        </p:nvGrpSpPr>
        <p:grpSpPr>
          <a:xfrm>
            <a:off x="0" y="-1499247"/>
            <a:ext cx="12192000" cy="9856494"/>
            <a:chOff x="9179998" y="2389008"/>
            <a:chExt cx="2613300" cy="2112695"/>
          </a:xfrm>
          <a:solidFill>
            <a:srgbClr val="E62375"/>
          </a:solidFill>
        </p:grpSpPr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232F2D95-FC76-3614-B595-5B7D042973BA}"/>
                </a:ext>
              </a:extLst>
            </p:cNvPr>
            <p:cNvSpPr/>
            <p:nvPr/>
          </p:nvSpPr>
          <p:spPr>
            <a:xfrm>
              <a:off x="9898166" y="3232513"/>
              <a:ext cx="1396007" cy="1269190"/>
            </a:xfrm>
            <a:custGeom>
              <a:avLst/>
              <a:gdLst>
                <a:gd name="connsiteX0" fmla="*/ 1378660 w 1396007"/>
                <a:gd name="connsiteY0" fmla="*/ 1195409 h 1269190"/>
                <a:gd name="connsiteX1" fmla="*/ 1035139 w 1396007"/>
                <a:gd name="connsiteY1" fmla="*/ 881241 h 1269190"/>
                <a:gd name="connsiteX2" fmla="*/ 716211 w 1396007"/>
                <a:gd name="connsiteY2" fmla="*/ 60916 h 1269190"/>
                <a:gd name="connsiteX3" fmla="*/ 379830 w 1396007"/>
                <a:gd name="connsiteY3" fmla="*/ 47429 h 1269190"/>
                <a:gd name="connsiteX4" fmla="*/ 129131 w 1396007"/>
                <a:gd name="connsiteY4" fmla="*/ 411577 h 1269190"/>
                <a:gd name="connsiteX5" fmla="*/ 608 w 1396007"/>
                <a:gd name="connsiteY5" fmla="*/ 1106553 h 1269190"/>
                <a:gd name="connsiteX6" fmla="*/ 22822 w 1396007"/>
                <a:gd name="connsiteY6" fmla="*/ 1269190 h 1269190"/>
                <a:gd name="connsiteX7" fmla="*/ 85497 w 1396007"/>
                <a:gd name="connsiteY7" fmla="*/ 1109727 h 1269190"/>
                <a:gd name="connsiteX8" fmla="*/ 186252 w 1396007"/>
                <a:gd name="connsiteY8" fmla="*/ 632922 h 1269190"/>
                <a:gd name="connsiteX9" fmla="*/ 348096 w 1396007"/>
                <a:gd name="connsiteY9" fmla="*/ 206893 h 1269190"/>
                <a:gd name="connsiteX10" fmla="*/ 525807 w 1396007"/>
                <a:gd name="connsiteY10" fmla="*/ 82336 h 1269190"/>
                <a:gd name="connsiteX11" fmla="*/ 718591 w 1396007"/>
                <a:gd name="connsiteY11" fmla="*/ 195786 h 1269190"/>
                <a:gd name="connsiteX12" fmla="*/ 763019 w 1396007"/>
                <a:gd name="connsiteY12" fmla="*/ 579768 h 1269190"/>
                <a:gd name="connsiteX13" fmla="*/ 932003 w 1396007"/>
                <a:gd name="connsiteY13" fmla="*/ 908215 h 1269190"/>
                <a:gd name="connsiteX14" fmla="*/ 1281078 w 1396007"/>
                <a:gd name="connsiteY14" fmla="*/ 1189062 h 1269190"/>
                <a:gd name="connsiteX15" fmla="*/ 1299325 w 1396007"/>
                <a:gd name="connsiteY15" fmla="*/ 1214449 h 1269190"/>
                <a:gd name="connsiteX16" fmla="*/ 1370726 w 1396007"/>
                <a:gd name="connsiteY16" fmla="*/ 1269190 h 1269190"/>
                <a:gd name="connsiteX17" fmla="*/ 1391354 w 1396007"/>
                <a:gd name="connsiteY17" fmla="*/ 1220003 h 1269190"/>
                <a:gd name="connsiteX18" fmla="*/ 1378660 w 1396007"/>
                <a:gd name="connsiteY18" fmla="*/ 1195409 h 126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96007" h="1269190">
                  <a:moveTo>
                    <a:pt x="1378660" y="1195409"/>
                  </a:moveTo>
                  <a:cubicBezTo>
                    <a:pt x="1307258" y="1054985"/>
                    <a:pt x="1158108" y="979617"/>
                    <a:pt x="1035139" y="881241"/>
                  </a:cubicBezTo>
                  <a:cubicBezTo>
                    <a:pt x="757466" y="663863"/>
                    <a:pt x="962943" y="286228"/>
                    <a:pt x="716211" y="60916"/>
                  </a:cubicBezTo>
                  <a:cubicBezTo>
                    <a:pt x="625769" y="-21593"/>
                    <a:pt x="480586" y="-14452"/>
                    <a:pt x="379830" y="47429"/>
                  </a:cubicBezTo>
                  <a:cubicBezTo>
                    <a:pt x="248134" y="128351"/>
                    <a:pt x="181492" y="281468"/>
                    <a:pt x="129131" y="411577"/>
                  </a:cubicBezTo>
                  <a:cubicBezTo>
                    <a:pt x="16475" y="685284"/>
                    <a:pt x="608" y="1106553"/>
                    <a:pt x="608" y="1106553"/>
                  </a:cubicBezTo>
                  <a:cubicBezTo>
                    <a:pt x="-2565" y="1196202"/>
                    <a:pt x="6955" y="1269190"/>
                    <a:pt x="22822" y="1269190"/>
                  </a:cubicBezTo>
                  <a:cubicBezTo>
                    <a:pt x="38689" y="1269190"/>
                    <a:pt x="67250" y="1197789"/>
                    <a:pt x="85497" y="1109727"/>
                  </a:cubicBezTo>
                  <a:cubicBezTo>
                    <a:pt x="85497" y="1109727"/>
                    <a:pt x="141825" y="847921"/>
                    <a:pt x="186252" y="632922"/>
                  </a:cubicBezTo>
                  <a:cubicBezTo>
                    <a:pt x="216400" y="485359"/>
                    <a:pt x="257654" y="333035"/>
                    <a:pt x="348096" y="206893"/>
                  </a:cubicBezTo>
                  <a:cubicBezTo>
                    <a:pt x="390144" y="148978"/>
                    <a:pt x="452025" y="101377"/>
                    <a:pt x="525807" y="82336"/>
                  </a:cubicBezTo>
                  <a:cubicBezTo>
                    <a:pt x="613075" y="60123"/>
                    <a:pt x="681304" y="134698"/>
                    <a:pt x="718591" y="195786"/>
                  </a:cubicBezTo>
                  <a:cubicBezTo>
                    <a:pt x="787613" y="311615"/>
                    <a:pt x="758259" y="454418"/>
                    <a:pt x="763019" y="579768"/>
                  </a:cubicBezTo>
                  <a:cubicBezTo>
                    <a:pt x="768572" y="712257"/>
                    <a:pt x="828867" y="817773"/>
                    <a:pt x="932003" y="908215"/>
                  </a:cubicBezTo>
                  <a:cubicBezTo>
                    <a:pt x="1045452" y="1008178"/>
                    <a:pt x="1189842" y="1066886"/>
                    <a:pt x="1281078" y="1189062"/>
                  </a:cubicBezTo>
                  <a:cubicBezTo>
                    <a:pt x="1299325" y="1214449"/>
                    <a:pt x="1299325" y="1214449"/>
                    <a:pt x="1299325" y="1214449"/>
                  </a:cubicBezTo>
                  <a:cubicBezTo>
                    <a:pt x="1315985" y="1244596"/>
                    <a:pt x="1348512" y="1269190"/>
                    <a:pt x="1370726" y="1269190"/>
                  </a:cubicBezTo>
                  <a:cubicBezTo>
                    <a:pt x="1392940" y="1269190"/>
                    <a:pt x="1402460" y="1247770"/>
                    <a:pt x="1391354" y="1220003"/>
                  </a:cubicBezTo>
                  <a:cubicBezTo>
                    <a:pt x="1391354" y="1220796"/>
                    <a:pt x="1391354" y="1220796"/>
                    <a:pt x="1378660" y="1195409"/>
                  </a:cubicBezTo>
                  <a:close/>
                </a:path>
              </a:pathLst>
            </a:custGeom>
            <a:grpFill/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1D5AE838-DF06-FE13-56A3-5F3CE347536C}"/>
                </a:ext>
              </a:extLst>
            </p:cNvPr>
            <p:cNvSpPr/>
            <p:nvPr/>
          </p:nvSpPr>
          <p:spPr>
            <a:xfrm>
              <a:off x="10147787" y="3512687"/>
              <a:ext cx="828974" cy="989016"/>
            </a:xfrm>
            <a:custGeom>
              <a:avLst/>
              <a:gdLst>
                <a:gd name="connsiteX0" fmla="*/ 18347 w 828974"/>
                <a:gd name="connsiteY0" fmla="*/ 989017 h 989016"/>
                <a:gd name="connsiteX1" fmla="*/ 120690 w 828974"/>
                <a:gd name="connsiteY1" fmla="*/ 891434 h 989016"/>
                <a:gd name="connsiteX2" fmla="*/ 139730 w 828974"/>
                <a:gd name="connsiteY2" fmla="*/ 838280 h 989016"/>
                <a:gd name="connsiteX3" fmla="*/ 170671 w 828974"/>
                <a:gd name="connsiteY3" fmla="*/ 451918 h 989016"/>
                <a:gd name="connsiteX4" fmla="*/ 257940 w 828974"/>
                <a:gd name="connsiteY4" fmla="*/ 104430 h 989016"/>
                <a:gd name="connsiteX5" fmla="*/ 325375 w 828974"/>
                <a:gd name="connsiteY5" fmla="*/ 265480 h 989016"/>
                <a:gd name="connsiteX6" fmla="*/ 436444 w 828974"/>
                <a:gd name="connsiteY6" fmla="*/ 824000 h 989016"/>
                <a:gd name="connsiteX7" fmla="*/ 587974 w 828974"/>
                <a:gd name="connsiteY7" fmla="*/ 934275 h 989016"/>
                <a:gd name="connsiteX8" fmla="*/ 811699 w 828974"/>
                <a:gd name="connsiteY8" fmla="*/ 989017 h 989016"/>
                <a:gd name="connsiteX9" fmla="*/ 751404 w 828974"/>
                <a:gd name="connsiteY9" fmla="*/ 890641 h 989016"/>
                <a:gd name="connsiteX10" fmla="*/ 526093 w 828974"/>
                <a:gd name="connsiteY10" fmla="*/ 751805 h 989016"/>
                <a:gd name="connsiteX11" fmla="*/ 457864 w 828974"/>
                <a:gd name="connsiteY11" fmla="*/ 398763 h 989016"/>
                <a:gd name="connsiteX12" fmla="*/ 418990 w 828974"/>
                <a:gd name="connsiteY12" fmla="*/ 123470 h 989016"/>
                <a:gd name="connsiteX13" fmla="*/ 246833 w 828974"/>
                <a:gd name="connsiteY13" fmla="*/ 3674 h 989016"/>
                <a:gd name="connsiteX14" fmla="*/ 65948 w 828974"/>
                <a:gd name="connsiteY14" fmla="*/ 247233 h 989016"/>
                <a:gd name="connsiteX15" fmla="*/ 38181 w 828974"/>
                <a:gd name="connsiteY15" fmla="*/ 653429 h 989016"/>
                <a:gd name="connsiteX16" fmla="*/ 19141 w 828974"/>
                <a:gd name="connsiteY16" fmla="*/ 832726 h 989016"/>
                <a:gd name="connsiteX17" fmla="*/ 18347 w 828974"/>
                <a:gd name="connsiteY17" fmla="*/ 989017 h 989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28974" h="989016">
                  <a:moveTo>
                    <a:pt x="18347" y="989017"/>
                  </a:moveTo>
                  <a:cubicBezTo>
                    <a:pt x="42148" y="989017"/>
                    <a:pt x="88162" y="944589"/>
                    <a:pt x="120690" y="891434"/>
                  </a:cubicBezTo>
                  <a:cubicBezTo>
                    <a:pt x="120690" y="891434"/>
                    <a:pt x="120690" y="891434"/>
                    <a:pt x="139730" y="838280"/>
                  </a:cubicBezTo>
                  <a:cubicBezTo>
                    <a:pt x="186538" y="713724"/>
                    <a:pt x="171464" y="580441"/>
                    <a:pt x="170671" y="451918"/>
                  </a:cubicBezTo>
                  <a:cubicBezTo>
                    <a:pt x="170671" y="367029"/>
                    <a:pt x="147664" y="148064"/>
                    <a:pt x="257940" y="104430"/>
                  </a:cubicBezTo>
                  <a:cubicBezTo>
                    <a:pt x="287294" y="93323"/>
                    <a:pt x="319028" y="238506"/>
                    <a:pt x="325375" y="265480"/>
                  </a:cubicBezTo>
                  <a:cubicBezTo>
                    <a:pt x="370596" y="451918"/>
                    <a:pt x="288880" y="670089"/>
                    <a:pt x="436444" y="824000"/>
                  </a:cubicBezTo>
                  <a:cubicBezTo>
                    <a:pt x="515779" y="906508"/>
                    <a:pt x="587974" y="934275"/>
                    <a:pt x="587974" y="934275"/>
                  </a:cubicBezTo>
                  <a:cubicBezTo>
                    <a:pt x="672069" y="964423"/>
                    <a:pt x="772825" y="989017"/>
                    <a:pt x="811699" y="989017"/>
                  </a:cubicBezTo>
                  <a:cubicBezTo>
                    <a:pt x="849780" y="989017"/>
                    <a:pt x="822806" y="944589"/>
                    <a:pt x="751404" y="890641"/>
                  </a:cubicBezTo>
                  <a:cubicBezTo>
                    <a:pt x="751404" y="890641"/>
                    <a:pt x="661756" y="822413"/>
                    <a:pt x="526093" y="751805"/>
                  </a:cubicBezTo>
                  <a:cubicBezTo>
                    <a:pt x="404710" y="688337"/>
                    <a:pt x="461831" y="508246"/>
                    <a:pt x="457864" y="398763"/>
                  </a:cubicBezTo>
                  <a:cubicBezTo>
                    <a:pt x="455484" y="306734"/>
                    <a:pt x="451517" y="212325"/>
                    <a:pt x="418990" y="123470"/>
                  </a:cubicBezTo>
                  <a:cubicBezTo>
                    <a:pt x="392809" y="52862"/>
                    <a:pt x="338861" y="-16953"/>
                    <a:pt x="246833" y="3674"/>
                  </a:cubicBezTo>
                  <a:cubicBezTo>
                    <a:pt x="140524" y="29061"/>
                    <a:pt x="91336" y="162344"/>
                    <a:pt x="65948" y="247233"/>
                  </a:cubicBezTo>
                  <a:cubicBezTo>
                    <a:pt x="29454" y="378929"/>
                    <a:pt x="38975" y="518559"/>
                    <a:pt x="38181" y="653429"/>
                  </a:cubicBezTo>
                  <a:cubicBezTo>
                    <a:pt x="38181" y="763705"/>
                    <a:pt x="19141" y="832726"/>
                    <a:pt x="19141" y="832726"/>
                  </a:cubicBezTo>
                  <a:cubicBezTo>
                    <a:pt x="-6246" y="918408"/>
                    <a:pt x="-6246" y="989017"/>
                    <a:pt x="18347" y="989017"/>
                  </a:cubicBezTo>
                  <a:close/>
                </a:path>
              </a:pathLst>
            </a:custGeom>
            <a:grpFill/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0A45D1B2-BA25-E140-549C-1C5C5767F3E4}"/>
                </a:ext>
              </a:extLst>
            </p:cNvPr>
            <p:cNvSpPr/>
            <p:nvPr/>
          </p:nvSpPr>
          <p:spPr>
            <a:xfrm>
              <a:off x="10399041" y="4302320"/>
              <a:ext cx="159962" cy="199383"/>
            </a:xfrm>
            <a:custGeom>
              <a:avLst/>
              <a:gdLst>
                <a:gd name="connsiteX0" fmla="*/ 101888 w 159962"/>
                <a:gd name="connsiteY0" fmla="*/ 199383 h 199383"/>
                <a:gd name="connsiteX1" fmla="*/ 138382 w 159962"/>
                <a:gd name="connsiteY1" fmla="*/ 77207 h 199383"/>
                <a:gd name="connsiteX2" fmla="*/ 121721 w 159962"/>
                <a:gd name="connsiteY2" fmla="*/ 60547 h 199383"/>
                <a:gd name="connsiteX3" fmla="*/ 339 w 159962"/>
                <a:gd name="connsiteY3" fmla="*/ 36746 h 199383"/>
                <a:gd name="connsiteX4" fmla="*/ 101888 w 159962"/>
                <a:gd name="connsiteY4" fmla="*/ 199383 h 199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9962" h="199383">
                  <a:moveTo>
                    <a:pt x="101888" y="199383"/>
                  </a:moveTo>
                  <a:cubicBezTo>
                    <a:pt x="161389" y="199383"/>
                    <a:pt x="178049" y="145436"/>
                    <a:pt x="138382" y="77207"/>
                  </a:cubicBezTo>
                  <a:cubicBezTo>
                    <a:pt x="138382" y="77207"/>
                    <a:pt x="138382" y="77207"/>
                    <a:pt x="121721" y="60547"/>
                  </a:cubicBezTo>
                  <a:cubicBezTo>
                    <a:pt x="5099" y="-60043"/>
                    <a:pt x="339" y="36746"/>
                    <a:pt x="339" y="36746"/>
                  </a:cubicBezTo>
                  <a:cubicBezTo>
                    <a:pt x="-4421" y="126395"/>
                    <a:pt x="41593" y="199383"/>
                    <a:pt x="101888" y="199383"/>
                  </a:cubicBezTo>
                  <a:close/>
                </a:path>
              </a:pathLst>
            </a:custGeom>
            <a:grpFill/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47B939C6-AF6E-F080-350E-DD834ADA294A}"/>
                </a:ext>
              </a:extLst>
            </p:cNvPr>
            <p:cNvSpPr/>
            <p:nvPr/>
          </p:nvSpPr>
          <p:spPr>
            <a:xfrm>
              <a:off x="9778075" y="2389802"/>
              <a:ext cx="1595635" cy="2111901"/>
            </a:xfrm>
            <a:custGeom>
              <a:avLst/>
              <a:gdLst>
                <a:gd name="connsiteX0" fmla="*/ 601470 w 1595635"/>
                <a:gd name="connsiteY0" fmla="*/ 630714 h 2111901"/>
                <a:gd name="connsiteX1" fmla="*/ 336491 w 1595635"/>
                <a:gd name="connsiteY1" fmla="*/ 766378 h 2111901"/>
                <a:gd name="connsiteX2" fmla="*/ 67545 w 1595635"/>
                <a:gd name="connsiteY2" fmla="*/ 1334417 h 2111901"/>
                <a:gd name="connsiteX3" fmla="*/ 9630 w 1595635"/>
                <a:gd name="connsiteY3" fmla="*/ 1704119 h 2111901"/>
                <a:gd name="connsiteX4" fmla="*/ 1697 w 1595635"/>
                <a:gd name="connsiteY4" fmla="*/ 1949265 h 2111901"/>
                <a:gd name="connsiteX5" fmla="*/ 2490 w 1595635"/>
                <a:gd name="connsiteY5" fmla="*/ 2111902 h 2111901"/>
                <a:gd name="connsiteX6" fmla="*/ 39777 w 1595635"/>
                <a:gd name="connsiteY6" fmla="*/ 1952438 h 2111901"/>
                <a:gd name="connsiteX7" fmla="*/ 151640 w 1595635"/>
                <a:gd name="connsiteY7" fmla="*/ 1416132 h 2111901"/>
                <a:gd name="connsiteX8" fmla="*/ 409479 w 1595635"/>
                <a:gd name="connsiteY8" fmla="*/ 831432 h 2111901"/>
                <a:gd name="connsiteX9" fmla="*/ 695086 w 1595635"/>
                <a:gd name="connsiteY9" fmla="*/ 705290 h 2111901"/>
                <a:gd name="connsiteX10" fmla="*/ 888664 w 1595635"/>
                <a:gd name="connsiteY10" fmla="*/ 495845 h 2111901"/>
                <a:gd name="connsiteX11" fmla="*/ 1033847 w 1595635"/>
                <a:gd name="connsiteY11" fmla="*/ 226105 h 2111901"/>
                <a:gd name="connsiteX12" fmla="*/ 1337701 w 1595635"/>
                <a:gd name="connsiteY12" fmla="*/ 54741 h 2111901"/>
                <a:gd name="connsiteX13" fmla="*/ 1317074 w 1595635"/>
                <a:gd name="connsiteY13" fmla="*/ 353041 h 2111901"/>
                <a:gd name="connsiteX14" fmla="*/ 1085415 w 1595635"/>
                <a:gd name="connsiteY14" fmla="*/ 609294 h 2111901"/>
                <a:gd name="connsiteX15" fmla="*/ 955305 w 1595635"/>
                <a:gd name="connsiteY15" fmla="*/ 975822 h 2111901"/>
                <a:gd name="connsiteX16" fmla="*/ 1046541 w 1595635"/>
                <a:gd name="connsiteY16" fmla="*/ 1079751 h 2111901"/>
                <a:gd name="connsiteX17" fmla="*/ 1116356 w 1595635"/>
                <a:gd name="connsiteY17" fmla="*/ 1252702 h 2111901"/>
                <a:gd name="connsiteX18" fmla="*/ 1111595 w 1595635"/>
                <a:gd name="connsiteY18" fmla="*/ 1540689 h 2111901"/>
                <a:gd name="connsiteX19" fmla="*/ 1313900 w 1595635"/>
                <a:gd name="connsiteY19" fmla="*/ 1708879 h 2111901"/>
                <a:gd name="connsiteX20" fmla="*/ 1528898 w 1595635"/>
                <a:gd name="connsiteY20" fmla="*/ 1998452 h 2111901"/>
                <a:gd name="connsiteX21" fmla="*/ 1545559 w 1595635"/>
                <a:gd name="connsiteY21" fmla="*/ 2034947 h 2111901"/>
                <a:gd name="connsiteX22" fmla="*/ 1592367 w 1595635"/>
                <a:gd name="connsiteY22" fmla="*/ 2111902 h 2111901"/>
                <a:gd name="connsiteX23" fmla="*/ 1553492 w 1595635"/>
                <a:gd name="connsiteY23" fmla="*/ 1960372 h 2111901"/>
                <a:gd name="connsiteX24" fmla="*/ 1377368 w 1595635"/>
                <a:gd name="connsiteY24" fmla="*/ 1684285 h 2111901"/>
                <a:gd name="connsiteX25" fmla="*/ 1185377 w 1595635"/>
                <a:gd name="connsiteY25" fmla="*/ 1451040 h 2111901"/>
                <a:gd name="connsiteX26" fmla="*/ 1216318 w 1595635"/>
                <a:gd name="connsiteY26" fmla="*/ 1324104 h 2111901"/>
                <a:gd name="connsiteX27" fmla="*/ 1180617 w 1595635"/>
                <a:gd name="connsiteY27" fmla="*/ 1147186 h 2111901"/>
                <a:gd name="connsiteX28" fmla="*/ 1025120 w 1595635"/>
                <a:gd name="connsiteY28" fmla="*/ 909974 h 2111901"/>
                <a:gd name="connsiteX29" fmla="*/ 1158403 w 1595635"/>
                <a:gd name="connsiteY29" fmla="*/ 683076 h 2111901"/>
                <a:gd name="connsiteX30" fmla="*/ 1487644 w 1595635"/>
                <a:gd name="connsiteY30" fmla="*/ 189611 h 2111901"/>
                <a:gd name="connsiteX31" fmla="*/ 1497958 w 1595635"/>
                <a:gd name="connsiteY31" fmla="*/ 112656 h 2111901"/>
                <a:gd name="connsiteX32" fmla="*/ 1272646 w 1595635"/>
                <a:gd name="connsiteY32" fmla="*/ 0 h 2111901"/>
                <a:gd name="connsiteX33" fmla="*/ 1002113 w 1595635"/>
                <a:gd name="connsiteY33" fmla="*/ 115829 h 2111901"/>
                <a:gd name="connsiteX34" fmla="*/ 819642 w 1595635"/>
                <a:gd name="connsiteY34" fmla="*/ 375255 h 2111901"/>
                <a:gd name="connsiteX35" fmla="*/ 601470 w 1595635"/>
                <a:gd name="connsiteY35" fmla="*/ 630714 h 2111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595635" h="2111901">
                  <a:moveTo>
                    <a:pt x="601470" y="630714"/>
                  </a:moveTo>
                  <a:cubicBezTo>
                    <a:pt x="500715" y="662448"/>
                    <a:pt x="416619" y="700529"/>
                    <a:pt x="336491" y="766378"/>
                  </a:cubicBezTo>
                  <a:cubicBezTo>
                    <a:pt x="163540" y="909181"/>
                    <a:pt x="115146" y="1136873"/>
                    <a:pt x="67545" y="1334417"/>
                  </a:cubicBezTo>
                  <a:cubicBezTo>
                    <a:pt x="38191" y="1455800"/>
                    <a:pt x="14390" y="1579563"/>
                    <a:pt x="9630" y="1704119"/>
                  </a:cubicBezTo>
                  <a:cubicBezTo>
                    <a:pt x="4870" y="1839782"/>
                    <a:pt x="1697" y="1949265"/>
                    <a:pt x="1697" y="1949265"/>
                  </a:cubicBezTo>
                  <a:cubicBezTo>
                    <a:pt x="-684" y="2038913"/>
                    <a:pt x="-684" y="2111902"/>
                    <a:pt x="2490" y="2111902"/>
                  </a:cubicBezTo>
                  <a:cubicBezTo>
                    <a:pt x="5663" y="2111902"/>
                    <a:pt x="21530" y="2039707"/>
                    <a:pt x="39777" y="1952438"/>
                  </a:cubicBezTo>
                  <a:cubicBezTo>
                    <a:pt x="39777" y="1952438"/>
                    <a:pt x="100072" y="1647791"/>
                    <a:pt x="151640" y="1416132"/>
                  </a:cubicBezTo>
                  <a:cubicBezTo>
                    <a:pt x="196068" y="1210655"/>
                    <a:pt x="238909" y="983756"/>
                    <a:pt x="409479" y="831432"/>
                  </a:cubicBezTo>
                  <a:cubicBezTo>
                    <a:pt x="491988" y="757651"/>
                    <a:pt x="595123" y="747337"/>
                    <a:pt x="695086" y="705290"/>
                  </a:cubicBezTo>
                  <a:cubicBezTo>
                    <a:pt x="797428" y="663242"/>
                    <a:pt x="848203" y="589460"/>
                    <a:pt x="888664" y="495845"/>
                  </a:cubicBezTo>
                  <a:cubicBezTo>
                    <a:pt x="929125" y="399056"/>
                    <a:pt x="970379" y="312581"/>
                    <a:pt x="1033847" y="226105"/>
                  </a:cubicBezTo>
                  <a:cubicBezTo>
                    <a:pt x="1089382" y="150737"/>
                    <a:pt x="1221078" y="3173"/>
                    <a:pt x="1337701" y="54741"/>
                  </a:cubicBezTo>
                  <a:cubicBezTo>
                    <a:pt x="1443216" y="102342"/>
                    <a:pt x="1350394" y="292747"/>
                    <a:pt x="1317074" y="353041"/>
                  </a:cubicBezTo>
                  <a:cubicBezTo>
                    <a:pt x="1262332" y="449037"/>
                    <a:pt x="1179030" y="542652"/>
                    <a:pt x="1085415" y="609294"/>
                  </a:cubicBezTo>
                  <a:cubicBezTo>
                    <a:pt x="944992" y="709256"/>
                    <a:pt x="829956" y="818739"/>
                    <a:pt x="955305" y="975822"/>
                  </a:cubicBezTo>
                  <a:cubicBezTo>
                    <a:pt x="983866" y="1011523"/>
                    <a:pt x="1017980" y="1043257"/>
                    <a:pt x="1046541" y="1079751"/>
                  </a:cubicBezTo>
                  <a:cubicBezTo>
                    <a:pt x="1083035" y="1128146"/>
                    <a:pt x="1101282" y="1195581"/>
                    <a:pt x="1116356" y="1252702"/>
                  </a:cubicBezTo>
                  <a:cubicBezTo>
                    <a:pt x="1140950" y="1349491"/>
                    <a:pt x="1062408" y="1451833"/>
                    <a:pt x="1111595" y="1540689"/>
                  </a:cubicBezTo>
                  <a:cubicBezTo>
                    <a:pt x="1148883" y="1608917"/>
                    <a:pt x="1256779" y="1654931"/>
                    <a:pt x="1313900" y="1708879"/>
                  </a:cubicBezTo>
                  <a:cubicBezTo>
                    <a:pt x="1401169" y="1791388"/>
                    <a:pt x="1480504" y="1892143"/>
                    <a:pt x="1528898" y="1998452"/>
                  </a:cubicBezTo>
                  <a:cubicBezTo>
                    <a:pt x="1545559" y="2034947"/>
                    <a:pt x="1545559" y="2034947"/>
                    <a:pt x="1545559" y="2034947"/>
                  </a:cubicBezTo>
                  <a:cubicBezTo>
                    <a:pt x="1560632" y="2076994"/>
                    <a:pt x="1581260" y="2111902"/>
                    <a:pt x="1592367" y="2111902"/>
                  </a:cubicBezTo>
                  <a:cubicBezTo>
                    <a:pt x="1603474" y="2111902"/>
                    <a:pt x="1585226" y="2043674"/>
                    <a:pt x="1553492" y="1960372"/>
                  </a:cubicBezTo>
                  <a:cubicBezTo>
                    <a:pt x="1553492" y="1960372"/>
                    <a:pt x="1493991" y="1808842"/>
                    <a:pt x="1377368" y="1684285"/>
                  </a:cubicBezTo>
                  <a:cubicBezTo>
                    <a:pt x="1313900" y="1618437"/>
                    <a:pt x="1156817" y="1550209"/>
                    <a:pt x="1185377" y="1451040"/>
                  </a:cubicBezTo>
                  <a:cubicBezTo>
                    <a:pt x="1198071" y="1406612"/>
                    <a:pt x="1213938" y="1369325"/>
                    <a:pt x="1216318" y="1324104"/>
                  </a:cubicBezTo>
                  <a:cubicBezTo>
                    <a:pt x="1219491" y="1264602"/>
                    <a:pt x="1200451" y="1203514"/>
                    <a:pt x="1180617" y="1147186"/>
                  </a:cubicBezTo>
                  <a:cubicBezTo>
                    <a:pt x="1145710" y="1053571"/>
                    <a:pt x="1085415" y="989309"/>
                    <a:pt x="1025120" y="909974"/>
                  </a:cubicBezTo>
                  <a:cubicBezTo>
                    <a:pt x="947372" y="808425"/>
                    <a:pt x="1079861" y="740197"/>
                    <a:pt x="1158403" y="683076"/>
                  </a:cubicBezTo>
                  <a:cubicBezTo>
                    <a:pt x="1321834" y="566453"/>
                    <a:pt x="1462257" y="380015"/>
                    <a:pt x="1487644" y="189611"/>
                  </a:cubicBezTo>
                  <a:cubicBezTo>
                    <a:pt x="1497958" y="112656"/>
                    <a:pt x="1497958" y="112656"/>
                    <a:pt x="1497958" y="112656"/>
                  </a:cubicBezTo>
                  <a:cubicBezTo>
                    <a:pt x="1459877" y="49981"/>
                    <a:pt x="1358328" y="0"/>
                    <a:pt x="1272646" y="0"/>
                  </a:cubicBezTo>
                  <a:cubicBezTo>
                    <a:pt x="1187757" y="0"/>
                    <a:pt x="1064788" y="51568"/>
                    <a:pt x="1002113" y="115829"/>
                  </a:cubicBezTo>
                  <a:cubicBezTo>
                    <a:pt x="1002113" y="115829"/>
                    <a:pt x="876763" y="242766"/>
                    <a:pt x="819642" y="375255"/>
                  </a:cubicBezTo>
                  <a:cubicBezTo>
                    <a:pt x="769661" y="491085"/>
                    <a:pt x="740307" y="585493"/>
                    <a:pt x="601470" y="630714"/>
                  </a:cubicBezTo>
                  <a:close/>
                </a:path>
              </a:pathLst>
            </a:custGeom>
            <a:grpFill/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0326F828-84D1-4771-2C5B-FB8EB029567F}"/>
                </a:ext>
              </a:extLst>
            </p:cNvPr>
            <p:cNvSpPr/>
            <p:nvPr/>
          </p:nvSpPr>
          <p:spPr>
            <a:xfrm>
              <a:off x="10712485" y="2573047"/>
              <a:ext cx="342564" cy="436337"/>
            </a:xfrm>
            <a:custGeom>
              <a:avLst/>
              <a:gdLst>
                <a:gd name="connsiteX0" fmla="*/ 46282 w 342564"/>
                <a:gd name="connsiteY0" fmla="*/ 435569 h 436337"/>
                <a:gd name="connsiteX1" fmla="*/ 179565 w 342564"/>
                <a:gd name="connsiteY1" fmla="*/ 295939 h 436337"/>
                <a:gd name="connsiteX2" fmla="*/ 341409 w 342564"/>
                <a:gd name="connsiteY2" fmla="*/ 48413 h 436337"/>
                <a:gd name="connsiteX3" fmla="*/ 300155 w 342564"/>
                <a:gd name="connsiteY3" fmla="*/ 19 h 436337"/>
                <a:gd name="connsiteX4" fmla="*/ 239067 w 342564"/>
                <a:gd name="connsiteY4" fmla="*/ 1605 h 436337"/>
                <a:gd name="connsiteX5" fmla="*/ 135931 w 342564"/>
                <a:gd name="connsiteY5" fmla="*/ 140442 h 436337"/>
                <a:gd name="connsiteX6" fmla="*/ 126411 w 342564"/>
                <a:gd name="connsiteY6" fmla="*/ 150755 h 436337"/>
                <a:gd name="connsiteX7" fmla="*/ 74843 w 342564"/>
                <a:gd name="connsiteY7" fmla="*/ 270552 h 436337"/>
                <a:gd name="connsiteX8" fmla="*/ 4234 w 342564"/>
                <a:gd name="connsiteY8" fmla="*/ 387174 h 436337"/>
                <a:gd name="connsiteX9" fmla="*/ 46282 w 342564"/>
                <a:gd name="connsiteY9" fmla="*/ 435569 h 436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42564" h="436337">
                  <a:moveTo>
                    <a:pt x="46282" y="435569"/>
                  </a:moveTo>
                  <a:cubicBezTo>
                    <a:pt x="115304" y="426048"/>
                    <a:pt x="151004" y="345920"/>
                    <a:pt x="179565" y="295939"/>
                  </a:cubicBezTo>
                  <a:cubicBezTo>
                    <a:pt x="228753" y="208670"/>
                    <a:pt x="314435" y="146789"/>
                    <a:pt x="341409" y="48413"/>
                  </a:cubicBezTo>
                  <a:cubicBezTo>
                    <a:pt x="347756" y="23819"/>
                    <a:pt x="327129" y="-775"/>
                    <a:pt x="300155" y="19"/>
                  </a:cubicBezTo>
                  <a:cubicBezTo>
                    <a:pt x="239067" y="1605"/>
                    <a:pt x="239067" y="1605"/>
                    <a:pt x="239067" y="1605"/>
                  </a:cubicBezTo>
                  <a:cubicBezTo>
                    <a:pt x="192259" y="66660"/>
                    <a:pt x="145451" y="129335"/>
                    <a:pt x="135931" y="140442"/>
                  </a:cubicBezTo>
                  <a:cubicBezTo>
                    <a:pt x="135931" y="140442"/>
                    <a:pt x="135931" y="140442"/>
                    <a:pt x="126411" y="150755"/>
                  </a:cubicBezTo>
                  <a:cubicBezTo>
                    <a:pt x="98643" y="185663"/>
                    <a:pt x="95470" y="232471"/>
                    <a:pt x="74843" y="270552"/>
                  </a:cubicBezTo>
                  <a:cubicBezTo>
                    <a:pt x="52629" y="311012"/>
                    <a:pt x="24068" y="346713"/>
                    <a:pt x="4234" y="387174"/>
                  </a:cubicBezTo>
                  <a:cubicBezTo>
                    <a:pt x="-10046" y="415735"/>
                    <a:pt x="13755" y="441122"/>
                    <a:pt x="46282" y="435569"/>
                  </a:cubicBezTo>
                  <a:close/>
                </a:path>
              </a:pathLst>
            </a:custGeom>
            <a:grpFill/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9ED94C31-BBDC-9541-B794-9222CD1B8796}"/>
                </a:ext>
              </a:extLst>
            </p:cNvPr>
            <p:cNvSpPr/>
            <p:nvPr/>
          </p:nvSpPr>
          <p:spPr>
            <a:xfrm>
              <a:off x="10909020" y="2389802"/>
              <a:ext cx="587457" cy="2111901"/>
            </a:xfrm>
            <a:custGeom>
              <a:avLst/>
              <a:gdLst>
                <a:gd name="connsiteX0" fmla="*/ 95687 w 587457"/>
                <a:gd name="connsiteY0" fmla="*/ 671175 h 2111901"/>
                <a:gd name="connsiteX1" fmla="*/ 484 w 587457"/>
                <a:gd name="connsiteY1" fmla="*/ 894107 h 2111901"/>
                <a:gd name="connsiteX2" fmla="*/ 106000 w 587457"/>
                <a:gd name="connsiteY2" fmla="*/ 1201134 h 2111901"/>
                <a:gd name="connsiteX3" fmla="*/ 227383 w 587457"/>
                <a:gd name="connsiteY3" fmla="*/ 1484361 h 2111901"/>
                <a:gd name="connsiteX4" fmla="*/ 443175 w 587457"/>
                <a:gd name="connsiteY4" fmla="*/ 1775521 h 2111901"/>
                <a:gd name="connsiteX5" fmla="*/ 533617 w 587457"/>
                <a:gd name="connsiteY5" fmla="*/ 1951645 h 2111901"/>
                <a:gd name="connsiteX6" fmla="*/ 582805 w 587457"/>
                <a:gd name="connsiteY6" fmla="*/ 2111902 h 2111901"/>
                <a:gd name="connsiteX7" fmla="*/ 558211 w 587457"/>
                <a:gd name="connsiteY7" fmla="*/ 1955612 h 2111901"/>
                <a:gd name="connsiteX8" fmla="*/ 405094 w 587457"/>
                <a:gd name="connsiteY8" fmla="*/ 1608124 h 2111901"/>
                <a:gd name="connsiteX9" fmla="*/ 225796 w 587457"/>
                <a:gd name="connsiteY9" fmla="*/ 1309030 h 2111901"/>
                <a:gd name="connsiteX10" fmla="*/ 109174 w 587457"/>
                <a:gd name="connsiteY10" fmla="*/ 982963 h 2111901"/>
                <a:gd name="connsiteX11" fmla="*/ 202789 w 587457"/>
                <a:gd name="connsiteY11" fmla="*/ 660069 h 2111901"/>
                <a:gd name="connsiteX12" fmla="*/ 370186 w 587457"/>
                <a:gd name="connsiteY12" fmla="*/ 457764 h 2111901"/>
                <a:gd name="connsiteX13" fmla="*/ 525683 w 587457"/>
                <a:gd name="connsiteY13" fmla="*/ 3173 h 2111901"/>
                <a:gd name="connsiteX14" fmla="*/ 525683 w 587457"/>
                <a:gd name="connsiteY14" fmla="*/ 2380 h 2111901"/>
                <a:gd name="connsiteX15" fmla="*/ 491569 w 587457"/>
                <a:gd name="connsiteY15" fmla="*/ 0 h 2111901"/>
                <a:gd name="connsiteX16" fmla="*/ 470149 w 587457"/>
                <a:gd name="connsiteY16" fmla="*/ 146770 h 2111901"/>
                <a:gd name="connsiteX17" fmla="*/ 450315 w 587457"/>
                <a:gd name="connsiteY17" fmla="*/ 212618 h 2111901"/>
                <a:gd name="connsiteX18" fmla="*/ 95687 w 587457"/>
                <a:gd name="connsiteY18" fmla="*/ 671175 h 2111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87457" h="2111901">
                  <a:moveTo>
                    <a:pt x="95687" y="671175"/>
                  </a:moveTo>
                  <a:cubicBezTo>
                    <a:pt x="37772" y="737817"/>
                    <a:pt x="-5069" y="806839"/>
                    <a:pt x="484" y="894107"/>
                  </a:cubicBezTo>
                  <a:cubicBezTo>
                    <a:pt x="7625" y="996449"/>
                    <a:pt x="71093" y="1105139"/>
                    <a:pt x="106000" y="1201134"/>
                  </a:cubicBezTo>
                  <a:cubicBezTo>
                    <a:pt x="141701" y="1297923"/>
                    <a:pt x="177402" y="1393125"/>
                    <a:pt x="227383" y="1484361"/>
                  </a:cubicBezTo>
                  <a:cubicBezTo>
                    <a:pt x="283711" y="1589083"/>
                    <a:pt x="370186" y="1679525"/>
                    <a:pt x="443175" y="1775521"/>
                  </a:cubicBezTo>
                  <a:cubicBezTo>
                    <a:pt x="519336" y="1875483"/>
                    <a:pt x="533617" y="1951645"/>
                    <a:pt x="533617" y="1951645"/>
                  </a:cubicBezTo>
                  <a:cubicBezTo>
                    <a:pt x="550277" y="2039707"/>
                    <a:pt x="571698" y="2111902"/>
                    <a:pt x="582805" y="2111902"/>
                  </a:cubicBezTo>
                  <a:cubicBezTo>
                    <a:pt x="594705" y="2111902"/>
                    <a:pt x="582805" y="2041294"/>
                    <a:pt x="558211" y="1955612"/>
                  </a:cubicBezTo>
                  <a:cubicBezTo>
                    <a:pt x="558211" y="1955612"/>
                    <a:pt x="501089" y="1755687"/>
                    <a:pt x="405094" y="1608124"/>
                  </a:cubicBezTo>
                  <a:cubicBezTo>
                    <a:pt x="338452" y="1507368"/>
                    <a:pt x="271811" y="1420893"/>
                    <a:pt x="225796" y="1309030"/>
                  </a:cubicBezTo>
                  <a:cubicBezTo>
                    <a:pt x="181369" y="1202721"/>
                    <a:pt x="148048" y="1091652"/>
                    <a:pt x="109174" y="982963"/>
                  </a:cubicBezTo>
                  <a:cubicBezTo>
                    <a:pt x="60779" y="847299"/>
                    <a:pt x="102033" y="761617"/>
                    <a:pt x="202789" y="660069"/>
                  </a:cubicBezTo>
                  <a:cubicBezTo>
                    <a:pt x="266257" y="596600"/>
                    <a:pt x="325759" y="534719"/>
                    <a:pt x="370186" y="457764"/>
                  </a:cubicBezTo>
                  <a:cubicBezTo>
                    <a:pt x="449521" y="320514"/>
                    <a:pt x="551864" y="164224"/>
                    <a:pt x="525683" y="3173"/>
                  </a:cubicBezTo>
                  <a:cubicBezTo>
                    <a:pt x="525683" y="2380"/>
                    <a:pt x="525683" y="2380"/>
                    <a:pt x="525683" y="2380"/>
                  </a:cubicBezTo>
                  <a:cubicBezTo>
                    <a:pt x="524890" y="793"/>
                    <a:pt x="509816" y="0"/>
                    <a:pt x="491569" y="0"/>
                  </a:cubicBezTo>
                  <a:cubicBezTo>
                    <a:pt x="473322" y="0"/>
                    <a:pt x="463802" y="65848"/>
                    <a:pt x="470149" y="146770"/>
                  </a:cubicBezTo>
                  <a:cubicBezTo>
                    <a:pt x="470149" y="146770"/>
                    <a:pt x="470149" y="146770"/>
                    <a:pt x="450315" y="212618"/>
                  </a:cubicBezTo>
                  <a:cubicBezTo>
                    <a:pt x="396367" y="389536"/>
                    <a:pt x="217863" y="531546"/>
                    <a:pt x="95687" y="671175"/>
                  </a:cubicBezTo>
                  <a:close/>
                </a:path>
              </a:pathLst>
            </a:custGeom>
            <a:grpFill/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712015A4-B2B6-21FB-3361-4619000E3CF9}"/>
                </a:ext>
              </a:extLst>
            </p:cNvPr>
            <p:cNvSpPr/>
            <p:nvPr/>
          </p:nvSpPr>
          <p:spPr>
            <a:xfrm>
              <a:off x="9663583" y="2389802"/>
              <a:ext cx="1080360" cy="2111901"/>
            </a:xfrm>
            <a:custGeom>
              <a:avLst/>
              <a:gdLst>
                <a:gd name="connsiteX0" fmla="*/ 448603 w 1080360"/>
                <a:gd name="connsiteY0" fmla="*/ 640235 h 2111901"/>
                <a:gd name="connsiteX1" fmla="*/ 40027 w 1080360"/>
                <a:gd name="connsiteY1" fmla="*/ 1205894 h 2111901"/>
                <a:gd name="connsiteX2" fmla="*/ 11466 w 1080360"/>
                <a:gd name="connsiteY2" fmla="*/ 1950058 h 2111901"/>
                <a:gd name="connsiteX3" fmla="*/ 35266 w 1080360"/>
                <a:gd name="connsiteY3" fmla="*/ 2111902 h 2111901"/>
                <a:gd name="connsiteX4" fmla="*/ 55894 w 1080360"/>
                <a:gd name="connsiteY4" fmla="*/ 1949265 h 2111901"/>
                <a:gd name="connsiteX5" fmla="*/ 91594 w 1080360"/>
                <a:gd name="connsiteY5" fmla="*/ 1416926 h 2111901"/>
                <a:gd name="connsiteX6" fmla="*/ 359747 w 1080360"/>
                <a:gd name="connsiteY6" fmla="*/ 798112 h 2111901"/>
                <a:gd name="connsiteX7" fmla="*/ 604100 w 1080360"/>
                <a:gd name="connsiteY7" fmla="*/ 614847 h 2111901"/>
                <a:gd name="connsiteX8" fmla="*/ 837345 w 1080360"/>
                <a:gd name="connsiteY8" fmla="*/ 379222 h 2111901"/>
                <a:gd name="connsiteX9" fmla="*/ 1022989 w 1080360"/>
                <a:gd name="connsiteY9" fmla="*/ 132490 h 2111901"/>
                <a:gd name="connsiteX10" fmla="*/ 1069004 w 1080360"/>
                <a:gd name="connsiteY10" fmla="*/ 0 h 2111901"/>
                <a:gd name="connsiteX11" fmla="*/ 954761 w 1080360"/>
                <a:gd name="connsiteY11" fmla="*/ 85682 h 2111901"/>
                <a:gd name="connsiteX12" fmla="*/ 926200 w 1080360"/>
                <a:gd name="connsiteY12" fmla="*/ 129316 h 2111901"/>
                <a:gd name="connsiteX13" fmla="*/ 731036 w 1080360"/>
                <a:gd name="connsiteY13" fmla="*/ 401436 h 2111901"/>
                <a:gd name="connsiteX14" fmla="*/ 448603 w 1080360"/>
                <a:gd name="connsiteY14" fmla="*/ 640235 h 2111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80360" h="2111901">
                  <a:moveTo>
                    <a:pt x="448603" y="640235"/>
                  </a:moveTo>
                  <a:cubicBezTo>
                    <a:pt x="233604" y="787798"/>
                    <a:pt x="95561" y="962335"/>
                    <a:pt x="40027" y="1205894"/>
                  </a:cubicBezTo>
                  <a:cubicBezTo>
                    <a:pt x="-28202" y="1506575"/>
                    <a:pt x="11466" y="1950058"/>
                    <a:pt x="11466" y="1950058"/>
                  </a:cubicBezTo>
                  <a:cubicBezTo>
                    <a:pt x="19399" y="2038913"/>
                    <a:pt x="29713" y="2111902"/>
                    <a:pt x="35266" y="2111902"/>
                  </a:cubicBezTo>
                  <a:cubicBezTo>
                    <a:pt x="40027" y="2111902"/>
                    <a:pt x="50340" y="2038913"/>
                    <a:pt x="55894" y="1949265"/>
                  </a:cubicBezTo>
                  <a:cubicBezTo>
                    <a:pt x="55894" y="1949265"/>
                    <a:pt x="77314" y="1650171"/>
                    <a:pt x="91594" y="1416926"/>
                  </a:cubicBezTo>
                  <a:cubicBezTo>
                    <a:pt x="106668" y="1182094"/>
                    <a:pt x="174103" y="967095"/>
                    <a:pt x="359747" y="798112"/>
                  </a:cubicBezTo>
                  <a:cubicBezTo>
                    <a:pt x="435116" y="729090"/>
                    <a:pt x="522384" y="676729"/>
                    <a:pt x="604100" y="614847"/>
                  </a:cubicBezTo>
                  <a:cubicBezTo>
                    <a:pt x="693748" y="545826"/>
                    <a:pt x="768323" y="465697"/>
                    <a:pt x="837345" y="379222"/>
                  </a:cubicBezTo>
                  <a:cubicBezTo>
                    <a:pt x="934134" y="255459"/>
                    <a:pt x="1022989" y="132490"/>
                    <a:pt x="1022989" y="132490"/>
                  </a:cubicBezTo>
                  <a:cubicBezTo>
                    <a:pt x="1074557" y="59501"/>
                    <a:pt x="1095184" y="0"/>
                    <a:pt x="1069004" y="0"/>
                  </a:cubicBezTo>
                  <a:cubicBezTo>
                    <a:pt x="1042823" y="0"/>
                    <a:pt x="992049" y="38874"/>
                    <a:pt x="954761" y="85682"/>
                  </a:cubicBezTo>
                  <a:cubicBezTo>
                    <a:pt x="954761" y="85682"/>
                    <a:pt x="954761" y="85682"/>
                    <a:pt x="926200" y="129316"/>
                  </a:cubicBezTo>
                  <a:cubicBezTo>
                    <a:pt x="863526" y="221345"/>
                    <a:pt x="803231" y="314167"/>
                    <a:pt x="731036" y="401436"/>
                  </a:cubicBezTo>
                  <a:cubicBezTo>
                    <a:pt x="650907" y="497431"/>
                    <a:pt x="552532" y="568040"/>
                    <a:pt x="448603" y="640235"/>
                  </a:cubicBezTo>
                  <a:close/>
                </a:path>
              </a:pathLst>
            </a:custGeom>
            <a:grpFill/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3F3B175D-C400-977E-1AFC-1E1D92BC1ADC}"/>
                </a:ext>
              </a:extLst>
            </p:cNvPr>
            <p:cNvSpPr/>
            <p:nvPr/>
          </p:nvSpPr>
          <p:spPr>
            <a:xfrm>
              <a:off x="11119328" y="2389802"/>
              <a:ext cx="534127" cy="2111901"/>
            </a:xfrm>
            <a:custGeom>
              <a:avLst/>
              <a:gdLst>
                <a:gd name="connsiteX0" fmla="*/ 208273 w 534127"/>
                <a:gd name="connsiteY0" fmla="*/ 535512 h 2111901"/>
                <a:gd name="connsiteX1" fmla="*/ 92443 w 534127"/>
                <a:gd name="connsiteY1" fmla="*/ 710050 h 2111901"/>
                <a:gd name="connsiteX2" fmla="*/ 25802 w 534127"/>
                <a:gd name="connsiteY2" fmla="*/ 865546 h 2111901"/>
                <a:gd name="connsiteX3" fmla="*/ 2795 w 534127"/>
                <a:gd name="connsiteY3" fmla="*/ 1026597 h 2111901"/>
                <a:gd name="connsiteX4" fmla="*/ 95617 w 534127"/>
                <a:gd name="connsiteY4" fmla="*/ 1206688 h 2111901"/>
                <a:gd name="connsiteX5" fmla="*/ 193199 w 534127"/>
                <a:gd name="connsiteY5" fmla="*/ 1443900 h 2111901"/>
                <a:gd name="connsiteX6" fmla="*/ 289195 w 534127"/>
                <a:gd name="connsiteY6" fmla="*/ 1670005 h 2111901"/>
                <a:gd name="connsiteX7" fmla="*/ 422478 w 534127"/>
                <a:gd name="connsiteY7" fmla="*/ 1963545 h 2111901"/>
                <a:gd name="connsiteX8" fmla="*/ 524027 w 534127"/>
                <a:gd name="connsiteY8" fmla="*/ 2111902 h 2111901"/>
                <a:gd name="connsiteX9" fmla="*/ 504986 w 534127"/>
                <a:gd name="connsiteY9" fmla="*/ 1957992 h 2111901"/>
                <a:gd name="connsiteX10" fmla="*/ 426444 w 534127"/>
                <a:gd name="connsiteY10" fmla="*/ 1778694 h 2111901"/>
                <a:gd name="connsiteX11" fmla="*/ 222553 w 534127"/>
                <a:gd name="connsiteY11" fmla="*/ 1279676 h 2111901"/>
                <a:gd name="connsiteX12" fmla="*/ 119417 w 534127"/>
                <a:gd name="connsiteY12" fmla="*/ 1101965 h 2111901"/>
                <a:gd name="connsiteX13" fmla="*/ 128938 w 534127"/>
                <a:gd name="connsiteY13" fmla="*/ 813979 h 2111901"/>
                <a:gd name="connsiteX14" fmla="*/ 221760 w 534127"/>
                <a:gd name="connsiteY14" fmla="*/ 646581 h 2111901"/>
                <a:gd name="connsiteX15" fmla="*/ 300301 w 534127"/>
                <a:gd name="connsiteY15" fmla="*/ 451417 h 2111901"/>
                <a:gd name="connsiteX16" fmla="*/ 393917 w 534127"/>
                <a:gd name="connsiteY16" fmla="*/ 280053 h 2111901"/>
                <a:gd name="connsiteX17" fmla="*/ 435965 w 534127"/>
                <a:gd name="connsiteY17" fmla="*/ 85682 h 2111901"/>
                <a:gd name="connsiteX18" fmla="*/ 437551 w 534127"/>
                <a:gd name="connsiteY18" fmla="*/ 58708 h 2111901"/>
                <a:gd name="connsiteX19" fmla="*/ 410577 w 534127"/>
                <a:gd name="connsiteY19" fmla="*/ 0 h 2111901"/>
                <a:gd name="connsiteX20" fmla="*/ 382017 w 534127"/>
                <a:gd name="connsiteY20" fmla="*/ 145977 h 2111901"/>
                <a:gd name="connsiteX21" fmla="*/ 370910 w 534127"/>
                <a:gd name="connsiteY21" fmla="*/ 202305 h 2111901"/>
                <a:gd name="connsiteX22" fmla="*/ 281261 w 534127"/>
                <a:gd name="connsiteY22" fmla="*/ 363355 h 2111901"/>
                <a:gd name="connsiteX23" fmla="*/ 208273 w 534127"/>
                <a:gd name="connsiteY23" fmla="*/ 535512 h 2111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34127" h="2111901">
                  <a:moveTo>
                    <a:pt x="208273" y="535512"/>
                  </a:moveTo>
                  <a:cubicBezTo>
                    <a:pt x="188439" y="601360"/>
                    <a:pt x="131318" y="653722"/>
                    <a:pt x="92443" y="710050"/>
                  </a:cubicBezTo>
                  <a:cubicBezTo>
                    <a:pt x="60709" y="758444"/>
                    <a:pt x="37702" y="810012"/>
                    <a:pt x="25802" y="865546"/>
                  </a:cubicBezTo>
                  <a:cubicBezTo>
                    <a:pt x="13108" y="916321"/>
                    <a:pt x="-7519" y="973442"/>
                    <a:pt x="2795" y="1026597"/>
                  </a:cubicBezTo>
                  <a:cubicBezTo>
                    <a:pt x="16282" y="1094032"/>
                    <a:pt x="55156" y="1149566"/>
                    <a:pt x="95617" y="1206688"/>
                  </a:cubicBezTo>
                  <a:cubicBezTo>
                    <a:pt x="146391" y="1279676"/>
                    <a:pt x="167018" y="1362185"/>
                    <a:pt x="193199" y="1443900"/>
                  </a:cubicBezTo>
                  <a:cubicBezTo>
                    <a:pt x="217793" y="1520855"/>
                    <a:pt x="255874" y="1596223"/>
                    <a:pt x="289195" y="1670005"/>
                  </a:cubicBezTo>
                  <a:cubicBezTo>
                    <a:pt x="351869" y="1808048"/>
                    <a:pt x="422478" y="1963545"/>
                    <a:pt x="422478" y="1963545"/>
                  </a:cubicBezTo>
                  <a:cubicBezTo>
                    <a:pt x="459765" y="2045260"/>
                    <a:pt x="504986" y="2111902"/>
                    <a:pt x="524027" y="2111902"/>
                  </a:cubicBezTo>
                  <a:cubicBezTo>
                    <a:pt x="543067" y="2111902"/>
                    <a:pt x="534340" y="2042880"/>
                    <a:pt x="504986" y="1957992"/>
                  </a:cubicBezTo>
                  <a:cubicBezTo>
                    <a:pt x="504986" y="1957992"/>
                    <a:pt x="480392" y="1888177"/>
                    <a:pt x="426444" y="1778694"/>
                  </a:cubicBezTo>
                  <a:cubicBezTo>
                    <a:pt x="345523" y="1615264"/>
                    <a:pt x="283641" y="1450247"/>
                    <a:pt x="222553" y="1279676"/>
                  </a:cubicBezTo>
                  <a:cubicBezTo>
                    <a:pt x="199546" y="1214621"/>
                    <a:pt x="155911" y="1161467"/>
                    <a:pt x="119417" y="1101965"/>
                  </a:cubicBezTo>
                  <a:cubicBezTo>
                    <a:pt x="63883" y="1008350"/>
                    <a:pt x="101964" y="909974"/>
                    <a:pt x="128938" y="813979"/>
                  </a:cubicBezTo>
                  <a:cubicBezTo>
                    <a:pt x="146391" y="752891"/>
                    <a:pt x="184472" y="699736"/>
                    <a:pt x="221760" y="646581"/>
                  </a:cubicBezTo>
                  <a:cubicBezTo>
                    <a:pt x="265394" y="587080"/>
                    <a:pt x="277294" y="519645"/>
                    <a:pt x="300301" y="451417"/>
                  </a:cubicBezTo>
                  <a:cubicBezTo>
                    <a:pt x="320929" y="388742"/>
                    <a:pt x="369323" y="340348"/>
                    <a:pt x="393917" y="280053"/>
                  </a:cubicBezTo>
                  <a:cubicBezTo>
                    <a:pt x="419304" y="217378"/>
                    <a:pt x="431998" y="152324"/>
                    <a:pt x="435965" y="85682"/>
                  </a:cubicBezTo>
                  <a:cubicBezTo>
                    <a:pt x="437551" y="58708"/>
                    <a:pt x="437551" y="58708"/>
                    <a:pt x="437551" y="58708"/>
                  </a:cubicBezTo>
                  <a:cubicBezTo>
                    <a:pt x="438345" y="26181"/>
                    <a:pt x="426444" y="0"/>
                    <a:pt x="410577" y="0"/>
                  </a:cubicBezTo>
                  <a:cubicBezTo>
                    <a:pt x="393917" y="0"/>
                    <a:pt x="382017" y="65055"/>
                    <a:pt x="382017" y="145977"/>
                  </a:cubicBezTo>
                  <a:cubicBezTo>
                    <a:pt x="382017" y="145977"/>
                    <a:pt x="382017" y="145977"/>
                    <a:pt x="370910" y="202305"/>
                  </a:cubicBezTo>
                  <a:cubicBezTo>
                    <a:pt x="360596" y="267359"/>
                    <a:pt x="319342" y="310994"/>
                    <a:pt x="281261" y="363355"/>
                  </a:cubicBezTo>
                  <a:cubicBezTo>
                    <a:pt x="241593" y="416510"/>
                    <a:pt x="227313" y="473631"/>
                    <a:pt x="208273" y="535512"/>
                  </a:cubicBezTo>
                  <a:close/>
                </a:path>
              </a:pathLst>
            </a:custGeom>
            <a:grpFill/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7BAFD33A-C66D-23CF-76C5-EF37918E9CC4}"/>
                </a:ext>
              </a:extLst>
            </p:cNvPr>
            <p:cNvSpPr/>
            <p:nvPr/>
          </p:nvSpPr>
          <p:spPr>
            <a:xfrm>
              <a:off x="11303593" y="2389802"/>
              <a:ext cx="470765" cy="2111901"/>
            </a:xfrm>
            <a:custGeom>
              <a:avLst/>
              <a:gdLst>
                <a:gd name="connsiteX0" fmla="*/ 231072 w 470765"/>
                <a:gd name="connsiteY0" fmla="*/ 387156 h 2111901"/>
                <a:gd name="connsiteX1" fmla="*/ 76369 w 470765"/>
                <a:gd name="connsiteY1" fmla="*/ 736230 h 2111901"/>
                <a:gd name="connsiteX2" fmla="*/ 13694 w 470765"/>
                <a:gd name="connsiteY2" fmla="*/ 1055158 h 2111901"/>
                <a:gd name="connsiteX3" fmla="*/ 87476 w 470765"/>
                <a:gd name="connsiteY3" fmla="*/ 1169400 h 2111901"/>
                <a:gd name="connsiteX4" fmla="*/ 162051 w 470765"/>
                <a:gd name="connsiteY4" fmla="*/ 1331244 h 2111901"/>
                <a:gd name="connsiteX5" fmla="*/ 298507 w 470765"/>
                <a:gd name="connsiteY5" fmla="*/ 1669212 h 2111901"/>
                <a:gd name="connsiteX6" fmla="*/ 418303 w 470765"/>
                <a:gd name="connsiteY6" fmla="*/ 2030187 h 2111901"/>
                <a:gd name="connsiteX7" fmla="*/ 425443 w 470765"/>
                <a:gd name="connsiteY7" fmla="*/ 2057161 h 2111901"/>
                <a:gd name="connsiteX8" fmla="*/ 460351 w 470765"/>
                <a:gd name="connsiteY8" fmla="*/ 2111902 h 2111901"/>
                <a:gd name="connsiteX9" fmla="*/ 454004 w 470765"/>
                <a:gd name="connsiteY9" fmla="*/ 1953231 h 2111901"/>
                <a:gd name="connsiteX10" fmla="*/ 400850 w 470765"/>
                <a:gd name="connsiteY10" fmla="*/ 1746167 h 2111901"/>
                <a:gd name="connsiteX11" fmla="*/ 334208 w 470765"/>
                <a:gd name="connsiteY11" fmla="*/ 1589877 h 2111901"/>
                <a:gd name="connsiteX12" fmla="*/ 274707 w 470765"/>
                <a:gd name="connsiteY12" fmla="*/ 1392332 h 2111901"/>
                <a:gd name="connsiteX13" fmla="*/ 222346 w 470765"/>
                <a:gd name="connsiteY13" fmla="*/ 1194787 h 2111901"/>
                <a:gd name="connsiteX14" fmla="*/ 139044 w 470765"/>
                <a:gd name="connsiteY14" fmla="*/ 1056744 h 2111901"/>
                <a:gd name="connsiteX15" fmla="*/ 215205 w 470765"/>
                <a:gd name="connsiteY15" fmla="*/ 675142 h 2111901"/>
                <a:gd name="connsiteX16" fmla="*/ 398470 w 470765"/>
                <a:gd name="connsiteY16" fmla="*/ 267359 h 2111901"/>
                <a:gd name="connsiteX17" fmla="*/ 442897 w 470765"/>
                <a:gd name="connsiteY17" fmla="*/ 161050 h 2111901"/>
                <a:gd name="connsiteX18" fmla="*/ 387363 w 470765"/>
                <a:gd name="connsiteY18" fmla="*/ 0 h 2111901"/>
                <a:gd name="connsiteX19" fmla="*/ 357215 w 470765"/>
                <a:gd name="connsiteY19" fmla="*/ 13487 h 2111901"/>
                <a:gd name="connsiteX20" fmla="*/ 358009 w 470765"/>
                <a:gd name="connsiteY20" fmla="*/ 20627 h 2111901"/>
                <a:gd name="connsiteX21" fmla="*/ 231072 w 470765"/>
                <a:gd name="connsiteY21" fmla="*/ 387156 h 2111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70765" h="2111901">
                  <a:moveTo>
                    <a:pt x="231072" y="387156"/>
                  </a:moveTo>
                  <a:cubicBezTo>
                    <a:pt x="175538" y="501398"/>
                    <a:pt x="124763" y="618021"/>
                    <a:pt x="76369" y="736230"/>
                  </a:cubicBezTo>
                  <a:cubicBezTo>
                    <a:pt x="33528" y="836193"/>
                    <a:pt x="-27560" y="946468"/>
                    <a:pt x="13694" y="1055158"/>
                  </a:cubicBezTo>
                  <a:cubicBezTo>
                    <a:pt x="29561" y="1097205"/>
                    <a:pt x="60502" y="1133699"/>
                    <a:pt x="87476" y="1169400"/>
                  </a:cubicBezTo>
                  <a:cubicBezTo>
                    <a:pt x="125557" y="1219381"/>
                    <a:pt x="143804" y="1272536"/>
                    <a:pt x="162051" y="1331244"/>
                  </a:cubicBezTo>
                  <a:cubicBezTo>
                    <a:pt x="196165" y="1447073"/>
                    <a:pt x="240593" y="1560523"/>
                    <a:pt x="298507" y="1669212"/>
                  </a:cubicBezTo>
                  <a:cubicBezTo>
                    <a:pt x="358802" y="1781074"/>
                    <a:pt x="385776" y="1910391"/>
                    <a:pt x="418303" y="2030187"/>
                  </a:cubicBezTo>
                  <a:cubicBezTo>
                    <a:pt x="425443" y="2057161"/>
                    <a:pt x="425443" y="2057161"/>
                    <a:pt x="425443" y="2057161"/>
                  </a:cubicBezTo>
                  <a:cubicBezTo>
                    <a:pt x="427824" y="2087308"/>
                    <a:pt x="444484" y="2111902"/>
                    <a:pt x="460351" y="2111902"/>
                  </a:cubicBezTo>
                  <a:cubicBezTo>
                    <a:pt x="476218" y="2111902"/>
                    <a:pt x="473838" y="2040500"/>
                    <a:pt x="454004" y="1953231"/>
                  </a:cubicBezTo>
                  <a:cubicBezTo>
                    <a:pt x="454004" y="1953231"/>
                    <a:pt x="434964" y="1863583"/>
                    <a:pt x="400850" y="1746167"/>
                  </a:cubicBezTo>
                  <a:cubicBezTo>
                    <a:pt x="384189" y="1692219"/>
                    <a:pt x="358802" y="1641444"/>
                    <a:pt x="334208" y="1589877"/>
                  </a:cubicBezTo>
                  <a:cubicBezTo>
                    <a:pt x="304061" y="1526408"/>
                    <a:pt x="291367" y="1458974"/>
                    <a:pt x="274707" y="1392332"/>
                  </a:cubicBezTo>
                  <a:cubicBezTo>
                    <a:pt x="257253" y="1326484"/>
                    <a:pt x="243766" y="1259842"/>
                    <a:pt x="222346" y="1194787"/>
                  </a:cubicBezTo>
                  <a:cubicBezTo>
                    <a:pt x="206479" y="1144806"/>
                    <a:pt x="169191" y="1100379"/>
                    <a:pt x="139044" y="1056744"/>
                  </a:cubicBezTo>
                  <a:cubicBezTo>
                    <a:pt x="60502" y="943295"/>
                    <a:pt x="168398" y="783831"/>
                    <a:pt x="215205" y="675142"/>
                  </a:cubicBezTo>
                  <a:cubicBezTo>
                    <a:pt x="273913" y="538686"/>
                    <a:pt x="337382" y="403023"/>
                    <a:pt x="398470" y="267359"/>
                  </a:cubicBezTo>
                  <a:cubicBezTo>
                    <a:pt x="443691" y="168984"/>
                    <a:pt x="442897" y="161050"/>
                    <a:pt x="442897" y="161050"/>
                  </a:cubicBezTo>
                  <a:cubicBezTo>
                    <a:pt x="430204" y="72988"/>
                    <a:pt x="406403" y="0"/>
                    <a:pt x="387363" y="0"/>
                  </a:cubicBezTo>
                  <a:cubicBezTo>
                    <a:pt x="369909" y="0"/>
                    <a:pt x="355629" y="5553"/>
                    <a:pt x="357215" y="13487"/>
                  </a:cubicBezTo>
                  <a:cubicBezTo>
                    <a:pt x="357215" y="13487"/>
                    <a:pt x="357215" y="13487"/>
                    <a:pt x="358009" y="20627"/>
                  </a:cubicBezTo>
                  <a:cubicBezTo>
                    <a:pt x="374669" y="148357"/>
                    <a:pt x="286607" y="274500"/>
                    <a:pt x="231072" y="387156"/>
                  </a:cubicBezTo>
                  <a:close/>
                </a:path>
              </a:pathLst>
            </a:custGeom>
            <a:grpFill/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9D0F6D5D-6650-F294-F884-25D98A3247D3}"/>
                </a:ext>
              </a:extLst>
            </p:cNvPr>
            <p:cNvSpPr/>
            <p:nvPr/>
          </p:nvSpPr>
          <p:spPr>
            <a:xfrm>
              <a:off x="11504971" y="2432606"/>
              <a:ext cx="288327" cy="1515601"/>
            </a:xfrm>
            <a:custGeom>
              <a:avLst/>
              <a:gdLst>
                <a:gd name="connsiteX0" fmla="*/ 89196 w 288327"/>
                <a:gd name="connsiteY0" fmla="*/ 1133735 h 1515601"/>
                <a:gd name="connsiteX1" fmla="*/ 223272 w 288327"/>
                <a:gd name="connsiteY1" fmla="*/ 1450283 h 1515601"/>
                <a:gd name="connsiteX2" fmla="*/ 288327 w 288327"/>
                <a:gd name="connsiteY2" fmla="*/ 1462183 h 1515601"/>
                <a:gd name="connsiteX3" fmla="*/ 247073 w 288327"/>
                <a:gd name="connsiteY3" fmla="*/ 1233698 h 1515601"/>
                <a:gd name="connsiteX4" fmla="*/ 225653 w 288327"/>
                <a:gd name="connsiteY4" fmla="*/ 1186890 h 1515601"/>
                <a:gd name="connsiteX5" fmla="*/ 115377 w 288327"/>
                <a:gd name="connsiteY5" fmla="*/ 896524 h 1515601"/>
                <a:gd name="connsiteX6" fmla="*/ 95543 w 288327"/>
                <a:gd name="connsiteY6" fmla="*/ 762447 h 1515601"/>
                <a:gd name="connsiteX7" fmla="*/ 168531 w 288327"/>
                <a:gd name="connsiteY7" fmla="*/ 595843 h 1515601"/>
                <a:gd name="connsiteX8" fmla="*/ 257387 w 288327"/>
                <a:gd name="connsiteY8" fmla="*/ 395919 h 1515601"/>
                <a:gd name="connsiteX9" fmla="*/ 288327 w 288327"/>
                <a:gd name="connsiteY9" fmla="*/ 115866 h 1515601"/>
                <a:gd name="connsiteX10" fmla="*/ 281981 w 288327"/>
                <a:gd name="connsiteY10" fmla="*/ 36 h 1515601"/>
                <a:gd name="connsiteX11" fmla="*/ 281187 w 288327"/>
                <a:gd name="connsiteY11" fmla="*/ 4796 h 1515601"/>
                <a:gd name="connsiteX12" fmla="*/ 51115 w 288327"/>
                <a:gd name="connsiteY12" fmla="*/ 627577 h 1515601"/>
                <a:gd name="connsiteX13" fmla="*/ 89196 w 288327"/>
                <a:gd name="connsiteY13" fmla="*/ 1133735 h 1515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8327" h="1515601">
                  <a:moveTo>
                    <a:pt x="89196" y="1133735"/>
                  </a:moveTo>
                  <a:cubicBezTo>
                    <a:pt x="155838" y="1292406"/>
                    <a:pt x="223272" y="1450283"/>
                    <a:pt x="223272" y="1450283"/>
                  </a:cubicBezTo>
                  <a:cubicBezTo>
                    <a:pt x="258973" y="1532791"/>
                    <a:pt x="288327" y="1537551"/>
                    <a:pt x="288327" y="1462183"/>
                  </a:cubicBezTo>
                  <a:cubicBezTo>
                    <a:pt x="288327" y="1386815"/>
                    <a:pt x="270080" y="1283679"/>
                    <a:pt x="247073" y="1233698"/>
                  </a:cubicBezTo>
                  <a:cubicBezTo>
                    <a:pt x="247073" y="1233698"/>
                    <a:pt x="247073" y="1233698"/>
                    <a:pt x="225653" y="1186890"/>
                  </a:cubicBezTo>
                  <a:cubicBezTo>
                    <a:pt x="181225" y="1092481"/>
                    <a:pt x="143937" y="996486"/>
                    <a:pt x="115377" y="896524"/>
                  </a:cubicBezTo>
                  <a:cubicBezTo>
                    <a:pt x="103476" y="852096"/>
                    <a:pt x="97923" y="807668"/>
                    <a:pt x="95543" y="762447"/>
                  </a:cubicBezTo>
                  <a:cubicBezTo>
                    <a:pt x="91576" y="698979"/>
                    <a:pt x="134417" y="647411"/>
                    <a:pt x="168531" y="595843"/>
                  </a:cubicBezTo>
                  <a:cubicBezTo>
                    <a:pt x="239933" y="488741"/>
                    <a:pt x="257387" y="395919"/>
                    <a:pt x="257387" y="395919"/>
                  </a:cubicBezTo>
                  <a:cubicBezTo>
                    <a:pt x="274840" y="307063"/>
                    <a:pt x="288327" y="181714"/>
                    <a:pt x="288327" y="115866"/>
                  </a:cubicBezTo>
                  <a:cubicBezTo>
                    <a:pt x="288327" y="49224"/>
                    <a:pt x="285154" y="-1550"/>
                    <a:pt x="281981" y="36"/>
                  </a:cubicBezTo>
                  <a:cubicBezTo>
                    <a:pt x="281981" y="36"/>
                    <a:pt x="281981" y="36"/>
                    <a:pt x="281187" y="4796"/>
                  </a:cubicBezTo>
                  <a:cubicBezTo>
                    <a:pt x="253420" y="226935"/>
                    <a:pt x="180431" y="437173"/>
                    <a:pt x="51115" y="627577"/>
                  </a:cubicBezTo>
                  <a:cubicBezTo>
                    <a:pt x="-52814" y="783074"/>
                    <a:pt x="23348" y="979032"/>
                    <a:pt x="89196" y="1133735"/>
                  </a:cubicBezTo>
                  <a:close/>
                </a:path>
              </a:pathLst>
            </a:custGeom>
            <a:grpFill/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392CA1A7-7EB1-F0D3-EBCA-98A236EB1DC0}"/>
                </a:ext>
              </a:extLst>
            </p:cNvPr>
            <p:cNvSpPr/>
            <p:nvPr/>
          </p:nvSpPr>
          <p:spPr>
            <a:xfrm>
              <a:off x="11668176" y="3050146"/>
              <a:ext cx="125121" cy="500599"/>
            </a:xfrm>
            <a:custGeom>
              <a:avLst/>
              <a:gdLst>
                <a:gd name="connsiteX0" fmla="*/ 118775 w 125121"/>
                <a:gd name="connsiteY0" fmla="*/ 147287 h 500599"/>
                <a:gd name="connsiteX1" fmla="*/ 125122 w 125121"/>
                <a:gd name="connsiteY1" fmla="*/ 54465 h 500599"/>
                <a:gd name="connsiteX2" fmla="*/ 108462 w 125121"/>
                <a:gd name="connsiteY2" fmla="*/ 6070 h 500599"/>
                <a:gd name="connsiteX3" fmla="*/ 98941 w 125121"/>
                <a:gd name="connsiteY3" fmla="*/ 21144 h 500599"/>
                <a:gd name="connsiteX4" fmla="*/ 6912 w 125121"/>
                <a:gd name="connsiteY4" fmla="*/ 163947 h 500599"/>
                <a:gd name="connsiteX5" fmla="*/ 86247 w 125121"/>
                <a:gd name="connsiteY5" fmla="*/ 459868 h 500599"/>
                <a:gd name="connsiteX6" fmla="*/ 99735 w 125121"/>
                <a:gd name="connsiteY6" fmla="*/ 488428 h 500599"/>
                <a:gd name="connsiteX7" fmla="*/ 125122 w 125121"/>
                <a:gd name="connsiteY7" fmla="*/ 421787 h 500599"/>
                <a:gd name="connsiteX8" fmla="*/ 91008 w 125121"/>
                <a:gd name="connsiteY8" fmla="*/ 206788 h 500599"/>
                <a:gd name="connsiteX9" fmla="*/ 115602 w 125121"/>
                <a:gd name="connsiteY9" fmla="*/ 153634 h 500599"/>
                <a:gd name="connsiteX10" fmla="*/ 118775 w 125121"/>
                <a:gd name="connsiteY10" fmla="*/ 147287 h 5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5121" h="500599">
                  <a:moveTo>
                    <a:pt x="118775" y="147287"/>
                  </a:moveTo>
                  <a:cubicBezTo>
                    <a:pt x="121948" y="140147"/>
                    <a:pt x="125122" y="98099"/>
                    <a:pt x="125122" y="54465"/>
                  </a:cubicBezTo>
                  <a:cubicBezTo>
                    <a:pt x="125122" y="10037"/>
                    <a:pt x="117188" y="-11383"/>
                    <a:pt x="108462" y="6070"/>
                  </a:cubicBezTo>
                  <a:cubicBezTo>
                    <a:pt x="108462" y="6070"/>
                    <a:pt x="108462" y="6070"/>
                    <a:pt x="98941" y="21144"/>
                  </a:cubicBezTo>
                  <a:cubicBezTo>
                    <a:pt x="69587" y="67158"/>
                    <a:pt x="21193" y="110793"/>
                    <a:pt x="6912" y="163947"/>
                  </a:cubicBezTo>
                  <a:cubicBezTo>
                    <a:pt x="-20855" y="266290"/>
                    <a:pt x="41027" y="370219"/>
                    <a:pt x="86247" y="459868"/>
                  </a:cubicBezTo>
                  <a:cubicBezTo>
                    <a:pt x="99735" y="488428"/>
                    <a:pt x="99735" y="488428"/>
                    <a:pt x="99735" y="488428"/>
                  </a:cubicBezTo>
                  <a:cubicBezTo>
                    <a:pt x="114015" y="519369"/>
                    <a:pt x="125122" y="489221"/>
                    <a:pt x="125122" y="421787"/>
                  </a:cubicBezTo>
                  <a:cubicBezTo>
                    <a:pt x="125122" y="354352"/>
                    <a:pt x="109255" y="257563"/>
                    <a:pt x="91008" y="206788"/>
                  </a:cubicBezTo>
                  <a:cubicBezTo>
                    <a:pt x="91008" y="206788"/>
                    <a:pt x="91008" y="206788"/>
                    <a:pt x="115602" y="153634"/>
                  </a:cubicBezTo>
                  <a:cubicBezTo>
                    <a:pt x="118775" y="147287"/>
                    <a:pt x="118775" y="147287"/>
                    <a:pt x="118775" y="147287"/>
                  </a:cubicBezTo>
                  <a:close/>
                </a:path>
              </a:pathLst>
            </a:custGeom>
            <a:grpFill/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6C9D6566-1539-7548-54CF-3C52D22C1C96}"/>
                </a:ext>
              </a:extLst>
            </p:cNvPr>
            <p:cNvSpPr/>
            <p:nvPr/>
          </p:nvSpPr>
          <p:spPr>
            <a:xfrm>
              <a:off x="9522949" y="2389008"/>
              <a:ext cx="1057178" cy="2112695"/>
            </a:xfrm>
            <a:custGeom>
              <a:avLst/>
              <a:gdLst>
                <a:gd name="connsiteX0" fmla="*/ 617005 w 1057178"/>
                <a:gd name="connsiteY0" fmla="*/ 398262 h 2112695"/>
                <a:gd name="connsiteX1" fmla="*/ 459128 w 1057178"/>
                <a:gd name="connsiteY1" fmla="*/ 518852 h 2112695"/>
                <a:gd name="connsiteX2" fmla="*/ 302837 w 1057178"/>
                <a:gd name="connsiteY2" fmla="*/ 686249 h 2112695"/>
                <a:gd name="connsiteX3" fmla="*/ 8504 w 1057178"/>
                <a:gd name="connsiteY3" fmla="*/ 1437553 h 2112695"/>
                <a:gd name="connsiteX4" fmla="*/ 29924 w 1057178"/>
                <a:gd name="connsiteY4" fmla="*/ 1908010 h 2112695"/>
                <a:gd name="connsiteX5" fmla="*/ 48172 w 1057178"/>
                <a:gd name="connsiteY5" fmla="*/ 1974652 h 2112695"/>
                <a:gd name="connsiteX6" fmla="*/ 81492 w 1057178"/>
                <a:gd name="connsiteY6" fmla="*/ 2112695 h 2112695"/>
                <a:gd name="connsiteX7" fmla="*/ 130680 w 1057178"/>
                <a:gd name="connsiteY7" fmla="*/ 2053194 h 2112695"/>
                <a:gd name="connsiteX8" fmla="*/ 130680 w 1057178"/>
                <a:gd name="connsiteY8" fmla="*/ 2023840 h 2112695"/>
                <a:gd name="connsiteX9" fmla="*/ 87839 w 1057178"/>
                <a:gd name="connsiteY9" fmla="*/ 1842162 h 2112695"/>
                <a:gd name="connsiteX10" fmla="*/ 71972 w 1057178"/>
                <a:gd name="connsiteY10" fmla="*/ 1592256 h 2112695"/>
                <a:gd name="connsiteX11" fmla="*/ 121160 w 1057178"/>
                <a:gd name="connsiteY11" fmla="*/ 1131319 h 2112695"/>
                <a:gd name="connsiteX12" fmla="*/ 203668 w 1057178"/>
                <a:gd name="connsiteY12" fmla="*/ 913148 h 2112695"/>
                <a:gd name="connsiteX13" fmla="*/ 352025 w 1057178"/>
                <a:gd name="connsiteY13" fmla="*/ 762411 h 2112695"/>
                <a:gd name="connsiteX14" fmla="*/ 487688 w 1057178"/>
                <a:gd name="connsiteY14" fmla="*/ 615641 h 2112695"/>
                <a:gd name="connsiteX15" fmla="*/ 668573 w 1057178"/>
                <a:gd name="connsiteY15" fmla="*/ 475218 h 2112695"/>
                <a:gd name="connsiteX16" fmla="*/ 957352 w 1057178"/>
                <a:gd name="connsiteY16" fmla="*/ 195958 h 2112695"/>
                <a:gd name="connsiteX17" fmla="*/ 1006540 w 1057178"/>
                <a:gd name="connsiteY17" fmla="*/ 130903 h 2112695"/>
                <a:gd name="connsiteX18" fmla="*/ 1038274 w 1057178"/>
                <a:gd name="connsiteY18" fmla="*/ 0 h 2112695"/>
                <a:gd name="connsiteX19" fmla="*/ 956559 w 1057178"/>
                <a:gd name="connsiteY19" fmla="*/ 30147 h 2112695"/>
                <a:gd name="connsiteX20" fmla="*/ 946246 w 1057178"/>
                <a:gd name="connsiteY20" fmla="*/ 45221 h 2112695"/>
                <a:gd name="connsiteX21" fmla="*/ 617005 w 1057178"/>
                <a:gd name="connsiteY21" fmla="*/ 398262 h 2112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57178" h="2112695">
                  <a:moveTo>
                    <a:pt x="617005" y="398262"/>
                  </a:moveTo>
                  <a:cubicBezTo>
                    <a:pt x="563057" y="437137"/>
                    <a:pt x="509109" y="476011"/>
                    <a:pt x="459128" y="518852"/>
                  </a:cubicBezTo>
                  <a:cubicBezTo>
                    <a:pt x="399626" y="569626"/>
                    <a:pt x="359165" y="634681"/>
                    <a:pt x="302837" y="686249"/>
                  </a:cubicBezTo>
                  <a:cubicBezTo>
                    <a:pt x="86252" y="885380"/>
                    <a:pt x="22784" y="1164640"/>
                    <a:pt x="8504" y="1437553"/>
                  </a:cubicBezTo>
                  <a:cubicBezTo>
                    <a:pt x="-223" y="1593843"/>
                    <a:pt x="-12123" y="1756480"/>
                    <a:pt x="29924" y="1908010"/>
                  </a:cubicBezTo>
                  <a:cubicBezTo>
                    <a:pt x="48172" y="1974652"/>
                    <a:pt x="48172" y="1974652"/>
                    <a:pt x="48172" y="1974652"/>
                  </a:cubicBezTo>
                  <a:cubicBezTo>
                    <a:pt x="41825" y="2050814"/>
                    <a:pt x="56105" y="2112695"/>
                    <a:pt x="81492" y="2112695"/>
                  </a:cubicBezTo>
                  <a:cubicBezTo>
                    <a:pt x="106086" y="2112695"/>
                    <a:pt x="128300" y="2086515"/>
                    <a:pt x="130680" y="2053194"/>
                  </a:cubicBezTo>
                  <a:cubicBezTo>
                    <a:pt x="130680" y="2053194"/>
                    <a:pt x="130680" y="2053194"/>
                    <a:pt x="130680" y="2023840"/>
                  </a:cubicBezTo>
                  <a:cubicBezTo>
                    <a:pt x="130680" y="1959578"/>
                    <a:pt x="109260" y="1901664"/>
                    <a:pt x="87839" y="1842162"/>
                  </a:cubicBezTo>
                  <a:cubicBezTo>
                    <a:pt x="62452" y="1766794"/>
                    <a:pt x="72765" y="1670798"/>
                    <a:pt x="71972" y="1592256"/>
                  </a:cubicBezTo>
                  <a:cubicBezTo>
                    <a:pt x="71972" y="1438346"/>
                    <a:pt x="83872" y="1282056"/>
                    <a:pt x="121160" y="1131319"/>
                  </a:cubicBezTo>
                  <a:cubicBezTo>
                    <a:pt x="138614" y="1055951"/>
                    <a:pt x="166381" y="982963"/>
                    <a:pt x="203668" y="913148"/>
                  </a:cubicBezTo>
                  <a:cubicBezTo>
                    <a:pt x="239369" y="848093"/>
                    <a:pt x="294904" y="809218"/>
                    <a:pt x="352025" y="762411"/>
                  </a:cubicBezTo>
                  <a:cubicBezTo>
                    <a:pt x="404386" y="717983"/>
                    <a:pt x="441674" y="664829"/>
                    <a:pt x="487688" y="615641"/>
                  </a:cubicBezTo>
                  <a:cubicBezTo>
                    <a:pt x="539256" y="561693"/>
                    <a:pt x="605104" y="518852"/>
                    <a:pt x="668573" y="475218"/>
                  </a:cubicBezTo>
                  <a:cubicBezTo>
                    <a:pt x="784402" y="396676"/>
                    <a:pt x="875637" y="303854"/>
                    <a:pt x="957352" y="195958"/>
                  </a:cubicBezTo>
                  <a:cubicBezTo>
                    <a:pt x="1006540" y="130903"/>
                    <a:pt x="1006540" y="130903"/>
                    <a:pt x="1006540" y="130903"/>
                  </a:cubicBezTo>
                  <a:cubicBezTo>
                    <a:pt x="1058108" y="58708"/>
                    <a:pt x="1073182" y="0"/>
                    <a:pt x="1038274" y="0"/>
                  </a:cubicBezTo>
                  <a:cubicBezTo>
                    <a:pt x="1003367" y="0"/>
                    <a:pt x="966873" y="14280"/>
                    <a:pt x="956559" y="30147"/>
                  </a:cubicBezTo>
                  <a:cubicBezTo>
                    <a:pt x="956559" y="30147"/>
                    <a:pt x="956559" y="30147"/>
                    <a:pt x="946246" y="45221"/>
                  </a:cubicBezTo>
                  <a:cubicBezTo>
                    <a:pt x="856597" y="180884"/>
                    <a:pt x="755048" y="301474"/>
                    <a:pt x="617005" y="398262"/>
                  </a:cubicBezTo>
                  <a:close/>
                </a:path>
              </a:pathLst>
            </a:custGeom>
            <a:grpFill/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EE4B8C14-D900-6268-EFCA-C1C1DB170847}"/>
                </a:ext>
              </a:extLst>
            </p:cNvPr>
            <p:cNvSpPr/>
            <p:nvPr/>
          </p:nvSpPr>
          <p:spPr>
            <a:xfrm>
              <a:off x="9308942" y="2389802"/>
              <a:ext cx="1110449" cy="2111901"/>
            </a:xfrm>
            <a:custGeom>
              <a:avLst/>
              <a:gdLst>
                <a:gd name="connsiteX0" fmla="*/ 550958 w 1110449"/>
                <a:gd name="connsiteY0" fmla="*/ 395089 h 2111901"/>
                <a:gd name="connsiteX1" fmla="*/ 365314 w 1110449"/>
                <a:gd name="connsiteY1" fmla="*/ 539479 h 2111901"/>
                <a:gd name="connsiteX2" fmla="*/ 6719 w 1110449"/>
                <a:gd name="connsiteY2" fmla="*/ 1348698 h 2111901"/>
                <a:gd name="connsiteX3" fmla="*/ 33693 w 1110449"/>
                <a:gd name="connsiteY3" fmla="*/ 1867549 h 2111901"/>
                <a:gd name="connsiteX4" fmla="*/ 44006 w 1110449"/>
                <a:gd name="connsiteY4" fmla="*/ 1950851 h 2111901"/>
                <a:gd name="connsiteX5" fmla="*/ 106681 w 1110449"/>
                <a:gd name="connsiteY5" fmla="*/ 2111902 h 2111901"/>
                <a:gd name="connsiteX6" fmla="*/ 147142 w 1110449"/>
                <a:gd name="connsiteY6" fmla="*/ 1966718 h 2111901"/>
                <a:gd name="connsiteX7" fmla="*/ 145555 w 1110449"/>
                <a:gd name="connsiteY7" fmla="*/ 1894524 h 2111901"/>
                <a:gd name="connsiteX8" fmla="*/ 114615 w 1110449"/>
                <a:gd name="connsiteY8" fmla="*/ 1435966 h 2111901"/>
                <a:gd name="connsiteX9" fmla="*/ 201883 w 1110449"/>
                <a:gd name="connsiteY9" fmla="*/ 955195 h 2111901"/>
                <a:gd name="connsiteX10" fmla="*/ 302639 w 1110449"/>
                <a:gd name="connsiteY10" fmla="*/ 736230 h 2111901"/>
                <a:gd name="connsiteX11" fmla="*/ 484317 w 1110449"/>
                <a:gd name="connsiteY11" fmla="*/ 589460 h 2111901"/>
                <a:gd name="connsiteX12" fmla="*/ 778650 w 1110449"/>
                <a:gd name="connsiteY12" fmla="*/ 314167 h 2111901"/>
                <a:gd name="connsiteX13" fmla="*/ 1102338 w 1110449"/>
                <a:gd name="connsiteY13" fmla="*/ 35701 h 2111901"/>
                <a:gd name="connsiteX14" fmla="*/ 1109478 w 1110449"/>
                <a:gd name="connsiteY14" fmla="*/ 23801 h 2111901"/>
                <a:gd name="connsiteX15" fmla="*/ 1052356 w 1110449"/>
                <a:gd name="connsiteY15" fmla="*/ 0 h 2111901"/>
                <a:gd name="connsiteX16" fmla="*/ 942874 w 1110449"/>
                <a:gd name="connsiteY16" fmla="*/ 67435 h 2111901"/>
                <a:gd name="connsiteX17" fmla="*/ 912726 w 1110449"/>
                <a:gd name="connsiteY17" fmla="*/ 98376 h 2111901"/>
                <a:gd name="connsiteX18" fmla="*/ 705662 w 1110449"/>
                <a:gd name="connsiteY18" fmla="*/ 249906 h 2111901"/>
                <a:gd name="connsiteX19" fmla="*/ 550958 w 1110449"/>
                <a:gd name="connsiteY19" fmla="*/ 395089 h 2111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110449" h="2111901">
                  <a:moveTo>
                    <a:pt x="550958" y="395089"/>
                  </a:moveTo>
                  <a:cubicBezTo>
                    <a:pt x="496217" y="453797"/>
                    <a:pt x="435129" y="497431"/>
                    <a:pt x="365314" y="539479"/>
                  </a:cubicBezTo>
                  <a:cubicBezTo>
                    <a:pt x="90021" y="706876"/>
                    <a:pt x="38453" y="1070231"/>
                    <a:pt x="6719" y="1348698"/>
                  </a:cubicBezTo>
                  <a:cubicBezTo>
                    <a:pt x="-12322" y="1517681"/>
                    <a:pt x="13066" y="1700152"/>
                    <a:pt x="33693" y="1867549"/>
                  </a:cubicBezTo>
                  <a:cubicBezTo>
                    <a:pt x="44006" y="1950851"/>
                    <a:pt x="44006" y="1950851"/>
                    <a:pt x="44006" y="1950851"/>
                  </a:cubicBezTo>
                  <a:cubicBezTo>
                    <a:pt x="59080" y="2039707"/>
                    <a:pt x="87641" y="2111902"/>
                    <a:pt x="106681" y="2111902"/>
                  </a:cubicBezTo>
                  <a:cubicBezTo>
                    <a:pt x="125722" y="2111902"/>
                    <a:pt x="143969" y="2046847"/>
                    <a:pt x="147142" y="1966718"/>
                  </a:cubicBezTo>
                  <a:cubicBezTo>
                    <a:pt x="147142" y="1966718"/>
                    <a:pt x="147142" y="1966718"/>
                    <a:pt x="145555" y="1894524"/>
                  </a:cubicBezTo>
                  <a:cubicBezTo>
                    <a:pt x="141589" y="1741407"/>
                    <a:pt x="114615" y="1589083"/>
                    <a:pt x="114615" y="1435966"/>
                  </a:cubicBezTo>
                  <a:cubicBezTo>
                    <a:pt x="114615" y="1279676"/>
                    <a:pt x="152696" y="1103552"/>
                    <a:pt x="201883" y="955195"/>
                  </a:cubicBezTo>
                  <a:cubicBezTo>
                    <a:pt x="227271" y="878240"/>
                    <a:pt x="262178" y="806045"/>
                    <a:pt x="302639" y="736230"/>
                  </a:cubicBezTo>
                  <a:cubicBezTo>
                    <a:pt x="339927" y="671175"/>
                    <a:pt x="420848" y="630714"/>
                    <a:pt x="484317" y="589460"/>
                  </a:cubicBezTo>
                  <a:cubicBezTo>
                    <a:pt x="600146" y="512505"/>
                    <a:pt x="660441" y="384776"/>
                    <a:pt x="778650" y="314167"/>
                  </a:cubicBezTo>
                  <a:cubicBezTo>
                    <a:pt x="905586" y="238006"/>
                    <a:pt x="1032523" y="165017"/>
                    <a:pt x="1102338" y="35701"/>
                  </a:cubicBezTo>
                  <a:cubicBezTo>
                    <a:pt x="1109478" y="23801"/>
                    <a:pt x="1109478" y="23801"/>
                    <a:pt x="1109478" y="23801"/>
                  </a:cubicBezTo>
                  <a:cubicBezTo>
                    <a:pt x="1115824" y="10314"/>
                    <a:pt x="1090437" y="0"/>
                    <a:pt x="1052356" y="0"/>
                  </a:cubicBezTo>
                  <a:cubicBezTo>
                    <a:pt x="1014275" y="0"/>
                    <a:pt x="965088" y="30147"/>
                    <a:pt x="942874" y="67435"/>
                  </a:cubicBezTo>
                  <a:cubicBezTo>
                    <a:pt x="942874" y="67435"/>
                    <a:pt x="942874" y="67435"/>
                    <a:pt x="912726" y="98376"/>
                  </a:cubicBezTo>
                  <a:cubicBezTo>
                    <a:pt x="857192" y="155497"/>
                    <a:pt x="776270" y="210238"/>
                    <a:pt x="705662" y="249906"/>
                  </a:cubicBezTo>
                  <a:cubicBezTo>
                    <a:pt x="643780" y="286400"/>
                    <a:pt x="596973" y="345108"/>
                    <a:pt x="550958" y="395089"/>
                  </a:cubicBezTo>
                  <a:close/>
                </a:path>
              </a:pathLst>
            </a:custGeom>
            <a:grpFill/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0A53A314-E971-7900-1CCB-BFEE8776D7C0}"/>
                </a:ext>
              </a:extLst>
            </p:cNvPr>
            <p:cNvSpPr/>
            <p:nvPr/>
          </p:nvSpPr>
          <p:spPr>
            <a:xfrm>
              <a:off x="9182864" y="2389802"/>
              <a:ext cx="889388" cy="2061325"/>
            </a:xfrm>
            <a:custGeom>
              <a:avLst/>
              <a:gdLst>
                <a:gd name="connsiteX0" fmla="*/ 243866 w 889388"/>
                <a:gd name="connsiteY0" fmla="*/ 527579 h 2061325"/>
                <a:gd name="connsiteX1" fmla="*/ 105823 w 889388"/>
                <a:gd name="connsiteY1" fmla="*/ 827466 h 2061325"/>
                <a:gd name="connsiteX2" fmla="*/ 9034 w 889388"/>
                <a:gd name="connsiteY2" fmla="*/ 1153533 h 2061325"/>
                <a:gd name="connsiteX3" fmla="*/ 13794 w 889388"/>
                <a:gd name="connsiteY3" fmla="*/ 1595430 h 2061325"/>
                <a:gd name="connsiteX4" fmla="*/ 57429 w 889388"/>
                <a:gd name="connsiteY4" fmla="*/ 2044467 h 2061325"/>
                <a:gd name="connsiteX5" fmla="*/ 97096 w 889388"/>
                <a:gd name="connsiteY5" fmla="*/ 2043674 h 2061325"/>
                <a:gd name="connsiteX6" fmla="*/ 66156 w 889388"/>
                <a:gd name="connsiteY6" fmla="*/ 1240802 h 2061325"/>
                <a:gd name="connsiteX7" fmla="*/ 143111 w 889388"/>
                <a:gd name="connsiteY7" fmla="*/ 895694 h 2061325"/>
                <a:gd name="connsiteX8" fmla="*/ 222446 w 889388"/>
                <a:gd name="connsiteY8" fmla="*/ 752891 h 2061325"/>
                <a:gd name="connsiteX9" fmla="*/ 296228 w 889388"/>
                <a:gd name="connsiteY9" fmla="*/ 593427 h 2061325"/>
                <a:gd name="connsiteX10" fmla="*/ 597701 w 889388"/>
                <a:gd name="connsiteY10" fmla="*/ 391122 h 2061325"/>
                <a:gd name="connsiteX11" fmla="*/ 829360 w 889388"/>
                <a:gd name="connsiteY11" fmla="*/ 134076 h 2061325"/>
                <a:gd name="connsiteX12" fmla="*/ 862681 w 889388"/>
                <a:gd name="connsiteY12" fmla="*/ 91235 h 2061325"/>
                <a:gd name="connsiteX13" fmla="*/ 874581 w 889388"/>
                <a:gd name="connsiteY13" fmla="*/ 0 h 2061325"/>
                <a:gd name="connsiteX14" fmla="*/ 730191 w 889388"/>
                <a:gd name="connsiteY14" fmla="*/ 127730 h 2061325"/>
                <a:gd name="connsiteX15" fmla="*/ 565174 w 889388"/>
                <a:gd name="connsiteY15" fmla="*/ 291160 h 2061325"/>
                <a:gd name="connsiteX16" fmla="*/ 243866 w 889388"/>
                <a:gd name="connsiteY16" fmla="*/ 527579 h 2061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89388" h="2061325">
                  <a:moveTo>
                    <a:pt x="243866" y="527579"/>
                  </a:moveTo>
                  <a:cubicBezTo>
                    <a:pt x="173258" y="609294"/>
                    <a:pt x="147077" y="732263"/>
                    <a:pt x="105823" y="827466"/>
                  </a:cubicBezTo>
                  <a:cubicBezTo>
                    <a:pt x="59016" y="934568"/>
                    <a:pt x="22521" y="1038497"/>
                    <a:pt x="9034" y="1153533"/>
                  </a:cubicBezTo>
                  <a:cubicBezTo>
                    <a:pt x="-9213" y="1298716"/>
                    <a:pt x="4274" y="1449453"/>
                    <a:pt x="13794" y="1595430"/>
                  </a:cubicBezTo>
                  <a:cubicBezTo>
                    <a:pt x="23315" y="1745373"/>
                    <a:pt x="32042" y="1895317"/>
                    <a:pt x="57429" y="2044467"/>
                  </a:cubicBezTo>
                  <a:cubicBezTo>
                    <a:pt x="61396" y="2066681"/>
                    <a:pt x="96303" y="2067474"/>
                    <a:pt x="97096" y="2043674"/>
                  </a:cubicBezTo>
                  <a:cubicBezTo>
                    <a:pt x="108203" y="1776314"/>
                    <a:pt x="62982" y="1508955"/>
                    <a:pt x="66156" y="1240802"/>
                  </a:cubicBezTo>
                  <a:cubicBezTo>
                    <a:pt x="67742" y="1121799"/>
                    <a:pt x="93923" y="1006763"/>
                    <a:pt x="143111" y="895694"/>
                  </a:cubicBezTo>
                  <a:cubicBezTo>
                    <a:pt x="164531" y="846506"/>
                    <a:pt x="197852" y="802078"/>
                    <a:pt x="222446" y="752891"/>
                  </a:cubicBezTo>
                  <a:cubicBezTo>
                    <a:pt x="248627" y="700529"/>
                    <a:pt x="265287" y="644201"/>
                    <a:pt x="296228" y="593427"/>
                  </a:cubicBezTo>
                  <a:cubicBezTo>
                    <a:pt x="355729" y="496638"/>
                    <a:pt x="507259" y="459351"/>
                    <a:pt x="597701" y="391122"/>
                  </a:cubicBezTo>
                  <a:cubicBezTo>
                    <a:pt x="694490" y="318134"/>
                    <a:pt x="757958" y="228485"/>
                    <a:pt x="829360" y="134076"/>
                  </a:cubicBezTo>
                  <a:cubicBezTo>
                    <a:pt x="862681" y="91235"/>
                    <a:pt x="862681" y="91235"/>
                    <a:pt x="862681" y="91235"/>
                  </a:cubicBezTo>
                  <a:cubicBezTo>
                    <a:pt x="892828" y="41254"/>
                    <a:pt x="898381" y="0"/>
                    <a:pt x="874581" y="0"/>
                  </a:cubicBezTo>
                  <a:cubicBezTo>
                    <a:pt x="851574" y="0"/>
                    <a:pt x="786519" y="57121"/>
                    <a:pt x="730191" y="127730"/>
                  </a:cubicBezTo>
                  <a:cubicBezTo>
                    <a:pt x="730191" y="127730"/>
                    <a:pt x="669896" y="203098"/>
                    <a:pt x="565174" y="291160"/>
                  </a:cubicBezTo>
                  <a:cubicBezTo>
                    <a:pt x="464418" y="376842"/>
                    <a:pt x="328755" y="427617"/>
                    <a:pt x="243866" y="527579"/>
                  </a:cubicBezTo>
                  <a:close/>
                </a:path>
              </a:pathLst>
            </a:custGeom>
            <a:grpFill/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8A793914-DF26-F099-2551-0081F072170E}"/>
                </a:ext>
              </a:extLst>
            </p:cNvPr>
            <p:cNvSpPr/>
            <p:nvPr/>
          </p:nvSpPr>
          <p:spPr>
            <a:xfrm>
              <a:off x="9179998" y="2389008"/>
              <a:ext cx="663273" cy="845852"/>
            </a:xfrm>
            <a:custGeom>
              <a:avLst/>
              <a:gdLst>
                <a:gd name="connsiteX0" fmla="*/ 43634 w 663273"/>
                <a:gd name="connsiteY0" fmla="*/ 782245 h 845852"/>
                <a:gd name="connsiteX1" fmla="*/ 304647 w 663273"/>
                <a:gd name="connsiteY1" fmla="*/ 314961 h 845852"/>
                <a:gd name="connsiteX2" fmla="*/ 613261 w 663273"/>
                <a:gd name="connsiteY2" fmla="*/ 103929 h 845852"/>
                <a:gd name="connsiteX3" fmla="*/ 645788 w 663273"/>
                <a:gd name="connsiteY3" fmla="*/ 73782 h 845852"/>
                <a:gd name="connsiteX4" fmla="*/ 639441 w 663273"/>
                <a:gd name="connsiteY4" fmla="*/ 0 h 845852"/>
                <a:gd name="connsiteX5" fmla="*/ 579147 w 663273"/>
                <a:gd name="connsiteY5" fmla="*/ 13487 h 845852"/>
                <a:gd name="connsiteX6" fmla="*/ 574387 w 663273"/>
                <a:gd name="connsiteY6" fmla="*/ 19834 h 845852"/>
                <a:gd name="connsiteX7" fmla="*/ 383982 w 663273"/>
                <a:gd name="connsiteY7" fmla="*/ 161844 h 845852"/>
                <a:gd name="connsiteX8" fmla="*/ 218965 w 663273"/>
                <a:gd name="connsiteY8" fmla="*/ 275293 h 845852"/>
                <a:gd name="connsiteX9" fmla="*/ 71402 w 663273"/>
                <a:gd name="connsiteY9" fmla="*/ 455384 h 845852"/>
                <a:gd name="connsiteX10" fmla="*/ 0 w 663273"/>
                <a:gd name="connsiteY10" fmla="*/ 765584 h 845852"/>
                <a:gd name="connsiteX11" fmla="*/ 0 w 663273"/>
                <a:gd name="connsiteY11" fmla="*/ 776691 h 845852"/>
                <a:gd name="connsiteX12" fmla="*/ 43634 w 663273"/>
                <a:gd name="connsiteY12" fmla="*/ 782245 h 845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63273" h="845852">
                  <a:moveTo>
                    <a:pt x="43634" y="782245"/>
                  </a:moveTo>
                  <a:cubicBezTo>
                    <a:pt x="43634" y="782245"/>
                    <a:pt x="128523" y="474424"/>
                    <a:pt x="304647" y="314961"/>
                  </a:cubicBezTo>
                  <a:cubicBezTo>
                    <a:pt x="395089" y="232452"/>
                    <a:pt x="522025" y="187231"/>
                    <a:pt x="613261" y="103929"/>
                  </a:cubicBezTo>
                  <a:cubicBezTo>
                    <a:pt x="645788" y="73782"/>
                    <a:pt x="645788" y="73782"/>
                    <a:pt x="645788" y="73782"/>
                  </a:cubicBezTo>
                  <a:cubicBezTo>
                    <a:pt x="671175" y="32527"/>
                    <a:pt x="668795" y="0"/>
                    <a:pt x="639441" y="0"/>
                  </a:cubicBezTo>
                  <a:cubicBezTo>
                    <a:pt x="611674" y="0"/>
                    <a:pt x="584700" y="5553"/>
                    <a:pt x="579147" y="13487"/>
                  </a:cubicBezTo>
                  <a:cubicBezTo>
                    <a:pt x="579147" y="13487"/>
                    <a:pt x="579147" y="13487"/>
                    <a:pt x="574387" y="19834"/>
                  </a:cubicBezTo>
                  <a:cubicBezTo>
                    <a:pt x="529959" y="81715"/>
                    <a:pt x="447450" y="119003"/>
                    <a:pt x="383982" y="161844"/>
                  </a:cubicBezTo>
                  <a:cubicBezTo>
                    <a:pt x="328448" y="198338"/>
                    <a:pt x="269740" y="232452"/>
                    <a:pt x="218965" y="275293"/>
                  </a:cubicBezTo>
                  <a:cubicBezTo>
                    <a:pt x="119003" y="357802"/>
                    <a:pt x="71402" y="455384"/>
                    <a:pt x="71402" y="455384"/>
                  </a:cubicBezTo>
                  <a:cubicBezTo>
                    <a:pt x="31734" y="537099"/>
                    <a:pt x="0" y="675935"/>
                    <a:pt x="0" y="765584"/>
                  </a:cubicBezTo>
                  <a:lnTo>
                    <a:pt x="0" y="776691"/>
                  </a:lnTo>
                  <a:cubicBezTo>
                    <a:pt x="0" y="866340"/>
                    <a:pt x="19834" y="869513"/>
                    <a:pt x="43634" y="782245"/>
                  </a:cubicBezTo>
                  <a:close/>
                </a:path>
              </a:pathLst>
            </a:custGeom>
            <a:grpFill/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48536635-0888-A641-842D-648313099AE3}"/>
                </a:ext>
              </a:extLst>
            </p:cNvPr>
            <p:cNvSpPr/>
            <p:nvPr/>
          </p:nvSpPr>
          <p:spPr>
            <a:xfrm>
              <a:off x="9179998" y="2389802"/>
              <a:ext cx="446842" cy="492472"/>
            </a:xfrm>
            <a:custGeom>
              <a:avLst/>
              <a:gdLst>
                <a:gd name="connsiteX0" fmla="*/ 1587 w 446842"/>
                <a:gd name="connsiteY0" fmla="*/ 491878 h 492472"/>
                <a:gd name="connsiteX1" fmla="*/ 191991 w 446842"/>
                <a:gd name="connsiteY1" fmla="*/ 245146 h 492472"/>
                <a:gd name="connsiteX2" fmla="*/ 419683 w 446842"/>
                <a:gd name="connsiteY2" fmla="*/ 61881 h 492472"/>
                <a:gd name="connsiteX3" fmla="*/ 439517 w 446842"/>
                <a:gd name="connsiteY3" fmla="*/ 45221 h 492472"/>
                <a:gd name="connsiteX4" fmla="*/ 410956 w 446842"/>
                <a:gd name="connsiteY4" fmla="*/ 0 h 492472"/>
                <a:gd name="connsiteX5" fmla="*/ 351455 w 446842"/>
                <a:gd name="connsiteY5" fmla="*/ 0 h 492472"/>
                <a:gd name="connsiteX6" fmla="*/ 350661 w 446842"/>
                <a:gd name="connsiteY6" fmla="*/ 793 h 492472"/>
                <a:gd name="connsiteX7" fmla="*/ 230865 w 446842"/>
                <a:gd name="connsiteY7" fmla="*/ 78542 h 492472"/>
                <a:gd name="connsiteX8" fmla="*/ 120589 w 446842"/>
                <a:gd name="connsiteY8" fmla="*/ 180091 h 492472"/>
                <a:gd name="connsiteX9" fmla="*/ 77748 w 446842"/>
                <a:gd name="connsiteY9" fmla="*/ 230865 h 492472"/>
                <a:gd name="connsiteX10" fmla="*/ 0 w 446842"/>
                <a:gd name="connsiteY10" fmla="*/ 414923 h 492472"/>
                <a:gd name="connsiteX11" fmla="*/ 1587 w 446842"/>
                <a:gd name="connsiteY11" fmla="*/ 491878 h 492472"/>
                <a:gd name="connsiteX12" fmla="*/ 1587 w 446842"/>
                <a:gd name="connsiteY12" fmla="*/ 491878 h 492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46842" h="492472">
                  <a:moveTo>
                    <a:pt x="1587" y="491878"/>
                  </a:moveTo>
                  <a:cubicBezTo>
                    <a:pt x="65055" y="409369"/>
                    <a:pt x="126143" y="325274"/>
                    <a:pt x="191991" y="245146"/>
                  </a:cubicBezTo>
                  <a:cubicBezTo>
                    <a:pt x="256253" y="166604"/>
                    <a:pt x="343521" y="126143"/>
                    <a:pt x="419683" y="61881"/>
                  </a:cubicBezTo>
                  <a:cubicBezTo>
                    <a:pt x="439517" y="45221"/>
                    <a:pt x="439517" y="45221"/>
                    <a:pt x="439517" y="45221"/>
                  </a:cubicBezTo>
                  <a:cubicBezTo>
                    <a:pt x="456177" y="20627"/>
                    <a:pt x="443484" y="0"/>
                    <a:pt x="410956" y="0"/>
                  </a:cubicBezTo>
                  <a:cubicBezTo>
                    <a:pt x="378429" y="0"/>
                    <a:pt x="351455" y="0"/>
                    <a:pt x="351455" y="0"/>
                  </a:cubicBezTo>
                  <a:cubicBezTo>
                    <a:pt x="351455" y="0"/>
                    <a:pt x="351455" y="0"/>
                    <a:pt x="350661" y="793"/>
                  </a:cubicBezTo>
                  <a:cubicBezTo>
                    <a:pt x="317341" y="30941"/>
                    <a:pt x="270533" y="52361"/>
                    <a:pt x="230865" y="78542"/>
                  </a:cubicBezTo>
                  <a:cubicBezTo>
                    <a:pt x="188024" y="105516"/>
                    <a:pt x="153117" y="142803"/>
                    <a:pt x="120589" y="180091"/>
                  </a:cubicBezTo>
                  <a:cubicBezTo>
                    <a:pt x="77748" y="230865"/>
                    <a:pt x="77748" y="230865"/>
                    <a:pt x="77748" y="230865"/>
                  </a:cubicBezTo>
                  <a:cubicBezTo>
                    <a:pt x="34114" y="287987"/>
                    <a:pt x="0" y="371289"/>
                    <a:pt x="0" y="414923"/>
                  </a:cubicBezTo>
                  <a:cubicBezTo>
                    <a:pt x="0" y="458557"/>
                    <a:pt x="793" y="494258"/>
                    <a:pt x="1587" y="491878"/>
                  </a:cubicBezTo>
                  <a:cubicBezTo>
                    <a:pt x="1587" y="492671"/>
                    <a:pt x="1587" y="492671"/>
                    <a:pt x="1587" y="491878"/>
                  </a:cubicBezTo>
                  <a:close/>
                </a:path>
              </a:pathLst>
            </a:custGeom>
            <a:grpFill/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205009D7-D381-1605-13F8-81DC90C641EA}"/>
                </a:ext>
              </a:extLst>
            </p:cNvPr>
            <p:cNvSpPr/>
            <p:nvPr/>
          </p:nvSpPr>
          <p:spPr>
            <a:xfrm>
              <a:off x="9179998" y="2389802"/>
              <a:ext cx="169230" cy="153416"/>
            </a:xfrm>
            <a:custGeom>
              <a:avLst/>
              <a:gdLst>
                <a:gd name="connsiteX0" fmla="*/ 107102 w 169230"/>
                <a:gd name="connsiteY0" fmla="*/ 96789 h 153416"/>
                <a:gd name="connsiteX1" fmla="*/ 152323 w 169230"/>
                <a:gd name="connsiteY1" fmla="*/ 43634 h 153416"/>
                <a:gd name="connsiteX2" fmla="*/ 164224 w 169230"/>
                <a:gd name="connsiteY2" fmla="*/ 28561 h 153416"/>
                <a:gd name="connsiteX3" fmla="*/ 126936 w 169230"/>
                <a:gd name="connsiteY3" fmla="*/ 0 h 153416"/>
                <a:gd name="connsiteX4" fmla="*/ 42841 w 169230"/>
                <a:gd name="connsiteY4" fmla="*/ 22214 h 153416"/>
                <a:gd name="connsiteX5" fmla="*/ 0 w 169230"/>
                <a:gd name="connsiteY5" fmla="*/ 134076 h 153416"/>
                <a:gd name="connsiteX6" fmla="*/ 107102 w 169230"/>
                <a:gd name="connsiteY6" fmla="*/ 96789 h 153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9230" h="153416">
                  <a:moveTo>
                    <a:pt x="107102" y="96789"/>
                  </a:moveTo>
                  <a:cubicBezTo>
                    <a:pt x="107102" y="96789"/>
                    <a:pt x="107102" y="96789"/>
                    <a:pt x="152323" y="43634"/>
                  </a:cubicBezTo>
                  <a:cubicBezTo>
                    <a:pt x="164224" y="28561"/>
                    <a:pt x="164224" y="28561"/>
                    <a:pt x="164224" y="28561"/>
                  </a:cubicBezTo>
                  <a:cubicBezTo>
                    <a:pt x="178504" y="12694"/>
                    <a:pt x="161050" y="0"/>
                    <a:pt x="126936" y="0"/>
                  </a:cubicBezTo>
                  <a:cubicBezTo>
                    <a:pt x="92029" y="0"/>
                    <a:pt x="53948" y="10314"/>
                    <a:pt x="42841" y="22214"/>
                  </a:cubicBezTo>
                  <a:cubicBezTo>
                    <a:pt x="31734" y="34114"/>
                    <a:pt x="0" y="97582"/>
                    <a:pt x="0" y="134076"/>
                  </a:cubicBezTo>
                  <a:cubicBezTo>
                    <a:pt x="0" y="170571"/>
                    <a:pt x="48394" y="153910"/>
                    <a:pt x="107102" y="96789"/>
                  </a:cubicBezTo>
                  <a:close/>
                </a:path>
              </a:pathLst>
            </a:custGeom>
            <a:grpFill/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2" name="矩形 21">
            <a:extLst>
              <a:ext uri="{FF2B5EF4-FFF2-40B4-BE49-F238E27FC236}">
                <a16:creationId xmlns:a16="http://schemas.microsoft.com/office/drawing/2014/main" id="{5002B563-A2AF-CC14-9BA8-2C57A906A9CF}"/>
              </a:ext>
            </a:extLst>
          </p:cNvPr>
          <p:cNvSpPr/>
          <p:nvPr/>
        </p:nvSpPr>
        <p:spPr>
          <a:xfrm>
            <a:off x="0" y="4591455"/>
            <a:ext cx="12192000" cy="226654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7868CF94-2E6E-781F-9705-9908D2ECA416}"/>
              </a:ext>
            </a:extLst>
          </p:cNvPr>
          <p:cNvSpPr txBox="1"/>
          <p:nvPr/>
        </p:nvSpPr>
        <p:spPr>
          <a:xfrm>
            <a:off x="3936997" y="4888072"/>
            <a:ext cx="431800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spc="-300">
                <a:solidFill>
                  <a:schemeClr val="bg1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rPr>
              <a:t>Powerpoint Templet</a:t>
            </a:r>
            <a:endParaRPr lang="zh-CN" altLang="en-US" sz="4400" b="1" spc="-300">
              <a:solidFill>
                <a:schemeClr val="bg1"/>
              </a:solidFill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15DB6EFB-0EF5-209E-70BE-686C38C06357}"/>
              </a:ext>
            </a:extLst>
          </p:cNvPr>
          <p:cNvSpPr txBox="1"/>
          <p:nvPr/>
        </p:nvSpPr>
        <p:spPr>
          <a:xfrm>
            <a:off x="1611884" y="5813452"/>
            <a:ext cx="896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pc="-150">
                <a:solidFill>
                  <a:schemeClr val="bg1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rPr>
              <a:t>fusce est. vivamus a tellus. pellentesque habitant morbi tristique senectus et netus et malesuada fames ac turpis egestas. proin pharetra nonummy pede.</a:t>
            </a:r>
            <a:endParaRPr lang="zh-CN" altLang="en-US" spc="-150">
              <a:solidFill>
                <a:schemeClr val="bg1"/>
              </a:solidFill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85673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1" name="组合 530">
            <a:extLst>
              <a:ext uri="{FF2B5EF4-FFF2-40B4-BE49-F238E27FC236}">
                <a16:creationId xmlns:a16="http://schemas.microsoft.com/office/drawing/2014/main" id="{79764F60-8C99-D583-43AB-59841397BE33}"/>
              </a:ext>
            </a:extLst>
          </p:cNvPr>
          <p:cNvGrpSpPr/>
          <p:nvPr/>
        </p:nvGrpSpPr>
        <p:grpSpPr>
          <a:xfrm>
            <a:off x="0" y="0"/>
            <a:ext cx="12869334" cy="685800"/>
            <a:chOff x="-1" y="0"/>
            <a:chExt cx="12869334" cy="677334"/>
          </a:xfrm>
        </p:grpSpPr>
        <p:sp>
          <p:nvSpPr>
            <p:cNvPr id="458" name="矩形 457">
              <a:extLst>
                <a:ext uri="{FF2B5EF4-FFF2-40B4-BE49-F238E27FC236}">
                  <a16:creationId xmlns:a16="http://schemas.microsoft.com/office/drawing/2014/main" id="{08799DC9-6595-6284-CD3D-569008F473C9}"/>
                </a:ext>
              </a:extLst>
            </p:cNvPr>
            <p:cNvSpPr/>
            <p:nvPr/>
          </p:nvSpPr>
          <p:spPr>
            <a:xfrm>
              <a:off x="-1" y="0"/>
              <a:ext cx="677333" cy="67733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9" name="矩形 458">
              <a:extLst>
                <a:ext uri="{FF2B5EF4-FFF2-40B4-BE49-F238E27FC236}">
                  <a16:creationId xmlns:a16="http://schemas.microsoft.com/office/drawing/2014/main" id="{B443EA73-2F30-E87E-9B2E-47DA23265480}"/>
                </a:ext>
              </a:extLst>
            </p:cNvPr>
            <p:cNvSpPr/>
            <p:nvPr/>
          </p:nvSpPr>
          <p:spPr>
            <a:xfrm>
              <a:off x="677332" y="0"/>
              <a:ext cx="677333" cy="6773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0" name="矩形 459">
              <a:extLst>
                <a:ext uri="{FF2B5EF4-FFF2-40B4-BE49-F238E27FC236}">
                  <a16:creationId xmlns:a16="http://schemas.microsoft.com/office/drawing/2014/main" id="{11E02925-11AF-45BB-D301-1E80C450E8A2}"/>
                </a:ext>
              </a:extLst>
            </p:cNvPr>
            <p:cNvSpPr/>
            <p:nvPr/>
          </p:nvSpPr>
          <p:spPr>
            <a:xfrm>
              <a:off x="1354666" y="0"/>
              <a:ext cx="677333" cy="67733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1" name="矩形 460">
              <a:extLst>
                <a:ext uri="{FF2B5EF4-FFF2-40B4-BE49-F238E27FC236}">
                  <a16:creationId xmlns:a16="http://schemas.microsoft.com/office/drawing/2014/main" id="{6917592E-D5CB-C1CA-2B1C-EB85748A20B2}"/>
                </a:ext>
              </a:extLst>
            </p:cNvPr>
            <p:cNvSpPr/>
            <p:nvPr/>
          </p:nvSpPr>
          <p:spPr>
            <a:xfrm>
              <a:off x="2031999" y="0"/>
              <a:ext cx="677333" cy="6773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2" name="矩形 461">
              <a:extLst>
                <a:ext uri="{FF2B5EF4-FFF2-40B4-BE49-F238E27FC236}">
                  <a16:creationId xmlns:a16="http://schemas.microsoft.com/office/drawing/2014/main" id="{04960F5D-3B2C-7D92-4D31-0AC50C633C2C}"/>
                </a:ext>
              </a:extLst>
            </p:cNvPr>
            <p:cNvSpPr/>
            <p:nvPr/>
          </p:nvSpPr>
          <p:spPr>
            <a:xfrm>
              <a:off x="2709333" y="0"/>
              <a:ext cx="677333" cy="67733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3" name="矩形 462">
              <a:extLst>
                <a:ext uri="{FF2B5EF4-FFF2-40B4-BE49-F238E27FC236}">
                  <a16:creationId xmlns:a16="http://schemas.microsoft.com/office/drawing/2014/main" id="{29ECF999-6E4D-0B79-0B47-C787ABA52FA3}"/>
                </a:ext>
              </a:extLst>
            </p:cNvPr>
            <p:cNvSpPr/>
            <p:nvPr/>
          </p:nvSpPr>
          <p:spPr>
            <a:xfrm>
              <a:off x="3386666" y="0"/>
              <a:ext cx="677333" cy="6773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4" name="矩形 463">
              <a:extLst>
                <a:ext uri="{FF2B5EF4-FFF2-40B4-BE49-F238E27FC236}">
                  <a16:creationId xmlns:a16="http://schemas.microsoft.com/office/drawing/2014/main" id="{2971AE4D-1F43-2D8A-4D12-29ED25CA4E73}"/>
                </a:ext>
              </a:extLst>
            </p:cNvPr>
            <p:cNvSpPr/>
            <p:nvPr/>
          </p:nvSpPr>
          <p:spPr>
            <a:xfrm>
              <a:off x="4063999" y="0"/>
              <a:ext cx="677333" cy="67733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5" name="矩形 464">
              <a:extLst>
                <a:ext uri="{FF2B5EF4-FFF2-40B4-BE49-F238E27FC236}">
                  <a16:creationId xmlns:a16="http://schemas.microsoft.com/office/drawing/2014/main" id="{BA1B3FCB-690B-1FE3-6949-8417B12A89F8}"/>
                </a:ext>
              </a:extLst>
            </p:cNvPr>
            <p:cNvSpPr/>
            <p:nvPr/>
          </p:nvSpPr>
          <p:spPr>
            <a:xfrm>
              <a:off x="4741333" y="0"/>
              <a:ext cx="677333" cy="6773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6" name="矩形 465">
              <a:extLst>
                <a:ext uri="{FF2B5EF4-FFF2-40B4-BE49-F238E27FC236}">
                  <a16:creationId xmlns:a16="http://schemas.microsoft.com/office/drawing/2014/main" id="{1ABBE100-BD86-FAEF-526F-4B6255FDBC46}"/>
                </a:ext>
              </a:extLst>
            </p:cNvPr>
            <p:cNvSpPr/>
            <p:nvPr/>
          </p:nvSpPr>
          <p:spPr>
            <a:xfrm>
              <a:off x="5418666" y="0"/>
              <a:ext cx="677333" cy="67733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7" name="矩形 466">
              <a:extLst>
                <a:ext uri="{FF2B5EF4-FFF2-40B4-BE49-F238E27FC236}">
                  <a16:creationId xmlns:a16="http://schemas.microsoft.com/office/drawing/2014/main" id="{4903441E-82FB-18E9-838D-09E1F41FAFC6}"/>
                </a:ext>
              </a:extLst>
            </p:cNvPr>
            <p:cNvSpPr/>
            <p:nvPr/>
          </p:nvSpPr>
          <p:spPr>
            <a:xfrm>
              <a:off x="6096000" y="0"/>
              <a:ext cx="677333" cy="6773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8" name="矩形 467">
              <a:extLst>
                <a:ext uri="{FF2B5EF4-FFF2-40B4-BE49-F238E27FC236}">
                  <a16:creationId xmlns:a16="http://schemas.microsoft.com/office/drawing/2014/main" id="{6FD37634-F84F-D431-FB07-4323FD4B864C}"/>
                </a:ext>
              </a:extLst>
            </p:cNvPr>
            <p:cNvSpPr/>
            <p:nvPr/>
          </p:nvSpPr>
          <p:spPr>
            <a:xfrm>
              <a:off x="6773333" y="0"/>
              <a:ext cx="677333" cy="67733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9" name="矩形 468">
              <a:extLst>
                <a:ext uri="{FF2B5EF4-FFF2-40B4-BE49-F238E27FC236}">
                  <a16:creationId xmlns:a16="http://schemas.microsoft.com/office/drawing/2014/main" id="{1146D0B4-9CD5-AEC6-0CC3-AC3E274EE83E}"/>
                </a:ext>
              </a:extLst>
            </p:cNvPr>
            <p:cNvSpPr/>
            <p:nvPr/>
          </p:nvSpPr>
          <p:spPr>
            <a:xfrm>
              <a:off x="7450666" y="0"/>
              <a:ext cx="677333" cy="6773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0" name="矩形 469">
              <a:extLst>
                <a:ext uri="{FF2B5EF4-FFF2-40B4-BE49-F238E27FC236}">
                  <a16:creationId xmlns:a16="http://schemas.microsoft.com/office/drawing/2014/main" id="{4F6BDD13-CB8B-07C9-4DBC-C97D0F9A3C9A}"/>
                </a:ext>
              </a:extLst>
            </p:cNvPr>
            <p:cNvSpPr/>
            <p:nvPr/>
          </p:nvSpPr>
          <p:spPr>
            <a:xfrm>
              <a:off x="8128000" y="0"/>
              <a:ext cx="677333" cy="67733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1" name="矩形 470">
              <a:extLst>
                <a:ext uri="{FF2B5EF4-FFF2-40B4-BE49-F238E27FC236}">
                  <a16:creationId xmlns:a16="http://schemas.microsoft.com/office/drawing/2014/main" id="{6EB234F4-27BA-0F54-BFDE-048818314E1B}"/>
                </a:ext>
              </a:extLst>
            </p:cNvPr>
            <p:cNvSpPr/>
            <p:nvPr/>
          </p:nvSpPr>
          <p:spPr>
            <a:xfrm>
              <a:off x="8805333" y="0"/>
              <a:ext cx="677333" cy="6773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4" name="矩形 473">
              <a:extLst>
                <a:ext uri="{FF2B5EF4-FFF2-40B4-BE49-F238E27FC236}">
                  <a16:creationId xmlns:a16="http://schemas.microsoft.com/office/drawing/2014/main" id="{EFE0B44B-AEE9-F14E-EB4E-BFD926BD85C3}"/>
                </a:ext>
              </a:extLst>
            </p:cNvPr>
            <p:cNvSpPr/>
            <p:nvPr/>
          </p:nvSpPr>
          <p:spPr>
            <a:xfrm>
              <a:off x="9482666" y="0"/>
              <a:ext cx="677333" cy="67733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5" name="矩形 474">
              <a:extLst>
                <a:ext uri="{FF2B5EF4-FFF2-40B4-BE49-F238E27FC236}">
                  <a16:creationId xmlns:a16="http://schemas.microsoft.com/office/drawing/2014/main" id="{F409AACF-89A2-8AE8-13B9-573EE84AE877}"/>
                </a:ext>
              </a:extLst>
            </p:cNvPr>
            <p:cNvSpPr/>
            <p:nvPr/>
          </p:nvSpPr>
          <p:spPr>
            <a:xfrm>
              <a:off x="10160000" y="0"/>
              <a:ext cx="677333" cy="6773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6" name="矩形 475">
              <a:extLst>
                <a:ext uri="{FF2B5EF4-FFF2-40B4-BE49-F238E27FC236}">
                  <a16:creationId xmlns:a16="http://schemas.microsoft.com/office/drawing/2014/main" id="{9FB074A3-B363-6B7C-2C28-8FCEA8239850}"/>
                </a:ext>
              </a:extLst>
            </p:cNvPr>
            <p:cNvSpPr/>
            <p:nvPr/>
          </p:nvSpPr>
          <p:spPr>
            <a:xfrm>
              <a:off x="10837333" y="0"/>
              <a:ext cx="677333" cy="67733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7" name="矩形 476">
              <a:extLst>
                <a:ext uri="{FF2B5EF4-FFF2-40B4-BE49-F238E27FC236}">
                  <a16:creationId xmlns:a16="http://schemas.microsoft.com/office/drawing/2014/main" id="{6C5CFA6D-3CBA-816A-0E1E-FC35CF570B74}"/>
                </a:ext>
              </a:extLst>
            </p:cNvPr>
            <p:cNvSpPr/>
            <p:nvPr/>
          </p:nvSpPr>
          <p:spPr>
            <a:xfrm>
              <a:off x="11514667" y="0"/>
              <a:ext cx="677333" cy="6773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0" name="矩形 529">
              <a:extLst>
                <a:ext uri="{FF2B5EF4-FFF2-40B4-BE49-F238E27FC236}">
                  <a16:creationId xmlns:a16="http://schemas.microsoft.com/office/drawing/2014/main" id="{D54E86FF-FA29-BA9F-1F1D-33B662AFE3EA}"/>
                </a:ext>
              </a:extLst>
            </p:cNvPr>
            <p:cNvSpPr/>
            <p:nvPr/>
          </p:nvSpPr>
          <p:spPr>
            <a:xfrm>
              <a:off x="12192000" y="0"/>
              <a:ext cx="677333" cy="67733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72" name="组合 571">
            <a:extLst>
              <a:ext uri="{FF2B5EF4-FFF2-40B4-BE49-F238E27FC236}">
                <a16:creationId xmlns:a16="http://schemas.microsoft.com/office/drawing/2014/main" id="{5392F87C-F47F-6913-DFC6-3EFB9CFA818B}"/>
              </a:ext>
            </a:extLst>
          </p:cNvPr>
          <p:cNvGrpSpPr/>
          <p:nvPr/>
        </p:nvGrpSpPr>
        <p:grpSpPr>
          <a:xfrm>
            <a:off x="0" y="1371600"/>
            <a:ext cx="12869334" cy="685800"/>
            <a:chOff x="-1" y="0"/>
            <a:chExt cx="12869334" cy="677334"/>
          </a:xfrm>
        </p:grpSpPr>
        <p:sp>
          <p:nvSpPr>
            <p:cNvPr id="573" name="矩形 572">
              <a:extLst>
                <a:ext uri="{FF2B5EF4-FFF2-40B4-BE49-F238E27FC236}">
                  <a16:creationId xmlns:a16="http://schemas.microsoft.com/office/drawing/2014/main" id="{A59C3832-9DCB-D2EB-897C-F88E408C8F95}"/>
                </a:ext>
              </a:extLst>
            </p:cNvPr>
            <p:cNvSpPr/>
            <p:nvPr/>
          </p:nvSpPr>
          <p:spPr>
            <a:xfrm>
              <a:off x="-1" y="0"/>
              <a:ext cx="677333" cy="67733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4" name="矩形 573">
              <a:extLst>
                <a:ext uri="{FF2B5EF4-FFF2-40B4-BE49-F238E27FC236}">
                  <a16:creationId xmlns:a16="http://schemas.microsoft.com/office/drawing/2014/main" id="{C8F40B60-9D15-DBA5-32E5-07A0E48F46D8}"/>
                </a:ext>
              </a:extLst>
            </p:cNvPr>
            <p:cNvSpPr/>
            <p:nvPr/>
          </p:nvSpPr>
          <p:spPr>
            <a:xfrm>
              <a:off x="677332" y="0"/>
              <a:ext cx="677333" cy="6773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5" name="矩形 574">
              <a:extLst>
                <a:ext uri="{FF2B5EF4-FFF2-40B4-BE49-F238E27FC236}">
                  <a16:creationId xmlns:a16="http://schemas.microsoft.com/office/drawing/2014/main" id="{EE2E7578-B0EA-4D70-D652-352503A912FC}"/>
                </a:ext>
              </a:extLst>
            </p:cNvPr>
            <p:cNvSpPr/>
            <p:nvPr/>
          </p:nvSpPr>
          <p:spPr>
            <a:xfrm>
              <a:off x="1354666" y="0"/>
              <a:ext cx="677333" cy="67733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6" name="矩形 575">
              <a:extLst>
                <a:ext uri="{FF2B5EF4-FFF2-40B4-BE49-F238E27FC236}">
                  <a16:creationId xmlns:a16="http://schemas.microsoft.com/office/drawing/2014/main" id="{FD613B28-65F2-6BAD-A797-4CAFF68F07C3}"/>
                </a:ext>
              </a:extLst>
            </p:cNvPr>
            <p:cNvSpPr/>
            <p:nvPr/>
          </p:nvSpPr>
          <p:spPr>
            <a:xfrm>
              <a:off x="2031999" y="0"/>
              <a:ext cx="677333" cy="6773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7" name="矩形 576">
              <a:extLst>
                <a:ext uri="{FF2B5EF4-FFF2-40B4-BE49-F238E27FC236}">
                  <a16:creationId xmlns:a16="http://schemas.microsoft.com/office/drawing/2014/main" id="{0DF7F96E-4969-BEBF-CF03-AFA5467C3DBD}"/>
                </a:ext>
              </a:extLst>
            </p:cNvPr>
            <p:cNvSpPr/>
            <p:nvPr/>
          </p:nvSpPr>
          <p:spPr>
            <a:xfrm>
              <a:off x="2709333" y="0"/>
              <a:ext cx="677333" cy="67733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8" name="矩形 577">
              <a:extLst>
                <a:ext uri="{FF2B5EF4-FFF2-40B4-BE49-F238E27FC236}">
                  <a16:creationId xmlns:a16="http://schemas.microsoft.com/office/drawing/2014/main" id="{08973339-6CA0-833F-65F3-0841EB205BF4}"/>
                </a:ext>
              </a:extLst>
            </p:cNvPr>
            <p:cNvSpPr/>
            <p:nvPr/>
          </p:nvSpPr>
          <p:spPr>
            <a:xfrm>
              <a:off x="3386666" y="0"/>
              <a:ext cx="677333" cy="6773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9" name="矩形 578">
              <a:extLst>
                <a:ext uri="{FF2B5EF4-FFF2-40B4-BE49-F238E27FC236}">
                  <a16:creationId xmlns:a16="http://schemas.microsoft.com/office/drawing/2014/main" id="{B37A9A4E-2BDD-4F6C-2183-C867A78D9C84}"/>
                </a:ext>
              </a:extLst>
            </p:cNvPr>
            <p:cNvSpPr/>
            <p:nvPr/>
          </p:nvSpPr>
          <p:spPr>
            <a:xfrm>
              <a:off x="4063999" y="0"/>
              <a:ext cx="677333" cy="67733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0" name="矩形 579">
              <a:extLst>
                <a:ext uri="{FF2B5EF4-FFF2-40B4-BE49-F238E27FC236}">
                  <a16:creationId xmlns:a16="http://schemas.microsoft.com/office/drawing/2014/main" id="{FE480DC6-2056-205F-C7F7-9DDB600248B1}"/>
                </a:ext>
              </a:extLst>
            </p:cNvPr>
            <p:cNvSpPr/>
            <p:nvPr/>
          </p:nvSpPr>
          <p:spPr>
            <a:xfrm>
              <a:off x="4741333" y="0"/>
              <a:ext cx="677333" cy="6773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1" name="矩形 580">
              <a:extLst>
                <a:ext uri="{FF2B5EF4-FFF2-40B4-BE49-F238E27FC236}">
                  <a16:creationId xmlns:a16="http://schemas.microsoft.com/office/drawing/2014/main" id="{20D49EB2-CF59-A4E4-0736-5749B4E62CDA}"/>
                </a:ext>
              </a:extLst>
            </p:cNvPr>
            <p:cNvSpPr/>
            <p:nvPr/>
          </p:nvSpPr>
          <p:spPr>
            <a:xfrm>
              <a:off x="5418666" y="0"/>
              <a:ext cx="677333" cy="67733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2" name="矩形 581">
              <a:extLst>
                <a:ext uri="{FF2B5EF4-FFF2-40B4-BE49-F238E27FC236}">
                  <a16:creationId xmlns:a16="http://schemas.microsoft.com/office/drawing/2014/main" id="{25DF3881-6CCF-69C1-8DFE-00119C73351A}"/>
                </a:ext>
              </a:extLst>
            </p:cNvPr>
            <p:cNvSpPr/>
            <p:nvPr/>
          </p:nvSpPr>
          <p:spPr>
            <a:xfrm>
              <a:off x="6096000" y="0"/>
              <a:ext cx="677333" cy="6773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3" name="矩形 582">
              <a:extLst>
                <a:ext uri="{FF2B5EF4-FFF2-40B4-BE49-F238E27FC236}">
                  <a16:creationId xmlns:a16="http://schemas.microsoft.com/office/drawing/2014/main" id="{B2A4D434-D967-6B12-537D-8371AFF095ED}"/>
                </a:ext>
              </a:extLst>
            </p:cNvPr>
            <p:cNvSpPr/>
            <p:nvPr/>
          </p:nvSpPr>
          <p:spPr>
            <a:xfrm>
              <a:off x="6773333" y="0"/>
              <a:ext cx="677333" cy="67733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4" name="矩形 583">
              <a:extLst>
                <a:ext uri="{FF2B5EF4-FFF2-40B4-BE49-F238E27FC236}">
                  <a16:creationId xmlns:a16="http://schemas.microsoft.com/office/drawing/2014/main" id="{C9BCC7CD-C431-E794-FA78-D2036BB02C42}"/>
                </a:ext>
              </a:extLst>
            </p:cNvPr>
            <p:cNvSpPr/>
            <p:nvPr/>
          </p:nvSpPr>
          <p:spPr>
            <a:xfrm>
              <a:off x="7450666" y="0"/>
              <a:ext cx="677333" cy="6773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5" name="矩形 584">
              <a:extLst>
                <a:ext uri="{FF2B5EF4-FFF2-40B4-BE49-F238E27FC236}">
                  <a16:creationId xmlns:a16="http://schemas.microsoft.com/office/drawing/2014/main" id="{93F0C7EB-E3A9-2C02-F9A8-9195AC4C3DC9}"/>
                </a:ext>
              </a:extLst>
            </p:cNvPr>
            <p:cNvSpPr/>
            <p:nvPr/>
          </p:nvSpPr>
          <p:spPr>
            <a:xfrm>
              <a:off x="8128000" y="0"/>
              <a:ext cx="677333" cy="67733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6" name="矩形 585">
              <a:extLst>
                <a:ext uri="{FF2B5EF4-FFF2-40B4-BE49-F238E27FC236}">
                  <a16:creationId xmlns:a16="http://schemas.microsoft.com/office/drawing/2014/main" id="{31BF8500-A215-B8BC-8DF4-13EE50E60276}"/>
                </a:ext>
              </a:extLst>
            </p:cNvPr>
            <p:cNvSpPr/>
            <p:nvPr/>
          </p:nvSpPr>
          <p:spPr>
            <a:xfrm>
              <a:off x="8805333" y="0"/>
              <a:ext cx="677333" cy="6773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7" name="矩形 586">
              <a:extLst>
                <a:ext uri="{FF2B5EF4-FFF2-40B4-BE49-F238E27FC236}">
                  <a16:creationId xmlns:a16="http://schemas.microsoft.com/office/drawing/2014/main" id="{706BE851-3E93-7DC9-52A6-6A5A67B0F111}"/>
                </a:ext>
              </a:extLst>
            </p:cNvPr>
            <p:cNvSpPr/>
            <p:nvPr/>
          </p:nvSpPr>
          <p:spPr>
            <a:xfrm>
              <a:off x="9482666" y="0"/>
              <a:ext cx="677333" cy="67733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8" name="矩形 587">
              <a:extLst>
                <a:ext uri="{FF2B5EF4-FFF2-40B4-BE49-F238E27FC236}">
                  <a16:creationId xmlns:a16="http://schemas.microsoft.com/office/drawing/2014/main" id="{F89A5FEF-4B3E-4041-4013-AF7168C00997}"/>
                </a:ext>
              </a:extLst>
            </p:cNvPr>
            <p:cNvSpPr/>
            <p:nvPr/>
          </p:nvSpPr>
          <p:spPr>
            <a:xfrm>
              <a:off x="10160000" y="0"/>
              <a:ext cx="677333" cy="6773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9" name="矩形 588">
              <a:extLst>
                <a:ext uri="{FF2B5EF4-FFF2-40B4-BE49-F238E27FC236}">
                  <a16:creationId xmlns:a16="http://schemas.microsoft.com/office/drawing/2014/main" id="{563495FD-F6C2-CB7A-9B72-49CD9A42AA8B}"/>
                </a:ext>
              </a:extLst>
            </p:cNvPr>
            <p:cNvSpPr/>
            <p:nvPr/>
          </p:nvSpPr>
          <p:spPr>
            <a:xfrm>
              <a:off x="10837333" y="0"/>
              <a:ext cx="677333" cy="67733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0" name="矩形 589">
              <a:extLst>
                <a:ext uri="{FF2B5EF4-FFF2-40B4-BE49-F238E27FC236}">
                  <a16:creationId xmlns:a16="http://schemas.microsoft.com/office/drawing/2014/main" id="{F75DD9C9-7E07-7B38-C7BE-0AF83DD3CD94}"/>
                </a:ext>
              </a:extLst>
            </p:cNvPr>
            <p:cNvSpPr/>
            <p:nvPr/>
          </p:nvSpPr>
          <p:spPr>
            <a:xfrm>
              <a:off x="11514667" y="0"/>
              <a:ext cx="677333" cy="6773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1" name="矩形 590">
              <a:extLst>
                <a:ext uri="{FF2B5EF4-FFF2-40B4-BE49-F238E27FC236}">
                  <a16:creationId xmlns:a16="http://schemas.microsoft.com/office/drawing/2014/main" id="{7C455E89-44FB-62FE-83EA-3C62C65BAE12}"/>
                </a:ext>
              </a:extLst>
            </p:cNvPr>
            <p:cNvSpPr/>
            <p:nvPr/>
          </p:nvSpPr>
          <p:spPr>
            <a:xfrm>
              <a:off x="12192000" y="0"/>
              <a:ext cx="677333" cy="67733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2" name="组合 611">
            <a:extLst>
              <a:ext uri="{FF2B5EF4-FFF2-40B4-BE49-F238E27FC236}">
                <a16:creationId xmlns:a16="http://schemas.microsoft.com/office/drawing/2014/main" id="{80E043A2-31A0-52C3-E641-CB8029A43836}"/>
              </a:ext>
            </a:extLst>
          </p:cNvPr>
          <p:cNvGrpSpPr/>
          <p:nvPr/>
        </p:nvGrpSpPr>
        <p:grpSpPr>
          <a:xfrm>
            <a:off x="0" y="2743200"/>
            <a:ext cx="12869334" cy="685800"/>
            <a:chOff x="-1" y="0"/>
            <a:chExt cx="12869334" cy="677334"/>
          </a:xfrm>
        </p:grpSpPr>
        <p:sp>
          <p:nvSpPr>
            <p:cNvPr id="613" name="矩形 612">
              <a:extLst>
                <a:ext uri="{FF2B5EF4-FFF2-40B4-BE49-F238E27FC236}">
                  <a16:creationId xmlns:a16="http://schemas.microsoft.com/office/drawing/2014/main" id="{96EDEB66-9E88-0FA7-03BA-37C05EA0AB45}"/>
                </a:ext>
              </a:extLst>
            </p:cNvPr>
            <p:cNvSpPr/>
            <p:nvPr/>
          </p:nvSpPr>
          <p:spPr>
            <a:xfrm>
              <a:off x="-1" y="0"/>
              <a:ext cx="677333" cy="67733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4" name="矩形 613">
              <a:extLst>
                <a:ext uri="{FF2B5EF4-FFF2-40B4-BE49-F238E27FC236}">
                  <a16:creationId xmlns:a16="http://schemas.microsoft.com/office/drawing/2014/main" id="{3F9C4799-C957-2026-FBA8-40FAB5FB0814}"/>
                </a:ext>
              </a:extLst>
            </p:cNvPr>
            <p:cNvSpPr/>
            <p:nvPr/>
          </p:nvSpPr>
          <p:spPr>
            <a:xfrm>
              <a:off x="677332" y="0"/>
              <a:ext cx="677333" cy="6773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5" name="矩形 614">
              <a:extLst>
                <a:ext uri="{FF2B5EF4-FFF2-40B4-BE49-F238E27FC236}">
                  <a16:creationId xmlns:a16="http://schemas.microsoft.com/office/drawing/2014/main" id="{2B95660E-8A2C-06E8-2418-709D73A983C8}"/>
                </a:ext>
              </a:extLst>
            </p:cNvPr>
            <p:cNvSpPr/>
            <p:nvPr/>
          </p:nvSpPr>
          <p:spPr>
            <a:xfrm>
              <a:off x="1354666" y="0"/>
              <a:ext cx="677333" cy="67733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6" name="矩形 615">
              <a:extLst>
                <a:ext uri="{FF2B5EF4-FFF2-40B4-BE49-F238E27FC236}">
                  <a16:creationId xmlns:a16="http://schemas.microsoft.com/office/drawing/2014/main" id="{C7299857-94A3-6098-C296-8E383D8C93C1}"/>
                </a:ext>
              </a:extLst>
            </p:cNvPr>
            <p:cNvSpPr/>
            <p:nvPr/>
          </p:nvSpPr>
          <p:spPr>
            <a:xfrm>
              <a:off x="2031999" y="0"/>
              <a:ext cx="677333" cy="6773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7" name="矩形 616">
              <a:extLst>
                <a:ext uri="{FF2B5EF4-FFF2-40B4-BE49-F238E27FC236}">
                  <a16:creationId xmlns:a16="http://schemas.microsoft.com/office/drawing/2014/main" id="{D03334AE-2A15-7443-7603-2E0E29A9521F}"/>
                </a:ext>
              </a:extLst>
            </p:cNvPr>
            <p:cNvSpPr/>
            <p:nvPr/>
          </p:nvSpPr>
          <p:spPr>
            <a:xfrm>
              <a:off x="2709333" y="0"/>
              <a:ext cx="677333" cy="67733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8" name="矩形 617">
              <a:extLst>
                <a:ext uri="{FF2B5EF4-FFF2-40B4-BE49-F238E27FC236}">
                  <a16:creationId xmlns:a16="http://schemas.microsoft.com/office/drawing/2014/main" id="{92D3FA1B-8ACA-E3E7-9A98-2FB0FC4BFD68}"/>
                </a:ext>
              </a:extLst>
            </p:cNvPr>
            <p:cNvSpPr/>
            <p:nvPr/>
          </p:nvSpPr>
          <p:spPr>
            <a:xfrm>
              <a:off x="3386666" y="0"/>
              <a:ext cx="677333" cy="6773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9" name="矩形 618">
              <a:extLst>
                <a:ext uri="{FF2B5EF4-FFF2-40B4-BE49-F238E27FC236}">
                  <a16:creationId xmlns:a16="http://schemas.microsoft.com/office/drawing/2014/main" id="{82504E0F-EDA7-F68D-CE38-CF3F05AB1E70}"/>
                </a:ext>
              </a:extLst>
            </p:cNvPr>
            <p:cNvSpPr/>
            <p:nvPr/>
          </p:nvSpPr>
          <p:spPr>
            <a:xfrm>
              <a:off x="4063999" y="0"/>
              <a:ext cx="677333" cy="67733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0" name="矩形 619">
              <a:extLst>
                <a:ext uri="{FF2B5EF4-FFF2-40B4-BE49-F238E27FC236}">
                  <a16:creationId xmlns:a16="http://schemas.microsoft.com/office/drawing/2014/main" id="{335E47BD-B980-FD41-3512-57D92B4AC301}"/>
                </a:ext>
              </a:extLst>
            </p:cNvPr>
            <p:cNvSpPr/>
            <p:nvPr/>
          </p:nvSpPr>
          <p:spPr>
            <a:xfrm>
              <a:off x="4741333" y="0"/>
              <a:ext cx="677333" cy="6773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1" name="矩形 620">
              <a:extLst>
                <a:ext uri="{FF2B5EF4-FFF2-40B4-BE49-F238E27FC236}">
                  <a16:creationId xmlns:a16="http://schemas.microsoft.com/office/drawing/2014/main" id="{0209B364-570D-FA23-E37D-AE900AF62FDA}"/>
                </a:ext>
              </a:extLst>
            </p:cNvPr>
            <p:cNvSpPr/>
            <p:nvPr/>
          </p:nvSpPr>
          <p:spPr>
            <a:xfrm>
              <a:off x="5418666" y="0"/>
              <a:ext cx="677333" cy="67733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2" name="矩形 621">
              <a:extLst>
                <a:ext uri="{FF2B5EF4-FFF2-40B4-BE49-F238E27FC236}">
                  <a16:creationId xmlns:a16="http://schemas.microsoft.com/office/drawing/2014/main" id="{40E29AFF-0BEB-56A8-D9A7-68A91054E554}"/>
                </a:ext>
              </a:extLst>
            </p:cNvPr>
            <p:cNvSpPr/>
            <p:nvPr/>
          </p:nvSpPr>
          <p:spPr>
            <a:xfrm>
              <a:off x="6096000" y="0"/>
              <a:ext cx="677333" cy="6773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3" name="矩形 622">
              <a:extLst>
                <a:ext uri="{FF2B5EF4-FFF2-40B4-BE49-F238E27FC236}">
                  <a16:creationId xmlns:a16="http://schemas.microsoft.com/office/drawing/2014/main" id="{74511473-DAB1-C9A6-E6D2-C2BAC0FB67DA}"/>
                </a:ext>
              </a:extLst>
            </p:cNvPr>
            <p:cNvSpPr/>
            <p:nvPr/>
          </p:nvSpPr>
          <p:spPr>
            <a:xfrm>
              <a:off x="6773333" y="0"/>
              <a:ext cx="677333" cy="67733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4" name="矩形 623">
              <a:extLst>
                <a:ext uri="{FF2B5EF4-FFF2-40B4-BE49-F238E27FC236}">
                  <a16:creationId xmlns:a16="http://schemas.microsoft.com/office/drawing/2014/main" id="{F4AF7E29-C176-4F96-C9AD-D061A108116E}"/>
                </a:ext>
              </a:extLst>
            </p:cNvPr>
            <p:cNvSpPr/>
            <p:nvPr/>
          </p:nvSpPr>
          <p:spPr>
            <a:xfrm>
              <a:off x="7450666" y="0"/>
              <a:ext cx="677333" cy="6773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5" name="矩形 624">
              <a:extLst>
                <a:ext uri="{FF2B5EF4-FFF2-40B4-BE49-F238E27FC236}">
                  <a16:creationId xmlns:a16="http://schemas.microsoft.com/office/drawing/2014/main" id="{C821D6E9-370A-BADF-671F-62FFB5FB4CC9}"/>
                </a:ext>
              </a:extLst>
            </p:cNvPr>
            <p:cNvSpPr/>
            <p:nvPr/>
          </p:nvSpPr>
          <p:spPr>
            <a:xfrm>
              <a:off x="8128000" y="0"/>
              <a:ext cx="677333" cy="67733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6" name="矩形 625">
              <a:extLst>
                <a:ext uri="{FF2B5EF4-FFF2-40B4-BE49-F238E27FC236}">
                  <a16:creationId xmlns:a16="http://schemas.microsoft.com/office/drawing/2014/main" id="{40E50274-7C19-C3AE-6623-52224931F82A}"/>
                </a:ext>
              </a:extLst>
            </p:cNvPr>
            <p:cNvSpPr/>
            <p:nvPr/>
          </p:nvSpPr>
          <p:spPr>
            <a:xfrm>
              <a:off x="8805333" y="0"/>
              <a:ext cx="677333" cy="6773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7" name="矩形 626">
              <a:extLst>
                <a:ext uri="{FF2B5EF4-FFF2-40B4-BE49-F238E27FC236}">
                  <a16:creationId xmlns:a16="http://schemas.microsoft.com/office/drawing/2014/main" id="{3C2E67E4-9B2B-4D3E-2166-9309603D38BD}"/>
                </a:ext>
              </a:extLst>
            </p:cNvPr>
            <p:cNvSpPr/>
            <p:nvPr/>
          </p:nvSpPr>
          <p:spPr>
            <a:xfrm>
              <a:off x="9482666" y="0"/>
              <a:ext cx="677333" cy="67733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8" name="矩形 627">
              <a:extLst>
                <a:ext uri="{FF2B5EF4-FFF2-40B4-BE49-F238E27FC236}">
                  <a16:creationId xmlns:a16="http://schemas.microsoft.com/office/drawing/2014/main" id="{32EEA457-9853-34C4-B4A1-D6F5A7F7E66B}"/>
                </a:ext>
              </a:extLst>
            </p:cNvPr>
            <p:cNvSpPr/>
            <p:nvPr/>
          </p:nvSpPr>
          <p:spPr>
            <a:xfrm>
              <a:off x="10160000" y="0"/>
              <a:ext cx="677333" cy="6773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9" name="矩形 628">
              <a:extLst>
                <a:ext uri="{FF2B5EF4-FFF2-40B4-BE49-F238E27FC236}">
                  <a16:creationId xmlns:a16="http://schemas.microsoft.com/office/drawing/2014/main" id="{3C67E0BA-1884-0A2E-F86C-1EE6B885B5F4}"/>
                </a:ext>
              </a:extLst>
            </p:cNvPr>
            <p:cNvSpPr/>
            <p:nvPr/>
          </p:nvSpPr>
          <p:spPr>
            <a:xfrm>
              <a:off x="10837333" y="0"/>
              <a:ext cx="677333" cy="67733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0" name="矩形 629">
              <a:extLst>
                <a:ext uri="{FF2B5EF4-FFF2-40B4-BE49-F238E27FC236}">
                  <a16:creationId xmlns:a16="http://schemas.microsoft.com/office/drawing/2014/main" id="{CFF1674C-7AE8-11F1-8A47-664BA3C74092}"/>
                </a:ext>
              </a:extLst>
            </p:cNvPr>
            <p:cNvSpPr/>
            <p:nvPr/>
          </p:nvSpPr>
          <p:spPr>
            <a:xfrm>
              <a:off x="11514667" y="0"/>
              <a:ext cx="677333" cy="6773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1" name="矩形 630">
              <a:extLst>
                <a:ext uri="{FF2B5EF4-FFF2-40B4-BE49-F238E27FC236}">
                  <a16:creationId xmlns:a16="http://schemas.microsoft.com/office/drawing/2014/main" id="{8275EE5B-4A2A-7CEA-BCE4-6C66A64F4838}"/>
                </a:ext>
              </a:extLst>
            </p:cNvPr>
            <p:cNvSpPr/>
            <p:nvPr/>
          </p:nvSpPr>
          <p:spPr>
            <a:xfrm>
              <a:off x="12192000" y="0"/>
              <a:ext cx="677333" cy="67733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52" name="组合 651">
            <a:extLst>
              <a:ext uri="{FF2B5EF4-FFF2-40B4-BE49-F238E27FC236}">
                <a16:creationId xmlns:a16="http://schemas.microsoft.com/office/drawing/2014/main" id="{F871B71D-42BA-0DF9-3C4E-E0D24E4D01E7}"/>
              </a:ext>
            </a:extLst>
          </p:cNvPr>
          <p:cNvGrpSpPr/>
          <p:nvPr/>
        </p:nvGrpSpPr>
        <p:grpSpPr>
          <a:xfrm>
            <a:off x="0" y="4114800"/>
            <a:ext cx="12869334" cy="685800"/>
            <a:chOff x="-1" y="0"/>
            <a:chExt cx="12869334" cy="677334"/>
          </a:xfrm>
        </p:grpSpPr>
        <p:sp>
          <p:nvSpPr>
            <p:cNvPr id="653" name="矩形 652">
              <a:extLst>
                <a:ext uri="{FF2B5EF4-FFF2-40B4-BE49-F238E27FC236}">
                  <a16:creationId xmlns:a16="http://schemas.microsoft.com/office/drawing/2014/main" id="{32F9D9A5-8C10-400F-4ECC-6F25A2BD3721}"/>
                </a:ext>
              </a:extLst>
            </p:cNvPr>
            <p:cNvSpPr/>
            <p:nvPr/>
          </p:nvSpPr>
          <p:spPr>
            <a:xfrm>
              <a:off x="-1" y="0"/>
              <a:ext cx="677333" cy="67733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4" name="矩形 653">
              <a:extLst>
                <a:ext uri="{FF2B5EF4-FFF2-40B4-BE49-F238E27FC236}">
                  <a16:creationId xmlns:a16="http://schemas.microsoft.com/office/drawing/2014/main" id="{36AC36A0-840D-0253-757A-9233B76FEF6E}"/>
                </a:ext>
              </a:extLst>
            </p:cNvPr>
            <p:cNvSpPr/>
            <p:nvPr/>
          </p:nvSpPr>
          <p:spPr>
            <a:xfrm>
              <a:off x="677332" y="0"/>
              <a:ext cx="677333" cy="6773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5" name="矩形 654">
              <a:extLst>
                <a:ext uri="{FF2B5EF4-FFF2-40B4-BE49-F238E27FC236}">
                  <a16:creationId xmlns:a16="http://schemas.microsoft.com/office/drawing/2014/main" id="{4DDD43EA-6E78-1502-3C07-16E4EA4ECEC9}"/>
                </a:ext>
              </a:extLst>
            </p:cNvPr>
            <p:cNvSpPr/>
            <p:nvPr/>
          </p:nvSpPr>
          <p:spPr>
            <a:xfrm>
              <a:off x="1354666" y="0"/>
              <a:ext cx="677333" cy="67733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6" name="矩形 655">
              <a:extLst>
                <a:ext uri="{FF2B5EF4-FFF2-40B4-BE49-F238E27FC236}">
                  <a16:creationId xmlns:a16="http://schemas.microsoft.com/office/drawing/2014/main" id="{5CA21B35-00F5-0890-1E79-A05F8124099D}"/>
                </a:ext>
              </a:extLst>
            </p:cNvPr>
            <p:cNvSpPr/>
            <p:nvPr/>
          </p:nvSpPr>
          <p:spPr>
            <a:xfrm>
              <a:off x="2031999" y="0"/>
              <a:ext cx="677333" cy="6773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7" name="矩形 656">
              <a:extLst>
                <a:ext uri="{FF2B5EF4-FFF2-40B4-BE49-F238E27FC236}">
                  <a16:creationId xmlns:a16="http://schemas.microsoft.com/office/drawing/2014/main" id="{6596BEEC-52F4-1156-240E-3EA1F7E9F42F}"/>
                </a:ext>
              </a:extLst>
            </p:cNvPr>
            <p:cNvSpPr/>
            <p:nvPr/>
          </p:nvSpPr>
          <p:spPr>
            <a:xfrm>
              <a:off x="2709333" y="0"/>
              <a:ext cx="677333" cy="67733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8" name="矩形 657">
              <a:extLst>
                <a:ext uri="{FF2B5EF4-FFF2-40B4-BE49-F238E27FC236}">
                  <a16:creationId xmlns:a16="http://schemas.microsoft.com/office/drawing/2014/main" id="{7353FF7D-3C7D-4217-0D63-007AB477AEB1}"/>
                </a:ext>
              </a:extLst>
            </p:cNvPr>
            <p:cNvSpPr/>
            <p:nvPr/>
          </p:nvSpPr>
          <p:spPr>
            <a:xfrm>
              <a:off x="3386666" y="0"/>
              <a:ext cx="677333" cy="6773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9" name="矩形 658">
              <a:extLst>
                <a:ext uri="{FF2B5EF4-FFF2-40B4-BE49-F238E27FC236}">
                  <a16:creationId xmlns:a16="http://schemas.microsoft.com/office/drawing/2014/main" id="{DB1CBE31-2F2E-0CA7-C8E1-AF5944259193}"/>
                </a:ext>
              </a:extLst>
            </p:cNvPr>
            <p:cNvSpPr/>
            <p:nvPr/>
          </p:nvSpPr>
          <p:spPr>
            <a:xfrm>
              <a:off x="4063999" y="0"/>
              <a:ext cx="677333" cy="67733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0" name="矩形 659">
              <a:extLst>
                <a:ext uri="{FF2B5EF4-FFF2-40B4-BE49-F238E27FC236}">
                  <a16:creationId xmlns:a16="http://schemas.microsoft.com/office/drawing/2014/main" id="{518C587D-286A-5D88-7C41-5A8B8E4C7FC6}"/>
                </a:ext>
              </a:extLst>
            </p:cNvPr>
            <p:cNvSpPr/>
            <p:nvPr/>
          </p:nvSpPr>
          <p:spPr>
            <a:xfrm>
              <a:off x="4741333" y="0"/>
              <a:ext cx="677333" cy="6773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1" name="矩形 660">
              <a:extLst>
                <a:ext uri="{FF2B5EF4-FFF2-40B4-BE49-F238E27FC236}">
                  <a16:creationId xmlns:a16="http://schemas.microsoft.com/office/drawing/2014/main" id="{FB19C19C-3241-412A-966A-3611BAAEA518}"/>
                </a:ext>
              </a:extLst>
            </p:cNvPr>
            <p:cNvSpPr/>
            <p:nvPr/>
          </p:nvSpPr>
          <p:spPr>
            <a:xfrm>
              <a:off x="5418666" y="0"/>
              <a:ext cx="677333" cy="67733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2" name="矩形 661">
              <a:extLst>
                <a:ext uri="{FF2B5EF4-FFF2-40B4-BE49-F238E27FC236}">
                  <a16:creationId xmlns:a16="http://schemas.microsoft.com/office/drawing/2014/main" id="{7C9C743F-21D4-7867-BB81-04E20E5DFA4B}"/>
                </a:ext>
              </a:extLst>
            </p:cNvPr>
            <p:cNvSpPr/>
            <p:nvPr/>
          </p:nvSpPr>
          <p:spPr>
            <a:xfrm>
              <a:off x="6096000" y="0"/>
              <a:ext cx="677333" cy="6773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3" name="矩形 662">
              <a:extLst>
                <a:ext uri="{FF2B5EF4-FFF2-40B4-BE49-F238E27FC236}">
                  <a16:creationId xmlns:a16="http://schemas.microsoft.com/office/drawing/2014/main" id="{998AB52A-80F7-F90A-80DA-F4134C6D31B5}"/>
                </a:ext>
              </a:extLst>
            </p:cNvPr>
            <p:cNvSpPr/>
            <p:nvPr/>
          </p:nvSpPr>
          <p:spPr>
            <a:xfrm>
              <a:off x="6773333" y="0"/>
              <a:ext cx="677333" cy="67733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4" name="矩形 663">
              <a:extLst>
                <a:ext uri="{FF2B5EF4-FFF2-40B4-BE49-F238E27FC236}">
                  <a16:creationId xmlns:a16="http://schemas.microsoft.com/office/drawing/2014/main" id="{8EEAF8FA-67FC-42E3-F576-55D20849BAA0}"/>
                </a:ext>
              </a:extLst>
            </p:cNvPr>
            <p:cNvSpPr/>
            <p:nvPr/>
          </p:nvSpPr>
          <p:spPr>
            <a:xfrm>
              <a:off x="7450666" y="0"/>
              <a:ext cx="677333" cy="6773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5" name="矩形 664">
              <a:extLst>
                <a:ext uri="{FF2B5EF4-FFF2-40B4-BE49-F238E27FC236}">
                  <a16:creationId xmlns:a16="http://schemas.microsoft.com/office/drawing/2014/main" id="{0168C391-AF28-5591-7A00-73E7B9EB6657}"/>
                </a:ext>
              </a:extLst>
            </p:cNvPr>
            <p:cNvSpPr/>
            <p:nvPr/>
          </p:nvSpPr>
          <p:spPr>
            <a:xfrm>
              <a:off x="8128000" y="0"/>
              <a:ext cx="677333" cy="67733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6" name="矩形 665">
              <a:extLst>
                <a:ext uri="{FF2B5EF4-FFF2-40B4-BE49-F238E27FC236}">
                  <a16:creationId xmlns:a16="http://schemas.microsoft.com/office/drawing/2014/main" id="{4A1A3965-2FFD-9A27-B007-778A2AAE75EC}"/>
                </a:ext>
              </a:extLst>
            </p:cNvPr>
            <p:cNvSpPr/>
            <p:nvPr/>
          </p:nvSpPr>
          <p:spPr>
            <a:xfrm>
              <a:off x="8805333" y="0"/>
              <a:ext cx="677333" cy="6773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7" name="矩形 666">
              <a:extLst>
                <a:ext uri="{FF2B5EF4-FFF2-40B4-BE49-F238E27FC236}">
                  <a16:creationId xmlns:a16="http://schemas.microsoft.com/office/drawing/2014/main" id="{194E0FDD-5977-A725-4408-76CD423107B2}"/>
                </a:ext>
              </a:extLst>
            </p:cNvPr>
            <p:cNvSpPr/>
            <p:nvPr/>
          </p:nvSpPr>
          <p:spPr>
            <a:xfrm>
              <a:off x="9482666" y="0"/>
              <a:ext cx="677333" cy="67733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8" name="矩形 667">
              <a:extLst>
                <a:ext uri="{FF2B5EF4-FFF2-40B4-BE49-F238E27FC236}">
                  <a16:creationId xmlns:a16="http://schemas.microsoft.com/office/drawing/2014/main" id="{B39E733A-4F57-A157-2709-C605346BDC40}"/>
                </a:ext>
              </a:extLst>
            </p:cNvPr>
            <p:cNvSpPr/>
            <p:nvPr/>
          </p:nvSpPr>
          <p:spPr>
            <a:xfrm>
              <a:off x="10160000" y="0"/>
              <a:ext cx="677333" cy="6773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9" name="矩形 668">
              <a:extLst>
                <a:ext uri="{FF2B5EF4-FFF2-40B4-BE49-F238E27FC236}">
                  <a16:creationId xmlns:a16="http://schemas.microsoft.com/office/drawing/2014/main" id="{8CAE8A81-12E1-8216-8B7A-56EA7731D2D9}"/>
                </a:ext>
              </a:extLst>
            </p:cNvPr>
            <p:cNvSpPr/>
            <p:nvPr/>
          </p:nvSpPr>
          <p:spPr>
            <a:xfrm>
              <a:off x="10837333" y="0"/>
              <a:ext cx="677333" cy="67733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0" name="矩形 669">
              <a:extLst>
                <a:ext uri="{FF2B5EF4-FFF2-40B4-BE49-F238E27FC236}">
                  <a16:creationId xmlns:a16="http://schemas.microsoft.com/office/drawing/2014/main" id="{02FE4A08-CEFD-B958-AD35-96FF50E3C033}"/>
                </a:ext>
              </a:extLst>
            </p:cNvPr>
            <p:cNvSpPr/>
            <p:nvPr/>
          </p:nvSpPr>
          <p:spPr>
            <a:xfrm>
              <a:off x="11514667" y="0"/>
              <a:ext cx="677333" cy="6773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1" name="矩形 670">
              <a:extLst>
                <a:ext uri="{FF2B5EF4-FFF2-40B4-BE49-F238E27FC236}">
                  <a16:creationId xmlns:a16="http://schemas.microsoft.com/office/drawing/2014/main" id="{DB63C96E-FE1A-596F-BCBC-6D220377C892}"/>
                </a:ext>
              </a:extLst>
            </p:cNvPr>
            <p:cNvSpPr/>
            <p:nvPr/>
          </p:nvSpPr>
          <p:spPr>
            <a:xfrm>
              <a:off x="12192000" y="0"/>
              <a:ext cx="677333" cy="67733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92" name="组合 691">
            <a:extLst>
              <a:ext uri="{FF2B5EF4-FFF2-40B4-BE49-F238E27FC236}">
                <a16:creationId xmlns:a16="http://schemas.microsoft.com/office/drawing/2014/main" id="{FF035DED-032A-7788-8D8A-A20CD1535B8F}"/>
              </a:ext>
            </a:extLst>
          </p:cNvPr>
          <p:cNvGrpSpPr/>
          <p:nvPr/>
        </p:nvGrpSpPr>
        <p:grpSpPr>
          <a:xfrm>
            <a:off x="0" y="5486400"/>
            <a:ext cx="12869334" cy="685800"/>
            <a:chOff x="-1" y="0"/>
            <a:chExt cx="12869334" cy="677334"/>
          </a:xfrm>
        </p:grpSpPr>
        <p:sp>
          <p:nvSpPr>
            <p:cNvPr id="693" name="矩形 692">
              <a:extLst>
                <a:ext uri="{FF2B5EF4-FFF2-40B4-BE49-F238E27FC236}">
                  <a16:creationId xmlns:a16="http://schemas.microsoft.com/office/drawing/2014/main" id="{A468A72E-9658-138F-52B6-A310C39B69C9}"/>
                </a:ext>
              </a:extLst>
            </p:cNvPr>
            <p:cNvSpPr/>
            <p:nvPr/>
          </p:nvSpPr>
          <p:spPr>
            <a:xfrm>
              <a:off x="-1" y="0"/>
              <a:ext cx="677333" cy="67733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4" name="矩形 693">
              <a:extLst>
                <a:ext uri="{FF2B5EF4-FFF2-40B4-BE49-F238E27FC236}">
                  <a16:creationId xmlns:a16="http://schemas.microsoft.com/office/drawing/2014/main" id="{A90F3C0D-2F17-3DA0-3B43-8CE9376E9F02}"/>
                </a:ext>
              </a:extLst>
            </p:cNvPr>
            <p:cNvSpPr/>
            <p:nvPr/>
          </p:nvSpPr>
          <p:spPr>
            <a:xfrm>
              <a:off x="677332" y="0"/>
              <a:ext cx="677333" cy="6773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5" name="矩形 694">
              <a:extLst>
                <a:ext uri="{FF2B5EF4-FFF2-40B4-BE49-F238E27FC236}">
                  <a16:creationId xmlns:a16="http://schemas.microsoft.com/office/drawing/2014/main" id="{ADF8EF1D-116B-3B88-C4CC-8F69CB96CE5F}"/>
                </a:ext>
              </a:extLst>
            </p:cNvPr>
            <p:cNvSpPr/>
            <p:nvPr/>
          </p:nvSpPr>
          <p:spPr>
            <a:xfrm>
              <a:off x="1354666" y="0"/>
              <a:ext cx="677333" cy="67733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6" name="矩形 695">
              <a:extLst>
                <a:ext uri="{FF2B5EF4-FFF2-40B4-BE49-F238E27FC236}">
                  <a16:creationId xmlns:a16="http://schemas.microsoft.com/office/drawing/2014/main" id="{D4D7EB5D-05E9-CBBB-08FE-43C6719F98F3}"/>
                </a:ext>
              </a:extLst>
            </p:cNvPr>
            <p:cNvSpPr/>
            <p:nvPr/>
          </p:nvSpPr>
          <p:spPr>
            <a:xfrm>
              <a:off x="2031999" y="0"/>
              <a:ext cx="677333" cy="6773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7" name="矩形 696">
              <a:extLst>
                <a:ext uri="{FF2B5EF4-FFF2-40B4-BE49-F238E27FC236}">
                  <a16:creationId xmlns:a16="http://schemas.microsoft.com/office/drawing/2014/main" id="{9C0485FB-8063-F96B-943B-F95159D801ED}"/>
                </a:ext>
              </a:extLst>
            </p:cNvPr>
            <p:cNvSpPr/>
            <p:nvPr/>
          </p:nvSpPr>
          <p:spPr>
            <a:xfrm>
              <a:off x="2709333" y="0"/>
              <a:ext cx="677333" cy="67733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8" name="矩形 697">
              <a:extLst>
                <a:ext uri="{FF2B5EF4-FFF2-40B4-BE49-F238E27FC236}">
                  <a16:creationId xmlns:a16="http://schemas.microsoft.com/office/drawing/2014/main" id="{987AB9BC-692A-69A9-9EE1-1BFA3B5D3E1E}"/>
                </a:ext>
              </a:extLst>
            </p:cNvPr>
            <p:cNvSpPr/>
            <p:nvPr/>
          </p:nvSpPr>
          <p:spPr>
            <a:xfrm>
              <a:off x="3386666" y="0"/>
              <a:ext cx="677333" cy="6773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9" name="矩形 698">
              <a:extLst>
                <a:ext uri="{FF2B5EF4-FFF2-40B4-BE49-F238E27FC236}">
                  <a16:creationId xmlns:a16="http://schemas.microsoft.com/office/drawing/2014/main" id="{15168B57-7424-CA14-317A-7099B7883666}"/>
                </a:ext>
              </a:extLst>
            </p:cNvPr>
            <p:cNvSpPr/>
            <p:nvPr/>
          </p:nvSpPr>
          <p:spPr>
            <a:xfrm>
              <a:off x="4063999" y="0"/>
              <a:ext cx="677333" cy="67733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0" name="矩形 699">
              <a:extLst>
                <a:ext uri="{FF2B5EF4-FFF2-40B4-BE49-F238E27FC236}">
                  <a16:creationId xmlns:a16="http://schemas.microsoft.com/office/drawing/2014/main" id="{21487683-06F4-D49B-8D86-905B8B1A61E8}"/>
                </a:ext>
              </a:extLst>
            </p:cNvPr>
            <p:cNvSpPr/>
            <p:nvPr/>
          </p:nvSpPr>
          <p:spPr>
            <a:xfrm>
              <a:off x="4741333" y="0"/>
              <a:ext cx="677333" cy="6773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1" name="矩形 700">
              <a:extLst>
                <a:ext uri="{FF2B5EF4-FFF2-40B4-BE49-F238E27FC236}">
                  <a16:creationId xmlns:a16="http://schemas.microsoft.com/office/drawing/2014/main" id="{18C34EF1-8C95-4A35-E26D-000062E89540}"/>
                </a:ext>
              </a:extLst>
            </p:cNvPr>
            <p:cNvSpPr/>
            <p:nvPr/>
          </p:nvSpPr>
          <p:spPr>
            <a:xfrm>
              <a:off x="5418666" y="0"/>
              <a:ext cx="677333" cy="67733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2" name="矩形 701">
              <a:extLst>
                <a:ext uri="{FF2B5EF4-FFF2-40B4-BE49-F238E27FC236}">
                  <a16:creationId xmlns:a16="http://schemas.microsoft.com/office/drawing/2014/main" id="{3D9D41C9-5E53-8A9E-B7C7-3EA10076F67D}"/>
                </a:ext>
              </a:extLst>
            </p:cNvPr>
            <p:cNvSpPr/>
            <p:nvPr/>
          </p:nvSpPr>
          <p:spPr>
            <a:xfrm>
              <a:off x="6096000" y="0"/>
              <a:ext cx="677333" cy="6773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3" name="矩形 702">
              <a:extLst>
                <a:ext uri="{FF2B5EF4-FFF2-40B4-BE49-F238E27FC236}">
                  <a16:creationId xmlns:a16="http://schemas.microsoft.com/office/drawing/2014/main" id="{DD0F28E0-9801-7169-FF4A-53FC3DCACD44}"/>
                </a:ext>
              </a:extLst>
            </p:cNvPr>
            <p:cNvSpPr/>
            <p:nvPr/>
          </p:nvSpPr>
          <p:spPr>
            <a:xfrm>
              <a:off x="6773333" y="0"/>
              <a:ext cx="677333" cy="67733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4" name="矩形 703">
              <a:extLst>
                <a:ext uri="{FF2B5EF4-FFF2-40B4-BE49-F238E27FC236}">
                  <a16:creationId xmlns:a16="http://schemas.microsoft.com/office/drawing/2014/main" id="{D9F27CBA-F8A5-4B40-1779-6DE781BFDC75}"/>
                </a:ext>
              </a:extLst>
            </p:cNvPr>
            <p:cNvSpPr/>
            <p:nvPr/>
          </p:nvSpPr>
          <p:spPr>
            <a:xfrm>
              <a:off x="7450666" y="0"/>
              <a:ext cx="677333" cy="6773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5" name="矩形 704">
              <a:extLst>
                <a:ext uri="{FF2B5EF4-FFF2-40B4-BE49-F238E27FC236}">
                  <a16:creationId xmlns:a16="http://schemas.microsoft.com/office/drawing/2014/main" id="{B50A612A-CDF4-B5BE-CE98-458FA1B2FD6D}"/>
                </a:ext>
              </a:extLst>
            </p:cNvPr>
            <p:cNvSpPr/>
            <p:nvPr/>
          </p:nvSpPr>
          <p:spPr>
            <a:xfrm>
              <a:off x="8128000" y="0"/>
              <a:ext cx="677333" cy="67733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6" name="矩形 705">
              <a:extLst>
                <a:ext uri="{FF2B5EF4-FFF2-40B4-BE49-F238E27FC236}">
                  <a16:creationId xmlns:a16="http://schemas.microsoft.com/office/drawing/2014/main" id="{2F1CBD03-7D31-1FAD-1B42-06F22862928F}"/>
                </a:ext>
              </a:extLst>
            </p:cNvPr>
            <p:cNvSpPr/>
            <p:nvPr/>
          </p:nvSpPr>
          <p:spPr>
            <a:xfrm>
              <a:off x="8805333" y="0"/>
              <a:ext cx="677333" cy="6773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7" name="矩形 706">
              <a:extLst>
                <a:ext uri="{FF2B5EF4-FFF2-40B4-BE49-F238E27FC236}">
                  <a16:creationId xmlns:a16="http://schemas.microsoft.com/office/drawing/2014/main" id="{7B19900E-89D0-4624-A616-52F24C997E68}"/>
                </a:ext>
              </a:extLst>
            </p:cNvPr>
            <p:cNvSpPr/>
            <p:nvPr/>
          </p:nvSpPr>
          <p:spPr>
            <a:xfrm>
              <a:off x="9482666" y="0"/>
              <a:ext cx="677333" cy="67733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8" name="矩形 707">
              <a:extLst>
                <a:ext uri="{FF2B5EF4-FFF2-40B4-BE49-F238E27FC236}">
                  <a16:creationId xmlns:a16="http://schemas.microsoft.com/office/drawing/2014/main" id="{AB5FCBCA-48A5-BCB4-14F6-6CD82EBC0C26}"/>
                </a:ext>
              </a:extLst>
            </p:cNvPr>
            <p:cNvSpPr/>
            <p:nvPr/>
          </p:nvSpPr>
          <p:spPr>
            <a:xfrm>
              <a:off x="10160000" y="0"/>
              <a:ext cx="677333" cy="6773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9" name="矩形 708">
              <a:extLst>
                <a:ext uri="{FF2B5EF4-FFF2-40B4-BE49-F238E27FC236}">
                  <a16:creationId xmlns:a16="http://schemas.microsoft.com/office/drawing/2014/main" id="{31242794-0B55-EA87-CA63-5E9946C448DE}"/>
                </a:ext>
              </a:extLst>
            </p:cNvPr>
            <p:cNvSpPr/>
            <p:nvPr/>
          </p:nvSpPr>
          <p:spPr>
            <a:xfrm>
              <a:off x="10837333" y="0"/>
              <a:ext cx="677333" cy="67733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0" name="矩形 709">
              <a:extLst>
                <a:ext uri="{FF2B5EF4-FFF2-40B4-BE49-F238E27FC236}">
                  <a16:creationId xmlns:a16="http://schemas.microsoft.com/office/drawing/2014/main" id="{B62D411D-42D5-2DC1-A7BF-648B05EBEEBB}"/>
                </a:ext>
              </a:extLst>
            </p:cNvPr>
            <p:cNvSpPr/>
            <p:nvPr/>
          </p:nvSpPr>
          <p:spPr>
            <a:xfrm>
              <a:off x="11514667" y="0"/>
              <a:ext cx="677333" cy="6773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1" name="矩形 710">
              <a:extLst>
                <a:ext uri="{FF2B5EF4-FFF2-40B4-BE49-F238E27FC236}">
                  <a16:creationId xmlns:a16="http://schemas.microsoft.com/office/drawing/2014/main" id="{C65AB6A0-6239-E879-6F71-428C06A7F020}"/>
                </a:ext>
              </a:extLst>
            </p:cNvPr>
            <p:cNvSpPr/>
            <p:nvPr/>
          </p:nvSpPr>
          <p:spPr>
            <a:xfrm>
              <a:off x="12192000" y="0"/>
              <a:ext cx="677333" cy="67733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52" name="组合 551">
            <a:extLst>
              <a:ext uri="{FF2B5EF4-FFF2-40B4-BE49-F238E27FC236}">
                <a16:creationId xmlns:a16="http://schemas.microsoft.com/office/drawing/2014/main" id="{C230E08C-CF9F-D794-ABD1-E7F396FC2D20}"/>
              </a:ext>
            </a:extLst>
          </p:cNvPr>
          <p:cNvGrpSpPr/>
          <p:nvPr/>
        </p:nvGrpSpPr>
        <p:grpSpPr>
          <a:xfrm>
            <a:off x="-677334" y="685800"/>
            <a:ext cx="12869334" cy="685800"/>
            <a:chOff x="-1" y="0"/>
            <a:chExt cx="12869334" cy="677334"/>
          </a:xfrm>
        </p:grpSpPr>
        <p:sp>
          <p:nvSpPr>
            <p:cNvPr id="553" name="矩形 552">
              <a:extLst>
                <a:ext uri="{FF2B5EF4-FFF2-40B4-BE49-F238E27FC236}">
                  <a16:creationId xmlns:a16="http://schemas.microsoft.com/office/drawing/2014/main" id="{EF65DD5E-69A9-378E-9BF5-DA9BF4FDEF75}"/>
                </a:ext>
              </a:extLst>
            </p:cNvPr>
            <p:cNvSpPr/>
            <p:nvPr/>
          </p:nvSpPr>
          <p:spPr>
            <a:xfrm>
              <a:off x="-1" y="0"/>
              <a:ext cx="677333" cy="67733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4" name="矩形 553">
              <a:extLst>
                <a:ext uri="{FF2B5EF4-FFF2-40B4-BE49-F238E27FC236}">
                  <a16:creationId xmlns:a16="http://schemas.microsoft.com/office/drawing/2014/main" id="{49FBBD63-36BC-8EE1-83AB-B5F60692B701}"/>
                </a:ext>
              </a:extLst>
            </p:cNvPr>
            <p:cNvSpPr/>
            <p:nvPr/>
          </p:nvSpPr>
          <p:spPr>
            <a:xfrm>
              <a:off x="677332" y="0"/>
              <a:ext cx="677333" cy="6773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5" name="矩形 554">
              <a:extLst>
                <a:ext uri="{FF2B5EF4-FFF2-40B4-BE49-F238E27FC236}">
                  <a16:creationId xmlns:a16="http://schemas.microsoft.com/office/drawing/2014/main" id="{5A569A58-FC37-ACCF-3494-8F8D5F1DA3D1}"/>
                </a:ext>
              </a:extLst>
            </p:cNvPr>
            <p:cNvSpPr/>
            <p:nvPr/>
          </p:nvSpPr>
          <p:spPr>
            <a:xfrm>
              <a:off x="1354666" y="0"/>
              <a:ext cx="677333" cy="67733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6" name="矩形 555">
              <a:extLst>
                <a:ext uri="{FF2B5EF4-FFF2-40B4-BE49-F238E27FC236}">
                  <a16:creationId xmlns:a16="http://schemas.microsoft.com/office/drawing/2014/main" id="{C06E8E00-EF82-99EA-E90A-B758CAD6DC62}"/>
                </a:ext>
              </a:extLst>
            </p:cNvPr>
            <p:cNvSpPr/>
            <p:nvPr/>
          </p:nvSpPr>
          <p:spPr>
            <a:xfrm>
              <a:off x="2031999" y="0"/>
              <a:ext cx="677333" cy="6773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7" name="矩形 556">
              <a:extLst>
                <a:ext uri="{FF2B5EF4-FFF2-40B4-BE49-F238E27FC236}">
                  <a16:creationId xmlns:a16="http://schemas.microsoft.com/office/drawing/2014/main" id="{4BA4AE8A-B35E-CE4E-C866-31E8678FF96A}"/>
                </a:ext>
              </a:extLst>
            </p:cNvPr>
            <p:cNvSpPr/>
            <p:nvPr/>
          </p:nvSpPr>
          <p:spPr>
            <a:xfrm>
              <a:off x="2709333" y="0"/>
              <a:ext cx="677333" cy="67733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8" name="矩形 557">
              <a:extLst>
                <a:ext uri="{FF2B5EF4-FFF2-40B4-BE49-F238E27FC236}">
                  <a16:creationId xmlns:a16="http://schemas.microsoft.com/office/drawing/2014/main" id="{CDBC8711-15E5-62DD-9B2E-0AB214999AA3}"/>
                </a:ext>
              </a:extLst>
            </p:cNvPr>
            <p:cNvSpPr/>
            <p:nvPr/>
          </p:nvSpPr>
          <p:spPr>
            <a:xfrm>
              <a:off x="3386666" y="0"/>
              <a:ext cx="677333" cy="6773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9" name="矩形 558">
              <a:extLst>
                <a:ext uri="{FF2B5EF4-FFF2-40B4-BE49-F238E27FC236}">
                  <a16:creationId xmlns:a16="http://schemas.microsoft.com/office/drawing/2014/main" id="{1443A60C-877F-2690-07D4-92811C4CB48D}"/>
                </a:ext>
              </a:extLst>
            </p:cNvPr>
            <p:cNvSpPr/>
            <p:nvPr/>
          </p:nvSpPr>
          <p:spPr>
            <a:xfrm>
              <a:off x="4063999" y="0"/>
              <a:ext cx="677333" cy="67733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0" name="矩形 559">
              <a:extLst>
                <a:ext uri="{FF2B5EF4-FFF2-40B4-BE49-F238E27FC236}">
                  <a16:creationId xmlns:a16="http://schemas.microsoft.com/office/drawing/2014/main" id="{AE12B228-3450-6602-1EAF-58DAE3CD19B8}"/>
                </a:ext>
              </a:extLst>
            </p:cNvPr>
            <p:cNvSpPr/>
            <p:nvPr/>
          </p:nvSpPr>
          <p:spPr>
            <a:xfrm>
              <a:off x="4741333" y="0"/>
              <a:ext cx="677333" cy="6773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1" name="矩形 560">
              <a:extLst>
                <a:ext uri="{FF2B5EF4-FFF2-40B4-BE49-F238E27FC236}">
                  <a16:creationId xmlns:a16="http://schemas.microsoft.com/office/drawing/2014/main" id="{D2D1A442-174B-3496-06F2-A766BF54C1D4}"/>
                </a:ext>
              </a:extLst>
            </p:cNvPr>
            <p:cNvSpPr/>
            <p:nvPr/>
          </p:nvSpPr>
          <p:spPr>
            <a:xfrm>
              <a:off x="5418666" y="0"/>
              <a:ext cx="677333" cy="67733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2" name="矩形 561">
              <a:extLst>
                <a:ext uri="{FF2B5EF4-FFF2-40B4-BE49-F238E27FC236}">
                  <a16:creationId xmlns:a16="http://schemas.microsoft.com/office/drawing/2014/main" id="{E3DCE1A2-29D5-D058-844C-C568586F1325}"/>
                </a:ext>
              </a:extLst>
            </p:cNvPr>
            <p:cNvSpPr/>
            <p:nvPr/>
          </p:nvSpPr>
          <p:spPr>
            <a:xfrm>
              <a:off x="6096000" y="0"/>
              <a:ext cx="677333" cy="6773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3" name="矩形 562">
              <a:extLst>
                <a:ext uri="{FF2B5EF4-FFF2-40B4-BE49-F238E27FC236}">
                  <a16:creationId xmlns:a16="http://schemas.microsoft.com/office/drawing/2014/main" id="{DA6B592F-AB9D-106A-8032-82D67E228D81}"/>
                </a:ext>
              </a:extLst>
            </p:cNvPr>
            <p:cNvSpPr/>
            <p:nvPr/>
          </p:nvSpPr>
          <p:spPr>
            <a:xfrm>
              <a:off x="6773333" y="0"/>
              <a:ext cx="677333" cy="67733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4" name="矩形 563">
              <a:extLst>
                <a:ext uri="{FF2B5EF4-FFF2-40B4-BE49-F238E27FC236}">
                  <a16:creationId xmlns:a16="http://schemas.microsoft.com/office/drawing/2014/main" id="{AE7FB103-BE5E-2511-B8D9-78298C3D85B8}"/>
                </a:ext>
              </a:extLst>
            </p:cNvPr>
            <p:cNvSpPr/>
            <p:nvPr/>
          </p:nvSpPr>
          <p:spPr>
            <a:xfrm>
              <a:off x="7450666" y="0"/>
              <a:ext cx="677333" cy="6773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5" name="矩形 564">
              <a:extLst>
                <a:ext uri="{FF2B5EF4-FFF2-40B4-BE49-F238E27FC236}">
                  <a16:creationId xmlns:a16="http://schemas.microsoft.com/office/drawing/2014/main" id="{68CE4FD9-01D8-6182-A41E-99BE6C68AF9E}"/>
                </a:ext>
              </a:extLst>
            </p:cNvPr>
            <p:cNvSpPr/>
            <p:nvPr/>
          </p:nvSpPr>
          <p:spPr>
            <a:xfrm>
              <a:off x="8128000" y="0"/>
              <a:ext cx="677333" cy="67733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6" name="矩形 565">
              <a:extLst>
                <a:ext uri="{FF2B5EF4-FFF2-40B4-BE49-F238E27FC236}">
                  <a16:creationId xmlns:a16="http://schemas.microsoft.com/office/drawing/2014/main" id="{C8A33E5D-6702-7217-1B63-9DBC43EFBF6E}"/>
                </a:ext>
              </a:extLst>
            </p:cNvPr>
            <p:cNvSpPr/>
            <p:nvPr/>
          </p:nvSpPr>
          <p:spPr>
            <a:xfrm>
              <a:off x="8805333" y="0"/>
              <a:ext cx="677333" cy="6773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7" name="矩形 566">
              <a:extLst>
                <a:ext uri="{FF2B5EF4-FFF2-40B4-BE49-F238E27FC236}">
                  <a16:creationId xmlns:a16="http://schemas.microsoft.com/office/drawing/2014/main" id="{CD604857-CA60-6180-798F-AF5C99BAA214}"/>
                </a:ext>
              </a:extLst>
            </p:cNvPr>
            <p:cNvSpPr/>
            <p:nvPr/>
          </p:nvSpPr>
          <p:spPr>
            <a:xfrm>
              <a:off x="9482666" y="0"/>
              <a:ext cx="677333" cy="67733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8" name="矩形 567">
              <a:extLst>
                <a:ext uri="{FF2B5EF4-FFF2-40B4-BE49-F238E27FC236}">
                  <a16:creationId xmlns:a16="http://schemas.microsoft.com/office/drawing/2014/main" id="{EF53992D-5FC2-E471-C002-BA8B2967B587}"/>
                </a:ext>
              </a:extLst>
            </p:cNvPr>
            <p:cNvSpPr/>
            <p:nvPr/>
          </p:nvSpPr>
          <p:spPr>
            <a:xfrm>
              <a:off x="10160000" y="0"/>
              <a:ext cx="677333" cy="6773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9" name="矩形 568">
              <a:extLst>
                <a:ext uri="{FF2B5EF4-FFF2-40B4-BE49-F238E27FC236}">
                  <a16:creationId xmlns:a16="http://schemas.microsoft.com/office/drawing/2014/main" id="{0E8C6D75-FB8D-04E6-40D6-841D9A10E7A2}"/>
                </a:ext>
              </a:extLst>
            </p:cNvPr>
            <p:cNvSpPr/>
            <p:nvPr/>
          </p:nvSpPr>
          <p:spPr>
            <a:xfrm>
              <a:off x="10837333" y="0"/>
              <a:ext cx="677333" cy="67733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0" name="矩形 569">
              <a:extLst>
                <a:ext uri="{FF2B5EF4-FFF2-40B4-BE49-F238E27FC236}">
                  <a16:creationId xmlns:a16="http://schemas.microsoft.com/office/drawing/2014/main" id="{83E119AD-9752-87C2-B6F0-DB7ED6F58E4A}"/>
                </a:ext>
              </a:extLst>
            </p:cNvPr>
            <p:cNvSpPr/>
            <p:nvPr/>
          </p:nvSpPr>
          <p:spPr>
            <a:xfrm>
              <a:off x="11514667" y="0"/>
              <a:ext cx="677333" cy="6773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1" name="矩形 570">
              <a:extLst>
                <a:ext uri="{FF2B5EF4-FFF2-40B4-BE49-F238E27FC236}">
                  <a16:creationId xmlns:a16="http://schemas.microsoft.com/office/drawing/2014/main" id="{901DB66D-3AE9-8201-4B06-0C734186CE92}"/>
                </a:ext>
              </a:extLst>
            </p:cNvPr>
            <p:cNvSpPr/>
            <p:nvPr/>
          </p:nvSpPr>
          <p:spPr>
            <a:xfrm>
              <a:off x="12192000" y="0"/>
              <a:ext cx="677333" cy="67733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92" name="组合 591">
            <a:extLst>
              <a:ext uri="{FF2B5EF4-FFF2-40B4-BE49-F238E27FC236}">
                <a16:creationId xmlns:a16="http://schemas.microsoft.com/office/drawing/2014/main" id="{9DE00A1A-744C-AA52-B2B4-82BCC3C86FDA}"/>
              </a:ext>
            </a:extLst>
          </p:cNvPr>
          <p:cNvGrpSpPr/>
          <p:nvPr/>
        </p:nvGrpSpPr>
        <p:grpSpPr>
          <a:xfrm>
            <a:off x="-677334" y="2057400"/>
            <a:ext cx="12869334" cy="685800"/>
            <a:chOff x="-1" y="0"/>
            <a:chExt cx="12869334" cy="677334"/>
          </a:xfrm>
        </p:grpSpPr>
        <p:sp>
          <p:nvSpPr>
            <p:cNvPr id="593" name="矩形 592">
              <a:extLst>
                <a:ext uri="{FF2B5EF4-FFF2-40B4-BE49-F238E27FC236}">
                  <a16:creationId xmlns:a16="http://schemas.microsoft.com/office/drawing/2014/main" id="{00354021-17F7-4F64-8F5F-C7DE505E7E80}"/>
                </a:ext>
              </a:extLst>
            </p:cNvPr>
            <p:cNvSpPr/>
            <p:nvPr/>
          </p:nvSpPr>
          <p:spPr>
            <a:xfrm>
              <a:off x="-1" y="0"/>
              <a:ext cx="677333" cy="67733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4" name="矩形 593">
              <a:extLst>
                <a:ext uri="{FF2B5EF4-FFF2-40B4-BE49-F238E27FC236}">
                  <a16:creationId xmlns:a16="http://schemas.microsoft.com/office/drawing/2014/main" id="{3FB6E378-8895-8E36-995E-50E60544B6F9}"/>
                </a:ext>
              </a:extLst>
            </p:cNvPr>
            <p:cNvSpPr/>
            <p:nvPr/>
          </p:nvSpPr>
          <p:spPr>
            <a:xfrm>
              <a:off x="677332" y="0"/>
              <a:ext cx="677333" cy="6773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5" name="矩形 594">
              <a:extLst>
                <a:ext uri="{FF2B5EF4-FFF2-40B4-BE49-F238E27FC236}">
                  <a16:creationId xmlns:a16="http://schemas.microsoft.com/office/drawing/2014/main" id="{547C12F2-887B-D212-8A99-688E988024BE}"/>
                </a:ext>
              </a:extLst>
            </p:cNvPr>
            <p:cNvSpPr/>
            <p:nvPr/>
          </p:nvSpPr>
          <p:spPr>
            <a:xfrm>
              <a:off x="1354666" y="0"/>
              <a:ext cx="677333" cy="67733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6" name="矩形 595">
              <a:extLst>
                <a:ext uri="{FF2B5EF4-FFF2-40B4-BE49-F238E27FC236}">
                  <a16:creationId xmlns:a16="http://schemas.microsoft.com/office/drawing/2014/main" id="{C6303E3E-ADC2-F68D-2B5C-0D490D187902}"/>
                </a:ext>
              </a:extLst>
            </p:cNvPr>
            <p:cNvSpPr/>
            <p:nvPr/>
          </p:nvSpPr>
          <p:spPr>
            <a:xfrm>
              <a:off x="2031999" y="0"/>
              <a:ext cx="677333" cy="6773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7" name="矩形 596">
              <a:extLst>
                <a:ext uri="{FF2B5EF4-FFF2-40B4-BE49-F238E27FC236}">
                  <a16:creationId xmlns:a16="http://schemas.microsoft.com/office/drawing/2014/main" id="{77E40514-2FED-0F4D-ED30-05DFFF03D036}"/>
                </a:ext>
              </a:extLst>
            </p:cNvPr>
            <p:cNvSpPr/>
            <p:nvPr/>
          </p:nvSpPr>
          <p:spPr>
            <a:xfrm>
              <a:off x="2709333" y="0"/>
              <a:ext cx="677333" cy="67733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8" name="矩形 597">
              <a:extLst>
                <a:ext uri="{FF2B5EF4-FFF2-40B4-BE49-F238E27FC236}">
                  <a16:creationId xmlns:a16="http://schemas.microsoft.com/office/drawing/2014/main" id="{6D62E365-AC15-B62D-DAE9-43DBF4E412E9}"/>
                </a:ext>
              </a:extLst>
            </p:cNvPr>
            <p:cNvSpPr/>
            <p:nvPr/>
          </p:nvSpPr>
          <p:spPr>
            <a:xfrm>
              <a:off x="3386666" y="0"/>
              <a:ext cx="677333" cy="6773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9" name="矩形 598">
              <a:extLst>
                <a:ext uri="{FF2B5EF4-FFF2-40B4-BE49-F238E27FC236}">
                  <a16:creationId xmlns:a16="http://schemas.microsoft.com/office/drawing/2014/main" id="{6052C857-348B-B048-C599-20955D91F59F}"/>
                </a:ext>
              </a:extLst>
            </p:cNvPr>
            <p:cNvSpPr/>
            <p:nvPr/>
          </p:nvSpPr>
          <p:spPr>
            <a:xfrm>
              <a:off x="4063999" y="0"/>
              <a:ext cx="677333" cy="67733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0" name="矩形 599">
              <a:extLst>
                <a:ext uri="{FF2B5EF4-FFF2-40B4-BE49-F238E27FC236}">
                  <a16:creationId xmlns:a16="http://schemas.microsoft.com/office/drawing/2014/main" id="{DA7E0524-1F27-8240-8B8D-ABB377604080}"/>
                </a:ext>
              </a:extLst>
            </p:cNvPr>
            <p:cNvSpPr/>
            <p:nvPr/>
          </p:nvSpPr>
          <p:spPr>
            <a:xfrm>
              <a:off x="4741333" y="0"/>
              <a:ext cx="677333" cy="6773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1" name="矩形 600">
              <a:extLst>
                <a:ext uri="{FF2B5EF4-FFF2-40B4-BE49-F238E27FC236}">
                  <a16:creationId xmlns:a16="http://schemas.microsoft.com/office/drawing/2014/main" id="{4CB6AA3D-0F6A-84E4-2B15-93C735401D7C}"/>
                </a:ext>
              </a:extLst>
            </p:cNvPr>
            <p:cNvSpPr/>
            <p:nvPr/>
          </p:nvSpPr>
          <p:spPr>
            <a:xfrm>
              <a:off x="5418666" y="0"/>
              <a:ext cx="677333" cy="67733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2" name="矩形 601">
              <a:extLst>
                <a:ext uri="{FF2B5EF4-FFF2-40B4-BE49-F238E27FC236}">
                  <a16:creationId xmlns:a16="http://schemas.microsoft.com/office/drawing/2014/main" id="{81C060FC-B33C-D11F-2DA9-C4DC9B3AC78C}"/>
                </a:ext>
              </a:extLst>
            </p:cNvPr>
            <p:cNvSpPr/>
            <p:nvPr/>
          </p:nvSpPr>
          <p:spPr>
            <a:xfrm>
              <a:off x="6096000" y="0"/>
              <a:ext cx="677333" cy="6773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3" name="矩形 602">
              <a:extLst>
                <a:ext uri="{FF2B5EF4-FFF2-40B4-BE49-F238E27FC236}">
                  <a16:creationId xmlns:a16="http://schemas.microsoft.com/office/drawing/2014/main" id="{70C5E507-CFD8-8E5F-ABCD-D52FE19ADC67}"/>
                </a:ext>
              </a:extLst>
            </p:cNvPr>
            <p:cNvSpPr/>
            <p:nvPr/>
          </p:nvSpPr>
          <p:spPr>
            <a:xfrm>
              <a:off x="6773333" y="0"/>
              <a:ext cx="677333" cy="67733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4" name="矩形 603">
              <a:extLst>
                <a:ext uri="{FF2B5EF4-FFF2-40B4-BE49-F238E27FC236}">
                  <a16:creationId xmlns:a16="http://schemas.microsoft.com/office/drawing/2014/main" id="{BA3CAF54-1CF7-6286-6305-83541BFA038A}"/>
                </a:ext>
              </a:extLst>
            </p:cNvPr>
            <p:cNvSpPr/>
            <p:nvPr/>
          </p:nvSpPr>
          <p:spPr>
            <a:xfrm>
              <a:off x="7450666" y="0"/>
              <a:ext cx="677333" cy="6773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5" name="矩形 604">
              <a:extLst>
                <a:ext uri="{FF2B5EF4-FFF2-40B4-BE49-F238E27FC236}">
                  <a16:creationId xmlns:a16="http://schemas.microsoft.com/office/drawing/2014/main" id="{3C04BDA4-876E-8790-6641-DE635A1B68EA}"/>
                </a:ext>
              </a:extLst>
            </p:cNvPr>
            <p:cNvSpPr/>
            <p:nvPr/>
          </p:nvSpPr>
          <p:spPr>
            <a:xfrm>
              <a:off x="8128000" y="0"/>
              <a:ext cx="677333" cy="67733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6" name="矩形 605">
              <a:extLst>
                <a:ext uri="{FF2B5EF4-FFF2-40B4-BE49-F238E27FC236}">
                  <a16:creationId xmlns:a16="http://schemas.microsoft.com/office/drawing/2014/main" id="{AC6404D8-8525-2312-A1AB-3BC59ADA8124}"/>
                </a:ext>
              </a:extLst>
            </p:cNvPr>
            <p:cNvSpPr/>
            <p:nvPr/>
          </p:nvSpPr>
          <p:spPr>
            <a:xfrm>
              <a:off x="8805333" y="0"/>
              <a:ext cx="677333" cy="6773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7" name="矩形 606">
              <a:extLst>
                <a:ext uri="{FF2B5EF4-FFF2-40B4-BE49-F238E27FC236}">
                  <a16:creationId xmlns:a16="http://schemas.microsoft.com/office/drawing/2014/main" id="{268830F4-13F5-57E7-0CE5-F25864950F15}"/>
                </a:ext>
              </a:extLst>
            </p:cNvPr>
            <p:cNvSpPr/>
            <p:nvPr/>
          </p:nvSpPr>
          <p:spPr>
            <a:xfrm>
              <a:off x="9482666" y="0"/>
              <a:ext cx="677333" cy="67733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8" name="矩形 607">
              <a:extLst>
                <a:ext uri="{FF2B5EF4-FFF2-40B4-BE49-F238E27FC236}">
                  <a16:creationId xmlns:a16="http://schemas.microsoft.com/office/drawing/2014/main" id="{22C17301-4FB8-DE0F-1D01-A0024956CF5D}"/>
                </a:ext>
              </a:extLst>
            </p:cNvPr>
            <p:cNvSpPr/>
            <p:nvPr/>
          </p:nvSpPr>
          <p:spPr>
            <a:xfrm>
              <a:off x="10160000" y="0"/>
              <a:ext cx="677333" cy="6773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9" name="矩形 608">
              <a:extLst>
                <a:ext uri="{FF2B5EF4-FFF2-40B4-BE49-F238E27FC236}">
                  <a16:creationId xmlns:a16="http://schemas.microsoft.com/office/drawing/2014/main" id="{1E19C342-6937-3227-76A0-9C2088256170}"/>
                </a:ext>
              </a:extLst>
            </p:cNvPr>
            <p:cNvSpPr/>
            <p:nvPr/>
          </p:nvSpPr>
          <p:spPr>
            <a:xfrm>
              <a:off x="10837333" y="0"/>
              <a:ext cx="677333" cy="67733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0" name="矩形 609">
              <a:extLst>
                <a:ext uri="{FF2B5EF4-FFF2-40B4-BE49-F238E27FC236}">
                  <a16:creationId xmlns:a16="http://schemas.microsoft.com/office/drawing/2014/main" id="{03F73DAE-E7C7-F671-0168-067DEECD1995}"/>
                </a:ext>
              </a:extLst>
            </p:cNvPr>
            <p:cNvSpPr/>
            <p:nvPr/>
          </p:nvSpPr>
          <p:spPr>
            <a:xfrm>
              <a:off x="11514667" y="0"/>
              <a:ext cx="677333" cy="6773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1" name="矩形 610">
              <a:extLst>
                <a:ext uri="{FF2B5EF4-FFF2-40B4-BE49-F238E27FC236}">
                  <a16:creationId xmlns:a16="http://schemas.microsoft.com/office/drawing/2014/main" id="{EF6BC242-E9A1-9F8C-9F28-0BF47964A150}"/>
                </a:ext>
              </a:extLst>
            </p:cNvPr>
            <p:cNvSpPr/>
            <p:nvPr/>
          </p:nvSpPr>
          <p:spPr>
            <a:xfrm>
              <a:off x="12192000" y="0"/>
              <a:ext cx="677333" cy="67733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32" name="组合 631">
            <a:extLst>
              <a:ext uri="{FF2B5EF4-FFF2-40B4-BE49-F238E27FC236}">
                <a16:creationId xmlns:a16="http://schemas.microsoft.com/office/drawing/2014/main" id="{4D84AB20-EAF1-1A02-70DA-C39B59FEC488}"/>
              </a:ext>
            </a:extLst>
          </p:cNvPr>
          <p:cNvGrpSpPr/>
          <p:nvPr/>
        </p:nvGrpSpPr>
        <p:grpSpPr>
          <a:xfrm>
            <a:off x="-677334" y="3429000"/>
            <a:ext cx="12869334" cy="685800"/>
            <a:chOff x="-1" y="0"/>
            <a:chExt cx="12869334" cy="677334"/>
          </a:xfrm>
        </p:grpSpPr>
        <p:sp>
          <p:nvSpPr>
            <p:cNvPr id="633" name="矩形 632">
              <a:extLst>
                <a:ext uri="{FF2B5EF4-FFF2-40B4-BE49-F238E27FC236}">
                  <a16:creationId xmlns:a16="http://schemas.microsoft.com/office/drawing/2014/main" id="{A05CF8F0-CD55-73CC-B456-EC5BF894DA27}"/>
                </a:ext>
              </a:extLst>
            </p:cNvPr>
            <p:cNvSpPr/>
            <p:nvPr/>
          </p:nvSpPr>
          <p:spPr>
            <a:xfrm>
              <a:off x="-1" y="0"/>
              <a:ext cx="677333" cy="67733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4" name="矩形 633">
              <a:extLst>
                <a:ext uri="{FF2B5EF4-FFF2-40B4-BE49-F238E27FC236}">
                  <a16:creationId xmlns:a16="http://schemas.microsoft.com/office/drawing/2014/main" id="{234AE7E6-FF5D-FB4A-072A-2E54CF169B47}"/>
                </a:ext>
              </a:extLst>
            </p:cNvPr>
            <p:cNvSpPr/>
            <p:nvPr/>
          </p:nvSpPr>
          <p:spPr>
            <a:xfrm>
              <a:off x="677332" y="0"/>
              <a:ext cx="677333" cy="6773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5" name="矩形 634">
              <a:extLst>
                <a:ext uri="{FF2B5EF4-FFF2-40B4-BE49-F238E27FC236}">
                  <a16:creationId xmlns:a16="http://schemas.microsoft.com/office/drawing/2014/main" id="{99E9D2AC-487C-253C-E59F-E78D1EC10C96}"/>
                </a:ext>
              </a:extLst>
            </p:cNvPr>
            <p:cNvSpPr/>
            <p:nvPr/>
          </p:nvSpPr>
          <p:spPr>
            <a:xfrm>
              <a:off x="1354666" y="0"/>
              <a:ext cx="677333" cy="67733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6" name="矩形 635">
              <a:extLst>
                <a:ext uri="{FF2B5EF4-FFF2-40B4-BE49-F238E27FC236}">
                  <a16:creationId xmlns:a16="http://schemas.microsoft.com/office/drawing/2014/main" id="{30DF3D6F-7C55-76F2-4CBC-25A0E688DC97}"/>
                </a:ext>
              </a:extLst>
            </p:cNvPr>
            <p:cNvSpPr/>
            <p:nvPr/>
          </p:nvSpPr>
          <p:spPr>
            <a:xfrm>
              <a:off x="2031999" y="0"/>
              <a:ext cx="677333" cy="6773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7" name="矩形 636">
              <a:extLst>
                <a:ext uri="{FF2B5EF4-FFF2-40B4-BE49-F238E27FC236}">
                  <a16:creationId xmlns:a16="http://schemas.microsoft.com/office/drawing/2014/main" id="{0C24BF12-D303-D940-BEC7-69A7A7BC3A5F}"/>
                </a:ext>
              </a:extLst>
            </p:cNvPr>
            <p:cNvSpPr/>
            <p:nvPr/>
          </p:nvSpPr>
          <p:spPr>
            <a:xfrm>
              <a:off x="2709333" y="0"/>
              <a:ext cx="677333" cy="67733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8" name="矩形 637">
              <a:extLst>
                <a:ext uri="{FF2B5EF4-FFF2-40B4-BE49-F238E27FC236}">
                  <a16:creationId xmlns:a16="http://schemas.microsoft.com/office/drawing/2014/main" id="{726AFFD2-86AC-C6DD-06E7-705CFC55A880}"/>
                </a:ext>
              </a:extLst>
            </p:cNvPr>
            <p:cNvSpPr/>
            <p:nvPr/>
          </p:nvSpPr>
          <p:spPr>
            <a:xfrm>
              <a:off x="3386666" y="0"/>
              <a:ext cx="677333" cy="6773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9" name="矩形 638">
              <a:extLst>
                <a:ext uri="{FF2B5EF4-FFF2-40B4-BE49-F238E27FC236}">
                  <a16:creationId xmlns:a16="http://schemas.microsoft.com/office/drawing/2014/main" id="{F3333EE7-ACBA-6DA7-2292-E2015A0B5F1C}"/>
                </a:ext>
              </a:extLst>
            </p:cNvPr>
            <p:cNvSpPr/>
            <p:nvPr/>
          </p:nvSpPr>
          <p:spPr>
            <a:xfrm>
              <a:off x="4063999" y="0"/>
              <a:ext cx="677333" cy="67733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0" name="矩形 639">
              <a:extLst>
                <a:ext uri="{FF2B5EF4-FFF2-40B4-BE49-F238E27FC236}">
                  <a16:creationId xmlns:a16="http://schemas.microsoft.com/office/drawing/2014/main" id="{D8D10745-B587-BB45-2FC8-99B25E877D4D}"/>
                </a:ext>
              </a:extLst>
            </p:cNvPr>
            <p:cNvSpPr/>
            <p:nvPr/>
          </p:nvSpPr>
          <p:spPr>
            <a:xfrm>
              <a:off x="4741333" y="0"/>
              <a:ext cx="677333" cy="6773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1" name="矩形 640">
              <a:extLst>
                <a:ext uri="{FF2B5EF4-FFF2-40B4-BE49-F238E27FC236}">
                  <a16:creationId xmlns:a16="http://schemas.microsoft.com/office/drawing/2014/main" id="{B784A23A-C040-0400-6E4C-8E85914CBBDE}"/>
                </a:ext>
              </a:extLst>
            </p:cNvPr>
            <p:cNvSpPr/>
            <p:nvPr/>
          </p:nvSpPr>
          <p:spPr>
            <a:xfrm>
              <a:off x="5418666" y="0"/>
              <a:ext cx="677333" cy="67733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2" name="矩形 641">
              <a:extLst>
                <a:ext uri="{FF2B5EF4-FFF2-40B4-BE49-F238E27FC236}">
                  <a16:creationId xmlns:a16="http://schemas.microsoft.com/office/drawing/2014/main" id="{BBCAD6D9-C651-1C3A-E00C-441E97922C28}"/>
                </a:ext>
              </a:extLst>
            </p:cNvPr>
            <p:cNvSpPr/>
            <p:nvPr/>
          </p:nvSpPr>
          <p:spPr>
            <a:xfrm>
              <a:off x="6096000" y="0"/>
              <a:ext cx="677333" cy="6773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3" name="矩形 642">
              <a:extLst>
                <a:ext uri="{FF2B5EF4-FFF2-40B4-BE49-F238E27FC236}">
                  <a16:creationId xmlns:a16="http://schemas.microsoft.com/office/drawing/2014/main" id="{705A3B01-2C27-DA23-849B-3F8F5FFFDBD2}"/>
                </a:ext>
              </a:extLst>
            </p:cNvPr>
            <p:cNvSpPr/>
            <p:nvPr/>
          </p:nvSpPr>
          <p:spPr>
            <a:xfrm>
              <a:off x="6773333" y="0"/>
              <a:ext cx="677333" cy="67733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4" name="矩形 643">
              <a:extLst>
                <a:ext uri="{FF2B5EF4-FFF2-40B4-BE49-F238E27FC236}">
                  <a16:creationId xmlns:a16="http://schemas.microsoft.com/office/drawing/2014/main" id="{46334EB1-F1EF-F7C1-CB81-E66AE0D49F8D}"/>
                </a:ext>
              </a:extLst>
            </p:cNvPr>
            <p:cNvSpPr/>
            <p:nvPr/>
          </p:nvSpPr>
          <p:spPr>
            <a:xfrm>
              <a:off x="7450666" y="0"/>
              <a:ext cx="677333" cy="6773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5" name="矩形 644">
              <a:extLst>
                <a:ext uri="{FF2B5EF4-FFF2-40B4-BE49-F238E27FC236}">
                  <a16:creationId xmlns:a16="http://schemas.microsoft.com/office/drawing/2014/main" id="{783258E6-79B4-6E54-E140-0BD3F92F0935}"/>
                </a:ext>
              </a:extLst>
            </p:cNvPr>
            <p:cNvSpPr/>
            <p:nvPr/>
          </p:nvSpPr>
          <p:spPr>
            <a:xfrm>
              <a:off x="8128000" y="0"/>
              <a:ext cx="677333" cy="67733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6" name="矩形 645">
              <a:extLst>
                <a:ext uri="{FF2B5EF4-FFF2-40B4-BE49-F238E27FC236}">
                  <a16:creationId xmlns:a16="http://schemas.microsoft.com/office/drawing/2014/main" id="{403AF6ED-30AB-CA55-5324-692B08BAE494}"/>
                </a:ext>
              </a:extLst>
            </p:cNvPr>
            <p:cNvSpPr/>
            <p:nvPr/>
          </p:nvSpPr>
          <p:spPr>
            <a:xfrm>
              <a:off x="8805333" y="0"/>
              <a:ext cx="677333" cy="6773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7" name="矩形 646">
              <a:extLst>
                <a:ext uri="{FF2B5EF4-FFF2-40B4-BE49-F238E27FC236}">
                  <a16:creationId xmlns:a16="http://schemas.microsoft.com/office/drawing/2014/main" id="{97F7B7A7-E775-CA67-0C53-97FE5F7742DD}"/>
                </a:ext>
              </a:extLst>
            </p:cNvPr>
            <p:cNvSpPr/>
            <p:nvPr/>
          </p:nvSpPr>
          <p:spPr>
            <a:xfrm>
              <a:off x="9482666" y="0"/>
              <a:ext cx="677333" cy="67733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8" name="矩形 647">
              <a:extLst>
                <a:ext uri="{FF2B5EF4-FFF2-40B4-BE49-F238E27FC236}">
                  <a16:creationId xmlns:a16="http://schemas.microsoft.com/office/drawing/2014/main" id="{CBE91E74-30A4-C877-3D7A-CAD6A153F359}"/>
                </a:ext>
              </a:extLst>
            </p:cNvPr>
            <p:cNvSpPr/>
            <p:nvPr/>
          </p:nvSpPr>
          <p:spPr>
            <a:xfrm>
              <a:off x="10160000" y="0"/>
              <a:ext cx="677333" cy="6773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9" name="矩形 648">
              <a:extLst>
                <a:ext uri="{FF2B5EF4-FFF2-40B4-BE49-F238E27FC236}">
                  <a16:creationId xmlns:a16="http://schemas.microsoft.com/office/drawing/2014/main" id="{6E42E1D4-7307-9EE9-27A5-6083E0A28673}"/>
                </a:ext>
              </a:extLst>
            </p:cNvPr>
            <p:cNvSpPr/>
            <p:nvPr/>
          </p:nvSpPr>
          <p:spPr>
            <a:xfrm>
              <a:off x="10837333" y="0"/>
              <a:ext cx="677333" cy="67733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0" name="矩形 649">
              <a:extLst>
                <a:ext uri="{FF2B5EF4-FFF2-40B4-BE49-F238E27FC236}">
                  <a16:creationId xmlns:a16="http://schemas.microsoft.com/office/drawing/2014/main" id="{BB291B8F-3880-7406-2308-5BEF5CC8C6E5}"/>
                </a:ext>
              </a:extLst>
            </p:cNvPr>
            <p:cNvSpPr/>
            <p:nvPr/>
          </p:nvSpPr>
          <p:spPr>
            <a:xfrm>
              <a:off x="11514667" y="0"/>
              <a:ext cx="677333" cy="6773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1" name="矩形 650">
              <a:extLst>
                <a:ext uri="{FF2B5EF4-FFF2-40B4-BE49-F238E27FC236}">
                  <a16:creationId xmlns:a16="http://schemas.microsoft.com/office/drawing/2014/main" id="{C13C3EBE-57B0-6488-223B-D9369626B63A}"/>
                </a:ext>
              </a:extLst>
            </p:cNvPr>
            <p:cNvSpPr/>
            <p:nvPr/>
          </p:nvSpPr>
          <p:spPr>
            <a:xfrm>
              <a:off x="12192000" y="0"/>
              <a:ext cx="677333" cy="67733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2" name="组合 671">
            <a:extLst>
              <a:ext uri="{FF2B5EF4-FFF2-40B4-BE49-F238E27FC236}">
                <a16:creationId xmlns:a16="http://schemas.microsoft.com/office/drawing/2014/main" id="{C38A2008-8F3B-31FB-0184-EDE594D6761F}"/>
              </a:ext>
            </a:extLst>
          </p:cNvPr>
          <p:cNvGrpSpPr/>
          <p:nvPr/>
        </p:nvGrpSpPr>
        <p:grpSpPr>
          <a:xfrm>
            <a:off x="-677334" y="4800600"/>
            <a:ext cx="12869334" cy="685800"/>
            <a:chOff x="-1" y="0"/>
            <a:chExt cx="12869334" cy="677334"/>
          </a:xfrm>
        </p:grpSpPr>
        <p:sp>
          <p:nvSpPr>
            <p:cNvPr id="673" name="矩形 672">
              <a:extLst>
                <a:ext uri="{FF2B5EF4-FFF2-40B4-BE49-F238E27FC236}">
                  <a16:creationId xmlns:a16="http://schemas.microsoft.com/office/drawing/2014/main" id="{F6A3962C-9584-C574-BAA1-AD7478BC57BD}"/>
                </a:ext>
              </a:extLst>
            </p:cNvPr>
            <p:cNvSpPr/>
            <p:nvPr/>
          </p:nvSpPr>
          <p:spPr>
            <a:xfrm>
              <a:off x="-1" y="0"/>
              <a:ext cx="677333" cy="67733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4" name="矩形 673">
              <a:extLst>
                <a:ext uri="{FF2B5EF4-FFF2-40B4-BE49-F238E27FC236}">
                  <a16:creationId xmlns:a16="http://schemas.microsoft.com/office/drawing/2014/main" id="{402D26B3-132D-4EF3-B86D-B1D0F385BA25}"/>
                </a:ext>
              </a:extLst>
            </p:cNvPr>
            <p:cNvSpPr/>
            <p:nvPr/>
          </p:nvSpPr>
          <p:spPr>
            <a:xfrm>
              <a:off x="677332" y="0"/>
              <a:ext cx="677333" cy="6773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5" name="矩形 674">
              <a:extLst>
                <a:ext uri="{FF2B5EF4-FFF2-40B4-BE49-F238E27FC236}">
                  <a16:creationId xmlns:a16="http://schemas.microsoft.com/office/drawing/2014/main" id="{FC44E635-2B7A-DE55-464B-AC34F29E81D6}"/>
                </a:ext>
              </a:extLst>
            </p:cNvPr>
            <p:cNvSpPr/>
            <p:nvPr/>
          </p:nvSpPr>
          <p:spPr>
            <a:xfrm>
              <a:off x="1354666" y="0"/>
              <a:ext cx="677333" cy="67733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6" name="矩形 675">
              <a:extLst>
                <a:ext uri="{FF2B5EF4-FFF2-40B4-BE49-F238E27FC236}">
                  <a16:creationId xmlns:a16="http://schemas.microsoft.com/office/drawing/2014/main" id="{A676067E-035B-36A9-9D9B-DED544FFA595}"/>
                </a:ext>
              </a:extLst>
            </p:cNvPr>
            <p:cNvSpPr/>
            <p:nvPr/>
          </p:nvSpPr>
          <p:spPr>
            <a:xfrm>
              <a:off x="2031999" y="0"/>
              <a:ext cx="677333" cy="6773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7" name="矩形 676">
              <a:extLst>
                <a:ext uri="{FF2B5EF4-FFF2-40B4-BE49-F238E27FC236}">
                  <a16:creationId xmlns:a16="http://schemas.microsoft.com/office/drawing/2014/main" id="{C2C440F7-641F-6194-982B-BE29EB611420}"/>
                </a:ext>
              </a:extLst>
            </p:cNvPr>
            <p:cNvSpPr/>
            <p:nvPr/>
          </p:nvSpPr>
          <p:spPr>
            <a:xfrm>
              <a:off x="2709333" y="0"/>
              <a:ext cx="677333" cy="67733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8" name="矩形 677">
              <a:extLst>
                <a:ext uri="{FF2B5EF4-FFF2-40B4-BE49-F238E27FC236}">
                  <a16:creationId xmlns:a16="http://schemas.microsoft.com/office/drawing/2014/main" id="{C4A8BCB8-DE8B-E588-6CD6-4E62D9DFA66B}"/>
                </a:ext>
              </a:extLst>
            </p:cNvPr>
            <p:cNvSpPr/>
            <p:nvPr/>
          </p:nvSpPr>
          <p:spPr>
            <a:xfrm>
              <a:off x="3386666" y="0"/>
              <a:ext cx="677333" cy="6773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9" name="矩形 678">
              <a:extLst>
                <a:ext uri="{FF2B5EF4-FFF2-40B4-BE49-F238E27FC236}">
                  <a16:creationId xmlns:a16="http://schemas.microsoft.com/office/drawing/2014/main" id="{253554E1-9E21-D087-581B-B7908022D341}"/>
                </a:ext>
              </a:extLst>
            </p:cNvPr>
            <p:cNvSpPr/>
            <p:nvPr/>
          </p:nvSpPr>
          <p:spPr>
            <a:xfrm>
              <a:off x="4063999" y="0"/>
              <a:ext cx="677333" cy="67733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0" name="矩形 679">
              <a:extLst>
                <a:ext uri="{FF2B5EF4-FFF2-40B4-BE49-F238E27FC236}">
                  <a16:creationId xmlns:a16="http://schemas.microsoft.com/office/drawing/2014/main" id="{5DE0DEE7-9425-150F-27CF-C2AB969450B5}"/>
                </a:ext>
              </a:extLst>
            </p:cNvPr>
            <p:cNvSpPr/>
            <p:nvPr/>
          </p:nvSpPr>
          <p:spPr>
            <a:xfrm>
              <a:off x="4741333" y="0"/>
              <a:ext cx="677333" cy="6773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1" name="矩形 680">
              <a:extLst>
                <a:ext uri="{FF2B5EF4-FFF2-40B4-BE49-F238E27FC236}">
                  <a16:creationId xmlns:a16="http://schemas.microsoft.com/office/drawing/2014/main" id="{2AC66617-689A-8DA2-DD47-3D91DC492A6A}"/>
                </a:ext>
              </a:extLst>
            </p:cNvPr>
            <p:cNvSpPr/>
            <p:nvPr/>
          </p:nvSpPr>
          <p:spPr>
            <a:xfrm>
              <a:off x="5418666" y="0"/>
              <a:ext cx="677333" cy="67733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2" name="矩形 681">
              <a:extLst>
                <a:ext uri="{FF2B5EF4-FFF2-40B4-BE49-F238E27FC236}">
                  <a16:creationId xmlns:a16="http://schemas.microsoft.com/office/drawing/2014/main" id="{6E552AA7-67DC-4049-4FF8-0AC316D6A626}"/>
                </a:ext>
              </a:extLst>
            </p:cNvPr>
            <p:cNvSpPr/>
            <p:nvPr/>
          </p:nvSpPr>
          <p:spPr>
            <a:xfrm>
              <a:off x="6096000" y="0"/>
              <a:ext cx="677333" cy="6773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3" name="矩形 682">
              <a:extLst>
                <a:ext uri="{FF2B5EF4-FFF2-40B4-BE49-F238E27FC236}">
                  <a16:creationId xmlns:a16="http://schemas.microsoft.com/office/drawing/2014/main" id="{81F5F83B-49B0-8D4D-304A-9BA3AD945878}"/>
                </a:ext>
              </a:extLst>
            </p:cNvPr>
            <p:cNvSpPr/>
            <p:nvPr/>
          </p:nvSpPr>
          <p:spPr>
            <a:xfrm>
              <a:off x="6773333" y="0"/>
              <a:ext cx="677333" cy="67733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4" name="矩形 683">
              <a:extLst>
                <a:ext uri="{FF2B5EF4-FFF2-40B4-BE49-F238E27FC236}">
                  <a16:creationId xmlns:a16="http://schemas.microsoft.com/office/drawing/2014/main" id="{A2E331EC-34C0-D382-E9D0-F9764B301981}"/>
                </a:ext>
              </a:extLst>
            </p:cNvPr>
            <p:cNvSpPr/>
            <p:nvPr/>
          </p:nvSpPr>
          <p:spPr>
            <a:xfrm>
              <a:off x="7450666" y="0"/>
              <a:ext cx="677333" cy="6773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5" name="矩形 684">
              <a:extLst>
                <a:ext uri="{FF2B5EF4-FFF2-40B4-BE49-F238E27FC236}">
                  <a16:creationId xmlns:a16="http://schemas.microsoft.com/office/drawing/2014/main" id="{844C83D4-40A3-23C5-4D5E-CB2482983475}"/>
                </a:ext>
              </a:extLst>
            </p:cNvPr>
            <p:cNvSpPr/>
            <p:nvPr/>
          </p:nvSpPr>
          <p:spPr>
            <a:xfrm>
              <a:off x="8128000" y="0"/>
              <a:ext cx="677333" cy="67733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6" name="矩形 685">
              <a:extLst>
                <a:ext uri="{FF2B5EF4-FFF2-40B4-BE49-F238E27FC236}">
                  <a16:creationId xmlns:a16="http://schemas.microsoft.com/office/drawing/2014/main" id="{AB814E56-4B95-D5FC-3830-30D83590E77B}"/>
                </a:ext>
              </a:extLst>
            </p:cNvPr>
            <p:cNvSpPr/>
            <p:nvPr/>
          </p:nvSpPr>
          <p:spPr>
            <a:xfrm>
              <a:off x="8805333" y="0"/>
              <a:ext cx="677333" cy="6773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7" name="矩形 686">
              <a:extLst>
                <a:ext uri="{FF2B5EF4-FFF2-40B4-BE49-F238E27FC236}">
                  <a16:creationId xmlns:a16="http://schemas.microsoft.com/office/drawing/2014/main" id="{89036226-3B97-1F8E-AECC-4F6532599B01}"/>
                </a:ext>
              </a:extLst>
            </p:cNvPr>
            <p:cNvSpPr/>
            <p:nvPr/>
          </p:nvSpPr>
          <p:spPr>
            <a:xfrm>
              <a:off x="9482666" y="0"/>
              <a:ext cx="677333" cy="67733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8" name="矩形 687">
              <a:extLst>
                <a:ext uri="{FF2B5EF4-FFF2-40B4-BE49-F238E27FC236}">
                  <a16:creationId xmlns:a16="http://schemas.microsoft.com/office/drawing/2014/main" id="{DBB69C62-B18F-C8A1-5CFB-6531E9A7A7A5}"/>
                </a:ext>
              </a:extLst>
            </p:cNvPr>
            <p:cNvSpPr/>
            <p:nvPr/>
          </p:nvSpPr>
          <p:spPr>
            <a:xfrm>
              <a:off x="10160000" y="0"/>
              <a:ext cx="677333" cy="6773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9" name="矩形 688">
              <a:extLst>
                <a:ext uri="{FF2B5EF4-FFF2-40B4-BE49-F238E27FC236}">
                  <a16:creationId xmlns:a16="http://schemas.microsoft.com/office/drawing/2014/main" id="{84200BDF-527E-8FCD-FFAC-24DBD96843B3}"/>
                </a:ext>
              </a:extLst>
            </p:cNvPr>
            <p:cNvSpPr/>
            <p:nvPr/>
          </p:nvSpPr>
          <p:spPr>
            <a:xfrm>
              <a:off x="10837333" y="0"/>
              <a:ext cx="677333" cy="67733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0" name="矩形 689">
              <a:extLst>
                <a:ext uri="{FF2B5EF4-FFF2-40B4-BE49-F238E27FC236}">
                  <a16:creationId xmlns:a16="http://schemas.microsoft.com/office/drawing/2014/main" id="{779CD768-C4A2-4D5E-0F68-D029B9BC8EB5}"/>
                </a:ext>
              </a:extLst>
            </p:cNvPr>
            <p:cNvSpPr/>
            <p:nvPr/>
          </p:nvSpPr>
          <p:spPr>
            <a:xfrm>
              <a:off x="11514667" y="0"/>
              <a:ext cx="677333" cy="6773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1" name="矩形 690">
              <a:extLst>
                <a:ext uri="{FF2B5EF4-FFF2-40B4-BE49-F238E27FC236}">
                  <a16:creationId xmlns:a16="http://schemas.microsoft.com/office/drawing/2014/main" id="{8CE00D11-2450-45BF-2056-44D1A31902E8}"/>
                </a:ext>
              </a:extLst>
            </p:cNvPr>
            <p:cNvSpPr/>
            <p:nvPr/>
          </p:nvSpPr>
          <p:spPr>
            <a:xfrm>
              <a:off x="12192000" y="0"/>
              <a:ext cx="677333" cy="67733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12" name="组合 711">
            <a:extLst>
              <a:ext uri="{FF2B5EF4-FFF2-40B4-BE49-F238E27FC236}">
                <a16:creationId xmlns:a16="http://schemas.microsoft.com/office/drawing/2014/main" id="{04626FD3-173F-D3DB-056E-DE944FA44611}"/>
              </a:ext>
            </a:extLst>
          </p:cNvPr>
          <p:cNvGrpSpPr/>
          <p:nvPr/>
        </p:nvGrpSpPr>
        <p:grpSpPr>
          <a:xfrm>
            <a:off x="-677334" y="6172200"/>
            <a:ext cx="12869334" cy="685800"/>
            <a:chOff x="-1" y="0"/>
            <a:chExt cx="12869334" cy="677334"/>
          </a:xfrm>
        </p:grpSpPr>
        <p:sp>
          <p:nvSpPr>
            <p:cNvPr id="713" name="矩形 712">
              <a:extLst>
                <a:ext uri="{FF2B5EF4-FFF2-40B4-BE49-F238E27FC236}">
                  <a16:creationId xmlns:a16="http://schemas.microsoft.com/office/drawing/2014/main" id="{6B8E61E1-F0E4-9332-5932-83385ABAFDA2}"/>
                </a:ext>
              </a:extLst>
            </p:cNvPr>
            <p:cNvSpPr/>
            <p:nvPr/>
          </p:nvSpPr>
          <p:spPr>
            <a:xfrm>
              <a:off x="-1" y="0"/>
              <a:ext cx="677333" cy="67733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4" name="矩形 713">
              <a:extLst>
                <a:ext uri="{FF2B5EF4-FFF2-40B4-BE49-F238E27FC236}">
                  <a16:creationId xmlns:a16="http://schemas.microsoft.com/office/drawing/2014/main" id="{83CCDBB0-7656-F275-5B37-A556489492D0}"/>
                </a:ext>
              </a:extLst>
            </p:cNvPr>
            <p:cNvSpPr/>
            <p:nvPr/>
          </p:nvSpPr>
          <p:spPr>
            <a:xfrm>
              <a:off x="677332" y="0"/>
              <a:ext cx="677333" cy="6773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5" name="矩形 714">
              <a:extLst>
                <a:ext uri="{FF2B5EF4-FFF2-40B4-BE49-F238E27FC236}">
                  <a16:creationId xmlns:a16="http://schemas.microsoft.com/office/drawing/2014/main" id="{9995E6BB-4057-6220-6476-B3F0FB1337A8}"/>
                </a:ext>
              </a:extLst>
            </p:cNvPr>
            <p:cNvSpPr/>
            <p:nvPr/>
          </p:nvSpPr>
          <p:spPr>
            <a:xfrm>
              <a:off x="1354666" y="0"/>
              <a:ext cx="677333" cy="67733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6" name="矩形 715">
              <a:extLst>
                <a:ext uri="{FF2B5EF4-FFF2-40B4-BE49-F238E27FC236}">
                  <a16:creationId xmlns:a16="http://schemas.microsoft.com/office/drawing/2014/main" id="{736E467D-7035-CA77-4D06-B8BFFA54DD18}"/>
                </a:ext>
              </a:extLst>
            </p:cNvPr>
            <p:cNvSpPr/>
            <p:nvPr/>
          </p:nvSpPr>
          <p:spPr>
            <a:xfrm>
              <a:off x="2031999" y="0"/>
              <a:ext cx="677333" cy="6773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7" name="矩形 716">
              <a:extLst>
                <a:ext uri="{FF2B5EF4-FFF2-40B4-BE49-F238E27FC236}">
                  <a16:creationId xmlns:a16="http://schemas.microsoft.com/office/drawing/2014/main" id="{4EB195A2-2862-98B0-87DC-C7B66158A29B}"/>
                </a:ext>
              </a:extLst>
            </p:cNvPr>
            <p:cNvSpPr/>
            <p:nvPr/>
          </p:nvSpPr>
          <p:spPr>
            <a:xfrm>
              <a:off x="2709333" y="0"/>
              <a:ext cx="677333" cy="67733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8" name="矩形 717">
              <a:extLst>
                <a:ext uri="{FF2B5EF4-FFF2-40B4-BE49-F238E27FC236}">
                  <a16:creationId xmlns:a16="http://schemas.microsoft.com/office/drawing/2014/main" id="{79948F02-505F-C561-6216-D012D585C12C}"/>
                </a:ext>
              </a:extLst>
            </p:cNvPr>
            <p:cNvSpPr/>
            <p:nvPr/>
          </p:nvSpPr>
          <p:spPr>
            <a:xfrm>
              <a:off x="3386666" y="0"/>
              <a:ext cx="677333" cy="6773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9" name="矩形 718">
              <a:extLst>
                <a:ext uri="{FF2B5EF4-FFF2-40B4-BE49-F238E27FC236}">
                  <a16:creationId xmlns:a16="http://schemas.microsoft.com/office/drawing/2014/main" id="{91972AAA-C63C-2A7E-A3B6-71AE68598671}"/>
                </a:ext>
              </a:extLst>
            </p:cNvPr>
            <p:cNvSpPr/>
            <p:nvPr/>
          </p:nvSpPr>
          <p:spPr>
            <a:xfrm>
              <a:off x="4063999" y="0"/>
              <a:ext cx="677333" cy="67733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0" name="矩形 719">
              <a:extLst>
                <a:ext uri="{FF2B5EF4-FFF2-40B4-BE49-F238E27FC236}">
                  <a16:creationId xmlns:a16="http://schemas.microsoft.com/office/drawing/2014/main" id="{EDD55BA2-55FA-0418-50AF-FE9A748ACB70}"/>
                </a:ext>
              </a:extLst>
            </p:cNvPr>
            <p:cNvSpPr/>
            <p:nvPr/>
          </p:nvSpPr>
          <p:spPr>
            <a:xfrm>
              <a:off x="4741333" y="0"/>
              <a:ext cx="677333" cy="6773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1" name="矩形 720">
              <a:extLst>
                <a:ext uri="{FF2B5EF4-FFF2-40B4-BE49-F238E27FC236}">
                  <a16:creationId xmlns:a16="http://schemas.microsoft.com/office/drawing/2014/main" id="{5BB0E959-82BE-EF83-F1E6-F42E6E2B31CC}"/>
                </a:ext>
              </a:extLst>
            </p:cNvPr>
            <p:cNvSpPr/>
            <p:nvPr/>
          </p:nvSpPr>
          <p:spPr>
            <a:xfrm>
              <a:off x="5418666" y="0"/>
              <a:ext cx="677333" cy="67733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2" name="矩形 721">
              <a:extLst>
                <a:ext uri="{FF2B5EF4-FFF2-40B4-BE49-F238E27FC236}">
                  <a16:creationId xmlns:a16="http://schemas.microsoft.com/office/drawing/2014/main" id="{F77D7EB7-CC3E-BE4A-CD55-8AA78C0747AC}"/>
                </a:ext>
              </a:extLst>
            </p:cNvPr>
            <p:cNvSpPr/>
            <p:nvPr/>
          </p:nvSpPr>
          <p:spPr>
            <a:xfrm>
              <a:off x="6096000" y="0"/>
              <a:ext cx="677333" cy="6773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3" name="矩形 722">
              <a:extLst>
                <a:ext uri="{FF2B5EF4-FFF2-40B4-BE49-F238E27FC236}">
                  <a16:creationId xmlns:a16="http://schemas.microsoft.com/office/drawing/2014/main" id="{46CD81FF-68EC-C0E3-359F-BD0E865F49B7}"/>
                </a:ext>
              </a:extLst>
            </p:cNvPr>
            <p:cNvSpPr/>
            <p:nvPr/>
          </p:nvSpPr>
          <p:spPr>
            <a:xfrm>
              <a:off x="6773333" y="0"/>
              <a:ext cx="677333" cy="67733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4" name="矩形 723">
              <a:extLst>
                <a:ext uri="{FF2B5EF4-FFF2-40B4-BE49-F238E27FC236}">
                  <a16:creationId xmlns:a16="http://schemas.microsoft.com/office/drawing/2014/main" id="{7C99A737-1EFB-3504-226E-A9573AD7CFDE}"/>
                </a:ext>
              </a:extLst>
            </p:cNvPr>
            <p:cNvSpPr/>
            <p:nvPr/>
          </p:nvSpPr>
          <p:spPr>
            <a:xfrm>
              <a:off x="7450666" y="0"/>
              <a:ext cx="677333" cy="6773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5" name="矩形 724">
              <a:extLst>
                <a:ext uri="{FF2B5EF4-FFF2-40B4-BE49-F238E27FC236}">
                  <a16:creationId xmlns:a16="http://schemas.microsoft.com/office/drawing/2014/main" id="{CEAD7BA4-D01F-9F42-6B09-D6DCFBB92014}"/>
                </a:ext>
              </a:extLst>
            </p:cNvPr>
            <p:cNvSpPr/>
            <p:nvPr/>
          </p:nvSpPr>
          <p:spPr>
            <a:xfrm>
              <a:off x="8128000" y="0"/>
              <a:ext cx="677333" cy="67733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6" name="矩形 725">
              <a:extLst>
                <a:ext uri="{FF2B5EF4-FFF2-40B4-BE49-F238E27FC236}">
                  <a16:creationId xmlns:a16="http://schemas.microsoft.com/office/drawing/2014/main" id="{24792DCD-8122-4CE9-CBB9-9EBA2E76AF8A}"/>
                </a:ext>
              </a:extLst>
            </p:cNvPr>
            <p:cNvSpPr/>
            <p:nvPr/>
          </p:nvSpPr>
          <p:spPr>
            <a:xfrm>
              <a:off x="8805333" y="0"/>
              <a:ext cx="677333" cy="6773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7" name="矩形 726">
              <a:extLst>
                <a:ext uri="{FF2B5EF4-FFF2-40B4-BE49-F238E27FC236}">
                  <a16:creationId xmlns:a16="http://schemas.microsoft.com/office/drawing/2014/main" id="{23DF5EBE-7726-BEDA-D47C-F9CFFF4CCF78}"/>
                </a:ext>
              </a:extLst>
            </p:cNvPr>
            <p:cNvSpPr/>
            <p:nvPr/>
          </p:nvSpPr>
          <p:spPr>
            <a:xfrm>
              <a:off x="9482666" y="0"/>
              <a:ext cx="677333" cy="67733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8" name="矩形 727">
              <a:extLst>
                <a:ext uri="{FF2B5EF4-FFF2-40B4-BE49-F238E27FC236}">
                  <a16:creationId xmlns:a16="http://schemas.microsoft.com/office/drawing/2014/main" id="{35AD509F-6002-0D8F-C0AB-7C3C729BD243}"/>
                </a:ext>
              </a:extLst>
            </p:cNvPr>
            <p:cNvSpPr/>
            <p:nvPr/>
          </p:nvSpPr>
          <p:spPr>
            <a:xfrm>
              <a:off x="10160000" y="0"/>
              <a:ext cx="677333" cy="6773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9" name="矩形 728">
              <a:extLst>
                <a:ext uri="{FF2B5EF4-FFF2-40B4-BE49-F238E27FC236}">
                  <a16:creationId xmlns:a16="http://schemas.microsoft.com/office/drawing/2014/main" id="{AA785B5C-842B-857F-812E-C89B7B549D3F}"/>
                </a:ext>
              </a:extLst>
            </p:cNvPr>
            <p:cNvSpPr/>
            <p:nvPr/>
          </p:nvSpPr>
          <p:spPr>
            <a:xfrm>
              <a:off x="10837333" y="0"/>
              <a:ext cx="677333" cy="67733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0" name="矩形 729">
              <a:extLst>
                <a:ext uri="{FF2B5EF4-FFF2-40B4-BE49-F238E27FC236}">
                  <a16:creationId xmlns:a16="http://schemas.microsoft.com/office/drawing/2014/main" id="{0726FC16-9769-FB5B-ED65-FB426A680C4F}"/>
                </a:ext>
              </a:extLst>
            </p:cNvPr>
            <p:cNvSpPr/>
            <p:nvPr/>
          </p:nvSpPr>
          <p:spPr>
            <a:xfrm>
              <a:off x="11514667" y="0"/>
              <a:ext cx="677333" cy="67733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1" name="矩形 730">
              <a:extLst>
                <a:ext uri="{FF2B5EF4-FFF2-40B4-BE49-F238E27FC236}">
                  <a16:creationId xmlns:a16="http://schemas.microsoft.com/office/drawing/2014/main" id="{5F39C60A-0D76-2F57-2202-73C1E11F5C02}"/>
                </a:ext>
              </a:extLst>
            </p:cNvPr>
            <p:cNvSpPr/>
            <p:nvPr/>
          </p:nvSpPr>
          <p:spPr>
            <a:xfrm>
              <a:off x="12192000" y="0"/>
              <a:ext cx="677333" cy="677334"/>
            </a:xfrm>
            <a:prstGeom prst="rect">
              <a:avLst/>
            </a:prstGeom>
            <a:solidFill>
              <a:srgbClr val="E623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54" name="矩形 853">
            <a:extLst>
              <a:ext uri="{FF2B5EF4-FFF2-40B4-BE49-F238E27FC236}">
                <a16:creationId xmlns:a16="http://schemas.microsoft.com/office/drawing/2014/main" id="{75C97036-FB41-41A2-7AA2-69D34117FE5D}"/>
              </a:ext>
            </a:extLst>
          </p:cNvPr>
          <p:cNvSpPr/>
          <p:nvPr/>
        </p:nvSpPr>
        <p:spPr>
          <a:xfrm>
            <a:off x="0" y="0"/>
            <a:ext cx="12192000" cy="27432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2" name="文本框 851">
            <a:extLst>
              <a:ext uri="{FF2B5EF4-FFF2-40B4-BE49-F238E27FC236}">
                <a16:creationId xmlns:a16="http://schemas.microsoft.com/office/drawing/2014/main" id="{18BA6716-C138-B6B3-23A8-646A44C53A72}"/>
              </a:ext>
            </a:extLst>
          </p:cNvPr>
          <p:cNvSpPr txBox="1"/>
          <p:nvPr/>
        </p:nvSpPr>
        <p:spPr>
          <a:xfrm>
            <a:off x="677332" y="506853"/>
            <a:ext cx="431800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spc="-300">
                <a:solidFill>
                  <a:srgbClr val="E62375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rPr>
              <a:t>Powerpoint Templet</a:t>
            </a:r>
            <a:endParaRPr lang="zh-CN" altLang="en-US" sz="4400" b="1" spc="-300">
              <a:solidFill>
                <a:srgbClr val="E62375"/>
              </a:solidFill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sp>
        <p:nvSpPr>
          <p:cNvPr id="853" name="文本框 852">
            <a:extLst>
              <a:ext uri="{FF2B5EF4-FFF2-40B4-BE49-F238E27FC236}">
                <a16:creationId xmlns:a16="http://schemas.microsoft.com/office/drawing/2014/main" id="{38CF0750-D6BE-4646-C3A8-7DD8BC49F218}"/>
              </a:ext>
            </a:extLst>
          </p:cNvPr>
          <p:cNvSpPr txBox="1"/>
          <p:nvPr/>
        </p:nvSpPr>
        <p:spPr>
          <a:xfrm>
            <a:off x="677332" y="1432233"/>
            <a:ext cx="78246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pc="-150">
                <a:solidFill>
                  <a:schemeClr val="bg1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rPr>
              <a:t>fusce est. vivamus a tellus. pellentesque habitant morbi tristique senectus et netus et malesuada fames ac turpis egestas. proin pharetra nonummy pede.</a:t>
            </a:r>
            <a:endParaRPr lang="zh-CN" altLang="en-US" spc="-150">
              <a:solidFill>
                <a:schemeClr val="bg1"/>
              </a:solidFill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grpSp>
        <p:nvGrpSpPr>
          <p:cNvPr id="855" name="图形 118">
            <a:extLst>
              <a:ext uri="{FF2B5EF4-FFF2-40B4-BE49-F238E27FC236}">
                <a16:creationId xmlns:a16="http://schemas.microsoft.com/office/drawing/2014/main" id="{E72F7ACE-C828-BF95-F537-8820053F8F19}"/>
              </a:ext>
            </a:extLst>
          </p:cNvPr>
          <p:cNvGrpSpPr/>
          <p:nvPr/>
        </p:nvGrpSpPr>
        <p:grpSpPr>
          <a:xfrm>
            <a:off x="7984781" y="685800"/>
            <a:ext cx="3529886" cy="4684587"/>
            <a:chOff x="-3096859" y="-937739"/>
            <a:chExt cx="2184773" cy="2899465"/>
          </a:xfrm>
          <a:solidFill>
            <a:srgbClr val="F6DCEB"/>
          </a:solidFill>
        </p:grpSpPr>
        <p:sp>
          <p:nvSpPr>
            <p:cNvPr id="856" name="任意多边形: 形状 855">
              <a:extLst>
                <a:ext uri="{FF2B5EF4-FFF2-40B4-BE49-F238E27FC236}">
                  <a16:creationId xmlns:a16="http://schemas.microsoft.com/office/drawing/2014/main" id="{8FE06E8E-5906-7AC7-D9AF-98C378D1B598}"/>
                </a:ext>
              </a:extLst>
            </p:cNvPr>
            <p:cNvSpPr/>
            <p:nvPr/>
          </p:nvSpPr>
          <p:spPr>
            <a:xfrm>
              <a:off x="-1939931" y="461273"/>
              <a:ext cx="1027845" cy="1029199"/>
            </a:xfrm>
            <a:custGeom>
              <a:avLst/>
              <a:gdLst>
                <a:gd name="connsiteX0" fmla="*/ 990823 w 1027845"/>
                <a:gd name="connsiteY0" fmla="*/ 648919 h 1029199"/>
                <a:gd name="connsiteX1" fmla="*/ 1008267 w 1027845"/>
                <a:gd name="connsiteY1" fmla="*/ 516344 h 1029199"/>
                <a:gd name="connsiteX2" fmla="*/ 1008267 w 1027845"/>
                <a:gd name="connsiteY2" fmla="*/ 509367 h 1029199"/>
                <a:gd name="connsiteX3" fmla="*/ 634964 w 1027845"/>
                <a:gd name="connsiteY3" fmla="*/ 17444 h 1029199"/>
                <a:gd name="connsiteX4" fmla="*/ 627986 w 1027845"/>
                <a:gd name="connsiteY4" fmla="*/ 52332 h 1029199"/>
                <a:gd name="connsiteX5" fmla="*/ 969890 w 1027845"/>
                <a:gd name="connsiteY5" fmla="*/ 516344 h 1029199"/>
                <a:gd name="connsiteX6" fmla="*/ 952446 w 1027845"/>
                <a:gd name="connsiteY6" fmla="*/ 634964 h 1029199"/>
                <a:gd name="connsiteX7" fmla="*/ 966401 w 1027845"/>
                <a:gd name="connsiteY7" fmla="*/ 729162 h 1029199"/>
                <a:gd name="connsiteX8" fmla="*/ 976868 w 1027845"/>
                <a:gd name="connsiteY8" fmla="*/ 868714 h 1029199"/>
                <a:gd name="connsiteX9" fmla="*/ 924535 w 1027845"/>
                <a:gd name="connsiteY9" fmla="*/ 893136 h 1029199"/>
                <a:gd name="connsiteX10" fmla="*/ 879181 w 1027845"/>
                <a:gd name="connsiteY10" fmla="*/ 872203 h 1029199"/>
                <a:gd name="connsiteX11" fmla="*/ 879181 w 1027845"/>
                <a:gd name="connsiteY11" fmla="*/ 788471 h 1029199"/>
                <a:gd name="connsiteX12" fmla="*/ 495411 w 1027845"/>
                <a:gd name="connsiteY12" fmla="*/ 994311 h 1029199"/>
                <a:gd name="connsiteX13" fmla="*/ 34888 w 1027845"/>
                <a:gd name="connsiteY13" fmla="*/ 516344 h 1029199"/>
                <a:gd name="connsiteX14" fmla="*/ 502389 w 1027845"/>
                <a:gd name="connsiteY14" fmla="*/ 38377 h 1029199"/>
                <a:gd name="connsiteX15" fmla="*/ 547744 w 1027845"/>
                <a:gd name="connsiteY15" fmla="*/ 41866 h 1029199"/>
                <a:gd name="connsiteX16" fmla="*/ 558210 w 1027845"/>
                <a:gd name="connsiteY16" fmla="*/ 6978 h 1029199"/>
                <a:gd name="connsiteX17" fmla="*/ 505878 w 1027845"/>
                <a:gd name="connsiteY17" fmla="*/ 3489 h 1029199"/>
                <a:gd name="connsiteX18" fmla="*/ 446568 w 1027845"/>
                <a:gd name="connsiteY18" fmla="*/ 0 h 1029199"/>
                <a:gd name="connsiteX19" fmla="*/ 0 w 1027845"/>
                <a:gd name="connsiteY19" fmla="*/ 516344 h 1029199"/>
                <a:gd name="connsiteX20" fmla="*/ 505878 w 1027845"/>
                <a:gd name="connsiteY20" fmla="*/ 1029200 h 1029199"/>
                <a:gd name="connsiteX21" fmla="*/ 512855 w 1027845"/>
                <a:gd name="connsiteY21" fmla="*/ 1029200 h 1029199"/>
                <a:gd name="connsiteX22" fmla="*/ 858248 w 1027845"/>
                <a:gd name="connsiteY22" fmla="*/ 879181 h 1029199"/>
                <a:gd name="connsiteX23" fmla="*/ 861737 w 1027845"/>
                <a:gd name="connsiteY23" fmla="*/ 886158 h 1029199"/>
                <a:gd name="connsiteX24" fmla="*/ 931513 w 1027845"/>
                <a:gd name="connsiteY24" fmla="*/ 921046 h 1029199"/>
                <a:gd name="connsiteX25" fmla="*/ 1011756 w 1027845"/>
                <a:gd name="connsiteY25" fmla="*/ 882670 h 1029199"/>
                <a:gd name="connsiteX26" fmla="*/ 1004778 w 1027845"/>
                <a:gd name="connsiteY26" fmla="*/ 711718 h 1029199"/>
                <a:gd name="connsiteX27" fmla="*/ 990823 w 1027845"/>
                <a:gd name="connsiteY27" fmla="*/ 648919 h 1029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027845" h="1029199">
                  <a:moveTo>
                    <a:pt x="990823" y="648919"/>
                  </a:moveTo>
                  <a:cubicBezTo>
                    <a:pt x="1001289" y="603565"/>
                    <a:pt x="1008267" y="561699"/>
                    <a:pt x="1008267" y="516344"/>
                  </a:cubicBezTo>
                  <a:lnTo>
                    <a:pt x="1008267" y="509367"/>
                  </a:lnTo>
                  <a:cubicBezTo>
                    <a:pt x="1008267" y="279105"/>
                    <a:pt x="1008267" y="76754"/>
                    <a:pt x="634964" y="17444"/>
                  </a:cubicBezTo>
                  <a:cubicBezTo>
                    <a:pt x="631475" y="27911"/>
                    <a:pt x="631475" y="41866"/>
                    <a:pt x="627986" y="52332"/>
                  </a:cubicBezTo>
                  <a:cubicBezTo>
                    <a:pt x="976868" y="104664"/>
                    <a:pt x="969890" y="279105"/>
                    <a:pt x="969890" y="516344"/>
                  </a:cubicBezTo>
                  <a:cubicBezTo>
                    <a:pt x="969890" y="558210"/>
                    <a:pt x="962912" y="596587"/>
                    <a:pt x="952446" y="634964"/>
                  </a:cubicBezTo>
                  <a:cubicBezTo>
                    <a:pt x="955934" y="673341"/>
                    <a:pt x="962912" y="718695"/>
                    <a:pt x="966401" y="729162"/>
                  </a:cubicBezTo>
                  <a:cubicBezTo>
                    <a:pt x="980356" y="760561"/>
                    <a:pt x="1001289" y="833826"/>
                    <a:pt x="976868" y="868714"/>
                  </a:cubicBezTo>
                  <a:cubicBezTo>
                    <a:pt x="966401" y="886158"/>
                    <a:pt x="948957" y="893136"/>
                    <a:pt x="924535" y="893136"/>
                  </a:cubicBezTo>
                  <a:cubicBezTo>
                    <a:pt x="903602" y="893136"/>
                    <a:pt x="889647" y="886158"/>
                    <a:pt x="879181" y="872203"/>
                  </a:cubicBezTo>
                  <a:cubicBezTo>
                    <a:pt x="868714" y="851270"/>
                    <a:pt x="868714" y="823360"/>
                    <a:pt x="879181" y="788471"/>
                  </a:cubicBezTo>
                  <a:cubicBezTo>
                    <a:pt x="791960" y="914069"/>
                    <a:pt x="648919" y="997800"/>
                    <a:pt x="495411" y="994311"/>
                  </a:cubicBezTo>
                  <a:cubicBezTo>
                    <a:pt x="320971" y="990823"/>
                    <a:pt x="34888" y="778005"/>
                    <a:pt x="34888" y="516344"/>
                  </a:cubicBezTo>
                  <a:cubicBezTo>
                    <a:pt x="34888" y="254683"/>
                    <a:pt x="80243" y="13955"/>
                    <a:pt x="502389" y="38377"/>
                  </a:cubicBezTo>
                  <a:cubicBezTo>
                    <a:pt x="516344" y="38377"/>
                    <a:pt x="533788" y="41866"/>
                    <a:pt x="547744" y="41866"/>
                  </a:cubicBezTo>
                  <a:cubicBezTo>
                    <a:pt x="551232" y="31399"/>
                    <a:pt x="554721" y="17444"/>
                    <a:pt x="558210" y="6978"/>
                  </a:cubicBezTo>
                  <a:cubicBezTo>
                    <a:pt x="540766" y="6978"/>
                    <a:pt x="523322" y="3489"/>
                    <a:pt x="505878" y="3489"/>
                  </a:cubicBezTo>
                  <a:cubicBezTo>
                    <a:pt x="484945" y="3489"/>
                    <a:pt x="464012" y="0"/>
                    <a:pt x="446568" y="0"/>
                  </a:cubicBezTo>
                  <a:cubicBezTo>
                    <a:pt x="52332" y="0"/>
                    <a:pt x="0" y="247706"/>
                    <a:pt x="0" y="516344"/>
                  </a:cubicBezTo>
                  <a:cubicBezTo>
                    <a:pt x="0" y="805916"/>
                    <a:pt x="307015" y="1025711"/>
                    <a:pt x="505878" y="1029200"/>
                  </a:cubicBezTo>
                  <a:lnTo>
                    <a:pt x="512855" y="1029200"/>
                  </a:lnTo>
                  <a:cubicBezTo>
                    <a:pt x="638453" y="1029200"/>
                    <a:pt x="764050" y="973379"/>
                    <a:pt x="858248" y="879181"/>
                  </a:cubicBezTo>
                  <a:cubicBezTo>
                    <a:pt x="858248" y="882670"/>
                    <a:pt x="861737" y="886158"/>
                    <a:pt x="861737" y="886158"/>
                  </a:cubicBezTo>
                  <a:cubicBezTo>
                    <a:pt x="875692" y="910580"/>
                    <a:pt x="900114" y="921046"/>
                    <a:pt x="931513" y="921046"/>
                  </a:cubicBezTo>
                  <a:cubicBezTo>
                    <a:pt x="976868" y="921046"/>
                    <a:pt x="997800" y="900114"/>
                    <a:pt x="1011756" y="882670"/>
                  </a:cubicBezTo>
                  <a:cubicBezTo>
                    <a:pt x="1050133" y="823360"/>
                    <a:pt x="1008267" y="722184"/>
                    <a:pt x="1004778" y="711718"/>
                  </a:cubicBezTo>
                  <a:cubicBezTo>
                    <a:pt x="1001289" y="715206"/>
                    <a:pt x="997800" y="701251"/>
                    <a:pt x="990823" y="648919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7" name="任意多边形: 形状 856">
              <a:extLst>
                <a:ext uri="{FF2B5EF4-FFF2-40B4-BE49-F238E27FC236}">
                  <a16:creationId xmlns:a16="http://schemas.microsoft.com/office/drawing/2014/main" id="{6B775B27-0D2E-79D2-42FD-385CAD8E9C33}"/>
                </a:ext>
              </a:extLst>
            </p:cNvPr>
            <p:cNvSpPr/>
            <p:nvPr/>
          </p:nvSpPr>
          <p:spPr>
            <a:xfrm>
              <a:off x="-1905042" y="500928"/>
              <a:ext cx="938491" cy="954761"/>
            </a:xfrm>
            <a:custGeom>
              <a:avLst/>
              <a:gdLst>
                <a:gd name="connsiteX0" fmla="*/ 593098 w 938491"/>
                <a:gd name="connsiteY0" fmla="*/ 61521 h 954761"/>
                <a:gd name="connsiteX1" fmla="*/ 669852 w 938491"/>
                <a:gd name="connsiteY1" fmla="*/ 58032 h 954761"/>
                <a:gd name="connsiteX2" fmla="*/ 676829 w 938491"/>
                <a:gd name="connsiteY2" fmla="*/ 92920 h 954761"/>
                <a:gd name="connsiteX3" fmla="*/ 778005 w 938491"/>
                <a:gd name="connsiteY3" fmla="*/ 176651 h 954761"/>
                <a:gd name="connsiteX4" fmla="*/ 648919 w 938491"/>
                <a:gd name="connsiteY4" fmla="*/ 113853 h 954761"/>
                <a:gd name="connsiteX5" fmla="*/ 415169 w 938491"/>
                <a:gd name="connsiteY5" fmla="*/ 71987 h 954761"/>
                <a:gd name="connsiteX6" fmla="*/ 254683 w 938491"/>
                <a:gd name="connsiteY6" fmla="*/ 85942 h 954761"/>
                <a:gd name="connsiteX7" fmla="*/ 369814 w 938491"/>
                <a:gd name="connsiteY7" fmla="*/ 47565 h 954761"/>
                <a:gd name="connsiteX8" fmla="*/ 415169 w 938491"/>
                <a:gd name="connsiteY8" fmla="*/ 37099 h 954761"/>
                <a:gd name="connsiteX9" fmla="*/ 495411 w 938491"/>
                <a:gd name="connsiteY9" fmla="*/ 51054 h 954761"/>
                <a:gd name="connsiteX10" fmla="*/ 512855 w 938491"/>
                <a:gd name="connsiteY10" fmla="*/ 19655 h 954761"/>
                <a:gd name="connsiteX11" fmla="*/ 516344 w 938491"/>
                <a:gd name="connsiteY11" fmla="*/ 5700 h 954761"/>
                <a:gd name="connsiteX12" fmla="*/ 470990 w 938491"/>
                <a:gd name="connsiteY12" fmla="*/ 2211 h 954761"/>
                <a:gd name="connsiteX13" fmla="*/ 0 w 938491"/>
                <a:gd name="connsiteY13" fmla="*/ 476689 h 954761"/>
                <a:gd name="connsiteX14" fmla="*/ 467501 w 938491"/>
                <a:gd name="connsiteY14" fmla="*/ 954657 h 954761"/>
                <a:gd name="connsiteX15" fmla="*/ 851270 w 938491"/>
                <a:gd name="connsiteY15" fmla="*/ 748817 h 954761"/>
                <a:gd name="connsiteX16" fmla="*/ 872203 w 938491"/>
                <a:gd name="connsiteY16" fmla="*/ 699973 h 954761"/>
                <a:gd name="connsiteX17" fmla="*/ 910580 w 938491"/>
                <a:gd name="connsiteY17" fmla="*/ 563910 h 954761"/>
                <a:gd name="connsiteX18" fmla="*/ 917558 w 938491"/>
                <a:gd name="connsiteY18" fmla="*/ 563910 h 954761"/>
                <a:gd name="connsiteX19" fmla="*/ 921046 w 938491"/>
                <a:gd name="connsiteY19" fmla="*/ 598798 h 954761"/>
                <a:gd name="connsiteX20" fmla="*/ 938490 w 938491"/>
                <a:gd name="connsiteY20" fmla="*/ 480178 h 954761"/>
                <a:gd name="connsiteX21" fmla="*/ 596587 w 938491"/>
                <a:gd name="connsiteY21" fmla="*/ 16166 h 954761"/>
                <a:gd name="connsiteX22" fmla="*/ 596587 w 938491"/>
                <a:gd name="connsiteY22" fmla="*/ 16166 h 954761"/>
                <a:gd name="connsiteX23" fmla="*/ 593098 w 938491"/>
                <a:gd name="connsiteY23" fmla="*/ 61521 h 954761"/>
                <a:gd name="connsiteX24" fmla="*/ 460523 w 938491"/>
                <a:gd name="connsiteY24" fmla="*/ 270849 h 954761"/>
                <a:gd name="connsiteX25" fmla="*/ 338415 w 938491"/>
                <a:gd name="connsiteY25" fmla="*/ 253405 h 954761"/>
                <a:gd name="connsiteX26" fmla="*/ 460523 w 938491"/>
                <a:gd name="connsiteY26" fmla="*/ 166185 h 954761"/>
                <a:gd name="connsiteX27" fmla="*/ 582632 w 938491"/>
                <a:gd name="connsiteY27" fmla="*/ 253405 h 954761"/>
                <a:gd name="connsiteX28" fmla="*/ 460523 w 938491"/>
                <a:gd name="connsiteY28" fmla="*/ 270849 h 954761"/>
                <a:gd name="connsiteX29" fmla="*/ 512855 w 938491"/>
                <a:gd name="connsiteY29" fmla="*/ 330159 h 954761"/>
                <a:gd name="connsiteX30" fmla="*/ 537277 w 938491"/>
                <a:gd name="connsiteY30" fmla="*/ 305738 h 954761"/>
                <a:gd name="connsiteX31" fmla="*/ 561699 w 938491"/>
                <a:gd name="connsiteY31" fmla="*/ 330159 h 954761"/>
                <a:gd name="connsiteX32" fmla="*/ 537277 w 938491"/>
                <a:gd name="connsiteY32" fmla="*/ 354581 h 954761"/>
                <a:gd name="connsiteX33" fmla="*/ 512855 w 938491"/>
                <a:gd name="connsiteY33" fmla="*/ 330159 h 954761"/>
                <a:gd name="connsiteX34" fmla="*/ 540766 w 938491"/>
                <a:gd name="connsiteY34" fmla="*/ 912791 h 954761"/>
                <a:gd name="connsiteX35" fmla="*/ 879181 w 938491"/>
                <a:gd name="connsiteY35" fmla="*/ 591820 h 954761"/>
                <a:gd name="connsiteX36" fmla="*/ 540766 w 938491"/>
                <a:gd name="connsiteY36" fmla="*/ 912791 h 954761"/>
                <a:gd name="connsiteX37" fmla="*/ 868714 w 938491"/>
                <a:gd name="connsiteY37" fmla="*/ 372025 h 954761"/>
                <a:gd name="connsiteX38" fmla="*/ 896625 w 938491"/>
                <a:gd name="connsiteY38" fmla="*/ 424357 h 954761"/>
                <a:gd name="connsiteX39" fmla="*/ 896625 w 938491"/>
                <a:gd name="connsiteY39" fmla="*/ 455757 h 954761"/>
                <a:gd name="connsiteX40" fmla="*/ 847781 w 938491"/>
                <a:gd name="connsiteY40" fmla="*/ 518555 h 954761"/>
                <a:gd name="connsiteX41" fmla="*/ 837315 w 938491"/>
                <a:gd name="connsiteY41" fmla="*/ 466223 h 954761"/>
                <a:gd name="connsiteX42" fmla="*/ 847781 w 938491"/>
                <a:gd name="connsiteY42" fmla="*/ 379003 h 954761"/>
                <a:gd name="connsiteX43" fmla="*/ 791960 w 938491"/>
                <a:gd name="connsiteY43" fmla="*/ 152230 h 954761"/>
                <a:gd name="connsiteX44" fmla="*/ 868714 w 938491"/>
                <a:gd name="connsiteY44" fmla="*/ 372025 h 954761"/>
                <a:gd name="connsiteX45" fmla="*/ 816382 w 938491"/>
                <a:gd name="connsiteY45" fmla="*/ 312715 h 954761"/>
                <a:gd name="connsiteX46" fmla="*/ 833826 w 938491"/>
                <a:gd name="connsiteY46" fmla="*/ 427846 h 954761"/>
                <a:gd name="connsiteX47" fmla="*/ 837315 w 938491"/>
                <a:gd name="connsiteY47" fmla="*/ 535999 h 954761"/>
                <a:gd name="connsiteX48" fmla="*/ 771028 w 938491"/>
                <a:gd name="connsiteY48" fmla="*/ 616242 h 954761"/>
                <a:gd name="connsiteX49" fmla="*/ 725673 w 938491"/>
                <a:gd name="connsiteY49" fmla="*/ 556932 h 954761"/>
                <a:gd name="connsiteX50" fmla="*/ 743117 w 938491"/>
                <a:gd name="connsiteY50" fmla="*/ 427846 h 954761"/>
                <a:gd name="connsiteX51" fmla="*/ 781494 w 938491"/>
                <a:gd name="connsiteY51" fmla="*/ 242939 h 954761"/>
                <a:gd name="connsiteX52" fmla="*/ 816382 w 938491"/>
                <a:gd name="connsiteY52" fmla="*/ 312715 h 954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938491" h="954761">
                  <a:moveTo>
                    <a:pt x="593098" y="61521"/>
                  </a:moveTo>
                  <a:cubicBezTo>
                    <a:pt x="617520" y="61521"/>
                    <a:pt x="641941" y="61521"/>
                    <a:pt x="669852" y="58032"/>
                  </a:cubicBezTo>
                  <a:cubicBezTo>
                    <a:pt x="687296" y="54543"/>
                    <a:pt x="697763" y="71987"/>
                    <a:pt x="676829" y="92920"/>
                  </a:cubicBezTo>
                  <a:cubicBezTo>
                    <a:pt x="708229" y="103386"/>
                    <a:pt x="757072" y="127808"/>
                    <a:pt x="778005" y="176651"/>
                  </a:cubicBezTo>
                  <a:cubicBezTo>
                    <a:pt x="778005" y="176651"/>
                    <a:pt x="683807" y="89431"/>
                    <a:pt x="648919" y="113853"/>
                  </a:cubicBezTo>
                  <a:cubicBezTo>
                    <a:pt x="607053" y="145252"/>
                    <a:pt x="460523" y="173163"/>
                    <a:pt x="415169" y="71987"/>
                  </a:cubicBezTo>
                  <a:cubicBezTo>
                    <a:pt x="415169" y="71987"/>
                    <a:pt x="334926" y="71987"/>
                    <a:pt x="254683" y="85942"/>
                  </a:cubicBezTo>
                  <a:cubicBezTo>
                    <a:pt x="254683" y="85942"/>
                    <a:pt x="307015" y="51054"/>
                    <a:pt x="369814" y="47565"/>
                  </a:cubicBezTo>
                  <a:cubicBezTo>
                    <a:pt x="369814" y="44077"/>
                    <a:pt x="380281" y="40588"/>
                    <a:pt x="415169" y="37099"/>
                  </a:cubicBezTo>
                  <a:cubicBezTo>
                    <a:pt x="436102" y="33610"/>
                    <a:pt x="460523" y="40588"/>
                    <a:pt x="495411" y="51054"/>
                  </a:cubicBezTo>
                  <a:cubicBezTo>
                    <a:pt x="502389" y="37099"/>
                    <a:pt x="509367" y="26633"/>
                    <a:pt x="512855" y="19655"/>
                  </a:cubicBezTo>
                  <a:cubicBezTo>
                    <a:pt x="512855" y="16166"/>
                    <a:pt x="516344" y="9189"/>
                    <a:pt x="516344" y="5700"/>
                  </a:cubicBezTo>
                  <a:cubicBezTo>
                    <a:pt x="502389" y="5700"/>
                    <a:pt x="484945" y="2211"/>
                    <a:pt x="470990" y="2211"/>
                  </a:cubicBezTo>
                  <a:cubicBezTo>
                    <a:pt x="45355" y="-25700"/>
                    <a:pt x="0" y="215028"/>
                    <a:pt x="0" y="476689"/>
                  </a:cubicBezTo>
                  <a:cubicBezTo>
                    <a:pt x="0" y="738350"/>
                    <a:pt x="286083" y="951168"/>
                    <a:pt x="467501" y="954657"/>
                  </a:cubicBezTo>
                  <a:cubicBezTo>
                    <a:pt x="621009" y="958145"/>
                    <a:pt x="764050" y="874414"/>
                    <a:pt x="851270" y="748817"/>
                  </a:cubicBezTo>
                  <a:cubicBezTo>
                    <a:pt x="854759" y="734862"/>
                    <a:pt x="861737" y="717417"/>
                    <a:pt x="872203" y="699973"/>
                  </a:cubicBezTo>
                  <a:cubicBezTo>
                    <a:pt x="900114" y="647641"/>
                    <a:pt x="910580" y="563910"/>
                    <a:pt x="910580" y="563910"/>
                  </a:cubicBezTo>
                  <a:lnTo>
                    <a:pt x="917558" y="563910"/>
                  </a:lnTo>
                  <a:cubicBezTo>
                    <a:pt x="917558" y="574376"/>
                    <a:pt x="917558" y="584843"/>
                    <a:pt x="921046" y="598798"/>
                  </a:cubicBezTo>
                  <a:cubicBezTo>
                    <a:pt x="931513" y="560421"/>
                    <a:pt x="938490" y="522044"/>
                    <a:pt x="938490" y="480178"/>
                  </a:cubicBezTo>
                  <a:cubicBezTo>
                    <a:pt x="938490" y="242939"/>
                    <a:pt x="941979" y="68498"/>
                    <a:pt x="596587" y="16166"/>
                  </a:cubicBezTo>
                  <a:cubicBezTo>
                    <a:pt x="596587" y="16166"/>
                    <a:pt x="596587" y="16166"/>
                    <a:pt x="596587" y="16166"/>
                  </a:cubicBezTo>
                  <a:cubicBezTo>
                    <a:pt x="593098" y="26633"/>
                    <a:pt x="593098" y="44077"/>
                    <a:pt x="593098" y="61521"/>
                  </a:cubicBezTo>
                  <a:close/>
                  <a:moveTo>
                    <a:pt x="460523" y="270849"/>
                  </a:moveTo>
                  <a:cubicBezTo>
                    <a:pt x="394236" y="270849"/>
                    <a:pt x="338415" y="305738"/>
                    <a:pt x="338415" y="253405"/>
                  </a:cubicBezTo>
                  <a:cubicBezTo>
                    <a:pt x="338415" y="204562"/>
                    <a:pt x="394236" y="166185"/>
                    <a:pt x="460523" y="166185"/>
                  </a:cubicBezTo>
                  <a:cubicBezTo>
                    <a:pt x="526811" y="166185"/>
                    <a:pt x="582632" y="204562"/>
                    <a:pt x="582632" y="253405"/>
                  </a:cubicBezTo>
                  <a:cubicBezTo>
                    <a:pt x="582632" y="305738"/>
                    <a:pt x="526811" y="270849"/>
                    <a:pt x="460523" y="270849"/>
                  </a:cubicBezTo>
                  <a:close/>
                  <a:moveTo>
                    <a:pt x="512855" y="330159"/>
                  </a:moveTo>
                  <a:cubicBezTo>
                    <a:pt x="512855" y="316204"/>
                    <a:pt x="523322" y="305738"/>
                    <a:pt x="537277" y="305738"/>
                  </a:cubicBezTo>
                  <a:cubicBezTo>
                    <a:pt x="551232" y="305738"/>
                    <a:pt x="561699" y="316204"/>
                    <a:pt x="561699" y="330159"/>
                  </a:cubicBezTo>
                  <a:cubicBezTo>
                    <a:pt x="561699" y="344114"/>
                    <a:pt x="551232" y="354581"/>
                    <a:pt x="537277" y="354581"/>
                  </a:cubicBezTo>
                  <a:cubicBezTo>
                    <a:pt x="523322" y="354581"/>
                    <a:pt x="512855" y="344114"/>
                    <a:pt x="512855" y="330159"/>
                  </a:cubicBezTo>
                  <a:close/>
                  <a:moveTo>
                    <a:pt x="540766" y="912791"/>
                  </a:moveTo>
                  <a:cubicBezTo>
                    <a:pt x="781494" y="811615"/>
                    <a:pt x="879181" y="591820"/>
                    <a:pt x="879181" y="591820"/>
                  </a:cubicBezTo>
                  <a:cubicBezTo>
                    <a:pt x="851270" y="829059"/>
                    <a:pt x="540766" y="912791"/>
                    <a:pt x="540766" y="912791"/>
                  </a:cubicBezTo>
                  <a:close/>
                  <a:moveTo>
                    <a:pt x="868714" y="372025"/>
                  </a:moveTo>
                  <a:cubicBezTo>
                    <a:pt x="865225" y="382491"/>
                    <a:pt x="875692" y="396447"/>
                    <a:pt x="896625" y="424357"/>
                  </a:cubicBezTo>
                  <a:cubicBezTo>
                    <a:pt x="903602" y="434823"/>
                    <a:pt x="903602" y="445290"/>
                    <a:pt x="896625" y="455757"/>
                  </a:cubicBezTo>
                  <a:cubicBezTo>
                    <a:pt x="914069" y="483667"/>
                    <a:pt x="868714" y="525533"/>
                    <a:pt x="847781" y="518555"/>
                  </a:cubicBezTo>
                  <a:cubicBezTo>
                    <a:pt x="837315" y="515066"/>
                    <a:pt x="833826" y="494133"/>
                    <a:pt x="837315" y="466223"/>
                  </a:cubicBezTo>
                  <a:cubicBezTo>
                    <a:pt x="833826" y="445290"/>
                    <a:pt x="840804" y="410402"/>
                    <a:pt x="847781" y="379003"/>
                  </a:cubicBezTo>
                  <a:cubicBezTo>
                    <a:pt x="858248" y="337137"/>
                    <a:pt x="791960" y="152230"/>
                    <a:pt x="791960" y="152230"/>
                  </a:cubicBezTo>
                  <a:cubicBezTo>
                    <a:pt x="840804" y="222006"/>
                    <a:pt x="872203" y="358070"/>
                    <a:pt x="868714" y="372025"/>
                  </a:cubicBezTo>
                  <a:close/>
                  <a:moveTo>
                    <a:pt x="816382" y="312715"/>
                  </a:moveTo>
                  <a:cubicBezTo>
                    <a:pt x="830337" y="340626"/>
                    <a:pt x="844293" y="382491"/>
                    <a:pt x="833826" y="427846"/>
                  </a:cubicBezTo>
                  <a:cubicBezTo>
                    <a:pt x="816382" y="504600"/>
                    <a:pt x="837315" y="535999"/>
                    <a:pt x="837315" y="535999"/>
                  </a:cubicBezTo>
                  <a:cubicBezTo>
                    <a:pt x="837315" y="535999"/>
                    <a:pt x="844293" y="637175"/>
                    <a:pt x="771028" y="616242"/>
                  </a:cubicBezTo>
                  <a:cubicBezTo>
                    <a:pt x="739628" y="605775"/>
                    <a:pt x="725673" y="584843"/>
                    <a:pt x="725673" y="556932"/>
                  </a:cubicBezTo>
                  <a:cubicBezTo>
                    <a:pt x="694274" y="522044"/>
                    <a:pt x="722184" y="459245"/>
                    <a:pt x="743117" y="427846"/>
                  </a:cubicBezTo>
                  <a:cubicBezTo>
                    <a:pt x="771028" y="392958"/>
                    <a:pt x="823360" y="333648"/>
                    <a:pt x="781494" y="242939"/>
                  </a:cubicBezTo>
                  <a:cubicBezTo>
                    <a:pt x="784983" y="246428"/>
                    <a:pt x="805916" y="274338"/>
                    <a:pt x="816382" y="312715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8" name="任意多边形: 形状 857">
              <a:extLst>
                <a:ext uri="{FF2B5EF4-FFF2-40B4-BE49-F238E27FC236}">
                  <a16:creationId xmlns:a16="http://schemas.microsoft.com/office/drawing/2014/main" id="{A9279112-C9B2-574E-D127-32DC3891AB37}"/>
                </a:ext>
              </a:extLst>
            </p:cNvPr>
            <p:cNvSpPr/>
            <p:nvPr/>
          </p:nvSpPr>
          <p:spPr>
            <a:xfrm>
              <a:off x="-1311945" y="555471"/>
              <a:ext cx="96370" cy="52332"/>
            </a:xfrm>
            <a:custGeom>
              <a:avLst/>
              <a:gdLst>
                <a:gd name="connsiteX0" fmla="*/ 48843 w 96370"/>
                <a:gd name="connsiteY0" fmla="*/ 27910 h 52332"/>
                <a:gd name="connsiteX1" fmla="*/ 83731 w 96370"/>
                <a:gd name="connsiteY1" fmla="*/ 34888 h 52332"/>
                <a:gd name="connsiteX2" fmla="*/ 76754 w 96370"/>
                <a:gd name="connsiteY2" fmla="*/ 0 h 52332"/>
                <a:gd name="connsiteX3" fmla="*/ 0 w 96370"/>
                <a:gd name="connsiteY3" fmla="*/ 3489 h 52332"/>
                <a:gd name="connsiteX4" fmla="*/ 3489 w 96370"/>
                <a:gd name="connsiteY4" fmla="*/ 52332 h 52332"/>
                <a:gd name="connsiteX5" fmla="*/ 48843 w 96370"/>
                <a:gd name="connsiteY5" fmla="*/ 27910 h 52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6370" h="52332">
                  <a:moveTo>
                    <a:pt x="48843" y="27910"/>
                  </a:moveTo>
                  <a:cubicBezTo>
                    <a:pt x="48843" y="27910"/>
                    <a:pt x="62798" y="27910"/>
                    <a:pt x="83731" y="34888"/>
                  </a:cubicBezTo>
                  <a:cubicBezTo>
                    <a:pt x="104664" y="17444"/>
                    <a:pt x="97687" y="0"/>
                    <a:pt x="76754" y="0"/>
                  </a:cubicBezTo>
                  <a:cubicBezTo>
                    <a:pt x="48843" y="3489"/>
                    <a:pt x="20933" y="3489"/>
                    <a:pt x="0" y="3489"/>
                  </a:cubicBezTo>
                  <a:cubicBezTo>
                    <a:pt x="0" y="24422"/>
                    <a:pt x="0" y="45355"/>
                    <a:pt x="3489" y="52332"/>
                  </a:cubicBezTo>
                  <a:cubicBezTo>
                    <a:pt x="38377" y="45355"/>
                    <a:pt x="48843" y="27910"/>
                    <a:pt x="48843" y="27910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9" name="任意多边形: 形状 858">
              <a:extLst>
                <a:ext uri="{FF2B5EF4-FFF2-40B4-BE49-F238E27FC236}">
                  <a16:creationId xmlns:a16="http://schemas.microsoft.com/office/drawing/2014/main" id="{C5A1091F-2B9E-3C0B-5B4A-46E082D2941E}"/>
                </a:ext>
              </a:extLst>
            </p:cNvPr>
            <p:cNvSpPr/>
            <p:nvPr/>
          </p:nvSpPr>
          <p:spPr>
            <a:xfrm>
              <a:off x="-1538718" y="533845"/>
              <a:ext cx="125597" cy="66980"/>
            </a:xfrm>
            <a:custGeom>
              <a:avLst/>
              <a:gdLst>
                <a:gd name="connsiteX0" fmla="*/ 104664 w 125597"/>
                <a:gd name="connsiteY0" fmla="*/ 66980 h 66980"/>
                <a:gd name="connsiteX1" fmla="*/ 125597 w 125597"/>
                <a:gd name="connsiteY1" fmla="*/ 14648 h 66980"/>
                <a:gd name="connsiteX2" fmla="*/ 45355 w 125597"/>
                <a:gd name="connsiteY2" fmla="*/ 693 h 66980"/>
                <a:gd name="connsiteX3" fmla="*/ 0 w 125597"/>
                <a:gd name="connsiteY3" fmla="*/ 11159 h 66980"/>
                <a:gd name="connsiteX4" fmla="*/ 52332 w 125597"/>
                <a:gd name="connsiteY4" fmla="*/ 14648 h 66980"/>
                <a:gd name="connsiteX5" fmla="*/ 104664 w 125597"/>
                <a:gd name="connsiteY5" fmla="*/ 66980 h 66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597" h="66980">
                  <a:moveTo>
                    <a:pt x="104664" y="66980"/>
                  </a:moveTo>
                  <a:cubicBezTo>
                    <a:pt x="108153" y="49536"/>
                    <a:pt x="118620" y="32092"/>
                    <a:pt x="125597" y="14648"/>
                  </a:cubicBezTo>
                  <a:cubicBezTo>
                    <a:pt x="94198" y="7671"/>
                    <a:pt x="69776" y="-2796"/>
                    <a:pt x="45355" y="693"/>
                  </a:cubicBezTo>
                  <a:cubicBezTo>
                    <a:pt x="10466" y="4182"/>
                    <a:pt x="0" y="11159"/>
                    <a:pt x="0" y="11159"/>
                  </a:cubicBezTo>
                  <a:cubicBezTo>
                    <a:pt x="17444" y="11159"/>
                    <a:pt x="34888" y="11159"/>
                    <a:pt x="52332" y="14648"/>
                  </a:cubicBezTo>
                  <a:cubicBezTo>
                    <a:pt x="55821" y="18137"/>
                    <a:pt x="69776" y="46048"/>
                    <a:pt x="104664" y="66980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0" name="任意多边形: 形状 859">
              <a:extLst>
                <a:ext uri="{FF2B5EF4-FFF2-40B4-BE49-F238E27FC236}">
                  <a16:creationId xmlns:a16="http://schemas.microsoft.com/office/drawing/2014/main" id="{8943E3C3-B646-004A-0D4F-461624380438}"/>
                </a:ext>
              </a:extLst>
            </p:cNvPr>
            <p:cNvSpPr/>
            <p:nvPr/>
          </p:nvSpPr>
          <p:spPr>
            <a:xfrm>
              <a:off x="-3096859" y="686751"/>
              <a:ext cx="1093934" cy="1274975"/>
            </a:xfrm>
            <a:custGeom>
              <a:avLst/>
              <a:gdLst>
                <a:gd name="connsiteX0" fmla="*/ 1041797 w 1093934"/>
                <a:gd name="connsiteY0" fmla="*/ 611837 h 1274975"/>
                <a:gd name="connsiteX1" fmla="*/ 588252 w 1093934"/>
                <a:gd name="connsiteY1" fmla="*/ 1006073 h 1274975"/>
                <a:gd name="connsiteX2" fmla="*/ 574297 w 1093934"/>
                <a:gd name="connsiteY2" fmla="*/ 1246801 h 1274975"/>
                <a:gd name="connsiteX3" fmla="*/ 542897 w 1093934"/>
                <a:gd name="connsiteY3" fmla="*/ 1061894 h 1274975"/>
                <a:gd name="connsiteX4" fmla="*/ 542897 w 1093934"/>
                <a:gd name="connsiteY4" fmla="*/ 1009562 h 1274975"/>
                <a:gd name="connsiteX5" fmla="*/ 462655 w 1093934"/>
                <a:gd name="connsiteY5" fmla="*/ 1006073 h 1274975"/>
                <a:gd name="connsiteX6" fmla="*/ 43997 w 1093934"/>
                <a:gd name="connsiteY6" fmla="*/ 444374 h 1274975"/>
                <a:gd name="connsiteX7" fmla="*/ 623140 w 1093934"/>
                <a:gd name="connsiteY7" fmla="*/ 50138 h 1274975"/>
                <a:gd name="connsiteX8" fmla="*/ 703383 w 1093934"/>
                <a:gd name="connsiteY8" fmla="*/ 64094 h 1274975"/>
                <a:gd name="connsiteX9" fmla="*/ 731293 w 1093934"/>
                <a:gd name="connsiteY9" fmla="*/ 32694 h 1274975"/>
                <a:gd name="connsiteX10" fmla="*/ 626629 w 1093934"/>
                <a:gd name="connsiteY10" fmla="*/ 11761 h 1274975"/>
                <a:gd name="connsiteX11" fmla="*/ 5620 w 1093934"/>
                <a:gd name="connsiteY11" fmla="*/ 437396 h 1274975"/>
                <a:gd name="connsiteX12" fmla="*/ 106796 w 1093934"/>
                <a:gd name="connsiteY12" fmla="*/ 800233 h 1274975"/>
                <a:gd name="connsiteX13" fmla="*/ 455677 w 1093934"/>
                <a:gd name="connsiteY13" fmla="*/ 1044450 h 1274975"/>
                <a:gd name="connsiteX14" fmla="*/ 518476 w 1093934"/>
                <a:gd name="connsiteY14" fmla="*/ 1047939 h 1274975"/>
                <a:gd name="connsiteX15" fmla="*/ 521964 w 1093934"/>
                <a:gd name="connsiteY15" fmla="*/ 1047939 h 1274975"/>
                <a:gd name="connsiteX16" fmla="*/ 574297 w 1093934"/>
                <a:gd name="connsiteY16" fmla="*/ 1274711 h 1274975"/>
                <a:gd name="connsiteX17" fmla="*/ 616162 w 1093934"/>
                <a:gd name="connsiteY17" fmla="*/ 1037472 h 1274975"/>
                <a:gd name="connsiteX18" fmla="*/ 637095 w 1093934"/>
                <a:gd name="connsiteY18" fmla="*/ 1033983 h 1274975"/>
                <a:gd name="connsiteX19" fmla="*/ 692916 w 1093934"/>
                <a:gd name="connsiteY19" fmla="*/ 1086315 h 1274975"/>
                <a:gd name="connsiteX20" fmla="*/ 748737 w 1093934"/>
                <a:gd name="connsiteY20" fmla="*/ 1030495 h 1274975"/>
                <a:gd name="connsiteX21" fmla="*/ 741760 w 1093934"/>
                <a:gd name="connsiteY21" fmla="*/ 1002584 h 1274975"/>
                <a:gd name="connsiteX22" fmla="*/ 1076686 w 1093934"/>
                <a:gd name="connsiteY22" fmla="*/ 618815 h 1274975"/>
                <a:gd name="connsiteX23" fmla="*/ 1024353 w 1093934"/>
                <a:gd name="connsiteY23" fmla="*/ 207135 h 1274975"/>
                <a:gd name="connsiteX24" fmla="*/ 811536 w 1093934"/>
                <a:gd name="connsiteY24" fmla="*/ 60605 h 1274975"/>
                <a:gd name="connsiteX25" fmla="*/ 790603 w 1093934"/>
                <a:gd name="connsiteY25" fmla="*/ 92004 h 1274975"/>
                <a:gd name="connsiteX26" fmla="*/ 1041797 w 1093934"/>
                <a:gd name="connsiteY26" fmla="*/ 611837 h 1274975"/>
                <a:gd name="connsiteX27" fmla="*/ 696405 w 1093934"/>
                <a:gd name="connsiteY27" fmla="*/ 1068871 h 1274975"/>
                <a:gd name="connsiteX28" fmla="*/ 661517 w 1093934"/>
                <a:gd name="connsiteY28" fmla="*/ 1037472 h 1274975"/>
                <a:gd name="connsiteX29" fmla="*/ 734782 w 1093934"/>
                <a:gd name="connsiteY29" fmla="*/ 1023517 h 1274975"/>
                <a:gd name="connsiteX30" fmla="*/ 696405 w 1093934"/>
                <a:gd name="connsiteY30" fmla="*/ 1068871 h 1274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093934" h="1274975">
                  <a:moveTo>
                    <a:pt x="1041797" y="611837"/>
                  </a:moveTo>
                  <a:cubicBezTo>
                    <a:pt x="1006909" y="828144"/>
                    <a:pt x="787114" y="974674"/>
                    <a:pt x="588252" y="1006073"/>
                  </a:cubicBezTo>
                  <a:cubicBezTo>
                    <a:pt x="602207" y="1061894"/>
                    <a:pt x="637095" y="1239823"/>
                    <a:pt x="574297" y="1246801"/>
                  </a:cubicBezTo>
                  <a:cubicBezTo>
                    <a:pt x="497543" y="1253779"/>
                    <a:pt x="535920" y="1093293"/>
                    <a:pt x="542897" y="1061894"/>
                  </a:cubicBezTo>
                  <a:cubicBezTo>
                    <a:pt x="546386" y="1054916"/>
                    <a:pt x="542897" y="1033983"/>
                    <a:pt x="542897" y="1009562"/>
                  </a:cubicBezTo>
                  <a:cubicBezTo>
                    <a:pt x="514987" y="1009562"/>
                    <a:pt x="490565" y="1009562"/>
                    <a:pt x="462655" y="1006073"/>
                  </a:cubicBezTo>
                  <a:cubicBezTo>
                    <a:pt x="277748" y="978162"/>
                    <a:pt x="-1357" y="706035"/>
                    <a:pt x="43997" y="444374"/>
                  </a:cubicBezTo>
                  <a:cubicBezTo>
                    <a:pt x="89352" y="179224"/>
                    <a:pt x="235882" y="-9171"/>
                    <a:pt x="623140" y="50138"/>
                  </a:cubicBezTo>
                  <a:cubicBezTo>
                    <a:pt x="651050" y="53627"/>
                    <a:pt x="678961" y="60605"/>
                    <a:pt x="703383" y="64094"/>
                  </a:cubicBezTo>
                  <a:cubicBezTo>
                    <a:pt x="713849" y="53627"/>
                    <a:pt x="720827" y="43161"/>
                    <a:pt x="731293" y="32694"/>
                  </a:cubicBezTo>
                  <a:cubicBezTo>
                    <a:pt x="699894" y="25717"/>
                    <a:pt x="665006" y="18739"/>
                    <a:pt x="626629" y="11761"/>
                  </a:cubicBezTo>
                  <a:cubicBezTo>
                    <a:pt x="270770" y="-44060"/>
                    <a:pt x="61441" y="98982"/>
                    <a:pt x="5620" y="437396"/>
                  </a:cubicBezTo>
                  <a:cubicBezTo>
                    <a:pt x="-15313" y="552527"/>
                    <a:pt x="23064" y="681613"/>
                    <a:pt x="106796" y="800233"/>
                  </a:cubicBezTo>
                  <a:cubicBezTo>
                    <a:pt x="200994" y="929319"/>
                    <a:pt x="340546" y="1027006"/>
                    <a:pt x="455677" y="1044450"/>
                  </a:cubicBezTo>
                  <a:cubicBezTo>
                    <a:pt x="476610" y="1047939"/>
                    <a:pt x="497543" y="1047939"/>
                    <a:pt x="518476" y="1047939"/>
                  </a:cubicBezTo>
                  <a:cubicBezTo>
                    <a:pt x="518476" y="1047939"/>
                    <a:pt x="518476" y="1047939"/>
                    <a:pt x="521964" y="1047939"/>
                  </a:cubicBezTo>
                  <a:cubicBezTo>
                    <a:pt x="497543" y="1152603"/>
                    <a:pt x="487076" y="1267734"/>
                    <a:pt x="574297" y="1274711"/>
                  </a:cubicBezTo>
                  <a:cubicBezTo>
                    <a:pt x="665006" y="1281689"/>
                    <a:pt x="647562" y="1149114"/>
                    <a:pt x="616162" y="1037472"/>
                  </a:cubicBezTo>
                  <a:cubicBezTo>
                    <a:pt x="623140" y="1037472"/>
                    <a:pt x="630118" y="1033983"/>
                    <a:pt x="637095" y="1033983"/>
                  </a:cubicBezTo>
                  <a:cubicBezTo>
                    <a:pt x="640584" y="1061894"/>
                    <a:pt x="661517" y="1086315"/>
                    <a:pt x="692916" y="1086315"/>
                  </a:cubicBezTo>
                  <a:cubicBezTo>
                    <a:pt x="724316" y="1086315"/>
                    <a:pt x="748737" y="1061894"/>
                    <a:pt x="748737" y="1030495"/>
                  </a:cubicBezTo>
                  <a:cubicBezTo>
                    <a:pt x="748737" y="1020028"/>
                    <a:pt x="745248" y="1009562"/>
                    <a:pt x="741760" y="1002584"/>
                  </a:cubicBezTo>
                  <a:cubicBezTo>
                    <a:pt x="905734" y="936297"/>
                    <a:pt x="1048775" y="796744"/>
                    <a:pt x="1076686" y="618815"/>
                  </a:cubicBezTo>
                  <a:cubicBezTo>
                    <a:pt x="1101107" y="482751"/>
                    <a:pt x="1111574" y="329243"/>
                    <a:pt x="1024353" y="207135"/>
                  </a:cubicBezTo>
                  <a:cubicBezTo>
                    <a:pt x="978999" y="144336"/>
                    <a:pt x="909223" y="95493"/>
                    <a:pt x="811536" y="60605"/>
                  </a:cubicBezTo>
                  <a:cubicBezTo>
                    <a:pt x="804558" y="71071"/>
                    <a:pt x="797581" y="81538"/>
                    <a:pt x="790603" y="92004"/>
                  </a:cubicBezTo>
                  <a:cubicBezTo>
                    <a:pt x="1069708" y="186202"/>
                    <a:pt x="1080174" y="385064"/>
                    <a:pt x="1041797" y="611837"/>
                  </a:cubicBezTo>
                  <a:close/>
                  <a:moveTo>
                    <a:pt x="696405" y="1068871"/>
                  </a:moveTo>
                  <a:cubicBezTo>
                    <a:pt x="661517" y="1065383"/>
                    <a:pt x="661517" y="1037472"/>
                    <a:pt x="661517" y="1037472"/>
                  </a:cubicBezTo>
                  <a:cubicBezTo>
                    <a:pt x="661517" y="1037472"/>
                    <a:pt x="706872" y="1061894"/>
                    <a:pt x="734782" y="1023517"/>
                  </a:cubicBezTo>
                  <a:cubicBezTo>
                    <a:pt x="731293" y="1020028"/>
                    <a:pt x="731293" y="1072360"/>
                    <a:pt x="696405" y="1068871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1" name="任意多边形: 形状 860">
              <a:extLst>
                <a:ext uri="{FF2B5EF4-FFF2-40B4-BE49-F238E27FC236}">
                  <a16:creationId xmlns:a16="http://schemas.microsoft.com/office/drawing/2014/main" id="{85A9410E-6C4C-E3AC-88F9-9B14C433F6A9}"/>
                </a:ext>
              </a:extLst>
            </p:cNvPr>
            <p:cNvSpPr/>
            <p:nvPr/>
          </p:nvSpPr>
          <p:spPr>
            <a:xfrm>
              <a:off x="-3057771" y="722437"/>
              <a:ext cx="1018954" cy="970387"/>
            </a:xfrm>
            <a:custGeom>
              <a:avLst/>
              <a:gdLst>
                <a:gd name="connsiteX0" fmla="*/ 681738 w 1018954"/>
                <a:gd name="connsiteY0" fmla="*/ 223781 h 970387"/>
                <a:gd name="connsiteX1" fmla="*/ 692204 w 1018954"/>
                <a:gd name="connsiteY1" fmla="*/ 248203 h 970387"/>
                <a:gd name="connsiteX2" fmla="*/ 695693 w 1018954"/>
                <a:gd name="connsiteY2" fmla="*/ 251692 h 970387"/>
                <a:gd name="connsiteX3" fmla="*/ 692204 w 1018954"/>
                <a:gd name="connsiteY3" fmla="*/ 251692 h 970387"/>
                <a:gd name="connsiteX4" fmla="*/ 692204 w 1018954"/>
                <a:gd name="connsiteY4" fmla="*/ 251692 h 970387"/>
                <a:gd name="connsiteX5" fmla="*/ 437521 w 1018954"/>
                <a:gd name="connsiteY5" fmla="*/ 101673 h 970387"/>
                <a:gd name="connsiteX6" fmla="*/ 238659 w 1018954"/>
                <a:gd name="connsiteY6" fmla="*/ 105162 h 970387"/>
                <a:gd name="connsiteX7" fmla="*/ 465432 w 1018954"/>
                <a:gd name="connsiteY7" fmla="*/ 63296 h 970387"/>
                <a:gd name="connsiteX8" fmla="*/ 496831 w 1018954"/>
                <a:gd name="connsiteY8" fmla="*/ 105162 h 970387"/>
                <a:gd name="connsiteX9" fmla="*/ 542186 w 1018954"/>
                <a:gd name="connsiteY9" fmla="*/ 122606 h 970387"/>
                <a:gd name="connsiteX10" fmla="*/ 622428 w 1018954"/>
                <a:gd name="connsiteY10" fmla="*/ 66785 h 970387"/>
                <a:gd name="connsiteX11" fmla="*/ 664294 w 1018954"/>
                <a:gd name="connsiteY11" fmla="*/ 24919 h 970387"/>
                <a:gd name="connsiteX12" fmla="*/ 584051 w 1018954"/>
                <a:gd name="connsiteY12" fmla="*/ 10964 h 970387"/>
                <a:gd name="connsiteX13" fmla="*/ 4908 w 1018954"/>
                <a:gd name="connsiteY13" fmla="*/ 405199 h 970387"/>
                <a:gd name="connsiteX14" fmla="*/ 423566 w 1018954"/>
                <a:gd name="connsiteY14" fmla="*/ 966898 h 970387"/>
                <a:gd name="connsiteX15" fmla="*/ 503809 w 1018954"/>
                <a:gd name="connsiteY15" fmla="*/ 970387 h 970387"/>
                <a:gd name="connsiteX16" fmla="*/ 479387 w 1018954"/>
                <a:gd name="connsiteY16" fmla="*/ 768036 h 970387"/>
                <a:gd name="connsiteX17" fmla="*/ 545674 w 1018954"/>
                <a:gd name="connsiteY17" fmla="*/ 949454 h 970387"/>
                <a:gd name="connsiteX18" fmla="*/ 549163 w 1018954"/>
                <a:gd name="connsiteY18" fmla="*/ 966898 h 970387"/>
                <a:gd name="connsiteX19" fmla="*/ 1002709 w 1018954"/>
                <a:gd name="connsiteY19" fmla="*/ 572663 h 970387"/>
                <a:gd name="connsiteX20" fmla="*/ 755003 w 1018954"/>
                <a:gd name="connsiteY20" fmla="*/ 49341 h 970387"/>
                <a:gd name="connsiteX21" fmla="*/ 730581 w 1018954"/>
                <a:gd name="connsiteY21" fmla="*/ 84229 h 970387"/>
                <a:gd name="connsiteX22" fmla="*/ 681738 w 1018954"/>
                <a:gd name="connsiteY22" fmla="*/ 223781 h 970387"/>
                <a:gd name="connsiteX23" fmla="*/ 838735 w 1018954"/>
                <a:gd name="connsiteY23" fmla="*/ 775014 h 970387"/>
                <a:gd name="connsiteX24" fmla="*/ 730581 w 1018954"/>
                <a:gd name="connsiteY24" fmla="*/ 768036 h 970387"/>
                <a:gd name="connsiteX25" fmla="*/ 985265 w 1018954"/>
                <a:gd name="connsiteY25" fmla="*/ 426133 h 970387"/>
                <a:gd name="connsiteX26" fmla="*/ 838735 w 1018954"/>
                <a:gd name="connsiteY26" fmla="*/ 775014 h 970387"/>
                <a:gd name="connsiteX27" fmla="*/ 835246 w 1018954"/>
                <a:gd name="connsiteY27" fmla="*/ 178427 h 970387"/>
                <a:gd name="connsiteX28" fmla="*/ 755003 w 1018954"/>
                <a:gd name="connsiteY28" fmla="*/ 94695 h 970387"/>
                <a:gd name="connsiteX29" fmla="*/ 894556 w 1018954"/>
                <a:gd name="connsiteY29" fmla="*/ 157494 h 970387"/>
                <a:gd name="connsiteX30" fmla="*/ 978287 w 1018954"/>
                <a:gd name="connsiteY30" fmla="*/ 387755 h 970387"/>
                <a:gd name="connsiteX31" fmla="*/ 796869 w 1018954"/>
                <a:gd name="connsiteY31" fmla="*/ 307513 h 970387"/>
                <a:gd name="connsiteX32" fmla="*/ 734070 w 1018954"/>
                <a:gd name="connsiteY32" fmla="*/ 213315 h 970387"/>
                <a:gd name="connsiteX33" fmla="*/ 835246 w 1018954"/>
                <a:gd name="connsiteY33" fmla="*/ 178427 h 970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018954" h="970387">
                  <a:moveTo>
                    <a:pt x="681738" y="223781"/>
                  </a:moveTo>
                  <a:cubicBezTo>
                    <a:pt x="688716" y="234248"/>
                    <a:pt x="688716" y="241225"/>
                    <a:pt x="692204" y="248203"/>
                  </a:cubicBezTo>
                  <a:lnTo>
                    <a:pt x="695693" y="251692"/>
                  </a:lnTo>
                  <a:cubicBezTo>
                    <a:pt x="695693" y="251692"/>
                    <a:pt x="695693" y="251692"/>
                    <a:pt x="692204" y="251692"/>
                  </a:cubicBezTo>
                  <a:cubicBezTo>
                    <a:pt x="692204" y="251692"/>
                    <a:pt x="692204" y="251692"/>
                    <a:pt x="692204" y="251692"/>
                  </a:cubicBezTo>
                  <a:cubicBezTo>
                    <a:pt x="542186" y="94695"/>
                    <a:pt x="489853" y="154005"/>
                    <a:pt x="437521" y="101673"/>
                  </a:cubicBezTo>
                  <a:cubicBezTo>
                    <a:pt x="385189" y="49341"/>
                    <a:pt x="238659" y="105162"/>
                    <a:pt x="238659" y="105162"/>
                  </a:cubicBezTo>
                  <a:cubicBezTo>
                    <a:pt x="290991" y="14453"/>
                    <a:pt x="458454" y="38874"/>
                    <a:pt x="465432" y="63296"/>
                  </a:cubicBezTo>
                  <a:cubicBezTo>
                    <a:pt x="468921" y="87718"/>
                    <a:pt x="496831" y="105162"/>
                    <a:pt x="496831" y="105162"/>
                  </a:cubicBezTo>
                  <a:cubicBezTo>
                    <a:pt x="514275" y="112139"/>
                    <a:pt x="528230" y="115628"/>
                    <a:pt x="542186" y="122606"/>
                  </a:cubicBezTo>
                  <a:cubicBezTo>
                    <a:pt x="563119" y="112139"/>
                    <a:pt x="598007" y="87718"/>
                    <a:pt x="622428" y="66785"/>
                  </a:cubicBezTo>
                  <a:cubicBezTo>
                    <a:pt x="632895" y="52830"/>
                    <a:pt x="646850" y="42363"/>
                    <a:pt x="664294" y="24919"/>
                  </a:cubicBezTo>
                  <a:cubicBezTo>
                    <a:pt x="639872" y="17941"/>
                    <a:pt x="611962" y="14453"/>
                    <a:pt x="584051" y="10964"/>
                  </a:cubicBezTo>
                  <a:cubicBezTo>
                    <a:pt x="196793" y="-48346"/>
                    <a:pt x="50263" y="140050"/>
                    <a:pt x="4908" y="405199"/>
                  </a:cubicBezTo>
                  <a:cubicBezTo>
                    <a:pt x="-40446" y="670349"/>
                    <a:pt x="238659" y="938988"/>
                    <a:pt x="423566" y="966898"/>
                  </a:cubicBezTo>
                  <a:cubicBezTo>
                    <a:pt x="447988" y="970387"/>
                    <a:pt x="475898" y="970387"/>
                    <a:pt x="503809" y="970387"/>
                  </a:cubicBezTo>
                  <a:cubicBezTo>
                    <a:pt x="496831" y="893633"/>
                    <a:pt x="479387" y="768036"/>
                    <a:pt x="479387" y="768036"/>
                  </a:cubicBezTo>
                  <a:lnTo>
                    <a:pt x="545674" y="949454"/>
                  </a:lnTo>
                  <a:cubicBezTo>
                    <a:pt x="545674" y="949454"/>
                    <a:pt x="545674" y="956432"/>
                    <a:pt x="549163" y="966898"/>
                  </a:cubicBezTo>
                  <a:cubicBezTo>
                    <a:pt x="748026" y="938988"/>
                    <a:pt x="967821" y="788969"/>
                    <a:pt x="1002709" y="572663"/>
                  </a:cubicBezTo>
                  <a:cubicBezTo>
                    <a:pt x="1041086" y="345890"/>
                    <a:pt x="1030619" y="147027"/>
                    <a:pt x="755003" y="49341"/>
                  </a:cubicBezTo>
                  <a:cubicBezTo>
                    <a:pt x="748026" y="59807"/>
                    <a:pt x="737559" y="73762"/>
                    <a:pt x="730581" y="84229"/>
                  </a:cubicBezTo>
                  <a:cubicBezTo>
                    <a:pt x="692204" y="160983"/>
                    <a:pt x="681738" y="202849"/>
                    <a:pt x="681738" y="223781"/>
                  </a:cubicBezTo>
                  <a:close/>
                  <a:moveTo>
                    <a:pt x="838735" y="775014"/>
                  </a:moveTo>
                  <a:cubicBezTo>
                    <a:pt x="838735" y="775014"/>
                    <a:pt x="758492" y="768036"/>
                    <a:pt x="730581" y="768036"/>
                  </a:cubicBezTo>
                  <a:cubicBezTo>
                    <a:pt x="702671" y="768036"/>
                    <a:pt x="870134" y="722682"/>
                    <a:pt x="985265" y="426133"/>
                  </a:cubicBezTo>
                  <a:cubicBezTo>
                    <a:pt x="985265" y="422644"/>
                    <a:pt x="971309" y="687793"/>
                    <a:pt x="838735" y="775014"/>
                  </a:cubicBezTo>
                  <a:close/>
                  <a:moveTo>
                    <a:pt x="835246" y="178427"/>
                  </a:moveTo>
                  <a:cubicBezTo>
                    <a:pt x="835246" y="147027"/>
                    <a:pt x="755003" y="94695"/>
                    <a:pt x="755003" y="94695"/>
                  </a:cubicBezTo>
                  <a:cubicBezTo>
                    <a:pt x="803846" y="84229"/>
                    <a:pt x="894556" y="157494"/>
                    <a:pt x="894556" y="157494"/>
                  </a:cubicBezTo>
                  <a:cubicBezTo>
                    <a:pt x="1030619" y="293558"/>
                    <a:pt x="978287" y="387755"/>
                    <a:pt x="978287" y="387755"/>
                  </a:cubicBezTo>
                  <a:cubicBezTo>
                    <a:pt x="974798" y="300535"/>
                    <a:pt x="856179" y="307513"/>
                    <a:pt x="796869" y="307513"/>
                  </a:cubicBezTo>
                  <a:cubicBezTo>
                    <a:pt x="737559" y="307513"/>
                    <a:pt x="734070" y="213315"/>
                    <a:pt x="734070" y="213315"/>
                  </a:cubicBezTo>
                  <a:cubicBezTo>
                    <a:pt x="796869" y="237737"/>
                    <a:pt x="835246" y="209826"/>
                    <a:pt x="835246" y="178427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2" name="任意多边形: 形状 861">
              <a:extLst>
                <a:ext uri="{FF2B5EF4-FFF2-40B4-BE49-F238E27FC236}">
                  <a16:creationId xmlns:a16="http://schemas.microsoft.com/office/drawing/2014/main" id="{1827F813-9C75-705C-43AB-B4F18D179F47}"/>
                </a:ext>
              </a:extLst>
            </p:cNvPr>
            <p:cNvSpPr/>
            <p:nvPr/>
          </p:nvSpPr>
          <p:spPr>
            <a:xfrm>
              <a:off x="-1877815" y="-937739"/>
              <a:ext cx="230943" cy="177929"/>
            </a:xfrm>
            <a:custGeom>
              <a:avLst/>
              <a:gdLst>
                <a:gd name="connsiteX0" fmla="*/ 136746 w 230943"/>
                <a:gd name="connsiteY0" fmla="*/ 160485 h 177929"/>
                <a:gd name="connsiteX1" fmla="*/ 147212 w 230943"/>
                <a:gd name="connsiteY1" fmla="*/ 150019 h 177929"/>
                <a:gd name="connsiteX2" fmla="*/ 147212 w 230943"/>
                <a:gd name="connsiteY2" fmla="*/ 139552 h 177929"/>
                <a:gd name="connsiteX3" fmla="*/ 77436 w 230943"/>
                <a:gd name="connsiteY3" fmla="*/ 146530 h 177929"/>
                <a:gd name="connsiteX4" fmla="*/ 154190 w 230943"/>
                <a:gd name="connsiteY4" fmla="*/ 90709 h 177929"/>
                <a:gd name="connsiteX5" fmla="*/ 196056 w 230943"/>
                <a:gd name="connsiteY5" fmla="*/ 122108 h 177929"/>
                <a:gd name="connsiteX6" fmla="*/ 230944 w 230943"/>
                <a:gd name="connsiteY6" fmla="*/ 118620 h 177929"/>
                <a:gd name="connsiteX7" fmla="*/ 203033 w 230943"/>
                <a:gd name="connsiteY7" fmla="*/ 83731 h 177929"/>
                <a:gd name="connsiteX8" fmla="*/ 175123 w 230943"/>
                <a:gd name="connsiteY8" fmla="*/ 48843 h 177929"/>
                <a:gd name="connsiteX9" fmla="*/ 108835 w 230943"/>
                <a:gd name="connsiteY9" fmla="*/ 6978 h 177929"/>
                <a:gd name="connsiteX10" fmla="*/ 42548 w 230943"/>
                <a:gd name="connsiteY10" fmla="*/ 0 h 177929"/>
                <a:gd name="connsiteX11" fmla="*/ 682 w 230943"/>
                <a:gd name="connsiteY11" fmla="*/ 34888 h 177929"/>
                <a:gd name="connsiteX12" fmla="*/ 28593 w 230943"/>
                <a:gd name="connsiteY12" fmla="*/ 122108 h 177929"/>
                <a:gd name="connsiteX13" fmla="*/ 63481 w 230943"/>
                <a:gd name="connsiteY13" fmla="*/ 122108 h 177929"/>
                <a:gd name="connsiteX14" fmla="*/ 35570 w 230943"/>
                <a:gd name="connsiteY14" fmla="*/ 150019 h 177929"/>
                <a:gd name="connsiteX15" fmla="*/ 84414 w 230943"/>
                <a:gd name="connsiteY15" fmla="*/ 177929 h 177929"/>
                <a:gd name="connsiteX16" fmla="*/ 126280 w 230943"/>
                <a:gd name="connsiteY16" fmla="*/ 146530 h 177929"/>
                <a:gd name="connsiteX17" fmla="*/ 136746 w 230943"/>
                <a:gd name="connsiteY17" fmla="*/ 160485 h 177929"/>
                <a:gd name="connsiteX18" fmla="*/ 105347 w 230943"/>
                <a:gd name="connsiteY18" fmla="*/ 34888 h 177929"/>
                <a:gd name="connsiteX19" fmla="*/ 35570 w 230943"/>
                <a:gd name="connsiteY19" fmla="*/ 66287 h 177929"/>
                <a:gd name="connsiteX20" fmla="*/ 105347 w 230943"/>
                <a:gd name="connsiteY20" fmla="*/ 34888 h 177929"/>
                <a:gd name="connsiteX21" fmla="*/ 46037 w 230943"/>
                <a:gd name="connsiteY21" fmla="*/ 90709 h 177929"/>
                <a:gd name="connsiteX22" fmla="*/ 143724 w 230943"/>
                <a:gd name="connsiteY22" fmla="*/ 59310 h 177929"/>
                <a:gd name="connsiteX23" fmla="*/ 94880 w 230943"/>
                <a:gd name="connsiteY23" fmla="*/ 101176 h 177929"/>
                <a:gd name="connsiteX24" fmla="*/ 46037 w 230943"/>
                <a:gd name="connsiteY24" fmla="*/ 90709 h 177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30943" h="177929">
                  <a:moveTo>
                    <a:pt x="136746" y="160485"/>
                  </a:moveTo>
                  <a:cubicBezTo>
                    <a:pt x="140235" y="156997"/>
                    <a:pt x="143724" y="153508"/>
                    <a:pt x="147212" y="150019"/>
                  </a:cubicBezTo>
                  <a:lnTo>
                    <a:pt x="147212" y="139552"/>
                  </a:lnTo>
                  <a:lnTo>
                    <a:pt x="77436" y="146530"/>
                  </a:lnTo>
                  <a:lnTo>
                    <a:pt x="154190" y="90709"/>
                  </a:lnTo>
                  <a:cubicBezTo>
                    <a:pt x="168145" y="97687"/>
                    <a:pt x="178612" y="108153"/>
                    <a:pt x="196056" y="122108"/>
                  </a:cubicBezTo>
                  <a:lnTo>
                    <a:pt x="230944" y="118620"/>
                  </a:lnTo>
                  <a:lnTo>
                    <a:pt x="203033" y="83731"/>
                  </a:lnTo>
                  <a:lnTo>
                    <a:pt x="175123" y="48843"/>
                  </a:lnTo>
                  <a:lnTo>
                    <a:pt x="108835" y="6978"/>
                  </a:lnTo>
                  <a:lnTo>
                    <a:pt x="42548" y="0"/>
                  </a:lnTo>
                  <a:cubicBezTo>
                    <a:pt x="42548" y="0"/>
                    <a:pt x="-6295" y="6978"/>
                    <a:pt x="682" y="34888"/>
                  </a:cubicBezTo>
                  <a:cubicBezTo>
                    <a:pt x="7660" y="62799"/>
                    <a:pt x="28593" y="122108"/>
                    <a:pt x="28593" y="122108"/>
                  </a:cubicBezTo>
                  <a:lnTo>
                    <a:pt x="63481" y="122108"/>
                  </a:lnTo>
                  <a:lnTo>
                    <a:pt x="35570" y="150019"/>
                  </a:lnTo>
                  <a:lnTo>
                    <a:pt x="84414" y="177929"/>
                  </a:lnTo>
                  <a:lnTo>
                    <a:pt x="126280" y="146530"/>
                  </a:lnTo>
                  <a:cubicBezTo>
                    <a:pt x="129768" y="146530"/>
                    <a:pt x="129768" y="150019"/>
                    <a:pt x="136746" y="160485"/>
                  </a:cubicBezTo>
                  <a:close/>
                  <a:moveTo>
                    <a:pt x="105347" y="34888"/>
                  </a:moveTo>
                  <a:lnTo>
                    <a:pt x="35570" y="66287"/>
                  </a:lnTo>
                  <a:cubicBezTo>
                    <a:pt x="42548" y="27911"/>
                    <a:pt x="105347" y="34888"/>
                    <a:pt x="105347" y="34888"/>
                  </a:cubicBezTo>
                  <a:close/>
                  <a:moveTo>
                    <a:pt x="46037" y="90709"/>
                  </a:moveTo>
                  <a:lnTo>
                    <a:pt x="143724" y="59310"/>
                  </a:lnTo>
                  <a:lnTo>
                    <a:pt x="94880" y="101176"/>
                  </a:lnTo>
                  <a:lnTo>
                    <a:pt x="46037" y="90709"/>
                  </a:ln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3" name="任意多边形: 形状 862">
              <a:extLst>
                <a:ext uri="{FF2B5EF4-FFF2-40B4-BE49-F238E27FC236}">
                  <a16:creationId xmlns:a16="http://schemas.microsoft.com/office/drawing/2014/main" id="{12C13B8D-CEF8-AA09-EF56-0E8C2B6F2E81}"/>
                </a:ext>
              </a:extLst>
            </p:cNvPr>
            <p:cNvSpPr/>
            <p:nvPr/>
          </p:nvSpPr>
          <p:spPr>
            <a:xfrm>
              <a:off x="-1056438" y="1120659"/>
              <a:ext cx="96088" cy="226772"/>
            </a:xfrm>
            <a:custGeom>
              <a:avLst/>
              <a:gdLst>
                <a:gd name="connsiteX0" fmla="*/ 30576 w 96088"/>
                <a:gd name="connsiteY0" fmla="*/ 83732 h 226772"/>
                <a:gd name="connsiteX1" fmla="*/ 6154 w 96088"/>
                <a:gd name="connsiteY1" fmla="*/ 209329 h 226772"/>
                <a:gd name="connsiteX2" fmla="*/ 41043 w 96088"/>
                <a:gd name="connsiteY2" fmla="*/ 226773 h 226772"/>
                <a:gd name="connsiteX3" fmla="*/ 86397 w 96088"/>
                <a:gd name="connsiteY3" fmla="*/ 205840 h 226772"/>
                <a:gd name="connsiteX4" fmla="*/ 75931 w 96088"/>
                <a:gd name="connsiteY4" fmla="*/ 73265 h 226772"/>
                <a:gd name="connsiteX5" fmla="*/ 61975 w 96088"/>
                <a:gd name="connsiteY5" fmla="*/ 0 h 226772"/>
                <a:gd name="connsiteX6" fmla="*/ 41043 w 96088"/>
                <a:gd name="connsiteY6" fmla="*/ 52332 h 226772"/>
                <a:gd name="connsiteX7" fmla="*/ 30576 w 96088"/>
                <a:gd name="connsiteY7" fmla="*/ 83732 h 226772"/>
                <a:gd name="connsiteX8" fmla="*/ 65464 w 96088"/>
                <a:gd name="connsiteY8" fmla="*/ 90709 h 226772"/>
                <a:gd name="connsiteX9" fmla="*/ 61975 w 96088"/>
                <a:gd name="connsiteY9" fmla="*/ 209329 h 226772"/>
                <a:gd name="connsiteX10" fmla="*/ 44531 w 96088"/>
                <a:gd name="connsiteY10" fmla="*/ 191885 h 226772"/>
                <a:gd name="connsiteX11" fmla="*/ 65464 w 96088"/>
                <a:gd name="connsiteY11" fmla="*/ 90709 h 226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6088" h="226772">
                  <a:moveTo>
                    <a:pt x="30576" y="83732"/>
                  </a:moveTo>
                  <a:cubicBezTo>
                    <a:pt x="2665" y="136064"/>
                    <a:pt x="-7801" y="181418"/>
                    <a:pt x="6154" y="209329"/>
                  </a:cubicBezTo>
                  <a:cubicBezTo>
                    <a:pt x="13132" y="219795"/>
                    <a:pt x="27087" y="226773"/>
                    <a:pt x="41043" y="226773"/>
                  </a:cubicBezTo>
                  <a:cubicBezTo>
                    <a:pt x="61975" y="226773"/>
                    <a:pt x="75931" y="219795"/>
                    <a:pt x="86397" y="205840"/>
                  </a:cubicBezTo>
                  <a:cubicBezTo>
                    <a:pt x="107330" y="174441"/>
                    <a:pt x="89886" y="108153"/>
                    <a:pt x="75931" y="73265"/>
                  </a:cubicBezTo>
                  <a:cubicBezTo>
                    <a:pt x="72442" y="62799"/>
                    <a:pt x="65464" y="27911"/>
                    <a:pt x="61975" y="0"/>
                  </a:cubicBezTo>
                  <a:cubicBezTo>
                    <a:pt x="54998" y="17444"/>
                    <a:pt x="48020" y="34888"/>
                    <a:pt x="41043" y="52332"/>
                  </a:cubicBezTo>
                  <a:cubicBezTo>
                    <a:pt x="41043" y="59310"/>
                    <a:pt x="37554" y="73265"/>
                    <a:pt x="30576" y="83732"/>
                  </a:cubicBezTo>
                  <a:close/>
                  <a:moveTo>
                    <a:pt x="65464" y="90709"/>
                  </a:moveTo>
                  <a:cubicBezTo>
                    <a:pt x="96864" y="125597"/>
                    <a:pt x="86397" y="205840"/>
                    <a:pt x="61975" y="209329"/>
                  </a:cubicBezTo>
                  <a:cubicBezTo>
                    <a:pt x="37554" y="212817"/>
                    <a:pt x="44531" y="191885"/>
                    <a:pt x="44531" y="191885"/>
                  </a:cubicBezTo>
                  <a:cubicBezTo>
                    <a:pt x="79419" y="181418"/>
                    <a:pt x="65464" y="90709"/>
                    <a:pt x="65464" y="90709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4" name="任意多边形: 形状 863">
              <a:extLst>
                <a:ext uri="{FF2B5EF4-FFF2-40B4-BE49-F238E27FC236}">
                  <a16:creationId xmlns:a16="http://schemas.microsoft.com/office/drawing/2014/main" id="{BBEA6143-87AE-3D07-C54A-C777CEA141DC}"/>
                </a:ext>
              </a:extLst>
            </p:cNvPr>
            <p:cNvSpPr/>
            <p:nvPr/>
          </p:nvSpPr>
          <p:spPr>
            <a:xfrm>
              <a:off x="-1008418" y="1099726"/>
              <a:ext cx="20932" cy="69776"/>
            </a:xfrm>
            <a:custGeom>
              <a:avLst/>
              <a:gdLst>
                <a:gd name="connsiteX0" fmla="*/ 0 w 20932"/>
                <a:gd name="connsiteY0" fmla="*/ 69776 h 69776"/>
                <a:gd name="connsiteX1" fmla="*/ 20933 w 20932"/>
                <a:gd name="connsiteY1" fmla="*/ 17444 h 69776"/>
                <a:gd name="connsiteX2" fmla="*/ 17444 w 20932"/>
                <a:gd name="connsiteY2" fmla="*/ 0 h 69776"/>
                <a:gd name="connsiteX3" fmla="*/ 0 w 20932"/>
                <a:gd name="connsiteY3" fmla="*/ 69776 h 69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932" h="69776">
                  <a:moveTo>
                    <a:pt x="0" y="69776"/>
                  </a:moveTo>
                  <a:cubicBezTo>
                    <a:pt x="6978" y="52332"/>
                    <a:pt x="13955" y="34888"/>
                    <a:pt x="20933" y="17444"/>
                  </a:cubicBezTo>
                  <a:cubicBezTo>
                    <a:pt x="20933" y="10466"/>
                    <a:pt x="20933" y="6978"/>
                    <a:pt x="17444" y="0"/>
                  </a:cubicBezTo>
                  <a:cubicBezTo>
                    <a:pt x="13955" y="20933"/>
                    <a:pt x="6978" y="45354"/>
                    <a:pt x="0" y="69776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5" name="任意多边形: 形状 864">
              <a:extLst>
                <a:ext uri="{FF2B5EF4-FFF2-40B4-BE49-F238E27FC236}">
                  <a16:creationId xmlns:a16="http://schemas.microsoft.com/office/drawing/2014/main" id="{8D0D257A-A258-A5C6-D7F6-1DCF20366371}"/>
                </a:ext>
              </a:extLst>
            </p:cNvPr>
            <p:cNvSpPr/>
            <p:nvPr/>
          </p:nvSpPr>
          <p:spPr>
            <a:xfrm>
              <a:off x="-2365566" y="-766787"/>
              <a:ext cx="674762" cy="1510655"/>
            </a:xfrm>
            <a:custGeom>
              <a:avLst/>
              <a:gdLst>
                <a:gd name="connsiteX0" fmla="*/ 617520 w 674762"/>
                <a:gd name="connsiteY0" fmla="*/ 0 h 1510655"/>
                <a:gd name="connsiteX1" fmla="*/ 575654 w 674762"/>
                <a:gd name="connsiteY1" fmla="*/ 6978 h 1510655"/>
                <a:gd name="connsiteX2" fmla="*/ 530299 w 674762"/>
                <a:gd name="connsiteY2" fmla="*/ 718695 h 1510655"/>
                <a:gd name="connsiteX3" fmla="*/ 0 w 674762"/>
                <a:gd name="connsiteY3" fmla="*/ 1486234 h 1510655"/>
                <a:gd name="connsiteX4" fmla="*/ 31399 w 674762"/>
                <a:gd name="connsiteY4" fmla="*/ 1493212 h 1510655"/>
                <a:gd name="connsiteX5" fmla="*/ 216306 w 674762"/>
                <a:gd name="connsiteY5" fmla="*/ 1280394 h 1510655"/>
                <a:gd name="connsiteX6" fmla="*/ 55821 w 674762"/>
                <a:gd name="connsiteY6" fmla="*/ 1500189 h 1510655"/>
                <a:gd name="connsiteX7" fmla="*/ 83732 w 674762"/>
                <a:gd name="connsiteY7" fmla="*/ 1510656 h 1510655"/>
                <a:gd name="connsiteX8" fmla="*/ 181418 w 674762"/>
                <a:gd name="connsiteY8" fmla="*/ 1378081 h 1510655"/>
                <a:gd name="connsiteX9" fmla="*/ 634964 w 674762"/>
                <a:gd name="connsiteY9" fmla="*/ 17444 h 1510655"/>
                <a:gd name="connsiteX10" fmla="*/ 617520 w 674762"/>
                <a:gd name="connsiteY10" fmla="*/ 0 h 1510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74762" h="1510655">
                  <a:moveTo>
                    <a:pt x="617520" y="0"/>
                  </a:moveTo>
                  <a:lnTo>
                    <a:pt x="575654" y="6978"/>
                  </a:lnTo>
                  <a:cubicBezTo>
                    <a:pt x="603565" y="97687"/>
                    <a:pt x="676830" y="300038"/>
                    <a:pt x="530299" y="718695"/>
                  </a:cubicBezTo>
                  <a:cubicBezTo>
                    <a:pt x="432613" y="997800"/>
                    <a:pt x="167463" y="1308305"/>
                    <a:pt x="0" y="1486234"/>
                  </a:cubicBezTo>
                  <a:cubicBezTo>
                    <a:pt x="10467" y="1489723"/>
                    <a:pt x="20933" y="1489723"/>
                    <a:pt x="31399" y="1493212"/>
                  </a:cubicBezTo>
                  <a:lnTo>
                    <a:pt x="216306" y="1280394"/>
                  </a:lnTo>
                  <a:cubicBezTo>
                    <a:pt x="216306" y="1280394"/>
                    <a:pt x="129086" y="1395525"/>
                    <a:pt x="55821" y="1500189"/>
                  </a:cubicBezTo>
                  <a:cubicBezTo>
                    <a:pt x="66287" y="1503678"/>
                    <a:pt x="76754" y="1507167"/>
                    <a:pt x="83732" y="1510656"/>
                  </a:cubicBezTo>
                  <a:cubicBezTo>
                    <a:pt x="132575" y="1440879"/>
                    <a:pt x="181418" y="1378081"/>
                    <a:pt x="181418" y="1378081"/>
                  </a:cubicBezTo>
                  <a:cubicBezTo>
                    <a:pt x="784983" y="607053"/>
                    <a:pt x="687296" y="150019"/>
                    <a:pt x="634964" y="17444"/>
                  </a:cubicBezTo>
                  <a:cubicBezTo>
                    <a:pt x="624497" y="10466"/>
                    <a:pt x="617520" y="3489"/>
                    <a:pt x="617520" y="0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6" name="任意多边形: 形状 865">
              <a:extLst>
                <a:ext uri="{FF2B5EF4-FFF2-40B4-BE49-F238E27FC236}">
                  <a16:creationId xmlns:a16="http://schemas.microsoft.com/office/drawing/2014/main" id="{0203D20C-D8E9-1788-EDF9-A0D231DC6918}"/>
                </a:ext>
              </a:extLst>
            </p:cNvPr>
            <p:cNvSpPr/>
            <p:nvPr/>
          </p:nvSpPr>
          <p:spPr>
            <a:xfrm>
              <a:off x="-2389988" y="719445"/>
              <a:ext cx="59309" cy="38376"/>
            </a:xfrm>
            <a:custGeom>
              <a:avLst/>
              <a:gdLst>
                <a:gd name="connsiteX0" fmla="*/ 31399 w 59309"/>
                <a:gd name="connsiteY0" fmla="*/ 38377 h 38376"/>
                <a:gd name="connsiteX1" fmla="*/ 59310 w 59309"/>
                <a:gd name="connsiteY1" fmla="*/ 6978 h 38376"/>
                <a:gd name="connsiteX2" fmla="*/ 27910 w 59309"/>
                <a:gd name="connsiteY2" fmla="*/ 0 h 38376"/>
                <a:gd name="connsiteX3" fmla="*/ 0 w 59309"/>
                <a:gd name="connsiteY3" fmla="*/ 31399 h 38376"/>
                <a:gd name="connsiteX4" fmla="*/ 31399 w 59309"/>
                <a:gd name="connsiteY4" fmla="*/ 38377 h 38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309" h="38376">
                  <a:moveTo>
                    <a:pt x="31399" y="38377"/>
                  </a:moveTo>
                  <a:lnTo>
                    <a:pt x="59310" y="6978"/>
                  </a:lnTo>
                  <a:cubicBezTo>
                    <a:pt x="48843" y="3489"/>
                    <a:pt x="38377" y="0"/>
                    <a:pt x="27910" y="0"/>
                  </a:cubicBezTo>
                  <a:cubicBezTo>
                    <a:pt x="17444" y="10466"/>
                    <a:pt x="6978" y="20933"/>
                    <a:pt x="0" y="31399"/>
                  </a:cubicBezTo>
                  <a:cubicBezTo>
                    <a:pt x="6978" y="34888"/>
                    <a:pt x="20933" y="34888"/>
                    <a:pt x="31399" y="38377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7" name="任意多边形: 形状 866">
              <a:extLst>
                <a:ext uri="{FF2B5EF4-FFF2-40B4-BE49-F238E27FC236}">
                  <a16:creationId xmlns:a16="http://schemas.microsoft.com/office/drawing/2014/main" id="{40799D57-38E7-958A-2D73-F52471C83A0F}"/>
                </a:ext>
              </a:extLst>
            </p:cNvPr>
            <p:cNvSpPr/>
            <p:nvPr/>
          </p:nvSpPr>
          <p:spPr>
            <a:xfrm>
              <a:off x="-2313234" y="735339"/>
              <a:ext cx="27910" cy="39927"/>
            </a:xfrm>
            <a:custGeom>
              <a:avLst/>
              <a:gdLst>
                <a:gd name="connsiteX0" fmla="*/ 0 w 27910"/>
                <a:gd name="connsiteY0" fmla="*/ 1551 h 39927"/>
                <a:gd name="connsiteX1" fmla="*/ 13955 w 27910"/>
                <a:gd name="connsiteY1" fmla="*/ 22483 h 39927"/>
                <a:gd name="connsiteX2" fmla="*/ 3489 w 27910"/>
                <a:gd name="connsiteY2" fmla="*/ 39927 h 39927"/>
                <a:gd name="connsiteX3" fmla="*/ 6978 w 27910"/>
                <a:gd name="connsiteY3" fmla="*/ 39927 h 39927"/>
                <a:gd name="connsiteX4" fmla="*/ 27911 w 27910"/>
                <a:gd name="connsiteY4" fmla="*/ 8528 h 39927"/>
                <a:gd name="connsiteX5" fmla="*/ 0 w 27910"/>
                <a:gd name="connsiteY5" fmla="*/ 1551 h 39927"/>
                <a:gd name="connsiteX6" fmla="*/ 0 w 27910"/>
                <a:gd name="connsiteY6" fmla="*/ 1551 h 39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910" h="39927">
                  <a:moveTo>
                    <a:pt x="0" y="1551"/>
                  </a:moveTo>
                  <a:cubicBezTo>
                    <a:pt x="6978" y="5039"/>
                    <a:pt x="13955" y="22483"/>
                    <a:pt x="13955" y="22483"/>
                  </a:cubicBezTo>
                  <a:cubicBezTo>
                    <a:pt x="10467" y="29461"/>
                    <a:pt x="6978" y="32950"/>
                    <a:pt x="3489" y="39927"/>
                  </a:cubicBezTo>
                  <a:cubicBezTo>
                    <a:pt x="3489" y="39927"/>
                    <a:pt x="6978" y="39927"/>
                    <a:pt x="6978" y="39927"/>
                  </a:cubicBezTo>
                  <a:cubicBezTo>
                    <a:pt x="13955" y="29461"/>
                    <a:pt x="20933" y="18995"/>
                    <a:pt x="27911" y="8528"/>
                  </a:cubicBezTo>
                  <a:cubicBezTo>
                    <a:pt x="20933" y="5039"/>
                    <a:pt x="10467" y="1551"/>
                    <a:pt x="0" y="1551"/>
                  </a:cubicBezTo>
                  <a:cubicBezTo>
                    <a:pt x="3489" y="-1938"/>
                    <a:pt x="3489" y="1551"/>
                    <a:pt x="0" y="1551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8" name="任意多边形: 形状 867">
              <a:extLst>
                <a:ext uri="{FF2B5EF4-FFF2-40B4-BE49-F238E27FC236}">
                  <a16:creationId xmlns:a16="http://schemas.microsoft.com/office/drawing/2014/main" id="{BA384861-4494-7549-8373-9103CCAC8E3B}"/>
                </a:ext>
              </a:extLst>
            </p:cNvPr>
            <p:cNvSpPr/>
            <p:nvPr/>
          </p:nvSpPr>
          <p:spPr>
            <a:xfrm>
              <a:off x="-2411251" y="796199"/>
              <a:ext cx="59640" cy="104664"/>
            </a:xfrm>
            <a:custGeom>
              <a:avLst/>
              <a:gdLst>
                <a:gd name="connsiteX0" fmla="*/ 59640 w 59640"/>
                <a:gd name="connsiteY0" fmla="*/ 0 h 104664"/>
                <a:gd name="connsiteX1" fmla="*/ 331 w 59640"/>
                <a:gd name="connsiteY1" fmla="*/ 104664 h 104664"/>
                <a:gd name="connsiteX2" fmla="*/ 59640 w 59640"/>
                <a:gd name="connsiteY2" fmla="*/ 0 h 104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640" h="104664">
                  <a:moveTo>
                    <a:pt x="59640" y="0"/>
                  </a:moveTo>
                  <a:cubicBezTo>
                    <a:pt x="21264" y="52332"/>
                    <a:pt x="-3158" y="97687"/>
                    <a:pt x="331" y="104664"/>
                  </a:cubicBezTo>
                  <a:lnTo>
                    <a:pt x="59640" y="0"/>
                  </a:ln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9" name="任意多边形: 形状 868">
              <a:extLst>
                <a:ext uri="{FF2B5EF4-FFF2-40B4-BE49-F238E27FC236}">
                  <a16:creationId xmlns:a16="http://schemas.microsoft.com/office/drawing/2014/main" id="{DFD6A750-C3A0-C862-FDDA-41A147B95B1B}"/>
                </a:ext>
              </a:extLst>
            </p:cNvPr>
            <p:cNvSpPr/>
            <p:nvPr/>
          </p:nvSpPr>
          <p:spPr>
            <a:xfrm>
              <a:off x="-2330678" y="775266"/>
              <a:ext cx="24421" cy="34888"/>
            </a:xfrm>
            <a:custGeom>
              <a:avLst/>
              <a:gdLst>
                <a:gd name="connsiteX0" fmla="*/ 24422 w 24421"/>
                <a:gd name="connsiteY0" fmla="*/ 0 h 34888"/>
                <a:gd name="connsiteX1" fmla="*/ 20933 w 24421"/>
                <a:gd name="connsiteY1" fmla="*/ 0 h 34888"/>
                <a:gd name="connsiteX2" fmla="*/ 0 w 24421"/>
                <a:gd name="connsiteY2" fmla="*/ 34888 h 34888"/>
                <a:gd name="connsiteX3" fmla="*/ 24422 w 24421"/>
                <a:gd name="connsiteY3" fmla="*/ 0 h 34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421" h="34888">
                  <a:moveTo>
                    <a:pt x="24422" y="0"/>
                  </a:moveTo>
                  <a:cubicBezTo>
                    <a:pt x="24422" y="0"/>
                    <a:pt x="20933" y="0"/>
                    <a:pt x="20933" y="0"/>
                  </a:cubicBezTo>
                  <a:cubicBezTo>
                    <a:pt x="13955" y="13955"/>
                    <a:pt x="6978" y="24422"/>
                    <a:pt x="0" y="34888"/>
                  </a:cubicBezTo>
                  <a:cubicBezTo>
                    <a:pt x="10467" y="24422"/>
                    <a:pt x="17444" y="10467"/>
                    <a:pt x="24422" y="0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0" name="任意多边形: 形状 869">
              <a:extLst>
                <a:ext uri="{FF2B5EF4-FFF2-40B4-BE49-F238E27FC236}">
                  <a16:creationId xmlns:a16="http://schemas.microsoft.com/office/drawing/2014/main" id="{F038F115-F9F7-B9B2-AF0F-AB6927988646}"/>
                </a:ext>
              </a:extLst>
            </p:cNvPr>
            <p:cNvSpPr/>
            <p:nvPr/>
          </p:nvSpPr>
          <p:spPr>
            <a:xfrm>
              <a:off x="-2449298" y="865976"/>
              <a:ext cx="41865" cy="45354"/>
            </a:xfrm>
            <a:custGeom>
              <a:avLst/>
              <a:gdLst>
                <a:gd name="connsiteX0" fmla="*/ 0 w 41865"/>
                <a:gd name="connsiteY0" fmla="*/ 13955 h 45354"/>
                <a:gd name="connsiteX1" fmla="*/ 41866 w 41865"/>
                <a:gd name="connsiteY1" fmla="*/ 45355 h 45354"/>
                <a:gd name="connsiteX2" fmla="*/ 34888 w 41865"/>
                <a:gd name="connsiteY2" fmla="*/ 34888 h 45354"/>
                <a:gd name="connsiteX3" fmla="*/ 10466 w 41865"/>
                <a:gd name="connsiteY3" fmla="*/ 0 h 45354"/>
                <a:gd name="connsiteX4" fmla="*/ 0 w 41865"/>
                <a:gd name="connsiteY4" fmla="*/ 13955 h 45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865" h="45354">
                  <a:moveTo>
                    <a:pt x="0" y="13955"/>
                  </a:moveTo>
                  <a:cubicBezTo>
                    <a:pt x="17444" y="24422"/>
                    <a:pt x="31399" y="34888"/>
                    <a:pt x="41866" y="45355"/>
                  </a:cubicBezTo>
                  <a:lnTo>
                    <a:pt x="34888" y="34888"/>
                  </a:lnTo>
                  <a:lnTo>
                    <a:pt x="10466" y="0"/>
                  </a:lnTo>
                  <a:lnTo>
                    <a:pt x="0" y="13955"/>
                  </a:ln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1" name="任意多边形: 形状 870">
              <a:extLst>
                <a:ext uri="{FF2B5EF4-FFF2-40B4-BE49-F238E27FC236}">
                  <a16:creationId xmlns:a16="http://schemas.microsoft.com/office/drawing/2014/main" id="{D4B9246C-AB29-677F-AD77-A6054B45821C}"/>
                </a:ext>
              </a:extLst>
            </p:cNvPr>
            <p:cNvSpPr/>
            <p:nvPr/>
          </p:nvSpPr>
          <p:spPr>
            <a:xfrm>
              <a:off x="-2435342" y="754334"/>
              <a:ext cx="76753" cy="87220"/>
            </a:xfrm>
            <a:custGeom>
              <a:avLst/>
              <a:gdLst>
                <a:gd name="connsiteX0" fmla="*/ 45355 w 76753"/>
                <a:gd name="connsiteY0" fmla="*/ 3489 h 87220"/>
                <a:gd name="connsiteX1" fmla="*/ 6978 w 76753"/>
                <a:gd name="connsiteY1" fmla="*/ 87220 h 87220"/>
                <a:gd name="connsiteX2" fmla="*/ 76754 w 76753"/>
                <a:gd name="connsiteY2" fmla="*/ 6978 h 87220"/>
                <a:gd name="connsiteX3" fmla="*/ 41866 w 76753"/>
                <a:gd name="connsiteY3" fmla="*/ 0 h 87220"/>
                <a:gd name="connsiteX4" fmla="*/ 0 w 76753"/>
                <a:gd name="connsiteY4" fmla="*/ 41866 h 87220"/>
                <a:gd name="connsiteX5" fmla="*/ 45355 w 76753"/>
                <a:gd name="connsiteY5" fmla="*/ 3489 h 87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6753" h="87220">
                  <a:moveTo>
                    <a:pt x="45355" y="3489"/>
                  </a:moveTo>
                  <a:lnTo>
                    <a:pt x="6978" y="87220"/>
                  </a:lnTo>
                  <a:lnTo>
                    <a:pt x="76754" y="6978"/>
                  </a:lnTo>
                  <a:cubicBezTo>
                    <a:pt x="66287" y="3489"/>
                    <a:pt x="52332" y="0"/>
                    <a:pt x="41866" y="0"/>
                  </a:cubicBezTo>
                  <a:cubicBezTo>
                    <a:pt x="27911" y="13955"/>
                    <a:pt x="13955" y="27910"/>
                    <a:pt x="0" y="41866"/>
                  </a:cubicBezTo>
                  <a:cubicBezTo>
                    <a:pt x="24422" y="17444"/>
                    <a:pt x="45355" y="3489"/>
                    <a:pt x="45355" y="3489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2" name="任意多边形: 形状 871">
              <a:extLst>
                <a:ext uri="{FF2B5EF4-FFF2-40B4-BE49-F238E27FC236}">
                  <a16:creationId xmlns:a16="http://schemas.microsoft.com/office/drawing/2014/main" id="{12504A0B-E83B-52F1-BF08-BAB7F4A90D64}"/>
                </a:ext>
              </a:extLst>
            </p:cNvPr>
            <p:cNvSpPr/>
            <p:nvPr/>
          </p:nvSpPr>
          <p:spPr>
            <a:xfrm>
              <a:off x="-1789912" y="-791209"/>
              <a:ext cx="45354" cy="31399"/>
            </a:xfrm>
            <a:custGeom>
              <a:avLst/>
              <a:gdLst>
                <a:gd name="connsiteX0" fmla="*/ 45355 w 45354"/>
                <a:gd name="connsiteY0" fmla="*/ 17444 h 31399"/>
                <a:gd name="connsiteX1" fmla="*/ 45355 w 45354"/>
                <a:gd name="connsiteY1" fmla="*/ 17444 h 31399"/>
                <a:gd name="connsiteX2" fmla="*/ 41866 w 45354"/>
                <a:gd name="connsiteY2" fmla="*/ 0 h 31399"/>
                <a:gd name="connsiteX3" fmla="*/ 0 w 45354"/>
                <a:gd name="connsiteY3" fmla="*/ 31399 h 31399"/>
                <a:gd name="connsiteX4" fmla="*/ 41866 w 45354"/>
                <a:gd name="connsiteY4" fmla="*/ 24422 h 31399"/>
                <a:gd name="connsiteX5" fmla="*/ 45355 w 45354"/>
                <a:gd name="connsiteY5" fmla="*/ 17444 h 31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354" h="31399">
                  <a:moveTo>
                    <a:pt x="45355" y="17444"/>
                  </a:moveTo>
                  <a:cubicBezTo>
                    <a:pt x="45355" y="13955"/>
                    <a:pt x="45355" y="13955"/>
                    <a:pt x="45355" y="17444"/>
                  </a:cubicBezTo>
                  <a:cubicBezTo>
                    <a:pt x="45355" y="3489"/>
                    <a:pt x="41866" y="0"/>
                    <a:pt x="41866" y="0"/>
                  </a:cubicBezTo>
                  <a:lnTo>
                    <a:pt x="0" y="31399"/>
                  </a:lnTo>
                  <a:lnTo>
                    <a:pt x="41866" y="24422"/>
                  </a:lnTo>
                  <a:cubicBezTo>
                    <a:pt x="41866" y="20933"/>
                    <a:pt x="41866" y="17444"/>
                    <a:pt x="45355" y="17444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3" name="任意多边形: 形状 872">
              <a:extLst>
                <a:ext uri="{FF2B5EF4-FFF2-40B4-BE49-F238E27FC236}">
                  <a16:creationId xmlns:a16="http://schemas.microsoft.com/office/drawing/2014/main" id="{5121BA03-34B9-8F9B-F313-54E846473E35}"/>
                </a:ext>
              </a:extLst>
            </p:cNvPr>
            <p:cNvSpPr/>
            <p:nvPr/>
          </p:nvSpPr>
          <p:spPr>
            <a:xfrm>
              <a:off x="-2449298" y="883420"/>
              <a:ext cx="59309" cy="52332"/>
            </a:xfrm>
            <a:custGeom>
              <a:avLst/>
              <a:gdLst>
                <a:gd name="connsiteX0" fmla="*/ 0 w 59309"/>
                <a:gd name="connsiteY0" fmla="*/ 3489 h 52332"/>
                <a:gd name="connsiteX1" fmla="*/ 59310 w 59309"/>
                <a:gd name="connsiteY1" fmla="*/ 52332 h 52332"/>
                <a:gd name="connsiteX2" fmla="*/ 45355 w 59309"/>
                <a:gd name="connsiteY2" fmla="*/ 31399 h 52332"/>
                <a:gd name="connsiteX3" fmla="*/ 3489 w 59309"/>
                <a:gd name="connsiteY3" fmla="*/ 0 h 52332"/>
                <a:gd name="connsiteX4" fmla="*/ 0 w 59309"/>
                <a:gd name="connsiteY4" fmla="*/ 3489 h 52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309" h="52332">
                  <a:moveTo>
                    <a:pt x="0" y="3489"/>
                  </a:moveTo>
                  <a:cubicBezTo>
                    <a:pt x="34888" y="24422"/>
                    <a:pt x="55821" y="48843"/>
                    <a:pt x="59310" y="52332"/>
                  </a:cubicBezTo>
                  <a:lnTo>
                    <a:pt x="45355" y="31399"/>
                  </a:lnTo>
                  <a:cubicBezTo>
                    <a:pt x="34888" y="20933"/>
                    <a:pt x="20933" y="10466"/>
                    <a:pt x="3489" y="0"/>
                  </a:cubicBezTo>
                  <a:lnTo>
                    <a:pt x="0" y="3489"/>
                  </a:ln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4" name="任意多边形: 形状 873">
              <a:extLst>
                <a:ext uri="{FF2B5EF4-FFF2-40B4-BE49-F238E27FC236}">
                  <a16:creationId xmlns:a16="http://schemas.microsoft.com/office/drawing/2014/main" id="{0089C107-BDD8-AF67-D59F-80FB260B7271}"/>
                </a:ext>
              </a:extLst>
            </p:cNvPr>
            <p:cNvSpPr/>
            <p:nvPr/>
          </p:nvSpPr>
          <p:spPr>
            <a:xfrm>
              <a:off x="-2334167" y="736890"/>
              <a:ext cx="34888" cy="38376"/>
            </a:xfrm>
            <a:custGeom>
              <a:avLst/>
              <a:gdLst>
                <a:gd name="connsiteX0" fmla="*/ 24422 w 34888"/>
                <a:gd name="connsiteY0" fmla="*/ 38377 h 38376"/>
                <a:gd name="connsiteX1" fmla="*/ 34888 w 34888"/>
                <a:gd name="connsiteY1" fmla="*/ 20933 h 38376"/>
                <a:gd name="connsiteX2" fmla="*/ 20933 w 34888"/>
                <a:gd name="connsiteY2" fmla="*/ 0 h 38376"/>
                <a:gd name="connsiteX3" fmla="*/ 0 w 34888"/>
                <a:gd name="connsiteY3" fmla="*/ 31399 h 38376"/>
                <a:gd name="connsiteX4" fmla="*/ 24422 w 34888"/>
                <a:gd name="connsiteY4" fmla="*/ 38377 h 38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888" h="38376">
                  <a:moveTo>
                    <a:pt x="24422" y="38377"/>
                  </a:moveTo>
                  <a:cubicBezTo>
                    <a:pt x="27910" y="31399"/>
                    <a:pt x="31399" y="27910"/>
                    <a:pt x="34888" y="20933"/>
                  </a:cubicBezTo>
                  <a:cubicBezTo>
                    <a:pt x="34888" y="20933"/>
                    <a:pt x="31399" y="3489"/>
                    <a:pt x="20933" y="0"/>
                  </a:cubicBezTo>
                  <a:cubicBezTo>
                    <a:pt x="13955" y="10466"/>
                    <a:pt x="6978" y="20933"/>
                    <a:pt x="0" y="31399"/>
                  </a:cubicBezTo>
                  <a:cubicBezTo>
                    <a:pt x="10466" y="31399"/>
                    <a:pt x="17444" y="34888"/>
                    <a:pt x="24422" y="38377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5" name="任意多边形: 形状 874">
              <a:extLst>
                <a:ext uri="{FF2B5EF4-FFF2-40B4-BE49-F238E27FC236}">
                  <a16:creationId xmlns:a16="http://schemas.microsoft.com/office/drawing/2014/main" id="{77F943A8-D32A-0959-C00A-3A2804C78C0C}"/>
                </a:ext>
              </a:extLst>
            </p:cNvPr>
            <p:cNvSpPr/>
            <p:nvPr/>
          </p:nvSpPr>
          <p:spPr>
            <a:xfrm>
              <a:off x="-2410921" y="768289"/>
              <a:ext cx="104664" cy="156996"/>
            </a:xfrm>
            <a:custGeom>
              <a:avLst/>
              <a:gdLst>
                <a:gd name="connsiteX0" fmla="*/ 59310 w 104664"/>
                <a:gd name="connsiteY0" fmla="*/ 27910 h 156996"/>
                <a:gd name="connsiteX1" fmla="*/ 0 w 104664"/>
                <a:gd name="connsiteY1" fmla="*/ 132575 h 156996"/>
                <a:gd name="connsiteX2" fmla="*/ 6978 w 104664"/>
                <a:gd name="connsiteY2" fmla="*/ 143041 h 156996"/>
                <a:gd name="connsiteX3" fmla="*/ 20933 w 104664"/>
                <a:gd name="connsiteY3" fmla="*/ 156997 h 156996"/>
                <a:gd name="connsiteX4" fmla="*/ 83732 w 104664"/>
                <a:gd name="connsiteY4" fmla="*/ 41866 h 156996"/>
                <a:gd name="connsiteX5" fmla="*/ 104664 w 104664"/>
                <a:gd name="connsiteY5" fmla="*/ 6978 h 156996"/>
                <a:gd name="connsiteX6" fmla="*/ 80243 w 104664"/>
                <a:gd name="connsiteY6" fmla="*/ 0 h 156996"/>
                <a:gd name="connsiteX7" fmla="*/ 59310 w 104664"/>
                <a:gd name="connsiteY7" fmla="*/ 27910 h 156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4664" h="156996">
                  <a:moveTo>
                    <a:pt x="59310" y="27910"/>
                  </a:moveTo>
                  <a:lnTo>
                    <a:pt x="0" y="132575"/>
                  </a:lnTo>
                  <a:lnTo>
                    <a:pt x="6978" y="143041"/>
                  </a:lnTo>
                  <a:cubicBezTo>
                    <a:pt x="13955" y="146530"/>
                    <a:pt x="17444" y="153508"/>
                    <a:pt x="20933" y="156997"/>
                  </a:cubicBezTo>
                  <a:cubicBezTo>
                    <a:pt x="24422" y="136064"/>
                    <a:pt x="52332" y="90709"/>
                    <a:pt x="83732" y="41866"/>
                  </a:cubicBezTo>
                  <a:cubicBezTo>
                    <a:pt x="90709" y="31399"/>
                    <a:pt x="97687" y="17444"/>
                    <a:pt x="104664" y="6978"/>
                  </a:cubicBezTo>
                  <a:cubicBezTo>
                    <a:pt x="97687" y="3489"/>
                    <a:pt x="87220" y="0"/>
                    <a:pt x="80243" y="0"/>
                  </a:cubicBezTo>
                  <a:cubicBezTo>
                    <a:pt x="69776" y="6978"/>
                    <a:pt x="62799" y="17444"/>
                    <a:pt x="59310" y="27910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6" name="任意多边形: 形状 875">
              <a:extLst>
                <a:ext uri="{FF2B5EF4-FFF2-40B4-BE49-F238E27FC236}">
                  <a16:creationId xmlns:a16="http://schemas.microsoft.com/office/drawing/2014/main" id="{44413B2F-8C94-2B67-D24F-8E7438DD624E}"/>
                </a:ext>
              </a:extLst>
            </p:cNvPr>
            <p:cNvSpPr/>
            <p:nvPr/>
          </p:nvSpPr>
          <p:spPr>
            <a:xfrm>
              <a:off x="-2403943" y="914819"/>
              <a:ext cx="13955" cy="20932"/>
            </a:xfrm>
            <a:custGeom>
              <a:avLst/>
              <a:gdLst>
                <a:gd name="connsiteX0" fmla="*/ 13955 w 13955"/>
                <a:gd name="connsiteY0" fmla="*/ 20933 h 20932"/>
                <a:gd name="connsiteX1" fmla="*/ 13955 w 13955"/>
                <a:gd name="connsiteY1" fmla="*/ 13955 h 20932"/>
                <a:gd name="connsiteX2" fmla="*/ 0 w 13955"/>
                <a:gd name="connsiteY2" fmla="*/ 0 h 20932"/>
                <a:gd name="connsiteX3" fmla="*/ 13955 w 13955"/>
                <a:gd name="connsiteY3" fmla="*/ 20933 h 20932"/>
                <a:gd name="connsiteX4" fmla="*/ 13955 w 13955"/>
                <a:gd name="connsiteY4" fmla="*/ 20933 h 20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55" h="20932">
                  <a:moveTo>
                    <a:pt x="13955" y="20933"/>
                  </a:moveTo>
                  <a:cubicBezTo>
                    <a:pt x="13955" y="17444"/>
                    <a:pt x="13955" y="17444"/>
                    <a:pt x="13955" y="13955"/>
                  </a:cubicBezTo>
                  <a:cubicBezTo>
                    <a:pt x="10466" y="10467"/>
                    <a:pt x="3489" y="3489"/>
                    <a:pt x="0" y="0"/>
                  </a:cubicBezTo>
                  <a:lnTo>
                    <a:pt x="13955" y="20933"/>
                  </a:lnTo>
                  <a:cubicBezTo>
                    <a:pt x="13955" y="17444"/>
                    <a:pt x="13955" y="20933"/>
                    <a:pt x="13955" y="20933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7" name="任意多边形: 形状 876">
              <a:extLst>
                <a:ext uri="{FF2B5EF4-FFF2-40B4-BE49-F238E27FC236}">
                  <a16:creationId xmlns:a16="http://schemas.microsoft.com/office/drawing/2014/main" id="{A4202FB0-FB6B-4AA2-67DC-886F69A0CF45}"/>
                </a:ext>
              </a:extLst>
            </p:cNvPr>
            <p:cNvSpPr/>
            <p:nvPr/>
          </p:nvSpPr>
          <p:spPr>
            <a:xfrm>
              <a:off x="-2498141" y="757822"/>
              <a:ext cx="108153" cy="125597"/>
            </a:xfrm>
            <a:custGeom>
              <a:avLst/>
              <a:gdLst>
                <a:gd name="connsiteX0" fmla="*/ 0 w 108153"/>
                <a:gd name="connsiteY0" fmla="*/ 97687 h 125597"/>
                <a:gd name="connsiteX1" fmla="*/ 48843 w 108153"/>
                <a:gd name="connsiteY1" fmla="*/ 125597 h 125597"/>
                <a:gd name="connsiteX2" fmla="*/ 55821 w 108153"/>
                <a:gd name="connsiteY2" fmla="*/ 108153 h 125597"/>
                <a:gd name="connsiteX3" fmla="*/ 55821 w 108153"/>
                <a:gd name="connsiteY3" fmla="*/ 101176 h 125597"/>
                <a:gd name="connsiteX4" fmla="*/ 69776 w 108153"/>
                <a:gd name="connsiteY4" fmla="*/ 83732 h 125597"/>
                <a:gd name="connsiteX5" fmla="*/ 108153 w 108153"/>
                <a:gd name="connsiteY5" fmla="*/ 0 h 125597"/>
                <a:gd name="connsiteX6" fmla="*/ 62799 w 108153"/>
                <a:gd name="connsiteY6" fmla="*/ 34888 h 125597"/>
                <a:gd name="connsiteX7" fmla="*/ 0 w 108153"/>
                <a:gd name="connsiteY7" fmla="*/ 97687 h 125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8153" h="125597">
                  <a:moveTo>
                    <a:pt x="0" y="97687"/>
                  </a:moveTo>
                  <a:cubicBezTo>
                    <a:pt x="20933" y="108153"/>
                    <a:pt x="34888" y="115131"/>
                    <a:pt x="48843" y="125597"/>
                  </a:cubicBezTo>
                  <a:lnTo>
                    <a:pt x="55821" y="108153"/>
                  </a:lnTo>
                  <a:lnTo>
                    <a:pt x="55821" y="101176"/>
                  </a:lnTo>
                  <a:lnTo>
                    <a:pt x="69776" y="83732"/>
                  </a:lnTo>
                  <a:lnTo>
                    <a:pt x="108153" y="0"/>
                  </a:lnTo>
                  <a:cubicBezTo>
                    <a:pt x="108153" y="0"/>
                    <a:pt x="87220" y="13955"/>
                    <a:pt x="62799" y="34888"/>
                  </a:cubicBezTo>
                  <a:cubicBezTo>
                    <a:pt x="34888" y="62799"/>
                    <a:pt x="10466" y="87220"/>
                    <a:pt x="0" y="97687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8" name="任意多边形: 形状 877">
              <a:extLst>
                <a:ext uri="{FF2B5EF4-FFF2-40B4-BE49-F238E27FC236}">
                  <a16:creationId xmlns:a16="http://schemas.microsoft.com/office/drawing/2014/main" id="{153AA752-E2FC-57A3-FC97-CFBE8586CCD8}"/>
                </a:ext>
              </a:extLst>
            </p:cNvPr>
            <p:cNvSpPr/>
            <p:nvPr/>
          </p:nvSpPr>
          <p:spPr>
            <a:xfrm>
              <a:off x="-2505119" y="855509"/>
              <a:ext cx="59309" cy="31399"/>
            </a:xfrm>
            <a:custGeom>
              <a:avLst/>
              <a:gdLst>
                <a:gd name="connsiteX0" fmla="*/ 0 w 59309"/>
                <a:gd name="connsiteY0" fmla="*/ 6978 h 31399"/>
                <a:gd name="connsiteX1" fmla="*/ 55821 w 59309"/>
                <a:gd name="connsiteY1" fmla="*/ 31399 h 31399"/>
                <a:gd name="connsiteX2" fmla="*/ 59310 w 59309"/>
                <a:gd name="connsiteY2" fmla="*/ 27910 h 31399"/>
                <a:gd name="connsiteX3" fmla="*/ 10467 w 59309"/>
                <a:gd name="connsiteY3" fmla="*/ 0 h 31399"/>
                <a:gd name="connsiteX4" fmla="*/ 0 w 59309"/>
                <a:gd name="connsiteY4" fmla="*/ 6978 h 31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309" h="31399">
                  <a:moveTo>
                    <a:pt x="0" y="6978"/>
                  </a:moveTo>
                  <a:cubicBezTo>
                    <a:pt x="20933" y="10466"/>
                    <a:pt x="38377" y="20933"/>
                    <a:pt x="55821" y="31399"/>
                  </a:cubicBezTo>
                  <a:lnTo>
                    <a:pt x="59310" y="27910"/>
                  </a:lnTo>
                  <a:cubicBezTo>
                    <a:pt x="45355" y="20933"/>
                    <a:pt x="27911" y="10466"/>
                    <a:pt x="10467" y="0"/>
                  </a:cubicBezTo>
                  <a:cubicBezTo>
                    <a:pt x="3489" y="3489"/>
                    <a:pt x="0" y="6978"/>
                    <a:pt x="0" y="6978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9" name="任意多边形: 形状 878">
              <a:extLst>
                <a:ext uri="{FF2B5EF4-FFF2-40B4-BE49-F238E27FC236}">
                  <a16:creationId xmlns:a16="http://schemas.microsoft.com/office/drawing/2014/main" id="{37FA6B17-229F-C589-DF05-DFF5540F2164}"/>
                </a:ext>
              </a:extLst>
            </p:cNvPr>
            <p:cNvSpPr/>
            <p:nvPr/>
          </p:nvSpPr>
          <p:spPr>
            <a:xfrm>
              <a:off x="-1179370" y="817132"/>
              <a:ext cx="112122" cy="307220"/>
            </a:xfrm>
            <a:custGeom>
              <a:avLst/>
              <a:gdLst>
                <a:gd name="connsiteX0" fmla="*/ 94198 w 112122"/>
                <a:gd name="connsiteY0" fmla="*/ 73265 h 307220"/>
                <a:gd name="connsiteX1" fmla="*/ 97687 w 112122"/>
                <a:gd name="connsiteY1" fmla="*/ 181418 h 307220"/>
                <a:gd name="connsiteX2" fmla="*/ 31399 w 112122"/>
                <a:gd name="connsiteY2" fmla="*/ 261661 h 307220"/>
                <a:gd name="connsiteX3" fmla="*/ 0 w 112122"/>
                <a:gd name="connsiteY3" fmla="*/ 244217 h 307220"/>
                <a:gd name="connsiteX4" fmla="*/ 45355 w 112122"/>
                <a:gd name="connsiteY4" fmla="*/ 303527 h 307220"/>
                <a:gd name="connsiteX5" fmla="*/ 111642 w 112122"/>
                <a:gd name="connsiteY5" fmla="*/ 223284 h 307220"/>
                <a:gd name="connsiteX6" fmla="*/ 108153 w 112122"/>
                <a:gd name="connsiteY6" fmla="*/ 115131 h 307220"/>
                <a:gd name="connsiteX7" fmla="*/ 90709 w 112122"/>
                <a:gd name="connsiteY7" fmla="*/ 0 h 307220"/>
                <a:gd name="connsiteX8" fmla="*/ 94198 w 112122"/>
                <a:gd name="connsiteY8" fmla="*/ 73265 h 307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2122" h="307220">
                  <a:moveTo>
                    <a:pt x="94198" y="73265"/>
                  </a:moveTo>
                  <a:cubicBezTo>
                    <a:pt x="76754" y="150019"/>
                    <a:pt x="97687" y="181418"/>
                    <a:pt x="97687" y="181418"/>
                  </a:cubicBezTo>
                  <a:cubicBezTo>
                    <a:pt x="97687" y="181418"/>
                    <a:pt x="104664" y="282594"/>
                    <a:pt x="31399" y="261661"/>
                  </a:cubicBezTo>
                  <a:cubicBezTo>
                    <a:pt x="17444" y="258172"/>
                    <a:pt x="6978" y="251194"/>
                    <a:pt x="0" y="244217"/>
                  </a:cubicBezTo>
                  <a:cubicBezTo>
                    <a:pt x="0" y="268639"/>
                    <a:pt x="10467" y="293060"/>
                    <a:pt x="45355" y="303527"/>
                  </a:cubicBezTo>
                  <a:cubicBezTo>
                    <a:pt x="122108" y="327948"/>
                    <a:pt x="111642" y="223284"/>
                    <a:pt x="111642" y="223284"/>
                  </a:cubicBezTo>
                  <a:cubicBezTo>
                    <a:pt x="111642" y="223284"/>
                    <a:pt x="90709" y="191885"/>
                    <a:pt x="108153" y="115131"/>
                  </a:cubicBezTo>
                  <a:cubicBezTo>
                    <a:pt x="118620" y="69776"/>
                    <a:pt x="101176" y="24422"/>
                    <a:pt x="90709" y="0"/>
                  </a:cubicBezTo>
                  <a:cubicBezTo>
                    <a:pt x="97687" y="20933"/>
                    <a:pt x="101176" y="48843"/>
                    <a:pt x="94198" y="73265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0" name="任意多边形: 形状 879">
              <a:extLst>
                <a:ext uri="{FF2B5EF4-FFF2-40B4-BE49-F238E27FC236}">
                  <a16:creationId xmlns:a16="http://schemas.microsoft.com/office/drawing/2014/main" id="{680A4557-0ABC-D7FC-92C6-05ABDDFB9C4B}"/>
                </a:ext>
              </a:extLst>
            </p:cNvPr>
            <p:cNvSpPr/>
            <p:nvPr/>
          </p:nvSpPr>
          <p:spPr>
            <a:xfrm>
              <a:off x="-1069036" y="956685"/>
              <a:ext cx="64528" cy="63570"/>
            </a:xfrm>
            <a:custGeom>
              <a:avLst/>
              <a:gdLst>
                <a:gd name="connsiteX0" fmla="*/ 11775 w 64528"/>
                <a:gd name="connsiteY0" fmla="*/ 31399 h 63570"/>
                <a:gd name="connsiteX1" fmla="*/ 1308 w 64528"/>
                <a:gd name="connsiteY1" fmla="*/ 10466 h 63570"/>
                <a:gd name="connsiteX2" fmla="*/ 11775 w 64528"/>
                <a:gd name="connsiteY2" fmla="*/ 62798 h 63570"/>
                <a:gd name="connsiteX3" fmla="*/ 60618 w 64528"/>
                <a:gd name="connsiteY3" fmla="*/ 0 h 63570"/>
                <a:gd name="connsiteX4" fmla="*/ 11775 w 64528"/>
                <a:gd name="connsiteY4" fmla="*/ 31399 h 63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528" h="63570">
                  <a:moveTo>
                    <a:pt x="11775" y="31399"/>
                  </a:moveTo>
                  <a:cubicBezTo>
                    <a:pt x="4797" y="27910"/>
                    <a:pt x="1308" y="20933"/>
                    <a:pt x="1308" y="10466"/>
                  </a:cubicBezTo>
                  <a:cubicBezTo>
                    <a:pt x="-2181" y="34888"/>
                    <a:pt x="1308" y="55821"/>
                    <a:pt x="11775" y="62798"/>
                  </a:cubicBezTo>
                  <a:cubicBezTo>
                    <a:pt x="32707" y="69776"/>
                    <a:pt x="78062" y="27910"/>
                    <a:pt x="60618" y="0"/>
                  </a:cubicBezTo>
                  <a:cubicBezTo>
                    <a:pt x="50152" y="17444"/>
                    <a:pt x="25730" y="34888"/>
                    <a:pt x="11775" y="31399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1" name="任意多边形: 形状 880">
              <a:extLst>
                <a:ext uri="{FF2B5EF4-FFF2-40B4-BE49-F238E27FC236}">
                  <a16:creationId xmlns:a16="http://schemas.microsoft.com/office/drawing/2014/main" id="{8F2DAC7E-8245-3D75-1B4A-782D23168464}"/>
                </a:ext>
              </a:extLst>
            </p:cNvPr>
            <p:cNvSpPr/>
            <p:nvPr/>
          </p:nvSpPr>
          <p:spPr>
            <a:xfrm>
              <a:off x="-1730602" y="-815631"/>
              <a:ext cx="461555" cy="1297838"/>
            </a:xfrm>
            <a:custGeom>
              <a:avLst/>
              <a:gdLst>
                <a:gd name="connsiteX0" fmla="*/ 422146 w 461555"/>
                <a:gd name="connsiteY0" fmla="*/ 994311 h 1297838"/>
                <a:gd name="connsiteX1" fmla="*/ 390747 w 461555"/>
                <a:gd name="connsiteY1" fmla="*/ 1290861 h 1297838"/>
                <a:gd name="connsiteX2" fmla="*/ 429124 w 461555"/>
                <a:gd name="connsiteY2" fmla="*/ 1297838 h 1297838"/>
                <a:gd name="connsiteX3" fmla="*/ 122108 w 461555"/>
                <a:gd name="connsiteY3" fmla="*/ 48843 h 1297838"/>
                <a:gd name="connsiteX4" fmla="*/ 87220 w 461555"/>
                <a:gd name="connsiteY4" fmla="*/ 0 h 1297838"/>
                <a:gd name="connsiteX5" fmla="*/ 62799 w 461555"/>
                <a:gd name="connsiteY5" fmla="*/ 13955 h 1297838"/>
                <a:gd name="connsiteX6" fmla="*/ 293060 w 461555"/>
                <a:gd name="connsiteY6" fmla="*/ 345392 h 1297838"/>
                <a:gd name="connsiteX7" fmla="*/ 62799 w 461555"/>
                <a:gd name="connsiteY7" fmla="*/ 55821 h 1297838"/>
                <a:gd name="connsiteX8" fmla="*/ 3489 w 461555"/>
                <a:gd name="connsiteY8" fmla="*/ 48843 h 1297838"/>
                <a:gd name="connsiteX9" fmla="*/ 3489 w 461555"/>
                <a:gd name="connsiteY9" fmla="*/ 48843 h 1297838"/>
                <a:gd name="connsiteX10" fmla="*/ 0 w 461555"/>
                <a:gd name="connsiteY10" fmla="*/ 48843 h 1297838"/>
                <a:gd name="connsiteX11" fmla="*/ 6978 w 461555"/>
                <a:gd name="connsiteY11" fmla="*/ 66287 h 1297838"/>
                <a:gd name="connsiteX12" fmla="*/ 59310 w 461555"/>
                <a:gd name="connsiteY12" fmla="*/ 83731 h 1297838"/>
                <a:gd name="connsiteX13" fmla="*/ 355859 w 461555"/>
                <a:gd name="connsiteY13" fmla="*/ 1283883 h 1297838"/>
                <a:gd name="connsiteX14" fmla="*/ 376792 w 461555"/>
                <a:gd name="connsiteY14" fmla="*/ 1287372 h 1297838"/>
                <a:gd name="connsiteX15" fmla="*/ 422146 w 461555"/>
                <a:gd name="connsiteY15" fmla="*/ 994311 h 1297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61555" h="1297838">
                  <a:moveTo>
                    <a:pt x="422146" y="994311"/>
                  </a:moveTo>
                  <a:cubicBezTo>
                    <a:pt x="425635" y="1022222"/>
                    <a:pt x="408191" y="1172241"/>
                    <a:pt x="390747" y="1290861"/>
                  </a:cubicBezTo>
                  <a:cubicBezTo>
                    <a:pt x="404702" y="1290861"/>
                    <a:pt x="415169" y="1294349"/>
                    <a:pt x="429124" y="1297838"/>
                  </a:cubicBezTo>
                  <a:cubicBezTo>
                    <a:pt x="586120" y="516344"/>
                    <a:pt x="122108" y="48843"/>
                    <a:pt x="122108" y="48843"/>
                  </a:cubicBezTo>
                  <a:lnTo>
                    <a:pt x="87220" y="0"/>
                  </a:lnTo>
                  <a:lnTo>
                    <a:pt x="62799" y="13955"/>
                  </a:lnTo>
                  <a:cubicBezTo>
                    <a:pt x="163974" y="115131"/>
                    <a:pt x="293060" y="345392"/>
                    <a:pt x="293060" y="345392"/>
                  </a:cubicBezTo>
                  <a:cubicBezTo>
                    <a:pt x="223284" y="226773"/>
                    <a:pt x="62799" y="55821"/>
                    <a:pt x="62799" y="55821"/>
                  </a:cubicBezTo>
                  <a:lnTo>
                    <a:pt x="3489" y="48843"/>
                  </a:lnTo>
                  <a:lnTo>
                    <a:pt x="3489" y="48843"/>
                  </a:lnTo>
                  <a:lnTo>
                    <a:pt x="0" y="48843"/>
                  </a:lnTo>
                  <a:cubicBezTo>
                    <a:pt x="3489" y="55821"/>
                    <a:pt x="3489" y="59310"/>
                    <a:pt x="6978" y="66287"/>
                  </a:cubicBezTo>
                  <a:cubicBezTo>
                    <a:pt x="27910" y="76754"/>
                    <a:pt x="59310" y="83731"/>
                    <a:pt x="59310" y="83731"/>
                  </a:cubicBezTo>
                  <a:cubicBezTo>
                    <a:pt x="488434" y="467501"/>
                    <a:pt x="422146" y="1018733"/>
                    <a:pt x="355859" y="1283883"/>
                  </a:cubicBezTo>
                  <a:cubicBezTo>
                    <a:pt x="362836" y="1283883"/>
                    <a:pt x="369814" y="1283883"/>
                    <a:pt x="376792" y="1287372"/>
                  </a:cubicBezTo>
                  <a:lnTo>
                    <a:pt x="422146" y="994311"/>
                  </a:ln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2" name="任意多边形: 形状 881">
              <a:extLst>
                <a:ext uri="{FF2B5EF4-FFF2-40B4-BE49-F238E27FC236}">
                  <a16:creationId xmlns:a16="http://schemas.microsoft.com/office/drawing/2014/main" id="{B01061BF-D6D6-72C1-BCE9-ACF839FD7E46}"/>
                </a:ext>
              </a:extLst>
            </p:cNvPr>
            <p:cNvSpPr/>
            <p:nvPr/>
          </p:nvSpPr>
          <p:spPr>
            <a:xfrm>
              <a:off x="-1392188" y="468251"/>
              <a:ext cx="31399" cy="38377"/>
            </a:xfrm>
            <a:custGeom>
              <a:avLst/>
              <a:gdLst>
                <a:gd name="connsiteX0" fmla="*/ 24422 w 31399"/>
                <a:gd name="connsiteY0" fmla="*/ 38377 h 38377"/>
                <a:gd name="connsiteX1" fmla="*/ 31399 w 31399"/>
                <a:gd name="connsiteY1" fmla="*/ 3489 h 38377"/>
                <a:gd name="connsiteX2" fmla="*/ 10467 w 31399"/>
                <a:gd name="connsiteY2" fmla="*/ 0 h 38377"/>
                <a:gd name="connsiteX3" fmla="*/ 0 w 31399"/>
                <a:gd name="connsiteY3" fmla="*/ 34888 h 38377"/>
                <a:gd name="connsiteX4" fmla="*/ 24422 w 31399"/>
                <a:gd name="connsiteY4" fmla="*/ 38377 h 38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399" h="38377">
                  <a:moveTo>
                    <a:pt x="24422" y="38377"/>
                  </a:moveTo>
                  <a:lnTo>
                    <a:pt x="31399" y="3489"/>
                  </a:lnTo>
                  <a:cubicBezTo>
                    <a:pt x="24422" y="3489"/>
                    <a:pt x="17444" y="3489"/>
                    <a:pt x="10467" y="0"/>
                  </a:cubicBezTo>
                  <a:cubicBezTo>
                    <a:pt x="6978" y="13955"/>
                    <a:pt x="3489" y="24422"/>
                    <a:pt x="0" y="34888"/>
                  </a:cubicBezTo>
                  <a:cubicBezTo>
                    <a:pt x="10467" y="38377"/>
                    <a:pt x="17444" y="38377"/>
                    <a:pt x="24422" y="38377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3" name="任意多边形: 形状 882">
              <a:extLst>
                <a:ext uri="{FF2B5EF4-FFF2-40B4-BE49-F238E27FC236}">
                  <a16:creationId xmlns:a16="http://schemas.microsoft.com/office/drawing/2014/main" id="{48E2AF81-D43B-6E44-6C45-77B943D53C84}"/>
                </a:ext>
              </a:extLst>
            </p:cNvPr>
            <p:cNvSpPr/>
            <p:nvPr/>
          </p:nvSpPr>
          <p:spPr>
            <a:xfrm>
              <a:off x="-1346833" y="471740"/>
              <a:ext cx="41865" cy="41865"/>
            </a:xfrm>
            <a:custGeom>
              <a:avLst/>
              <a:gdLst>
                <a:gd name="connsiteX0" fmla="*/ 0 w 41865"/>
                <a:gd name="connsiteY0" fmla="*/ 38377 h 41865"/>
                <a:gd name="connsiteX1" fmla="*/ 31399 w 41865"/>
                <a:gd name="connsiteY1" fmla="*/ 41866 h 41865"/>
                <a:gd name="connsiteX2" fmla="*/ 38377 w 41865"/>
                <a:gd name="connsiteY2" fmla="*/ 24422 h 41865"/>
                <a:gd name="connsiteX3" fmla="*/ 34888 w 41865"/>
                <a:gd name="connsiteY3" fmla="*/ 41866 h 41865"/>
                <a:gd name="connsiteX4" fmla="*/ 34888 w 41865"/>
                <a:gd name="connsiteY4" fmla="*/ 41866 h 41865"/>
                <a:gd name="connsiteX5" fmla="*/ 41866 w 41865"/>
                <a:gd name="connsiteY5" fmla="*/ 6978 h 41865"/>
                <a:gd name="connsiteX6" fmla="*/ 3489 w 41865"/>
                <a:gd name="connsiteY6" fmla="*/ 0 h 41865"/>
                <a:gd name="connsiteX7" fmla="*/ 0 w 41865"/>
                <a:gd name="connsiteY7" fmla="*/ 38377 h 41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865" h="41865">
                  <a:moveTo>
                    <a:pt x="0" y="38377"/>
                  </a:moveTo>
                  <a:cubicBezTo>
                    <a:pt x="10466" y="38377"/>
                    <a:pt x="20933" y="41866"/>
                    <a:pt x="31399" y="41866"/>
                  </a:cubicBezTo>
                  <a:lnTo>
                    <a:pt x="38377" y="24422"/>
                  </a:lnTo>
                  <a:cubicBezTo>
                    <a:pt x="38377" y="27910"/>
                    <a:pt x="38377" y="34888"/>
                    <a:pt x="34888" y="41866"/>
                  </a:cubicBezTo>
                  <a:cubicBezTo>
                    <a:pt x="34888" y="41866"/>
                    <a:pt x="34888" y="41866"/>
                    <a:pt x="34888" y="41866"/>
                  </a:cubicBezTo>
                  <a:cubicBezTo>
                    <a:pt x="38377" y="31399"/>
                    <a:pt x="38377" y="17444"/>
                    <a:pt x="41866" y="6978"/>
                  </a:cubicBezTo>
                  <a:cubicBezTo>
                    <a:pt x="27910" y="3489"/>
                    <a:pt x="17444" y="3489"/>
                    <a:pt x="3489" y="0"/>
                  </a:cubicBezTo>
                  <a:cubicBezTo>
                    <a:pt x="3489" y="13955"/>
                    <a:pt x="0" y="24422"/>
                    <a:pt x="0" y="38377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4" name="任意多边形: 形状 883">
              <a:extLst>
                <a:ext uri="{FF2B5EF4-FFF2-40B4-BE49-F238E27FC236}">
                  <a16:creationId xmlns:a16="http://schemas.microsoft.com/office/drawing/2014/main" id="{2A94D907-C4D2-D22C-C2E0-EFA4405C044A}"/>
                </a:ext>
              </a:extLst>
            </p:cNvPr>
            <p:cNvSpPr/>
            <p:nvPr/>
          </p:nvSpPr>
          <p:spPr>
            <a:xfrm>
              <a:off x="-1353811" y="510117"/>
              <a:ext cx="38376" cy="52332"/>
            </a:xfrm>
            <a:custGeom>
              <a:avLst/>
              <a:gdLst>
                <a:gd name="connsiteX0" fmla="*/ 31399 w 38376"/>
                <a:gd name="connsiteY0" fmla="*/ 52332 h 52332"/>
                <a:gd name="connsiteX1" fmla="*/ 38377 w 38376"/>
                <a:gd name="connsiteY1" fmla="*/ 6978 h 52332"/>
                <a:gd name="connsiteX2" fmla="*/ 38377 w 38376"/>
                <a:gd name="connsiteY2" fmla="*/ 3489 h 52332"/>
                <a:gd name="connsiteX3" fmla="*/ 6978 w 38376"/>
                <a:gd name="connsiteY3" fmla="*/ 0 h 52332"/>
                <a:gd name="connsiteX4" fmla="*/ 0 w 38376"/>
                <a:gd name="connsiteY4" fmla="*/ 48843 h 52332"/>
                <a:gd name="connsiteX5" fmla="*/ 31399 w 38376"/>
                <a:gd name="connsiteY5" fmla="*/ 52332 h 52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376" h="52332">
                  <a:moveTo>
                    <a:pt x="31399" y="52332"/>
                  </a:moveTo>
                  <a:cubicBezTo>
                    <a:pt x="34888" y="27910"/>
                    <a:pt x="38377" y="6978"/>
                    <a:pt x="38377" y="6978"/>
                  </a:cubicBezTo>
                  <a:lnTo>
                    <a:pt x="38377" y="3489"/>
                  </a:lnTo>
                  <a:cubicBezTo>
                    <a:pt x="27911" y="3489"/>
                    <a:pt x="17444" y="0"/>
                    <a:pt x="6978" y="0"/>
                  </a:cubicBezTo>
                  <a:cubicBezTo>
                    <a:pt x="3489" y="17444"/>
                    <a:pt x="0" y="34888"/>
                    <a:pt x="0" y="48843"/>
                  </a:cubicBezTo>
                  <a:cubicBezTo>
                    <a:pt x="6978" y="52332"/>
                    <a:pt x="17444" y="52332"/>
                    <a:pt x="31399" y="52332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5" name="任意多边形: 形状 884">
              <a:extLst>
                <a:ext uri="{FF2B5EF4-FFF2-40B4-BE49-F238E27FC236}">
                  <a16:creationId xmlns:a16="http://schemas.microsoft.com/office/drawing/2014/main" id="{DB96D971-6753-6B17-0852-B1B36CC51D87}"/>
                </a:ext>
              </a:extLst>
            </p:cNvPr>
            <p:cNvSpPr/>
            <p:nvPr/>
          </p:nvSpPr>
          <p:spPr>
            <a:xfrm>
              <a:off x="-1399165" y="499650"/>
              <a:ext cx="31399" cy="52332"/>
            </a:xfrm>
            <a:custGeom>
              <a:avLst/>
              <a:gdLst>
                <a:gd name="connsiteX0" fmla="*/ 6978 w 31399"/>
                <a:gd name="connsiteY0" fmla="*/ 13955 h 52332"/>
                <a:gd name="connsiteX1" fmla="*/ 0 w 31399"/>
                <a:gd name="connsiteY1" fmla="*/ 48843 h 52332"/>
                <a:gd name="connsiteX2" fmla="*/ 24422 w 31399"/>
                <a:gd name="connsiteY2" fmla="*/ 52332 h 52332"/>
                <a:gd name="connsiteX3" fmla="*/ 31399 w 31399"/>
                <a:gd name="connsiteY3" fmla="*/ 3489 h 52332"/>
                <a:gd name="connsiteX4" fmla="*/ 10466 w 31399"/>
                <a:gd name="connsiteY4" fmla="*/ 0 h 52332"/>
                <a:gd name="connsiteX5" fmla="*/ 6978 w 31399"/>
                <a:gd name="connsiteY5" fmla="*/ 13955 h 52332"/>
                <a:gd name="connsiteX6" fmla="*/ 6978 w 31399"/>
                <a:gd name="connsiteY6" fmla="*/ 13955 h 52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399" h="52332">
                  <a:moveTo>
                    <a:pt x="6978" y="13955"/>
                  </a:moveTo>
                  <a:lnTo>
                    <a:pt x="0" y="48843"/>
                  </a:lnTo>
                  <a:cubicBezTo>
                    <a:pt x="6978" y="52332"/>
                    <a:pt x="13955" y="52332"/>
                    <a:pt x="24422" y="52332"/>
                  </a:cubicBezTo>
                  <a:lnTo>
                    <a:pt x="31399" y="3489"/>
                  </a:lnTo>
                  <a:cubicBezTo>
                    <a:pt x="24422" y="3489"/>
                    <a:pt x="17444" y="3489"/>
                    <a:pt x="10466" y="0"/>
                  </a:cubicBezTo>
                  <a:cubicBezTo>
                    <a:pt x="6978" y="10466"/>
                    <a:pt x="6978" y="13955"/>
                    <a:pt x="6978" y="13955"/>
                  </a:cubicBezTo>
                  <a:cubicBezTo>
                    <a:pt x="6978" y="17444"/>
                    <a:pt x="6978" y="13955"/>
                    <a:pt x="6978" y="13955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6" name="任意多边形: 形状 885">
              <a:extLst>
                <a:ext uri="{FF2B5EF4-FFF2-40B4-BE49-F238E27FC236}">
                  <a16:creationId xmlns:a16="http://schemas.microsoft.com/office/drawing/2014/main" id="{33C015DB-63D2-5173-3691-E8AA01E91CE9}"/>
                </a:ext>
              </a:extLst>
            </p:cNvPr>
            <p:cNvSpPr/>
            <p:nvPr/>
          </p:nvSpPr>
          <p:spPr>
            <a:xfrm>
              <a:off x="-1311945" y="513605"/>
              <a:ext cx="34888" cy="34888"/>
            </a:xfrm>
            <a:custGeom>
              <a:avLst/>
              <a:gdLst>
                <a:gd name="connsiteX0" fmla="*/ 0 w 34888"/>
                <a:gd name="connsiteY0" fmla="*/ 0 h 34888"/>
                <a:gd name="connsiteX1" fmla="*/ 0 w 34888"/>
                <a:gd name="connsiteY1" fmla="*/ 0 h 34888"/>
                <a:gd name="connsiteX2" fmla="*/ 0 w 34888"/>
                <a:gd name="connsiteY2" fmla="*/ 0 h 34888"/>
                <a:gd name="connsiteX3" fmla="*/ 0 w 34888"/>
                <a:gd name="connsiteY3" fmla="*/ 0 h 34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888" h="34888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7" name="任意多边形: 形状 886">
              <a:extLst>
                <a:ext uri="{FF2B5EF4-FFF2-40B4-BE49-F238E27FC236}">
                  <a16:creationId xmlns:a16="http://schemas.microsoft.com/office/drawing/2014/main" id="{4D431F1B-C3D0-F447-7FE0-C9493B10CE88}"/>
                </a:ext>
              </a:extLst>
            </p:cNvPr>
            <p:cNvSpPr/>
            <p:nvPr/>
          </p:nvSpPr>
          <p:spPr>
            <a:xfrm>
              <a:off x="-1367766" y="558960"/>
              <a:ext cx="41865" cy="59309"/>
            </a:xfrm>
            <a:custGeom>
              <a:avLst/>
              <a:gdLst>
                <a:gd name="connsiteX0" fmla="*/ 38377 w 41865"/>
                <a:gd name="connsiteY0" fmla="*/ 55821 h 59309"/>
                <a:gd name="connsiteX1" fmla="*/ 41866 w 41865"/>
                <a:gd name="connsiteY1" fmla="*/ 3489 h 59309"/>
                <a:gd name="connsiteX2" fmla="*/ 10467 w 41865"/>
                <a:gd name="connsiteY2" fmla="*/ 0 h 59309"/>
                <a:gd name="connsiteX3" fmla="*/ 0 w 41865"/>
                <a:gd name="connsiteY3" fmla="*/ 59310 h 59309"/>
                <a:gd name="connsiteX4" fmla="*/ 38377 w 41865"/>
                <a:gd name="connsiteY4" fmla="*/ 55821 h 59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865" h="59309">
                  <a:moveTo>
                    <a:pt x="38377" y="55821"/>
                  </a:moveTo>
                  <a:cubicBezTo>
                    <a:pt x="38377" y="41866"/>
                    <a:pt x="41866" y="20933"/>
                    <a:pt x="41866" y="3489"/>
                  </a:cubicBezTo>
                  <a:cubicBezTo>
                    <a:pt x="31399" y="3489"/>
                    <a:pt x="20933" y="0"/>
                    <a:pt x="10467" y="0"/>
                  </a:cubicBezTo>
                  <a:cubicBezTo>
                    <a:pt x="3489" y="34888"/>
                    <a:pt x="0" y="59310"/>
                    <a:pt x="0" y="59310"/>
                  </a:cubicBezTo>
                  <a:cubicBezTo>
                    <a:pt x="17444" y="59310"/>
                    <a:pt x="27911" y="59310"/>
                    <a:pt x="38377" y="55821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8" name="任意多边形: 形状 887">
              <a:extLst>
                <a:ext uri="{FF2B5EF4-FFF2-40B4-BE49-F238E27FC236}">
                  <a16:creationId xmlns:a16="http://schemas.microsoft.com/office/drawing/2014/main" id="{093DC199-5EF3-47DC-E6B9-38220CB67B21}"/>
                </a:ext>
              </a:extLst>
            </p:cNvPr>
            <p:cNvSpPr/>
            <p:nvPr/>
          </p:nvSpPr>
          <p:spPr>
            <a:xfrm>
              <a:off x="-1413120" y="551983"/>
              <a:ext cx="48843" cy="66287"/>
            </a:xfrm>
            <a:custGeom>
              <a:avLst/>
              <a:gdLst>
                <a:gd name="connsiteX0" fmla="*/ 48843 w 48843"/>
                <a:gd name="connsiteY0" fmla="*/ 66287 h 66287"/>
                <a:gd name="connsiteX1" fmla="*/ 27910 w 48843"/>
                <a:gd name="connsiteY1" fmla="*/ 55821 h 66287"/>
                <a:gd name="connsiteX2" fmla="*/ 38377 w 48843"/>
                <a:gd name="connsiteY2" fmla="*/ 3489 h 66287"/>
                <a:gd name="connsiteX3" fmla="*/ 13955 w 48843"/>
                <a:gd name="connsiteY3" fmla="*/ 0 h 66287"/>
                <a:gd name="connsiteX4" fmla="*/ 0 w 48843"/>
                <a:gd name="connsiteY4" fmla="*/ 59310 h 66287"/>
                <a:gd name="connsiteX5" fmla="*/ 48843 w 48843"/>
                <a:gd name="connsiteY5" fmla="*/ 66287 h 6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843" h="66287">
                  <a:moveTo>
                    <a:pt x="48843" y="66287"/>
                  </a:moveTo>
                  <a:lnTo>
                    <a:pt x="27910" y="55821"/>
                  </a:lnTo>
                  <a:lnTo>
                    <a:pt x="38377" y="3489"/>
                  </a:lnTo>
                  <a:cubicBezTo>
                    <a:pt x="31399" y="3489"/>
                    <a:pt x="20933" y="0"/>
                    <a:pt x="13955" y="0"/>
                  </a:cubicBezTo>
                  <a:lnTo>
                    <a:pt x="0" y="59310"/>
                  </a:lnTo>
                  <a:cubicBezTo>
                    <a:pt x="13955" y="62799"/>
                    <a:pt x="27910" y="66287"/>
                    <a:pt x="48843" y="66287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9" name="任意多边形: 形状 888">
              <a:extLst>
                <a:ext uri="{FF2B5EF4-FFF2-40B4-BE49-F238E27FC236}">
                  <a16:creationId xmlns:a16="http://schemas.microsoft.com/office/drawing/2014/main" id="{7C450806-3B80-3D87-DDBE-DD08AED4C5A2}"/>
                </a:ext>
              </a:extLst>
            </p:cNvPr>
            <p:cNvSpPr/>
            <p:nvPr/>
          </p:nvSpPr>
          <p:spPr>
            <a:xfrm>
              <a:off x="-1741069" y="-787720"/>
              <a:ext cx="10466" cy="20932"/>
            </a:xfrm>
            <a:custGeom>
              <a:avLst/>
              <a:gdLst>
                <a:gd name="connsiteX0" fmla="*/ 10466 w 10466"/>
                <a:gd name="connsiteY0" fmla="*/ 0 h 20932"/>
                <a:gd name="connsiteX1" fmla="*/ 0 w 10466"/>
                <a:gd name="connsiteY1" fmla="*/ 10466 h 20932"/>
                <a:gd name="connsiteX2" fmla="*/ 3489 w 10466"/>
                <a:gd name="connsiteY2" fmla="*/ 20933 h 20932"/>
                <a:gd name="connsiteX3" fmla="*/ 6978 w 10466"/>
                <a:gd name="connsiteY3" fmla="*/ 20933 h 20932"/>
                <a:gd name="connsiteX4" fmla="*/ 6978 w 10466"/>
                <a:gd name="connsiteY4" fmla="*/ 20933 h 20932"/>
                <a:gd name="connsiteX5" fmla="*/ 6978 w 10466"/>
                <a:gd name="connsiteY5" fmla="*/ 20933 h 20932"/>
                <a:gd name="connsiteX6" fmla="*/ 10466 w 10466"/>
                <a:gd name="connsiteY6" fmla="*/ 0 h 20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66" h="20932">
                  <a:moveTo>
                    <a:pt x="10466" y="0"/>
                  </a:moveTo>
                  <a:cubicBezTo>
                    <a:pt x="6978" y="3489"/>
                    <a:pt x="3489" y="6978"/>
                    <a:pt x="0" y="10466"/>
                  </a:cubicBezTo>
                  <a:cubicBezTo>
                    <a:pt x="0" y="13955"/>
                    <a:pt x="3489" y="17444"/>
                    <a:pt x="3489" y="20933"/>
                  </a:cubicBezTo>
                  <a:lnTo>
                    <a:pt x="6978" y="20933"/>
                  </a:lnTo>
                  <a:lnTo>
                    <a:pt x="6978" y="20933"/>
                  </a:lnTo>
                  <a:lnTo>
                    <a:pt x="6978" y="20933"/>
                  </a:lnTo>
                  <a:lnTo>
                    <a:pt x="10466" y="0"/>
                  </a:ln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0" name="任意多边形: 形状 889">
              <a:extLst>
                <a:ext uri="{FF2B5EF4-FFF2-40B4-BE49-F238E27FC236}">
                  <a16:creationId xmlns:a16="http://schemas.microsoft.com/office/drawing/2014/main" id="{2951F92A-421A-489A-E42C-7A356465752D}"/>
                </a:ext>
              </a:extLst>
            </p:cNvPr>
            <p:cNvSpPr/>
            <p:nvPr/>
          </p:nvSpPr>
          <p:spPr>
            <a:xfrm>
              <a:off x="-1681759" y="-819120"/>
              <a:ext cx="34888" cy="13955"/>
            </a:xfrm>
            <a:custGeom>
              <a:avLst/>
              <a:gdLst>
                <a:gd name="connsiteX0" fmla="*/ 10466 w 34888"/>
                <a:gd name="connsiteY0" fmla="*/ 13955 h 13955"/>
                <a:gd name="connsiteX1" fmla="*/ 34888 w 34888"/>
                <a:gd name="connsiteY1" fmla="*/ 0 h 13955"/>
                <a:gd name="connsiteX2" fmla="*/ 0 w 34888"/>
                <a:gd name="connsiteY2" fmla="*/ 3489 h 13955"/>
                <a:gd name="connsiteX3" fmla="*/ 10466 w 34888"/>
                <a:gd name="connsiteY3" fmla="*/ 13955 h 13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888" h="13955">
                  <a:moveTo>
                    <a:pt x="10466" y="13955"/>
                  </a:moveTo>
                  <a:lnTo>
                    <a:pt x="34888" y="0"/>
                  </a:lnTo>
                  <a:lnTo>
                    <a:pt x="0" y="3489"/>
                  </a:lnTo>
                  <a:cubicBezTo>
                    <a:pt x="3489" y="6978"/>
                    <a:pt x="6978" y="10466"/>
                    <a:pt x="10466" y="13955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1" name="任意多边形: 形状 890">
              <a:extLst>
                <a:ext uri="{FF2B5EF4-FFF2-40B4-BE49-F238E27FC236}">
                  <a16:creationId xmlns:a16="http://schemas.microsoft.com/office/drawing/2014/main" id="{3877399B-6C19-49A2-7303-8B6D0BE8A056}"/>
                </a:ext>
              </a:extLst>
            </p:cNvPr>
            <p:cNvSpPr/>
            <p:nvPr/>
          </p:nvSpPr>
          <p:spPr>
            <a:xfrm>
              <a:off x="-1430565" y="621759"/>
              <a:ext cx="2616" cy="2616"/>
            </a:xfrm>
            <a:custGeom>
              <a:avLst/>
              <a:gdLst>
                <a:gd name="connsiteX0" fmla="*/ 0 w 2616"/>
                <a:gd name="connsiteY0" fmla="*/ 0 h 2616"/>
                <a:gd name="connsiteX1" fmla="*/ 0 w 2616"/>
                <a:gd name="connsiteY1" fmla="*/ 0 h 2616"/>
                <a:gd name="connsiteX2" fmla="*/ 0 w 2616"/>
                <a:gd name="connsiteY2" fmla="*/ 0 h 2616"/>
                <a:gd name="connsiteX3" fmla="*/ 0 w 2616"/>
                <a:gd name="connsiteY3" fmla="*/ 0 h 2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16" h="2616">
                  <a:moveTo>
                    <a:pt x="0" y="0"/>
                  </a:moveTo>
                  <a:cubicBezTo>
                    <a:pt x="3489" y="3489"/>
                    <a:pt x="3489" y="3489"/>
                    <a:pt x="0" y="0"/>
                  </a:cubicBezTo>
                  <a:lnTo>
                    <a:pt x="0" y="0"/>
                  </a:lnTo>
                  <a:cubicBezTo>
                    <a:pt x="3489" y="0"/>
                    <a:pt x="0" y="0"/>
                    <a:pt x="0" y="0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2" name="任意多边形: 形状 891">
              <a:extLst>
                <a:ext uri="{FF2B5EF4-FFF2-40B4-BE49-F238E27FC236}">
                  <a16:creationId xmlns:a16="http://schemas.microsoft.com/office/drawing/2014/main" id="{A496C3DB-C299-4743-09D9-6C7006514B18}"/>
                </a:ext>
              </a:extLst>
            </p:cNvPr>
            <p:cNvSpPr/>
            <p:nvPr/>
          </p:nvSpPr>
          <p:spPr>
            <a:xfrm>
              <a:off x="-1416609" y="621759"/>
              <a:ext cx="90709" cy="15326"/>
            </a:xfrm>
            <a:custGeom>
              <a:avLst/>
              <a:gdLst>
                <a:gd name="connsiteX0" fmla="*/ 0 w 90709"/>
                <a:gd name="connsiteY0" fmla="*/ 0 h 15326"/>
                <a:gd name="connsiteX1" fmla="*/ 0 w 90709"/>
                <a:gd name="connsiteY1" fmla="*/ 6978 h 15326"/>
                <a:gd name="connsiteX2" fmla="*/ 90709 w 90709"/>
                <a:gd name="connsiteY2" fmla="*/ 10466 h 15326"/>
                <a:gd name="connsiteX3" fmla="*/ 90709 w 90709"/>
                <a:gd name="connsiteY3" fmla="*/ 6978 h 15326"/>
                <a:gd name="connsiteX4" fmla="*/ 0 w 90709"/>
                <a:gd name="connsiteY4" fmla="*/ 0 h 15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709" h="15326">
                  <a:moveTo>
                    <a:pt x="0" y="0"/>
                  </a:moveTo>
                  <a:lnTo>
                    <a:pt x="0" y="6978"/>
                  </a:lnTo>
                  <a:cubicBezTo>
                    <a:pt x="41866" y="20933"/>
                    <a:pt x="83731" y="13955"/>
                    <a:pt x="90709" y="10466"/>
                  </a:cubicBezTo>
                  <a:cubicBezTo>
                    <a:pt x="90709" y="10466"/>
                    <a:pt x="90709" y="6978"/>
                    <a:pt x="90709" y="6978"/>
                  </a:cubicBezTo>
                  <a:cubicBezTo>
                    <a:pt x="59310" y="10466"/>
                    <a:pt x="31399" y="10466"/>
                    <a:pt x="0" y="0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3" name="任意多边形: 形状 892">
              <a:extLst>
                <a:ext uri="{FF2B5EF4-FFF2-40B4-BE49-F238E27FC236}">
                  <a16:creationId xmlns:a16="http://schemas.microsoft.com/office/drawing/2014/main" id="{2CE8D972-0CA5-D2CD-A36A-EB9EFADB133F}"/>
                </a:ext>
              </a:extLst>
            </p:cNvPr>
            <p:cNvSpPr/>
            <p:nvPr/>
          </p:nvSpPr>
          <p:spPr>
            <a:xfrm>
              <a:off x="-1416609" y="611292"/>
              <a:ext cx="87220" cy="19530"/>
            </a:xfrm>
            <a:custGeom>
              <a:avLst/>
              <a:gdLst>
                <a:gd name="connsiteX0" fmla="*/ 87220 w 87220"/>
                <a:gd name="connsiteY0" fmla="*/ 17444 h 19530"/>
                <a:gd name="connsiteX1" fmla="*/ 87220 w 87220"/>
                <a:gd name="connsiteY1" fmla="*/ 6978 h 19530"/>
                <a:gd name="connsiteX2" fmla="*/ 52332 w 87220"/>
                <a:gd name="connsiteY2" fmla="*/ 10466 h 19530"/>
                <a:gd name="connsiteX3" fmla="*/ 3489 w 87220"/>
                <a:gd name="connsiteY3" fmla="*/ 0 h 19530"/>
                <a:gd name="connsiteX4" fmla="*/ 0 w 87220"/>
                <a:gd name="connsiteY4" fmla="*/ 10466 h 19530"/>
                <a:gd name="connsiteX5" fmla="*/ 87220 w 87220"/>
                <a:gd name="connsiteY5" fmla="*/ 17444 h 19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7220" h="19530">
                  <a:moveTo>
                    <a:pt x="87220" y="17444"/>
                  </a:moveTo>
                  <a:cubicBezTo>
                    <a:pt x="87220" y="13955"/>
                    <a:pt x="87220" y="10466"/>
                    <a:pt x="87220" y="6978"/>
                  </a:cubicBezTo>
                  <a:cubicBezTo>
                    <a:pt x="76754" y="6978"/>
                    <a:pt x="66287" y="10466"/>
                    <a:pt x="52332" y="10466"/>
                  </a:cubicBezTo>
                  <a:cubicBezTo>
                    <a:pt x="34888" y="10466"/>
                    <a:pt x="17444" y="6978"/>
                    <a:pt x="3489" y="0"/>
                  </a:cubicBezTo>
                  <a:lnTo>
                    <a:pt x="0" y="10466"/>
                  </a:lnTo>
                  <a:cubicBezTo>
                    <a:pt x="31399" y="20933"/>
                    <a:pt x="59310" y="20933"/>
                    <a:pt x="87220" y="17444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4" name="任意多边形: 形状 893">
              <a:extLst>
                <a:ext uri="{FF2B5EF4-FFF2-40B4-BE49-F238E27FC236}">
                  <a16:creationId xmlns:a16="http://schemas.microsoft.com/office/drawing/2014/main" id="{5310B873-5324-FFD6-D224-9872AD49DC2D}"/>
                </a:ext>
              </a:extLst>
            </p:cNvPr>
            <p:cNvSpPr/>
            <p:nvPr/>
          </p:nvSpPr>
          <p:spPr>
            <a:xfrm>
              <a:off x="-1748046" y="-766787"/>
              <a:ext cx="17444" cy="17444"/>
            </a:xfrm>
            <a:custGeom>
              <a:avLst/>
              <a:gdLst>
                <a:gd name="connsiteX0" fmla="*/ 0 w 17444"/>
                <a:gd name="connsiteY0" fmla="*/ 0 h 17444"/>
                <a:gd name="connsiteX1" fmla="*/ 17444 w 17444"/>
                <a:gd name="connsiteY1" fmla="*/ 17444 h 17444"/>
                <a:gd name="connsiteX2" fmla="*/ 10466 w 17444"/>
                <a:gd name="connsiteY2" fmla="*/ 0 h 17444"/>
                <a:gd name="connsiteX3" fmla="*/ 0 w 17444"/>
                <a:gd name="connsiteY3" fmla="*/ 0 h 17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44" h="17444">
                  <a:moveTo>
                    <a:pt x="0" y="0"/>
                  </a:moveTo>
                  <a:cubicBezTo>
                    <a:pt x="0" y="6978"/>
                    <a:pt x="6978" y="10466"/>
                    <a:pt x="17444" y="17444"/>
                  </a:cubicBezTo>
                  <a:cubicBezTo>
                    <a:pt x="13955" y="10466"/>
                    <a:pt x="10466" y="3489"/>
                    <a:pt x="1046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5" name="任意多边形: 形状 894">
              <a:extLst>
                <a:ext uri="{FF2B5EF4-FFF2-40B4-BE49-F238E27FC236}">
                  <a16:creationId xmlns:a16="http://schemas.microsoft.com/office/drawing/2014/main" id="{49273D21-1291-1AC8-266F-22CA6D57EC9C}"/>
                </a:ext>
              </a:extLst>
            </p:cNvPr>
            <p:cNvSpPr/>
            <p:nvPr/>
          </p:nvSpPr>
          <p:spPr>
            <a:xfrm>
              <a:off x="-1748046" y="-776382"/>
              <a:ext cx="10466" cy="9594"/>
            </a:xfrm>
            <a:custGeom>
              <a:avLst/>
              <a:gdLst>
                <a:gd name="connsiteX0" fmla="*/ 3489 w 10466"/>
                <a:gd name="connsiteY0" fmla="*/ 2617 h 9594"/>
                <a:gd name="connsiteX1" fmla="*/ 0 w 10466"/>
                <a:gd name="connsiteY1" fmla="*/ 9594 h 9594"/>
                <a:gd name="connsiteX2" fmla="*/ 10466 w 10466"/>
                <a:gd name="connsiteY2" fmla="*/ 9594 h 9594"/>
                <a:gd name="connsiteX3" fmla="*/ 3489 w 10466"/>
                <a:gd name="connsiteY3" fmla="*/ 2617 h 9594"/>
                <a:gd name="connsiteX4" fmla="*/ 3489 w 10466"/>
                <a:gd name="connsiteY4" fmla="*/ 2617 h 9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66" h="9594">
                  <a:moveTo>
                    <a:pt x="3489" y="2617"/>
                  </a:moveTo>
                  <a:cubicBezTo>
                    <a:pt x="0" y="6105"/>
                    <a:pt x="0" y="6105"/>
                    <a:pt x="0" y="9594"/>
                  </a:cubicBezTo>
                  <a:lnTo>
                    <a:pt x="10466" y="9594"/>
                  </a:lnTo>
                  <a:cubicBezTo>
                    <a:pt x="10466" y="2617"/>
                    <a:pt x="6978" y="-872"/>
                    <a:pt x="3489" y="2617"/>
                  </a:cubicBezTo>
                  <a:cubicBezTo>
                    <a:pt x="3489" y="-872"/>
                    <a:pt x="3489" y="-872"/>
                    <a:pt x="3489" y="2617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6" name="任意多边形: 形状 895">
              <a:extLst>
                <a:ext uri="{FF2B5EF4-FFF2-40B4-BE49-F238E27FC236}">
                  <a16:creationId xmlns:a16="http://schemas.microsoft.com/office/drawing/2014/main" id="{7EC8C865-29BB-01E4-0C59-1901A4C57210}"/>
                </a:ext>
              </a:extLst>
            </p:cNvPr>
            <p:cNvSpPr/>
            <p:nvPr/>
          </p:nvSpPr>
          <p:spPr>
            <a:xfrm>
              <a:off x="-1406143" y="517094"/>
              <a:ext cx="13955" cy="34888"/>
            </a:xfrm>
            <a:custGeom>
              <a:avLst/>
              <a:gdLst>
                <a:gd name="connsiteX0" fmla="*/ 6978 w 13955"/>
                <a:gd name="connsiteY0" fmla="*/ 34888 h 34888"/>
                <a:gd name="connsiteX1" fmla="*/ 13955 w 13955"/>
                <a:gd name="connsiteY1" fmla="*/ 0 h 34888"/>
                <a:gd name="connsiteX2" fmla="*/ 10467 w 13955"/>
                <a:gd name="connsiteY2" fmla="*/ 3489 h 34888"/>
                <a:gd name="connsiteX3" fmla="*/ 0 w 13955"/>
                <a:gd name="connsiteY3" fmla="*/ 34888 h 34888"/>
                <a:gd name="connsiteX4" fmla="*/ 6978 w 13955"/>
                <a:gd name="connsiteY4" fmla="*/ 34888 h 34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55" h="34888">
                  <a:moveTo>
                    <a:pt x="6978" y="34888"/>
                  </a:moveTo>
                  <a:lnTo>
                    <a:pt x="13955" y="0"/>
                  </a:lnTo>
                  <a:cubicBezTo>
                    <a:pt x="13955" y="0"/>
                    <a:pt x="13955" y="0"/>
                    <a:pt x="10467" y="3489"/>
                  </a:cubicBezTo>
                  <a:cubicBezTo>
                    <a:pt x="6978" y="13955"/>
                    <a:pt x="3489" y="24422"/>
                    <a:pt x="0" y="34888"/>
                  </a:cubicBezTo>
                  <a:cubicBezTo>
                    <a:pt x="3489" y="31399"/>
                    <a:pt x="3489" y="34888"/>
                    <a:pt x="6978" y="34888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7" name="任意多边形: 形状 896">
              <a:extLst>
                <a:ext uri="{FF2B5EF4-FFF2-40B4-BE49-F238E27FC236}">
                  <a16:creationId xmlns:a16="http://schemas.microsoft.com/office/drawing/2014/main" id="{C66CE5FC-96AB-98B3-DAD7-E1D2C83B3546}"/>
                </a:ext>
              </a:extLst>
            </p:cNvPr>
            <p:cNvSpPr/>
            <p:nvPr/>
          </p:nvSpPr>
          <p:spPr>
            <a:xfrm>
              <a:off x="-1423587" y="548494"/>
              <a:ext cx="24421" cy="59309"/>
            </a:xfrm>
            <a:custGeom>
              <a:avLst/>
              <a:gdLst>
                <a:gd name="connsiteX0" fmla="*/ 0 w 24421"/>
                <a:gd name="connsiteY0" fmla="*/ 55821 h 59309"/>
                <a:gd name="connsiteX1" fmla="*/ 10467 w 24421"/>
                <a:gd name="connsiteY1" fmla="*/ 59310 h 59309"/>
                <a:gd name="connsiteX2" fmla="*/ 24422 w 24421"/>
                <a:gd name="connsiteY2" fmla="*/ 0 h 59309"/>
                <a:gd name="connsiteX3" fmla="*/ 20933 w 24421"/>
                <a:gd name="connsiteY3" fmla="*/ 0 h 59309"/>
                <a:gd name="connsiteX4" fmla="*/ 0 w 24421"/>
                <a:gd name="connsiteY4" fmla="*/ 55821 h 59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421" h="59309">
                  <a:moveTo>
                    <a:pt x="0" y="55821"/>
                  </a:moveTo>
                  <a:cubicBezTo>
                    <a:pt x="3489" y="55821"/>
                    <a:pt x="6978" y="59310"/>
                    <a:pt x="10467" y="59310"/>
                  </a:cubicBezTo>
                  <a:lnTo>
                    <a:pt x="24422" y="0"/>
                  </a:lnTo>
                  <a:cubicBezTo>
                    <a:pt x="24422" y="0"/>
                    <a:pt x="20933" y="0"/>
                    <a:pt x="20933" y="0"/>
                  </a:cubicBezTo>
                  <a:cubicBezTo>
                    <a:pt x="10467" y="24422"/>
                    <a:pt x="6978" y="45355"/>
                    <a:pt x="0" y="55821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8" name="任意多边形: 形状 897">
              <a:extLst>
                <a:ext uri="{FF2B5EF4-FFF2-40B4-BE49-F238E27FC236}">
                  <a16:creationId xmlns:a16="http://schemas.microsoft.com/office/drawing/2014/main" id="{C4C8F4A3-3434-F17B-36C2-62927F7457D6}"/>
                </a:ext>
              </a:extLst>
            </p:cNvPr>
            <p:cNvSpPr/>
            <p:nvPr/>
          </p:nvSpPr>
          <p:spPr>
            <a:xfrm>
              <a:off x="-1430565" y="618270"/>
              <a:ext cx="10466" cy="10466"/>
            </a:xfrm>
            <a:custGeom>
              <a:avLst/>
              <a:gdLst>
                <a:gd name="connsiteX0" fmla="*/ 3489 w 10466"/>
                <a:gd name="connsiteY0" fmla="*/ 0 h 10466"/>
                <a:gd name="connsiteX1" fmla="*/ 0 w 10466"/>
                <a:gd name="connsiteY1" fmla="*/ 3489 h 10466"/>
                <a:gd name="connsiteX2" fmla="*/ 3489 w 10466"/>
                <a:gd name="connsiteY2" fmla="*/ 6978 h 10466"/>
                <a:gd name="connsiteX3" fmla="*/ 10466 w 10466"/>
                <a:gd name="connsiteY3" fmla="*/ 10467 h 10466"/>
                <a:gd name="connsiteX4" fmla="*/ 10466 w 10466"/>
                <a:gd name="connsiteY4" fmla="*/ 3489 h 10466"/>
                <a:gd name="connsiteX5" fmla="*/ 3489 w 10466"/>
                <a:gd name="connsiteY5" fmla="*/ 0 h 10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466" h="10466">
                  <a:moveTo>
                    <a:pt x="3489" y="0"/>
                  </a:moveTo>
                  <a:cubicBezTo>
                    <a:pt x="3489" y="3489"/>
                    <a:pt x="3489" y="3489"/>
                    <a:pt x="0" y="3489"/>
                  </a:cubicBezTo>
                  <a:lnTo>
                    <a:pt x="3489" y="6978"/>
                  </a:lnTo>
                  <a:cubicBezTo>
                    <a:pt x="6978" y="6978"/>
                    <a:pt x="10466" y="10467"/>
                    <a:pt x="10466" y="10467"/>
                  </a:cubicBezTo>
                  <a:lnTo>
                    <a:pt x="10466" y="3489"/>
                  </a:lnTo>
                  <a:cubicBezTo>
                    <a:pt x="10466" y="0"/>
                    <a:pt x="6978" y="0"/>
                    <a:pt x="3489" y="0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9" name="任意多边形: 形状 898">
              <a:extLst>
                <a:ext uri="{FF2B5EF4-FFF2-40B4-BE49-F238E27FC236}">
                  <a16:creationId xmlns:a16="http://schemas.microsoft.com/office/drawing/2014/main" id="{1C08D68A-6654-971A-2001-691F387FBC7B}"/>
                </a:ext>
              </a:extLst>
            </p:cNvPr>
            <p:cNvSpPr/>
            <p:nvPr/>
          </p:nvSpPr>
          <p:spPr>
            <a:xfrm>
              <a:off x="-1427076" y="607803"/>
              <a:ext cx="13955" cy="13955"/>
            </a:xfrm>
            <a:custGeom>
              <a:avLst/>
              <a:gdLst>
                <a:gd name="connsiteX0" fmla="*/ 10467 w 13955"/>
                <a:gd name="connsiteY0" fmla="*/ 13955 h 13955"/>
                <a:gd name="connsiteX1" fmla="*/ 13955 w 13955"/>
                <a:gd name="connsiteY1" fmla="*/ 3489 h 13955"/>
                <a:gd name="connsiteX2" fmla="*/ 3489 w 13955"/>
                <a:gd name="connsiteY2" fmla="*/ 0 h 13955"/>
                <a:gd name="connsiteX3" fmla="*/ 0 w 13955"/>
                <a:gd name="connsiteY3" fmla="*/ 10466 h 13955"/>
                <a:gd name="connsiteX4" fmla="*/ 10467 w 13955"/>
                <a:gd name="connsiteY4" fmla="*/ 13955 h 13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55" h="13955">
                  <a:moveTo>
                    <a:pt x="10467" y="13955"/>
                  </a:moveTo>
                  <a:lnTo>
                    <a:pt x="13955" y="3489"/>
                  </a:lnTo>
                  <a:cubicBezTo>
                    <a:pt x="10467" y="3489"/>
                    <a:pt x="6978" y="0"/>
                    <a:pt x="3489" y="0"/>
                  </a:cubicBezTo>
                  <a:cubicBezTo>
                    <a:pt x="3489" y="3489"/>
                    <a:pt x="0" y="6978"/>
                    <a:pt x="0" y="10466"/>
                  </a:cubicBezTo>
                  <a:cubicBezTo>
                    <a:pt x="3489" y="10466"/>
                    <a:pt x="6978" y="10466"/>
                    <a:pt x="10467" y="13955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0" name="任意多边形: 形状 899">
              <a:extLst>
                <a:ext uri="{FF2B5EF4-FFF2-40B4-BE49-F238E27FC236}">
                  <a16:creationId xmlns:a16="http://schemas.microsoft.com/office/drawing/2014/main" id="{167FF85F-D517-5D61-6BF4-94E5EEAB627B}"/>
                </a:ext>
              </a:extLst>
            </p:cNvPr>
            <p:cNvSpPr/>
            <p:nvPr/>
          </p:nvSpPr>
          <p:spPr>
            <a:xfrm>
              <a:off x="-1315434" y="496161"/>
              <a:ext cx="6977" cy="17444"/>
            </a:xfrm>
            <a:custGeom>
              <a:avLst/>
              <a:gdLst>
                <a:gd name="connsiteX0" fmla="*/ 6978 w 6977"/>
                <a:gd name="connsiteY0" fmla="*/ 0 h 17444"/>
                <a:gd name="connsiteX1" fmla="*/ 0 w 6977"/>
                <a:gd name="connsiteY1" fmla="*/ 17444 h 17444"/>
                <a:gd name="connsiteX2" fmla="*/ 3489 w 6977"/>
                <a:gd name="connsiteY2" fmla="*/ 17444 h 17444"/>
                <a:gd name="connsiteX3" fmla="*/ 6978 w 6977"/>
                <a:gd name="connsiteY3" fmla="*/ 0 h 17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77" h="17444">
                  <a:moveTo>
                    <a:pt x="6978" y="0"/>
                  </a:moveTo>
                  <a:lnTo>
                    <a:pt x="0" y="17444"/>
                  </a:lnTo>
                  <a:cubicBezTo>
                    <a:pt x="0" y="17444"/>
                    <a:pt x="3489" y="17444"/>
                    <a:pt x="3489" y="17444"/>
                  </a:cubicBezTo>
                  <a:cubicBezTo>
                    <a:pt x="3489" y="10467"/>
                    <a:pt x="3489" y="3489"/>
                    <a:pt x="6978" y="0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1" name="任意多边形: 形状 900">
              <a:extLst>
                <a:ext uri="{FF2B5EF4-FFF2-40B4-BE49-F238E27FC236}">
                  <a16:creationId xmlns:a16="http://schemas.microsoft.com/office/drawing/2014/main" id="{FC0DFC1D-ACA6-BED0-8F39-2CA097240BD3}"/>
                </a:ext>
              </a:extLst>
            </p:cNvPr>
            <p:cNvSpPr/>
            <p:nvPr/>
          </p:nvSpPr>
          <p:spPr>
            <a:xfrm>
              <a:off x="-1322411" y="513605"/>
              <a:ext cx="10466" cy="48843"/>
            </a:xfrm>
            <a:custGeom>
              <a:avLst/>
              <a:gdLst>
                <a:gd name="connsiteX0" fmla="*/ 0 w 10466"/>
                <a:gd name="connsiteY0" fmla="*/ 48843 h 48843"/>
                <a:gd name="connsiteX1" fmla="*/ 3489 w 10466"/>
                <a:gd name="connsiteY1" fmla="*/ 48843 h 48843"/>
                <a:gd name="connsiteX2" fmla="*/ 6978 w 10466"/>
                <a:gd name="connsiteY2" fmla="*/ 10467 h 48843"/>
                <a:gd name="connsiteX3" fmla="*/ 10467 w 10466"/>
                <a:gd name="connsiteY3" fmla="*/ 0 h 48843"/>
                <a:gd name="connsiteX4" fmla="*/ 10467 w 10466"/>
                <a:gd name="connsiteY4" fmla="*/ 0 h 48843"/>
                <a:gd name="connsiteX5" fmla="*/ 6978 w 10466"/>
                <a:gd name="connsiteY5" fmla="*/ 0 h 48843"/>
                <a:gd name="connsiteX6" fmla="*/ 6978 w 10466"/>
                <a:gd name="connsiteY6" fmla="*/ 3489 h 48843"/>
                <a:gd name="connsiteX7" fmla="*/ 0 w 10466"/>
                <a:gd name="connsiteY7" fmla="*/ 48843 h 48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466" h="48843">
                  <a:moveTo>
                    <a:pt x="0" y="48843"/>
                  </a:moveTo>
                  <a:cubicBezTo>
                    <a:pt x="0" y="48843"/>
                    <a:pt x="3489" y="48843"/>
                    <a:pt x="3489" y="48843"/>
                  </a:cubicBezTo>
                  <a:lnTo>
                    <a:pt x="6978" y="10467"/>
                  </a:lnTo>
                  <a:cubicBezTo>
                    <a:pt x="6978" y="6978"/>
                    <a:pt x="6978" y="3489"/>
                    <a:pt x="10467" y="0"/>
                  </a:cubicBezTo>
                  <a:cubicBezTo>
                    <a:pt x="10467" y="0"/>
                    <a:pt x="10467" y="0"/>
                    <a:pt x="10467" y="0"/>
                  </a:cubicBezTo>
                  <a:cubicBezTo>
                    <a:pt x="10467" y="0"/>
                    <a:pt x="6978" y="0"/>
                    <a:pt x="6978" y="0"/>
                  </a:cubicBezTo>
                  <a:lnTo>
                    <a:pt x="6978" y="3489"/>
                  </a:lnTo>
                  <a:cubicBezTo>
                    <a:pt x="6978" y="3489"/>
                    <a:pt x="3489" y="24422"/>
                    <a:pt x="0" y="48843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2" name="任意多边形: 形状 901">
              <a:extLst>
                <a:ext uri="{FF2B5EF4-FFF2-40B4-BE49-F238E27FC236}">
                  <a16:creationId xmlns:a16="http://schemas.microsoft.com/office/drawing/2014/main" id="{B1A770D0-E733-E88F-4661-24B6F408D10C}"/>
                </a:ext>
              </a:extLst>
            </p:cNvPr>
            <p:cNvSpPr/>
            <p:nvPr/>
          </p:nvSpPr>
          <p:spPr>
            <a:xfrm>
              <a:off x="-1325900" y="562449"/>
              <a:ext cx="6977" cy="52332"/>
            </a:xfrm>
            <a:custGeom>
              <a:avLst/>
              <a:gdLst>
                <a:gd name="connsiteX0" fmla="*/ 0 w 6977"/>
                <a:gd name="connsiteY0" fmla="*/ 52332 h 52332"/>
                <a:gd name="connsiteX1" fmla="*/ 6978 w 6977"/>
                <a:gd name="connsiteY1" fmla="*/ 0 h 52332"/>
                <a:gd name="connsiteX2" fmla="*/ 3489 w 6977"/>
                <a:gd name="connsiteY2" fmla="*/ 0 h 52332"/>
                <a:gd name="connsiteX3" fmla="*/ 0 w 6977"/>
                <a:gd name="connsiteY3" fmla="*/ 52332 h 52332"/>
                <a:gd name="connsiteX4" fmla="*/ 0 w 6977"/>
                <a:gd name="connsiteY4" fmla="*/ 52332 h 52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77" h="52332">
                  <a:moveTo>
                    <a:pt x="0" y="52332"/>
                  </a:moveTo>
                  <a:lnTo>
                    <a:pt x="6978" y="0"/>
                  </a:lnTo>
                  <a:cubicBezTo>
                    <a:pt x="6978" y="0"/>
                    <a:pt x="3489" y="0"/>
                    <a:pt x="3489" y="0"/>
                  </a:cubicBezTo>
                  <a:cubicBezTo>
                    <a:pt x="0" y="17444"/>
                    <a:pt x="0" y="38377"/>
                    <a:pt x="0" y="52332"/>
                  </a:cubicBezTo>
                  <a:cubicBezTo>
                    <a:pt x="0" y="52332"/>
                    <a:pt x="0" y="52332"/>
                    <a:pt x="0" y="52332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3" name="任意多边形: 形状 902">
              <a:extLst>
                <a:ext uri="{FF2B5EF4-FFF2-40B4-BE49-F238E27FC236}">
                  <a16:creationId xmlns:a16="http://schemas.microsoft.com/office/drawing/2014/main" id="{C85F647B-7DC9-3A60-F725-010BDD4F0B3F}"/>
                </a:ext>
              </a:extLst>
            </p:cNvPr>
            <p:cNvSpPr/>
            <p:nvPr/>
          </p:nvSpPr>
          <p:spPr>
            <a:xfrm>
              <a:off x="-1329389" y="625248"/>
              <a:ext cx="3488" cy="3488"/>
            </a:xfrm>
            <a:custGeom>
              <a:avLst/>
              <a:gdLst>
                <a:gd name="connsiteX0" fmla="*/ 3489 w 3488"/>
                <a:gd name="connsiteY0" fmla="*/ 0 h 3488"/>
                <a:gd name="connsiteX1" fmla="*/ 3489 w 3488"/>
                <a:gd name="connsiteY1" fmla="*/ 0 h 3488"/>
                <a:gd name="connsiteX2" fmla="*/ 0 w 3488"/>
                <a:gd name="connsiteY2" fmla="*/ 3489 h 3488"/>
                <a:gd name="connsiteX3" fmla="*/ 0 w 3488"/>
                <a:gd name="connsiteY3" fmla="*/ 3489 h 3488"/>
                <a:gd name="connsiteX4" fmla="*/ 3489 w 3488"/>
                <a:gd name="connsiteY4" fmla="*/ 0 h 3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88" h="3488">
                  <a:moveTo>
                    <a:pt x="3489" y="0"/>
                  </a:moveTo>
                  <a:cubicBezTo>
                    <a:pt x="3489" y="0"/>
                    <a:pt x="3489" y="3489"/>
                    <a:pt x="3489" y="0"/>
                  </a:cubicBezTo>
                  <a:cubicBezTo>
                    <a:pt x="0" y="3489"/>
                    <a:pt x="0" y="3489"/>
                    <a:pt x="0" y="3489"/>
                  </a:cubicBezTo>
                  <a:cubicBezTo>
                    <a:pt x="0" y="3489"/>
                    <a:pt x="0" y="3489"/>
                    <a:pt x="0" y="3489"/>
                  </a:cubicBezTo>
                  <a:lnTo>
                    <a:pt x="3489" y="0"/>
                  </a:ln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4" name="任意多边形: 形状 903">
              <a:extLst>
                <a:ext uri="{FF2B5EF4-FFF2-40B4-BE49-F238E27FC236}">
                  <a16:creationId xmlns:a16="http://schemas.microsoft.com/office/drawing/2014/main" id="{52027644-2A11-301F-E42B-47E7F33D6477}"/>
                </a:ext>
              </a:extLst>
            </p:cNvPr>
            <p:cNvSpPr/>
            <p:nvPr/>
          </p:nvSpPr>
          <p:spPr>
            <a:xfrm>
              <a:off x="-1329389" y="618270"/>
              <a:ext cx="3488" cy="10466"/>
            </a:xfrm>
            <a:custGeom>
              <a:avLst/>
              <a:gdLst>
                <a:gd name="connsiteX0" fmla="*/ 0 w 3488"/>
                <a:gd name="connsiteY0" fmla="*/ 10467 h 10466"/>
                <a:gd name="connsiteX1" fmla="*/ 0 w 3488"/>
                <a:gd name="connsiteY1" fmla="*/ 10467 h 10466"/>
                <a:gd name="connsiteX2" fmla="*/ 3489 w 3488"/>
                <a:gd name="connsiteY2" fmla="*/ 0 h 10466"/>
                <a:gd name="connsiteX3" fmla="*/ 0 w 3488"/>
                <a:gd name="connsiteY3" fmla="*/ 0 h 10466"/>
                <a:gd name="connsiteX4" fmla="*/ 0 w 3488"/>
                <a:gd name="connsiteY4" fmla="*/ 10467 h 10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88" h="10466">
                  <a:moveTo>
                    <a:pt x="0" y="10467"/>
                  </a:moveTo>
                  <a:cubicBezTo>
                    <a:pt x="3489" y="10467"/>
                    <a:pt x="3489" y="6978"/>
                    <a:pt x="0" y="10467"/>
                  </a:cubicBezTo>
                  <a:lnTo>
                    <a:pt x="3489" y="0"/>
                  </a:lnTo>
                  <a:cubicBezTo>
                    <a:pt x="3489" y="0"/>
                    <a:pt x="0" y="0"/>
                    <a:pt x="0" y="0"/>
                  </a:cubicBezTo>
                  <a:cubicBezTo>
                    <a:pt x="0" y="0"/>
                    <a:pt x="0" y="6978"/>
                    <a:pt x="0" y="10467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07" name="文本框 906">
            <a:extLst>
              <a:ext uri="{FF2B5EF4-FFF2-40B4-BE49-F238E27FC236}">
                <a16:creationId xmlns:a16="http://schemas.microsoft.com/office/drawing/2014/main" id="{AB239B10-85B9-F687-7D42-8969C927A358}"/>
              </a:ext>
            </a:extLst>
          </p:cNvPr>
          <p:cNvSpPr txBox="1"/>
          <p:nvPr/>
        </p:nvSpPr>
        <p:spPr>
          <a:xfrm>
            <a:off x="1726001" y="3522990"/>
            <a:ext cx="5680433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500" b="1" spc="-300">
                <a:solidFill>
                  <a:schemeClr val="bg1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rPr>
              <a:t>habitant morbi tristique senectus</a:t>
            </a:r>
            <a:endParaRPr lang="zh-CN" altLang="en-US" sz="2500" b="1" spc="-300">
              <a:solidFill>
                <a:schemeClr val="bg1"/>
              </a:solidFill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sp>
        <p:nvSpPr>
          <p:cNvPr id="911" name="文本框 910">
            <a:extLst>
              <a:ext uri="{FF2B5EF4-FFF2-40B4-BE49-F238E27FC236}">
                <a16:creationId xmlns:a16="http://schemas.microsoft.com/office/drawing/2014/main" id="{95EA4BE4-FB52-EE1E-BF50-6BB72DCA6CDA}"/>
              </a:ext>
            </a:extLst>
          </p:cNvPr>
          <p:cNvSpPr txBox="1"/>
          <p:nvPr/>
        </p:nvSpPr>
        <p:spPr>
          <a:xfrm>
            <a:off x="1726001" y="4551690"/>
            <a:ext cx="5680433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2500" b="1" spc="-300">
                <a:solidFill>
                  <a:schemeClr val="bg1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rPr>
              <a:t>senectus et netus et malesuada fames ac turpis egestas.</a:t>
            </a:r>
            <a:endParaRPr lang="zh-CN" altLang="en-US" sz="2500" b="1" spc="-300">
              <a:solidFill>
                <a:schemeClr val="bg1"/>
              </a:solidFill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sp>
        <p:nvSpPr>
          <p:cNvPr id="914" name="文本框 913">
            <a:extLst>
              <a:ext uri="{FF2B5EF4-FFF2-40B4-BE49-F238E27FC236}">
                <a16:creationId xmlns:a16="http://schemas.microsoft.com/office/drawing/2014/main" id="{41159F71-9022-0254-89A3-1D949EB674E5}"/>
              </a:ext>
            </a:extLst>
          </p:cNvPr>
          <p:cNvSpPr txBox="1"/>
          <p:nvPr/>
        </p:nvSpPr>
        <p:spPr>
          <a:xfrm>
            <a:off x="1726001" y="5580390"/>
            <a:ext cx="899043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500" b="1" spc="-300">
                <a:solidFill>
                  <a:schemeClr val="bg1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rPr>
              <a:t>tristique senectus et netus et malesuada fames ac turpis egestas. proin pharetra nonummy pede.</a:t>
            </a:r>
            <a:endParaRPr lang="zh-CN" altLang="en-US" sz="2500" b="1" spc="-300">
              <a:solidFill>
                <a:schemeClr val="bg1"/>
              </a:solidFill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sp>
        <p:nvSpPr>
          <p:cNvPr id="1010" name="任意多边形: 形状 1009">
            <a:extLst>
              <a:ext uri="{FF2B5EF4-FFF2-40B4-BE49-F238E27FC236}">
                <a16:creationId xmlns:a16="http://schemas.microsoft.com/office/drawing/2014/main" id="{AF857C97-C5C1-F01F-DAD9-112039C8A262}"/>
              </a:ext>
            </a:extLst>
          </p:cNvPr>
          <p:cNvSpPr/>
          <p:nvPr/>
        </p:nvSpPr>
        <p:spPr>
          <a:xfrm rot="576551">
            <a:off x="8707462" y="1487613"/>
            <a:ext cx="672594" cy="854303"/>
          </a:xfrm>
          <a:custGeom>
            <a:avLst/>
            <a:gdLst>
              <a:gd name="connsiteX0" fmla="*/ 647706 w 672594"/>
              <a:gd name="connsiteY0" fmla="*/ 121804 h 854303"/>
              <a:gd name="connsiteX1" fmla="*/ 576402 w 672594"/>
              <a:gd name="connsiteY1" fmla="*/ 80494 h 854303"/>
              <a:gd name="connsiteX2" fmla="*/ 554694 w 672594"/>
              <a:gd name="connsiteY2" fmla="*/ 78837 h 854303"/>
              <a:gd name="connsiteX3" fmla="*/ 534606 w 672594"/>
              <a:gd name="connsiteY3" fmla="*/ 85428 h 854303"/>
              <a:gd name="connsiteX4" fmla="*/ 419239 w 672594"/>
              <a:gd name="connsiteY4" fmla="*/ 146207 h 854303"/>
              <a:gd name="connsiteX5" fmla="*/ 336210 w 672594"/>
              <a:gd name="connsiteY5" fmla="*/ 230294 h 854303"/>
              <a:gd name="connsiteX6" fmla="*/ 275479 w 672594"/>
              <a:gd name="connsiteY6" fmla="*/ 114803 h 854303"/>
              <a:gd name="connsiteX7" fmla="*/ 74282 w 672594"/>
              <a:gd name="connsiteY7" fmla="*/ 2799 h 854303"/>
              <a:gd name="connsiteX8" fmla="*/ 6902 w 672594"/>
              <a:gd name="connsiteY8" fmla="*/ 87057 h 854303"/>
              <a:gd name="connsiteX9" fmla="*/ 1463 w 672594"/>
              <a:gd name="connsiteY9" fmla="*/ 234294 h 854303"/>
              <a:gd name="connsiteX10" fmla="*/ 63347 w 672594"/>
              <a:gd name="connsiteY10" fmla="*/ 523711 h 854303"/>
              <a:gd name="connsiteX11" fmla="*/ 197078 w 672594"/>
              <a:gd name="connsiteY11" fmla="*/ 837941 h 854303"/>
              <a:gd name="connsiteX12" fmla="*/ 256495 w 672594"/>
              <a:gd name="connsiteY12" fmla="*/ 822901 h 854303"/>
              <a:gd name="connsiteX13" fmla="*/ 278784 w 672594"/>
              <a:gd name="connsiteY13" fmla="*/ 819101 h 854303"/>
              <a:gd name="connsiteX14" fmla="*/ 619969 w 672594"/>
              <a:gd name="connsiteY14" fmla="*/ 395048 h 854303"/>
              <a:gd name="connsiteX15" fmla="*/ 647706 w 672594"/>
              <a:gd name="connsiteY15" fmla="*/ 121804 h 854303"/>
              <a:gd name="connsiteX16" fmla="*/ 418782 w 672594"/>
              <a:gd name="connsiteY16" fmla="*/ 294750 h 854303"/>
              <a:gd name="connsiteX17" fmla="*/ 490115 w 672594"/>
              <a:gd name="connsiteY17" fmla="*/ 203757 h 854303"/>
              <a:gd name="connsiteX18" fmla="*/ 504993 w 672594"/>
              <a:gd name="connsiteY18" fmla="*/ 186603 h 854303"/>
              <a:gd name="connsiteX19" fmla="*/ 336686 w 672594"/>
              <a:gd name="connsiteY19" fmla="*/ 494479 h 854303"/>
              <a:gd name="connsiteX20" fmla="*/ 335972 w 672594"/>
              <a:gd name="connsiteY20" fmla="*/ 460580 h 854303"/>
              <a:gd name="connsiteX21" fmla="*/ 327276 w 672594"/>
              <a:gd name="connsiteY21" fmla="*/ 439530 h 854303"/>
              <a:gd name="connsiteX22" fmla="*/ 418782 w 672594"/>
              <a:gd name="connsiteY22" fmla="*/ 294750 h 854303"/>
              <a:gd name="connsiteX23" fmla="*/ 145862 w 672594"/>
              <a:gd name="connsiteY23" fmla="*/ 155265 h 854303"/>
              <a:gd name="connsiteX24" fmla="*/ 146662 w 672594"/>
              <a:gd name="connsiteY24" fmla="*/ 156256 h 854303"/>
              <a:gd name="connsiteX25" fmla="*/ 162417 w 672594"/>
              <a:gd name="connsiteY25" fmla="*/ 178668 h 854303"/>
              <a:gd name="connsiteX26" fmla="*/ 171313 w 672594"/>
              <a:gd name="connsiteY26" fmla="*/ 192299 h 854303"/>
              <a:gd name="connsiteX27" fmla="*/ 165341 w 672594"/>
              <a:gd name="connsiteY27" fmla="*/ 211625 h 854303"/>
              <a:gd name="connsiteX28" fmla="*/ 170418 w 672594"/>
              <a:gd name="connsiteY28" fmla="*/ 308847 h 854303"/>
              <a:gd name="connsiteX29" fmla="*/ 168256 w 672594"/>
              <a:gd name="connsiteY29" fmla="*/ 298702 h 854303"/>
              <a:gd name="connsiteX30" fmla="*/ 145862 w 672594"/>
              <a:gd name="connsiteY30" fmla="*/ 171534 h 854303"/>
              <a:gd name="connsiteX31" fmla="*/ 145862 w 672594"/>
              <a:gd name="connsiteY31" fmla="*/ 155265 h 854303"/>
              <a:gd name="connsiteX32" fmla="*/ 340677 w 672594"/>
              <a:gd name="connsiteY32" fmla="*/ 683370 h 854303"/>
              <a:gd name="connsiteX33" fmla="*/ 341087 w 672594"/>
              <a:gd name="connsiteY33" fmla="*/ 683503 h 854303"/>
              <a:gd name="connsiteX34" fmla="*/ 340687 w 672594"/>
              <a:gd name="connsiteY34" fmla="*/ 683884 h 854303"/>
              <a:gd name="connsiteX35" fmla="*/ 340677 w 672594"/>
              <a:gd name="connsiteY35" fmla="*/ 683370 h 854303"/>
              <a:gd name="connsiteX36" fmla="*/ 380882 w 672594"/>
              <a:gd name="connsiteY36" fmla="*/ 569289 h 854303"/>
              <a:gd name="connsiteX37" fmla="*/ 484886 w 672594"/>
              <a:gd name="connsiteY37" fmla="*/ 419384 h 854303"/>
              <a:gd name="connsiteX38" fmla="*/ 380882 w 672594"/>
              <a:gd name="connsiteY38" fmla="*/ 569289 h 854303"/>
              <a:gd name="connsiteX39" fmla="*/ 606768 w 672594"/>
              <a:gd name="connsiteY39" fmla="*/ 216406 h 854303"/>
              <a:gd name="connsiteX40" fmla="*/ 576954 w 672594"/>
              <a:gd name="connsiteY40" fmla="*/ 224265 h 854303"/>
              <a:gd name="connsiteX41" fmla="*/ 544484 w 672594"/>
              <a:gd name="connsiteY41" fmla="*/ 255945 h 854303"/>
              <a:gd name="connsiteX42" fmla="*/ 586727 w 672594"/>
              <a:gd name="connsiteY42" fmla="*/ 148931 h 854303"/>
              <a:gd name="connsiteX43" fmla="*/ 598633 w 672594"/>
              <a:gd name="connsiteY43" fmla="*/ 166695 h 854303"/>
              <a:gd name="connsiteX44" fmla="*/ 606768 w 672594"/>
              <a:gd name="connsiteY44" fmla="*/ 216406 h 854303"/>
              <a:gd name="connsiteX45" fmla="*/ 270926 w 672594"/>
              <a:gd name="connsiteY45" fmla="*/ 239733 h 854303"/>
              <a:gd name="connsiteX46" fmla="*/ 216185 w 672594"/>
              <a:gd name="connsiteY46" fmla="*/ 143169 h 854303"/>
              <a:gd name="connsiteX47" fmla="*/ 270926 w 672594"/>
              <a:gd name="connsiteY47" fmla="*/ 239733 h 854303"/>
              <a:gd name="connsiteX48" fmla="*/ 70920 w 672594"/>
              <a:gd name="connsiteY48" fmla="*/ 96210 h 854303"/>
              <a:gd name="connsiteX49" fmla="*/ 88493 w 672594"/>
              <a:gd name="connsiteY49" fmla="*/ 64416 h 854303"/>
              <a:gd name="connsiteX50" fmla="*/ 125784 w 672594"/>
              <a:gd name="connsiteY50" fmla="*/ 69626 h 854303"/>
              <a:gd name="connsiteX51" fmla="*/ 95818 w 672594"/>
              <a:gd name="connsiteY51" fmla="*/ 85323 h 854303"/>
              <a:gd name="connsiteX52" fmla="*/ 85360 w 672594"/>
              <a:gd name="connsiteY52" fmla="*/ 210253 h 854303"/>
              <a:gd name="connsiteX53" fmla="*/ 149730 w 672594"/>
              <a:gd name="connsiteY53" fmla="*/ 524188 h 854303"/>
              <a:gd name="connsiteX54" fmla="*/ 166017 w 672594"/>
              <a:gd name="connsiteY54" fmla="*/ 611846 h 854303"/>
              <a:gd name="connsiteX55" fmla="*/ 80273 w 672594"/>
              <a:gd name="connsiteY55" fmla="*/ 339250 h 854303"/>
              <a:gd name="connsiteX56" fmla="*/ 70920 w 672594"/>
              <a:gd name="connsiteY56" fmla="*/ 96210 h 854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672594" h="854303">
                <a:moveTo>
                  <a:pt x="647706" y="121804"/>
                </a:moveTo>
                <a:cubicBezTo>
                  <a:pt x="628942" y="93420"/>
                  <a:pt x="603796" y="81780"/>
                  <a:pt x="576402" y="80494"/>
                </a:cubicBezTo>
                <a:cubicBezTo>
                  <a:pt x="570077" y="77694"/>
                  <a:pt x="562629" y="76846"/>
                  <a:pt x="554694" y="78837"/>
                </a:cubicBezTo>
                <a:cubicBezTo>
                  <a:pt x="547789" y="80570"/>
                  <a:pt x="541112" y="82799"/>
                  <a:pt x="534606" y="85428"/>
                </a:cubicBezTo>
                <a:cubicBezTo>
                  <a:pt x="492277" y="96477"/>
                  <a:pt x="449415" y="123480"/>
                  <a:pt x="419239" y="146207"/>
                </a:cubicBezTo>
                <a:cubicBezTo>
                  <a:pt x="387397" y="170182"/>
                  <a:pt x="359451" y="198642"/>
                  <a:pt x="336210" y="230294"/>
                </a:cubicBezTo>
                <a:cubicBezTo>
                  <a:pt x="322789" y="188974"/>
                  <a:pt x="302415" y="149798"/>
                  <a:pt x="275479" y="114803"/>
                </a:cubicBezTo>
                <a:cubicBezTo>
                  <a:pt x="232035" y="58377"/>
                  <a:pt x="155225" y="-15327"/>
                  <a:pt x="74282" y="2799"/>
                </a:cubicBezTo>
                <a:cubicBezTo>
                  <a:pt x="31267" y="12429"/>
                  <a:pt x="12436" y="47528"/>
                  <a:pt x="6902" y="87057"/>
                </a:cubicBezTo>
                <a:cubicBezTo>
                  <a:pt x="82" y="135853"/>
                  <a:pt x="-1585" y="185145"/>
                  <a:pt x="1463" y="234294"/>
                </a:cubicBezTo>
                <a:cubicBezTo>
                  <a:pt x="7588" y="333040"/>
                  <a:pt x="31096" y="430090"/>
                  <a:pt x="63347" y="523711"/>
                </a:cubicBezTo>
                <a:cubicBezTo>
                  <a:pt x="100390" y="631258"/>
                  <a:pt x="148548" y="734909"/>
                  <a:pt x="197078" y="837941"/>
                </a:cubicBezTo>
                <a:cubicBezTo>
                  <a:pt x="211709" y="869012"/>
                  <a:pt x="253847" y="851219"/>
                  <a:pt x="256495" y="822901"/>
                </a:cubicBezTo>
                <a:cubicBezTo>
                  <a:pt x="264277" y="824644"/>
                  <a:pt x="272450" y="823835"/>
                  <a:pt x="278784" y="819101"/>
                </a:cubicBezTo>
                <a:cubicBezTo>
                  <a:pt x="427536" y="707858"/>
                  <a:pt x="546141" y="562745"/>
                  <a:pt x="619969" y="395048"/>
                </a:cubicBezTo>
                <a:cubicBezTo>
                  <a:pt x="655345" y="314714"/>
                  <a:pt x="702189" y="204195"/>
                  <a:pt x="647706" y="121804"/>
                </a:cubicBezTo>
                <a:close/>
                <a:moveTo>
                  <a:pt x="418782" y="294750"/>
                </a:moveTo>
                <a:cubicBezTo>
                  <a:pt x="441271" y="263488"/>
                  <a:pt x="464997" y="233085"/>
                  <a:pt x="490115" y="203757"/>
                </a:cubicBezTo>
                <a:cubicBezTo>
                  <a:pt x="494992" y="198071"/>
                  <a:pt x="499916" y="192280"/>
                  <a:pt x="504993" y="186603"/>
                </a:cubicBezTo>
                <a:cubicBezTo>
                  <a:pt x="461864" y="294407"/>
                  <a:pt x="390655" y="390723"/>
                  <a:pt x="336686" y="494479"/>
                </a:cubicBezTo>
                <a:cubicBezTo>
                  <a:pt x="336448" y="483183"/>
                  <a:pt x="336210" y="471876"/>
                  <a:pt x="335972" y="460580"/>
                </a:cubicBezTo>
                <a:cubicBezTo>
                  <a:pt x="335781" y="451560"/>
                  <a:pt x="332400" y="444549"/>
                  <a:pt x="327276" y="439530"/>
                </a:cubicBezTo>
                <a:cubicBezTo>
                  <a:pt x="354898" y="389638"/>
                  <a:pt x="385330" y="341241"/>
                  <a:pt x="418782" y="294750"/>
                </a:cubicBezTo>
                <a:close/>
                <a:moveTo>
                  <a:pt x="145862" y="155265"/>
                </a:moveTo>
                <a:cubicBezTo>
                  <a:pt x="146224" y="155694"/>
                  <a:pt x="146520" y="156056"/>
                  <a:pt x="146662" y="156256"/>
                </a:cubicBezTo>
                <a:cubicBezTo>
                  <a:pt x="152073" y="163619"/>
                  <a:pt x="157321" y="171096"/>
                  <a:pt x="162417" y="178668"/>
                </a:cubicBezTo>
                <a:cubicBezTo>
                  <a:pt x="165446" y="183174"/>
                  <a:pt x="168408" y="187727"/>
                  <a:pt x="171313" y="192299"/>
                </a:cubicBezTo>
                <a:cubicBezTo>
                  <a:pt x="167255" y="197214"/>
                  <a:pt x="164893" y="203691"/>
                  <a:pt x="165341" y="211625"/>
                </a:cubicBezTo>
                <a:cubicBezTo>
                  <a:pt x="167179" y="244048"/>
                  <a:pt x="168808" y="276452"/>
                  <a:pt x="170418" y="308847"/>
                </a:cubicBezTo>
                <a:cubicBezTo>
                  <a:pt x="169703" y="305465"/>
                  <a:pt x="168980" y="302084"/>
                  <a:pt x="168256" y="298702"/>
                </a:cubicBezTo>
                <a:cubicBezTo>
                  <a:pt x="159321" y="256611"/>
                  <a:pt x="149672" y="214416"/>
                  <a:pt x="145862" y="171534"/>
                </a:cubicBezTo>
                <a:cubicBezTo>
                  <a:pt x="145462" y="166876"/>
                  <a:pt x="145748" y="161085"/>
                  <a:pt x="145862" y="155265"/>
                </a:cubicBezTo>
                <a:close/>
                <a:moveTo>
                  <a:pt x="340677" y="683370"/>
                </a:moveTo>
                <a:cubicBezTo>
                  <a:pt x="340811" y="683417"/>
                  <a:pt x="340953" y="683455"/>
                  <a:pt x="341087" y="683503"/>
                </a:cubicBezTo>
                <a:cubicBezTo>
                  <a:pt x="340953" y="683627"/>
                  <a:pt x="340820" y="683751"/>
                  <a:pt x="340687" y="683884"/>
                </a:cubicBezTo>
                <a:cubicBezTo>
                  <a:pt x="340687" y="683712"/>
                  <a:pt x="340677" y="683541"/>
                  <a:pt x="340677" y="683370"/>
                </a:cubicBezTo>
                <a:close/>
                <a:moveTo>
                  <a:pt x="380882" y="569289"/>
                </a:moveTo>
                <a:cubicBezTo>
                  <a:pt x="412277" y="517120"/>
                  <a:pt x="447005" y="467095"/>
                  <a:pt x="484886" y="419384"/>
                </a:cubicBezTo>
                <a:cubicBezTo>
                  <a:pt x="453520" y="471200"/>
                  <a:pt x="417811" y="520787"/>
                  <a:pt x="380882" y="569289"/>
                </a:cubicBezTo>
                <a:close/>
                <a:moveTo>
                  <a:pt x="606768" y="216406"/>
                </a:moveTo>
                <a:cubicBezTo>
                  <a:pt x="596681" y="214149"/>
                  <a:pt x="585536" y="216168"/>
                  <a:pt x="576954" y="224265"/>
                </a:cubicBezTo>
                <a:cubicBezTo>
                  <a:pt x="565943" y="234656"/>
                  <a:pt x="555152" y="245248"/>
                  <a:pt x="544484" y="255945"/>
                </a:cubicBezTo>
                <a:cubicBezTo>
                  <a:pt x="561343" y="221474"/>
                  <a:pt x="575964" y="186041"/>
                  <a:pt x="586727" y="148931"/>
                </a:cubicBezTo>
                <a:cubicBezTo>
                  <a:pt x="591594" y="153075"/>
                  <a:pt x="595404" y="159152"/>
                  <a:pt x="598633" y="166695"/>
                </a:cubicBezTo>
                <a:cubicBezTo>
                  <a:pt x="605377" y="182431"/>
                  <a:pt x="607444" y="199328"/>
                  <a:pt x="606768" y="216406"/>
                </a:cubicBezTo>
                <a:close/>
                <a:moveTo>
                  <a:pt x="270926" y="239733"/>
                </a:moveTo>
                <a:cubicBezTo>
                  <a:pt x="255390" y="206186"/>
                  <a:pt x="237102" y="173849"/>
                  <a:pt x="216185" y="143169"/>
                </a:cubicBezTo>
                <a:cubicBezTo>
                  <a:pt x="240150" y="172087"/>
                  <a:pt x="258524" y="204891"/>
                  <a:pt x="270926" y="239733"/>
                </a:cubicBezTo>
                <a:close/>
                <a:moveTo>
                  <a:pt x="70920" y="96210"/>
                </a:moveTo>
                <a:cubicBezTo>
                  <a:pt x="72853" y="83456"/>
                  <a:pt x="73996" y="68540"/>
                  <a:pt x="88493" y="64416"/>
                </a:cubicBezTo>
                <a:cubicBezTo>
                  <a:pt x="99971" y="61158"/>
                  <a:pt x="114630" y="65264"/>
                  <a:pt x="125784" y="69626"/>
                </a:cubicBezTo>
                <a:cubicBezTo>
                  <a:pt x="115782" y="70474"/>
                  <a:pt x="105648" y="75141"/>
                  <a:pt x="95818" y="85323"/>
                </a:cubicBezTo>
                <a:cubicBezTo>
                  <a:pt x="66100" y="116080"/>
                  <a:pt x="80054" y="173534"/>
                  <a:pt x="85360" y="210253"/>
                </a:cubicBezTo>
                <a:cubicBezTo>
                  <a:pt x="100580" y="315600"/>
                  <a:pt x="127603" y="420032"/>
                  <a:pt x="149730" y="524188"/>
                </a:cubicBezTo>
                <a:cubicBezTo>
                  <a:pt x="155921" y="553344"/>
                  <a:pt x="160636" y="582728"/>
                  <a:pt x="166017" y="611846"/>
                </a:cubicBezTo>
                <a:cubicBezTo>
                  <a:pt x="129508" y="523407"/>
                  <a:pt x="98466" y="433014"/>
                  <a:pt x="80273" y="339250"/>
                </a:cubicBezTo>
                <a:cubicBezTo>
                  <a:pt x="64900" y="260031"/>
                  <a:pt x="58804" y="176287"/>
                  <a:pt x="70920" y="96210"/>
                </a:cubicBezTo>
                <a:close/>
              </a:path>
            </a:pathLst>
          </a:custGeom>
          <a:solidFill>
            <a:srgbClr val="F6DCE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011" name="组合 1010">
            <a:extLst>
              <a:ext uri="{FF2B5EF4-FFF2-40B4-BE49-F238E27FC236}">
                <a16:creationId xmlns:a16="http://schemas.microsoft.com/office/drawing/2014/main" id="{E67C4413-B394-DA69-4A32-DDAA9CFC197A}"/>
              </a:ext>
            </a:extLst>
          </p:cNvPr>
          <p:cNvGrpSpPr/>
          <p:nvPr/>
        </p:nvGrpSpPr>
        <p:grpSpPr>
          <a:xfrm>
            <a:off x="7749368" y="379720"/>
            <a:ext cx="582885" cy="767619"/>
            <a:chOff x="-3687902" y="1771345"/>
            <a:chExt cx="582885" cy="767619"/>
          </a:xfrm>
          <a:solidFill>
            <a:srgbClr val="F6DCEB"/>
          </a:solidFill>
        </p:grpSpPr>
        <p:sp>
          <p:nvSpPr>
            <p:cNvPr id="1012" name="任意多边形: 形状 1011">
              <a:extLst>
                <a:ext uri="{FF2B5EF4-FFF2-40B4-BE49-F238E27FC236}">
                  <a16:creationId xmlns:a16="http://schemas.microsoft.com/office/drawing/2014/main" id="{30D1B907-C1D1-AAA7-DA19-9DE908DF5ED3}"/>
                </a:ext>
              </a:extLst>
            </p:cNvPr>
            <p:cNvSpPr/>
            <p:nvPr/>
          </p:nvSpPr>
          <p:spPr>
            <a:xfrm>
              <a:off x="-3687902" y="1771345"/>
              <a:ext cx="582885" cy="767619"/>
            </a:xfrm>
            <a:custGeom>
              <a:avLst/>
              <a:gdLst>
                <a:gd name="connsiteX0" fmla="*/ 283968 w 582885"/>
                <a:gd name="connsiteY0" fmla="*/ 767620 h 767619"/>
                <a:gd name="connsiteX1" fmla="*/ 232628 w 582885"/>
                <a:gd name="connsiteY1" fmla="*/ 596170 h 767619"/>
                <a:gd name="connsiteX2" fmla="*/ 172335 w 582885"/>
                <a:gd name="connsiteY2" fmla="*/ 675799 h 767619"/>
                <a:gd name="connsiteX3" fmla="*/ 148522 w 582885"/>
                <a:gd name="connsiteY3" fmla="*/ 691134 h 767619"/>
                <a:gd name="connsiteX4" fmla="*/ 154714 w 582885"/>
                <a:gd name="connsiteY4" fmla="*/ 663797 h 767619"/>
                <a:gd name="connsiteX5" fmla="*/ 210340 w 582885"/>
                <a:gd name="connsiteY5" fmla="*/ 573977 h 767619"/>
                <a:gd name="connsiteX6" fmla="*/ 216055 w 582885"/>
                <a:gd name="connsiteY6" fmla="*/ 535877 h 767619"/>
                <a:gd name="connsiteX7" fmla="*/ 54892 w 582885"/>
                <a:gd name="connsiteY7" fmla="*/ 284226 h 767619"/>
                <a:gd name="connsiteX8" fmla="*/ 28 w 582885"/>
                <a:gd name="connsiteY8" fmla="*/ 156305 h 767619"/>
                <a:gd name="connsiteX9" fmla="*/ 94611 w 582885"/>
                <a:gd name="connsiteY9" fmla="*/ 50959 h 767619"/>
                <a:gd name="connsiteX10" fmla="*/ 241582 w 582885"/>
                <a:gd name="connsiteY10" fmla="*/ 124301 h 767619"/>
                <a:gd name="connsiteX11" fmla="*/ 267966 w 582885"/>
                <a:gd name="connsiteY11" fmla="*/ 177451 h 767619"/>
                <a:gd name="connsiteX12" fmla="*/ 313114 w 582885"/>
                <a:gd name="connsiteY12" fmla="*/ 104870 h 767619"/>
                <a:gd name="connsiteX13" fmla="*/ 490565 w 582885"/>
                <a:gd name="connsiteY13" fmla="*/ 952 h 767619"/>
                <a:gd name="connsiteX14" fmla="*/ 575338 w 582885"/>
                <a:gd name="connsiteY14" fmla="*/ 120967 h 767619"/>
                <a:gd name="connsiteX15" fmla="*/ 478849 w 582885"/>
                <a:gd name="connsiteY15" fmla="*/ 284321 h 767619"/>
                <a:gd name="connsiteX16" fmla="*/ 324735 w 582885"/>
                <a:gd name="connsiteY16" fmla="*/ 473488 h 767619"/>
                <a:gd name="connsiteX17" fmla="*/ 266918 w 582885"/>
                <a:gd name="connsiteY17" fmla="*/ 550259 h 767619"/>
                <a:gd name="connsiteX18" fmla="*/ 262156 w 582885"/>
                <a:gd name="connsiteY18" fmla="*/ 571024 h 767619"/>
                <a:gd name="connsiteX19" fmla="*/ 286159 w 582885"/>
                <a:gd name="connsiteY19" fmla="*/ 704850 h 767619"/>
                <a:gd name="connsiteX20" fmla="*/ 283968 w 582885"/>
                <a:gd name="connsiteY20" fmla="*/ 767620 h 767619"/>
                <a:gd name="connsiteX21" fmla="*/ 247582 w 582885"/>
                <a:gd name="connsiteY21" fmla="*/ 520446 h 767619"/>
                <a:gd name="connsiteX22" fmla="*/ 303589 w 582885"/>
                <a:gd name="connsiteY22" fmla="*/ 445294 h 767619"/>
                <a:gd name="connsiteX23" fmla="*/ 476468 w 582885"/>
                <a:gd name="connsiteY23" fmla="*/ 236506 h 767619"/>
                <a:gd name="connsiteX24" fmla="*/ 547239 w 582885"/>
                <a:gd name="connsiteY24" fmla="*/ 95440 h 767619"/>
                <a:gd name="connsiteX25" fmla="*/ 496185 w 582885"/>
                <a:gd name="connsiteY25" fmla="*/ 33337 h 767619"/>
                <a:gd name="connsiteX26" fmla="*/ 368455 w 582885"/>
                <a:gd name="connsiteY26" fmla="*/ 92011 h 767619"/>
                <a:gd name="connsiteX27" fmla="*/ 278348 w 582885"/>
                <a:gd name="connsiteY27" fmla="*/ 246697 h 767619"/>
                <a:gd name="connsiteX28" fmla="*/ 261965 w 582885"/>
                <a:gd name="connsiteY28" fmla="*/ 270319 h 767619"/>
                <a:gd name="connsiteX29" fmla="*/ 249964 w 582885"/>
                <a:gd name="connsiteY29" fmla="*/ 244507 h 767619"/>
                <a:gd name="connsiteX30" fmla="*/ 197576 w 582885"/>
                <a:gd name="connsiteY30" fmla="*/ 109252 h 767619"/>
                <a:gd name="connsiteX31" fmla="*/ 138140 w 582885"/>
                <a:gd name="connsiteY31" fmla="*/ 73723 h 767619"/>
                <a:gd name="connsiteX32" fmla="*/ 38890 w 582885"/>
                <a:gd name="connsiteY32" fmla="*/ 135731 h 767619"/>
                <a:gd name="connsiteX33" fmla="*/ 78418 w 582885"/>
                <a:gd name="connsiteY33" fmla="*/ 266700 h 767619"/>
                <a:gd name="connsiteX34" fmla="*/ 224151 w 582885"/>
                <a:gd name="connsiteY34" fmla="*/ 474250 h 767619"/>
                <a:gd name="connsiteX35" fmla="*/ 247582 w 582885"/>
                <a:gd name="connsiteY35" fmla="*/ 520446 h 767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82885" h="767619">
                  <a:moveTo>
                    <a:pt x="283968" y="767620"/>
                  </a:moveTo>
                  <a:cubicBezTo>
                    <a:pt x="250154" y="717137"/>
                    <a:pt x="252631" y="656177"/>
                    <a:pt x="232628" y="596170"/>
                  </a:cubicBezTo>
                  <a:cubicBezTo>
                    <a:pt x="221770" y="610743"/>
                    <a:pt x="183479" y="662845"/>
                    <a:pt x="172335" y="675799"/>
                  </a:cubicBezTo>
                  <a:cubicBezTo>
                    <a:pt x="165316" y="682213"/>
                    <a:pt x="157265" y="687397"/>
                    <a:pt x="148522" y="691134"/>
                  </a:cubicBezTo>
                  <a:cubicBezTo>
                    <a:pt x="149072" y="681744"/>
                    <a:pt x="151164" y="672508"/>
                    <a:pt x="154714" y="663797"/>
                  </a:cubicBezTo>
                  <a:cubicBezTo>
                    <a:pt x="172525" y="633413"/>
                    <a:pt x="190528" y="603028"/>
                    <a:pt x="210340" y="573977"/>
                  </a:cubicBezTo>
                  <a:cubicBezTo>
                    <a:pt x="219632" y="563534"/>
                    <a:pt x="221874" y="548586"/>
                    <a:pt x="216055" y="535877"/>
                  </a:cubicBezTo>
                  <a:cubicBezTo>
                    <a:pt x="177955" y="442150"/>
                    <a:pt x="120805" y="360140"/>
                    <a:pt x="54892" y="284226"/>
                  </a:cubicBezTo>
                  <a:cubicBezTo>
                    <a:pt x="22888" y="248602"/>
                    <a:pt x="-925" y="207931"/>
                    <a:pt x="28" y="156305"/>
                  </a:cubicBezTo>
                  <a:cubicBezTo>
                    <a:pt x="2113" y="103011"/>
                    <a:pt x="41848" y="58753"/>
                    <a:pt x="94611" y="50959"/>
                  </a:cubicBezTo>
                  <a:cubicBezTo>
                    <a:pt x="167287" y="39433"/>
                    <a:pt x="208911" y="63055"/>
                    <a:pt x="241582" y="124301"/>
                  </a:cubicBezTo>
                  <a:cubicBezTo>
                    <a:pt x="251107" y="141732"/>
                    <a:pt x="259203" y="159734"/>
                    <a:pt x="267966" y="177451"/>
                  </a:cubicBezTo>
                  <a:cubicBezTo>
                    <a:pt x="282920" y="153257"/>
                    <a:pt x="296541" y="127825"/>
                    <a:pt x="313114" y="104870"/>
                  </a:cubicBezTo>
                  <a:cubicBezTo>
                    <a:pt x="354809" y="46587"/>
                    <a:pt x="419335" y="8799"/>
                    <a:pt x="490565" y="952"/>
                  </a:cubicBezTo>
                  <a:cubicBezTo>
                    <a:pt x="554668" y="-7525"/>
                    <a:pt x="601912" y="41243"/>
                    <a:pt x="575338" y="120967"/>
                  </a:cubicBezTo>
                  <a:cubicBezTo>
                    <a:pt x="554954" y="182023"/>
                    <a:pt x="519712" y="235267"/>
                    <a:pt x="478849" y="284321"/>
                  </a:cubicBezTo>
                  <a:cubicBezTo>
                    <a:pt x="426970" y="347186"/>
                    <a:pt x="375598" y="410242"/>
                    <a:pt x="324735" y="473488"/>
                  </a:cubicBezTo>
                  <a:cubicBezTo>
                    <a:pt x="304605" y="498443"/>
                    <a:pt x="285333" y="524034"/>
                    <a:pt x="266918" y="550259"/>
                  </a:cubicBezTo>
                  <a:cubicBezTo>
                    <a:pt x="263041" y="556448"/>
                    <a:pt x="261364" y="563764"/>
                    <a:pt x="262156" y="571024"/>
                  </a:cubicBezTo>
                  <a:cubicBezTo>
                    <a:pt x="269585" y="615791"/>
                    <a:pt x="279396" y="660082"/>
                    <a:pt x="286159" y="704850"/>
                  </a:cubicBezTo>
                  <a:cubicBezTo>
                    <a:pt x="289207" y="724853"/>
                    <a:pt x="282444" y="747046"/>
                    <a:pt x="283968" y="767620"/>
                  </a:cubicBezTo>
                  <a:close/>
                  <a:moveTo>
                    <a:pt x="247582" y="520446"/>
                  </a:moveTo>
                  <a:cubicBezTo>
                    <a:pt x="266632" y="494538"/>
                    <a:pt x="284539" y="469392"/>
                    <a:pt x="303589" y="445294"/>
                  </a:cubicBezTo>
                  <a:cubicBezTo>
                    <a:pt x="362359" y="371189"/>
                    <a:pt x="417889" y="310896"/>
                    <a:pt x="476468" y="236506"/>
                  </a:cubicBezTo>
                  <a:cubicBezTo>
                    <a:pt x="506662" y="198406"/>
                    <a:pt x="535333" y="161925"/>
                    <a:pt x="547239" y="95440"/>
                  </a:cubicBezTo>
                  <a:cubicBezTo>
                    <a:pt x="554573" y="54388"/>
                    <a:pt x="536952" y="28765"/>
                    <a:pt x="496185" y="33337"/>
                  </a:cubicBezTo>
                  <a:cubicBezTo>
                    <a:pt x="448163" y="37758"/>
                    <a:pt x="403095" y="58460"/>
                    <a:pt x="368455" y="92011"/>
                  </a:cubicBezTo>
                  <a:cubicBezTo>
                    <a:pt x="325342" y="134755"/>
                    <a:pt x="294262" y="188111"/>
                    <a:pt x="278348" y="246697"/>
                  </a:cubicBezTo>
                  <a:cubicBezTo>
                    <a:pt x="276181" y="256409"/>
                    <a:pt x="270301" y="264887"/>
                    <a:pt x="261965" y="270319"/>
                  </a:cubicBezTo>
                  <a:cubicBezTo>
                    <a:pt x="254852" y="263537"/>
                    <a:pt x="250565" y="254317"/>
                    <a:pt x="249964" y="244507"/>
                  </a:cubicBezTo>
                  <a:cubicBezTo>
                    <a:pt x="246058" y="194024"/>
                    <a:pt x="225103" y="150209"/>
                    <a:pt x="197576" y="109252"/>
                  </a:cubicBezTo>
                  <a:cubicBezTo>
                    <a:pt x="184844" y="88324"/>
                    <a:pt x="162602" y="75029"/>
                    <a:pt x="138140" y="73723"/>
                  </a:cubicBezTo>
                  <a:cubicBezTo>
                    <a:pt x="98230" y="71152"/>
                    <a:pt x="50320" y="87249"/>
                    <a:pt x="38890" y="135731"/>
                  </a:cubicBezTo>
                  <a:cubicBezTo>
                    <a:pt x="26507" y="187738"/>
                    <a:pt x="44128" y="230315"/>
                    <a:pt x="78418" y="266700"/>
                  </a:cubicBezTo>
                  <a:cubicBezTo>
                    <a:pt x="137614" y="327784"/>
                    <a:pt x="186797" y="397829"/>
                    <a:pt x="224151" y="474250"/>
                  </a:cubicBezTo>
                  <a:cubicBezTo>
                    <a:pt x="231771" y="489299"/>
                    <a:pt x="239486" y="504158"/>
                    <a:pt x="247582" y="52044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3" name="任意多边形: 形状 1012">
              <a:extLst>
                <a:ext uri="{FF2B5EF4-FFF2-40B4-BE49-F238E27FC236}">
                  <a16:creationId xmlns:a16="http://schemas.microsoft.com/office/drawing/2014/main" id="{5741860A-B72D-4F42-60C6-831582B64A3D}"/>
                </a:ext>
              </a:extLst>
            </p:cNvPr>
            <p:cNvSpPr/>
            <p:nvPr/>
          </p:nvSpPr>
          <p:spPr>
            <a:xfrm>
              <a:off x="-3383288" y="2323714"/>
              <a:ext cx="21503" cy="20959"/>
            </a:xfrm>
            <a:custGeom>
              <a:avLst/>
              <a:gdLst>
                <a:gd name="connsiteX0" fmla="*/ 3072 w 21503"/>
                <a:gd name="connsiteY0" fmla="*/ 3033 h 20959"/>
                <a:gd name="connsiteX1" fmla="*/ 18292 w 21503"/>
                <a:gd name="connsiteY1" fmla="*/ 3274 h 20959"/>
                <a:gd name="connsiteX2" fmla="*/ 19074 w 21503"/>
                <a:gd name="connsiteY2" fmla="*/ 4176 h 20959"/>
                <a:gd name="connsiteX3" fmla="*/ 19074 w 21503"/>
                <a:gd name="connsiteY3" fmla="*/ 18464 h 20959"/>
                <a:gd name="connsiteX4" fmla="*/ 3358 w 21503"/>
                <a:gd name="connsiteY4" fmla="*/ 18464 h 20959"/>
                <a:gd name="connsiteX5" fmla="*/ 2953 w 21503"/>
                <a:gd name="connsiteY5" fmla="*/ 3248 h 20959"/>
                <a:gd name="connsiteX6" fmla="*/ 3358 w 21503"/>
                <a:gd name="connsiteY6" fmla="*/ 2843 h 20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503" h="20959">
                  <a:moveTo>
                    <a:pt x="3072" y="3033"/>
                  </a:moveTo>
                  <a:cubicBezTo>
                    <a:pt x="7341" y="-1103"/>
                    <a:pt x="14155" y="-996"/>
                    <a:pt x="18292" y="3274"/>
                  </a:cubicBezTo>
                  <a:cubicBezTo>
                    <a:pt x="18569" y="3560"/>
                    <a:pt x="18830" y="3861"/>
                    <a:pt x="19074" y="4176"/>
                  </a:cubicBezTo>
                  <a:cubicBezTo>
                    <a:pt x="22314" y="8388"/>
                    <a:pt x="22314" y="14252"/>
                    <a:pt x="19074" y="18464"/>
                  </a:cubicBezTo>
                  <a:cubicBezTo>
                    <a:pt x="14363" y="21791"/>
                    <a:pt x="8068" y="21791"/>
                    <a:pt x="3358" y="18464"/>
                  </a:cubicBezTo>
                  <a:cubicBezTo>
                    <a:pt x="-956" y="14374"/>
                    <a:pt x="-1137" y="7561"/>
                    <a:pt x="2953" y="3248"/>
                  </a:cubicBezTo>
                  <a:cubicBezTo>
                    <a:pt x="3084" y="3109"/>
                    <a:pt x="3219" y="2974"/>
                    <a:pt x="3358" y="28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16" name="组合 1015">
            <a:extLst>
              <a:ext uri="{FF2B5EF4-FFF2-40B4-BE49-F238E27FC236}">
                <a16:creationId xmlns:a16="http://schemas.microsoft.com/office/drawing/2014/main" id="{C8E35743-23BC-3DEC-F073-03D390950EA8}"/>
              </a:ext>
            </a:extLst>
          </p:cNvPr>
          <p:cNvGrpSpPr/>
          <p:nvPr/>
        </p:nvGrpSpPr>
        <p:grpSpPr>
          <a:xfrm>
            <a:off x="11514666" y="1882491"/>
            <a:ext cx="273681" cy="606162"/>
            <a:chOff x="7797533" y="3140166"/>
            <a:chExt cx="833641" cy="1846388"/>
          </a:xfrm>
        </p:grpSpPr>
        <p:sp>
          <p:nvSpPr>
            <p:cNvPr id="1014" name="任意多边形: 形状 1013">
              <a:extLst>
                <a:ext uri="{FF2B5EF4-FFF2-40B4-BE49-F238E27FC236}">
                  <a16:creationId xmlns:a16="http://schemas.microsoft.com/office/drawing/2014/main" id="{F1323D35-9B9D-0A2D-9120-8C835A9F3EC6}"/>
                </a:ext>
              </a:extLst>
            </p:cNvPr>
            <p:cNvSpPr/>
            <p:nvPr/>
          </p:nvSpPr>
          <p:spPr>
            <a:xfrm>
              <a:off x="7915232" y="3140166"/>
              <a:ext cx="715942" cy="938119"/>
            </a:xfrm>
            <a:custGeom>
              <a:avLst/>
              <a:gdLst>
                <a:gd name="connsiteX0" fmla="*/ 365668 w 715942"/>
                <a:gd name="connsiteY0" fmla="*/ 290172 h 938119"/>
                <a:gd name="connsiteX1" fmla="*/ 482367 w 715942"/>
                <a:gd name="connsiteY1" fmla="*/ 42270 h 938119"/>
                <a:gd name="connsiteX2" fmla="*/ 638866 w 715942"/>
                <a:gd name="connsiteY2" fmla="*/ 12589 h 938119"/>
                <a:gd name="connsiteX3" fmla="*/ 715766 w 715942"/>
                <a:gd name="connsiteY3" fmla="*/ 152223 h 938119"/>
                <a:gd name="connsiteX4" fmla="*/ 466852 w 715942"/>
                <a:gd name="connsiteY4" fmla="*/ 846349 h 938119"/>
                <a:gd name="connsiteX5" fmla="*/ 476296 w 715942"/>
                <a:gd name="connsiteY5" fmla="*/ 926959 h 938119"/>
                <a:gd name="connsiteX6" fmla="*/ 375112 w 715942"/>
                <a:gd name="connsiteY6" fmla="*/ 897953 h 938119"/>
                <a:gd name="connsiteX7" fmla="*/ 99553 w 715942"/>
                <a:gd name="connsiteY7" fmla="*/ 570790 h 938119"/>
                <a:gd name="connsiteX8" fmla="*/ 3090 w 715942"/>
                <a:gd name="connsiteY8" fmla="*/ 402149 h 938119"/>
                <a:gd name="connsiteX9" fmla="*/ 58067 w 715942"/>
                <a:gd name="connsiteY9" fmla="*/ 248011 h 938119"/>
                <a:gd name="connsiteX10" fmla="*/ 365668 w 715942"/>
                <a:gd name="connsiteY10" fmla="*/ 290172 h 938119"/>
                <a:gd name="connsiteX11" fmla="*/ 397372 w 715942"/>
                <a:gd name="connsiteY11" fmla="*/ 769786 h 938119"/>
                <a:gd name="connsiteX12" fmla="*/ 624363 w 715942"/>
                <a:gd name="connsiteY12" fmla="*/ 128951 h 938119"/>
                <a:gd name="connsiteX13" fmla="*/ 514072 w 715942"/>
                <a:gd name="connsiteY13" fmla="*/ 107702 h 938119"/>
                <a:gd name="connsiteX14" fmla="*/ 396698 w 715942"/>
                <a:gd name="connsiteY14" fmla="*/ 438913 h 938119"/>
                <a:gd name="connsiteX15" fmla="*/ 261785 w 715942"/>
                <a:gd name="connsiteY15" fmla="*/ 297592 h 938119"/>
                <a:gd name="connsiteX16" fmla="*/ 123162 w 715942"/>
                <a:gd name="connsiteY16" fmla="*/ 292195 h 938119"/>
                <a:gd name="connsiteX17" fmla="*/ 98541 w 715942"/>
                <a:gd name="connsiteY17" fmla="*/ 416315 h 938119"/>
                <a:gd name="connsiteX18" fmla="*/ 397372 w 715942"/>
                <a:gd name="connsiteY18" fmla="*/ 769786 h 938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15942" h="938119">
                  <a:moveTo>
                    <a:pt x="365668" y="290172"/>
                  </a:moveTo>
                  <a:cubicBezTo>
                    <a:pt x="396698" y="188987"/>
                    <a:pt x="425366" y="109726"/>
                    <a:pt x="482367" y="42270"/>
                  </a:cubicBezTo>
                  <a:cubicBezTo>
                    <a:pt x="522873" y="27"/>
                    <a:pt x="585706" y="-11890"/>
                    <a:pt x="638866" y="12589"/>
                  </a:cubicBezTo>
                  <a:cubicBezTo>
                    <a:pt x="688788" y="40900"/>
                    <a:pt x="718526" y="94899"/>
                    <a:pt x="715766" y="152223"/>
                  </a:cubicBezTo>
                  <a:cubicBezTo>
                    <a:pt x="713405" y="274657"/>
                    <a:pt x="606149" y="595411"/>
                    <a:pt x="466852" y="846349"/>
                  </a:cubicBezTo>
                  <a:cubicBezTo>
                    <a:pt x="455385" y="867598"/>
                    <a:pt x="472586" y="898627"/>
                    <a:pt x="476296" y="926959"/>
                  </a:cubicBezTo>
                  <a:cubicBezTo>
                    <a:pt x="432449" y="952593"/>
                    <a:pt x="400745" y="930332"/>
                    <a:pt x="375112" y="897953"/>
                  </a:cubicBezTo>
                  <a:cubicBezTo>
                    <a:pt x="267182" y="759667"/>
                    <a:pt x="206471" y="710424"/>
                    <a:pt x="99553" y="570790"/>
                  </a:cubicBezTo>
                  <a:cubicBezTo>
                    <a:pt x="84375" y="550890"/>
                    <a:pt x="12197" y="447345"/>
                    <a:pt x="3090" y="402149"/>
                  </a:cubicBezTo>
                  <a:cubicBezTo>
                    <a:pt x="-8416" y="344562"/>
                    <a:pt x="12715" y="285318"/>
                    <a:pt x="58067" y="248011"/>
                  </a:cubicBezTo>
                  <a:cubicBezTo>
                    <a:pt x="159589" y="157620"/>
                    <a:pt x="277637" y="193709"/>
                    <a:pt x="365668" y="290172"/>
                  </a:cubicBezTo>
                  <a:close/>
                  <a:moveTo>
                    <a:pt x="397372" y="769786"/>
                  </a:moveTo>
                  <a:cubicBezTo>
                    <a:pt x="489113" y="621045"/>
                    <a:pt x="613570" y="340426"/>
                    <a:pt x="624363" y="128951"/>
                  </a:cubicBezTo>
                  <a:cubicBezTo>
                    <a:pt x="628073" y="59471"/>
                    <a:pt x="542403" y="57110"/>
                    <a:pt x="514072" y="107702"/>
                  </a:cubicBezTo>
                  <a:cubicBezTo>
                    <a:pt x="453698" y="215632"/>
                    <a:pt x="409514" y="396752"/>
                    <a:pt x="396698" y="438913"/>
                  </a:cubicBezTo>
                  <a:cubicBezTo>
                    <a:pt x="331602" y="377190"/>
                    <a:pt x="286407" y="321201"/>
                    <a:pt x="261785" y="297592"/>
                  </a:cubicBezTo>
                  <a:cubicBezTo>
                    <a:pt x="224276" y="259415"/>
                    <a:pt x="163525" y="257050"/>
                    <a:pt x="123162" y="292195"/>
                  </a:cubicBezTo>
                  <a:cubicBezTo>
                    <a:pt x="86906" y="322700"/>
                    <a:pt x="76675" y="374280"/>
                    <a:pt x="98541" y="416315"/>
                  </a:cubicBezTo>
                  <a:cubicBezTo>
                    <a:pt x="171228" y="554490"/>
                    <a:pt x="273215" y="675124"/>
                    <a:pt x="397372" y="769786"/>
                  </a:cubicBezTo>
                  <a:close/>
                </a:path>
              </a:pathLst>
            </a:custGeom>
            <a:solidFill>
              <a:srgbClr val="F6DCEB"/>
            </a:solidFill>
            <a:ln w="337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5" name="任意多边形: 形状 1014">
              <a:extLst>
                <a:ext uri="{FF2B5EF4-FFF2-40B4-BE49-F238E27FC236}">
                  <a16:creationId xmlns:a16="http://schemas.microsoft.com/office/drawing/2014/main" id="{1F7C2BC6-5126-1E63-0D3C-76804F95981E}"/>
                </a:ext>
              </a:extLst>
            </p:cNvPr>
            <p:cNvSpPr/>
            <p:nvPr/>
          </p:nvSpPr>
          <p:spPr>
            <a:xfrm>
              <a:off x="7797533" y="4239768"/>
              <a:ext cx="614146" cy="746786"/>
            </a:xfrm>
            <a:custGeom>
              <a:avLst/>
              <a:gdLst>
                <a:gd name="connsiteX0" fmla="*/ 284370 w 614146"/>
                <a:gd name="connsiteY0" fmla="*/ 214556 h 746786"/>
                <a:gd name="connsiteX1" fmla="*/ 416922 w 614146"/>
                <a:gd name="connsiteY1" fmla="*/ 113372 h 746786"/>
                <a:gd name="connsiteX2" fmla="*/ 560941 w 614146"/>
                <a:gd name="connsiteY2" fmla="*/ 113372 h 746786"/>
                <a:gd name="connsiteX3" fmla="*/ 587586 w 614146"/>
                <a:gd name="connsiteY3" fmla="*/ 296853 h 746786"/>
                <a:gd name="connsiteX4" fmla="*/ 407816 w 614146"/>
                <a:gd name="connsiteY4" fmla="*/ 468529 h 746786"/>
                <a:gd name="connsiteX5" fmla="*/ 90096 w 614146"/>
                <a:gd name="connsiteY5" fmla="*/ 664827 h 746786"/>
                <a:gd name="connsiteX6" fmla="*/ 33096 w 614146"/>
                <a:gd name="connsiteY6" fmla="*/ 746787 h 746786"/>
                <a:gd name="connsiteX7" fmla="*/ 6788 w 614146"/>
                <a:gd name="connsiteY7" fmla="*/ 668200 h 746786"/>
                <a:gd name="connsiteX8" fmla="*/ 10835 w 614146"/>
                <a:gd name="connsiteY8" fmla="*/ 555548 h 746786"/>
                <a:gd name="connsiteX9" fmla="*/ 26013 w 614146"/>
                <a:gd name="connsiteY9" fmla="*/ 94147 h 746786"/>
                <a:gd name="connsiteX10" fmla="*/ 160925 w 614146"/>
                <a:gd name="connsiteY10" fmla="*/ 3755 h 746786"/>
                <a:gd name="connsiteX11" fmla="*/ 284370 w 614146"/>
                <a:gd name="connsiteY11" fmla="*/ 131585 h 746786"/>
                <a:gd name="connsiteX12" fmla="*/ 284370 w 614146"/>
                <a:gd name="connsiteY12" fmla="*/ 214556 h 746786"/>
                <a:gd name="connsiteX13" fmla="*/ 101227 w 614146"/>
                <a:gd name="connsiteY13" fmla="*/ 519796 h 746786"/>
                <a:gd name="connsiteX14" fmla="*/ 533959 w 614146"/>
                <a:gd name="connsiteY14" fmla="*/ 233444 h 746786"/>
                <a:gd name="connsiteX15" fmla="*/ 428052 w 614146"/>
                <a:gd name="connsiteY15" fmla="*/ 187911 h 746786"/>
                <a:gd name="connsiteX16" fmla="*/ 304607 w 614146"/>
                <a:gd name="connsiteY16" fmla="*/ 278302 h 746786"/>
                <a:gd name="connsiteX17" fmla="*/ 211855 w 614146"/>
                <a:gd name="connsiteY17" fmla="*/ 239178 h 746786"/>
                <a:gd name="connsiteX18" fmla="*/ 208482 w 614146"/>
                <a:gd name="connsiteY18" fmla="*/ 148786 h 746786"/>
                <a:gd name="connsiteX19" fmla="*/ 148446 w 614146"/>
                <a:gd name="connsiteY19" fmla="*/ 90437 h 746786"/>
                <a:gd name="connsiteX20" fmla="*/ 90771 w 614146"/>
                <a:gd name="connsiteY20" fmla="*/ 194994 h 746786"/>
                <a:gd name="connsiteX21" fmla="*/ 101227 w 614146"/>
                <a:gd name="connsiteY21" fmla="*/ 519796 h 746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14146" h="746786">
                  <a:moveTo>
                    <a:pt x="284370" y="214556"/>
                  </a:moveTo>
                  <a:cubicBezTo>
                    <a:pt x="324253" y="175538"/>
                    <a:pt x="368769" y="141556"/>
                    <a:pt x="416922" y="113372"/>
                  </a:cubicBezTo>
                  <a:cubicBezTo>
                    <a:pt x="461327" y="87075"/>
                    <a:pt x="516536" y="87075"/>
                    <a:pt x="560941" y="113372"/>
                  </a:cubicBezTo>
                  <a:cubicBezTo>
                    <a:pt x="613220" y="144064"/>
                    <a:pt x="635818" y="180828"/>
                    <a:pt x="587586" y="296853"/>
                  </a:cubicBezTo>
                  <a:cubicBezTo>
                    <a:pt x="558918" y="365996"/>
                    <a:pt x="468189" y="424008"/>
                    <a:pt x="407816" y="468529"/>
                  </a:cubicBezTo>
                  <a:cubicBezTo>
                    <a:pt x="309329" y="540708"/>
                    <a:pt x="111345" y="583542"/>
                    <a:pt x="90096" y="664827"/>
                  </a:cubicBezTo>
                  <a:cubicBezTo>
                    <a:pt x="76942" y="714407"/>
                    <a:pt x="60753" y="739366"/>
                    <a:pt x="33096" y="746787"/>
                  </a:cubicBezTo>
                  <a:cubicBezTo>
                    <a:pt x="15703" y="724314"/>
                    <a:pt x="6430" y="696615"/>
                    <a:pt x="6788" y="668200"/>
                  </a:cubicBezTo>
                  <a:cubicBezTo>
                    <a:pt x="13693" y="631055"/>
                    <a:pt x="15058" y="593092"/>
                    <a:pt x="10835" y="555548"/>
                  </a:cubicBezTo>
                  <a:cubicBezTo>
                    <a:pt x="-6366" y="420635"/>
                    <a:pt x="-4342" y="159917"/>
                    <a:pt x="26013" y="94147"/>
                  </a:cubicBezTo>
                  <a:cubicBezTo>
                    <a:pt x="52658" y="36472"/>
                    <a:pt x="96167" y="-14458"/>
                    <a:pt x="160925" y="3755"/>
                  </a:cubicBezTo>
                  <a:cubicBezTo>
                    <a:pt x="224334" y="17128"/>
                    <a:pt x="273218" y="67749"/>
                    <a:pt x="284370" y="131585"/>
                  </a:cubicBezTo>
                  <a:cubicBezTo>
                    <a:pt x="284370" y="145414"/>
                    <a:pt x="284370" y="203426"/>
                    <a:pt x="284370" y="214556"/>
                  </a:cubicBezTo>
                  <a:close/>
                  <a:moveTo>
                    <a:pt x="101227" y="519796"/>
                  </a:moveTo>
                  <a:cubicBezTo>
                    <a:pt x="253341" y="454701"/>
                    <a:pt x="472236" y="386907"/>
                    <a:pt x="533959" y="233444"/>
                  </a:cubicBezTo>
                  <a:cubicBezTo>
                    <a:pt x="551835" y="189935"/>
                    <a:pt x="488088" y="157893"/>
                    <a:pt x="428052" y="187911"/>
                  </a:cubicBezTo>
                  <a:cubicBezTo>
                    <a:pt x="383761" y="213496"/>
                    <a:pt x="342371" y="243803"/>
                    <a:pt x="304607" y="278302"/>
                  </a:cubicBezTo>
                  <a:cubicBezTo>
                    <a:pt x="251654" y="323161"/>
                    <a:pt x="219275" y="312031"/>
                    <a:pt x="211855" y="239178"/>
                  </a:cubicBezTo>
                  <a:cubicBezTo>
                    <a:pt x="208819" y="209497"/>
                    <a:pt x="209494" y="179142"/>
                    <a:pt x="208482" y="148786"/>
                  </a:cubicBezTo>
                  <a:cubicBezTo>
                    <a:pt x="208482" y="109662"/>
                    <a:pt x="183523" y="81330"/>
                    <a:pt x="148446" y="90437"/>
                  </a:cubicBezTo>
                  <a:cubicBezTo>
                    <a:pt x="129895" y="94147"/>
                    <a:pt x="97516" y="124165"/>
                    <a:pt x="90771" y="194994"/>
                  </a:cubicBezTo>
                  <a:cubicBezTo>
                    <a:pt x="77734" y="303164"/>
                    <a:pt x="81259" y="412689"/>
                    <a:pt x="101227" y="519796"/>
                  </a:cubicBezTo>
                  <a:close/>
                </a:path>
              </a:pathLst>
            </a:custGeom>
            <a:solidFill>
              <a:srgbClr val="F6DCEB"/>
            </a:solidFill>
            <a:ln w="337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020" name="任意多边形: 形状 1019">
            <a:extLst>
              <a:ext uri="{FF2B5EF4-FFF2-40B4-BE49-F238E27FC236}">
                <a16:creationId xmlns:a16="http://schemas.microsoft.com/office/drawing/2014/main" id="{222635C8-8BEA-D1A1-A1E4-E5A7E4208BD8}"/>
              </a:ext>
            </a:extLst>
          </p:cNvPr>
          <p:cNvSpPr/>
          <p:nvPr/>
        </p:nvSpPr>
        <p:spPr>
          <a:xfrm>
            <a:off x="724958" y="2671045"/>
            <a:ext cx="1111310" cy="1268460"/>
          </a:xfrm>
          <a:custGeom>
            <a:avLst/>
            <a:gdLst>
              <a:gd name="connsiteX0" fmla="*/ 202415 w 622446"/>
              <a:gd name="connsiteY0" fmla="*/ 628898 h 710466"/>
              <a:gd name="connsiteX1" fmla="*/ 190080 w 622446"/>
              <a:gd name="connsiteY1" fmla="*/ 708136 h 710466"/>
              <a:gd name="connsiteX2" fmla="*/ 182717 w 622446"/>
              <a:gd name="connsiteY2" fmla="*/ 707117 h 710466"/>
              <a:gd name="connsiteX3" fmla="*/ 182946 w 622446"/>
              <a:gd name="connsiteY3" fmla="*/ 696639 h 710466"/>
              <a:gd name="connsiteX4" fmla="*/ 186384 w 622446"/>
              <a:gd name="connsiteY4" fmla="*/ 675304 h 710466"/>
              <a:gd name="connsiteX5" fmla="*/ 184403 w 622446"/>
              <a:gd name="connsiteY5" fmla="*/ 645805 h 710466"/>
              <a:gd name="connsiteX6" fmla="*/ 156190 w 622446"/>
              <a:gd name="connsiteY6" fmla="*/ 588350 h 710466"/>
              <a:gd name="connsiteX7" fmla="*/ 119757 w 622446"/>
              <a:gd name="connsiteY7" fmla="*/ 557070 h 710466"/>
              <a:gd name="connsiteX8" fmla="*/ 97602 w 622446"/>
              <a:gd name="connsiteY8" fmla="*/ 510188 h 710466"/>
              <a:gd name="connsiteX9" fmla="*/ 64464 w 622446"/>
              <a:gd name="connsiteY9" fmla="*/ 485889 h 710466"/>
              <a:gd name="connsiteX10" fmla="*/ 3999 w 622446"/>
              <a:gd name="connsiteY10" fmla="*/ 409327 h 710466"/>
              <a:gd name="connsiteX11" fmla="*/ 28 w 622446"/>
              <a:gd name="connsiteY11" fmla="*/ 396440 h 710466"/>
              <a:gd name="connsiteX12" fmla="*/ 3237 w 622446"/>
              <a:gd name="connsiteY12" fmla="*/ 392906 h 710466"/>
              <a:gd name="connsiteX13" fmla="*/ 11705 w 622446"/>
              <a:gd name="connsiteY13" fmla="*/ 407003 h 710466"/>
              <a:gd name="connsiteX14" fmla="*/ 65255 w 622446"/>
              <a:gd name="connsiteY14" fmla="*/ 477288 h 710466"/>
              <a:gd name="connsiteX15" fmla="*/ 66379 w 622446"/>
              <a:gd name="connsiteY15" fmla="*/ 474040 h 710466"/>
              <a:gd name="connsiteX16" fmla="*/ 22649 w 622446"/>
              <a:gd name="connsiteY16" fmla="*/ 376018 h 710466"/>
              <a:gd name="connsiteX17" fmla="*/ 22183 w 622446"/>
              <a:gd name="connsiteY17" fmla="*/ 362064 h 710466"/>
              <a:gd name="connsiteX18" fmla="*/ 29174 w 622446"/>
              <a:gd name="connsiteY18" fmla="*/ 362407 h 710466"/>
              <a:gd name="connsiteX19" fmla="*/ 30689 w 622446"/>
              <a:gd name="connsiteY19" fmla="*/ 376457 h 710466"/>
              <a:gd name="connsiteX20" fmla="*/ 70922 w 622446"/>
              <a:gd name="connsiteY20" fmla="*/ 467097 h 710466"/>
              <a:gd name="connsiteX21" fmla="*/ 89172 w 622446"/>
              <a:gd name="connsiteY21" fmla="*/ 460610 h 710466"/>
              <a:gd name="connsiteX22" fmla="*/ 112718 w 622446"/>
              <a:gd name="connsiteY22" fmla="*/ 492443 h 710466"/>
              <a:gd name="connsiteX23" fmla="*/ 157000 w 622446"/>
              <a:gd name="connsiteY23" fmla="*/ 522141 h 710466"/>
              <a:gd name="connsiteX24" fmla="*/ 164324 w 622446"/>
              <a:gd name="connsiteY24" fmla="*/ 532590 h 710466"/>
              <a:gd name="connsiteX25" fmla="*/ 184555 w 622446"/>
              <a:gd name="connsiteY25" fmla="*/ 568471 h 710466"/>
              <a:gd name="connsiteX26" fmla="*/ 187946 w 622446"/>
              <a:gd name="connsiteY26" fmla="*/ 576167 h 710466"/>
              <a:gd name="connsiteX27" fmla="*/ 197309 w 622446"/>
              <a:gd name="connsiteY27" fmla="*/ 603228 h 710466"/>
              <a:gd name="connsiteX28" fmla="*/ 200414 w 622446"/>
              <a:gd name="connsiteY28" fmla="*/ 616363 h 710466"/>
              <a:gd name="connsiteX29" fmla="*/ 202415 w 622446"/>
              <a:gd name="connsiteY29" fmla="*/ 628898 h 710466"/>
              <a:gd name="connsiteX30" fmla="*/ 622324 w 622446"/>
              <a:gd name="connsiteY30" fmla="*/ 385134 h 710466"/>
              <a:gd name="connsiteX31" fmla="*/ 576052 w 622446"/>
              <a:gd name="connsiteY31" fmla="*/ 490585 h 710466"/>
              <a:gd name="connsiteX32" fmla="*/ 516978 w 622446"/>
              <a:gd name="connsiteY32" fmla="*/ 623773 h 710466"/>
              <a:gd name="connsiteX33" fmla="*/ 457170 w 622446"/>
              <a:gd name="connsiteY33" fmla="*/ 620478 h 710466"/>
              <a:gd name="connsiteX34" fmla="*/ 403173 w 622446"/>
              <a:gd name="connsiteY34" fmla="*/ 607695 h 710466"/>
              <a:gd name="connsiteX35" fmla="*/ 446988 w 622446"/>
              <a:gd name="connsiteY35" fmla="*/ 594789 h 710466"/>
              <a:gd name="connsiteX36" fmla="*/ 508663 w 622446"/>
              <a:gd name="connsiteY36" fmla="*/ 526818 h 710466"/>
              <a:gd name="connsiteX37" fmla="*/ 506129 w 622446"/>
              <a:gd name="connsiteY37" fmla="*/ 481489 h 710466"/>
              <a:gd name="connsiteX38" fmla="*/ 494099 w 622446"/>
              <a:gd name="connsiteY38" fmla="*/ 461734 h 710466"/>
              <a:gd name="connsiteX39" fmla="*/ 477716 w 622446"/>
              <a:gd name="connsiteY39" fmla="*/ 446942 h 710466"/>
              <a:gd name="connsiteX40" fmla="*/ 450103 w 622446"/>
              <a:gd name="connsiteY40" fmla="*/ 414709 h 710466"/>
              <a:gd name="connsiteX41" fmla="*/ 445893 w 622446"/>
              <a:gd name="connsiteY41" fmla="*/ 361807 h 710466"/>
              <a:gd name="connsiteX42" fmla="*/ 422147 w 622446"/>
              <a:gd name="connsiteY42" fmla="*/ 329155 h 710466"/>
              <a:gd name="connsiteX43" fmla="*/ 418756 w 622446"/>
              <a:gd name="connsiteY43" fmla="*/ 327089 h 710466"/>
              <a:gd name="connsiteX44" fmla="*/ 460076 w 622446"/>
              <a:gd name="connsiteY44" fmla="*/ 305800 h 710466"/>
              <a:gd name="connsiteX45" fmla="*/ 498452 w 622446"/>
              <a:gd name="connsiteY45" fmla="*/ 293503 h 710466"/>
              <a:gd name="connsiteX46" fmla="*/ 564317 w 622446"/>
              <a:gd name="connsiteY46" fmla="*/ 300723 h 710466"/>
              <a:gd name="connsiteX47" fmla="*/ 622324 w 622446"/>
              <a:gd name="connsiteY47" fmla="*/ 385134 h 710466"/>
              <a:gd name="connsiteX48" fmla="*/ 578462 w 622446"/>
              <a:gd name="connsiteY48" fmla="*/ 343195 h 710466"/>
              <a:gd name="connsiteX49" fmla="*/ 574823 w 622446"/>
              <a:gd name="connsiteY49" fmla="*/ 345529 h 710466"/>
              <a:gd name="connsiteX50" fmla="*/ 572490 w 622446"/>
              <a:gd name="connsiteY50" fmla="*/ 349167 h 710466"/>
              <a:gd name="connsiteX51" fmla="*/ 571509 w 622446"/>
              <a:gd name="connsiteY51" fmla="*/ 353530 h 710466"/>
              <a:gd name="connsiteX52" fmla="*/ 571918 w 622446"/>
              <a:gd name="connsiteY52" fmla="*/ 356521 h 710466"/>
              <a:gd name="connsiteX53" fmla="*/ 574823 w 622446"/>
              <a:gd name="connsiteY53" fmla="*/ 361512 h 710466"/>
              <a:gd name="connsiteX54" fmla="*/ 577119 w 622446"/>
              <a:gd name="connsiteY54" fmla="*/ 363293 h 710466"/>
              <a:gd name="connsiteX55" fmla="*/ 582824 w 622446"/>
              <a:gd name="connsiteY55" fmla="*/ 364827 h 710466"/>
              <a:gd name="connsiteX56" fmla="*/ 587177 w 622446"/>
              <a:gd name="connsiteY56" fmla="*/ 363865 h 710466"/>
              <a:gd name="connsiteX57" fmla="*/ 590816 w 622446"/>
              <a:gd name="connsiteY57" fmla="*/ 361512 h 710466"/>
              <a:gd name="connsiteX58" fmla="*/ 593149 w 622446"/>
              <a:gd name="connsiteY58" fmla="*/ 357873 h 710466"/>
              <a:gd name="connsiteX59" fmla="*/ 594130 w 622446"/>
              <a:gd name="connsiteY59" fmla="*/ 353520 h 710466"/>
              <a:gd name="connsiteX60" fmla="*/ 593721 w 622446"/>
              <a:gd name="connsiteY60" fmla="*/ 350510 h 710466"/>
              <a:gd name="connsiteX61" fmla="*/ 590816 w 622446"/>
              <a:gd name="connsiteY61" fmla="*/ 345519 h 710466"/>
              <a:gd name="connsiteX62" fmla="*/ 588530 w 622446"/>
              <a:gd name="connsiteY62" fmla="*/ 343757 h 710466"/>
              <a:gd name="connsiteX63" fmla="*/ 582824 w 622446"/>
              <a:gd name="connsiteY63" fmla="*/ 342205 h 710466"/>
              <a:gd name="connsiteX64" fmla="*/ 578462 w 622446"/>
              <a:gd name="connsiteY64" fmla="*/ 343195 h 710466"/>
              <a:gd name="connsiteX65" fmla="*/ 555430 w 622446"/>
              <a:gd name="connsiteY65" fmla="*/ 331480 h 710466"/>
              <a:gd name="connsiteX66" fmla="*/ 555783 w 622446"/>
              <a:gd name="connsiteY66" fmla="*/ 334175 h 710466"/>
              <a:gd name="connsiteX67" fmla="*/ 558383 w 622446"/>
              <a:gd name="connsiteY67" fmla="*/ 338652 h 710466"/>
              <a:gd name="connsiteX68" fmla="*/ 560431 w 622446"/>
              <a:gd name="connsiteY68" fmla="*/ 340243 h 710466"/>
              <a:gd name="connsiteX69" fmla="*/ 565565 w 622446"/>
              <a:gd name="connsiteY69" fmla="*/ 341614 h 710466"/>
              <a:gd name="connsiteX70" fmla="*/ 569470 w 622446"/>
              <a:gd name="connsiteY70" fmla="*/ 340738 h 710466"/>
              <a:gd name="connsiteX71" fmla="*/ 572728 w 622446"/>
              <a:gd name="connsiteY71" fmla="*/ 338652 h 710466"/>
              <a:gd name="connsiteX72" fmla="*/ 574814 w 622446"/>
              <a:gd name="connsiteY72" fmla="*/ 335394 h 710466"/>
              <a:gd name="connsiteX73" fmla="*/ 575690 w 622446"/>
              <a:gd name="connsiteY73" fmla="*/ 331489 h 710466"/>
              <a:gd name="connsiteX74" fmla="*/ 575338 w 622446"/>
              <a:gd name="connsiteY74" fmla="*/ 328784 h 710466"/>
              <a:gd name="connsiteX75" fmla="*/ 572737 w 622446"/>
              <a:gd name="connsiteY75" fmla="*/ 324326 h 710466"/>
              <a:gd name="connsiteX76" fmla="*/ 570689 w 622446"/>
              <a:gd name="connsiteY76" fmla="*/ 322736 h 710466"/>
              <a:gd name="connsiteX77" fmla="*/ 565574 w 622446"/>
              <a:gd name="connsiteY77" fmla="*/ 321345 h 710466"/>
              <a:gd name="connsiteX78" fmla="*/ 561650 w 622446"/>
              <a:gd name="connsiteY78" fmla="*/ 322221 h 710466"/>
              <a:gd name="connsiteX79" fmla="*/ 558393 w 622446"/>
              <a:gd name="connsiteY79" fmla="*/ 324326 h 710466"/>
              <a:gd name="connsiteX80" fmla="*/ 556307 w 622446"/>
              <a:gd name="connsiteY80" fmla="*/ 327584 h 710466"/>
              <a:gd name="connsiteX81" fmla="*/ 555430 w 622446"/>
              <a:gd name="connsiteY81" fmla="*/ 331480 h 710466"/>
              <a:gd name="connsiteX82" fmla="*/ 533790 w 622446"/>
              <a:gd name="connsiteY82" fmla="*/ 318535 h 710466"/>
              <a:gd name="connsiteX83" fmla="*/ 534113 w 622446"/>
              <a:gd name="connsiteY83" fmla="*/ 320973 h 710466"/>
              <a:gd name="connsiteX84" fmla="*/ 536504 w 622446"/>
              <a:gd name="connsiteY84" fmla="*/ 325060 h 710466"/>
              <a:gd name="connsiteX85" fmla="*/ 538381 w 622446"/>
              <a:gd name="connsiteY85" fmla="*/ 326507 h 710466"/>
              <a:gd name="connsiteX86" fmla="*/ 543048 w 622446"/>
              <a:gd name="connsiteY86" fmla="*/ 327774 h 710466"/>
              <a:gd name="connsiteX87" fmla="*/ 546591 w 622446"/>
              <a:gd name="connsiteY87" fmla="*/ 326993 h 710466"/>
              <a:gd name="connsiteX88" fmla="*/ 549572 w 622446"/>
              <a:gd name="connsiteY88" fmla="*/ 325069 h 710466"/>
              <a:gd name="connsiteX89" fmla="*/ 551497 w 622446"/>
              <a:gd name="connsiteY89" fmla="*/ 322088 h 710466"/>
              <a:gd name="connsiteX90" fmla="*/ 552278 w 622446"/>
              <a:gd name="connsiteY90" fmla="*/ 318545 h 710466"/>
              <a:gd name="connsiteX91" fmla="*/ 551954 w 622446"/>
              <a:gd name="connsiteY91" fmla="*/ 316087 h 710466"/>
              <a:gd name="connsiteX92" fmla="*/ 549563 w 622446"/>
              <a:gd name="connsiteY92" fmla="*/ 312001 h 710466"/>
              <a:gd name="connsiteX93" fmla="*/ 547696 w 622446"/>
              <a:gd name="connsiteY93" fmla="*/ 310553 h 710466"/>
              <a:gd name="connsiteX94" fmla="*/ 543048 w 622446"/>
              <a:gd name="connsiteY94" fmla="*/ 309286 h 710466"/>
              <a:gd name="connsiteX95" fmla="*/ 539485 w 622446"/>
              <a:gd name="connsiteY95" fmla="*/ 310086 h 710466"/>
              <a:gd name="connsiteX96" fmla="*/ 536504 w 622446"/>
              <a:gd name="connsiteY96" fmla="*/ 311991 h 710466"/>
              <a:gd name="connsiteX97" fmla="*/ 534599 w 622446"/>
              <a:gd name="connsiteY97" fmla="*/ 314973 h 710466"/>
              <a:gd name="connsiteX98" fmla="*/ 533790 w 622446"/>
              <a:gd name="connsiteY98" fmla="*/ 318535 h 710466"/>
              <a:gd name="connsiteX99" fmla="*/ 512844 w 622446"/>
              <a:gd name="connsiteY99" fmla="*/ 311820 h 710466"/>
              <a:gd name="connsiteX100" fmla="*/ 513149 w 622446"/>
              <a:gd name="connsiteY100" fmla="*/ 314115 h 710466"/>
              <a:gd name="connsiteX101" fmla="*/ 515359 w 622446"/>
              <a:gd name="connsiteY101" fmla="*/ 317916 h 710466"/>
              <a:gd name="connsiteX102" fmla="*/ 517102 w 622446"/>
              <a:gd name="connsiteY102" fmla="*/ 319269 h 710466"/>
              <a:gd name="connsiteX103" fmla="*/ 521455 w 622446"/>
              <a:gd name="connsiteY103" fmla="*/ 320450 h 710466"/>
              <a:gd name="connsiteX104" fmla="*/ 524788 w 622446"/>
              <a:gd name="connsiteY104" fmla="*/ 319697 h 710466"/>
              <a:gd name="connsiteX105" fmla="*/ 527551 w 622446"/>
              <a:gd name="connsiteY105" fmla="*/ 317916 h 710466"/>
              <a:gd name="connsiteX106" fmla="*/ 529332 w 622446"/>
              <a:gd name="connsiteY106" fmla="*/ 315135 h 710466"/>
              <a:gd name="connsiteX107" fmla="*/ 530084 w 622446"/>
              <a:gd name="connsiteY107" fmla="*/ 311820 h 710466"/>
              <a:gd name="connsiteX108" fmla="*/ 529779 w 622446"/>
              <a:gd name="connsiteY108" fmla="*/ 309524 h 710466"/>
              <a:gd name="connsiteX109" fmla="*/ 527551 w 622446"/>
              <a:gd name="connsiteY109" fmla="*/ 305724 h 710466"/>
              <a:gd name="connsiteX110" fmla="*/ 525808 w 622446"/>
              <a:gd name="connsiteY110" fmla="*/ 304371 h 710466"/>
              <a:gd name="connsiteX111" fmla="*/ 521455 w 622446"/>
              <a:gd name="connsiteY111" fmla="*/ 303200 h 710466"/>
              <a:gd name="connsiteX112" fmla="*/ 518140 w 622446"/>
              <a:gd name="connsiteY112" fmla="*/ 303952 h 710466"/>
              <a:gd name="connsiteX113" fmla="*/ 515359 w 622446"/>
              <a:gd name="connsiteY113" fmla="*/ 305733 h 710466"/>
              <a:gd name="connsiteX114" fmla="*/ 513577 w 622446"/>
              <a:gd name="connsiteY114" fmla="*/ 308515 h 710466"/>
              <a:gd name="connsiteX115" fmla="*/ 512844 w 622446"/>
              <a:gd name="connsiteY115" fmla="*/ 311820 h 710466"/>
              <a:gd name="connsiteX116" fmla="*/ 491079 w 622446"/>
              <a:gd name="connsiteY116" fmla="*/ 311267 h 710466"/>
              <a:gd name="connsiteX117" fmla="*/ 491346 w 622446"/>
              <a:gd name="connsiteY117" fmla="*/ 313334 h 710466"/>
              <a:gd name="connsiteX118" fmla="*/ 493346 w 622446"/>
              <a:gd name="connsiteY118" fmla="*/ 316773 h 710466"/>
              <a:gd name="connsiteX119" fmla="*/ 494937 w 622446"/>
              <a:gd name="connsiteY119" fmla="*/ 317983 h 710466"/>
              <a:gd name="connsiteX120" fmla="*/ 498861 w 622446"/>
              <a:gd name="connsiteY120" fmla="*/ 319049 h 710466"/>
              <a:gd name="connsiteX121" fmla="*/ 501871 w 622446"/>
              <a:gd name="connsiteY121" fmla="*/ 318373 h 710466"/>
              <a:gd name="connsiteX122" fmla="*/ 504367 w 622446"/>
              <a:gd name="connsiteY122" fmla="*/ 316773 h 710466"/>
              <a:gd name="connsiteX123" fmla="*/ 505967 w 622446"/>
              <a:gd name="connsiteY123" fmla="*/ 314258 h 710466"/>
              <a:gd name="connsiteX124" fmla="*/ 506643 w 622446"/>
              <a:gd name="connsiteY124" fmla="*/ 311267 h 710466"/>
              <a:gd name="connsiteX125" fmla="*/ 506357 w 622446"/>
              <a:gd name="connsiteY125" fmla="*/ 309201 h 710466"/>
              <a:gd name="connsiteX126" fmla="*/ 504357 w 622446"/>
              <a:gd name="connsiteY126" fmla="*/ 305762 h 710466"/>
              <a:gd name="connsiteX127" fmla="*/ 502786 w 622446"/>
              <a:gd name="connsiteY127" fmla="*/ 304552 h 710466"/>
              <a:gd name="connsiteX128" fmla="*/ 498842 w 622446"/>
              <a:gd name="connsiteY128" fmla="*/ 303486 h 710466"/>
              <a:gd name="connsiteX129" fmla="*/ 495851 w 622446"/>
              <a:gd name="connsiteY129" fmla="*/ 304162 h 710466"/>
              <a:gd name="connsiteX130" fmla="*/ 493337 w 622446"/>
              <a:gd name="connsiteY130" fmla="*/ 305762 h 710466"/>
              <a:gd name="connsiteX131" fmla="*/ 491737 w 622446"/>
              <a:gd name="connsiteY131" fmla="*/ 308277 h 710466"/>
              <a:gd name="connsiteX132" fmla="*/ 491079 w 622446"/>
              <a:gd name="connsiteY132" fmla="*/ 311267 h 710466"/>
              <a:gd name="connsiteX133" fmla="*/ 472201 w 622446"/>
              <a:gd name="connsiteY133" fmla="*/ 315649 h 710466"/>
              <a:gd name="connsiteX134" fmla="*/ 472449 w 622446"/>
              <a:gd name="connsiteY134" fmla="*/ 317535 h 710466"/>
              <a:gd name="connsiteX135" fmla="*/ 474268 w 622446"/>
              <a:gd name="connsiteY135" fmla="*/ 320650 h 710466"/>
              <a:gd name="connsiteX136" fmla="*/ 475716 w 622446"/>
              <a:gd name="connsiteY136" fmla="*/ 321755 h 710466"/>
              <a:gd name="connsiteX137" fmla="*/ 479278 w 622446"/>
              <a:gd name="connsiteY137" fmla="*/ 322717 h 710466"/>
              <a:gd name="connsiteX138" fmla="*/ 481983 w 622446"/>
              <a:gd name="connsiteY138" fmla="*/ 322107 h 710466"/>
              <a:gd name="connsiteX139" fmla="*/ 484269 w 622446"/>
              <a:gd name="connsiteY139" fmla="*/ 320650 h 710466"/>
              <a:gd name="connsiteX140" fmla="*/ 485726 w 622446"/>
              <a:gd name="connsiteY140" fmla="*/ 318364 h 710466"/>
              <a:gd name="connsiteX141" fmla="*/ 486336 w 622446"/>
              <a:gd name="connsiteY141" fmla="*/ 315639 h 710466"/>
              <a:gd name="connsiteX142" fmla="*/ 486088 w 622446"/>
              <a:gd name="connsiteY142" fmla="*/ 313773 h 710466"/>
              <a:gd name="connsiteX143" fmla="*/ 484269 w 622446"/>
              <a:gd name="connsiteY143" fmla="*/ 310658 h 710466"/>
              <a:gd name="connsiteX144" fmla="*/ 482840 w 622446"/>
              <a:gd name="connsiteY144" fmla="*/ 309553 h 710466"/>
              <a:gd name="connsiteX145" fmla="*/ 479278 w 622446"/>
              <a:gd name="connsiteY145" fmla="*/ 308591 h 710466"/>
              <a:gd name="connsiteX146" fmla="*/ 476554 w 622446"/>
              <a:gd name="connsiteY146" fmla="*/ 309201 h 710466"/>
              <a:gd name="connsiteX147" fmla="*/ 474268 w 622446"/>
              <a:gd name="connsiteY147" fmla="*/ 310658 h 710466"/>
              <a:gd name="connsiteX148" fmla="*/ 472810 w 622446"/>
              <a:gd name="connsiteY148" fmla="*/ 312925 h 710466"/>
              <a:gd name="connsiteX149" fmla="*/ 472201 w 622446"/>
              <a:gd name="connsiteY149" fmla="*/ 315649 h 710466"/>
              <a:gd name="connsiteX150" fmla="*/ 460580 w 622446"/>
              <a:gd name="connsiteY150" fmla="*/ 327936 h 710466"/>
              <a:gd name="connsiteX151" fmla="*/ 460580 w 622446"/>
              <a:gd name="connsiteY151" fmla="*/ 315830 h 710466"/>
              <a:gd name="connsiteX152" fmla="*/ 460580 w 622446"/>
              <a:gd name="connsiteY152" fmla="*/ 327936 h 710466"/>
              <a:gd name="connsiteX153" fmla="*/ 488831 w 622446"/>
              <a:gd name="connsiteY153" fmla="*/ 584387 h 710466"/>
              <a:gd name="connsiteX154" fmla="*/ 470153 w 622446"/>
              <a:gd name="connsiteY154" fmla="*/ 595541 h 710466"/>
              <a:gd name="connsiteX155" fmla="*/ 490794 w 622446"/>
              <a:gd name="connsiteY155" fmla="*/ 608790 h 710466"/>
              <a:gd name="connsiteX156" fmla="*/ 488831 w 622446"/>
              <a:gd name="connsiteY156" fmla="*/ 584387 h 710466"/>
              <a:gd name="connsiteX157" fmla="*/ 528713 w 622446"/>
              <a:gd name="connsiteY157" fmla="*/ 549554 h 710466"/>
              <a:gd name="connsiteX158" fmla="*/ 506453 w 622446"/>
              <a:gd name="connsiteY158" fmla="*/ 567128 h 710466"/>
              <a:gd name="connsiteX159" fmla="*/ 539000 w 622446"/>
              <a:gd name="connsiteY159" fmla="*/ 587854 h 710466"/>
              <a:gd name="connsiteX160" fmla="*/ 528713 w 622446"/>
              <a:gd name="connsiteY160" fmla="*/ 549554 h 710466"/>
              <a:gd name="connsiteX161" fmla="*/ 532827 w 622446"/>
              <a:gd name="connsiteY161" fmla="*/ 487451 h 710466"/>
              <a:gd name="connsiteX162" fmla="*/ 529675 w 622446"/>
              <a:gd name="connsiteY162" fmla="*/ 462010 h 710466"/>
              <a:gd name="connsiteX163" fmla="*/ 532827 w 622446"/>
              <a:gd name="connsiteY163" fmla="*/ 487451 h 710466"/>
              <a:gd name="connsiteX164" fmla="*/ 551363 w 622446"/>
              <a:gd name="connsiteY164" fmla="*/ 505568 h 710466"/>
              <a:gd name="connsiteX165" fmla="*/ 527170 w 622446"/>
              <a:gd name="connsiteY165" fmla="*/ 521237 h 710466"/>
              <a:gd name="connsiteX166" fmla="*/ 539609 w 622446"/>
              <a:gd name="connsiteY166" fmla="*/ 532648 h 710466"/>
              <a:gd name="connsiteX167" fmla="*/ 551363 w 622446"/>
              <a:gd name="connsiteY167" fmla="*/ 505568 h 710466"/>
              <a:gd name="connsiteX168" fmla="*/ 562184 w 622446"/>
              <a:gd name="connsiteY168" fmla="*/ 441960 h 710466"/>
              <a:gd name="connsiteX169" fmla="*/ 572680 w 622446"/>
              <a:gd name="connsiteY169" fmla="*/ 421157 h 710466"/>
              <a:gd name="connsiteX170" fmla="*/ 572499 w 622446"/>
              <a:gd name="connsiteY170" fmla="*/ 375542 h 710466"/>
              <a:gd name="connsiteX171" fmla="*/ 545191 w 622446"/>
              <a:gd name="connsiteY171" fmla="*/ 339128 h 710466"/>
              <a:gd name="connsiteX172" fmla="*/ 501376 w 622446"/>
              <a:gd name="connsiteY172" fmla="*/ 325936 h 710466"/>
              <a:gd name="connsiteX173" fmla="*/ 475316 w 622446"/>
              <a:gd name="connsiteY173" fmla="*/ 331499 h 710466"/>
              <a:gd name="connsiteX174" fmla="*/ 463657 w 622446"/>
              <a:gd name="connsiteY174" fmla="*/ 337556 h 710466"/>
              <a:gd name="connsiteX175" fmla="*/ 458028 w 622446"/>
              <a:gd name="connsiteY175" fmla="*/ 341690 h 710466"/>
              <a:gd name="connsiteX176" fmla="*/ 455532 w 622446"/>
              <a:gd name="connsiteY176" fmla="*/ 343957 h 710466"/>
              <a:gd name="connsiteX177" fmla="*/ 454199 w 622446"/>
              <a:gd name="connsiteY177" fmla="*/ 347024 h 710466"/>
              <a:gd name="connsiteX178" fmla="*/ 456894 w 622446"/>
              <a:gd name="connsiteY178" fmla="*/ 349720 h 710466"/>
              <a:gd name="connsiteX179" fmla="*/ 459475 w 622446"/>
              <a:gd name="connsiteY179" fmla="*/ 349082 h 710466"/>
              <a:gd name="connsiteX180" fmla="*/ 461647 w 622446"/>
              <a:gd name="connsiteY180" fmla="*/ 347491 h 710466"/>
              <a:gd name="connsiteX181" fmla="*/ 466124 w 622446"/>
              <a:gd name="connsiteY181" fmla="*/ 344443 h 710466"/>
              <a:gd name="connsiteX182" fmla="*/ 468991 w 622446"/>
              <a:gd name="connsiteY182" fmla="*/ 342748 h 710466"/>
              <a:gd name="connsiteX183" fmla="*/ 468810 w 622446"/>
              <a:gd name="connsiteY183" fmla="*/ 351663 h 710466"/>
              <a:gd name="connsiteX184" fmla="*/ 470448 w 622446"/>
              <a:gd name="connsiteY184" fmla="*/ 367065 h 710466"/>
              <a:gd name="connsiteX185" fmla="*/ 480983 w 622446"/>
              <a:gd name="connsiteY185" fmla="*/ 396211 h 710466"/>
              <a:gd name="connsiteX186" fmla="*/ 524407 w 622446"/>
              <a:gd name="connsiteY186" fmla="*/ 435997 h 710466"/>
              <a:gd name="connsiteX187" fmla="*/ 550144 w 622446"/>
              <a:gd name="connsiteY187" fmla="*/ 443684 h 710466"/>
              <a:gd name="connsiteX188" fmla="*/ 540505 w 622446"/>
              <a:gd name="connsiteY188" fmla="*/ 452666 h 710466"/>
              <a:gd name="connsiteX189" fmla="*/ 545143 w 622446"/>
              <a:gd name="connsiteY189" fmla="*/ 458676 h 710466"/>
              <a:gd name="connsiteX190" fmla="*/ 562184 w 622446"/>
              <a:gd name="connsiteY190" fmla="*/ 441960 h 710466"/>
              <a:gd name="connsiteX191" fmla="*/ 574680 w 622446"/>
              <a:gd name="connsiteY191" fmla="*/ 438026 h 710466"/>
              <a:gd name="connsiteX192" fmla="*/ 574680 w 622446"/>
              <a:gd name="connsiteY192" fmla="*/ 450256 h 710466"/>
              <a:gd name="connsiteX193" fmla="*/ 574680 w 622446"/>
              <a:gd name="connsiteY193" fmla="*/ 438026 h 710466"/>
              <a:gd name="connsiteX194" fmla="*/ 585215 w 622446"/>
              <a:gd name="connsiteY194" fmla="*/ 416138 h 710466"/>
              <a:gd name="connsiteX195" fmla="*/ 585215 w 622446"/>
              <a:gd name="connsiteY195" fmla="*/ 428987 h 710466"/>
              <a:gd name="connsiteX196" fmla="*/ 585215 w 622446"/>
              <a:gd name="connsiteY196" fmla="*/ 416138 h 710466"/>
              <a:gd name="connsiteX197" fmla="*/ 598588 w 622446"/>
              <a:gd name="connsiteY197" fmla="*/ 402908 h 710466"/>
              <a:gd name="connsiteX198" fmla="*/ 598321 w 622446"/>
              <a:gd name="connsiteY198" fmla="*/ 400879 h 710466"/>
              <a:gd name="connsiteX199" fmla="*/ 596359 w 622446"/>
              <a:gd name="connsiteY199" fmla="*/ 397526 h 710466"/>
              <a:gd name="connsiteX200" fmla="*/ 594826 w 622446"/>
              <a:gd name="connsiteY200" fmla="*/ 396335 h 710466"/>
              <a:gd name="connsiteX201" fmla="*/ 590978 w 622446"/>
              <a:gd name="connsiteY201" fmla="*/ 395288 h 710466"/>
              <a:gd name="connsiteX202" fmla="*/ 588034 w 622446"/>
              <a:gd name="connsiteY202" fmla="*/ 395945 h 710466"/>
              <a:gd name="connsiteX203" fmla="*/ 585596 w 622446"/>
              <a:gd name="connsiteY203" fmla="*/ 397535 h 710466"/>
              <a:gd name="connsiteX204" fmla="*/ 584005 w 622446"/>
              <a:gd name="connsiteY204" fmla="*/ 399974 h 710466"/>
              <a:gd name="connsiteX205" fmla="*/ 583348 w 622446"/>
              <a:gd name="connsiteY205" fmla="*/ 402917 h 710466"/>
              <a:gd name="connsiteX206" fmla="*/ 583634 w 622446"/>
              <a:gd name="connsiteY206" fmla="*/ 404927 h 710466"/>
              <a:gd name="connsiteX207" fmla="*/ 585596 w 622446"/>
              <a:gd name="connsiteY207" fmla="*/ 408299 h 710466"/>
              <a:gd name="connsiteX208" fmla="*/ 587130 w 622446"/>
              <a:gd name="connsiteY208" fmla="*/ 409489 h 710466"/>
              <a:gd name="connsiteX209" fmla="*/ 590978 w 622446"/>
              <a:gd name="connsiteY209" fmla="*/ 410528 h 710466"/>
              <a:gd name="connsiteX210" fmla="*/ 593921 w 622446"/>
              <a:gd name="connsiteY210" fmla="*/ 409870 h 710466"/>
              <a:gd name="connsiteX211" fmla="*/ 596359 w 622446"/>
              <a:gd name="connsiteY211" fmla="*/ 408299 h 710466"/>
              <a:gd name="connsiteX212" fmla="*/ 597950 w 622446"/>
              <a:gd name="connsiteY212" fmla="*/ 405860 h 710466"/>
              <a:gd name="connsiteX213" fmla="*/ 598588 w 622446"/>
              <a:gd name="connsiteY213" fmla="*/ 402908 h 710466"/>
              <a:gd name="connsiteX214" fmla="*/ 591940 w 622446"/>
              <a:gd name="connsiteY214" fmla="*/ 370161 h 710466"/>
              <a:gd name="connsiteX215" fmla="*/ 591940 w 622446"/>
              <a:gd name="connsiteY215" fmla="*/ 388668 h 710466"/>
              <a:gd name="connsiteX216" fmla="*/ 591940 w 622446"/>
              <a:gd name="connsiteY216" fmla="*/ 370161 h 710466"/>
              <a:gd name="connsiteX217" fmla="*/ 536961 w 622446"/>
              <a:gd name="connsiteY217" fmla="*/ 342976 h 710466"/>
              <a:gd name="connsiteX218" fmla="*/ 496318 w 622446"/>
              <a:gd name="connsiteY218" fmla="*/ 333832 h 710466"/>
              <a:gd name="connsiteX219" fmla="*/ 486050 w 622446"/>
              <a:gd name="connsiteY219" fmla="*/ 335690 h 710466"/>
              <a:gd name="connsiteX220" fmla="*/ 487936 w 622446"/>
              <a:gd name="connsiteY220" fmla="*/ 336204 h 710466"/>
              <a:gd name="connsiteX221" fmla="*/ 502824 w 622446"/>
              <a:gd name="connsiteY221" fmla="*/ 341890 h 710466"/>
              <a:gd name="connsiteX222" fmla="*/ 563212 w 622446"/>
              <a:gd name="connsiteY222" fmla="*/ 423482 h 710466"/>
              <a:gd name="connsiteX223" fmla="*/ 566365 w 622446"/>
              <a:gd name="connsiteY223" fmla="*/ 413890 h 710466"/>
              <a:gd name="connsiteX224" fmla="*/ 536961 w 622446"/>
              <a:gd name="connsiteY224" fmla="*/ 342976 h 710466"/>
              <a:gd name="connsiteX225" fmla="*/ 535914 w 622446"/>
              <a:gd name="connsiteY225" fmla="*/ 423872 h 710466"/>
              <a:gd name="connsiteX226" fmla="*/ 522474 w 622446"/>
              <a:gd name="connsiteY226" fmla="*/ 426425 h 710466"/>
              <a:gd name="connsiteX227" fmla="*/ 555964 w 622446"/>
              <a:gd name="connsiteY227" fmla="*/ 436759 h 710466"/>
              <a:gd name="connsiteX228" fmla="*/ 556716 w 622446"/>
              <a:gd name="connsiteY228" fmla="*/ 435693 h 710466"/>
              <a:gd name="connsiteX229" fmla="*/ 552668 w 622446"/>
              <a:gd name="connsiteY229" fmla="*/ 411451 h 710466"/>
              <a:gd name="connsiteX230" fmla="*/ 535914 w 622446"/>
              <a:gd name="connsiteY230" fmla="*/ 423872 h 710466"/>
              <a:gd name="connsiteX231" fmla="*/ 484126 w 622446"/>
              <a:gd name="connsiteY231" fmla="*/ 341995 h 710466"/>
              <a:gd name="connsiteX232" fmla="*/ 477268 w 622446"/>
              <a:gd name="connsiteY232" fmla="*/ 339966 h 710466"/>
              <a:gd name="connsiteX233" fmla="*/ 475963 w 622446"/>
              <a:gd name="connsiteY233" fmla="*/ 339595 h 710466"/>
              <a:gd name="connsiteX234" fmla="*/ 475897 w 622446"/>
              <a:gd name="connsiteY234" fmla="*/ 353482 h 710466"/>
              <a:gd name="connsiteX235" fmla="*/ 478354 w 622446"/>
              <a:gd name="connsiteY235" fmla="*/ 369027 h 710466"/>
              <a:gd name="connsiteX236" fmla="*/ 483669 w 622446"/>
              <a:gd name="connsiteY236" fmla="*/ 384448 h 710466"/>
              <a:gd name="connsiteX237" fmla="*/ 483793 w 622446"/>
              <a:gd name="connsiteY237" fmla="*/ 383915 h 710466"/>
              <a:gd name="connsiteX238" fmla="*/ 494670 w 622446"/>
              <a:gd name="connsiteY238" fmla="*/ 364007 h 710466"/>
              <a:gd name="connsiteX239" fmla="*/ 503243 w 622446"/>
              <a:gd name="connsiteY239" fmla="*/ 356540 h 710466"/>
              <a:gd name="connsiteX240" fmla="*/ 508586 w 622446"/>
              <a:gd name="connsiteY240" fmla="*/ 353206 h 710466"/>
              <a:gd name="connsiteX241" fmla="*/ 496642 w 622446"/>
              <a:gd name="connsiteY241" fmla="*/ 346843 h 710466"/>
              <a:gd name="connsiteX242" fmla="*/ 484126 w 622446"/>
              <a:gd name="connsiteY242" fmla="*/ 341995 h 710466"/>
              <a:gd name="connsiteX243" fmla="*/ 436854 w 622446"/>
              <a:gd name="connsiteY243" fmla="*/ 358378 h 710466"/>
              <a:gd name="connsiteX244" fmla="*/ 412184 w 622446"/>
              <a:gd name="connsiteY244" fmla="*/ 331803 h 710466"/>
              <a:gd name="connsiteX245" fmla="*/ 411631 w 622446"/>
              <a:gd name="connsiteY245" fmla="*/ 331537 h 710466"/>
              <a:gd name="connsiteX246" fmla="*/ 370226 w 622446"/>
              <a:gd name="connsiteY246" fmla="*/ 360464 h 710466"/>
              <a:gd name="connsiteX247" fmla="*/ 367445 w 622446"/>
              <a:gd name="connsiteY247" fmla="*/ 362569 h 710466"/>
              <a:gd name="connsiteX248" fmla="*/ 378475 w 622446"/>
              <a:gd name="connsiteY248" fmla="*/ 368217 h 710466"/>
              <a:gd name="connsiteX249" fmla="*/ 393572 w 622446"/>
              <a:gd name="connsiteY249" fmla="*/ 386077 h 710466"/>
              <a:gd name="connsiteX250" fmla="*/ 399725 w 622446"/>
              <a:gd name="connsiteY250" fmla="*/ 411909 h 710466"/>
              <a:gd name="connsiteX251" fmla="*/ 408974 w 622446"/>
              <a:gd name="connsiteY251" fmla="*/ 432892 h 710466"/>
              <a:gd name="connsiteX252" fmla="*/ 426157 w 622446"/>
              <a:gd name="connsiteY252" fmla="*/ 445818 h 710466"/>
              <a:gd name="connsiteX253" fmla="*/ 469239 w 622446"/>
              <a:gd name="connsiteY253" fmla="*/ 462324 h 710466"/>
              <a:gd name="connsiteX254" fmla="*/ 497471 w 622446"/>
              <a:gd name="connsiteY254" fmla="*/ 481555 h 710466"/>
              <a:gd name="connsiteX255" fmla="*/ 493499 w 622446"/>
              <a:gd name="connsiteY255" fmla="*/ 474126 h 710466"/>
              <a:gd name="connsiteX256" fmla="*/ 462895 w 622446"/>
              <a:gd name="connsiteY256" fmla="*/ 445075 h 710466"/>
              <a:gd name="connsiteX257" fmla="*/ 448617 w 622446"/>
              <a:gd name="connsiteY257" fmla="*/ 429730 h 710466"/>
              <a:gd name="connsiteX258" fmla="*/ 440597 w 622446"/>
              <a:gd name="connsiteY258" fmla="*/ 407622 h 710466"/>
              <a:gd name="connsiteX259" fmla="*/ 436854 w 622446"/>
              <a:gd name="connsiteY259" fmla="*/ 358378 h 710466"/>
              <a:gd name="connsiteX260" fmla="*/ 433186 w 622446"/>
              <a:gd name="connsiteY260" fmla="*/ 586292 h 710466"/>
              <a:gd name="connsiteX261" fmla="*/ 374598 w 622446"/>
              <a:gd name="connsiteY261" fmla="*/ 601999 h 710466"/>
              <a:gd name="connsiteX262" fmla="*/ 210978 w 622446"/>
              <a:gd name="connsiteY262" fmla="*/ 624421 h 710466"/>
              <a:gd name="connsiteX263" fmla="*/ 206882 w 622446"/>
              <a:gd name="connsiteY263" fmla="*/ 606847 h 710466"/>
              <a:gd name="connsiteX264" fmla="*/ 211016 w 622446"/>
              <a:gd name="connsiteY264" fmla="*/ 601056 h 710466"/>
              <a:gd name="connsiteX265" fmla="*/ 227932 w 622446"/>
              <a:gd name="connsiteY265" fmla="*/ 580720 h 710466"/>
              <a:gd name="connsiteX266" fmla="*/ 230123 w 622446"/>
              <a:gd name="connsiteY266" fmla="*/ 578387 h 710466"/>
              <a:gd name="connsiteX267" fmla="*/ 231171 w 622446"/>
              <a:gd name="connsiteY267" fmla="*/ 578977 h 710466"/>
              <a:gd name="connsiteX268" fmla="*/ 241639 w 622446"/>
              <a:gd name="connsiteY268" fmla="*/ 581263 h 710466"/>
              <a:gd name="connsiteX269" fmla="*/ 242953 w 622446"/>
              <a:gd name="connsiteY269" fmla="*/ 575615 h 710466"/>
              <a:gd name="connsiteX270" fmla="*/ 236448 w 622446"/>
              <a:gd name="connsiteY270" fmla="*/ 571929 h 710466"/>
              <a:gd name="connsiteX271" fmla="*/ 242239 w 622446"/>
              <a:gd name="connsiteY271" fmla="*/ 566423 h 710466"/>
              <a:gd name="connsiteX272" fmla="*/ 242810 w 622446"/>
              <a:gd name="connsiteY272" fmla="*/ 566728 h 710466"/>
              <a:gd name="connsiteX273" fmla="*/ 246106 w 622446"/>
              <a:gd name="connsiteY273" fmla="*/ 568062 h 710466"/>
              <a:gd name="connsiteX274" fmla="*/ 247497 w 622446"/>
              <a:gd name="connsiteY274" fmla="*/ 568414 h 710466"/>
              <a:gd name="connsiteX275" fmla="*/ 248563 w 622446"/>
              <a:gd name="connsiteY275" fmla="*/ 568557 h 710466"/>
              <a:gd name="connsiteX276" fmla="*/ 249954 w 622446"/>
              <a:gd name="connsiteY276" fmla="*/ 568452 h 710466"/>
              <a:gd name="connsiteX277" fmla="*/ 250097 w 622446"/>
              <a:gd name="connsiteY277" fmla="*/ 568433 h 710466"/>
              <a:gd name="connsiteX278" fmla="*/ 253488 w 622446"/>
              <a:gd name="connsiteY278" fmla="*/ 565937 h 710466"/>
              <a:gd name="connsiteX279" fmla="*/ 251992 w 622446"/>
              <a:gd name="connsiteY279" fmla="*/ 562394 h 710466"/>
              <a:gd name="connsiteX280" fmla="*/ 251907 w 622446"/>
              <a:gd name="connsiteY280" fmla="*/ 562289 h 710466"/>
              <a:gd name="connsiteX281" fmla="*/ 251945 w 622446"/>
              <a:gd name="connsiteY281" fmla="*/ 562356 h 710466"/>
              <a:gd name="connsiteX282" fmla="*/ 251640 w 622446"/>
              <a:gd name="connsiteY282" fmla="*/ 561985 h 710466"/>
              <a:gd name="connsiteX283" fmla="*/ 249878 w 622446"/>
              <a:gd name="connsiteY283" fmla="*/ 560842 h 710466"/>
              <a:gd name="connsiteX284" fmla="*/ 249078 w 622446"/>
              <a:gd name="connsiteY284" fmla="*/ 560413 h 710466"/>
              <a:gd name="connsiteX285" fmla="*/ 268556 w 622446"/>
              <a:gd name="connsiteY285" fmla="*/ 545402 h 710466"/>
              <a:gd name="connsiteX286" fmla="*/ 282958 w 622446"/>
              <a:gd name="connsiteY286" fmla="*/ 544906 h 710466"/>
              <a:gd name="connsiteX287" fmla="*/ 289664 w 622446"/>
              <a:gd name="connsiteY287" fmla="*/ 543782 h 710466"/>
              <a:gd name="connsiteX288" fmla="*/ 289826 w 622446"/>
              <a:gd name="connsiteY288" fmla="*/ 543992 h 710466"/>
              <a:gd name="connsiteX289" fmla="*/ 322125 w 622446"/>
              <a:gd name="connsiteY289" fmla="*/ 554441 h 710466"/>
              <a:gd name="connsiteX290" fmla="*/ 350167 w 622446"/>
              <a:gd name="connsiteY290" fmla="*/ 536439 h 710466"/>
              <a:gd name="connsiteX291" fmla="*/ 348471 w 622446"/>
              <a:gd name="connsiteY291" fmla="*/ 532571 h 710466"/>
              <a:gd name="connsiteX292" fmla="*/ 313962 w 622446"/>
              <a:gd name="connsiteY292" fmla="*/ 525799 h 710466"/>
              <a:gd name="connsiteX293" fmla="*/ 291093 w 622446"/>
              <a:gd name="connsiteY293" fmla="*/ 538191 h 710466"/>
              <a:gd name="connsiteX294" fmla="*/ 289807 w 622446"/>
              <a:gd name="connsiteY294" fmla="*/ 538544 h 710466"/>
              <a:gd name="connsiteX295" fmla="*/ 282234 w 622446"/>
              <a:gd name="connsiteY295" fmla="*/ 539991 h 710466"/>
              <a:gd name="connsiteX296" fmla="*/ 276062 w 622446"/>
              <a:gd name="connsiteY296" fmla="*/ 540439 h 710466"/>
              <a:gd name="connsiteX297" fmla="*/ 305513 w 622446"/>
              <a:gd name="connsiteY297" fmla="*/ 524113 h 710466"/>
              <a:gd name="connsiteX298" fmla="*/ 340242 w 622446"/>
              <a:gd name="connsiteY298" fmla="*/ 510959 h 710466"/>
              <a:gd name="connsiteX299" fmla="*/ 345214 w 622446"/>
              <a:gd name="connsiteY299" fmla="*/ 514502 h 710466"/>
              <a:gd name="connsiteX300" fmla="*/ 352700 w 622446"/>
              <a:gd name="connsiteY300" fmla="*/ 518903 h 710466"/>
              <a:gd name="connsiteX301" fmla="*/ 361377 w 622446"/>
              <a:gd name="connsiteY301" fmla="*/ 522703 h 710466"/>
              <a:gd name="connsiteX302" fmla="*/ 370360 w 622446"/>
              <a:gd name="connsiteY302" fmla="*/ 524951 h 710466"/>
              <a:gd name="connsiteX303" fmla="*/ 371855 w 622446"/>
              <a:gd name="connsiteY303" fmla="*/ 518817 h 710466"/>
              <a:gd name="connsiteX304" fmla="*/ 364016 w 622446"/>
              <a:gd name="connsiteY304" fmla="*/ 515255 h 710466"/>
              <a:gd name="connsiteX305" fmla="*/ 356729 w 622446"/>
              <a:gd name="connsiteY305" fmla="*/ 511569 h 710466"/>
              <a:gd name="connsiteX306" fmla="*/ 350976 w 622446"/>
              <a:gd name="connsiteY306" fmla="*/ 508035 h 710466"/>
              <a:gd name="connsiteX307" fmla="*/ 354291 w 622446"/>
              <a:gd name="connsiteY307" fmla="*/ 507216 h 710466"/>
              <a:gd name="connsiteX308" fmla="*/ 375932 w 622446"/>
              <a:gd name="connsiteY308" fmla="*/ 503330 h 710466"/>
              <a:gd name="connsiteX309" fmla="*/ 382637 w 622446"/>
              <a:gd name="connsiteY309" fmla="*/ 508568 h 710466"/>
              <a:gd name="connsiteX310" fmla="*/ 389143 w 622446"/>
              <a:gd name="connsiteY310" fmla="*/ 512455 h 710466"/>
              <a:gd name="connsiteX311" fmla="*/ 403211 w 622446"/>
              <a:gd name="connsiteY311" fmla="*/ 519551 h 710466"/>
              <a:gd name="connsiteX312" fmla="*/ 406917 w 622446"/>
              <a:gd name="connsiteY312" fmla="*/ 517912 h 710466"/>
              <a:gd name="connsiteX313" fmla="*/ 406297 w 622446"/>
              <a:gd name="connsiteY313" fmla="*/ 513902 h 710466"/>
              <a:gd name="connsiteX314" fmla="*/ 393620 w 622446"/>
              <a:gd name="connsiteY314" fmla="*/ 504815 h 710466"/>
              <a:gd name="connsiteX315" fmla="*/ 388876 w 622446"/>
              <a:gd name="connsiteY315" fmla="*/ 501891 h 710466"/>
              <a:gd name="connsiteX316" fmla="*/ 405583 w 622446"/>
              <a:gd name="connsiteY316" fmla="*/ 500520 h 710466"/>
              <a:gd name="connsiteX317" fmla="*/ 405402 w 622446"/>
              <a:gd name="connsiteY317" fmla="*/ 494424 h 710466"/>
              <a:gd name="connsiteX318" fmla="*/ 386362 w 622446"/>
              <a:gd name="connsiteY318" fmla="*/ 495119 h 710466"/>
              <a:gd name="connsiteX319" fmla="*/ 386428 w 622446"/>
              <a:gd name="connsiteY319" fmla="*/ 495033 h 710466"/>
              <a:gd name="connsiteX320" fmla="*/ 391972 w 622446"/>
              <a:gd name="connsiteY320" fmla="*/ 488794 h 710466"/>
              <a:gd name="connsiteX321" fmla="*/ 402954 w 622446"/>
              <a:gd name="connsiteY321" fmla="*/ 475298 h 710466"/>
              <a:gd name="connsiteX322" fmla="*/ 401935 w 622446"/>
              <a:gd name="connsiteY322" fmla="*/ 470821 h 710466"/>
              <a:gd name="connsiteX323" fmla="*/ 397353 w 622446"/>
              <a:gd name="connsiteY323" fmla="*/ 471211 h 710466"/>
              <a:gd name="connsiteX324" fmla="*/ 385876 w 622446"/>
              <a:gd name="connsiteY324" fmla="*/ 483337 h 710466"/>
              <a:gd name="connsiteX325" fmla="*/ 380370 w 622446"/>
              <a:gd name="connsiteY325" fmla="*/ 489633 h 710466"/>
              <a:gd name="connsiteX326" fmla="*/ 374951 w 622446"/>
              <a:gd name="connsiteY326" fmla="*/ 496462 h 710466"/>
              <a:gd name="connsiteX327" fmla="*/ 348824 w 622446"/>
              <a:gd name="connsiteY327" fmla="*/ 501291 h 710466"/>
              <a:gd name="connsiteX328" fmla="*/ 349967 w 622446"/>
              <a:gd name="connsiteY328" fmla="*/ 499739 h 710466"/>
              <a:gd name="connsiteX329" fmla="*/ 356186 w 622446"/>
              <a:gd name="connsiteY329" fmla="*/ 491080 h 710466"/>
              <a:gd name="connsiteX330" fmla="*/ 361978 w 622446"/>
              <a:gd name="connsiteY330" fmla="*/ 482413 h 710466"/>
              <a:gd name="connsiteX331" fmla="*/ 367054 w 622446"/>
              <a:gd name="connsiteY331" fmla="*/ 473716 h 710466"/>
              <a:gd name="connsiteX332" fmla="*/ 361549 w 622446"/>
              <a:gd name="connsiteY332" fmla="*/ 469706 h 710466"/>
              <a:gd name="connsiteX333" fmla="*/ 354843 w 622446"/>
              <a:gd name="connsiteY333" fmla="*/ 477603 h 710466"/>
              <a:gd name="connsiteX334" fmla="*/ 348443 w 622446"/>
              <a:gd name="connsiteY334" fmla="*/ 486108 h 710466"/>
              <a:gd name="connsiteX335" fmla="*/ 342432 w 622446"/>
              <a:gd name="connsiteY335" fmla="*/ 494662 h 710466"/>
              <a:gd name="connsiteX336" fmla="*/ 337355 w 622446"/>
              <a:gd name="connsiteY336" fmla="*/ 503720 h 710466"/>
              <a:gd name="connsiteX337" fmla="*/ 337232 w 622446"/>
              <a:gd name="connsiteY337" fmla="*/ 504292 h 710466"/>
              <a:gd name="connsiteX338" fmla="*/ 267251 w 622446"/>
              <a:gd name="connsiteY338" fmla="*/ 536219 h 710466"/>
              <a:gd name="connsiteX339" fmla="*/ 267499 w 622446"/>
              <a:gd name="connsiteY339" fmla="*/ 535591 h 710466"/>
              <a:gd name="connsiteX340" fmla="*/ 271652 w 622446"/>
              <a:gd name="connsiteY340" fmla="*/ 526571 h 710466"/>
              <a:gd name="connsiteX341" fmla="*/ 273681 w 622446"/>
              <a:gd name="connsiteY341" fmla="*/ 522789 h 710466"/>
              <a:gd name="connsiteX342" fmla="*/ 305180 w 622446"/>
              <a:gd name="connsiteY342" fmla="*/ 506997 h 710466"/>
              <a:gd name="connsiteX343" fmla="*/ 321315 w 622446"/>
              <a:gd name="connsiteY343" fmla="*/ 469316 h 710466"/>
              <a:gd name="connsiteX344" fmla="*/ 317839 w 622446"/>
              <a:gd name="connsiteY344" fmla="*/ 466039 h 710466"/>
              <a:gd name="connsiteX345" fmla="*/ 279072 w 622446"/>
              <a:gd name="connsiteY345" fmla="*/ 486470 h 710466"/>
              <a:gd name="connsiteX346" fmla="*/ 268747 w 622446"/>
              <a:gd name="connsiteY346" fmla="*/ 520913 h 710466"/>
              <a:gd name="connsiteX347" fmla="*/ 267090 w 622446"/>
              <a:gd name="connsiteY347" fmla="*/ 524085 h 710466"/>
              <a:gd name="connsiteX348" fmla="*/ 262794 w 622446"/>
              <a:gd name="connsiteY348" fmla="*/ 533724 h 710466"/>
              <a:gd name="connsiteX349" fmla="*/ 260260 w 622446"/>
              <a:gd name="connsiteY349" fmla="*/ 540963 h 710466"/>
              <a:gd name="connsiteX350" fmla="*/ 253554 w 622446"/>
              <a:gd name="connsiteY350" fmla="*/ 545830 h 710466"/>
              <a:gd name="connsiteX351" fmla="*/ 242163 w 622446"/>
              <a:gd name="connsiteY351" fmla="*/ 554955 h 710466"/>
              <a:gd name="connsiteX352" fmla="*/ 242020 w 622446"/>
              <a:gd name="connsiteY352" fmla="*/ 554812 h 710466"/>
              <a:gd name="connsiteX353" fmla="*/ 241696 w 622446"/>
              <a:gd name="connsiteY353" fmla="*/ 554365 h 710466"/>
              <a:gd name="connsiteX354" fmla="*/ 240896 w 622446"/>
              <a:gd name="connsiteY354" fmla="*/ 553298 h 710466"/>
              <a:gd name="connsiteX355" fmla="*/ 239400 w 622446"/>
              <a:gd name="connsiteY355" fmla="*/ 550907 h 710466"/>
              <a:gd name="connsiteX356" fmla="*/ 238762 w 622446"/>
              <a:gd name="connsiteY356" fmla="*/ 549726 h 710466"/>
              <a:gd name="connsiteX357" fmla="*/ 237410 w 622446"/>
              <a:gd name="connsiteY357" fmla="*/ 547907 h 710466"/>
              <a:gd name="connsiteX358" fmla="*/ 232914 w 622446"/>
              <a:gd name="connsiteY358" fmla="*/ 547173 h 710466"/>
              <a:gd name="connsiteX359" fmla="*/ 230504 w 622446"/>
              <a:gd name="connsiteY359" fmla="*/ 550983 h 710466"/>
              <a:gd name="connsiteX360" fmla="*/ 233104 w 622446"/>
              <a:gd name="connsiteY360" fmla="*/ 557975 h 710466"/>
              <a:gd name="connsiteX361" fmla="*/ 235295 w 622446"/>
              <a:gd name="connsiteY361" fmla="*/ 560880 h 710466"/>
              <a:gd name="connsiteX362" fmla="*/ 229256 w 622446"/>
              <a:gd name="connsiteY362" fmla="*/ 566509 h 710466"/>
              <a:gd name="connsiteX363" fmla="*/ 228113 w 622446"/>
              <a:gd name="connsiteY363" fmla="*/ 565347 h 710466"/>
              <a:gd name="connsiteX364" fmla="*/ 227332 w 622446"/>
              <a:gd name="connsiteY364" fmla="*/ 564490 h 710466"/>
              <a:gd name="connsiteX365" fmla="*/ 227027 w 622446"/>
              <a:gd name="connsiteY365" fmla="*/ 564137 h 710466"/>
              <a:gd name="connsiteX366" fmla="*/ 226513 w 622446"/>
              <a:gd name="connsiteY366" fmla="*/ 563499 h 710466"/>
              <a:gd name="connsiteX367" fmla="*/ 225922 w 622446"/>
              <a:gd name="connsiteY367" fmla="*/ 562699 h 710466"/>
              <a:gd name="connsiteX368" fmla="*/ 224779 w 622446"/>
              <a:gd name="connsiteY368" fmla="*/ 561080 h 710466"/>
              <a:gd name="connsiteX369" fmla="*/ 220569 w 622446"/>
              <a:gd name="connsiteY369" fmla="*/ 554060 h 710466"/>
              <a:gd name="connsiteX370" fmla="*/ 215931 w 622446"/>
              <a:gd name="connsiteY370" fmla="*/ 552669 h 710466"/>
              <a:gd name="connsiteX371" fmla="*/ 213921 w 622446"/>
              <a:gd name="connsiteY371" fmla="*/ 557070 h 710466"/>
              <a:gd name="connsiteX372" fmla="*/ 213978 w 622446"/>
              <a:gd name="connsiteY372" fmla="*/ 557374 h 710466"/>
              <a:gd name="connsiteX373" fmla="*/ 214016 w 622446"/>
              <a:gd name="connsiteY373" fmla="*/ 557574 h 710466"/>
              <a:gd name="connsiteX374" fmla="*/ 213978 w 622446"/>
              <a:gd name="connsiteY374" fmla="*/ 557470 h 710466"/>
              <a:gd name="connsiteX375" fmla="*/ 213997 w 622446"/>
              <a:gd name="connsiteY375" fmla="*/ 557679 h 710466"/>
              <a:gd name="connsiteX376" fmla="*/ 214302 w 622446"/>
              <a:gd name="connsiteY376" fmla="*/ 559375 h 710466"/>
              <a:gd name="connsiteX377" fmla="*/ 214959 w 622446"/>
              <a:gd name="connsiteY377" fmla="*/ 561585 h 710466"/>
              <a:gd name="connsiteX378" fmla="*/ 217131 w 622446"/>
              <a:gd name="connsiteY378" fmla="*/ 566223 h 710466"/>
              <a:gd name="connsiteX379" fmla="*/ 222655 w 622446"/>
              <a:gd name="connsiteY379" fmla="*/ 573053 h 710466"/>
              <a:gd name="connsiteX380" fmla="*/ 217379 w 622446"/>
              <a:gd name="connsiteY380" fmla="*/ 578510 h 710466"/>
              <a:gd name="connsiteX381" fmla="*/ 203405 w 622446"/>
              <a:gd name="connsiteY381" fmla="*/ 595160 h 710466"/>
              <a:gd name="connsiteX382" fmla="*/ 192747 w 622446"/>
              <a:gd name="connsiteY382" fmla="*/ 567385 h 710466"/>
              <a:gd name="connsiteX383" fmla="*/ 193890 w 622446"/>
              <a:gd name="connsiteY383" fmla="*/ 565280 h 710466"/>
              <a:gd name="connsiteX384" fmla="*/ 206368 w 622446"/>
              <a:gd name="connsiteY384" fmla="*/ 543620 h 710466"/>
              <a:gd name="connsiteX385" fmla="*/ 233190 w 622446"/>
              <a:gd name="connsiteY385" fmla="*/ 502282 h 710466"/>
              <a:gd name="connsiteX386" fmla="*/ 296236 w 622446"/>
              <a:gd name="connsiteY386" fmla="*/ 426063 h 710466"/>
              <a:gd name="connsiteX387" fmla="*/ 360358 w 622446"/>
              <a:gd name="connsiteY387" fmla="*/ 368113 h 710466"/>
              <a:gd name="connsiteX388" fmla="*/ 368845 w 622446"/>
              <a:gd name="connsiteY388" fmla="*/ 371075 h 710466"/>
              <a:gd name="connsiteX389" fmla="*/ 384571 w 622446"/>
              <a:gd name="connsiteY389" fmla="*/ 385315 h 710466"/>
              <a:gd name="connsiteX390" fmla="*/ 391296 w 622446"/>
              <a:gd name="connsiteY390" fmla="*/ 408203 h 710466"/>
              <a:gd name="connsiteX391" fmla="*/ 398287 w 622446"/>
              <a:gd name="connsiteY391" fmla="*/ 431768 h 710466"/>
              <a:gd name="connsiteX392" fmla="*/ 412993 w 622446"/>
              <a:gd name="connsiteY392" fmla="*/ 447256 h 710466"/>
              <a:gd name="connsiteX393" fmla="*/ 453294 w 622446"/>
              <a:gd name="connsiteY393" fmla="*/ 465077 h 710466"/>
              <a:gd name="connsiteX394" fmla="*/ 491032 w 622446"/>
              <a:gd name="connsiteY394" fmla="*/ 486489 h 710466"/>
              <a:gd name="connsiteX395" fmla="*/ 499157 w 622446"/>
              <a:gd name="connsiteY395" fmla="*/ 526485 h 710466"/>
              <a:gd name="connsiteX396" fmla="*/ 433186 w 622446"/>
              <a:gd name="connsiteY396" fmla="*/ 586292 h 710466"/>
              <a:gd name="connsiteX397" fmla="*/ 479383 w 622446"/>
              <a:gd name="connsiteY397" fmla="*/ 518789 h 710466"/>
              <a:gd name="connsiteX398" fmla="*/ 492861 w 622446"/>
              <a:gd name="connsiteY398" fmla="*/ 512016 h 710466"/>
              <a:gd name="connsiteX399" fmla="*/ 483659 w 622446"/>
              <a:gd name="connsiteY399" fmla="*/ 499415 h 710466"/>
              <a:gd name="connsiteX400" fmla="*/ 479383 w 622446"/>
              <a:gd name="connsiteY400" fmla="*/ 518789 h 710466"/>
              <a:gd name="connsiteX401" fmla="*/ 444683 w 622446"/>
              <a:gd name="connsiteY401" fmla="*/ 513388 h 710466"/>
              <a:gd name="connsiteX402" fmla="*/ 456523 w 622446"/>
              <a:gd name="connsiteY402" fmla="*/ 484956 h 710466"/>
              <a:gd name="connsiteX403" fmla="*/ 437216 w 622446"/>
              <a:gd name="connsiteY403" fmla="*/ 482851 h 710466"/>
              <a:gd name="connsiteX404" fmla="*/ 444683 w 622446"/>
              <a:gd name="connsiteY404" fmla="*/ 513388 h 710466"/>
              <a:gd name="connsiteX405" fmla="*/ 444893 w 622446"/>
              <a:gd name="connsiteY405" fmla="*/ 505939 h 710466"/>
              <a:gd name="connsiteX406" fmla="*/ 444978 w 622446"/>
              <a:gd name="connsiteY406" fmla="*/ 488290 h 710466"/>
              <a:gd name="connsiteX407" fmla="*/ 444893 w 622446"/>
              <a:gd name="connsiteY407" fmla="*/ 505939 h 710466"/>
              <a:gd name="connsiteX408" fmla="*/ 165839 w 622446"/>
              <a:gd name="connsiteY408" fmla="*/ 520770 h 710466"/>
              <a:gd name="connsiteX409" fmla="*/ 140940 w 622446"/>
              <a:gd name="connsiteY409" fmla="*/ 491252 h 710466"/>
              <a:gd name="connsiteX410" fmla="*/ 387495 w 622446"/>
              <a:gd name="connsiteY410" fmla="*/ 52749 h 710466"/>
              <a:gd name="connsiteX411" fmla="*/ 515301 w 622446"/>
              <a:gd name="connsiteY411" fmla="*/ 0 h 710466"/>
              <a:gd name="connsiteX412" fmla="*/ 551506 w 622446"/>
              <a:gd name="connsiteY412" fmla="*/ 60055 h 710466"/>
              <a:gd name="connsiteX413" fmla="*/ 566517 w 622446"/>
              <a:gd name="connsiteY413" fmla="*/ 155972 h 710466"/>
              <a:gd name="connsiteX414" fmla="*/ 505462 w 622446"/>
              <a:gd name="connsiteY414" fmla="*/ 284169 h 710466"/>
              <a:gd name="connsiteX415" fmla="*/ 472182 w 622446"/>
              <a:gd name="connsiteY415" fmla="*/ 292456 h 710466"/>
              <a:gd name="connsiteX416" fmla="*/ 409917 w 622446"/>
              <a:gd name="connsiteY416" fmla="*/ 323012 h 710466"/>
              <a:gd name="connsiteX417" fmla="*/ 402059 w 622446"/>
              <a:gd name="connsiteY417" fmla="*/ 328041 h 710466"/>
              <a:gd name="connsiteX418" fmla="*/ 377122 w 622446"/>
              <a:gd name="connsiteY418" fmla="*/ 345157 h 710466"/>
              <a:gd name="connsiteX419" fmla="*/ 356891 w 622446"/>
              <a:gd name="connsiteY419" fmla="*/ 360359 h 710466"/>
              <a:gd name="connsiteX420" fmla="*/ 347728 w 622446"/>
              <a:gd name="connsiteY420" fmla="*/ 367665 h 710466"/>
              <a:gd name="connsiteX421" fmla="*/ 300189 w 622446"/>
              <a:gd name="connsiteY421" fmla="*/ 410499 h 710466"/>
              <a:gd name="connsiteX422" fmla="*/ 234323 w 622446"/>
              <a:gd name="connsiteY422" fmla="*/ 487432 h 710466"/>
              <a:gd name="connsiteX423" fmla="*/ 189137 w 622446"/>
              <a:gd name="connsiteY423" fmla="*/ 559622 h 710466"/>
              <a:gd name="connsiteX424" fmla="*/ 165839 w 622446"/>
              <a:gd name="connsiteY424" fmla="*/ 520770 h 710466"/>
              <a:gd name="connsiteX425" fmla="*/ 388124 w 622446"/>
              <a:gd name="connsiteY425" fmla="*/ 313639 h 710466"/>
              <a:gd name="connsiteX426" fmla="*/ 377179 w 622446"/>
              <a:gd name="connsiteY426" fmla="*/ 324564 h 710466"/>
              <a:gd name="connsiteX427" fmla="*/ 388124 w 622446"/>
              <a:gd name="connsiteY427" fmla="*/ 313639 h 710466"/>
              <a:gd name="connsiteX428" fmla="*/ 416499 w 622446"/>
              <a:gd name="connsiteY428" fmla="*/ 295313 h 710466"/>
              <a:gd name="connsiteX429" fmla="*/ 403526 w 622446"/>
              <a:gd name="connsiteY429" fmla="*/ 308305 h 710466"/>
              <a:gd name="connsiteX430" fmla="*/ 416499 w 622446"/>
              <a:gd name="connsiteY430" fmla="*/ 295313 h 710466"/>
              <a:gd name="connsiteX431" fmla="*/ 440968 w 622446"/>
              <a:gd name="connsiteY431" fmla="*/ 266671 h 710466"/>
              <a:gd name="connsiteX432" fmla="*/ 440968 w 622446"/>
              <a:gd name="connsiteY432" fmla="*/ 290170 h 710466"/>
              <a:gd name="connsiteX433" fmla="*/ 440968 w 622446"/>
              <a:gd name="connsiteY433" fmla="*/ 266671 h 710466"/>
              <a:gd name="connsiteX434" fmla="*/ 466391 w 622446"/>
              <a:gd name="connsiteY434" fmla="*/ 241621 h 710466"/>
              <a:gd name="connsiteX435" fmla="*/ 458723 w 622446"/>
              <a:gd name="connsiteY435" fmla="*/ 257270 h 710466"/>
              <a:gd name="connsiteX436" fmla="*/ 480878 w 622446"/>
              <a:gd name="connsiteY436" fmla="*/ 263119 h 710466"/>
              <a:gd name="connsiteX437" fmla="*/ 466391 w 622446"/>
              <a:gd name="connsiteY437" fmla="*/ 241621 h 710466"/>
              <a:gd name="connsiteX438" fmla="*/ 528675 w 622446"/>
              <a:gd name="connsiteY438" fmla="*/ 110433 h 710466"/>
              <a:gd name="connsiteX439" fmla="*/ 517873 w 622446"/>
              <a:gd name="connsiteY439" fmla="*/ 106604 h 710466"/>
              <a:gd name="connsiteX440" fmla="*/ 513130 w 622446"/>
              <a:gd name="connsiteY440" fmla="*/ 107242 h 710466"/>
              <a:gd name="connsiteX441" fmla="*/ 508872 w 622446"/>
              <a:gd name="connsiteY441" fmla="*/ 109042 h 710466"/>
              <a:gd name="connsiteX442" fmla="*/ 522512 w 622446"/>
              <a:gd name="connsiteY442" fmla="*/ 141856 h 710466"/>
              <a:gd name="connsiteX443" fmla="*/ 533275 w 622446"/>
              <a:gd name="connsiteY443" fmla="*/ 133445 h 710466"/>
              <a:gd name="connsiteX444" fmla="*/ 535075 w 622446"/>
              <a:gd name="connsiteY444" fmla="*/ 129188 h 710466"/>
              <a:gd name="connsiteX445" fmla="*/ 528675 w 622446"/>
              <a:gd name="connsiteY445" fmla="*/ 110433 h 710466"/>
              <a:gd name="connsiteX446" fmla="*/ 512434 w 622446"/>
              <a:gd name="connsiteY446" fmla="*/ 64541 h 710466"/>
              <a:gd name="connsiteX447" fmla="*/ 517549 w 622446"/>
              <a:gd name="connsiteY447" fmla="*/ 89945 h 710466"/>
              <a:gd name="connsiteX448" fmla="*/ 530351 w 622446"/>
              <a:gd name="connsiteY448" fmla="*/ 73152 h 710466"/>
              <a:gd name="connsiteX449" fmla="*/ 512434 w 622446"/>
              <a:gd name="connsiteY449" fmla="*/ 64541 h 710466"/>
              <a:gd name="connsiteX450" fmla="*/ 507672 w 622446"/>
              <a:gd name="connsiteY450" fmla="*/ 50854 h 710466"/>
              <a:gd name="connsiteX451" fmla="*/ 507672 w 622446"/>
              <a:gd name="connsiteY451" fmla="*/ 25098 h 710466"/>
              <a:gd name="connsiteX452" fmla="*/ 507672 w 622446"/>
              <a:gd name="connsiteY452" fmla="*/ 50854 h 710466"/>
              <a:gd name="connsiteX453" fmla="*/ 499099 w 622446"/>
              <a:gd name="connsiteY453" fmla="*/ 184052 h 710466"/>
              <a:gd name="connsiteX454" fmla="*/ 522807 w 622446"/>
              <a:gd name="connsiteY454" fmla="*/ 160344 h 710466"/>
              <a:gd name="connsiteX455" fmla="*/ 499099 w 622446"/>
              <a:gd name="connsiteY455" fmla="*/ 184052 h 710466"/>
              <a:gd name="connsiteX456" fmla="*/ 493661 w 622446"/>
              <a:gd name="connsiteY456" fmla="*/ 233086 h 710466"/>
              <a:gd name="connsiteX457" fmla="*/ 493661 w 622446"/>
              <a:gd name="connsiteY457" fmla="*/ 203530 h 710466"/>
              <a:gd name="connsiteX458" fmla="*/ 493661 w 622446"/>
              <a:gd name="connsiteY458" fmla="*/ 233086 h 710466"/>
              <a:gd name="connsiteX459" fmla="*/ 404821 w 622446"/>
              <a:gd name="connsiteY459" fmla="*/ 142246 h 710466"/>
              <a:gd name="connsiteX460" fmla="*/ 396763 w 622446"/>
              <a:gd name="connsiteY460" fmla="*/ 155191 h 710466"/>
              <a:gd name="connsiteX461" fmla="*/ 400849 w 622446"/>
              <a:gd name="connsiteY461" fmla="*/ 161573 h 710466"/>
              <a:gd name="connsiteX462" fmla="*/ 408764 w 622446"/>
              <a:gd name="connsiteY462" fmla="*/ 147209 h 710466"/>
              <a:gd name="connsiteX463" fmla="*/ 427833 w 622446"/>
              <a:gd name="connsiteY463" fmla="*/ 155019 h 710466"/>
              <a:gd name="connsiteX464" fmla="*/ 451436 w 622446"/>
              <a:gd name="connsiteY464" fmla="*/ 145094 h 710466"/>
              <a:gd name="connsiteX465" fmla="*/ 451884 w 622446"/>
              <a:gd name="connsiteY465" fmla="*/ 143275 h 710466"/>
              <a:gd name="connsiteX466" fmla="*/ 417584 w 622446"/>
              <a:gd name="connsiteY466" fmla="*/ 134331 h 710466"/>
              <a:gd name="connsiteX467" fmla="*/ 437568 w 622446"/>
              <a:gd name="connsiteY467" fmla="*/ 110804 h 710466"/>
              <a:gd name="connsiteX468" fmla="*/ 460580 w 622446"/>
              <a:gd name="connsiteY468" fmla="*/ 101289 h 710466"/>
              <a:gd name="connsiteX469" fmla="*/ 474144 w 622446"/>
              <a:gd name="connsiteY469" fmla="*/ 75190 h 710466"/>
              <a:gd name="connsiteX470" fmla="*/ 471591 w 622446"/>
              <a:gd name="connsiteY470" fmla="*/ 73781 h 710466"/>
              <a:gd name="connsiteX471" fmla="*/ 447617 w 622446"/>
              <a:gd name="connsiteY471" fmla="*/ 84068 h 710466"/>
              <a:gd name="connsiteX472" fmla="*/ 433586 w 622446"/>
              <a:gd name="connsiteY472" fmla="*/ 107423 h 710466"/>
              <a:gd name="connsiteX473" fmla="*/ 413136 w 622446"/>
              <a:gd name="connsiteY473" fmla="*/ 130493 h 710466"/>
              <a:gd name="connsiteX474" fmla="*/ 409603 w 622446"/>
              <a:gd name="connsiteY474" fmla="*/ 99098 h 710466"/>
              <a:gd name="connsiteX475" fmla="*/ 407555 w 622446"/>
              <a:gd name="connsiteY475" fmla="*/ 97955 h 710466"/>
              <a:gd name="connsiteX476" fmla="*/ 404821 w 622446"/>
              <a:gd name="connsiteY476" fmla="*/ 142246 h 710466"/>
              <a:gd name="connsiteX477" fmla="*/ 371093 w 622446"/>
              <a:gd name="connsiteY477" fmla="*/ 191786 h 710466"/>
              <a:gd name="connsiteX478" fmla="*/ 384085 w 622446"/>
              <a:gd name="connsiteY478" fmla="*/ 178813 h 710466"/>
              <a:gd name="connsiteX479" fmla="*/ 371093 w 622446"/>
              <a:gd name="connsiteY479" fmla="*/ 191786 h 710466"/>
              <a:gd name="connsiteX480" fmla="*/ 356405 w 622446"/>
              <a:gd name="connsiteY480" fmla="*/ 243354 h 710466"/>
              <a:gd name="connsiteX481" fmla="*/ 408507 w 622446"/>
              <a:gd name="connsiteY481" fmla="*/ 191948 h 710466"/>
              <a:gd name="connsiteX482" fmla="*/ 404088 w 622446"/>
              <a:gd name="connsiteY482" fmla="*/ 200825 h 710466"/>
              <a:gd name="connsiteX483" fmla="*/ 397172 w 622446"/>
              <a:gd name="connsiteY483" fmla="*/ 208417 h 710466"/>
              <a:gd name="connsiteX484" fmla="*/ 352167 w 622446"/>
              <a:gd name="connsiteY484" fmla="*/ 207150 h 710466"/>
              <a:gd name="connsiteX485" fmla="*/ 363197 w 622446"/>
              <a:gd name="connsiteY485" fmla="*/ 158753 h 710466"/>
              <a:gd name="connsiteX486" fmla="*/ 356405 w 622446"/>
              <a:gd name="connsiteY486" fmla="*/ 243354 h 710466"/>
              <a:gd name="connsiteX487" fmla="*/ 311752 w 622446"/>
              <a:gd name="connsiteY487" fmla="*/ 275615 h 710466"/>
              <a:gd name="connsiteX488" fmla="*/ 311752 w 622446"/>
              <a:gd name="connsiteY488" fmla="*/ 253070 h 710466"/>
              <a:gd name="connsiteX489" fmla="*/ 311752 w 622446"/>
              <a:gd name="connsiteY489" fmla="*/ 275615 h 710466"/>
              <a:gd name="connsiteX490" fmla="*/ 267385 w 622446"/>
              <a:gd name="connsiteY490" fmla="*/ 347129 h 710466"/>
              <a:gd name="connsiteX491" fmla="*/ 341213 w 622446"/>
              <a:gd name="connsiteY491" fmla="*/ 281959 h 710466"/>
              <a:gd name="connsiteX492" fmla="*/ 325240 w 622446"/>
              <a:gd name="connsiteY492" fmla="*/ 297218 h 710466"/>
              <a:gd name="connsiteX493" fmla="*/ 280263 w 622446"/>
              <a:gd name="connsiteY493" fmla="*/ 286255 h 710466"/>
              <a:gd name="connsiteX494" fmla="*/ 300437 w 622446"/>
              <a:gd name="connsiteY494" fmla="*/ 242888 h 710466"/>
              <a:gd name="connsiteX495" fmla="*/ 276605 w 622446"/>
              <a:gd name="connsiteY495" fmla="*/ 243354 h 710466"/>
              <a:gd name="connsiteX496" fmla="*/ 253450 w 622446"/>
              <a:gd name="connsiteY496" fmla="*/ 256737 h 710466"/>
              <a:gd name="connsiteX497" fmla="*/ 267385 w 622446"/>
              <a:gd name="connsiteY497" fmla="*/ 347129 h 710466"/>
              <a:gd name="connsiteX498" fmla="*/ 201129 w 622446"/>
              <a:gd name="connsiteY498" fmla="*/ 415919 h 710466"/>
              <a:gd name="connsiteX499" fmla="*/ 201519 w 622446"/>
              <a:gd name="connsiteY499" fmla="*/ 420967 h 710466"/>
              <a:gd name="connsiteX500" fmla="*/ 202034 w 622446"/>
              <a:gd name="connsiteY500" fmla="*/ 423567 h 710466"/>
              <a:gd name="connsiteX501" fmla="*/ 202462 w 622446"/>
              <a:gd name="connsiteY501" fmla="*/ 424729 h 710466"/>
              <a:gd name="connsiteX502" fmla="*/ 202424 w 622446"/>
              <a:gd name="connsiteY502" fmla="*/ 424786 h 710466"/>
              <a:gd name="connsiteX503" fmla="*/ 204386 w 622446"/>
              <a:gd name="connsiteY503" fmla="*/ 425958 h 710466"/>
              <a:gd name="connsiteX504" fmla="*/ 206882 w 622446"/>
              <a:gd name="connsiteY504" fmla="*/ 415728 h 710466"/>
              <a:gd name="connsiteX505" fmla="*/ 206310 w 622446"/>
              <a:gd name="connsiteY505" fmla="*/ 410470 h 710466"/>
              <a:gd name="connsiteX506" fmla="*/ 204491 w 622446"/>
              <a:gd name="connsiteY506" fmla="*/ 405536 h 710466"/>
              <a:gd name="connsiteX507" fmla="*/ 202872 w 622446"/>
              <a:gd name="connsiteY507" fmla="*/ 405717 h 710466"/>
              <a:gd name="connsiteX508" fmla="*/ 201129 w 622446"/>
              <a:gd name="connsiteY508" fmla="*/ 415919 h 710466"/>
              <a:gd name="connsiteX509" fmla="*/ 192309 w 622446"/>
              <a:gd name="connsiteY509" fmla="*/ 438579 h 710466"/>
              <a:gd name="connsiteX510" fmla="*/ 201148 w 622446"/>
              <a:gd name="connsiteY510" fmla="*/ 443055 h 710466"/>
              <a:gd name="connsiteX511" fmla="*/ 198281 w 622446"/>
              <a:gd name="connsiteY511" fmla="*/ 453247 h 710466"/>
              <a:gd name="connsiteX512" fmla="*/ 194433 w 622446"/>
              <a:gd name="connsiteY512" fmla="*/ 478574 h 710466"/>
              <a:gd name="connsiteX513" fmla="*/ 192366 w 622446"/>
              <a:gd name="connsiteY513" fmla="*/ 491995 h 710466"/>
              <a:gd name="connsiteX514" fmla="*/ 189194 w 622446"/>
              <a:gd name="connsiteY514" fmla="*/ 505987 h 710466"/>
              <a:gd name="connsiteX515" fmla="*/ 193671 w 622446"/>
              <a:gd name="connsiteY515" fmla="*/ 507273 h 710466"/>
              <a:gd name="connsiteX516" fmla="*/ 197538 w 622446"/>
              <a:gd name="connsiteY516" fmla="*/ 495138 h 710466"/>
              <a:gd name="connsiteX517" fmla="*/ 199481 w 622446"/>
              <a:gd name="connsiteY517" fmla="*/ 482927 h 710466"/>
              <a:gd name="connsiteX518" fmla="*/ 202615 w 622446"/>
              <a:gd name="connsiteY518" fmla="*/ 458324 h 710466"/>
              <a:gd name="connsiteX519" fmla="*/ 205596 w 622446"/>
              <a:gd name="connsiteY519" fmla="*/ 446599 h 710466"/>
              <a:gd name="connsiteX520" fmla="*/ 207396 w 622446"/>
              <a:gd name="connsiteY520" fmla="*/ 447665 h 710466"/>
              <a:gd name="connsiteX521" fmla="*/ 210997 w 622446"/>
              <a:gd name="connsiteY521" fmla="*/ 449266 h 710466"/>
              <a:gd name="connsiteX522" fmla="*/ 218788 w 622446"/>
              <a:gd name="connsiteY522" fmla="*/ 450799 h 710466"/>
              <a:gd name="connsiteX523" fmla="*/ 234009 w 622446"/>
              <a:gd name="connsiteY523" fmla="*/ 447018 h 710466"/>
              <a:gd name="connsiteX524" fmla="*/ 234066 w 622446"/>
              <a:gd name="connsiteY524" fmla="*/ 445018 h 710466"/>
              <a:gd name="connsiteX525" fmla="*/ 216797 w 622446"/>
              <a:gd name="connsiteY525" fmla="*/ 439969 h 710466"/>
              <a:gd name="connsiteX526" fmla="*/ 220198 w 622446"/>
              <a:gd name="connsiteY526" fmla="*/ 437407 h 710466"/>
              <a:gd name="connsiteX527" fmla="*/ 229609 w 622446"/>
              <a:gd name="connsiteY527" fmla="*/ 426301 h 710466"/>
              <a:gd name="connsiteX528" fmla="*/ 228304 w 622446"/>
              <a:gd name="connsiteY528" fmla="*/ 424539 h 710466"/>
              <a:gd name="connsiteX529" fmla="*/ 214235 w 622446"/>
              <a:gd name="connsiteY529" fmla="*/ 431330 h 710466"/>
              <a:gd name="connsiteX530" fmla="*/ 209473 w 622446"/>
              <a:gd name="connsiteY530" fmla="*/ 436664 h 710466"/>
              <a:gd name="connsiteX531" fmla="*/ 210454 w 622446"/>
              <a:gd name="connsiteY531" fmla="*/ 434616 h 710466"/>
              <a:gd name="connsiteX532" fmla="*/ 221112 w 622446"/>
              <a:gd name="connsiteY532" fmla="*/ 417786 h 710466"/>
              <a:gd name="connsiteX533" fmla="*/ 226780 w 622446"/>
              <a:gd name="connsiteY533" fmla="*/ 418376 h 710466"/>
              <a:gd name="connsiteX534" fmla="*/ 234609 w 622446"/>
              <a:gd name="connsiteY534" fmla="*/ 417185 h 710466"/>
              <a:gd name="connsiteX535" fmla="*/ 250992 w 622446"/>
              <a:gd name="connsiteY535" fmla="*/ 409346 h 710466"/>
              <a:gd name="connsiteX536" fmla="*/ 250745 w 622446"/>
              <a:gd name="connsiteY536" fmla="*/ 407079 h 710466"/>
              <a:gd name="connsiteX537" fmla="*/ 232514 w 622446"/>
              <a:gd name="connsiteY537" fmla="*/ 407851 h 710466"/>
              <a:gd name="connsiteX538" fmla="*/ 253097 w 622446"/>
              <a:gd name="connsiteY538" fmla="*/ 381467 h 710466"/>
              <a:gd name="connsiteX539" fmla="*/ 256945 w 622446"/>
              <a:gd name="connsiteY539" fmla="*/ 369313 h 710466"/>
              <a:gd name="connsiteX540" fmla="*/ 255450 w 622446"/>
              <a:gd name="connsiteY540" fmla="*/ 367741 h 710466"/>
              <a:gd name="connsiteX541" fmla="*/ 224627 w 622446"/>
              <a:gd name="connsiteY541" fmla="*/ 402022 h 710466"/>
              <a:gd name="connsiteX542" fmla="*/ 222065 w 622446"/>
              <a:gd name="connsiteY542" fmla="*/ 409156 h 710466"/>
              <a:gd name="connsiteX543" fmla="*/ 221531 w 622446"/>
              <a:gd name="connsiteY543" fmla="*/ 409766 h 710466"/>
              <a:gd name="connsiteX544" fmla="*/ 220912 w 622446"/>
              <a:gd name="connsiteY544" fmla="*/ 376647 h 710466"/>
              <a:gd name="connsiteX545" fmla="*/ 213083 w 622446"/>
              <a:gd name="connsiteY545" fmla="*/ 368094 h 710466"/>
              <a:gd name="connsiteX546" fmla="*/ 211225 w 622446"/>
              <a:gd name="connsiteY546" fmla="*/ 368827 h 710466"/>
              <a:gd name="connsiteX547" fmla="*/ 212654 w 622446"/>
              <a:gd name="connsiteY547" fmla="*/ 409470 h 710466"/>
              <a:gd name="connsiteX548" fmla="*/ 214740 w 622446"/>
              <a:gd name="connsiteY548" fmla="*/ 414728 h 710466"/>
              <a:gd name="connsiteX549" fmla="*/ 215635 w 622446"/>
              <a:gd name="connsiteY549" fmla="*/ 416652 h 710466"/>
              <a:gd name="connsiteX550" fmla="*/ 214588 w 622446"/>
              <a:gd name="connsiteY550" fmla="*/ 417967 h 710466"/>
              <a:gd name="connsiteX551" fmla="*/ 207387 w 622446"/>
              <a:gd name="connsiteY551" fmla="*/ 429235 h 710466"/>
              <a:gd name="connsiteX552" fmla="*/ 203148 w 622446"/>
              <a:gd name="connsiteY552" fmla="*/ 437931 h 710466"/>
              <a:gd name="connsiteX553" fmla="*/ 200329 w 622446"/>
              <a:gd name="connsiteY553" fmla="*/ 426501 h 710466"/>
              <a:gd name="connsiteX554" fmla="*/ 189956 w 622446"/>
              <a:gd name="connsiteY554" fmla="*/ 410032 h 710466"/>
              <a:gd name="connsiteX555" fmla="*/ 181345 w 622446"/>
              <a:gd name="connsiteY555" fmla="*/ 402993 h 710466"/>
              <a:gd name="connsiteX556" fmla="*/ 179479 w 622446"/>
              <a:gd name="connsiteY556" fmla="*/ 403727 h 710466"/>
              <a:gd name="connsiteX557" fmla="*/ 192309 w 622446"/>
              <a:gd name="connsiteY557" fmla="*/ 438579 h 710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</a:cxnLst>
            <a:rect l="l" t="t" r="r" b="b"/>
            <a:pathLst>
              <a:path w="622446" h="710466">
                <a:moveTo>
                  <a:pt x="202415" y="628898"/>
                </a:moveTo>
                <a:cubicBezTo>
                  <a:pt x="205710" y="655634"/>
                  <a:pt x="202596" y="682752"/>
                  <a:pt x="190080" y="708136"/>
                </a:cubicBezTo>
                <a:cubicBezTo>
                  <a:pt x="187927" y="712489"/>
                  <a:pt x="184127" y="709917"/>
                  <a:pt x="182717" y="707117"/>
                </a:cubicBezTo>
                <a:cubicBezTo>
                  <a:pt x="181403" y="704460"/>
                  <a:pt x="182631" y="699402"/>
                  <a:pt x="182946" y="696639"/>
                </a:cubicBezTo>
                <a:cubicBezTo>
                  <a:pt x="183765" y="689581"/>
                  <a:pt x="186260" y="682419"/>
                  <a:pt x="186384" y="675304"/>
                </a:cubicBezTo>
                <a:cubicBezTo>
                  <a:pt x="186546" y="665388"/>
                  <a:pt x="186279" y="655568"/>
                  <a:pt x="184403" y="645805"/>
                </a:cubicBezTo>
                <a:cubicBezTo>
                  <a:pt x="180317" y="624430"/>
                  <a:pt x="170430" y="604790"/>
                  <a:pt x="156190" y="588350"/>
                </a:cubicBezTo>
                <a:cubicBezTo>
                  <a:pt x="145446" y="575929"/>
                  <a:pt x="131749" y="567957"/>
                  <a:pt x="119757" y="557070"/>
                </a:cubicBezTo>
                <a:cubicBezTo>
                  <a:pt x="107384" y="545840"/>
                  <a:pt x="94306" y="527876"/>
                  <a:pt x="97602" y="510188"/>
                </a:cubicBezTo>
                <a:cubicBezTo>
                  <a:pt x="82609" y="512578"/>
                  <a:pt x="65502" y="501634"/>
                  <a:pt x="64464" y="485889"/>
                </a:cubicBezTo>
                <a:cubicBezTo>
                  <a:pt x="34337" y="470964"/>
                  <a:pt x="11429" y="442122"/>
                  <a:pt x="3999" y="409327"/>
                </a:cubicBezTo>
                <a:cubicBezTo>
                  <a:pt x="875" y="405956"/>
                  <a:pt x="-192" y="400945"/>
                  <a:pt x="28" y="396440"/>
                </a:cubicBezTo>
                <a:cubicBezTo>
                  <a:pt x="170" y="394564"/>
                  <a:pt x="1399" y="393182"/>
                  <a:pt x="3237" y="392906"/>
                </a:cubicBezTo>
                <a:cubicBezTo>
                  <a:pt x="11115" y="389592"/>
                  <a:pt x="13296" y="401574"/>
                  <a:pt x="11705" y="407003"/>
                </a:cubicBezTo>
                <a:cubicBezTo>
                  <a:pt x="18154" y="436740"/>
                  <a:pt x="38566" y="462944"/>
                  <a:pt x="65255" y="477288"/>
                </a:cubicBezTo>
                <a:cubicBezTo>
                  <a:pt x="65560" y="476183"/>
                  <a:pt x="65931" y="475098"/>
                  <a:pt x="66379" y="474040"/>
                </a:cubicBezTo>
                <a:cubicBezTo>
                  <a:pt x="42919" y="446856"/>
                  <a:pt x="31212" y="410442"/>
                  <a:pt x="22649" y="376018"/>
                </a:cubicBezTo>
                <a:cubicBezTo>
                  <a:pt x="20316" y="372066"/>
                  <a:pt x="18658" y="365827"/>
                  <a:pt x="22183" y="362064"/>
                </a:cubicBezTo>
                <a:cubicBezTo>
                  <a:pt x="24231" y="360283"/>
                  <a:pt x="27317" y="360331"/>
                  <a:pt x="29174" y="362407"/>
                </a:cubicBezTo>
                <a:cubicBezTo>
                  <a:pt x="31955" y="366189"/>
                  <a:pt x="32041" y="372123"/>
                  <a:pt x="30689" y="376457"/>
                </a:cubicBezTo>
                <a:cubicBezTo>
                  <a:pt x="39632" y="408222"/>
                  <a:pt x="49367" y="441093"/>
                  <a:pt x="70922" y="467097"/>
                </a:cubicBezTo>
                <a:cubicBezTo>
                  <a:pt x="75275" y="462534"/>
                  <a:pt x="81581" y="459810"/>
                  <a:pt x="89172" y="460610"/>
                </a:cubicBezTo>
                <a:cubicBezTo>
                  <a:pt x="103393" y="461896"/>
                  <a:pt x="113061" y="479384"/>
                  <a:pt x="112718" y="492443"/>
                </a:cubicBezTo>
                <a:cubicBezTo>
                  <a:pt x="133292" y="485718"/>
                  <a:pt x="146713" y="508111"/>
                  <a:pt x="157000" y="522141"/>
                </a:cubicBezTo>
                <a:cubicBezTo>
                  <a:pt x="159495" y="525580"/>
                  <a:pt x="161953" y="529057"/>
                  <a:pt x="164324" y="532590"/>
                </a:cubicBezTo>
                <a:cubicBezTo>
                  <a:pt x="171868" y="543858"/>
                  <a:pt x="178726" y="555889"/>
                  <a:pt x="184555" y="568471"/>
                </a:cubicBezTo>
                <a:cubicBezTo>
                  <a:pt x="185717" y="571024"/>
                  <a:pt x="186851" y="573586"/>
                  <a:pt x="187946" y="576167"/>
                </a:cubicBezTo>
                <a:cubicBezTo>
                  <a:pt x="191651" y="584987"/>
                  <a:pt x="194823" y="594046"/>
                  <a:pt x="197309" y="603228"/>
                </a:cubicBezTo>
                <a:cubicBezTo>
                  <a:pt x="198500" y="607581"/>
                  <a:pt x="199538" y="611962"/>
                  <a:pt x="200414" y="616363"/>
                </a:cubicBezTo>
                <a:cubicBezTo>
                  <a:pt x="201224" y="620535"/>
                  <a:pt x="201900" y="624707"/>
                  <a:pt x="202415" y="628898"/>
                </a:cubicBezTo>
                <a:close/>
                <a:moveTo>
                  <a:pt x="622324" y="385134"/>
                </a:moveTo>
                <a:cubicBezTo>
                  <a:pt x="620096" y="425148"/>
                  <a:pt x="585644" y="452961"/>
                  <a:pt x="576052" y="490585"/>
                </a:cubicBezTo>
                <a:cubicBezTo>
                  <a:pt x="564289" y="538305"/>
                  <a:pt x="578919" y="608076"/>
                  <a:pt x="516978" y="623773"/>
                </a:cubicBezTo>
                <a:cubicBezTo>
                  <a:pt x="497280" y="628317"/>
                  <a:pt x="476563" y="624897"/>
                  <a:pt x="457170" y="620478"/>
                </a:cubicBezTo>
                <a:cubicBezTo>
                  <a:pt x="439130" y="616363"/>
                  <a:pt x="421233" y="611686"/>
                  <a:pt x="403173" y="607695"/>
                </a:cubicBezTo>
                <a:cubicBezTo>
                  <a:pt x="418232" y="605133"/>
                  <a:pt x="432996" y="601066"/>
                  <a:pt x="446988" y="594789"/>
                </a:cubicBezTo>
                <a:cubicBezTo>
                  <a:pt x="475792" y="581863"/>
                  <a:pt x="501338" y="558517"/>
                  <a:pt x="508663" y="526818"/>
                </a:cubicBezTo>
                <a:cubicBezTo>
                  <a:pt x="512082" y="511950"/>
                  <a:pt x="511730" y="495805"/>
                  <a:pt x="506129" y="481489"/>
                </a:cubicBezTo>
                <a:cubicBezTo>
                  <a:pt x="503290" y="474202"/>
                  <a:pt x="499299" y="467582"/>
                  <a:pt x="494099" y="461734"/>
                </a:cubicBezTo>
                <a:cubicBezTo>
                  <a:pt x="489193" y="456228"/>
                  <a:pt x="483440" y="451542"/>
                  <a:pt x="477716" y="446942"/>
                </a:cubicBezTo>
                <a:cubicBezTo>
                  <a:pt x="466686" y="438083"/>
                  <a:pt x="454399" y="428835"/>
                  <a:pt x="450103" y="414709"/>
                </a:cubicBezTo>
                <a:cubicBezTo>
                  <a:pt x="444883" y="397564"/>
                  <a:pt x="449903" y="379181"/>
                  <a:pt x="445893" y="361807"/>
                </a:cubicBezTo>
                <a:cubicBezTo>
                  <a:pt x="442759" y="348244"/>
                  <a:pt x="433682" y="336709"/>
                  <a:pt x="422147" y="329155"/>
                </a:cubicBezTo>
                <a:cubicBezTo>
                  <a:pt x="421061" y="328441"/>
                  <a:pt x="419918" y="327746"/>
                  <a:pt x="418756" y="327089"/>
                </a:cubicBezTo>
                <a:cubicBezTo>
                  <a:pt x="432072" y="319068"/>
                  <a:pt x="445817" y="311791"/>
                  <a:pt x="460076" y="305800"/>
                </a:cubicBezTo>
                <a:cubicBezTo>
                  <a:pt x="472515" y="300580"/>
                  <a:pt x="485336" y="296637"/>
                  <a:pt x="498452" y="293503"/>
                </a:cubicBezTo>
                <a:cubicBezTo>
                  <a:pt x="519807" y="288407"/>
                  <a:pt x="543457" y="291494"/>
                  <a:pt x="564317" y="300723"/>
                </a:cubicBezTo>
                <a:cubicBezTo>
                  <a:pt x="598036" y="315649"/>
                  <a:pt x="624467" y="346615"/>
                  <a:pt x="622324" y="385134"/>
                </a:cubicBezTo>
                <a:close/>
                <a:moveTo>
                  <a:pt x="578462" y="343195"/>
                </a:moveTo>
                <a:cubicBezTo>
                  <a:pt x="577071" y="343662"/>
                  <a:pt x="575861" y="344424"/>
                  <a:pt x="574823" y="345529"/>
                </a:cubicBezTo>
                <a:cubicBezTo>
                  <a:pt x="573718" y="346567"/>
                  <a:pt x="572956" y="347777"/>
                  <a:pt x="572490" y="349167"/>
                </a:cubicBezTo>
                <a:cubicBezTo>
                  <a:pt x="571775" y="350520"/>
                  <a:pt x="571451" y="351968"/>
                  <a:pt x="571509" y="353530"/>
                </a:cubicBezTo>
                <a:cubicBezTo>
                  <a:pt x="571651" y="354530"/>
                  <a:pt x="571775" y="355530"/>
                  <a:pt x="571918" y="356521"/>
                </a:cubicBezTo>
                <a:cubicBezTo>
                  <a:pt x="572451" y="358445"/>
                  <a:pt x="573433" y="360102"/>
                  <a:pt x="574823" y="361512"/>
                </a:cubicBezTo>
                <a:cubicBezTo>
                  <a:pt x="575585" y="362102"/>
                  <a:pt x="576357" y="362693"/>
                  <a:pt x="577119" y="363293"/>
                </a:cubicBezTo>
                <a:cubicBezTo>
                  <a:pt x="578862" y="364312"/>
                  <a:pt x="580776" y="364827"/>
                  <a:pt x="582824" y="364827"/>
                </a:cubicBezTo>
                <a:cubicBezTo>
                  <a:pt x="584377" y="364884"/>
                  <a:pt x="585834" y="364560"/>
                  <a:pt x="587177" y="363865"/>
                </a:cubicBezTo>
                <a:cubicBezTo>
                  <a:pt x="588587" y="363398"/>
                  <a:pt x="589797" y="362617"/>
                  <a:pt x="590816" y="361512"/>
                </a:cubicBezTo>
                <a:cubicBezTo>
                  <a:pt x="591921" y="360493"/>
                  <a:pt x="592702" y="359283"/>
                  <a:pt x="593149" y="357873"/>
                </a:cubicBezTo>
                <a:cubicBezTo>
                  <a:pt x="593864" y="356540"/>
                  <a:pt x="594188" y="355073"/>
                  <a:pt x="594130" y="353520"/>
                </a:cubicBezTo>
                <a:cubicBezTo>
                  <a:pt x="594007" y="352520"/>
                  <a:pt x="593864" y="351511"/>
                  <a:pt x="593721" y="350510"/>
                </a:cubicBezTo>
                <a:cubicBezTo>
                  <a:pt x="593187" y="348605"/>
                  <a:pt x="592225" y="346929"/>
                  <a:pt x="590816" y="345519"/>
                </a:cubicBezTo>
                <a:cubicBezTo>
                  <a:pt x="590063" y="344929"/>
                  <a:pt x="589301" y="344338"/>
                  <a:pt x="588530" y="343757"/>
                </a:cubicBezTo>
                <a:cubicBezTo>
                  <a:pt x="586768" y="342738"/>
                  <a:pt x="584853" y="342224"/>
                  <a:pt x="582824" y="342205"/>
                </a:cubicBezTo>
                <a:cubicBezTo>
                  <a:pt x="581262" y="342157"/>
                  <a:pt x="579814" y="342481"/>
                  <a:pt x="578462" y="343195"/>
                </a:cubicBezTo>
                <a:close/>
                <a:moveTo>
                  <a:pt x="555430" y="331480"/>
                </a:moveTo>
                <a:cubicBezTo>
                  <a:pt x="555554" y="332375"/>
                  <a:pt x="555659" y="333261"/>
                  <a:pt x="555783" y="334175"/>
                </a:cubicBezTo>
                <a:cubicBezTo>
                  <a:pt x="556269" y="335890"/>
                  <a:pt x="557135" y="337385"/>
                  <a:pt x="558383" y="338652"/>
                </a:cubicBezTo>
                <a:cubicBezTo>
                  <a:pt x="559078" y="339166"/>
                  <a:pt x="559755" y="339700"/>
                  <a:pt x="560431" y="340243"/>
                </a:cubicBezTo>
                <a:cubicBezTo>
                  <a:pt x="562022" y="341147"/>
                  <a:pt x="563727" y="341614"/>
                  <a:pt x="565565" y="341614"/>
                </a:cubicBezTo>
                <a:cubicBezTo>
                  <a:pt x="566956" y="341671"/>
                  <a:pt x="568260" y="341386"/>
                  <a:pt x="569470" y="340738"/>
                </a:cubicBezTo>
                <a:cubicBezTo>
                  <a:pt x="570718" y="340347"/>
                  <a:pt x="571804" y="339633"/>
                  <a:pt x="572728" y="338652"/>
                </a:cubicBezTo>
                <a:cubicBezTo>
                  <a:pt x="573709" y="337728"/>
                  <a:pt x="574404" y="336642"/>
                  <a:pt x="574814" y="335394"/>
                </a:cubicBezTo>
                <a:cubicBezTo>
                  <a:pt x="575452" y="334185"/>
                  <a:pt x="575738" y="332880"/>
                  <a:pt x="575690" y="331489"/>
                </a:cubicBezTo>
                <a:cubicBezTo>
                  <a:pt x="575585" y="330584"/>
                  <a:pt x="575461" y="329689"/>
                  <a:pt x="575338" y="328784"/>
                </a:cubicBezTo>
                <a:cubicBezTo>
                  <a:pt x="574852" y="327069"/>
                  <a:pt x="573985" y="325574"/>
                  <a:pt x="572737" y="324326"/>
                </a:cubicBezTo>
                <a:cubicBezTo>
                  <a:pt x="572042" y="323793"/>
                  <a:pt x="571366" y="323259"/>
                  <a:pt x="570689" y="322736"/>
                </a:cubicBezTo>
                <a:cubicBezTo>
                  <a:pt x="569099" y="321812"/>
                  <a:pt x="567394" y="321345"/>
                  <a:pt x="565574" y="321345"/>
                </a:cubicBezTo>
                <a:cubicBezTo>
                  <a:pt x="564165" y="321288"/>
                  <a:pt x="562869" y="321574"/>
                  <a:pt x="561650" y="322221"/>
                </a:cubicBezTo>
                <a:cubicBezTo>
                  <a:pt x="560402" y="322631"/>
                  <a:pt x="559317" y="323326"/>
                  <a:pt x="558393" y="324326"/>
                </a:cubicBezTo>
                <a:cubicBezTo>
                  <a:pt x="557412" y="325231"/>
                  <a:pt x="556716" y="326326"/>
                  <a:pt x="556307" y="327584"/>
                </a:cubicBezTo>
                <a:cubicBezTo>
                  <a:pt x="555659" y="328774"/>
                  <a:pt x="555373" y="330070"/>
                  <a:pt x="555430" y="331480"/>
                </a:cubicBezTo>
                <a:close/>
                <a:moveTo>
                  <a:pt x="533790" y="318535"/>
                </a:moveTo>
                <a:cubicBezTo>
                  <a:pt x="533894" y="319354"/>
                  <a:pt x="533999" y="320154"/>
                  <a:pt x="534113" y="320973"/>
                </a:cubicBezTo>
                <a:cubicBezTo>
                  <a:pt x="534561" y="322545"/>
                  <a:pt x="535361" y="323917"/>
                  <a:pt x="536504" y="325060"/>
                </a:cubicBezTo>
                <a:cubicBezTo>
                  <a:pt x="537123" y="325545"/>
                  <a:pt x="537752" y="326022"/>
                  <a:pt x="538381" y="326507"/>
                </a:cubicBezTo>
                <a:cubicBezTo>
                  <a:pt x="539828" y="327346"/>
                  <a:pt x="541371" y="327774"/>
                  <a:pt x="543048" y="327774"/>
                </a:cubicBezTo>
                <a:cubicBezTo>
                  <a:pt x="544315" y="327831"/>
                  <a:pt x="545505" y="327565"/>
                  <a:pt x="546591" y="326993"/>
                </a:cubicBezTo>
                <a:cubicBezTo>
                  <a:pt x="547753" y="326622"/>
                  <a:pt x="548734" y="325974"/>
                  <a:pt x="549572" y="325069"/>
                </a:cubicBezTo>
                <a:cubicBezTo>
                  <a:pt x="550477" y="324231"/>
                  <a:pt x="551125" y="323250"/>
                  <a:pt x="551497" y="322088"/>
                </a:cubicBezTo>
                <a:cubicBezTo>
                  <a:pt x="552068" y="321002"/>
                  <a:pt x="552335" y="319802"/>
                  <a:pt x="552278" y="318545"/>
                </a:cubicBezTo>
                <a:cubicBezTo>
                  <a:pt x="552173" y="317725"/>
                  <a:pt x="552068" y="316906"/>
                  <a:pt x="551954" y="316087"/>
                </a:cubicBezTo>
                <a:cubicBezTo>
                  <a:pt x="551506" y="314516"/>
                  <a:pt x="550725" y="313163"/>
                  <a:pt x="549563" y="312001"/>
                </a:cubicBezTo>
                <a:cubicBezTo>
                  <a:pt x="548944" y="311515"/>
                  <a:pt x="548315" y="311039"/>
                  <a:pt x="547696" y="310553"/>
                </a:cubicBezTo>
                <a:cubicBezTo>
                  <a:pt x="546248" y="309715"/>
                  <a:pt x="544705" y="309286"/>
                  <a:pt x="543048" y="309286"/>
                </a:cubicBezTo>
                <a:cubicBezTo>
                  <a:pt x="541762" y="309229"/>
                  <a:pt x="540590" y="309496"/>
                  <a:pt x="539485" y="310086"/>
                </a:cubicBezTo>
                <a:cubicBezTo>
                  <a:pt x="538323" y="310458"/>
                  <a:pt x="537342" y="311087"/>
                  <a:pt x="536504" y="311991"/>
                </a:cubicBezTo>
                <a:cubicBezTo>
                  <a:pt x="535599" y="312830"/>
                  <a:pt x="534971" y="313811"/>
                  <a:pt x="534599" y="314973"/>
                </a:cubicBezTo>
                <a:cubicBezTo>
                  <a:pt x="533999" y="316078"/>
                  <a:pt x="533732" y="317259"/>
                  <a:pt x="533790" y="318535"/>
                </a:cubicBezTo>
                <a:close/>
                <a:moveTo>
                  <a:pt x="512844" y="311820"/>
                </a:moveTo>
                <a:cubicBezTo>
                  <a:pt x="512949" y="312582"/>
                  <a:pt x="513044" y="313353"/>
                  <a:pt x="513149" y="314115"/>
                </a:cubicBezTo>
                <a:cubicBezTo>
                  <a:pt x="513558" y="315573"/>
                  <a:pt x="514292" y="316840"/>
                  <a:pt x="515359" y="317916"/>
                </a:cubicBezTo>
                <a:cubicBezTo>
                  <a:pt x="515949" y="318364"/>
                  <a:pt x="516540" y="318811"/>
                  <a:pt x="517102" y="319269"/>
                </a:cubicBezTo>
                <a:cubicBezTo>
                  <a:pt x="518454" y="320040"/>
                  <a:pt x="519902" y="320431"/>
                  <a:pt x="521455" y="320450"/>
                </a:cubicBezTo>
                <a:cubicBezTo>
                  <a:pt x="522645" y="320488"/>
                  <a:pt x="523750" y="320240"/>
                  <a:pt x="524788" y="319697"/>
                </a:cubicBezTo>
                <a:cubicBezTo>
                  <a:pt x="525855" y="319345"/>
                  <a:pt x="526770" y="318754"/>
                  <a:pt x="527551" y="317916"/>
                </a:cubicBezTo>
                <a:cubicBezTo>
                  <a:pt x="528389" y="317135"/>
                  <a:pt x="528998" y="316201"/>
                  <a:pt x="529332" y="315135"/>
                </a:cubicBezTo>
                <a:cubicBezTo>
                  <a:pt x="529884" y="314115"/>
                  <a:pt x="530113" y="313011"/>
                  <a:pt x="530084" y="311820"/>
                </a:cubicBezTo>
                <a:cubicBezTo>
                  <a:pt x="529980" y="311058"/>
                  <a:pt x="529875" y="310286"/>
                  <a:pt x="529779" y="309524"/>
                </a:cubicBezTo>
                <a:cubicBezTo>
                  <a:pt x="529370" y="308077"/>
                  <a:pt x="528617" y="306800"/>
                  <a:pt x="527551" y="305724"/>
                </a:cubicBezTo>
                <a:cubicBezTo>
                  <a:pt x="526979" y="305276"/>
                  <a:pt x="526389" y="304829"/>
                  <a:pt x="525808" y="304371"/>
                </a:cubicBezTo>
                <a:cubicBezTo>
                  <a:pt x="524474" y="303609"/>
                  <a:pt x="523026" y="303209"/>
                  <a:pt x="521455" y="303200"/>
                </a:cubicBezTo>
                <a:cubicBezTo>
                  <a:pt x="520283" y="303162"/>
                  <a:pt x="519169" y="303409"/>
                  <a:pt x="518140" y="303952"/>
                </a:cubicBezTo>
                <a:cubicBezTo>
                  <a:pt x="517073" y="304305"/>
                  <a:pt x="516140" y="304895"/>
                  <a:pt x="515359" y="305733"/>
                </a:cubicBezTo>
                <a:cubicBezTo>
                  <a:pt x="514520" y="306515"/>
                  <a:pt x="513930" y="307448"/>
                  <a:pt x="513577" y="308515"/>
                </a:cubicBezTo>
                <a:cubicBezTo>
                  <a:pt x="513044" y="309524"/>
                  <a:pt x="512787" y="310629"/>
                  <a:pt x="512844" y="311820"/>
                </a:cubicBezTo>
                <a:close/>
                <a:moveTo>
                  <a:pt x="491079" y="311267"/>
                </a:moveTo>
                <a:cubicBezTo>
                  <a:pt x="491165" y="311963"/>
                  <a:pt x="491260" y="312639"/>
                  <a:pt x="491346" y="313334"/>
                </a:cubicBezTo>
                <a:cubicBezTo>
                  <a:pt x="491718" y="314649"/>
                  <a:pt x="492384" y="315792"/>
                  <a:pt x="493346" y="316773"/>
                </a:cubicBezTo>
                <a:cubicBezTo>
                  <a:pt x="493880" y="317183"/>
                  <a:pt x="494394" y="317573"/>
                  <a:pt x="494937" y="317983"/>
                </a:cubicBezTo>
                <a:cubicBezTo>
                  <a:pt x="496147" y="318697"/>
                  <a:pt x="497452" y="319049"/>
                  <a:pt x="498861" y="319049"/>
                </a:cubicBezTo>
                <a:cubicBezTo>
                  <a:pt x="499928" y="319088"/>
                  <a:pt x="500928" y="318868"/>
                  <a:pt x="501871" y="318373"/>
                </a:cubicBezTo>
                <a:cubicBezTo>
                  <a:pt x="502833" y="318068"/>
                  <a:pt x="503652" y="317516"/>
                  <a:pt x="504367" y="316773"/>
                </a:cubicBezTo>
                <a:cubicBezTo>
                  <a:pt x="505129" y="316059"/>
                  <a:pt x="505672" y="315220"/>
                  <a:pt x="505967" y="314258"/>
                </a:cubicBezTo>
                <a:cubicBezTo>
                  <a:pt x="506462" y="313334"/>
                  <a:pt x="506681" y="312334"/>
                  <a:pt x="506643" y="311267"/>
                </a:cubicBezTo>
                <a:cubicBezTo>
                  <a:pt x="506558" y="310572"/>
                  <a:pt x="506462" y="309896"/>
                  <a:pt x="506357" y="309201"/>
                </a:cubicBezTo>
                <a:cubicBezTo>
                  <a:pt x="506005" y="307886"/>
                  <a:pt x="505319" y="306743"/>
                  <a:pt x="504357" y="305762"/>
                </a:cubicBezTo>
                <a:cubicBezTo>
                  <a:pt x="503843" y="305352"/>
                  <a:pt x="503309" y="304962"/>
                  <a:pt x="502786" y="304552"/>
                </a:cubicBezTo>
                <a:cubicBezTo>
                  <a:pt x="501576" y="303838"/>
                  <a:pt x="500252" y="303505"/>
                  <a:pt x="498842" y="303486"/>
                </a:cubicBezTo>
                <a:cubicBezTo>
                  <a:pt x="497775" y="303447"/>
                  <a:pt x="496775" y="303686"/>
                  <a:pt x="495851" y="304162"/>
                </a:cubicBezTo>
                <a:cubicBezTo>
                  <a:pt x="494889" y="304486"/>
                  <a:pt x="494051" y="305019"/>
                  <a:pt x="493337" y="305762"/>
                </a:cubicBezTo>
                <a:cubicBezTo>
                  <a:pt x="492584" y="306476"/>
                  <a:pt x="492051" y="307315"/>
                  <a:pt x="491737" y="308277"/>
                </a:cubicBezTo>
                <a:cubicBezTo>
                  <a:pt x="491260" y="309201"/>
                  <a:pt x="491022" y="310201"/>
                  <a:pt x="491079" y="311267"/>
                </a:cubicBezTo>
                <a:close/>
                <a:moveTo>
                  <a:pt x="472201" y="315649"/>
                </a:moveTo>
                <a:cubicBezTo>
                  <a:pt x="472287" y="316278"/>
                  <a:pt x="472382" y="316897"/>
                  <a:pt x="472449" y="317535"/>
                </a:cubicBezTo>
                <a:cubicBezTo>
                  <a:pt x="472791" y="318726"/>
                  <a:pt x="473391" y="319764"/>
                  <a:pt x="474268" y="320650"/>
                </a:cubicBezTo>
                <a:cubicBezTo>
                  <a:pt x="474754" y="321002"/>
                  <a:pt x="475230" y="321383"/>
                  <a:pt x="475716" y="321755"/>
                </a:cubicBezTo>
                <a:cubicBezTo>
                  <a:pt x="476801" y="322374"/>
                  <a:pt x="478002" y="322698"/>
                  <a:pt x="479278" y="322717"/>
                </a:cubicBezTo>
                <a:cubicBezTo>
                  <a:pt x="480240" y="322755"/>
                  <a:pt x="481154" y="322536"/>
                  <a:pt x="481983" y="322107"/>
                </a:cubicBezTo>
                <a:cubicBezTo>
                  <a:pt x="482878" y="321821"/>
                  <a:pt x="483621" y="321326"/>
                  <a:pt x="484269" y="320650"/>
                </a:cubicBezTo>
                <a:cubicBezTo>
                  <a:pt x="484964" y="320011"/>
                  <a:pt x="485441" y="319240"/>
                  <a:pt x="485726" y="318364"/>
                </a:cubicBezTo>
                <a:cubicBezTo>
                  <a:pt x="486174" y="317525"/>
                  <a:pt x="486365" y="316621"/>
                  <a:pt x="486336" y="315639"/>
                </a:cubicBezTo>
                <a:cubicBezTo>
                  <a:pt x="486250" y="315020"/>
                  <a:pt x="486174" y="314392"/>
                  <a:pt x="486088" y="313773"/>
                </a:cubicBezTo>
                <a:cubicBezTo>
                  <a:pt x="485745" y="312582"/>
                  <a:pt x="485145" y="311525"/>
                  <a:pt x="484269" y="310658"/>
                </a:cubicBezTo>
                <a:cubicBezTo>
                  <a:pt x="483783" y="310286"/>
                  <a:pt x="483326" y="309924"/>
                  <a:pt x="482840" y="309553"/>
                </a:cubicBezTo>
                <a:cubicBezTo>
                  <a:pt x="481735" y="308915"/>
                  <a:pt x="480545" y="308591"/>
                  <a:pt x="479278" y="308591"/>
                </a:cubicBezTo>
                <a:cubicBezTo>
                  <a:pt x="478297" y="308553"/>
                  <a:pt x="477392" y="308753"/>
                  <a:pt x="476554" y="309201"/>
                </a:cubicBezTo>
                <a:cubicBezTo>
                  <a:pt x="475677" y="309486"/>
                  <a:pt x="474915" y="309963"/>
                  <a:pt x="474268" y="310658"/>
                </a:cubicBezTo>
                <a:cubicBezTo>
                  <a:pt x="473592" y="311296"/>
                  <a:pt x="473096" y="312049"/>
                  <a:pt x="472810" y="312925"/>
                </a:cubicBezTo>
                <a:cubicBezTo>
                  <a:pt x="472382" y="313782"/>
                  <a:pt x="472163" y="314687"/>
                  <a:pt x="472201" y="315649"/>
                </a:cubicBezTo>
                <a:close/>
                <a:moveTo>
                  <a:pt x="460580" y="327936"/>
                </a:moveTo>
                <a:cubicBezTo>
                  <a:pt x="468372" y="327936"/>
                  <a:pt x="468391" y="315830"/>
                  <a:pt x="460580" y="315830"/>
                </a:cubicBezTo>
                <a:cubicBezTo>
                  <a:pt x="452789" y="315830"/>
                  <a:pt x="452770" y="327936"/>
                  <a:pt x="460580" y="327936"/>
                </a:cubicBezTo>
                <a:close/>
                <a:moveTo>
                  <a:pt x="488831" y="584387"/>
                </a:moveTo>
                <a:cubicBezTo>
                  <a:pt x="481097" y="581911"/>
                  <a:pt x="470058" y="586416"/>
                  <a:pt x="470153" y="595541"/>
                </a:cubicBezTo>
                <a:cubicBezTo>
                  <a:pt x="470220" y="605457"/>
                  <a:pt x="481793" y="612658"/>
                  <a:pt x="490794" y="608790"/>
                </a:cubicBezTo>
                <a:cubicBezTo>
                  <a:pt x="502576" y="603599"/>
                  <a:pt x="501490" y="587559"/>
                  <a:pt x="488831" y="584387"/>
                </a:cubicBezTo>
                <a:close/>
                <a:moveTo>
                  <a:pt x="528713" y="549554"/>
                </a:moveTo>
                <a:cubicBezTo>
                  <a:pt x="518378" y="548783"/>
                  <a:pt x="508072" y="556898"/>
                  <a:pt x="506453" y="567128"/>
                </a:cubicBezTo>
                <a:cubicBezTo>
                  <a:pt x="503748" y="584806"/>
                  <a:pt x="524064" y="598713"/>
                  <a:pt x="539000" y="587854"/>
                </a:cubicBezTo>
                <a:cubicBezTo>
                  <a:pt x="555621" y="576739"/>
                  <a:pt x="548210" y="551212"/>
                  <a:pt x="528713" y="549554"/>
                </a:cubicBezTo>
                <a:close/>
                <a:moveTo>
                  <a:pt x="532827" y="487451"/>
                </a:moveTo>
                <a:cubicBezTo>
                  <a:pt x="552011" y="486413"/>
                  <a:pt x="549068" y="458057"/>
                  <a:pt x="529675" y="462010"/>
                </a:cubicBezTo>
                <a:cubicBezTo>
                  <a:pt x="514844" y="466030"/>
                  <a:pt x="517873" y="486737"/>
                  <a:pt x="532827" y="487451"/>
                </a:cubicBezTo>
                <a:close/>
                <a:moveTo>
                  <a:pt x="551363" y="505568"/>
                </a:moveTo>
                <a:cubicBezTo>
                  <a:pt x="540486" y="496672"/>
                  <a:pt x="523302" y="507511"/>
                  <a:pt x="527170" y="521237"/>
                </a:cubicBezTo>
                <a:cubicBezTo>
                  <a:pt x="528684" y="527123"/>
                  <a:pt x="533532" y="531828"/>
                  <a:pt x="539609" y="532648"/>
                </a:cubicBezTo>
                <a:cubicBezTo>
                  <a:pt x="555164" y="534657"/>
                  <a:pt x="563346" y="515550"/>
                  <a:pt x="551363" y="505568"/>
                </a:cubicBezTo>
                <a:close/>
                <a:moveTo>
                  <a:pt x="562184" y="441960"/>
                </a:moveTo>
                <a:cubicBezTo>
                  <a:pt x="566746" y="435654"/>
                  <a:pt x="570261" y="428558"/>
                  <a:pt x="572680" y="421157"/>
                </a:cubicBezTo>
                <a:cubicBezTo>
                  <a:pt x="577509" y="406451"/>
                  <a:pt x="577652" y="390173"/>
                  <a:pt x="572499" y="375542"/>
                </a:cubicBezTo>
                <a:cubicBezTo>
                  <a:pt x="567327" y="360921"/>
                  <a:pt x="557726" y="348234"/>
                  <a:pt x="545191" y="339128"/>
                </a:cubicBezTo>
                <a:cubicBezTo>
                  <a:pt x="532551" y="329965"/>
                  <a:pt x="516959" y="325403"/>
                  <a:pt x="501376" y="325936"/>
                </a:cubicBezTo>
                <a:cubicBezTo>
                  <a:pt x="492480" y="326260"/>
                  <a:pt x="483555" y="328079"/>
                  <a:pt x="475316" y="331499"/>
                </a:cubicBezTo>
                <a:cubicBezTo>
                  <a:pt x="471248" y="333194"/>
                  <a:pt x="467343" y="335175"/>
                  <a:pt x="463657" y="337556"/>
                </a:cubicBezTo>
                <a:cubicBezTo>
                  <a:pt x="461695" y="338823"/>
                  <a:pt x="459790" y="340157"/>
                  <a:pt x="458028" y="341690"/>
                </a:cubicBezTo>
                <a:cubicBezTo>
                  <a:pt x="457208" y="342405"/>
                  <a:pt x="456208" y="343138"/>
                  <a:pt x="455532" y="343957"/>
                </a:cubicBezTo>
                <a:cubicBezTo>
                  <a:pt x="454780" y="344862"/>
                  <a:pt x="454589" y="345958"/>
                  <a:pt x="454199" y="347024"/>
                </a:cubicBezTo>
                <a:cubicBezTo>
                  <a:pt x="453608" y="348663"/>
                  <a:pt x="455380" y="350091"/>
                  <a:pt x="456894" y="349720"/>
                </a:cubicBezTo>
                <a:cubicBezTo>
                  <a:pt x="457770" y="349510"/>
                  <a:pt x="458675" y="349491"/>
                  <a:pt x="459475" y="349082"/>
                </a:cubicBezTo>
                <a:cubicBezTo>
                  <a:pt x="460228" y="348691"/>
                  <a:pt x="460933" y="347977"/>
                  <a:pt x="461647" y="347491"/>
                </a:cubicBezTo>
                <a:cubicBezTo>
                  <a:pt x="463124" y="346453"/>
                  <a:pt x="464609" y="345424"/>
                  <a:pt x="466124" y="344443"/>
                </a:cubicBezTo>
                <a:cubicBezTo>
                  <a:pt x="467048" y="343853"/>
                  <a:pt x="468029" y="343300"/>
                  <a:pt x="468991" y="342748"/>
                </a:cubicBezTo>
                <a:cubicBezTo>
                  <a:pt x="468743" y="345738"/>
                  <a:pt x="468743" y="348806"/>
                  <a:pt x="468810" y="351663"/>
                </a:cubicBezTo>
                <a:cubicBezTo>
                  <a:pt x="468953" y="356835"/>
                  <a:pt x="469524" y="361988"/>
                  <a:pt x="470448" y="367065"/>
                </a:cubicBezTo>
                <a:cubicBezTo>
                  <a:pt x="472306" y="377257"/>
                  <a:pt x="475925" y="387153"/>
                  <a:pt x="480983" y="396211"/>
                </a:cubicBezTo>
                <a:cubicBezTo>
                  <a:pt x="490765" y="413699"/>
                  <a:pt x="506186" y="427730"/>
                  <a:pt x="524407" y="435997"/>
                </a:cubicBezTo>
                <a:cubicBezTo>
                  <a:pt x="532647" y="439741"/>
                  <a:pt x="541267" y="442303"/>
                  <a:pt x="550144" y="443684"/>
                </a:cubicBezTo>
                <a:cubicBezTo>
                  <a:pt x="547115" y="446818"/>
                  <a:pt x="543848" y="449713"/>
                  <a:pt x="540505" y="452666"/>
                </a:cubicBezTo>
                <a:cubicBezTo>
                  <a:pt x="537190" y="455590"/>
                  <a:pt x="541429" y="460791"/>
                  <a:pt x="545143" y="458676"/>
                </a:cubicBezTo>
                <a:cubicBezTo>
                  <a:pt x="551973" y="454724"/>
                  <a:pt x="557602" y="448294"/>
                  <a:pt x="562184" y="441960"/>
                </a:cubicBezTo>
                <a:close/>
                <a:moveTo>
                  <a:pt x="574680" y="438026"/>
                </a:moveTo>
                <a:cubicBezTo>
                  <a:pt x="566803" y="438026"/>
                  <a:pt x="566784" y="450256"/>
                  <a:pt x="574680" y="450256"/>
                </a:cubicBezTo>
                <a:cubicBezTo>
                  <a:pt x="582538" y="450256"/>
                  <a:pt x="582558" y="438026"/>
                  <a:pt x="574680" y="438026"/>
                </a:cubicBezTo>
                <a:close/>
                <a:moveTo>
                  <a:pt x="585215" y="416138"/>
                </a:moveTo>
                <a:cubicBezTo>
                  <a:pt x="576947" y="416138"/>
                  <a:pt x="576928" y="428987"/>
                  <a:pt x="585215" y="428987"/>
                </a:cubicBezTo>
                <a:cubicBezTo>
                  <a:pt x="593483" y="428987"/>
                  <a:pt x="593502" y="416138"/>
                  <a:pt x="585215" y="416138"/>
                </a:cubicBezTo>
                <a:close/>
                <a:moveTo>
                  <a:pt x="598588" y="402908"/>
                </a:moveTo>
                <a:lnTo>
                  <a:pt x="598321" y="400879"/>
                </a:lnTo>
                <a:cubicBezTo>
                  <a:pt x="597969" y="399593"/>
                  <a:pt x="597302" y="398469"/>
                  <a:pt x="596359" y="397526"/>
                </a:cubicBezTo>
                <a:cubicBezTo>
                  <a:pt x="595845" y="397116"/>
                  <a:pt x="595340" y="396726"/>
                  <a:pt x="594826" y="396335"/>
                </a:cubicBezTo>
                <a:cubicBezTo>
                  <a:pt x="593635" y="395640"/>
                  <a:pt x="592349" y="395297"/>
                  <a:pt x="590978" y="395288"/>
                </a:cubicBezTo>
                <a:cubicBezTo>
                  <a:pt x="589930" y="395249"/>
                  <a:pt x="588949" y="395469"/>
                  <a:pt x="588034" y="395945"/>
                </a:cubicBezTo>
                <a:cubicBezTo>
                  <a:pt x="587091" y="396250"/>
                  <a:pt x="586272" y="396783"/>
                  <a:pt x="585596" y="397535"/>
                </a:cubicBezTo>
                <a:cubicBezTo>
                  <a:pt x="584844" y="398212"/>
                  <a:pt x="584329" y="399031"/>
                  <a:pt x="584005" y="399974"/>
                </a:cubicBezTo>
                <a:cubicBezTo>
                  <a:pt x="583520" y="400879"/>
                  <a:pt x="583310" y="401860"/>
                  <a:pt x="583348" y="402917"/>
                </a:cubicBezTo>
                <a:cubicBezTo>
                  <a:pt x="583453" y="403593"/>
                  <a:pt x="583548" y="404270"/>
                  <a:pt x="583634" y="404927"/>
                </a:cubicBezTo>
                <a:cubicBezTo>
                  <a:pt x="583986" y="406232"/>
                  <a:pt x="584653" y="407356"/>
                  <a:pt x="585596" y="408299"/>
                </a:cubicBezTo>
                <a:cubicBezTo>
                  <a:pt x="586091" y="408689"/>
                  <a:pt x="586615" y="409099"/>
                  <a:pt x="587130" y="409489"/>
                </a:cubicBezTo>
                <a:cubicBezTo>
                  <a:pt x="588320" y="410185"/>
                  <a:pt x="589606" y="410528"/>
                  <a:pt x="590978" y="410528"/>
                </a:cubicBezTo>
                <a:cubicBezTo>
                  <a:pt x="592025" y="410585"/>
                  <a:pt x="593006" y="410347"/>
                  <a:pt x="593921" y="409870"/>
                </a:cubicBezTo>
                <a:cubicBezTo>
                  <a:pt x="594864" y="409565"/>
                  <a:pt x="595664" y="409051"/>
                  <a:pt x="596359" y="408299"/>
                </a:cubicBezTo>
                <a:cubicBezTo>
                  <a:pt x="597112" y="407603"/>
                  <a:pt x="597626" y="406803"/>
                  <a:pt x="597950" y="405860"/>
                </a:cubicBezTo>
                <a:cubicBezTo>
                  <a:pt x="598407" y="404936"/>
                  <a:pt x="598636" y="403955"/>
                  <a:pt x="598588" y="402908"/>
                </a:cubicBezTo>
                <a:close/>
                <a:moveTo>
                  <a:pt x="591940" y="370161"/>
                </a:moveTo>
                <a:cubicBezTo>
                  <a:pt x="580033" y="370161"/>
                  <a:pt x="580014" y="388668"/>
                  <a:pt x="591940" y="388668"/>
                </a:cubicBezTo>
                <a:cubicBezTo>
                  <a:pt x="603827" y="388668"/>
                  <a:pt x="603846" y="370161"/>
                  <a:pt x="591940" y="370161"/>
                </a:cubicBezTo>
                <a:close/>
                <a:moveTo>
                  <a:pt x="536961" y="342976"/>
                </a:moveTo>
                <a:cubicBezTo>
                  <a:pt x="524788" y="335404"/>
                  <a:pt x="510549" y="332423"/>
                  <a:pt x="496318" y="333832"/>
                </a:cubicBezTo>
                <a:cubicBezTo>
                  <a:pt x="492880" y="334175"/>
                  <a:pt x="489422" y="334794"/>
                  <a:pt x="486050" y="335690"/>
                </a:cubicBezTo>
                <a:cubicBezTo>
                  <a:pt x="486669" y="335871"/>
                  <a:pt x="487317" y="336032"/>
                  <a:pt x="487936" y="336204"/>
                </a:cubicBezTo>
                <a:cubicBezTo>
                  <a:pt x="493051" y="337699"/>
                  <a:pt x="498004" y="339604"/>
                  <a:pt x="502824" y="341890"/>
                </a:cubicBezTo>
                <a:cubicBezTo>
                  <a:pt x="534999" y="357092"/>
                  <a:pt x="558154" y="388449"/>
                  <a:pt x="563212" y="423482"/>
                </a:cubicBezTo>
                <a:cubicBezTo>
                  <a:pt x="564479" y="420376"/>
                  <a:pt x="565546" y="417176"/>
                  <a:pt x="566365" y="413890"/>
                </a:cubicBezTo>
                <a:cubicBezTo>
                  <a:pt x="573128" y="386686"/>
                  <a:pt x="560650" y="357740"/>
                  <a:pt x="536961" y="342976"/>
                </a:cubicBezTo>
                <a:close/>
                <a:moveTo>
                  <a:pt x="535914" y="423872"/>
                </a:moveTo>
                <a:cubicBezTo>
                  <a:pt x="531656" y="425444"/>
                  <a:pt x="527055" y="426291"/>
                  <a:pt x="522474" y="426425"/>
                </a:cubicBezTo>
                <a:cubicBezTo>
                  <a:pt x="532827" y="432025"/>
                  <a:pt x="544277" y="435607"/>
                  <a:pt x="555964" y="436759"/>
                </a:cubicBezTo>
                <a:cubicBezTo>
                  <a:pt x="556211" y="436407"/>
                  <a:pt x="556459" y="436045"/>
                  <a:pt x="556716" y="435693"/>
                </a:cubicBezTo>
                <a:cubicBezTo>
                  <a:pt x="556249" y="427453"/>
                  <a:pt x="554954" y="419348"/>
                  <a:pt x="552668" y="411451"/>
                </a:cubicBezTo>
                <a:cubicBezTo>
                  <a:pt x="548763" y="417271"/>
                  <a:pt x="542114" y="421586"/>
                  <a:pt x="535914" y="423872"/>
                </a:cubicBezTo>
                <a:close/>
                <a:moveTo>
                  <a:pt x="484126" y="341995"/>
                </a:moveTo>
                <a:cubicBezTo>
                  <a:pt x="481859" y="341262"/>
                  <a:pt x="479545" y="340643"/>
                  <a:pt x="477268" y="339966"/>
                </a:cubicBezTo>
                <a:cubicBezTo>
                  <a:pt x="476820" y="339823"/>
                  <a:pt x="476392" y="339719"/>
                  <a:pt x="475963" y="339595"/>
                </a:cubicBezTo>
                <a:cubicBezTo>
                  <a:pt x="475944" y="344214"/>
                  <a:pt x="475592" y="348825"/>
                  <a:pt x="475897" y="353482"/>
                </a:cubicBezTo>
                <a:cubicBezTo>
                  <a:pt x="476249" y="358721"/>
                  <a:pt x="477078" y="363931"/>
                  <a:pt x="478354" y="369027"/>
                </a:cubicBezTo>
                <a:cubicBezTo>
                  <a:pt x="479668" y="374342"/>
                  <a:pt x="481459" y="379495"/>
                  <a:pt x="483669" y="384448"/>
                </a:cubicBezTo>
                <a:cubicBezTo>
                  <a:pt x="483707" y="384267"/>
                  <a:pt x="483736" y="384096"/>
                  <a:pt x="483793" y="383915"/>
                </a:cubicBezTo>
                <a:cubicBezTo>
                  <a:pt x="485793" y="376571"/>
                  <a:pt x="489565" y="369656"/>
                  <a:pt x="494670" y="364007"/>
                </a:cubicBezTo>
                <a:cubicBezTo>
                  <a:pt x="497223" y="361188"/>
                  <a:pt x="500128" y="358692"/>
                  <a:pt x="503243" y="356540"/>
                </a:cubicBezTo>
                <a:cubicBezTo>
                  <a:pt x="504833" y="355435"/>
                  <a:pt x="506662" y="354206"/>
                  <a:pt x="508586" y="353206"/>
                </a:cubicBezTo>
                <a:cubicBezTo>
                  <a:pt x="504757" y="350834"/>
                  <a:pt x="500747" y="348710"/>
                  <a:pt x="496642" y="346843"/>
                </a:cubicBezTo>
                <a:cubicBezTo>
                  <a:pt x="492556" y="344976"/>
                  <a:pt x="488384" y="343338"/>
                  <a:pt x="484126" y="341995"/>
                </a:cubicBezTo>
                <a:close/>
                <a:moveTo>
                  <a:pt x="436854" y="358378"/>
                </a:moveTo>
                <a:cubicBezTo>
                  <a:pt x="432701" y="346634"/>
                  <a:pt x="423185" y="337309"/>
                  <a:pt x="412184" y="331803"/>
                </a:cubicBezTo>
                <a:cubicBezTo>
                  <a:pt x="412003" y="331718"/>
                  <a:pt x="411812" y="331622"/>
                  <a:pt x="411631" y="331537"/>
                </a:cubicBezTo>
                <a:cubicBezTo>
                  <a:pt x="397334" y="340538"/>
                  <a:pt x="383571" y="350396"/>
                  <a:pt x="370226" y="360464"/>
                </a:cubicBezTo>
                <a:cubicBezTo>
                  <a:pt x="369302" y="361159"/>
                  <a:pt x="368369" y="361874"/>
                  <a:pt x="367445" y="362569"/>
                </a:cubicBezTo>
                <a:cubicBezTo>
                  <a:pt x="371350" y="363903"/>
                  <a:pt x="375074" y="365779"/>
                  <a:pt x="378475" y="368217"/>
                </a:cubicBezTo>
                <a:cubicBezTo>
                  <a:pt x="384876" y="372799"/>
                  <a:pt x="390257" y="378914"/>
                  <a:pt x="393572" y="386077"/>
                </a:cubicBezTo>
                <a:cubicBezTo>
                  <a:pt x="397372" y="394259"/>
                  <a:pt x="398134" y="403136"/>
                  <a:pt x="399725" y="411909"/>
                </a:cubicBezTo>
                <a:cubicBezTo>
                  <a:pt x="401154" y="419662"/>
                  <a:pt x="403678" y="426901"/>
                  <a:pt x="408974" y="432892"/>
                </a:cubicBezTo>
                <a:cubicBezTo>
                  <a:pt x="413784" y="438331"/>
                  <a:pt x="419756" y="442446"/>
                  <a:pt x="426157" y="445818"/>
                </a:cubicBezTo>
                <a:cubicBezTo>
                  <a:pt x="439825" y="453019"/>
                  <a:pt x="455056" y="456371"/>
                  <a:pt x="469239" y="462324"/>
                </a:cubicBezTo>
                <a:cubicBezTo>
                  <a:pt x="479830" y="466763"/>
                  <a:pt x="490146" y="472802"/>
                  <a:pt x="497471" y="481555"/>
                </a:cubicBezTo>
                <a:cubicBezTo>
                  <a:pt x="496347" y="479003"/>
                  <a:pt x="495032" y="476507"/>
                  <a:pt x="493499" y="474126"/>
                </a:cubicBezTo>
                <a:cubicBezTo>
                  <a:pt x="485831" y="462134"/>
                  <a:pt x="473496" y="454181"/>
                  <a:pt x="462895" y="445075"/>
                </a:cubicBezTo>
                <a:cubicBezTo>
                  <a:pt x="457561" y="440512"/>
                  <a:pt x="452570" y="435540"/>
                  <a:pt x="448617" y="429730"/>
                </a:cubicBezTo>
                <a:cubicBezTo>
                  <a:pt x="444112" y="423120"/>
                  <a:pt x="441626" y="415538"/>
                  <a:pt x="440597" y="407622"/>
                </a:cubicBezTo>
                <a:cubicBezTo>
                  <a:pt x="438454" y="391354"/>
                  <a:pt x="442454" y="374132"/>
                  <a:pt x="436854" y="358378"/>
                </a:cubicBezTo>
                <a:close/>
                <a:moveTo>
                  <a:pt x="433186" y="586292"/>
                </a:moveTo>
                <a:cubicBezTo>
                  <a:pt x="414222" y="593569"/>
                  <a:pt x="394572" y="598789"/>
                  <a:pt x="374598" y="601999"/>
                </a:cubicBezTo>
                <a:cubicBezTo>
                  <a:pt x="317572" y="592103"/>
                  <a:pt x="262175" y="595389"/>
                  <a:pt x="210978" y="624421"/>
                </a:cubicBezTo>
                <a:cubicBezTo>
                  <a:pt x="209816" y="618525"/>
                  <a:pt x="208444" y="612658"/>
                  <a:pt x="206882" y="606847"/>
                </a:cubicBezTo>
                <a:cubicBezTo>
                  <a:pt x="208215" y="604885"/>
                  <a:pt x="209587" y="602942"/>
                  <a:pt x="211016" y="601056"/>
                </a:cubicBezTo>
                <a:cubicBezTo>
                  <a:pt x="216331" y="594036"/>
                  <a:pt x="221960" y="587226"/>
                  <a:pt x="227932" y="580720"/>
                </a:cubicBezTo>
                <a:cubicBezTo>
                  <a:pt x="228647" y="579939"/>
                  <a:pt x="229390" y="579168"/>
                  <a:pt x="230123" y="578387"/>
                </a:cubicBezTo>
                <a:cubicBezTo>
                  <a:pt x="230475" y="578587"/>
                  <a:pt x="230818" y="578796"/>
                  <a:pt x="231171" y="578977"/>
                </a:cubicBezTo>
                <a:cubicBezTo>
                  <a:pt x="234447" y="580615"/>
                  <a:pt x="237943" y="581882"/>
                  <a:pt x="241639" y="581263"/>
                </a:cubicBezTo>
                <a:cubicBezTo>
                  <a:pt x="244068" y="580854"/>
                  <a:pt x="244811" y="577091"/>
                  <a:pt x="242953" y="575615"/>
                </a:cubicBezTo>
                <a:cubicBezTo>
                  <a:pt x="240991" y="574043"/>
                  <a:pt x="238657" y="573100"/>
                  <a:pt x="236448" y="571929"/>
                </a:cubicBezTo>
                <a:cubicBezTo>
                  <a:pt x="238353" y="570052"/>
                  <a:pt x="240277" y="568223"/>
                  <a:pt x="242239" y="566423"/>
                </a:cubicBezTo>
                <a:cubicBezTo>
                  <a:pt x="242439" y="566509"/>
                  <a:pt x="242610" y="566623"/>
                  <a:pt x="242810" y="566728"/>
                </a:cubicBezTo>
                <a:cubicBezTo>
                  <a:pt x="243858" y="567242"/>
                  <a:pt x="244982" y="567671"/>
                  <a:pt x="246106" y="568062"/>
                </a:cubicBezTo>
                <a:cubicBezTo>
                  <a:pt x="246573" y="568223"/>
                  <a:pt x="247011" y="568347"/>
                  <a:pt x="247497" y="568414"/>
                </a:cubicBezTo>
                <a:cubicBezTo>
                  <a:pt x="247849" y="568481"/>
                  <a:pt x="248211" y="568519"/>
                  <a:pt x="248563" y="568557"/>
                </a:cubicBezTo>
                <a:cubicBezTo>
                  <a:pt x="249078" y="568614"/>
                  <a:pt x="249525" y="568557"/>
                  <a:pt x="249954" y="568452"/>
                </a:cubicBezTo>
                <a:cubicBezTo>
                  <a:pt x="250011" y="568433"/>
                  <a:pt x="250059" y="568433"/>
                  <a:pt x="250097" y="568433"/>
                </a:cubicBezTo>
                <a:cubicBezTo>
                  <a:pt x="251669" y="568490"/>
                  <a:pt x="253021" y="567471"/>
                  <a:pt x="253488" y="565937"/>
                </a:cubicBezTo>
                <a:cubicBezTo>
                  <a:pt x="253897" y="564528"/>
                  <a:pt x="253145" y="563137"/>
                  <a:pt x="251992" y="562394"/>
                </a:cubicBezTo>
                <a:cubicBezTo>
                  <a:pt x="251954" y="562356"/>
                  <a:pt x="251935" y="562327"/>
                  <a:pt x="251907" y="562289"/>
                </a:cubicBezTo>
                <a:cubicBezTo>
                  <a:pt x="251926" y="562327"/>
                  <a:pt x="251945" y="562347"/>
                  <a:pt x="251945" y="562356"/>
                </a:cubicBezTo>
                <a:cubicBezTo>
                  <a:pt x="251859" y="562251"/>
                  <a:pt x="251764" y="562146"/>
                  <a:pt x="251640" y="561985"/>
                </a:cubicBezTo>
                <a:cubicBezTo>
                  <a:pt x="251107" y="561518"/>
                  <a:pt x="250478" y="561184"/>
                  <a:pt x="249878" y="560842"/>
                </a:cubicBezTo>
                <a:cubicBezTo>
                  <a:pt x="249611" y="560699"/>
                  <a:pt x="249344" y="560556"/>
                  <a:pt x="249078" y="560413"/>
                </a:cubicBezTo>
                <a:cubicBezTo>
                  <a:pt x="255317" y="555098"/>
                  <a:pt x="261822" y="550078"/>
                  <a:pt x="268556" y="545402"/>
                </a:cubicBezTo>
                <a:cubicBezTo>
                  <a:pt x="273338" y="545849"/>
                  <a:pt x="278272" y="545563"/>
                  <a:pt x="282958" y="544906"/>
                </a:cubicBezTo>
                <a:cubicBezTo>
                  <a:pt x="285130" y="544601"/>
                  <a:pt x="287397" y="544268"/>
                  <a:pt x="289664" y="543782"/>
                </a:cubicBezTo>
                <a:cubicBezTo>
                  <a:pt x="289721" y="543849"/>
                  <a:pt x="289749" y="543925"/>
                  <a:pt x="289826" y="543992"/>
                </a:cubicBezTo>
                <a:cubicBezTo>
                  <a:pt x="298274" y="552107"/>
                  <a:pt x="310504" y="556079"/>
                  <a:pt x="322125" y="554441"/>
                </a:cubicBezTo>
                <a:cubicBezTo>
                  <a:pt x="333641" y="552822"/>
                  <a:pt x="343851" y="546173"/>
                  <a:pt x="350167" y="536439"/>
                </a:cubicBezTo>
                <a:cubicBezTo>
                  <a:pt x="351205" y="534848"/>
                  <a:pt x="349957" y="533124"/>
                  <a:pt x="348471" y="532571"/>
                </a:cubicBezTo>
                <a:cubicBezTo>
                  <a:pt x="337565" y="528542"/>
                  <a:pt x="325802" y="524370"/>
                  <a:pt x="313962" y="525799"/>
                </a:cubicBezTo>
                <a:cubicBezTo>
                  <a:pt x="305170" y="526866"/>
                  <a:pt x="296331" y="530876"/>
                  <a:pt x="291093" y="538191"/>
                </a:cubicBezTo>
                <a:cubicBezTo>
                  <a:pt x="290664" y="538315"/>
                  <a:pt x="290235" y="538439"/>
                  <a:pt x="289807" y="538544"/>
                </a:cubicBezTo>
                <a:cubicBezTo>
                  <a:pt x="287311" y="539172"/>
                  <a:pt x="284777" y="539667"/>
                  <a:pt x="282234" y="539991"/>
                </a:cubicBezTo>
                <a:cubicBezTo>
                  <a:pt x="280167" y="540258"/>
                  <a:pt x="278119" y="540382"/>
                  <a:pt x="276062" y="540439"/>
                </a:cubicBezTo>
                <a:cubicBezTo>
                  <a:pt x="285511" y="534381"/>
                  <a:pt x="295331" y="528923"/>
                  <a:pt x="305513" y="524113"/>
                </a:cubicBezTo>
                <a:cubicBezTo>
                  <a:pt x="316724" y="518798"/>
                  <a:pt x="328364" y="514474"/>
                  <a:pt x="340242" y="510959"/>
                </a:cubicBezTo>
                <a:cubicBezTo>
                  <a:pt x="341794" y="512293"/>
                  <a:pt x="343594" y="513398"/>
                  <a:pt x="345214" y="514502"/>
                </a:cubicBezTo>
                <a:cubicBezTo>
                  <a:pt x="347623" y="516122"/>
                  <a:pt x="350119" y="517589"/>
                  <a:pt x="352700" y="518903"/>
                </a:cubicBezTo>
                <a:cubicBezTo>
                  <a:pt x="355520" y="520360"/>
                  <a:pt x="358406" y="521627"/>
                  <a:pt x="361377" y="522703"/>
                </a:cubicBezTo>
                <a:cubicBezTo>
                  <a:pt x="364264" y="523751"/>
                  <a:pt x="367273" y="524789"/>
                  <a:pt x="370360" y="524951"/>
                </a:cubicBezTo>
                <a:cubicBezTo>
                  <a:pt x="373779" y="525113"/>
                  <a:pt x="374446" y="520370"/>
                  <a:pt x="371855" y="518817"/>
                </a:cubicBezTo>
                <a:cubicBezTo>
                  <a:pt x="369417" y="517360"/>
                  <a:pt x="366578" y="516465"/>
                  <a:pt x="364016" y="515255"/>
                </a:cubicBezTo>
                <a:cubicBezTo>
                  <a:pt x="361558" y="514093"/>
                  <a:pt x="359111" y="512883"/>
                  <a:pt x="356729" y="511569"/>
                </a:cubicBezTo>
                <a:cubicBezTo>
                  <a:pt x="354767" y="510464"/>
                  <a:pt x="352862" y="509273"/>
                  <a:pt x="350976" y="508035"/>
                </a:cubicBezTo>
                <a:cubicBezTo>
                  <a:pt x="352081" y="507768"/>
                  <a:pt x="353186" y="507482"/>
                  <a:pt x="354291" y="507216"/>
                </a:cubicBezTo>
                <a:cubicBezTo>
                  <a:pt x="361473" y="505501"/>
                  <a:pt x="368693" y="504292"/>
                  <a:pt x="375932" y="503330"/>
                </a:cubicBezTo>
                <a:cubicBezTo>
                  <a:pt x="377665" y="505701"/>
                  <a:pt x="380170" y="507073"/>
                  <a:pt x="382637" y="508568"/>
                </a:cubicBezTo>
                <a:cubicBezTo>
                  <a:pt x="384809" y="509873"/>
                  <a:pt x="386971" y="511150"/>
                  <a:pt x="389143" y="512455"/>
                </a:cubicBezTo>
                <a:cubicBezTo>
                  <a:pt x="393667" y="515160"/>
                  <a:pt x="398220" y="517789"/>
                  <a:pt x="403211" y="519551"/>
                </a:cubicBezTo>
                <a:cubicBezTo>
                  <a:pt x="404583" y="520036"/>
                  <a:pt x="406259" y="519122"/>
                  <a:pt x="406917" y="517912"/>
                </a:cubicBezTo>
                <a:cubicBezTo>
                  <a:pt x="407631" y="516626"/>
                  <a:pt x="407364" y="514922"/>
                  <a:pt x="406297" y="513902"/>
                </a:cubicBezTo>
                <a:cubicBezTo>
                  <a:pt x="402497" y="510321"/>
                  <a:pt x="398049" y="507540"/>
                  <a:pt x="393620" y="504815"/>
                </a:cubicBezTo>
                <a:cubicBezTo>
                  <a:pt x="392029" y="503834"/>
                  <a:pt x="390467" y="502853"/>
                  <a:pt x="388876" y="501891"/>
                </a:cubicBezTo>
                <a:cubicBezTo>
                  <a:pt x="394420" y="501358"/>
                  <a:pt x="399982" y="500929"/>
                  <a:pt x="405583" y="500520"/>
                </a:cubicBezTo>
                <a:cubicBezTo>
                  <a:pt x="409526" y="500234"/>
                  <a:pt x="409326" y="494567"/>
                  <a:pt x="405402" y="494424"/>
                </a:cubicBezTo>
                <a:cubicBezTo>
                  <a:pt x="399077" y="494214"/>
                  <a:pt x="392696" y="494509"/>
                  <a:pt x="386362" y="495119"/>
                </a:cubicBezTo>
                <a:cubicBezTo>
                  <a:pt x="386381" y="495081"/>
                  <a:pt x="386400" y="495062"/>
                  <a:pt x="386428" y="495033"/>
                </a:cubicBezTo>
                <a:cubicBezTo>
                  <a:pt x="388286" y="492947"/>
                  <a:pt x="390152" y="490899"/>
                  <a:pt x="391972" y="488794"/>
                </a:cubicBezTo>
                <a:cubicBezTo>
                  <a:pt x="395820" y="484337"/>
                  <a:pt x="399601" y="480060"/>
                  <a:pt x="402954" y="475298"/>
                </a:cubicBezTo>
                <a:cubicBezTo>
                  <a:pt x="403973" y="473850"/>
                  <a:pt x="403202" y="471764"/>
                  <a:pt x="401935" y="470821"/>
                </a:cubicBezTo>
                <a:cubicBezTo>
                  <a:pt x="400478" y="469735"/>
                  <a:pt x="398639" y="470059"/>
                  <a:pt x="397353" y="471211"/>
                </a:cubicBezTo>
                <a:cubicBezTo>
                  <a:pt x="393239" y="474974"/>
                  <a:pt x="389581" y="479184"/>
                  <a:pt x="385876" y="483337"/>
                </a:cubicBezTo>
                <a:cubicBezTo>
                  <a:pt x="383999" y="485404"/>
                  <a:pt x="382199" y="487528"/>
                  <a:pt x="380370" y="489633"/>
                </a:cubicBezTo>
                <a:cubicBezTo>
                  <a:pt x="378465" y="491804"/>
                  <a:pt x="376427" y="493928"/>
                  <a:pt x="374951" y="496462"/>
                </a:cubicBezTo>
                <a:cubicBezTo>
                  <a:pt x="366178" y="497634"/>
                  <a:pt x="357444" y="499262"/>
                  <a:pt x="348824" y="501291"/>
                </a:cubicBezTo>
                <a:cubicBezTo>
                  <a:pt x="349195" y="500777"/>
                  <a:pt x="349576" y="500272"/>
                  <a:pt x="349967" y="499739"/>
                </a:cubicBezTo>
                <a:cubicBezTo>
                  <a:pt x="352072" y="496891"/>
                  <a:pt x="354158" y="493986"/>
                  <a:pt x="356186" y="491080"/>
                </a:cubicBezTo>
                <a:cubicBezTo>
                  <a:pt x="358187" y="488242"/>
                  <a:pt x="360130" y="485337"/>
                  <a:pt x="361978" y="482413"/>
                </a:cubicBezTo>
                <a:cubicBezTo>
                  <a:pt x="363759" y="479631"/>
                  <a:pt x="365721" y="476745"/>
                  <a:pt x="367054" y="473716"/>
                </a:cubicBezTo>
                <a:cubicBezTo>
                  <a:pt x="368626" y="470154"/>
                  <a:pt x="364473" y="466992"/>
                  <a:pt x="361549" y="469706"/>
                </a:cubicBezTo>
                <a:cubicBezTo>
                  <a:pt x="359072" y="472021"/>
                  <a:pt x="356910" y="474926"/>
                  <a:pt x="354843" y="477603"/>
                </a:cubicBezTo>
                <a:cubicBezTo>
                  <a:pt x="352672" y="480403"/>
                  <a:pt x="350509" y="483232"/>
                  <a:pt x="348443" y="486108"/>
                </a:cubicBezTo>
                <a:cubicBezTo>
                  <a:pt x="346414" y="488947"/>
                  <a:pt x="344394" y="491776"/>
                  <a:pt x="342432" y="494662"/>
                </a:cubicBezTo>
                <a:cubicBezTo>
                  <a:pt x="340451" y="497548"/>
                  <a:pt x="338479" y="500367"/>
                  <a:pt x="337355" y="503720"/>
                </a:cubicBezTo>
                <a:cubicBezTo>
                  <a:pt x="337298" y="503920"/>
                  <a:pt x="337251" y="504111"/>
                  <a:pt x="337232" y="504292"/>
                </a:cubicBezTo>
                <a:cubicBezTo>
                  <a:pt x="312476" y="511369"/>
                  <a:pt x="288778" y="522132"/>
                  <a:pt x="267251" y="536219"/>
                </a:cubicBezTo>
                <a:cubicBezTo>
                  <a:pt x="267318" y="536019"/>
                  <a:pt x="267413" y="535810"/>
                  <a:pt x="267499" y="535591"/>
                </a:cubicBezTo>
                <a:cubicBezTo>
                  <a:pt x="268766" y="532524"/>
                  <a:pt x="270137" y="529533"/>
                  <a:pt x="271652" y="526571"/>
                </a:cubicBezTo>
                <a:cubicBezTo>
                  <a:pt x="272309" y="525304"/>
                  <a:pt x="272985" y="524037"/>
                  <a:pt x="273681" y="522789"/>
                </a:cubicBezTo>
                <a:cubicBezTo>
                  <a:pt x="285673" y="524094"/>
                  <a:pt x="297979" y="515874"/>
                  <a:pt x="305180" y="506997"/>
                </a:cubicBezTo>
                <a:cubicBezTo>
                  <a:pt x="313981" y="496138"/>
                  <a:pt x="317982" y="482651"/>
                  <a:pt x="321315" y="469316"/>
                </a:cubicBezTo>
                <a:cubicBezTo>
                  <a:pt x="321830" y="467249"/>
                  <a:pt x="319839" y="465487"/>
                  <a:pt x="317839" y="466039"/>
                </a:cubicBezTo>
                <a:cubicBezTo>
                  <a:pt x="303666" y="469944"/>
                  <a:pt x="290245" y="476898"/>
                  <a:pt x="279072" y="486470"/>
                </a:cubicBezTo>
                <a:cubicBezTo>
                  <a:pt x="269518" y="494633"/>
                  <a:pt x="261374" y="508864"/>
                  <a:pt x="268747" y="520913"/>
                </a:cubicBezTo>
                <a:cubicBezTo>
                  <a:pt x="268194" y="521960"/>
                  <a:pt x="267623" y="523018"/>
                  <a:pt x="267090" y="524085"/>
                </a:cubicBezTo>
                <a:cubicBezTo>
                  <a:pt x="265518" y="527237"/>
                  <a:pt x="264099" y="530447"/>
                  <a:pt x="262794" y="533724"/>
                </a:cubicBezTo>
                <a:cubicBezTo>
                  <a:pt x="261898" y="536010"/>
                  <a:pt x="260908" y="538486"/>
                  <a:pt x="260260" y="540963"/>
                </a:cubicBezTo>
                <a:cubicBezTo>
                  <a:pt x="258012" y="542554"/>
                  <a:pt x="255764" y="544173"/>
                  <a:pt x="253554" y="545830"/>
                </a:cubicBezTo>
                <a:cubicBezTo>
                  <a:pt x="249668" y="548754"/>
                  <a:pt x="245887" y="551821"/>
                  <a:pt x="242163" y="554955"/>
                </a:cubicBezTo>
                <a:cubicBezTo>
                  <a:pt x="242124" y="554898"/>
                  <a:pt x="242077" y="554850"/>
                  <a:pt x="242020" y="554812"/>
                </a:cubicBezTo>
                <a:cubicBezTo>
                  <a:pt x="241915" y="554650"/>
                  <a:pt x="241810" y="554507"/>
                  <a:pt x="241696" y="554365"/>
                </a:cubicBezTo>
                <a:cubicBezTo>
                  <a:pt x="241429" y="554012"/>
                  <a:pt x="241143" y="553650"/>
                  <a:pt x="240896" y="553298"/>
                </a:cubicBezTo>
                <a:cubicBezTo>
                  <a:pt x="240343" y="552536"/>
                  <a:pt x="239858" y="551726"/>
                  <a:pt x="239400" y="550907"/>
                </a:cubicBezTo>
                <a:cubicBezTo>
                  <a:pt x="239191" y="550516"/>
                  <a:pt x="238953" y="550126"/>
                  <a:pt x="238762" y="549726"/>
                </a:cubicBezTo>
                <a:cubicBezTo>
                  <a:pt x="238410" y="549050"/>
                  <a:pt x="237905" y="548497"/>
                  <a:pt x="237410" y="547907"/>
                </a:cubicBezTo>
                <a:cubicBezTo>
                  <a:pt x="236371" y="546678"/>
                  <a:pt x="234276" y="546573"/>
                  <a:pt x="232914" y="547173"/>
                </a:cubicBezTo>
                <a:cubicBezTo>
                  <a:pt x="231418" y="547869"/>
                  <a:pt x="230504" y="549326"/>
                  <a:pt x="230504" y="550983"/>
                </a:cubicBezTo>
                <a:cubicBezTo>
                  <a:pt x="230504" y="553460"/>
                  <a:pt x="231818" y="555917"/>
                  <a:pt x="233104" y="557975"/>
                </a:cubicBezTo>
                <a:cubicBezTo>
                  <a:pt x="233742" y="558994"/>
                  <a:pt x="234476" y="559975"/>
                  <a:pt x="235295" y="560880"/>
                </a:cubicBezTo>
                <a:cubicBezTo>
                  <a:pt x="233247" y="562718"/>
                  <a:pt x="231247" y="564623"/>
                  <a:pt x="229256" y="566509"/>
                </a:cubicBezTo>
                <a:cubicBezTo>
                  <a:pt x="228885" y="566137"/>
                  <a:pt x="228494" y="565756"/>
                  <a:pt x="228113" y="565347"/>
                </a:cubicBezTo>
                <a:cubicBezTo>
                  <a:pt x="227846" y="565061"/>
                  <a:pt x="227599" y="564775"/>
                  <a:pt x="227332" y="564490"/>
                </a:cubicBezTo>
                <a:cubicBezTo>
                  <a:pt x="227294" y="564452"/>
                  <a:pt x="227151" y="564280"/>
                  <a:pt x="227027" y="564137"/>
                </a:cubicBezTo>
                <a:cubicBezTo>
                  <a:pt x="226884" y="563956"/>
                  <a:pt x="226561" y="563547"/>
                  <a:pt x="226513" y="563499"/>
                </a:cubicBezTo>
                <a:cubicBezTo>
                  <a:pt x="226313" y="563232"/>
                  <a:pt x="226122" y="562966"/>
                  <a:pt x="225922" y="562699"/>
                </a:cubicBezTo>
                <a:cubicBezTo>
                  <a:pt x="225551" y="562146"/>
                  <a:pt x="225160" y="561613"/>
                  <a:pt x="224779" y="561080"/>
                </a:cubicBezTo>
                <a:cubicBezTo>
                  <a:pt x="223284" y="558832"/>
                  <a:pt x="221712" y="556479"/>
                  <a:pt x="220569" y="554060"/>
                </a:cubicBezTo>
                <a:cubicBezTo>
                  <a:pt x="219788" y="552383"/>
                  <a:pt x="217436" y="551993"/>
                  <a:pt x="215931" y="552669"/>
                </a:cubicBezTo>
                <a:cubicBezTo>
                  <a:pt x="214111" y="553488"/>
                  <a:pt x="213616" y="555231"/>
                  <a:pt x="213921" y="557070"/>
                </a:cubicBezTo>
                <a:cubicBezTo>
                  <a:pt x="213940" y="557174"/>
                  <a:pt x="213959" y="557270"/>
                  <a:pt x="213978" y="557374"/>
                </a:cubicBezTo>
                <a:cubicBezTo>
                  <a:pt x="213978" y="557413"/>
                  <a:pt x="213997" y="557479"/>
                  <a:pt x="214016" y="557574"/>
                </a:cubicBezTo>
                <a:cubicBezTo>
                  <a:pt x="213997" y="557536"/>
                  <a:pt x="213997" y="557508"/>
                  <a:pt x="213978" y="557470"/>
                </a:cubicBezTo>
                <a:cubicBezTo>
                  <a:pt x="213978" y="557527"/>
                  <a:pt x="213978" y="557594"/>
                  <a:pt x="213997" y="557679"/>
                </a:cubicBezTo>
                <a:cubicBezTo>
                  <a:pt x="214016" y="558194"/>
                  <a:pt x="214178" y="558841"/>
                  <a:pt x="214302" y="559375"/>
                </a:cubicBezTo>
                <a:cubicBezTo>
                  <a:pt x="214464" y="560137"/>
                  <a:pt x="214692" y="560851"/>
                  <a:pt x="214959" y="561585"/>
                </a:cubicBezTo>
                <a:cubicBezTo>
                  <a:pt x="215550" y="563185"/>
                  <a:pt x="216264" y="564737"/>
                  <a:pt x="217131" y="566223"/>
                </a:cubicBezTo>
                <a:cubicBezTo>
                  <a:pt x="218607" y="568700"/>
                  <a:pt x="220531" y="571052"/>
                  <a:pt x="222655" y="573053"/>
                </a:cubicBezTo>
                <a:cubicBezTo>
                  <a:pt x="220893" y="574853"/>
                  <a:pt x="219093" y="576653"/>
                  <a:pt x="217379" y="578510"/>
                </a:cubicBezTo>
                <a:cubicBezTo>
                  <a:pt x="212445" y="583844"/>
                  <a:pt x="207787" y="589398"/>
                  <a:pt x="203405" y="595160"/>
                </a:cubicBezTo>
                <a:cubicBezTo>
                  <a:pt x="200395" y="585711"/>
                  <a:pt x="196824" y="576444"/>
                  <a:pt x="192747" y="567385"/>
                </a:cubicBezTo>
                <a:cubicBezTo>
                  <a:pt x="193118" y="566671"/>
                  <a:pt x="193499" y="565976"/>
                  <a:pt x="193890" y="565280"/>
                </a:cubicBezTo>
                <a:cubicBezTo>
                  <a:pt x="197938" y="557994"/>
                  <a:pt x="202091" y="550755"/>
                  <a:pt x="206368" y="543620"/>
                </a:cubicBezTo>
                <a:cubicBezTo>
                  <a:pt x="214816" y="529523"/>
                  <a:pt x="223751" y="515722"/>
                  <a:pt x="233190" y="502282"/>
                </a:cubicBezTo>
                <a:cubicBezTo>
                  <a:pt x="252173" y="475298"/>
                  <a:pt x="273300" y="449799"/>
                  <a:pt x="296236" y="426063"/>
                </a:cubicBezTo>
                <a:cubicBezTo>
                  <a:pt x="316258" y="405327"/>
                  <a:pt x="337698" y="385953"/>
                  <a:pt x="360358" y="368113"/>
                </a:cubicBezTo>
                <a:cubicBezTo>
                  <a:pt x="363225" y="368703"/>
                  <a:pt x="366064" y="369684"/>
                  <a:pt x="368845" y="371075"/>
                </a:cubicBezTo>
                <a:cubicBezTo>
                  <a:pt x="375265" y="374285"/>
                  <a:pt x="380770" y="379200"/>
                  <a:pt x="384571" y="385315"/>
                </a:cubicBezTo>
                <a:cubicBezTo>
                  <a:pt x="388867" y="392287"/>
                  <a:pt x="390133" y="400231"/>
                  <a:pt x="391296" y="408203"/>
                </a:cubicBezTo>
                <a:cubicBezTo>
                  <a:pt x="392505" y="416404"/>
                  <a:pt x="393991" y="424548"/>
                  <a:pt x="398287" y="431768"/>
                </a:cubicBezTo>
                <a:cubicBezTo>
                  <a:pt x="401973" y="437988"/>
                  <a:pt x="407164" y="443055"/>
                  <a:pt x="412993" y="447256"/>
                </a:cubicBezTo>
                <a:cubicBezTo>
                  <a:pt x="425043" y="455952"/>
                  <a:pt x="439406" y="460343"/>
                  <a:pt x="453294" y="465077"/>
                </a:cubicBezTo>
                <a:cubicBezTo>
                  <a:pt x="466962" y="469744"/>
                  <a:pt x="481373" y="475240"/>
                  <a:pt x="491032" y="486489"/>
                </a:cubicBezTo>
                <a:cubicBezTo>
                  <a:pt x="500442" y="497434"/>
                  <a:pt x="502328" y="512797"/>
                  <a:pt x="499157" y="526485"/>
                </a:cubicBezTo>
                <a:cubicBezTo>
                  <a:pt x="491775" y="558079"/>
                  <a:pt x="461333" y="575510"/>
                  <a:pt x="433186" y="586292"/>
                </a:cubicBezTo>
                <a:close/>
                <a:moveTo>
                  <a:pt x="479383" y="518789"/>
                </a:moveTo>
                <a:cubicBezTo>
                  <a:pt x="484860" y="521037"/>
                  <a:pt x="490813" y="517169"/>
                  <a:pt x="492861" y="512016"/>
                </a:cubicBezTo>
                <a:cubicBezTo>
                  <a:pt x="494861" y="506168"/>
                  <a:pt x="489470" y="499929"/>
                  <a:pt x="483659" y="499415"/>
                </a:cubicBezTo>
                <a:cubicBezTo>
                  <a:pt x="472277" y="498862"/>
                  <a:pt x="467848" y="514722"/>
                  <a:pt x="479383" y="518789"/>
                </a:cubicBezTo>
                <a:close/>
                <a:moveTo>
                  <a:pt x="444683" y="513388"/>
                </a:moveTo>
                <a:cubicBezTo>
                  <a:pt x="458532" y="512445"/>
                  <a:pt x="467629" y="495100"/>
                  <a:pt x="456523" y="484956"/>
                </a:cubicBezTo>
                <a:cubicBezTo>
                  <a:pt x="451122" y="480070"/>
                  <a:pt x="443559" y="479612"/>
                  <a:pt x="437216" y="482851"/>
                </a:cubicBezTo>
                <a:cubicBezTo>
                  <a:pt x="422233" y="490271"/>
                  <a:pt x="427872" y="514140"/>
                  <a:pt x="444683" y="513388"/>
                </a:cubicBezTo>
                <a:close/>
                <a:moveTo>
                  <a:pt x="444893" y="505939"/>
                </a:moveTo>
                <a:cubicBezTo>
                  <a:pt x="456532" y="505711"/>
                  <a:pt x="456618" y="488652"/>
                  <a:pt x="444978" y="488290"/>
                </a:cubicBezTo>
                <a:cubicBezTo>
                  <a:pt x="433339" y="488518"/>
                  <a:pt x="433253" y="505577"/>
                  <a:pt x="444893" y="505939"/>
                </a:cubicBezTo>
                <a:close/>
                <a:moveTo>
                  <a:pt x="165839" y="520770"/>
                </a:moveTo>
                <a:cubicBezTo>
                  <a:pt x="158333" y="510435"/>
                  <a:pt x="150170" y="500234"/>
                  <a:pt x="140940" y="491252"/>
                </a:cubicBezTo>
                <a:cubicBezTo>
                  <a:pt x="178726" y="326203"/>
                  <a:pt x="241448" y="151352"/>
                  <a:pt x="387495" y="52749"/>
                </a:cubicBezTo>
                <a:cubicBezTo>
                  <a:pt x="422985" y="29270"/>
                  <a:pt x="472591" y="3600"/>
                  <a:pt x="515301" y="0"/>
                </a:cubicBezTo>
                <a:cubicBezTo>
                  <a:pt x="553925" y="143"/>
                  <a:pt x="560469" y="27899"/>
                  <a:pt x="551506" y="60055"/>
                </a:cubicBezTo>
                <a:cubicBezTo>
                  <a:pt x="537209" y="109376"/>
                  <a:pt x="563469" y="112281"/>
                  <a:pt x="566517" y="155972"/>
                </a:cubicBezTo>
                <a:cubicBezTo>
                  <a:pt x="571594" y="212198"/>
                  <a:pt x="526789" y="239982"/>
                  <a:pt x="505462" y="284169"/>
                </a:cubicBezTo>
                <a:cubicBezTo>
                  <a:pt x="494146" y="285912"/>
                  <a:pt x="483002" y="288750"/>
                  <a:pt x="472182" y="292456"/>
                </a:cubicBezTo>
                <a:cubicBezTo>
                  <a:pt x="450255" y="299980"/>
                  <a:pt x="429615" y="310725"/>
                  <a:pt x="409917" y="323012"/>
                </a:cubicBezTo>
                <a:cubicBezTo>
                  <a:pt x="407278" y="324650"/>
                  <a:pt x="404659" y="326326"/>
                  <a:pt x="402059" y="328041"/>
                </a:cubicBezTo>
                <a:cubicBezTo>
                  <a:pt x="393572" y="333527"/>
                  <a:pt x="385266" y="339290"/>
                  <a:pt x="377122" y="345157"/>
                </a:cubicBezTo>
                <a:cubicBezTo>
                  <a:pt x="370274" y="350082"/>
                  <a:pt x="363521" y="355159"/>
                  <a:pt x="356891" y="360359"/>
                </a:cubicBezTo>
                <a:cubicBezTo>
                  <a:pt x="353805" y="362769"/>
                  <a:pt x="350757" y="365189"/>
                  <a:pt x="347728" y="367665"/>
                </a:cubicBezTo>
                <a:cubicBezTo>
                  <a:pt x="331164" y="381124"/>
                  <a:pt x="315305" y="395440"/>
                  <a:pt x="300189" y="410499"/>
                </a:cubicBezTo>
                <a:cubicBezTo>
                  <a:pt x="276233" y="434350"/>
                  <a:pt x="254221" y="460105"/>
                  <a:pt x="234323" y="487432"/>
                </a:cubicBezTo>
                <a:cubicBezTo>
                  <a:pt x="217569" y="510407"/>
                  <a:pt x="202472" y="534505"/>
                  <a:pt x="189137" y="559622"/>
                </a:cubicBezTo>
                <a:cubicBezTo>
                  <a:pt x="182488" y="546030"/>
                  <a:pt x="174697" y="533000"/>
                  <a:pt x="165839" y="520770"/>
                </a:cubicBezTo>
                <a:close/>
                <a:moveTo>
                  <a:pt x="388124" y="313639"/>
                </a:moveTo>
                <a:cubicBezTo>
                  <a:pt x="380723" y="306600"/>
                  <a:pt x="370169" y="317240"/>
                  <a:pt x="377179" y="324564"/>
                </a:cubicBezTo>
                <a:cubicBezTo>
                  <a:pt x="384552" y="331603"/>
                  <a:pt x="395105" y="320964"/>
                  <a:pt x="388124" y="313639"/>
                </a:cubicBezTo>
                <a:close/>
                <a:moveTo>
                  <a:pt x="416499" y="295313"/>
                </a:moveTo>
                <a:cubicBezTo>
                  <a:pt x="407745" y="286950"/>
                  <a:pt x="395220" y="299590"/>
                  <a:pt x="403526" y="308305"/>
                </a:cubicBezTo>
                <a:cubicBezTo>
                  <a:pt x="412289" y="316668"/>
                  <a:pt x="424824" y="304028"/>
                  <a:pt x="416499" y="295313"/>
                </a:cubicBezTo>
                <a:close/>
                <a:moveTo>
                  <a:pt x="440968" y="266671"/>
                </a:moveTo>
                <a:cubicBezTo>
                  <a:pt x="425852" y="266671"/>
                  <a:pt x="425814" y="290170"/>
                  <a:pt x="440968" y="290170"/>
                </a:cubicBezTo>
                <a:cubicBezTo>
                  <a:pt x="456085" y="290160"/>
                  <a:pt x="456104" y="266671"/>
                  <a:pt x="440968" y="266671"/>
                </a:cubicBezTo>
                <a:close/>
                <a:moveTo>
                  <a:pt x="466391" y="241621"/>
                </a:moveTo>
                <a:cubicBezTo>
                  <a:pt x="460152" y="243764"/>
                  <a:pt x="457104" y="251089"/>
                  <a:pt x="458723" y="257270"/>
                </a:cubicBezTo>
                <a:cubicBezTo>
                  <a:pt x="461057" y="266786"/>
                  <a:pt x="474163" y="270300"/>
                  <a:pt x="480878" y="263119"/>
                </a:cubicBezTo>
                <a:cubicBezTo>
                  <a:pt x="491022" y="252994"/>
                  <a:pt x="479545" y="235744"/>
                  <a:pt x="466391" y="241621"/>
                </a:cubicBezTo>
                <a:close/>
                <a:moveTo>
                  <a:pt x="528675" y="110433"/>
                </a:moveTo>
                <a:cubicBezTo>
                  <a:pt x="525750" y="107899"/>
                  <a:pt x="521778" y="106547"/>
                  <a:pt x="517873" y="106604"/>
                </a:cubicBezTo>
                <a:lnTo>
                  <a:pt x="513130" y="107242"/>
                </a:lnTo>
                <a:cubicBezTo>
                  <a:pt x="511701" y="107833"/>
                  <a:pt x="510282" y="108433"/>
                  <a:pt x="508872" y="109042"/>
                </a:cubicBezTo>
                <a:cubicBezTo>
                  <a:pt x="491365" y="120253"/>
                  <a:pt x="502205" y="146552"/>
                  <a:pt x="522512" y="141856"/>
                </a:cubicBezTo>
                <a:cubicBezTo>
                  <a:pt x="527112" y="140789"/>
                  <a:pt x="530732" y="137255"/>
                  <a:pt x="533275" y="133445"/>
                </a:cubicBezTo>
                <a:lnTo>
                  <a:pt x="535075" y="129188"/>
                </a:lnTo>
                <a:cubicBezTo>
                  <a:pt x="536980" y="122463"/>
                  <a:pt x="534428" y="114424"/>
                  <a:pt x="528675" y="110433"/>
                </a:cubicBezTo>
                <a:close/>
                <a:moveTo>
                  <a:pt x="512434" y="64541"/>
                </a:moveTo>
                <a:cubicBezTo>
                  <a:pt x="499099" y="69875"/>
                  <a:pt x="503252" y="89887"/>
                  <a:pt x="517549" y="89945"/>
                </a:cubicBezTo>
                <a:cubicBezTo>
                  <a:pt x="526141" y="90154"/>
                  <a:pt x="532685" y="81334"/>
                  <a:pt x="530351" y="73152"/>
                </a:cubicBezTo>
                <a:cubicBezTo>
                  <a:pt x="528494" y="65780"/>
                  <a:pt x="519350" y="61017"/>
                  <a:pt x="512434" y="64541"/>
                </a:cubicBezTo>
                <a:close/>
                <a:moveTo>
                  <a:pt x="507672" y="50854"/>
                </a:moveTo>
                <a:cubicBezTo>
                  <a:pt x="524245" y="50854"/>
                  <a:pt x="524265" y="25098"/>
                  <a:pt x="507672" y="25098"/>
                </a:cubicBezTo>
                <a:cubicBezTo>
                  <a:pt x="491098" y="25098"/>
                  <a:pt x="491060" y="50854"/>
                  <a:pt x="507672" y="50854"/>
                </a:cubicBezTo>
                <a:close/>
                <a:moveTo>
                  <a:pt x="499099" y="184052"/>
                </a:moveTo>
                <a:cubicBezTo>
                  <a:pt x="515444" y="199187"/>
                  <a:pt x="537847" y="176546"/>
                  <a:pt x="522807" y="160344"/>
                </a:cubicBezTo>
                <a:cubicBezTo>
                  <a:pt x="506462" y="145209"/>
                  <a:pt x="484069" y="167840"/>
                  <a:pt x="499099" y="184052"/>
                </a:cubicBezTo>
                <a:close/>
                <a:moveTo>
                  <a:pt x="493661" y="233086"/>
                </a:moveTo>
                <a:cubicBezTo>
                  <a:pt x="512682" y="233086"/>
                  <a:pt x="512720" y="203530"/>
                  <a:pt x="493661" y="203530"/>
                </a:cubicBezTo>
                <a:cubicBezTo>
                  <a:pt x="474649" y="203530"/>
                  <a:pt x="474630" y="233086"/>
                  <a:pt x="493661" y="233086"/>
                </a:cubicBezTo>
                <a:close/>
                <a:moveTo>
                  <a:pt x="404821" y="142246"/>
                </a:moveTo>
                <a:cubicBezTo>
                  <a:pt x="402021" y="146485"/>
                  <a:pt x="399220" y="150733"/>
                  <a:pt x="396763" y="155191"/>
                </a:cubicBezTo>
                <a:cubicBezTo>
                  <a:pt x="394201" y="159830"/>
                  <a:pt x="395001" y="167440"/>
                  <a:pt x="400849" y="161573"/>
                </a:cubicBezTo>
                <a:cubicBezTo>
                  <a:pt x="402506" y="159896"/>
                  <a:pt x="409793" y="149666"/>
                  <a:pt x="408764" y="147209"/>
                </a:cubicBezTo>
                <a:cubicBezTo>
                  <a:pt x="411870" y="154515"/>
                  <a:pt x="420756" y="156048"/>
                  <a:pt x="427833" y="155019"/>
                </a:cubicBezTo>
                <a:cubicBezTo>
                  <a:pt x="436368" y="153772"/>
                  <a:pt x="443826" y="148476"/>
                  <a:pt x="451436" y="145094"/>
                </a:cubicBezTo>
                <a:cubicBezTo>
                  <a:pt x="452151" y="144790"/>
                  <a:pt x="452541" y="143904"/>
                  <a:pt x="451884" y="143275"/>
                </a:cubicBezTo>
                <a:cubicBezTo>
                  <a:pt x="442969" y="135169"/>
                  <a:pt x="429281" y="130245"/>
                  <a:pt x="417584" y="134331"/>
                </a:cubicBezTo>
                <a:cubicBezTo>
                  <a:pt x="423680" y="126063"/>
                  <a:pt x="430367" y="118215"/>
                  <a:pt x="437568" y="110804"/>
                </a:cubicBezTo>
                <a:cubicBezTo>
                  <a:pt x="444626" y="113281"/>
                  <a:pt x="456123" y="105651"/>
                  <a:pt x="460580" y="101289"/>
                </a:cubicBezTo>
                <a:cubicBezTo>
                  <a:pt x="467781" y="94498"/>
                  <a:pt x="472772" y="85153"/>
                  <a:pt x="474144" y="75190"/>
                </a:cubicBezTo>
                <a:cubicBezTo>
                  <a:pt x="474353" y="73590"/>
                  <a:pt x="472753" y="72752"/>
                  <a:pt x="471591" y="73781"/>
                </a:cubicBezTo>
                <a:cubicBezTo>
                  <a:pt x="464905" y="79791"/>
                  <a:pt x="455189" y="79810"/>
                  <a:pt x="447617" y="84068"/>
                </a:cubicBezTo>
                <a:cubicBezTo>
                  <a:pt x="441359" y="87239"/>
                  <a:pt x="431024" y="100108"/>
                  <a:pt x="433586" y="107423"/>
                </a:cubicBezTo>
                <a:cubicBezTo>
                  <a:pt x="426081" y="114519"/>
                  <a:pt x="419309" y="122311"/>
                  <a:pt x="413136" y="130493"/>
                </a:cubicBezTo>
                <a:cubicBezTo>
                  <a:pt x="412765" y="120120"/>
                  <a:pt x="407507" y="109795"/>
                  <a:pt x="409603" y="99098"/>
                </a:cubicBezTo>
                <a:cubicBezTo>
                  <a:pt x="409764" y="98050"/>
                  <a:pt x="408393" y="96907"/>
                  <a:pt x="407555" y="97955"/>
                </a:cubicBezTo>
                <a:cubicBezTo>
                  <a:pt x="386552" y="122606"/>
                  <a:pt x="395677" y="142123"/>
                  <a:pt x="404821" y="142246"/>
                </a:cubicBezTo>
                <a:close/>
                <a:moveTo>
                  <a:pt x="371093" y="191786"/>
                </a:moveTo>
                <a:cubicBezTo>
                  <a:pt x="379866" y="200149"/>
                  <a:pt x="392391" y="187509"/>
                  <a:pt x="384085" y="178813"/>
                </a:cubicBezTo>
                <a:cubicBezTo>
                  <a:pt x="375322" y="170450"/>
                  <a:pt x="362787" y="183080"/>
                  <a:pt x="371093" y="191786"/>
                </a:cubicBezTo>
                <a:close/>
                <a:moveTo>
                  <a:pt x="356405" y="243354"/>
                </a:moveTo>
                <a:cubicBezTo>
                  <a:pt x="387171" y="252441"/>
                  <a:pt x="414356" y="221694"/>
                  <a:pt x="408507" y="191948"/>
                </a:cubicBezTo>
                <a:cubicBezTo>
                  <a:pt x="408898" y="194100"/>
                  <a:pt x="405259" y="199082"/>
                  <a:pt x="404088" y="200825"/>
                </a:cubicBezTo>
                <a:cubicBezTo>
                  <a:pt x="402164" y="203664"/>
                  <a:pt x="399792" y="206226"/>
                  <a:pt x="397172" y="208417"/>
                </a:cubicBezTo>
                <a:cubicBezTo>
                  <a:pt x="384390" y="219161"/>
                  <a:pt x="363073" y="222037"/>
                  <a:pt x="352167" y="207150"/>
                </a:cubicBezTo>
                <a:cubicBezTo>
                  <a:pt x="340899" y="191786"/>
                  <a:pt x="351243" y="170412"/>
                  <a:pt x="363197" y="158753"/>
                </a:cubicBezTo>
                <a:cubicBezTo>
                  <a:pt x="318744" y="166297"/>
                  <a:pt x="311990" y="230124"/>
                  <a:pt x="356405" y="243354"/>
                </a:cubicBezTo>
                <a:close/>
                <a:moveTo>
                  <a:pt x="311752" y="275615"/>
                </a:moveTo>
                <a:cubicBezTo>
                  <a:pt x="326259" y="275615"/>
                  <a:pt x="326278" y="253070"/>
                  <a:pt x="311752" y="253070"/>
                </a:cubicBezTo>
                <a:cubicBezTo>
                  <a:pt x="297246" y="253070"/>
                  <a:pt x="297208" y="275615"/>
                  <a:pt x="311752" y="275615"/>
                </a:cubicBezTo>
                <a:close/>
                <a:moveTo>
                  <a:pt x="267385" y="347129"/>
                </a:moveTo>
                <a:cubicBezTo>
                  <a:pt x="308438" y="365665"/>
                  <a:pt x="351338" y="323298"/>
                  <a:pt x="341213" y="281959"/>
                </a:cubicBezTo>
                <a:cubicBezTo>
                  <a:pt x="336574" y="287769"/>
                  <a:pt x="331583" y="293275"/>
                  <a:pt x="325240" y="297218"/>
                </a:cubicBezTo>
                <a:cubicBezTo>
                  <a:pt x="310762" y="307162"/>
                  <a:pt x="286482" y="304505"/>
                  <a:pt x="280263" y="286255"/>
                </a:cubicBezTo>
                <a:cubicBezTo>
                  <a:pt x="274043" y="268891"/>
                  <a:pt x="285606" y="251422"/>
                  <a:pt x="300437" y="242888"/>
                </a:cubicBezTo>
                <a:cubicBezTo>
                  <a:pt x="292807" y="239344"/>
                  <a:pt x="284358" y="241659"/>
                  <a:pt x="276605" y="243354"/>
                </a:cubicBezTo>
                <a:cubicBezTo>
                  <a:pt x="268071" y="245297"/>
                  <a:pt x="259774" y="250860"/>
                  <a:pt x="253450" y="256737"/>
                </a:cubicBezTo>
                <a:cubicBezTo>
                  <a:pt x="225389" y="282321"/>
                  <a:pt x="231380" y="332213"/>
                  <a:pt x="267385" y="347129"/>
                </a:cubicBezTo>
                <a:close/>
                <a:moveTo>
                  <a:pt x="201129" y="415919"/>
                </a:moveTo>
                <a:cubicBezTo>
                  <a:pt x="201186" y="417614"/>
                  <a:pt x="201272" y="419291"/>
                  <a:pt x="201519" y="420967"/>
                </a:cubicBezTo>
                <a:cubicBezTo>
                  <a:pt x="201643" y="421843"/>
                  <a:pt x="201805" y="422710"/>
                  <a:pt x="202034" y="423567"/>
                </a:cubicBezTo>
                <a:cubicBezTo>
                  <a:pt x="202139" y="423958"/>
                  <a:pt x="202281" y="424348"/>
                  <a:pt x="202462" y="424729"/>
                </a:cubicBezTo>
                <a:cubicBezTo>
                  <a:pt x="202443" y="424748"/>
                  <a:pt x="202424" y="424767"/>
                  <a:pt x="202424" y="424786"/>
                </a:cubicBezTo>
                <a:cubicBezTo>
                  <a:pt x="203243" y="427139"/>
                  <a:pt x="203710" y="427263"/>
                  <a:pt x="204386" y="425958"/>
                </a:cubicBezTo>
                <a:cubicBezTo>
                  <a:pt x="206006" y="422786"/>
                  <a:pt x="206844" y="419271"/>
                  <a:pt x="206882" y="415728"/>
                </a:cubicBezTo>
                <a:cubicBezTo>
                  <a:pt x="206901" y="413966"/>
                  <a:pt x="206701" y="412185"/>
                  <a:pt x="206310" y="410470"/>
                </a:cubicBezTo>
                <a:cubicBezTo>
                  <a:pt x="205920" y="408737"/>
                  <a:pt x="205206" y="407156"/>
                  <a:pt x="204491" y="405536"/>
                </a:cubicBezTo>
                <a:cubicBezTo>
                  <a:pt x="204167" y="404784"/>
                  <a:pt x="203101" y="405051"/>
                  <a:pt x="202872" y="405717"/>
                </a:cubicBezTo>
                <a:cubicBezTo>
                  <a:pt x="201719" y="408946"/>
                  <a:pt x="201043" y="412480"/>
                  <a:pt x="201129" y="415919"/>
                </a:cubicBezTo>
                <a:close/>
                <a:moveTo>
                  <a:pt x="192309" y="438579"/>
                </a:moveTo>
                <a:cubicBezTo>
                  <a:pt x="195004" y="440541"/>
                  <a:pt x="197995" y="442017"/>
                  <a:pt x="201148" y="443055"/>
                </a:cubicBezTo>
                <a:cubicBezTo>
                  <a:pt x="199986" y="446389"/>
                  <a:pt x="199005" y="449790"/>
                  <a:pt x="198281" y="453247"/>
                </a:cubicBezTo>
                <a:cubicBezTo>
                  <a:pt x="196538" y="461610"/>
                  <a:pt x="195481" y="470106"/>
                  <a:pt x="194433" y="478574"/>
                </a:cubicBezTo>
                <a:cubicBezTo>
                  <a:pt x="193861" y="483070"/>
                  <a:pt x="193242" y="487556"/>
                  <a:pt x="192366" y="491995"/>
                </a:cubicBezTo>
                <a:cubicBezTo>
                  <a:pt x="191461" y="496662"/>
                  <a:pt x="189708" y="501263"/>
                  <a:pt x="189194" y="505987"/>
                </a:cubicBezTo>
                <a:cubicBezTo>
                  <a:pt x="188927" y="508502"/>
                  <a:pt x="192471" y="509178"/>
                  <a:pt x="193671" y="507273"/>
                </a:cubicBezTo>
                <a:cubicBezTo>
                  <a:pt x="195938" y="503730"/>
                  <a:pt x="196719" y="499196"/>
                  <a:pt x="197538" y="495138"/>
                </a:cubicBezTo>
                <a:cubicBezTo>
                  <a:pt x="198338" y="491090"/>
                  <a:pt x="198929" y="487013"/>
                  <a:pt x="199481" y="482927"/>
                </a:cubicBezTo>
                <a:cubicBezTo>
                  <a:pt x="200548" y="474745"/>
                  <a:pt x="201053" y="466439"/>
                  <a:pt x="202615" y="458324"/>
                </a:cubicBezTo>
                <a:cubicBezTo>
                  <a:pt x="203396" y="454352"/>
                  <a:pt x="204358" y="450428"/>
                  <a:pt x="205596" y="446599"/>
                </a:cubicBezTo>
                <a:cubicBezTo>
                  <a:pt x="206168" y="447008"/>
                  <a:pt x="206806" y="447351"/>
                  <a:pt x="207396" y="447665"/>
                </a:cubicBezTo>
                <a:cubicBezTo>
                  <a:pt x="208558" y="448294"/>
                  <a:pt x="209768" y="448828"/>
                  <a:pt x="210997" y="449266"/>
                </a:cubicBezTo>
                <a:cubicBezTo>
                  <a:pt x="213473" y="450171"/>
                  <a:pt x="216150" y="450675"/>
                  <a:pt x="218788" y="450799"/>
                </a:cubicBezTo>
                <a:cubicBezTo>
                  <a:pt x="224103" y="451047"/>
                  <a:pt x="229485" y="449818"/>
                  <a:pt x="234009" y="447018"/>
                </a:cubicBezTo>
                <a:cubicBezTo>
                  <a:pt x="234790" y="446532"/>
                  <a:pt x="234771" y="445541"/>
                  <a:pt x="234066" y="445018"/>
                </a:cubicBezTo>
                <a:cubicBezTo>
                  <a:pt x="229056" y="441417"/>
                  <a:pt x="222855" y="439674"/>
                  <a:pt x="216797" y="439969"/>
                </a:cubicBezTo>
                <a:cubicBezTo>
                  <a:pt x="217979" y="439169"/>
                  <a:pt x="219112" y="438312"/>
                  <a:pt x="220198" y="437407"/>
                </a:cubicBezTo>
                <a:cubicBezTo>
                  <a:pt x="223979" y="434292"/>
                  <a:pt x="227132" y="430511"/>
                  <a:pt x="229609" y="426301"/>
                </a:cubicBezTo>
                <a:cubicBezTo>
                  <a:pt x="230142" y="425377"/>
                  <a:pt x="229304" y="424339"/>
                  <a:pt x="228304" y="424539"/>
                </a:cubicBezTo>
                <a:cubicBezTo>
                  <a:pt x="223132" y="425482"/>
                  <a:pt x="218217" y="427853"/>
                  <a:pt x="214235" y="431330"/>
                </a:cubicBezTo>
                <a:cubicBezTo>
                  <a:pt x="212454" y="432883"/>
                  <a:pt x="210835" y="434721"/>
                  <a:pt x="209473" y="436664"/>
                </a:cubicBezTo>
                <a:cubicBezTo>
                  <a:pt x="209797" y="435988"/>
                  <a:pt x="210111" y="435293"/>
                  <a:pt x="210454" y="434616"/>
                </a:cubicBezTo>
                <a:cubicBezTo>
                  <a:pt x="213464" y="428730"/>
                  <a:pt x="217226" y="423186"/>
                  <a:pt x="221112" y="417786"/>
                </a:cubicBezTo>
                <a:cubicBezTo>
                  <a:pt x="222913" y="418357"/>
                  <a:pt x="224999" y="418414"/>
                  <a:pt x="226780" y="418376"/>
                </a:cubicBezTo>
                <a:cubicBezTo>
                  <a:pt x="229418" y="418338"/>
                  <a:pt x="232057" y="417890"/>
                  <a:pt x="234609" y="417185"/>
                </a:cubicBezTo>
                <a:cubicBezTo>
                  <a:pt x="240524" y="415509"/>
                  <a:pt x="245658" y="412280"/>
                  <a:pt x="250992" y="409346"/>
                </a:cubicBezTo>
                <a:cubicBezTo>
                  <a:pt x="251897" y="408851"/>
                  <a:pt x="251811" y="407337"/>
                  <a:pt x="250745" y="407079"/>
                </a:cubicBezTo>
                <a:cubicBezTo>
                  <a:pt x="244896" y="405632"/>
                  <a:pt x="238448" y="405956"/>
                  <a:pt x="232514" y="407851"/>
                </a:cubicBezTo>
                <a:cubicBezTo>
                  <a:pt x="241477" y="401003"/>
                  <a:pt x="248611" y="391916"/>
                  <a:pt x="253097" y="381467"/>
                </a:cubicBezTo>
                <a:cubicBezTo>
                  <a:pt x="254774" y="377542"/>
                  <a:pt x="256060" y="373485"/>
                  <a:pt x="256945" y="369313"/>
                </a:cubicBezTo>
                <a:cubicBezTo>
                  <a:pt x="257126" y="368494"/>
                  <a:pt x="256412" y="367408"/>
                  <a:pt x="255450" y="367741"/>
                </a:cubicBezTo>
                <a:cubicBezTo>
                  <a:pt x="240048" y="373351"/>
                  <a:pt x="230294" y="387220"/>
                  <a:pt x="224627" y="402022"/>
                </a:cubicBezTo>
                <a:cubicBezTo>
                  <a:pt x="223732" y="404308"/>
                  <a:pt x="222808" y="406708"/>
                  <a:pt x="222065" y="409156"/>
                </a:cubicBezTo>
                <a:cubicBezTo>
                  <a:pt x="221884" y="409356"/>
                  <a:pt x="221712" y="409546"/>
                  <a:pt x="221531" y="409766"/>
                </a:cubicBezTo>
                <a:cubicBezTo>
                  <a:pt x="225341" y="398907"/>
                  <a:pt x="226846" y="387096"/>
                  <a:pt x="220912" y="376647"/>
                </a:cubicBezTo>
                <a:cubicBezTo>
                  <a:pt x="218969" y="373247"/>
                  <a:pt x="216350" y="370265"/>
                  <a:pt x="213083" y="368094"/>
                </a:cubicBezTo>
                <a:cubicBezTo>
                  <a:pt x="212406" y="367646"/>
                  <a:pt x="211425" y="368075"/>
                  <a:pt x="211225" y="368827"/>
                </a:cubicBezTo>
                <a:cubicBezTo>
                  <a:pt x="207749" y="382162"/>
                  <a:pt x="208215" y="396421"/>
                  <a:pt x="212654" y="409470"/>
                </a:cubicBezTo>
                <a:cubicBezTo>
                  <a:pt x="213264" y="411251"/>
                  <a:pt x="213921" y="413033"/>
                  <a:pt x="214740" y="414728"/>
                </a:cubicBezTo>
                <a:cubicBezTo>
                  <a:pt x="215045" y="415366"/>
                  <a:pt x="215331" y="416033"/>
                  <a:pt x="215635" y="416652"/>
                </a:cubicBezTo>
                <a:cubicBezTo>
                  <a:pt x="215293" y="417100"/>
                  <a:pt x="214940" y="417528"/>
                  <a:pt x="214588" y="417967"/>
                </a:cubicBezTo>
                <a:cubicBezTo>
                  <a:pt x="211892" y="421529"/>
                  <a:pt x="209539" y="425329"/>
                  <a:pt x="207387" y="429235"/>
                </a:cubicBezTo>
                <a:cubicBezTo>
                  <a:pt x="205815" y="432073"/>
                  <a:pt x="204396" y="434959"/>
                  <a:pt x="203148" y="437931"/>
                </a:cubicBezTo>
                <a:cubicBezTo>
                  <a:pt x="202758" y="433988"/>
                  <a:pt x="201672" y="430054"/>
                  <a:pt x="200329" y="426501"/>
                </a:cubicBezTo>
                <a:cubicBezTo>
                  <a:pt x="197995" y="420386"/>
                  <a:pt x="194480" y="414757"/>
                  <a:pt x="189956" y="410032"/>
                </a:cubicBezTo>
                <a:cubicBezTo>
                  <a:pt x="187375" y="407356"/>
                  <a:pt x="184479" y="404984"/>
                  <a:pt x="181345" y="402993"/>
                </a:cubicBezTo>
                <a:cubicBezTo>
                  <a:pt x="180669" y="402546"/>
                  <a:pt x="179650" y="402936"/>
                  <a:pt x="179479" y="403727"/>
                </a:cubicBezTo>
                <a:cubicBezTo>
                  <a:pt x="176297" y="416833"/>
                  <a:pt x="181384" y="430682"/>
                  <a:pt x="192309" y="438579"/>
                </a:cubicBezTo>
                <a:close/>
              </a:path>
            </a:pathLst>
          </a:custGeom>
          <a:solidFill>
            <a:srgbClr val="F6DCE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26" name="任意多边形: 形状 1025">
            <a:extLst>
              <a:ext uri="{FF2B5EF4-FFF2-40B4-BE49-F238E27FC236}">
                <a16:creationId xmlns:a16="http://schemas.microsoft.com/office/drawing/2014/main" id="{25AD80C5-5A39-D4A8-5D76-4A706656F56F}"/>
              </a:ext>
            </a:extLst>
          </p:cNvPr>
          <p:cNvSpPr/>
          <p:nvPr/>
        </p:nvSpPr>
        <p:spPr>
          <a:xfrm>
            <a:off x="80432" y="4326482"/>
            <a:ext cx="1951567" cy="2048881"/>
          </a:xfrm>
          <a:custGeom>
            <a:avLst/>
            <a:gdLst>
              <a:gd name="connsiteX0" fmla="*/ 3930715 w 5226472"/>
              <a:gd name="connsiteY0" fmla="*/ 2318244 h 5487088"/>
              <a:gd name="connsiteX1" fmla="*/ 2687452 w 5226472"/>
              <a:gd name="connsiteY1" fmla="*/ 887823 h 5487088"/>
              <a:gd name="connsiteX2" fmla="*/ 3295715 w 5226472"/>
              <a:gd name="connsiteY2" fmla="*/ 1770139 h 5487088"/>
              <a:gd name="connsiteX3" fmla="*/ 3710136 w 5226472"/>
              <a:gd name="connsiteY3" fmla="*/ 2471981 h 5487088"/>
              <a:gd name="connsiteX4" fmla="*/ 3596504 w 5226472"/>
              <a:gd name="connsiteY4" fmla="*/ 2244718 h 5487088"/>
              <a:gd name="connsiteX5" fmla="*/ 2259662 w 5226472"/>
              <a:gd name="connsiteY5" fmla="*/ 740770 h 5487088"/>
              <a:gd name="connsiteX6" fmla="*/ 695557 w 5226472"/>
              <a:gd name="connsiteY6" fmla="*/ 18876 h 5487088"/>
              <a:gd name="connsiteX7" fmla="*/ 120715 w 5226472"/>
              <a:gd name="connsiteY7" fmla="*/ 312981 h 5487088"/>
              <a:gd name="connsiteX8" fmla="*/ 207609 w 5226472"/>
              <a:gd name="connsiteY8" fmla="*/ 546928 h 5487088"/>
              <a:gd name="connsiteX9" fmla="*/ 327925 w 5226472"/>
              <a:gd name="connsiteY9" fmla="*/ 820981 h 5487088"/>
              <a:gd name="connsiteX10" fmla="*/ 388083 w 5226472"/>
              <a:gd name="connsiteY10" fmla="*/ 1008139 h 5487088"/>
              <a:gd name="connsiteX11" fmla="*/ 448241 w 5226472"/>
              <a:gd name="connsiteY11" fmla="*/ 1262139 h 5487088"/>
              <a:gd name="connsiteX12" fmla="*/ 521767 w 5226472"/>
              <a:gd name="connsiteY12" fmla="*/ 1542876 h 5487088"/>
              <a:gd name="connsiteX13" fmla="*/ 601978 w 5226472"/>
              <a:gd name="connsiteY13" fmla="*/ 1903823 h 5487088"/>
              <a:gd name="connsiteX14" fmla="*/ 702241 w 5226472"/>
              <a:gd name="connsiteY14" fmla="*/ 2191244 h 5487088"/>
              <a:gd name="connsiteX15" fmla="*/ 829241 w 5226472"/>
              <a:gd name="connsiteY15" fmla="*/ 2545507 h 5487088"/>
              <a:gd name="connsiteX16" fmla="*/ 1069873 w 5226472"/>
              <a:gd name="connsiteY16" fmla="*/ 2705928 h 5487088"/>
              <a:gd name="connsiteX17" fmla="*/ 2065820 w 5226472"/>
              <a:gd name="connsiteY17" fmla="*/ 2324928 h 5487088"/>
              <a:gd name="connsiteX18" fmla="*/ 3476189 w 5226472"/>
              <a:gd name="connsiteY18" fmla="*/ 2525455 h 5487088"/>
              <a:gd name="connsiteX19" fmla="*/ 3529662 w 5226472"/>
              <a:gd name="connsiteY19" fmla="*/ 2565560 h 5487088"/>
              <a:gd name="connsiteX20" fmla="*/ 3489557 w 5226472"/>
              <a:gd name="connsiteY20" fmla="*/ 2552192 h 5487088"/>
              <a:gd name="connsiteX21" fmla="*/ 2954820 w 5226472"/>
              <a:gd name="connsiteY21" fmla="*/ 2318244 h 5487088"/>
              <a:gd name="connsiteX22" fmla="*/ 1370662 w 5226472"/>
              <a:gd name="connsiteY22" fmla="*/ 2538823 h 5487088"/>
              <a:gd name="connsiteX23" fmla="*/ 909451 w 5226472"/>
              <a:gd name="connsiteY23" fmla="*/ 2986665 h 5487088"/>
              <a:gd name="connsiteX24" fmla="*/ 675504 w 5226472"/>
              <a:gd name="connsiteY24" fmla="*/ 3621665 h 5487088"/>
              <a:gd name="connsiteX25" fmla="*/ 829241 w 5226472"/>
              <a:gd name="connsiteY25" fmla="*/ 4016034 h 5487088"/>
              <a:gd name="connsiteX26" fmla="*/ 762399 w 5226472"/>
              <a:gd name="connsiteY26" fmla="*/ 4276718 h 5487088"/>
              <a:gd name="connsiteX27" fmla="*/ 468294 w 5226472"/>
              <a:gd name="connsiteY27" fmla="*/ 4878297 h 5487088"/>
              <a:gd name="connsiteX28" fmla="*/ 399 w 5226472"/>
              <a:gd name="connsiteY28" fmla="*/ 5406350 h 5487088"/>
              <a:gd name="connsiteX29" fmla="*/ 956241 w 5226472"/>
              <a:gd name="connsiteY29" fmla="*/ 4878297 h 5487088"/>
              <a:gd name="connsiteX30" fmla="*/ 1384030 w 5226472"/>
              <a:gd name="connsiteY30" fmla="*/ 5352876 h 5487088"/>
              <a:gd name="connsiteX31" fmla="*/ 1805136 w 5226472"/>
              <a:gd name="connsiteY31" fmla="*/ 4978560 h 5487088"/>
              <a:gd name="connsiteX32" fmla="*/ 2540399 w 5226472"/>
              <a:gd name="connsiteY32" fmla="*/ 3855613 h 5487088"/>
              <a:gd name="connsiteX33" fmla="*/ 2934767 w 5226472"/>
              <a:gd name="connsiteY33" fmla="*/ 4196507 h 5487088"/>
              <a:gd name="connsiteX34" fmla="*/ 3101873 w 5226472"/>
              <a:gd name="connsiteY34" fmla="*/ 3889034 h 5487088"/>
              <a:gd name="connsiteX35" fmla="*/ 3716820 w 5226472"/>
              <a:gd name="connsiteY35" fmla="*/ 3381034 h 5487088"/>
              <a:gd name="connsiteX36" fmla="*/ 3857189 w 5226472"/>
              <a:gd name="connsiteY36" fmla="*/ 3207244 h 5487088"/>
              <a:gd name="connsiteX37" fmla="*/ 4325083 w 5226472"/>
              <a:gd name="connsiteY37" fmla="*/ 3213928 h 5487088"/>
              <a:gd name="connsiteX38" fmla="*/ 4579084 w 5226472"/>
              <a:gd name="connsiteY38" fmla="*/ 3461244 h 5487088"/>
              <a:gd name="connsiteX39" fmla="*/ 4686031 w 5226472"/>
              <a:gd name="connsiteY39" fmla="*/ 3568192 h 5487088"/>
              <a:gd name="connsiteX40" fmla="*/ 4452083 w 5226472"/>
              <a:gd name="connsiteY40" fmla="*/ 3307507 h 5487088"/>
              <a:gd name="connsiteX41" fmla="*/ 4385241 w 5226472"/>
              <a:gd name="connsiteY41" fmla="*/ 3213928 h 5487088"/>
              <a:gd name="connsiteX42" fmla="*/ 4659294 w 5226472"/>
              <a:gd name="connsiteY42" fmla="*/ 3367665 h 5487088"/>
              <a:gd name="connsiteX43" fmla="*/ 4425347 w 5226472"/>
              <a:gd name="connsiteY43" fmla="*/ 3160455 h 5487088"/>
              <a:gd name="connsiteX44" fmla="*/ 4345136 w 5226472"/>
              <a:gd name="connsiteY44" fmla="*/ 3167139 h 5487088"/>
              <a:gd name="connsiteX45" fmla="*/ 4157978 w 5226472"/>
              <a:gd name="connsiteY45" fmla="*/ 2959928 h 5487088"/>
              <a:gd name="connsiteX46" fmla="*/ 4345136 w 5226472"/>
              <a:gd name="connsiteY46" fmla="*/ 2906455 h 5487088"/>
              <a:gd name="connsiteX47" fmla="*/ 4605820 w 5226472"/>
              <a:gd name="connsiteY47" fmla="*/ 3187192 h 5487088"/>
              <a:gd name="connsiteX48" fmla="*/ 4732820 w 5226472"/>
              <a:gd name="connsiteY48" fmla="*/ 3314192 h 5487088"/>
              <a:gd name="connsiteX49" fmla="*/ 4378557 w 5226472"/>
              <a:gd name="connsiteY49" fmla="*/ 2899771 h 5487088"/>
              <a:gd name="connsiteX50" fmla="*/ 4706084 w 5226472"/>
              <a:gd name="connsiteY50" fmla="*/ 3120349 h 5487088"/>
              <a:gd name="connsiteX51" fmla="*/ 4679347 w 5226472"/>
              <a:gd name="connsiteY51" fmla="*/ 3033455 h 5487088"/>
              <a:gd name="connsiteX52" fmla="*/ 4345136 w 5226472"/>
              <a:gd name="connsiteY52" fmla="*/ 2859665 h 5487088"/>
              <a:gd name="connsiteX53" fmla="*/ 3977504 w 5226472"/>
              <a:gd name="connsiteY53" fmla="*/ 2939876 h 5487088"/>
              <a:gd name="connsiteX54" fmla="*/ 3903978 w 5226472"/>
              <a:gd name="connsiteY54" fmla="*/ 2946560 h 5487088"/>
              <a:gd name="connsiteX55" fmla="*/ 3930715 w 5226472"/>
              <a:gd name="connsiteY55" fmla="*/ 2933192 h 5487088"/>
              <a:gd name="connsiteX56" fmla="*/ 4284978 w 5226472"/>
              <a:gd name="connsiteY56" fmla="*/ 2545507 h 5487088"/>
              <a:gd name="connsiteX57" fmla="*/ 4732820 w 5226472"/>
              <a:gd name="connsiteY57" fmla="*/ 2953244 h 5487088"/>
              <a:gd name="connsiteX58" fmla="*/ 4752873 w 5226472"/>
              <a:gd name="connsiteY58" fmla="*/ 2953244 h 5487088"/>
              <a:gd name="connsiteX59" fmla="*/ 4365189 w 5226472"/>
              <a:gd name="connsiteY59" fmla="*/ 2558876 h 5487088"/>
              <a:gd name="connsiteX60" fmla="*/ 4271610 w 5226472"/>
              <a:gd name="connsiteY60" fmla="*/ 2298192 h 5487088"/>
              <a:gd name="connsiteX61" fmla="*/ 4264926 w 5226472"/>
              <a:gd name="connsiteY61" fmla="*/ 2405139 h 5487088"/>
              <a:gd name="connsiteX62" fmla="*/ 4231505 w 5226472"/>
              <a:gd name="connsiteY62" fmla="*/ 2304876 h 5487088"/>
              <a:gd name="connsiteX63" fmla="*/ 5220768 w 5226472"/>
              <a:gd name="connsiteY63" fmla="*/ 1763455 h 5487088"/>
              <a:gd name="connsiteX64" fmla="*/ 5160610 w 5226472"/>
              <a:gd name="connsiteY64" fmla="*/ 1816928 h 5487088"/>
              <a:gd name="connsiteX65" fmla="*/ 4157978 w 5226472"/>
              <a:gd name="connsiteY65" fmla="*/ 2291507 h 5487088"/>
              <a:gd name="connsiteX66" fmla="*/ 4057715 w 5226472"/>
              <a:gd name="connsiteY66" fmla="*/ 2498718 h 5487088"/>
              <a:gd name="connsiteX67" fmla="*/ 4024294 w 5226472"/>
              <a:gd name="connsiteY67" fmla="*/ 2371718 h 5487088"/>
              <a:gd name="connsiteX68" fmla="*/ 4151294 w 5226472"/>
              <a:gd name="connsiteY68" fmla="*/ 2311560 h 5487088"/>
              <a:gd name="connsiteX69" fmla="*/ 4191399 w 5226472"/>
              <a:gd name="connsiteY69" fmla="*/ 1549560 h 5487088"/>
              <a:gd name="connsiteX70" fmla="*/ 4077768 w 5226472"/>
              <a:gd name="connsiteY70" fmla="*/ 1516139 h 5487088"/>
              <a:gd name="connsiteX71" fmla="*/ 4097820 w 5226472"/>
              <a:gd name="connsiteY71" fmla="*/ 2090981 h 5487088"/>
              <a:gd name="connsiteX72" fmla="*/ 3930715 w 5226472"/>
              <a:gd name="connsiteY72" fmla="*/ 2324928 h 5487088"/>
              <a:gd name="connsiteX73" fmla="*/ 3930715 w 5226472"/>
              <a:gd name="connsiteY73" fmla="*/ 2318244 h 5487088"/>
              <a:gd name="connsiteX74" fmla="*/ 2192820 w 5226472"/>
              <a:gd name="connsiteY74" fmla="*/ 4310139 h 5487088"/>
              <a:gd name="connsiteX75" fmla="*/ 1009715 w 5226472"/>
              <a:gd name="connsiteY75" fmla="*/ 4724560 h 5487088"/>
              <a:gd name="connsiteX76" fmla="*/ 2192820 w 5226472"/>
              <a:gd name="connsiteY76" fmla="*/ 4310139 h 5487088"/>
              <a:gd name="connsiteX77" fmla="*/ 2353241 w 5226472"/>
              <a:gd name="connsiteY77" fmla="*/ 3681823 h 5487088"/>
              <a:gd name="connsiteX78" fmla="*/ 869346 w 5226472"/>
              <a:gd name="connsiteY78" fmla="*/ 4196507 h 5487088"/>
              <a:gd name="connsiteX79" fmla="*/ 2353241 w 5226472"/>
              <a:gd name="connsiteY79" fmla="*/ 3681823 h 5487088"/>
              <a:gd name="connsiteX80" fmla="*/ 2440136 w 5226472"/>
              <a:gd name="connsiteY80" fmla="*/ 3033455 h 5487088"/>
              <a:gd name="connsiteX81" fmla="*/ 956241 w 5226472"/>
              <a:gd name="connsiteY81" fmla="*/ 3548139 h 5487088"/>
              <a:gd name="connsiteX82" fmla="*/ 2440136 w 5226472"/>
              <a:gd name="connsiteY82" fmla="*/ 3033455 h 5487088"/>
              <a:gd name="connsiteX83" fmla="*/ 2707504 w 5226472"/>
              <a:gd name="connsiteY83" fmla="*/ 2592297 h 5487088"/>
              <a:gd name="connsiteX84" fmla="*/ 1183504 w 5226472"/>
              <a:gd name="connsiteY84" fmla="*/ 3006718 h 5487088"/>
              <a:gd name="connsiteX85" fmla="*/ 2707504 w 5226472"/>
              <a:gd name="connsiteY85" fmla="*/ 2592297 h 5487088"/>
              <a:gd name="connsiteX86" fmla="*/ 3583136 w 5226472"/>
              <a:gd name="connsiteY86" fmla="*/ 2786139 h 5487088"/>
              <a:gd name="connsiteX87" fmla="*/ 3629925 w 5226472"/>
              <a:gd name="connsiteY87" fmla="*/ 3207244 h 5487088"/>
              <a:gd name="connsiteX88" fmla="*/ 3803715 w 5226472"/>
              <a:gd name="connsiteY88" fmla="*/ 3200560 h 5487088"/>
              <a:gd name="connsiteX89" fmla="*/ 3623241 w 5226472"/>
              <a:gd name="connsiteY89" fmla="*/ 3200560 h 5487088"/>
              <a:gd name="connsiteX90" fmla="*/ 3616557 w 5226472"/>
              <a:gd name="connsiteY90" fmla="*/ 3187192 h 5487088"/>
              <a:gd name="connsiteX91" fmla="*/ 3589820 w 5226472"/>
              <a:gd name="connsiteY91" fmla="*/ 3060192 h 5487088"/>
              <a:gd name="connsiteX92" fmla="*/ 3583136 w 5226472"/>
              <a:gd name="connsiteY92" fmla="*/ 2786139 h 5487088"/>
              <a:gd name="connsiteX93" fmla="*/ 3663346 w 5226472"/>
              <a:gd name="connsiteY93" fmla="*/ 2819560 h 5487088"/>
              <a:gd name="connsiteX94" fmla="*/ 3656662 w 5226472"/>
              <a:gd name="connsiteY94" fmla="*/ 3140402 h 5487088"/>
              <a:gd name="connsiteX95" fmla="*/ 3783662 w 5226472"/>
              <a:gd name="connsiteY95" fmla="*/ 3147086 h 5487088"/>
              <a:gd name="connsiteX96" fmla="*/ 3656662 w 5226472"/>
              <a:gd name="connsiteY96" fmla="*/ 3133718 h 5487088"/>
              <a:gd name="connsiteX97" fmla="*/ 3649978 w 5226472"/>
              <a:gd name="connsiteY97" fmla="*/ 3127034 h 5487088"/>
              <a:gd name="connsiteX98" fmla="*/ 3643294 w 5226472"/>
              <a:gd name="connsiteY98" fmla="*/ 3026771 h 5487088"/>
              <a:gd name="connsiteX99" fmla="*/ 3663346 w 5226472"/>
              <a:gd name="connsiteY99" fmla="*/ 2819560 h 5487088"/>
              <a:gd name="connsiteX100" fmla="*/ 3870557 w 5226472"/>
              <a:gd name="connsiteY100" fmla="*/ 2806192 h 5487088"/>
              <a:gd name="connsiteX101" fmla="*/ 3743557 w 5226472"/>
              <a:gd name="connsiteY101" fmla="*/ 3093613 h 5487088"/>
              <a:gd name="connsiteX102" fmla="*/ 3857189 w 5226472"/>
              <a:gd name="connsiteY102" fmla="*/ 3147086 h 5487088"/>
              <a:gd name="connsiteX103" fmla="*/ 3743557 w 5226472"/>
              <a:gd name="connsiteY103" fmla="*/ 3086928 h 5487088"/>
              <a:gd name="connsiteX104" fmla="*/ 3743557 w 5226472"/>
              <a:gd name="connsiteY104" fmla="*/ 3080244 h 5487088"/>
              <a:gd name="connsiteX105" fmla="*/ 3776978 w 5226472"/>
              <a:gd name="connsiteY105" fmla="*/ 2979981 h 5487088"/>
              <a:gd name="connsiteX106" fmla="*/ 3870557 w 5226472"/>
              <a:gd name="connsiteY106" fmla="*/ 2806192 h 5487088"/>
              <a:gd name="connsiteX107" fmla="*/ 3837136 w 5226472"/>
              <a:gd name="connsiteY107" fmla="*/ 2993349 h 5487088"/>
              <a:gd name="connsiteX108" fmla="*/ 3970820 w 5226472"/>
              <a:gd name="connsiteY108" fmla="*/ 2705928 h 5487088"/>
              <a:gd name="connsiteX109" fmla="*/ 3863873 w 5226472"/>
              <a:gd name="connsiteY109" fmla="*/ 2645771 h 5487088"/>
              <a:gd name="connsiteX110" fmla="*/ 3970820 w 5226472"/>
              <a:gd name="connsiteY110" fmla="*/ 2712613 h 5487088"/>
              <a:gd name="connsiteX111" fmla="*/ 3970820 w 5226472"/>
              <a:gd name="connsiteY111" fmla="*/ 2719297 h 5487088"/>
              <a:gd name="connsiteX112" fmla="*/ 3937399 w 5226472"/>
              <a:gd name="connsiteY112" fmla="*/ 2812876 h 5487088"/>
              <a:gd name="connsiteX113" fmla="*/ 3837136 w 5226472"/>
              <a:gd name="connsiteY113" fmla="*/ 2993349 h 5487088"/>
              <a:gd name="connsiteX114" fmla="*/ 2867925 w 5226472"/>
              <a:gd name="connsiteY114" fmla="*/ 4136349 h 5487088"/>
              <a:gd name="connsiteX115" fmla="*/ 2573820 w 5226472"/>
              <a:gd name="connsiteY115" fmla="*/ 4009349 h 5487088"/>
              <a:gd name="connsiteX116" fmla="*/ 2867925 w 5226472"/>
              <a:gd name="connsiteY116" fmla="*/ 4136349 h 5487088"/>
              <a:gd name="connsiteX117" fmla="*/ 2908031 w 5226472"/>
              <a:gd name="connsiteY117" fmla="*/ 4016034 h 5487088"/>
              <a:gd name="connsiteX118" fmla="*/ 2613925 w 5226472"/>
              <a:gd name="connsiteY118" fmla="*/ 3895718 h 5487088"/>
              <a:gd name="connsiteX119" fmla="*/ 2908031 w 5226472"/>
              <a:gd name="connsiteY119" fmla="*/ 4016034 h 5487088"/>
              <a:gd name="connsiteX120" fmla="*/ 3001610 w 5226472"/>
              <a:gd name="connsiteY120" fmla="*/ 3942507 h 5487088"/>
              <a:gd name="connsiteX121" fmla="*/ 2707504 w 5226472"/>
              <a:gd name="connsiteY121" fmla="*/ 3762034 h 5487088"/>
              <a:gd name="connsiteX122" fmla="*/ 3001610 w 5226472"/>
              <a:gd name="connsiteY122" fmla="*/ 3942507 h 5487088"/>
              <a:gd name="connsiteX123" fmla="*/ 3088504 w 5226472"/>
              <a:gd name="connsiteY123" fmla="*/ 3802139 h 5487088"/>
              <a:gd name="connsiteX124" fmla="*/ 2794399 w 5226472"/>
              <a:gd name="connsiteY124" fmla="*/ 3614981 h 5487088"/>
              <a:gd name="connsiteX125" fmla="*/ 3088504 w 5226472"/>
              <a:gd name="connsiteY125" fmla="*/ 3802139 h 5487088"/>
              <a:gd name="connsiteX126" fmla="*/ 3208820 w 5226472"/>
              <a:gd name="connsiteY126" fmla="*/ 3681823 h 5487088"/>
              <a:gd name="connsiteX127" fmla="*/ 2914715 w 5226472"/>
              <a:gd name="connsiteY127" fmla="*/ 3461244 h 5487088"/>
              <a:gd name="connsiteX128" fmla="*/ 3208820 w 5226472"/>
              <a:gd name="connsiteY128" fmla="*/ 3681823 h 5487088"/>
              <a:gd name="connsiteX129" fmla="*/ 3489557 w 5226472"/>
              <a:gd name="connsiteY129" fmla="*/ 3441192 h 5487088"/>
              <a:gd name="connsiteX130" fmla="*/ 3182083 w 5226472"/>
              <a:gd name="connsiteY130" fmla="*/ 3220613 h 5487088"/>
              <a:gd name="connsiteX131" fmla="*/ 3489557 w 5226472"/>
              <a:gd name="connsiteY131" fmla="*/ 3441192 h 5487088"/>
              <a:gd name="connsiteX132" fmla="*/ 3362557 w 5226472"/>
              <a:gd name="connsiteY132" fmla="*/ 3541455 h 5487088"/>
              <a:gd name="connsiteX133" fmla="*/ 3362557 w 5226472"/>
              <a:gd name="connsiteY133" fmla="*/ 3541455 h 5487088"/>
              <a:gd name="connsiteX134" fmla="*/ 3362557 w 5226472"/>
              <a:gd name="connsiteY134" fmla="*/ 3534771 h 5487088"/>
              <a:gd name="connsiteX135" fmla="*/ 3362557 w 5226472"/>
              <a:gd name="connsiteY135" fmla="*/ 3528086 h 5487088"/>
              <a:gd name="connsiteX136" fmla="*/ 3355873 w 5226472"/>
              <a:gd name="connsiteY136" fmla="*/ 3528086 h 5487088"/>
              <a:gd name="connsiteX137" fmla="*/ 3355873 w 5226472"/>
              <a:gd name="connsiteY137" fmla="*/ 3521402 h 5487088"/>
              <a:gd name="connsiteX138" fmla="*/ 3355873 w 5226472"/>
              <a:gd name="connsiteY138" fmla="*/ 3514718 h 5487088"/>
              <a:gd name="connsiteX139" fmla="*/ 3349189 w 5226472"/>
              <a:gd name="connsiteY139" fmla="*/ 3514718 h 5487088"/>
              <a:gd name="connsiteX140" fmla="*/ 3349189 w 5226472"/>
              <a:gd name="connsiteY140" fmla="*/ 3508034 h 5487088"/>
              <a:gd name="connsiteX141" fmla="*/ 3342504 w 5226472"/>
              <a:gd name="connsiteY141" fmla="*/ 3501349 h 5487088"/>
              <a:gd name="connsiteX142" fmla="*/ 3342504 w 5226472"/>
              <a:gd name="connsiteY142" fmla="*/ 3494665 h 5487088"/>
              <a:gd name="connsiteX143" fmla="*/ 3335820 w 5226472"/>
              <a:gd name="connsiteY143" fmla="*/ 3494665 h 5487088"/>
              <a:gd name="connsiteX144" fmla="*/ 3335820 w 5226472"/>
              <a:gd name="connsiteY144" fmla="*/ 3487981 h 5487088"/>
              <a:gd name="connsiteX145" fmla="*/ 3329136 w 5226472"/>
              <a:gd name="connsiteY145" fmla="*/ 3481297 h 5487088"/>
              <a:gd name="connsiteX146" fmla="*/ 3329136 w 5226472"/>
              <a:gd name="connsiteY146" fmla="*/ 3481297 h 5487088"/>
              <a:gd name="connsiteX147" fmla="*/ 3322452 w 5226472"/>
              <a:gd name="connsiteY147" fmla="*/ 3474613 h 5487088"/>
              <a:gd name="connsiteX148" fmla="*/ 3315767 w 5226472"/>
              <a:gd name="connsiteY148" fmla="*/ 3467928 h 5487088"/>
              <a:gd name="connsiteX149" fmla="*/ 3309083 w 5226472"/>
              <a:gd name="connsiteY149" fmla="*/ 3461244 h 5487088"/>
              <a:gd name="connsiteX150" fmla="*/ 3309083 w 5226472"/>
              <a:gd name="connsiteY150" fmla="*/ 3461244 h 5487088"/>
              <a:gd name="connsiteX151" fmla="*/ 3302399 w 5226472"/>
              <a:gd name="connsiteY151" fmla="*/ 3454560 h 5487088"/>
              <a:gd name="connsiteX152" fmla="*/ 3295715 w 5226472"/>
              <a:gd name="connsiteY152" fmla="*/ 3447876 h 5487088"/>
              <a:gd name="connsiteX153" fmla="*/ 3289031 w 5226472"/>
              <a:gd name="connsiteY153" fmla="*/ 3447876 h 5487088"/>
              <a:gd name="connsiteX154" fmla="*/ 3289031 w 5226472"/>
              <a:gd name="connsiteY154" fmla="*/ 3447876 h 5487088"/>
              <a:gd name="connsiteX155" fmla="*/ 3282346 w 5226472"/>
              <a:gd name="connsiteY155" fmla="*/ 3441192 h 5487088"/>
              <a:gd name="connsiteX156" fmla="*/ 3282346 w 5226472"/>
              <a:gd name="connsiteY156" fmla="*/ 3434507 h 5487088"/>
              <a:gd name="connsiteX157" fmla="*/ 3275662 w 5226472"/>
              <a:gd name="connsiteY157" fmla="*/ 3434507 h 5487088"/>
              <a:gd name="connsiteX158" fmla="*/ 3275662 w 5226472"/>
              <a:gd name="connsiteY158" fmla="*/ 3434507 h 5487088"/>
              <a:gd name="connsiteX159" fmla="*/ 3268978 w 5226472"/>
              <a:gd name="connsiteY159" fmla="*/ 3427823 h 5487088"/>
              <a:gd name="connsiteX160" fmla="*/ 3262294 w 5226472"/>
              <a:gd name="connsiteY160" fmla="*/ 3421139 h 5487088"/>
              <a:gd name="connsiteX161" fmla="*/ 3262294 w 5226472"/>
              <a:gd name="connsiteY161" fmla="*/ 3421139 h 5487088"/>
              <a:gd name="connsiteX162" fmla="*/ 3255610 w 5226472"/>
              <a:gd name="connsiteY162" fmla="*/ 3414455 h 5487088"/>
              <a:gd name="connsiteX163" fmla="*/ 3255610 w 5226472"/>
              <a:gd name="connsiteY163" fmla="*/ 3414455 h 5487088"/>
              <a:gd name="connsiteX164" fmla="*/ 3248925 w 5226472"/>
              <a:gd name="connsiteY164" fmla="*/ 3414455 h 5487088"/>
              <a:gd name="connsiteX165" fmla="*/ 3242241 w 5226472"/>
              <a:gd name="connsiteY165" fmla="*/ 3407771 h 5487088"/>
              <a:gd name="connsiteX166" fmla="*/ 3242241 w 5226472"/>
              <a:gd name="connsiteY166" fmla="*/ 3407771 h 5487088"/>
              <a:gd name="connsiteX167" fmla="*/ 3235557 w 5226472"/>
              <a:gd name="connsiteY167" fmla="*/ 3407771 h 5487088"/>
              <a:gd name="connsiteX168" fmla="*/ 3228873 w 5226472"/>
              <a:gd name="connsiteY168" fmla="*/ 3401086 h 5487088"/>
              <a:gd name="connsiteX169" fmla="*/ 3228873 w 5226472"/>
              <a:gd name="connsiteY169" fmla="*/ 3401086 h 5487088"/>
              <a:gd name="connsiteX170" fmla="*/ 3222189 w 5226472"/>
              <a:gd name="connsiteY170" fmla="*/ 3394402 h 5487088"/>
              <a:gd name="connsiteX171" fmla="*/ 3215504 w 5226472"/>
              <a:gd name="connsiteY171" fmla="*/ 3394402 h 5487088"/>
              <a:gd name="connsiteX172" fmla="*/ 3208820 w 5226472"/>
              <a:gd name="connsiteY172" fmla="*/ 3387718 h 5487088"/>
              <a:gd name="connsiteX173" fmla="*/ 3208820 w 5226472"/>
              <a:gd name="connsiteY173" fmla="*/ 3387718 h 5487088"/>
              <a:gd name="connsiteX174" fmla="*/ 3202136 w 5226472"/>
              <a:gd name="connsiteY174" fmla="*/ 3387718 h 5487088"/>
              <a:gd name="connsiteX175" fmla="*/ 3195452 w 5226472"/>
              <a:gd name="connsiteY175" fmla="*/ 3381034 h 5487088"/>
              <a:gd name="connsiteX176" fmla="*/ 3195452 w 5226472"/>
              <a:gd name="connsiteY176" fmla="*/ 3381034 h 5487088"/>
              <a:gd name="connsiteX177" fmla="*/ 3188767 w 5226472"/>
              <a:gd name="connsiteY177" fmla="*/ 3374349 h 5487088"/>
              <a:gd name="connsiteX178" fmla="*/ 3188767 w 5226472"/>
              <a:gd name="connsiteY178" fmla="*/ 3374349 h 5487088"/>
              <a:gd name="connsiteX179" fmla="*/ 3175399 w 5226472"/>
              <a:gd name="connsiteY179" fmla="*/ 3367665 h 5487088"/>
              <a:gd name="connsiteX180" fmla="*/ 3175399 w 5226472"/>
              <a:gd name="connsiteY180" fmla="*/ 3367665 h 5487088"/>
              <a:gd name="connsiteX181" fmla="*/ 3168715 w 5226472"/>
              <a:gd name="connsiteY181" fmla="*/ 3360981 h 5487088"/>
              <a:gd name="connsiteX182" fmla="*/ 3162031 w 5226472"/>
              <a:gd name="connsiteY182" fmla="*/ 3360981 h 5487088"/>
              <a:gd name="connsiteX183" fmla="*/ 3155346 w 5226472"/>
              <a:gd name="connsiteY183" fmla="*/ 3354297 h 5487088"/>
              <a:gd name="connsiteX184" fmla="*/ 3155346 w 5226472"/>
              <a:gd name="connsiteY184" fmla="*/ 3354297 h 5487088"/>
              <a:gd name="connsiteX185" fmla="*/ 3148662 w 5226472"/>
              <a:gd name="connsiteY185" fmla="*/ 3354297 h 5487088"/>
              <a:gd name="connsiteX186" fmla="*/ 3148662 w 5226472"/>
              <a:gd name="connsiteY186" fmla="*/ 3354297 h 5487088"/>
              <a:gd name="connsiteX187" fmla="*/ 3141978 w 5226472"/>
              <a:gd name="connsiteY187" fmla="*/ 3354297 h 5487088"/>
              <a:gd name="connsiteX188" fmla="*/ 3141978 w 5226472"/>
              <a:gd name="connsiteY188" fmla="*/ 3347613 h 5487088"/>
              <a:gd name="connsiteX189" fmla="*/ 3135294 w 5226472"/>
              <a:gd name="connsiteY189" fmla="*/ 3347613 h 5487088"/>
              <a:gd name="connsiteX190" fmla="*/ 3135294 w 5226472"/>
              <a:gd name="connsiteY190" fmla="*/ 3347613 h 5487088"/>
              <a:gd name="connsiteX191" fmla="*/ 3128610 w 5226472"/>
              <a:gd name="connsiteY191" fmla="*/ 3347613 h 5487088"/>
              <a:gd name="connsiteX192" fmla="*/ 3128610 w 5226472"/>
              <a:gd name="connsiteY192" fmla="*/ 3340928 h 5487088"/>
              <a:gd name="connsiteX193" fmla="*/ 3128610 w 5226472"/>
              <a:gd name="connsiteY193" fmla="*/ 3340928 h 5487088"/>
              <a:gd name="connsiteX194" fmla="*/ 3121925 w 5226472"/>
              <a:gd name="connsiteY194" fmla="*/ 3340928 h 5487088"/>
              <a:gd name="connsiteX195" fmla="*/ 3121925 w 5226472"/>
              <a:gd name="connsiteY195" fmla="*/ 3340928 h 5487088"/>
              <a:gd name="connsiteX196" fmla="*/ 3115241 w 5226472"/>
              <a:gd name="connsiteY196" fmla="*/ 3340928 h 5487088"/>
              <a:gd name="connsiteX197" fmla="*/ 3108557 w 5226472"/>
              <a:gd name="connsiteY197" fmla="*/ 3334244 h 5487088"/>
              <a:gd name="connsiteX198" fmla="*/ 3108557 w 5226472"/>
              <a:gd name="connsiteY198" fmla="*/ 3334244 h 5487088"/>
              <a:gd name="connsiteX199" fmla="*/ 3101873 w 5226472"/>
              <a:gd name="connsiteY199" fmla="*/ 3334244 h 5487088"/>
              <a:gd name="connsiteX200" fmla="*/ 3101873 w 5226472"/>
              <a:gd name="connsiteY200" fmla="*/ 3334244 h 5487088"/>
              <a:gd name="connsiteX201" fmla="*/ 3101873 w 5226472"/>
              <a:gd name="connsiteY201" fmla="*/ 3334244 h 5487088"/>
              <a:gd name="connsiteX202" fmla="*/ 3101873 w 5226472"/>
              <a:gd name="connsiteY202" fmla="*/ 3334244 h 5487088"/>
              <a:gd name="connsiteX203" fmla="*/ 3095189 w 5226472"/>
              <a:gd name="connsiteY203" fmla="*/ 3334244 h 5487088"/>
              <a:gd name="connsiteX204" fmla="*/ 3095189 w 5226472"/>
              <a:gd name="connsiteY204" fmla="*/ 3334244 h 5487088"/>
              <a:gd name="connsiteX205" fmla="*/ 3088504 w 5226472"/>
              <a:gd name="connsiteY205" fmla="*/ 3327560 h 5487088"/>
              <a:gd name="connsiteX206" fmla="*/ 3081820 w 5226472"/>
              <a:gd name="connsiteY206" fmla="*/ 3327560 h 5487088"/>
              <a:gd name="connsiteX207" fmla="*/ 3081820 w 5226472"/>
              <a:gd name="connsiteY207" fmla="*/ 3327560 h 5487088"/>
              <a:gd name="connsiteX208" fmla="*/ 3075136 w 5226472"/>
              <a:gd name="connsiteY208" fmla="*/ 3327560 h 5487088"/>
              <a:gd name="connsiteX209" fmla="*/ 3075136 w 5226472"/>
              <a:gd name="connsiteY209" fmla="*/ 3327560 h 5487088"/>
              <a:gd name="connsiteX210" fmla="*/ 3075136 w 5226472"/>
              <a:gd name="connsiteY210" fmla="*/ 3327560 h 5487088"/>
              <a:gd name="connsiteX211" fmla="*/ 3075136 w 5226472"/>
              <a:gd name="connsiteY211" fmla="*/ 3327560 h 5487088"/>
              <a:gd name="connsiteX212" fmla="*/ 3068452 w 5226472"/>
              <a:gd name="connsiteY212" fmla="*/ 3327560 h 5487088"/>
              <a:gd name="connsiteX213" fmla="*/ 3068452 w 5226472"/>
              <a:gd name="connsiteY213" fmla="*/ 3327560 h 5487088"/>
              <a:gd name="connsiteX214" fmla="*/ 3068452 w 5226472"/>
              <a:gd name="connsiteY214" fmla="*/ 3327560 h 5487088"/>
              <a:gd name="connsiteX215" fmla="*/ 3068452 w 5226472"/>
              <a:gd name="connsiteY215" fmla="*/ 3327560 h 5487088"/>
              <a:gd name="connsiteX216" fmla="*/ 3061767 w 5226472"/>
              <a:gd name="connsiteY216" fmla="*/ 3327560 h 5487088"/>
              <a:gd name="connsiteX217" fmla="*/ 3061767 w 5226472"/>
              <a:gd name="connsiteY217" fmla="*/ 3327560 h 5487088"/>
              <a:gd name="connsiteX218" fmla="*/ 3061767 w 5226472"/>
              <a:gd name="connsiteY218" fmla="*/ 3327560 h 5487088"/>
              <a:gd name="connsiteX219" fmla="*/ 3055083 w 5226472"/>
              <a:gd name="connsiteY219" fmla="*/ 3327560 h 5487088"/>
              <a:gd name="connsiteX220" fmla="*/ 3055083 w 5226472"/>
              <a:gd name="connsiteY220" fmla="*/ 3327560 h 5487088"/>
              <a:gd name="connsiteX221" fmla="*/ 3061767 w 5226472"/>
              <a:gd name="connsiteY221" fmla="*/ 3327560 h 5487088"/>
              <a:gd name="connsiteX222" fmla="*/ 3061767 w 5226472"/>
              <a:gd name="connsiteY222" fmla="*/ 3327560 h 5487088"/>
              <a:gd name="connsiteX223" fmla="*/ 3061767 w 5226472"/>
              <a:gd name="connsiteY223" fmla="*/ 3327560 h 5487088"/>
              <a:gd name="connsiteX224" fmla="*/ 3061767 w 5226472"/>
              <a:gd name="connsiteY224" fmla="*/ 3327560 h 5487088"/>
              <a:gd name="connsiteX225" fmla="*/ 3068452 w 5226472"/>
              <a:gd name="connsiteY225" fmla="*/ 3327560 h 5487088"/>
              <a:gd name="connsiteX226" fmla="*/ 3068452 w 5226472"/>
              <a:gd name="connsiteY226" fmla="*/ 3327560 h 5487088"/>
              <a:gd name="connsiteX227" fmla="*/ 3068452 w 5226472"/>
              <a:gd name="connsiteY227" fmla="*/ 3327560 h 5487088"/>
              <a:gd name="connsiteX228" fmla="*/ 3068452 w 5226472"/>
              <a:gd name="connsiteY228" fmla="*/ 3327560 h 5487088"/>
              <a:gd name="connsiteX229" fmla="*/ 3075136 w 5226472"/>
              <a:gd name="connsiteY229" fmla="*/ 3334244 h 5487088"/>
              <a:gd name="connsiteX230" fmla="*/ 3075136 w 5226472"/>
              <a:gd name="connsiteY230" fmla="*/ 3334244 h 5487088"/>
              <a:gd name="connsiteX231" fmla="*/ 3081820 w 5226472"/>
              <a:gd name="connsiteY231" fmla="*/ 3334244 h 5487088"/>
              <a:gd name="connsiteX232" fmla="*/ 3081820 w 5226472"/>
              <a:gd name="connsiteY232" fmla="*/ 3334244 h 5487088"/>
              <a:gd name="connsiteX233" fmla="*/ 3081820 w 5226472"/>
              <a:gd name="connsiteY233" fmla="*/ 3334244 h 5487088"/>
              <a:gd name="connsiteX234" fmla="*/ 3088504 w 5226472"/>
              <a:gd name="connsiteY234" fmla="*/ 3334244 h 5487088"/>
              <a:gd name="connsiteX235" fmla="*/ 3088504 w 5226472"/>
              <a:gd name="connsiteY235" fmla="*/ 3334244 h 5487088"/>
              <a:gd name="connsiteX236" fmla="*/ 3088504 w 5226472"/>
              <a:gd name="connsiteY236" fmla="*/ 3340928 h 5487088"/>
              <a:gd name="connsiteX237" fmla="*/ 3088504 w 5226472"/>
              <a:gd name="connsiteY237" fmla="*/ 3340928 h 5487088"/>
              <a:gd name="connsiteX238" fmla="*/ 3095189 w 5226472"/>
              <a:gd name="connsiteY238" fmla="*/ 3340928 h 5487088"/>
              <a:gd name="connsiteX239" fmla="*/ 3101873 w 5226472"/>
              <a:gd name="connsiteY239" fmla="*/ 3340928 h 5487088"/>
              <a:gd name="connsiteX240" fmla="*/ 3108557 w 5226472"/>
              <a:gd name="connsiteY240" fmla="*/ 3340928 h 5487088"/>
              <a:gd name="connsiteX241" fmla="*/ 3108557 w 5226472"/>
              <a:gd name="connsiteY241" fmla="*/ 3347613 h 5487088"/>
              <a:gd name="connsiteX242" fmla="*/ 3115241 w 5226472"/>
              <a:gd name="connsiteY242" fmla="*/ 3347613 h 5487088"/>
              <a:gd name="connsiteX243" fmla="*/ 3115241 w 5226472"/>
              <a:gd name="connsiteY243" fmla="*/ 3347613 h 5487088"/>
              <a:gd name="connsiteX244" fmla="*/ 3121925 w 5226472"/>
              <a:gd name="connsiteY244" fmla="*/ 3347613 h 5487088"/>
              <a:gd name="connsiteX245" fmla="*/ 3121925 w 5226472"/>
              <a:gd name="connsiteY245" fmla="*/ 3347613 h 5487088"/>
              <a:gd name="connsiteX246" fmla="*/ 3128610 w 5226472"/>
              <a:gd name="connsiteY246" fmla="*/ 3354297 h 5487088"/>
              <a:gd name="connsiteX247" fmla="*/ 3128610 w 5226472"/>
              <a:gd name="connsiteY247" fmla="*/ 3354297 h 5487088"/>
              <a:gd name="connsiteX248" fmla="*/ 3128610 w 5226472"/>
              <a:gd name="connsiteY248" fmla="*/ 3354297 h 5487088"/>
              <a:gd name="connsiteX249" fmla="*/ 3135294 w 5226472"/>
              <a:gd name="connsiteY249" fmla="*/ 3360981 h 5487088"/>
              <a:gd name="connsiteX250" fmla="*/ 3141978 w 5226472"/>
              <a:gd name="connsiteY250" fmla="*/ 3360981 h 5487088"/>
              <a:gd name="connsiteX251" fmla="*/ 3141978 w 5226472"/>
              <a:gd name="connsiteY251" fmla="*/ 3360981 h 5487088"/>
              <a:gd name="connsiteX252" fmla="*/ 3148662 w 5226472"/>
              <a:gd name="connsiteY252" fmla="*/ 3360981 h 5487088"/>
              <a:gd name="connsiteX253" fmla="*/ 3155346 w 5226472"/>
              <a:gd name="connsiteY253" fmla="*/ 3367665 h 5487088"/>
              <a:gd name="connsiteX254" fmla="*/ 3155346 w 5226472"/>
              <a:gd name="connsiteY254" fmla="*/ 3367665 h 5487088"/>
              <a:gd name="connsiteX255" fmla="*/ 3162031 w 5226472"/>
              <a:gd name="connsiteY255" fmla="*/ 3367665 h 5487088"/>
              <a:gd name="connsiteX256" fmla="*/ 3162031 w 5226472"/>
              <a:gd name="connsiteY256" fmla="*/ 3374349 h 5487088"/>
              <a:gd name="connsiteX257" fmla="*/ 3162031 w 5226472"/>
              <a:gd name="connsiteY257" fmla="*/ 3374349 h 5487088"/>
              <a:gd name="connsiteX258" fmla="*/ 3168715 w 5226472"/>
              <a:gd name="connsiteY258" fmla="*/ 3374349 h 5487088"/>
              <a:gd name="connsiteX259" fmla="*/ 3175399 w 5226472"/>
              <a:gd name="connsiteY259" fmla="*/ 3381034 h 5487088"/>
              <a:gd name="connsiteX260" fmla="*/ 3182083 w 5226472"/>
              <a:gd name="connsiteY260" fmla="*/ 3381034 h 5487088"/>
              <a:gd name="connsiteX261" fmla="*/ 3182083 w 5226472"/>
              <a:gd name="connsiteY261" fmla="*/ 3381034 h 5487088"/>
              <a:gd name="connsiteX262" fmla="*/ 3188767 w 5226472"/>
              <a:gd name="connsiteY262" fmla="*/ 3387718 h 5487088"/>
              <a:gd name="connsiteX263" fmla="*/ 3195452 w 5226472"/>
              <a:gd name="connsiteY263" fmla="*/ 3387718 h 5487088"/>
              <a:gd name="connsiteX264" fmla="*/ 3195452 w 5226472"/>
              <a:gd name="connsiteY264" fmla="*/ 3387718 h 5487088"/>
              <a:gd name="connsiteX265" fmla="*/ 3202136 w 5226472"/>
              <a:gd name="connsiteY265" fmla="*/ 3394402 h 5487088"/>
              <a:gd name="connsiteX266" fmla="*/ 3202136 w 5226472"/>
              <a:gd name="connsiteY266" fmla="*/ 3394402 h 5487088"/>
              <a:gd name="connsiteX267" fmla="*/ 3208820 w 5226472"/>
              <a:gd name="connsiteY267" fmla="*/ 3394402 h 5487088"/>
              <a:gd name="connsiteX268" fmla="*/ 3215504 w 5226472"/>
              <a:gd name="connsiteY268" fmla="*/ 3401086 h 5487088"/>
              <a:gd name="connsiteX269" fmla="*/ 3215504 w 5226472"/>
              <a:gd name="connsiteY269" fmla="*/ 3401086 h 5487088"/>
              <a:gd name="connsiteX270" fmla="*/ 3222189 w 5226472"/>
              <a:gd name="connsiteY270" fmla="*/ 3401086 h 5487088"/>
              <a:gd name="connsiteX271" fmla="*/ 3222189 w 5226472"/>
              <a:gd name="connsiteY271" fmla="*/ 3401086 h 5487088"/>
              <a:gd name="connsiteX272" fmla="*/ 3222189 w 5226472"/>
              <a:gd name="connsiteY272" fmla="*/ 3407771 h 5487088"/>
              <a:gd name="connsiteX273" fmla="*/ 3228873 w 5226472"/>
              <a:gd name="connsiteY273" fmla="*/ 3414455 h 5487088"/>
              <a:gd name="connsiteX274" fmla="*/ 3228873 w 5226472"/>
              <a:gd name="connsiteY274" fmla="*/ 3414455 h 5487088"/>
              <a:gd name="connsiteX275" fmla="*/ 3235557 w 5226472"/>
              <a:gd name="connsiteY275" fmla="*/ 3414455 h 5487088"/>
              <a:gd name="connsiteX276" fmla="*/ 3242241 w 5226472"/>
              <a:gd name="connsiteY276" fmla="*/ 3421139 h 5487088"/>
              <a:gd name="connsiteX277" fmla="*/ 3242241 w 5226472"/>
              <a:gd name="connsiteY277" fmla="*/ 3421139 h 5487088"/>
              <a:gd name="connsiteX278" fmla="*/ 3248925 w 5226472"/>
              <a:gd name="connsiteY278" fmla="*/ 3421139 h 5487088"/>
              <a:gd name="connsiteX279" fmla="*/ 3255610 w 5226472"/>
              <a:gd name="connsiteY279" fmla="*/ 3427823 h 5487088"/>
              <a:gd name="connsiteX280" fmla="*/ 3262294 w 5226472"/>
              <a:gd name="connsiteY280" fmla="*/ 3434507 h 5487088"/>
              <a:gd name="connsiteX281" fmla="*/ 3268978 w 5226472"/>
              <a:gd name="connsiteY281" fmla="*/ 3434507 h 5487088"/>
              <a:gd name="connsiteX282" fmla="*/ 3275662 w 5226472"/>
              <a:gd name="connsiteY282" fmla="*/ 3441192 h 5487088"/>
              <a:gd name="connsiteX283" fmla="*/ 3275662 w 5226472"/>
              <a:gd name="connsiteY283" fmla="*/ 3447876 h 5487088"/>
              <a:gd name="connsiteX284" fmla="*/ 3282346 w 5226472"/>
              <a:gd name="connsiteY284" fmla="*/ 3447876 h 5487088"/>
              <a:gd name="connsiteX285" fmla="*/ 3282346 w 5226472"/>
              <a:gd name="connsiteY285" fmla="*/ 3447876 h 5487088"/>
              <a:gd name="connsiteX286" fmla="*/ 3289031 w 5226472"/>
              <a:gd name="connsiteY286" fmla="*/ 3454560 h 5487088"/>
              <a:gd name="connsiteX287" fmla="*/ 3289031 w 5226472"/>
              <a:gd name="connsiteY287" fmla="*/ 3454560 h 5487088"/>
              <a:gd name="connsiteX288" fmla="*/ 3295715 w 5226472"/>
              <a:gd name="connsiteY288" fmla="*/ 3461244 h 5487088"/>
              <a:gd name="connsiteX289" fmla="*/ 3302399 w 5226472"/>
              <a:gd name="connsiteY289" fmla="*/ 3461244 h 5487088"/>
              <a:gd name="connsiteX290" fmla="*/ 3302399 w 5226472"/>
              <a:gd name="connsiteY290" fmla="*/ 3461244 h 5487088"/>
              <a:gd name="connsiteX291" fmla="*/ 3302399 w 5226472"/>
              <a:gd name="connsiteY291" fmla="*/ 3467928 h 5487088"/>
              <a:gd name="connsiteX292" fmla="*/ 3309083 w 5226472"/>
              <a:gd name="connsiteY292" fmla="*/ 3467928 h 5487088"/>
              <a:gd name="connsiteX293" fmla="*/ 3309083 w 5226472"/>
              <a:gd name="connsiteY293" fmla="*/ 3467928 h 5487088"/>
              <a:gd name="connsiteX294" fmla="*/ 3315767 w 5226472"/>
              <a:gd name="connsiteY294" fmla="*/ 3474613 h 5487088"/>
              <a:gd name="connsiteX295" fmla="*/ 3315767 w 5226472"/>
              <a:gd name="connsiteY295" fmla="*/ 3474613 h 5487088"/>
              <a:gd name="connsiteX296" fmla="*/ 3315767 w 5226472"/>
              <a:gd name="connsiteY296" fmla="*/ 3481297 h 5487088"/>
              <a:gd name="connsiteX297" fmla="*/ 3322452 w 5226472"/>
              <a:gd name="connsiteY297" fmla="*/ 3487981 h 5487088"/>
              <a:gd name="connsiteX298" fmla="*/ 3329136 w 5226472"/>
              <a:gd name="connsiteY298" fmla="*/ 3487981 h 5487088"/>
              <a:gd name="connsiteX299" fmla="*/ 3329136 w 5226472"/>
              <a:gd name="connsiteY299" fmla="*/ 3487981 h 5487088"/>
              <a:gd name="connsiteX300" fmla="*/ 3329136 w 5226472"/>
              <a:gd name="connsiteY300" fmla="*/ 3494665 h 5487088"/>
              <a:gd name="connsiteX301" fmla="*/ 3329136 w 5226472"/>
              <a:gd name="connsiteY301" fmla="*/ 3494665 h 5487088"/>
              <a:gd name="connsiteX302" fmla="*/ 3335820 w 5226472"/>
              <a:gd name="connsiteY302" fmla="*/ 3501349 h 5487088"/>
              <a:gd name="connsiteX303" fmla="*/ 3335820 w 5226472"/>
              <a:gd name="connsiteY303" fmla="*/ 3501349 h 5487088"/>
              <a:gd name="connsiteX304" fmla="*/ 3342504 w 5226472"/>
              <a:gd name="connsiteY304" fmla="*/ 3501349 h 5487088"/>
              <a:gd name="connsiteX305" fmla="*/ 3342504 w 5226472"/>
              <a:gd name="connsiteY305" fmla="*/ 3508034 h 5487088"/>
              <a:gd name="connsiteX306" fmla="*/ 3342504 w 5226472"/>
              <a:gd name="connsiteY306" fmla="*/ 3508034 h 5487088"/>
              <a:gd name="connsiteX307" fmla="*/ 3349189 w 5226472"/>
              <a:gd name="connsiteY307" fmla="*/ 3514718 h 5487088"/>
              <a:gd name="connsiteX308" fmla="*/ 3349189 w 5226472"/>
              <a:gd name="connsiteY308" fmla="*/ 3514718 h 5487088"/>
              <a:gd name="connsiteX309" fmla="*/ 3355873 w 5226472"/>
              <a:gd name="connsiteY309" fmla="*/ 3521402 h 5487088"/>
              <a:gd name="connsiteX310" fmla="*/ 3355873 w 5226472"/>
              <a:gd name="connsiteY310" fmla="*/ 3528086 h 5487088"/>
              <a:gd name="connsiteX311" fmla="*/ 3355873 w 5226472"/>
              <a:gd name="connsiteY311" fmla="*/ 3528086 h 5487088"/>
              <a:gd name="connsiteX312" fmla="*/ 3355873 w 5226472"/>
              <a:gd name="connsiteY312" fmla="*/ 3528086 h 5487088"/>
              <a:gd name="connsiteX313" fmla="*/ 3362557 w 5226472"/>
              <a:gd name="connsiteY313" fmla="*/ 3534771 h 5487088"/>
              <a:gd name="connsiteX314" fmla="*/ 3362557 w 5226472"/>
              <a:gd name="connsiteY314" fmla="*/ 3534771 h 5487088"/>
              <a:gd name="connsiteX315" fmla="*/ 3362557 w 5226472"/>
              <a:gd name="connsiteY315" fmla="*/ 3541455 h 5487088"/>
              <a:gd name="connsiteX316" fmla="*/ 3362557 w 5226472"/>
              <a:gd name="connsiteY316" fmla="*/ 3541455 h 5487088"/>
              <a:gd name="connsiteX317" fmla="*/ 3409346 w 5226472"/>
              <a:gd name="connsiteY317" fmla="*/ 2685876 h 5487088"/>
              <a:gd name="connsiteX318" fmla="*/ 2580504 w 5226472"/>
              <a:gd name="connsiteY318" fmla="*/ 3608297 h 5487088"/>
              <a:gd name="connsiteX319" fmla="*/ 3409346 w 5226472"/>
              <a:gd name="connsiteY319" fmla="*/ 2685876 h 5487088"/>
              <a:gd name="connsiteX320" fmla="*/ 3930715 w 5226472"/>
              <a:gd name="connsiteY320" fmla="*/ 3147086 h 5487088"/>
              <a:gd name="connsiteX321" fmla="*/ 4291662 w 5226472"/>
              <a:gd name="connsiteY321" fmla="*/ 3167139 h 5487088"/>
              <a:gd name="connsiteX322" fmla="*/ 3930715 w 5226472"/>
              <a:gd name="connsiteY322" fmla="*/ 3147086 h 5487088"/>
              <a:gd name="connsiteX323" fmla="*/ 4017610 w 5226472"/>
              <a:gd name="connsiteY323" fmla="*/ 2986665 h 5487088"/>
              <a:gd name="connsiteX324" fmla="*/ 3830452 w 5226472"/>
              <a:gd name="connsiteY324" fmla="*/ 3006718 h 5487088"/>
              <a:gd name="connsiteX325" fmla="*/ 3837136 w 5226472"/>
              <a:gd name="connsiteY325" fmla="*/ 3006718 h 5487088"/>
              <a:gd name="connsiteX326" fmla="*/ 4017610 w 5226472"/>
              <a:gd name="connsiteY326" fmla="*/ 2986665 h 5487088"/>
              <a:gd name="connsiteX327" fmla="*/ 3817083 w 5226472"/>
              <a:gd name="connsiteY327" fmla="*/ 2946560 h 5487088"/>
              <a:gd name="connsiteX328" fmla="*/ 3817083 w 5226472"/>
              <a:gd name="connsiteY328" fmla="*/ 2946560 h 5487088"/>
              <a:gd name="connsiteX329" fmla="*/ 4104504 w 5226472"/>
              <a:gd name="connsiteY329" fmla="*/ 2913139 h 5487088"/>
              <a:gd name="connsiteX330" fmla="*/ 4305031 w 5226472"/>
              <a:gd name="connsiteY330" fmla="*/ 2866349 h 5487088"/>
              <a:gd name="connsiteX331" fmla="*/ 4104504 w 5226472"/>
              <a:gd name="connsiteY331" fmla="*/ 2913139 h 5487088"/>
              <a:gd name="connsiteX332" fmla="*/ 3482873 w 5226472"/>
              <a:gd name="connsiteY332" fmla="*/ 2298192 h 5487088"/>
              <a:gd name="connsiteX333" fmla="*/ 2654031 w 5226472"/>
              <a:gd name="connsiteY333" fmla="*/ 1883770 h 5487088"/>
              <a:gd name="connsiteX334" fmla="*/ 2279715 w 5226472"/>
              <a:gd name="connsiteY334" fmla="*/ 1663191 h 5487088"/>
              <a:gd name="connsiteX335" fmla="*/ 2520346 w 5226472"/>
              <a:gd name="connsiteY335" fmla="*/ 1482718 h 5487088"/>
              <a:gd name="connsiteX336" fmla="*/ 2640662 w 5226472"/>
              <a:gd name="connsiteY336" fmla="*/ 1288876 h 5487088"/>
              <a:gd name="connsiteX337" fmla="*/ 2206188 w 5226472"/>
              <a:gd name="connsiteY337" fmla="*/ 1609718 h 5487088"/>
              <a:gd name="connsiteX338" fmla="*/ 1945504 w 5226472"/>
              <a:gd name="connsiteY338" fmla="*/ 1395823 h 5487088"/>
              <a:gd name="connsiteX339" fmla="*/ 2306452 w 5226472"/>
              <a:gd name="connsiteY339" fmla="*/ 968034 h 5487088"/>
              <a:gd name="connsiteX340" fmla="*/ 2293083 w 5226472"/>
              <a:gd name="connsiteY340" fmla="*/ 1068297 h 5487088"/>
              <a:gd name="connsiteX341" fmla="*/ 2112610 w 5226472"/>
              <a:gd name="connsiteY341" fmla="*/ 1235402 h 5487088"/>
              <a:gd name="connsiteX342" fmla="*/ 1952188 w 5226472"/>
              <a:gd name="connsiteY342" fmla="*/ 1362402 h 5487088"/>
              <a:gd name="connsiteX343" fmla="*/ 1791767 w 5226472"/>
              <a:gd name="connsiteY343" fmla="*/ 1215349 h 5487088"/>
              <a:gd name="connsiteX344" fmla="*/ 1651399 w 5226472"/>
              <a:gd name="connsiteY344" fmla="*/ 1121770 h 5487088"/>
              <a:gd name="connsiteX345" fmla="*/ 1731609 w 5226472"/>
              <a:gd name="connsiteY345" fmla="*/ 740770 h 5487088"/>
              <a:gd name="connsiteX346" fmla="*/ 1577873 w 5226472"/>
              <a:gd name="connsiteY346" fmla="*/ 914560 h 5487088"/>
              <a:gd name="connsiteX347" fmla="*/ 1531083 w 5226472"/>
              <a:gd name="connsiteY347" fmla="*/ 1068297 h 5487088"/>
              <a:gd name="connsiteX348" fmla="*/ 1470925 w 5226472"/>
              <a:gd name="connsiteY348" fmla="*/ 874455 h 5487088"/>
              <a:gd name="connsiteX349" fmla="*/ 1203557 w 5226472"/>
              <a:gd name="connsiteY349" fmla="*/ 881139 h 5487088"/>
              <a:gd name="connsiteX350" fmla="*/ 1096609 w 5226472"/>
              <a:gd name="connsiteY350" fmla="*/ 673928 h 5487088"/>
              <a:gd name="connsiteX351" fmla="*/ 842609 w 5226472"/>
              <a:gd name="connsiteY351" fmla="*/ 393191 h 5487088"/>
              <a:gd name="connsiteX352" fmla="*/ 448241 w 5226472"/>
              <a:gd name="connsiteY352" fmla="*/ 92402 h 5487088"/>
              <a:gd name="connsiteX353" fmla="*/ 635399 w 5226472"/>
              <a:gd name="connsiteY353" fmla="*/ 152560 h 5487088"/>
              <a:gd name="connsiteX354" fmla="*/ 755715 w 5226472"/>
              <a:gd name="connsiteY354" fmla="*/ 386507 h 5487088"/>
              <a:gd name="connsiteX355" fmla="*/ 909451 w 5226472"/>
              <a:gd name="connsiteY355" fmla="*/ 526876 h 5487088"/>
              <a:gd name="connsiteX356" fmla="*/ 1183504 w 5226472"/>
              <a:gd name="connsiteY356" fmla="*/ 780876 h 5487088"/>
              <a:gd name="connsiteX357" fmla="*/ 1150083 w 5226472"/>
              <a:gd name="connsiteY357" fmla="*/ 894507 h 5487088"/>
              <a:gd name="connsiteX358" fmla="*/ 1410767 w 5226472"/>
              <a:gd name="connsiteY358" fmla="*/ 874455 h 5487088"/>
              <a:gd name="connsiteX359" fmla="*/ 1430820 w 5226472"/>
              <a:gd name="connsiteY359" fmla="*/ 1021507 h 5487088"/>
              <a:gd name="connsiteX360" fmla="*/ 1210241 w 5226472"/>
              <a:gd name="connsiteY360" fmla="*/ 1081665 h 5487088"/>
              <a:gd name="connsiteX361" fmla="*/ 1236978 w 5226472"/>
              <a:gd name="connsiteY361" fmla="*/ 1355718 h 5487088"/>
              <a:gd name="connsiteX362" fmla="*/ 1905399 w 5226472"/>
              <a:gd name="connsiteY362" fmla="*/ 1382455 h 5487088"/>
              <a:gd name="connsiteX363" fmla="*/ 1243662 w 5226472"/>
              <a:gd name="connsiteY363" fmla="*/ 1415876 h 5487088"/>
              <a:gd name="connsiteX364" fmla="*/ 1938820 w 5226472"/>
              <a:gd name="connsiteY364" fmla="*/ 1422560 h 5487088"/>
              <a:gd name="connsiteX365" fmla="*/ 2232925 w 5226472"/>
              <a:gd name="connsiteY365" fmla="*/ 1656507 h 5487088"/>
              <a:gd name="connsiteX366" fmla="*/ 2299767 w 5226472"/>
              <a:gd name="connsiteY366" fmla="*/ 1723349 h 5487088"/>
              <a:gd name="connsiteX367" fmla="*/ 2520346 w 5226472"/>
              <a:gd name="connsiteY367" fmla="*/ 1863718 h 5487088"/>
              <a:gd name="connsiteX368" fmla="*/ 1557820 w 5226472"/>
              <a:gd name="connsiteY368" fmla="*/ 2030823 h 5487088"/>
              <a:gd name="connsiteX369" fmla="*/ 1410767 w 5226472"/>
              <a:gd name="connsiteY369" fmla="*/ 1877086 h 5487088"/>
              <a:gd name="connsiteX370" fmla="*/ 1918767 w 5226472"/>
              <a:gd name="connsiteY370" fmla="*/ 1937244 h 5487088"/>
              <a:gd name="connsiteX371" fmla="*/ 2527031 w 5226472"/>
              <a:gd name="connsiteY371" fmla="*/ 1897139 h 5487088"/>
              <a:gd name="connsiteX372" fmla="*/ 2988241 w 5226472"/>
              <a:gd name="connsiteY372" fmla="*/ 2151139 h 5487088"/>
              <a:gd name="connsiteX373" fmla="*/ 1577873 w 5226472"/>
              <a:gd name="connsiteY373" fmla="*/ 2251402 h 5487088"/>
              <a:gd name="connsiteX374" fmla="*/ 1577873 w 5226472"/>
              <a:gd name="connsiteY374" fmla="*/ 2251402 h 5487088"/>
              <a:gd name="connsiteX375" fmla="*/ 2707504 w 5226472"/>
              <a:gd name="connsiteY375" fmla="*/ 2137771 h 5487088"/>
              <a:gd name="connsiteX376" fmla="*/ 3208820 w 5226472"/>
              <a:gd name="connsiteY376" fmla="*/ 2224665 h 5487088"/>
              <a:gd name="connsiteX377" fmla="*/ 2560452 w 5226472"/>
              <a:gd name="connsiteY377" fmla="*/ 1897139 h 5487088"/>
              <a:gd name="connsiteX378" fmla="*/ 3409346 w 5226472"/>
              <a:gd name="connsiteY378" fmla="*/ 2238034 h 5487088"/>
              <a:gd name="connsiteX379" fmla="*/ 3482873 w 5226472"/>
              <a:gd name="connsiteY379" fmla="*/ 2298192 h 5487088"/>
              <a:gd name="connsiteX380" fmla="*/ 515083 w 5226472"/>
              <a:gd name="connsiteY380" fmla="*/ 339718 h 5487088"/>
              <a:gd name="connsiteX381" fmla="*/ 548504 w 5226472"/>
              <a:gd name="connsiteY381" fmla="*/ 520191 h 5487088"/>
              <a:gd name="connsiteX382" fmla="*/ 515083 w 5226472"/>
              <a:gd name="connsiteY382" fmla="*/ 339718 h 5487088"/>
              <a:gd name="connsiteX383" fmla="*/ 635399 w 5226472"/>
              <a:gd name="connsiteY383" fmla="*/ 620455 h 5487088"/>
              <a:gd name="connsiteX384" fmla="*/ 668820 w 5226472"/>
              <a:gd name="connsiteY384" fmla="*/ 807613 h 5487088"/>
              <a:gd name="connsiteX385" fmla="*/ 635399 w 5226472"/>
              <a:gd name="connsiteY385" fmla="*/ 620455 h 5487088"/>
              <a:gd name="connsiteX386" fmla="*/ 708925 w 5226472"/>
              <a:gd name="connsiteY386" fmla="*/ 907876 h 5487088"/>
              <a:gd name="connsiteX387" fmla="*/ 742346 w 5226472"/>
              <a:gd name="connsiteY387" fmla="*/ 1088349 h 5487088"/>
              <a:gd name="connsiteX388" fmla="*/ 708925 w 5226472"/>
              <a:gd name="connsiteY388" fmla="*/ 907876 h 5487088"/>
              <a:gd name="connsiteX389" fmla="*/ 802504 w 5226472"/>
              <a:gd name="connsiteY389" fmla="*/ 1235402 h 5487088"/>
              <a:gd name="connsiteX390" fmla="*/ 835925 w 5226472"/>
              <a:gd name="connsiteY390" fmla="*/ 1415876 h 5487088"/>
              <a:gd name="connsiteX391" fmla="*/ 802504 w 5226472"/>
              <a:gd name="connsiteY391" fmla="*/ 1235402 h 5487088"/>
              <a:gd name="connsiteX392" fmla="*/ 855978 w 5226472"/>
              <a:gd name="connsiteY392" fmla="*/ 1582981 h 5487088"/>
              <a:gd name="connsiteX393" fmla="*/ 889399 w 5226472"/>
              <a:gd name="connsiteY393" fmla="*/ 1763455 h 5487088"/>
              <a:gd name="connsiteX394" fmla="*/ 855978 w 5226472"/>
              <a:gd name="connsiteY394" fmla="*/ 1582981 h 5487088"/>
              <a:gd name="connsiteX395" fmla="*/ 902767 w 5226472"/>
              <a:gd name="connsiteY395" fmla="*/ 1930560 h 5487088"/>
              <a:gd name="connsiteX396" fmla="*/ 929504 w 5226472"/>
              <a:gd name="connsiteY396" fmla="*/ 2111034 h 5487088"/>
              <a:gd name="connsiteX397" fmla="*/ 902767 w 5226472"/>
              <a:gd name="connsiteY397" fmla="*/ 1930560 h 5487088"/>
              <a:gd name="connsiteX398" fmla="*/ 969609 w 5226472"/>
              <a:gd name="connsiteY398" fmla="*/ 2278139 h 5487088"/>
              <a:gd name="connsiteX399" fmla="*/ 1003030 w 5226472"/>
              <a:gd name="connsiteY399" fmla="*/ 2458613 h 5487088"/>
              <a:gd name="connsiteX400" fmla="*/ 969609 w 5226472"/>
              <a:gd name="connsiteY400" fmla="*/ 2278139 h 5487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</a:cxnLst>
            <a:rect l="l" t="t" r="r" b="b"/>
            <a:pathLst>
              <a:path w="5226472" h="5487088">
                <a:moveTo>
                  <a:pt x="3930715" y="2318244"/>
                </a:moveTo>
                <a:cubicBezTo>
                  <a:pt x="3950768" y="2044191"/>
                  <a:pt x="3449452" y="834349"/>
                  <a:pt x="2687452" y="887823"/>
                </a:cubicBezTo>
                <a:cubicBezTo>
                  <a:pt x="2333188" y="907876"/>
                  <a:pt x="2573820" y="861086"/>
                  <a:pt x="3295715" y="1770139"/>
                </a:cubicBezTo>
                <a:cubicBezTo>
                  <a:pt x="3355873" y="1843665"/>
                  <a:pt x="3756925" y="2385086"/>
                  <a:pt x="3710136" y="2471981"/>
                </a:cubicBezTo>
                <a:lnTo>
                  <a:pt x="3596504" y="2244718"/>
                </a:lnTo>
                <a:cubicBezTo>
                  <a:pt x="3382610" y="1823613"/>
                  <a:pt x="2647346" y="1034876"/>
                  <a:pt x="2259662" y="740770"/>
                </a:cubicBezTo>
                <a:cubicBezTo>
                  <a:pt x="1751662" y="353086"/>
                  <a:pt x="1330557" y="92402"/>
                  <a:pt x="695557" y="18876"/>
                </a:cubicBezTo>
                <a:cubicBezTo>
                  <a:pt x="114030" y="-47966"/>
                  <a:pt x="120715" y="65665"/>
                  <a:pt x="120715" y="312981"/>
                </a:cubicBezTo>
                <a:cubicBezTo>
                  <a:pt x="120715" y="393191"/>
                  <a:pt x="241030" y="399876"/>
                  <a:pt x="207609" y="546928"/>
                </a:cubicBezTo>
                <a:cubicBezTo>
                  <a:pt x="174188" y="740770"/>
                  <a:pt x="307872" y="673928"/>
                  <a:pt x="327925" y="820981"/>
                </a:cubicBezTo>
                <a:cubicBezTo>
                  <a:pt x="347978" y="927928"/>
                  <a:pt x="321241" y="954665"/>
                  <a:pt x="388083" y="1008139"/>
                </a:cubicBezTo>
                <a:cubicBezTo>
                  <a:pt x="495030" y="1101718"/>
                  <a:pt x="374715" y="1148507"/>
                  <a:pt x="448241" y="1262139"/>
                </a:cubicBezTo>
                <a:cubicBezTo>
                  <a:pt x="555188" y="1442613"/>
                  <a:pt x="468294" y="1409191"/>
                  <a:pt x="521767" y="1542876"/>
                </a:cubicBezTo>
                <a:cubicBezTo>
                  <a:pt x="655451" y="1857034"/>
                  <a:pt x="628715" y="1522823"/>
                  <a:pt x="601978" y="1903823"/>
                </a:cubicBezTo>
                <a:cubicBezTo>
                  <a:pt x="595294" y="2004086"/>
                  <a:pt x="728978" y="2050876"/>
                  <a:pt x="702241" y="2191244"/>
                </a:cubicBezTo>
                <a:cubicBezTo>
                  <a:pt x="648767" y="2465297"/>
                  <a:pt x="775767" y="2351665"/>
                  <a:pt x="829241" y="2545507"/>
                </a:cubicBezTo>
                <a:cubicBezTo>
                  <a:pt x="862662" y="2665823"/>
                  <a:pt x="996346" y="2752718"/>
                  <a:pt x="1069873" y="2705928"/>
                </a:cubicBezTo>
                <a:cubicBezTo>
                  <a:pt x="1444188" y="2485349"/>
                  <a:pt x="1317188" y="2418507"/>
                  <a:pt x="2065820" y="2324928"/>
                </a:cubicBezTo>
                <a:cubicBezTo>
                  <a:pt x="2520346" y="2264771"/>
                  <a:pt x="3148662" y="2157823"/>
                  <a:pt x="3476189" y="2525455"/>
                </a:cubicBezTo>
                <a:cubicBezTo>
                  <a:pt x="3496241" y="2545507"/>
                  <a:pt x="3536346" y="2558876"/>
                  <a:pt x="3529662" y="2565560"/>
                </a:cubicBezTo>
                <a:cubicBezTo>
                  <a:pt x="3522978" y="2572244"/>
                  <a:pt x="3502925" y="2565560"/>
                  <a:pt x="3489557" y="2552192"/>
                </a:cubicBezTo>
                <a:cubicBezTo>
                  <a:pt x="3322452" y="2431876"/>
                  <a:pt x="3309083" y="2365034"/>
                  <a:pt x="2954820" y="2318244"/>
                </a:cubicBezTo>
                <a:cubicBezTo>
                  <a:pt x="2553767" y="2271455"/>
                  <a:pt x="1724925" y="2344981"/>
                  <a:pt x="1370662" y="2538823"/>
                </a:cubicBezTo>
                <a:cubicBezTo>
                  <a:pt x="1043136" y="2719297"/>
                  <a:pt x="1103294" y="2759402"/>
                  <a:pt x="909451" y="2986665"/>
                </a:cubicBezTo>
                <a:cubicBezTo>
                  <a:pt x="535136" y="3421139"/>
                  <a:pt x="1043136" y="3080244"/>
                  <a:pt x="675504" y="3621665"/>
                </a:cubicBezTo>
                <a:cubicBezTo>
                  <a:pt x="575241" y="3768718"/>
                  <a:pt x="909451" y="3788771"/>
                  <a:pt x="829241" y="4016034"/>
                </a:cubicBezTo>
                <a:cubicBezTo>
                  <a:pt x="802504" y="4116297"/>
                  <a:pt x="722294" y="4209876"/>
                  <a:pt x="762399" y="4276718"/>
                </a:cubicBezTo>
                <a:cubicBezTo>
                  <a:pt x="909451" y="4570823"/>
                  <a:pt x="675504" y="4664402"/>
                  <a:pt x="468294" y="4878297"/>
                </a:cubicBezTo>
                <a:cubicBezTo>
                  <a:pt x="347978" y="5005297"/>
                  <a:pt x="7083" y="5312771"/>
                  <a:pt x="399" y="5406350"/>
                </a:cubicBezTo>
                <a:cubicBezTo>
                  <a:pt x="-19654" y="5760613"/>
                  <a:pt x="722294" y="4831507"/>
                  <a:pt x="956241" y="4878297"/>
                </a:cubicBezTo>
                <a:cubicBezTo>
                  <a:pt x="1303820" y="4951823"/>
                  <a:pt x="1216925" y="5319455"/>
                  <a:pt x="1384030" y="5352876"/>
                </a:cubicBezTo>
                <a:cubicBezTo>
                  <a:pt x="1684820" y="5419718"/>
                  <a:pt x="1664767" y="4958507"/>
                  <a:pt x="1805136" y="4978560"/>
                </a:cubicBezTo>
                <a:cubicBezTo>
                  <a:pt x="2239610" y="5045402"/>
                  <a:pt x="2493610" y="3949192"/>
                  <a:pt x="2540399" y="3855613"/>
                </a:cubicBezTo>
                <a:cubicBezTo>
                  <a:pt x="2420083" y="4283402"/>
                  <a:pt x="2720873" y="4644350"/>
                  <a:pt x="2934767" y="4196507"/>
                </a:cubicBezTo>
                <a:cubicBezTo>
                  <a:pt x="2968189" y="4136349"/>
                  <a:pt x="3008294" y="3982613"/>
                  <a:pt x="3101873" y="3889034"/>
                </a:cubicBezTo>
                <a:cubicBezTo>
                  <a:pt x="3315767" y="3695192"/>
                  <a:pt x="3583136" y="3454560"/>
                  <a:pt x="3716820" y="3381034"/>
                </a:cubicBezTo>
                <a:cubicBezTo>
                  <a:pt x="3790346" y="3347613"/>
                  <a:pt x="3810399" y="3260718"/>
                  <a:pt x="3857189" y="3207244"/>
                </a:cubicBezTo>
                <a:lnTo>
                  <a:pt x="4325083" y="3213928"/>
                </a:lnTo>
                <a:cubicBezTo>
                  <a:pt x="4485505" y="3414455"/>
                  <a:pt x="4371873" y="3334244"/>
                  <a:pt x="4579084" y="3461244"/>
                </a:cubicBezTo>
                <a:cubicBezTo>
                  <a:pt x="4686031" y="3521402"/>
                  <a:pt x="4645926" y="3635034"/>
                  <a:pt x="4686031" y="3568192"/>
                </a:cubicBezTo>
                <a:cubicBezTo>
                  <a:pt x="4752873" y="3481297"/>
                  <a:pt x="4532294" y="3427823"/>
                  <a:pt x="4452083" y="3307507"/>
                </a:cubicBezTo>
                <a:cubicBezTo>
                  <a:pt x="4438715" y="3287455"/>
                  <a:pt x="4411978" y="3247349"/>
                  <a:pt x="4385241" y="3213928"/>
                </a:cubicBezTo>
                <a:cubicBezTo>
                  <a:pt x="4565715" y="3207244"/>
                  <a:pt x="4652610" y="3474613"/>
                  <a:pt x="4659294" y="3367665"/>
                </a:cubicBezTo>
                <a:cubicBezTo>
                  <a:pt x="4659294" y="3307507"/>
                  <a:pt x="4445399" y="3160455"/>
                  <a:pt x="4425347" y="3160455"/>
                </a:cubicBezTo>
                <a:cubicBezTo>
                  <a:pt x="4411978" y="3160455"/>
                  <a:pt x="4385241" y="3160455"/>
                  <a:pt x="4345136" y="3167139"/>
                </a:cubicBezTo>
                <a:lnTo>
                  <a:pt x="4157978" y="2959928"/>
                </a:lnTo>
                <a:lnTo>
                  <a:pt x="4345136" y="2906455"/>
                </a:lnTo>
                <a:lnTo>
                  <a:pt x="4605820" y="3187192"/>
                </a:lnTo>
                <a:cubicBezTo>
                  <a:pt x="4719452" y="3300823"/>
                  <a:pt x="4706084" y="3354297"/>
                  <a:pt x="4732820" y="3314192"/>
                </a:cubicBezTo>
                <a:cubicBezTo>
                  <a:pt x="4759557" y="3254034"/>
                  <a:pt x="4498873" y="3020086"/>
                  <a:pt x="4378557" y="2899771"/>
                </a:cubicBezTo>
                <a:cubicBezTo>
                  <a:pt x="4445399" y="2893086"/>
                  <a:pt x="4672662" y="3066876"/>
                  <a:pt x="4706084" y="3120349"/>
                </a:cubicBezTo>
                <a:cubicBezTo>
                  <a:pt x="4766241" y="3220613"/>
                  <a:pt x="4853136" y="3167139"/>
                  <a:pt x="4679347" y="3033455"/>
                </a:cubicBezTo>
                <a:cubicBezTo>
                  <a:pt x="4599136" y="2979981"/>
                  <a:pt x="4438715" y="2846297"/>
                  <a:pt x="4345136" y="2859665"/>
                </a:cubicBezTo>
                <a:cubicBezTo>
                  <a:pt x="4218136" y="2732665"/>
                  <a:pt x="4271610" y="2712613"/>
                  <a:pt x="3977504" y="2939876"/>
                </a:cubicBezTo>
                <a:lnTo>
                  <a:pt x="3903978" y="2946560"/>
                </a:lnTo>
                <a:lnTo>
                  <a:pt x="3930715" y="2933192"/>
                </a:lnTo>
                <a:cubicBezTo>
                  <a:pt x="4084452" y="2939876"/>
                  <a:pt x="4131241" y="2598981"/>
                  <a:pt x="4284978" y="2545507"/>
                </a:cubicBezTo>
                <a:cubicBezTo>
                  <a:pt x="4284978" y="2545507"/>
                  <a:pt x="4659294" y="2826244"/>
                  <a:pt x="4732820" y="2953244"/>
                </a:cubicBezTo>
                <a:lnTo>
                  <a:pt x="4752873" y="2953244"/>
                </a:lnTo>
                <a:cubicBezTo>
                  <a:pt x="4686031" y="2766086"/>
                  <a:pt x="4625873" y="2766086"/>
                  <a:pt x="4365189" y="2558876"/>
                </a:cubicBezTo>
                <a:cubicBezTo>
                  <a:pt x="4244873" y="2465297"/>
                  <a:pt x="4391926" y="2418507"/>
                  <a:pt x="4271610" y="2298192"/>
                </a:cubicBezTo>
                <a:cubicBezTo>
                  <a:pt x="4191399" y="2217981"/>
                  <a:pt x="4291662" y="2358349"/>
                  <a:pt x="4264926" y="2405139"/>
                </a:cubicBezTo>
                <a:cubicBezTo>
                  <a:pt x="4251557" y="2418507"/>
                  <a:pt x="4278294" y="2371718"/>
                  <a:pt x="4231505" y="2304876"/>
                </a:cubicBezTo>
                <a:cubicBezTo>
                  <a:pt x="4064399" y="2077613"/>
                  <a:pt x="5321031" y="1990718"/>
                  <a:pt x="5220768" y="1763455"/>
                </a:cubicBezTo>
                <a:cubicBezTo>
                  <a:pt x="5214084" y="1763455"/>
                  <a:pt x="5147241" y="1683244"/>
                  <a:pt x="5160610" y="1816928"/>
                </a:cubicBezTo>
                <a:cubicBezTo>
                  <a:pt x="5167294" y="1877086"/>
                  <a:pt x="4017610" y="2151139"/>
                  <a:pt x="4157978" y="2291507"/>
                </a:cubicBezTo>
                <a:cubicBezTo>
                  <a:pt x="4224820" y="2365034"/>
                  <a:pt x="4191399" y="2605665"/>
                  <a:pt x="4057715" y="2498718"/>
                </a:cubicBezTo>
                <a:cubicBezTo>
                  <a:pt x="3977504" y="2431876"/>
                  <a:pt x="4024294" y="2271455"/>
                  <a:pt x="4024294" y="2371718"/>
                </a:cubicBezTo>
                <a:cubicBezTo>
                  <a:pt x="4030978" y="2612349"/>
                  <a:pt x="4271610" y="2492034"/>
                  <a:pt x="4151294" y="2311560"/>
                </a:cubicBezTo>
                <a:cubicBezTo>
                  <a:pt x="4037662" y="2137771"/>
                  <a:pt x="4211452" y="1649823"/>
                  <a:pt x="4191399" y="1549560"/>
                </a:cubicBezTo>
                <a:cubicBezTo>
                  <a:pt x="4171347" y="1415876"/>
                  <a:pt x="3977504" y="1409191"/>
                  <a:pt x="4077768" y="1516139"/>
                </a:cubicBezTo>
                <a:cubicBezTo>
                  <a:pt x="4198083" y="1643139"/>
                  <a:pt x="4091136" y="1750086"/>
                  <a:pt x="4097820" y="2090981"/>
                </a:cubicBezTo>
                <a:cubicBezTo>
                  <a:pt x="4104504" y="2351665"/>
                  <a:pt x="4117873" y="2244718"/>
                  <a:pt x="3930715" y="2324928"/>
                </a:cubicBezTo>
                <a:lnTo>
                  <a:pt x="3930715" y="2318244"/>
                </a:lnTo>
                <a:close/>
                <a:moveTo>
                  <a:pt x="2192820" y="4310139"/>
                </a:moveTo>
                <a:cubicBezTo>
                  <a:pt x="1898715" y="4176455"/>
                  <a:pt x="1083241" y="4557455"/>
                  <a:pt x="1009715" y="4724560"/>
                </a:cubicBezTo>
                <a:cubicBezTo>
                  <a:pt x="1163451" y="4590876"/>
                  <a:pt x="1851925" y="4223244"/>
                  <a:pt x="2192820" y="4310139"/>
                </a:cubicBezTo>
                <a:close/>
                <a:moveTo>
                  <a:pt x="2353241" y="3681823"/>
                </a:moveTo>
                <a:cubicBezTo>
                  <a:pt x="1985609" y="3514718"/>
                  <a:pt x="956241" y="3995981"/>
                  <a:pt x="869346" y="4196507"/>
                </a:cubicBezTo>
                <a:cubicBezTo>
                  <a:pt x="1056504" y="4036086"/>
                  <a:pt x="1925452" y="3574876"/>
                  <a:pt x="2353241" y="3681823"/>
                </a:cubicBezTo>
                <a:close/>
                <a:moveTo>
                  <a:pt x="2440136" y="3033455"/>
                </a:moveTo>
                <a:cubicBezTo>
                  <a:pt x="2072504" y="2866349"/>
                  <a:pt x="1043136" y="3347613"/>
                  <a:pt x="956241" y="3548139"/>
                </a:cubicBezTo>
                <a:cubicBezTo>
                  <a:pt x="1143399" y="3387718"/>
                  <a:pt x="2019031" y="2926507"/>
                  <a:pt x="2440136" y="3033455"/>
                </a:cubicBezTo>
                <a:close/>
                <a:moveTo>
                  <a:pt x="2707504" y="2592297"/>
                </a:moveTo>
                <a:cubicBezTo>
                  <a:pt x="2353241" y="2398455"/>
                  <a:pt x="1290452" y="2812876"/>
                  <a:pt x="1183504" y="3006718"/>
                </a:cubicBezTo>
                <a:cubicBezTo>
                  <a:pt x="1390715" y="2852981"/>
                  <a:pt x="2286399" y="2458613"/>
                  <a:pt x="2707504" y="2592297"/>
                </a:cubicBezTo>
                <a:close/>
                <a:moveTo>
                  <a:pt x="3583136" y="2786139"/>
                </a:moveTo>
                <a:cubicBezTo>
                  <a:pt x="3583136" y="2846297"/>
                  <a:pt x="3556399" y="3213928"/>
                  <a:pt x="3629925" y="3207244"/>
                </a:cubicBezTo>
                <a:cubicBezTo>
                  <a:pt x="3683399" y="3207244"/>
                  <a:pt x="3743557" y="3200560"/>
                  <a:pt x="3803715" y="3200560"/>
                </a:cubicBezTo>
                <a:cubicBezTo>
                  <a:pt x="3736873" y="3200560"/>
                  <a:pt x="3683399" y="3200560"/>
                  <a:pt x="3623241" y="3200560"/>
                </a:cubicBezTo>
                <a:cubicBezTo>
                  <a:pt x="3623241" y="3200560"/>
                  <a:pt x="3623241" y="3193876"/>
                  <a:pt x="3616557" y="3187192"/>
                </a:cubicBezTo>
                <a:cubicBezTo>
                  <a:pt x="3596504" y="3160455"/>
                  <a:pt x="3589820" y="3113665"/>
                  <a:pt x="3589820" y="3060192"/>
                </a:cubicBezTo>
                <a:cubicBezTo>
                  <a:pt x="3583136" y="2966613"/>
                  <a:pt x="3589820" y="2852981"/>
                  <a:pt x="3583136" y="2786139"/>
                </a:cubicBezTo>
                <a:close/>
                <a:moveTo>
                  <a:pt x="3663346" y="2819560"/>
                </a:moveTo>
                <a:cubicBezTo>
                  <a:pt x="3656662" y="2866349"/>
                  <a:pt x="3609873" y="3133718"/>
                  <a:pt x="3656662" y="3140402"/>
                </a:cubicBezTo>
                <a:cubicBezTo>
                  <a:pt x="3696768" y="3140402"/>
                  <a:pt x="3736873" y="3147086"/>
                  <a:pt x="3783662" y="3147086"/>
                </a:cubicBezTo>
                <a:cubicBezTo>
                  <a:pt x="3736873" y="3140402"/>
                  <a:pt x="3696768" y="3140402"/>
                  <a:pt x="3656662" y="3133718"/>
                </a:cubicBezTo>
                <a:cubicBezTo>
                  <a:pt x="3656662" y="3133718"/>
                  <a:pt x="3656662" y="3127034"/>
                  <a:pt x="3649978" y="3127034"/>
                </a:cubicBezTo>
                <a:cubicBezTo>
                  <a:pt x="3643294" y="3100297"/>
                  <a:pt x="3643294" y="3066876"/>
                  <a:pt x="3643294" y="3026771"/>
                </a:cubicBezTo>
                <a:cubicBezTo>
                  <a:pt x="3649978" y="2953244"/>
                  <a:pt x="3663346" y="2873034"/>
                  <a:pt x="3663346" y="2819560"/>
                </a:cubicBezTo>
                <a:close/>
                <a:moveTo>
                  <a:pt x="3870557" y="2806192"/>
                </a:moveTo>
                <a:cubicBezTo>
                  <a:pt x="3850504" y="2846297"/>
                  <a:pt x="3696768" y="3073560"/>
                  <a:pt x="3743557" y="3093613"/>
                </a:cubicBezTo>
                <a:cubicBezTo>
                  <a:pt x="3783662" y="3113665"/>
                  <a:pt x="3817083" y="3133718"/>
                  <a:pt x="3857189" y="3147086"/>
                </a:cubicBezTo>
                <a:cubicBezTo>
                  <a:pt x="3810399" y="3127034"/>
                  <a:pt x="3776978" y="3106981"/>
                  <a:pt x="3743557" y="3086928"/>
                </a:cubicBezTo>
                <a:cubicBezTo>
                  <a:pt x="3743557" y="3086928"/>
                  <a:pt x="3743557" y="3086928"/>
                  <a:pt x="3743557" y="3080244"/>
                </a:cubicBezTo>
                <a:cubicBezTo>
                  <a:pt x="3743557" y="3053507"/>
                  <a:pt x="3756925" y="3020086"/>
                  <a:pt x="3776978" y="2979981"/>
                </a:cubicBezTo>
                <a:cubicBezTo>
                  <a:pt x="3803715" y="2919823"/>
                  <a:pt x="3850504" y="2846297"/>
                  <a:pt x="3870557" y="2806192"/>
                </a:cubicBezTo>
                <a:close/>
                <a:moveTo>
                  <a:pt x="3837136" y="2993349"/>
                </a:moveTo>
                <a:cubicBezTo>
                  <a:pt x="3857189" y="2953244"/>
                  <a:pt x="4017610" y="2732665"/>
                  <a:pt x="3970820" y="2705928"/>
                </a:cubicBezTo>
                <a:cubicBezTo>
                  <a:pt x="3930715" y="2685876"/>
                  <a:pt x="3897294" y="2665823"/>
                  <a:pt x="3863873" y="2645771"/>
                </a:cubicBezTo>
                <a:cubicBezTo>
                  <a:pt x="3903978" y="2672507"/>
                  <a:pt x="3937399" y="2692560"/>
                  <a:pt x="3970820" y="2712613"/>
                </a:cubicBezTo>
                <a:cubicBezTo>
                  <a:pt x="3970820" y="2712613"/>
                  <a:pt x="3970820" y="2712613"/>
                  <a:pt x="3970820" y="2719297"/>
                </a:cubicBezTo>
                <a:cubicBezTo>
                  <a:pt x="3970820" y="2746034"/>
                  <a:pt x="3957452" y="2779455"/>
                  <a:pt x="3937399" y="2812876"/>
                </a:cubicBezTo>
                <a:cubicBezTo>
                  <a:pt x="3903978" y="2879718"/>
                  <a:pt x="3857189" y="2946560"/>
                  <a:pt x="3837136" y="2993349"/>
                </a:cubicBezTo>
                <a:close/>
                <a:moveTo>
                  <a:pt x="2867925" y="4136349"/>
                </a:moveTo>
                <a:cubicBezTo>
                  <a:pt x="2834504" y="4056139"/>
                  <a:pt x="2620610" y="3989297"/>
                  <a:pt x="2573820" y="4009349"/>
                </a:cubicBezTo>
                <a:cubicBezTo>
                  <a:pt x="2627294" y="4009349"/>
                  <a:pt x="2821136" y="4056139"/>
                  <a:pt x="2867925" y="4136349"/>
                </a:cubicBezTo>
                <a:close/>
                <a:moveTo>
                  <a:pt x="2908031" y="4016034"/>
                </a:moveTo>
                <a:cubicBezTo>
                  <a:pt x="2874610" y="3942507"/>
                  <a:pt x="2660715" y="3875665"/>
                  <a:pt x="2613925" y="3895718"/>
                </a:cubicBezTo>
                <a:cubicBezTo>
                  <a:pt x="2667399" y="3895718"/>
                  <a:pt x="2861241" y="3942507"/>
                  <a:pt x="2908031" y="4016034"/>
                </a:cubicBezTo>
                <a:close/>
                <a:moveTo>
                  <a:pt x="3001610" y="3942507"/>
                </a:moveTo>
                <a:cubicBezTo>
                  <a:pt x="2981557" y="3855613"/>
                  <a:pt x="2754294" y="3748665"/>
                  <a:pt x="2707504" y="3762034"/>
                </a:cubicBezTo>
                <a:cubicBezTo>
                  <a:pt x="2760978" y="3768718"/>
                  <a:pt x="2961504" y="3855613"/>
                  <a:pt x="3001610" y="3942507"/>
                </a:cubicBezTo>
                <a:close/>
                <a:moveTo>
                  <a:pt x="3088504" y="3802139"/>
                </a:moveTo>
                <a:cubicBezTo>
                  <a:pt x="3068452" y="3715244"/>
                  <a:pt x="2841189" y="3601613"/>
                  <a:pt x="2794399" y="3614981"/>
                </a:cubicBezTo>
                <a:cubicBezTo>
                  <a:pt x="2847873" y="3628349"/>
                  <a:pt x="3048399" y="3715244"/>
                  <a:pt x="3088504" y="3802139"/>
                </a:cubicBezTo>
                <a:close/>
                <a:moveTo>
                  <a:pt x="3208820" y="3681823"/>
                </a:moveTo>
                <a:cubicBezTo>
                  <a:pt x="3195452" y="3588244"/>
                  <a:pt x="2961504" y="3454560"/>
                  <a:pt x="2914715" y="3461244"/>
                </a:cubicBezTo>
                <a:cubicBezTo>
                  <a:pt x="2968189" y="3474613"/>
                  <a:pt x="3175399" y="3581560"/>
                  <a:pt x="3208820" y="3681823"/>
                </a:cubicBezTo>
                <a:close/>
                <a:moveTo>
                  <a:pt x="3489557" y="3441192"/>
                </a:moveTo>
                <a:cubicBezTo>
                  <a:pt x="3469504" y="3347613"/>
                  <a:pt x="3235557" y="3213928"/>
                  <a:pt x="3182083" y="3220613"/>
                </a:cubicBezTo>
                <a:cubicBezTo>
                  <a:pt x="3242241" y="3233981"/>
                  <a:pt x="3449452" y="3340928"/>
                  <a:pt x="3489557" y="3441192"/>
                </a:cubicBezTo>
                <a:close/>
                <a:moveTo>
                  <a:pt x="3362557" y="3541455"/>
                </a:moveTo>
                <a:lnTo>
                  <a:pt x="3362557" y="3541455"/>
                </a:lnTo>
                <a:lnTo>
                  <a:pt x="3362557" y="3534771"/>
                </a:lnTo>
                <a:lnTo>
                  <a:pt x="3362557" y="3528086"/>
                </a:lnTo>
                <a:lnTo>
                  <a:pt x="3355873" y="3528086"/>
                </a:lnTo>
                <a:lnTo>
                  <a:pt x="3355873" y="3521402"/>
                </a:lnTo>
                <a:lnTo>
                  <a:pt x="3355873" y="3514718"/>
                </a:lnTo>
                <a:lnTo>
                  <a:pt x="3349189" y="3514718"/>
                </a:lnTo>
                <a:lnTo>
                  <a:pt x="3349189" y="3508034"/>
                </a:lnTo>
                <a:lnTo>
                  <a:pt x="3342504" y="3501349"/>
                </a:lnTo>
                <a:lnTo>
                  <a:pt x="3342504" y="3494665"/>
                </a:lnTo>
                <a:lnTo>
                  <a:pt x="3335820" y="3494665"/>
                </a:lnTo>
                <a:lnTo>
                  <a:pt x="3335820" y="3487981"/>
                </a:lnTo>
                <a:lnTo>
                  <a:pt x="3329136" y="3481297"/>
                </a:lnTo>
                <a:lnTo>
                  <a:pt x="3329136" y="3481297"/>
                </a:lnTo>
                <a:lnTo>
                  <a:pt x="3322452" y="3474613"/>
                </a:lnTo>
                <a:lnTo>
                  <a:pt x="3315767" y="3467928"/>
                </a:lnTo>
                <a:lnTo>
                  <a:pt x="3309083" y="3461244"/>
                </a:lnTo>
                <a:lnTo>
                  <a:pt x="3309083" y="3461244"/>
                </a:lnTo>
                <a:lnTo>
                  <a:pt x="3302399" y="3454560"/>
                </a:lnTo>
                <a:lnTo>
                  <a:pt x="3295715" y="3447876"/>
                </a:lnTo>
                <a:lnTo>
                  <a:pt x="3289031" y="3447876"/>
                </a:lnTo>
                <a:lnTo>
                  <a:pt x="3289031" y="3447876"/>
                </a:lnTo>
                <a:lnTo>
                  <a:pt x="3282346" y="3441192"/>
                </a:lnTo>
                <a:lnTo>
                  <a:pt x="3282346" y="3434507"/>
                </a:lnTo>
                <a:lnTo>
                  <a:pt x="3275662" y="3434507"/>
                </a:lnTo>
                <a:lnTo>
                  <a:pt x="3275662" y="3434507"/>
                </a:lnTo>
                <a:lnTo>
                  <a:pt x="3268978" y="3427823"/>
                </a:lnTo>
                <a:lnTo>
                  <a:pt x="3262294" y="3421139"/>
                </a:lnTo>
                <a:lnTo>
                  <a:pt x="3262294" y="3421139"/>
                </a:lnTo>
                <a:lnTo>
                  <a:pt x="3255610" y="3414455"/>
                </a:lnTo>
                <a:lnTo>
                  <a:pt x="3255610" y="3414455"/>
                </a:lnTo>
                <a:lnTo>
                  <a:pt x="3248925" y="3414455"/>
                </a:lnTo>
                <a:lnTo>
                  <a:pt x="3242241" y="3407771"/>
                </a:lnTo>
                <a:lnTo>
                  <a:pt x="3242241" y="3407771"/>
                </a:lnTo>
                <a:lnTo>
                  <a:pt x="3235557" y="3407771"/>
                </a:lnTo>
                <a:lnTo>
                  <a:pt x="3228873" y="3401086"/>
                </a:lnTo>
                <a:lnTo>
                  <a:pt x="3228873" y="3401086"/>
                </a:lnTo>
                <a:lnTo>
                  <a:pt x="3222189" y="3394402"/>
                </a:lnTo>
                <a:lnTo>
                  <a:pt x="3215504" y="3394402"/>
                </a:lnTo>
                <a:lnTo>
                  <a:pt x="3208820" y="3387718"/>
                </a:lnTo>
                <a:lnTo>
                  <a:pt x="3208820" y="3387718"/>
                </a:lnTo>
                <a:lnTo>
                  <a:pt x="3202136" y="3387718"/>
                </a:lnTo>
                <a:lnTo>
                  <a:pt x="3195452" y="3381034"/>
                </a:lnTo>
                <a:lnTo>
                  <a:pt x="3195452" y="3381034"/>
                </a:lnTo>
                <a:lnTo>
                  <a:pt x="3188767" y="3374349"/>
                </a:lnTo>
                <a:lnTo>
                  <a:pt x="3188767" y="3374349"/>
                </a:lnTo>
                <a:lnTo>
                  <a:pt x="3175399" y="3367665"/>
                </a:lnTo>
                <a:lnTo>
                  <a:pt x="3175399" y="3367665"/>
                </a:lnTo>
                <a:lnTo>
                  <a:pt x="3168715" y="3360981"/>
                </a:lnTo>
                <a:lnTo>
                  <a:pt x="3162031" y="3360981"/>
                </a:lnTo>
                <a:lnTo>
                  <a:pt x="3155346" y="3354297"/>
                </a:lnTo>
                <a:lnTo>
                  <a:pt x="3155346" y="3354297"/>
                </a:lnTo>
                <a:lnTo>
                  <a:pt x="3148662" y="3354297"/>
                </a:lnTo>
                <a:lnTo>
                  <a:pt x="3148662" y="3354297"/>
                </a:lnTo>
                <a:lnTo>
                  <a:pt x="3141978" y="3354297"/>
                </a:lnTo>
                <a:lnTo>
                  <a:pt x="3141978" y="3347613"/>
                </a:lnTo>
                <a:lnTo>
                  <a:pt x="3135294" y="3347613"/>
                </a:lnTo>
                <a:lnTo>
                  <a:pt x="3135294" y="3347613"/>
                </a:lnTo>
                <a:lnTo>
                  <a:pt x="3128610" y="3347613"/>
                </a:lnTo>
                <a:lnTo>
                  <a:pt x="3128610" y="3340928"/>
                </a:lnTo>
                <a:lnTo>
                  <a:pt x="3128610" y="3340928"/>
                </a:lnTo>
                <a:lnTo>
                  <a:pt x="3121925" y="3340928"/>
                </a:lnTo>
                <a:lnTo>
                  <a:pt x="3121925" y="3340928"/>
                </a:lnTo>
                <a:lnTo>
                  <a:pt x="3115241" y="3340928"/>
                </a:lnTo>
                <a:lnTo>
                  <a:pt x="3108557" y="3334244"/>
                </a:lnTo>
                <a:lnTo>
                  <a:pt x="3108557" y="3334244"/>
                </a:lnTo>
                <a:lnTo>
                  <a:pt x="3101873" y="3334244"/>
                </a:lnTo>
                <a:lnTo>
                  <a:pt x="3101873" y="3334244"/>
                </a:lnTo>
                <a:lnTo>
                  <a:pt x="3101873" y="3334244"/>
                </a:lnTo>
                <a:lnTo>
                  <a:pt x="3101873" y="3334244"/>
                </a:lnTo>
                <a:lnTo>
                  <a:pt x="3095189" y="3334244"/>
                </a:lnTo>
                <a:lnTo>
                  <a:pt x="3095189" y="3334244"/>
                </a:lnTo>
                <a:lnTo>
                  <a:pt x="3088504" y="3327560"/>
                </a:lnTo>
                <a:lnTo>
                  <a:pt x="3081820" y="3327560"/>
                </a:lnTo>
                <a:lnTo>
                  <a:pt x="3081820" y="3327560"/>
                </a:lnTo>
                <a:lnTo>
                  <a:pt x="3075136" y="3327560"/>
                </a:lnTo>
                <a:lnTo>
                  <a:pt x="3075136" y="3327560"/>
                </a:lnTo>
                <a:lnTo>
                  <a:pt x="3075136" y="3327560"/>
                </a:lnTo>
                <a:lnTo>
                  <a:pt x="3075136" y="3327560"/>
                </a:lnTo>
                <a:lnTo>
                  <a:pt x="3068452" y="3327560"/>
                </a:lnTo>
                <a:lnTo>
                  <a:pt x="3068452" y="3327560"/>
                </a:lnTo>
                <a:lnTo>
                  <a:pt x="3068452" y="3327560"/>
                </a:lnTo>
                <a:lnTo>
                  <a:pt x="3068452" y="3327560"/>
                </a:lnTo>
                <a:lnTo>
                  <a:pt x="3061767" y="3327560"/>
                </a:lnTo>
                <a:lnTo>
                  <a:pt x="3061767" y="3327560"/>
                </a:lnTo>
                <a:lnTo>
                  <a:pt x="3061767" y="3327560"/>
                </a:lnTo>
                <a:lnTo>
                  <a:pt x="3055083" y="3327560"/>
                </a:lnTo>
                <a:lnTo>
                  <a:pt x="3055083" y="3327560"/>
                </a:lnTo>
                <a:lnTo>
                  <a:pt x="3061767" y="3327560"/>
                </a:lnTo>
                <a:lnTo>
                  <a:pt x="3061767" y="3327560"/>
                </a:lnTo>
                <a:lnTo>
                  <a:pt x="3061767" y="3327560"/>
                </a:lnTo>
                <a:lnTo>
                  <a:pt x="3061767" y="3327560"/>
                </a:lnTo>
                <a:lnTo>
                  <a:pt x="3068452" y="3327560"/>
                </a:lnTo>
                <a:lnTo>
                  <a:pt x="3068452" y="3327560"/>
                </a:lnTo>
                <a:lnTo>
                  <a:pt x="3068452" y="3327560"/>
                </a:lnTo>
                <a:lnTo>
                  <a:pt x="3068452" y="3327560"/>
                </a:lnTo>
                <a:lnTo>
                  <a:pt x="3075136" y="3334244"/>
                </a:lnTo>
                <a:lnTo>
                  <a:pt x="3075136" y="3334244"/>
                </a:lnTo>
                <a:lnTo>
                  <a:pt x="3081820" y="3334244"/>
                </a:lnTo>
                <a:lnTo>
                  <a:pt x="3081820" y="3334244"/>
                </a:lnTo>
                <a:lnTo>
                  <a:pt x="3081820" y="3334244"/>
                </a:lnTo>
                <a:lnTo>
                  <a:pt x="3088504" y="3334244"/>
                </a:lnTo>
                <a:lnTo>
                  <a:pt x="3088504" y="3334244"/>
                </a:lnTo>
                <a:lnTo>
                  <a:pt x="3088504" y="3340928"/>
                </a:lnTo>
                <a:lnTo>
                  <a:pt x="3088504" y="3340928"/>
                </a:lnTo>
                <a:lnTo>
                  <a:pt x="3095189" y="3340928"/>
                </a:lnTo>
                <a:lnTo>
                  <a:pt x="3101873" y="3340928"/>
                </a:lnTo>
                <a:lnTo>
                  <a:pt x="3108557" y="3340928"/>
                </a:lnTo>
                <a:lnTo>
                  <a:pt x="3108557" y="3347613"/>
                </a:lnTo>
                <a:lnTo>
                  <a:pt x="3115241" y="3347613"/>
                </a:lnTo>
                <a:lnTo>
                  <a:pt x="3115241" y="3347613"/>
                </a:lnTo>
                <a:lnTo>
                  <a:pt x="3121925" y="3347613"/>
                </a:lnTo>
                <a:lnTo>
                  <a:pt x="3121925" y="3347613"/>
                </a:lnTo>
                <a:lnTo>
                  <a:pt x="3128610" y="3354297"/>
                </a:lnTo>
                <a:lnTo>
                  <a:pt x="3128610" y="3354297"/>
                </a:lnTo>
                <a:lnTo>
                  <a:pt x="3128610" y="3354297"/>
                </a:lnTo>
                <a:lnTo>
                  <a:pt x="3135294" y="3360981"/>
                </a:lnTo>
                <a:lnTo>
                  <a:pt x="3141978" y="3360981"/>
                </a:lnTo>
                <a:lnTo>
                  <a:pt x="3141978" y="3360981"/>
                </a:lnTo>
                <a:lnTo>
                  <a:pt x="3148662" y="3360981"/>
                </a:lnTo>
                <a:lnTo>
                  <a:pt x="3155346" y="3367665"/>
                </a:lnTo>
                <a:lnTo>
                  <a:pt x="3155346" y="3367665"/>
                </a:lnTo>
                <a:lnTo>
                  <a:pt x="3162031" y="3367665"/>
                </a:lnTo>
                <a:lnTo>
                  <a:pt x="3162031" y="3374349"/>
                </a:lnTo>
                <a:lnTo>
                  <a:pt x="3162031" y="3374349"/>
                </a:lnTo>
                <a:lnTo>
                  <a:pt x="3168715" y="3374349"/>
                </a:lnTo>
                <a:lnTo>
                  <a:pt x="3175399" y="3381034"/>
                </a:lnTo>
                <a:lnTo>
                  <a:pt x="3182083" y="3381034"/>
                </a:lnTo>
                <a:lnTo>
                  <a:pt x="3182083" y="3381034"/>
                </a:lnTo>
                <a:lnTo>
                  <a:pt x="3188767" y="3387718"/>
                </a:lnTo>
                <a:lnTo>
                  <a:pt x="3195452" y="3387718"/>
                </a:lnTo>
                <a:lnTo>
                  <a:pt x="3195452" y="3387718"/>
                </a:lnTo>
                <a:lnTo>
                  <a:pt x="3202136" y="3394402"/>
                </a:lnTo>
                <a:lnTo>
                  <a:pt x="3202136" y="3394402"/>
                </a:lnTo>
                <a:lnTo>
                  <a:pt x="3208820" y="3394402"/>
                </a:lnTo>
                <a:lnTo>
                  <a:pt x="3215504" y="3401086"/>
                </a:lnTo>
                <a:lnTo>
                  <a:pt x="3215504" y="3401086"/>
                </a:lnTo>
                <a:lnTo>
                  <a:pt x="3222189" y="3401086"/>
                </a:lnTo>
                <a:lnTo>
                  <a:pt x="3222189" y="3401086"/>
                </a:lnTo>
                <a:lnTo>
                  <a:pt x="3222189" y="3407771"/>
                </a:lnTo>
                <a:lnTo>
                  <a:pt x="3228873" y="3414455"/>
                </a:lnTo>
                <a:lnTo>
                  <a:pt x="3228873" y="3414455"/>
                </a:lnTo>
                <a:lnTo>
                  <a:pt x="3235557" y="3414455"/>
                </a:lnTo>
                <a:lnTo>
                  <a:pt x="3242241" y="3421139"/>
                </a:lnTo>
                <a:lnTo>
                  <a:pt x="3242241" y="3421139"/>
                </a:lnTo>
                <a:lnTo>
                  <a:pt x="3248925" y="3421139"/>
                </a:lnTo>
                <a:lnTo>
                  <a:pt x="3255610" y="3427823"/>
                </a:lnTo>
                <a:lnTo>
                  <a:pt x="3262294" y="3434507"/>
                </a:lnTo>
                <a:lnTo>
                  <a:pt x="3268978" y="3434507"/>
                </a:lnTo>
                <a:lnTo>
                  <a:pt x="3275662" y="3441192"/>
                </a:lnTo>
                <a:lnTo>
                  <a:pt x="3275662" y="3447876"/>
                </a:lnTo>
                <a:lnTo>
                  <a:pt x="3282346" y="3447876"/>
                </a:lnTo>
                <a:lnTo>
                  <a:pt x="3282346" y="3447876"/>
                </a:lnTo>
                <a:lnTo>
                  <a:pt x="3289031" y="3454560"/>
                </a:lnTo>
                <a:lnTo>
                  <a:pt x="3289031" y="3454560"/>
                </a:lnTo>
                <a:lnTo>
                  <a:pt x="3295715" y="3461244"/>
                </a:lnTo>
                <a:lnTo>
                  <a:pt x="3302399" y="3461244"/>
                </a:lnTo>
                <a:lnTo>
                  <a:pt x="3302399" y="3461244"/>
                </a:lnTo>
                <a:lnTo>
                  <a:pt x="3302399" y="3467928"/>
                </a:lnTo>
                <a:lnTo>
                  <a:pt x="3309083" y="3467928"/>
                </a:lnTo>
                <a:lnTo>
                  <a:pt x="3309083" y="3467928"/>
                </a:lnTo>
                <a:lnTo>
                  <a:pt x="3315767" y="3474613"/>
                </a:lnTo>
                <a:lnTo>
                  <a:pt x="3315767" y="3474613"/>
                </a:lnTo>
                <a:lnTo>
                  <a:pt x="3315767" y="3481297"/>
                </a:lnTo>
                <a:lnTo>
                  <a:pt x="3322452" y="3487981"/>
                </a:lnTo>
                <a:lnTo>
                  <a:pt x="3329136" y="3487981"/>
                </a:lnTo>
                <a:lnTo>
                  <a:pt x="3329136" y="3487981"/>
                </a:lnTo>
                <a:lnTo>
                  <a:pt x="3329136" y="3494665"/>
                </a:lnTo>
                <a:lnTo>
                  <a:pt x="3329136" y="3494665"/>
                </a:lnTo>
                <a:lnTo>
                  <a:pt x="3335820" y="3501349"/>
                </a:lnTo>
                <a:lnTo>
                  <a:pt x="3335820" y="3501349"/>
                </a:lnTo>
                <a:lnTo>
                  <a:pt x="3342504" y="3501349"/>
                </a:lnTo>
                <a:lnTo>
                  <a:pt x="3342504" y="3508034"/>
                </a:lnTo>
                <a:lnTo>
                  <a:pt x="3342504" y="3508034"/>
                </a:lnTo>
                <a:lnTo>
                  <a:pt x="3349189" y="3514718"/>
                </a:lnTo>
                <a:lnTo>
                  <a:pt x="3349189" y="3514718"/>
                </a:lnTo>
                <a:lnTo>
                  <a:pt x="3355873" y="3521402"/>
                </a:lnTo>
                <a:lnTo>
                  <a:pt x="3355873" y="3528086"/>
                </a:lnTo>
                <a:lnTo>
                  <a:pt x="3355873" y="3528086"/>
                </a:lnTo>
                <a:lnTo>
                  <a:pt x="3355873" y="3528086"/>
                </a:lnTo>
                <a:lnTo>
                  <a:pt x="3362557" y="3534771"/>
                </a:lnTo>
                <a:lnTo>
                  <a:pt x="3362557" y="3534771"/>
                </a:lnTo>
                <a:lnTo>
                  <a:pt x="3362557" y="3541455"/>
                </a:lnTo>
                <a:lnTo>
                  <a:pt x="3362557" y="3541455"/>
                </a:lnTo>
                <a:close/>
                <a:moveTo>
                  <a:pt x="3409346" y="2685876"/>
                </a:moveTo>
                <a:cubicBezTo>
                  <a:pt x="3095189" y="2712613"/>
                  <a:pt x="2567136" y="3434507"/>
                  <a:pt x="2580504" y="3608297"/>
                </a:cubicBezTo>
                <a:cubicBezTo>
                  <a:pt x="2647346" y="3421139"/>
                  <a:pt x="3075136" y="2772771"/>
                  <a:pt x="3409346" y="2685876"/>
                </a:cubicBezTo>
                <a:close/>
                <a:moveTo>
                  <a:pt x="3930715" y="3147086"/>
                </a:moveTo>
                <a:cubicBezTo>
                  <a:pt x="4171347" y="2973297"/>
                  <a:pt x="4030978" y="2859665"/>
                  <a:pt x="4291662" y="3167139"/>
                </a:cubicBezTo>
                <a:lnTo>
                  <a:pt x="3930715" y="3147086"/>
                </a:lnTo>
                <a:close/>
                <a:moveTo>
                  <a:pt x="4017610" y="2986665"/>
                </a:moveTo>
                <a:cubicBezTo>
                  <a:pt x="3937399" y="3053507"/>
                  <a:pt x="3823768" y="3167139"/>
                  <a:pt x="3830452" y="3006718"/>
                </a:cubicBezTo>
                <a:lnTo>
                  <a:pt x="3837136" y="3006718"/>
                </a:lnTo>
                <a:cubicBezTo>
                  <a:pt x="3850504" y="3173823"/>
                  <a:pt x="3944083" y="3000034"/>
                  <a:pt x="4017610" y="2986665"/>
                </a:cubicBezTo>
                <a:close/>
                <a:moveTo>
                  <a:pt x="3817083" y="2946560"/>
                </a:moveTo>
                <a:lnTo>
                  <a:pt x="3817083" y="2946560"/>
                </a:lnTo>
                <a:close/>
                <a:moveTo>
                  <a:pt x="4104504" y="2913139"/>
                </a:moveTo>
                <a:cubicBezTo>
                  <a:pt x="4251557" y="2792823"/>
                  <a:pt x="4224820" y="2779455"/>
                  <a:pt x="4305031" y="2866349"/>
                </a:cubicBezTo>
                <a:lnTo>
                  <a:pt x="4104504" y="2913139"/>
                </a:lnTo>
                <a:close/>
                <a:moveTo>
                  <a:pt x="3482873" y="2298192"/>
                </a:moveTo>
                <a:cubicBezTo>
                  <a:pt x="3442768" y="2171192"/>
                  <a:pt x="2994925" y="2017455"/>
                  <a:pt x="2654031" y="1883770"/>
                </a:cubicBezTo>
                <a:cubicBezTo>
                  <a:pt x="2446820" y="1796876"/>
                  <a:pt x="2279715" y="1703297"/>
                  <a:pt x="2279715" y="1663191"/>
                </a:cubicBezTo>
                <a:cubicBezTo>
                  <a:pt x="2279715" y="1623086"/>
                  <a:pt x="2400031" y="1636455"/>
                  <a:pt x="2520346" y="1482718"/>
                </a:cubicBezTo>
                <a:cubicBezTo>
                  <a:pt x="2613925" y="1362402"/>
                  <a:pt x="2694136" y="1235402"/>
                  <a:pt x="2640662" y="1288876"/>
                </a:cubicBezTo>
                <a:cubicBezTo>
                  <a:pt x="2613925" y="1315613"/>
                  <a:pt x="2359925" y="1683244"/>
                  <a:pt x="2206188" y="1609718"/>
                </a:cubicBezTo>
                <a:lnTo>
                  <a:pt x="1945504" y="1395823"/>
                </a:lnTo>
                <a:cubicBezTo>
                  <a:pt x="1972241" y="1362402"/>
                  <a:pt x="2460188" y="1028191"/>
                  <a:pt x="2306452" y="968034"/>
                </a:cubicBezTo>
                <a:cubicBezTo>
                  <a:pt x="2293083" y="961349"/>
                  <a:pt x="2353241" y="981402"/>
                  <a:pt x="2293083" y="1068297"/>
                </a:cubicBezTo>
                <a:cubicBezTo>
                  <a:pt x="2286399" y="1074981"/>
                  <a:pt x="2146031" y="1208665"/>
                  <a:pt x="2112610" y="1235402"/>
                </a:cubicBezTo>
                <a:cubicBezTo>
                  <a:pt x="2039083" y="1308928"/>
                  <a:pt x="2012346" y="1315613"/>
                  <a:pt x="1952188" y="1362402"/>
                </a:cubicBezTo>
                <a:cubicBezTo>
                  <a:pt x="1918767" y="1382455"/>
                  <a:pt x="1865294" y="1308928"/>
                  <a:pt x="1791767" y="1215349"/>
                </a:cubicBezTo>
                <a:cubicBezTo>
                  <a:pt x="1758346" y="1181928"/>
                  <a:pt x="1698188" y="1175244"/>
                  <a:pt x="1651399" y="1121770"/>
                </a:cubicBezTo>
                <a:cubicBezTo>
                  <a:pt x="1504346" y="968034"/>
                  <a:pt x="1664767" y="780876"/>
                  <a:pt x="1731609" y="740770"/>
                </a:cubicBezTo>
                <a:cubicBezTo>
                  <a:pt x="1765030" y="720718"/>
                  <a:pt x="1644715" y="653876"/>
                  <a:pt x="1577873" y="914560"/>
                </a:cubicBezTo>
                <a:cubicBezTo>
                  <a:pt x="1564504" y="974718"/>
                  <a:pt x="1551136" y="1061613"/>
                  <a:pt x="1531083" y="1068297"/>
                </a:cubicBezTo>
                <a:cubicBezTo>
                  <a:pt x="1504346" y="1068297"/>
                  <a:pt x="1430820" y="994770"/>
                  <a:pt x="1470925" y="874455"/>
                </a:cubicBezTo>
                <a:cubicBezTo>
                  <a:pt x="1504346" y="774191"/>
                  <a:pt x="1263715" y="901191"/>
                  <a:pt x="1203557" y="881139"/>
                </a:cubicBezTo>
                <a:cubicBezTo>
                  <a:pt x="1156767" y="861086"/>
                  <a:pt x="1290452" y="693981"/>
                  <a:pt x="1096609" y="673928"/>
                </a:cubicBezTo>
                <a:cubicBezTo>
                  <a:pt x="822557" y="660560"/>
                  <a:pt x="1096609" y="500139"/>
                  <a:pt x="842609" y="393191"/>
                </a:cubicBezTo>
                <a:cubicBezTo>
                  <a:pt x="608662" y="292928"/>
                  <a:pt x="849294" y="85718"/>
                  <a:pt x="448241" y="92402"/>
                </a:cubicBezTo>
                <a:lnTo>
                  <a:pt x="635399" y="152560"/>
                </a:lnTo>
                <a:cubicBezTo>
                  <a:pt x="715609" y="212718"/>
                  <a:pt x="695557" y="326349"/>
                  <a:pt x="755715" y="386507"/>
                </a:cubicBezTo>
                <a:cubicBezTo>
                  <a:pt x="822557" y="460034"/>
                  <a:pt x="889399" y="433297"/>
                  <a:pt x="909451" y="526876"/>
                </a:cubicBezTo>
                <a:cubicBezTo>
                  <a:pt x="982978" y="807613"/>
                  <a:pt x="1130030" y="580349"/>
                  <a:pt x="1183504" y="780876"/>
                </a:cubicBezTo>
                <a:cubicBezTo>
                  <a:pt x="1196873" y="814297"/>
                  <a:pt x="1136715" y="820981"/>
                  <a:pt x="1150083" y="894507"/>
                </a:cubicBezTo>
                <a:cubicBezTo>
                  <a:pt x="1163451" y="968034"/>
                  <a:pt x="1323873" y="887823"/>
                  <a:pt x="1410767" y="874455"/>
                </a:cubicBezTo>
                <a:cubicBezTo>
                  <a:pt x="1464241" y="861086"/>
                  <a:pt x="1397399" y="1001455"/>
                  <a:pt x="1430820" y="1021507"/>
                </a:cubicBezTo>
                <a:cubicBezTo>
                  <a:pt x="1464241" y="1048244"/>
                  <a:pt x="1277083" y="1021507"/>
                  <a:pt x="1210241" y="1081665"/>
                </a:cubicBezTo>
                <a:cubicBezTo>
                  <a:pt x="1176820" y="1115086"/>
                  <a:pt x="1130030" y="1342349"/>
                  <a:pt x="1236978" y="1355718"/>
                </a:cubicBezTo>
                <a:cubicBezTo>
                  <a:pt x="1089925" y="1061613"/>
                  <a:pt x="1464241" y="927928"/>
                  <a:pt x="1905399" y="1382455"/>
                </a:cubicBezTo>
                <a:cubicBezTo>
                  <a:pt x="1938820" y="1415876"/>
                  <a:pt x="1290452" y="1362402"/>
                  <a:pt x="1243662" y="1415876"/>
                </a:cubicBezTo>
                <a:cubicBezTo>
                  <a:pt x="1343925" y="1429244"/>
                  <a:pt x="1925452" y="1422560"/>
                  <a:pt x="1938820" y="1422560"/>
                </a:cubicBezTo>
                <a:cubicBezTo>
                  <a:pt x="1952188" y="1429244"/>
                  <a:pt x="2072504" y="1536191"/>
                  <a:pt x="2232925" y="1656507"/>
                </a:cubicBezTo>
                <a:cubicBezTo>
                  <a:pt x="2259662" y="1676560"/>
                  <a:pt x="2273031" y="1703297"/>
                  <a:pt x="2299767" y="1723349"/>
                </a:cubicBezTo>
                <a:cubicBezTo>
                  <a:pt x="2406715" y="1796876"/>
                  <a:pt x="2520346" y="1863718"/>
                  <a:pt x="2520346" y="1863718"/>
                </a:cubicBezTo>
                <a:cubicBezTo>
                  <a:pt x="1718241" y="1857034"/>
                  <a:pt x="2005662" y="1957297"/>
                  <a:pt x="1557820" y="2030823"/>
                </a:cubicBezTo>
                <a:cubicBezTo>
                  <a:pt x="1370662" y="2057560"/>
                  <a:pt x="1410767" y="1917191"/>
                  <a:pt x="1410767" y="1877086"/>
                </a:cubicBezTo>
                <a:cubicBezTo>
                  <a:pt x="1410767" y="1843665"/>
                  <a:pt x="1116662" y="2258086"/>
                  <a:pt x="1918767" y="1937244"/>
                </a:cubicBezTo>
                <a:cubicBezTo>
                  <a:pt x="1938820" y="1930560"/>
                  <a:pt x="2259662" y="1850349"/>
                  <a:pt x="2527031" y="1897139"/>
                </a:cubicBezTo>
                <a:lnTo>
                  <a:pt x="2988241" y="2151139"/>
                </a:lnTo>
                <a:cubicBezTo>
                  <a:pt x="2420083" y="2070928"/>
                  <a:pt x="2139346" y="2104349"/>
                  <a:pt x="1577873" y="2251402"/>
                </a:cubicBezTo>
                <a:cubicBezTo>
                  <a:pt x="1531083" y="2264771"/>
                  <a:pt x="1477609" y="2157823"/>
                  <a:pt x="1577873" y="2251402"/>
                </a:cubicBezTo>
                <a:cubicBezTo>
                  <a:pt x="1651399" y="2311560"/>
                  <a:pt x="2179452" y="2097665"/>
                  <a:pt x="2707504" y="2137771"/>
                </a:cubicBezTo>
                <a:cubicBezTo>
                  <a:pt x="2821136" y="2144455"/>
                  <a:pt x="3068452" y="2164507"/>
                  <a:pt x="3208820" y="2224665"/>
                </a:cubicBezTo>
                <a:cubicBezTo>
                  <a:pt x="3215504" y="2231349"/>
                  <a:pt x="2774346" y="1997402"/>
                  <a:pt x="2560452" y="1897139"/>
                </a:cubicBezTo>
                <a:cubicBezTo>
                  <a:pt x="2847873" y="2010770"/>
                  <a:pt x="3115241" y="2030823"/>
                  <a:pt x="3409346" y="2238034"/>
                </a:cubicBezTo>
                <a:cubicBezTo>
                  <a:pt x="3442768" y="2264771"/>
                  <a:pt x="3489557" y="2311560"/>
                  <a:pt x="3482873" y="2298192"/>
                </a:cubicBezTo>
                <a:close/>
                <a:moveTo>
                  <a:pt x="515083" y="339718"/>
                </a:moveTo>
                <a:cubicBezTo>
                  <a:pt x="421504" y="359770"/>
                  <a:pt x="454925" y="540244"/>
                  <a:pt x="548504" y="520191"/>
                </a:cubicBezTo>
                <a:cubicBezTo>
                  <a:pt x="642083" y="506823"/>
                  <a:pt x="608662" y="326349"/>
                  <a:pt x="515083" y="339718"/>
                </a:cubicBezTo>
                <a:close/>
                <a:moveTo>
                  <a:pt x="635399" y="620455"/>
                </a:moveTo>
                <a:cubicBezTo>
                  <a:pt x="541820" y="640507"/>
                  <a:pt x="575241" y="820981"/>
                  <a:pt x="668820" y="807613"/>
                </a:cubicBezTo>
                <a:cubicBezTo>
                  <a:pt x="762399" y="787560"/>
                  <a:pt x="728978" y="607086"/>
                  <a:pt x="635399" y="620455"/>
                </a:cubicBezTo>
                <a:close/>
                <a:moveTo>
                  <a:pt x="708925" y="907876"/>
                </a:moveTo>
                <a:cubicBezTo>
                  <a:pt x="622030" y="921244"/>
                  <a:pt x="648767" y="1101718"/>
                  <a:pt x="742346" y="1088349"/>
                </a:cubicBezTo>
                <a:cubicBezTo>
                  <a:pt x="835925" y="1068297"/>
                  <a:pt x="802504" y="887823"/>
                  <a:pt x="708925" y="907876"/>
                </a:cubicBezTo>
                <a:close/>
                <a:moveTo>
                  <a:pt x="802504" y="1235402"/>
                </a:moveTo>
                <a:cubicBezTo>
                  <a:pt x="715609" y="1255455"/>
                  <a:pt x="742346" y="1435928"/>
                  <a:pt x="835925" y="1415876"/>
                </a:cubicBezTo>
                <a:cubicBezTo>
                  <a:pt x="929504" y="1402507"/>
                  <a:pt x="896083" y="1222034"/>
                  <a:pt x="802504" y="1235402"/>
                </a:cubicBezTo>
                <a:close/>
                <a:moveTo>
                  <a:pt x="855978" y="1582981"/>
                </a:moveTo>
                <a:cubicBezTo>
                  <a:pt x="762399" y="1596349"/>
                  <a:pt x="795820" y="1776823"/>
                  <a:pt x="889399" y="1763455"/>
                </a:cubicBezTo>
                <a:cubicBezTo>
                  <a:pt x="982978" y="1743402"/>
                  <a:pt x="949557" y="1562928"/>
                  <a:pt x="855978" y="1582981"/>
                </a:cubicBezTo>
                <a:close/>
                <a:moveTo>
                  <a:pt x="902767" y="1930560"/>
                </a:moveTo>
                <a:cubicBezTo>
                  <a:pt x="809188" y="1943928"/>
                  <a:pt x="842609" y="2124402"/>
                  <a:pt x="929504" y="2111034"/>
                </a:cubicBezTo>
                <a:cubicBezTo>
                  <a:pt x="1023083" y="2090981"/>
                  <a:pt x="989662" y="1910507"/>
                  <a:pt x="902767" y="1930560"/>
                </a:cubicBezTo>
                <a:close/>
                <a:moveTo>
                  <a:pt x="969609" y="2278139"/>
                </a:moveTo>
                <a:cubicBezTo>
                  <a:pt x="876030" y="2298192"/>
                  <a:pt x="909451" y="2478665"/>
                  <a:pt x="1003030" y="2458613"/>
                </a:cubicBezTo>
                <a:cubicBezTo>
                  <a:pt x="1096609" y="2445244"/>
                  <a:pt x="1063188" y="2264771"/>
                  <a:pt x="969609" y="2278139"/>
                </a:cubicBezTo>
                <a:close/>
              </a:path>
            </a:pathLst>
          </a:custGeom>
          <a:solidFill>
            <a:srgbClr val="F6DCEB"/>
          </a:solidFill>
          <a:ln w="667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29" name="任意多边形: 形状 1028">
            <a:extLst>
              <a:ext uri="{FF2B5EF4-FFF2-40B4-BE49-F238E27FC236}">
                <a16:creationId xmlns:a16="http://schemas.microsoft.com/office/drawing/2014/main" id="{E8006C11-1478-56E9-4C61-789731005008}"/>
              </a:ext>
            </a:extLst>
          </p:cNvPr>
          <p:cNvSpPr/>
          <p:nvPr/>
        </p:nvSpPr>
        <p:spPr>
          <a:xfrm>
            <a:off x="10655244" y="-1018411"/>
            <a:ext cx="1242711" cy="1983639"/>
          </a:xfrm>
          <a:custGeom>
            <a:avLst/>
            <a:gdLst>
              <a:gd name="connsiteX0" fmla="*/ 1852113 w 3086367"/>
              <a:gd name="connsiteY0" fmla="*/ 3636793 h 4926519"/>
              <a:gd name="connsiteX1" fmla="*/ 2214765 w 3086367"/>
              <a:gd name="connsiteY1" fmla="*/ 3792215 h 4926519"/>
              <a:gd name="connsiteX2" fmla="*/ 2137054 w 3086367"/>
              <a:gd name="connsiteY2" fmla="*/ 4180770 h 4926519"/>
              <a:gd name="connsiteX3" fmla="*/ 1774402 w 3086367"/>
              <a:gd name="connsiteY3" fmla="*/ 4025348 h 4926519"/>
              <a:gd name="connsiteX4" fmla="*/ 1852113 w 3086367"/>
              <a:gd name="connsiteY4" fmla="*/ 3636793 h 4926519"/>
              <a:gd name="connsiteX5" fmla="*/ 1165666 w 3086367"/>
              <a:gd name="connsiteY5" fmla="*/ 1797631 h 4926519"/>
              <a:gd name="connsiteX6" fmla="*/ 1217473 w 3086367"/>
              <a:gd name="connsiteY6" fmla="*/ 1855915 h 4926519"/>
              <a:gd name="connsiteX7" fmla="*/ 1450606 w 3086367"/>
              <a:gd name="connsiteY7" fmla="*/ 1771728 h 4926519"/>
              <a:gd name="connsiteX8" fmla="*/ 1657836 w 3086367"/>
              <a:gd name="connsiteY8" fmla="*/ 1836487 h 4926519"/>
              <a:gd name="connsiteX9" fmla="*/ 1664312 w 3086367"/>
              <a:gd name="connsiteY9" fmla="*/ 1771728 h 4926519"/>
              <a:gd name="connsiteX10" fmla="*/ 1767926 w 3086367"/>
              <a:gd name="connsiteY10" fmla="*/ 1719920 h 4926519"/>
              <a:gd name="connsiteX11" fmla="*/ 1793830 w 3086367"/>
              <a:gd name="connsiteY11" fmla="*/ 1823535 h 4926519"/>
              <a:gd name="connsiteX12" fmla="*/ 1716119 w 3086367"/>
              <a:gd name="connsiteY12" fmla="*/ 1888294 h 4926519"/>
              <a:gd name="connsiteX13" fmla="*/ 1800306 w 3086367"/>
              <a:gd name="connsiteY13" fmla="*/ 2095524 h 4926519"/>
              <a:gd name="connsiteX14" fmla="*/ 1450606 w 3086367"/>
              <a:gd name="connsiteY14" fmla="*/ 2419320 h 4926519"/>
              <a:gd name="connsiteX15" fmla="*/ 1107383 w 3086367"/>
              <a:gd name="connsiteY15" fmla="*/ 2140855 h 4926519"/>
              <a:gd name="connsiteX16" fmla="*/ 971388 w 3086367"/>
              <a:gd name="connsiteY16" fmla="*/ 2140855 h 4926519"/>
              <a:gd name="connsiteX17" fmla="*/ 932533 w 3086367"/>
              <a:gd name="connsiteY17" fmla="*/ 1894770 h 4926519"/>
              <a:gd name="connsiteX18" fmla="*/ 1165666 w 3086367"/>
              <a:gd name="connsiteY18" fmla="*/ 1797631 h 4926519"/>
              <a:gd name="connsiteX19" fmla="*/ 1230425 w 3086367"/>
              <a:gd name="connsiteY19" fmla="*/ 1972481 h 4926519"/>
              <a:gd name="connsiteX20" fmla="*/ 1204521 w 3086367"/>
              <a:gd name="connsiteY20" fmla="*/ 2037240 h 4926519"/>
              <a:gd name="connsiteX21" fmla="*/ 1301660 w 3086367"/>
              <a:gd name="connsiteY21" fmla="*/ 2289801 h 4926519"/>
              <a:gd name="connsiteX22" fmla="*/ 1567173 w 3086367"/>
              <a:gd name="connsiteY22" fmla="*/ 2373988 h 4926519"/>
              <a:gd name="connsiteX23" fmla="*/ 1379371 w 3086367"/>
              <a:gd name="connsiteY23" fmla="*/ 2283326 h 4926519"/>
              <a:gd name="connsiteX24" fmla="*/ 1340516 w 3086367"/>
              <a:gd name="connsiteY24" fmla="*/ 1927150 h 4926519"/>
              <a:gd name="connsiteX25" fmla="*/ 1424703 w 3086367"/>
              <a:gd name="connsiteY25" fmla="*/ 1881818 h 4926519"/>
              <a:gd name="connsiteX26" fmla="*/ 1256329 w 3086367"/>
              <a:gd name="connsiteY26" fmla="*/ 1933626 h 4926519"/>
              <a:gd name="connsiteX27" fmla="*/ 1230425 w 3086367"/>
              <a:gd name="connsiteY27" fmla="*/ 1972481 h 4926519"/>
              <a:gd name="connsiteX28" fmla="*/ 1100907 w 3086367"/>
              <a:gd name="connsiteY28" fmla="*/ 1804107 h 4926519"/>
              <a:gd name="connsiteX29" fmla="*/ 1178618 w 3086367"/>
              <a:gd name="connsiteY29" fmla="*/ 1862391 h 4926519"/>
              <a:gd name="connsiteX30" fmla="*/ 1126810 w 3086367"/>
              <a:gd name="connsiteY30" fmla="*/ 1836487 h 4926519"/>
              <a:gd name="connsiteX31" fmla="*/ 977864 w 3086367"/>
              <a:gd name="connsiteY31" fmla="*/ 1966005 h 4926519"/>
              <a:gd name="connsiteX32" fmla="*/ 997292 w 3086367"/>
              <a:gd name="connsiteY32" fmla="*/ 2082572 h 4926519"/>
              <a:gd name="connsiteX33" fmla="*/ 951960 w 3086367"/>
              <a:gd name="connsiteY33" fmla="*/ 1933626 h 4926519"/>
              <a:gd name="connsiteX34" fmla="*/ 1100907 w 3086367"/>
              <a:gd name="connsiteY34" fmla="*/ 1804107 h 4926519"/>
              <a:gd name="connsiteX35" fmla="*/ 1742023 w 3086367"/>
              <a:gd name="connsiteY35" fmla="*/ 1726396 h 4926519"/>
              <a:gd name="connsiteX36" fmla="*/ 1780878 w 3086367"/>
              <a:gd name="connsiteY36" fmla="*/ 1752300 h 4926519"/>
              <a:gd name="connsiteX37" fmla="*/ 1761451 w 3086367"/>
              <a:gd name="connsiteY37" fmla="*/ 1739348 h 4926519"/>
              <a:gd name="connsiteX38" fmla="*/ 1696691 w 3086367"/>
              <a:gd name="connsiteY38" fmla="*/ 1804107 h 4926519"/>
              <a:gd name="connsiteX39" fmla="*/ 1703167 w 3086367"/>
              <a:gd name="connsiteY39" fmla="*/ 1855915 h 4926519"/>
              <a:gd name="connsiteX40" fmla="*/ 1683739 w 3086367"/>
              <a:gd name="connsiteY40" fmla="*/ 1791156 h 4926519"/>
              <a:gd name="connsiteX41" fmla="*/ 1742023 w 3086367"/>
              <a:gd name="connsiteY41" fmla="*/ 1726396 h 4926519"/>
              <a:gd name="connsiteX42" fmla="*/ 2415519 w 3086367"/>
              <a:gd name="connsiteY42" fmla="*/ 1033473 h 4926519"/>
              <a:gd name="connsiteX43" fmla="*/ 2396091 w 3086367"/>
              <a:gd name="connsiteY43" fmla="*/ 1150039 h 4926519"/>
              <a:gd name="connsiteX44" fmla="*/ 2286000 w 3086367"/>
              <a:gd name="connsiteY44" fmla="*/ 1156515 h 4926519"/>
              <a:gd name="connsiteX45" fmla="*/ 2305428 w 3086367"/>
              <a:gd name="connsiteY45" fmla="*/ 1046425 h 4926519"/>
              <a:gd name="connsiteX46" fmla="*/ 2415519 w 3086367"/>
              <a:gd name="connsiteY46" fmla="*/ 1033473 h 4926519"/>
              <a:gd name="connsiteX47" fmla="*/ 2389615 w 3086367"/>
              <a:gd name="connsiteY47" fmla="*/ 1033473 h 4926519"/>
              <a:gd name="connsiteX48" fmla="*/ 2415519 w 3086367"/>
              <a:gd name="connsiteY48" fmla="*/ 1072328 h 4926519"/>
              <a:gd name="connsiteX49" fmla="*/ 2396091 w 3086367"/>
              <a:gd name="connsiteY49" fmla="*/ 1052901 h 4926519"/>
              <a:gd name="connsiteX50" fmla="*/ 2318380 w 3086367"/>
              <a:gd name="connsiteY50" fmla="*/ 1085280 h 4926519"/>
              <a:gd name="connsiteX51" fmla="*/ 2305428 w 3086367"/>
              <a:gd name="connsiteY51" fmla="*/ 1137088 h 4926519"/>
              <a:gd name="connsiteX52" fmla="*/ 2311904 w 3086367"/>
              <a:gd name="connsiteY52" fmla="*/ 1065852 h 4926519"/>
              <a:gd name="connsiteX53" fmla="*/ 2389615 w 3086367"/>
              <a:gd name="connsiteY53" fmla="*/ 1033473 h 4926519"/>
              <a:gd name="connsiteX54" fmla="*/ 1878017 w 3086367"/>
              <a:gd name="connsiteY54" fmla="*/ 2581218 h 4926519"/>
              <a:gd name="connsiteX55" fmla="*/ 1910397 w 3086367"/>
              <a:gd name="connsiteY55" fmla="*/ 2691309 h 4926519"/>
              <a:gd name="connsiteX56" fmla="*/ 1949252 w 3086367"/>
              <a:gd name="connsiteY56" fmla="*/ 2950345 h 4926519"/>
              <a:gd name="connsiteX57" fmla="*/ 1703167 w 3086367"/>
              <a:gd name="connsiteY57" fmla="*/ 3060436 h 4926519"/>
              <a:gd name="connsiteX58" fmla="*/ 1664312 w 3086367"/>
              <a:gd name="connsiteY58" fmla="*/ 2794923 h 4926519"/>
              <a:gd name="connsiteX59" fmla="*/ 1774402 w 3086367"/>
              <a:gd name="connsiteY59" fmla="*/ 2691309 h 4926519"/>
              <a:gd name="connsiteX60" fmla="*/ 1780878 w 3086367"/>
              <a:gd name="connsiteY60" fmla="*/ 2633025 h 4926519"/>
              <a:gd name="connsiteX61" fmla="*/ 1878017 w 3086367"/>
              <a:gd name="connsiteY61" fmla="*/ 2581218 h 4926519"/>
              <a:gd name="connsiteX62" fmla="*/ 1871541 w 3086367"/>
              <a:gd name="connsiteY62" fmla="*/ 2736640 h 4926519"/>
              <a:gd name="connsiteX63" fmla="*/ 1813258 w 3086367"/>
              <a:gd name="connsiteY63" fmla="*/ 2743116 h 4926519"/>
              <a:gd name="connsiteX64" fmla="*/ 1787354 w 3086367"/>
              <a:gd name="connsiteY64" fmla="*/ 2723688 h 4926519"/>
              <a:gd name="connsiteX65" fmla="*/ 1690215 w 3086367"/>
              <a:gd name="connsiteY65" fmla="*/ 2853207 h 4926519"/>
              <a:gd name="connsiteX66" fmla="*/ 1742023 w 3086367"/>
              <a:gd name="connsiteY66" fmla="*/ 3002153 h 4926519"/>
              <a:gd name="connsiteX67" fmla="*/ 1716119 w 3086367"/>
              <a:gd name="connsiteY67" fmla="*/ 2885586 h 4926519"/>
              <a:gd name="connsiteX68" fmla="*/ 1858589 w 3086367"/>
              <a:gd name="connsiteY68" fmla="*/ 2756068 h 4926519"/>
              <a:gd name="connsiteX69" fmla="*/ 1910397 w 3086367"/>
              <a:gd name="connsiteY69" fmla="*/ 2775496 h 4926519"/>
              <a:gd name="connsiteX70" fmla="*/ 1871541 w 3086367"/>
              <a:gd name="connsiteY70" fmla="*/ 2736640 h 4926519"/>
              <a:gd name="connsiteX71" fmla="*/ 1858589 w 3086367"/>
              <a:gd name="connsiteY71" fmla="*/ 2587694 h 4926519"/>
              <a:gd name="connsiteX72" fmla="*/ 1897445 w 3086367"/>
              <a:gd name="connsiteY72" fmla="*/ 2613597 h 4926519"/>
              <a:gd name="connsiteX73" fmla="*/ 1871541 w 3086367"/>
              <a:gd name="connsiteY73" fmla="*/ 2600646 h 4926519"/>
              <a:gd name="connsiteX74" fmla="*/ 1813258 w 3086367"/>
              <a:gd name="connsiteY74" fmla="*/ 2665405 h 4926519"/>
              <a:gd name="connsiteX75" fmla="*/ 1813258 w 3086367"/>
              <a:gd name="connsiteY75" fmla="*/ 2678357 h 4926519"/>
              <a:gd name="connsiteX76" fmla="*/ 1800306 w 3086367"/>
              <a:gd name="connsiteY76" fmla="*/ 2678357 h 4926519"/>
              <a:gd name="connsiteX77" fmla="*/ 1800306 w 3086367"/>
              <a:gd name="connsiteY77" fmla="*/ 2652453 h 4926519"/>
              <a:gd name="connsiteX78" fmla="*/ 1858589 w 3086367"/>
              <a:gd name="connsiteY78" fmla="*/ 2587694 h 4926519"/>
              <a:gd name="connsiteX79" fmla="*/ 874249 w 3086367"/>
              <a:gd name="connsiteY79" fmla="*/ 897478 h 4926519"/>
              <a:gd name="connsiteX80" fmla="*/ 900153 w 3086367"/>
              <a:gd name="connsiteY80" fmla="*/ 1007569 h 4926519"/>
              <a:gd name="connsiteX81" fmla="*/ 803014 w 3086367"/>
              <a:gd name="connsiteY81" fmla="*/ 1059376 h 4926519"/>
              <a:gd name="connsiteX82" fmla="*/ 770635 w 3086367"/>
              <a:gd name="connsiteY82" fmla="*/ 949286 h 4926519"/>
              <a:gd name="connsiteX83" fmla="*/ 874249 w 3086367"/>
              <a:gd name="connsiteY83" fmla="*/ 897478 h 4926519"/>
              <a:gd name="connsiteX84" fmla="*/ 854822 w 3086367"/>
              <a:gd name="connsiteY84" fmla="*/ 903954 h 4926519"/>
              <a:gd name="connsiteX85" fmla="*/ 887201 w 3086367"/>
              <a:gd name="connsiteY85" fmla="*/ 929858 h 4926519"/>
              <a:gd name="connsiteX86" fmla="*/ 867773 w 3086367"/>
              <a:gd name="connsiteY86" fmla="*/ 923382 h 4926519"/>
              <a:gd name="connsiteX87" fmla="*/ 803014 w 3086367"/>
              <a:gd name="connsiteY87" fmla="*/ 981665 h 4926519"/>
              <a:gd name="connsiteX88" fmla="*/ 809490 w 3086367"/>
              <a:gd name="connsiteY88" fmla="*/ 1033473 h 4926519"/>
              <a:gd name="connsiteX89" fmla="*/ 790062 w 3086367"/>
              <a:gd name="connsiteY89" fmla="*/ 968714 h 4926519"/>
              <a:gd name="connsiteX90" fmla="*/ 854822 w 3086367"/>
              <a:gd name="connsiteY90" fmla="*/ 903954 h 4926519"/>
              <a:gd name="connsiteX91" fmla="*/ 2253621 w 3086367"/>
              <a:gd name="connsiteY91" fmla="*/ 10277 h 4926519"/>
              <a:gd name="connsiteX92" fmla="*/ 2447898 w 3086367"/>
              <a:gd name="connsiteY92" fmla="*/ 541303 h 4926519"/>
              <a:gd name="connsiteX93" fmla="*/ 1994584 w 3086367"/>
              <a:gd name="connsiteY93" fmla="*/ 878051 h 4926519"/>
              <a:gd name="connsiteX94" fmla="*/ 1806782 w 3086367"/>
              <a:gd name="connsiteY94" fmla="*/ 347025 h 4926519"/>
              <a:gd name="connsiteX95" fmla="*/ 2253621 w 3086367"/>
              <a:gd name="connsiteY95" fmla="*/ 10277 h 4926519"/>
              <a:gd name="connsiteX96" fmla="*/ 2098198 w 3086367"/>
              <a:gd name="connsiteY96" fmla="*/ 87988 h 4926519"/>
              <a:gd name="connsiteX97" fmla="*/ 2292476 w 3086367"/>
              <a:gd name="connsiteY97" fmla="*/ 165699 h 4926519"/>
              <a:gd name="connsiteX98" fmla="*/ 2175910 w 3086367"/>
              <a:gd name="connsiteY98" fmla="*/ 146272 h 4926519"/>
              <a:gd name="connsiteX99" fmla="*/ 1942776 w 3086367"/>
              <a:gd name="connsiteY99" fmla="*/ 502447 h 4926519"/>
              <a:gd name="connsiteX100" fmla="*/ 2046391 w 3086367"/>
              <a:gd name="connsiteY100" fmla="*/ 729104 h 4926519"/>
              <a:gd name="connsiteX101" fmla="*/ 1865065 w 3086367"/>
              <a:gd name="connsiteY101" fmla="*/ 444164 h 4926519"/>
              <a:gd name="connsiteX102" fmla="*/ 2098198 w 3086367"/>
              <a:gd name="connsiteY102" fmla="*/ 87988 h 4926519"/>
              <a:gd name="connsiteX103" fmla="*/ 1062051 w 3086367"/>
              <a:gd name="connsiteY103" fmla="*/ 3960589 h 4926519"/>
              <a:gd name="connsiteX104" fmla="*/ 1327564 w 3086367"/>
              <a:gd name="connsiteY104" fmla="*/ 4200198 h 4926519"/>
              <a:gd name="connsiteX105" fmla="*/ 1062051 w 3086367"/>
              <a:gd name="connsiteY105" fmla="*/ 4439807 h 4926519"/>
              <a:gd name="connsiteX106" fmla="*/ 803014 w 3086367"/>
              <a:gd name="connsiteY106" fmla="*/ 4200198 h 4926519"/>
              <a:gd name="connsiteX107" fmla="*/ 1062051 w 3086367"/>
              <a:gd name="connsiteY107" fmla="*/ 3960589 h 4926519"/>
              <a:gd name="connsiteX108" fmla="*/ 1055575 w 3086367"/>
              <a:gd name="connsiteY108" fmla="*/ 3999445 h 4926519"/>
              <a:gd name="connsiteX109" fmla="*/ 1185094 w 3086367"/>
              <a:gd name="connsiteY109" fmla="*/ 4051252 h 4926519"/>
              <a:gd name="connsiteX110" fmla="*/ 1107383 w 3086367"/>
              <a:gd name="connsiteY110" fmla="*/ 4038300 h 4926519"/>
              <a:gd name="connsiteX111" fmla="*/ 919581 w 3086367"/>
              <a:gd name="connsiteY111" fmla="*/ 4213150 h 4926519"/>
              <a:gd name="connsiteX112" fmla="*/ 971388 w 3086367"/>
              <a:gd name="connsiteY112" fmla="*/ 4336193 h 4926519"/>
              <a:gd name="connsiteX113" fmla="*/ 867773 w 3086367"/>
              <a:gd name="connsiteY113" fmla="*/ 4174294 h 4926519"/>
              <a:gd name="connsiteX114" fmla="*/ 1055575 w 3086367"/>
              <a:gd name="connsiteY114" fmla="*/ 3999445 h 4926519"/>
              <a:gd name="connsiteX115" fmla="*/ 375603 w 3086367"/>
              <a:gd name="connsiteY115" fmla="*/ 2089048 h 4926519"/>
              <a:gd name="connsiteX116" fmla="*/ 757683 w 3086367"/>
              <a:gd name="connsiteY116" fmla="*/ 2432272 h 4926519"/>
              <a:gd name="connsiteX117" fmla="*/ 375603 w 3086367"/>
              <a:gd name="connsiteY117" fmla="*/ 2775496 h 4926519"/>
              <a:gd name="connsiteX118" fmla="*/ 0 w 3086367"/>
              <a:gd name="connsiteY118" fmla="*/ 2432272 h 4926519"/>
              <a:gd name="connsiteX119" fmla="*/ 375603 w 3086367"/>
              <a:gd name="connsiteY119" fmla="*/ 2089048 h 4926519"/>
              <a:gd name="connsiteX120" fmla="*/ 369128 w 3086367"/>
              <a:gd name="connsiteY120" fmla="*/ 2173235 h 4926519"/>
              <a:gd name="connsiteX121" fmla="*/ 556929 w 3086367"/>
              <a:gd name="connsiteY121" fmla="*/ 2244470 h 4926519"/>
              <a:gd name="connsiteX122" fmla="*/ 440363 w 3086367"/>
              <a:gd name="connsiteY122" fmla="*/ 2218566 h 4926519"/>
              <a:gd name="connsiteX123" fmla="*/ 168374 w 3086367"/>
              <a:gd name="connsiteY123" fmla="*/ 2464651 h 4926519"/>
              <a:gd name="connsiteX124" fmla="*/ 252561 w 3086367"/>
              <a:gd name="connsiteY124" fmla="*/ 2639501 h 4926519"/>
              <a:gd name="connsiteX125" fmla="*/ 97139 w 3086367"/>
              <a:gd name="connsiteY125" fmla="*/ 2419320 h 4926519"/>
              <a:gd name="connsiteX126" fmla="*/ 369128 w 3086367"/>
              <a:gd name="connsiteY126" fmla="*/ 2173235 h 4926519"/>
              <a:gd name="connsiteX127" fmla="*/ 1314612 w 3086367"/>
              <a:gd name="connsiteY127" fmla="*/ 3526702 h 4926519"/>
              <a:gd name="connsiteX128" fmla="*/ 1482986 w 3086367"/>
              <a:gd name="connsiteY128" fmla="*/ 3701552 h 4926519"/>
              <a:gd name="connsiteX129" fmla="*/ 1314612 w 3086367"/>
              <a:gd name="connsiteY129" fmla="*/ 3882878 h 4926519"/>
              <a:gd name="connsiteX130" fmla="*/ 1152714 w 3086367"/>
              <a:gd name="connsiteY130" fmla="*/ 3701552 h 4926519"/>
              <a:gd name="connsiteX131" fmla="*/ 1314612 w 3086367"/>
              <a:gd name="connsiteY131" fmla="*/ 3526702 h 4926519"/>
              <a:gd name="connsiteX132" fmla="*/ 1321088 w 3086367"/>
              <a:gd name="connsiteY132" fmla="*/ 3572034 h 4926519"/>
              <a:gd name="connsiteX133" fmla="*/ 1398799 w 3086367"/>
              <a:gd name="connsiteY133" fmla="*/ 3617365 h 4926519"/>
              <a:gd name="connsiteX134" fmla="*/ 1353468 w 3086367"/>
              <a:gd name="connsiteY134" fmla="*/ 3597937 h 4926519"/>
              <a:gd name="connsiteX135" fmla="*/ 1230425 w 3086367"/>
              <a:gd name="connsiteY135" fmla="*/ 3746884 h 4926519"/>
              <a:gd name="connsiteX136" fmla="*/ 1269281 w 3086367"/>
              <a:gd name="connsiteY136" fmla="*/ 3850498 h 4926519"/>
              <a:gd name="connsiteX137" fmla="*/ 1198045 w 3086367"/>
              <a:gd name="connsiteY137" fmla="*/ 3720980 h 4926519"/>
              <a:gd name="connsiteX138" fmla="*/ 1321088 w 3086367"/>
              <a:gd name="connsiteY138" fmla="*/ 3572034 h 4926519"/>
              <a:gd name="connsiteX139" fmla="*/ 3063111 w 3086367"/>
              <a:gd name="connsiteY139" fmla="*/ 1538595 h 4926519"/>
              <a:gd name="connsiteX140" fmla="*/ 2836453 w 3086367"/>
              <a:gd name="connsiteY140" fmla="*/ 1985433 h 4926519"/>
              <a:gd name="connsiteX141" fmla="*/ 2344283 w 3086367"/>
              <a:gd name="connsiteY141" fmla="*/ 1875342 h 4926519"/>
              <a:gd name="connsiteX142" fmla="*/ 2570941 w 3086367"/>
              <a:gd name="connsiteY142" fmla="*/ 1422028 h 4926519"/>
              <a:gd name="connsiteX143" fmla="*/ 3063111 w 3086367"/>
              <a:gd name="connsiteY143" fmla="*/ 1538595 h 4926519"/>
              <a:gd name="connsiteX144" fmla="*/ 2927116 w 3086367"/>
              <a:gd name="connsiteY144" fmla="*/ 1512691 h 4926519"/>
              <a:gd name="connsiteX145" fmla="*/ 2959496 w 3086367"/>
              <a:gd name="connsiteY145" fmla="*/ 1681065 h 4926519"/>
              <a:gd name="connsiteX146" fmla="*/ 2920640 w 3086367"/>
              <a:gd name="connsiteY146" fmla="*/ 1590402 h 4926519"/>
              <a:gd name="connsiteX147" fmla="*/ 2583893 w 3086367"/>
              <a:gd name="connsiteY147" fmla="*/ 1583926 h 4926519"/>
              <a:gd name="connsiteX148" fmla="*/ 2473802 w 3086367"/>
              <a:gd name="connsiteY148" fmla="*/ 1745824 h 4926519"/>
              <a:gd name="connsiteX149" fmla="*/ 2583893 w 3086367"/>
              <a:gd name="connsiteY149" fmla="*/ 1506215 h 4926519"/>
              <a:gd name="connsiteX150" fmla="*/ 2927116 w 3086367"/>
              <a:gd name="connsiteY150" fmla="*/ 1512691 h 4926519"/>
              <a:gd name="connsiteX151" fmla="*/ 1580125 w 3086367"/>
              <a:gd name="connsiteY151" fmla="*/ 3863450 h 4926519"/>
              <a:gd name="connsiteX152" fmla="*/ 1606028 w 3086367"/>
              <a:gd name="connsiteY152" fmla="*/ 3967065 h 4926519"/>
              <a:gd name="connsiteX153" fmla="*/ 1508890 w 3086367"/>
              <a:gd name="connsiteY153" fmla="*/ 4025348 h 4926519"/>
              <a:gd name="connsiteX154" fmla="*/ 1476510 w 3086367"/>
              <a:gd name="connsiteY154" fmla="*/ 3915258 h 4926519"/>
              <a:gd name="connsiteX155" fmla="*/ 1580125 w 3086367"/>
              <a:gd name="connsiteY155" fmla="*/ 3863450 h 4926519"/>
              <a:gd name="connsiteX156" fmla="*/ 1554221 w 3086367"/>
              <a:gd name="connsiteY156" fmla="*/ 3869926 h 4926519"/>
              <a:gd name="connsiteX157" fmla="*/ 1593077 w 3086367"/>
              <a:gd name="connsiteY157" fmla="*/ 3895830 h 4926519"/>
              <a:gd name="connsiteX158" fmla="*/ 1567173 w 3086367"/>
              <a:gd name="connsiteY158" fmla="*/ 3882878 h 4926519"/>
              <a:gd name="connsiteX159" fmla="*/ 1508890 w 3086367"/>
              <a:gd name="connsiteY159" fmla="*/ 3947637 h 4926519"/>
              <a:gd name="connsiteX160" fmla="*/ 1515366 w 3086367"/>
              <a:gd name="connsiteY160" fmla="*/ 3992969 h 4926519"/>
              <a:gd name="connsiteX161" fmla="*/ 1495938 w 3086367"/>
              <a:gd name="connsiteY161" fmla="*/ 3928209 h 4926519"/>
              <a:gd name="connsiteX162" fmla="*/ 1554221 w 3086367"/>
              <a:gd name="connsiteY162" fmla="*/ 3869926 h 4926519"/>
              <a:gd name="connsiteX163" fmla="*/ 1385847 w 3086367"/>
              <a:gd name="connsiteY163" fmla="*/ 4575802 h 4926519"/>
              <a:gd name="connsiteX164" fmla="*/ 1424703 w 3086367"/>
              <a:gd name="connsiteY164" fmla="*/ 4815411 h 4926519"/>
              <a:gd name="connsiteX165" fmla="*/ 1204521 w 3086367"/>
              <a:gd name="connsiteY165" fmla="*/ 4912549 h 4926519"/>
              <a:gd name="connsiteX166" fmla="*/ 1172142 w 3086367"/>
              <a:gd name="connsiteY166" fmla="*/ 4672940 h 4926519"/>
              <a:gd name="connsiteX167" fmla="*/ 1385847 w 3086367"/>
              <a:gd name="connsiteY167" fmla="*/ 4575802 h 4926519"/>
              <a:gd name="connsiteX168" fmla="*/ 1314612 w 3086367"/>
              <a:gd name="connsiteY168" fmla="*/ 4588753 h 4926519"/>
              <a:gd name="connsiteX169" fmla="*/ 1392323 w 3086367"/>
              <a:gd name="connsiteY169" fmla="*/ 4640561 h 4926519"/>
              <a:gd name="connsiteX170" fmla="*/ 1346992 w 3086367"/>
              <a:gd name="connsiteY170" fmla="*/ 4621133 h 4926519"/>
              <a:gd name="connsiteX171" fmla="*/ 1210997 w 3086367"/>
              <a:gd name="connsiteY171" fmla="*/ 4750651 h 4926519"/>
              <a:gd name="connsiteX172" fmla="*/ 1236901 w 3086367"/>
              <a:gd name="connsiteY172" fmla="*/ 4854266 h 4926519"/>
              <a:gd name="connsiteX173" fmla="*/ 1185094 w 3086367"/>
              <a:gd name="connsiteY173" fmla="*/ 4718272 h 4926519"/>
              <a:gd name="connsiteX174" fmla="*/ 1314612 w 3086367"/>
              <a:gd name="connsiteY174" fmla="*/ 4588753 h 4926519"/>
              <a:gd name="connsiteX175" fmla="*/ 809490 w 3086367"/>
              <a:gd name="connsiteY175" fmla="*/ 2535886 h 4926519"/>
              <a:gd name="connsiteX176" fmla="*/ 919581 w 3086367"/>
              <a:gd name="connsiteY176" fmla="*/ 2607122 h 4926519"/>
              <a:gd name="connsiteX177" fmla="*/ 880725 w 3086367"/>
              <a:gd name="connsiteY177" fmla="*/ 2730164 h 4926519"/>
              <a:gd name="connsiteX178" fmla="*/ 764159 w 3086367"/>
              <a:gd name="connsiteY178" fmla="*/ 2658929 h 4926519"/>
              <a:gd name="connsiteX179" fmla="*/ 809490 w 3086367"/>
              <a:gd name="connsiteY179" fmla="*/ 2535886 h 4926519"/>
              <a:gd name="connsiteX180" fmla="*/ 790062 w 3086367"/>
              <a:gd name="connsiteY180" fmla="*/ 2561790 h 4926519"/>
              <a:gd name="connsiteX181" fmla="*/ 835394 w 3086367"/>
              <a:gd name="connsiteY181" fmla="*/ 2548838 h 4926519"/>
              <a:gd name="connsiteX182" fmla="*/ 809490 w 3086367"/>
              <a:gd name="connsiteY182" fmla="*/ 2561790 h 4926519"/>
              <a:gd name="connsiteX183" fmla="*/ 815966 w 3086367"/>
              <a:gd name="connsiteY183" fmla="*/ 2665405 h 4926519"/>
              <a:gd name="connsiteX184" fmla="*/ 867773 w 3086367"/>
              <a:gd name="connsiteY184" fmla="*/ 2697784 h 4926519"/>
              <a:gd name="connsiteX185" fmla="*/ 790062 w 3086367"/>
              <a:gd name="connsiteY185" fmla="*/ 2665405 h 4926519"/>
              <a:gd name="connsiteX186" fmla="*/ 790062 w 3086367"/>
              <a:gd name="connsiteY186" fmla="*/ 2561790 h 4926519"/>
              <a:gd name="connsiteX187" fmla="*/ 984340 w 3086367"/>
              <a:gd name="connsiteY187" fmla="*/ 1324889 h 4926519"/>
              <a:gd name="connsiteX188" fmla="*/ 984340 w 3086367"/>
              <a:gd name="connsiteY188" fmla="*/ 1538595 h 4926519"/>
              <a:gd name="connsiteX189" fmla="*/ 777111 w 3086367"/>
              <a:gd name="connsiteY189" fmla="*/ 1577450 h 4926519"/>
              <a:gd name="connsiteX190" fmla="*/ 777111 w 3086367"/>
              <a:gd name="connsiteY190" fmla="*/ 1363745 h 4926519"/>
              <a:gd name="connsiteX191" fmla="*/ 984340 w 3086367"/>
              <a:gd name="connsiteY191" fmla="*/ 1324889 h 4926519"/>
              <a:gd name="connsiteX192" fmla="*/ 893677 w 3086367"/>
              <a:gd name="connsiteY192" fmla="*/ 1357269 h 4926519"/>
              <a:gd name="connsiteX193" fmla="*/ 964912 w 3086367"/>
              <a:gd name="connsiteY193" fmla="*/ 1396124 h 4926519"/>
              <a:gd name="connsiteX194" fmla="*/ 919581 w 3086367"/>
              <a:gd name="connsiteY194" fmla="*/ 1383173 h 4926519"/>
              <a:gd name="connsiteX195" fmla="*/ 815966 w 3086367"/>
              <a:gd name="connsiteY195" fmla="*/ 1506215 h 4926519"/>
              <a:gd name="connsiteX196" fmla="*/ 848346 w 3086367"/>
              <a:gd name="connsiteY196" fmla="*/ 1596878 h 4926519"/>
              <a:gd name="connsiteX197" fmla="*/ 790062 w 3086367"/>
              <a:gd name="connsiteY197" fmla="*/ 1486787 h 4926519"/>
              <a:gd name="connsiteX198" fmla="*/ 893677 w 3086367"/>
              <a:gd name="connsiteY198" fmla="*/ 1357269 h 4926519"/>
              <a:gd name="connsiteX199" fmla="*/ 1865065 w 3086367"/>
              <a:gd name="connsiteY199" fmla="*/ 3688600 h 4926519"/>
              <a:gd name="connsiteX200" fmla="*/ 2007536 w 3086367"/>
              <a:gd name="connsiteY200" fmla="*/ 3688600 h 4926519"/>
              <a:gd name="connsiteX201" fmla="*/ 1929824 w 3086367"/>
              <a:gd name="connsiteY201" fmla="*/ 3701552 h 4926519"/>
              <a:gd name="connsiteX202" fmla="*/ 1878017 w 3086367"/>
              <a:gd name="connsiteY202" fmla="*/ 3980017 h 4926519"/>
              <a:gd name="connsiteX203" fmla="*/ 1994584 w 3086367"/>
              <a:gd name="connsiteY203" fmla="*/ 4096583 h 4926519"/>
              <a:gd name="connsiteX204" fmla="*/ 1813258 w 3086367"/>
              <a:gd name="connsiteY204" fmla="*/ 3967065 h 4926519"/>
              <a:gd name="connsiteX205" fmla="*/ 1865065 w 3086367"/>
              <a:gd name="connsiteY205" fmla="*/ 3688600 h 4926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</a:cxnLst>
            <a:rect l="l" t="t" r="r" b="b"/>
            <a:pathLst>
              <a:path w="3086367" h="4926519">
                <a:moveTo>
                  <a:pt x="1852113" y="3636793"/>
                </a:moveTo>
                <a:cubicBezTo>
                  <a:pt x="1975156" y="3572034"/>
                  <a:pt x="2137054" y="3643269"/>
                  <a:pt x="2214765" y="3792215"/>
                </a:cubicBezTo>
                <a:cubicBezTo>
                  <a:pt x="2292476" y="3941161"/>
                  <a:pt x="2260097" y="4116011"/>
                  <a:pt x="2137054" y="4180770"/>
                </a:cubicBezTo>
                <a:cubicBezTo>
                  <a:pt x="2020487" y="4245530"/>
                  <a:pt x="1852113" y="4174294"/>
                  <a:pt x="1774402" y="4025348"/>
                </a:cubicBezTo>
                <a:cubicBezTo>
                  <a:pt x="1696691" y="3876402"/>
                  <a:pt x="1729071" y="3701552"/>
                  <a:pt x="1852113" y="3636793"/>
                </a:cubicBezTo>
                <a:close/>
                <a:moveTo>
                  <a:pt x="1165666" y="1797631"/>
                </a:moveTo>
                <a:cubicBezTo>
                  <a:pt x="1185094" y="1810583"/>
                  <a:pt x="1204521" y="1830011"/>
                  <a:pt x="1217473" y="1855915"/>
                </a:cubicBezTo>
                <a:cubicBezTo>
                  <a:pt x="1282232" y="1804107"/>
                  <a:pt x="1359943" y="1771728"/>
                  <a:pt x="1450606" y="1771728"/>
                </a:cubicBezTo>
                <a:cubicBezTo>
                  <a:pt x="1528317" y="1771728"/>
                  <a:pt x="1599553" y="1797631"/>
                  <a:pt x="1657836" y="1836487"/>
                </a:cubicBezTo>
                <a:cubicBezTo>
                  <a:pt x="1657836" y="1817059"/>
                  <a:pt x="1657836" y="1797631"/>
                  <a:pt x="1664312" y="1771728"/>
                </a:cubicBezTo>
                <a:cubicBezTo>
                  <a:pt x="1683739" y="1726396"/>
                  <a:pt x="1729071" y="1700493"/>
                  <a:pt x="1767926" y="1719920"/>
                </a:cubicBezTo>
                <a:cubicBezTo>
                  <a:pt x="1800306" y="1732872"/>
                  <a:pt x="1813258" y="1778204"/>
                  <a:pt x="1793830" y="1823535"/>
                </a:cubicBezTo>
                <a:cubicBezTo>
                  <a:pt x="1780878" y="1862391"/>
                  <a:pt x="1748499" y="1888294"/>
                  <a:pt x="1716119" y="1888294"/>
                </a:cubicBezTo>
                <a:cubicBezTo>
                  <a:pt x="1767926" y="1940102"/>
                  <a:pt x="1800306" y="2017813"/>
                  <a:pt x="1800306" y="2095524"/>
                </a:cubicBezTo>
                <a:cubicBezTo>
                  <a:pt x="1800306" y="2276850"/>
                  <a:pt x="1644884" y="2419320"/>
                  <a:pt x="1450606" y="2419320"/>
                </a:cubicBezTo>
                <a:cubicBezTo>
                  <a:pt x="1275756" y="2419320"/>
                  <a:pt x="1133286" y="2296277"/>
                  <a:pt x="1107383" y="2140855"/>
                </a:cubicBezTo>
                <a:cubicBezTo>
                  <a:pt x="1062051" y="2160283"/>
                  <a:pt x="1010244" y="2166759"/>
                  <a:pt x="971388" y="2140855"/>
                </a:cubicBezTo>
                <a:cubicBezTo>
                  <a:pt x="893677" y="2102000"/>
                  <a:pt x="874249" y="1985433"/>
                  <a:pt x="932533" y="1894770"/>
                </a:cubicBezTo>
                <a:cubicBezTo>
                  <a:pt x="984340" y="1797631"/>
                  <a:pt x="1087955" y="1752300"/>
                  <a:pt x="1165666" y="1797631"/>
                </a:cubicBezTo>
                <a:close/>
                <a:moveTo>
                  <a:pt x="1230425" y="1972481"/>
                </a:moveTo>
                <a:cubicBezTo>
                  <a:pt x="1223949" y="1991909"/>
                  <a:pt x="1217473" y="2017813"/>
                  <a:pt x="1204521" y="2037240"/>
                </a:cubicBezTo>
                <a:cubicBezTo>
                  <a:pt x="1191570" y="2121428"/>
                  <a:pt x="1223949" y="2218566"/>
                  <a:pt x="1301660" y="2289801"/>
                </a:cubicBezTo>
                <a:cubicBezTo>
                  <a:pt x="1379371" y="2367513"/>
                  <a:pt x="1482986" y="2393416"/>
                  <a:pt x="1567173" y="2373988"/>
                </a:cubicBezTo>
                <a:cubicBezTo>
                  <a:pt x="1502414" y="2367513"/>
                  <a:pt x="1431179" y="2335133"/>
                  <a:pt x="1379371" y="2283326"/>
                </a:cubicBezTo>
                <a:cubicBezTo>
                  <a:pt x="1269281" y="2173235"/>
                  <a:pt x="1249853" y="2017813"/>
                  <a:pt x="1340516" y="1927150"/>
                </a:cubicBezTo>
                <a:cubicBezTo>
                  <a:pt x="1359943" y="1907722"/>
                  <a:pt x="1392323" y="1888294"/>
                  <a:pt x="1424703" y="1881818"/>
                </a:cubicBezTo>
                <a:cubicBezTo>
                  <a:pt x="1359943" y="1875342"/>
                  <a:pt x="1301660" y="1888294"/>
                  <a:pt x="1256329" y="1933626"/>
                </a:cubicBezTo>
                <a:cubicBezTo>
                  <a:pt x="1243377" y="1946578"/>
                  <a:pt x="1236901" y="1959529"/>
                  <a:pt x="1230425" y="1972481"/>
                </a:cubicBezTo>
                <a:close/>
                <a:moveTo>
                  <a:pt x="1100907" y="1804107"/>
                </a:moveTo>
                <a:cubicBezTo>
                  <a:pt x="1133286" y="1810583"/>
                  <a:pt x="1159190" y="1830011"/>
                  <a:pt x="1178618" y="1862391"/>
                </a:cubicBezTo>
                <a:cubicBezTo>
                  <a:pt x="1165666" y="1849439"/>
                  <a:pt x="1146238" y="1842963"/>
                  <a:pt x="1126810" y="1836487"/>
                </a:cubicBezTo>
                <a:cubicBezTo>
                  <a:pt x="1062051" y="1823535"/>
                  <a:pt x="997292" y="1881818"/>
                  <a:pt x="977864" y="1966005"/>
                </a:cubicBezTo>
                <a:cubicBezTo>
                  <a:pt x="971388" y="2011337"/>
                  <a:pt x="984340" y="2050192"/>
                  <a:pt x="997292" y="2082572"/>
                </a:cubicBezTo>
                <a:cubicBezTo>
                  <a:pt x="964912" y="2050192"/>
                  <a:pt x="945484" y="1991909"/>
                  <a:pt x="951960" y="1933626"/>
                </a:cubicBezTo>
                <a:cubicBezTo>
                  <a:pt x="964912" y="1849439"/>
                  <a:pt x="1036147" y="1791156"/>
                  <a:pt x="1100907" y="1804107"/>
                </a:cubicBezTo>
                <a:close/>
                <a:moveTo>
                  <a:pt x="1742023" y="1726396"/>
                </a:moveTo>
                <a:cubicBezTo>
                  <a:pt x="1761451" y="1732872"/>
                  <a:pt x="1774402" y="1739348"/>
                  <a:pt x="1780878" y="1752300"/>
                </a:cubicBezTo>
                <a:cubicBezTo>
                  <a:pt x="1774402" y="1745824"/>
                  <a:pt x="1767926" y="1745824"/>
                  <a:pt x="1761451" y="1739348"/>
                </a:cubicBezTo>
                <a:cubicBezTo>
                  <a:pt x="1729071" y="1739348"/>
                  <a:pt x="1703167" y="1765252"/>
                  <a:pt x="1696691" y="1804107"/>
                </a:cubicBezTo>
                <a:cubicBezTo>
                  <a:pt x="1696691" y="1823535"/>
                  <a:pt x="1696691" y="1836487"/>
                  <a:pt x="1703167" y="1855915"/>
                </a:cubicBezTo>
                <a:cubicBezTo>
                  <a:pt x="1690215" y="1836487"/>
                  <a:pt x="1677264" y="1817059"/>
                  <a:pt x="1683739" y="1791156"/>
                </a:cubicBezTo>
                <a:cubicBezTo>
                  <a:pt x="1690215" y="1752300"/>
                  <a:pt x="1716119" y="1726396"/>
                  <a:pt x="1742023" y="1726396"/>
                </a:cubicBezTo>
                <a:close/>
                <a:moveTo>
                  <a:pt x="2415519" y="1033473"/>
                </a:moveTo>
                <a:cubicBezTo>
                  <a:pt x="2441422" y="1065852"/>
                  <a:pt x="2434946" y="1111184"/>
                  <a:pt x="2396091" y="1150039"/>
                </a:cubicBezTo>
                <a:cubicBezTo>
                  <a:pt x="2357235" y="1182419"/>
                  <a:pt x="2311904" y="1182419"/>
                  <a:pt x="2286000" y="1156515"/>
                </a:cubicBezTo>
                <a:cubicBezTo>
                  <a:pt x="2260097" y="1130612"/>
                  <a:pt x="2266572" y="1078804"/>
                  <a:pt x="2305428" y="1046425"/>
                </a:cubicBezTo>
                <a:cubicBezTo>
                  <a:pt x="2337808" y="1014045"/>
                  <a:pt x="2389615" y="1007569"/>
                  <a:pt x="2415519" y="1033473"/>
                </a:cubicBezTo>
                <a:close/>
                <a:moveTo>
                  <a:pt x="2389615" y="1033473"/>
                </a:moveTo>
                <a:cubicBezTo>
                  <a:pt x="2402567" y="1046425"/>
                  <a:pt x="2415519" y="1059376"/>
                  <a:pt x="2415519" y="1072328"/>
                </a:cubicBezTo>
                <a:cubicBezTo>
                  <a:pt x="2409043" y="1065852"/>
                  <a:pt x="2402567" y="1059376"/>
                  <a:pt x="2396091" y="1052901"/>
                </a:cubicBezTo>
                <a:cubicBezTo>
                  <a:pt x="2370187" y="1039949"/>
                  <a:pt x="2337808" y="1052901"/>
                  <a:pt x="2318380" y="1085280"/>
                </a:cubicBezTo>
                <a:cubicBezTo>
                  <a:pt x="2305428" y="1098232"/>
                  <a:pt x="2305428" y="1117660"/>
                  <a:pt x="2305428" y="1137088"/>
                </a:cubicBezTo>
                <a:cubicBezTo>
                  <a:pt x="2292476" y="1117660"/>
                  <a:pt x="2298952" y="1091756"/>
                  <a:pt x="2311904" y="1065852"/>
                </a:cubicBezTo>
                <a:cubicBezTo>
                  <a:pt x="2331332" y="1033473"/>
                  <a:pt x="2363711" y="1020521"/>
                  <a:pt x="2389615" y="1033473"/>
                </a:cubicBezTo>
                <a:close/>
                <a:moveTo>
                  <a:pt x="1878017" y="2581218"/>
                </a:moveTo>
                <a:cubicBezTo>
                  <a:pt x="1916873" y="2594170"/>
                  <a:pt x="1929824" y="2645977"/>
                  <a:pt x="1910397" y="2691309"/>
                </a:cubicBezTo>
                <a:cubicBezTo>
                  <a:pt x="1988108" y="2730164"/>
                  <a:pt x="2007536" y="2853207"/>
                  <a:pt x="1949252" y="2950345"/>
                </a:cubicBezTo>
                <a:cubicBezTo>
                  <a:pt x="1890969" y="3053960"/>
                  <a:pt x="1780878" y="3105767"/>
                  <a:pt x="1703167" y="3060436"/>
                </a:cubicBezTo>
                <a:cubicBezTo>
                  <a:pt x="1625456" y="3015105"/>
                  <a:pt x="1606028" y="2898538"/>
                  <a:pt x="1664312" y="2794923"/>
                </a:cubicBezTo>
                <a:cubicBezTo>
                  <a:pt x="1690215" y="2743116"/>
                  <a:pt x="1729071" y="2710736"/>
                  <a:pt x="1774402" y="2691309"/>
                </a:cubicBezTo>
                <a:cubicBezTo>
                  <a:pt x="1774402" y="2671881"/>
                  <a:pt x="1774402" y="2652453"/>
                  <a:pt x="1780878" y="2633025"/>
                </a:cubicBezTo>
                <a:cubicBezTo>
                  <a:pt x="1800306" y="2587694"/>
                  <a:pt x="1845638" y="2561790"/>
                  <a:pt x="1878017" y="2581218"/>
                </a:cubicBezTo>
                <a:close/>
                <a:moveTo>
                  <a:pt x="1871541" y="2736640"/>
                </a:moveTo>
                <a:cubicBezTo>
                  <a:pt x="1852113" y="2749592"/>
                  <a:pt x="1832686" y="2749592"/>
                  <a:pt x="1813258" y="2743116"/>
                </a:cubicBezTo>
                <a:cubicBezTo>
                  <a:pt x="1800306" y="2736640"/>
                  <a:pt x="1793830" y="2730164"/>
                  <a:pt x="1787354" y="2723688"/>
                </a:cubicBezTo>
                <a:cubicBezTo>
                  <a:pt x="1735547" y="2736640"/>
                  <a:pt x="1696691" y="2788447"/>
                  <a:pt x="1690215" y="2853207"/>
                </a:cubicBezTo>
                <a:cubicBezTo>
                  <a:pt x="1683739" y="2911490"/>
                  <a:pt x="1703167" y="2969773"/>
                  <a:pt x="1742023" y="3002153"/>
                </a:cubicBezTo>
                <a:cubicBezTo>
                  <a:pt x="1722595" y="2969773"/>
                  <a:pt x="1716119" y="2930918"/>
                  <a:pt x="1716119" y="2885586"/>
                </a:cubicBezTo>
                <a:cubicBezTo>
                  <a:pt x="1729071" y="2807875"/>
                  <a:pt x="1793830" y="2743116"/>
                  <a:pt x="1858589" y="2756068"/>
                </a:cubicBezTo>
                <a:cubicBezTo>
                  <a:pt x="1878017" y="2756068"/>
                  <a:pt x="1897445" y="2762544"/>
                  <a:pt x="1910397" y="2775496"/>
                </a:cubicBezTo>
                <a:cubicBezTo>
                  <a:pt x="1903921" y="2756068"/>
                  <a:pt x="1890969" y="2743116"/>
                  <a:pt x="1871541" y="2736640"/>
                </a:cubicBezTo>
                <a:close/>
                <a:moveTo>
                  <a:pt x="1858589" y="2587694"/>
                </a:moveTo>
                <a:cubicBezTo>
                  <a:pt x="1878017" y="2594170"/>
                  <a:pt x="1890969" y="2600646"/>
                  <a:pt x="1897445" y="2613597"/>
                </a:cubicBezTo>
                <a:cubicBezTo>
                  <a:pt x="1890969" y="2607122"/>
                  <a:pt x="1884493" y="2607122"/>
                  <a:pt x="1871541" y="2600646"/>
                </a:cubicBezTo>
                <a:cubicBezTo>
                  <a:pt x="1845638" y="2600646"/>
                  <a:pt x="1813258" y="2626549"/>
                  <a:pt x="1813258" y="2665405"/>
                </a:cubicBezTo>
                <a:cubicBezTo>
                  <a:pt x="1813258" y="2665405"/>
                  <a:pt x="1813258" y="2671881"/>
                  <a:pt x="1813258" y="2678357"/>
                </a:cubicBezTo>
                <a:lnTo>
                  <a:pt x="1800306" y="2678357"/>
                </a:lnTo>
                <a:cubicBezTo>
                  <a:pt x="1793830" y="2671881"/>
                  <a:pt x="1793830" y="2658929"/>
                  <a:pt x="1800306" y="2652453"/>
                </a:cubicBezTo>
                <a:cubicBezTo>
                  <a:pt x="1800306" y="2613597"/>
                  <a:pt x="1832686" y="2587694"/>
                  <a:pt x="1858589" y="2587694"/>
                </a:cubicBezTo>
                <a:close/>
                <a:moveTo>
                  <a:pt x="874249" y="897478"/>
                </a:moveTo>
                <a:cubicBezTo>
                  <a:pt x="906629" y="910430"/>
                  <a:pt x="919581" y="962238"/>
                  <a:pt x="900153" y="1007569"/>
                </a:cubicBezTo>
                <a:cubicBezTo>
                  <a:pt x="880725" y="1052901"/>
                  <a:pt x="835394" y="1072328"/>
                  <a:pt x="803014" y="1059376"/>
                </a:cubicBezTo>
                <a:cubicBezTo>
                  <a:pt x="764159" y="1046425"/>
                  <a:pt x="751207" y="994617"/>
                  <a:pt x="770635" y="949286"/>
                </a:cubicBezTo>
                <a:cubicBezTo>
                  <a:pt x="790062" y="903954"/>
                  <a:pt x="835394" y="884527"/>
                  <a:pt x="874249" y="897478"/>
                </a:cubicBezTo>
                <a:close/>
                <a:moveTo>
                  <a:pt x="854822" y="903954"/>
                </a:moveTo>
                <a:cubicBezTo>
                  <a:pt x="867773" y="910430"/>
                  <a:pt x="880725" y="916906"/>
                  <a:pt x="887201" y="929858"/>
                </a:cubicBezTo>
                <a:cubicBezTo>
                  <a:pt x="880725" y="923382"/>
                  <a:pt x="874249" y="923382"/>
                  <a:pt x="867773" y="923382"/>
                </a:cubicBezTo>
                <a:cubicBezTo>
                  <a:pt x="835394" y="916906"/>
                  <a:pt x="809490" y="942810"/>
                  <a:pt x="803014" y="981665"/>
                </a:cubicBezTo>
                <a:cubicBezTo>
                  <a:pt x="803014" y="1001093"/>
                  <a:pt x="803014" y="1020521"/>
                  <a:pt x="809490" y="1033473"/>
                </a:cubicBezTo>
                <a:cubicBezTo>
                  <a:pt x="796538" y="1020521"/>
                  <a:pt x="783586" y="994617"/>
                  <a:pt x="790062" y="968714"/>
                </a:cubicBezTo>
                <a:cubicBezTo>
                  <a:pt x="796538" y="929858"/>
                  <a:pt x="822442" y="903954"/>
                  <a:pt x="854822" y="903954"/>
                </a:cubicBezTo>
                <a:close/>
                <a:moveTo>
                  <a:pt x="2253621" y="10277"/>
                </a:moveTo>
                <a:cubicBezTo>
                  <a:pt x="2434946" y="62085"/>
                  <a:pt x="2519133" y="301694"/>
                  <a:pt x="2447898" y="541303"/>
                </a:cubicBezTo>
                <a:cubicBezTo>
                  <a:pt x="2376663" y="780912"/>
                  <a:pt x="2175910" y="929858"/>
                  <a:pt x="1994584" y="878051"/>
                </a:cubicBezTo>
                <a:cubicBezTo>
                  <a:pt x="1819734" y="826243"/>
                  <a:pt x="1735547" y="586634"/>
                  <a:pt x="1806782" y="347025"/>
                </a:cubicBezTo>
                <a:cubicBezTo>
                  <a:pt x="1878017" y="107416"/>
                  <a:pt x="2078771" y="-41530"/>
                  <a:pt x="2253621" y="10277"/>
                </a:cubicBezTo>
                <a:close/>
                <a:moveTo>
                  <a:pt x="2098198" y="87988"/>
                </a:moveTo>
                <a:cubicBezTo>
                  <a:pt x="2169434" y="81512"/>
                  <a:pt x="2240669" y="113892"/>
                  <a:pt x="2292476" y="165699"/>
                </a:cubicBezTo>
                <a:cubicBezTo>
                  <a:pt x="2260097" y="146272"/>
                  <a:pt x="2221241" y="139796"/>
                  <a:pt x="2175910" y="146272"/>
                </a:cubicBezTo>
                <a:cubicBezTo>
                  <a:pt x="2033439" y="159223"/>
                  <a:pt x="1923349" y="321121"/>
                  <a:pt x="1942776" y="502447"/>
                </a:cubicBezTo>
                <a:cubicBezTo>
                  <a:pt x="1949252" y="593110"/>
                  <a:pt x="1988108" y="670821"/>
                  <a:pt x="2046391" y="729104"/>
                </a:cubicBezTo>
                <a:cubicBezTo>
                  <a:pt x="1949252" y="683773"/>
                  <a:pt x="1878017" y="573682"/>
                  <a:pt x="1865065" y="444164"/>
                </a:cubicBezTo>
                <a:cubicBezTo>
                  <a:pt x="1845638" y="262838"/>
                  <a:pt x="1949252" y="100940"/>
                  <a:pt x="2098198" y="87988"/>
                </a:cubicBezTo>
                <a:close/>
                <a:moveTo>
                  <a:pt x="1062051" y="3960589"/>
                </a:moveTo>
                <a:cubicBezTo>
                  <a:pt x="1210997" y="3960589"/>
                  <a:pt x="1327564" y="4070680"/>
                  <a:pt x="1327564" y="4200198"/>
                </a:cubicBezTo>
                <a:cubicBezTo>
                  <a:pt x="1327564" y="4329717"/>
                  <a:pt x="1210997" y="4439807"/>
                  <a:pt x="1062051" y="4439807"/>
                </a:cubicBezTo>
                <a:cubicBezTo>
                  <a:pt x="919581" y="4439807"/>
                  <a:pt x="803014" y="4329717"/>
                  <a:pt x="803014" y="4200198"/>
                </a:cubicBezTo>
                <a:cubicBezTo>
                  <a:pt x="803014" y="4070680"/>
                  <a:pt x="919581" y="3960589"/>
                  <a:pt x="1062051" y="3960589"/>
                </a:cubicBezTo>
                <a:close/>
                <a:moveTo>
                  <a:pt x="1055575" y="3999445"/>
                </a:moveTo>
                <a:cubicBezTo>
                  <a:pt x="1107383" y="3999445"/>
                  <a:pt x="1152714" y="4018872"/>
                  <a:pt x="1185094" y="4051252"/>
                </a:cubicBezTo>
                <a:cubicBezTo>
                  <a:pt x="1159190" y="4044776"/>
                  <a:pt x="1133286" y="4038300"/>
                  <a:pt x="1107383" y="4038300"/>
                </a:cubicBezTo>
                <a:cubicBezTo>
                  <a:pt x="1003768" y="4038300"/>
                  <a:pt x="919581" y="4116011"/>
                  <a:pt x="919581" y="4213150"/>
                </a:cubicBezTo>
                <a:cubicBezTo>
                  <a:pt x="919581" y="4258481"/>
                  <a:pt x="939009" y="4303813"/>
                  <a:pt x="971388" y="4336193"/>
                </a:cubicBezTo>
                <a:cubicBezTo>
                  <a:pt x="906629" y="4310289"/>
                  <a:pt x="867773" y="4245530"/>
                  <a:pt x="867773" y="4174294"/>
                </a:cubicBezTo>
                <a:cubicBezTo>
                  <a:pt x="867773" y="4083631"/>
                  <a:pt x="951960" y="3999445"/>
                  <a:pt x="1055575" y="3999445"/>
                </a:cubicBezTo>
                <a:close/>
                <a:moveTo>
                  <a:pt x="375603" y="2089048"/>
                </a:moveTo>
                <a:cubicBezTo>
                  <a:pt x="589309" y="2089048"/>
                  <a:pt x="757683" y="2237994"/>
                  <a:pt x="757683" y="2432272"/>
                </a:cubicBezTo>
                <a:cubicBezTo>
                  <a:pt x="757683" y="2620073"/>
                  <a:pt x="589309" y="2775496"/>
                  <a:pt x="375603" y="2775496"/>
                </a:cubicBezTo>
                <a:cubicBezTo>
                  <a:pt x="168374" y="2775496"/>
                  <a:pt x="0" y="2620073"/>
                  <a:pt x="0" y="2432272"/>
                </a:cubicBezTo>
                <a:cubicBezTo>
                  <a:pt x="0" y="2237994"/>
                  <a:pt x="168374" y="2089048"/>
                  <a:pt x="375603" y="2089048"/>
                </a:cubicBezTo>
                <a:close/>
                <a:moveTo>
                  <a:pt x="369128" y="2173235"/>
                </a:moveTo>
                <a:cubicBezTo>
                  <a:pt x="440363" y="2173235"/>
                  <a:pt x="511598" y="2199139"/>
                  <a:pt x="556929" y="2244470"/>
                </a:cubicBezTo>
                <a:cubicBezTo>
                  <a:pt x="524550" y="2231518"/>
                  <a:pt x="479218" y="2218566"/>
                  <a:pt x="440363" y="2218566"/>
                </a:cubicBezTo>
                <a:cubicBezTo>
                  <a:pt x="291416" y="2218566"/>
                  <a:pt x="168374" y="2328657"/>
                  <a:pt x="168374" y="2464651"/>
                </a:cubicBezTo>
                <a:cubicBezTo>
                  <a:pt x="168374" y="2529411"/>
                  <a:pt x="200754" y="2594170"/>
                  <a:pt x="252561" y="2639501"/>
                </a:cubicBezTo>
                <a:cubicBezTo>
                  <a:pt x="155422" y="2600646"/>
                  <a:pt x="97139" y="2516459"/>
                  <a:pt x="97139" y="2419320"/>
                </a:cubicBezTo>
                <a:cubicBezTo>
                  <a:pt x="97139" y="2283326"/>
                  <a:pt x="213705" y="2173235"/>
                  <a:pt x="369128" y="2173235"/>
                </a:cubicBezTo>
                <a:close/>
                <a:moveTo>
                  <a:pt x="1314612" y="3526702"/>
                </a:moveTo>
                <a:cubicBezTo>
                  <a:pt x="1405275" y="3526702"/>
                  <a:pt x="1482986" y="3604413"/>
                  <a:pt x="1482986" y="3701552"/>
                </a:cubicBezTo>
                <a:cubicBezTo>
                  <a:pt x="1482986" y="3805167"/>
                  <a:pt x="1405275" y="3882878"/>
                  <a:pt x="1314612" y="3882878"/>
                </a:cubicBezTo>
                <a:cubicBezTo>
                  <a:pt x="1223949" y="3882878"/>
                  <a:pt x="1152714" y="3805167"/>
                  <a:pt x="1152714" y="3701552"/>
                </a:cubicBezTo>
                <a:cubicBezTo>
                  <a:pt x="1152714" y="3604413"/>
                  <a:pt x="1223949" y="3526702"/>
                  <a:pt x="1314612" y="3526702"/>
                </a:cubicBezTo>
                <a:close/>
                <a:moveTo>
                  <a:pt x="1321088" y="3572034"/>
                </a:moveTo>
                <a:cubicBezTo>
                  <a:pt x="1353468" y="3572034"/>
                  <a:pt x="1379371" y="3584986"/>
                  <a:pt x="1398799" y="3617365"/>
                </a:cubicBezTo>
                <a:cubicBezTo>
                  <a:pt x="1385847" y="3604413"/>
                  <a:pt x="1366419" y="3597937"/>
                  <a:pt x="1353468" y="3597937"/>
                </a:cubicBezTo>
                <a:cubicBezTo>
                  <a:pt x="1288708" y="3597937"/>
                  <a:pt x="1230425" y="3662697"/>
                  <a:pt x="1230425" y="3746884"/>
                </a:cubicBezTo>
                <a:cubicBezTo>
                  <a:pt x="1230425" y="3785739"/>
                  <a:pt x="1243377" y="3824595"/>
                  <a:pt x="1269281" y="3850498"/>
                </a:cubicBezTo>
                <a:cubicBezTo>
                  <a:pt x="1230425" y="3824595"/>
                  <a:pt x="1198045" y="3779263"/>
                  <a:pt x="1198045" y="3720980"/>
                </a:cubicBezTo>
                <a:cubicBezTo>
                  <a:pt x="1198045" y="3636793"/>
                  <a:pt x="1256329" y="3572034"/>
                  <a:pt x="1321088" y="3572034"/>
                </a:cubicBezTo>
                <a:close/>
                <a:moveTo>
                  <a:pt x="3063111" y="1538595"/>
                </a:moveTo>
                <a:cubicBezTo>
                  <a:pt x="3134346" y="1694017"/>
                  <a:pt x="3037207" y="1894770"/>
                  <a:pt x="2836453" y="1985433"/>
                </a:cubicBezTo>
                <a:cubicBezTo>
                  <a:pt x="2642176" y="2082572"/>
                  <a:pt x="2421995" y="2030765"/>
                  <a:pt x="2344283" y="1875342"/>
                </a:cubicBezTo>
                <a:cubicBezTo>
                  <a:pt x="2273048" y="1719920"/>
                  <a:pt x="2376663" y="1519167"/>
                  <a:pt x="2570941" y="1422028"/>
                </a:cubicBezTo>
                <a:cubicBezTo>
                  <a:pt x="2771694" y="1331365"/>
                  <a:pt x="2991876" y="1383173"/>
                  <a:pt x="3063111" y="1538595"/>
                </a:cubicBezTo>
                <a:close/>
                <a:moveTo>
                  <a:pt x="2927116" y="1512691"/>
                </a:moveTo>
                <a:cubicBezTo>
                  <a:pt x="2959496" y="1564498"/>
                  <a:pt x="2972448" y="1622782"/>
                  <a:pt x="2959496" y="1681065"/>
                </a:cubicBezTo>
                <a:cubicBezTo>
                  <a:pt x="2953020" y="1648685"/>
                  <a:pt x="2940068" y="1616306"/>
                  <a:pt x="2920640" y="1590402"/>
                </a:cubicBezTo>
                <a:cubicBezTo>
                  <a:pt x="2849405" y="1499739"/>
                  <a:pt x="2693983" y="1493263"/>
                  <a:pt x="2583893" y="1583926"/>
                </a:cubicBezTo>
                <a:cubicBezTo>
                  <a:pt x="2525609" y="1629257"/>
                  <a:pt x="2486754" y="1687541"/>
                  <a:pt x="2473802" y="1745824"/>
                </a:cubicBezTo>
                <a:cubicBezTo>
                  <a:pt x="2460850" y="1668113"/>
                  <a:pt x="2499706" y="1570974"/>
                  <a:pt x="2583893" y="1506215"/>
                </a:cubicBezTo>
                <a:cubicBezTo>
                  <a:pt x="2700459" y="1415552"/>
                  <a:pt x="2855881" y="1422028"/>
                  <a:pt x="2927116" y="1512691"/>
                </a:cubicBezTo>
                <a:close/>
                <a:moveTo>
                  <a:pt x="1580125" y="3863450"/>
                </a:moveTo>
                <a:cubicBezTo>
                  <a:pt x="1612504" y="3876402"/>
                  <a:pt x="1625456" y="3921733"/>
                  <a:pt x="1606028" y="3967065"/>
                </a:cubicBezTo>
                <a:cubicBezTo>
                  <a:pt x="1586601" y="4012396"/>
                  <a:pt x="1541269" y="4038300"/>
                  <a:pt x="1508890" y="4025348"/>
                </a:cubicBezTo>
                <a:cubicBezTo>
                  <a:pt x="1470034" y="4012396"/>
                  <a:pt x="1457082" y="3960589"/>
                  <a:pt x="1476510" y="3915258"/>
                </a:cubicBezTo>
                <a:cubicBezTo>
                  <a:pt x="1495938" y="3869926"/>
                  <a:pt x="1541269" y="3844022"/>
                  <a:pt x="1580125" y="3863450"/>
                </a:cubicBezTo>
                <a:close/>
                <a:moveTo>
                  <a:pt x="1554221" y="3869926"/>
                </a:moveTo>
                <a:cubicBezTo>
                  <a:pt x="1573649" y="3869926"/>
                  <a:pt x="1586601" y="3882878"/>
                  <a:pt x="1593077" y="3895830"/>
                </a:cubicBezTo>
                <a:cubicBezTo>
                  <a:pt x="1586601" y="3889354"/>
                  <a:pt x="1580125" y="3889354"/>
                  <a:pt x="1567173" y="3882878"/>
                </a:cubicBezTo>
                <a:cubicBezTo>
                  <a:pt x="1541269" y="3882878"/>
                  <a:pt x="1515366" y="3908782"/>
                  <a:pt x="1508890" y="3947637"/>
                </a:cubicBezTo>
                <a:cubicBezTo>
                  <a:pt x="1508890" y="3967065"/>
                  <a:pt x="1508890" y="3980017"/>
                  <a:pt x="1515366" y="3992969"/>
                </a:cubicBezTo>
                <a:cubicBezTo>
                  <a:pt x="1502414" y="3980017"/>
                  <a:pt x="1489462" y="3960589"/>
                  <a:pt x="1495938" y="3928209"/>
                </a:cubicBezTo>
                <a:cubicBezTo>
                  <a:pt x="1495938" y="3895830"/>
                  <a:pt x="1528317" y="3869926"/>
                  <a:pt x="1554221" y="3869926"/>
                </a:cubicBezTo>
                <a:close/>
                <a:moveTo>
                  <a:pt x="1385847" y="4575802"/>
                </a:moveTo>
                <a:cubicBezTo>
                  <a:pt x="1457082" y="4608181"/>
                  <a:pt x="1476510" y="4718272"/>
                  <a:pt x="1424703" y="4815411"/>
                </a:cubicBezTo>
                <a:cubicBezTo>
                  <a:pt x="1372895" y="4906074"/>
                  <a:pt x="1269281" y="4951405"/>
                  <a:pt x="1204521" y="4912549"/>
                </a:cubicBezTo>
                <a:cubicBezTo>
                  <a:pt x="1133286" y="4873694"/>
                  <a:pt x="1120334" y="4770079"/>
                  <a:pt x="1172142" y="4672940"/>
                </a:cubicBezTo>
                <a:cubicBezTo>
                  <a:pt x="1223949" y="4582278"/>
                  <a:pt x="1321088" y="4536946"/>
                  <a:pt x="1385847" y="4575802"/>
                </a:cubicBezTo>
                <a:close/>
                <a:moveTo>
                  <a:pt x="1314612" y="4588753"/>
                </a:moveTo>
                <a:cubicBezTo>
                  <a:pt x="1346992" y="4595229"/>
                  <a:pt x="1372895" y="4614657"/>
                  <a:pt x="1392323" y="4640561"/>
                </a:cubicBezTo>
                <a:cubicBezTo>
                  <a:pt x="1379371" y="4627609"/>
                  <a:pt x="1359943" y="4621133"/>
                  <a:pt x="1346992" y="4621133"/>
                </a:cubicBezTo>
                <a:cubicBezTo>
                  <a:pt x="1282232" y="4614657"/>
                  <a:pt x="1223949" y="4672940"/>
                  <a:pt x="1210997" y="4750651"/>
                </a:cubicBezTo>
                <a:cubicBezTo>
                  <a:pt x="1210997" y="4789507"/>
                  <a:pt x="1217473" y="4828362"/>
                  <a:pt x="1236901" y="4854266"/>
                </a:cubicBezTo>
                <a:cubicBezTo>
                  <a:pt x="1198045" y="4828362"/>
                  <a:pt x="1178618" y="4776555"/>
                  <a:pt x="1185094" y="4718272"/>
                </a:cubicBezTo>
                <a:cubicBezTo>
                  <a:pt x="1191570" y="4640561"/>
                  <a:pt x="1256329" y="4582278"/>
                  <a:pt x="1314612" y="4588753"/>
                </a:cubicBezTo>
                <a:close/>
                <a:moveTo>
                  <a:pt x="809490" y="2535886"/>
                </a:moveTo>
                <a:cubicBezTo>
                  <a:pt x="848346" y="2516459"/>
                  <a:pt x="900153" y="2548838"/>
                  <a:pt x="919581" y="2607122"/>
                </a:cubicBezTo>
                <a:cubicBezTo>
                  <a:pt x="939009" y="2658929"/>
                  <a:pt x="919581" y="2717212"/>
                  <a:pt x="880725" y="2730164"/>
                </a:cubicBezTo>
                <a:cubicBezTo>
                  <a:pt x="835394" y="2743116"/>
                  <a:pt x="783586" y="2717212"/>
                  <a:pt x="764159" y="2658929"/>
                </a:cubicBezTo>
                <a:cubicBezTo>
                  <a:pt x="744731" y="2607122"/>
                  <a:pt x="764159" y="2548838"/>
                  <a:pt x="809490" y="2535886"/>
                </a:cubicBezTo>
                <a:close/>
                <a:moveTo>
                  <a:pt x="790062" y="2561790"/>
                </a:moveTo>
                <a:cubicBezTo>
                  <a:pt x="803014" y="2548838"/>
                  <a:pt x="822442" y="2548838"/>
                  <a:pt x="835394" y="2548838"/>
                </a:cubicBezTo>
                <a:cubicBezTo>
                  <a:pt x="828918" y="2555314"/>
                  <a:pt x="822442" y="2555314"/>
                  <a:pt x="809490" y="2561790"/>
                </a:cubicBezTo>
                <a:cubicBezTo>
                  <a:pt x="783586" y="2587694"/>
                  <a:pt x="783586" y="2633025"/>
                  <a:pt x="815966" y="2665405"/>
                </a:cubicBezTo>
                <a:cubicBezTo>
                  <a:pt x="828918" y="2684833"/>
                  <a:pt x="848346" y="2691309"/>
                  <a:pt x="867773" y="2697784"/>
                </a:cubicBezTo>
                <a:cubicBezTo>
                  <a:pt x="841870" y="2704260"/>
                  <a:pt x="809490" y="2691309"/>
                  <a:pt x="790062" y="2665405"/>
                </a:cubicBezTo>
                <a:cubicBezTo>
                  <a:pt x="764159" y="2633025"/>
                  <a:pt x="757683" y="2587694"/>
                  <a:pt x="790062" y="2561790"/>
                </a:cubicBezTo>
                <a:close/>
                <a:moveTo>
                  <a:pt x="984340" y="1324889"/>
                </a:moveTo>
                <a:cubicBezTo>
                  <a:pt x="1042623" y="1370221"/>
                  <a:pt x="1042623" y="1467359"/>
                  <a:pt x="984340" y="1538595"/>
                </a:cubicBezTo>
                <a:cubicBezTo>
                  <a:pt x="932533" y="1609830"/>
                  <a:pt x="835394" y="1622782"/>
                  <a:pt x="777111" y="1577450"/>
                </a:cubicBezTo>
                <a:cubicBezTo>
                  <a:pt x="718827" y="1525643"/>
                  <a:pt x="718827" y="1434980"/>
                  <a:pt x="777111" y="1363745"/>
                </a:cubicBezTo>
                <a:cubicBezTo>
                  <a:pt x="828918" y="1292510"/>
                  <a:pt x="926057" y="1279558"/>
                  <a:pt x="984340" y="1324889"/>
                </a:cubicBezTo>
                <a:close/>
                <a:moveTo>
                  <a:pt x="893677" y="1357269"/>
                </a:moveTo>
                <a:cubicBezTo>
                  <a:pt x="919581" y="1363745"/>
                  <a:pt x="945484" y="1376697"/>
                  <a:pt x="964912" y="1396124"/>
                </a:cubicBezTo>
                <a:cubicBezTo>
                  <a:pt x="951960" y="1389648"/>
                  <a:pt x="939009" y="1383173"/>
                  <a:pt x="919581" y="1383173"/>
                </a:cubicBezTo>
                <a:cubicBezTo>
                  <a:pt x="867773" y="1383173"/>
                  <a:pt x="815966" y="1441456"/>
                  <a:pt x="815966" y="1506215"/>
                </a:cubicBezTo>
                <a:cubicBezTo>
                  <a:pt x="815966" y="1545071"/>
                  <a:pt x="828918" y="1577450"/>
                  <a:pt x="848346" y="1596878"/>
                </a:cubicBezTo>
                <a:cubicBezTo>
                  <a:pt x="809490" y="1577450"/>
                  <a:pt x="790062" y="1532119"/>
                  <a:pt x="790062" y="1486787"/>
                </a:cubicBezTo>
                <a:cubicBezTo>
                  <a:pt x="790062" y="1415552"/>
                  <a:pt x="835394" y="1357269"/>
                  <a:pt x="893677" y="1357269"/>
                </a:cubicBezTo>
                <a:close/>
                <a:moveTo>
                  <a:pt x="1865065" y="3688600"/>
                </a:moveTo>
                <a:cubicBezTo>
                  <a:pt x="1910397" y="3669173"/>
                  <a:pt x="1962204" y="3669173"/>
                  <a:pt x="2007536" y="3688600"/>
                </a:cubicBezTo>
                <a:cubicBezTo>
                  <a:pt x="1981632" y="3682124"/>
                  <a:pt x="1955728" y="3688600"/>
                  <a:pt x="1929824" y="3701552"/>
                </a:cubicBezTo>
                <a:cubicBezTo>
                  <a:pt x="1845638" y="3746884"/>
                  <a:pt x="1819734" y="3876402"/>
                  <a:pt x="1878017" y="3980017"/>
                </a:cubicBezTo>
                <a:cubicBezTo>
                  <a:pt x="1903921" y="4038300"/>
                  <a:pt x="1949252" y="4077156"/>
                  <a:pt x="1994584" y="4096583"/>
                </a:cubicBezTo>
                <a:cubicBezTo>
                  <a:pt x="1929824" y="4090107"/>
                  <a:pt x="1852113" y="4044776"/>
                  <a:pt x="1813258" y="3967065"/>
                </a:cubicBezTo>
                <a:cubicBezTo>
                  <a:pt x="1754975" y="3856974"/>
                  <a:pt x="1780878" y="3733932"/>
                  <a:pt x="1865065" y="3688600"/>
                </a:cubicBezTo>
                <a:close/>
              </a:path>
            </a:pathLst>
          </a:custGeom>
          <a:solidFill>
            <a:srgbClr val="F6DCEB"/>
          </a:solidFill>
          <a:ln w="646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38685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BE481938-289B-08A1-E6BF-EEF9C65B7D4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243FD170-905B-EA1A-4EED-9FCBDA29A641}"/>
              </a:ext>
            </a:extLst>
          </p:cNvPr>
          <p:cNvGrpSpPr/>
          <p:nvPr/>
        </p:nvGrpSpPr>
        <p:grpSpPr>
          <a:xfrm rot="8706286">
            <a:off x="9713971" y="-2313647"/>
            <a:ext cx="4811143" cy="4691848"/>
            <a:chOff x="4151471" y="-1226604"/>
            <a:chExt cx="4811143" cy="4691848"/>
          </a:xfrm>
        </p:grpSpPr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D3B72564-78D2-4889-B677-75B460EC49A3}"/>
                </a:ext>
              </a:extLst>
            </p:cNvPr>
            <p:cNvSpPr/>
            <p:nvPr/>
          </p:nvSpPr>
          <p:spPr>
            <a:xfrm>
              <a:off x="4554584" y="-966149"/>
              <a:ext cx="3983952" cy="4431393"/>
            </a:xfrm>
            <a:custGeom>
              <a:avLst/>
              <a:gdLst>
                <a:gd name="connsiteX0" fmla="*/ 1747721 w 2038897"/>
                <a:gd name="connsiteY0" fmla="*/ 1135775 h 2267887"/>
                <a:gd name="connsiteX1" fmla="*/ 1959546 w 2038897"/>
                <a:gd name="connsiteY1" fmla="*/ 893803 h 2267887"/>
                <a:gd name="connsiteX2" fmla="*/ 2038881 w 2038897"/>
                <a:gd name="connsiteY2" fmla="*/ 578842 h 2267887"/>
                <a:gd name="connsiteX3" fmla="*/ 1927812 w 2038897"/>
                <a:gd name="connsiteY3" fmla="*/ 282129 h 2267887"/>
                <a:gd name="connsiteX4" fmla="*/ 1676319 w 2038897"/>
                <a:gd name="connsiteY4" fmla="*/ 43330 h 2267887"/>
                <a:gd name="connsiteX5" fmla="*/ 1310584 w 2038897"/>
                <a:gd name="connsiteY5" fmla="*/ 18736 h 2267887"/>
                <a:gd name="connsiteX6" fmla="*/ 931362 w 2038897"/>
                <a:gd name="connsiteY6" fmla="*/ 127425 h 2267887"/>
                <a:gd name="connsiteX7" fmla="*/ 657656 w 2038897"/>
                <a:gd name="connsiteY7" fmla="*/ 370191 h 2267887"/>
                <a:gd name="connsiteX8" fmla="*/ 407750 w 2038897"/>
                <a:gd name="connsiteY8" fmla="*/ 626444 h 2267887"/>
                <a:gd name="connsiteX9" fmla="*/ 29321 w 2038897"/>
                <a:gd name="connsiteY9" fmla="*/ 829542 h 2267887"/>
                <a:gd name="connsiteX10" fmla="*/ 42015 w 2038897"/>
                <a:gd name="connsiteY10" fmla="*/ 911257 h 2267887"/>
                <a:gd name="connsiteX11" fmla="*/ 404576 w 2038897"/>
                <a:gd name="connsiteY11" fmla="*/ 815261 h 2267887"/>
                <a:gd name="connsiteX12" fmla="*/ 664796 w 2038897"/>
                <a:gd name="connsiteY12" fmla="*/ 607403 h 2267887"/>
                <a:gd name="connsiteX13" fmla="*/ 1117800 w 2038897"/>
                <a:gd name="connsiteY13" fmla="*/ 215487 h 2267887"/>
                <a:gd name="connsiteX14" fmla="*/ 1290750 w 2038897"/>
                <a:gd name="connsiteY14" fmla="*/ 175820 h 2267887"/>
                <a:gd name="connsiteX15" fmla="*/ 1484328 w 2038897"/>
                <a:gd name="connsiteY15" fmla="*/ 135359 h 2267887"/>
                <a:gd name="connsiteX16" fmla="*/ 1769935 w 2038897"/>
                <a:gd name="connsiteY16" fmla="*/ 285302 h 2267887"/>
                <a:gd name="connsiteX17" fmla="*/ 1875450 w 2038897"/>
                <a:gd name="connsiteY17" fmla="*/ 555835 h 2267887"/>
                <a:gd name="connsiteX18" fmla="*/ 1800875 w 2038897"/>
                <a:gd name="connsiteY18" fmla="*/ 832715 h 2267887"/>
                <a:gd name="connsiteX19" fmla="*/ 1312964 w 2038897"/>
                <a:gd name="connsiteY19" fmla="*/ 1165922 h 2267887"/>
                <a:gd name="connsiteX20" fmla="*/ 609261 w 2038897"/>
                <a:gd name="connsiteY20" fmla="*/ 1369814 h 2267887"/>
                <a:gd name="connsiteX21" fmla="*/ 553727 w 2038897"/>
                <a:gd name="connsiteY21" fmla="*/ 1414242 h 2267887"/>
                <a:gd name="connsiteX22" fmla="*/ 736197 w 2038897"/>
                <a:gd name="connsiteY22" fmla="*/ 1689535 h 2267887"/>
                <a:gd name="connsiteX23" fmla="*/ 887728 w 2038897"/>
                <a:gd name="connsiteY23" fmla="*/ 1771250 h 2267887"/>
                <a:gd name="connsiteX24" fmla="*/ 1055918 w 2038897"/>
                <a:gd name="connsiteY24" fmla="*/ 1914053 h 2267887"/>
                <a:gd name="connsiteX25" fmla="*/ 1324071 w 2038897"/>
                <a:gd name="connsiteY25" fmla="*/ 2242501 h 2267887"/>
                <a:gd name="connsiteX26" fmla="*/ 1340731 w 2038897"/>
                <a:gd name="connsiteY26" fmla="*/ 2267888 h 2267887"/>
                <a:gd name="connsiteX27" fmla="*/ 1479568 w 2038897"/>
                <a:gd name="connsiteY27" fmla="*/ 2235361 h 2267887"/>
                <a:gd name="connsiteX28" fmla="*/ 1424827 w 2038897"/>
                <a:gd name="connsiteY28" fmla="*/ 2150472 h 2267887"/>
                <a:gd name="connsiteX29" fmla="*/ 1193168 w 2038897"/>
                <a:gd name="connsiteY29" fmla="*/ 1814091 h 2267887"/>
                <a:gd name="connsiteX30" fmla="*/ 880587 w 2038897"/>
                <a:gd name="connsiteY30" fmla="*/ 1577672 h 2267887"/>
                <a:gd name="connsiteX31" fmla="*/ 737784 w 2038897"/>
                <a:gd name="connsiteY31" fmla="*/ 1498337 h 2267887"/>
                <a:gd name="connsiteX32" fmla="*/ 713190 w 2038897"/>
                <a:gd name="connsiteY32" fmla="*/ 1477710 h 2267887"/>
                <a:gd name="connsiteX33" fmla="*/ 1397853 w 2038897"/>
                <a:gd name="connsiteY33" fmla="*/ 1280959 h 2267887"/>
                <a:gd name="connsiteX34" fmla="*/ 1747721 w 2038897"/>
                <a:gd name="connsiteY34" fmla="*/ 1135775 h 2267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038897" h="2267887">
                  <a:moveTo>
                    <a:pt x="1747721" y="1135775"/>
                  </a:moveTo>
                  <a:cubicBezTo>
                    <a:pt x="1836576" y="1074687"/>
                    <a:pt x="1907978" y="989005"/>
                    <a:pt x="1959546" y="893803"/>
                  </a:cubicBezTo>
                  <a:cubicBezTo>
                    <a:pt x="2011907" y="797014"/>
                    <a:pt x="2039674" y="688325"/>
                    <a:pt x="2038881" y="578842"/>
                  </a:cubicBezTo>
                  <a:cubicBezTo>
                    <a:pt x="2036501" y="470153"/>
                    <a:pt x="1988106" y="369398"/>
                    <a:pt x="1927812" y="282129"/>
                  </a:cubicBezTo>
                  <a:cubicBezTo>
                    <a:pt x="1861170" y="186927"/>
                    <a:pt x="1782628" y="97278"/>
                    <a:pt x="1676319" y="43330"/>
                  </a:cubicBezTo>
                  <a:cubicBezTo>
                    <a:pt x="1563663" y="-12998"/>
                    <a:pt x="1430380" y="-6651"/>
                    <a:pt x="1310584" y="18736"/>
                  </a:cubicBezTo>
                  <a:cubicBezTo>
                    <a:pt x="1181268" y="44917"/>
                    <a:pt x="1049571" y="66337"/>
                    <a:pt x="931362" y="127425"/>
                  </a:cubicBezTo>
                  <a:cubicBezTo>
                    <a:pt x="822673" y="184547"/>
                    <a:pt x="737784" y="278162"/>
                    <a:pt x="657656" y="370191"/>
                  </a:cubicBezTo>
                  <a:cubicBezTo>
                    <a:pt x="579114" y="459840"/>
                    <a:pt x="503745" y="555042"/>
                    <a:pt x="407750" y="626444"/>
                  </a:cubicBezTo>
                  <a:cubicBezTo>
                    <a:pt x="287954" y="712919"/>
                    <a:pt x="173711" y="790667"/>
                    <a:pt x="29321" y="829542"/>
                  </a:cubicBezTo>
                  <a:cubicBezTo>
                    <a:pt x="-16693" y="840648"/>
                    <a:pt x="-5586" y="912050"/>
                    <a:pt x="42015" y="911257"/>
                  </a:cubicBezTo>
                  <a:cubicBezTo>
                    <a:pt x="172918" y="908877"/>
                    <a:pt x="290334" y="880316"/>
                    <a:pt x="404576" y="815261"/>
                  </a:cubicBezTo>
                  <a:cubicBezTo>
                    <a:pt x="502159" y="758933"/>
                    <a:pt x="587047" y="689118"/>
                    <a:pt x="664796" y="607403"/>
                  </a:cubicBezTo>
                  <a:cubicBezTo>
                    <a:pt x="798079" y="468566"/>
                    <a:pt x="924222" y="271815"/>
                    <a:pt x="1117800" y="215487"/>
                  </a:cubicBezTo>
                  <a:cubicBezTo>
                    <a:pt x="1173334" y="198827"/>
                    <a:pt x="1233629" y="190894"/>
                    <a:pt x="1290750" y="175820"/>
                  </a:cubicBezTo>
                  <a:cubicBezTo>
                    <a:pt x="1354218" y="159953"/>
                    <a:pt x="1419273" y="141706"/>
                    <a:pt x="1484328" y="135359"/>
                  </a:cubicBezTo>
                  <a:cubicBezTo>
                    <a:pt x="1603331" y="123459"/>
                    <a:pt x="1696946" y="200414"/>
                    <a:pt x="1769935" y="285302"/>
                  </a:cubicBezTo>
                  <a:cubicBezTo>
                    <a:pt x="1838163" y="365431"/>
                    <a:pt x="1873864" y="450319"/>
                    <a:pt x="1875450" y="555835"/>
                  </a:cubicBezTo>
                  <a:cubicBezTo>
                    <a:pt x="1876244" y="653417"/>
                    <a:pt x="1847683" y="747826"/>
                    <a:pt x="1800875" y="832715"/>
                  </a:cubicBezTo>
                  <a:cubicBezTo>
                    <a:pt x="1695360" y="1017566"/>
                    <a:pt x="1492262" y="1075481"/>
                    <a:pt x="1312964" y="1165922"/>
                  </a:cubicBezTo>
                  <a:cubicBezTo>
                    <a:pt x="1094792" y="1276198"/>
                    <a:pt x="853613" y="1355534"/>
                    <a:pt x="609261" y="1369814"/>
                  </a:cubicBezTo>
                  <a:cubicBezTo>
                    <a:pt x="582287" y="1372194"/>
                    <a:pt x="562453" y="1388061"/>
                    <a:pt x="553727" y="1414242"/>
                  </a:cubicBezTo>
                  <a:cubicBezTo>
                    <a:pt x="508506" y="1547525"/>
                    <a:pt x="633062" y="1634000"/>
                    <a:pt x="736197" y="1689535"/>
                  </a:cubicBezTo>
                  <a:cubicBezTo>
                    <a:pt x="786972" y="1716508"/>
                    <a:pt x="839333" y="1739516"/>
                    <a:pt x="887728" y="1771250"/>
                  </a:cubicBezTo>
                  <a:cubicBezTo>
                    <a:pt x="948816" y="1811711"/>
                    <a:pt x="1004350" y="1861692"/>
                    <a:pt x="1055918" y="1914053"/>
                  </a:cubicBezTo>
                  <a:cubicBezTo>
                    <a:pt x="1158261" y="2014809"/>
                    <a:pt x="1244736" y="2123498"/>
                    <a:pt x="1324071" y="2242501"/>
                  </a:cubicBezTo>
                  <a:cubicBezTo>
                    <a:pt x="1329625" y="2251228"/>
                    <a:pt x="1335178" y="2259161"/>
                    <a:pt x="1340731" y="2267888"/>
                  </a:cubicBezTo>
                  <a:cubicBezTo>
                    <a:pt x="1388332" y="2259161"/>
                    <a:pt x="1434347" y="2248847"/>
                    <a:pt x="1479568" y="2235361"/>
                  </a:cubicBezTo>
                  <a:cubicBezTo>
                    <a:pt x="1460528" y="2207593"/>
                    <a:pt x="1442280" y="2179033"/>
                    <a:pt x="1424827" y="2150472"/>
                  </a:cubicBezTo>
                  <a:cubicBezTo>
                    <a:pt x="1354218" y="2033849"/>
                    <a:pt x="1285990" y="1913260"/>
                    <a:pt x="1193168" y="1814091"/>
                  </a:cubicBezTo>
                  <a:cubicBezTo>
                    <a:pt x="1103519" y="1719682"/>
                    <a:pt x="998003" y="1636380"/>
                    <a:pt x="880587" y="1577672"/>
                  </a:cubicBezTo>
                  <a:cubicBezTo>
                    <a:pt x="831400" y="1553078"/>
                    <a:pt x="783005" y="1529278"/>
                    <a:pt x="737784" y="1498337"/>
                  </a:cubicBezTo>
                  <a:cubicBezTo>
                    <a:pt x="729851" y="1493577"/>
                    <a:pt x="721124" y="1486437"/>
                    <a:pt x="713190" y="1477710"/>
                  </a:cubicBezTo>
                  <a:cubicBezTo>
                    <a:pt x="951196" y="1448356"/>
                    <a:pt x="1172541" y="1361880"/>
                    <a:pt x="1397853" y="1280959"/>
                  </a:cubicBezTo>
                  <a:cubicBezTo>
                    <a:pt x="1513682" y="1238911"/>
                    <a:pt x="1646172" y="1206383"/>
                    <a:pt x="1747721" y="1135775"/>
                  </a:cubicBezTo>
                  <a:close/>
                </a:path>
              </a:pathLst>
            </a:custGeom>
            <a:solidFill>
              <a:srgbClr val="E62375"/>
            </a:solidFill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0E71DE9E-BA53-E666-E8FF-31A1FD675057}"/>
                </a:ext>
              </a:extLst>
            </p:cNvPr>
            <p:cNvSpPr/>
            <p:nvPr/>
          </p:nvSpPr>
          <p:spPr>
            <a:xfrm>
              <a:off x="4151471" y="-483840"/>
              <a:ext cx="3958671" cy="1912208"/>
            </a:xfrm>
            <a:custGeom>
              <a:avLst/>
              <a:gdLst>
                <a:gd name="connsiteX0" fmla="*/ 648962 w 2025959"/>
                <a:gd name="connsiteY0" fmla="*/ 827852 h 978625"/>
                <a:gd name="connsiteX1" fmla="*/ 529959 w 2025959"/>
                <a:gd name="connsiteY1" fmla="*/ 888147 h 978625"/>
                <a:gd name="connsiteX2" fmla="*/ 383982 w 2025959"/>
                <a:gd name="connsiteY2" fmla="*/ 888147 h 978625"/>
                <a:gd name="connsiteX3" fmla="*/ 54741 w 2025959"/>
                <a:gd name="connsiteY3" fmla="*/ 849273 h 978625"/>
                <a:gd name="connsiteX4" fmla="*/ 5553 w 2025959"/>
                <a:gd name="connsiteY4" fmla="*/ 842926 h 978625"/>
                <a:gd name="connsiteX5" fmla="*/ 12694 w 2025959"/>
                <a:gd name="connsiteY5" fmla="*/ 908774 h 978625"/>
                <a:gd name="connsiteX6" fmla="*/ 181678 w 2025959"/>
                <a:gd name="connsiteY6" fmla="*/ 940508 h 978625"/>
                <a:gd name="connsiteX7" fmla="*/ 398262 w 2025959"/>
                <a:gd name="connsiteY7" fmla="*/ 973829 h 978625"/>
                <a:gd name="connsiteX8" fmla="*/ 579940 w 2025959"/>
                <a:gd name="connsiteY8" fmla="*/ 965102 h 978625"/>
                <a:gd name="connsiteX9" fmla="*/ 952022 w 2025959"/>
                <a:gd name="connsiteY9" fmla="*/ 852446 h 978625"/>
                <a:gd name="connsiteX10" fmla="*/ 1350284 w 2025959"/>
                <a:gd name="connsiteY10" fmla="*/ 804845 h 978625"/>
                <a:gd name="connsiteX11" fmla="*/ 1938951 w 2025959"/>
                <a:gd name="connsiteY11" fmla="*/ 589053 h 978625"/>
                <a:gd name="connsiteX12" fmla="*/ 1871516 w 2025959"/>
                <a:gd name="connsiteY12" fmla="*/ 85275 h 978625"/>
                <a:gd name="connsiteX13" fmla="*/ 1625578 w 2025959"/>
                <a:gd name="connsiteY13" fmla="*/ 1180 h 978625"/>
                <a:gd name="connsiteX14" fmla="*/ 1385985 w 2025959"/>
                <a:gd name="connsiteY14" fmla="*/ 69408 h 978625"/>
                <a:gd name="connsiteX15" fmla="*/ 986136 w 2025959"/>
                <a:gd name="connsiteY15" fmla="*/ 401822 h 978625"/>
                <a:gd name="connsiteX16" fmla="*/ 518059 w 2025959"/>
                <a:gd name="connsiteY16" fmla="*/ 686635 h 978625"/>
                <a:gd name="connsiteX17" fmla="*/ 0 w 2025959"/>
                <a:gd name="connsiteY17" fmla="*/ 715990 h 978625"/>
                <a:gd name="connsiteX18" fmla="*/ 0 w 2025959"/>
                <a:gd name="connsiteY18" fmla="*/ 724716 h 978625"/>
                <a:gd name="connsiteX19" fmla="*/ 2380 w 2025959"/>
                <a:gd name="connsiteY19" fmla="*/ 811192 h 978625"/>
                <a:gd name="connsiteX20" fmla="*/ 224519 w 2025959"/>
                <a:gd name="connsiteY20" fmla="*/ 849273 h 978625"/>
                <a:gd name="connsiteX21" fmla="*/ 637061 w 2025959"/>
                <a:gd name="connsiteY21" fmla="*/ 787391 h 978625"/>
                <a:gd name="connsiteX22" fmla="*/ 920288 w 2025959"/>
                <a:gd name="connsiteY22" fmla="*/ 614441 h 978625"/>
                <a:gd name="connsiteX23" fmla="*/ 1143220 w 2025959"/>
                <a:gd name="connsiteY23" fmla="*/ 396269 h 978625"/>
                <a:gd name="connsiteX24" fmla="*/ 1654138 w 2025959"/>
                <a:gd name="connsiteY24" fmla="*/ 84482 h 978625"/>
                <a:gd name="connsiteX25" fmla="*/ 1901664 w 2025959"/>
                <a:gd name="connsiteY25" fmla="*/ 536692 h 978625"/>
                <a:gd name="connsiteX26" fmla="*/ 1495468 w 2025959"/>
                <a:gd name="connsiteY26" fmla="*/ 714403 h 978625"/>
                <a:gd name="connsiteX27" fmla="*/ 917114 w 2025959"/>
                <a:gd name="connsiteY27" fmla="*/ 727890 h 978625"/>
                <a:gd name="connsiteX28" fmla="*/ 648962 w 2025959"/>
                <a:gd name="connsiteY28" fmla="*/ 827852 h 978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025959" h="978625">
                  <a:moveTo>
                    <a:pt x="648962" y="827852"/>
                  </a:moveTo>
                  <a:cubicBezTo>
                    <a:pt x="610087" y="851653"/>
                    <a:pt x="573593" y="875453"/>
                    <a:pt x="529959" y="888147"/>
                  </a:cubicBezTo>
                  <a:cubicBezTo>
                    <a:pt x="483945" y="901634"/>
                    <a:pt x="430790" y="894494"/>
                    <a:pt x="383982" y="888147"/>
                  </a:cubicBezTo>
                  <a:cubicBezTo>
                    <a:pt x="273706" y="874660"/>
                    <a:pt x="164224" y="864346"/>
                    <a:pt x="54741" y="849273"/>
                  </a:cubicBezTo>
                  <a:cubicBezTo>
                    <a:pt x="38081" y="847686"/>
                    <a:pt x="22214" y="845306"/>
                    <a:pt x="5553" y="842926"/>
                  </a:cubicBezTo>
                  <a:cubicBezTo>
                    <a:pt x="7140" y="865140"/>
                    <a:pt x="10314" y="887353"/>
                    <a:pt x="12694" y="908774"/>
                  </a:cubicBezTo>
                  <a:cubicBezTo>
                    <a:pt x="69815" y="917501"/>
                    <a:pt x="126143" y="927021"/>
                    <a:pt x="181678" y="940508"/>
                  </a:cubicBezTo>
                  <a:cubicBezTo>
                    <a:pt x="252286" y="957168"/>
                    <a:pt x="326861" y="962722"/>
                    <a:pt x="398262" y="973829"/>
                  </a:cubicBezTo>
                  <a:cubicBezTo>
                    <a:pt x="459351" y="983349"/>
                    <a:pt x="518852" y="977796"/>
                    <a:pt x="579940" y="965102"/>
                  </a:cubicBezTo>
                  <a:cubicBezTo>
                    <a:pt x="708463" y="938921"/>
                    <a:pt x="824292" y="881007"/>
                    <a:pt x="952022" y="852446"/>
                  </a:cubicBezTo>
                  <a:cubicBezTo>
                    <a:pt x="1082925" y="825472"/>
                    <a:pt x="1217795" y="819918"/>
                    <a:pt x="1350284" y="804845"/>
                  </a:cubicBezTo>
                  <a:cubicBezTo>
                    <a:pt x="1559729" y="781838"/>
                    <a:pt x="1781868" y="738997"/>
                    <a:pt x="1938951" y="589053"/>
                  </a:cubicBezTo>
                  <a:cubicBezTo>
                    <a:pt x="2095242" y="439903"/>
                    <a:pt x="2021460" y="208245"/>
                    <a:pt x="1871516" y="85275"/>
                  </a:cubicBezTo>
                  <a:cubicBezTo>
                    <a:pt x="1798528" y="25774"/>
                    <a:pt x="1721573" y="-6754"/>
                    <a:pt x="1625578" y="1180"/>
                  </a:cubicBezTo>
                  <a:cubicBezTo>
                    <a:pt x="1542276" y="7527"/>
                    <a:pt x="1461354" y="33707"/>
                    <a:pt x="1385985" y="69408"/>
                  </a:cubicBezTo>
                  <a:cubicBezTo>
                    <a:pt x="1228902" y="144776"/>
                    <a:pt x="1111486" y="285993"/>
                    <a:pt x="986136" y="401822"/>
                  </a:cubicBezTo>
                  <a:cubicBezTo>
                    <a:pt x="848093" y="530345"/>
                    <a:pt x="706083" y="644588"/>
                    <a:pt x="518059" y="686635"/>
                  </a:cubicBezTo>
                  <a:cubicBezTo>
                    <a:pt x="349868" y="723130"/>
                    <a:pt x="173744" y="721543"/>
                    <a:pt x="0" y="715990"/>
                  </a:cubicBezTo>
                  <a:cubicBezTo>
                    <a:pt x="0" y="719163"/>
                    <a:pt x="0" y="721543"/>
                    <a:pt x="0" y="724716"/>
                  </a:cubicBezTo>
                  <a:cubicBezTo>
                    <a:pt x="0" y="754070"/>
                    <a:pt x="793" y="782631"/>
                    <a:pt x="2380" y="811192"/>
                  </a:cubicBezTo>
                  <a:cubicBezTo>
                    <a:pt x="76955" y="827852"/>
                    <a:pt x="150737" y="842132"/>
                    <a:pt x="224519" y="849273"/>
                  </a:cubicBezTo>
                  <a:cubicBezTo>
                    <a:pt x="364942" y="862760"/>
                    <a:pt x="506158" y="841339"/>
                    <a:pt x="637061" y="787391"/>
                  </a:cubicBezTo>
                  <a:cubicBezTo>
                    <a:pt x="741784" y="742963"/>
                    <a:pt x="833813" y="688222"/>
                    <a:pt x="920288" y="614441"/>
                  </a:cubicBezTo>
                  <a:cubicBezTo>
                    <a:pt x="1000416" y="547799"/>
                    <a:pt x="1069438" y="468464"/>
                    <a:pt x="1143220" y="396269"/>
                  </a:cubicBezTo>
                  <a:cubicBezTo>
                    <a:pt x="1282056" y="257432"/>
                    <a:pt x="1447073" y="97175"/>
                    <a:pt x="1654138" y="84482"/>
                  </a:cubicBezTo>
                  <a:cubicBezTo>
                    <a:pt x="1876277" y="71788"/>
                    <a:pt x="2061921" y="360568"/>
                    <a:pt x="1901664" y="536692"/>
                  </a:cubicBezTo>
                  <a:cubicBezTo>
                    <a:pt x="1804082" y="644588"/>
                    <a:pt x="1635098" y="696156"/>
                    <a:pt x="1495468" y="714403"/>
                  </a:cubicBezTo>
                  <a:cubicBezTo>
                    <a:pt x="1303477" y="739790"/>
                    <a:pt x="1109106" y="698536"/>
                    <a:pt x="917114" y="727890"/>
                  </a:cubicBezTo>
                  <a:cubicBezTo>
                    <a:pt x="817946" y="741377"/>
                    <a:pt x="733850" y="774697"/>
                    <a:pt x="648962" y="827852"/>
                  </a:cubicBezTo>
                  <a:close/>
                </a:path>
              </a:pathLst>
            </a:custGeom>
            <a:solidFill>
              <a:srgbClr val="E62375"/>
            </a:solidFill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01EED727-EB3F-66DE-7F65-23BC47CD0107}"/>
                </a:ext>
              </a:extLst>
            </p:cNvPr>
            <p:cNvSpPr/>
            <p:nvPr/>
          </p:nvSpPr>
          <p:spPr>
            <a:xfrm>
              <a:off x="6275167" y="-184079"/>
              <a:ext cx="1493143" cy="987589"/>
            </a:xfrm>
            <a:custGeom>
              <a:avLst/>
              <a:gdLst>
                <a:gd name="connsiteX0" fmla="*/ 545064 w 764157"/>
                <a:gd name="connsiteY0" fmla="*/ 364241 h 505426"/>
                <a:gd name="connsiteX1" fmla="*/ 15898 w 764157"/>
                <a:gd name="connsiteY1" fmla="*/ 456269 h 505426"/>
                <a:gd name="connsiteX2" fmla="*/ 11931 w 764157"/>
                <a:gd name="connsiteY2" fmla="*/ 488003 h 505426"/>
                <a:gd name="connsiteX3" fmla="*/ 384013 w 764157"/>
                <a:gd name="connsiteY3" fmla="*/ 493557 h 505426"/>
                <a:gd name="connsiteX4" fmla="*/ 687074 w 764157"/>
                <a:gd name="connsiteY4" fmla="*/ 370587 h 505426"/>
                <a:gd name="connsiteX5" fmla="*/ 745782 w 764157"/>
                <a:gd name="connsiteY5" fmla="*/ 101641 h 505426"/>
                <a:gd name="connsiteX6" fmla="*/ 510949 w 764157"/>
                <a:gd name="connsiteY6" fmla="*/ 92 h 505426"/>
                <a:gd name="connsiteX7" fmla="*/ 231690 w 764157"/>
                <a:gd name="connsiteY7" fmla="*/ 144482 h 505426"/>
                <a:gd name="connsiteX8" fmla="*/ 123001 w 764157"/>
                <a:gd name="connsiteY8" fmla="*/ 356307 h 505426"/>
                <a:gd name="connsiteX9" fmla="*/ 216616 w 764157"/>
                <a:gd name="connsiteY9" fmla="*/ 373761 h 505426"/>
                <a:gd name="connsiteX10" fmla="*/ 384013 w 764157"/>
                <a:gd name="connsiteY10" fmla="*/ 351547 h 505426"/>
                <a:gd name="connsiteX11" fmla="*/ 579178 w 764157"/>
                <a:gd name="connsiteY11" fmla="*/ 199223 h 505426"/>
                <a:gd name="connsiteX12" fmla="*/ 540303 w 764157"/>
                <a:gd name="connsiteY12" fmla="*/ 188910 h 505426"/>
                <a:gd name="connsiteX13" fmla="*/ 366560 w 764157"/>
                <a:gd name="connsiteY13" fmla="*/ 294426 h 505426"/>
                <a:gd name="connsiteX14" fmla="*/ 229310 w 764157"/>
                <a:gd name="connsiteY14" fmla="*/ 310293 h 505426"/>
                <a:gd name="connsiteX15" fmla="*/ 197576 w 764157"/>
                <a:gd name="connsiteY15" fmla="*/ 309499 h 505426"/>
                <a:gd name="connsiteX16" fmla="*/ 189642 w 764157"/>
                <a:gd name="connsiteY16" fmla="*/ 309499 h 505426"/>
                <a:gd name="connsiteX17" fmla="*/ 258664 w 764157"/>
                <a:gd name="connsiteY17" fmla="*/ 265072 h 505426"/>
                <a:gd name="connsiteX18" fmla="*/ 343552 w 764157"/>
                <a:gd name="connsiteY18" fmla="*/ 206364 h 505426"/>
                <a:gd name="connsiteX19" fmla="*/ 541890 w 764157"/>
                <a:gd name="connsiteY19" fmla="*/ 117508 h 505426"/>
                <a:gd name="connsiteX20" fmla="*/ 669620 w 764157"/>
                <a:gd name="connsiteY20" fmla="*/ 185736 h 505426"/>
                <a:gd name="connsiteX21" fmla="*/ 545064 w 764157"/>
                <a:gd name="connsiteY21" fmla="*/ 364241 h 505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764157" h="505426">
                  <a:moveTo>
                    <a:pt x="545064" y="364241"/>
                  </a:moveTo>
                  <a:cubicBezTo>
                    <a:pt x="381633" y="448336"/>
                    <a:pt x="193609" y="445163"/>
                    <a:pt x="15898" y="456269"/>
                  </a:cubicBezTo>
                  <a:cubicBezTo>
                    <a:pt x="-1556" y="457063"/>
                    <a:pt x="-7109" y="485623"/>
                    <a:pt x="11931" y="488003"/>
                  </a:cubicBezTo>
                  <a:cubicBezTo>
                    <a:pt x="134901" y="503870"/>
                    <a:pt x="260250" y="514977"/>
                    <a:pt x="384013" y="493557"/>
                  </a:cubicBezTo>
                  <a:cubicBezTo>
                    <a:pt x="487942" y="476103"/>
                    <a:pt x="607738" y="443576"/>
                    <a:pt x="687074" y="370587"/>
                  </a:cubicBezTo>
                  <a:cubicBezTo>
                    <a:pt x="756888" y="307119"/>
                    <a:pt x="786243" y="188117"/>
                    <a:pt x="745782" y="101641"/>
                  </a:cubicBezTo>
                  <a:cubicBezTo>
                    <a:pt x="707701" y="20719"/>
                    <a:pt x="589491" y="2472"/>
                    <a:pt x="510949" y="92"/>
                  </a:cubicBezTo>
                  <a:cubicBezTo>
                    <a:pt x="391153" y="-3081"/>
                    <a:pt x="318165" y="76254"/>
                    <a:pt x="231690" y="144482"/>
                  </a:cubicBezTo>
                  <a:cubicBezTo>
                    <a:pt x="185675" y="180976"/>
                    <a:pt x="30178" y="287285"/>
                    <a:pt x="123001" y="356307"/>
                  </a:cubicBezTo>
                  <a:cubicBezTo>
                    <a:pt x="148388" y="373761"/>
                    <a:pt x="187262" y="374554"/>
                    <a:pt x="216616" y="373761"/>
                  </a:cubicBezTo>
                  <a:cubicBezTo>
                    <a:pt x="272151" y="373761"/>
                    <a:pt x="329272" y="364241"/>
                    <a:pt x="384013" y="351547"/>
                  </a:cubicBezTo>
                  <a:cubicBezTo>
                    <a:pt x="446688" y="337267"/>
                    <a:pt x="590285" y="281732"/>
                    <a:pt x="579178" y="199223"/>
                  </a:cubicBezTo>
                  <a:cubicBezTo>
                    <a:pt x="576004" y="179390"/>
                    <a:pt x="551410" y="169076"/>
                    <a:pt x="540303" y="188910"/>
                  </a:cubicBezTo>
                  <a:cubicBezTo>
                    <a:pt x="504603" y="253965"/>
                    <a:pt x="434788" y="277765"/>
                    <a:pt x="366560" y="294426"/>
                  </a:cubicBezTo>
                  <a:cubicBezTo>
                    <a:pt x="321339" y="304739"/>
                    <a:pt x="275324" y="307913"/>
                    <a:pt x="229310" y="310293"/>
                  </a:cubicBezTo>
                  <a:cubicBezTo>
                    <a:pt x="218996" y="311086"/>
                    <a:pt x="208682" y="310293"/>
                    <a:pt x="197576" y="309499"/>
                  </a:cubicBezTo>
                  <a:cubicBezTo>
                    <a:pt x="195196" y="309499"/>
                    <a:pt x="192815" y="309499"/>
                    <a:pt x="189642" y="309499"/>
                  </a:cubicBezTo>
                  <a:cubicBezTo>
                    <a:pt x="207889" y="291252"/>
                    <a:pt x="239623" y="276972"/>
                    <a:pt x="258664" y="265072"/>
                  </a:cubicBezTo>
                  <a:cubicBezTo>
                    <a:pt x="288811" y="246825"/>
                    <a:pt x="316578" y="228578"/>
                    <a:pt x="343552" y="206364"/>
                  </a:cubicBezTo>
                  <a:cubicBezTo>
                    <a:pt x="404640" y="157176"/>
                    <a:pt x="464142" y="123855"/>
                    <a:pt x="541890" y="117508"/>
                  </a:cubicBezTo>
                  <a:cubicBezTo>
                    <a:pt x="597425" y="111955"/>
                    <a:pt x="667240" y="116715"/>
                    <a:pt x="669620" y="185736"/>
                  </a:cubicBezTo>
                  <a:cubicBezTo>
                    <a:pt x="672793" y="268245"/>
                    <a:pt x="612498" y="329333"/>
                    <a:pt x="545064" y="364241"/>
                  </a:cubicBezTo>
                  <a:close/>
                </a:path>
              </a:pathLst>
            </a:custGeom>
            <a:solidFill>
              <a:srgbClr val="E62375"/>
            </a:solidFill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61B7B4C0-3032-B599-4BB1-600F66FEAD6B}"/>
                </a:ext>
              </a:extLst>
            </p:cNvPr>
            <p:cNvSpPr/>
            <p:nvPr/>
          </p:nvSpPr>
          <p:spPr>
            <a:xfrm>
              <a:off x="4190224" y="-1226604"/>
              <a:ext cx="4772390" cy="4586435"/>
            </a:xfrm>
            <a:custGeom>
              <a:avLst/>
              <a:gdLst>
                <a:gd name="connsiteX0" fmla="*/ 1838989 w 2442402"/>
                <a:gd name="connsiteY0" fmla="*/ 2305187 h 2347234"/>
                <a:gd name="connsiteX1" fmla="*/ 1690632 w 2442402"/>
                <a:gd name="connsiteY1" fmla="*/ 2043381 h 2347234"/>
                <a:gd name="connsiteX2" fmla="*/ 1541482 w 2442402"/>
                <a:gd name="connsiteY2" fmla="*/ 1726834 h 2347234"/>
                <a:gd name="connsiteX3" fmla="*/ 1408199 w 2442402"/>
                <a:gd name="connsiteY3" fmla="*/ 1645912 h 2347234"/>
                <a:gd name="connsiteX4" fmla="*/ 1869136 w 2442402"/>
                <a:gd name="connsiteY4" fmla="*/ 1532463 h 2347234"/>
                <a:gd name="connsiteX5" fmla="*/ 2354668 w 2442402"/>
                <a:gd name="connsiteY5" fmla="*/ 1069939 h 2347234"/>
                <a:gd name="connsiteX6" fmla="*/ 2440350 w 2442402"/>
                <a:gd name="connsiteY6" fmla="*/ 725624 h 2347234"/>
                <a:gd name="connsiteX7" fmla="*/ 2370535 w 2442402"/>
                <a:gd name="connsiteY7" fmla="*/ 399557 h 2347234"/>
                <a:gd name="connsiteX8" fmla="*/ 1908804 w 2442402"/>
                <a:gd name="connsiteY8" fmla="*/ 25095 h 2347234"/>
                <a:gd name="connsiteX9" fmla="*/ 1378052 w 2442402"/>
                <a:gd name="connsiteY9" fmla="*/ 42548 h 2347234"/>
                <a:gd name="connsiteX10" fmla="*/ 827466 w 2442402"/>
                <a:gd name="connsiteY10" fmla="*/ 327362 h 2347234"/>
                <a:gd name="connsiteX11" fmla="*/ 604534 w 2442402"/>
                <a:gd name="connsiteY11" fmla="*/ 528080 h 2347234"/>
                <a:gd name="connsiteX12" fmla="*/ 347488 w 2442402"/>
                <a:gd name="connsiteY12" fmla="*/ 681196 h 2347234"/>
                <a:gd name="connsiteX13" fmla="*/ 66642 w 2442402"/>
                <a:gd name="connsiteY13" fmla="*/ 777985 h 2347234"/>
                <a:gd name="connsiteX14" fmla="*/ 17454 w 2442402"/>
                <a:gd name="connsiteY14" fmla="*/ 792266 h 2347234"/>
                <a:gd name="connsiteX15" fmla="*/ 0 w 2442402"/>
                <a:gd name="connsiteY15" fmla="*/ 875567 h 2347234"/>
                <a:gd name="connsiteX16" fmla="*/ 135663 w 2442402"/>
                <a:gd name="connsiteY16" fmla="*/ 855734 h 2347234"/>
                <a:gd name="connsiteX17" fmla="*/ 477598 w 2442402"/>
                <a:gd name="connsiteY17" fmla="*/ 724037 h 2347234"/>
                <a:gd name="connsiteX18" fmla="*/ 781451 w 2442402"/>
                <a:gd name="connsiteY18" fmla="*/ 502692 h 2347234"/>
                <a:gd name="connsiteX19" fmla="*/ 1062298 w 2442402"/>
                <a:gd name="connsiteY19" fmla="*/ 217086 h 2347234"/>
                <a:gd name="connsiteX20" fmla="*/ 1459767 w 2442402"/>
                <a:gd name="connsiteY20" fmla="*/ 90943 h 2347234"/>
                <a:gd name="connsiteX21" fmla="*/ 1815982 w 2442402"/>
                <a:gd name="connsiteY21" fmla="*/ 83803 h 2347234"/>
                <a:gd name="connsiteX22" fmla="*/ 2305480 w 2442402"/>
                <a:gd name="connsiteY22" fmla="*/ 437637 h 2347234"/>
                <a:gd name="connsiteX23" fmla="*/ 2313413 w 2442402"/>
                <a:gd name="connsiteY23" fmla="*/ 896195 h 2347234"/>
                <a:gd name="connsiteX24" fmla="*/ 2057161 w 2442402"/>
                <a:gd name="connsiteY24" fmla="*/ 1301597 h 2347234"/>
                <a:gd name="connsiteX25" fmla="*/ 1664452 w 2442402"/>
                <a:gd name="connsiteY25" fmla="*/ 1531669 h 2347234"/>
                <a:gd name="connsiteX26" fmla="*/ 1193201 w 2442402"/>
                <a:gd name="connsiteY26" fmla="*/ 1600691 h 2347234"/>
                <a:gd name="connsiteX27" fmla="*/ 1184474 w 2442402"/>
                <a:gd name="connsiteY27" fmla="*/ 1673679 h 2347234"/>
                <a:gd name="connsiteX28" fmla="*/ 1277296 w 2442402"/>
                <a:gd name="connsiteY28" fmla="*/ 1695100 h 2347234"/>
                <a:gd name="connsiteX29" fmla="*/ 1378052 w 2442402"/>
                <a:gd name="connsiteY29" fmla="*/ 1757774 h 2347234"/>
                <a:gd name="connsiteX30" fmla="*/ 1475634 w 2442402"/>
                <a:gd name="connsiteY30" fmla="*/ 1863290 h 2347234"/>
                <a:gd name="connsiteX31" fmla="*/ 1547036 w 2442402"/>
                <a:gd name="connsiteY31" fmla="*/ 2024340 h 2347234"/>
                <a:gd name="connsiteX32" fmla="*/ 1639065 w 2442402"/>
                <a:gd name="connsiteY32" fmla="*/ 2197291 h 2347234"/>
                <a:gd name="connsiteX33" fmla="*/ 1735060 w 2442402"/>
                <a:gd name="connsiteY33" fmla="*/ 2347235 h 2347234"/>
                <a:gd name="connsiteX34" fmla="*/ 1838989 w 2442402"/>
                <a:gd name="connsiteY34" fmla="*/ 2305187 h 2347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442402" h="2347234">
                  <a:moveTo>
                    <a:pt x="1838989" y="2305187"/>
                  </a:moveTo>
                  <a:cubicBezTo>
                    <a:pt x="1777108" y="2225058"/>
                    <a:pt x="1724746" y="2136996"/>
                    <a:pt x="1690632" y="2043381"/>
                  </a:cubicBezTo>
                  <a:cubicBezTo>
                    <a:pt x="1652551" y="1934692"/>
                    <a:pt x="1620817" y="1814102"/>
                    <a:pt x="1541482" y="1726834"/>
                  </a:cubicBezTo>
                  <a:cubicBezTo>
                    <a:pt x="1505781" y="1687959"/>
                    <a:pt x="1458180" y="1661779"/>
                    <a:pt x="1408199" y="1645912"/>
                  </a:cubicBezTo>
                  <a:cubicBezTo>
                    <a:pt x="1563696" y="1621318"/>
                    <a:pt x="1717606" y="1586411"/>
                    <a:pt x="1869136" y="1532463"/>
                  </a:cubicBezTo>
                  <a:cubicBezTo>
                    <a:pt x="2084135" y="1457887"/>
                    <a:pt x="2259465" y="1272243"/>
                    <a:pt x="2354668" y="1069939"/>
                  </a:cubicBezTo>
                  <a:cubicBezTo>
                    <a:pt x="2407822" y="959663"/>
                    <a:pt x="2430036" y="847007"/>
                    <a:pt x="2440350" y="725624"/>
                  </a:cubicBezTo>
                  <a:cubicBezTo>
                    <a:pt x="2450663" y="609795"/>
                    <a:pt x="2421309" y="502692"/>
                    <a:pt x="2370535" y="399557"/>
                  </a:cubicBezTo>
                  <a:cubicBezTo>
                    <a:pt x="2278506" y="211532"/>
                    <a:pt x="2110315" y="77456"/>
                    <a:pt x="1908804" y="25095"/>
                  </a:cubicBezTo>
                  <a:cubicBezTo>
                    <a:pt x="1735853" y="-21713"/>
                    <a:pt x="1550209" y="4468"/>
                    <a:pt x="1378052" y="42548"/>
                  </a:cubicBezTo>
                  <a:cubicBezTo>
                    <a:pt x="1172574" y="87769"/>
                    <a:pt x="984549" y="189318"/>
                    <a:pt x="827466" y="327362"/>
                  </a:cubicBezTo>
                  <a:cubicBezTo>
                    <a:pt x="751304" y="394003"/>
                    <a:pt x="684662" y="466991"/>
                    <a:pt x="604534" y="528080"/>
                  </a:cubicBezTo>
                  <a:cubicBezTo>
                    <a:pt x="524405" y="588374"/>
                    <a:pt x="437137" y="637562"/>
                    <a:pt x="347488" y="681196"/>
                  </a:cubicBezTo>
                  <a:cubicBezTo>
                    <a:pt x="258633" y="724037"/>
                    <a:pt x="162637" y="752598"/>
                    <a:pt x="66642" y="777985"/>
                  </a:cubicBezTo>
                  <a:cubicBezTo>
                    <a:pt x="50775" y="783539"/>
                    <a:pt x="34114" y="787505"/>
                    <a:pt x="17454" y="792266"/>
                  </a:cubicBezTo>
                  <a:cubicBezTo>
                    <a:pt x="10314" y="819240"/>
                    <a:pt x="4760" y="847800"/>
                    <a:pt x="0" y="875567"/>
                  </a:cubicBezTo>
                  <a:cubicBezTo>
                    <a:pt x="46014" y="871601"/>
                    <a:pt x="90442" y="863667"/>
                    <a:pt x="135663" y="855734"/>
                  </a:cubicBezTo>
                  <a:cubicBezTo>
                    <a:pt x="254666" y="832727"/>
                    <a:pt x="372082" y="781159"/>
                    <a:pt x="477598" y="724037"/>
                  </a:cubicBezTo>
                  <a:cubicBezTo>
                    <a:pt x="588667" y="663743"/>
                    <a:pt x="689423" y="587581"/>
                    <a:pt x="781451" y="502692"/>
                  </a:cubicBezTo>
                  <a:cubicBezTo>
                    <a:pt x="880620" y="412250"/>
                    <a:pt x="947262" y="287694"/>
                    <a:pt x="1062298" y="217086"/>
                  </a:cubicBezTo>
                  <a:cubicBezTo>
                    <a:pt x="1179714" y="144097"/>
                    <a:pt x="1326484" y="113950"/>
                    <a:pt x="1459767" y="90943"/>
                  </a:cubicBezTo>
                  <a:cubicBezTo>
                    <a:pt x="1579563" y="71109"/>
                    <a:pt x="1696186" y="65556"/>
                    <a:pt x="1815982" y="83803"/>
                  </a:cubicBezTo>
                  <a:cubicBezTo>
                    <a:pt x="2031774" y="116330"/>
                    <a:pt x="2204724" y="246440"/>
                    <a:pt x="2305480" y="437637"/>
                  </a:cubicBezTo>
                  <a:cubicBezTo>
                    <a:pt x="2384022" y="586788"/>
                    <a:pt x="2378468" y="744665"/>
                    <a:pt x="2313413" y="896195"/>
                  </a:cubicBezTo>
                  <a:cubicBezTo>
                    <a:pt x="2250739" y="1043758"/>
                    <a:pt x="2164263" y="1181801"/>
                    <a:pt x="2057161" y="1301597"/>
                  </a:cubicBezTo>
                  <a:cubicBezTo>
                    <a:pt x="1954818" y="1412667"/>
                    <a:pt x="1806462" y="1488035"/>
                    <a:pt x="1664452" y="1531669"/>
                  </a:cubicBezTo>
                  <a:cubicBezTo>
                    <a:pt x="1513715" y="1578477"/>
                    <a:pt x="1350285" y="1597517"/>
                    <a:pt x="1193201" y="1600691"/>
                  </a:cubicBezTo>
                  <a:cubicBezTo>
                    <a:pt x="1152740" y="1601484"/>
                    <a:pt x="1141633" y="1667332"/>
                    <a:pt x="1184474" y="1673679"/>
                  </a:cubicBezTo>
                  <a:cubicBezTo>
                    <a:pt x="1216208" y="1679233"/>
                    <a:pt x="1247149" y="1685580"/>
                    <a:pt x="1277296" y="1695100"/>
                  </a:cubicBezTo>
                  <a:cubicBezTo>
                    <a:pt x="1320137" y="1708587"/>
                    <a:pt x="1343144" y="1733181"/>
                    <a:pt x="1378052" y="1757774"/>
                  </a:cubicBezTo>
                  <a:cubicBezTo>
                    <a:pt x="1419306" y="1786335"/>
                    <a:pt x="1452627" y="1818863"/>
                    <a:pt x="1475634" y="1863290"/>
                  </a:cubicBezTo>
                  <a:cubicBezTo>
                    <a:pt x="1502608" y="1914858"/>
                    <a:pt x="1520062" y="1971979"/>
                    <a:pt x="1547036" y="2024340"/>
                  </a:cubicBezTo>
                  <a:cubicBezTo>
                    <a:pt x="1577183" y="2081462"/>
                    <a:pt x="1607330" y="2140170"/>
                    <a:pt x="1639065" y="2197291"/>
                  </a:cubicBezTo>
                  <a:cubicBezTo>
                    <a:pt x="1666832" y="2248066"/>
                    <a:pt x="1697772" y="2298840"/>
                    <a:pt x="1735060" y="2347235"/>
                  </a:cubicBezTo>
                  <a:cubicBezTo>
                    <a:pt x="1770761" y="2333748"/>
                    <a:pt x="1804875" y="2320261"/>
                    <a:pt x="1838989" y="2305187"/>
                  </a:cubicBezTo>
                  <a:close/>
                </a:path>
              </a:pathLst>
            </a:custGeom>
            <a:solidFill>
              <a:srgbClr val="E62375"/>
            </a:solidFill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21" name="图形 218">
            <a:extLst>
              <a:ext uri="{FF2B5EF4-FFF2-40B4-BE49-F238E27FC236}">
                <a16:creationId xmlns:a16="http://schemas.microsoft.com/office/drawing/2014/main" id="{685F51E5-F7B7-2798-F918-60E1FCCE14CB}"/>
              </a:ext>
            </a:extLst>
          </p:cNvPr>
          <p:cNvGrpSpPr/>
          <p:nvPr/>
        </p:nvGrpSpPr>
        <p:grpSpPr>
          <a:xfrm>
            <a:off x="1342966" y="2287606"/>
            <a:ext cx="2264577" cy="2932635"/>
            <a:chOff x="13461990" y="786415"/>
            <a:chExt cx="2543901" cy="3294362"/>
          </a:xfrm>
          <a:solidFill>
            <a:srgbClr val="F6DCEB"/>
          </a:solidFill>
        </p:grpSpPr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86645CC4-65A1-BAA0-F456-93A40F705919}"/>
                </a:ext>
              </a:extLst>
            </p:cNvPr>
            <p:cNvSpPr/>
            <p:nvPr/>
          </p:nvSpPr>
          <p:spPr>
            <a:xfrm>
              <a:off x="14494605" y="3915863"/>
              <a:ext cx="28754" cy="97522"/>
            </a:xfrm>
            <a:custGeom>
              <a:avLst/>
              <a:gdLst>
                <a:gd name="connsiteX0" fmla="*/ 26217 w 28754"/>
                <a:gd name="connsiteY0" fmla="*/ 47360 h 97522"/>
                <a:gd name="connsiteX1" fmla="*/ 26217 w 28754"/>
                <a:gd name="connsiteY1" fmla="*/ 0 h 97522"/>
                <a:gd name="connsiteX2" fmla="*/ 19451 w 28754"/>
                <a:gd name="connsiteY2" fmla="*/ 0 h 97522"/>
                <a:gd name="connsiteX3" fmla="*/ 2537 w 28754"/>
                <a:gd name="connsiteY3" fmla="*/ 23680 h 97522"/>
                <a:gd name="connsiteX4" fmla="*/ 2537 w 28754"/>
                <a:gd name="connsiteY4" fmla="*/ 87954 h 97522"/>
                <a:gd name="connsiteX5" fmla="*/ 16069 w 28754"/>
                <a:gd name="connsiteY5" fmla="*/ 94720 h 97522"/>
                <a:gd name="connsiteX6" fmla="*/ 26217 w 28754"/>
                <a:gd name="connsiteY6" fmla="*/ 81188 h 97522"/>
                <a:gd name="connsiteX7" fmla="*/ 26217 w 28754"/>
                <a:gd name="connsiteY7" fmla="*/ 47360 h 97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754" h="97522">
                  <a:moveTo>
                    <a:pt x="26217" y="47360"/>
                  </a:moveTo>
                  <a:cubicBezTo>
                    <a:pt x="29600" y="30446"/>
                    <a:pt x="29600" y="6766"/>
                    <a:pt x="26217" y="0"/>
                  </a:cubicBezTo>
                  <a:lnTo>
                    <a:pt x="19451" y="0"/>
                  </a:lnTo>
                  <a:cubicBezTo>
                    <a:pt x="19451" y="0"/>
                    <a:pt x="9303" y="20297"/>
                    <a:pt x="2537" y="23680"/>
                  </a:cubicBezTo>
                  <a:cubicBezTo>
                    <a:pt x="-846" y="27063"/>
                    <a:pt x="-846" y="84571"/>
                    <a:pt x="2537" y="87954"/>
                  </a:cubicBezTo>
                  <a:cubicBezTo>
                    <a:pt x="5920" y="94720"/>
                    <a:pt x="9303" y="101485"/>
                    <a:pt x="16069" y="94720"/>
                  </a:cubicBezTo>
                  <a:cubicBezTo>
                    <a:pt x="19451" y="87954"/>
                    <a:pt x="16069" y="84571"/>
                    <a:pt x="26217" y="81188"/>
                  </a:cubicBezTo>
                  <a:cubicBezTo>
                    <a:pt x="32983" y="81188"/>
                    <a:pt x="22834" y="64274"/>
                    <a:pt x="26217" y="47360"/>
                  </a:cubicBezTo>
                  <a:close/>
                </a:path>
              </a:pathLst>
            </a:custGeom>
            <a:grpFill/>
            <a:ln w="33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23F11416-4807-829B-6F5F-511A833BF385}"/>
                </a:ext>
              </a:extLst>
            </p:cNvPr>
            <p:cNvSpPr/>
            <p:nvPr/>
          </p:nvSpPr>
          <p:spPr>
            <a:xfrm>
              <a:off x="15045163" y="1344899"/>
              <a:ext cx="3382" cy="33828"/>
            </a:xfrm>
            <a:custGeom>
              <a:avLst/>
              <a:gdLst>
                <a:gd name="connsiteX0" fmla="*/ 0 w 3382"/>
                <a:gd name="connsiteY0" fmla="*/ 0 h 33828"/>
                <a:gd name="connsiteX1" fmla="*/ 3383 w 3382"/>
                <a:gd name="connsiteY1" fmla="*/ 0 h 33828"/>
                <a:gd name="connsiteX2" fmla="*/ 0 w 3382"/>
                <a:gd name="connsiteY2" fmla="*/ 0 h 33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82" h="33828">
                  <a:moveTo>
                    <a:pt x="0" y="0"/>
                  </a:moveTo>
                  <a:cubicBezTo>
                    <a:pt x="0" y="0"/>
                    <a:pt x="3383" y="0"/>
                    <a:pt x="3383" y="0"/>
                  </a:cubicBezTo>
                  <a:cubicBezTo>
                    <a:pt x="3383" y="0"/>
                    <a:pt x="3383" y="0"/>
                    <a:pt x="0" y="0"/>
                  </a:cubicBezTo>
                  <a:close/>
                </a:path>
              </a:pathLst>
            </a:custGeom>
            <a:grpFill/>
            <a:ln w="33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DB0FE349-0412-5B4E-CBFC-CEACE8BD487C}"/>
                </a:ext>
              </a:extLst>
            </p:cNvPr>
            <p:cNvSpPr/>
            <p:nvPr/>
          </p:nvSpPr>
          <p:spPr>
            <a:xfrm>
              <a:off x="15041780" y="1344899"/>
              <a:ext cx="3382" cy="33828"/>
            </a:xfrm>
            <a:custGeom>
              <a:avLst/>
              <a:gdLst>
                <a:gd name="connsiteX0" fmla="*/ 0 w 3382"/>
                <a:gd name="connsiteY0" fmla="*/ 0 h 33828"/>
                <a:gd name="connsiteX1" fmla="*/ 3383 w 3382"/>
                <a:gd name="connsiteY1" fmla="*/ 0 h 33828"/>
                <a:gd name="connsiteX2" fmla="*/ 0 w 3382"/>
                <a:gd name="connsiteY2" fmla="*/ 0 h 33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82" h="33828">
                  <a:moveTo>
                    <a:pt x="0" y="0"/>
                  </a:moveTo>
                  <a:cubicBezTo>
                    <a:pt x="0" y="0"/>
                    <a:pt x="3383" y="0"/>
                    <a:pt x="3383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33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BC79E69C-42CE-33D8-340C-4FB71D048771}"/>
                </a:ext>
              </a:extLst>
            </p:cNvPr>
            <p:cNvSpPr/>
            <p:nvPr/>
          </p:nvSpPr>
          <p:spPr>
            <a:xfrm>
              <a:off x="15035014" y="1344899"/>
              <a:ext cx="6765" cy="33828"/>
            </a:xfrm>
            <a:custGeom>
              <a:avLst/>
              <a:gdLst>
                <a:gd name="connsiteX0" fmla="*/ 0 w 6765"/>
                <a:gd name="connsiteY0" fmla="*/ 0 h 33828"/>
                <a:gd name="connsiteX1" fmla="*/ 6766 w 6765"/>
                <a:gd name="connsiteY1" fmla="*/ 0 h 33828"/>
                <a:gd name="connsiteX2" fmla="*/ 0 w 6765"/>
                <a:gd name="connsiteY2" fmla="*/ 0 h 33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765" h="33828">
                  <a:moveTo>
                    <a:pt x="0" y="0"/>
                  </a:moveTo>
                  <a:cubicBezTo>
                    <a:pt x="3383" y="0"/>
                    <a:pt x="3383" y="0"/>
                    <a:pt x="6766" y="0"/>
                  </a:cubicBezTo>
                  <a:cubicBezTo>
                    <a:pt x="3383" y="0"/>
                    <a:pt x="0" y="0"/>
                    <a:pt x="0" y="0"/>
                  </a:cubicBezTo>
                  <a:close/>
                </a:path>
              </a:pathLst>
            </a:custGeom>
            <a:grpFill/>
            <a:ln w="33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107216EB-B594-34FD-6433-D372C20B14C1}"/>
                </a:ext>
              </a:extLst>
            </p:cNvPr>
            <p:cNvSpPr/>
            <p:nvPr/>
          </p:nvSpPr>
          <p:spPr>
            <a:xfrm>
              <a:off x="15021483" y="1344899"/>
              <a:ext cx="6765" cy="33828"/>
            </a:xfrm>
            <a:custGeom>
              <a:avLst/>
              <a:gdLst>
                <a:gd name="connsiteX0" fmla="*/ 0 w 6765"/>
                <a:gd name="connsiteY0" fmla="*/ 0 h 33828"/>
                <a:gd name="connsiteX1" fmla="*/ 6766 w 6765"/>
                <a:gd name="connsiteY1" fmla="*/ 0 h 33828"/>
                <a:gd name="connsiteX2" fmla="*/ 0 w 6765"/>
                <a:gd name="connsiteY2" fmla="*/ 0 h 33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765" h="33828">
                  <a:moveTo>
                    <a:pt x="0" y="0"/>
                  </a:moveTo>
                  <a:cubicBezTo>
                    <a:pt x="3383" y="0"/>
                    <a:pt x="3383" y="0"/>
                    <a:pt x="6766" y="0"/>
                  </a:cubicBezTo>
                  <a:cubicBezTo>
                    <a:pt x="3383" y="0"/>
                    <a:pt x="3383" y="0"/>
                    <a:pt x="0" y="0"/>
                  </a:cubicBezTo>
                  <a:close/>
                </a:path>
              </a:pathLst>
            </a:custGeom>
            <a:grpFill/>
            <a:ln w="33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91894D16-1228-148C-F939-988188A15786}"/>
                </a:ext>
              </a:extLst>
            </p:cNvPr>
            <p:cNvSpPr/>
            <p:nvPr/>
          </p:nvSpPr>
          <p:spPr>
            <a:xfrm>
              <a:off x="15051929" y="1344899"/>
              <a:ext cx="3382" cy="33828"/>
            </a:xfrm>
            <a:custGeom>
              <a:avLst/>
              <a:gdLst>
                <a:gd name="connsiteX0" fmla="*/ 0 w 3382"/>
                <a:gd name="connsiteY0" fmla="*/ 0 h 33828"/>
                <a:gd name="connsiteX1" fmla="*/ 3383 w 3382"/>
                <a:gd name="connsiteY1" fmla="*/ 0 h 33828"/>
                <a:gd name="connsiteX2" fmla="*/ 0 w 3382"/>
                <a:gd name="connsiteY2" fmla="*/ 0 h 33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82" h="33828">
                  <a:moveTo>
                    <a:pt x="0" y="0"/>
                  </a:moveTo>
                  <a:cubicBezTo>
                    <a:pt x="0" y="0"/>
                    <a:pt x="3383" y="0"/>
                    <a:pt x="3383" y="0"/>
                  </a:cubicBezTo>
                  <a:cubicBezTo>
                    <a:pt x="3383" y="0"/>
                    <a:pt x="0" y="0"/>
                    <a:pt x="0" y="0"/>
                  </a:cubicBezTo>
                  <a:close/>
                </a:path>
              </a:pathLst>
            </a:custGeom>
            <a:grpFill/>
            <a:ln w="33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B54EFE51-A180-F629-546A-5B303CA61369}"/>
                </a:ext>
              </a:extLst>
            </p:cNvPr>
            <p:cNvSpPr/>
            <p:nvPr/>
          </p:nvSpPr>
          <p:spPr>
            <a:xfrm>
              <a:off x="15055312" y="1348282"/>
              <a:ext cx="2537" cy="33828"/>
            </a:xfrm>
            <a:custGeom>
              <a:avLst/>
              <a:gdLst>
                <a:gd name="connsiteX0" fmla="*/ 0 w 2537"/>
                <a:gd name="connsiteY0" fmla="*/ 0 h 33828"/>
                <a:gd name="connsiteX1" fmla="*/ 0 w 2537"/>
                <a:gd name="connsiteY1" fmla="*/ 0 h 33828"/>
                <a:gd name="connsiteX2" fmla="*/ 0 w 2537"/>
                <a:gd name="connsiteY2" fmla="*/ 0 h 33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37" h="33828">
                  <a:moveTo>
                    <a:pt x="0" y="0"/>
                  </a:moveTo>
                  <a:cubicBezTo>
                    <a:pt x="3383" y="0"/>
                    <a:pt x="3383" y="0"/>
                    <a:pt x="0" y="0"/>
                  </a:cubicBezTo>
                  <a:cubicBezTo>
                    <a:pt x="3383" y="0"/>
                    <a:pt x="3383" y="0"/>
                    <a:pt x="0" y="0"/>
                  </a:cubicBezTo>
                  <a:close/>
                </a:path>
              </a:pathLst>
            </a:custGeom>
            <a:grpFill/>
            <a:ln w="33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23971C08-20FA-22DD-121F-A3DFAE2B6343}"/>
                </a:ext>
              </a:extLst>
            </p:cNvPr>
            <p:cNvSpPr/>
            <p:nvPr/>
          </p:nvSpPr>
          <p:spPr>
            <a:xfrm>
              <a:off x="15014717" y="1344899"/>
              <a:ext cx="6765" cy="33828"/>
            </a:xfrm>
            <a:custGeom>
              <a:avLst/>
              <a:gdLst>
                <a:gd name="connsiteX0" fmla="*/ 0 w 6765"/>
                <a:gd name="connsiteY0" fmla="*/ 0 h 33828"/>
                <a:gd name="connsiteX1" fmla="*/ 6766 w 6765"/>
                <a:gd name="connsiteY1" fmla="*/ 0 h 33828"/>
                <a:gd name="connsiteX2" fmla="*/ 0 w 6765"/>
                <a:gd name="connsiteY2" fmla="*/ 0 h 33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765" h="33828">
                  <a:moveTo>
                    <a:pt x="0" y="0"/>
                  </a:moveTo>
                  <a:cubicBezTo>
                    <a:pt x="3383" y="0"/>
                    <a:pt x="3383" y="0"/>
                    <a:pt x="6766" y="0"/>
                  </a:cubicBezTo>
                  <a:cubicBezTo>
                    <a:pt x="3383" y="0"/>
                    <a:pt x="3383" y="0"/>
                    <a:pt x="0" y="0"/>
                  </a:cubicBezTo>
                  <a:close/>
                </a:path>
              </a:pathLst>
            </a:custGeom>
            <a:grpFill/>
            <a:ln w="33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250831FF-E5E1-0C16-44A9-D77C81AB007A}"/>
                </a:ext>
              </a:extLst>
            </p:cNvPr>
            <p:cNvSpPr/>
            <p:nvPr/>
          </p:nvSpPr>
          <p:spPr>
            <a:xfrm>
              <a:off x="14476845" y="1520807"/>
              <a:ext cx="6765" cy="20297"/>
            </a:xfrm>
            <a:custGeom>
              <a:avLst/>
              <a:gdLst>
                <a:gd name="connsiteX0" fmla="*/ 0 w 6765"/>
                <a:gd name="connsiteY0" fmla="*/ 0 h 20297"/>
                <a:gd name="connsiteX1" fmla="*/ 3383 w 6765"/>
                <a:gd name="connsiteY1" fmla="*/ 16914 h 20297"/>
                <a:gd name="connsiteX2" fmla="*/ 6766 w 6765"/>
                <a:gd name="connsiteY2" fmla="*/ 20297 h 20297"/>
                <a:gd name="connsiteX3" fmla="*/ 0 w 6765"/>
                <a:gd name="connsiteY3" fmla="*/ 0 h 20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65" h="20297">
                  <a:moveTo>
                    <a:pt x="0" y="0"/>
                  </a:moveTo>
                  <a:lnTo>
                    <a:pt x="3383" y="16914"/>
                  </a:lnTo>
                  <a:cubicBezTo>
                    <a:pt x="3383" y="16914"/>
                    <a:pt x="3383" y="16914"/>
                    <a:pt x="6766" y="20297"/>
                  </a:cubicBezTo>
                  <a:cubicBezTo>
                    <a:pt x="3383" y="6766"/>
                    <a:pt x="0" y="0"/>
                    <a:pt x="0" y="0"/>
                  </a:cubicBezTo>
                  <a:close/>
                </a:path>
              </a:pathLst>
            </a:custGeom>
            <a:grpFill/>
            <a:ln w="33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0E37F952-CC3B-81FC-9FD7-6DF2CE65F037}"/>
                </a:ext>
              </a:extLst>
            </p:cNvPr>
            <p:cNvSpPr/>
            <p:nvPr/>
          </p:nvSpPr>
          <p:spPr>
            <a:xfrm>
              <a:off x="15028249" y="1344899"/>
              <a:ext cx="6765" cy="33828"/>
            </a:xfrm>
            <a:custGeom>
              <a:avLst/>
              <a:gdLst>
                <a:gd name="connsiteX0" fmla="*/ 0 w 6765"/>
                <a:gd name="connsiteY0" fmla="*/ 0 h 33828"/>
                <a:gd name="connsiteX1" fmla="*/ 6766 w 6765"/>
                <a:gd name="connsiteY1" fmla="*/ 0 h 33828"/>
                <a:gd name="connsiteX2" fmla="*/ 0 w 6765"/>
                <a:gd name="connsiteY2" fmla="*/ 0 h 33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765" h="33828">
                  <a:moveTo>
                    <a:pt x="0" y="0"/>
                  </a:moveTo>
                  <a:cubicBezTo>
                    <a:pt x="3383" y="0"/>
                    <a:pt x="3383" y="0"/>
                    <a:pt x="6766" y="0"/>
                  </a:cubicBezTo>
                  <a:cubicBezTo>
                    <a:pt x="3383" y="0"/>
                    <a:pt x="3383" y="0"/>
                    <a:pt x="0" y="0"/>
                  </a:cubicBezTo>
                  <a:close/>
                </a:path>
              </a:pathLst>
            </a:custGeom>
            <a:grpFill/>
            <a:ln w="33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AC45C332-B8F0-AD10-8EDB-A65D87401CEB}"/>
                </a:ext>
              </a:extLst>
            </p:cNvPr>
            <p:cNvSpPr/>
            <p:nvPr/>
          </p:nvSpPr>
          <p:spPr>
            <a:xfrm>
              <a:off x="14713644" y="3635087"/>
              <a:ext cx="33828" cy="33828"/>
            </a:xfrm>
            <a:custGeom>
              <a:avLst/>
              <a:gdLst>
                <a:gd name="connsiteX0" fmla="*/ 0 w 33828"/>
                <a:gd name="connsiteY0" fmla="*/ 0 h 33828"/>
                <a:gd name="connsiteX1" fmla="*/ 0 w 33828"/>
                <a:gd name="connsiteY1" fmla="*/ 0 h 33828"/>
                <a:gd name="connsiteX2" fmla="*/ 0 w 33828"/>
                <a:gd name="connsiteY2" fmla="*/ 0 h 33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828" h="33828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33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6115993A-A78B-A878-01C9-71C0B9866F62}"/>
                </a:ext>
              </a:extLst>
            </p:cNvPr>
            <p:cNvSpPr/>
            <p:nvPr/>
          </p:nvSpPr>
          <p:spPr>
            <a:xfrm>
              <a:off x="14033434" y="3520070"/>
              <a:ext cx="857050" cy="560707"/>
            </a:xfrm>
            <a:custGeom>
              <a:avLst/>
              <a:gdLst>
                <a:gd name="connsiteX0" fmla="*/ 829055 w 857050"/>
                <a:gd name="connsiteY0" fmla="*/ 0 h 560707"/>
                <a:gd name="connsiteX1" fmla="*/ 764781 w 857050"/>
                <a:gd name="connsiteY1" fmla="*/ 16914 h 560707"/>
                <a:gd name="connsiteX2" fmla="*/ 714038 w 857050"/>
                <a:gd name="connsiteY2" fmla="*/ 43977 h 560707"/>
                <a:gd name="connsiteX3" fmla="*/ 497536 w 857050"/>
                <a:gd name="connsiteY3" fmla="*/ 87954 h 560707"/>
                <a:gd name="connsiteX4" fmla="*/ 450176 w 857050"/>
                <a:gd name="connsiteY4" fmla="*/ 118400 h 560707"/>
                <a:gd name="connsiteX5" fmla="*/ 423113 w 857050"/>
                <a:gd name="connsiteY5" fmla="*/ 118400 h 560707"/>
                <a:gd name="connsiteX6" fmla="*/ 352074 w 857050"/>
                <a:gd name="connsiteY6" fmla="*/ 152228 h 560707"/>
                <a:gd name="connsiteX7" fmla="*/ 260737 w 857050"/>
                <a:gd name="connsiteY7" fmla="*/ 169142 h 560707"/>
                <a:gd name="connsiteX8" fmla="*/ 237057 w 857050"/>
                <a:gd name="connsiteY8" fmla="*/ 169142 h 560707"/>
                <a:gd name="connsiteX9" fmla="*/ 145720 w 857050"/>
                <a:gd name="connsiteY9" fmla="*/ 196205 h 560707"/>
                <a:gd name="connsiteX10" fmla="*/ 108509 w 857050"/>
                <a:gd name="connsiteY10" fmla="*/ 213119 h 560707"/>
                <a:gd name="connsiteX11" fmla="*/ 57766 w 857050"/>
                <a:gd name="connsiteY11" fmla="*/ 216502 h 560707"/>
                <a:gd name="connsiteX12" fmla="*/ 257 w 857050"/>
                <a:gd name="connsiteY12" fmla="*/ 216502 h 560707"/>
                <a:gd name="connsiteX13" fmla="*/ 155868 w 857050"/>
                <a:gd name="connsiteY13" fmla="*/ 263862 h 560707"/>
                <a:gd name="connsiteX14" fmla="*/ 297948 w 857050"/>
                <a:gd name="connsiteY14" fmla="*/ 260479 h 560707"/>
                <a:gd name="connsiteX15" fmla="*/ 301331 w 857050"/>
                <a:gd name="connsiteY15" fmla="*/ 280776 h 560707"/>
                <a:gd name="connsiteX16" fmla="*/ 277651 w 857050"/>
                <a:gd name="connsiteY16" fmla="*/ 338285 h 560707"/>
                <a:gd name="connsiteX17" fmla="*/ 250588 w 857050"/>
                <a:gd name="connsiteY17" fmla="*/ 456684 h 560707"/>
                <a:gd name="connsiteX18" fmla="*/ 257354 w 857050"/>
                <a:gd name="connsiteY18" fmla="*/ 483747 h 560707"/>
                <a:gd name="connsiteX19" fmla="*/ 318245 w 857050"/>
                <a:gd name="connsiteY19" fmla="*/ 554787 h 560707"/>
                <a:gd name="connsiteX20" fmla="*/ 348691 w 857050"/>
                <a:gd name="connsiteY20" fmla="*/ 483747 h 560707"/>
                <a:gd name="connsiteX21" fmla="*/ 348691 w 857050"/>
                <a:gd name="connsiteY21" fmla="*/ 409325 h 560707"/>
                <a:gd name="connsiteX22" fmla="*/ 385902 w 857050"/>
                <a:gd name="connsiteY22" fmla="*/ 338285 h 560707"/>
                <a:gd name="connsiteX23" fmla="*/ 375754 w 857050"/>
                <a:gd name="connsiteY23" fmla="*/ 399176 h 560707"/>
                <a:gd name="connsiteX24" fmla="*/ 372371 w 857050"/>
                <a:gd name="connsiteY24" fmla="*/ 473599 h 560707"/>
                <a:gd name="connsiteX25" fmla="*/ 396051 w 857050"/>
                <a:gd name="connsiteY25" fmla="*/ 524341 h 560707"/>
                <a:gd name="connsiteX26" fmla="*/ 470473 w 857050"/>
                <a:gd name="connsiteY26" fmla="*/ 541256 h 560707"/>
                <a:gd name="connsiteX27" fmla="*/ 507685 w 857050"/>
                <a:gd name="connsiteY27" fmla="*/ 531107 h 560707"/>
                <a:gd name="connsiteX28" fmla="*/ 507685 w 857050"/>
                <a:gd name="connsiteY28" fmla="*/ 531107 h 560707"/>
                <a:gd name="connsiteX29" fmla="*/ 504302 w 857050"/>
                <a:gd name="connsiteY29" fmla="*/ 524341 h 560707"/>
                <a:gd name="connsiteX30" fmla="*/ 507685 w 857050"/>
                <a:gd name="connsiteY30" fmla="*/ 531107 h 560707"/>
                <a:gd name="connsiteX31" fmla="*/ 541513 w 857050"/>
                <a:gd name="connsiteY31" fmla="*/ 554787 h 560707"/>
                <a:gd name="connsiteX32" fmla="*/ 571959 w 857050"/>
                <a:gd name="connsiteY32" fmla="*/ 504044 h 560707"/>
                <a:gd name="connsiteX33" fmla="*/ 555045 w 857050"/>
                <a:gd name="connsiteY33" fmla="*/ 480364 h 560707"/>
                <a:gd name="connsiteX34" fmla="*/ 571959 w 857050"/>
                <a:gd name="connsiteY34" fmla="*/ 419473 h 560707"/>
                <a:gd name="connsiteX35" fmla="*/ 571959 w 857050"/>
                <a:gd name="connsiteY35" fmla="*/ 375496 h 560707"/>
                <a:gd name="connsiteX36" fmla="*/ 615936 w 857050"/>
                <a:gd name="connsiteY36" fmla="*/ 355199 h 560707"/>
                <a:gd name="connsiteX37" fmla="*/ 632850 w 857050"/>
                <a:gd name="connsiteY37" fmla="*/ 321371 h 560707"/>
                <a:gd name="connsiteX38" fmla="*/ 653147 w 857050"/>
                <a:gd name="connsiteY38" fmla="*/ 324753 h 560707"/>
                <a:gd name="connsiteX39" fmla="*/ 690359 w 857050"/>
                <a:gd name="connsiteY39" fmla="*/ 304456 h 560707"/>
                <a:gd name="connsiteX40" fmla="*/ 737718 w 857050"/>
                <a:gd name="connsiteY40" fmla="*/ 294308 h 560707"/>
                <a:gd name="connsiteX41" fmla="*/ 761398 w 857050"/>
                <a:gd name="connsiteY41" fmla="*/ 263862 h 560707"/>
                <a:gd name="connsiteX42" fmla="*/ 795227 w 857050"/>
                <a:gd name="connsiteY42" fmla="*/ 277393 h 560707"/>
                <a:gd name="connsiteX43" fmla="*/ 842587 w 857050"/>
                <a:gd name="connsiteY43" fmla="*/ 240182 h 560707"/>
                <a:gd name="connsiteX44" fmla="*/ 849352 w 857050"/>
                <a:gd name="connsiteY44" fmla="*/ 230034 h 560707"/>
                <a:gd name="connsiteX45" fmla="*/ 829055 w 857050"/>
                <a:gd name="connsiteY45" fmla="*/ 0 h 560707"/>
                <a:gd name="connsiteX46" fmla="*/ 318245 w 857050"/>
                <a:gd name="connsiteY46" fmla="*/ 196205 h 560707"/>
                <a:gd name="connsiteX47" fmla="*/ 328394 w 857050"/>
                <a:gd name="connsiteY47" fmla="*/ 209736 h 560707"/>
                <a:gd name="connsiteX48" fmla="*/ 318245 w 857050"/>
                <a:gd name="connsiteY48" fmla="*/ 196205 h 560707"/>
                <a:gd name="connsiteX49" fmla="*/ 311479 w 857050"/>
                <a:gd name="connsiteY49" fmla="*/ 192822 h 560707"/>
                <a:gd name="connsiteX50" fmla="*/ 318245 w 857050"/>
                <a:gd name="connsiteY50" fmla="*/ 196205 h 560707"/>
                <a:gd name="connsiteX51" fmla="*/ 301331 w 857050"/>
                <a:gd name="connsiteY51" fmla="*/ 192822 h 560707"/>
                <a:gd name="connsiteX52" fmla="*/ 301331 w 857050"/>
                <a:gd name="connsiteY52" fmla="*/ 192822 h 560707"/>
                <a:gd name="connsiteX53" fmla="*/ 304714 w 857050"/>
                <a:gd name="connsiteY53" fmla="*/ 192822 h 560707"/>
                <a:gd name="connsiteX54" fmla="*/ 308097 w 857050"/>
                <a:gd name="connsiteY54" fmla="*/ 196205 h 560707"/>
                <a:gd name="connsiteX55" fmla="*/ 314862 w 857050"/>
                <a:gd name="connsiteY55" fmla="*/ 202971 h 560707"/>
                <a:gd name="connsiteX56" fmla="*/ 318245 w 857050"/>
                <a:gd name="connsiteY56" fmla="*/ 213119 h 560707"/>
                <a:gd name="connsiteX57" fmla="*/ 314862 w 857050"/>
                <a:gd name="connsiteY57" fmla="*/ 202971 h 560707"/>
                <a:gd name="connsiteX58" fmla="*/ 308097 w 857050"/>
                <a:gd name="connsiteY58" fmla="*/ 196205 h 560707"/>
                <a:gd name="connsiteX59" fmla="*/ 304714 w 857050"/>
                <a:gd name="connsiteY59" fmla="*/ 192822 h 560707"/>
                <a:gd name="connsiteX60" fmla="*/ 301331 w 857050"/>
                <a:gd name="connsiteY60" fmla="*/ 192822 h 560707"/>
                <a:gd name="connsiteX61" fmla="*/ 301331 w 857050"/>
                <a:gd name="connsiteY61" fmla="*/ 192822 h 560707"/>
                <a:gd name="connsiteX62" fmla="*/ 301331 w 857050"/>
                <a:gd name="connsiteY62" fmla="*/ 192822 h 560707"/>
                <a:gd name="connsiteX63" fmla="*/ 301331 w 857050"/>
                <a:gd name="connsiteY63" fmla="*/ 192822 h 560707"/>
                <a:gd name="connsiteX64" fmla="*/ 297948 w 857050"/>
                <a:gd name="connsiteY64" fmla="*/ 196205 h 560707"/>
                <a:gd name="connsiteX65" fmla="*/ 304714 w 857050"/>
                <a:gd name="connsiteY65" fmla="*/ 199588 h 560707"/>
                <a:gd name="connsiteX66" fmla="*/ 311479 w 857050"/>
                <a:gd name="connsiteY66" fmla="*/ 206354 h 560707"/>
                <a:gd name="connsiteX67" fmla="*/ 318245 w 857050"/>
                <a:gd name="connsiteY67" fmla="*/ 216502 h 560707"/>
                <a:gd name="connsiteX68" fmla="*/ 311479 w 857050"/>
                <a:gd name="connsiteY68" fmla="*/ 206354 h 560707"/>
                <a:gd name="connsiteX69" fmla="*/ 301331 w 857050"/>
                <a:gd name="connsiteY69" fmla="*/ 199588 h 560707"/>
                <a:gd name="connsiteX70" fmla="*/ 297948 w 857050"/>
                <a:gd name="connsiteY70" fmla="*/ 196205 h 560707"/>
                <a:gd name="connsiteX71" fmla="*/ 291182 w 857050"/>
                <a:gd name="connsiteY71" fmla="*/ 196205 h 560707"/>
                <a:gd name="connsiteX72" fmla="*/ 297948 w 857050"/>
                <a:gd name="connsiteY72" fmla="*/ 196205 h 560707"/>
                <a:gd name="connsiteX73" fmla="*/ 267502 w 857050"/>
                <a:gd name="connsiteY73" fmla="*/ 199588 h 560707"/>
                <a:gd name="connsiteX74" fmla="*/ 277651 w 857050"/>
                <a:gd name="connsiteY74" fmla="*/ 199588 h 560707"/>
                <a:gd name="connsiteX75" fmla="*/ 294565 w 857050"/>
                <a:gd name="connsiteY75" fmla="*/ 202971 h 560707"/>
                <a:gd name="connsiteX76" fmla="*/ 308097 w 857050"/>
                <a:gd name="connsiteY76" fmla="*/ 213119 h 560707"/>
                <a:gd name="connsiteX77" fmla="*/ 294565 w 857050"/>
                <a:gd name="connsiteY77" fmla="*/ 202971 h 560707"/>
                <a:gd name="connsiteX78" fmla="*/ 277651 w 857050"/>
                <a:gd name="connsiteY78" fmla="*/ 199588 h 560707"/>
                <a:gd name="connsiteX79" fmla="*/ 267502 w 857050"/>
                <a:gd name="connsiteY79" fmla="*/ 199588 h 560707"/>
                <a:gd name="connsiteX80" fmla="*/ 260737 w 857050"/>
                <a:gd name="connsiteY80" fmla="*/ 196205 h 560707"/>
                <a:gd name="connsiteX81" fmla="*/ 267502 w 857050"/>
                <a:gd name="connsiteY81" fmla="*/ 199588 h 560707"/>
                <a:gd name="connsiteX82" fmla="*/ 240440 w 857050"/>
                <a:gd name="connsiteY82" fmla="*/ 192822 h 560707"/>
                <a:gd name="connsiteX83" fmla="*/ 243823 w 857050"/>
                <a:gd name="connsiteY83" fmla="*/ 192822 h 560707"/>
                <a:gd name="connsiteX84" fmla="*/ 247205 w 857050"/>
                <a:gd name="connsiteY84" fmla="*/ 192822 h 560707"/>
                <a:gd name="connsiteX85" fmla="*/ 240440 w 857050"/>
                <a:gd name="connsiteY85" fmla="*/ 192822 h 560707"/>
                <a:gd name="connsiteX86" fmla="*/ 240440 w 857050"/>
                <a:gd name="connsiteY86" fmla="*/ 192822 h 560707"/>
                <a:gd name="connsiteX87" fmla="*/ 253971 w 857050"/>
                <a:gd name="connsiteY87" fmla="*/ 199588 h 560707"/>
                <a:gd name="connsiteX88" fmla="*/ 297948 w 857050"/>
                <a:gd name="connsiteY88" fmla="*/ 206354 h 560707"/>
                <a:gd name="connsiteX89" fmla="*/ 253971 w 857050"/>
                <a:gd name="connsiteY89" fmla="*/ 199588 h 560707"/>
                <a:gd name="connsiteX90" fmla="*/ 240440 w 857050"/>
                <a:gd name="connsiteY90" fmla="*/ 192822 h 560707"/>
                <a:gd name="connsiteX91" fmla="*/ 240440 w 857050"/>
                <a:gd name="connsiteY91" fmla="*/ 192822 h 560707"/>
                <a:gd name="connsiteX92" fmla="*/ 240440 w 857050"/>
                <a:gd name="connsiteY92" fmla="*/ 192822 h 560707"/>
                <a:gd name="connsiteX93" fmla="*/ 243823 w 857050"/>
                <a:gd name="connsiteY93" fmla="*/ 202971 h 560707"/>
                <a:gd name="connsiteX94" fmla="*/ 253971 w 857050"/>
                <a:gd name="connsiteY94" fmla="*/ 206354 h 560707"/>
                <a:gd name="connsiteX95" fmla="*/ 301331 w 857050"/>
                <a:gd name="connsiteY95" fmla="*/ 213119 h 560707"/>
                <a:gd name="connsiteX96" fmla="*/ 253971 w 857050"/>
                <a:gd name="connsiteY96" fmla="*/ 206354 h 560707"/>
                <a:gd name="connsiteX97" fmla="*/ 243823 w 857050"/>
                <a:gd name="connsiteY97" fmla="*/ 202971 h 560707"/>
                <a:gd name="connsiteX98" fmla="*/ 233674 w 857050"/>
                <a:gd name="connsiteY98" fmla="*/ 196205 h 560707"/>
                <a:gd name="connsiteX99" fmla="*/ 243823 w 857050"/>
                <a:gd name="connsiteY99" fmla="*/ 202971 h 560707"/>
                <a:gd name="connsiteX100" fmla="*/ 169400 w 857050"/>
                <a:gd name="connsiteY100" fmla="*/ 213119 h 560707"/>
                <a:gd name="connsiteX101" fmla="*/ 172783 w 857050"/>
                <a:gd name="connsiteY101" fmla="*/ 216502 h 560707"/>
                <a:gd name="connsiteX102" fmla="*/ 169400 w 857050"/>
                <a:gd name="connsiteY102" fmla="*/ 213119 h 560707"/>
                <a:gd name="connsiteX103" fmla="*/ 176166 w 857050"/>
                <a:gd name="connsiteY103" fmla="*/ 219885 h 560707"/>
                <a:gd name="connsiteX104" fmla="*/ 186314 w 857050"/>
                <a:gd name="connsiteY104" fmla="*/ 219885 h 560707"/>
                <a:gd name="connsiteX105" fmla="*/ 209994 w 857050"/>
                <a:gd name="connsiteY105" fmla="*/ 213119 h 560707"/>
                <a:gd name="connsiteX106" fmla="*/ 226908 w 857050"/>
                <a:gd name="connsiteY106" fmla="*/ 202971 h 560707"/>
                <a:gd name="connsiteX107" fmla="*/ 226908 w 857050"/>
                <a:gd name="connsiteY107" fmla="*/ 202971 h 560707"/>
                <a:gd name="connsiteX108" fmla="*/ 226908 w 857050"/>
                <a:gd name="connsiteY108" fmla="*/ 202971 h 560707"/>
                <a:gd name="connsiteX109" fmla="*/ 230291 w 857050"/>
                <a:gd name="connsiteY109" fmla="*/ 199588 h 560707"/>
                <a:gd name="connsiteX110" fmla="*/ 226908 w 857050"/>
                <a:gd name="connsiteY110" fmla="*/ 202971 h 560707"/>
                <a:gd name="connsiteX111" fmla="*/ 206611 w 857050"/>
                <a:gd name="connsiteY111" fmla="*/ 219885 h 560707"/>
                <a:gd name="connsiteX112" fmla="*/ 196463 w 857050"/>
                <a:gd name="connsiteY112" fmla="*/ 223268 h 560707"/>
                <a:gd name="connsiteX113" fmla="*/ 196463 w 857050"/>
                <a:gd name="connsiteY113" fmla="*/ 223268 h 560707"/>
                <a:gd name="connsiteX114" fmla="*/ 196463 w 857050"/>
                <a:gd name="connsiteY114" fmla="*/ 223268 h 560707"/>
                <a:gd name="connsiteX115" fmla="*/ 196463 w 857050"/>
                <a:gd name="connsiteY115" fmla="*/ 223268 h 560707"/>
                <a:gd name="connsiteX116" fmla="*/ 196463 w 857050"/>
                <a:gd name="connsiteY116" fmla="*/ 223268 h 560707"/>
                <a:gd name="connsiteX117" fmla="*/ 196463 w 857050"/>
                <a:gd name="connsiteY117" fmla="*/ 223268 h 560707"/>
                <a:gd name="connsiteX118" fmla="*/ 196463 w 857050"/>
                <a:gd name="connsiteY118" fmla="*/ 223268 h 560707"/>
                <a:gd name="connsiteX119" fmla="*/ 199845 w 857050"/>
                <a:gd name="connsiteY119" fmla="*/ 223268 h 560707"/>
                <a:gd name="connsiteX120" fmla="*/ 196463 w 857050"/>
                <a:gd name="connsiteY120" fmla="*/ 223268 h 560707"/>
                <a:gd name="connsiteX121" fmla="*/ 196463 w 857050"/>
                <a:gd name="connsiteY121" fmla="*/ 223268 h 560707"/>
                <a:gd name="connsiteX122" fmla="*/ 196463 w 857050"/>
                <a:gd name="connsiteY122" fmla="*/ 223268 h 560707"/>
                <a:gd name="connsiteX123" fmla="*/ 203228 w 857050"/>
                <a:gd name="connsiteY123" fmla="*/ 219885 h 560707"/>
                <a:gd name="connsiteX124" fmla="*/ 223525 w 857050"/>
                <a:gd name="connsiteY124" fmla="*/ 206354 h 560707"/>
                <a:gd name="connsiteX125" fmla="*/ 206611 w 857050"/>
                <a:gd name="connsiteY125" fmla="*/ 216502 h 560707"/>
                <a:gd name="connsiteX126" fmla="*/ 186314 w 857050"/>
                <a:gd name="connsiteY126" fmla="*/ 223268 h 560707"/>
                <a:gd name="connsiteX127" fmla="*/ 176166 w 857050"/>
                <a:gd name="connsiteY127" fmla="*/ 219885 h 560707"/>
                <a:gd name="connsiteX128" fmla="*/ 169400 w 857050"/>
                <a:gd name="connsiteY128" fmla="*/ 213119 h 560707"/>
                <a:gd name="connsiteX129" fmla="*/ 169400 w 857050"/>
                <a:gd name="connsiteY129" fmla="*/ 213119 h 560707"/>
                <a:gd name="connsiteX130" fmla="*/ 169400 w 857050"/>
                <a:gd name="connsiteY130" fmla="*/ 213119 h 560707"/>
                <a:gd name="connsiteX131" fmla="*/ 216760 w 857050"/>
                <a:gd name="connsiteY131" fmla="*/ 219885 h 560707"/>
                <a:gd name="connsiteX132" fmla="*/ 209994 w 857050"/>
                <a:gd name="connsiteY132" fmla="*/ 223268 h 560707"/>
                <a:gd name="connsiteX133" fmla="*/ 209994 w 857050"/>
                <a:gd name="connsiteY133" fmla="*/ 223268 h 560707"/>
                <a:gd name="connsiteX134" fmla="*/ 209994 w 857050"/>
                <a:gd name="connsiteY134" fmla="*/ 223268 h 560707"/>
                <a:gd name="connsiteX135" fmla="*/ 209994 w 857050"/>
                <a:gd name="connsiteY135" fmla="*/ 223268 h 560707"/>
                <a:gd name="connsiteX136" fmla="*/ 209994 w 857050"/>
                <a:gd name="connsiteY136" fmla="*/ 223268 h 560707"/>
                <a:gd name="connsiteX137" fmla="*/ 209994 w 857050"/>
                <a:gd name="connsiteY137" fmla="*/ 223268 h 560707"/>
                <a:gd name="connsiteX138" fmla="*/ 209994 w 857050"/>
                <a:gd name="connsiteY138" fmla="*/ 223268 h 560707"/>
                <a:gd name="connsiteX139" fmla="*/ 209994 w 857050"/>
                <a:gd name="connsiteY139" fmla="*/ 223268 h 560707"/>
                <a:gd name="connsiteX140" fmla="*/ 216760 w 857050"/>
                <a:gd name="connsiteY140" fmla="*/ 219885 h 560707"/>
                <a:gd name="connsiteX141" fmla="*/ 233674 w 857050"/>
                <a:gd name="connsiteY141" fmla="*/ 202971 h 560707"/>
                <a:gd name="connsiteX142" fmla="*/ 216760 w 857050"/>
                <a:gd name="connsiteY142" fmla="*/ 219885 h 560707"/>
                <a:gd name="connsiteX143" fmla="*/ 233674 w 857050"/>
                <a:gd name="connsiteY143" fmla="*/ 206354 h 560707"/>
                <a:gd name="connsiteX144" fmla="*/ 223525 w 857050"/>
                <a:gd name="connsiteY144" fmla="*/ 219885 h 560707"/>
                <a:gd name="connsiteX145" fmla="*/ 216760 w 857050"/>
                <a:gd name="connsiteY145" fmla="*/ 223268 h 560707"/>
                <a:gd name="connsiteX146" fmla="*/ 223525 w 857050"/>
                <a:gd name="connsiteY146" fmla="*/ 216502 h 560707"/>
                <a:gd name="connsiteX147" fmla="*/ 233674 w 857050"/>
                <a:gd name="connsiteY147" fmla="*/ 206354 h 560707"/>
                <a:gd name="connsiteX148" fmla="*/ 125423 w 857050"/>
                <a:gd name="connsiteY148" fmla="*/ 226651 h 560707"/>
                <a:gd name="connsiteX149" fmla="*/ 132189 w 857050"/>
                <a:gd name="connsiteY149" fmla="*/ 230034 h 560707"/>
                <a:gd name="connsiteX150" fmla="*/ 125423 w 857050"/>
                <a:gd name="connsiteY150" fmla="*/ 226651 h 560707"/>
                <a:gd name="connsiteX151" fmla="*/ 125423 w 857050"/>
                <a:gd name="connsiteY151" fmla="*/ 226651 h 560707"/>
                <a:gd name="connsiteX152" fmla="*/ 125423 w 857050"/>
                <a:gd name="connsiteY152" fmla="*/ 226651 h 560707"/>
                <a:gd name="connsiteX153" fmla="*/ 115274 w 857050"/>
                <a:gd name="connsiteY153" fmla="*/ 226651 h 560707"/>
                <a:gd name="connsiteX154" fmla="*/ 118657 w 857050"/>
                <a:gd name="connsiteY154" fmla="*/ 230034 h 560707"/>
                <a:gd name="connsiteX155" fmla="*/ 125423 w 857050"/>
                <a:gd name="connsiteY155" fmla="*/ 233417 h 560707"/>
                <a:gd name="connsiteX156" fmla="*/ 118657 w 857050"/>
                <a:gd name="connsiteY156" fmla="*/ 233417 h 560707"/>
                <a:gd name="connsiteX157" fmla="*/ 115274 w 857050"/>
                <a:gd name="connsiteY157" fmla="*/ 230034 h 560707"/>
                <a:gd name="connsiteX158" fmla="*/ 115274 w 857050"/>
                <a:gd name="connsiteY158" fmla="*/ 226651 h 560707"/>
                <a:gd name="connsiteX159" fmla="*/ 115274 w 857050"/>
                <a:gd name="connsiteY159" fmla="*/ 233417 h 560707"/>
                <a:gd name="connsiteX160" fmla="*/ 122040 w 857050"/>
                <a:gd name="connsiteY160" fmla="*/ 240182 h 560707"/>
                <a:gd name="connsiteX161" fmla="*/ 115274 w 857050"/>
                <a:gd name="connsiteY161" fmla="*/ 233417 h 560707"/>
                <a:gd name="connsiteX162" fmla="*/ 111891 w 857050"/>
                <a:gd name="connsiteY162" fmla="*/ 230034 h 560707"/>
                <a:gd name="connsiteX163" fmla="*/ 115274 w 857050"/>
                <a:gd name="connsiteY163" fmla="*/ 233417 h 560707"/>
                <a:gd name="connsiteX164" fmla="*/ 34086 w 857050"/>
                <a:gd name="connsiteY164" fmla="*/ 246948 h 560707"/>
                <a:gd name="connsiteX165" fmla="*/ 34086 w 857050"/>
                <a:gd name="connsiteY165" fmla="*/ 246948 h 560707"/>
                <a:gd name="connsiteX166" fmla="*/ 37469 w 857050"/>
                <a:gd name="connsiteY166" fmla="*/ 246948 h 560707"/>
                <a:gd name="connsiteX167" fmla="*/ 40852 w 857050"/>
                <a:gd name="connsiteY167" fmla="*/ 246948 h 560707"/>
                <a:gd name="connsiteX168" fmla="*/ 40852 w 857050"/>
                <a:gd name="connsiteY168" fmla="*/ 246948 h 560707"/>
                <a:gd name="connsiteX169" fmla="*/ 44234 w 857050"/>
                <a:gd name="connsiteY169" fmla="*/ 246948 h 560707"/>
                <a:gd name="connsiteX170" fmla="*/ 71297 w 857050"/>
                <a:gd name="connsiteY170" fmla="*/ 240182 h 560707"/>
                <a:gd name="connsiteX171" fmla="*/ 47617 w 857050"/>
                <a:gd name="connsiteY171" fmla="*/ 246948 h 560707"/>
                <a:gd name="connsiteX172" fmla="*/ 47617 w 857050"/>
                <a:gd name="connsiteY172" fmla="*/ 250331 h 560707"/>
                <a:gd name="connsiteX173" fmla="*/ 51000 w 857050"/>
                <a:gd name="connsiteY173" fmla="*/ 250331 h 560707"/>
                <a:gd name="connsiteX174" fmla="*/ 57766 w 857050"/>
                <a:gd name="connsiteY174" fmla="*/ 250331 h 560707"/>
                <a:gd name="connsiteX175" fmla="*/ 78063 w 857050"/>
                <a:gd name="connsiteY175" fmla="*/ 243565 h 560707"/>
                <a:gd name="connsiteX176" fmla="*/ 57766 w 857050"/>
                <a:gd name="connsiteY176" fmla="*/ 250331 h 560707"/>
                <a:gd name="connsiteX177" fmla="*/ 51000 w 857050"/>
                <a:gd name="connsiteY177" fmla="*/ 250331 h 560707"/>
                <a:gd name="connsiteX178" fmla="*/ 47617 w 857050"/>
                <a:gd name="connsiteY178" fmla="*/ 250331 h 560707"/>
                <a:gd name="connsiteX179" fmla="*/ 47617 w 857050"/>
                <a:gd name="connsiteY179" fmla="*/ 250331 h 560707"/>
                <a:gd name="connsiteX180" fmla="*/ 47617 w 857050"/>
                <a:gd name="connsiteY180" fmla="*/ 250331 h 560707"/>
                <a:gd name="connsiteX181" fmla="*/ 44234 w 857050"/>
                <a:gd name="connsiteY181" fmla="*/ 250331 h 560707"/>
                <a:gd name="connsiteX182" fmla="*/ 34086 w 857050"/>
                <a:gd name="connsiteY182" fmla="*/ 246948 h 560707"/>
                <a:gd name="connsiteX183" fmla="*/ 34086 w 857050"/>
                <a:gd name="connsiteY183" fmla="*/ 246948 h 560707"/>
                <a:gd name="connsiteX184" fmla="*/ 94977 w 857050"/>
                <a:gd name="connsiteY184" fmla="*/ 236799 h 560707"/>
                <a:gd name="connsiteX185" fmla="*/ 67914 w 857050"/>
                <a:gd name="connsiteY185" fmla="*/ 253714 h 560707"/>
                <a:gd name="connsiteX186" fmla="*/ 61149 w 857050"/>
                <a:gd name="connsiteY186" fmla="*/ 257096 h 560707"/>
                <a:gd name="connsiteX187" fmla="*/ 54383 w 857050"/>
                <a:gd name="connsiteY187" fmla="*/ 253714 h 560707"/>
                <a:gd name="connsiteX188" fmla="*/ 61149 w 857050"/>
                <a:gd name="connsiteY188" fmla="*/ 253714 h 560707"/>
                <a:gd name="connsiteX189" fmla="*/ 67914 w 857050"/>
                <a:gd name="connsiteY189" fmla="*/ 250331 h 560707"/>
                <a:gd name="connsiteX190" fmla="*/ 94977 w 857050"/>
                <a:gd name="connsiteY190" fmla="*/ 236799 h 560707"/>
                <a:gd name="connsiteX191" fmla="*/ 274268 w 857050"/>
                <a:gd name="connsiteY191" fmla="*/ 230034 h 560707"/>
                <a:gd name="connsiteX192" fmla="*/ 223525 w 857050"/>
                <a:gd name="connsiteY192" fmla="*/ 236799 h 560707"/>
                <a:gd name="connsiteX193" fmla="*/ 122040 w 857050"/>
                <a:gd name="connsiteY193" fmla="*/ 260479 h 560707"/>
                <a:gd name="connsiteX194" fmla="*/ 94977 w 857050"/>
                <a:gd name="connsiteY194" fmla="*/ 263862 h 560707"/>
                <a:gd name="connsiteX195" fmla="*/ 81446 w 857050"/>
                <a:gd name="connsiteY195" fmla="*/ 263862 h 560707"/>
                <a:gd name="connsiteX196" fmla="*/ 67914 w 857050"/>
                <a:gd name="connsiteY196" fmla="*/ 263862 h 560707"/>
                <a:gd name="connsiteX197" fmla="*/ 40852 w 857050"/>
                <a:gd name="connsiteY197" fmla="*/ 260479 h 560707"/>
                <a:gd name="connsiteX198" fmla="*/ 27320 w 857050"/>
                <a:gd name="connsiteY198" fmla="*/ 257096 h 560707"/>
                <a:gd name="connsiteX199" fmla="*/ 17172 w 857050"/>
                <a:gd name="connsiteY199" fmla="*/ 250331 h 560707"/>
                <a:gd name="connsiteX200" fmla="*/ 27320 w 857050"/>
                <a:gd name="connsiteY200" fmla="*/ 257096 h 560707"/>
                <a:gd name="connsiteX201" fmla="*/ 40852 w 857050"/>
                <a:gd name="connsiteY201" fmla="*/ 260479 h 560707"/>
                <a:gd name="connsiteX202" fmla="*/ 67914 w 857050"/>
                <a:gd name="connsiteY202" fmla="*/ 260479 h 560707"/>
                <a:gd name="connsiteX203" fmla="*/ 81446 w 857050"/>
                <a:gd name="connsiteY203" fmla="*/ 260479 h 560707"/>
                <a:gd name="connsiteX204" fmla="*/ 94977 w 857050"/>
                <a:gd name="connsiteY204" fmla="*/ 260479 h 560707"/>
                <a:gd name="connsiteX205" fmla="*/ 118657 w 857050"/>
                <a:gd name="connsiteY205" fmla="*/ 257096 h 560707"/>
                <a:gd name="connsiteX206" fmla="*/ 220143 w 857050"/>
                <a:gd name="connsiteY206" fmla="*/ 236799 h 560707"/>
                <a:gd name="connsiteX207" fmla="*/ 274268 w 857050"/>
                <a:gd name="connsiteY207" fmla="*/ 230034 h 560707"/>
                <a:gd name="connsiteX208" fmla="*/ 325011 w 857050"/>
                <a:gd name="connsiteY208" fmla="*/ 233417 h 560707"/>
                <a:gd name="connsiteX209" fmla="*/ 274268 w 857050"/>
                <a:gd name="connsiteY209" fmla="*/ 230034 h 560707"/>
                <a:gd name="connsiteX210" fmla="*/ 311479 w 857050"/>
                <a:gd name="connsiteY210" fmla="*/ 548021 h 560707"/>
                <a:gd name="connsiteX211" fmla="*/ 294565 w 857050"/>
                <a:gd name="connsiteY211" fmla="*/ 544639 h 560707"/>
                <a:gd name="connsiteX212" fmla="*/ 287800 w 857050"/>
                <a:gd name="connsiteY212" fmla="*/ 537873 h 560707"/>
                <a:gd name="connsiteX213" fmla="*/ 284417 w 857050"/>
                <a:gd name="connsiteY213" fmla="*/ 534490 h 560707"/>
                <a:gd name="connsiteX214" fmla="*/ 284417 w 857050"/>
                <a:gd name="connsiteY214" fmla="*/ 531107 h 560707"/>
                <a:gd name="connsiteX215" fmla="*/ 284417 w 857050"/>
                <a:gd name="connsiteY215" fmla="*/ 531107 h 560707"/>
                <a:gd name="connsiteX216" fmla="*/ 284417 w 857050"/>
                <a:gd name="connsiteY216" fmla="*/ 531107 h 560707"/>
                <a:gd name="connsiteX217" fmla="*/ 284417 w 857050"/>
                <a:gd name="connsiteY217" fmla="*/ 531107 h 560707"/>
                <a:gd name="connsiteX218" fmla="*/ 284417 w 857050"/>
                <a:gd name="connsiteY218" fmla="*/ 531107 h 560707"/>
                <a:gd name="connsiteX219" fmla="*/ 284417 w 857050"/>
                <a:gd name="connsiteY219" fmla="*/ 531107 h 560707"/>
                <a:gd name="connsiteX220" fmla="*/ 284417 w 857050"/>
                <a:gd name="connsiteY220" fmla="*/ 531107 h 560707"/>
                <a:gd name="connsiteX221" fmla="*/ 284417 w 857050"/>
                <a:gd name="connsiteY221" fmla="*/ 531107 h 560707"/>
                <a:gd name="connsiteX222" fmla="*/ 284417 w 857050"/>
                <a:gd name="connsiteY222" fmla="*/ 531107 h 560707"/>
                <a:gd name="connsiteX223" fmla="*/ 284417 w 857050"/>
                <a:gd name="connsiteY223" fmla="*/ 531107 h 560707"/>
                <a:gd name="connsiteX224" fmla="*/ 287800 w 857050"/>
                <a:gd name="connsiteY224" fmla="*/ 531107 h 560707"/>
                <a:gd name="connsiteX225" fmla="*/ 291182 w 857050"/>
                <a:gd name="connsiteY225" fmla="*/ 534490 h 560707"/>
                <a:gd name="connsiteX226" fmla="*/ 297948 w 857050"/>
                <a:gd name="connsiteY226" fmla="*/ 537873 h 560707"/>
                <a:gd name="connsiteX227" fmla="*/ 311479 w 857050"/>
                <a:gd name="connsiteY227" fmla="*/ 544639 h 560707"/>
                <a:gd name="connsiteX228" fmla="*/ 325011 w 857050"/>
                <a:gd name="connsiteY228" fmla="*/ 544639 h 560707"/>
                <a:gd name="connsiteX229" fmla="*/ 311479 w 857050"/>
                <a:gd name="connsiteY229" fmla="*/ 548021 h 560707"/>
                <a:gd name="connsiteX230" fmla="*/ 308097 w 857050"/>
                <a:gd name="connsiteY230" fmla="*/ 510810 h 560707"/>
                <a:gd name="connsiteX231" fmla="*/ 311479 w 857050"/>
                <a:gd name="connsiteY231" fmla="*/ 517576 h 560707"/>
                <a:gd name="connsiteX232" fmla="*/ 318245 w 857050"/>
                <a:gd name="connsiteY232" fmla="*/ 531107 h 560707"/>
                <a:gd name="connsiteX233" fmla="*/ 308097 w 857050"/>
                <a:gd name="connsiteY233" fmla="*/ 520959 h 560707"/>
                <a:gd name="connsiteX234" fmla="*/ 308097 w 857050"/>
                <a:gd name="connsiteY234" fmla="*/ 510810 h 560707"/>
                <a:gd name="connsiteX235" fmla="*/ 325011 w 857050"/>
                <a:gd name="connsiteY235" fmla="*/ 531107 h 560707"/>
                <a:gd name="connsiteX236" fmla="*/ 321628 w 857050"/>
                <a:gd name="connsiteY236" fmla="*/ 524341 h 560707"/>
                <a:gd name="connsiteX237" fmla="*/ 318245 w 857050"/>
                <a:gd name="connsiteY237" fmla="*/ 517576 h 560707"/>
                <a:gd name="connsiteX238" fmla="*/ 318245 w 857050"/>
                <a:gd name="connsiteY238" fmla="*/ 517576 h 560707"/>
                <a:gd name="connsiteX239" fmla="*/ 318245 w 857050"/>
                <a:gd name="connsiteY239" fmla="*/ 517576 h 560707"/>
                <a:gd name="connsiteX240" fmla="*/ 318245 w 857050"/>
                <a:gd name="connsiteY240" fmla="*/ 517576 h 560707"/>
                <a:gd name="connsiteX241" fmla="*/ 318245 w 857050"/>
                <a:gd name="connsiteY241" fmla="*/ 517576 h 560707"/>
                <a:gd name="connsiteX242" fmla="*/ 318245 w 857050"/>
                <a:gd name="connsiteY242" fmla="*/ 520959 h 560707"/>
                <a:gd name="connsiteX243" fmla="*/ 321628 w 857050"/>
                <a:gd name="connsiteY243" fmla="*/ 524341 h 560707"/>
                <a:gd name="connsiteX244" fmla="*/ 325011 w 857050"/>
                <a:gd name="connsiteY244" fmla="*/ 531107 h 560707"/>
                <a:gd name="connsiteX245" fmla="*/ 331777 w 857050"/>
                <a:gd name="connsiteY245" fmla="*/ 537873 h 560707"/>
                <a:gd name="connsiteX246" fmla="*/ 325011 w 857050"/>
                <a:gd name="connsiteY246" fmla="*/ 531107 h 560707"/>
                <a:gd name="connsiteX247" fmla="*/ 341925 w 857050"/>
                <a:gd name="connsiteY247" fmla="*/ 517576 h 560707"/>
                <a:gd name="connsiteX248" fmla="*/ 335159 w 857050"/>
                <a:gd name="connsiteY248" fmla="*/ 524341 h 560707"/>
                <a:gd name="connsiteX249" fmla="*/ 331777 w 857050"/>
                <a:gd name="connsiteY249" fmla="*/ 534490 h 560707"/>
                <a:gd name="connsiteX250" fmla="*/ 331777 w 857050"/>
                <a:gd name="connsiteY250" fmla="*/ 537873 h 560707"/>
                <a:gd name="connsiteX251" fmla="*/ 331777 w 857050"/>
                <a:gd name="connsiteY251" fmla="*/ 537873 h 560707"/>
                <a:gd name="connsiteX252" fmla="*/ 331777 w 857050"/>
                <a:gd name="connsiteY252" fmla="*/ 537873 h 560707"/>
                <a:gd name="connsiteX253" fmla="*/ 331777 w 857050"/>
                <a:gd name="connsiteY253" fmla="*/ 537873 h 560707"/>
                <a:gd name="connsiteX254" fmla="*/ 331777 w 857050"/>
                <a:gd name="connsiteY254" fmla="*/ 537873 h 560707"/>
                <a:gd name="connsiteX255" fmla="*/ 335159 w 857050"/>
                <a:gd name="connsiteY255" fmla="*/ 541256 h 560707"/>
                <a:gd name="connsiteX256" fmla="*/ 331777 w 857050"/>
                <a:gd name="connsiteY256" fmla="*/ 537873 h 560707"/>
                <a:gd name="connsiteX257" fmla="*/ 331777 w 857050"/>
                <a:gd name="connsiteY257" fmla="*/ 537873 h 560707"/>
                <a:gd name="connsiteX258" fmla="*/ 331777 w 857050"/>
                <a:gd name="connsiteY258" fmla="*/ 541256 h 560707"/>
                <a:gd name="connsiteX259" fmla="*/ 331777 w 857050"/>
                <a:gd name="connsiteY259" fmla="*/ 541256 h 560707"/>
                <a:gd name="connsiteX260" fmla="*/ 331777 w 857050"/>
                <a:gd name="connsiteY260" fmla="*/ 541256 h 560707"/>
                <a:gd name="connsiteX261" fmla="*/ 331777 w 857050"/>
                <a:gd name="connsiteY261" fmla="*/ 541256 h 560707"/>
                <a:gd name="connsiteX262" fmla="*/ 331777 w 857050"/>
                <a:gd name="connsiteY262" fmla="*/ 537873 h 560707"/>
                <a:gd name="connsiteX263" fmla="*/ 331777 w 857050"/>
                <a:gd name="connsiteY263" fmla="*/ 537873 h 560707"/>
                <a:gd name="connsiteX264" fmla="*/ 331777 w 857050"/>
                <a:gd name="connsiteY264" fmla="*/ 537873 h 560707"/>
                <a:gd name="connsiteX265" fmla="*/ 335159 w 857050"/>
                <a:gd name="connsiteY265" fmla="*/ 527724 h 560707"/>
                <a:gd name="connsiteX266" fmla="*/ 341925 w 857050"/>
                <a:gd name="connsiteY266" fmla="*/ 517576 h 560707"/>
                <a:gd name="connsiteX267" fmla="*/ 372371 w 857050"/>
                <a:gd name="connsiteY267" fmla="*/ 328136 h 560707"/>
                <a:gd name="connsiteX268" fmla="*/ 372371 w 857050"/>
                <a:gd name="connsiteY268" fmla="*/ 328136 h 560707"/>
                <a:gd name="connsiteX269" fmla="*/ 372371 w 857050"/>
                <a:gd name="connsiteY269" fmla="*/ 328136 h 560707"/>
                <a:gd name="connsiteX270" fmla="*/ 372371 w 857050"/>
                <a:gd name="connsiteY270" fmla="*/ 328136 h 560707"/>
                <a:gd name="connsiteX271" fmla="*/ 372371 w 857050"/>
                <a:gd name="connsiteY271" fmla="*/ 328136 h 560707"/>
                <a:gd name="connsiteX272" fmla="*/ 365605 w 857050"/>
                <a:gd name="connsiteY272" fmla="*/ 334902 h 560707"/>
                <a:gd name="connsiteX273" fmla="*/ 365605 w 857050"/>
                <a:gd name="connsiteY273" fmla="*/ 334902 h 560707"/>
                <a:gd name="connsiteX274" fmla="*/ 365605 w 857050"/>
                <a:gd name="connsiteY274" fmla="*/ 334902 h 560707"/>
                <a:gd name="connsiteX275" fmla="*/ 345308 w 857050"/>
                <a:gd name="connsiteY275" fmla="*/ 358582 h 560707"/>
                <a:gd name="connsiteX276" fmla="*/ 335159 w 857050"/>
                <a:gd name="connsiteY276" fmla="*/ 389028 h 560707"/>
                <a:gd name="connsiteX277" fmla="*/ 328394 w 857050"/>
                <a:gd name="connsiteY277" fmla="*/ 405942 h 560707"/>
                <a:gd name="connsiteX278" fmla="*/ 318245 w 857050"/>
                <a:gd name="connsiteY278" fmla="*/ 419473 h 560707"/>
                <a:gd name="connsiteX279" fmla="*/ 311479 w 857050"/>
                <a:gd name="connsiteY279" fmla="*/ 453302 h 560707"/>
                <a:gd name="connsiteX280" fmla="*/ 318245 w 857050"/>
                <a:gd name="connsiteY280" fmla="*/ 490513 h 560707"/>
                <a:gd name="connsiteX281" fmla="*/ 328394 w 857050"/>
                <a:gd name="connsiteY281" fmla="*/ 517576 h 560707"/>
                <a:gd name="connsiteX282" fmla="*/ 331777 w 857050"/>
                <a:gd name="connsiteY282" fmla="*/ 504044 h 560707"/>
                <a:gd name="connsiteX283" fmla="*/ 328394 w 857050"/>
                <a:gd name="connsiteY283" fmla="*/ 517576 h 560707"/>
                <a:gd name="connsiteX284" fmla="*/ 331777 w 857050"/>
                <a:gd name="connsiteY284" fmla="*/ 520959 h 560707"/>
                <a:gd name="connsiteX285" fmla="*/ 328394 w 857050"/>
                <a:gd name="connsiteY285" fmla="*/ 517576 h 560707"/>
                <a:gd name="connsiteX286" fmla="*/ 328394 w 857050"/>
                <a:gd name="connsiteY286" fmla="*/ 520959 h 560707"/>
                <a:gd name="connsiteX287" fmla="*/ 328394 w 857050"/>
                <a:gd name="connsiteY287" fmla="*/ 524341 h 560707"/>
                <a:gd name="connsiteX288" fmla="*/ 328394 w 857050"/>
                <a:gd name="connsiteY288" fmla="*/ 527724 h 560707"/>
                <a:gd name="connsiteX289" fmla="*/ 328394 w 857050"/>
                <a:gd name="connsiteY289" fmla="*/ 531107 h 560707"/>
                <a:gd name="connsiteX290" fmla="*/ 328394 w 857050"/>
                <a:gd name="connsiteY290" fmla="*/ 527724 h 560707"/>
                <a:gd name="connsiteX291" fmla="*/ 328394 w 857050"/>
                <a:gd name="connsiteY291" fmla="*/ 524341 h 560707"/>
                <a:gd name="connsiteX292" fmla="*/ 328394 w 857050"/>
                <a:gd name="connsiteY292" fmla="*/ 520959 h 560707"/>
                <a:gd name="connsiteX293" fmla="*/ 328394 w 857050"/>
                <a:gd name="connsiteY293" fmla="*/ 517576 h 560707"/>
                <a:gd name="connsiteX294" fmla="*/ 314862 w 857050"/>
                <a:gd name="connsiteY294" fmla="*/ 490513 h 560707"/>
                <a:gd name="connsiteX295" fmla="*/ 308097 w 857050"/>
                <a:gd name="connsiteY295" fmla="*/ 453302 h 560707"/>
                <a:gd name="connsiteX296" fmla="*/ 314862 w 857050"/>
                <a:gd name="connsiteY296" fmla="*/ 416090 h 560707"/>
                <a:gd name="connsiteX297" fmla="*/ 325011 w 857050"/>
                <a:gd name="connsiteY297" fmla="*/ 402559 h 560707"/>
                <a:gd name="connsiteX298" fmla="*/ 331777 w 857050"/>
                <a:gd name="connsiteY298" fmla="*/ 385645 h 560707"/>
                <a:gd name="connsiteX299" fmla="*/ 341925 w 857050"/>
                <a:gd name="connsiteY299" fmla="*/ 355199 h 560707"/>
                <a:gd name="connsiteX300" fmla="*/ 362222 w 857050"/>
                <a:gd name="connsiteY300" fmla="*/ 331519 h 560707"/>
                <a:gd name="connsiteX301" fmla="*/ 372371 w 857050"/>
                <a:gd name="connsiteY301" fmla="*/ 328136 h 560707"/>
                <a:gd name="connsiteX302" fmla="*/ 372371 w 857050"/>
                <a:gd name="connsiteY302" fmla="*/ 328136 h 560707"/>
                <a:gd name="connsiteX303" fmla="*/ 372371 w 857050"/>
                <a:gd name="connsiteY303" fmla="*/ 328136 h 560707"/>
                <a:gd name="connsiteX304" fmla="*/ 372371 w 857050"/>
                <a:gd name="connsiteY304" fmla="*/ 328136 h 560707"/>
                <a:gd name="connsiteX305" fmla="*/ 372371 w 857050"/>
                <a:gd name="connsiteY305" fmla="*/ 328136 h 560707"/>
                <a:gd name="connsiteX306" fmla="*/ 385902 w 857050"/>
                <a:gd name="connsiteY306" fmla="*/ 304456 h 560707"/>
                <a:gd name="connsiteX307" fmla="*/ 382519 w 857050"/>
                <a:gd name="connsiteY307" fmla="*/ 287542 h 560707"/>
                <a:gd name="connsiteX308" fmla="*/ 365605 w 857050"/>
                <a:gd name="connsiteY308" fmla="*/ 257096 h 560707"/>
                <a:gd name="connsiteX309" fmla="*/ 385902 w 857050"/>
                <a:gd name="connsiteY309" fmla="*/ 287542 h 560707"/>
                <a:gd name="connsiteX310" fmla="*/ 385902 w 857050"/>
                <a:gd name="connsiteY310" fmla="*/ 304456 h 560707"/>
                <a:gd name="connsiteX311" fmla="*/ 456942 w 857050"/>
                <a:gd name="connsiteY311" fmla="*/ 348433 h 560707"/>
                <a:gd name="connsiteX312" fmla="*/ 467090 w 857050"/>
                <a:gd name="connsiteY312" fmla="*/ 355199 h 560707"/>
                <a:gd name="connsiteX313" fmla="*/ 484005 w 857050"/>
                <a:gd name="connsiteY313" fmla="*/ 368730 h 560707"/>
                <a:gd name="connsiteX314" fmla="*/ 494153 w 857050"/>
                <a:gd name="connsiteY314" fmla="*/ 375496 h 560707"/>
                <a:gd name="connsiteX315" fmla="*/ 500919 w 857050"/>
                <a:gd name="connsiteY315" fmla="*/ 385645 h 560707"/>
                <a:gd name="connsiteX316" fmla="*/ 494153 w 857050"/>
                <a:gd name="connsiteY316" fmla="*/ 375496 h 560707"/>
                <a:gd name="connsiteX317" fmla="*/ 484005 w 857050"/>
                <a:gd name="connsiteY317" fmla="*/ 368730 h 560707"/>
                <a:gd name="connsiteX318" fmla="*/ 463708 w 857050"/>
                <a:gd name="connsiteY318" fmla="*/ 355199 h 560707"/>
                <a:gd name="connsiteX319" fmla="*/ 456942 w 857050"/>
                <a:gd name="connsiteY319" fmla="*/ 348433 h 560707"/>
                <a:gd name="connsiteX320" fmla="*/ 450176 w 857050"/>
                <a:gd name="connsiteY320" fmla="*/ 338285 h 560707"/>
                <a:gd name="connsiteX321" fmla="*/ 456942 w 857050"/>
                <a:gd name="connsiteY321" fmla="*/ 348433 h 560707"/>
                <a:gd name="connsiteX322" fmla="*/ 440028 w 857050"/>
                <a:gd name="connsiteY322" fmla="*/ 341668 h 560707"/>
                <a:gd name="connsiteX323" fmla="*/ 443410 w 857050"/>
                <a:gd name="connsiteY323" fmla="*/ 351816 h 560707"/>
                <a:gd name="connsiteX324" fmla="*/ 440028 w 857050"/>
                <a:gd name="connsiteY324" fmla="*/ 341668 h 560707"/>
                <a:gd name="connsiteX325" fmla="*/ 436645 w 857050"/>
                <a:gd name="connsiteY325" fmla="*/ 338285 h 560707"/>
                <a:gd name="connsiteX326" fmla="*/ 440028 w 857050"/>
                <a:gd name="connsiteY326" fmla="*/ 341668 h 560707"/>
                <a:gd name="connsiteX327" fmla="*/ 426496 w 857050"/>
                <a:gd name="connsiteY327" fmla="*/ 402559 h 560707"/>
                <a:gd name="connsiteX328" fmla="*/ 426496 w 857050"/>
                <a:gd name="connsiteY328" fmla="*/ 392410 h 560707"/>
                <a:gd name="connsiteX329" fmla="*/ 429879 w 857050"/>
                <a:gd name="connsiteY329" fmla="*/ 389028 h 560707"/>
                <a:gd name="connsiteX330" fmla="*/ 429879 w 857050"/>
                <a:gd name="connsiteY330" fmla="*/ 395793 h 560707"/>
                <a:gd name="connsiteX331" fmla="*/ 426496 w 857050"/>
                <a:gd name="connsiteY331" fmla="*/ 402559 h 560707"/>
                <a:gd name="connsiteX332" fmla="*/ 429879 w 857050"/>
                <a:gd name="connsiteY332" fmla="*/ 405942 h 560707"/>
                <a:gd name="connsiteX333" fmla="*/ 433262 w 857050"/>
                <a:gd name="connsiteY333" fmla="*/ 392410 h 560707"/>
                <a:gd name="connsiteX334" fmla="*/ 436645 w 857050"/>
                <a:gd name="connsiteY334" fmla="*/ 389028 h 560707"/>
                <a:gd name="connsiteX335" fmla="*/ 433262 w 857050"/>
                <a:gd name="connsiteY335" fmla="*/ 395793 h 560707"/>
                <a:gd name="connsiteX336" fmla="*/ 429879 w 857050"/>
                <a:gd name="connsiteY336" fmla="*/ 405942 h 560707"/>
                <a:gd name="connsiteX337" fmla="*/ 440028 w 857050"/>
                <a:gd name="connsiteY337" fmla="*/ 395793 h 560707"/>
                <a:gd name="connsiteX338" fmla="*/ 446793 w 857050"/>
                <a:gd name="connsiteY338" fmla="*/ 389028 h 560707"/>
                <a:gd name="connsiteX339" fmla="*/ 440028 w 857050"/>
                <a:gd name="connsiteY339" fmla="*/ 395793 h 560707"/>
                <a:gd name="connsiteX340" fmla="*/ 433262 w 857050"/>
                <a:gd name="connsiteY340" fmla="*/ 412707 h 560707"/>
                <a:gd name="connsiteX341" fmla="*/ 440028 w 857050"/>
                <a:gd name="connsiteY341" fmla="*/ 395793 h 560707"/>
                <a:gd name="connsiteX342" fmla="*/ 456942 w 857050"/>
                <a:gd name="connsiteY342" fmla="*/ 537873 h 560707"/>
                <a:gd name="connsiteX343" fmla="*/ 446793 w 857050"/>
                <a:gd name="connsiteY343" fmla="*/ 524341 h 560707"/>
                <a:gd name="connsiteX344" fmla="*/ 440028 w 857050"/>
                <a:gd name="connsiteY344" fmla="*/ 507427 h 560707"/>
                <a:gd name="connsiteX345" fmla="*/ 440028 w 857050"/>
                <a:gd name="connsiteY345" fmla="*/ 497279 h 560707"/>
                <a:gd name="connsiteX346" fmla="*/ 440028 w 857050"/>
                <a:gd name="connsiteY346" fmla="*/ 487130 h 560707"/>
                <a:gd name="connsiteX347" fmla="*/ 443410 w 857050"/>
                <a:gd name="connsiteY347" fmla="*/ 470216 h 560707"/>
                <a:gd name="connsiteX348" fmla="*/ 450176 w 857050"/>
                <a:gd name="connsiteY348" fmla="*/ 453302 h 560707"/>
                <a:gd name="connsiteX349" fmla="*/ 453559 w 857050"/>
                <a:gd name="connsiteY349" fmla="*/ 446536 h 560707"/>
                <a:gd name="connsiteX350" fmla="*/ 453559 w 857050"/>
                <a:gd name="connsiteY350" fmla="*/ 439770 h 560707"/>
                <a:gd name="connsiteX351" fmla="*/ 450176 w 857050"/>
                <a:gd name="connsiteY351" fmla="*/ 422856 h 560707"/>
                <a:gd name="connsiteX352" fmla="*/ 446793 w 857050"/>
                <a:gd name="connsiteY352" fmla="*/ 416090 h 560707"/>
                <a:gd name="connsiteX353" fmla="*/ 446793 w 857050"/>
                <a:gd name="connsiteY353" fmla="*/ 409325 h 560707"/>
                <a:gd name="connsiteX354" fmla="*/ 450176 w 857050"/>
                <a:gd name="connsiteY354" fmla="*/ 402559 h 560707"/>
                <a:gd name="connsiteX355" fmla="*/ 456942 w 857050"/>
                <a:gd name="connsiteY355" fmla="*/ 399176 h 560707"/>
                <a:gd name="connsiteX356" fmla="*/ 463708 w 857050"/>
                <a:gd name="connsiteY356" fmla="*/ 385645 h 560707"/>
                <a:gd name="connsiteX357" fmla="*/ 460325 w 857050"/>
                <a:gd name="connsiteY357" fmla="*/ 368730 h 560707"/>
                <a:gd name="connsiteX358" fmla="*/ 460325 w 857050"/>
                <a:gd name="connsiteY358" fmla="*/ 368730 h 560707"/>
                <a:gd name="connsiteX359" fmla="*/ 460325 w 857050"/>
                <a:gd name="connsiteY359" fmla="*/ 368730 h 560707"/>
                <a:gd name="connsiteX360" fmla="*/ 463708 w 857050"/>
                <a:gd name="connsiteY360" fmla="*/ 372113 h 560707"/>
                <a:gd name="connsiteX361" fmla="*/ 460325 w 857050"/>
                <a:gd name="connsiteY361" fmla="*/ 368730 h 560707"/>
                <a:gd name="connsiteX362" fmla="*/ 463708 w 857050"/>
                <a:gd name="connsiteY362" fmla="*/ 385645 h 560707"/>
                <a:gd name="connsiteX363" fmla="*/ 463708 w 857050"/>
                <a:gd name="connsiteY363" fmla="*/ 392410 h 560707"/>
                <a:gd name="connsiteX364" fmla="*/ 456942 w 857050"/>
                <a:gd name="connsiteY364" fmla="*/ 399176 h 560707"/>
                <a:gd name="connsiteX365" fmla="*/ 450176 w 857050"/>
                <a:gd name="connsiteY365" fmla="*/ 402559 h 560707"/>
                <a:gd name="connsiteX366" fmla="*/ 446793 w 857050"/>
                <a:gd name="connsiteY366" fmla="*/ 409325 h 560707"/>
                <a:gd name="connsiteX367" fmla="*/ 446793 w 857050"/>
                <a:gd name="connsiteY367" fmla="*/ 416090 h 560707"/>
                <a:gd name="connsiteX368" fmla="*/ 450176 w 857050"/>
                <a:gd name="connsiteY368" fmla="*/ 422856 h 560707"/>
                <a:gd name="connsiteX369" fmla="*/ 453559 w 857050"/>
                <a:gd name="connsiteY369" fmla="*/ 439770 h 560707"/>
                <a:gd name="connsiteX370" fmla="*/ 453559 w 857050"/>
                <a:gd name="connsiteY370" fmla="*/ 449919 h 560707"/>
                <a:gd name="connsiteX371" fmla="*/ 450176 w 857050"/>
                <a:gd name="connsiteY371" fmla="*/ 456684 h 560707"/>
                <a:gd name="connsiteX372" fmla="*/ 443410 w 857050"/>
                <a:gd name="connsiteY372" fmla="*/ 473599 h 560707"/>
                <a:gd name="connsiteX373" fmla="*/ 440028 w 857050"/>
                <a:gd name="connsiteY373" fmla="*/ 490513 h 560707"/>
                <a:gd name="connsiteX374" fmla="*/ 440028 w 857050"/>
                <a:gd name="connsiteY374" fmla="*/ 500661 h 560707"/>
                <a:gd name="connsiteX375" fmla="*/ 440028 w 857050"/>
                <a:gd name="connsiteY375" fmla="*/ 510810 h 560707"/>
                <a:gd name="connsiteX376" fmla="*/ 443410 w 857050"/>
                <a:gd name="connsiteY376" fmla="*/ 527724 h 560707"/>
                <a:gd name="connsiteX377" fmla="*/ 456942 w 857050"/>
                <a:gd name="connsiteY377" fmla="*/ 537873 h 560707"/>
                <a:gd name="connsiteX378" fmla="*/ 473856 w 857050"/>
                <a:gd name="connsiteY378" fmla="*/ 537873 h 560707"/>
                <a:gd name="connsiteX379" fmla="*/ 456942 w 857050"/>
                <a:gd name="connsiteY379" fmla="*/ 537873 h 560707"/>
                <a:gd name="connsiteX380" fmla="*/ 463708 w 857050"/>
                <a:gd name="connsiteY380" fmla="*/ 507427 h 560707"/>
                <a:gd name="connsiteX381" fmla="*/ 467090 w 857050"/>
                <a:gd name="connsiteY381" fmla="*/ 527724 h 560707"/>
                <a:gd name="connsiteX382" fmla="*/ 460325 w 857050"/>
                <a:gd name="connsiteY382" fmla="*/ 537873 h 560707"/>
                <a:gd name="connsiteX383" fmla="*/ 463708 w 857050"/>
                <a:gd name="connsiteY383" fmla="*/ 527724 h 560707"/>
                <a:gd name="connsiteX384" fmla="*/ 463708 w 857050"/>
                <a:gd name="connsiteY384" fmla="*/ 507427 h 560707"/>
                <a:gd name="connsiteX385" fmla="*/ 470473 w 857050"/>
                <a:gd name="connsiteY385" fmla="*/ 510810 h 560707"/>
                <a:gd name="connsiteX386" fmla="*/ 470473 w 857050"/>
                <a:gd name="connsiteY386" fmla="*/ 504044 h 560707"/>
                <a:gd name="connsiteX387" fmla="*/ 470473 w 857050"/>
                <a:gd name="connsiteY387" fmla="*/ 510810 h 560707"/>
                <a:gd name="connsiteX388" fmla="*/ 470473 w 857050"/>
                <a:gd name="connsiteY388" fmla="*/ 524341 h 560707"/>
                <a:gd name="connsiteX389" fmla="*/ 470473 w 857050"/>
                <a:gd name="connsiteY389" fmla="*/ 510810 h 560707"/>
                <a:gd name="connsiteX390" fmla="*/ 473856 w 857050"/>
                <a:gd name="connsiteY390" fmla="*/ 524341 h 560707"/>
                <a:gd name="connsiteX391" fmla="*/ 473856 w 857050"/>
                <a:gd name="connsiteY391" fmla="*/ 507427 h 560707"/>
                <a:gd name="connsiteX392" fmla="*/ 473856 w 857050"/>
                <a:gd name="connsiteY392" fmla="*/ 504044 h 560707"/>
                <a:gd name="connsiteX393" fmla="*/ 473856 w 857050"/>
                <a:gd name="connsiteY393" fmla="*/ 500661 h 560707"/>
                <a:gd name="connsiteX394" fmla="*/ 473856 w 857050"/>
                <a:gd name="connsiteY394" fmla="*/ 500661 h 560707"/>
                <a:gd name="connsiteX395" fmla="*/ 473856 w 857050"/>
                <a:gd name="connsiteY395" fmla="*/ 500661 h 560707"/>
                <a:gd name="connsiteX396" fmla="*/ 473856 w 857050"/>
                <a:gd name="connsiteY396" fmla="*/ 500661 h 560707"/>
                <a:gd name="connsiteX397" fmla="*/ 473856 w 857050"/>
                <a:gd name="connsiteY397" fmla="*/ 504044 h 560707"/>
                <a:gd name="connsiteX398" fmla="*/ 473856 w 857050"/>
                <a:gd name="connsiteY398" fmla="*/ 507427 h 560707"/>
                <a:gd name="connsiteX399" fmla="*/ 473856 w 857050"/>
                <a:gd name="connsiteY399" fmla="*/ 524341 h 560707"/>
                <a:gd name="connsiteX400" fmla="*/ 477239 w 857050"/>
                <a:gd name="connsiteY400" fmla="*/ 520959 h 560707"/>
                <a:gd name="connsiteX401" fmla="*/ 477239 w 857050"/>
                <a:gd name="connsiteY401" fmla="*/ 507427 h 560707"/>
                <a:gd name="connsiteX402" fmla="*/ 477239 w 857050"/>
                <a:gd name="connsiteY402" fmla="*/ 500661 h 560707"/>
                <a:gd name="connsiteX403" fmla="*/ 480622 w 857050"/>
                <a:gd name="connsiteY403" fmla="*/ 507427 h 560707"/>
                <a:gd name="connsiteX404" fmla="*/ 477239 w 857050"/>
                <a:gd name="connsiteY404" fmla="*/ 520959 h 560707"/>
                <a:gd name="connsiteX405" fmla="*/ 473856 w 857050"/>
                <a:gd name="connsiteY405" fmla="*/ 490513 h 560707"/>
                <a:gd name="connsiteX406" fmla="*/ 460325 w 857050"/>
                <a:gd name="connsiteY406" fmla="*/ 483747 h 560707"/>
                <a:gd name="connsiteX407" fmla="*/ 460325 w 857050"/>
                <a:gd name="connsiteY407" fmla="*/ 419473 h 560707"/>
                <a:gd name="connsiteX408" fmla="*/ 477239 w 857050"/>
                <a:gd name="connsiteY408" fmla="*/ 395793 h 560707"/>
                <a:gd name="connsiteX409" fmla="*/ 484005 w 857050"/>
                <a:gd name="connsiteY409" fmla="*/ 395793 h 560707"/>
                <a:gd name="connsiteX410" fmla="*/ 484005 w 857050"/>
                <a:gd name="connsiteY410" fmla="*/ 443153 h 560707"/>
                <a:gd name="connsiteX411" fmla="*/ 484005 w 857050"/>
                <a:gd name="connsiteY411" fmla="*/ 476982 h 560707"/>
                <a:gd name="connsiteX412" fmla="*/ 473856 w 857050"/>
                <a:gd name="connsiteY412" fmla="*/ 490513 h 560707"/>
                <a:gd name="connsiteX413" fmla="*/ 490770 w 857050"/>
                <a:gd name="connsiteY413" fmla="*/ 500661 h 560707"/>
                <a:gd name="connsiteX414" fmla="*/ 500919 w 857050"/>
                <a:gd name="connsiteY414" fmla="*/ 520959 h 560707"/>
                <a:gd name="connsiteX415" fmla="*/ 490770 w 857050"/>
                <a:gd name="connsiteY415" fmla="*/ 500661 h 560707"/>
                <a:gd name="connsiteX416" fmla="*/ 487388 w 857050"/>
                <a:gd name="connsiteY416" fmla="*/ 493896 h 560707"/>
                <a:gd name="connsiteX417" fmla="*/ 487388 w 857050"/>
                <a:gd name="connsiteY417" fmla="*/ 493896 h 560707"/>
                <a:gd name="connsiteX418" fmla="*/ 487388 w 857050"/>
                <a:gd name="connsiteY418" fmla="*/ 493896 h 560707"/>
                <a:gd name="connsiteX419" fmla="*/ 487388 w 857050"/>
                <a:gd name="connsiteY419" fmla="*/ 493896 h 560707"/>
                <a:gd name="connsiteX420" fmla="*/ 490770 w 857050"/>
                <a:gd name="connsiteY420" fmla="*/ 500661 h 560707"/>
                <a:gd name="connsiteX421" fmla="*/ 494153 w 857050"/>
                <a:gd name="connsiteY421" fmla="*/ 520959 h 560707"/>
                <a:gd name="connsiteX422" fmla="*/ 487388 w 857050"/>
                <a:gd name="connsiteY422" fmla="*/ 514193 h 560707"/>
                <a:gd name="connsiteX423" fmla="*/ 484005 w 857050"/>
                <a:gd name="connsiteY423" fmla="*/ 510810 h 560707"/>
                <a:gd name="connsiteX424" fmla="*/ 484005 w 857050"/>
                <a:gd name="connsiteY424" fmla="*/ 507427 h 560707"/>
                <a:gd name="connsiteX425" fmla="*/ 484005 w 857050"/>
                <a:gd name="connsiteY425" fmla="*/ 507427 h 560707"/>
                <a:gd name="connsiteX426" fmla="*/ 484005 w 857050"/>
                <a:gd name="connsiteY426" fmla="*/ 507427 h 560707"/>
                <a:gd name="connsiteX427" fmla="*/ 484005 w 857050"/>
                <a:gd name="connsiteY427" fmla="*/ 507427 h 560707"/>
                <a:gd name="connsiteX428" fmla="*/ 484005 w 857050"/>
                <a:gd name="connsiteY428" fmla="*/ 507427 h 560707"/>
                <a:gd name="connsiteX429" fmla="*/ 484005 w 857050"/>
                <a:gd name="connsiteY429" fmla="*/ 507427 h 560707"/>
                <a:gd name="connsiteX430" fmla="*/ 484005 w 857050"/>
                <a:gd name="connsiteY430" fmla="*/ 507427 h 560707"/>
                <a:gd name="connsiteX431" fmla="*/ 484005 w 857050"/>
                <a:gd name="connsiteY431" fmla="*/ 507427 h 560707"/>
                <a:gd name="connsiteX432" fmla="*/ 484005 w 857050"/>
                <a:gd name="connsiteY432" fmla="*/ 507427 h 560707"/>
                <a:gd name="connsiteX433" fmla="*/ 484005 w 857050"/>
                <a:gd name="connsiteY433" fmla="*/ 507427 h 560707"/>
                <a:gd name="connsiteX434" fmla="*/ 487388 w 857050"/>
                <a:gd name="connsiteY434" fmla="*/ 510810 h 560707"/>
                <a:gd name="connsiteX435" fmla="*/ 494153 w 857050"/>
                <a:gd name="connsiteY435" fmla="*/ 520959 h 560707"/>
                <a:gd name="connsiteX436" fmla="*/ 500919 w 857050"/>
                <a:gd name="connsiteY436" fmla="*/ 524341 h 560707"/>
                <a:gd name="connsiteX437" fmla="*/ 494153 w 857050"/>
                <a:gd name="connsiteY437" fmla="*/ 520959 h 560707"/>
                <a:gd name="connsiteX438" fmla="*/ 500919 w 857050"/>
                <a:gd name="connsiteY438" fmla="*/ 449919 h 560707"/>
                <a:gd name="connsiteX439" fmla="*/ 497536 w 857050"/>
                <a:gd name="connsiteY439" fmla="*/ 473599 h 560707"/>
                <a:gd name="connsiteX440" fmla="*/ 494153 w 857050"/>
                <a:gd name="connsiteY440" fmla="*/ 497279 h 560707"/>
                <a:gd name="connsiteX441" fmla="*/ 497536 w 857050"/>
                <a:gd name="connsiteY441" fmla="*/ 517576 h 560707"/>
                <a:gd name="connsiteX442" fmla="*/ 494153 w 857050"/>
                <a:gd name="connsiteY442" fmla="*/ 497279 h 560707"/>
                <a:gd name="connsiteX443" fmla="*/ 497536 w 857050"/>
                <a:gd name="connsiteY443" fmla="*/ 473599 h 560707"/>
                <a:gd name="connsiteX444" fmla="*/ 500919 w 857050"/>
                <a:gd name="connsiteY444" fmla="*/ 449919 h 560707"/>
                <a:gd name="connsiteX445" fmla="*/ 497536 w 857050"/>
                <a:gd name="connsiteY445" fmla="*/ 426239 h 560707"/>
                <a:gd name="connsiteX446" fmla="*/ 490770 w 857050"/>
                <a:gd name="connsiteY446" fmla="*/ 395793 h 560707"/>
                <a:gd name="connsiteX447" fmla="*/ 490770 w 857050"/>
                <a:gd name="connsiteY447" fmla="*/ 395793 h 560707"/>
                <a:gd name="connsiteX448" fmla="*/ 494153 w 857050"/>
                <a:gd name="connsiteY448" fmla="*/ 405942 h 560707"/>
                <a:gd name="connsiteX449" fmla="*/ 490770 w 857050"/>
                <a:gd name="connsiteY449" fmla="*/ 399176 h 560707"/>
                <a:gd name="connsiteX450" fmla="*/ 497536 w 857050"/>
                <a:gd name="connsiteY450" fmla="*/ 426239 h 560707"/>
                <a:gd name="connsiteX451" fmla="*/ 500919 w 857050"/>
                <a:gd name="connsiteY451" fmla="*/ 449919 h 560707"/>
                <a:gd name="connsiteX452" fmla="*/ 517833 w 857050"/>
                <a:gd name="connsiteY452" fmla="*/ 534490 h 560707"/>
                <a:gd name="connsiteX453" fmla="*/ 511067 w 857050"/>
                <a:gd name="connsiteY453" fmla="*/ 531107 h 560707"/>
                <a:gd name="connsiteX454" fmla="*/ 507685 w 857050"/>
                <a:gd name="connsiteY454" fmla="*/ 531107 h 560707"/>
                <a:gd name="connsiteX455" fmla="*/ 507685 w 857050"/>
                <a:gd name="connsiteY455" fmla="*/ 531107 h 560707"/>
                <a:gd name="connsiteX456" fmla="*/ 507685 w 857050"/>
                <a:gd name="connsiteY456" fmla="*/ 531107 h 560707"/>
                <a:gd name="connsiteX457" fmla="*/ 507685 w 857050"/>
                <a:gd name="connsiteY457" fmla="*/ 531107 h 560707"/>
                <a:gd name="connsiteX458" fmla="*/ 507685 w 857050"/>
                <a:gd name="connsiteY458" fmla="*/ 527724 h 560707"/>
                <a:gd name="connsiteX459" fmla="*/ 511067 w 857050"/>
                <a:gd name="connsiteY459" fmla="*/ 527724 h 560707"/>
                <a:gd name="connsiteX460" fmla="*/ 517833 w 857050"/>
                <a:gd name="connsiteY460" fmla="*/ 534490 h 560707"/>
                <a:gd name="connsiteX461" fmla="*/ 531365 w 857050"/>
                <a:gd name="connsiteY461" fmla="*/ 534490 h 560707"/>
                <a:gd name="connsiteX462" fmla="*/ 544896 w 857050"/>
                <a:gd name="connsiteY462" fmla="*/ 534490 h 560707"/>
                <a:gd name="connsiteX463" fmla="*/ 531365 w 857050"/>
                <a:gd name="connsiteY463" fmla="*/ 537873 h 560707"/>
                <a:gd name="connsiteX464" fmla="*/ 517833 w 857050"/>
                <a:gd name="connsiteY464" fmla="*/ 534490 h 560707"/>
                <a:gd name="connsiteX465" fmla="*/ 534747 w 857050"/>
                <a:gd name="connsiteY465" fmla="*/ 294308 h 560707"/>
                <a:gd name="connsiteX466" fmla="*/ 534747 w 857050"/>
                <a:gd name="connsiteY466" fmla="*/ 294308 h 560707"/>
                <a:gd name="connsiteX467" fmla="*/ 541513 w 857050"/>
                <a:gd name="connsiteY467" fmla="*/ 301074 h 560707"/>
                <a:gd name="connsiteX468" fmla="*/ 551662 w 857050"/>
                <a:gd name="connsiteY468" fmla="*/ 307839 h 560707"/>
                <a:gd name="connsiteX469" fmla="*/ 565193 w 857050"/>
                <a:gd name="connsiteY469" fmla="*/ 314605 h 560707"/>
                <a:gd name="connsiteX470" fmla="*/ 551662 w 857050"/>
                <a:gd name="connsiteY470" fmla="*/ 307839 h 560707"/>
                <a:gd name="connsiteX471" fmla="*/ 538130 w 857050"/>
                <a:gd name="connsiteY471" fmla="*/ 301074 h 560707"/>
                <a:gd name="connsiteX472" fmla="*/ 534747 w 857050"/>
                <a:gd name="connsiteY472" fmla="*/ 294308 h 560707"/>
                <a:gd name="connsiteX473" fmla="*/ 534747 w 857050"/>
                <a:gd name="connsiteY473" fmla="*/ 294308 h 560707"/>
                <a:gd name="connsiteX474" fmla="*/ 534747 w 857050"/>
                <a:gd name="connsiteY474" fmla="*/ 294308 h 560707"/>
                <a:gd name="connsiteX475" fmla="*/ 534747 w 857050"/>
                <a:gd name="connsiteY475" fmla="*/ 294308 h 560707"/>
                <a:gd name="connsiteX476" fmla="*/ 548279 w 857050"/>
                <a:gd name="connsiteY476" fmla="*/ 307839 h 560707"/>
                <a:gd name="connsiteX477" fmla="*/ 575342 w 857050"/>
                <a:gd name="connsiteY477" fmla="*/ 314605 h 560707"/>
                <a:gd name="connsiteX478" fmla="*/ 548279 w 857050"/>
                <a:gd name="connsiteY478" fmla="*/ 307839 h 560707"/>
                <a:gd name="connsiteX479" fmla="*/ 534747 w 857050"/>
                <a:gd name="connsiteY479" fmla="*/ 301074 h 560707"/>
                <a:gd name="connsiteX480" fmla="*/ 548279 w 857050"/>
                <a:gd name="connsiteY480" fmla="*/ 307839 h 560707"/>
                <a:gd name="connsiteX481" fmla="*/ 561810 w 857050"/>
                <a:gd name="connsiteY481" fmla="*/ 307839 h 560707"/>
                <a:gd name="connsiteX482" fmla="*/ 551662 w 857050"/>
                <a:gd name="connsiteY482" fmla="*/ 301074 h 560707"/>
                <a:gd name="connsiteX483" fmla="*/ 534747 w 857050"/>
                <a:gd name="connsiteY483" fmla="*/ 287542 h 560707"/>
                <a:gd name="connsiteX484" fmla="*/ 527982 w 857050"/>
                <a:gd name="connsiteY484" fmla="*/ 280776 h 560707"/>
                <a:gd name="connsiteX485" fmla="*/ 524599 w 857050"/>
                <a:gd name="connsiteY485" fmla="*/ 277393 h 560707"/>
                <a:gd name="connsiteX486" fmla="*/ 521216 w 857050"/>
                <a:gd name="connsiteY486" fmla="*/ 274011 h 560707"/>
                <a:gd name="connsiteX487" fmla="*/ 517833 w 857050"/>
                <a:gd name="connsiteY487" fmla="*/ 274011 h 560707"/>
                <a:gd name="connsiteX488" fmla="*/ 521216 w 857050"/>
                <a:gd name="connsiteY488" fmla="*/ 274011 h 560707"/>
                <a:gd name="connsiteX489" fmla="*/ 524599 w 857050"/>
                <a:gd name="connsiteY489" fmla="*/ 274011 h 560707"/>
                <a:gd name="connsiteX490" fmla="*/ 527982 w 857050"/>
                <a:gd name="connsiteY490" fmla="*/ 277393 h 560707"/>
                <a:gd name="connsiteX491" fmla="*/ 534747 w 857050"/>
                <a:gd name="connsiteY491" fmla="*/ 284159 h 560707"/>
                <a:gd name="connsiteX492" fmla="*/ 551662 w 857050"/>
                <a:gd name="connsiteY492" fmla="*/ 297690 h 560707"/>
                <a:gd name="connsiteX493" fmla="*/ 561810 w 857050"/>
                <a:gd name="connsiteY493" fmla="*/ 307839 h 560707"/>
                <a:gd name="connsiteX494" fmla="*/ 571959 w 857050"/>
                <a:gd name="connsiteY494" fmla="*/ 311222 h 560707"/>
                <a:gd name="connsiteX495" fmla="*/ 561810 w 857050"/>
                <a:gd name="connsiteY495" fmla="*/ 307839 h 560707"/>
                <a:gd name="connsiteX496" fmla="*/ 534747 w 857050"/>
                <a:gd name="connsiteY496" fmla="*/ 548021 h 560707"/>
                <a:gd name="connsiteX497" fmla="*/ 534747 w 857050"/>
                <a:gd name="connsiteY497" fmla="*/ 548021 h 560707"/>
                <a:gd name="connsiteX498" fmla="*/ 534747 w 857050"/>
                <a:gd name="connsiteY498" fmla="*/ 548021 h 560707"/>
                <a:gd name="connsiteX499" fmla="*/ 534747 w 857050"/>
                <a:gd name="connsiteY499" fmla="*/ 548021 h 560707"/>
                <a:gd name="connsiteX500" fmla="*/ 534747 w 857050"/>
                <a:gd name="connsiteY500" fmla="*/ 548021 h 560707"/>
                <a:gd name="connsiteX501" fmla="*/ 534747 w 857050"/>
                <a:gd name="connsiteY501" fmla="*/ 548021 h 560707"/>
                <a:gd name="connsiteX502" fmla="*/ 534747 w 857050"/>
                <a:gd name="connsiteY502" fmla="*/ 548021 h 560707"/>
                <a:gd name="connsiteX503" fmla="*/ 534747 w 857050"/>
                <a:gd name="connsiteY503" fmla="*/ 548021 h 560707"/>
                <a:gd name="connsiteX504" fmla="*/ 534747 w 857050"/>
                <a:gd name="connsiteY504" fmla="*/ 548021 h 560707"/>
                <a:gd name="connsiteX505" fmla="*/ 534747 w 857050"/>
                <a:gd name="connsiteY505" fmla="*/ 548021 h 560707"/>
                <a:gd name="connsiteX506" fmla="*/ 538130 w 857050"/>
                <a:gd name="connsiteY506" fmla="*/ 548021 h 560707"/>
                <a:gd name="connsiteX507" fmla="*/ 551662 w 857050"/>
                <a:gd name="connsiteY507" fmla="*/ 554787 h 560707"/>
                <a:gd name="connsiteX508" fmla="*/ 538130 w 857050"/>
                <a:gd name="connsiteY508" fmla="*/ 551404 h 560707"/>
                <a:gd name="connsiteX509" fmla="*/ 534747 w 857050"/>
                <a:gd name="connsiteY509" fmla="*/ 548021 h 560707"/>
                <a:gd name="connsiteX510" fmla="*/ 541513 w 857050"/>
                <a:gd name="connsiteY510" fmla="*/ 558170 h 560707"/>
                <a:gd name="connsiteX511" fmla="*/ 541513 w 857050"/>
                <a:gd name="connsiteY511" fmla="*/ 558170 h 560707"/>
                <a:gd name="connsiteX512" fmla="*/ 538130 w 857050"/>
                <a:gd name="connsiteY512" fmla="*/ 554787 h 560707"/>
                <a:gd name="connsiteX513" fmla="*/ 541513 w 857050"/>
                <a:gd name="connsiteY513" fmla="*/ 558170 h 560707"/>
                <a:gd name="connsiteX514" fmla="*/ 541513 w 857050"/>
                <a:gd name="connsiteY514" fmla="*/ 558170 h 560707"/>
                <a:gd name="connsiteX515" fmla="*/ 551662 w 857050"/>
                <a:gd name="connsiteY515" fmla="*/ 558170 h 560707"/>
                <a:gd name="connsiteX516" fmla="*/ 541513 w 857050"/>
                <a:gd name="connsiteY516" fmla="*/ 558170 h 560707"/>
                <a:gd name="connsiteX517" fmla="*/ 565193 w 857050"/>
                <a:gd name="connsiteY517" fmla="*/ 517576 h 560707"/>
                <a:gd name="connsiteX518" fmla="*/ 568576 w 857050"/>
                <a:gd name="connsiteY518" fmla="*/ 524341 h 560707"/>
                <a:gd name="connsiteX519" fmla="*/ 565193 w 857050"/>
                <a:gd name="connsiteY519" fmla="*/ 537873 h 560707"/>
                <a:gd name="connsiteX520" fmla="*/ 565193 w 857050"/>
                <a:gd name="connsiteY520" fmla="*/ 524341 h 560707"/>
                <a:gd name="connsiteX521" fmla="*/ 565193 w 857050"/>
                <a:gd name="connsiteY521" fmla="*/ 517576 h 560707"/>
                <a:gd name="connsiteX522" fmla="*/ 565193 w 857050"/>
                <a:gd name="connsiteY522" fmla="*/ 385645 h 560707"/>
                <a:gd name="connsiteX523" fmla="*/ 565193 w 857050"/>
                <a:gd name="connsiteY523" fmla="*/ 385645 h 560707"/>
                <a:gd name="connsiteX524" fmla="*/ 565193 w 857050"/>
                <a:gd name="connsiteY524" fmla="*/ 392410 h 560707"/>
                <a:gd name="connsiteX525" fmla="*/ 561810 w 857050"/>
                <a:gd name="connsiteY525" fmla="*/ 399176 h 560707"/>
                <a:gd name="connsiteX526" fmla="*/ 558427 w 857050"/>
                <a:gd name="connsiteY526" fmla="*/ 416090 h 560707"/>
                <a:gd name="connsiteX527" fmla="*/ 555045 w 857050"/>
                <a:gd name="connsiteY527" fmla="*/ 429622 h 560707"/>
                <a:gd name="connsiteX528" fmla="*/ 551662 w 857050"/>
                <a:gd name="connsiteY528" fmla="*/ 446536 h 560707"/>
                <a:gd name="connsiteX529" fmla="*/ 548279 w 857050"/>
                <a:gd name="connsiteY529" fmla="*/ 473599 h 560707"/>
                <a:gd name="connsiteX530" fmla="*/ 544896 w 857050"/>
                <a:gd name="connsiteY530" fmla="*/ 487130 h 560707"/>
                <a:gd name="connsiteX531" fmla="*/ 548279 w 857050"/>
                <a:gd name="connsiteY531" fmla="*/ 500661 h 560707"/>
                <a:gd name="connsiteX532" fmla="*/ 548279 w 857050"/>
                <a:gd name="connsiteY532" fmla="*/ 500661 h 560707"/>
                <a:gd name="connsiteX533" fmla="*/ 548279 w 857050"/>
                <a:gd name="connsiteY533" fmla="*/ 500661 h 560707"/>
                <a:gd name="connsiteX534" fmla="*/ 558427 w 857050"/>
                <a:gd name="connsiteY534" fmla="*/ 517576 h 560707"/>
                <a:gd name="connsiteX535" fmla="*/ 561810 w 857050"/>
                <a:gd name="connsiteY535" fmla="*/ 527724 h 560707"/>
                <a:gd name="connsiteX536" fmla="*/ 558427 w 857050"/>
                <a:gd name="connsiteY536" fmla="*/ 537873 h 560707"/>
                <a:gd name="connsiteX537" fmla="*/ 565193 w 857050"/>
                <a:gd name="connsiteY537" fmla="*/ 537873 h 560707"/>
                <a:gd name="connsiteX538" fmla="*/ 565193 w 857050"/>
                <a:gd name="connsiteY538" fmla="*/ 537873 h 560707"/>
                <a:gd name="connsiteX539" fmla="*/ 565193 w 857050"/>
                <a:gd name="connsiteY539" fmla="*/ 520959 h 560707"/>
                <a:gd name="connsiteX540" fmla="*/ 565193 w 857050"/>
                <a:gd name="connsiteY540" fmla="*/ 517576 h 560707"/>
                <a:gd name="connsiteX541" fmla="*/ 565193 w 857050"/>
                <a:gd name="connsiteY541" fmla="*/ 514193 h 560707"/>
                <a:gd name="connsiteX542" fmla="*/ 565193 w 857050"/>
                <a:gd name="connsiteY542" fmla="*/ 517576 h 560707"/>
                <a:gd name="connsiteX543" fmla="*/ 565193 w 857050"/>
                <a:gd name="connsiteY543" fmla="*/ 520959 h 560707"/>
                <a:gd name="connsiteX544" fmla="*/ 565193 w 857050"/>
                <a:gd name="connsiteY544" fmla="*/ 537873 h 560707"/>
                <a:gd name="connsiteX545" fmla="*/ 565193 w 857050"/>
                <a:gd name="connsiteY545" fmla="*/ 537873 h 560707"/>
                <a:gd name="connsiteX546" fmla="*/ 565193 w 857050"/>
                <a:gd name="connsiteY546" fmla="*/ 537873 h 560707"/>
                <a:gd name="connsiteX547" fmla="*/ 561810 w 857050"/>
                <a:gd name="connsiteY547" fmla="*/ 541256 h 560707"/>
                <a:gd name="connsiteX548" fmla="*/ 565193 w 857050"/>
                <a:gd name="connsiteY548" fmla="*/ 544639 h 560707"/>
                <a:gd name="connsiteX549" fmla="*/ 565193 w 857050"/>
                <a:gd name="connsiteY549" fmla="*/ 548021 h 560707"/>
                <a:gd name="connsiteX550" fmla="*/ 561810 w 857050"/>
                <a:gd name="connsiteY550" fmla="*/ 551404 h 560707"/>
                <a:gd name="connsiteX551" fmla="*/ 558427 w 857050"/>
                <a:gd name="connsiteY551" fmla="*/ 554787 h 560707"/>
                <a:gd name="connsiteX552" fmla="*/ 561810 w 857050"/>
                <a:gd name="connsiteY552" fmla="*/ 551404 h 560707"/>
                <a:gd name="connsiteX553" fmla="*/ 565193 w 857050"/>
                <a:gd name="connsiteY553" fmla="*/ 548021 h 560707"/>
                <a:gd name="connsiteX554" fmla="*/ 565193 w 857050"/>
                <a:gd name="connsiteY554" fmla="*/ 544639 h 560707"/>
                <a:gd name="connsiteX555" fmla="*/ 561810 w 857050"/>
                <a:gd name="connsiteY555" fmla="*/ 541256 h 560707"/>
                <a:gd name="connsiteX556" fmla="*/ 561810 w 857050"/>
                <a:gd name="connsiteY556" fmla="*/ 541256 h 560707"/>
                <a:gd name="connsiteX557" fmla="*/ 561810 w 857050"/>
                <a:gd name="connsiteY557" fmla="*/ 541256 h 560707"/>
                <a:gd name="connsiteX558" fmla="*/ 565193 w 857050"/>
                <a:gd name="connsiteY558" fmla="*/ 537873 h 560707"/>
                <a:gd name="connsiteX559" fmla="*/ 558427 w 857050"/>
                <a:gd name="connsiteY559" fmla="*/ 537873 h 560707"/>
                <a:gd name="connsiteX560" fmla="*/ 558427 w 857050"/>
                <a:gd name="connsiteY560" fmla="*/ 537873 h 560707"/>
                <a:gd name="connsiteX561" fmla="*/ 558427 w 857050"/>
                <a:gd name="connsiteY561" fmla="*/ 537873 h 560707"/>
                <a:gd name="connsiteX562" fmla="*/ 561810 w 857050"/>
                <a:gd name="connsiteY562" fmla="*/ 527724 h 560707"/>
                <a:gd name="connsiteX563" fmla="*/ 558427 w 857050"/>
                <a:gd name="connsiteY563" fmla="*/ 517576 h 560707"/>
                <a:gd name="connsiteX564" fmla="*/ 548279 w 857050"/>
                <a:gd name="connsiteY564" fmla="*/ 500661 h 560707"/>
                <a:gd name="connsiteX565" fmla="*/ 548279 w 857050"/>
                <a:gd name="connsiteY565" fmla="*/ 500661 h 560707"/>
                <a:gd name="connsiteX566" fmla="*/ 548279 w 857050"/>
                <a:gd name="connsiteY566" fmla="*/ 500661 h 560707"/>
                <a:gd name="connsiteX567" fmla="*/ 548279 w 857050"/>
                <a:gd name="connsiteY567" fmla="*/ 500661 h 560707"/>
                <a:gd name="connsiteX568" fmla="*/ 544896 w 857050"/>
                <a:gd name="connsiteY568" fmla="*/ 493896 h 560707"/>
                <a:gd name="connsiteX569" fmla="*/ 544896 w 857050"/>
                <a:gd name="connsiteY569" fmla="*/ 487130 h 560707"/>
                <a:gd name="connsiteX570" fmla="*/ 548279 w 857050"/>
                <a:gd name="connsiteY570" fmla="*/ 473599 h 560707"/>
                <a:gd name="connsiteX571" fmla="*/ 551662 w 857050"/>
                <a:gd name="connsiteY571" fmla="*/ 446536 h 560707"/>
                <a:gd name="connsiteX572" fmla="*/ 555045 w 857050"/>
                <a:gd name="connsiteY572" fmla="*/ 429622 h 560707"/>
                <a:gd name="connsiteX573" fmla="*/ 558427 w 857050"/>
                <a:gd name="connsiteY573" fmla="*/ 416090 h 560707"/>
                <a:gd name="connsiteX574" fmla="*/ 561810 w 857050"/>
                <a:gd name="connsiteY574" fmla="*/ 402559 h 560707"/>
                <a:gd name="connsiteX575" fmla="*/ 565193 w 857050"/>
                <a:gd name="connsiteY575" fmla="*/ 395793 h 560707"/>
                <a:gd name="connsiteX576" fmla="*/ 565193 w 857050"/>
                <a:gd name="connsiteY576" fmla="*/ 385645 h 560707"/>
                <a:gd name="connsiteX577" fmla="*/ 565193 w 857050"/>
                <a:gd name="connsiteY577" fmla="*/ 385645 h 560707"/>
                <a:gd name="connsiteX578" fmla="*/ 565193 w 857050"/>
                <a:gd name="connsiteY578" fmla="*/ 385645 h 560707"/>
                <a:gd name="connsiteX579" fmla="*/ 565193 w 857050"/>
                <a:gd name="connsiteY579" fmla="*/ 385645 h 560707"/>
                <a:gd name="connsiteX580" fmla="*/ 548279 w 857050"/>
                <a:gd name="connsiteY580" fmla="*/ 365347 h 560707"/>
                <a:gd name="connsiteX581" fmla="*/ 558427 w 857050"/>
                <a:gd name="connsiteY581" fmla="*/ 372113 h 560707"/>
                <a:gd name="connsiteX582" fmla="*/ 561810 w 857050"/>
                <a:gd name="connsiteY582" fmla="*/ 375496 h 560707"/>
                <a:gd name="connsiteX583" fmla="*/ 558427 w 857050"/>
                <a:gd name="connsiteY583" fmla="*/ 372113 h 560707"/>
                <a:gd name="connsiteX584" fmla="*/ 548279 w 857050"/>
                <a:gd name="connsiteY584" fmla="*/ 365347 h 560707"/>
                <a:gd name="connsiteX585" fmla="*/ 551662 w 857050"/>
                <a:gd name="connsiteY585" fmla="*/ 355199 h 560707"/>
                <a:gd name="connsiteX586" fmla="*/ 544896 w 857050"/>
                <a:gd name="connsiteY586" fmla="*/ 345050 h 560707"/>
                <a:gd name="connsiteX587" fmla="*/ 551662 w 857050"/>
                <a:gd name="connsiteY587" fmla="*/ 355199 h 560707"/>
                <a:gd name="connsiteX588" fmla="*/ 568576 w 857050"/>
                <a:gd name="connsiteY588" fmla="*/ 372113 h 560707"/>
                <a:gd name="connsiteX589" fmla="*/ 551662 w 857050"/>
                <a:gd name="connsiteY589" fmla="*/ 355199 h 560707"/>
                <a:gd name="connsiteX590" fmla="*/ 558427 w 857050"/>
                <a:gd name="connsiteY590" fmla="*/ 358582 h 560707"/>
                <a:gd name="connsiteX591" fmla="*/ 555045 w 857050"/>
                <a:gd name="connsiteY591" fmla="*/ 351816 h 560707"/>
                <a:gd name="connsiteX592" fmla="*/ 555045 w 857050"/>
                <a:gd name="connsiteY592" fmla="*/ 345050 h 560707"/>
                <a:gd name="connsiteX593" fmla="*/ 558427 w 857050"/>
                <a:gd name="connsiteY593" fmla="*/ 351816 h 560707"/>
                <a:gd name="connsiteX594" fmla="*/ 558427 w 857050"/>
                <a:gd name="connsiteY594" fmla="*/ 358582 h 560707"/>
                <a:gd name="connsiteX595" fmla="*/ 582107 w 857050"/>
                <a:gd name="connsiteY595" fmla="*/ 372113 h 560707"/>
                <a:gd name="connsiteX596" fmla="*/ 558427 w 857050"/>
                <a:gd name="connsiteY596" fmla="*/ 358582 h 560707"/>
                <a:gd name="connsiteX597" fmla="*/ 578724 w 857050"/>
                <a:gd name="connsiteY597" fmla="*/ 311222 h 560707"/>
                <a:gd name="connsiteX598" fmla="*/ 565193 w 857050"/>
                <a:gd name="connsiteY598" fmla="*/ 307839 h 560707"/>
                <a:gd name="connsiteX599" fmla="*/ 544896 w 857050"/>
                <a:gd name="connsiteY599" fmla="*/ 294308 h 560707"/>
                <a:gd name="connsiteX600" fmla="*/ 511067 w 857050"/>
                <a:gd name="connsiteY600" fmla="*/ 257096 h 560707"/>
                <a:gd name="connsiteX601" fmla="*/ 494153 w 857050"/>
                <a:gd name="connsiteY601" fmla="*/ 240182 h 560707"/>
                <a:gd name="connsiteX602" fmla="*/ 473856 w 857050"/>
                <a:gd name="connsiteY602" fmla="*/ 230034 h 560707"/>
                <a:gd name="connsiteX603" fmla="*/ 497536 w 857050"/>
                <a:gd name="connsiteY603" fmla="*/ 240182 h 560707"/>
                <a:gd name="connsiteX604" fmla="*/ 514450 w 857050"/>
                <a:gd name="connsiteY604" fmla="*/ 257096 h 560707"/>
                <a:gd name="connsiteX605" fmla="*/ 544896 w 857050"/>
                <a:gd name="connsiteY605" fmla="*/ 294308 h 560707"/>
                <a:gd name="connsiteX606" fmla="*/ 565193 w 857050"/>
                <a:gd name="connsiteY606" fmla="*/ 307839 h 560707"/>
                <a:gd name="connsiteX607" fmla="*/ 578724 w 857050"/>
                <a:gd name="connsiteY607" fmla="*/ 311222 h 560707"/>
                <a:gd name="connsiteX608" fmla="*/ 592256 w 857050"/>
                <a:gd name="connsiteY608" fmla="*/ 307839 h 560707"/>
                <a:gd name="connsiteX609" fmla="*/ 578724 w 857050"/>
                <a:gd name="connsiteY609" fmla="*/ 311222 h 560707"/>
                <a:gd name="connsiteX610" fmla="*/ 595639 w 857050"/>
                <a:gd name="connsiteY610" fmla="*/ 277393 h 560707"/>
                <a:gd name="connsiteX611" fmla="*/ 588873 w 857050"/>
                <a:gd name="connsiteY611" fmla="*/ 263862 h 560707"/>
                <a:gd name="connsiteX612" fmla="*/ 585490 w 857050"/>
                <a:gd name="connsiteY612" fmla="*/ 233417 h 560707"/>
                <a:gd name="connsiteX613" fmla="*/ 588873 w 857050"/>
                <a:gd name="connsiteY613" fmla="*/ 213119 h 560707"/>
                <a:gd name="connsiteX614" fmla="*/ 588873 w 857050"/>
                <a:gd name="connsiteY614" fmla="*/ 209736 h 560707"/>
                <a:gd name="connsiteX615" fmla="*/ 588873 w 857050"/>
                <a:gd name="connsiteY615" fmla="*/ 209736 h 560707"/>
                <a:gd name="connsiteX616" fmla="*/ 588873 w 857050"/>
                <a:gd name="connsiteY616" fmla="*/ 209736 h 560707"/>
                <a:gd name="connsiteX617" fmla="*/ 588873 w 857050"/>
                <a:gd name="connsiteY617" fmla="*/ 209736 h 560707"/>
                <a:gd name="connsiteX618" fmla="*/ 588873 w 857050"/>
                <a:gd name="connsiteY618" fmla="*/ 209736 h 560707"/>
                <a:gd name="connsiteX619" fmla="*/ 588873 w 857050"/>
                <a:gd name="connsiteY619" fmla="*/ 209736 h 560707"/>
                <a:gd name="connsiteX620" fmla="*/ 585490 w 857050"/>
                <a:gd name="connsiteY620" fmla="*/ 233417 h 560707"/>
                <a:gd name="connsiteX621" fmla="*/ 588873 w 857050"/>
                <a:gd name="connsiteY621" fmla="*/ 263862 h 560707"/>
                <a:gd name="connsiteX622" fmla="*/ 595639 w 857050"/>
                <a:gd name="connsiteY622" fmla="*/ 277393 h 560707"/>
                <a:gd name="connsiteX623" fmla="*/ 602404 w 857050"/>
                <a:gd name="connsiteY623" fmla="*/ 290925 h 560707"/>
                <a:gd name="connsiteX624" fmla="*/ 595639 w 857050"/>
                <a:gd name="connsiteY624" fmla="*/ 277393 h 560707"/>
                <a:gd name="connsiteX625" fmla="*/ 595639 w 857050"/>
                <a:gd name="connsiteY625" fmla="*/ 260479 h 560707"/>
                <a:gd name="connsiteX626" fmla="*/ 592256 w 857050"/>
                <a:gd name="connsiteY626" fmla="*/ 236799 h 560707"/>
                <a:gd name="connsiteX627" fmla="*/ 595639 w 857050"/>
                <a:gd name="connsiteY627" fmla="*/ 213119 h 560707"/>
                <a:gd name="connsiteX628" fmla="*/ 595639 w 857050"/>
                <a:gd name="connsiteY628" fmla="*/ 236799 h 560707"/>
                <a:gd name="connsiteX629" fmla="*/ 595639 w 857050"/>
                <a:gd name="connsiteY629" fmla="*/ 260479 h 560707"/>
                <a:gd name="connsiteX630" fmla="*/ 605787 w 857050"/>
                <a:gd name="connsiteY630" fmla="*/ 280776 h 560707"/>
                <a:gd name="connsiteX631" fmla="*/ 595639 w 857050"/>
                <a:gd name="connsiteY631" fmla="*/ 260479 h 560707"/>
                <a:gd name="connsiteX632" fmla="*/ 599022 w 857050"/>
                <a:gd name="connsiteY632" fmla="*/ 253714 h 560707"/>
                <a:gd name="connsiteX633" fmla="*/ 595639 w 857050"/>
                <a:gd name="connsiteY633" fmla="*/ 243565 h 560707"/>
                <a:gd name="connsiteX634" fmla="*/ 595639 w 857050"/>
                <a:gd name="connsiteY634" fmla="*/ 236799 h 560707"/>
                <a:gd name="connsiteX635" fmla="*/ 595639 w 857050"/>
                <a:gd name="connsiteY635" fmla="*/ 230034 h 560707"/>
                <a:gd name="connsiteX636" fmla="*/ 595639 w 857050"/>
                <a:gd name="connsiteY636" fmla="*/ 236799 h 560707"/>
                <a:gd name="connsiteX637" fmla="*/ 595639 w 857050"/>
                <a:gd name="connsiteY637" fmla="*/ 243565 h 560707"/>
                <a:gd name="connsiteX638" fmla="*/ 599022 w 857050"/>
                <a:gd name="connsiteY638" fmla="*/ 253714 h 560707"/>
                <a:gd name="connsiteX639" fmla="*/ 615936 w 857050"/>
                <a:gd name="connsiteY639" fmla="*/ 294308 h 560707"/>
                <a:gd name="connsiteX640" fmla="*/ 599022 w 857050"/>
                <a:gd name="connsiteY640" fmla="*/ 253714 h 560707"/>
                <a:gd name="connsiteX641" fmla="*/ 842587 w 857050"/>
                <a:gd name="connsiteY641" fmla="*/ 118400 h 560707"/>
                <a:gd name="connsiteX642" fmla="*/ 842587 w 857050"/>
                <a:gd name="connsiteY642" fmla="*/ 98103 h 560707"/>
                <a:gd name="connsiteX643" fmla="*/ 842587 w 857050"/>
                <a:gd name="connsiteY643" fmla="*/ 118400 h 560707"/>
                <a:gd name="connsiteX644" fmla="*/ 842587 w 857050"/>
                <a:gd name="connsiteY644" fmla="*/ 128548 h 560707"/>
                <a:gd name="connsiteX645" fmla="*/ 842587 w 857050"/>
                <a:gd name="connsiteY645" fmla="*/ 118400 h 560707"/>
                <a:gd name="connsiteX646" fmla="*/ 801992 w 857050"/>
                <a:gd name="connsiteY646" fmla="*/ 37211 h 560707"/>
                <a:gd name="connsiteX647" fmla="*/ 812141 w 857050"/>
                <a:gd name="connsiteY647" fmla="*/ 60891 h 560707"/>
                <a:gd name="connsiteX648" fmla="*/ 801992 w 857050"/>
                <a:gd name="connsiteY648" fmla="*/ 37211 h 560707"/>
                <a:gd name="connsiteX649" fmla="*/ 795227 w 857050"/>
                <a:gd name="connsiteY649" fmla="*/ 27063 h 560707"/>
                <a:gd name="connsiteX650" fmla="*/ 801992 w 857050"/>
                <a:gd name="connsiteY650" fmla="*/ 37211 h 560707"/>
                <a:gd name="connsiteX651" fmla="*/ 791844 w 857050"/>
                <a:gd name="connsiteY651" fmla="*/ 37211 h 560707"/>
                <a:gd name="connsiteX652" fmla="*/ 791844 w 857050"/>
                <a:gd name="connsiteY652" fmla="*/ 37211 h 560707"/>
                <a:gd name="connsiteX653" fmla="*/ 791844 w 857050"/>
                <a:gd name="connsiteY653" fmla="*/ 37211 h 560707"/>
                <a:gd name="connsiteX654" fmla="*/ 791844 w 857050"/>
                <a:gd name="connsiteY654" fmla="*/ 37211 h 560707"/>
                <a:gd name="connsiteX655" fmla="*/ 791844 w 857050"/>
                <a:gd name="connsiteY655" fmla="*/ 43977 h 560707"/>
                <a:gd name="connsiteX656" fmla="*/ 801992 w 857050"/>
                <a:gd name="connsiteY656" fmla="*/ 64274 h 560707"/>
                <a:gd name="connsiteX657" fmla="*/ 791844 w 857050"/>
                <a:gd name="connsiteY657" fmla="*/ 43977 h 560707"/>
                <a:gd name="connsiteX658" fmla="*/ 791844 w 857050"/>
                <a:gd name="connsiteY658" fmla="*/ 37211 h 560707"/>
                <a:gd name="connsiteX659" fmla="*/ 791844 w 857050"/>
                <a:gd name="connsiteY659" fmla="*/ 37211 h 560707"/>
                <a:gd name="connsiteX660" fmla="*/ 697124 w 857050"/>
                <a:gd name="connsiteY660" fmla="*/ 81188 h 560707"/>
                <a:gd name="connsiteX661" fmla="*/ 697124 w 857050"/>
                <a:gd name="connsiteY661" fmla="*/ 81188 h 560707"/>
                <a:gd name="connsiteX662" fmla="*/ 697124 w 857050"/>
                <a:gd name="connsiteY662" fmla="*/ 81188 h 560707"/>
                <a:gd name="connsiteX663" fmla="*/ 697124 w 857050"/>
                <a:gd name="connsiteY663" fmla="*/ 81188 h 560707"/>
                <a:gd name="connsiteX664" fmla="*/ 697124 w 857050"/>
                <a:gd name="connsiteY664" fmla="*/ 81188 h 560707"/>
                <a:gd name="connsiteX665" fmla="*/ 700507 w 857050"/>
                <a:gd name="connsiteY665" fmla="*/ 84571 h 560707"/>
                <a:gd name="connsiteX666" fmla="*/ 710656 w 857050"/>
                <a:gd name="connsiteY666" fmla="*/ 94720 h 560707"/>
                <a:gd name="connsiteX667" fmla="*/ 697124 w 857050"/>
                <a:gd name="connsiteY667" fmla="*/ 84571 h 560707"/>
                <a:gd name="connsiteX668" fmla="*/ 697124 w 857050"/>
                <a:gd name="connsiteY668" fmla="*/ 81188 h 560707"/>
                <a:gd name="connsiteX669" fmla="*/ 697124 w 857050"/>
                <a:gd name="connsiteY669" fmla="*/ 81188 h 560707"/>
                <a:gd name="connsiteX670" fmla="*/ 697124 w 857050"/>
                <a:gd name="connsiteY670" fmla="*/ 81188 h 560707"/>
                <a:gd name="connsiteX671" fmla="*/ 697124 w 857050"/>
                <a:gd name="connsiteY671" fmla="*/ 81188 h 560707"/>
                <a:gd name="connsiteX672" fmla="*/ 686976 w 857050"/>
                <a:gd name="connsiteY672" fmla="*/ 81188 h 560707"/>
                <a:gd name="connsiteX673" fmla="*/ 686976 w 857050"/>
                <a:gd name="connsiteY673" fmla="*/ 81188 h 560707"/>
                <a:gd name="connsiteX674" fmla="*/ 686976 w 857050"/>
                <a:gd name="connsiteY674" fmla="*/ 81188 h 560707"/>
                <a:gd name="connsiteX675" fmla="*/ 693741 w 857050"/>
                <a:gd name="connsiteY675" fmla="*/ 87954 h 560707"/>
                <a:gd name="connsiteX676" fmla="*/ 710656 w 857050"/>
                <a:gd name="connsiteY676" fmla="*/ 104868 h 560707"/>
                <a:gd name="connsiteX677" fmla="*/ 690359 w 857050"/>
                <a:gd name="connsiteY677" fmla="*/ 87954 h 560707"/>
                <a:gd name="connsiteX678" fmla="*/ 686976 w 857050"/>
                <a:gd name="connsiteY678" fmla="*/ 81188 h 560707"/>
                <a:gd name="connsiteX679" fmla="*/ 686976 w 857050"/>
                <a:gd name="connsiteY679" fmla="*/ 81188 h 560707"/>
                <a:gd name="connsiteX680" fmla="*/ 686976 w 857050"/>
                <a:gd name="connsiteY680" fmla="*/ 81188 h 560707"/>
                <a:gd name="connsiteX681" fmla="*/ 659913 w 857050"/>
                <a:gd name="connsiteY681" fmla="*/ 270628 h 560707"/>
                <a:gd name="connsiteX682" fmla="*/ 659913 w 857050"/>
                <a:gd name="connsiteY682" fmla="*/ 253714 h 560707"/>
                <a:gd name="connsiteX683" fmla="*/ 656530 w 857050"/>
                <a:gd name="connsiteY683" fmla="*/ 240182 h 560707"/>
                <a:gd name="connsiteX684" fmla="*/ 642999 w 857050"/>
                <a:gd name="connsiteY684" fmla="*/ 213119 h 560707"/>
                <a:gd name="connsiteX685" fmla="*/ 626084 w 857050"/>
                <a:gd name="connsiteY685" fmla="*/ 192822 h 560707"/>
                <a:gd name="connsiteX686" fmla="*/ 626084 w 857050"/>
                <a:gd name="connsiteY686" fmla="*/ 192822 h 560707"/>
                <a:gd name="connsiteX687" fmla="*/ 626084 w 857050"/>
                <a:gd name="connsiteY687" fmla="*/ 192822 h 560707"/>
                <a:gd name="connsiteX688" fmla="*/ 626084 w 857050"/>
                <a:gd name="connsiteY688" fmla="*/ 192822 h 560707"/>
                <a:gd name="connsiteX689" fmla="*/ 626084 w 857050"/>
                <a:gd name="connsiteY689" fmla="*/ 192822 h 560707"/>
                <a:gd name="connsiteX690" fmla="*/ 629467 w 857050"/>
                <a:gd name="connsiteY690" fmla="*/ 196205 h 560707"/>
                <a:gd name="connsiteX691" fmla="*/ 626084 w 857050"/>
                <a:gd name="connsiteY691" fmla="*/ 196205 h 560707"/>
                <a:gd name="connsiteX692" fmla="*/ 639616 w 857050"/>
                <a:gd name="connsiteY692" fmla="*/ 213119 h 560707"/>
                <a:gd name="connsiteX693" fmla="*/ 653147 w 857050"/>
                <a:gd name="connsiteY693" fmla="*/ 240182 h 560707"/>
                <a:gd name="connsiteX694" fmla="*/ 656530 w 857050"/>
                <a:gd name="connsiteY694" fmla="*/ 253714 h 560707"/>
                <a:gd name="connsiteX695" fmla="*/ 659913 w 857050"/>
                <a:gd name="connsiteY695" fmla="*/ 270628 h 560707"/>
                <a:gd name="connsiteX696" fmla="*/ 649764 w 857050"/>
                <a:gd name="connsiteY696" fmla="*/ 223268 h 560707"/>
                <a:gd name="connsiteX697" fmla="*/ 642999 w 857050"/>
                <a:gd name="connsiteY697" fmla="*/ 209736 h 560707"/>
                <a:gd name="connsiteX698" fmla="*/ 639616 w 857050"/>
                <a:gd name="connsiteY698" fmla="*/ 202971 h 560707"/>
                <a:gd name="connsiteX699" fmla="*/ 636233 w 857050"/>
                <a:gd name="connsiteY699" fmla="*/ 199588 h 560707"/>
                <a:gd name="connsiteX700" fmla="*/ 636233 w 857050"/>
                <a:gd name="connsiteY700" fmla="*/ 199588 h 560707"/>
                <a:gd name="connsiteX701" fmla="*/ 636233 w 857050"/>
                <a:gd name="connsiteY701" fmla="*/ 202971 h 560707"/>
                <a:gd name="connsiteX702" fmla="*/ 636233 w 857050"/>
                <a:gd name="connsiteY702" fmla="*/ 199588 h 560707"/>
                <a:gd name="connsiteX703" fmla="*/ 636233 w 857050"/>
                <a:gd name="connsiteY703" fmla="*/ 199588 h 560707"/>
                <a:gd name="connsiteX704" fmla="*/ 636233 w 857050"/>
                <a:gd name="connsiteY704" fmla="*/ 199588 h 560707"/>
                <a:gd name="connsiteX705" fmla="*/ 639616 w 857050"/>
                <a:gd name="connsiteY705" fmla="*/ 202971 h 560707"/>
                <a:gd name="connsiteX706" fmla="*/ 642999 w 857050"/>
                <a:gd name="connsiteY706" fmla="*/ 209736 h 560707"/>
                <a:gd name="connsiteX707" fmla="*/ 649764 w 857050"/>
                <a:gd name="connsiteY707" fmla="*/ 223268 h 560707"/>
                <a:gd name="connsiteX708" fmla="*/ 666679 w 857050"/>
                <a:gd name="connsiteY708" fmla="*/ 277393 h 560707"/>
                <a:gd name="connsiteX709" fmla="*/ 649764 w 857050"/>
                <a:gd name="connsiteY709" fmla="*/ 223268 h 560707"/>
                <a:gd name="connsiteX710" fmla="*/ 670061 w 857050"/>
                <a:gd name="connsiteY710" fmla="*/ 277393 h 560707"/>
                <a:gd name="connsiteX711" fmla="*/ 670061 w 857050"/>
                <a:gd name="connsiteY711" fmla="*/ 263862 h 560707"/>
                <a:gd name="connsiteX712" fmla="*/ 666679 w 857050"/>
                <a:gd name="connsiteY712" fmla="*/ 250331 h 560707"/>
                <a:gd name="connsiteX713" fmla="*/ 659913 w 857050"/>
                <a:gd name="connsiteY713" fmla="*/ 226651 h 560707"/>
                <a:gd name="connsiteX714" fmla="*/ 656530 w 857050"/>
                <a:gd name="connsiteY714" fmla="*/ 216502 h 560707"/>
                <a:gd name="connsiteX715" fmla="*/ 653147 w 857050"/>
                <a:gd name="connsiteY715" fmla="*/ 209736 h 560707"/>
                <a:gd name="connsiteX716" fmla="*/ 653147 w 857050"/>
                <a:gd name="connsiteY716" fmla="*/ 206354 h 560707"/>
                <a:gd name="connsiteX717" fmla="*/ 653147 w 857050"/>
                <a:gd name="connsiteY717" fmla="*/ 206354 h 560707"/>
                <a:gd name="connsiteX718" fmla="*/ 653147 w 857050"/>
                <a:gd name="connsiteY718" fmla="*/ 206354 h 560707"/>
                <a:gd name="connsiteX719" fmla="*/ 653147 w 857050"/>
                <a:gd name="connsiteY719" fmla="*/ 206354 h 560707"/>
                <a:gd name="connsiteX720" fmla="*/ 653147 w 857050"/>
                <a:gd name="connsiteY720" fmla="*/ 206354 h 560707"/>
                <a:gd name="connsiteX721" fmla="*/ 656530 w 857050"/>
                <a:gd name="connsiteY721" fmla="*/ 209736 h 560707"/>
                <a:gd name="connsiteX722" fmla="*/ 659913 w 857050"/>
                <a:gd name="connsiteY722" fmla="*/ 216502 h 560707"/>
                <a:gd name="connsiteX723" fmla="*/ 663296 w 857050"/>
                <a:gd name="connsiteY723" fmla="*/ 226651 h 560707"/>
                <a:gd name="connsiteX724" fmla="*/ 670061 w 857050"/>
                <a:gd name="connsiteY724" fmla="*/ 250331 h 560707"/>
                <a:gd name="connsiteX725" fmla="*/ 673444 w 857050"/>
                <a:gd name="connsiteY725" fmla="*/ 263862 h 560707"/>
                <a:gd name="connsiteX726" fmla="*/ 670061 w 857050"/>
                <a:gd name="connsiteY726" fmla="*/ 277393 h 560707"/>
                <a:gd name="connsiteX727" fmla="*/ 673444 w 857050"/>
                <a:gd name="connsiteY727" fmla="*/ 74423 h 560707"/>
                <a:gd name="connsiteX728" fmla="*/ 673444 w 857050"/>
                <a:gd name="connsiteY728" fmla="*/ 74423 h 560707"/>
                <a:gd name="connsiteX729" fmla="*/ 673444 w 857050"/>
                <a:gd name="connsiteY729" fmla="*/ 74423 h 560707"/>
                <a:gd name="connsiteX730" fmla="*/ 673444 w 857050"/>
                <a:gd name="connsiteY730" fmla="*/ 74423 h 560707"/>
                <a:gd name="connsiteX731" fmla="*/ 676827 w 857050"/>
                <a:gd name="connsiteY731" fmla="*/ 74423 h 560707"/>
                <a:gd name="connsiteX732" fmla="*/ 673444 w 857050"/>
                <a:gd name="connsiteY732" fmla="*/ 74423 h 560707"/>
                <a:gd name="connsiteX733" fmla="*/ 673444 w 857050"/>
                <a:gd name="connsiteY733" fmla="*/ 74423 h 560707"/>
                <a:gd name="connsiteX734" fmla="*/ 673444 w 857050"/>
                <a:gd name="connsiteY734" fmla="*/ 74423 h 560707"/>
                <a:gd name="connsiteX735" fmla="*/ 680210 w 857050"/>
                <a:gd name="connsiteY735" fmla="*/ 87954 h 560707"/>
                <a:gd name="connsiteX736" fmla="*/ 707273 w 857050"/>
                <a:gd name="connsiteY736" fmla="*/ 111634 h 560707"/>
                <a:gd name="connsiteX737" fmla="*/ 680210 w 857050"/>
                <a:gd name="connsiteY737" fmla="*/ 87954 h 560707"/>
                <a:gd name="connsiteX738" fmla="*/ 673444 w 857050"/>
                <a:gd name="connsiteY738" fmla="*/ 74423 h 560707"/>
                <a:gd name="connsiteX739" fmla="*/ 673444 w 857050"/>
                <a:gd name="connsiteY739" fmla="*/ 74423 h 560707"/>
                <a:gd name="connsiteX740" fmla="*/ 683593 w 857050"/>
                <a:gd name="connsiteY740" fmla="*/ 115017 h 560707"/>
                <a:gd name="connsiteX741" fmla="*/ 683593 w 857050"/>
                <a:gd name="connsiteY741" fmla="*/ 115017 h 560707"/>
                <a:gd name="connsiteX742" fmla="*/ 683593 w 857050"/>
                <a:gd name="connsiteY742" fmla="*/ 115017 h 560707"/>
                <a:gd name="connsiteX743" fmla="*/ 676827 w 857050"/>
                <a:gd name="connsiteY743" fmla="*/ 111634 h 560707"/>
                <a:gd name="connsiteX744" fmla="*/ 676827 w 857050"/>
                <a:gd name="connsiteY744" fmla="*/ 111634 h 560707"/>
                <a:gd name="connsiteX745" fmla="*/ 676827 w 857050"/>
                <a:gd name="connsiteY745" fmla="*/ 111634 h 560707"/>
                <a:gd name="connsiteX746" fmla="*/ 683593 w 857050"/>
                <a:gd name="connsiteY746" fmla="*/ 115017 h 560707"/>
                <a:gd name="connsiteX747" fmla="*/ 714038 w 857050"/>
                <a:gd name="connsiteY747" fmla="*/ 131931 h 560707"/>
                <a:gd name="connsiteX748" fmla="*/ 727570 w 857050"/>
                <a:gd name="connsiteY748" fmla="*/ 152228 h 560707"/>
                <a:gd name="connsiteX749" fmla="*/ 730953 w 857050"/>
                <a:gd name="connsiteY749" fmla="*/ 158994 h 560707"/>
                <a:gd name="connsiteX750" fmla="*/ 734336 w 857050"/>
                <a:gd name="connsiteY750" fmla="*/ 165760 h 560707"/>
                <a:gd name="connsiteX751" fmla="*/ 737718 w 857050"/>
                <a:gd name="connsiteY751" fmla="*/ 175908 h 560707"/>
                <a:gd name="connsiteX752" fmla="*/ 747867 w 857050"/>
                <a:gd name="connsiteY752" fmla="*/ 223268 h 560707"/>
                <a:gd name="connsiteX753" fmla="*/ 737718 w 857050"/>
                <a:gd name="connsiteY753" fmla="*/ 179291 h 560707"/>
                <a:gd name="connsiteX754" fmla="*/ 734336 w 857050"/>
                <a:gd name="connsiteY754" fmla="*/ 169142 h 560707"/>
                <a:gd name="connsiteX755" fmla="*/ 730953 w 857050"/>
                <a:gd name="connsiteY755" fmla="*/ 162377 h 560707"/>
                <a:gd name="connsiteX756" fmla="*/ 727570 w 857050"/>
                <a:gd name="connsiteY756" fmla="*/ 155611 h 560707"/>
                <a:gd name="connsiteX757" fmla="*/ 714038 w 857050"/>
                <a:gd name="connsiteY757" fmla="*/ 138697 h 560707"/>
                <a:gd name="connsiteX758" fmla="*/ 683593 w 857050"/>
                <a:gd name="connsiteY758" fmla="*/ 115017 h 560707"/>
                <a:gd name="connsiteX759" fmla="*/ 703890 w 857050"/>
                <a:gd name="connsiteY759" fmla="*/ 142080 h 560707"/>
                <a:gd name="connsiteX760" fmla="*/ 703890 w 857050"/>
                <a:gd name="connsiteY760" fmla="*/ 142080 h 560707"/>
                <a:gd name="connsiteX761" fmla="*/ 717421 w 857050"/>
                <a:gd name="connsiteY761" fmla="*/ 155611 h 560707"/>
                <a:gd name="connsiteX762" fmla="*/ 734336 w 857050"/>
                <a:gd name="connsiteY762" fmla="*/ 202971 h 560707"/>
                <a:gd name="connsiteX763" fmla="*/ 714038 w 857050"/>
                <a:gd name="connsiteY763" fmla="*/ 155611 h 560707"/>
                <a:gd name="connsiteX764" fmla="*/ 703890 w 857050"/>
                <a:gd name="connsiteY764" fmla="*/ 142080 h 560707"/>
                <a:gd name="connsiteX765" fmla="*/ 707273 w 857050"/>
                <a:gd name="connsiteY765" fmla="*/ 145462 h 560707"/>
                <a:gd name="connsiteX766" fmla="*/ 703890 w 857050"/>
                <a:gd name="connsiteY766" fmla="*/ 142080 h 560707"/>
                <a:gd name="connsiteX767" fmla="*/ 710656 w 857050"/>
                <a:gd name="connsiteY767" fmla="*/ 158994 h 560707"/>
                <a:gd name="connsiteX768" fmla="*/ 710656 w 857050"/>
                <a:gd name="connsiteY768" fmla="*/ 158994 h 560707"/>
                <a:gd name="connsiteX769" fmla="*/ 710656 w 857050"/>
                <a:gd name="connsiteY769" fmla="*/ 158994 h 560707"/>
                <a:gd name="connsiteX770" fmla="*/ 710656 w 857050"/>
                <a:gd name="connsiteY770" fmla="*/ 158994 h 560707"/>
                <a:gd name="connsiteX771" fmla="*/ 710656 w 857050"/>
                <a:gd name="connsiteY771" fmla="*/ 158994 h 560707"/>
                <a:gd name="connsiteX772" fmla="*/ 710656 w 857050"/>
                <a:gd name="connsiteY772" fmla="*/ 158994 h 560707"/>
                <a:gd name="connsiteX773" fmla="*/ 710656 w 857050"/>
                <a:gd name="connsiteY773" fmla="*/ 158994 h 560707"/>
                <a:gd name="connsiteX774" fmla="*/ 710656 w 857050"/>
                <a:gd name="connsiteY774" fmla="*/ 158994 h 560707"/>
                <a:gd name="connsiteX775" fmla="*/ 710656 w 857050"/>
                <a:gd name="connsiteY775" fmla="*/ 158994 h 560707"/>
                <a:gd name="connsiteX776" fmla="*/ 717421 w 857050"/>
                <a:gd name="connsiteY776" fmla="*/ 165760 h 560707"/>
                <a:gd name="connsiteX777" fmla="*/ 717421 w 857050"/>
                <a:gd name="connsiteY777" fmla="*/ 165760 h 560707"/>
                <a:gd name="connsiteX778" fmla="*/ 717421 w 857050"/>
                <a:gd name="connsiteY778" fmla="*/ 165760 h 560707"/>
                <a:gd name="connsiteX779" fmla="*/ 720804 w 857050"/>
                <a:gd name="connsiteY779" fmla="*/ 172525 h 560707"/>
                <a:gd name="connsiteX780" fmla="*/ 730953 w 857050"/>
                <a:gd name="connsiteY780" fmla="*/ 216502 h 560707"/>
                <a:gd name="connsiteX781" fmla="*/ 717421 w 857050"/>
                <a:gd name="connsiteY781" fmla="*/ 175908 h 560707"/>
                <a:gd name="connsiteX782" fmla="*/ 714038 w 857050"/>
                <a:gd name="connsiteY782" fmla="*/ 169142 h 560707"/>
                <a:gd name="connsiteX783" fmla="*/ 710656 w 857050"/>
                <a:gd name="connsiteY783" fmla="*/ 158994 h 560707"/>
                <a:gd name="connsiteX784" fmla="*/ 710656 w 857050"/>
                <a:gd name="connsiteY784" fmla="*/ 158994 h 560707"/>
                <a:gd name="connsiteX785" fmla="*/ 724187 w 857050"/>
                <a:gd name="connsiteY785" fmla="*/ 290925 h 560707"/>
                <a:gd name="connsiteX786" fmla="*/ 720804 w 857050"/>
                <a:gd name="connsiteY786" fmla="*/ 294308 h 560707"/>
                <a:gd name="connsiteX787" fmla="*/ 717421 w 857050"/>
                <a:gd name="connsiteY787" fmla="*/ 294308 h 560707"/>
                <a:gd name="connsiteX788" fmla="*/ 714038 w 857050"/>
                <a:gd name="connsiteY788" fmla="*/ 294308 h 560707"/>
                <a:gd name="connsiteX789" fmla="*/ 717421 w 857050"/>
                <a:gd name="connsiteY789" fmla="*/ 294308 h 560707"/>
                <a:gd name="connsiteX790" fmla="*/ 720804 w 857050"/>
                <a:gd name="connsiteY790" fmla="*/ 294308 h 560707"/>
                <a:gd name="connsiteX791" fmla="*/ 724187 w 857050"/>
                <a:gd name="connsiteY791" fmla="*/ 290925 h 560707"/>
                <a:gd name="connsiteX792" fmla="*/ 727570 w 857050"/>
                <a:gd name="connsiteY792" fmla="*/ 284159 h 560707"/>
                <a:gd name="connsiteX793" fmla="*/ 737718 w 857050"/>
                <a:gd name="connsiteY793" fmla="*/ 270628 h 560707"/>
                <a:gd name="connsiteX794" fmla="*/ 747867 w 857050"/>
                <a:gd name="connsiteY794" fmla="*/ 253714 h 560707"/>
                <a:gd name="connsiteX795" fmla="*/ 741101 w 857050"/>
                <a:gd name="connsiteY795" fmla="*/ 270628 h 560707"/>
                <a:gd name="connsiteX796" fmla="*/ 730953 w 857050"/>
                <a:gd name="connsiteY796" fmla="*/ 284159 h 560707"/>
                <a:gd name="connsiteX797" fmla="*/ 724187 w 857050"/>
                <a:gd name="connsiteY797" fmla="*/ 290925 h 560707"/>
                <a:gd name="connsiteX798" fmla="*/ 734336 w 857050"/>
                <a:gd name="connsiteY798" fmla="*/ 287542 h 560707"/>
                <a:gd name="connsiteX799" fmla="*/ 741101 w 857050"/>
                <a:gd name="connsiteY799" fmla="*/ 277393 h 560707"/>
                <a:gd name="connsiteX800" fmla="*/ 751250 w 857050"/>
                <a:gd name="connsiteY800" fmla="*/ 257096 h 560707"/>
                <a:gd name="connsiteX801" fmla="*/ 741101 w 857050"/>
                <a:gd name="connsiteY801" fmla="*/ 277393 h 560707"/>
                <a:gd name="connsiteX802" fmla="*/ 734336 w 857050"/>
                <a:gd name="connsiteY802" fmla="*/ 287542 h 560707"/>
                <a:gd name="connsiteX803" fmla="*/ 747867 w 857050"/>
                <a:gd name="connsiteY803" fmla="*/ 280776 h 560707"/>
                <a:gd name="connsiteX804" fmla="*/ 744484 w 857050"/>
                <a:gd name="connsiteY804" fmla="*/ 284159 h 560707"/>
                <a:gd name="connsiteX805" fmla="*/ 747867 w 857050"/>
                <a:gd name="connsiteY805" fmla="*/ 280776 h 560707"/>
                <a:gd name="connsiteX806" fmla="*/ 751250 w 857050"/>
                <a:gd name="connsiteY806" fmla="*/ 270628 h 560707"/>
                <a:gd name="connsiteX807" fmla="*/ 747867 w 857050"/>
                <a:gd name="connsiteY807" fmla="*/ 280776 h 560707"/>
                <a:gd name="connsiteX808" fmla="*/ 761398 w 857050"/>
                <a:gd name="connsiteY808" fmla="*/ 87954 h 560707"/>
                <a:gd name="connsiteX809" fmla="*/ 751250 w 857050"/>
                <a:gd name="connsiteY809" fmla="*/ 84571 h 560707"/>
                <a:gd name="connsiteX810" fmla="*/ 747867 w 857050"/>
                <a:gd name="connsiteY810" fmla="*/ 81188 h 560707"/>
                <a:gd name="connsiteX811" fmla="*/ 747867 w 857050"/>
                <a:gd name="connsiteY811" fmla="*/ 74423 h 560707"/>
                <a:gd name="connsiteX812" fmla="*/ 747867 w 857050"/>
                <a:gd name="connsiteY812" fmla="*/ 81188 h 560707"/>
                <a:gd name="connsiteX813" fmla="*/ 751250 w 857050"/>
                <a:gd name="connsiteY813" fmla="*/ 84571 h 560707"/>
                <a:gd name="connsiteX814" fmla="*/ 761398 w 857050"/>
                <a:gd name="connsiteY814" fmla="*/ 87954 h 560707"/>
                <a:gd name="connsiteX815" fmla="*/ 785078 w 857050"/>
                <a:gd name="connsiteY815" fmla="*/ 87954 h 560707"/>
                <a:gd name="connsiteX816" fmla="*/ 795227 w 857050"/>
                <a:gd name="connsiteY816" fmla="*/ 91337 h 560707"/>
                <a:gd name="connsiteX817" fmla="*/ 801992 w 857050"/>
                <a:gd name="connsiteY817" fmla="*/ 101485 h 560707"/>
                <a:gd name="connsiteX818" fmla="*/ 812141 w 857050"/>
                <a:gd name="connsiteY818" fmla="*/ 121782 h 560707"/>
                <a:gd name="connsiteX819" fmla="*/ 822290 w 857050"/>
                <a:gd name="connsiteY819" fmla="*/ 142080 h 560707"/>
                <a:gd name="connsiteX820" fmla="*/ 829055 w 857050"/>
                <a:gd name="connsiteY820" fmla="*/ 152228 h 560707"/>
                <a:gd name="connsiteX821" fmla="*/ 835821 w 857050"/>
                <a:gd name="connsiteY821" fmla="*/ 152228 h 560707"/>
                <a:gd name="connsiteX822" fmla="*/ 839204 w 857050"/>
                <a:gd name="connsiteY822" fmla="*/ 148845 h 560707"/>
                <a:gd name="connsiteX823" fmla="*/ 835821 w 857050"/>
                <a:gd name="connsiteY823" fmla="*/ 152228 h 560707"/>
                <a:gd name="connsiteX824" fmla="*/ 829055 w 857050"/>
                <a:gd name="connsiteY824" fmla="*/ 152228 h 560707"/>
                <a:gd name="connsiteX825" fmla="*/ 822290 w 857050"/>
                <a:gd name="connsiteY825" fmla="*/ 145462 h 560707"/>
                <a:gd name="connsiteX826" fmla="*/ 812141 w 857050"/>
                <a:gd name="connsiteY826" fmla="*/ 125165 h 560707"/>
                <a:gd name="connsiteX827" fmla="*/ 801992 w 857050"/>
                <a:gd name="connsiteY827" fmla="*/ 104868 h 560707"/>
                <a:gd name="connsiteX828" fmla="*/ 795227 w 857050"/>
                <a:gd name="connsiteY828" fmla="*/ 94720 h 560707"/>
                <a:gd name="connsiteX829" fmla="*/ 785078 w 857050"/>
                <a:gd name="connsiteY829" fmla="*/ 91337 h 560707"/>
                <a:gd name="connsiteX830" fmla="*/ 761398 w 857050"/>
                <a:gd name="connsiteY830" fmla="*/ 87954 h 560707"/>
                <a:gd name="connsiteX831" fmla="*/ 791844 w 857050"/>
                <a:gd name="connsiteY831" fmla="*/ 243565 h 560707"/>
                <a:gd name="connsiteX832" fmla="*/ 781695 w 857050"/>
                <a:gd name="connsiteY832" fmla="*/ 226651 h 560707"/>
                <a:gd name="connsiteX833" fmla="*/ 768164 w 857050"/>
                <a:gd name="connsiteY833" fmla="*/ 209736 h 560707"/>
                <a:gd name="connsiteX834" fmla="*/ 781695 w 857050"/>
                <a:gd name="connsiteY834" fmla="*/ 226651 h 560707"/>
                <a:gd name="connsiteX835" fmla="*/ 791844 w 857050"/>
                <a:gd name="connsiteY835" fmla="*/ 243565 h 560707"/>
                <a:gd name="connsiteX836" fmla="*/ 795227 w 857050"/>
                <a:gd name="connsiteY836" fmla="*/ 263862 h 560707"/>
                <a:gd name="connsiteX837" fmla="*/ 791844 w 857050"/>
                <a:gd name="connsiteY837" fmla="*/ 243565 h 560707"/>
                <a:gd name="connsiteX838" fmla="*/ 785078 w 857050"/>
                <a:gd name="connsiteY838" fmla="*/ 223268 h 560707"/>
                <a:gd name="connsiteX839" fmla="*/ 778313 w 857050"/>
                <a:gd name="connsiteY839" fmla="*/ 216502 h 560707"/>
                <a:gd name="connsiteX840" fmla="*/ 778313 w 857050"/>
                <a:gd name="connsiteY840" fmla="*/ 216502 h 560707"/>
                <a:gd name="connsiteX841" fmla="*/ 778313 w 857050"/>
                <a:gd name="connsiteY841" fmla="*/ 216502 h 560707"/>
                <a:gd name="connsiteX842" fmla="*/ 778313 w 857050"/>
                <a:gd name="connsiteY842" fmla="*/ 216502 h 560707"/>
                <a:gd name="connsiteX843" fmla="*/ 785078 w 857050"/>
                <a:gd name="connsiteY843" fmla="*/ 223268 h 560707"/>
                <a:gd name="connsiteX844" fmla="*/ 798610 w 857050"/>
                <a:gd name="connsiteY844" fmla="*/ 260479 h 560707"/>
                <a:gd name="connsiteX845" fmla="*/ 785078 w 857050"/>
                <a:gd name="connsiteY845" fmla="*/ 223268 h 560707"/>
                <a:gd name="connsiteX846" fmla="*/ 801992 w 857050"/>
                <a:gd name="connsiteY846" fmla="*/ 267245 h 560707"/>
                <a:gd name="connsiteX847" fmla="*/ 805375 w 857050"/>
                <a:gd name="connsiteY847" fmla="*/ 253714 h 560707"/>
                <a:gd name="connsiteX848" fmla="*/ 805375 w 857050"/>
                <a:gd name="connsiteY848" fmla="*/ 240182 h 560707"/>
                <a:gd name="connsiteX849" fmla="*/ 805375 w 857050"/>
                <a:gd name="connsiteY849" fmla="*/ 240182 h 560707"/>
                <a:gd name="connsiteX850" fmla="*/ 801992 w 857050"/>
                <a:gd name="connsiteY850" fmla="*/ 233417 h 560707"/>
                <a:gd name="connsiteX851" fmla="*/ 801992 w 857050"/>
                <a:gd name="connsiteY851" fmla="*/ 230034 h 560707"/>
                <a:gd name="connsiteX852" fmla="*/ 801992 w 857050"/>
                <a:gd name="connsiteY852" fmla="*/ 230034 h 560707"/>
                <a:gd name="connsiteX853" fmla="*/ 801992 w 857050"/>
                <a:gd name="connsiteY853" fmla="*/ 230034 h 560707"/>
                <a:gd name="connsiteX854" fmla="*/ 801992 w 857050"/>
                <a:gd name="connsiteY854" fmla="*/ 230034 h 560707"/>
                <a:gd name="connsiteX855" fmla="*/ 801992 w 857050"/>
                <a:gd name="connsiteY855" fmla="*/ 230034 h 560707"/>
                <a:gd name="connsiteX856" fmla="*/ 801992 w 857050"/>
                <a:gd name="connsiteY856" fmla="*/ 230034 h 560707"/>
                <a:gd name="connsiteX857" fmla="*/ 801992 w 857050"/>
                <a:gd name="connsiteY857" fmla="*/ 230034 h 560707"/>
                <a:gd name="connsiteX858" fmla="*/ 801992 w 857050"/>
                <a:gd name="connsiteY858" fmla="*/ 233417 h 560707"/>
                <a:gd name="connsiteX859" fmla="*/ 805375 w 857050"/>
                <a:gd name="connsiteY859" fmla="*/ 240182 h 560707"/>
                <a:gd name="connsiteX860" fmla="*/ 805375 w 857050"/>
                <a:gd name="connsiteY860" fmla="*/ 240182 h 560707"/>
                <a:gd name="connsiteX861" fmla="*/ 805375 w 857050"/>
                <a:gd name="connsiteY861" fmla="*/ 240182 h 560707"/>
                <a:gd name="connsiteX862" fmla="*/ 805375 w 857050"/>
                <a:gd name="connsiteY862" fmla="*/ 240182 h 560707"/>
                <a:gd name="connsiteX863" fmla="*/ 805375 w 857050"/>
                <a:gd name="connsiteY863" fmla="*/ 240182 h 560707"/>
                <a:gd name="connsiteX864" fmla="*/ 805375 w 857050"/>
                <a:gd name="connsiteY864" fmla="*/ 240182 h 560707"/>
                <a:gd name="connsiteX865" fmla="*/ 805375 w 857050"/>
                <a:gd name="connsiteY865" fmla="*/ 253714 h 560707"/>
                <a:gd name="connsiteX866" fmla="*/ 801992 w 857050"/>
                <a:gd name="connsiteY866" fmla="*/ 267245 h 560707"/>
                <a:gd name="connsiteX867" fmla="*/ 805375 w 857050"/>
                <a:gd name="connsiteY867" fmla="*/ 209736 h 560707"/>
                <a:gd name="connsiteX868" fmla="*/ 805375 w 857050"/>
                <a:gd name="connsiteY868" fmla="*/ 186057 h 560707"/>
                <a:gd name="connsiteX869" fmla="*/ 788461 w 857050"/>
                <a:gd name="connsiteY869" fmla="*/ 138697 h 560707"/>
                <a:gd name="connsiteX870" fmla="*/ 805375 w 857050"/>
                <a:gd name="connsiteY870" fmla="*/ 186057 h 560707"/>
                <a:gd name="connsiteX871" fmla="*/ 805375 w 857050"/>
                <a:gd name="connsiteY871" fmla="*/ 209736 h 560707"/>
                <a:gd name="connsiteX872" fmla="*/ 812141 w 857050"/>
                <a:gd name="connsiteY872" fmla="*/ 206354 h 560707"/>
                <a:gd name="connsiteX873" fmla="*/ 801992 w 857050"/>
                <a:gd name="connsiteY873" fmla="*/ 148845 h 560707"/>
                <a:gd name="connsiteX874" fmla="*/ 812141 w 857050"/>
                <a:gd name="connsiteY874" fmla="*/ 206354 h 560707"/>
                <a:gd name="connsiteX875" fmla="*/ 808758 w 857050"/>
                <a:gd name="connsiteY875" fmla="*/ 233417 h 560707"/>
                <a:gd name="connsiteX876" fmla="*/ 812141 w 857050"/>
                <a:gd name="connsiteY876" fmla="*/ 206354 h 560707"/>
                <a:gd name="connsiteX877" fmla="*/ 812141 w 857050"/>
                <a:gd name="connsiteY877" fmla="*/ 253714 h 560707"/>
                <a:gd name="connsiteX878" fmla="*/ 812141 w 857050"/>
                <a:gd name="connsiteY878" fmla="*/ 253714 h 560707"/>
                <a:gd name="connsiteX879" fmla="*/ 812141 w 857050"/>
                <a:gd name="connsiteY879" fmla="*/ 253714 h 560707"/>
                <a:gd name="connsiteX880" fmla="*/ 812141 w 857050"/>
                <a:gd name="connsiteY880" fmla="*/ 253714 h 560707"/>
                <a:gd name="connsiteX881" fmla="*/ 812141 w 857050"/>
                <a:gd name="connsiteY881" fmla="*/ 250331 h 560707"/>
                <a:gd name="connsiteX882" fmla="*/ 812141 w 857050"/>
                <a:gd name="connsiteY882" fmla="*/ 253714 h 560707"/>
                <a:gd name="connsiteX883" fmla="*/ 812141 w 857050"/>
                <a:gd name="connsiteY883" fmla="*/ 253714 h 560707"/>
                <a:gd name="connsiteX884" fmla="*/ 818907 w 857050"/>
                <a:gd name="connsiteY884" fmla="*/ 216502 h 560707"/>
                <a:gd name="connsiteX885" fmla="*/ 815524 w 857050"/>
                <a:gd name="connsiteY885" fmla="*/ 172525 h 560707"/>
                <a:gd name="connsiteX886" fmla="*/ 798610 w 857050"/>
                <a:gd name="connsiteY886" fmla="*/ 131931 h 560707"/>
                <a:gd name="connsiteX887" fmla="*/ 815524 w 857050"/>
                <a:gd name="connsiteY887" fmla="*/ 172525 h 560707"/>
                <a:gd name="connsiteX888" fmla="*/ 822290 w 857050"/>
                <a:gd name="connsiteY888" fmla="*/ 216502 h 560707"/>
                <a:gd name="connsiteX889" fmla="*/ 812141 w 857050"/>
                <a:gd name="connsiteY889" fmla="*/ 253714 h 560707"/>
                <a:gd name="connsiteX890" fmla="*/ 822290 w 857050"/>
                <a:gd name="connsiteY890" fmla="*/ 165760 h 560707"/>
                <a:gd name="connsiteX891" fmla="*/ 818907 w 857050"/>
                <a:gd name="connsiteY891" fmla="*/ 162377 h 560707"/>
                <a:gd name="connsiteX892" fmla="*/ 818907 w 857050"/>
                <a:gd name="connsiteY892" fmla="*/ 158994 h 560707"/>
                <a:gd name="connsiteX893" fmla="*/ 818907 w 857050"/>
                <a:gd name="connsiteY893" fmla="*/ 162377 h 560707"/>
                <a:gd name="connsiteX894" fmla="*/ 822290 w 857050"/>
                <a:gd name="connsiteY894" fmla="*/ 165760 h 560707"/>
                <a:gd name="connsiteX895" fmla="*/ 839204 w 857050"/>
                <a:gd name="connsiteY895" fmla="*/ 169142 h 560707"/>
                <a:gd name="connsiteX896" fmla="*/ 822290 w 857050"/>
                <a:gd name="connsiteY896" fmla="*/ 165760 h 560707"/>
                <a:gd name="connsiteX897" fmla="*/ 815524 w 857050"/>
                <a:gd name="connsiteY897" fmla="*/ 148845 h 560707"/>
                <a:gd name="connsiteX898" fmla="*/ 822290 w 857050"/>
                <a:gd name="connsiteY898" fmla="*/ 155611 h 560707"/>
                <a:gd name="connsiteX899" fmla="*/ 839204 w 857050"/>
                <a:gd name="connsiteY899" fmla="*/ 165760 h 560707"/>
                <a:gd name="connsiteX900" fmla="*/ 822290 w 857050"/>
                <a:gd name="connsiteY900" fmla="*/ 158994 h 560707"/>
                <a:gd name="connsiteX901" fmla="*/ 815524 w 857050"/>
                <a:gd name="connsiteY901" fmla="*/ 148845 h 560707"/>
                <a:gd name="connsiteX902" fmla="*/ 839204 w 857050"/>
                <a:gd name="connsiteY902" fmla="*/ 158994 h 560707"/>
                <a:gd name="connsiteX903" fmla="*/ 832438 w 857050"/>
                <a:gd name="connsiteY903" fmla="*/ 158994 h 560707"/>
                <a:gd name="connsiteX904" fmla="*/ 822290 w 857050"/>
                <a:gd name="connsiteY904" fmla="*/ 148845 h 560707"/>
                <a:gd name="connsiteX905" fmla="*/ 818907 w 857050"/>
                <a:gd name="connsiteY905" fmla="*/ 142080 h 560707"/>
                <a:gd name="connsiteX906" fmla="*/ 818907 w 857050"/>
                <a:gd name="connsiteY906" fmla="*/ 138697 h 560707"/>
                <a:gd name="connsiteX907" fmla="*/ 818907 w 857050"/>
                <a:gd name="connsiteY907" fmla="*/ 138697 h 560707"/>
                <a:gd name="connsiteX908" fmla="*/ 818907 w 857050"/>
                <a:gd name="connsiteY908" fmla="*/ 138697 h 560707"/>
                <a:gd name="connsiteX909" fmla="*/ 825672 w 857050"/>
                <a:gd name="connsiteY909" fmla="*/ 148845 h 560707"/>
                <a:gd name="connsiteX910" fmla="*/ 835821 w 857050"/>
                <a:gd name="connsiteY910" fmla="*/ 162377 h 560707"/>
                <a:gd name="connsiteX911" fmla="*/ 839204 w 857050"/>
                <a:gd name="connsiteY911" fmla="*/ 158994 h 560707"/>
                <a:gd name="connsiteX912" fmla="*/ 845969 w 857050"/>
                <a:gd name="connsiteY912" fmla="*/ 155611 h 560707"/>
                <a:gd name="connsiteX913" fmla="*/ 839204 w 857050"/>
                <a:gd name="connsiteY913" fmla="*/ 158994 h 560707"/>
                <a:gd name="connsiteX914" fmla="*/ 849352 w 857050"/>
                <a:gd name="connsiteY914" fmla="*/ 142080 h 560707"/>
                <a:gd name="connsiteX915" fmla="*/ 845969 w 857050"/>
                <a:gd name="connsiteY915" fmla="*/ 155611 h 560707"/>
                <a:gd name="connsiteX916" fmla="*/ 849352 w 857050"/>
                <a:gd name="connsiteY916" fmla="*/ 142080 h 560707"/>
                <a:gd name="connsiteX917" fmla="*/ 849352 w 857050"/>
                <a:gd name="connsiteY917" fmla="*/ 115017 h 560707"/>
                <a:gd name="connsiteX918" fmla="*/ 849352 w 857050"/>
                <a:gd name="connsiteY918" fmla="*/ 142080 h 560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</a:cxnLst>
              <a:rect l="l" t="t" r="r" b="b"/>
              <a:pathLst>
                <a:path w="857050" h="560707">
                  <a:moveTo>
                    <a:pt x="829055" y="0"/>
                  </a:moveTo>
                  <a:cubicBezTo>
                    <a:pt x="829055" y="0"/>
                    <a:pt x="791844" y="20297"/>
                    <a:pt x="764781" y="16914"/>
                  </a:cubicBezTo>
                  <a:cubicBezTo>
                    <a:pt x="734336" y="13531"/>
                    <a:pt x="714038" y="43977"/>
                    <a:pt x="714038" y="43977"/>
                  </a:cubicBezTo>
                  <a:cubicBezTo>
                    <a:pt x="714038" y="43977"/>
                    <a:pt x="521216" y="81188"/>
                    <a:pt x="497536" y="87954"/>
                  </a:cubicBezTo>
                  <a:cubicBezTo>
                    <a:pt x="473856" y="94720"/>
                    <a:pt x="450176" y="118400"/>
                    <a:pt x="450176" y="118400"/>
                  </a:cubicBezTo>
                  <a:lnTo>
                    <a:pt x="423113" y="118400"/>
                  </a:lnTo>
                  <a:cubicBezTo>
                    <a:pt x="423113" y="118400"/>
                    <a:pt x="372371" y="145462"/>
                    <a:pt x="352074" y="152228"/>
                  </a:cubicBezTo>
                  <a:cubicBezTo>
                    <a:pt x="331777" y="158994"/>
                    <a:pt x="260737" y="169142"/>
                    <a:pt x="260737" y="169142"/>
                  </a:cubicBezTo>
                  <a:lnTo>
                    <a:pt x="237057" y="169142"/>
                  </a:lnTo>
                  <a:lnTo>
                    <a:pt x="145720" y="196205"/>
                  </a:lnTo>
                  <a:cubicBezTo>
                    <a:pt x="145720" y="196205"/>
                    <a:pt x="122040" y="209736"/>
                    <a:pt x="108509" y="213119"/>
                  </a:cubicBezTo>
                  <a:cubicBezTo>
                    <a:pt x="108509" y="213119"/>
                    <a:pt x="108509" y="213119"/>
                    <a:pt x="57766" y="216502"/>
                  </a:cubicBezTo>
                  <a:lnTo>
                    <a:pt x="257" y="216502"/>
                  </a:lnTo>
                  <a:cubicBezTo>
                    <a:pt x="257" y="216502"/>
                    <a:pt x="-13274" y="317988"/>
                    <a:pt x="155868" y="263862"/>
                  </a:cubicBezTo>
                  <a:cubicBezTo>
                    <a:pt x="155868" y="263862"/>
                    <a:pt x="267502" y="243565"/>
                    <a:pt x="297948" y="260479"/>
                  </a:cubicBezTo>
                  <a:lnTo>
                    <a:pt x="301331" y="280776"/>
                  </a:lnTo>
                  <a:lnTo>
                    <a:pt x="277651" y="338285"/>
                  </a:lnTo>
                  <a:cubicBezTo>
                    <a:pt x="277651" y="338285"/>
                    <a:pt x="250588" y="443153"/>
                    <a:pt x="250588" y="456684"/>
                  </a:cubicBezTo>
                  <a:cubicBezTo>
                    <a:pt x="250588" y="470216"/>
                    <a:pt x="257354" y="483747"/>
                    <a:pt x="257354" y="483747"/>
                  </a:cubicBezTo>
                  <a:cubicBezTo>
                    <a:pt x="257354" y="483747"/>
                    <a:pt x="270885" y="564936"/>
                    <a:pt x="318245" y="554787"/>
                  </a:cubicBezTo>
                  <a:cubicBezTo>
                    <a:pt x="365605" y="544639"/>
                    <a:pt x="358839" y="527724"/>
                    <a:pt x="348691" y="483747"/>
                  </a:cubicBezTo>
                  <a:cubicBezTo>
                    <a:pt x="348691" y="483747"/>
                    <a:pt x="328394" y="449919"/>
                    <a:pt x="348691" y="409325"/>
                  </a:cubicBezTo>
                  <a:cubicBezTo>
                    <a:pt x="368988" y="368730"/>
                    <a:pt x="355456" y="351816"/>
                    <a:pt x="385902" y="338285"/>
                  </a:cubicBezTo>
                  <a:cubicBezTo>
                    <a:pt x="385902" y="338285"/>
                    <a:pt x="375754" y="361965"/>
                    <a:pt x="375754" y="399176"/>
                  </a:cubicBezTo>
                  <a:cubicBezTo>
                    <a:pt x="375754" y="436387"/>
                    <a:pt x="365605" y="446536"/>
                    <a:pt x="372371" y="473599"/>
                  </a:cubicBezTo>
                  <a:cubicBezTo>
                    <a:pt x="379136" y="500661"/>
                    <a:pt x="396051" y="524341"/>
                    <a:pt x="396051" y="524341"/>
                  </a:cubicBezTo>
                  <a:cubicBezTo>
                    <a:pt x="396051" y="524341"/>
                    <a:pt x="433262" y="548021"/>
                    <a:pt x="470473" y="541256"/>
                  </a:cubicBezTo>
                  <a:cubicBezTo>
                    <a:pt x="507685" y="534490"/>
                    <a:pt x="507685" y="531107"/>
                    <a:pt x="507685" y="531107"/>
                  </a:cubicBezTo>
                  <a:lnTo>
                    <a:pt x="507685" y="531107"/>
                  </a:lnTo>
                  <a:cubicBezTo>
                    <a:pt x="504302" y="527724"/>
                    <a:pt x="504302" y="524341"/>
                    <a:pt x="504302" y="524341"/>
                  </a:cubicBezTo>
                  <a:lnTo>
                    <a:pt x="507685" y="531107"/>
                  </a:lnTo>
                  <a:cubicBezTo>
                    <a:pt x="514450" y="537873"/>
                    <a:pt x="524599" y="551404"/>
                    <a:pt x="541513" y="554787"/>
                  </a:cubicBezTo>
                  <a:cubicBezTo>
                    <a:pt x="568576" y="564936"/>
                    <a:pt x="588873" y="527724"/>
                    <a:pt x="571959" y="504044"/>
                  </a:cubicBezTo>
                  <a:cubicBezTo>
                    <a:pt x="555045" y="480364"/>
                    <a:pt x="555045" y="480364"/>
                    <a:pt x="555045" y="480364"/>
                  </a:cubicBezTo>
                  <a:cubicBezTo>
                    <a:pt x="555045" y="480364"/>
                    <a:pt x="565193" y="436387"/>
                    <a:pt x="571959" y="419473"/>
                  </a:cubicBezTo>
                  <a:cubicBezTo>
                    <a:pt x="578724" y="402559"/>
                    <a:pt x="571959" y="375496"/>
                    <a:pt x="571959" y="375496"/>
                  </a:cubicBezTo>
                  <a:cubicBezTo>
                    <a:pt x="571959" y="375496"/>
                    <a:pt x="599022" y="389028"/>
                    <a:pt x="615936" y="355199"/>
                  </a:cubicBezTo>
                  <a:cubicBezTo>
                    <a:pt x="632850" y="321371"/>
                    <a:pt x="632850" y="321371"/>
                    <a:pt x="632850" y="321371"/>
                  </a:cubicBezTo>
                  <a:cubicBezTo>
                    <a:pt x="632850" y="321371"/>
                    <a:pt x="639616" y="324753"/>
                    <a:pt x="653147" y="324753"/>
                  </a:cubicBezTo>
                  <a:cubicBezTo>
                    <a:pt x="666679" y="324753"/>
                    <a:pt x="690359" y="304456"/>
                    <a:pt x="690359" y="304456"/>
                  </a:cubicBezTo>
                  <a:cubicBezTo>
                    <a:pt x="690359" y="304456"/>
                    <a:pt x="710656" y="307839"/>
                    <a:pt x="737718" y="294308"/>
                  </a:cubicBezTo>
                  <a:cubicBezTo>
                    <a:pt x="764781" y="280776"/>
                    <a:pt x="761398" y="263862"/>
                    <a:pt x="761398" y="263862"/>
                  </a:cubicBezTo>
                  <a:cubicBezTo>
                    <a:pt x="761398" y="263862"/>
                    <a:pt x="771547" y="280776"/>
                    <a:pt x="795227" y="277393"/>
                  </a:cubicBezTo>
                  <a:cubicBezTo>
                    <a:pt x="818907" y="277393"/>
                    <a:pt x="835821" y="250331"/>
                    <a:pt x="842587" y="240182"/>
                  </a:cubicBezTo>
                  <a:cubicBezTo>
                    <a:pt x="849352" y="230034"/>
                    <a:pt x="849352" y="230034"/>
                    <a:pt x="849352" y="230034"/>
                  </a:cubicBezTo>
                  <a:cubicBezTo>
                    <a:pt x="849352" y="230034"/>
                    <a:pt x="876415" y="67657"/>
                    <a:pt x="829055" y="0"/>
                  </a:cubicBezTo>
                  <a:close/>
                  <a:moveTo>
                    <a:pt x="318245" y="196205"/>
                  </a:moveTo>
                  <a:cubicBezTo>
                    <a:pt x="321628" y="199588"/>
                    <a:pt x="325011" y="206354"/>
                    <a:pt x="328394" y="209736"/>
                  </a:cubicBezTo>
                  <a:cubicBezTo>
                    <a:pt x="325011" y="206354"/>
                    <a:pt x="318245" y="199588"/>
                    <a:pt x="318245" y="196205"/>
                  </a:cubicBezTo>
                  <a:cubicBezTo>
                    <a:pt x="314862" y="196205"/>
                    <a:pt x="314862" y="192822"/>
                    <a:pt x="311479" y="192822"/>
                  </a:cubicBezTo>
                  <a:cubicBezTo>
                    <a:pt x="311479" y="192822"/>
                    <a:pt x="314862" y="192822"/>
                    <a:pt x="318245" y="196205"/>
                  </a:cubicBezTo>
                  <a:close/>
                  <a:moveTo>
                    <a:pt x="301331" y="192822"/>
                  </a:moveTo>
                  <a:cubicBezTo>
                    <a:pt x="301331" y="192822"/>
                    <a:pt x="301331" y="192822"/>
                    <a:pt x="301331" y="192822"/>
                  </a:cubicBezTo>
                  <a:cubicBezTo>
                    <a:pt x="304714" y="192822"/>
                    <a:pt x="304714" y="192822"/>
                    <a:pt x="304714" y="192822"/>
                  </a:cubicBezTo>
                  <a:cubicBezTo>
                    <a:pt x="304714" y="192822"/>
                    <a:pt x="308097" y="196205"/>
                    <a:pt x="308097" y="196205"/>
                  </a:cubicBezTo>
                  <a:cubicBezTo>
                    <a:pt x="311479" y="199588"/>
                    <a:pt x="311479" y="202971"/>
                    <a:pt x="314862" y="202971"/>
                  </a:cubicBezTo>
                  <a:cubicBezTo>
                    <a:pt x="318245" y="206354"/>
                    <a:pt x="318245" y="209736"/>
                    <a:pt x="318245" y="213119"/>
                  </a:cubicBezTo>
                  <a:cubicBezTo>
                    <a:pt x="318245" y="209736"/>
                    <a:pt x="314862" y="206354"/>
                    <a:pt x="314862" y="202971"/>
                  </a:cubicBezTo>
                  <a:cubicBezTo>
                    <a:pt x="311479" y="199588"/>
                    <a:pt x="311479" y="196205"/>
                    <a:pt x="308097" y="196205"/>
                  </a:cubicBezTo>
                  <a:cubicBezTo>
                    <a:pt x="308097" y="196205"/>
                    <a:pt x="304714" y="192822"/>
                    <a:pt x="304714" y="192822"/>
                  </a:cubicBezTo>
                  <a:cubicBezTo>
                    <a:pt x="304714" y="196205"/>
                    <a:pt x="304714" y="192822"/>
                    <a:pt x="301331" y="192822"/>
                  </a:cubicBezTo>
                  <a:cubicBezTo>
                    <a:pt x="301331" y="192822"/>
                    <a:pt x="301331" y="192822"/>
                    <a:pt x="301331" y="192822"/>
                  </a:cubicBezTo>
                  <a:cubicBezTo>
                    <a:pt x="301331" y="192822"/>
                    <a:pt x="301331" y="192822"/>
                    <a:pt x="301331" y="192822"/>
                  </a:cubicBezTo>
                  <a:cubicBezTo>
                    <a:pt x="301331" y="192822"/>
                    <a:pt x="301331" y="192822"/>
                    <a:pt x="301331" y="192822"/>
                  </a:cubicBezTo>
                  <a:close/>
                  <a:moveTo>
                    <a:pt x="297948" y="196205"/>
                  </a:moveTo>
                  <a:cubicBezTo>
                    <a:pt x="301331" y="196205"/>
                    <a:pt x="301331" y="199588"/>
                    <a:pt x="304714" y="199588"/>
                  </a:cubicBezTo>
                  <a:cubicBezTo>
                    <a:pt x="308097" y="202971"/>
                    <a:pt x="311479" y="206354"/>
                    <a:pt x="311479" y="206354"/>
                  </a:cubicBezTo>
                  <a:cubicBezTo>
                    <a:pt x="314862" y="209736"/>
                    <a:pt x="314862" y="213119"/>
                    <a:pt x="318245" y="216502"/>
                  </a:cubicBezTo>
                  <a:cubicBezTo>
                    <a:pt x="318245" y="213119"/>
                    <a:pt x="314862" y="209736"/>
                    <a:pt x="311479" y="206354"/>
                  </a:cubicBezTo>
                  <a:cubicBezTo>
                    <a:pt x="308097" y="202971"/>
                    <a:pt x="304714" y="199588"/>
                    <a:pt x="301331" y="199588"/>
                  </a:cubicBezTo>
                  <a:cubicBezTo>
                    <a:pt x="301331" y="199588"/>
                    <a:pt x="301331" y="196205"/>
                    <a:pt x="297948" y="196205"/>
                  </a:cubicBezTo>
                  <a:cubicBezTo>
                    <a:pt x="294565" y="196205"/>
                    <a:pt x="294565" y="196205"/>
                    <a:pt x="291182" y="196205"/>
                  </a:cubicBezTo>
                  <a:cubicBezTo>
                    <a:pt x="294565" y="192822"/>
                    <a:pt x="297948" y="196205"/>
                    <a:pt x="297948" y="196205"/>
                  </a:cubicBezTo>
                  <a:close/>
                  <a:moveTo>
                    <a:pt x="267502" y="199588"/>
                  </a:moveTo>
                  <a:cubicBezTo>
                    <a:pt x="270885" y="199588"/>
                    <a:pt x="274268" y="199588"/>
                    <a:pt x="277651" y="199588"/>
                  </a:cubicBezTo>
                  <a:cubicBezTo>
                    <a:pt x="284417" y="199588"/>
                    <a:pt x="291182" y="202971"/>
                    <a:pt x="294565" y="202971"/>
                  </a:cubicBezTo>
                  <a:cubicBezTo>
                    <a:pt x="301331" y="206354"/>
                    <a:pt x="304714" y="209736"/>
                    <a:pt x="308097" y="213119"/>
                  </a:cubicBezTo>
                  <a:cubicBezTo>
                    <a:pt x="304714" y="206354"/>
                    <a:pt x="297948" y="206354"/>
                    <a:pt x="294565" y="202971"/>
                  </a:cubicBezTo>
                  <a:cubicBezTo>
                    <a:pt x="287800" y="199588"/>
                    <a:pt x="281034" y="199588"/>
                    <a:pt x="277651" y="199588"/>
                  </a:cubicBezTo>
                  <a:cubicBezTo>
                    <a:pt x="274268" y="199588"/>
                    <a:pt x="270885" y="199588"/>
                    <a:pt x="267502" y="199588"/>
                  </a:cubicBezTo>
                  <a:cubicBezTo>
                    <a:pt x="264120" y="199588"/>
                    <a:pt x="260737" y="199588"/>
                    <a:pt x="260737" y="196205"/>
                  </a:cubicBezTo>
                  <a:cubicBezTo>
                    <a:pt x="260737" y="196205"/>
                    <a:pt x="264120" y="196205"/>
                    <a:pt x="267502" y="199588"/>
                  </a:cubicBezTo>
                  <a:close/>
                  <a:moveTo>
                    <a:pt x="240440" y="192822"/>
                  </a:moveTo>
                  <a:cubicBezTo>
                    <a:pt x="240440" y="192822"/>
                    <a:pt x="243823" y="192822"/>
                    <a:pt x="243823" y="192822"/>
                  </a:cubicBezTo>
                  <a:cubicBezTo>
                    <a:pt x="243823" y="192822"/>
                    <a:pt x="247205" y="192822"/>
                    <a:pt x="247205" y="192822"/>
                  </a:cubicBezTo>
                  <a:cubicBezTo>
                    <a:pt x="247205" y="196205"/>
                    <a:pt x="247205" y="196205"/>
                    <a:pt x="240440" y="192822"/>
                  </a:cubicBezTo>
                  <a:cubicBezTo>
                    <a:pt x="243823" y="192822"/>
                    <a:pt x="243823" y="192822"/>
                    <a:pt x="240440" y="192822"/>
                  </a:cubicBezTo>
                  <a:cubicBezTo>
                    <a:pt x="243823" y="196205"/>
                    <a:pt x="250588" y="199588"/>
                    <a:pt x="253971" y="199588"/>
                  </a:cubicBezTo>
                  <a:cubicBezTo>
                    <a:pt x="267502" y="206354"/>
                    <a:pt x="284417" y="206354"/>
                    <a:pt x="297948" y="206354"/>
                  </a:cubicBezTo>
                  <a:cubicBezTo>
                    <a:pt x="281034" y="206354"/>
                    <a:pt x="267502" y="206354"/>
                    <a:pt x="253971" y="199588"/>
                  </a:cubicBezTo>
                  <a:cubicBezTo>
                    <a:pt x="250588" y="199588"/>
                    <a:pt x="243823" y="196205"/>
                    <a:pt x="240440" y="192822"/>
                  </a:cubicBezTo>
                  <a:lnTo>
                    <a:pt x="240440" y="192822"/>
                  </a:lnTo>
                  <a:lnTo>
                    <a:pt x="240440" y="192822"/>
                  </a:lnTo>
                  <a:close/>
                  <a:moveTo>
                    <a:pt x="243823" y="202971"/>
                  </a:moveTo>
                  <a:cubicBezTo>
                    <a:pt x="247205" y="206354"/>
                    <a:pt x="250588" y="206354"/>
                    <a:pt x="253971" y="206354"/>
                  </a:cubicBezTo>
                  <a:cubicBezTo>
                    <a:pt x="267502" y="213119"/>
                    <a:pt x="284417" y="213119"/>
                    <a:pt x="301331" y="213119"/>
                  </a:cubicBezTo>
                  <a:cubicBezTo>
                    <a:pt x="284417" y="213119"/>
                    <a:pt x="270885" y="213119"/>
                    <a:pt x="253971" y="206354"/>
                  </a:cubicBezTo>
                  <a:cubicBezTo>
                    <a:pt x="250588" y="206354"/>
                    <a:pt x="247205" y="206354"/>
                    <a:pt x="243823" y="202971"/>
                  </a:cubicBezTo>
                  <a:cubicBezTo>
                    <a:pt x="240440" y="202971"/>
                    <a:pt x="237057" y="199588"/>
                    <a:pt x="233674" y="196205"/>
                  </a:cubicBezTo>
                  <a:cubicBezTo>
                    <a:pt x="237057" y="199588"/>
                    <a:pt x="240440" y="199588"/>
                    <a:pt x="243823" y="202971"/>
                  </a:cubicBezTo>
                  <a:close/>
                  <a:moveTo>
                    <a:pt x="169400" y="213119"/>
                  </a:moveTo>
                  <a:cubicBezTo>
                    <a:pt x="169400" y="213119"/>
                    <a:pt x="172783" y="213119"/>
                    <a:pt x="172783" y="216502"/>
                  </a:cubicBezTo>
                  <a:cubicBezTo>
                    <a:pt x="172783" y="216502"/>
                    <a:pt x="169400" y="216502"/>
                    <a:pt x="169400" y="213119"/>
                  </a:cubicBezTo>
                  <a:cubicBezTo>
                    <a:pt x="172783" y="216502"/>
                    <a:pt x="172783" y="219885"/>
                    <a:pt x="176166" y="219885"/>
                  </a:cubicBezTo>
                  <a:cubicBezTo>
                    <a:pt x="179548" y="219885"/>
                    <a:pt x="182931" y="223268"/>
                    <a:pt x="186314" y="219885"/>
                  </a:cubicBezTo>
                  <a:cubicBezTo>
                    <a:pt x="193080" y="219885"/>
                    <a:pt x="203228" y="216502"/>
                    <a:pt x="209994" y="213119"/>
                  </a:cubicBezTo>
                  <a:cubicBezTo>
                    <a:pt x="216760" y="209736"/>
                    <a:pt x="223525" y="206354"/>
                    <a:pt x="226908" y="202971"/>
                  </a:cubicBezTo>
                  <a:cubicBezTo>
                    <a:pt x="226908" y="202971"/>
                    <a:pt x="226908" y="202971"/>
                    <a:pt x="226908" y="202971"/>
                  </a:cubicBezTo>
                  <a:cubicBezTo>
                    <a:pt x="226908" y="202971"/>
                    <a:pt x="226908" y="202971"/>
                    <a:pt x="226908" y="202971"/>
                  </a:cubicBezTo>
                  <a:cubicBezTo>
                    <a:pt x="226908" y="202971"/>
                    <a:pt x="230291" y="202971"/>
                    <a:pt x="230291" y="199588"/>
                  </a:cubicBezTo>
                  <a:cubicBezTo>
                    <a:pt x="230291" y="199588"/>
                    <a:pt x="226908" y="202971"/>
                    <a:pt x="226908" y="202971"/>
                  </a:cubicBezTo>
                  <a:cubicBezTo>
                    <a:pt x="220143" y="209736"/>
                    <a:pt x="216760" y="216502"/>
                    <a:pt x="206611" y="219885"/>
                  </a:cubicBezTo>
                  <a:cubicBezTo>
                    <a:pt x="203228" y="219885"/>
                    <a:pt x="199845" y="223268"/>
                    <a:pt x="196463" y="223268"/>
                  </a:cubicBezTo>
                  <a:lnTo>
                    <a:pt x="196463" y="223268"/>
                  </a:lnTo>
                  <a:lnTo>
                    <a:pt x="196463" y="223268"/>
                  </a:lnTo>
                  <a:cubicBezTo>
                    <a:pt x="196463" y="223268"/>
                    <a:pt x="196463" y="223268"/>
                    <a:pt x="196463" y="223268"/>
                  </a:cubicBezTo>
                  <a:cubicBezTo>
                    <a:pt x="196463" y="223268"/>
                    <a:pt x="196463" y="223268"/>
                    <a:pt x="196463" y="223268"/>
                  </a:cubicBezTo>
                  <a:cubicBezTo>
                    <a:pt x="196463" y="223268"/>
                    <a:pt x="196463" y="223268"/>
                    <a:pt x="196463" y="223268"/>
                  </a:cubicBezTo>
                  <a:cubicBezTo>
                    <a:pt x="196463" y="223268"/>
                    <a:pt x="196463" y="223268"/>
                    <a:pt x="196463" y="223268"/>
                  </a:cubicBezTo>
                  <a:cubicBezTo>
                    <a:pt x="196463" y="223268"/>
                    <a:pt x="196463" y="223268"/>
                    <a:pt x="199845" y="223268"/>
                  </a:cubicBezTo>
                  <a:cubicBezTo>
                    <a:pt x="199845" y="223268"/>
                    <a:pt x="199845" y="223268"/>
                    <a:pt x="196463" y="223268"/>
                  </a:cubicBezTo>
                  <a:cubicBezTo>
                    <a:pt x="196463" y="223268"/>
                    <a:pt x="196463" y="223268"/>
                    <a:pt x="196463" y="223268"/>
                  </a:cubicBezTo>
                  <a:cubicBezTo>
                    <a:pt x="196463" y="223268"/>
                    <a:pt x="196463" y="223268"/>
                    <a:pt x="196463" y="223268"/>
                  </a:cubicBezTo>
                  <a:cubicBezTo>
                    <a:pt x="199845" y="223268"/>
                    <a:pt x="203228" y="219885"/>
                    <a:pt x="203228" y="219885"/>
                  </a:cubicBezTo>
                  <a:cubicBezTo>
                    <a:pt x="209994" y="216502"/>
                    <a:pt x="216760" y="209736"/>
                    <a:pt x="223525" y="206354"/>
                  </a:cubicBezTo>
                  <a:cubicBezTo>
                    <a:pt x="216760" y="209736"/>
                    <a:pt x="213377" y="213119"/>
                    <a:pt x="206611" y="216502"/>
                  </a:cubicBezTo>
                  <a:cubicBezTo>
                    <a:pt x="203228" y="219885"/>
                    <a:pt x="193080" y="223268"/>
                    <a:pt x="186314" y="223268"/>
                  </a:cubicBezTo>
                  <a:cubicBezTo>
                    <a:pt x="182931" y="223268"/>
                    <a:pt x="179548" y="223268"/>
                    <a:pt x="176166" y="219885"/>
                  </a:cubicBezTo>
                  <a:cubicBezTo>
                    <a:pt x="172783" y="219885"/>
                    <a:pt x="169400" y="216502"/>
                    <a:pt x="169400" y="213119"/>
                  </a:cubicBezTo>
                  <a:lnTo>
                    <a:pt x="169400" y="213119"/>
                  </a:lnTo>
                  <a:lnTo>
                    <a:pt x="169400" y="213119"/>
                  </a:lnTo>
                  <a:close/>
                  <a:moveTo>
                    <a:pt x="216760" y="219885"/>
                  </a:moveTo>
                  <a:cubicBezTo>
                    <a:pt x="213377" y="219885"/>
                    <a:pt x="213377" y="223268"/>
                    <a:pt x="209994" y="223268"/>
                  </a:cubicBezTo>
                  <a:lnTo>
                    <a:pt x="209994" y="223268"/>
                  </a:lnTo>
                  <a:lnTo>
                    <a:pt x="209994" y="223268"/>
                  </a:lnTo>
                  <a:cubicBezTo>
                    <a:pt x="209994" y="223268"/>
                    <a:pt x="209994" y="223268"/>
                    <a:pt x="209994" y="223268"/>
                  </a:cubicBezTo>
                  <a:cubicBezTo>
                    <a:pt x="209994" y="223268"/>
                    <a:pt x="209994" y="223268"/>
                    <a:pt x="209994" y="223268"/>
                  </a:cubicBezTo>
                  <a:cubicBezTo>
                    <a:pt x="209994" y="223268"/>
                    <a:pt x="209994" y="223268"/>
                    <a:pt x="209994" y="223268"/>
                  </a:cubicBezTo>
                  <a:cubicBezTo>
                    <a:pt x="209994" y="223268"/>
                    <a:pt x="209994" y="223268"/>
                    <a:pt x="209994" y="223268"/>
                  </a:cubicBezTo>
                  <a:cubicBezTo>
                    <a:pt x="209994" y="223268"/>
                    <a:pt x="209994" y="223268"/>
                    <a:pt x="209994" y="223268"/>
                  </a:cubicBezTo>
                  <a:cubicBezTo>
                    <a:pt x="209994" y="219885"/>
                    <a:pt x="213377" y="219885"/>
                    <a:pt x="216760" y="219885"/>
                  </a:cubicBezTo>
                  <a:cubicBezTo>
                    <a:pt x="223525" y="213119"/>
                    <a:pt x="226908" y="209736"/>
                    <a:pt x="233674" y="202971"/>
                  </a:cubicBezTo>
                  <a:cubicBezTo>
                    <a:pt x="226908" y="209736"/>
                    <a:pt x="220143" y="216502"/>
                    <a:pt x="216760" y="219885"/>
                  </a:cubicBezTo>
                  <a:close/>
                  <a:moveTo>
                    <a:pt x="233674" y="206354"/>
                  </a:moveTo>
                  <a:cubicBezTo>
                    <a:pt x="230291" y="213119"/>
                    <a:pt x="226908" y="216502"/>
                    <a:pt x="223525" y="219885"/>
                  </a:cubicBezTo>
                  <a:cubicBezTo>
                    <a:pt x="220143" y="219885"/>
                    <a:pt x="220143" y="223268"/>
                    <a:pt x="216760" y="223268"/>
                  </a:cubicBezTo>
                  <a:cubicBezTo>
                    <a:pt x="220143" y="219885"/>
                    <a:pt x="220143" y="219885"/>
                    <a:pt x="223525" y="216502"/>
                  </a:cubicBezTo>
                  <a:cubicBezTo>
                    <a:pt x="226908" y="213119"/>
                    <a:pt x="230291" y="209736"/>
                    <a:pt x="233674" y="206354"/>
                  </a:cubicBezTo>
                  <a:close/>
                  <a:moveTo>
                    <a:pt x="125423" y="226651"/>
                  </a:moveTo>
                  <a:cubicBezTo>
                    <a:pt x="128806" y="230034"/>
                    <a:pt x="128806" y="230034"/>
                    <a:pt x="132189" y="230034"/>
                  </a:cubicBezTo>
                  <a:cubicBezTo>
                    <a:pt x="128806" y="233417"/>
                    <a:pt x="125423" y="230034"/>
                    <a:pt x="125423" y="226651"/>
                  </a:cubicBezTo>
                  <a:cubicBezTo>
                    <a:pt x="122040" y="230034"/>
                    <a:pt x="122040" y="226651"/>
                    <a:pt x="125423" y="226651"/>
                  </a:cubicBezTo>
                  <a:cubicBezTo>
                    <a:pt x="122040" y="226651"/>
                    <a:pt x="125423" y="226651"/>
                    <a:pt x="125423" y="226651"/>
                  </a:cubicBezTo>
                  <a:close/>
                  <a:moveTo>
                    <a:pt x="115274" y="226651"/>
                  </a:moveTo>
                  <a:cubicBezTo>
                    <a:pt x="115274" y="230034"/>
                    <a:pt x="115274" y="230034"/>
                    <a:pt x="118657" y="230034"/>
                  </a:cubicBezTo>
                  <a:cubicBezTo>
                    <a:pt x="118657" y="233417"/>
                    <a:pt x="122040" y="233417"/>
                    <a:pt x="125423" y="233417"/>
                  </a:cubicBezTo>
                  <a:cubicBezTo>
                    <a:pt x="122040" y="233417"/>
                    <a:pt x="122040" y="233417"/>
                    <a:pt x="118657" y="233417"/>
                  </a:cubicBezTo>
                  <a:cubicBezTo>
                    <a:pt x="115274" y="233417"/>
                    <a:pt x="115274" y="233417"/>
                    <a:pt x="115274" y="230034"/>
                  </a:cubicBezTo>
                  <a:cubicBezTo>
                    <a:pt x="115274" y="230034"/>
                    <a:pt x="115274" y="230034"/>
                    <a:pt x="115274" y="226651"/>
                  </a:cubicBezTo>
                  <a:close/>
                  <a:moveTo>
                    <a:pt x="115274" y="233417"/>
                  </a:moveTo>
                  <a:cubicBezTo>
                    <a:pt x="118657" y="236799"/>
                    <a:pt x="118657" y="236799"/>
                    <a:pt x="122040" y="240182"/>
                  </a:cubicBezTo>
                  <a:cubicBezTo>
                    <a:pt x="118657" y="236799"/>
                    <a:pt x="115274" y="236799"/>
                    <a:pt x="115274" y="233417"/>
                  </a:cubicBezTo>
                  <a:cubicBezTo>
                    <a:pt x="111891" y="233417"/>
                    <a:pt x="111891" y="233417"/>
                    <a:pt x="111891" y="230034"/>
                  </a:cubicBezTo>
                  <a:cubicBezTo>
                    <a:pt x="111891" y="230034"/>
                    <a:pt x="111891" y="233417"/>
                    <a:pt x="115274" y="233417"/>
                  </a:cubicBezTo>
                  <a:close/>
                  <a:moveTo>
                    <a:pt x="34086" y="246948"/>
                  </a:moveTo>
                  <a:cubicBezTo>
                    <a:pt x="34086" y="246948"/>
                    <a:pt x="34086" y="246948"/>
                    <a:pt x="34086" y="246948"/>
                  </a:cubicBezTo>
                  <a:cubicBezTo>
                    <a:pt x="34086" y="246948"/>
                    <a:pt x="37469" y="246948"/>
                    <a:pt x="37469" y="246948"/>
                  </a:cubicBezTo>
                  <a:cubicBezTo>
                    <a:pt x="37469" y="246948"/>
                    <a:pt x="37469" y="246948"/>
                    <a:pt x="40852" y="246948"/>
                  </a:cubicBezTo>
                  <a:cubicBezTo>
                    <a:pt x="40852" y="246948"/>
                    <a:pt x="40852" y="246948"/>
                    <a:pt x="40852" y="246948"/>
                  </a:cubicBezTo>
                  <a:cubicBezTo>
                    <a:pt x="40852" y="246948"/>
                    <a:pt x="44234" y="246948"/>
                    <a:pt x="44234" y="246948"/>
                  </a:cubicBezTo>
                  <a:cubicBezTo>
                    <a:pt x="54383" y="246948"/>
                    <a:pt x="61149" y="243565"/>
                    <a:pt x="71297" y="240182"/>
                  </a:cubicBezTo>
                  <a:cubicBezTo>
                    <a:pt x="64532" y="243565"/>
                    <a:pt x="54383" y="246948"/>
                    <a:pt x="47617" y="246948"/>
                  </a:cubicBezTo>
                  <a:cubicBezTo>
                    <a:pt x="47617" y="246948"/>
                    <a:pt x="47617" y="250331"/>
                    <a:pt x="47617" y="250331"/>
                  </a:cubicBezTo>
                  <a:cubicBezTo>
                    <a:pt x="47617" y="250331"/>
                    <a:pt x="51000" y="250331"/>
                    <a:pt x="51000" y="250331"/>
                  </a:cubicBezTo>
                  <a:cubicBezTo>
                    <a:pt x="54383" y="250331"/>
                    <a:pt x="54383" y="250331"/>
                    <a:pt x="57766" y="250331"/>
                  </a:cubicBezTo>
                  <a:cubicBezTo>
                    <a:pt x="64532" y="250331"/>
                    <a:pt x="71297" y="246948"/>
                    <a:pt x="78063" y="243565"/>
                  </a:cubicBezTo>
                  <a:cubicBezTo>
                    <a:pt x="71297" y="246948"/>
                    <a:pt x="64532" y="250331"/>
                    <a:pt x="57766" y="250331"/>
                  </a:cubicBezTo>
                  <a:cubicBezTo>
                    <a:pt x="54383" y="250331"/>
                    <a:pt x="54383" y="250331"/>
                    <a:pt x="51000" y="250331"/>
                  </a:cubicBezTo>
                  <a:cubicBezTo>
                    <a:pt x="51000" y="250331"/>
                    <a:pt x="47617" y="250331"/>
                    <a:pt x="47617" y="250331"/>
                  </a:cubicBezTo>
                  <a:cubicBezTo>
                    <a:pt x="47617" y="250331"/>
                    <a:pt x="47617" y="250331"/>
                    <a:pt x="47617" y="250331"/>
                  </a:cubicBezTo>
                  <a:cubicBezTo>
                    <a:pt x="47617" y="250331"/>
                    <a:pt x="47617" y="250331"/>
                    <a:pt x="47617" y="250331"/>
                  </a:cubicBezTo>
                  <a:cubicBezTo>
                    <a:pt x="47617" y="250331"/>
                    <a:pt x="47617" y="250331"/>
                    <a:pt x="44234" y="250331"/>
                  </a:cubicBezTo>
                  <a:cubicBezTo>
                    <a:pt x="40852" y="250331"/>
                    <a:pt x="37469" y="250331"/>
                    <a:pt x="34086" y="246948"/>
                  </a:cubicBezTo>
                  <a:lnTo>
                    <a:pt x="34086" y="246948"/>
                  </a:lnTo>
                  <a:close/>
                  <a:moveTo>
                    <a:pt x="94977" y="236799"/>
                  </a:moveTo>
                  <a:cubicBezTo>
                    <a:pt x="84829" y="240182"/>
                    <a:pt x="78063" y="246948"/>
                    <a:pt x="67914" y="253714"/>
                  </a:cubicBezTo>
                  <a:cubicBezTo>
                    <a:pt x="64532" y="253714"/>
                    <a:pt x="61149" y="253714"/>
                    <a:pt x="61149" y="257096"/>
                  </a:cubicBezTo>
                  <a:cubicBezTo>
                    <a:pt x="57766" y="257096"/>
                    <a:pt x="54383" y="257096"/>
                    <a:pt x="54383" y="253714"/>
                  </a:cubicBezTo>
                  <a:cubicBezTo>
                    <a:pt x="57766" y="253714"/>
                    <a:pt x="57766" y="253714"/>
                    <a:pt x="61149" y="253714"/>
                  </a:cubicBezTo>
                  <a:cubicBezTo>
                    <a:pt x="64532" y="253714"/>
                    <a:pt x="64532" y="253714"/>
                    <a:pt x="67914" y="250331"/>
                  </a:cubicBezTo>
                  <a:cubicBezTo>
                    <a:pt x="78063" y="246948"/>
                    <a:pt x="84829" y="240182"/>
                    <a:pt x="94977" y="236799"/>
                  </a:cubicBezTo>
                  <a:close/>
                  <a:moveTo>
                    <a:pt x="274268" y="230034"/>
                  </a:moveTo>
                  <a:cubicBezTo>
                    <a:pt x="257354" y="230034"/>
                    <a:pt x="240440" y="233417"/>
                    <a:pt x="223525" y="236799"/>
                  </a:cubicBezTo>
                  <a:cubicBezTo>
                    <a:pt x="189697" y="243565"/>
                    <a:pt x="155868" y="253714"/>
                    <a:pt x="122040" y="260479"/>
                  </a:cubicBezTo>
                  <a:cubicBezTo>
                    <a:pt x="111891" y="260479"/>
                    <a:pt x="105126" y="263862"/>
                    <a:pt x="94977" y="263862"/>
                  </a:cubicBezTo>
                  <a:lnTo>
                    <a:pt x="81446" y="263862"/>
                  </a:lnTo>
                  <a:cubicBezTo>
                    <a:pt x="78063" y="263862"/>
                    <a:pt x="71297" y="263862"/>
                    <a:pt x="67914" y="263862"/>
                  </a:cubicBezTo>
                  <a:cubicBezTo>
                    <a:pt x="57766" y="263862"/>
                    <a:pt x="51000" y="263862"/>
                    <a:pt x="40852" y="260479"/>
                  </a:cubicBezTo>
                  <a:cubicBezTo>
                    <a:pt x="37469" y="260479"/>
                    <a:pt x="30703" y="257096"/>
                    <a:pt x="27320" y="257096"/>
                  </a:cubicBezTo>
                  <a:cubicBezTo>
                    <a:pt x="23937" y="257096"/>
                    <a:pt x="20555" y="253714"/>
                    <a:pt x="17172" y="250331"/>
                  </a:cubicBezTo>
                  <a:cubicBezTo>
                    <a:pt x="20555" y="253714"/>
                    <a:pt x="23937" y="253714"/>
                    <a:pt x="27320" y="257096"/>
                  </a:cubicBezTo>
                  <a:cubicBezTo>
                    <a:pt x="30703" y="257096"/>
                    <a:pt x="34086" y="260479"/>
                    <a:pt x="40852" y="260479"/>
                  </a:cubicBezTo>
                  <a:cubicBezTo>
                    <a:pt x="51000" y="260479"/>
                    <a:pt x="57766" y="260479"/>
                    <a:pt x="67914" y="260479"/>
                  </a:cubicBezTo>
                  <a:cubicBezTo>
                    <a:pt x="71297" y="260479"/>
                    <a:pt x="78063" y="260479"/>
                    <a:pt x="81446" y="260479"/>
                  </a:cubicBezTo>
                  <a:lnTo>
                    <a:pt x="94977" y="260479"/>
                  </a:lnTo>
                  <a:cubicBezTo>
                    <a:pt x="105126" y="260479"/>
                    <a:pt x="111891" y="257096"/>
                    <a:pt x="118657" y="257096"/>
                  </a:cubicBezTo>
                  <a:cubicBezTo>
                    <a:pt x="152486" y="250331"/>
                    <a:pt x="186314" y="243565"/>
                    <a:pt x="220143" y="236799"/>
                  </a:cubicBezTo>
                  <a:cubicBezTo>
                    <a:pt x="240440" y="230034"/>
                    <a:pt x="257354" y="226651"/>
                    <a:pt x="274268" y="230034"/>
                  </a:cubicBezTo>
                  <a:cubicBezTo>
                    <a:pt x="291182" y="226651"/>
                    <a:pt x="308097" y="230034"/>
                    <a:pt x="325011" y="233417"/>
                  </a:cubicBezTo>
                  <a:cubicBezTo>
                    <a:pt x="308097" y="230034"/>
                    <a:pt x="291182" y="230034"/>
                    <a:pt x="274268" y="230034"/>
                  </a:cubicBezTo>
                  <a:close/>
                  <a:moveTo>
                    <a:pt x="311479" y="548021"/>
                  </a:moveTo>
                  <a:cubicBezTo>
                    <a:pt x="304714" y="548021"/>
                    <a:pt x="301331" y="544639"/>
                    <a:pt x="294565" y="544639"/>
                  </a:cubicBezTo>
                  <a:cubicBezTo>
                    <a:pt x="291182" y="541256"/>
                    <a:pt x="291182" y="541256"/>
                    <a:pt x="287800" y="537873"/>
                  </a:cubicBezTo>
                  <a:cubicBezTo>
                    <a:pt x="287800" y="537873"/>
                    <a:pt x="287800" y="534490"/>
                    <a:pt x="284417" y="534490"/>
                  </a:cubicBezTo>
                  <a:lnTo>
                    <a:pt x="284417" y="531107"/>
                  </a:lnTo>
                  <a:lnTo>
                    <a:pt x="284417" y="531107"/>
                  </a:lnTo>
                  <a:cubicBezTo>
                    <a:pt x="284417" y="531107"/>
                    <a:pt x="284417" y="531107"/>
                    <a:pt x="284417" y="531107"/>
                  </a:cubicBezTo>
                  <a:cubicBezTo>
                    <a:pt x="284417" y="531107"/>
                    <a:pt x="284417" y="531107"/>
                    <a:pt x="284417" y="531107"/>
                  </a:cubicBezTo>
                  <a:cubicBezTo>
                    <a:pt x="284417" y="531107"/>
                    <a:pt x="284417" y="531107"/>
                    <a:pt x="284417" y="531107"/>
                  </a:cubicBezTo>
                  <a:cubicBezTo>
                    <a:pt x="284417" y="531107"/>
                    <a:pt x="284417" y="531107"/>
                    <a:pt x="284417" y="531107"/>
                  </a:cubicBezTo>
                  <a:cubicBezTo>
                    <a:pt x="284417" y="531107"/>
                    <a:pt x="284417" y="531107"/>
                    <a:pt x="284417" y="531107"/>
                  </a:cubicBezTo>
                  <a:lnTo>
                    <a:pt x="284417" y="531107"/>
                  </a:lnTo>
                  <a:lnTo>
                    <a:pt x="284417" y="531107"/>
                  </a:lnTo>
                  <a:lnTo>
                    <a:pt x="284417" y="531107"/>
                  </a:lnTo>
                  <a:lnTo>
                    <a:pt x="287800" y="531107"/>
                  </a:lnTo>
                  <a:cubicBezTo>
                    <a:pt x="287800" y="531107"/>
                    <a:pt x="291182" y="531107"/>
                    <a:pt x="291182" y="534490"/>
                  </a:cubicBezTo>
                  <a:cubicBezTo>
                    <a:pt x="294565" y="534490"/>
                    <a:pt x="294565" y="537873"/>
                    <a:pt x="297948" y="537873"/>
                  </a:cubicBezTo>
                  <a:cubicBezTo>
                    <a:pt x="301331" y="541256"/>
                    <a:pt x="304714" y="544639"/>
                    <a:pt x="311479" y="544639"/>
                  </a:cubicBezTo>
                  <a:cubicBezTo>
                    <a:pt x="314862" y="544639"/>
                    <a:pt x="321628" y="544639"/>
                    <a:pt x="325011" y="544639"/>
                  </a:cubicBezTo>
                  <a:cubicBezTo>
                    <a:pt x="321628" y="548021"/>
                    <a:pt x="318245" y="551404"/>
                    <a:pt x="311479" y="548021"/>
                  </a:cubicBezTo>
                  <a:close/>
                  <a:moveTo>
                    <a:pt x="308097" y="510810"/>
                  </a:moveTo>
                  <a:cubicBezTo>
                    <a:pt x="308097" y="514193"/>
                    <a:pt x="311479" y="514193"/>
                    <a:pt x="311479" y="517576"/>
                  </a:cubicBezTo>
                  <a:cubicBezTo>
                    <a:pt x="314862" y="520959"/>
                    <a:pt x="314862" y="527724"/>
                    <a:pt x="318245" y="531107"/>
                  </a:cubicBezTo>
                  <a:cubicBezTo>
                    <a:pt x="314862" y="527724"/>
                    <a:pt x="311479" y="524341"/>
                    <a:pt x="308097" y="520959"/>
                  </a:cubicBezTo>
                  <a:cubicBezTo>
                    <a:pt x="311479" y="514193"/>
                    <a:pt x="311479" y="514193"/>
                    <a:pt x="308097" y="510810"/>
                  </a:cubicBezTo>
                  <a:close/>
                  <a:moveTo>
                    <a:pt x="325011" y="531107"/>
                  </a:moveTo>
                  <a:cubicBezTo>
                    <a:pt x="321628" y="527724"/>
                    <a:pt x="321628" y="524341"/>
                    <a:pt x="321628" y="524341"/>
                  </a:cubicBezTo>
                  <a:lnTo>
                    <a:pt x="318245" y="517576"/>
                  </a:lnTo>
                  <a:lnTo>
                    <a:pt x="318245" y="517576"/>
                  </a:lnTo>
                  <a:cubicBezTo>
                    <a:pt x="318245" y="517576"/>
                    <a:pt x="318245" y="517576"/>
                    <a:pt x="318245" y="517576"/>
                  </a:cubicBezTo>
                  <a:cubicBezTo>
                    <a:pt x="318245" y="517576"/>
                    <a:pt x="318245" y="517576"/>
                    <a:pt x="318245" y="517576"/>
                  </a:cubicBezTo>
                  <a:lnTo>
                    <a:pt x="318245" y="517576"/>
                  </a:lnTo>
                  <a:lnTo>
                    <a:pt x="318245" y="520959"/>
                  </a:lnTo>
                  <a:lnTo>
                    <a:pt x="321628" y="524341"/>
                  </a:lnTo>
                  <a:cubicBezTo>
                    <a:pt x="321628" y="524341"/>
                    <a:pt x="325011" y="527724"/>
                    <a:pt x="325011" y="531107"/>
                  </a:cubicBezTo>
                  <a:cubicBezTo>
                    <a:pt x="328394" y="534490"/>
                    <a:pt x="328394" y="537873"/>
                    <a:pt x="331777" y="537873"/>
                  </a:cubicBezTo>
                  <a:cubicBezTo>
                    <a:pt x="328394" y="537873"/>
                    <a:pt x="325011" y="534490"/>
                    <a:pt x="325011" y="531107"/>
                  </a:cubicBezTo>
                  <a:close/>
                  <a:moveTo>
                    <a:pt x="341925" y="517576"/>
                  </a:moveTo>
                  <a:cubicBezTo>
                    <a:pt x="338542" y="520959"/>
                    <a:pt x="338542" y="524341"/>
                    <a:pt x="335159" y="524341"/>
                  </a:cubicBezTo>
                  <a:cubicBezTo>
                    <a:pt x="335159" y="527724"/>
                    <a:pt x="331777" y="531107"/>
                    <a:pt x="331777" y="534490"/>
                  </a:cubicBezTo>
                  <a:lnTo>
                    <a:pt x="331777" y="537873"/>
                  </a:lnTo>
                  <a:lnTo>
                    <a:pt x="331777" y="537873"/>
                  </a:lnTo>
                  <a:cubicBezTo>
                    <a:pt x="331777" y="537873"/>
                    <a:pt x="331777" y="537873"/>
                    <a:pt x="331777" y="537873"/>
                  </a:cubicBezTo>
                  <a:cubicBezTo>
                    <a:pt x="331777" y="537873"/>
                    <a:pt x="331777" y="537873"/>
                    <a:pt x="331777" y="537873"/>
                  </a:cubicBezTo>
                  <a:cubicBezTo>
                    <a:pt x="331777" y="537873"/>
                    <a:pt x="331777" y="537873"/>
                    <a:pt x="331777" y="537873"/>
                  </a:cubicBezTo>
                  <a:cubicBezTo>
                    <a:pt x="331777" y="537873"/>
                    <a:pt x="335159" y="541256"/>
                    <a:pt x="335159" y="541256"/>
                  </a:cubicBezTo>
                  <a:cubicBezTo>
                    <a:pt x="331777" y="541256"/>
                    <a:pt x="331777" y="537873"/>
                    <a:pt x="331777" y="537873"/>
                  </a:cubicBezTo>
                  <a:cubicBezTo>
                    <a:pt x="331777" y="537873"/>
                    <a:pt x="331777" y="537873"/>
                    <a:pt x="331777" y="537873"/>
                  </a:cubicBezTo>
                  <a:cubicBezTo>
                    <a:pt x="331777" y="537873"/>
                    <a:pt x="331777" y="537873"/>
                    <a:pt x="331777" y="541256"/>
                  </a:cubicBezTo>
                  <a:lnTo>
                    <a:pt x="331777" y="541256"/>
                  </a:lnTo>
                  <a:lnTo>
                    <a:pt x="331777" y="541256"/>
                  </a:lnTo>
                  <a:lnTo>
                    <a:pt x="331777" y="541256"/>
                  </a:lnTo>
                  <a:lnTo>
                    <a:pt x="331777" y="537873"/>
                  </a:lnTo>
                  <a:lnTo>
                    <a:pt x="331777" y="537873"/>
                  </a:lnTo>
                  <a:lnTo>
                    <a:pt x="331777" y="537873"/>
                  </a:lnTo>
                  <a:cubicBezTo>
                    <a:pt x="335159" y="534490"/>
                    <a:pt x="335159" y="531107"/>
                    <a:pt x="335159" y="527724"/>
                  </a:cubicBezTo>
                  <a:cubicBezTo>
                    <a:pt x="338542" y="520959"/>
                    <a:pt x="341925" y="517576"/>
                    <a:pt x="341925" y="517576"/>
                  </a:cubicBezTo>
                  <a:close/>
                  <a:moveTo>
                    <a:pt x="372371" y="328136"/>
                  </a:moveTo>
                  <a:cubicBezTo>
                    <a:pt x="372371" y="328136"/>
                    <a:pt x="375754" y="328136"/>
                    <a:pt x="372371" y="328136"/>
                  </a:cubicBezTo>
                  <a:cubicBezTo>
                    <a:pt x="372371" y="328136"/>
                    <a:pt x="372371" y="328136"/>
                    <a:pt x="372371" y="328136"/>
                  </a:cubicBezTo>
                  <a:cubicBezTo>
                    <a:pt x="372371" y="328136"/>
                    <a:pt x="372371" y="328136"/>
                    <a:pt x="372371" y="328136"/>
                  </a:cubicBezTo>
                  <a:cubicBezTo>
                    <a:pt x="372371" y="328136"/>
                    <a:pt x="372371" y="328136"/>
                    <a:pt x="372371" y="328136"/>
                  </a:cubicBezTo>
                  <a:cubicBezTo>
                    <a:pt x="368988" y="331519"/>
                    <a:pt x="368988" y="334902"/>
                    <a:pt x="365605" y="334902"/>
                  </a:cubicBezTo>
                  <a:lnTo>
                    <a:pt x="365605" y="334902"/>
                  </a:lnTo>
                  <a:lnTo>
                    <a:pt x="365605" y="334902"/>
                  </a:lnTo>
                  <a:cubicBezTo>
                    <a:pt x="358839" y="341668"/>
                    <a:pt x="352074" y="351816"/>
                    <a:pt x="345308" y="358582"/>
                  </a:cubicBezTo>
                  <a:cubicBezTo>
                    <a:pt x="341925" y="368730"/>
                    <a:pt x="338542" y="378879"/>
                    <a:pt x="335159" y="389028"/>
                  </a:cubicBezTo>
                  <a:cubicBezTo>
                    <a:pt x="335159" y="395793"/>
                    <a:pt x="331777" y="399176"/>
                    <a:pt x="328394" y="405942"/>
                  </a:cubicBezTo>
                  <a:cubicBezTo>
                    <a:pt x="325011" y="409325"/>
                    <a:pt x="321628" y="416090"/>
                    <a:pt x="318245" y="419473"/>
                  </a:cubicBezTo>
                  <a:cubicBezTo>
                    <a:pt x="311479" y="429622"/>
                    <a:pt x="311479" y="443153"/>
                    <a:pt x="311479" y="453302"/>
                  </a:cubicBezTo>
                  <a:cubicBezTo>
                    <a:pt x="311479" y="466833"/>
                    <a:pt x="314862" y="476982"/>
                    <a:pt x="318245" y="490513"/>
                  </a:cubicBezTo>
                  <a:cubicBezTo>
                    <a:pt x="321628" y="500661"/>
                    <a:pt x="325011" y="510810"/>
                    <a:pt x="328394" y="517576"/>
                  </a:cubicBezTo>
                  <a:cubicBezTo>
                    <a:pt x="328394" y="514193"/>
                    <a:pt x="331777" y="507427"/>
                    <a:pt x="331777" y="504044"/>
                  </a:cubicBezTo>
                  <a:cubicBezTo>
                    <a:pt x="331777" y="507427"/>
                    <a:pt x="328394" y="514193"/>
                    <a:pt x="328394" y="517576"/>
                  </a:cubicBezTo>
                  <a:cubicBezTo>
                    <a:pt x="328394" y="517576"/>
                    <a:pt x="328394" y="520959"/>
                    <a:pt x="331777" y="520959"/>
                  </a:cubicBezTo>
                  <a:cubicBezTo>
                    <a:pt x="331777" y="520959"/>
                    <a:pt x="331777" y="517576"/>
                    <a:pt x="328394" y="517576"/>
                  </a:cubicBezTo>
                  <a:cubicBezTo>
                    <a:pt x="328394" y="517576"/>
                    <a:pt x="328394" y="520959"/>
                    <a:pt x="328394" y="520959"/>
                  </a:cubicBezTo>
                  <a:cubicBezTo>
                    <a:pt x="328394" y="520959"/>
                    <a:pt x="328394" y="524341"/>
                    <a:pt x="328394" y="524341"/>
                  </a:cubicBezTo>
                  <a:cubicBezTo>
                    <a:pt x="328394" y="524341"/>
                    <a:pt x="328394" y="524341"/>
                    <a:pt x="328394" y="527724"/>
                  </a:cubicBezTo>
                  <a:cubicBezTo>
                    <a:pt x="328394" y="527724"/>
                    <a:pt x="328394" y="531107"/>
                    <a:pt x="328394" y="531107"/>
                  </a:cubicBezTo>
                  <a:cubicBezTo>
                    <a:pt x="328394" y="531107"/>
                    <a:pt x="328394" y="531107"/>
                    <a:pt x="328394" y="527724"/>
                  </a:cubicBezTo>
                  <a:cubicBezTo>
                    <a:pt x="328394" y="527724"/>
                    <a:pt x="328394" y="527724"/>
                    <a:pt x="328394" y="524341"/>
                  </a:cubicBezTo>
                  <a:cubicBezTo>
                    <a:pt x="328394" y="524341"/>
                    <a:pt x="328394" y="520959"/>
                    <a:pt x="328394" y="520959"/>
                  </a:cubicBezTo>
                  <a:cubicBezTo>
                    <a:pt x="328394" y="520959"/>
                    <a:pt x="328394" y="517576"/>
                    <a:pt x="328394" y="517576"/>
                  </a:cubicBezTo>
                  <a:cubicBezTo>
                    <a:pt x="325011" y="507427"/>
                    <a:pt x="318245" y="500661"/>
                    <a:pt x="314862" y="490513"/>
                  </a:cubicBezTo>
                  <a:cubicBezTo>
                    <a:pt x="311479" y="480364"/>
                    <a:pt x="308097" y="466833"/>
                    <a:pt x="308097" y="453302"/>
                  </a:cubicBezTo>
                  <a:cubicBezTo>
                    <a:pt x="308097" y="439770"/>
                    <a:pt x="308097" y="429622"/>
                    <a:pt x="314862" y="416090"/>
                  </a:cubicBezTo>
                  <a:cubicBezTo>
                    <a:pt x="318245" y="409325"/>
                    <a:pt x="321628" y="405942"/>
                    <a:pt x="325011" y="402559"/>
                  </a:cubicBezTo>
                  <a:cubicBezTo>
                    <a:pt x="328394" y="399176"/>
                    <a:pt x="331777" y="392410"/>
                    <a:pt x="331777" y="385645"/>
                  </a:cubicBezTo>
                  <a:cubicBezTo>
                    <a:pt x="335159" y="375496"/>
                    <a:pt x="338542" y="365347"/>
                    <a:pt x="341925" y="355199"/>
                  </a:cubicBezTo>
                  <a:cubicBezTo>
                    <a:pt x="345308" y="345050"/>
                    <a:pt x="355456" y="338285"/>
                    <a:pt x="362222" y="331519"/>
                  </a:cubicBezTo>
                  <a:cubicBezTo>
                    <a:pt x="368988" y="331519"/>
                    <a:pt x="368988" y="331519"/>
                    <a:pt x="372371" y="328136"/>
                  </a:cubicBezTo>
                  <a:cubicBezTo>
                    <a:pt x="372371" y="328136"/>
                    <a:pt x="372371" y="328136"/>
                    <a:pt x="372371" y="328136"/>
                  </a:cubicBezTo>
                  <a:cubicBezTo>
                    <a:pt x="372371" y="328136"/>
                    <a:pt x="372371" y="328136"/>
                    <a:pt x="372371" y="328136"/>
                  </a:cubicBezTo>
                  <a:cubicBezTo>
                    <a:pt x="372371" y="328136"/>
                    <a:pt x="372371" y="328136"/>
                    <a:pt x="372371" y="328136"/>
                  </a:cubicBezTo>
                  <a:cubicBezTo>
                    <a:pt x="375754" y="328136"/>
                    <a:pt x="372371" y="328136"/>
                    <a:pt x="372371" y="328136"/>
                  </a:cubicBezTo>
                  <a:close/>
                  <a:moveTo>
                    <a:pt x="385902" y="304456"/>
                  </a:moveTo>
                  <a:cubicBezTo>
                    <a:pt x="385902" y="297690"/>
                    <a:pt x="382519" y="294308"/>
                    <a:pt x="382519" y="287542"/>
                  </a:cubicBezTo>
                  <a:cubicBezTo>
                    <a:pt x="379136" y="277393"/>
                    <a:pt x="372371" y="267245"/>
                    <a:pt x="365605" y="257096"/>
                  </a:cubicBezTo>
                  <a:cubicBezTo>
                    <a:pt x="375754" y="263862"/>
                    <a:pt x="382519" y="274011"/>
                    <a:pt x="385902" y="287542"/>
                  </a:cubicBezTo>
                  <a:cubicBezTo>
                    <a:pt x="385902" y="290925"/>
                    <a:pt x="385902" y="297690"/>
                    <a:pt x="385902" y="304456"/>
                  </a:cubicBezTo>
                  <a:close/>
                  <a:moveTo>
                    <a:pt x="456942" y="348433"/>
                  </a:moveTo>
                  <a:cubicBezTo>
                    <a:pt x="460325" y="351816"/>
                    <a:pt x="463708" y="351816"/>
                    <a:pt x="467090" y="355199"/>
                  </a:cubicBezTo>
                  <a:cubicBezTo>
                    <a:pt x="473856" y="358582"/>
                    <a:pt x="480622" y="365347"/>
                    <a:pt x="484005" y="368730"/>
                  </a:cubicBezTo>
                  <a:cubicBezTo>
                    <a:pt x="487388" y="372113"/>
                    <a:pt x="490770" y="372113"/>
                    <a:pt x="494153" y="375496"/>
                  </a:cubicBezTo>
                  <a:cubicBezTo>
                    <a:pt x="497536" y="378879"/>
                    <a:pt x="500919" y="382262"/>
                    <a:pt x="500919" y="385645"/>
                  </a:cubicBezTo>
                  <a:cubicBezTo>
                    <a:pt x="497536" y="382262"/>
                    <a:pt x="497536" y="378879"/>
                    <a:pt x="494153" y="375496"/>
                  </a:cubicBezTo>
                  <a:cubicBezTo>
                    <a:pt x="490770" y="372113"/>
                    <a:pt x="487388" y="372113"/>
                    <a:pt x="484005" y="368730"/>
                  </a:cubicBezTo>
                  <a:cubicBezTo>
                    <a:pt x="477239" y="365347"/>
                    <a:pt x="470473" y="358582"/>
                    <a:pt x="463708" y="355199"/>
                  </a:cubicBezTo>
                  <a:cubicBezTo>
                    <a:pt x="463708" y="355199"/>
                    <a:pt x="460325" y="355199"/>
                    <a:pt x="456942" y="348433"/>
                  </a:cubicBezTo>
                  <a:cubicBezTo>
                    <a:pt x="453559" y="345050"/>
                    <a:pt x="450176" y="341668"/>
                    <a:pt x="450176" y="338285"/>
                  </a:cubicBezTo>
                  <a:cubicBezTo>
                    <a:pt x="453559" y="345050"/>
                    <a:pt x="456942" y="348433"/>
                    <a:pt x="456942" y="348433"/>
                  </a:cubicBezTo>
                  <a:close/>
                  <a:moveTo>
                    <a:pt x="440028" y="341668"/>
                  </a:moveTo>
                  <a:cubicBezTo>
                    <a:pt x="440028" y="345050"/>
                    <a:pt x="443410" y="348433"/>
                    <a:pt x="443410" y="351816"/>
                  </a:cubicBezTo>
                  <a:cubicBezTo>
                    <a:pt x="443410" y="348433"/>
                    <a:pt x="440028" y="345050"/>
                    <a:pt x="440028" y="341668"/>
                  </a:cubicBezTo>
                  <a:cubicBezTo>
                    <a:pt x="436645" y="341668"/>
                    <a:pt x="436645" y="338285"/>
                    <a:pt x="436645" y="338285"/>
                  </a:cubicBezTo>
                  <a:cubicBezTo>
                    <a:pt x="440028" y="338285"/>
                    <a:pt x="440028" y="338285"/>
                    <a:pt x="440028" y="341668"/>
                  </a:cubicBezTo>
                  <a:close/>
                  <a:moveTo>
                    <a:pt x="426496" y="402559"/>
                  </a:moveTo>
                  <a:cubicBezTo>
                    <a:pt x="426496" y="399176"/>
                    <a:pt x="423113" y="395793"/>
                    <a:pt x="426496" y="392410"/>
                  </a:cubicBezTo>
                  <a:cubicBezTo>
                    <a:pt x="426496" y="389028"/>
                    <a:pt x="429879" y="389028"/>
                    <a:pt x="429879" y="389028"/>
                  </a:cubicBezTo>
                  <a:cubicBezTo>
                    <a:pt x="429879" y="392410"/>
                    <a:pt x="429879" y="392410"/>
                    <a:pt x="429879" y="395793"/>
                  </a:cubicBezTo>
                  <a:cubicBezTo>
                    <a:pt x="426496" y="395793"/>
                    <a:pt x="426496" y="399176"/>
                    <a:pt x="426496" y="402559"/>
                  </a:cubicBezTo>
                  <a:close/>
                  <a:moveTo>
                    <a:pt x="429879" y="405942"/>
                  </a:moveTo>
                  <a:cubicBezTo>
                    <a:pt x="429879" y="402559"/>
                    <a:pt x="429879" y="399176"/>
                    <a:pt x="433262" y="392410"/>
                  </a:cubicBezTo>
                  <a:cubicBezTo>
                    <a:pt x="433262" y="389028"/>
                    <a:pt x="436645" y="389028"/>
                    <a:pt x="436645" y="389028"/>
                  </a:cubicBezTo>
                  <a:cubicBezTo>
                    <a:pt x="436645" y="389028"/>
                    <a:pt x="433262" y="392410"/>
                    <a:pt x="433262" y="395793"/>
                  </a:cubicBezTo>
                  <a:cubicBezTo>
                    <a:pt x="429879" y="395793"/>
                    <a:pt x="429879" y="399176"/>
                    <a:pt x="429879" y="405942"/>
                  </a:cubicBezTo>
                  <a:close/>
                  <a:moveTo>
                    <a:pt x="440028" y="395793"/>
                  </a:moveTo>
                  <a:cubicBezTo>
                    <a:pt x="443410" y="392410"/>
                    <a:pt x="443410" y="392410"/>
                    <a:pt x="446793" y="389028"/>
                  </a:cubicBezTo>
                  <a:cubicBezTo>
                    <a:pt x="443410" y="392410"/>
                    <a:pt x="443410" y="395793"/>
                    <a:pt x="440028" y="395793"/>
                  </a:cubicBezTo>
                  <a:cubicBezTo>
                    <a:pt x="436645" y="402559"/>
                    <a:pt x="433262" y="405942"/>
                    <a:pt x="433262" y="412707"/>
                  </a:cubicBezTo>
                  <a:cubicBezTo>
                    <a:pt x="433262" y="405942"/>
                    <a:pt x="436645" y="399176"/>
                    <a:pt x="440028" y="395793"/>
                  </a:cubicBezTo>
                  <a:close/>
                  <a:moveTo>
                    <a:pt x="456942" y="537873"/>
                  </a:moveTo>
                  <a:cubicBezTo>
                    <a:pt x="450176" y="534490"/>
                    <a:pt x="446793" y="531107"/>
                    <a:pt x="446793" y="524341"/>
                  </a:cubicBezTo>
                  <a:cubicBezTo>
                    <a:pt x="443410" y="517576"/>
                    <a:pt x="443410" y="514193"/>
                    <a:pt x="440028" y="507427"/>
                  </a:cubicBezTo>
                  <a:cubicBezTo>
                    <a:pt x="440028" y="504044"/>
                    <a:pt x="440028" y="500661"/>
                    <a:pt x="440028" y="497279"/>
                  </a:cubicBezTo>
                  <a:cubicBezTo>
                    <a:pt x="440028" y="493896"/>
                    <a:pt x="440028" y="490513"/>
                    <a:pt x="440028" y="487130"/>
                  </a:cubicBezTo>
                  <a:cubicBezTo>
                    <a:pt x="440028" y="480364"/>
                    <a:pt x="440028" y="476982"/>
                    <a:pt x="443410" y="470216"/>
                  </a:cubicBezTo>
                  <a:cubicBezTo>
                    <a:pt x="443410" y="463450"/>
                    <a:pt x="446793" y="460067"/>
                    <a:pt x="450176" y="453302"/>
                  </a:cubicBezTo>
                  <a:cubicBezTo>
                    <a:pt x="450176" y="449919"/>
                    <a:pt x="453559" y="446536"/>
                    <a:pt x="453559" y="446536"/>
                  </a:cubicBezTo>
                  <a:cubicBezTo>
                    <a:pt x="453559" y="443153"/>
                    <a:pt x="453559" y="439770"/>
                    <a:pt x="453559" y="439770"/>
                  </a:cubicBezTo>
                  <a:cubicBezTo>
                    <a:pt x="453559" y="433004"/>
                    <a:pt x="453559" y="429622"/>
                    <a:pt x="450176" y="422856"/>
                  </a:cubicBezTo>
                  <a:cubicBezTo>
                    <a:pt x="450176" y="419473"/>
                    <a:pt x="446793" y="416090"/>
                    <a:pt x="446793" y="416090"/>
                  </a:cubicBezTo>
                  <a:cubicBezTo>
                    <a:pt x="446793" y="412707"/>
                    <a:pt x="446793" y="409325"/>
                    <a:pt x="446793" y="409325"/>
                  </a:cubicBezTo>
                  <a:cubicBezTo>
                    <a:pt x="446793" y="405942"/>
                    <a:pt x="450176" y="402559"/>
                    <a:pt x="450176" y="402559"/>
                  </a:cubicBezTo>
                  <a:cubicBezTo>
                    <a:pt x="453559" y="402559"/>
                    <a:pt x="453559" y="399176"/>
                    <a:pt x="456942" y="399176"/>
                  </a:cubicBezTo>
                  <a:cubicBezTo>
                    <a:pt x="460325" y="395793"/>
                    <a:pt x="463708" y="392410"/>
                    <a:pt x="463708" y="385645"/>
                  </a:cubicBezTo>
                  <a:cubicBezTo>
                    <a:pt x="463708" y="378879"/>
                    <a:pt x="463708" y="375496"/>
                    <a:pt x="460325" y="368730"/>
                  </a:cubicBezTo>
                  <a:lnTo>
                    <a:pt x="460325" y="368730"/>
                  </a:lnTo>
                  <a:lnTo>
                    <a:pt x="460325" y="368730"/>
                  </a:lnTo>
                  <a:lnTo>
                    <a:pt x="463708" y="372113"/>
                  </a:lnTo>
                  <a:lnTo>
                    <a:pt x="460325" y="368730"/>
                  </a:lnTo>
                  <a:cubicBezTo>
                    <a:pt x="463708" y="372113"/>
                    <a:pt x="463708" y="378879"/>
                    <a:pt x="463708" y="385645"/>
                  </a:cubicBezTo>
                  <a:cubicBezTo>
                    <a:pt x="463708" y="389028"/>
                    <a:pt x="463708" y="392410"/>
                    <a:pt x="463708" y="392410"/>
                  </a:cubicBezTo>
                  <a:cubicBezTo>
                    <a:pt x="463708" y="395793"/>
                    <a:pt x="460325" y="395793"/>
                    <a:pt x="456942" y="399176"/>
                  </a:cubicBezTo>
                  <a:cubicBezTo>
                    <a:pt x="453559" y="399176"/>
                    <a:pt x="453559" y="402559"/>
                    <a:pt x="450176" y="402559"/>
                  </a:cubicBezTo>
                  <a:cubicBezTo>
                    <a:pt x="446793" y="402559"/>
                    <a:pt x="446793" y="405942"/>
                    <a:pt x="446793" y="409325"/>
                  </a:cubicBezTo>
                  <a:cubicBezTo>
                    <a:pt x="446793" y="412707"/>
                    <a:pt x="446793" y="416090"/>
                    <a:pt x="446793" y="416090"/>
                  </a:cubicBezTo>
                  <a:cubicBezTo>
                    <a:pt x="446793" y="419473"/>
                    <a:pt x="450176" y="422856"/>
                    <a:pt x="450176" y="422856"/>
                  </a:cubicBezTo>
                  <a:cubicBezTo>
                    <a:pt x="453559" y="429622"/>
                    <a:pt x="453559" y="433004"/>
                    <a:pt x="453559" y="439770"/>
                  </a:cubicBezTo>
                  <a:cubicBezTo>
                    <a:pt x="453559" y="443153"/>
                    <a:pt x="453559" y="446536"/>
                    <a:pt x="453559" y="449919"/>
                  </a:cubicBezTo>
                  <a:cubicBezTo>
                    <a:pt x="453559" y="453302"/>
                    <a:pt x="453559" y="456684"/>
                    <a:pt x="450176" y="456684"/>
                  </a:cubicBezTo>
                  <a:cubicBezTo>
                    <a:pt x="446793" y="463450"/>
                    <a:pt x="446793" y="466833"/>
                    <a:pt x="443410" y="473599"/>
                  </a:cubicBezTo>
                  <a:cubicBezTo>
                    <a:pt x="443410" y="480364"/>
                    <a:pt x="440028" y="483747"/>
                    <a:pt x="440028" y="490513"/>
                  </a:cubicBezTo>
                  <a:cubicBezTo>
                    <a:pt x="440028" y="493896"/>
                    <a:pt x="440028" y="497279"/>
                    <a:pt x="440028" y="500661"/>
                  </a:cubicBezTo>
                  <a:cubicBezTo>
                    <a:pt x="440028" y="504044"/>
                    <a:pt x="440028" y="507427"/>
                    <a:pt x="440028" y="510810"/>
                  </a:cubicBezTo>
                  <a:cubicBezTo>
                    <a:pt x="440028" y="517576"/>
                    <a:pt x="443410" y="520959"/>
                    <a:pt x="443410" y="527724"/>
                  </a:cubicBezTo>
                  <a:cubicBezTo>
                    <a:pt x="450176" y="531107"/>
                    <a:pt x="453559" y="534490"/>
                    <a:pt x="456942" y="537873"/>
                  </a:cubicBezTo>
                  <a:cubicBezTo>
                    <a:pt x="463708" y="541256"/>
                    <a:pt x="467090" y="541256"/>
                    <a:pt x="473856" y="537873"/>
                  </a:cubicBezTo>
                  <a:cubicBezTo>
                    <a:pt x="470473" y="541256"/>
                    <a:pt x="463708" y="541256"/>
                    <a:pt x="456942" y="537873"/>
                  </a:cubicBezTo>
                  <a:close/>
                  <a:moveTo>
                    <a:pt x="463708" y="507427"/>
                  </a:moveTo>
                  <a:cubicBezTo>
                    <a:pt x="467090" y="514193"/>
                    <a:pt x="470473" y="520959"/>
                    <a:pt x="467090" y="527724"/>
                  </a:cubicBezTo>
                  <a:cubicBezTo>
                    <a:pt x="467090" y="531107"/>
                    <a:pt x="463708" y="534490"/>
                    <a:pt x="460325" y="537873"/>
                  </a:cubicBezTo>
                  <a:cubicBezTo>
                    <a:pt x="463708" y="534490"/>
                    <a:pt x="463708" y="531107"/>
                    <a:pt x="463708" y="527724"/>
                  </a:cubicBezTo>
                  <a:cubicBezTo>
                    <a:pt x="467090" y="520959"/>
                    <a:pt x="467090" y="510810"/>
                    <a:pt x="463708" y="507427"/>
                  </a:cubicBezTo>
                  <a:close/>
                  <a:moveTo>
                    <a:pt x="470473" y="510810"/>
                  </a:moveTo>
                  <a:cubicBezTo>
                    <a:pt x="470473" y="507427"/>
                    <a:pt x="470473" y="507427"/>
                    <a:pt x="470473" y="504044"/>
                  </a:cubicBezTo>
                  <a:cubicBezTo>
                    <a:pt x="470473" y="507427"/>
                    <a:pt x="470473" y="510810"/>
                    <a:pt x="470473" y="510810"/>
                  </a:cubicBezTo>
                  <a:cubicBezTo>
                    <a:pt x="473856" y="514193"/>
                    <a:pt x="473856" y="520959"/>
                    <a:pt x="470473" y="524341"/>
                  </a:cubicBezTo>
                  <a:cubicBezTo>
                    <a:pt x="470473" y="520959"/>
                    <a:pt x="470473" y="517576"/>
                    <a:pt x="470473" y="510810"/>
                  </a:cubicBezTo>
                  <a:close/>
                  <a:moveTo>
                    <a:pt x="473856" y="524341"/>
                  </a:moveTo>
                  <a:cubicBezTo>
                    <a:pt x="473856" y="517576"/>
                    <a:pt x="473856" y="514193"/>
                    <a:pt x="473856" y="507427"/>
                  </a:cubicBezTo>
                  <a:cubicBezTo>
                    <a:pt x="473856" y="507427"/>
                    <a:pt x="473856" y="504044"/>
                    <a:pt x="473856" y="504044"/>
                  </a:cubicBezTo>
                  <a:cubicBezTo>
                    <a:pt x="473856" y="504044"/>
                    <a:pt x="473856" y="504044"/>
                    <a:pt x="473856" y="500661"/>
                  </a:cubicBezTo>
                  <a:cubicBezTo>
                    <a:pt x="473856" y="500661"/>
                    <a:pt x="473856" y="500661"/>
                    <a:pt x="473856" y="500661"/>
                  </a:cubicBezTo>
                  <a:cubicBezTo>
                    <a:pt x="473856" y="500661"/>
                    <a:pt x="473856" y="500661"/>
                    <a:pt x="473856" y="500661"/>
                  </a:cubicBezTo>
                  <a:cubicBezTo>
                    <a:pt x="473856" y="500661"/>
                    <a:pt x="473856" y="500661"/>
                    <a:pt x="473856" y="500661"/>
                  </a:cubicBezTo>
                  <a:cubicBezTo>
                    <a:pt x="473856" y="500661"/>
                    <a:pt x="473856" y="500661"/>
                    <a:pt x="473856" y="504044"/>
                  </a:cubicBezTo>
                  <a:cubicBezTo>
                    <a:pt x="473856" y="504044"/>
                    <a:pt x="473856" y="507427"/>
                    <a:pt x="473856" y="507427"/>
                  </a:cubicBezTo>
                  <a:cubicBezTo>
                    <a:pt x="473856" y="514193"/>
                    <a:pt x="473856" y="517576"/>
                    <a:pt x="473856" y="524341"/>
                  </a:cubicBezTo>
                  <a:close/>
                  <a:moveTo>
                    <a:pt x="477239" y="520959"/>
                  </a:moveTo>
                  <a:cubicBezTo>
                    <a:pt x="477239" y="517576"/>
                    <a:pt x="477239" y="510810"/>
                    <a:pt x="477239" y="507427"/>
                  </a:cubicBezTo>
                  <a:cubicBezTo>
                    <a:pt x="477239" y="504044"/>
                    <a:pt x="477239" y="504044"/>
                    <a:pt x="477239" y="500661"/>
                  </a:cubicBezTo>
                  <a:cubicBezTo>
                    <a:pt x="477239" y="504044"/>
                    <a:pt x="480622" y="504044"/>
                    <a:pt x="480622" y="507427"/>
                  </a:cubicBezTo>
                  <a:cubicBezTo>
                    <a:pt x="480622" y="510810"/>
                    <a:pt x="477239" y="514193"/>
                    <a:pt x="477239" y="520959"/>
                  </a:cubicBezTo>
                  <a:close/>
                  <a:moveTo>
                    <a:pt x="473856" y="490513"/>
                  </a:moveTo>
                  <a:cubicBezTo>
                    <a:pt x="470473" y="497279"/>
                    <a:pt x="467090" y="487130"/>
                    <a:pt x="460325" y="483747"/>
                  </a:cubicBezTo>
                  <a:cubicBezTo>
                    <a:pt x="456942" y="476982"/>
                    <a:pt x="456942" y="422856"/>
                    <a:pt x="460325" y="419473"/>
                  </a:cubicBezTo>
                  <a:cubicBezTo>
                    <a:pt x="463708" y="416090"/>
                    <a:pt x="477239" y="395793"/>
                    <a:pt x="477239" y="395793"/>
                  </a:cubicBezTo>
                  <a:lnTo>
                    <a:pt x="484005" y="395793"/>
                  </a:lnTo>
                  <a:cubicBezTo>
                    <a:pt x="487388" y="402559"/>
                    <a:pt x="487388" y="426239"/>
                    <a:pt x="484005" y="443153"/>
                  </a:cubicBezTo>
                  <a:cubicBezTo>
                    <a:pt x="480622" y="460067"/>
                    <a:pt x="494153" y="476982"/>
                    <a:pt x="484005" y="476982"/>
                  </a:cubicBezTo>
                  <a:cubicBezTo>
                    <a:pt x="473856" y="476982"/>
                    <a:pt x="480622" y="483747"/>
                    <a:pt x="473856" y="490513"/>
                  </a:cubicBezTo>
                  <a:close/>
                  <a:moveTo>
                    <a:pt x="490770" y="500661"/>
                  </a:moveTo>
                  <a:cubicBezTo>
                    <a:pt x="490770" y="507427"/>
                    <a:pt x="494153" y="514193"/>
                    <a:pt x="500919" y="520959"/>
                  </a:cubicBezTo>
                  <a:cubicBezTo>
                    <a:pt x="494153" y="517576"/>
                    <a:pt x="490770" y="510810"/>
                    <a:pt x="490770" y="500661"/>
                  </a:cubicBezTo>
                  <a:cubicBezTo>
                    <a:pt x="487388" y="500661"/>
                    <a:pt x="487388" y="497279"/>
                    <a:pt x="487388" y="493896"/>
                  </a:cubicBezTo>
                  <a:lnTo>
                    <a:pt x="487388" y="493896"/>
                  </a:lnTo>
                  <a:cubicBezTo>
                    <a:pt x="487388" y="493896"/>
                    <a:pt x="487388" y="493896"/>
                    <a:pt x="487388" y="493896"/>
                  </a:cubicBezTo>
                  <a:lnTo>
                    <a:pt x="487388" y="493896"/>
                  </a:lnTo>
                  <a:cubicBezTo>
                    <a:pt x="490770" y="497279"/>
                    <a:pt x="490770" y="500661"/>
                    <a:pt x="490770" y="500661"/>
                  </a:cubicBezTo>
                  <a:close/>
                  <a:moveTo>
                    <a:pt x="494153" y="520959"/>
                  </a:moveTo>
                  <a:cubicBezTo>
                    <a:pt x="490770" y="517576"/>
                    <a:pt x="490770" y="517576"/>
                    <a:pt x="487388" y="514193"/>
                  </a:cubicBezTo>
                  <a:cubicBezTo>
                    <a:pt x="487388" y="514193"/>
                    <a:pt x="487388" y="510810"/>
                    <a:pt x="484005" y="510810"/>
                  </a:cubicBezTo>
                  <a:lnTo>
                    <a:pt x="484005" y="507427"/>
                  </a:lnTo>
                  <a:cubicBezTo>
                    <a:pt x="484005" y="507427"/>
                    <a:pt x="484005" y="507427"/>
                    <a:pt x="484005" y="507427"/>
                  </a:cubicBezTo>
                  <a:lnTo>
                    <a:pt x="484005" y="507427"/>
                  </a:lnTo>
                  <a:cubicBezTo>
                    <a:pt x="484005" y="507427"/>
                    <a:pt x="484005" y="507427"/>
                    <a:pt x="484005" y="507427"/>
                  </a:cubicBezTo>
                  <a:cubicBezTo>
                    <a:pt x="484005" y="507427"/>
                    <a:pt x="484005" y="507427"/>
                    <a:pt x="484005" y="507427"/>
                  </a:cubicBezTo>
                  <a:lnTo>
                    <a:pt x="484005" y="507427"/>
                  </a:lnTo>
                  <a:lnTo>
                    <a:pt x="484005" y="507427"/>
                  </a:lnTo>
                  <a:lnTo>
                    <a:pt x="484005" y="507427"/>
                  </a:lnTo>
                  <a:cubicBezTo>
                    <a:pt x="484005" y="507427"/>
                    <a:pt x="484005" y="507427"/>
                    <a:pt x="484005" y="507427"/>
                  </a:cubicBezTo>
                  <a:lnTo>
                    <a:pt x="484005" y="507427"/>
                  </a:lnTo>
                  <a:cubicBezTo>
                    <a:pt x="484005" y="507427"/>
                    <a:pt x="487388" y="510810"/>
                    <a:pt x="487388" y="510810"/>
                  </a:cubicBezTo>
                  <a:cubicBezTo>
                    <a:pt x="490770" y="514193"/>
                    <a:pt x="494153" y="517576"/>
                    <a:pt x="494153" y="520959"/>
                  </a:cubicBezTo>
                  <a:cubicBezTo>
                    <a:pt x="497536" y="520959"/>
                    <a:pt x="497536" y="524341"/>
                    <a:pt x="500919" y="524341"/>
                  </a:cubicBezTo>
                  <a:cubicBezTo>
                    <a:pt x="497536" y="524341"/>
                    <a:pt x="497536" y="520959"/>
                    <a:pt x="494153" y="520959"/>
                  </a:cubicBezTo>
                  <a:close/>
                  <a:moveTo>
                    <a:pt x="500919" y="449919"/>
                  </a:moveTo>
                  <a:cubicBezTo>
                    <a:pt x="500919" y="456684"/>
                    <a:pt x="497536" y="463450"/>
                    <a:pt x="497536" y="473599"/>
                  </a:cubicBezTo>
                  <a:cubicBezTo>
                    <a:pt x="497536" y="480364"/>
                    <a:pt x="494153" y="487130"/>
                    <a:pt x="494153" y="497279"/>
                  </a:cubicBezTo>
                  <a:cubicBezTo>
                    <a:pt x="494153" y="504044"/>
                    <a:pt x="494153" y="510810"/>
                    <a:pt x="497536" y="517576"/>
                  </a:cubicBezTo>
                  <a:cubicBezTo>
                    <a:pt x="494153" y="510810"/>
                    <a:pt x="494153" y="504044"/>
                    <a:pt x="494153" y="497279"/>
                  </a:cubicBezTo>
                  <a:cubicBezTo>
                    <a:pt x="494153" y="490513"/>
                    <a:pt x="494153" y="483747"/>
                    <a:pt x="497536" y="473599"/>
                  </a:cubicBezTo>
                  <a:cubicBezTo>
                    <a:pt x="497536" y="463450"/>
                    <a:pt x="500919" y="456684"/>
                    <a:pt x="500919" y="449919"/>
                  </a:cubicBezTo>
                  <a:cubicBezTo>
                    <a:pt x="500919" y="443153"/>
                    <a:pt x="497536" y="436387"/>
                    <a:pt x="497536" y="426239"/>
                  </a:cubicBezTo>
                  <a:cubicBezTo>
                    <a:pt x="497536" y="416090"/>
                    <a:pt x="494153" y="405942"/>
                    <a:pt x="490770" y="395793"/>
                  </a:cubicBezTo>
                  <a:lnTo>
                    <a:pt x="490770" y="395793"/>
                  </a:lnTo>
                  <a:cubicBezTo>
                    <a:pt x="490770" y="399176"/>
                    <a:pt x="494153" y="402559"/>
                    <a:pt x="494153" y="405942"/>
                  </a:cubicBezTo>
                  <a:cubicBezTo>
                    <a:pt x="494153" y="402559"/>
                    <a:pt x="490770" y="399176"/>
                    <a:pt x="490770" y="399176"/>
                  </a:cubicBezTo>
                  <a:cubicBezTo>
                    <a:pt x="494153" y="409325"/>
                    <a:pt x="497536" y="416090"/>
                    <a:pt x="497536" y="426239"/>
                  </a:cubicBezTo>
                  <a:cubicBezTo>
                    <a:pt x="500919" y="436387"/>
                    <a:pt x="500919" y="443153"/>
                    <a:pt x="500919" y="449919"/>
                  </a:cubicBezTo>
                  <a:close/>
                  <a:moveTo>
                    <a:pt x="517833" y="534490"/>
                  </a:moveTo>
                  <a:cubicBezTo>
                    <a:pt x="514450" y="534490"/>
                    <a:pt x="514450" y="534490"/>
                    <a:pt x="511067" y="531107"/>
                  </a:cubicBezTo>
                  <a:cubicBezTo>
                    <a:pt x="511067" y="531107"/>
                    <a:pt x="507685" y="531107"/>
                    <a:pt x="507685" y="531107"/>
                  </a:cubicBezTo>
                  <a:cubicBezTo>
                    <a:pt x="507685" y="531107"/>
                    <a:pt x="507685" y="531107"/>
                    <a:pt x="507685" y="531107"/>
                  </a:cubicBezTo>
                  <a:cubicBezTo>
                    <a:pt x="507685" y="531107"/>
                    <a:pt x="507685" y="531107"/>
                    <a:pt x="507685" y="531107"/>
                  </a:cubicBezTo>
                  <a:cubicBezTo>
                    <a:pt x="507685" y="531107"/>
                    <a:pt x="507685" y="531107"/>
                    <a:pt x="507685" y="531107"/>
                  </a:cubicBezTo>
                  <a:cubicBezTo>
                    <a:pt x="507685" y="531107"/>
                    <a:pt x="507685" y="531107"/>
                    <a:pt x="507685" y="527724"/>
                  </a:cubicBezTo>
                  <a:cubicBezTo>
                    <a:pt x="507685" y="527724"/>
                    <a:pt x="511067" y="527724"/>
                    <a:pt x="511067" y="527724"/>
                  </a:cubicBezTo>
                  <a:cubicBezTo>
                    <a:pt x="514450" y="531107"/>
                    <a:pt x="514450" y="531107"/>
                    <a:pt x="517833" y="534490"/>
                  </a:cubicBezTo>
                  <a:cubicBezTo>
                    <a:pt x="521216" y="534490"/>
                    <a:pt x="527982" y="534490"/>
                    <a:pt x="531365" y="534490"/>
                  </a:cubicBezTo>
                  <a:cubicBezTo>
                    <a:pt x="534747" y="534490"/>
                    <a:pt x="541513" y="534490"/>
                    <a:pt x="544896" y="534490"/>
                  </a:cubicBezTo>
                  <a:cubicBezTo>
                    <a:pt x="541513" y="537873"/>
                    <a:pt x="534747" y="537873"/>
                    <a:pt x="531365" y="537873"/>
                  </a:cubicBezTo>
                  <a:cubicBezTo>
                    <a:pt x="527982" y="534490"/>
                    <a:pt x="521216" y="534490"/>
                    <a:pt x="517833" y="534490"/>
                  </a:cubicBezTo>
                  <a:close/>
                  <a:moveTo>
                    <a:pt x="534747" y="294308"/>
                  </a:moveTo>
                  <a:cubicBezTo>
                    <a:pt x="534747" y="294308"/>
                    <a:pt x="534747" y="294308"/>
                    <a:pt x="534747" y="294308"/>
                  </a:cubicBezTo>
                  <a:cubicBezTo>
                    <a:pt x="538130" y="297690"/>
                    <a:pt x="541513" y="297690"/>
                    <a:pt x="541513" y="301074"/>
                  </a:cubicBezTo>
                  <a:cubicBezTo>
                    <a:pt x="544896" y="304456"/>
                    <a:pt x="548279" y="307839"/>
                    <a:pt x="551662" y="307839"/>
                  </a:cubicBezTo>
                  <a:cubicBezTo>
                    <a:pt x="555045" y="311222"/>
                    <a:pt x="558427" y="311222"/>
                    <a:pt x="565193" y="314605"/>
                  </a:cubicBezTo>
                  <a:cubicBezTo>
                    <a:pt x="561810" y="314605"/>
                    <a:pt x="555045" y="311222"/>
                    <a:pt x="551662" y="307839"/>
                  </a:cubicBezTo>
                  <a:cubicBezTo>
                    <a:pt x="548279" y="304456"/>
                    <a:pt x="544896" y="304456"/>
                    <a:pt x="538130" y="301074"/>
                  </a:cubicBezTo>
                  <a:cubicBezTo>
                    <a:pt x="541513" y="297690"/>
                    <a:pt x="538130" y="297690"/>
                    <a:pt x="534747" y="294308"/>
                  </a:cubicBezTo>
                  <a:cubicBezTo>
                    <a:pt x="534747" y="294308"/>
                    <a:pt x="534747" y="294308"/>
                    <a:pt x="534747" y="294308"/>
                  </a:cubicBezTo>
                  <a:cubicBezTo>
                    <a:pt x="534747" y="290925"/>
                    <a:pt x="534747" y="290925"/>
                    <a:pt x="534747" y="294308"/>
                  </a:cubicBezTo>
                  <a:cubicBezTo>
                    <a:pt x="534747" y="290925"/>
                    <a:pt x="534747" y="290925"/>
                    <a:pt x="534747" y="294308"/>
                  </a:cubicBezTo>
                  <a:close/>
                  <a:moveTo>
                    <a:pt x="548279" y="307839"/>
                  </a:moveTo>
                  <a:cubicBezTo>
                    <a:pt x="555045" y="311222"/>
                    <a:pt x="565193" y="314605"/>
                    <a:pt x="575342" y="314605"/>
                  </a:cubicBezTo>
                  <a:cubicBezTo>
                    <a:pt x="565193" y="317988"/>
                    <a:pt x="555045" y="314605"/>
                    <a:pt x="548279" y="307839"/>
                  </a:cubicBezTo>
                  <a:cubicBezTo>
                    <a:pt x="544896" y="307839"/>
                    <a:pt x="538130" y="304456"/>
                    <a:pt x="534747" y="301074"/>
                  </a:cubicBezTo>
                  <a:cubicBezTo>
                    <a:pt x="541513" y="304456"/>
                    <a:pt x="544896" y="304456"/>
                    <a:pt x="548279" y="307839"/>
                  </a:cubicBezTo>
                  <a:close/>
                  <a:moveTo>
                    <a:pt x="561810" y="307839"/>
                  </a:moveTo>
                  <a:cubicBezTo>
                    <a:pt x="558427" y="307839"/>
                    <a:pt x="555045" y="304456"/>
                    <a:pt x="551662" y="301074"/>
                  </a:cubicBezTo>
                  <a:cubicBezTo>
                    <a:pt x="544896" y="297690"/>
                    <a:pt x="541513" y="290925"/>
                    <a:pt x="534747" y="287542"/>
                  </a:cubicBezTo>
                  <a:lnTo>
                    <a:pt x="527982" y="280776"/>
                  </a:lnTo>
                  <a:cubicBezTo>
                    <a:pt x="527982" y="280776"/>
                    <a:pt x="524599" y="277393"/>
                    <a:pt x="524599" y="277393"/>
                  </a:cubicBezTo>
                  <a:cubicBezTo>
                    <a:pt x="524599" y="277393"/>
                    <a:pt x="524599" y="277393"/>
                    <a:pt x="521216" y="274011"/>
                  </a:cubicBezTo>
                  <a:cubicBezTo>
                    <a:pt x="521216" y="274011"/>
                    <a:pt x="521216" y="274011"/>
                    <a:pt x="517833" y="274011"/>
                  </a:cubicBezTo>
                  <a:cubicBezTo>
                    <a:pt x="517833" y="274011"/>
                    <a:pt x="521216" y="274011"/>
                    <a:pt x="521216" y="274011"/>
                  </a:cubicBezTo>
                  <a:cubicBezTo>
                    <a:pt x="521216" y="274011"/>
                    <a:pt x="521216" y="274011"/>
                    <a:pt x="524599" y="274011"/>
                  </a:cubicBezTo>
                  <a:cubicBezTo>
                    <a:pt x="524599" y="274011"/>
                    <a:pt x="527982" y="277393"/>
                    <a:pt x="527982" y="277393"/>
                  </a:cubicBezTo>
                  <a:lnTo>
                    <a:pt x="534747" y="284159"/>
                  </a:lnTo>
                  <a:cubicBezTo>
                    <a:pt x="541513" y="290925"/>
                    <a:pt x="544896" y="294308"/>
                    <a:pt x="551662" y="297690"/>
                  </a:cubicBezTo>
                  <a:cubicBezTo>
                    <a:pt x="555045" y="304456"/>
                    <a:pt x="558427" y="304456"/>
                    <a:pt x="561810" y="307839"/>
                  </a:cubicBezTo>
                  <a:cubicBezTo>
                    <a:pt x="565193" y="307839"/>
                    <a:pt x="568576" y="311222"/>
                    <a:pt x="571959" y="311222"/>
                  </a:cubicBezTo>
                  <a:cubicBezTo>
                    <a:pt x="568576" y="311222"/>
                    <a:pt x="565193" y="307839"/>
                    <a:pt x="561810" y="307839"/>
                  </a:cubicBezTo>
                  <a:close/>
                  <a:moveTo>
                    <a:pt x="534747" y="548021"/>
                  </a:moveTo>
                  <a:lnTo>
                    <a:pt x="534747" y="548021"/>
                  </a:lnTo>
                  <a:lnTo>
                    <a:pt x="534747" y="548021"/>
                  </a:lnTo>
                  <a:lnTo>
                    <a:pt x="534747" y="548021"/>
                  </a:lnTo>
                  <a:cubicBezTo>
                    <a:pt x="534747" y="548021"/>
                    <a:pt x="534747" y="548021"/>
                    <a:pt x="534747" y="548021"/>
                  </a:cubicBezTo>
                  <a:cubicBezTo>
                    <a:pt x="531365" y="548021"/>
                    <a:pt x="534747" y="548021"/>
                    <a:pt x="534747" y="548021"/>
                  </a:cubicBezTo>
                  <a:lnTo>
                    <a:pt x="534747" y="548021"/>
                  </a:lnTo>
                  <a:lnTo>
                    <a:pt x="534747" y="548021"/>
                  </a:lnTo>
                  <a:lnTo>
                    <a:pt x="534747" y="548021"/>
                  </a:lnTo>
                  <a:lnTo>
                    <a:pt x="534747" y="548021"/>
                  </a:lnTo>
                  <a:lnTo>
                    <a:pt x="538130" y="548021"/>
                  </a:lnTo>
                  <a:cubicBezTo>
                    <a:pt x="541513" y="551404"/>
                    <a:pt x="548279" y="551404"/>
                    <a:pt x="551662" y="554787"/>
                  </a:cubicBezTo>
                  <a:cubicBezTo>
                    <a:pt x="548279" y="554787"/>
                    <a:pt x="541513" y="551404"/>
                    <a:pt x="538130" y="551404"/>
                  </a:cubicBezTo>
                  <a:lnTo>
                    <a:pt x="534747" y="548021"/>
                  </a:lnTo>
                  <a:close/>
                  <a:moveTo>
                    <a:pt x="541513" y="558170"/>
                  </a:moveTo>
                  <a:cubicBezTo>
                    <a:pt x="541513" y="558170"/>
                    <a:pt x="541513" y="558170"/>
                    <a:pt x="541513" y="558170"/>
                  </a:cubicBezTo>
                  <a:cubicBezTo>
                    <a:pt x="538130" y="554787"/>
                    <a:pt x="538130" y="554787"/>
                    <a:pt x="538130" y="554787"/>
                  </a:cubicBezTo>
                  <a:cubicBezTo>
                    <a:pt x="538130" y="554787"/>
                    <a:pt x="541513" y="554787"/>
                    <a:pt x="541513" y="558170"/>
                  </a:cubicBezTo>
                  <a:cubicBezTo>
                    <a:pt x="541513" y="554787"/>
                    <a:pt x="541513" y="558170"/>
                    <a:pt x="541513" y="558170"/>
                  </a:cubicBezTo>
                  <a:cubicBezTo>
                    <a:pt x="544896" y="558170"/>
                    <a:pt x="548279" y="558170"/>
                    <a:pt x="551662" y="558170"/>
                  </a:cubicBezTo>
                  <a:cubicBezTo>
                    <a:pt x="551662" y="561553"/>
                    <a:pt x="544896" y="561553"/>
                    <a:pt x="541513" y="558170"/>
                  </a:cubicBezTo>
                  <a:close/>
                  <a:moveTo>
                    <a:pt x="565193" y="517576"/>
                  </a:moveTo>
                  <a:cubicBezTo>
                    <a:pt x="565193" y="520959"/>
                    <a:pt x="565193" y="520959"/>
                    <a:pt x="568576" y="524341"/>
                  </a:cubicBezTo>
                  <a:cubicBezTo>
                    <a:pt x="568576" y="527724"/>
                    <a:pt x="568576" y="534490"/>
                    <a:pt x="565193" y="537873"/>
                  </a:cubicBezTo>
                  <a:cubicBezTo>
                    <a:pt x="565193" y="534490"/>
                    <a:pt x="565193" y="527724"/>
                    <a:pt x="565193" y="524341"/>
                  </a:cubicBezTo>
                  <a:cubicBezTo>
                    <a:pt x="565193" y="520959"/>
                    <a:pt x="565193" y="520959"/>
                    <a:pt x="565193" y="517576"/>
                  </a:cubicBezTo>
                  <a:close/>
                  <a:moveTo>
                    <a:pt x="565193" y="385645"/>
                  </a:moveTo>
                  <a:cubicBezTo>
                    <a:pt x="565193" y="385645"/>
                    <a:pt x="565193" y="385645"/>
                    <a:pt x="565193" y="385645"/>
                  </a:cubicBezTo>
                  <a:cubicBezTo>
                    <a:pt x="565193" y="389028"/>
                    <a:pt x="565193" y="389028"/>
                    <a:pt x="565193" y="392410"/>
                  </a:cubicBezTo>
                  <a:cubicBezTo>
                    <a:pt x="565193" y="395793"/>
                    <a:pt x="565193" y="399176"/>
                    <a:pt x="561810" y="399176"/>
                  </a:cubicBezTo>
                  <a:cubicBezTo>
                    <a:pt x="561810" y="405942"/>
                    <a:pt x="558427" y="409325"/>
                    <a:pt x="558427" y="416090"/>
                  </a:cubicBezTo>
                  <a:lnTo>
                    <a:pt x="555045" y="429622"/>
                  </a:lnTo>
                  <a:cubicBezTo>
                    <a:pt x="555045" y="433004"/>
                    <a:pt x="551662" y="439770"/>
                    <a:pt x="551662" y="446536"/>
                  </a:cubicBezTo>
                  <a:cubicBezTo>
                    <a:pt x="551662" y="456684"/>
                    <a:pt x="551662" y="466833"/>
                    <a:pt x="548279" y="473599"/>
                  </a:cubicBezTo>
                  <a:cubicBezTo>
                    <a:pt x="548279" y="476982"/>
                    <a:pt x="544896" y="483747"/>
                    <a:pt x="544896" y="487130"/>
                  </a:cubicBezTo>
                  <a:cubicBezTo>
                    <a:pt x="544896" y="490513"/>
                    <a:pt x="544896" y="497279"/>
                    <a:pt x="548279" y="500661"/>
                  </a:cubicBezTo>
                  <a:lnTo>
                    <a:pt x="548279" y="500661"/>
                  </a:lnTo>
                  <a:lnTo>
                    <a:pt x="548279" y="500661"/>
                  </a:lnTo>
                  <a:cubicBezTo>
                    <a:pt x="551662" y="507427"/>
                    <a:pt x="555045" y="514193"/>
                    <a:pt x="558427" y="517576"/>
                  </a:cubicBezTo>
                  <a:cubicBezTo>
                    <a:pt x="561810" y="520959"/>
                    <a:pt x="561810" y="524341"/>
                    <a:pt x="561810" y="527724"/>
                  </a:cubicBezTo>
                  <a:cubicBezTo>
                    <a:pt x="561810" y="531107"/>
                    <a:pt x="561810" y="534490"/>
                    <a:pt x="558427" y="537873"/>
                  </a:cubicBezTo>
                  <a:lnTo>
                    <a:pt x="565193" y="537873"/>
                  </a:lnTo>
                  <a:lnTo>
                    <a:pt x="565193" y="537873"/>
                  </a:lnTo>
                  <a:cubicBezTo>
                    <a:pt x="565193" y="531107"/>
                    <a:pt x="565193" y="527724"/>
                    <a:pt x="565193" y="520959"/>
                  </a:cubicBezTo>
                  <a:cubicBezTo>
                    <a:pt x="565193" y="520959"/>
                    <a:pt x="565193" y="517576"/>
                    <a:pt x="565193" y="517576"/>
                  </a:cubicBezTo>
                  <a:cubicBezTo>
                    <a:pt x="565193" y="517576"/>
                    <a:pt x="565193" y="514193"/>
                    <a:pt x="565193" y="514193"/>
                  </a:cubicBezTo>
                  <a:cubicBezTo>
                    <a:pt x="565193" y="514193"/>
                    <a:pt x="565193" y="517576"/>
                    <a:pt x="565193" y="517576"/>
                  </a:cubicBezTo>
                  <a:cubicBezTo>
                    <a:pt x="565193" y="517576"/>
                    <a:pt x="565193" y="520959"/>
                    <a:pt x="565193" y="520959"/>
                  </a:cubicBezTo>
                  <a:cubicBezTo>
                    <a:pt x="565193" y="527724"/>
                    <a:pt x="565193" y="531107"/>
                    <a:pt x="565193" y="537873"/>
                  </a:cubicBezTo>
                  <a:lnTo>
                    <a:pt x="565193" y="537873"/>
                  </a:lnTo>
                  <a:lnTo>
                    <a:pt x="565193" y="537873"/>
                  </a:lnTo>
                  <a:cubicBezTo>
                    <a:pt x="565193" y="541256"/>
                    <a:pt x="561810" y="541256"/>
                    <a:pt x="561810" y="541256"/>
                  </a:cubicBezTo>
                  <a:cubicBezTo>
                    <a:pt x="561810" y="541256"/>
                    <a:pt x="565193" y="541256"/>
                    <a:pt x="565193" y="544639"/>
                  </a:cubicBezTo>
                  <a:cubicBezTo>
                    <a:pt x="565193" y="544639"/>
                    <a:pt x="565193" y="548021"/>
                    <a:pt x="565193" y="548021"/>
                  </a:cubicBezTo>
                  <a:cubicBezTo>
                    <a:pt x="565193" y="548021"/>
                    <a:pt x="565193" y="551404"/>
                    <a:pt x="561810" y="551404"/>
                  </a:cubicBezTo>
                  <a:cubicBezTo>
                    <a:pt x="561810" y="551404"/>
                    <a:pt x="558427" y="551404"/>
                    <a:pt x="558427" y="554787"/>
                  </a:cubicBezTo>
                  <a:cubicBezTo>
                    <a:pt x="558427" y="554787"/>
                    <a:pt x="561810" y="554787"/>
                    <a:pt x="561810" y="551404"/>
                  </a:cubicBezTo>
                  <a:cubicBezTo>
                    <a:pt x="561810" y="551404"/>
                    <a:pt x="565193" y="551404"/>
                    <a:pt x="565193" y="548021"/>
                  </a:cubicBezTo>
                  <a:cubicBezTo>
                    <a:pt x="565193" y="548021"/>
                    <a:pt x="565193" y="544639"/>
                    <a:pt x="565193" y="544639"/>
                  </a:cubicBezTo>
                  <a:cubicBezTo>
                    <a:pt x="565193" y="544639"/>
                    <a:pt x="561810" y="544639"/>
                    <a:pt x="561810" y="541256"/>
                  </a:cubicBezTo>
                  <a:lnTo>
                    <a:pt x="561810" y="541256"/>
                  </a:lnTo>
                  <a:lnTo>
                    <a:pt x="561810" y="541256"/>
                  </a:lnTo>
                  <a:cubicBezTo>
                    <a:pt x="561810" y="537873"/>
                    <a:pt x="565193" y="537873"/>
                    <a:pt x="565193" y="537873"/>
                  </a:cubicBezTo>
                  <a:lnTo>
                    <a:pt x="558427" y="537873"/>
                  </a:lnTo>
                  <a:lnTo>
                    <a:pt x="558427" y="537873"/>
                  </a:lnTo>
                  <a:lnTo>
                    <a:pt x="558427" y="537873"/>
                  </a:lnTo>
                  <a:cubicBezTo>
                    <a:pt x="558427" y="534490"/>
                    <a:pt x="561810" y="531107"/>
                    <a:pt x="561810" y="527724"/>
                  </a:cubicBezTo>
                  <a:cubicBezTo>
                    <a:pt x="561810" y="524341"/>
                    <a:pt x="558427" y="520959"/>
                    <a:pt x="558427" y="517576"/>
                  </a:cubicBezTo>
                  <a:cubicBezTo>
                    <a:pt x="555045" y="510810"/>
                    <a:pt x="548279" y="507427"/>
                    <a:pt x="548279" y="500661"/>
                  </a:cubicBezTo>
                  <a:cubicBezTo>
                    <a:pt x="548279" y="500661"/>
                    <a:pt x="548279" y="500661"/>
                    <a:pt x="548279" y="500661"/>
                  </a:cubicBezTo>
                  <a:lnTo>
                    <a:pt x="548279" y="500661"/>
                  </a:lnTo>
                  <a:cubicBezTo>
                    <a:pt x="548279" y="500661"/>
                    <a:pt x="548279" y="500661"/>
                    <a:pt x="548279" y="500661"/>
                  </a:cubicBezTo>
                  <a:cubicBezTo>
                    <a:pt x="548279" y="497279"/>
                    <a:pt x="544896" y="497279"/>
                    <a:pt x="544896" y="493896"/>
                  </a:cubicBezTo>
                  <a:cubicBezTo>
                    <a:pt x="544896" y="490513"/>
                    <a:pt x="544896" y="490513"/>
                    <a:pt x="544896" y="487130"/>
                  </a:cubicBezTo>
                  <a:cubicBezTo>
                    <a:pt x="544896" y="483747"/>
                    <a:pt x="544896" y="476982"/>
                    <a:pt x="548279" y="473599"/>
                  </a:cubicBezTo>
                  <a:cubicBezTo>
                    <a:pt x="551662" y="463450"/>
                    <a:pt x="551662" y="453302"/>
                    <a:pt x="551662" y="446536"/>
                  </a:cubicBezTo>
                  <a:cubicBezTo>
                    <a:pt x="551662" y="439770"/>
                    <a:pt x="551662" y="436387"/>
                    <a:pt x="555045" y="429622"/>
                  </a:cubicBezTo>
                  <a:lnTo>
                    <a:pt x="558427" y="416090"/>
                  </a:lnTo>
                  <a:cubicBezTo>
                    <a:pt x="558427" y="412707"/>
                    <a:pt x="561810" y="405942"/>
                    <a:pt x="561810" y="402559"/>
                  </a:cubicBezTo>
                  <a:cubicBezTo>
                    <a:pt x="561810" y="399176"/>
                    <a:pt x="561810" y="399176"/>
                    <a:pt x="565193" y="395793"/>
                  </a:cubicBezTo>
                  <a:cubicBezTo>
                    <a:pt x="561810" y="389028"/>
                    <a:pt x="561810" y="389028"/>
                    <a:pt x="565193" y="385645"/>
                  </a:cubicBezTo>
                  <a:cubicBezTo>
                    <a:pt x="565193" y="385645"/>
                    <a:pt x="565193" y="385645"/>
                    <a:pt x="565193" y="385645"/>
                  </a:cubicBezTo>
                  <a:cubicBezTo>
                    <a:pt x="565193" y="385645"/>
                    <a:pt x="565193" y="382262"/>
                    <a:pt x="565193" y="385645"/>
                  </a:cubicBezTo>
                  <a:cubicBezTo>
                    <a:pt x="565193" y="382262"/>
                    <a:pt x="565193" y="385645"/>
                    <a:pt x="565193" y="385645"/>
                  </a:cubicBezTo>
                  <a:close/>
                  <a:moveTo>
                    <a:pt x="548279" y="365347"/>
                  </a:moveTo>
                  <a:cubicBezTo>
                    <a:pt x="551662" y="365347"/>
                    <a:pt x="555045" y="368730"/>
                    <a:pt x="558427" y="372113"/>
                  </a:cubicBezTo>
                  <a:cubicBezTo>
                    <a:pt x="558427" y="372113"/>
                    <a:pt x="561810" y="375496"/>
                    <a:pt x="561810" y="375496"/>
                  </a:cubicBezTo>
                  <a:cubicBezTo>
                    <a:pt x="561810" y="375496"/>
                    <a:pt x="558427" y="372113"/>
                    <a:pt x="558427" y="372113"/>
                  </a:cubicBezTo>
                  <a:cubicBezTo>
                    <a:pt x="555045" y="368730"/>
                    <a:pt x="551662" y="368730"/>
                    <a:pt x="548279" y="365347"/>
                  </a:cubicBezTo>
                  <a:close/>
                  <a:moveTo>
                    <a:pt x="551662" y="355199"/>
                  </a:moveTo>
                  <a:cubicBezTo>
                    <a:pt x="548279" y="351816"/>
                    <a:pt x="548279" y="348433"/>
                    <a:pt x="544896" y="345050"/>
                  </a:cubicBezTo>
                  <a:cubicBezTo>
                    <a:pt x="548279" y="348433"/>
                    <a:pt x="551662" y="351816"/>
                    <a:pt x="551662" y="355199"/>
                  </a:cubicBezTo>
                  <a:cubicBezTo>
                    <a:pt x="558427" y="358582"/>
                    <a:pt x="561810" y="365347"/>
                    <a:pt x="568576" y="372113"/>
                  </a:cubicBezTo>
                  <a:cubicBezTo>
                    <a:pt x="561810" y="368730"/>
                    <a:pt x="555045" y="361965"/>
                    <a:pt x="551662" y="355199"/>
                  </a:cubicBezTo>
                  <a:close/>
                  <a:moveTo>
                    <a:pt x="558427" y="358582"/>
                  </a:moveTo>
                  <a:cubicBezTo>
                    <a:pt x="558427" y="358582"/>
                    <a:pt x="555045" y="355199"/>
                    <a:pt x="555045" y="351816"/>
                  </a:cubicBezTo>
                  <a:cubicBezTo>
                    <a:pt x="555045" y="348433"/>
                    <a:pt x="551662" y="348433"/>
                    <a:pt x="555045" y="345050"/>
                  </a:cubicBezTo>
                  <a:cubicBezTo>
                    <a:pt x="555045" y="348433"/>
                    <a:pt x="555045" y="348433"/>
                    <a:pt x="558427" y="351816"/>
                  </a:cubicBezTo>
                  <a:cubicBezTo>
                    <a:pt x="558427" y="355199"/>
                    <a:pt x="558427" y="355199"/>
                    <a:pt x="558427" y="358582"/>
                  </a:cubicBezTo>
                  <a:cubicBezTo>
                    <a:pt x="565193" y="361965"/>
                    <a:pt x="575342" y="368730"/>
                    <a:pt x="582107" y="372113"/>
                  </a:cubicBezTo>
                  <a:cubicBezTo>
                    <a:pt x="575342" y="368730"/>
                    <a:pt x="568576" y="365347"/>
                    <a:pt x="558427" y="358582"/>
                  </a:cubicBezTo>
                  <a:close/>
                  <a:moveTo>
                    <a:pt x="578724" y="311222"/>
                  </a:moveTo>
                  <a:cubicBezTo>
                    <a:pt x="575342" y="311222"/>
                    <a:pt x="571959" y="311222"/>
                    <a:pt x="565193" y="307839"/>
                  </a:cubicBezTo>
                  <a:cubicBezTo>
                    <a:pt x="558427" y="304456"/>
                    <a:pt x="551662" y="297690"/>
                    <a:pt x="544896" y="294308"/>
                  </a:cubicBezTo>
                  <a:cubicBezTo>
                    <a:pt x="531365" y="284159"/>
                    <a:pt x="524599" y="270628"/>
                    <a:pt x="511067" y="257096"/>
                  </a:cubicBezTo>
                  <a:cubicBezTo>
                    <a:pt x="507685" y="250331"/>
                    <a:pt x="500919" y="243565"/>
                    <a:pt x="494153" y="240182"/>
                  </a:cubicBezTo>
                  <a:cubicBezTo>
                    <a:pt x="487388" y="233417"/>
                    <a:pt x="480622" y="230034"/>
                    <a:pt x="473856" y="230034"/>
                  </a:cubicBezTo>
                  <a:cubicBezTo>
                    <a:pt x="480622" y="230034"/>
                    <a:pt x="490770" y="236799"/>
                    <a:pt x="497536" y="240182"/>
                  </a:cubicBezTo>
                  <a:cubicBezTo>
                    <a:pt x="504302" y="246948"/>
                    <a:pt x="511067" y="250331"/>
                    <a:pt x="514450" y="257096"/>
                  </a:cubicBezTo>
                  <a:cubicBezTo>
                    <a:pt x="524599" y="270628"/>
                    <a:pt x="534747" y="284159"/>
                    <a:pt x="544896" y="294308"/>
                  </a:cubicBezTo>
                  <a:cubicBezTo>
                    <a:pt x="551662" y="301074"/>
                    <a:pt x="558427" y="304456"/>
                    <a:pt x="565193" y="307839"/>
                  </a:cubicBezTo>
                  <a:cubicBezTo>
                    <a:pt x="571959" y="307839"/>
                    <a:pt x="575342" y="307839"/>
                    <a:pt x="578724" y="311222"/>
                  </a:cubicBezTo>
                  <a:cubicBezTo>
                    <a:pt x="582107" y="311222"/>
                    <a:pt x="585490" y="311222"/>
                    <a:pt x="592256" y="307839"/>
                  </a:cubicBezTo>
                  <a:cubicBezTo>
                    <a:pt x="588873" y="307839"/>
                    <a:pt x="585490" y="311222"/>
                    <a:pt x="578724" y="311222"/>
                  </a:cubicBezTo>
                  <a:close/>
                  <a:moveTo>
                    <a:pt x="595639" y="277393"/>
                  </a:moveTo>
                  <a:cubicBezTo>
                    <a:pt x="592256" y="274011"/>
                    <a:pt x="592256" y="267245"/>
                    <a:pt x="588873" y="263862"/>
                  </a:cubicBezTo>
                  <a:cubicBezTo>
                    <a:pt x="585490" y="253714"/>
                    <a:pt x="585490" y="243565"/>
                    <a:pt x="585490" y="233417"/>
                  </a:cubicBezTo>
                  <a:cubicBezTo>
                    <a:pt x="585490" y="226651"/>
                    <a:pt x="588873" y="219885"/>
                    <a:pt x="588873" y="213119"/>
                  </a:cubicBezTo>
                  <a:cubicBezTo>
                    <a:pt x="588873" y="213119"/>
                    <a:pt x="588873" y="209736"/>
                    <a:pt x="588873" y="209736"/>
                  </a:cubicBezTo>
                  <a:cubicBezTo>
                    <a:pt x="588873" y="209736"/>
                    <a:pt x="588873" y="209736"/>
                    <a:pt x="588873" y="209736"/>
                  </a:cubicBezTo>
                  <a:lnTo>
                    <a:pt x="588873" y="209736"/>
                  </a:lnTo>
                  <a:cubicBezTo>
                    <a:pt x="588873" y="209736"/>
                    <a:pt x="588873" y="209736"/>
                    <a:pt x="588873" y="209736"/>
                  </a:cubicBezTo>
                  <a:lnTo>
                    <a:pt x="588873" y="209736"/>
                  </a:lnTo>
                  <a:lnTo>
                    <a:pt x="588873" y="209736"/>
                  </a:lnTo>
                  <a:cubicBezTo>
                    <a:pt x="585490" y="216502"/>
                    <a:pt x="585490" y="226651"/>
                    <a:pt x="585490" y="233417"/>
                  </a:cubicBezTo>
                  <a:cubicBezTo>
                    <a:pt x="585490" y="243565"/>
                    <a:pt x="585490" y="253714"/>
                    <a:pt x="588873" y="263862"/>
                  </a:cubicBezTo>
                  <a:cubicBezTo>
                    <a:pt x="592256" y="267245"/>
                    <a:pt x="592256" y="274011"/>
                    <a:pt x="595639" y="277393"/>
                  </a:cubicBezTo>
                  <a:cubicBezTo>
                    <a:pt x="599022" y="280776"/>
                    <a:pt x="599022" y="287542"/>
                    <a:pt x="602404" y="290925"/>
                  </a:cubicBezTo>
                  <a:cubicBezTo>
                    <a:pt x="599022" y="287542"/>
                    <a:pt x="595639" y="280776"/>
                    <a:pt x="595639" y="277393"/>
                  </a:cubicBezTo>
                  <a:close/>
                  <a:moveTo>
                    <a:pt x="595639" y="260479"/>
                  </a:moveTo>
                  <a:cubicBezTo>
                    <a:pt x="592256" y="253714"/>
                    <a:pt x="592256" y="246948"/>
                    <a:pt x="592256" y="236799"/>
                  </a:cubicBezTo>
                  <a:cubicBezTo>
                    <a:pt x="592256" y="230034"/>
                    <a:pt x="592256" y="223268"/>
                    <a:pt x="595639" y="213119"/>
                  </a:cubicBezTo>
                  <a:cubicBezTo>
                    <a:pt x="595639" y="219885"/>
                    <a:pt x="595639" y="226651"/>
                    <a:pt x="595639" y="236799"/>
                  </a:cubicBezTo>
                  <a:cubicBezTo>
                    <a:pt x="595639" y="246948"/>
                    <a:pt x="595639" y="253714"/>
                    <a:pt x="595639" y="260479"/>
                  </a:cubicBezTo>
                  <a:cubicBezTo>
                    <a:pt x="599022" y="267245"/>
                    <a:pt x="602404" y="274011"/>
                    <a:pt x="605787" y="280776"/>
                  </a:cubicBezTo>
                  <a:cubicBezTo>
                    <a:pt x="602404" y="274011"/>
                    <a:pt x="599022" y="267245"/>
                    <a:pt x="595639" y="260479"/>
                  </a:cubicBezTo>
                  <a:close/>
                  <a:moveTo>
                    <a:pt x="599022" y="253714"/>
                  </a:moveTo>
                  <a:cubicBezTo>
                    <a:pt x="599022" y="250331"/>
                    <a:pt x="595639" y="246948"/>
                    <a:pt x="595639" y="243565"/>
                  </a:cubicBezTo>
                  <a:cubicBezTo>
                    <a:pt x="595639" y="240182"/>
                    <a:pt x="595639" y="240182"/>
                    <a:pt x="595639" y="236799"/>
                  </a:cubicBezTo>
                  <a:cubicBezTo>
                    <a:pt x="595639" y="233417"/>
                    <a:pt x="595639" y="233417"/>
                    <a:pt x="595639" y="230034"/>
                  </a:cubicBezTo>
                  <a:cubicBezTo>
                    <a:pt x="595639" y="230034"/>
                    <a:pt x="595639" y="233417"/>
                    <a:pt x="595639" y="236799"/>
                  </a:cubicBezTo>
                  <a:cubicBezTo>
                    <a:pt x="595639" y="240182"/>
                    <a:pt x="595639" y="240182"/>
                    <a:pt x="595639" y="243565"/>
                  </a:cubicBezTo>
                  <a:cubicBezTo>
                    <a:pt x="599022" y="246948"/>
                    <a:pt x="602404" y="250331"/>
                    <a:pt x="599022" y="253714"/>
                  </a:cubicBezTo>
                  <a:cubicBezTo>
                    <a:pt x="605787" y="267245"/>
                    <a:pt x="609170" y="280776"/>
                    <a:pt x="615936" y="294308"/>
                  </a:cubicBezTo>
                  <a:cubicBezTo>
                    <a:pt x="612553" y="280776"/>
                    <a:pt x="605787" y="267245"/>
                    <a:pt x="599022" y="253714"/>
                  </a:cubicBezTo>
                  <a:close/>
                  <a:moveTo>
                    <a:pt x="842587" y="118400"/>
                  </a:moveTo>
                  <a:cubicBezTo>
                    <a:pt x="842587" y="111634"/>
                    <a:pt x="842587" y="104868"/>
                    <a:pt x="842587" y="98103"/>
                  </a:cubicBezTo>
                  <a:cubicBezTo>
                    <a:pt x="842587" y="104868"/>
                    <a:pt x="842587" y="111634"/>
                    <a:pt x="842587" y="118400"/>
                  </a:cubicBezTo>
                  <a:cubicBezTo>
                    <a:pt x="842587" y="121782"/>
                    <a:pt x="842587" y="125165"/>
                    <a:pt x="842587" y="128548"/>
                  </a:cubicBezTo>
                  <a:cubicBezTo>
                    <a:pt x="842587" y="125165"/>
                    <a:pt x="842587" y="121782"/>
                    <a:pt x="842587" y="118400"/>
                  </a:cubicBezTo>
                  <a:close/>
                  <a:moveTo>
                    <a:pt x="801992" y="37211"/>
                  </a:moveTo>
                  <a:cubicBezTo>
                    <a:pt x="805375" y="43977"/>
                    <a:pt x="808758" y="54126"/>
                    <a:pt x="812141" y="60891"/>
                  </a:cubicBezTo>
                  <a:cubicBezTo>
                    <a:pt x="808758" y="54126"/>
                    <a:pt x="805375" y="47360"/>
                    <a:pt x="801992" y="37211"/>
                  </a:cubicBezTo>
                  <a:cubicBezTo>
                    <a:pt x="798610" y="33828"/>
                    <a:pt x="798610" y="30446"/>
                    <a:pt x="795227" y="27063"/>
                  </a:cubicBezTo>
                  <a:cubicBezTo>
                    <a:pt x="798610" y="30446"/>
                    <a:pt x="801992" y="33828"/>
                    <a:pt x="801992" y="37211"/>
                  </a:cubicBezTo>
                  <a:close/>
                  <a:moveTo>
                    <a:pt x="791844" y="37211"/>
                  </a:moveTo>
                  <a:cubicBezTo>
                    <a:pt x="795227" y="37211"/>
                    <a:pt x="795227" y="37211"/>
                    <a:pt x="791844" y="37211"/>
                  </a:cubicBezTo>
                  <a:cubicBezTo>
                    <a:pt x="795227" y="37211"/>
                    <a:pt x="795227" y="37211"/>
                    <a:pt x="791844" y="37211"/>
                  </a:cubicBezTo>
                  <a:cubicBezTo>
                    <a:pt x="791844" y="37211"/>
                    <a:pt x="791844" y="37211"/>
                    <a:pt x="791844" y="37211"/>
                  </a:cubicBezTo>
                  <a:cubicBezTo>
                    <a:pt x="791844" y="40594"/>
                    <a:pt x="791844" y="43977"/>
                    <a:pt x="791844" y="43977"/>
                  </a:cubicBezTo>
                  <a:cubicBezTo>
                    <a:pt x="795227" y="50743"/>
                    <a:pt x="798610" y="57508"/>
                    <a:pt x="801992" y="64274"/>
                  </a:cubicBezTo>
                  <a:cubicBezTo>
                    <a:pt x="798610" y="57508"/>
                    <a:pt x="795227" y="50743"/>
                    <a:pt x="791844" y="43977"/>
                  </a:cubicBezTo>
                  <a:cubicBezTo>
                    <a:pt x="791844" y="43977"/>
                    <a:pt x="791844" y="40594"/>
                    <a:pt x="791844" y="37211"/>
                  </a:cubicBezTo>
                  <a:cubicBezTo>
                    <a:pt x="791844" y="37211"/>
                    <a:pt x="791844" y="37211"/>
                    <a:pt x="791844" y="37211"/>
                  </a:cubicBezTo>
                  <a:close/>
                  <a:moveTo>
                    <a:pt x="697124" y="81188"/>
                  </a:moveTo>
                  <a:cubicBezTo>
                    <a:pt x="697124" y="81188"/>
                    <a:pt x="697124" y="81188"/>
                    <a:pt x="697124" y="81188"/>
                  </a:cubicBezTo>
                  <a:cubicBezTo>
                    <a:pt x="697124" y="81188"/>
                    <a:pt x="697124" y="81188"/>
                    <a:pt x="697124" y="81188"/>
                  </a:cubicBezTo>
                  <a:cubicBezTo>
                    <a:pt x="697124" y="84571"/>
                    <a:pt x="697124" y="84571"/>
                    <a:pt x="697124" y="81188"/>
                  </a:cubicBezTo>
                  <a:cubicBezTo>
                    <a:pt x="697124" y="84571"/>
                    <a:pt x="697124" y="84571"/>
                    <a:pt x="697124" y="81188"/>
                  </a:cubicBezTo>
                  <a:cubicBezTo>
                    <a:pt x="700507" y="84571"/>
                    <a:pt x="700507" y="84571"/>
                    <a:pt x="700507" y="84571"/>
                  </a:cubicBezTo>
                  <a:cubicBezTo>
                    <a:pt x="703890" y="87954"/>
                    <a:pt x="707273" y="91337"/>
                    <a:pt x="710656" y="94720"/>
                  </a:cubicBezTo>
                  <a:cubicBezTo>
                    <a:pt x="707273" y="91337"/>
                    <a:pt x="700507" y="87954"/>
                    <a:pt x="697124" y="84571"/>
                  </a:cubicBezTo>
                  <a:cubicBezTo>
                    <a:pt x="697124" y="87954"/>
                    <a:pt x="697124" y="84571"/>
                    <a:pt x="697124" y="81188"/>
                  </a:cubicBezTo>
                  <a:cubicBezTo>
                    <a:pt x="697124" y="84571"/>
                    <a:pt x="697124" y="84571"/>
                    <a:pt x="697124" y="81188"/>
                  </a:cubicBezTo>
                  <a:cubicBezTo>
                    <a:pt x="697124" y="84571"/>
                    <a:pt x="697124" y="84571"/>
                    <a:pt x="697124" y="81188"/>
                  </a:cubicBezTo>
                  <a:cubicBezTo>
                    <a:pt x="697124" y="81188"/>
                    <a:pt x="697124" y="81188"/>
                    <a:pt x="697124" y="81188"/>
                  </a:cubicBezTo>
                  <a:close/>
                  <a:moveTo>
                    <a:pt x="686976" y="81188"/>
                  </a:moveTo>
                  <a:cubicBezTo>
                    <a:pt x="686976" y="81188"/>
                    <a:pt x="686976" y="81188"/>
                    <a:pt x="686976" y="81188"/>
                  </a:cubicBezTo>
                  <a:cubicBezTo>
                    <a:pt x="690359" y="81188"/>
                    <a:pt x="690359" y="81188"/>
                    <a:pt x="686976" y="81188"/>
                  </a:cubicBezTo>
                  <a:cubicBezTo>
                    <a:pt x="690359" y="84571"/>
                    <a:pt x="690359" y="84571"/>
                    <a:pt x="693741" y="87954"/>
                  </a:cubicBezTo>
                  <a:cubicBezTo>
                    <a:pt x="697124" y="94720"/>
                    <a:pt x="703890" y="101485"/>
                    <a:pt x="710656" y="104868"/>
                  </a:cubicBezTo>
                  <a:cubicBezTo>
                    <a:pt x="703890" y="101485"/>
                    <a:pt x="697124" y="94720"/>
                    <a:pt x="690359" y="87954"/>
                  </a:cubicBezTo>
                  <a:cubicBezTo>
                    <a:pt x="690359" y="84571"/>
                    <a:pt x="686976" y="84571"/>
                    <a:pt x="686976" y="81188"/>
                  </a:cubicBezTo>
                  <a:lnTo>
                    <a:pt x="686976" y="81188"/>
                  </a:lnTo>
                  <a:lnTo>
                    <a:pt x="686976" y="81188"/>
                  </a:lnTo>
                  <a:close/>
                  <a:moveTo>
                    <a:pt x="659913" y="270628"/>
                  </a:moveTo>
                  <a:cubicBezTo>
                    <a:pt x="659913" y="263862"/>
                    <a:pt x="659913" y="260479"/>
                    <a:pt x="659913" y="253714"/>
                  </a:cubicBezTo>
                  <a:cubicBezTo>
                    <a:pt x="659913" y="250331"/>
                    <a:pt x="656530" y="243565"/>
                    <a:pt x="656530" y="240182"/>
                  </a:cubicBezTo>
                  <a:cubicBezTo>
                    <a:pt x="653147" y="230034"/>
                    <a:pt x="649764" y="219885"/>
                    <a:pt x="642999" y="213119"/>
                  </a:cubicBezTo>
                  <a:cubicBezTo>
                    <a:pt x="639616" y="206354"/>
                    <a:pt x="632850" y="199588"/>
                    <a:pt x="626084" y="192822"/>
                  </a:cubicBezTo>
                  <a:lnTo>
                    <a:pt x="626084" y="192822"/>
                  </a:lnTo>
                  <a:cubicBezTo>
                    <a:pt x="626084" y="192822"/>
                    <a:pt x="626084" y="192822"/>
                    <a:pt x="626084" y="192822"/>
                  </a:cubicBezTo>
                  <a:lnTo>
                    <a:pt x="626084" y="192822"/>
                  </a:lnTo>
                  <a:cubicBezTo>
                    <a:pt x="626084" y="192822"/>
                    <a:pt x="626084" y="192822"/>
                    <a:pt x="626084" y="192822"/>
                  </a:cubicBezTo>
                  <a:cubicBezTo>
                    <a:pt x="626084" y="192822"/>
                    <a:pt x="629467" y="196205"/>
                    <a:pt x="629467" y="196205"/>
                  </a:cubicBezTo>
                  <a:cubicBezTo>
                    <a:pt x="629467" y="196205"/>
                    <a:pt x="629467" y="196205"/>
                    <a:pt x="626084" y="196205"/>
                  </a:cubicBezTo>
                  <a:cubicBezTo>
                    <a:pt x="632850" y="199588"/>
                    <a:pt x="636233" y="206354"/>
                    <a:pt x="639616" y="213119"/>
                  </a:cubicBezTo>
                  <a:cubicBezTo>
                    <a:pt x="646381" y="223268"/>
                    <a:pt x="649764" y="230034"/>
                    <a:pt x="653147" y="240182"/>
                  </a:cubicBezTo>
                  <a:cubicBezTo>
                    <a:pt x="653147" y="243565"/>
                    <a:pt x="656530" y="250331"/>
                    <a:pt x="656530" y="253714"/>
                  </a:cubicBezTo>
                  <a:cubicBezTo>
                    <a:pt x="659913" y="260479"/>
                    <a:pt x="659913" y="267245"/>
                    <a:pt x="659913" y="270628"/>
                  </a:cubicBezTo>
                  <a:close/>
                  <a:moveTo>
                    <a:pt x="649764" y="223268"/>
                  </a:moveTo>
                  <a:cubicBezTo>
                    <a:pt x="646381" y="219885"/>
                    <a:pt x="646381" y="216502"/>
                    <a:pt x="642999" y="209736"/>
                  </a:cubicBezTo>
                  <a:cubicBezTo>
                    <a:pt x="642999" y="206354"/>
                    <a:pt x="639616" y="206354"/>
                    <a:pt x="639616" y="202971"/>
                  </a:cubicBezTo>
                  <a:cubicBezTo>
                    <a:pt x="639616" y="202971"/>
                    <a:pt x="639616" y="199588"/>
                    <a:pt x="636233" y="199588"/>
                  </a:cubicBezTo>
                  <a:cubicBezTo>
                    <a:pt x="636233" y="199588"/>
                    <a:pt x="636233" y="199588"/>
                    <a:pt x="636233" y="199588"/>
                  </a:cubicBezTo>
                  <a:cubicBezTo>
                    <a:pt x="636233" y="199588"/>
                    <a:pt x="636233" y="199588"/>
                    <a:pt x="636233" y="202971"/>
                  </a:cubicBezTo>
                  <a:cubicBezTo>
                    <a:pt x="636233" y="202971"/>
                    <a:pt x="636233" y="202971"/>
                    <a:pt x="636233" y="199588"/>
                  </a:cubicBezTo>
                  <a:cubicBezTo>
                    <a:pt x="636233" y="199588"/>
                    <a:pt x="636233" y="199588"/>
                    <a:pt x="636233" y="199588"/>
                  </a:cubicBezTo>
                  <a:cubicBezTo>
                    <a:pt x="636233" y="199588"/>
                    <a:pt x="636233" y="199588"/>
                    <a:pt x="636233" y="199588"/>
                  </a:cubicBezTo>
                  <a:cubicBezTo>
                    <a:pt x="636233" y="199588"/>
                    <a:pt x="636233" y="202971"/>
                    <a:pt x="639616" y="202971"/>
                  </a:cubicBezTo>
                  <a:cubicBezTo>
                    <a:pt x="639616" y="206354"/>
                    <a:pt x="642999" y="206354"/>
                    <a:pt x="642999" y="209736"/>
                  </a:cubicBezTo>
                  <a:cubicBezTo>
                    <a:pt x="646381" y="216502"/>
                    <a:pt x="649764" y="219885"/>
                    <a:pt x="649764" y="223268"/>
                  </a:cubicBezTo>
                  <a:cubicBezTo>
                    <a:pt x="659913" y="240182"/>
                    <a:pt x="663296" y="260479"/>
                    <a:pt x="666679" y="277393"/>
                  </a:cubicBezTo>
                  <a:cubicBezTo>
                    <a:pt x="663296" y="260479"/>
                    <a:pt x="659913" y="240182"/>
                    <a:pt x="649764" y="223268"/>
                  </a:cubicBezTo>
                  <a:close/>
                  <a:moveTo>
                    <a:pt x="670061" y="277393"/>
                  </a:moveTo>
                  <a:cubicBezTo>
                    <a:pt x="670061" y="274011"/>
                    <a:pt x="670061" y="270628"/>
                    <a:pt x="670061" y="263862"/>
                  </a:cubicBezTo>
                  <a:cubicBezTo>
                    <a:pt x="670061" y="260479"/>
                    <a:pt x="666679" y="257096"/>
                    <a:pt x="666679" y="250331"/>
                  </a:cubicBezTo>
                  <a:cubicBezTo>
                    <a:pt x="663296" y="243565"/>
                    <a:pt x="663296" y="233417"/>
                    <a:pt x="659913" y="226651"/>
                  </a:cubicBezTo>
                  <a:cubicBezTo>
                    <a:pt x="659913" y="223268"/>
                    <a:pt x="656530" y="219885"/>
                    <a:pt x="656530" y="216502"/>
                  </a:cubicBezTo>
                  <a:cubicBezTo>
                    <a:pt x="656530" y="213119"/>
                    <a:pt x="656530" y="213119"/>
                    <a:pt x="653147" y="209736"/>
                  </a:cubicBezTo>
                  <a:cubicBezTo>
                    <a:pt x="653147" y="209736"/>
                    <a:pt x="653147" y="206354"/>
                    <a:pt x="653147" y="206354"/>
                  </a:cubicBezTo>
                  <a:cubicBezTo>
                    <a:pt x="653147" y="206354"/>
                    <a:pt x="653147" y="206354"/>
                    <a:pt x="653147" y="206354"/>
                  </a:cubicBezTo>
                  <a:cubicBezTo>
                    <a:pt x="653147" y="206354"/>
                    <a:pt x="653147" y="206354"/>
                    <a:pt x="653147" y="206354"/>
                  </a:cubicBezTo>
                  <a:cubicBezTo>
                    <a:pt x="653147" y="206354"/>
                    <a:pt x="653147" y="206354"/>
                    <a:pt x="653147" y="206354"/>
                  </a:cubicBezTo>
                  <a:cubicBezTo>
                    <a:pt x="653147" y="206354"/>
                    <a:pt x="653147" y="206354"/>
                    <a:pt x="653147" y="206354"/>
                  </a:cubicBezTo>
                  <a:cubicBezTo>
                    <a:pt x="653147" y="206354"/>
                    <a:pt x="653147" y="206354"/>
                    <a:pt x="656530" y="209736"/>
                  </a:cubicBezTo>
                  <a:cubicBezTo>
                    <a:pt x="656530" y="213119"/>
                    <a:pt x="659913" y="213119"/>
                    <a:pt x="659913" y="216502"/>
                  </a:cubicBezTo>
                  <a:cubicBezTo>
                    <a:pt x="663296" y="219885"/>
                    <a:pt x="663296" y="223268"/>
                    <a:pt x="663296" y="226651"/>
                  </a:cubicBezTo>
                  <a:cubicBezTo>
                    <a:pt x="666679" y="233417"/>
                    <a:pt x="666679" y="243565"/>
                    <a:pt x="670061" y="250331"/>
                  </a:cubicBezTo>
                  <a:cubicBezTo>
                    <a:pt x="670061" y="253714"/>
                    <a:pt x="673444" y="257096"/>
                    <a:pt x="673444" y="263862"/>
                  </a:cubicBezTo>
                  <a:cubicBezTo>
                    <a:pt x="666679" y="270628"/>
                    <a:pt x="670061" y="274011"/>
                    <a:pt x="670061" y="277393"/>
                  </a:cubicBezTo>
                  <a:close/>
                  <a:moveTo>
                    <a:pt x="673444" y="74423"/>
                  </a:moveTo>
                  <a:lnTo>
                    <a:pt x="673444" y="74423"/>
                  </a:lnTo>
                  <a:cubicBezTo>
                    <a:pt x="673444" y="74423"/>
                    <a:pt x="673444" y="74423"/>
                    <a:pt x="673444" y="74423"/>
                  </a:cubicBezTo>
                  <a:cubicBezTo>
                    <a:pt x="676827" y="74423"/>
                    <a:pt x="676827" y="74423"/>
                    <a:pt x="673444" y="74423"/>
                  </a:cubicBezTo>
                  <a:cubicBezTo>
                    <a:pt x="676827" y="74423"/>
                    <a:pt x="676827" y="74423"/>
                    <a:pt x="676827" y="74423"/>
                  </a:cubicBezTo>
                  <a:cubicBezTo>
                    <a:pt x="676827" y="74423"/>
                    <a:pt x="676827" y="74423"/>
                    <a:pt x="673444" y="74423"/>
                  </a:cubicBezTo>
                  <a:cubicBezTo>
                    <a:pt x="676827" y="74423"/>
                    <a:pt x="676827" y="74423"/>
                    <a:pt x="673444" y="74423"/>
                  </a:cubicBezTo>
                  <a:cubicBezTo>
                    <a:pt x="673444" y="74423"/>
                    <a:pt x="673444" y="74423"/>
                    <a:pt x="673444" y="74423"/>
                  </a:cubicBezTo>
                  <a:cubicBezTo>
                    <a:pt x="676827" y="77805"/>
                    <a:pt x="676827" y="81188"/>
                    <a:pt x="680210" y="87954"/>
                  </a:cubicBezTo>
                  <a:cubicBezTo>
                    <a:pt x="686976" y="98103"/>
                    <a:pt x="697124" y="108251"/>
                    <a:pt x="707273" y="111634"/>
                  </a:cubicBezTo>
                  <a:cubicBezTo>
                    <a:pt x="697124" y="108251"/>
                    <a:pt x="686976" y="98103"/>
                    <a:pt x="680210" y="87954"/>
                  </a:cubicBezTo>
                  <a:cubicBezTo>
                    <a:pt x="676827" y="84571"/>
                    <a:pt x="676827" y="77805"/>
                    <a:pt x="673444" y="74423"/>
                  </a:cubicBezTo>
                  <a:lnTo>
                    <a:pt x="673444" y="74423"/>
                  </a:lnTo>
                  <a:close/>
                  <a:moveTo>
                    <a:pt x="683593" y="115017"/>
                  </a:moveTo>
                  <a:cubicBezTo>
                    <a:pt x="683593" y="115017"/>
                    <a:pt x="683593" y="115017"/>
                    <a:pt x="683593" y="115017"/>
                  </a:cubicBezTo>
                  <a:cubicBezTo>
                    <a:pt x="683593" y="115017"/>
                    <a:pt x="683593" y="115017"/>
                    <a:pt x="683593" y="115017"/>
                  </a:cubicBezTo>
                  <a:cubicBezTo>
                    <a:pt x="680210" y="115017"/>
                    <a:pt x="680210" y="115017"/>
                    <a:pt x="676827" y="111634"/>
                  </a:cubicBezTo>
                  <a:lnTo>
                    <a:pt x="676827" y="111634"/>
                  </a:lnTo>
                  <a:lnTo>
                    <a:pt x="676827" y="111634"/>
                  </a:lnTo>
                  <a:cubicBezTo>
                    <a:pt x="680210" y="115017"/>
                    <a:pt x="680210" y="115017"/>
                    <a:pt x="683593" y="115017"/>
                  </a:cubicBezTo>
                  <a:cubicBezTo>
                    <a:pt x="693741" y="118400"/>
                    <a:pt x="703890" y="125165"/>
                    <a:pt x="714038" y="131931"/>
                  </a:cubicBezTo>
                  <a:cubicBezTo>
                    <a:pt x="720804" y="138697"/>
                    <a:pt x="724187" y="145462"/>
                    <a:pt x="727570" y="152228"/>
                  </a:cubicBezTo>
                  <a:cubicBezTo>
                    <a:pt x="727570" y="152228"/>
                    <a:pt x="730953" y="155611"/>
                    <a:pt x="730953" y="158994"/>
                  </a:cubicBezTo>
                  <a:lnTo>
                    <a:pt x="734336" y="165760"/>
                  </a:lnTo>
                  <a:cubicBezTo>
                    <a:pt x="734336" y="169142"/>
                    <a:pt x="737718" y="172525"/>
                    <a:pt x="737718" y="175908"/>
                  </a:cubicBezTo>
                  <a:cubicBezTo>
                    <a:pt x="744484" y="189439"/>
                    <a:pt x="744484" y="206354"/>
                    <a:pt x="747867" y="223268"/>
                  </a:cubicBezTo>
                  <a:cubicBezTo>
                    <a:pt x="747867" y="206354"/>
                    <a:pt x="744484" y="192822"/>
                    <a:pt x="737718" y="179291"/>
                  </a:cubicBezTo>
                  <a:cubicBezTo>
                    <a:pt x="737718" y="175908"/>
                    <a:pt x="734336" y="172525"/>
                    <a:pt x="734336" y="169142"/>
                  </a:cubicBezTo>
                  <a:lnTo>
                    <a:pt x="730953" y="162377"/>
                  </a:lnTo>
                  <a:cubicBezTo>
                    <a:pt x="730953" y="158994"/>
                    <a:pt x="727570" y="158994"/>
                    <a:pt x="727570" y="155611"/>
                  </a:cubicBezTo>
                  <a:cubicBezTo>
                    <a:pt x="724187" y="148845"/>
                    <a:pt x="717421" y="142080"/>
                    <a:pt x="714038" y="138697"/>
                  </a:cubicBezTo>
                  <a:cubicBezTo>
                    <a:pt x="703890" y="128548"/>
                    <a:pt x="693741" y="121782"/>
                    <a:pt x="683593" y="115017"/>
                  </a:cubicBezTo>
                  <a:close/>
                  <a:moveTo>
                    <a:pt x="703890" y="142080"/>
                  </a:moveTo>
                  <a:lnTo>
                    <a:pt x="703890" y="142080"/>
                  </a:lnTo>
                  <a:cubicBezTo>
                    <a:pt x="710656" y="145462"/>
                    <a:pt x="714038" y="152228"/>
                    <a:pt x="717421" y="155611"/>
                  </a:cubicBezTo>
                  <a:cubicBezTo>
                    <a:pt x="727570" y="169142"/>
                    <a:pt x="730953" y="186057"/>
                    <a:pt x="734336" y="202971"/>
                  </a:cubicBezTo>
                  <a:cubicBezTo>
                    <a:pt x="730953" y="186057"/>
                    <a:pt x="724187" y="169142"/>
                    <a:pt x="714038" y="155611"/>
                  </a:cubicBezTo>
                  <a:cubicBezTo>
                    <a:pt x="714038" y="152228"/>
                    <a:pt x="710656" y="148845"/>
                    <a:pt x="703890" y="142080"/>
                  </a:cubicBezTo>
                  <a:cubicBezTo>
                    <a:pt x="707273" y="145462"/>
                    <a:pt x="707273" y="145462"/>
                    <a:pt x="707273" y="145462"/>
                  </a:cubicBezTo>
                  <a:cubicBezTo>
                    <a:pt x="703890" y="145462"/>
                    <a:pt x="703890" y="145462"/>
                    <a:pt x="703890" y="142080"/>
                  </a:cubicBezTo>
                  <a:close/>
                  <a:moveTo>
                    <a:pt x="710656" y="158994"/>
                  </a:moveTo>
                  <a:lnTo>
                    <a:pt x="710656" y="158994"/>
                  </a:lnTo>
                  <a:cubicBezTo>
                    <a:pt x="710656" y="158994"/>
                    <a:pt x="710656" y="158994"/>
                    <a:pt x="710656" y="158994"/>
                  </a:cubicBezTo>
                  <a:cubicBezTo>
                    <a:pt x="710656" y="158994"/>
                    <a:pt x="710656" y="158994"/>
                    <a:pt x="710656" y="158994"/>
                  </a:cubicBezTo>
                  <a:lnTo>
                    <a:pt x="710656" y="158994"/>
                  </a:lnTo>
                  <a:lnTo>
                    <a:pt x="710656" y="158994"/>
                  </a:lnTo>
                  <a:lnTo>
                    <a:pt x="710656" y="158994"/>
                  </a:lnTo>
                  <a:lnTo>
                    <a:pt x="710656" y="158994"/>
                  </a:lnTo>
                  <a:lnTo>
                    <a:pt x="710656" y="158994"/>
                  </a:lnTo>
                  <a:cubicBezTo>
                    <a:pt x="714038" y="162377"/>
                    <a:pt x="717421" y="165760"/>
                    <a:pt x="717421" y="165760"/>
                  </a:cubicBezTo>
                  <a:lnTo>
                    <a:pt x="717421" y="165760"/>
                  </a:lnTo>
                  <a:lnTo>
                    <a:pt x="717421" y="165760"/>
                  </a:lnTo>
                  <a:cubicBezTo>
                    <a:pt x="717421" y="169142"/>
                    <a:pt x="720804" y="169142"/>
                    <a:pt x="720804" y="172525"/>
                  </a:cubicBezTo>
                  <a:cubicBezTo>
                    <a:pt x="727570" y="186057"/>
                    <a:pt x="730953" y="199588"/>
                    <a:pt x="730953" y="216502"/>
                  </a:cubicBezTo>
                  <a:cubicBezTo>
                    <a:pt x="730953" y="202971"/>
                    <a:pt x="724187" y="186057"/>
                    <a:pt x="717421" y="175908"/>
                  </a:cubicBezTo>
                  <a:cubicBezTo>
                    <a:pt x="717421" y="172525"/>
                    <a:pt x="714038" y="172525"/>
                    <a:pt x="714038" y="169142"/>
                  </a:cubicBezTo>
                  <a:cubicBezTo>
                    <a:pt x="714038" y="165760"/>
                    <a:pt x="714038" y="165760"/>
                    <a:pt x="710656" y="158994"/>
                  </a:cubicBezTo>
                  <a:lnTo>
                    <a:pt x="710656" y="158994"/>
                  </a:lnTo>
                  <a:close/>
                  <a:moveTo>
                    <a:pt x="724187" y="290925"/>
                  </a:moveTo>
                  <a:cubicBezTo>
                    <a:pt x="724187" y="290925"/>
                    <a:pt x="720804" y="294308"/>
                    <a:pt x="720804" y="294308"/>
                  </a:cubicBezTo>
                  <a:cubicBezTo>
                    <a:pt x="720804" y="294308"/>
                    <a:pt x="720804" y="294308"/>
                    <a:pt x="717421" y="294308"/>
                  </a:cubicBezTo>
                  <a:cubicBezTo>
                    <a:pt x="717421" y="294308"/>
                    <a:pt x="717421" y="294308"/>
                    <a:pt x="714038" y="294308"/>
                  </a:cubicBezTo>
                  <a:cubicBezTo>
                    <a:pt x="714038" y="294308"/>
                    <a:pt x="714038" y="294308"/>
                    <a:pt x="717421" y="294308"/>
                  </a:cubicBezTo>
                  <a:cubicBezTo>
                    <a:pt x="717421" y="294308"/>
                    <a:pt x="717421" y="294308"/>
                    <a:pt x="720804" y="294308"/>
                  </a:cubicBezTo>
                  <a:cubicBezTo>
                    <a:pt x="724187" y="290925"/>
                    <a:pt x="724187" y="290925"/>
                    <a:pt x="724187" y="290925"/>
                  </a:cubicBezTo>
                  <a:cubicBezTo>
                    <a:pt x="724187" y="287542"/>
                    <a:pt x="727570" y="284159"/>
                    <a:pt x="727570" y="284159"/>
                  </a:cubicBezTo>
                  <a:cubicBezTo>
                    <a:pt x="730953" y="280776"/>
                    <a:pt x="734336" y="274011"/>
                    <a:pt x="737718" y="270628"/>
                  </a:cubicBezTo>
                  <a:cubicBezTo>
                    <a:pt x="741101" y="267245"/>
                    <a:pt x="744484" y="260479"/>
                    <a:pt x="747867" y="253714"/>
                  </a:cubicBezTo>
                  <a:cubicBezTo>
                    <a:pt x="744484" y="260479"/>
                    <a:pt x="744484" y="263862"/>
                    <a:pt x="741101" y="270628"/>
                  </a:cubicBezTo>
                  <a:cubicBezTo>
                    <a:pt x="737718" y="277393"/>
                    <a:pt x="734336" y="280776"/>
                    <a:pt x="730953" y="284159"/>
                  </a:cubicBezTo>
                  <a:cubicBezTo>
                    <a:pt x="730953" y="287542"/>
                    <a:pt x="727570" y="287542"/>
                    <a:pt x="724187" y="290925"/>
                  </a:cubicBezTo>
                  <a:close/>
                  <a:moveTo>
                    <a:pt x="734336" y="287542"/>
                  </a:moveTo>
                  <a:cubicBezTo>
                    <a:pt x="737718" y="284159"/>
                    <a:pt x="741101" y="280776"/>
                    <a:pt x="741101" y="277393"/>
                  </a:cubicBezTo>
                  <a:cubicBezTo>
                    <a:pt x="747867" y="270628"/>
                    <a:pt x="751250" y="263862"/>
                    <a:pt x="751250" y="257096"/>
                  </a:cubicBezTo>
                  <a:cubicBezTo>
                    <a:pt x="747867" y="263862"/>
                    <a:pt x="744484" y="270628"/>
                    <a:pt x="741101" y="277393"/>
                  </a:cubicBezTo>
                  <a:cubicBezTo>
                    <a:pt x="737718" y="284159"/>
                    <a:pt x="734336" y="284159"/>
                    <a:pt x="734336" y="287542"/>
                  </a:cubicBezTo>
                  <a:close/>
                  <a:moveTo>
                    <a:pt x="747867" y="280776"/>
                  </a:moveTo>
                  <a:cubicBezTo>
                    <a:pt x="747867" y="280776"/>
                    <a:pt x="744484" y="284159"/>
                    <a:pt x="744484" y="284159"/>
                  </a:cubicBezTo>
                  <a:cubicBezTo>
                    <a:pt x="744484" y="284159"/>
                    <a:pt x="747867" y="280776"/>
                    <a:pt x="747867" y="280776"/>
                  </a:cubicBezTo>
                  <a:cubicBezTo>
                    <a:pt x="747867" y="277393"/>
                    <a:pt x="751250" y="274011"/>
                    <a:pt x="751250" y="270628"/>
                  </a:cubicBezTo>
                  <a:cubicBezTo>
                    <a:pt x="751250" y="274011"/>
                    <a:pt x="751250" y="277393"/>
                    <a:pt x="747867" y="280776"/>
                  </a:cubicBezTo>
                  <a:close/>
                  <a:moveTo>
                    <a:pt x="761398" y="87954"/>
                  </a:moveTo>
                  <a:cubicBezTo>
                    <a:pt x="758015" y="87954"/>
                    <a:pt x="754633" y="87954"/>
                    <a:pt x="751250" y="84571"/>
                  </a:cubicBezTo>
                  <a:cubicBezTo>
                    <a:pt x="747867" y="84571"/>
                    <a:pt x="747867" y="81188"/>
                    <a:pt x="747867" y="81188"/>
                  </a:cubicBezTo>
                  <a:cubicBezTo>
                    <a:pt x="747867" y="81188"/>
                    <a:pt x="747867" y="77805"/>
                    <a:pt x="747867" y="74423"/>
                  </a:cubicBezTo>
                  <a:cubicBezTo>
                    <a:pt x="747867" y="77805"/>
                    <a:pt x="747867" y="77805"/>
                    <a:pt x="747867" y="81188"/>
                  </a:cubicBezTo>
                  <a:cubicBezTo>
                    <a:pt x="747867" y="81188"/>
                    <a:pt x="751250" y="84571"/>
                    <a:pt x="751250" y="84571"/>
                  </a:cubicBezTo>
                  <a:cubicBezTo>
                    <a:pt x="754633" y="87954"/>
                    <a:pt x="758015" y="87954"/>
                    <a:pt x="761398" y="87954"/>
                  </a:cubicBezTo>
                  <a:cubicBezTo>
                    <a:pt x="768164" y="87954"/>
                    <a:pt x="774930" y="87954"/>
                    <a:pt x="785078" y="87954"/>
                  </a:cubicBezTo>
                  <a:cubicBezTo>
                    <a:pt x="788461" y="87954"/>
                    <a:pt x="791844" y="87954"/>
                    <a:pt x="795227" y="91337"/>
                  </a:cubicBezTo>
                  <a:cubicBezTo>
                    <a:pt x="798610" y="94720"/>
                    <a:pt x="798610" y="98103"/>
                    <a:pt x="801992" y="101485"/>
                  </a:cubicBezTo>
                  <a:cubicBezTo>
                    <a:pt x="805375" y="108251"/>
                    <a:pt x="808758" y="115017"/>
                    <a:pt x="812141" y="121782"/>
                  </a:cubicBezTo>
                  <a:cubicBezTo>
                    <a:pt x="815524" y="128548"/>
                    <a:pt x="818907" y="135314"/>
                    <a:pt x="822290" y="142080"/>
                  </a:cubicBezTo>
                  <a:cubicBezTo>
                    <a:pt x="825672" y="145462"/>
                    <a:pt x="825672" y="148845"/>
                    <a:pt x="829055" y="152228"/>
                  </a:cubicBezTo>
                  <a:cubicBezTo>
                    <a:pt x="829055" y="152228"/>
                    <a:pt x="832438" y="152228"/>
                    <a:pt x="835821" y="152228"/>
                  </a:cubicBezTo>
                  <a:cubicBezTo>
                    <a:pt x="835821" y="152228"/>
                    <a:pt x="839204" y="148845"/>
                    <a:pt x="839204" y="148845"/>
                  </a:cubicBezTo>
                  <a:cubicBezTo>
                    <a:pt x="839204" y="148845"/>
                    <a:pt x="839204" y="152228"/>
                    <a:pt x="835821" y="152228"/>
                  </a:cubicBezTo>
                  <a:cubicBezTo>
                    <a:pt x="835821" y="152228"/>
                    <a:pt x="832438" y="152228"/>
                    <a:pt x="829055" y="152228"/>
                  </a:cubicBezTo>
                  <a:cubicBezTo>
                    <a:pt x="825672" y="148845"/>
                    <a:pt x="822290" y="145462"/>
                    <a:pt x="822290" y="145462"/>
                  </a:cubicBezTo>
                  <a:cubicBezTo>
                    <a:pt x="818907" y="138697"/>
                    <a:pt x="815524" y="131931"/>
                    <a:pt x="812141" y="125165"/>
                  </a:cubicBezTo>
                  <a:cubicBezTo>
                    <a:pt x="808758" y="118400"/>
                    <a:pt x="805375" y="111634"/>
                    <a:pt x="801992" y="104868"/>
                  </a:cubicBezTo>
                  <a:cubicBezTo>
                    <a:pt x="798610" y="101485"/>
                    <a:pt x="798610" y="98103"/>
                    <a:pt x="795227" y="94720"/>
                  </a:cubicBezTo>
                  <a:cubicBezTo>
                    <a:pt x="791844" y="91337"/>
                    <a:pt x="788461" y="91337"/>
                    <a:pt x="785078" y="91337"/>
                  </a:cubicBezTo>
                  <a:cubicBezTo>
                    <a:pt x="778313" y="91337"/>
                    <a:pt x="771547" y="91337"/>
                    <a:pt x="761398" y="87954"/>
                  </a:cubicBezTo>
                  <a:close/>
                  <a:moveTo>
                    <a:pt x="791844" y="243565"/>
                  </a:moveTo>
                  <a:cubicBezTo>
                    <a:pt x="788461" y="236799"/>
                    <a:pt x="785078" y="230034"/>
                    <a:pt x="781695" y="226651"/>
                  </a:cubicBezTo>
                  <a:cubicBezTo>
                    <a:pt x="778313" y="219885"/>
                    <a:pt x="771547" y="216502"/>
                    <a:pt x="768164" y="209736"/>
                  </a:cubicBezTo>
                  <a:cubicBezTo>
                    <a:pt x="771547" y="216502"/>
                    <a:pt x="778313" y="219885"/>
                    <a:pt x="781695" y="226651"/>
                  </a:cubicBezTo>
                  <a:cubicBezTo>
                    <a:pt x="788461" y="230034"/>
                    <a:pt x="791844" y="236799"/>
                    <a:pt x="791844" y="243565"/>
                  </a:cubicBezTo>
                  <a:cubicBezTo>
                    <a:pt x="795227" y="250331"/>
                    <a:pt x="795227" y="257096"/>
                    <a:pt x="795227" y="263862"/>
                  </a:cubicBezTo>
                  <a:cubicBezTo>
                    <a:pt x="795227" y="257096"/>
                    <a:pt x="795227" y="250331"/>
                    <a:pt x="791844" y="243565"/>
                  </a:cubicBezTo>
                  <a:close/>
                  <a:moveTo>
                    <a:pt x="785078" y="223268"/>
                  </a:moveTo>
                  <a:cubicBezTo>
                    <a:pt x="785078" y="219885"/>
                    <a:pt x="781695" y="219885"/>
                    <a:pt x="778313" y="216502"/>
                  </a:cubicBezTo>
                  <a:lnTo>
                    <a:pt x="778313" y="216502"/>
                  </a:lnTo>
                  <a:lnTo>
                    <a:pt x="778313" y="216502"/>
                  </a:lnTo>
                  <a:lnTo>
                    <a:pt x="778313" y="216502"/>
                  </a:lnTo>
                  <a:cubicBezTo>
                    <a:pt x="785078" y="216502"/>
                    <a:pt x="785078" y="219885"/>
                    <a:pt x="785078" y="223268"/>
                  </a:cubicBezTo>
                  <a:cubicBezTo>
                    <a:pt x="795227" y="233417"/>
                    <a:pt x="798610" y="246948"/>
                    <a:pt x="798610" y="260479"/>
                  </a:cubicBezTo>
                  <a:cubicBezTo>
                    <a:pt x="798610" y="246948"/>
                    <a:pt x="795227" y="233417"/>
                    <a:pt x="785078" y="223268"/>
                  </a:cubicBezTo>
                  <a:close/>
                  <a:moveTo>
                    <a:pt x="801992" y="267245"/>
                  </a:moveTo>
                  <a:cubicBezTo>
                    <a:pt x="801992" y="263862"/>
                    <a:pt x="805375" y="257096"/>
                    <a:pt x="805375" y="253714"/>
                  </a:cubicBezTo>
                  <a:cubicBezTo>
                    <a:pt x="805375" y="250331"/>
                    <a:pt x="805375" y="243565"/>
                    <a:pt x="805375" y="240182"/>
                  </a:cubicBezTo>
                  <a:cubicBezTo>
                    <a:pt x="805375" y="240182"/>
                    <a:pt x="805375" y="240182"/>
                    <a:pt x="805375" y="240182"/>
                  </a:cubicBezTo>
                  <a:cubicBezTo>
                    <a:pt x="805375" y="236799"/>
                    <a:pt x="801992" y="236799"/>
                    <a:pt x="801992" y="233417"/>
                  </a:cubicBezTo>
                  <a:lnTo>
                    <a:pt x="801992" y="230034"/>
                  </a:lnTo>
                  <a:lnTo>
                    <a:pt x="801992" y="230034"/>
                  </a:lnTo>
                  <a:lnTo>
                    <a:pt x="801992" y="230034"/>
                  </a:lnTo>
                  <a:cubicBezTo>
                    <a:pt x="801992" y="230034"/>
                    <a:pt x="801992" y="230034"/>
                    <a:pt x="801992" y="230034"/>
                  </a:cubicBezTo>
                  <a:cubicBezTo>
                    <a:pt x="801992" y="230034"/>
                    <a:pt x="801992" y="230034"/>
                    <a:pt x="801992" y="230034"/>
                  </a:cubicBezTo>
                  <a:lnTo>
                    <a:pt x="801992" y="230034"/>
                  </a:lnTo>
                  <a:lnTo>
                    <a:pt x="801992" y="230034"/>
                  </a:lnTo>
                  <a:lnTo>
                    <a:pt x="801992" y="233417"/>
                  </a:lnTo>
                  <a:cubicBezTo>
                    <a:pt x="801992" y="236799"/>
                    <a:pt x="805375" y="236799"/>
                    <a:pt x="805375" y="240182"/>
                  </a:cubicBezTo>
                  <a:lnTo>
                    <a:pt x="805375" y="240182"/>
                  </a:lnTo>
                  <a:lnTo>
                    <a:pt x="805375" y="240182"/>
                  </a:lnTo>
                  <a:lnTo>
                    <a:pt x="805375" y="240182"/>
                  </a:lnTo>
                  <a:cubicBezTo>
                    <a:pt x="805375" y="240182"/>
                    <a:pt x="805375" y="240182"/>
                    <a:pt x="805375" y="240182"/>
                  </a:cubicBezTo>
                  <a:lnTo>
                    <a:pt x="805375" y="240182"/>
                  </a:lnTo>
                  <a:cubicBezTo>
                    <a:pt x="805375" y="243565"/>
                    <a:pt x="805375" y="250331"/>
                    <a:pt x="805375" y="253714"/>
                  </a:cubicBezTo>
                  <a:cubicBezTo>
                    <a:pt x="805375" y="257096"/>
                    <a:pt x="801992" y="260479"/>
                    <a:pt x="801992" y="267245"/>
                  </a:cubicBezTo>
                  <a:close/>
                  <a:moveTo>
                    <a:pt x="805375" y="209736"/>
                  </a:moveTo>
                  <a:cubicBezTo>
                    <a:pt x="805375" y="202971"/>
                    <a:pt x="805375" y="192822"/>
                    <a:pt x="805375" y="186057"/>
                  </a:cubicBezTo>
                  <a:cubicBezTo>
                    <a:pt x="801992" y="169142"/>
                    <a:pt x="798610" y="155611"/>
                    <a:pt x="788461" y="138697"/>
                  </a:cubicBezTo>
                  <a:cubicBezTo>
                    <a:pt x="798610" y="152228"/>
                    <a:pt x="805375" y="169142"/>
                    <a:pt x="805375" y="186057"/>
                  </a:cubicBezTo>
                  <a:cubicBezTo>
                    <a:pt x="808758" y="192822"/>
                    <a:pt x="808758" y="199588"/>
                    <a:pt x="805375" y="209736"/>
                  </a:cubicBezTo>
                  <a:close/>
                  <a:moveTo>
                    <a:pt x="812141" y="206354"/>
                  </a:moveTo>
                  <a:cubicBezTo>
                    <a:pt x="812141" y="186057"/>
                    <a:pt x="808758" y="169142"/>
                    <a:pt x="801992" y="148845"/>
                  </a:cubicBezTo>
                  <a:cubicBezTo>
                    <a:pt x="808758" y="165760"/>
                    <a:pt x="812141" y="186057"/>
                    <a:pt x="812141" y="206354"/>
                  </a:cubicBezTo>
                  <a:cubicBezTo>
                    <a:pt x="815524" y="216502"/>
                    <a:pt x="812141" y="226651"/>
                    <a:pt x="808758" y="233417"/>
                  </a:cubicBezTo>
                  <a:cubicBezTo>
                    <a:pt x="812141" y="223268"/>
                    <a:pt x="812141" y="216502"/>
                    <a:pt x="812141" y="206354"/>
                  </a:cubicBezTo>
                  <a:close/>
                  <a:moveTo>
                    <a:pt x="812141" y="253714"/>
                  </a:moveTo>
                  <a:lnTo>
                    <a:pt x="812141" y="253714"/>
                  </a:lnTo>
                  <a:lnTo>
                    <a:pt x="812141" y="253714"/>
                  </a:lnTo>
                  <a:cubicBezTo>
                    <a:pt x="812141" y="253714"/>
                    <a:pt x="812141" y="253714"/>
                    <a:pt x="812141" y="253714"/>
                  </a:cubicBezTo>
                  <a:cubicBezTo>
                    <a:pt x="812141" y="250331"/>
                    <a:pt x="812141" y="250331"/>
                    <a:pt x="812141" y="250331"/>
                  </a:cubicBezTo>
                  <a:cubicBezTo>
                    <a:pt x="812141" y="250331"/>
                    <a:pt x="812141" y="250331"/>
                    <a:pt x="812141" y="253714"/>
                  </a:cubicBezTo>
                  <a:cubicBezTo>
                    <a:pt x="812141" y="253714"/>
                    <a:pt x="812141" y="253714"/>
                    <a:pt x="812141" y="253714"/>
                  </a:cubicBezTo>
                  <a:cubicBezTo>
                    <a:pt x="815524" y="240182"/>
                    <a:pt x="818907" y="226651"/>
                    <a:pt x="818907" y="216502"/>
                  </a:cubicBezTo>
                  <a:cubicBezTo>
                    <a:pt x="818907" y="202971"/>
                    <a:pt x="818907" y="186057"/>
                    <a:pt x="815524" y="172525"/>
                  </a:cubicBezTo>
                  <a:cubicBezTo>
                    <a:pt x="812141" y="158994"/>
                    <a:pt x="808758" y="145462"/>
                    <a:pt x="798610" y="131931"/>
                  </a:cubicBezTo>
                  <a:cubicBezTo>
                    <a:pt x="805375" y="145462"/>
                    <a:pt x="812141" y="158994"/>
                    <a:pt x="815524" y="172525"/>
                  </a:cubicBezTo>
                  <a:cubicBezTo>
                    <a:pt x="818907" y="186057"/>
                    <a:pt x="822290" y="202971"/>
                    <a:pt x="822290" y="216502"/>
                  </a:cubicBezTo>
                  <a:cubicBezTo>
                    <a:pt x="818907" y="230034"/>
                    <a:pt x="815524" y="243565"/>
                    <a:pt x="812141" y="253714"/>
                  </a:cubicBezTo>
                  <a:close/>
                  <a:moveTo>
                    <a:pt x="822290" y="165760"/>
                  </a:moveTo>
                  <a:cubicBezTo>
                    <a:pt x="822290" y="165760"/>
                    <a:pt x="818907" y="162377"/>
                    <a:pt x="818907" y="162377"/>
                  </a:cubicBezTo>
                  <a:cubicBezTo>
                    <a:pt x="818907" y="162377"/>
                    <a:pt x="818907" y="158994"/>
                    <a:pt x="818907" y="158994"/>
                  </a:cubicBezTo>
                  <a:cubicBezTo>
                    <a:pt x="818907" y="158994"/>
                    <a:pt x="818907" y="162377"/>
                    <a:pt x="818907" y="162377"/>
                  </a:cubicBezTo>
                  <a:cubicBezTo>
                    <a:pt x="818907" y="162377"/>
                    <a:pt x="822290" y="162377"/>
                    <a:pt x="822290" y="165760"/>
                  </a:cubicBezTo>
                  <a:cubicBezTo>
                    <a:pt x="829055" y="169142"/>
                    <a:pt x="835821" y="169142"/>
                    <a:pt x="839204" y="169142"/>
                  </a:cubicBezTo>
                  <a:cubicBezTo>
                    <a:pt x="832438" y="172525"/>
                    <a:pt x="825672" y="169142"/>
                    <a:pt x="822290" y="165760"/>
                  </a:cubicBezTo>
                  <a:close/>
                  <a:moveTo>
                    <a:pt x="815524" y="148845"/>
                  </a:moveTo>
                  <a:cubicBezTo>
                    <a:pt x="818907" y="152228"/>
                    <a:pt x="818907" y="152228"/>
                    <a:pt x="822290" y="155611"/>
                  </a:cubicBezTo>
                  <a:cubicBezTo>
                    <a:pt x="825672" y="158994"/>
                    <a:pt x="832438" y="162377"/>
                    <a:pt x="839204" y="165760"/>
                  </a:cubicBezTo>
                  <a:cubicBezTo>
                    <a:pt x="832438" y="165760"/>
                    <a:pt x="829055" y="162377"/>
                    <a:pt x="822290" y="158994"/>
                  </a:cubicBezTo>
                  <a:cubicBezTo>
                    <a:pt x="818907" y="155611"/>
                    <a:pt x="815524" y="152228"/>
                    <a:pt x="815524" y="148845"/>
                  </a:cubicBezTo>
                  <a:close/>
                  <a:moveTo>
                    <a:pt x="839204" y="158994"/>
                  </a:moveTo>
                  <a:cubicBezTo>
                    <a:pt x="835821" y="158994"/>
                    <a:pt x="832438" y="158994"/>
                    <a:pt x="832438" y="158994"/>
                  </a:cubicBezTo>
                  <a:cubicBezTo>
                    <a:pt x="829055" y="155611"/>
                    <a:pt x="825672" y="152228"/>
                    <a:pt x="822290" y="148845"/>
                  </a:cubicBezTo>
                  <a:cubicBezTo>
                    <a:pt x="822290" y="145462"/>
                    <a:pt x="818907" y="145462"/>
                    <a:pt x="818907" y="142080"/>
                  </a:cubicBezTo>
                  <a:cubicBezTo>
                    <a:pt x="818907" y="142080"/>
                    <a:pt x="818907" y="138697"/>
                    <a:pt x="818907" y="138697"/>
                  </a:cubicBezTo>
                  <a:lnTo>
                    <a:pt x="818907" y="138697"/>
                  </a:lnTo>
                  <a:lnTo>
                    <a:pt x="818907" y="138697"/>
                  </a:lnTo>
                  <a:cubicBezTo>
                    <a:pt x="818907" y="142080"/>
                    <a:pt x="822290" y="145462"/>
                    <a:pt x="825672" y="148845"/>
                  </a:cubicBezTo>
                  <a:cubicBezTo>
                    <a:pt x="829055" y="152228"/>
                    <a:pt x="829055" y="158994"/>
                    <a:pt x="835821" y="162377"/>
                  </a:cubicBezTo>
                  <a:cubicBezTo>
                    <a:pt x="832438" y="158994"/>
                    <a:pt x="835821" y="158994"/>
                    <a:pt x="839204" y="158994"/>
                  </a:cubicBezTo>
                  <a:cubicBezTo>
                    <a:pt x="842587" y="158994"/>
                    <a:pt x="842587" y="155611"/>
                    <a:pt x="845969" y="155611"/>
                  </a:cubicBezTo>
                  <a:cubicBezTo>
                    <a:pt x="842587" y="158994"/>
                    <a:pt x="839204" y="158994"/>
                    <a:pt x="839204" y="158994"/>
                  </a:cubicBezTo>
                  <a:close/>
                  <a:moveTo>
                    <a:pt x="849352" y="142080"/>
                  </a:moveTo>
                  <a:cubicBezTo>
                    <a:pt x="849352" y="145462"/>
                    <a:pt x="845969" y="152228"/>
                    <a:pt x="845969" y="155611"/>
                  </a:cubicBezTo>
                  <a:cubicBezTo>
                    <a:pt x="845969" y="152228"/>
                    <a:pt x="845969" y="145462"/>
                    <a:pt x="849352" y="142080"/>
                  </a:cubicBezTo>
                  <a:cubicBezTo>
                    <a:pt x="849352" y="131931"/>
                    <a:pt x="849352" y="125165"/>
                    <a:pt x="849352" y="115017"/>
                  </a:cubicBezTo>
                  <a:cubicBezTo>
                    <a:pt x="849352" y="125165"/>
                    <a:pt x="849352" y="131931"/>
                    <a:pt x="849352" y="142080"/>
                  </a:cubicBezTo>
                  <a:close/>
                </a:path>
              </a:pathLst>
            </a:custGeom>
            <a:grpFill/>
            <a:ln w="33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2451D3AF-04B1-8F15-9D8E-70495456D9F6}"/>
                </a:ext>
              </a:extLst>
            </p:cNvPr>
            <p:cNvSpPr/>
            <p:nvPr/>
          </p:nvSpPr>
          <p:spPr>
            <a:xfrm>
              <a:off x="14243428" y="3743338"/>
              <a:ext cx="33828" cy="33828"/>
            </a:xfrm>
            <a:custGeom>
              <a:avLst/>
              <a:gdLst>
                <a:gd name="connsiteX0" fmla="*/ 0 w 33828"/>
                <a:gd name="connsiteY0" fmla="*/ 0 h 33828"/>
                <a:gd name="connsiteX1" fmla="*/ 0 w 33828"/>
                <a:gd name="connsiteY1" fmla="*/ 0 h 33828"/>
                <a:gd name="connsiteX2" fmla="*/ 0 w 33828"/>
                <a:gd name="connsiteY2" fmla="*/ 0 h 33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828" h="33828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3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D33612F8-5951-BD39-B7AE-95DCD8291593}"/>
                </a:ext>
              </a:extLst>
            </p:cNvPr>
            <p:cNvSpPr/>
            <p:nvPr/>
          </p:nvSpPr>
          <p:spPr>
            <a:xfrm>
              <a:off x="14537736" y="4051177"/>
              <a:ext cx="3382" cy="6765"/>
            </a:xfrm>
            <a:custGeom>
              <a:avLst/>
              <a:gdLst>
                <a:gd name="connsiteX0" fmla="*/ 3383 w 3382"/>
                <a:gd name="connsiteY0" fmla="*/ 6766 h 6765"/>
                <a:gd name="connsiteX1" fmla="*/ 0 w 3382"/>
                <a:gd name="connsiteY1" fmla="*/ 0 h 6765"/>
                <a:gd name="connsiteX2" fmla="*/ 3383 w 3382"/>
                <a:gd name="connsiteY2" fmla="*/ 6766 h 6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82" h="6765">
                  <a:moveTo>
                    <a:pt x="3383" y="6766"/>
                  </a:moveTo>
                  <a:lnTo>
                    <a:pt x="0" y="0"/>
                  </a:lnTo>
                  <a:cubicBezTo>
                    <a:pt x="0" y="0"/>
                    <a:pt x="0" y="3383"/>
                    <a:pt x="3383" y="6766"/>
                  </a:cubicBezTo>
                  <a:close/>
                </a:path>
              </a:pathLst>
            </a:custGeom>
            <a:grpFill/>
            <a:ln w="33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3009CF29-2DC9-7DBC-D92A-3CE517BAB881}"/>
                </a:ext>
              </a:extLst>
            </p:cNvPr>
            <p:cNvSpPr/>
            <p:nvPr/>
          </p:nvSpPr>
          <p:spPr>
            <a:xfrm>
              <a:off x="14967357" y="1334328"/>
              <a:ext cx="158993" cy="50214"/>
            </a:xfrm>
            <a:custGeom>
              <a:avLst/>
              <a:gdLst>
                <a:gd name="connsiteX0" fmla="*/ 33828 w 158993"/>
                <a:gd name="connsiteY0" fmla="*/ 47783 h 50214"/>
                <a:gd name="connsiteX1" fmla="*/ 158994 w 158993"/>
                <a:gd name="connsiteY1" fmla="*/ 13954 h 50214"/>
                <a:gd name="connsiteX2" fmla="*/ 0 w 158993"/>
                <a:gd name="connsiteY2" fmla="*/ 34251 h 50214"/>
                <a:gd name="connsiteX3" fmla="*/ 37211 w 158993"/>
                <a:gd name="connsiteY3" fmla="*/ 13954 h 50214"/>
                <a:gd name="connsiteX4" fmla="*/ 37211 w 158993"/>
                <a:gd name="connsiteY4" fmla="*/ 13954 h 50214"/>
                <a:gd name="connsiteX5" fmla="*/ 37211 w 158993"/>
                <a:gd name="connsiteY5" fmla="*/ 13954 h 50214"/>
                <a:gd name="connsiteX6" fmla="*/ 43977 w 158993"/>
                <a:gd name="connsiteY6" fmla="*/ 10571 h 50214"/>
                <a:gd name="connsiteX7" fmla="*/ 43977 w 158993"/>
                <a:gd name="connsiteY7" fmla="*/ 10571 h 50214"/>
                <a:gd name="connsiteX8" fmla="*/ 43977 w 158993"/>
                <a:gd name="connsiteY8" fmla="*/ 10571 h 50214"/>
                <a:gd name="connsiteX9" fmla="*/ 50743 w 158993"/>
                <a:gd name="connsiteY9" fmla="*/ 10571 h 50214"/>
                <a:gd name="connsiteX10" fmla="*/ 50743 w 158993"/>
                <a:gd name="connsiteY10" fmla="*/ 10571 h 50214"/>
                <a:gd name="connsiteX11" fmla="*/ 57508 w 158993"/>
                <a:gd name="connsiteY11" fmla="*/ 10571 h 50214"/>
                <a:gd name="connsiteX12" fmla="*/ 57508 w 158993"/>
                <a:gd name="connsiteY12" fmla="*/ 10571 h 50214"/>
                <a:gd name="connsiteX13" fmla="*/ 64274 w 158993"/>
                <a:gd name="connsiteY13" fmla="*/ 10571 h 50214"/>
                <a:gd name="connsiteX14" fmla="*/ 64274 w 158993"/>
                <a:gd name="connsiteY14" fmla="*/ 10571 h 50214"/>
                <a:gd name="connsiteX15" fmla="*/ 71040 w 158993"/>
                <a:gd name="connsiteY15" fmla="*/ 10571 h 50214"/>
                <a:gd name="connsiteX16" fmla="*/ 71040 w 158993"/>
                <a:gd name="connsiteY16" fmla="*/ 10571 h 50214"/>
                <a:gd name="connsiteX17" fmla="*/ 74423 w 158993"/>
                <a:gd name="connsiteY17" fmla="*/ 10571 h 50214"/>
                <a:gd name="connsiteX18" fmla="*/ 74423 w 158993"/>
                <a:gd name="connsiteY18" fmla="*/ 10571 h 50214"/>
                <a:gd name="connsiteX19" fmla="*/ 77806 w 158993"/>
                <a:gd name="connsiteY19" fmla="*/ 10571 h 50214"/>
                <a:gd name="connsiteX20" fmla="*/ 77806 w 158993"/>
                <a:gd name="connsiteY20" fmla="*/ 10571 h 50214"/>
                <a:gd name="connsiteX21" fmla="*/ 81188 w 158993"/>
                <a:gd name="connsiteY21" fmla="*/ 10571 h 50214"/>
                <a:gd name="connsiteX22" fmla="*/ 81188 w 158993"/>
                <a:gd name="connsiteY22" fmla="*/ 10571 h 50214"/>
                <a:gd name="connsiteX23" fmla="*/ 84571 w 158993"/>
                <a:gd name="connsiteY23" fmla="*/ 10571 h 50214"/>
                <a:gd name="connsiteX24" fmla="*/ 84571 w 158993"/>
                <a:gd name="connsiteY24" fmla="*/ 10571 h 50214"/>
                <a:gd name="connsiteX25" fmla="*/ 84571 w 158993"/>
                <a:gd name="connsiteY25" fmla="*/ 10571 h 50214"/>
                <a:gd name="connsiteX26" fmla="*/ 104868 w 158993"/>
                <a:gd name="connsiteY26" fmla="*/ 20720 h 50214"/>
                <a:gd name="connsiteX27" fmla="*/ 33828 w 158993"/>
                <a:gd name="connsiteY27" fmla="*/ 47783 h 50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58993" h="50214">
                  <a:moveTo>
                    <a:pt x="33828" y="47783"/>
                  </a:moveTo>
                  <a:cubicBezTo>
                    <a:pt x="128548" y="61314"/>
                    <a:pt x="158994" y="13954"/>
                    <a:pt x="158994" y="13954"/>
                  </a:cubicBezTo>
                  <a:cubicBezTo>
                    <a:pt x="27063" y="-26640"/>
                    <a:pt x="0" y="34251"/>
                    <a:pt x="0" y="34251"/>
                  </a:cubicBezTo>
                  <a:cubicBezTo>
                    <a:pt x="13531" y="24103"/>
                    <a:pt x="23680" y="17337"/>
                    <a:pt x="37211" y="13954"/>
                  </a:cubicBezTo>
                  <a:cubicBezTo>
                    <a:pt x="37211" y="13954"/>
                    <a:pt x="37211" y="13954"/>
                    <a:pt x="37211" y="13954"/>
                  </a:cubicBezTo>
                  <a:cubicBezTo>
                    <a:pt x="37211" y="13954"/>
                    <a:pt x="37211" y="13954"/>
                    <a:pt x="37211" y="13954"/>
                  </a:cubicBezTo>
                  <a:cubicBezTo>
                    <a:pt x="40594" y="13954"/>
                    <a:pt x="43977" y="13954"/>
                    <a:pt x="43977" y="10571"/>
                  </a:cubicBezTo>
                  <a:cubicBezTo>
                    <a:pt x="43977" y="10571"/>
                    <a:pt x="43977" y="10571"/>
                    <a:pt x="43977" y="10571"/>
                  </a:cubicBezTo>
                  <a:cubicBezTo>
                    <a:pt x="43977" y="10571"/>
                    <a:pt x="43977" y="10571"/>
                    <a:pt x="43977" y="10571"/>
                  </a:cubicBezTo>
                  <a:cubicBezTo>
                    <a:pt x="47360" y="10571"/>
                    <a:pt x="47360" y="10571"/>
                    <a:pt x="50743" y="10571"/>
                  </a:cubicBezTo>
                  <a:cubicBezTo>
                    <a:pt x="50743" y="10571"/>
                    <a:pt x="50743" y="10571"/>
                    <a:pt x="50743" y="10571"/>
                  </a:cubicBezTo>
                  <a:cubicBezTo>
                    <a:pt x="54126" y="10571"/>
                    <a:pt x="54126" y="10571"/>
                    <a:pt x="57508" y="10571"/>
                  </a:cubicBezTo>
                  <a:cubicBezTo>
                    <a:pt x="57508" y="10571"/>
                    <a:pt x="57508" y="10571"/>
                    <a:pt x="57508" y="10571"/>
                  </a:cubicBezTo>
                  <a:cubicBezTo>
                    <a:pt x="60891" y="10571"/>
                    <a:pt x="60891" y="10571"/>
                    <a:pt x="64274" y="10571"/>
                  </a:cubicBezTo>
                  <a:cubicBezTo>
                    <a:pt x="64274" y="10571"/>
                    <a:pt x="64274" y="10571"/>
                    <a:pt x="64274" y="10571"/>
                  </a:cubicBezTo>
                  <a:cubicBezTo>
                    <a:pt x="67657" y="10571"/>
                    <a:pt x="67657" y="10571"/>
                    <a:pt x="71040" y="10571"/>
                  </a:cubicBezTo>
                  <a:cubicBezTo>
                    <a:pt x="71040" y="10571"/>
                    <a:pt x="71040" y="10571"/>
                    <a:pt x="71040" y="10571"/>
                  </a:cubicBezTo>
                  <a:cubicBezTo>
                    <a:pt x="71040" y="10571"/>
                    <a:pt x="74423" y="10571"/>
                    <a:pt x="74423" y="10571"/>
                  </a:cubicBezTo>
                  <a:cubicBezTo>
                    <a:pt x="74423" y="10571"/>
                    <a:pt x="74423" y="10571"/>
                    <a:pt x="74423" y="10571"/>
                  </a:cubicBezTo>
                  <a:cubicBezTo>
                    <a:pt x="74423" y="10571"/>
                    <a:pt x="77806" y="10571"/>
                    <a:pt x="77806" y="10571"/>
                  </a:cubicBezTo>
                  <a:cubicBezTo>
                    <a:pt x="77806" y="10571"/>
                    <a:pt x="77806" y="10571"/>
                    <a:pt x="77806" y="10571"/>
                  </a:cubicBezTo>
                  <a:cubicBezTo>
                    <a:pt x="77806" y="10571"/>
                    <a:pt x="81188" y="10571"/>
                    <a:pt x="81188" y="10571"/>
                  </a:cubicBezTo>
                  <a:cubicBezTo>
                    <a:pt x="81188" y="10571"/>
                    <a:pt x="81188" y="10571"/>
                    <a:pt x="81188" y="10571"/>
                  </a:cubicBezTo>
                  <a:cubicBezTo>
                    <a:pt x="81188" y="10571"/>
                    <a:pt x="84571" y="10571"/>
                    <a:pt x="84571" y="10571"/>
                  </a:cubicBezTo>
                  <a:cubicBezTo>
                    <a:pt x="84571" y="10571"/>
                    <a:pt x="84571" y="10571"/>
                    <a:pt x="84571" y="10571"/>
                  </a:cubicBezTo>
                  <a:cubicBezTo>
                    <a:pt x="84571" y="10571"/>
                    <a:pt x="84571" y="10571"/>
                    <a:pt x="84571" y="10571"/>
                  </a:cubicBezTo>
                  <a:cubicBezTo>
                    <a:pt x="98103" y="13954"/>
                    <a:pt x="104868" y="20720"/>
                    <a:pt x="104868" y="20720"/>
                  </a:cubicBezTo>
                  <a:cubicBezTo>
                    <a:pt x="91337" y="51166"/>
                    <a:pt x="33828" y="47783"/>
                    <a:pt x="33828" y="47783"/>
                  </a:cubicBezTo>
                  <a:close/>
                </a:path>
              </a:pathLst>
            </a:custGeom>
            <a:grpFill/>
            <a:ln w="33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B4B8F741-5876-1645-9F73-47EC720E452D}"/>
                </a:ext>
              </a:extLst>
            </p:cNvPr>
            <p:cNvSpPr/>
            <p:nvPr/>
          </p:nvSpPr>
          <p:spPr>
            <a:xfrm>
              <a:off x="14980889" y="1315308"/>
              <a:ext cx="104868" cy="29591"/>
            </a:xfrm>
            <a:custGeom>
              <a:avLst/>
              <a:gdLst>
                <a:gd name="connsiteX0" fmla="*/ 104868 w 104868"/>
                <a:gd name="connsiteY0" fmla="*/ 16060 h 29591"/>
                <a:gd name="connsiteX1" fmla="*/ 33828 w 104868"/>
                <a:gd name="connsiteY1" fmla="*/ 2528 h 29591"/>
                <a:gd name="connsiteX2" fmla="*/ 0 w 104868"/>
                <a:gd name="connsiteY2" fmla="*/ 29591 h 29591"/>
                <a:gd name="connsiteX3" fmla="*/ 104868 w 104868"/>
                <a:gd name="connsiteY3" fmla="*/ 16060 h 29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868" h="29591">
                  <a:moveTo>
                    <a:pt x="104868" y="16060"/>
                  </a:moveTo>
                  <a:cubicBezTo>
                    <a:pt x="104868" y="16060"/>
                    <a:pt x="81188" y="-7620"/>
                    <a:pt x="33828" y="2528"/>
                  </a:cubicBezTo>
                  <a:cubicBezTo>
                    <a:pt x="33828" y="2528"/>
                    <a:pt x="10149" y="12677"/>
                    <a:pt x="0" y="29591"/>
                  </a:cubicBezTo>
                  <a:cubicBezTo>
                    <a:pt x="0" y="29591"/>
                    <a:pt x="33828" y="-21152"/>
                    <a:pt x="104868" y="16060"/>
                  </a:cubicBezTo>
                  <a:close/>
                </a:path>
              </a:pathLst>
            </a:custGeom>
            <a:grpFill/>
            <a:ln w="33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3E521E69-2D3C-CDB0-99B2-CB038962CBB0}"/>
                </a:ext>
              </a:extLst>
            </p:cNvPr>
            <p:cNvSpPr/>
            <p:nvPr/>
          </p:nvSpPr>
          <p:spPr>
            <a:xfrm>
              <a:off x="14970740" y="1348282"/>
              <a:ext cx="101485" cy="28926"/>
            </a:xfrm>
            <a:custGeom>
              <a:avLst/>
              <a:gdLst>
                <a:gd name="connsiteX0" fmla="*/ 0 w 101485"/>
                <a:gd name="connsiteY0" fmla="*/ 27063 h 28926"/>
                <a:gd name="connsiteX1" fmla="*/ 101485 w 101485"/>
                <a:gd name="connsiteY1" fmla="*/ 10149 h 28926"/>
                <a:gd name="connsiteX2" fmla="*/ 20297 w 101485"/>
                <a:gd name="connsiteY2" fmla="*/ 20297 h 28926"/>
                <a:gd name="connsiteX3" fmla="*/ 33828 w 101485"/>
                <a:gd name="connsiteY3" fmla="*/ 0 h 28926"/>
                <a:gd name="connsiteX4" fmla="*/ 33828 w 101485"/>
                <a:gd name="connsiteY4" fmla="*/ 0 h 28926"/>
                <a:gd name="connsiteX5" fmla="*/ 0 w 101485"/>
                <a:gd name="connsiteY5" fmla="*/ 27063 h 28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1485" h="28926">
                  <a:moveTo>
                    <a:pt x="0" y="27063"/>
                  </a:moveTo>
                  <a:cubicBezTo>
                    <a:pt x="0" y="27063"/>
                    <a:pt x="71040" y="37211"/>
                    <a:pt x="101485" y="10149"/>
                  </a:cubicBezTo>
                  <a:cubicBezTo>
                    <a:pt x="101485" y="10149"/>
                    <a:pt x="33828" y="37211"/>
                    <a:pt x="20297" y="20297"/>
                  </a:cubicBezTo>
                  <a:cubicBezTo>
                    <a:pt x="20297" y="20297"/>
                    <a:pt x="20297" y="10149"/>
                    <a:pt x="33828" y="0"/>
                  </a:cubicBezTo>
                  <a:cubicBezTo>
                    <a:pt x="33828" y="0"/>
                    <a:pt x="33828" y="0"/>
                    <a:pt x="33828" y="0"/>
                  </a:cubicBezTo>
                  <a:cubicBezTo>
                    <a:pt x="37211" y="0"/>
                    <a:pt x="6766" y="13531"/>
                    <a:pt x="0" y="27063"/>
                  </a:cubicBezTo>
                  <a:close/>
                </a:path>
              </a:pathLst>
            </a:custGeom>
            <a:grpFill/>
            <a:ln w="33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466869E2-06D2-E17E-548E-9601AA591ABC}"/>
                </a:ext>
              </a:extLst>
            </p:cNvPr>
            <p:cNvSpPr/>
            <p:nvPr/>
          </p:nvSpPr>
          <p:spPr>
            <a:xfrm>
              <a:off x="15007952" y="1348282"/>
              <a:ext cx="33828" cy="33828"/>
            </a:xfrm>
            <a:custGeom>
              <a:avLst/>
              <a:gdLst>
                <a:gd name="connsiteX0" fmla="*/ 0 w 33828"/>
                <a:gd name="connsiteY0" fmla="*/ 0 h 33828"/>
                <a:gd name="connsiteX1" fmla="*/ 0 w 33828"/>
                <a:gd name="connsiteY1" fmla="*/ 0 h 33828"/>
                <a:gd name="connsiteX2" fmla="*/ 0 w 33828"/>
                <a:gd name="connsiteY2" fmla="*/ 0 h 33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828" h="33828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3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6E8BDE2E-DC2A-9DE2-D87C-F8ADB6F85040}"/>
                </a:ext>
              </a:extLst>
            </p:cNvPr>
            <p:cNvSpPr/>
            <p:nvPr/>
          </p:nvSpPr>
          <p:spPr>
            <a:xfrm>
              <a:off x="15011335" y="1348282"/>
              <a:ext cx="50742" cy="27062"/>
            </a:xfrm>
            <a:custGeom>
              <a:avLst/>
              <a:gdLst>
                <a:gd name="connsiteX0" fmla="*/ 43977 w 50742"/>
                <a:gd name="connsiteY0" fmla="*/ 0 h 27062"/>
                <a:gd name="connsiteX1" fmla="*/ 43977 w 50742"/>
                <a:gd name="connsiteY1" fmla="*/ 0 h 27062"/>
                <a:gd name="connsiteX2" fmla="*/ 37211 w 50742"/>
                <a:gd name="connsiteY2" fmla="*/ 0 h 27062"/>
                <a:gd name="connsiteX3" fmla="*/ 37211 w 50742"/>
                <a:gd name="connsiteY3" fmla="*/ 0 h 27062"/>
                <a:gd name="connsiteX4" fmla="*/ 33828 w 50742"/>
                <a:gd name="connsiteY4" fmla="*/ 0 h 27062"/>
                <a:gd name="connsiteX5" fmla="*/ 33828 w 50742"/>
                <a:gd name="connsiteY5" fmla="*/ 0 h 27062"/>
                <a:gd name="connsiteX6" fmla="*/ 30446 w 50742"/>
                <a:gd name="connsiteY6" fmla="*/ 0 h 27062"/>
                <a:gd name="connsiteX7" fmla="*/ 30446 w 50742"/>
                <a:gd name="connsiteY7" fmla="*/ 0 h 27062"/>
                <a:gd name="connsiteX8" fmla="*/ 23680 w 50742"/>
                <a:gd name="connsiteY8" fmla="*/ 0 h 27062"/>
                <a:gd name="connsiteX9" fmla="*/ 23680 w 50742"/>
                <a:gd name="connsiteY9" fmla="*/ 0 h 27062"/>
                <a:gd name="connsiteX10" fmla="*/ 16914 w 50742"/>
                <a:gd name="connsiteY10" fmla="*/ 0 h 27062"/>
                <a:gd name="connsiteX11" fmla="*/ 16914 w 50742"/>
                <a:gd name="connsiteY11" fmla="*/ 0 h 27062"/>
                <a:gd name="connsiteX12" fmla="*/ 10149 w 50742"/>
                <a:gd name="connsiteY12" fmla="*/ 0 h 27062"/>
                <a:gd name="connsiteX13" fmla="*/ 10149 w 50742"/>
                <a:gd name="connsiteY13" fmla="*/ 0 h 27062"/>
                <a:gd name="connsiteX14" fmla="*/ 3383 w 50742"/>
                <a:gd name="connsiteY14" fmla="*/ 0 h 27062"/>
                <a:gd name="connsiteX15" fmla="*/ 3383 w 50742"/>
                <a:gd name="connsiteY15" fmla="*/ 0 h 27062"/>
                <a:gd name="connsiteX16" fmla="*/ 0 w 50742"/>
                <a:gd name="connsiteY16" fmla="*/ 13531 h 27062"/>
                <a:gd name="connsiteX17" fmla="*/ 3383 w 50742"/>
                <a:gd name="connsiteY17" fmla="*/ 27063 h 27062"/>
                <a:gd name="connsiteX18" fmla="*/ 50743 w 50742"/>
                <a:gd name="connsiteY18" fmla="*/ 16914 h 27062"/>
                <a:gd name="connsiteX19" fmla="*/ 50743 w 50742"/>
                <a:gd name="connsiteY19" fmla="*/ 13531 h 27062"/>
                <a:gd name="connsiteX20" fmla="*/ 47360 w 50742"/>
                <a:gd name="connsiteY20" fmla="*/ 3383 h 27062"/>
                <a:gd name="connsiteX21" fmla="*/ 43977 w 50742"/>
                <a:gd name="connsiteY21" fmla="*/ 0 h 27062"/>
                <a:gd name="connsiteX22" fmla="*/ 43977 w 50742"/>
                <a:gd name="connsiteY22" fmla="*/ 0 h 27062"/>
                <a:gd name="connsiteX23" fmla="*/ 13531 w 50742"/>
                <a:gd name="connsiteY23" fmla="*/ 16914 h 27062"/>
                <a:gd name="connsiteX24" fmla="*/ 13531 w 50742"/>
                <a:gd name="connsiteY24" fmla="*/ 16914 h 27062"/>
                <a:gd name="connsiteX25" fmla="*/ 13531 w 50742"/>
                <a:gd name="connsiteY25" fmla="*/ 10149 h 27062"/>
                <a:gd name="connsiteX26" fmla="*/ 13531 w 50742"/>
                <a:gd name="connsiteY26" fmla="*/ 16914 h 27062"/>
                <a:gd name="connsiteX27" fmla="*/ 13531 w 50742"/>
                <a:gd name="connsiteY27" fmla="*/ 16914 h 27062"/>
                <a:gd name="connsiteX28" fmla="*/ 23680 w 50742"/>
                <a:gd name="connsiteY28" fmla="*/ 20297 h 27062"/>
                <a:gd name="connsiteX29" fmla="*/ 20297 w 50742"/>
                <a:gd name="connsiteY29" fmla="*/ 16914 h 27062"/>
                <a:gd name="connsiteX30" fmla="*/ 23680 w 50742"/>
                <a:gd name="connsiteY30" fmla="*/ 13531 h 27062"/>
                <a:gd name="connsiteX31" fmla="*/ 27063 w 50742"/>
                <a:gd name="connsiteY31" fmla="*/ 16914 h 27062"/>
                <a:gd name="connsiteX32" fmla="*/ 23680 w 50742"/>
                <a:gd name="connsiteY32" fmla="*/ 20297 h 27062"/>
                <a:gd name="connsiteX33" fmla="*/ 23680 w 50742"/>
                <a:gd name="connsiteY33" fmla="*/ 6766 h 27062"/>
                <a:gd name="connsiteX34" fmla="*/ 20297 w 50742"/>
                <a:gd name="connsiteY34" fmla="*/ 3383 h 27062"/>
                <a:gd name="connsiteX35" fmla="*/ 23680 w 50742"/>
                <a:gd name="connsiteY35" fmla="*/ 0 h 27062"/>
                <a:gd name="connsiteX36" fmla="*/ 27063 w 50742"/>
                <a:gd name="connsiteY36" fmla="*/ 3383 h 27062"/>
                <a:gd name="connsiteX37" fmla="*/ 23680 w 50742"/>
                <a:gd name="connsiteY37" fmla="*/ 6766 h 27062"/>
                <a:gd name="connsiteX38" fmla="*/ 30446 w 50742"/>
                <a:gd name="connsiteY38" fmla="*/ 16914 h 27062"/>
                <a:gd name="connsiteX39" fmla="*/ 30446 w 50742"/>
                <a:gd name="connsiteY39" fmla="*/ 13531 h 27062"/>
                <a:gd name="connsiteX40" fmla="*/ 37211 w 50742"/>
                <a:gd name="connsiteY40" fmla="*/ 13531 h 27062"/>
                <a:gd name="connsiteX41" fmla="*/ 30446 w 50742"/>
                <a:gd name="connsiteY41" fmla="*/ 16914 h 27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50742" h="27062">
                  <a:moveTo>
                    <a:pt x="43977" y="0"/>
                  </a:moveTo>
                  <a:cubicBezTo>
                    <a:pt x="43977" y="0"/>
                    <a:pt x="43977" y="0"/>
                    <a:pt x="43977" y="0"/>
                  </a:cubicBezTo>
                  <a:cubicBezTo>
                    <a:pt x="40594" y="0"/>
                    <a:pt x="40594" y="0"/>
                    <a:pt x="37211" y="0"/>
                  </a:cubicBezTo>
                  <a:cubicBezTo>
                    <a:pt x="37211" y="0"/>
                    <a:pt x="37211" y="0"/>
                    <a:pt x="37211" y="0"/>
                  </a:cubicBezTo>
                  <a:cubicBezTo>
                    <a:pt x="37211" y="0"/>
                    <a:pt x="33828" y="0"/>
                    <a:pt x="33828" y="0"/>
                  </a:cubicBezTo>
                  <a:cubicBezTo>
                    <a:pt x="33828" y="0"/>
                    <a:pt x="33828" y="0"/>
                    <a:pt x="33828" y="0"/>
                  </a:cubicBezTo>
                  <a:cubicBezTo>
                    <a:pt x="33828" y="0"/>
                    <a:pt x="30446" y="0"/>
                    <a:pt x="30446" y="0"/>
                  </a:cubicBezTo>
                  <a:cubicBezTo>
                    <a:pt x="30446" y="0"/>
                    <a:pt x="30446" y="0"/>
                    <a:pt x="30446" y="0"/>
                  </a:cubicBezTo>
                  <a:cubicBezTo>
                    <a:pt x="27063" y="0"/>
                    <a:pt x="27063" y="0"/>
                    <a:pt x="23680" y="0"/>
                  </a:cubicBezTo>
                  <a:cubicBezTo>
                    <a:pt x="23680" y="0"/>
                    <a:pt x="23680" y="0"/>
                    <a:pt x="23680" y="0"/>
                  </a:cubicBezTo>
                  <a:cubicBezTo>
                    <a:pt x="20297" y="0"/>
                    <a:pt x="20297" y="0"/>
                    <a:pt x="16914" y="0"/>
                  </a:cubicBezTo>
                  <a:cubicBezTo>
                    <a:pt x="16914" y="0"/>
                    <a:pt x="16914" y="0"/>
                    <a:pt x="16914" y="0"/>
                  </a:cubicBezTo>
                  <a:cubicBezTo>
                    <a:pt x="13531" y="0"/>
                    <a:pt x="13531" y="0"/>
                    <a:pt x="10149" y="0"/>
                  </a:cubicBezTo>
                  <a:cubicBezTo>
                    <a:pt x="10149" y="0"/>
                    <a:pt x="10149" y="0"/>
                    <a:pt x="10149" y="0"/>
                  </a:cubicBezTo>
                  <a:cubicBezTo>
                    <a:pt x="6766" y="0"/>
                    <a:pt x="6766" y="0"/>
                    <a:pt x="3383" y="0"/>
                  </a:cubicBezTo>
                  <a:cubicBezTo>
                    <a:pt x="3383" y="0"/>
                    <a:pt x="3383" y="0"/>
                    <a:pt x="3383" y="0"/>
                  </a:cubicBezTo>
                  <a:cubicBezTo>
                    <a:pt x="0" y="3383"/>
                    <a:pt x="0" y="6766"/>
                    <a:pt x="0" y="13531"/>
                  </a:cubicBezTo>
                  <a:cubicBezTo>
                    <a:pt x="0" y="20297"/>
                    <a:pt x="0" y="23680"/>
                    <a:pt x="3383" y="27063"/>
                  </a:cubicBezTo>
                  <a:cubicBezTo>
                    <a:pt x="20297" y="27063"/>
                    <a:pt x="37211" y="20297"/>
                    <a:pt x="50743" y="16914"/>
                  </a:cubicBezTo>
                  <a:cubicBezTo>
                    <a:pt x="50743" y="16914"/>
                    <a:pt x="50743" y="13531"/>
                    <a:pt x="50743" y="13531"/>
                  </a:cubicBezTo>
                  <a:cubicBezTo>
                    <a:pt x="50743" y="10149"/>
                    <a:pt x="50743" y="6766"/>
                    <a:pt x="47360" y="3383"/>
                  </a:cubicBezTo>
                  <a:cubicBezTo>
                    <a:pt x="47360" y="0"/>
                    <a:pt x="47360" y="0"/>
                    <a:pt x="43977" y="0"/>
                  </a:cubicBezTo>
                  <a:cubicBezTo>
                    <a:pt x="47360" y="0"/>
                    <a:pt x="47360" y="0"/>
                    <a:pt x="43977" y="0"/>
                  </a:cubicBezTo>
                  <a:close/>
                  <a:moveTo>
                    <a:pt x="13531" y="16914"/>
                  </a:moveTo>
                  <a:cubicBezTo>
                    <a:pt x="10149" y="16914"/>
                    <a:pt x="10149" y="16914"/>
                    <a:pt x="13531" y="16914"/>
                  </a:cubicBezTo>
                  <a:cubicBezTo>
                    <a:pt x="10149" y="13531"/>
                    <a:pt x="13531" y="10149"/>
                    <a:pt x="13531" y="10149"/>
                  </a:cubicBezTo>
                  <a:cubicBezTo>
                    <a:pt x="13531" y="10149"/>
                    <a:pt x="16914" y="13531"/>
                    <a:pt x="13531" y="16914"/>
                  </a:cubicBezTo>
                  <a:cubicBezTo>
                    <a:pt x="16914" y="16914"/>
                    <a:pt x="13531" y="16914"/>
                    <a:pt x="13531" y="16914"/>
                  </a:cubicBezTo>
                  <a:close/>
                  <a:moveTo>
                    <a:pt x="23680" y="20297"/>
                  </a:moveTo>
                  <a:cubicBezTo>
                    <a:pt x="20297" y="20297"/>
                    <a:pt x="20297" y="16914"/>
                    <a:pt x="20297" y="16914"/>
                  </a:cubicBezTo>
                  <a:cubicBezTo>
                    <a:pt x="20297" y="13531"/>
                    <a:pt x="23680" y="13531"/>
                    <a:pt x="23680" y="13531"/>
                  </a:cubicBezTo>
                  <a:cubicBezTo>
                    <a:pt x="27063" y="13531"/>
                    <a:pt x="27063" y="16914"/>
                    <a:pt x="27063" y="16914"/>
                  </a:cubicBezTo>
                  <a:cubicBezTo>
                    <a:pt x="27063" y="16914"/>
                    <a:pt x="27063" y="20297"/>
                    <a:pt x="23680" y="20297"/>
                  </a:cubicBezTo>
                  <a:close/>
                  <a:moveTo>
                    <a:pt x="23680" y="6766"/>
                  </a:moveTo>
                  <a:cubicBezTo>
                    <a:pt x="20297" y="6766"/>
                    <a:pt x="20297" y="3383"/>
                    <a:pt x="20297" y="3383"/>
                  </a:cubicBezTo>
                  <a:cubicBezTo>
                    <a:pt x="20297" y="0"/>
                    <a:pt x="23680" y="0"/>
                    <a:pt x="23680" y="0"/>
                  </a:cubicBezTo>
                  <a:cubicBezTo>
                    <a:pt x="27063" y="0"/>
                    <a:pt x="27063" y="3383"/>
                    <a:pt x="27063" y="3383"/>
                  </a:cubicBezTo>
                  <a:cubicBezTo>
                    <a:pt x="27063" y="6766"/>
                    <a:pt x="27063" y="6766"/>
                    <a:pt x="23680" y="6766"/>
                  </a:cubicBezTo>
                  <a:close/>
                  <a:moveTo>
                    <a:pt x="30446" y="16914"/>
                  </a:moveTo>
                  <a:lnTo>
                    <a:pt x="30446" y="13531"/>
                  </a:lnTo>
                  <a:lnTo>
                    <a:pt x="37211" y="13531"/>
                  </a:lnTo>
                  <a:cubicBezTo>
                    <a:pt x="37211" y="13531"/>
                    <a:pt x="37211" y="13531"/>
                    <a:pt x="30446" y="16914"/>
                  </a:cubicBezTo>
                  <a:close/>
                </a:path>
              </a:pathLst>
            </a:custGeom>
            <a:grpFill/>
            <a:ln w="33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256C777D-FDA9-4226-C973-2F956DCFDACB}"/>
                </a:ext>
              </a:extLst>
            </p:cNvPr>
            <p:cNvSpPr/>
            <p:nvPr/>
          </p:nvSpPr>
          <p:spPr>
            <a:xfrm>
              <a:off x="15038397" y="1344899"/>
              <a:ext cx="1503" cy="33828"/>
            </a:xfrm>
            <a:custGeom>
              <a:avLst/>
              <a:gdLst>
                <a:gd name="connsiteX0" fmla="*/ 0 w 1503"/>
                <a:gd name="connsiteY0" fmla="*/ 0 h 33828"/>
                <a:gd name="connsiteX1" fmla="*/ 0 w 1503"/>
                <a:gd name="connsiteY1" fmla="*/ 0 h 33828"/>
                <a:gd name="connsiteX2" fmla="*/ 0 w 1503"/>
                <a:gd name="connsiteY2" fmla="*/ 0 h 33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03" h="33828">
                  <a:moveTo>
                    <a:pt x="0" y="0"/>
                  </a:moveTo>
                  <a:cubicBezTo>
                    <a:pt x="0" y="0"/>
                    <a:pt x="3383" y="0"/>
                    <a:pt x="0" y="0"/>
                  </a:cubicBezTo>
                  <a:cubicBezTo>
                    <a:pt x="3383" y="0"/>
                    <a:pt x="0" y="0"/>
                    <a:pt x="0" y="0"/>
                  </a:cubicBezTo>
                  <a:close/>
                </a:path>
              </a:pathLst>
            </a:custGeom>
            <a:grpFill/>
            <a:ln w="33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2CD52BC2-8DDA-B522-8538-295FD7FAC4FB}"/>
                </a:ext>
              </a:extLst>
            </p:cNvPr>
            <p:cNvSpPr/>
            <p:nvPr/>
          </p:nvSpPr>
          <p:spPr>
            <a:xfrm>
              <a:off x="15028249" y="1344899"/>
              <a:ext cx="33828" cy="33828"/>
            </a:xfrm>
            <a:custGeom>
              <a:avLst/>
              <a:gdLst>
                <a:gd name="connsiteX0" fmla="*/ 0 w 33828"/>
                <a:gd name="connsiteY0" fmla="*/ 0 h 33828"/>
                <a:gd name="connsiteX1" fmla="*/ 0 w 33828"/>
                <a:gd name="connsiteY1" fmla="*/ 0 h 33828"/>
                <a:gd name="connsiteX2" fmla="*/ 0 w 33828"/>
                <a:gd name="connsiteY2" fmla="*/ 0 h 33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828" h="33828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33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E8965E0F-0BB1-B770-D7EE-0A6F526058AF}"/>
                </a:ext>
              </a:extLst>
            </p:cNvPr>
            <p:cNvSpPr/>
            <p:nvPr/>
          </p:nvSpPr>
          <p:spPr>
            <a:xfrm>
              <a:off x="15021483" y="1344899"/>
              <a:ext cx="33828" cy="33828"/>
            </a:xfrm>
            <a:custGeom>
              <a:avLst/>
              <a:gdLst>
                <a:gd name="connsiteX0" fmla="*/ 0 w 33828"/>
                <a:gd name="connsiteY0" fmla="*/ 0 h 33828"/>
                <a:gd name="connsiteX1" fmla="*/ 0 w 33828"/>
                <a:gd name="connsiteY1" fmla="*/ 0 h 33828"/>
                <a:gd name="connsiteX2" fmla="*/ 0 w 33828"/>
                <a:gd name="connsiteY2" fmla="*/ 0 h 33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828" h="33828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33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364C1699-8FCC-9F34-084C-C9419A2E14D3}"/>
                </a:ext>
              </a:extLst>
            </p:cNvPr>
            <p:cNvSpPr/>
            <p:nvPr/>
          </p:nvSpPr>
          <p:spPr>
            <a:xfrm>
              <a:off x="15035014" y="1344899"/>
              <a:ext cx="33828" cy="33828"/>
            </a:xfrm>
            <a:custGeom>
              <a:avLst/>
              <a:gdLst>
                <a:gd name="connsiteX0" fmla="*/ 0 w 33828"/>
                <a:gd name="connsiteY0" fmla="*/ 0 h 33828"/>
                <a:gd name="connsiteX1" fmla="*/ 0 w 33828"/>
                <a:gd name="connsiteY1" fmla="*/ 0 h 33828"/>
                <a:gd name="connsiteX2" fmla="*/ 0 w 33828"/>
                <a:gd name="connsiteY2" fmla="*/ 0 h 33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828" h="33828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33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39C36A05-AF5D-A3A3-8A7C-1FCF39596AB2}"/>
                </a:ext>
              </a:extLst>
            </p:cNvPr>
            <p:cNvSpPr/>
            <p:nvPr/>
          </p:nvSpPr>
          <p:spPr>
            <a:xfrm>
              <a:off x="15014717" y="1344899"/>
              <a:ext cx="33828" cy="33828"/>
            </a:xfrm>
            <a:custGeom>
              <a:avLst/>
              <a:gdLst>
                <a:gd name="connsiteX0" fmla="*/ 0 w 33828"/>
                <a:gd name="connsiteY0" fmla="*/ 0 h 33828"/>
                <a:gd name="connsiteX1" fmla="*/ 0 w 33828"/>
                <a:gd name="connsiteY1" fmla="*/ 0 h 33828"/>
                <a:gd name="connsiteX2" fmla="*/ 0 w 33828"/>
                <a:gd name="connsiteY2" fmla="*/ 0 h 33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828" h="33828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3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248B85FC-03D0-80FF-9242-B2CA3BBD74A2}"/>
                </a:ext>
              </a:extLst>
            </p:cNvPr>
            <p:cNvSpPr/>
            <p:nvPr/>
          </p:nvSpPr>
          <p:spPr>
            <a:xfrm>
              <a:off x="15058694" y="1348282"/>
              <a:ext cx="33828" cy="33828"/>
            </a:xfrm>
            <a:custGeom>
              <a:avLst/>
              <a:gdLst>
                <a:gd name="connsiteX0" fmla="*/ 0 w 33828"/>
                <a:gd name="connsiteY0" fmla="*/ 0 h 33828"/>
                <a:gd name="connsiteX1" fmla="*/ 0 w 33828"/>
                <a:gd name="connsiteY1" fmla="*/ 0 h 33828"/>
                <a:gd name="connsiteX2" fmla="*/ 0 w 33828"/>
                <a:gd name="connsiteY2" fmla="*/ 0 h 33828"/>
                <a:gd name="connsiteX3" fmla="*/ 0 w 33828"/>
                <a:gd name="connsiteY3" fmla="*/ 0 h 33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828" h="33828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33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69FC3A7B-DC88-3CA6-445E-F6ACE310E423}"/>
                </a:ext>
              </a:extLst>
            </p:cNvPr>
            <p:cNvSpPr/>
            <p:nvPr/>
          </p:nvSpPr>
          <p:spPr>
            <a:xfrm>
              <a:off x="15045163" y="1344899"/>
              <a:ext cx="33828" cy="33828"/>
            </a:xfrm>
            <a:custGeom>
              <a:avLst/>
              <a:gdLst>
                <a:gd name="connsiteX0" fmla="*/ 0 w 33828"/>
                <a:gd name="connsiteY0" fmla="*/ 0 h 33828"/>
                <a:gd name="connsiteX1" fmla="*/ 0 w 33828"/>
                <a:gd name="connsiteY1" fmla="*/ 0 h 33828"/>
                <a:gd name="connsiteX2" fmla="*/ 0 w 33828"/>
                <a:gd name="connsiteY2" fmla="*/ 0 h 33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828" h="33828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33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2EDA5C84-294D-3F5E-AF55-8F0D05DBC74C}"/>
                </a:ext>
              </a:extLst>
            </p:cNvPr>
            <p:cNvSpPr/>
            <p:nvPr/>
          </p:nvSpPr>
          <p:spPr>
            <a:xfrm>
              <a:off x="15055312" y="1348282"/>
              <a:ext cx="33828" cy="33828"/>
            </a:xfrm>
            <a:custGeom>
              <a:avLst/>
              <a:gdLst>
                <a:gd name="connsiteX0" fmla="*/ 0 w 33828"/>
                <a:gd name="connsiteY0" fmla="*/ 0 h 33828"/>
                <a:gd name="connsiteX1" fmla="*/ 0 w 33828"/>
                <a:gd name="connsiteY1" fmla="*/ 0 h 33828"/>
                <a:gd name="connsiteX2" fmla="*/ 0 w 33828"/>
                <a:gd name="connsiteY2" fmla="*/ 0 h 33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828" h="33828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33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626AB173-3450-8D82-C5E0-E450969183FA}"/>
                </a:ext>
              </a:extLst>
            </p:cNvPr>
            <p:cNvSpPr/>
            <p:nvPr/>
          </p:nvSpPr>
          <p:spPr>
            <a:xfrm>
              <a:off x="15051929" y="1344899"/>
              <a:ext cx="33828" cy="33828"/>
            </a:xfrm>
            <a:custGeom>
              <a:avLst/>
              <a:gdLst>
                <a:gd name="connsiteX0" fmla="*/ 0 w 33828"/>
                <a:gd name="connsiteY0" fmla="*/ 0 h 33828"/>
                <a:gd name="connsiteX1" fmla="*/ 0 w 33828"/>
                <a:gd name="connsiteY1" fmla="*/ 0 h 33828"/>
                <a:gd name="connsiteX2" fmla="*/ 0 w 33828"/>
                <a:gd name="connsiteY2" fmla="*/ 0 h 33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828" h="33828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33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7882559A-6F1A-4801-0F87-1FB910D317FD}"/>
                </a:ext>
              </a:extLst>
            </p:cNvPr>
            <p:cNvSpPr/>
            <p:nvPr/>
          </p:nvSpPr>
          <p:spPr>
            <a:xfrm>
              <a:off x="14706878" y="1372253"/>
              <a:ext cx="128548" cy="47914"/>
            </a:xfrm>
            <a:custGeom>
              <a:avLst/>
              <a:gdLst>
                <a:gd name="connsiteX0" fmla="*/ 0 w 128548"/>
                <a:gd name="connsiteY0" fmla="*/ 43686 h 47914"/>
                <a:gd name="connsiteX1" fmla="*/ 121782 w 128548"/>
                <a:gd name="connsiteY1" fmla="*/ 26772 h 47914"/>
                <a:gd name="connsiteX2" fmla="*/ 101485 w 128548"/>
                <a:gd name="connsiteY2" fmla="*/ 33538 h 47914"/>
                <a:gd name="connsiteX3" fmla="*/ 101485 w 128548"/>
                <a:gd name="connsiteY3" fmla="*/ 33538 h 47914"/>
                <a:gd name="connsiteX4" fmla="*/ 64274 w 128548"/>
                <a:gd name="connsiteY4" fmla="*/ 40303 h 47914"/>
                <a:gd name="connsiteX5" fmla="*/ 64274 w 128548"/>
                <a:gd name="connsiteY5" fmla="*/ 40303 h 47914"/>
                <a:gd name="connsiteX6" fmla="*/ 37211 w 128548"/>
                <a:gd name="connsiteY6" fmla="*/ 33538 h 47914"/>
                <a:gd name="connsiteX7" fmla="*/ 128548 w 128548"/>
                <a:gd name="connsiteY7" fmla="*/ 16623 h 47914"/>
                <a:gd name="connsiteX8" fmla="*/ 0 w 128548"/>
                <a:gd name="connsiteY8" fmla="*/ 43686 h 47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8548" h="47914">
                  <a:moveTo>
                    <a:pt x="0" y="43686"/>
                  </a:moveTo>
                  <a:cubicBezTo>
                    <a:pt x="0" y="43686"/>
                    <a:pt x="67657" y="60601"/>
                    <a:pt x="121782" y="26772"/>
                  </a:cubicBezTo>
                  <a:cubicBezTo>
                    <a:pt x="121782" y="26772"/>
                    <a:pt x="115017" y="30155"/>
                    <a:pt x="101485" y="33538"/>
                  </a:cubicBezTo>
                  <a:cubicBezTo>
                    <a:pt x="101485" y="33538"/>
                    <a:pt x="101485" y="33538"/>
                    <a:pt x="101485" y="33538"/>
                  </a:cubicBezTo>
                  <a:cubicBezTo>
                    <a:pt x="91337" y="36921"/>
                    <a:pt x="77805" y="40303"/>
                    <a:pt x="64274" y="40303"/>
                  </a:cubicBezTo>
                  <a:cubicBezTo>
                    <a:pt x="64274" y="40303"/>
                    <a:pt x="64274" y="40303"/>
                    <a:pt x="64274" y="40303"/>
                  </a:cubicBezTo>
                  <a:cubicBezTo>
                    <a:pt x="54126" y="40303"/>
                    <a:pt x="43977" y="40303"/>
                    <a:pt x="37211" y="33538"/>
                  </a:cubicBezTo>
                  <a:cubicBezTo>
                    <a:pt x="37211" y="33538"/>
                    <a:pt x="67657" y="-7056"/>
                    <a:pt x="128548" y="16623"/>
                  </a:cubicBezTo>
                  <a:cubicBezTo>
                    <a:pt x="128548" y="20006"/>
                    <a:pt x="71040" y="-37502"/>
                    <a:pt x="0" y="43686"/>
                  </a:cubicBezTo>
                  <a:close/>
                </a:path>
              </a:pathLst>
            </a:custGeom>
            <a:grpFill/>
            <a:ln w="33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F1841708-8EEA-CF30-8B75-473FEE685469}"/>
                </a:ext>
              </a:extLst>
            </p:cNvPr>
            <p:cNvSpPr/>
            <p:nvPr/>
          </p:nvSpPr>
          <p:spPr>
            <a:xfrm>
              <a:off x="14723793" y="1363283"/>
              <a:ext cx="105010" cy="32358"/>
            </a:xfrm>
            <a:custGeom>
              <a:avLst/>
              <a:gdLst>
                <a:gd name="connsiteX0" fmla="*/ 0 w 105010"/>
                <a:gd name="connsiteY0" fmla="*/ 32358 h 32358"/>
                <a:gd name="connsiteX1" fmla="*/ 104868 w 105010"/>
                <a:gd name="connsiteY1" fmla="*/ 22210 h 32358"/>
                <a:gd name="connsiteX2" fmla="*/ 0 w 105010"/>
                <a:gd name="connsiteY2" fmla="*/ 32358 h 32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5010" h="32358">
                  <a:moveTo>
                    <a:pt x="0" y="32358"/>
                  </a:moveTo>
                  <a:cubicBezTo>
                    <a:pt x="0" y="32358"/>
                    <a:pt x="43977" y="-21767"/>
                    <a:pt x="104868" y="22210"/>
                  </a:cubicBezTo>
                  <a:cubicBezTo>
                    <a:pt x="108251" y="18827"/>
                    <a:pt x="50743" y="-31916"/>
                    <a:pt x="0" y="32358"/>
                  </a:cubicBezTo>
                  <a:close/>
                </a:path>
              </a:pathLst>
            </a:custGeom>
            <a:grpFill/>
            <a:ln w="33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113F5FE5-4AF5-406D-154A-EF42C13C7D7D}"/>
                </a:ext>
              </a:extLst>
            </p:cNvPr>
            <p:cNvSpPr/>
            <p:nvPr/>
          </p:nvSpPr>
          <p:spPr>
            <a:xfrm>
              <a:off x="14761004" y="1388876"/>
              <a:ext cx="50742" cy="27062"/>
            </a:xfrm>
            <a:custGeom>
              <a:avLst/>
              <a:gdLst>
                <a:gd name="connsiteX0" fmla="*/ 50743 w 50742"/>
                <a:gd name="connsiteY0" fmla="*/ 10149 h 27062"/>
                <a:gd name="connsiteX1" fmla="*/ 47360 w 50742"/>
                <a:gd name="connsiteY1" fmla="*/ 0 h 27062"/>
                <a:gd name="connsiteX2" fmla="*/ 33828 w 50742"/>
                <a:gd name="connsiteY2" fmla="*/ 0 h 27062"/>
                <a:gd name="connsiteX3" fmla="*/ 30446 w 50742"/>
                <a:gd name="connsiteY3" fmla="*/ 3383 h 27062"/>
                <a:gd name="connsiteX4" fmla="*/ 23680 w 50742"/>
                <a:gd name="connsiteY4" fmla="*/ 3383 h 27062"/>
                <a:gd name="connsiteX5" fmla="*/ 27063 w 50742"/>
                <a:gd name="connsiteY5" fmla="*/ 0 h 27062"/>
                <a:gd name="connsiteX6" fmla="*/ 0 w 50742"/>
                <a:gd name="connsiteY6" fmla="*/ 6766 h 27062"/>
                <a:gd name="connsiteX7" fmla="*/ 0 w 50742"/>
                <a:gd name="connsiteY7" fmla="*/ 10149 h 27062"/>
                <a:gd name="connsiteX8" fmla="*/ 6766 w 50742"/>
                <a:gd name="connsiteY8" fmla="*/ 27063 h 27062"/>
                <a:gd name="connsiteX9" fmla="*/ 43977 w 50742"/>
                <a:gd name="connsiteY9" fmla="*/ 20297 h 27062"/>
                <a:gd name="connsiteX10" fmla="*/ 50743 w 50742"/>
                <a:gd name="connsiteY10" fmla="*/ 10149 h 27062"/>
                <a:gd name="connsiteX11" fmla="*/ 16914 w 50742"/>
                <a:gd name="connsiteY11" fmla="*/ 16914 h 27062"/>
                <a:gd name="connsiteX12" fmla="*/ 16914 w 50742"/>
                <a:gd name="connsiteY12" fmla="*/ 16914 h 27062"/>
                <a:gd name="connsiteX13" fmla="*/ 16914 w 50742"/>
                <a:gd name="connsiteY13" fmla="*/ 10149 h 27062"/>
                <a:gd name="connsiteX14" fmla="*/ 16914 w 50742"/>
                <a:gd name="connsiteY14" fmla="*/ 16914 h 27062"/>
                <a:gd name="connsiteX15" fmla="*/ 16914 w 50742"/>
                <a:gd name="connsiteY15" fmla="*/ 16914 h 27062"/>
                <a:gd name="connsiteX16" fmla="*/ 30446 w 50742"/>
                <a:gd name="connsiteY16" fmla="*/ 13531 h 27062"/>
                <a:gd name="connsiteX17" fmla="*/ 30446 w 50742"/>
                <a:gd name="connsiteY17" fmla="*/ 13531 h 27062"/>
                <a:gd name="connsiteX18" fmla="*/ 30446 w 50742"/>
                <a:gd name="connsiteY18" fmla="*/ 10149 h 27062"/>
                <a:gd name="connsiteX19" fmla="*/ 30446 w 50742"/>
                <a:gd name="connsiteY19" fmla="*/ 13531 h 27062"/>
                <a:gd name="connsiteX20" fmla="*/ 30446 w 50742"/>
                <a:gd name="connsiteY20" fmla="*/ 13531 h 27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0742" h="27062">
                  <a:moveTo>
                    <a:pt x="50743" y="10149"/>
                  </a:moveTo>
                  <a:cubicBezTo>
                    <a:pt x="50743" y="6766"/>
                    <a:pt x="50743" y="3383"/>
                    <a:pt x="47360" y="0"/>
                  </a:cubicBezTo>
                  <a:cubicBezTo>
                    <a:pt x="40594" y="0"/>
                    <a:pt x="37211" y="0"/>
                    <a:pt x="33828" y="0"/>
                  </a:cubicBezTo>
                  <a:lnTo>
                    <a:pt x="30446" y="3383"/>
                  </a:lnTo>
                  <a:lnTo>
                    <a:pt x="23680" y="3383"/>
                  </a:lnTo>
                  <a:cubicBezTo>
                    <a:pt x="23680" y="0"/>
                    <a:pt x="27063" y="0"/>
                    <a:pt x="27063" y="0"/>
                  </a:cubicBezTo>
                  <a:cubicBezTo>
                    <a:pt x="16914" y="0"/>
                    <a:pt x="6766" y="3383"/>
                    <a:pt x="0" y="6766"/>
                  </a:cubicBezTo>
                  <a:cubicBezTo>
                    <a:pt x="0" y="6766"/>
                    <a:pt x="0" y="10149"/>
                    <a:pt x="0" y="10149"/>
                  </a:cubicBezTo>
                  <a:cubicBezTo>
                    <a:pt x="0" y="16914"/>
                    <a:pt x="3383" y="23680"/>
                    <a:pt x="6766" y="27063"/>
                  </a:cubicBezTo>
                  <a:cubicBezTo>
                    <a:pt x="20297" y="27063"/>
                    <a:pt x="33828" y="23680"/>
                    <a:pt x="43977" y="20297"/>
                  </a:cubicBezTo>
                  <a:cubicBezTo>
                    <a:pt x="50743" y="16914"/>
                    <a:pt x="50743" y="13531"/>
                    <a:pt x="50743" y="10149"/>
                  </a:cubicBezTo>
                  <a:close/>
                  <a:moveTo>
                    <a:pt x="16914" y="16914"/>
                  </a:moveTo>
                  <a:cubicBezTo>
                    <a:pt x="16914" y="16914"/>
                    <a:pt x="13531" y="13531"/>
                    <a:pt x="16914" y="16914"/>
                  </a:cubicBezTo>
                  <a:cubicBezTo>
                    <a:pt x="13531" y="13531"/>
                    <a:pt x="16914" y="10149"/>
                    <a:pt x="16914" y="10149"/>
                  </a:cubicBezTo>
                  <a:cubicBezTo>
                    <a:pt x="16914" y="10149"/>
                    <a:pt x="20297" y="10149"/>
                    <a:pt x="16914" y="16914"/>
                  </a:cubicBezTo>
                  <a:cubicBezTo>
                    <a:pt x="20297" y="13531"/>
                    <a:pt x="16914" y="16914"/>
                    <a:pt x="16914" y="16914"/>
                  </a:cubicBezTo>
                  <a:close/>
                  <a:moveTo>
                    <a:pt x="30446" y="13531"/>
                  </a:moveTo>
                  <a:cubicBezTo>
                    <a:pt x="30446" y="13531"/>
                    <a:pt x="27063" y="10149"/>
                    <a:pt x="30446" y="13531"/>
                  </a:cubicBezTo>
                  <a:cubicBezTo>
                    <a:pt x="27063" y="10149"/>
                    <a:pt x="30446" y="10149"/>
                    <a:pt x="30446" y="10149"/>
                  </a:cubicBezTo>
                  <a:cubicBezTo>
                    <a:pt x="30446" y="6766"/>
                    <a:pt x="33828" y="10149"/>
                    <a:pt x="30446" y="13531"/>
                  </a:cubicBezTo>
                  <a:cubicBezTo>
                    <a:pt x="33828" y="10149"/>
                    <a:pt x="30446" y="13531"/>
                    <a:pt x="30446" y="13531"/>
                  </a:cubicBezTo>
                  <a:close/>
                </a:path>
              </a:pathLst>
            </a:custGeom>
            <a:grpFill/>
            <a:ln w="33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946EDE66-4B46-F717-254D-903D76D21CC3}"/>
                </a:ext>
              </a:extLst>
            </p:cNvPr>
            <p:cNvSpPr/>
            <p:nvPr/>
          </p:nvSpPr>
          <p:spPr>
            <a:xfrm>
              <a:off x="14774535" y="1409173"/>
              <a:ext cx="37211" cy="6765"/>
            </a:xfrm>
            <a:custGeom>
              <a:avLst/>
              <a:gdLst>
                <a:gd name="connsiteX0" fmla="*/ 37211 w 37211"/>
                <a:gd name="connsiteY0" fmla="*/ 0 h 6765"/>
                <a:gd name="connsiteX1" fmla="*/ 37211 w 37211"/>
                <a:gd name="connsiteY1" fmla="*/ 0 h 6765"/>
                <a:gd name="connsiteX2" fmla="*/ 0 w 37211"/>
                <a:gd name="connsiteY2" fmla="*/ 6766 h 6765"/>
                <a:gd name="connsiteX3" fmla="*/ 0 w 37211"/>
                <a:gd name="connsiteY3" fmla="*/ 6766 h 6765"/>
                <a:gd name="connsiteX4" fmla="*/ 37211 w 37211"/>
                <a:gd name="connsiteY4" fmla="*/ 0 h 6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211" h="6765">
                  <a:moveTo>
                    <a:pt x="37211" y="0"/>
                  </a:moveTo>
                  <a:cubicBezTo>
                    <a:pt x="37211" y="0"/>
                    <a:pt x="37211" y="0"/>
                    <a:pt x="37211" y="0"/>
                  </a:cubicBezTo>
                  <a:cubicBezTo>
                    <a:pt x="27063" y="3383"/>
                    <a:pt x="13531" y="6766"/>
                    <a:pt x="0" y="6766"/>
                  </a:cubicBezTo>
                  <a:cubicBezTo>
                    <a:pt x="0" y="6766"/>
                    <a:pt x="0" y="6766"/>
                    <a:pt x="0" y="6766"/>
                  </a:cubicBezTo>
                  <a:cubicBezTo>
                    <a:pt x="13531" y="6766"/>
                    <a:pt x="27063" y="3383"/>
                    <a:pt x="37211" y="0"/>
                  </a:cubicBezTo>
                  <a:close/>
                </a:path>
              </a:pathLst>
            </a:custGeom>
            <a:grpFill/>
            <a:ln w="33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68BD90D7-DE77-0ED7-BAD2-6DD786952496}"/>
                </a:ext>
              </a:extLst>
            </p:cNvPr>
            <p:cNvSpPr/>
            <p:nvPr/>
          </p:nvSpPr>
          <p:spPr>
            <a:xfrm>
              <a:off x="14957209" y="1214730"/>
              <a:ext cx="189439" cy="69277"/>
            </a:xfrm>
            <a:custGeom>
              <a:avLst/>
              <a:gdLst>
                <a:gd name="connsiteX0" fmla="*/ 0 w 189439"/>
                <a:gd name="connsiteY0" fmla="*/ 69277 h 69277"/>
                <a:gd name="connsiteX1" fmla="*/ 37211 w 189439"/>
                <a:gd name="connsiteY1" fmla="*/ 69277 h 69277"/>
                <a:gd name="connsiteX2" fmla="*/ 115017 w 189439"/>
                <a:gd name="connsiteY2" fmla="*/ 25300 h 69277"/>
                <a:gd name="connsiteX3" fmla="*/ 189440 w 189439"/>
                <a:gd name="connsiteY3" fmla="*/ 59129 h 69277"/>
                <a:gd name="connsiteX4" fmla="*/ 115017 w 189439"/>
                <a:gd name="connsiteY4" fmla="*/ 1620 h 69277"/>
                <a:gd name="connsiteX5" fmla="*/ 37211 w 189439"/>
                <a:gd name="connsiteY5" fmla="*/ 25300 h 69277"/>
                <a:gd name="connsiteX6" fmla="*/ 43977 w 189439"/>
                <a:gd name="connsiteY6" fmla="*/ 11769 h 69277"/>
                <a:gd name="connsiteX7" fmla="*/ 0 w 189439"/>
                <a:gd name="connsiteY7" fmla="*/ 69277 h 69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9439" h="69277">
                  <a:moveTo>
                    <a:pt x="0" y="69277"/>
                  </a:moveTo>
                  <a:lnTo>
                    <a:pt x="37211" y="69277"/>
                  </a:lnTo>
                  <a:cubicBezTo>
                    <a:pt x="50743" y="35449"/>
                    <a:pt x="115017" y="25300"/>
                    <a:pt x="115017" y="25300"/>
                  </a:cubicBezTo>
                  <a:cubicBezTo>
                    <a:pt x="155611" y="15152"/>
                    <a:pt x="189440" y="59129"/>
                    <a:pt x="189440" y="59129"/>
                  </a:cubicBezTo>
                  <a:cubicBezTo>
                    <a:pt x="169142" y="8386"/>
                    <a:pt x="125165" y="-5145"/>
                    <a:pt x="115017" y="1620"/>
                  </a:cubicBezTo>
                  <a:cubicBezTo>
                    <a:pt x="104868" y="8386"/>
                    <a:pt x="37211" y="32066"/>
                    <a:pt x="37211" y="25300"/>
                  </a:cubicBezTo>
                  <a:cubicBezTo>
                    <a:pt x="37211" y="21917"/>
                    <a:pt x="43977" y="11769"/>
                    <a:pt x="43977" y="11769"/>
                  </a:cubicBezTo>
                  <a:cubicBezTo>
                    <a:pt x="10149" y="28683"/>
                    <a:pt x="0" y="69277"/>
                    <a:pt x="0" y="69277"/>
                  </a:cubicBezTo>
                  <a:close/>
                </a:path>
              </a:pathLst>
            </a:custGeom>
            <a:grpFill/>
            <a:ln w="33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8CE0AF4D-DFF3-319A-5DDB-BE7D8633DFF2}"/>
                </a:ext>
              </a:extLst>
            </p:cNvPr>
            <p:cNvSpPr/>
            <p:nvPr/>
          </p:nvSpPr>
          <p:spPr>
            <a:xfrm>
              <a:off x="14680191" y="1286037"/>
              <a:ext cx="151852" cy="79158"/>
            </a:xfrm>
            <a:custGeom>
              <a:avLst/>
              <a:gdLst>
                <a:gd name="connsiteX0" fmla="*/ 53750 w 151852"/>
                <a:gd name="connsiteY0" fmla="*/ 4736 h 79158"/>
                <a:gd name="connsiteX1" fmla="*/ 9773 w 151852"/>
                <a:gd name="connsiteY1" fmla="*/ 45330 h 79158"/>
                <a:gd name="connsiteX2" fmla="*/ 3007 w 151852"/>
                <a:gd name="connsiteY2" fmla="*/ 35182 h 79158"/>
                <a:gd name="connsiteX3" fmla="*/ 3007 w 151852"/>
                <a:gd name="connsiteY3" fmla="*/ 79159 h 79158"/>
                <a:gd name="connsiteX4" fmla="*/ 43601 w 151852"/>
                <a:gd name="connsiteY4" fmla="*/ 31799 h 79158"/>
                <a:gd name="connsiteX5" fmla="*/ 40218 w 151852"/>
                <a:gd name="connsiteY5" fmla="*/ 25033 h 79158"/>
                <a:gd name="connsiteX6" fmla="*/ 114641 w 151852"/>
                <a:gd name="connsiteY6" fmla="*/ 41947 h 79158"/>
                <a:gd name="connsiteX7" fmla="*/ 151852 w 151852"/>
                <a:gd name="connsiteY7" fmla="*/ 21650 h 79158"/>
                <a:gd name="connsiteX8" fmla="*/ 53750 w 151852"/>
                <a:gd name="connsiteY8" fmla="*/ 4736 h 79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1852" h="79158">
                  <a:moveTo>
                    <a:pt x="53750" y="4736"/>
                  </a:moveTo>
                  <a:cubicBezTo>
                    <a:pt x="53750" y="4736"/>
                    <a:pt x="19921" y="11502"/>
                    <a:pt x="9773" y="45330"/>
                  </a:cubicBezTo>
                  <a:lnTo>
                    <a:pt x="3007" y="35182"/>
                  </a:lnTo>
                  <a:cubicBezTo>
                    <a:pt x="3007" y="35182"/>
                    <a:pt x="-3759" y="65627"/>
                    <a:pt x="3007" y="79159"/>
                  </a:cubicBezTo>
                  <a:cubicBezTo>
                    <a:pt x="3007" y="79159"/>
                    <a:pt x="16538" y="31799"/>
                    <a:pt x="43601" y="31799"/>
                  </a:cubicBezTo>
                  <a:lnTo>
                    <a:pt x="40218" y="25033"/>
                  </a:lnTo>
                  <a:cubicBezTo>
                    <a:pt x="40218" y="25033"/>
                    <a:pt x="104492" y="21650"/>
                    <a:pt x="114641" y="41947"/>
                  </a:cubicBezTo>
                  <a:lnTo>
                    <a:pt x="151852" y="21650"/>
                  </a:lnTo>
                  <a:cubicBezTo>
                    <a:pt x="151852" y="21650"/>
                    <a:pt x="124789" y="-12178"/>
                    <a:pt x="53750" y="4736"/>
                  </a:cubicBezTo>
                  <a:close/>
                </a:path>
              </a:pathLst>
            </a:custGeom>
            <a:grpFill/>
            <a:ln w="33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5A9F174C-7ABD-C485-0E79-F39E7B72F82C}"/>
                </a:ext>
              </a:extLst>
            </p:cNvPr>
            <p:cNvSpPr/>
            <p:nvPr/>
          </p:nvSpPr>
          <p:spPr>
            <a:xfrm>
              <a:off x="14857509" y="1510116"/>
              <a:ext cx="21894" cy="17457"/>
            </a:xfrm>
            <a:custGeom>
              <a:avLst/>
              <a:gdLst>
                <a:gd name="connsiteX0" fmla="*/ 1597 w 21894"/>
                <a:gd name="connsiteY0" fmla="*/ 543 h 17457"/>
                <a:gd name="connsiteX1" fmla="*/ 11746 w 21894"/>
                <a:gd name="connsiteY1" fmla="*/ 17457 h 17457"/>
                <a:gd name="connsiteX2" fmla="*/ 21895 w 21894"/>
                <a:gd name="connsiteY2" fmla="*/ 10691 h 17457"/>
                <a:gd name="connsiteX3" fmla="*/ 1597 w 21894"/>
                <a:gd name="connsiteY3" fmla="*/ 543 h 17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894" h="17457">
                  <a:moveTo>
                    <a:pt x="1597" y="543"/>
                  </a:moveTo>
                  <a:cubicBezTo>
                    <a:pt x="-5168" y="3926"/>
                    <a:pt x="11746" y="17457"/>
                    <a:pt x="11746" y="17457"/>
                  </a:cubicBezTo>
                  <a:lnTo>
                    <a:pt x="21895" y="10691"/>
                  </a:lnTo>
                  <a:cubicBezTo>
                    <a:pt x="18512" y="10691"/>
                    <a:pt x="8363" y="-2840"/>
                    <a:pt x="1597" y="543"/>
                  </a:cubicBezTo>
                  <a:close/>
                </a:path>
              </a:pathLst>
            </a:custGeom>
            <a:grpFill/>
            <a:ln w="33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941E0D2A-6AD9-9BB0-C16A-877103F37EC1}"/>
                </a:ext>
              </a:extLst>
            </p:cNvPr>
            <p:cNvSpPr/>
            <p:nvPr/>
          </p:nvSpPr>
          <p:spPr>
            <a:xfrm>
              <a:off x="14906466" y="1501638"/>
              <a:ext cx="33828" cy="22011"/>
            </a:xfrm>
            <a:custGeom>
              <a:avLst/>
              <a:gdLst>
                <a:gd name="connsiteX0" fmla="*/ 0 w 33828"/>
                <a:gd name="connsiteY0" fmla="*/ 9021 h 22011"/>
                <a:gd name="connsiteX1" fmla="*/ 16914 w 33828"/>
                <a:gd name="connsiteY1" fmla="*/ 19169 h 22011"/>
                <a:gd name="connsiteX2" fmla="*/ 33828 w 33828"/>
                <a:gd name="connsiteY2" fmla="*/ 9021 h 22011"/>
                <a:gd name="connsiteX3" fmla="*/ 0 w 33828"/>
                <a:gd name="connsiteY3" fmla="*/ 9021 h 22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828" h="22011">
                  <a:moveTo>
                    <a:pt x="0" y="9021"/>
                  </a:moveTo>
                  <a:cubicBezTo>
                    <a:pt x="0" y="9021"/>
                    <a:pt x="0" y="9021"/>
                    <a:pt x="16914" y="19169"/>
                  </a:cubicBezTo>
                  <a:cubicBezTo>
                    <a:pt x="33828" y="29318"/>
                    <a:pt x="33828" y="9021"/>
                    <a:pt x="33828" y="9021"/>
                  </a:cubicBezTo>
                  <a:cubicBezTo>
                    <a:pt x="16914" y="-11276"/>
                    <a:pt x="0" y="9021"/>
                    <a:pt x="0" y="9021"/>
                  </a:cubicBezTo>
                  <a:close/>
                </a:path>
              </a:pathLst>
            </a:custGeom>
            <a:grpFill/>
            <a:ln w="33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23416C9B-B9BD-79DA-DCB1-1B89DC5FFC34}"/>
                </a:ext>
              </a:extLst>
            </p:cNvPr>
            <p:cNvSpPr/>
            <p:nvPr/>
          </p:nvSpPr>
          <p:spPr>
            <a:xfrm>
              <a:off x="14821895" y="1558018"/>
              <a:ext cx="192822" cy="113911"/>
            </a:xfrm>
            <a:custGeom>
              <a:avLst/>
              <a:gdLst>
                <a:gd name="connsiteX0" fmla="*/ 74423 w 192822"/>
                <a:gd name="connsiteY0" fmla="*/ 13531 h 113911"/>
                <a:gd name="connsiteX1" fmla="*/ 57508 w 192822"/>
                <a:gd name="connsiteY1" fmla="*/ 6766 h 113911"/>
                <a:gd name="connsiteX2" fmla="*/ 0 w 192822"/>
                <a:gd name="connsiteY2" fmla="*/ 94720 h 113911"/>
                <a:gd name="connsiteX3" fmla="*/ 87954 w 192822"/>
                <a:gd name="connsiteY3" fmla="*/ 111634 h 113911"/>
                <a:gd name="connsiteX4" fmla="*/ 192822 w 192822"/>
                <a:gd name="connsiteY4" fmla="*/ 67657 h 113911"/>
                <a:gd name="connsiteX5" fmla="*/ 101485 w 192822"/>
                <a:gd name="connsiteY5" fmla="*/ 3383 h 113911"/>
                <a:gd name="connsiteX6" fmla="*/ 98103 w 192822"/>
                <a:gd name="connsiteY6" fmla="*/ 6766 h 113911"/>
                <a:gd name="connsiteX7" fmla="*/ 104868 w 192822"/>
                <a:gd name="connsiteY7" fmla="*/ 6766 h 113911"/>
                <a:gd name="connsiteX8" fmla="*/ 125165 w 192822"/>
                <a:gd name="connsiteY8" fmla="*/ 13531 h 113911"/>
                <a:gd name="connsiteX9" fmla="*/ 125165 w 192822"/>
                <a:gd name="connsiteY9" fmla="*/ 13531 h 113911"/>
                <a:gd name="connsiteX10" fmla="*/ 125165 w 192822"/>
                <a:gd name="connsiteY10" fmla="*/ 13531 h 113911"/>
                <a:gd name="connsiteX11" fmla="*/ 125165 w 192822"/>
                <a:gd name="connsiteY11" fmla="*/ 13531 h 113911"/>
                <a:gd name="connsiteX12" fmla="*/ 125165 w 192822"/>
                <a:gd name="connsiteY12" fmla="*/ 13531 h 113911"/>
                <a:gd name="connsiteX13" fmla="*/ 125165 w 192822"/>
                <a:gd name="connsiteY13" fmla="*/ 16914 h 113911"/>
                <a:gd name="connsiteX14" fmla="*/ 125165 w 192822"/>
                <a:gd name="connsiteY14" fmla="*/ 16914 h 113911"/>
                <a:gd name="connsiteX15" fmla="*/ 138697 w 192822"/>
                <a:gd name="connsiteY15" fmla="*/ 23680 h 113911"/>
                <a:gd name="connsiteX16" fmla="*/ 165760 w 192822"/>
                <a:gd name="connsiteY16" fmla="*/ 54126 h 113911"/>
                <a:gd name="connsiteX17" fmla="*/ 135314 w 192822"/>
                <a:gd name="connsiteY17" fmla="*/ 23680 h 113911"/>
                <a:gd name="connsiteX18" fmla="*/ 125165 w 192822"/>
                <a:gd name="connsiteY18" fmla="*/ 20297 h 113911"/>
                <a:gd name="connsiteX19" fmla="*/ 125165 w 192822"/>
                <a:gd name="connsiteY19" fmla="*/ 20297 h 113911"/>
                <a:gd name="connsiteX20" fmla="*/ 125165 w 192822"/>
                <a:gd name="connsiteY20" fmla="*/ 20297 h 113911"/>
                <a:gd name="connsiteX21" fmla="*/ 125165 w 192822"/>
                <a:gd name="connsiteY21" fmla="*/ 20297 h 113911"/>
                <a:gd name="connsiteX22" fmla="*/ 125165 w 192822"/>
                <a:gd name="connsiteY22" fmla="*/ 20297 h 113911"/>
                <a:gd name="connsiteX23" fmla="*/ 125165 w 192822"/>
                <a:gd name="connsiteY23" fmla="*/ 20297 h 113911"/>
                <a:gd name="connsiteX24" fmla="*/ 125165 w 192822"/>
                <a:gd name="connsiteY24" fmla="*/ 23680 h 113911"/>
                <a:gd name="connsiteX25" fmla="*/ 125165 w 192822"/>
                <a:gd name="connsiteY25" fmla="*/ 23680 h 113911"/>
                <a:gd name="connsiteX26" fmla="*/ 125165 w 192822"/>
                <a:gd name="connsiteY26" fmla="*/ 23680 h 113911"/>
                <a:gd name="connsiteX27" fmla="*/ 125165 w 192822"/>
                <a:gd name="connsiteY27" fmla="*/ 23680 h 113911"/>
                <a:gd name="connsiteX28" fmla="*/ 125165 w 192822"/>
                <a:gd name="connsiteY28" fmla="*/ 27063 h 113911"/>
                <a:gd name="connsiteX29" fmla="*/ 125165 w 192822"/>
                <a:gd name="connsiteY29" fmla="*/ 27063 h 113911"/>
                <a:gd name="connsiteX30" fmla="*/ 125165 w 192822"/>
                <a:gd name="connsiteY30" fmla="*/ 30446 h 113911"/>
                <a:gd name="connsiteX31" fmla="*/ 125165 w 192822"/>
                <a:gd name="connsiteY31" fmla="*/ 27063 h 113911"/>
                <a:gd name="connsiteX32" fmla="*/ 125165 w 192822"/>
                <a:gd name="connsiteY32" fmla="*/ 20297 h 113911"/>
                <a:gd name="connsiteX33" fmla="*/ 125165 w 192822"/>
                <a:gd name="connsiteY33" fmla="*/ 20297 h 113911"/>
                <a:gd name="connsiteX34" fmla="*/ 125165 w 192822"/>
                <a:gd name="connsiteY34" fmla="*/ 20297 h 113911"/>
                <a:gd name="connsiteX35" fmla="*/ 125165 w 192822"/>
                <a:gd name="connsiteY35" fmla="*/ 20297 h 113911"/>
                <a:gd name="connsiteX36" fmla="*/ 125165 w 192822"/>
                <a:gd name="connsiteY36" fmla="*/ 20297 h 113911"/>
                <a:gd name="connsiteX37" fmla="*/ 125165 w 192822"/>
                <a:gd name="connsiteY37" fmla="*/ 20297 h 113911"/>
                <a:gd name="connsiteX38" fmla="*/ 125165 w 192822"/>
                <a:gd name="connsiteY38" fmla="*/ 20297 h 113911"/>
                <a:gd name="connsiteX39" fmla="*/ 125165 w 192822"/>
                <a:gd name="connsiteY39" fmla="*/ 16914 h 113911"/>
                <a:gd name="connsiteX40" fmla="*/ 125165 w 192822"/>
                <a:gd name="connsiteY40" fmla="*/ 16914 h 113911"/>
                <a:gd name="connsiteX41" fmla="*/ 125165 w 192822"/>
                <a:gd name="connsiteY41" fmla="*/ 16914 h 113911"/>
                <a:gd name="connsiteX42" fmla="*/ 125165 w 192822"/>
                <a:gd name="connsiteY42" fmla="*/ 16914 h 113911"/>
                <a:gd name="connsiteX43" fmla="*/ 125165 w 192822"/>
                <a:gd name="connsiteY43" fmla="*/ 16914 h 113911"/>
                <a:gd name="connsiteX44" fmla="*/ 125165 w 192822"/>
                <a:gd name="connsiteY44" fmla="*/ 16914 h 113911"/>
                <a:gd name="connsiteX45" fmla="*/ 125165 w 192822"/>
                <a:gd name="connsiteY45" fmla="*/ 16914 h 113911"/>
                <a:gd name="connsiteX46" fmla="*/ 125165 w 192822"/>
                <a:gd name="connsiteY46" fmla="*/ 16914 h 113911"/>
                <a:gd name="connsiteX47" fmla="*/ 125165 w 192822"/>
                <a:gd name="connsiteY47" fmla="*/ 13531 h 113911"/>
                <a:gd name="connsiteX48" fmla="*/ 104868 w 192822"/>
                <a:gd name="connsiteY48" fmla="*/ 6766 h 113911"/>
                <a:gd name="connsiteX49" fmla="*/ 98103 w 192822"/>
                <a:gd name="connsiteY49" fmla="*/ 6766 h 113911"/>
                <a:gd name="connsiteX50" fmla="*/ 91337 w 192822"/>
                <a:gd name="connsiteY50" fmla="*/ 10149 h 113911"/>
                <a:gd name="connsiteX51" fmla="*/ 87954 w 192822"/>
                <a:gd name="connsiteY51" fmla="*/ 13531 h 113911"/>
                <a:gd name="connsiteX52" fmla="*/ 87954 w 192822"/>
                <a:gd name="connsiteY52" fmla="*/ 13531 h 113911"/>
                <a:gd name="connsiteX53" fmla="*/ 87954 w 192822"/>
                <a:gd name="connsiteY53" fmla="*/ 13531 h 113911"/>
                <a:gd name="connsiteX54" fmla="*/ 87954 w 192822"/>
                <a:gd name="connsiteY54" fmla="*/ 13531 h 113911"/>
                <a:gd name="connsiteX55" fmla="*/ 87954 w 192822"/>
                <a:gd name="connsiteY55" fmla="*/ 16914 h 113911"/>
                <a:gd name="connsiteX56" fmla="*/ 87954 w 192822"/>
                <a:gd name="connsiteY56" fmla="*/ 16914 h 113911"/>
                <a:gd name="connsiteX57" fmla="*/ 87954 w 192822"/>
                <a:gd name="connsiteY57" fmla="*/ 27063 h 113911"/>
                <a:gd name="connsiteX58" fmla="*/ 84571 w 192822"/>
                <a:gd name="connsiteY58" fmla="*/ 16914 h 113911"/>
                <a:gd name="connsiteX59" fmla="*/ 84571 w 192822"/>
                <a:gd name="connsiteY59" fmla="*/ 16914 h 113911"/>
                <a:gd name="connsiteX60" fmla="*/ 84571 w 192822"/>
                <a:gd name="connsiteY60" fmla="*/ 16914 h 113911"/>
                <a:gd name="connsiteX61" fmla="*/ 81188 w 192822"/>
                <a:gd name="connsiteY61" fmla="*/ 20297 h 113911"/>
                <a:gd name="connsiteX62" fmla="*/ 77805 w 192822"/>
                <a:gd name="connsiteY62" fmla="*/ 20297 h 113911"/>
                <a:gd name="connsiteX63" fmla="*/ 77805 w 192822"/>
                <a:gd name="connsiteY63" fmla="*/ 16914 h 113911"/>
                <a:gd name="connsiteX64" fmla="*/ 77805 w 192822"/>
                <a:gd name="connsiteY64" fmla="*/ 16914 h 113911"/>
                <a:gd name="connsiteX65" fmla="*/ 74423 w 192822"/>
                <a:gd name="connsiteY65" fmla="*/ 16914 h 113911"/>
                <a:gd name="connsiteX66" fmla="*/ 77805 w 192822"/>
                <a:gd name="connsiteY66" fmla="*/ 13531 h 113911"/>
                <a:gd name="connsiteX67" fmla="*/ 81188 w 192822"/>
                <a:gd name="connsiteY67" fmla="*/ 10149 h 113911"/>
                <a:gd name="connsiteX68" fmla="*/ 87954 w 192822"/>
                <a:gd name="connsiteY68" fmla="*/ 6766 h 113911"/>
                <a:gd name="connsiteX69" fmla="*/ 87954 w 192822"/>
                <a:gd name="connsiteY69" fmla="*/ 6766 h 113911"/>
                <a:gd name="connsiteX70" fmla="*/ 98103 w 192822"/>
                <a:gd name="connsiteY70" fmla="*/ 0 h 113911"/>
                <a:gd name="connsiteX71" fmla="*/ 94720 w 192822"/>
                <a:gd name="connsiteY71" fmla="*/ 0 h 113911"/>
                <a:gd name="connsiteX72" fmla="*/ 74423 w 192822"/>
                <a:gd name="connsiteY72" fmla="*/ 13531 h 113911"/>
                <a:gd name="connsiteX73" fmla="*/ 10149 w 192822"/>
                <a:gd name="connsiteY73" fmla="*/ 71040 h 113911"/>
                <a:gd name="connsiteX74" fmla="*/ 6766 w 192822"/>
                <a:gd name="connsiteY74" fmla="*/ 77806 h 113911"/>
                <a:gd name="connsiteX75" fmla="*/ 6766 w 192822"/>
                <a:gd name="connsiteY75" fmla="*/ 84571 h 113911"/>
                <a:gd name="connsiteX76" fmla="*/ 6766 w 192822"/>
                <a:gd name="connsiteY76" fmla="*/ 77806 h 113911"/>
                <a:gd name="connsiteX77" fmla="*/ 10149 w 192822"/>
                <a:gd name="connsiteY77" fmla="*/ 71040 h 113911"/>
                <a:gd name="connsiteX78" fmla="*/ 27063 w 192822"/>
                <a:gd name="connsiteY78" fmla="*/ 43977 h 113911"/>
                <a:gd name="connsiteX79" fmla="*/ 10149 w 192822"/>
                <a:gd name="connsiteY79" fmla="*/ 71040 h 113911"/>
                <a:gd name="connsiteX80" fmla="*/ 162377 w 192822"/>
                <a:gd name="connsiteY80" fmla="*/ 71040 h 113911"/>
                <a:gd name="connsiteX81" fmla="*/ 162377 w 192822"/>
                <a:gd name="connsiteY81" fmla="*/ 71040 h 113911"/>
                <a:gd name="connsiteX82" fmla="*/ 162377 w 192822"/>
                <a:gd name="connsiteY82" fmla="*/ 71040 h 113911"/>
                <a:gd name="connsiteX83" fmla="*/ 162377 w 192822"/>
                <a:gd name="connsiteY83" fmla="*/ 74423 h 113911"/>
                <a:gd name="connsiteX84" fmla="*/ 162377 w 192822"/>
                <a:gd name="connsiteY84" fmla="*/ 74423 h 113911"/>
                <a:gd name="connsiteX85" fmla="*/ 162377 w 192822"/>
                <a:gd name="connsiteY85" fmla="*/ 74423 h 113911"/>
                <a:gd name="connsiteX86" fmla="*/ 162377 w 192822"/>
                <a:gd name="connsiteY86" fmla="*/ 74423 h 113911"/>
                <a:gd name="connsiteX87" fmla="*/ 162377 w 192822"/>
                <a:gd name="connsiteY87" fmla="*/ 74423 h 113911"/>
                <a:gd name="connsiteX88" fmla="*/ 162377 w 192822"/>
                <a:gd name="connsiteY88" fmla="*/ 71040 h 113911"/>
                <a:gd name="connsiteX89" fmla="*/ 162377 w 192822"/>
                <a:gd name="connsiteY89" fmla="*/ 71040 h 113911"/>
                <a:gd name="connsiteX90" fmla="*/ 162377 w 192822"/>
                <a:gd name="connsiteY90" fmla="*/ 71040 h 113911"/>
                <a:gd name="connsiteX91" fmla="*/ 148845 w 192822"/>
                <a:gd name="connsiteY91" fmla="*/ 71040 h 113911"/>
                <a:gd name="connsiteX92" fmla="*/ 148845 w 192822"/>
                <a:gd name="connsiteY92" fmla="*/ 71040 h 113911"/>
                <a:gd name="connsiteX93" fmla="*/ 152228 w 192822"/>
                <a:gd name="connsiteY93" fmla="*/ 81188 h 113911"/>
                <a:gd name="connsiteX94" fmla="*/ 148845 w 192822"/>
                <a:gd name="connsiteY94" fmla="*/ 74423 h 113911"/>
                <a:gd name="connsiteX95" fmla="*/ 148845 w 192822"/>
                <a:gd name="connsiteY95" fmla="*/ 71040 h 113911"/>
                <a:gd name="connsiteX96" fmla="*/ 145462 w 192822"/>
                <a:gd name="connsiteY96" fmla="*/ 74423 h 113911"/>
                <a:gd name="connsiteX97" fmla="*/ 148845 w 192822"/>
                <a:gd name="connsiteY97" fmla="*/ 77806 h 113911"/>
                <a:gd name="connsiteX98" fmla="*/ 148845 w 192822"/>
                <a:gd name="connsiteY98" fmla="*/ 84571 h 113911"/>
                <a:gd name="connsiteX99" fmla="*/ 145462 w 192822"/>
                <a:gd name="connsiteY99" fmla="*/ 77806 h 113911"/>
                <a:gd name="connsiteX100" fmla="*/ 145462 w 192822"/>
                <a:gd name="connsiteY100" fmla="*/ 74423 h 113911"/>
                <a:gd name="connsiteX101" fmla="*/ 138697 w 192822"/>
                <a:gd name="connsiteY101" fmla="*/ 71040 h 113911"/>
                <a:gd name="connsiteX102" fmla="*/ 142080 w 192822"/>
                <a:gd name="connsiteY102" fmla="*/ 74423 h 113911"/>
                <a:gd name="connsiteX103" fmla="*/ 142080 w 192822"/>
                <a:gd name="connsiteY103" fmla="*/ 81188 h 113911"/>
                <a:gd name="connsiteX104" fmla="*/ 138697 w 192822"/>
                <a:gd name="connsiteY104" fmla="*/ 74423 h 113911"/>
                <a:gd name="connsiteX105" fmla="*/ 138697 w 192822"/>
                <a:gd name="connsiteY105" fmla="*/ 71040 h 113911"/>
                <a:gd name="connsiteX106" fmla="*/ 135314 w 192822"/>
                <a:gd name="connsiteY106" fmla="*/ 71040 h 113911"/>
                <a:gd name="connsiteX107" fmla="*/ 135314 w 192822"/>
                <a:gd name="connsiteY107" fmla="*/ 71040 h 113911"/>
                <a:gd name="connsiteX108" fmla="*/ 138697 w 192822"/>
                <a:gd name="connsiteY108" fmla="*/ 81188 h 113911"/>
                <a:gd name="connsiteX109" fmla="*/ 135314 w 192822"/>
                <a:gd name="connsiteY109" fmla="*/ 71040 h 113911"/>
                <a:gd name="connsiteX110" fmla="*/ 138697 w 192822"/>
                <a:gd name="connsiteY110" fmla="*/ 87954 h 113911"/>
                <a:gd name="connsiteX111" fmla="*/ 138697 w 192822"/>
                <a:gd name="connsiteY111" fmla="*/ 91337 h 113911"/>
                <a:gd name="connsiteX112" fmla="*/ 138697 w 192822"/>
                <a:gd name="connsiteY112" fmla="*/ 87954 h 113911"/>
                <a:gd name="connsiteX113" fmla="*/ 135314 w 192822"/>
                <a:gd name="connsiteY113" fmla="*/ 84571 h 113911"/>
                <a:gd name="connsiteX114" fmla="*/ 135314 w 192822"/>
                <a:gd name="connsiteY114" fmla="*/ 87954 h 113911"/>
                <a:gd name="connsiteX115" fmla="*/ 135314 w 192822"/>
                <a:gd name="connsiteY115" fmla="*/ 71040 h 113911"/>
                <a:gd name="connsiteX116" fmla="*/ 135314 w 192822"/>
                <a:gd name="connsiteY116" fmla="*/ 71040 h 113911"/>
                <a:gd name="connsiteX117" fmla="*/ 135314 w 192822"/>
                <a:gd name="connsiteY117" fmla="*/ 71040 h 113911"/>
                <a:gd name="connsiteX118" fmla="*/ 135314 w 192822"/>
                <a:gd name="connsiteY118" fmla="*/ 71040 h 113911"/>
                <a:gd name="connsiteX119" fmla="*/ 135314 w 192822"/>
                <a:gd name="connsiteY119" fmla="*/ 71040 h 113911"/>
                <a:gd name="connsiteX120" fmla="*/ 135314 w 192822"/>
                <a:gd name="connsiteY120" fmla="*/ 71040 h 113911"/>
                <a:gd name="connsiteX121" fmla="*/ 108251 w 192822"/>
                <a:gd name="connsiteY121" fmla="*/ 13531 h 113911"/>
                <a:gd name="connsiteX122" fmla="*/ 108251 w 192822"/>
                <a:gd name="connsiteY122" fmla="*/ 13531 h 113911"/>
                <a:gd name="connsiteX123" fmla="*/ 108251 w 192822"/>
                <a:gd name="connsiteY123" fmla="*/ 23680 h 113911"/>
                <a:gd name="connsiteX124" fmla="*/ 104868 w 192822"/>
                <a:gd name="connsiteY124" fmla="*/ 16914 h 113911"/>
                <a:gd name="connsiteX125" fmla="*/ 108251 w 192822"/>
                <a:gd name="connsiteY125" fmla="*/ 13531 h 113911"/>
                <a:gd name="connsiteX126" fmla="*/ 111634 w 192822"/>
                <a:gd name="connsiteY126" fmla="*/ 91337 h 113911"/>
                <a:gd name="connsiteX127" fmla="*/ 111634 w 192822"/>
                <a:gd name="connsiteY127" fmla="*/ 84571 h 113911"/>
                <a:gd name="connsiteX128" fmla="*/ 111634 w 192822"/>
                <a:gd name="connsiteY128" fmla="*/ 84571 h 113911"/>
                <a:gd name="connsiteX129" fmla="*/ 111634 w 192822"/>
                <a:gd name="connsiteY129" fmla="*/ 84571 h 113911"/>
                <a:gd name="connsiteX130" fmla="*/ 111634 w 192822"/>
                <a:gd name="connsiteY130" fmla="*/ 84571 h 113911"/>
                <a:gd name="connsiteX131" fmla="*/ 111634 w 192822"/>
                <a:gd name="connsiteY131" fmla="*/ 84571 h 113911"/>
                <a:gd name="connsiteX132" fmla="*/ 111634 w 192822"/>
                <a:gd name="connsiteY132" fmla="*/ 84571 h 113911"/>
                <a:gd name="connsiteX133" fmla="*/ 111634 w 192822"/>
                <a:gd name="connsiteY133" fmla="*/ 84571 h 113911"/>
                <a:gd name="connsiteX134" fmla="*/ 111634 w 192822"/>
                <a:gd name="connsiteY134" fmla="*/ 84571 h 113911"/>
                <a:gd name="connsiteX135" fmla="*/ 111634 w 192822"/>
                <a:gd name="connsiteY135" fmla="*/ 84571 h 113911"/>
                <a:gd name="connsiteX136" fmla="*/ 111634 w 192822"/>
                <a:gd name="connsiteY136" fmla="*/ 81188 h 113911"/>
                <a:gd name="connsiteX137" fmla="*/ 111634 w 192822"/>
                <a:gd name="connsiteY137" fmla="*/ 81188 h 113911"/>
                <a:gd name="connsiteX138" fmla="*/ 111634 w 192822"/>
                <a:gd name="connsiteY138" fmla="*/ 81188 h 113911"/>
                <a:gd name="connsiteX139" fmla="*/ 115017 w 192822"/>
                <a:gd name="connsiteY139" fmla="*/ 81188 h 113911"/>
                <a:gd name="connsiteX140" fmla="*/ 115017 w 192822"/>
                <a:gd name="connsiteY140" fmla="*/ 81188 h 113911"/>
                <a:gd name="connsiteX141" fmla="*/ 115017 w 192822"/>
                <a:gd name="connsiteY141" fmla="*/ 81188 h 113911"/>
                <a:gd name="connsiteX142" fmla="*/ 115017 w 192822"/>
                <a:gd name="connsiteY142" fmla="*/ 81188 h 113911"/>
                <a:gd name="connsiteX143" fmla="*/ 115017 w 192822"/>
                <a:gd name="connsiteY143" fmla="*/ 81188 h 113911"/>
                <a:gd name="connsiteX144" fmla="*/ 115017 w 192822"/>
                <a:gd name="connsiteY144" fmla="*/ 81188 h 113911"/>
                <a:gd name="connsiteX145" fmla="*/ 115017 w 192822"/>
                <a:gd name="connsiteY145" fmla="*/ 81188 h 113911"/>
                <a:gd name="connsiteX146" fmla="*/ 115017 w 192822"/>
                <a:gd name="connsiteY146" fmla="*/ 81188 h 113911"/>
                <a:gd name="connsiteX147" fmla="*/ 115017 w 192822"/>
                <a:gd name="connsiteY147" fmla="*/ 81188 h 113911"/>
                <a:gd name="connsiteX148" fmla="*/ 115017 w 192822"/>
                <a:gd name="connsiteY148" fmla="*/ 81188 h 113911"/>
                <a:gd name="connsiteX149" fmla="*/ 121783 w 192822"/>
                <a:gd name="connsiteY149" fmla="*/ 77806 h 113911"/>
                <a:gd name="connsiteX150" fmla="*/ 115017 w 192822"/>
                <a:gd name="connsiteY150" fmla="*/ 81188 h 113911"/>
                <a:gd name="connsiteX151" fmla="*/ 115017 w 192822"/>
                <a:gd name="connsiteY151" fmla="*/ 81188 h 113911"/>
                <a:gd name="connsiteX152" fmla="*/ 115017 w 192822"/>
                <a:gd name="connsiteY152" fmla="*/ 81188 h 113911"/>
                <a:gd name="connsiteX153" fmla="*/ 115017 w 192822"/>
                <a:gd name="connsiteY153" fmla="*/ 81188 h 113911"/>
                <a:gd name="connsiteX154" fmla="*/ 115017 w 192822"/>
                <a:gd name="connsiteY154" fmla="*/ 81188 h 113911"/>
                <a:gd name="connsiteX155" fmla="*/ 115017 w 192822"/>
                <a:gd name="connsiteY155" fmla="*/ 81188 h 113911"/>
                <a:gd name="connsiteX156" fmla="*/ 115017 w 192822"/>
                <a:gd name="connsiteY156" fmla="*/ 81188 h 113911"/>
                <a:gd name="connsiteX157" fmla="*/ 115017 w 192822"/>
                <a:gd name="connsiteY157" fmla="*/ 81188 h 113911"/>
                <a:gd name="connsiteX158" fmla="*/ 115017 w 192822"/>
                <a:gd name="connsiteY158" fmla="*/ 81188 h 113911"/>
                <a:gd name="connsiteX159" fmla="*/ 115017 w 192822"/>
                <a:gd name="connsiteY159" fmla="*/ 81188 h 113911"/>
                <a:gd name="connsiteX160" fmla="*/ 115017 w 192822"/>
                <a:gd name="connsiteY160" fmla="*/ 81188 h 113911"/>
                <a:gd name="connsiteX161" fmla="*/ 115017 w 192822"/>
                <a:gd name="connsiteY161" fmla="*/ 81188 h 113911"/>
                <a:gd name="connsiteX162" fmla="*/ 115017 w 192822"/>
                <a:gd name="connsiteY162" fmla="*/ 81188 h 113911"/>
                <a:gd name="connsiteX163" fmla="*/ 115017 w 192822"/>
                <a:gd name="connsiteY163" fmla="*/ 81188 h 113911"/>
                <a:gd name="connsiteX164" fmla="*/ 115017 w 192822"/>
                <a:gd name="connsiteY164" fmla="*/ 84571 h 113911"/>
                <a:gd name="connsiteX165" fmla="*/ 111634 w 192822"/>
                <a:gd name="connsiteY165" fmla="*/ 91337 h 113911"/>
                <a:gd name="connsiteX166" fmla="*/ 111634 w 192822"/>
                <a:gd name="connsiteY166" fmla="*/ 87954 h 113911"/>
                <a:gd name="connsiteX167" fmla="*/ 111634 w 192822"/>
                <a:gd name="connsiteY167" fmla="*/ 91337 h 113911"/>
                <a:gd name="connsiteX168" fmla="*/ 111634 w 192822"/>
                <a:gd name="connsiteY168" fmla="*/ 91337 h 113911"/>
                <a:gd name="connsiteX169" fmla="*/ 108251 w 192822"/>
                <a:gd name="connsiteY169" fmla="*/ 77806 h 113911"/>
                <a:gd name="connsiteX170" fmla="*/ 111634 w 192822"/>
                <a:gd name="connsiteY170" fmla="*/ 91337 h 113911"/>
                <a:gd name="connsiteX171" fmla="*/ 108251 w 192822"/>
                <a:gd name="connsiteY171" fmla="*/ 94720 h 113911"/>
                <a:gd name="connsiteX172" fmla="*/ 101485 w 192822"/>
                <a:gd name="connsiteY172" fmla="*/ 81188 h 113911"/>
                <a:gd name="connsiteX173" fmla="*/ 104868 w 192822"/>
                <a:gd name="connsiteY173" fmla="*/ 74423 h 113911"/>
                <a:gd name="connsiteX174" fmla="*/ 104868 w 192822"/>
                <a:gd name="connsiteY174" fmla="*/ 81188 h 113911"/>
                <a:gd name="connsiteX175" fmla="*/ 108251 w 192822"/>
                <a:gd name="connsiteY175" fmla="*/ 94720 h 113911"/>
                <a:gd name="connsiteX176" fmla="*/ 104868 w 192822"/>
                <a:gd name="connsiteY176" fmla="*/ 16914 h 113911"/>
                <a:gd name="connsiteX177" fmla="*/ 104868 w 192822"/>
                <a:gd name="connsiteY177" fmla="*/ 16914 h 113911"/>
                <a:gd name="connsiteX178" fmla="*/ 104868 w 192822"/>
                <a:gd name="connsiteY178" fmla="*/ 16914 h 113911"/>
                <a:gd name="connsiteX179" fmla="*/ 104868 w 192822"/>
                <a:gd name="connsiteY179" fmla="*/ 16914 h 113911"/>
                <a:gd name="connsiteX180" fmla="*/ 104868 w 192822"/>
                <a:gd name="connsiteY180" fmla="*/ 16914 h 113911"/>
                <a:gd name="connsiteX181" fmla="*/ 104868 w 192822"/>
                <a:gd name="connsiteY181" fmla="*/ 16914 h 113911"/>
                <a:gd name="connsiteX182" fmla="*/ 104868 w 192822"/>
                <a:gd name="connsiteY182" fmla="*/ 16914 h 113911"/>
                <a:gd name="connsiteX183" fmla="*/ 108251 w 192822"/>
                <a:gd name="connsiteY183" fmla="*/ 23680 h 113911"/>
                <a:gd name="connsiteX184" fmla="*/ 104868 w 192822"/>
                <a:gd name="connsiteY184" fmla="*/ 16914 h 113911"/>
                <a:gd name="connsiteX185" fmla="*/ 104868 w 192822"/>
                <a:gd name="connsiteY185" fmla="*/ 16914 h 113911"/>
                <a:gd name="connsiteX186" fmla="*/ 43977 w 192822"/>
                <a:gd name="connsiteY186" fmla="*/ 37211 h 113911"/>
                <a:gd name="connsiteX187" fmla="*/ 43977 w 192822"/>
                <a:gd name="connsiteY187" fmla="*/ 37211 h 113911"/>
                <a:gd name="connsiteX188" fmla="*/ 43977 w 192822"/>
                <a:gd name="connsiteY188" fmla="*/ 37211 h 113911"/>
                <a:gd name="connsiteX189" fmla="*/ 43977 w 192822"/>
                <a:gd name="connsiteY189" fmla="*/ 37211 h 113911"/>
                <a:gd name="connsiteX190" fmla="*/ 43977 w 192822"/>
                <a:gd name="connsiteY190" fmla="*/ 37211 h 113911"/>
                <a:gd name="connsiteX191" fmla="*/ 43977 w 192822"/>
                <a:gd name="connsiteY191" fmla="*/ 37211 h 113911"/>
                <a:gd name="connsiteX192" fmla="*/ 47360 w 192822"/>
                <a:gd name="connsiteY192" fmla="*/ 40594 h 113911"/>
                <a:gd name="connsiteX193" fmla="*/ 47360 w 192822"/>
                <a:gd name="connsiteY193" fmla="*/ 40594 h 113911"/>
                <a:gd name="connsiteX194" fmla="*/ 50743 w 192822"/>
                <a:gd name="connsiteY194" fmla="*/ 47360 h 113911"/>
                <a:gd name="connsiteX195" fmla="*/ 50743 w 192822"/>
                <a:gd name="connsiteY195" fmla="*/ 47360 h 113911"/>
                <a:gd name="connsiteX196" fmla="*/ 57508 w 192822"/>
                <a:gd name="connsiteY196" fmla="*/ 54126 h 113911"/>
                <a:gd name="connsiteX197" fmla="*/ 50743 w 192822"/>
                <a:gd name="connsiteY197" fmla="*/ 50743 h 113911"/>
                <a:gd name="connsiteX198" fmla="*/ 47360 w 192822"/>
                <a:gd name="connsiteY198" fmla="*/ 50743 h 113911"/>
                <a:gd name="connsiteX199" fmla="*/ 47360 w 192822"/>
                <a:gd name="connsiteY199" fmla="*/ 50743 h 113911"/>
                <a:gd name="connsiteX200" fmla="*/ 47360 w 192822"/>
                <a:gd name="connsiteY200" fmla="*/ 50743 h 113911"/>
                <a:gd name="connsiteX201" fmla="*/ 47360 w 192822"/>
                <a:gd name="connsiteY201" fmla="*/ 50743 h 113911"/>
                <a:gd name="connsiteX202" fmla="*/ 43977 w 192822"/>
                <a:gd name="connsiteY202" fmla="*/ 37211 h 113911"/>
                <a:gd name="connsiteX203" fmla="*/ 43977 w 192822"/>
                <a:gd name="connsiteY203" fmla="*/ 37211 h 113911"/>
                <a:gd name="connsiteX204" fmla="*/ 43977 w 192822"/>
                <a:gd name="connsiteY204" fmla="*/ 37211 h 113911"/>
                <a:gd name="connsiteX205" fmla="*/ 43977 w 192822"/>
                <a:gd name="connsiteY205" fmla="*/ 37211 h 113911"/>
                <a:gd name="connsiteX206" fmla="*/ 43977 w 192822"/>
                <a:gd name="connsiteY206" fmla="*/ 37211 h 113911"/>
                <a:gd name="connsiteX207" fmla="*/ 43977 w 192822"/>
                <a:gd name="connsiteY207" fmla="*/ 37211 h 113911"/>
                <a:gd name="connsiteX208" fmla="*/ 43977 w 192822"/>
                <a:gd name="connsiteY208" fmla="*/ 37211 h 113911"/>
                <a:gd name="connsiteX209" fmla="*/ 43977 w 192822"/>
                <a:gd name="connsiteY209" fmla="*/ 37211 h 113911"/>
                <a:gd name="connsiteX210" fmla="*/ 43977 w 192822"/>
                <a:gd name="connsiteY210" fmla="*/ 37211 h 113911"/>
                <a:gd name="connsiteX211" fmla="*/ 43977 w 192822"/>
                <a:gd name="connsiteY211" fmla="*/ 37211 h 113911"/>
                <a:gd name="connsiteX212" fmla="*/ 33828 w 192822"/>
                <a:gd name="connsiteY212" fmla="*/ 101485 h 113911"/>
                <a:gd name="connsiteX213" fmla="*/ 33828 w 192822"/>
                <a:gd name="connsiteY213" fmla="*/ 87954 h 113911"/>
                <a:gd name="connsiteX214" fmla="*/ 37211 w 192822"/>
                <a:gd name="connsiteY214" fmla="*/ 81188 h 113911"/>
                <a:gd name="connsiteX215" fmla="*/ 37211 w 192822"/>
                <a:gd name="connsiteY215" fmla="*/ 87954 h 113911"/>
                <a:gd name="connsiteX216" fmla="*/ 33828 w 192822"/>
                <a:gd name="connsiteY216" fmla="*/ 101485 h 113911"/>
                <a:gd name="connsiteX217" fmla="*/ 43977 w 192822"/>
                <a:gd name="connsiteY217" fmla="*/ 101485 h 113911"/>
                <a:gd name="connsiteX218" fmla="*/ 43977 w 192822"/>
                <a:gd name="connsiteY218" fmla="*/ 101485 h 113911"/>
                <a:gd name="connsiteX219" fmla="*/ 43977 w 192822"/>
                <a:gd name="connsiteY219" fmla="*/ 101485 h 113911"/>
                <a:gd name="connsiteX220" fmla="*/ 43977 w 192822"/>
                <a:gd name="connsiteY220" fmla="*/ 101485 h 113911"/>
                <a:gd name="connsiteX221" fmla="*/ 43977 w 192822"/>
                <a:gd name="connsiteY221" fmla="*/ 101485 h 113911"/>
                <a:gd name="connsiteX222" fmla="*/ 43977 w 192822"/>
                <a:gd name="connsiteY222" fmla="*/ 101485 h 113911"/>
                <a:gd name="connsiteX223" fmla="*/ 40594 w 192822"/>
                <a:gd name="connsiteY223" fmla="*/ 94720 h 113911"/>
                <a:gd name="connsiteX224" fmla="*/ 40594 w 192822"/>
                <a:gd name="connsiteY224" fmla="*/ 87954 h 113911"/>
                <a:gd name="connsiteX225" fmla="*/ 40594 w 192822"/>
                <a:gd name="connsiteY225" fmla="*/ 91337 h 113911"/>
                <a:gd name="connsiteX226" fmla="*/ 40594 w 192822"/>
                <a:gd name="connsiteY226" fmla="*/ 87954 h 113911"/>
                <a:gd name="connsiteX227" fmla="*/ 40594 w 192822"/>
                <a:gd name="connsiteY227" fmla="*/ 87954 h 113911"/>
                <a:gd name="connsiteX228" fmla="*/ 40594 w 192822"/>
                <a:gd name="connsiteY228" fmla="*/ 91337 h 113911"/>
                <a:gd name="connsiteX229" fmla="*/ 43977 w 192822"/>
                <a:gd name="connsiteY229" fmla="*/ 101485 h 113911"/>
                <a:gd name="connsiteX230" fmla="*/ 43977 w 192822"/>
                <a:gd name="connsiteY230" fmla="*/ 94720 h 113911"/>
                <a:gd name="connsiteX231" fmla="*/ 43977 w 192822"/>
                <a:gd name="connsiteY231" fmla="*/ 101485 h 113911"/>
                <a:gd name="connsiteX232" fmla="*/ 47360 w 192822"/>
                <a:gd name="connsiteY232" fmla="*/ 54126 h 113911"/>
                <a:gd name="connsiteX233" fmla="*/ 43977 w 192822"/>
                <a:gd name="connsiteY233" fmla="*/ 50743 h 113911"/>
                <a:gd name="connsiteX234" fmla="*/ 40594 w 192822"/>
                <a:gd name="connsiteY234" fmla="*/ 43977 h 113911"/>
                <a:gd name="connsiteX235" fmla="*/ 37211 w 192822"/>
                <a:gd name="connsiteY235" fmla="*/ 40594 h 113911"/>
                <a:gd name="connsiteX236" fmla="*/ 37211 w 192822"/>
                <a:gd name="connsiteY236" fmla="*/ 40594 h 113911"/>
                <a:gd name="connsiteX237" fmla="*/ 37211 w 192822"/>
                <a:gd name="connsiteY237" fmla="*/ 40594 h 113911"/>
                <a:gd name="connsiteX238" fmla="*/ 37211 w 192822"/>
                <a:gd name="connsiteY238" fmla="*/ 40594 h 113911"/>
                <a:gd name="connsiteX239" fmla="*/ 37211 w 192822"/>
                <a:gd name="connsiteY239" fmla="*/ 40594 h 113911"/>
                <a:gd name="connsiteX240" fmla="*/ 37211 w 192822"/>
                <a:gd name="connsiteY240" fmla="*/ 40594 h 113911"/>
                <a:gd name="connsiteX241" fmla="*/ 37211 w 192822"/>
                <a:gd name="connsiteY241" fmla="*/ 40594 h 113911"/>
                <a:gd name="connsiteX242" fmla="*/ 37211 w 192822"/>
                <a:gd name="connsiteY242" fmla="*/ 40594 h 113911"/>
                <a:gd name="connsiteX243" fmla="*/ 37211 w 192822"/>
                <a:gd name="connsiteY243" fmla="*/ 40594 h 113911"/>
                <a:gd name="connsiteX244" fmla="*/ 37211 w 192822"/>
                <a:gd name="connsiteY244" fmla="*/ 43977 h 113911"/>
                <a:gd name="connsiteX245" fmla="*/ 37211 w 192822"/>
                <a:gd name="connsiteY245" fmla="*/ 43977 h 113911"/>
                <a:gd name="connsiteX246" fmla="*/ 47360 w 192822"/>
                <a:gd name="connsiteY246" fmla="*/ 54126 h 113911"/>
                <a:gd name="connsiteX247" fmla="*/ 47360 w 192822"/>
                <a:gd name="connsiteY247" fmla="*/ 54126 h 113911"/>
                <a:gd name="connsiteX248" fmla="*/ 50743 w 192822"/>
                <a:gd name="connsiteY248" fmla="*/ 54126 h 113911"/>
                <a:gd name="connsiteX249" fmla="*/ 47360 w 192822"/>
                <a:gd name="connsiteY249" fmla="*/ 54126 h 113911"/>
                <a:gd name="connsiteX250" fmla="*/ 50743 w 192822"/>
                <a:gd name="connsiteY250" fmla="*/ 57508 h 113911"/>
                <a:gd name="connsiteX251" fmla="*/ 47360 w 192822"/>
                <a:gd name="connsiteY251" fmla="*/ 54126 h 113911"/>
                <a:gd name="connsiteX252" fmla="*/ 47360 w 192822"/>
                <a:gd name="connsiteY252" fmla="*/ 54126 h 113911"/>
                <a:gd name="connsiteX253" fmla="*/ 54126 w 192822"/>
                <a:gd name="connsiteY253" fmla="*/ 94720 h 113911"/>
                <a:gd name="connsiteX254" fmla="*/ 54126 w 192822"/>
                <a:gd name="connsiteY254" fmla="*/ 94720 h 113911"/>
                <a:gd name="connsiteX255" fmla="*/ 57508 w 192822"/>
                <a:gd name="connsiteY255" fmla="*/ 91337 h 113911"/>
                <a:gd name="connsiteX256" fmla="*/ 54126 w 192822"/>
                <a:gd name="connsiteY256" fmla="*/ 94720 h 113911"/>
                <a:gd name="connsiteX257" fmla="*/ 54126 w 192822"/>
                <a:gd name="connsiteY257" fmla="*/ 94720 h 113911"/>
                <a:gd name="connsiteX258" fmla="*/ 57508 w 192822"/>
                <a:gd name="connsiteY258" fmla="*/ 104868 h 113911"/>
                <a:gd name="connsiteX259" fmla="*/ 54126 w 192822"/>
                <a:gd name="connsiteY259" fmla="*/ 94720 h 113911"/>
                <a:gd name="connsiteX260" fmla="*/ 64274 w 192822"/>
                <a:gd name="connsiteY260" fmla="*/ 98103 h 113911"/>
                <a:gd name="connsiteX261" fmla="*/ 64274 w 192822"/>
                <a:gd name="connsiteY261" fmla="*/ 98103 h 113911"/>
                <a:gd name="connsiteX262" fmla="*/ 64274 w 192822"/>
                <a:gd name="connsiteY262" fmla="*/ 101485 h 113911"/>
                <a:gd name="connsiteX263" fmla="*/ 64274 w 192822"/>
                <a:gd name="connsiteY263" fmla="*/ 98103 h 113911"/>
                <a:gd name="connsiteX264" fmla="*/ 60891 w 192822"/>
                <a:gd name="connsiteY264" fmla="*/ 94720 h 113911"/>
                <a:gd name="connsiteX265" fmla="*/ 60891 w 192822"/>
                <a:gd name="connsiteY265" fmla="*/ 87954 h 113911"/>
                <a:gd name="connsiteX266" fmla="*/ 60891 w 192822"/>
                <a:gd name="connsiteY266" fmla="*/ 94720 h 113911"/>
                <a:gd name="connsiteX267" fmla="*/ 64274 w 192822"/>
                <a:gd name="connsiteY267" fmla="*/ 98103 h 113911"/>
                <a:gd name="connsiteX268" fmla="*/ 64274 w 192822"/>
                <a:gd name="connsiteY268" fmla="*/ 98103 h 113911"/>
                <a:gd name="connsiteX269" fmla="*/ 64274 w 192822"/>
                <a:gd name="connsiteY269" fmla="*/ 98103 h 113911"/>
                <a:gd name="connsiteX270" fmla="*/ 98103 w 192822"/>
                <a:gd name="connsiteY270" fmla="*/ 94720 h 113911"/>
                <a:gd name="connsiteX271" fmla="*/ 98103 w 192822"/>
                <a:gd name="connsiteY271" fmla="*/ 94720 h 113911"/>
                <a:gd name="connsiteX272" fmla="*/ 98103 w 192822"/>
                <a:gd name="connsiteY272" fmla="*/ 94720 h 113911"/>
                <a:gd name="connsiteX273" fmla="*/ 94720 w 192822"/>
                <a:gd name="connsiteY273" fmla="*/ 87954 h 113911"/>
                <a:gd name="connsiteX274" fmla="*/ 98103 w 192822"/>
                <a:gd name="connsiteY274" fmla="*/ 94720 h 113911"/>
                <a:gd name="connsiteX275" fmla="*/ 94720 w 192822"/>
                <a:gd name="connsiteY275" fmla="*/ 81188 h 113911"/>
                <a:gd name="connsiteX276" fmla="*/ 94720 w 192822"/>
                <a:gd name="connsiteY276" fmla="*/ 77806 h 113911"/>
                <a:gd name="connsiteX277" fmla="*/ 98103 w 192822"/>
                <a:gd name="connsiteY277" fmla="*/ 77806 h 113911"/>
                <a:gd name="connsiteX278" fmla="*/ 98103 w 192822"/>
                <a:gd name="connsiteY278" fmla="*/ 84571 h 113911"/>
                <a:gd name="connsiteX279" fmla="*/ 98103 w 192822"/>
                <a:gd name="connsiteY279" fmla="*/ 81188 h 113911"/>
                <a:gd name="connsiteX280" fmla="*/ 98103 w 192822"/>
                <a:gd name="connsiteY280" fmla="*/ 94720 h 113911"/>
                <a:gd name="connsiteX281" fmla="*/ 98103 w 192822"/>
                <a:gd name="connsiteY281" fmla="*/ 94720 h 113911"/>
                <a:gd name="connsiteX282" fmla="*/ 91337 w 192822"/>
                <a:gd name="connsiteY282" fmla="*/ 16914 h 113911"/>
                <a:gd name="connsiteX283" fmla="*/ 91337 w 192822"/>
                <a:gd name="connsiteY283" fmla="*/ 16914 h 113911"/>
                <a:gd name="connsiteX284" fmla="*/ 91337 w 192822"/>
                <a:gd name="connsiteY284" fmla="*/ 16914 h 113911"/>
                <a:gd name="connsiteX285" fmla="*/ 91337 w 192822"/>
                <a:gd name="connsiteY285" fmla="*/ 16914 h 113911"/>
                <a:gd name="connsiteX286" fmla="*/ 91337 w 192822"/>
                <a:gd name="connsiteY286" fmla="*/ 16914 h 113911"/>
                <a:gd name="connsiteX287" fmla="*/ 91337 w 192822"/>
                <a:gd name="connsiteY287" fmla="*/ 16914 h 113911"/>
                <a:gd name="connsiteX288" fmla="*/ 91337 w 192822"/>
                <a:gd name="connsiteY288" fmla="*/ 16914 h 113911"/>
                <a:gd name="connsiteX289" fmla="*/ 94720 w 192822"/>
                <a:gd name="connsiteY289" fmla="*/ 13531 h 113911"/>
                <a:gd name="connsiteX290" fmla="*/ 94720 w 192822"/>
                <a:gd name="connsiteY290" fmla="*/ 13531 h 113911"/>
                <a:gd name="connsiteX291" fmla="*/ 94720 w 192822"/>
                <a:gd name="connsiteY291" fmla="*/ 13531 h 113911"/>
                <a:gd name="connsiteX292" fmla="*/ 94720 w 192822"/>
                <a:gd name="connsiteY292" fmla="*/ 13531 h 113911"/>
                <a:gd name="connsiteX293" fmla="*/ 94720 w 192822"/>
                <a:gd name="connsiteY293" fmla="*/ 13531 h 113911"/>
                <a:gd name="connsiteX294" fmla="*/ 94720 w 192822"/>
                <a:gd name="connsiteY294" fmla="*/ 13531 h 113911"/>
                <a:gd name="connsiteX295" fmla="*/ 98103 w 192822"/>
                <a:gd name="connsiteY295" fmla="*/ 20297 h 113911"/>
                <a:gd name="connsiteX296" fmla="*/ 94720 w 192822"/>
                <a:gd name="connsiteY296" fmla="*/ 16914 h 113911"/>
                <a:gd name="connsiteX297" fmla="*/ 94720 w 192822"/>
                <a:gd name="connsiteY297" fmla="*/ 23680 h 113911"/>
                <a:gd name="connsiteX298" fmla="*/ 94720 w 192822"/>
                <a:gd name="connsiteY298" fmla="*/ 23680 h 113911"/>
                <a:gd name="connsiteX299" fmla="*/ 94720 w 192822"/>
                <a:gd name="connsiteY299" fmla="*/ 23680 h 113911"/>
                <a:gd name="connsiteX300" fmla="*/ 94720 w 192822"/>
                <a:gd name="connsiteY300" fmla="*/ 27063 h 113911"/>
                <a:gd name="connsiteX301" fmla="*/ 91337 w 192822"/>
                <a:gd name="connsiteY301" fmla="*/ 27063 h 113911"/>
                <a:gd name="connsiteX302" fmla="*/ 91337 w 192822"/>
                <a:gd name="connsiteY302" fmla="*/ 23680 h 113911"/>
                <a:gd name="connsiteX303" fmla="*/ 91337 w 192822"/>
                <a:gd name="connsiteY303" fmla="*/ 16914 h 113911"/>
                <a:gd name="connsiteX304" fmla="*/ 91337 w 192822"/>
                <a:gd name="connsiteY304" fmla="*/ 16914 h 113911"/>
                <a:gd name="connsiteX305" fmla="*/ 91337 w 192822"/>
                <a:gd name="connsiteY305" fmla="*/ 16914 h 113911"/>
                <a:gd name="connsiteX306" fmla="*/ 91337 w 192822"/>
                <a:gd name="connsiteY306" fmla="*/ 16914 h 113911"/>
                <a:gd name="connsiteX307" fmla="*/ 91337 w 192822"/>
                <a:gd name="connsiteY307" fmla="*/ 16914 h 113911"/>
                <a:gd name="connsiteX308" fmla="*/ 87954 w 192822"/>
                <a:gd name="connsiteY308" fmla="*/ 84571 h 113911"/>
                <a:gd name="connsiteX309" fmla="*/ 87954 w 192822"/>
                <a:gd name="connsiteY309" fmla="*/ 91337 h 113911"/>
                <a:gd name="connsiteX310" fmla="*/ 91337 w 192822"/>
                <a:gd name="connsiteY310" fmla="*/ 101485 h 113911"/>
                <a:gd name="connsiteX311" fmla="*/ 84571 w 192822"/>
                <a:gd name="connsiteY311" fmla="*/ 91337 h 113911"/>
                <a:gd name="connsiteX312" fmla="*/ 87954 w 192822"/>
                <a:gd name="connsiteY312" fmla="*/ 84571 h 113911"/>
                <a:gd name="connsiteX313" fmla="*/ 81188 w 192822"/>
                <a:gd name="connsiteY313" fmla="*/ 33828 h 113911"/>
                <a:gd name="connsiteX314" fmla="*/ 81188 w 192822"/>
                <a:gd name="connsiteY314" fmla="*/ 33828 h 113911"/>
                <a:gd name="connsiteX315" fmla="*/ 81188 w 192822"/>
                <a:gd name="connsiteY315" fmla="*/ 33828 h 113911"/>
                <a:gd name="connsiteX316" fmla="*/ 81188 w 192822"/>
                <a:gd name="connsiteY316" fmla="*/ 33828 h 113911"/>
                <a:gd name="connsiteX317" fmla="*/ 81188 w 192822"/>
                <a:gd name="connsiteY317" fmla="*/ 33828 h 113911"/>
                <a:gd name="connsiteX318" fmla="*/ 84571 w 192822"/>
                <a:gd name="connsiteY318" fmla="*/ 30446 h 113911"/>
                <a:gd name="connsiteX319" fmla="*/ 84571 w 192822"/>
                <a:gd name="connsiteY319" fmla="*/ 30446 h 113911"/>
                <a:gd name="connsiteX320" fmla="*/ 84571 w 192822"/>
                <a:gd name="connsiteY320" fmla="*/ 37211 h 113911"/>
                <a:gd name="connsiteX321" fmla="*/ 84571 w 192822"/>
                <a:gd name="connsiteY321" fmla="*/ 33828 h 113911"/>
                <a:gd name="connsiteX322" fmla="*/ 84571 w 192822"/>
                <a:gd name="connsiteY322" fmla="*/ 37211 h 113911"/>
                <a:gd name="connsiteX323" fmla="*/ 84571 w 192822"/>
                <a:gd name="connsiteY323" fmla="*/ 37211 h 113911"/>
                <a:gd name="connsiteX324" fmla="*/ 84571 w 192822"/>
                <a:gd name="connsiteY324" fmla="*/ 40594 h 113911"/>
                <a:gd name="connsiteX325" fmla="*/ 84571 w 192822"/>
                <a:gd name="connsiteY325" fmla="*/ 37211 h 113911"/>
                <a:gd name="connsiteX326" fmla="*/ 81188 w 192822"/>
                <a:gd name="connsiteY326" fmla="*/ 33828 h 113911"/>
                <a:gd name="connsiteX327" fmla="*/ 81188 w 192822"/>
                <a:gd name="connsiteY327" fmla="*/ 33828 h 113911"/>
                <a:gd name="connsiteX328" fmla="*/ 81188 w 192822"/>
                <a:gd name="connsiteY328" fmla="*/ 33828 h 113911"/>
                <a:gd name="connsiteX329" fmla="*/ 81188 w 192822"/>
                <a:gd name="connsiteY329" fmla="*/ 33828 h 113911"/>
                <a:gd name="connsiteX330" fmla="*/ 81188 w 192822"/>
                <a:gd name="connsiteY330" fmla="*/ 33828 h 113911"/>
                <a:gd name="connsiteX331" fmla="*/ 77805 w 192822"/>
                <a:gd name="connsiteY331" fmla="*/ 84571 h 113911"/>
                <a:gd name="connsiteX332" fmla="*/ 77805 w 192822"/>
                <a:gd name="connsiteY332" fmla="*/ 91337 h 113911"/>
                <a:gd name="connsiteX333" fmla="*/ 81188 w 192822"/>
                <a:gd name="connsiteY333" fmla="*/ 101485 h 113911"/>
                <a:gd name="connsiteX334" fmla="*/ 77805 w 192822"/>
                <a:gd name="connsiteY334" fmla="*/ 91337 h 113911"/>
                <a:gd name="connsiteX335" fmla="*/ 77805 w 192822"/>
                <a:gd name="connsiteY335" fmla="*/ 84571 h 113911"/>
                <a:gd name="connsiteX336" fmla="*/ 77805 w 192822"/>
                <a:gd name="connsiteY336" fmla="*/ 81188 h 113911"/>
                <a:gd name="connsiteX337" fmla="*/ 77805 w 192822"/>
                <a:gd name="connsiteY337" fmla="*/ 81188 h 113911"/>
                <a:gd name="connsiteX338" fmla="*/ 77805 w 192822"/>
                <a:gd name="connsiteY338" fmla="*/ 98103 h 113911"/>
                <a:gd name="connsiteX339" fmla="*/ 77805 w 192822"/>
                <a:gd name="connsiteY339" fmla="*/ 98103 h 113911"/>
                <a:gd name="connsiteX340" fmla="*/ 77805 w 192822"/>
                <a:gd name="connsiteY340" fmla="*/ 94720 h 113911"/>
                <a:gd name="connsiteX341" fmla="*/ 77805 w 192822"/>
                <a:gd name="connsiteY341" fmla="*/ 98103 h 113911"/>
                <a:gd name="connsiteX342" fmla="*/ 77805 w 192822"/>
                <a:gd name="connsiteY342" fmla="*/ 98103 h 113911"/>
                <a:gd name="connsiteX343" fmla="*/ 77805 w 192822"/>
                <a:gd name="connsiteY343" fmla="*/ 98103 h 113911"/>
                <a:gd name="connsiteX344" fmla="*/ 77805 w 192822"/>
                <a:gd name="connsiteY344" fmla="*/ 98103 h 113911"/>
                <a:gd name="connsiteX345" fmla="*/ 77805 w 192822"/>
                <a:gd name="connsiteY345" fmla="*/ 87954 h 113911"/>
                <a:gd name="connsiteX346" fmla="*/ 74423 w 192822"/>
                <a:gd name="connsiteY346" fmla="*/ 94720 h 113911"/>
                <a:gd name="connsiteX347" fmla="*/ 71040 w 192822"/>
                <a:gd name="connsiteY347" fmla="*/ 101485 h 113911"/>
                <a:gd name="connsiteX348" fmla="*/ 71040 w 192822"/>
                <a:gd name="connsiteY348" fmla="*/ 94720 h 113911"/>
                <a:gd name="connsiteX349" fmla="*/ 71040 w 192822"/>
                <a:gd name="connsiteY349" fmla="*/ 91337 h 113911"/>
                <a:gd name="connsiteX350" fmla="*/ 67657 w 192822"/>
                <a:gd name="connsiteY350" fmla="*/ 98103 h 113911"/>
                <a:gd name="connsiteX351" fmla="*/ 64274 w 192822"/>
                <a:gd name="connsiteY351" fmla="*/ 101485 h 113911"/>
                <a:gd name="connsiteX352" fmla="*/ 64274 w 192822"/>
                <a:gd name="connsiteY352" fmla="*/ 98103 h 113911"/>
                <a:gd name="connsiteX353" fmla="*/ 64274 w 192822"/>
                <a:gd name="connsiteY353" fmla="*/ 91337 h 113911"/>
                <a:gd name="connsiteX354" fmla="*/ 64274 w 192822"/>
                <a:gd name="connsiteY354" fmla="*/ 87954 h 113911"/>
                <a:gd name="connsiteX355" fmla="*/ 64274 w 192822"/>
                <a:gd name="connsiteY355" fmla="*/ 84571 h 113911"/>
                <a:gd name="connsiteX356" fmla="*/ 64274 w 192822"/>
                <a:gd name="connsiteY356" fmla="*/ 84571 h 113911"/>
                <a:gd name="connsiteX357" fmla="*/ 64274 w 192822"/>
                <a:gd name="connsiteY357" fmla="*/ 84571 h 113911"/>
                <a:gd name="connsiteX358" fmla="*/ 64274 w 192822"/>
                <a:gd name="connsiteY358" fmla="*/ 84571 h 113911"/>
                <a:gd name="connsiteX359" fmla="*/ 64274 w 192822"/>
                <a:gd name="connsiteY359" fmla="*/ 84571 h 113911"/>
                <a:gd name="connsiteX360" fmla="*/ 64274 w 192822"/>
                <a:gd name="connsiteY360" fmla="*/ 84571 h 113911"/>
                <a:gd name="connsiteX361" fmla="*/ 64274 w 192822"/>
                <a:gd name="connsiteY361" fmla="*/ 84571 h 113911"/>
                <a:gd name="connsiteX362" fmla="*/ 64274 w 192822"/>
                <a:gd name="connsiteY362" fmla="*/ 87954 h 113911"/>
                <a:gd name="connsiteX363" fmla="*/ 64274 w 192822"/>
                <a:gd name="connsiteY363" fmla="*/ 91337 h 113911"/>
                <a:gd name="connsiteX364" fmla="*/ 64274 w 192822"/>
                <a:gd name="connsiteY364" fmla="*/ 94720 h 113911"/>
                <a:gd name="connsiteX365" fmla="*/ 67657 w 192822"/>
                <a:gd name="connsiteY365" fmla="*/ 87954 h 113911"/>
                <a:gd name="connsiteX366" fmla="*/ 67657 w 192822"/>
                <a:gd name="connsiteY366" fmla="*/ 84571 h 113911"/>
                <a:gd name="connsiteX367" fmla="*/ 71040 w 192822"/>
                <a:gd name="connsiteY367" fmla="*/ 84571 h 113911"/>
                <a:gd name="connsiteX368" fmla="*/ 71040 w 192822"/>
                <a:gd name="connsiteY368" fmla="*/ 91337 h 113911"/>
                <a:gd name="connsiteX369" fmla="*/ 77805 w 192822"/>
                <a:gd name="connsiteY369" fmla="*/ 81188 h 113911"/>
                <a:gd name="connsiteX370" fmla="*/ 77805 w 192822"/>
                <a:gd name="connsiteY370" fmla="*/ 81188 h 113911"/>
                <a:gd name="connsiteX371" fmla="*/ 77805 w 192822"/>
                <a:gd name="connsiteY371" fmla="*/ 81188 h 113911"/>
                <a:gd name="connsiteX372" fmla="*/ 77805 w 192822"/>
                <a:gd name="connsiteY372" fmla="*/ 81188 h 113911"/>
                <a:gd name="connsiteX373" fmla="*/ 77805 w 192822"/>
                <a:gd name="connsiteY373" fmla="*/ 20297 h 113911"/>
                <a:gd name="connsiteX374" fmla="*/ 77805 w 192822"/>
                <a:gd name="connsiteY374" fmla="*/ 20297 h 113911"/>
                <a:gd name="connsiteX375" fmla="*/ 77805 w 192822"/>
                <a:gd name="connsiteY375" fmla="*/ 20297 h 113911"/>
                <a:gd name="connsiteX376" fmla="*/ 77805 w 192822"/>
                <a:gd name="connsiteY376" fmla="*/ 20297 h 113911"/>
                <a:gd name="connsiteX377" fmla="*/ 77805 w 192822"/>
                <a:gd name="connsiteY377" fmla="*/ 20297 h 113911"/>
                <a:gd name="connsiteX378" fmla="*/ 77805 w 192822"/>
                <a:gd name="connsiteY378" fmla="*/ 20297 h 113911"/>
                <a:gd name="connsiteX379" fmla="*/ 77805 w 192822"/>
                <a:gd name="connsiteY379" fmla="*/ 20297 h 113911"/>
                <a:gd name="connsiteX380" fmla="*/ 77805 w 192822"/>
                <a:gd name="connsiteY380" fmla="*/ 20297 h 113911"/>
                <a:gd name="connsiteX381" fmla="*/ 77805 w 192822"/>
                <a:gd name="connsiteY381" fmla="*/ 20297 h 113911"/>
                <a:gd name="connsiteX382" fmla="*/ 77805 w 192822"/>
                <a:gd name="connsiteY382" fmla="*/ 20297 h 113911"/>
                <a:gd name="connsiteX383" fmla="*/ 77805 w 192822"/>
                <a:gd name="connsiteY383" fmla="*/ 20297 h 113911"/>
                <a:gd name="connsiteX384" fmla="*/ 77805 w 192822"/>
                <a:gd name="connsiteY384" fmla="*/ 20297 h 113911"/>
                <a:gd name="connsiteX385" fmla="*/ 77805 w 192822"/>
                <a:gd name="connsiteY385" fmla="*/ 23680 h 113911"/>
                <a:gd name="connsiteX386" fmla="*/ 77805 w 192822"/>
                <a:gd name="connsiteY386" fmla="*/ 23680 h 113911"/>
                <a:gd name="connsiteX387" fmla="*/ 77805 w 192822"/>
                <a:gd name="connsiteY387" fmla="*/ 23680 h 113911"/>
                <a:gd name="connsiteX388" fmla="*/ 77805 w 192822"/>
                <a:gd name="connsiteY388" fmla="*/ 23680 h 113911"/>
                <a:gd name="connsiteX389" fmla="*/ 77805 w 192822"/>
                <a:gd name="connsiteY389" fmla="*/ 27063 h 113911"/>
                <a:gd name="connsiteX390" fmla="*/ 77805 w 192822"/>
                <a:gd name="connsiteY390" fmla="*/ 27063 h 113911"/>
                <a:gd name="connsiteX391" fmla="*/ 81188 w 192822"/>
                <a:gd name="connsiteY391" fmla="*/ 43977 h 113911"/>
                <a:gd name="connsiteX392" fmla="*/ 77805 w 192822"/>
                <a:gd name="connsiteY392" fmla="*/ 30446 h 113911"/>
                <a:gd name="connsiteX393" fmla="*/ 77805 w 192822"/>
                <a:gd name="connsiteY393" fmla="*/ 33828 h 113911"/>
                <a:gd name="connsiteX394" fmla="*/ 77805 w 192822"/>
                <a:gd name="connsiteY394" fmla="*/ 27063 h 113911"/>
                <a:gd name="connsiteX395" fmla="*/ 77805 w 192822"/>
                <a:gd name="connsiteY395" fmla="*/ 20297 h 113911"/>
                <a:gd name="connsiteX396" fmla="*/ 77805 w 192822"/>
                <a:gd name="connsiteY396" fmla="*/ 20297 h 113911"/>
                <a:gd name="connsiteX397" fmla="*/ 77805 w 192822"/>
                <a:gd name="connsiteY397" fmla="*/ 20297 h 113911"/>
                <a:gd name="connsiteX398" fmla="*/ 77805 w 192822"/>
                <a:gd name="connsiteY398" fmla="*/ 20297 h 113911"/>
                <a:gd name="connsiteX399" fmla="*/ 77805 w 192822"/>
                <a:gd name="connsiteY399" fmla="*/ 20297 h 113911"/>
                <a:gd name="connsiteX400" fmla="*/ 77805 w 192822"/>
                <a:gd name="connsiteY400" fmla="*/ 20297 h 113911"/>
                <a:gd name="connsiteX401" fmla="*/ 77805 w 192822"/>
                <a:gd name="connsiteY401" fmla="*/ 20297 h 113911"/>
                <a:gd name="connsiteX402" fmla="*/ 77805 w 192822"/>
                <a:gd name="connsiteY402" fmla="*/ 20297 h 113911"/>
                <a:gd name="connsiteX403" fmla="*/ 77805 w 192822"/>
                <a:gd name="connsiteY403" fmla="*/ 20297 h 113911"/>
                <a:gd name="connsiteX404" fmla="*/ 77805 w 192822"/>
                <a:gd name="connsiteY404" fmla="*/ 20297 h 113911"/>
                <a:gd name="connsiteX405" fmla="*/ 77805 w 192822"/>
                <a:gd name="connsiteY405" fmla="*/ 20297 h 113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</a:cxnLst>
              <a:rect l="l" t="t" r="r" b="b"/>
              <a:pathLst>
                <a:path w="192822" h="113911">
                  <a:moveTo>
                    <a:pt x="74423" y="13531"/>
                  </a:moveTo>
                  <a:cubicBezTo>
                    <a:pt x="74423" y="13531"/>
                    <a:pt x="64274" y="13531"/>
                    <a:pt x="57508" y="6766"/>
                  </a:cubicBezTo>
                  <a:cubicBezTo>
                    <a:pt x="50743" y="3383"/>
                    <a:pt x="3383" y="30446"/>
                    <a:pt x="0" y="94720"/>
                  </a:cubicBezTo>
                  <a:cubicBezTo>
                    <a:pt x="0" y="94720"/>
                    <a:pt x="30446" y="121783"/>
                    <a:pt x="87954" y="111634"/>
                  </a:cubicBezTo>
                  <a:cubicBezTo>
                    <a:pt x="145462" y="101485"/>
                    <a:pt x="192822" y="67657"/>
                    <a:pt x="192822" y="67657"/>
                  </a:cubicBezTo>
                  <a:cubicBezTo>
                    <a:pt x="192822" y="67657"/>
                    <a:pt x="155611" y="16914"/>
                    <a:pt x="101485" y="3383"/>
                  </a:cubicBezTo>
                  <a:lnTo>
                    <a:pt x="98103" y="6766"/>
                  </a:lnTo>
                  <a:cubicBezTo>
                    <a:pt x="101485" y="6766"/>
                    <a:pt x="101485" y="6766"/>
                    <a:pt x="104868" y="6766"/>
                  </a:cubicBezTo>
                  <a:cubicBezTo>
                    <a:pt x="111634" y="6766"/>
                    <a:pt x="118400" y="10149"/>
                    <a:pt x="125165" y="13531"/>
                  </a:cubicBezTo>
                  <a:lnTo>
                    <a:pt x="125165" y="13531"/>
                  </a:lnTo>
                  <a:lnTo>
                    <a:pt x="125165" y="13531"/>
                  </a:lnTo>
                  <a:cubicBezTo>
                    <a:pt x="125165" y="13531"/>
                    <a:pt x="125165" y="13531"/>
                    <a:pt x="125165" y="13531"/>
                  </a:cubicBezTo>
                  <a:cubicBezTo>
                    <a:pt x="125165" y="13531"/>
                    <a:pt x="125165" y="13531"/>
                    <a:pt x="125165" y="13531"/>
                  </a:cubicBezTo>
                  <a:lnTo>
                    <a:pt x="125165" y="16914"/>
                  </a:lnTo>
                  <a:cubicBezTo>
                    <a:pt x="125165" y="16914"/>
                    <a:pt x="125165" y="16914"/>
                    <a:pt x="125165" y="16914"/>
                  </a:cubicBezTo>
                  <a:cubicBezTo>
                    <a:pt x="128548" y="20297"/>
                    <a:pt x="135314" y="20297"/>
                    <a:pt x="138697" y="23680"/>
                  </a:cubicBezTo>
                  <a:cubicBezTo>
                    <a:pt x="148845" y="33828"/>
                    <a:pt x="158994" y="43977"/>
                    <a:pt x="165760" y="54126"/>
                  </a:cubicBezTo>
                  <a:cubicBezTo>
                    <a:pt x="155611" y="43977"/>
                    <a:pt x="148845" y="33828"/>
                    <a:pt x="135314" y="23680"/>
                  </a:cubicBezTo>
                  <a:cubicBezTo>
                    <a:pt x="131931" y="23680"/>
                    <a:pt x="128548" y="20297"/>
                    <a:pt x="125165" y="20297"/>
                  </a:cubicBezTo>
                  <a:cubicBezTo>
                    <a:pt x="125165" y="20297"/>
                    <a:pt x="125165" y="20297"/>
                    <a:pt x="125165" y="20297"/>
                  </a:cubicBezTo>
                  <a:cubicBezTo>
                    <a:pt x="125165" y="20297"/>
                    <a:pt x="125165" y="20297"/>
                    <a:pt x="125165" y="20297"/>
                  </a:cubicBezTo>
                  <a:lnTo>
                    <a:pt x="125165" y="20297"/>
                  </a:lnTo>
                  <a:lnTo>
                    <a:pt x="125165" y="20297"/>
                  </a:lnTo>
                  <a:cubicBezTo>
                    <a:pt x="125165" y="20297"/>
                    <a:pt x="125165" y="20297"/>
                    <a:pt x="125165" y="20297"/>
                  </a:cubicBezTo>
                  <a:lnTo>
                    <a:pt x="125165" y="23680"/>
                  </a:lnTo>
                  <a:lnTo>
                    <a:pt x="125165" y="23680"/>
                  </a:lnTo>
                  <a:lnTo>
                    <a:pt x="125165" y="23680"/>
                  </a:lnTo>
                  <a:cubicBezTo>
                    <a:pt x="125165" y="23680"/>
                    <a:pt x="125165" y="23680"/>
                    <a:pt x="125165" y="23680"/>
                  </a:cubicBezTo>
                  <a:lnTo>
                    <a:pt x="125165" y="27063"/>
                  </a:lnTo>
                  <a:lnTo>
                    <a:pt x="125165" y="27063"/>
                  </a:lnTo>
                  <a:lnTo>
                    <a:pt x="125165" y="30446"/>
                  </a:lnTo>
                  <a:lnTo>
                    <a:pt x="125165" y="27063"/>
                  </a:lnTo>
                  <a:cubicBezTo>
                    <a:pt x="125165" y="23680"/>
                    <a:pt x="125165" y="23680"/>
                    <a:pt x="125165" y="20297"/>
                  </a:cubicBezTo>
                  <a:cubicBezTo>
                    <a:pt x="125165" y="20297"/>
                    <a:pt x="125165" y="20297"/>
                    <a:pt x="125165" y="20297"/>
                  </a:cubicBezTo>
                  <a:lnTo>
                    <a:pt x="125165" y="20297"/>
                  </a:lnTo>
                  <a:lnTo>
                    <a:pt x="125165" y="20297"/>
                  </a:lnTo>
                  <a:cubicBezTo>
                    <a:pt x="125165" y="20297"/>
                    <a:pt x="125165" y="20297"/>
                    <a:pt x="125165" y="20297"/>
                  </a:cubicBezTo>
                  <a:cubicBezTo>
                    <a:pt x="125165" y="20297"/>
                    <a:pt x="125165" y="20297"/>
                    <a:pt x="125165" y="20297"/>
                  </a:cubicBezTo>
                  <a:lnTo>
                    <a:pt x="125165" y="20297"/>
                  </a:lnTo>
                  <a:lnTo>
                    <a:pt x="125165" y="16914"/>
                  </a:lnTo>
                  <a:cubicBezTo>
                    <a:pt x="125165" y="16914"/>
                    <a:pt x="125165" y="16914"/>
                    <a:pt x="125165" y="16914"/>
                  </a:cubicBezTo>
                  <a:lnTo>
                    <a:pt x="125165" y="16914"/>
                  </a:lnTo>
                  <a:lnTo>
                    <a:pt x="125165" y="16914"/>
                  </a:lnTo>
                  <a:cubicBezTo>
                    <a:pt x="125165" y="16914"/>
                    <a:pt x="125165" y="16914"/>
                    <a:pt x="125165" y="16914"/>
                  </a:cubicBezTo>
                  <a:lnTo>
                    <a:pt x="125165" y="16914"/>
                  </a:lnTo>
                  <a:cubicBezTo>
                    <a:pt x="125165" y="16914"/>
                    <a:pt x="125165" y="16914"/>
                    <a:pt x="125165" y="16914"/>
                  </a:cubicBezTo>
                  <a:cubicBezTo>
                    <a:pt x="125165" y="16914"/>
                    <a:pt x="125165" y="16914"/>
                    <a:pt x="125165" y="16914"/>
                  </a:cubicBezTo>
                  <a:lnTo>
                    <a:pt x="125165" y="13531"/>
                  </a:lnTo>
                  <a:cubicBezTo>
                    <a:pt x="118400" y="10149"/>
                    <a:pt x="111634" y="6766"/>
                    <a:pt x="104868" y="6766"/>
                  </a:cubicBezTo>
                  <a:cubicBezTo>
                    <a:pt x="101485" y="6766"/>
                    <a:pt x="98103" y="6766"/>
                    <a:pt x="98103" y="6766"/>
                  </a:cubicBezTo>
                  <a:lnTo>
                    <a:pt x="91337" y="10149"/>
                  </a:lnTo>
                  <a:cubicBezTo>
                    <a:pt x="91337" y="10149"/>
                    <a:pt x="87954" y="13531"/>
                    <a:pt x="87954" y="13531"/>
                  </a:cubicBezTo>
                  <a:cubicBezTo>
                    <a:pt x="87954" y="13531"/>
                    <a:pt x="87954" y="13531"/>
                    <a:pt x="87954" y="13531"/>
                  </a:cubicBezTo>
                  <a:cubicBezTo>
                    <a:pt x="87954" y="13531"/>
                    <a:pt x="87954" y="13531"/>
                    <a:pt x="87954" y="13531"/>
                  </a:cubicBezTo>
                  <a:cubicBezTo>
                    <a:pt x="87954" y="13531"/>
                    <a:pt x="87954" y="13531"/>
                    <a:pt x="87954" y="13531"/>
                  </a:cubicBezTo>
                  <a:cubicBezTo>
                    <a:pt x="87954" y="13531"/>
                    <a:pt x="87954" y="13531"/>
                    <a:pt x="87954" y="16914"/>
                  </a:cubicBezTo>
                  <a:cubicBezTo>
                    <a:pt x="87954" y="16914"/>
                    <a:pt x="87954" y="16914"/>
                    <a:pt x="87954" y="16914"/>
                  </a:cubicBezTo>
                  <a:cubicBezTo>
                    <a:pt x="87954" y="20297"/>
                    <a:pt x="87954" y="23680"/>
                    <a:pt x="87954" y="27063"/>
                  </a:cubicBezTo>
                  <a:cubicBezTo>
                    <a:pt x="87954" y="23680"/>
                    <a:pt x="84571" y="20297"/>
                    <a:pt x="84571" y="16914"/>
                  </a:cubicBezTo>
                  <a:cubicBezTo>
                    <a:pt x="84571" y="16914"/>
                    <a:pt x="84571" y="16914"/>
                    <a:pt x="84571" y="16914"/>
                  </a:cubicBezTo>
                  <a:cubicBezTo>
                    <a:pt x="84571" y="16914"/>
                    <a:pt x="84571" y="16914"/>
                    <a:pt x="84571" y="16914"/>
                  </a:cubicBezTo>
                  <a:cubicBezTo>
                    <a:pt x="84571" y="16914"/>
                    <a:pt x="81188" y="20297"/>
                    <a:pt x="81188" y="20297"/>
                  </a:cubicBezTo>
                  <a:lnTo>
                    <a:pt x="77805" y="20297"/>
                  </a:lnTo>
                  <a:lnTo>
                    <a:pt x="77805" y="16914"/>
                  </a:lnTo>
                  <a:lnTo>
                    <a:pt x="77805" y="16914"/>
                  </a:lnTo>
                  <a:lnTo>
                    <a:pt x="74423" y="16914"/>
                  </a:lnTo>
                  <a:lnTo>
                    <a:pt x="77805" y="13531"/>
                  </a:lnTo>
                  <a:cubicBezTo>
                    <a:pt x="77805" y="13531"/>
                    <a:pt x="81188" y="13531"/>
                    <a:pt x="81188" y="10149"/>
                  </a:cubicBezTo>
                  <a:cubicBezTo>
                    <a:pt x="81188" y="6766"/>
                    <a:pt x="84571" y="6766"/>
                    <a:pt x="87954" y="6766"/>
                  </a:cubicBezTo>
                  <a:cubicBezTo>
                    <a:pt x="87954" y="6766"/>
                    <a:pt x="87954" y="6766"/>
                    <a:pt x="87954" y="6766"/>
                  </a:cubicBezTo>
                  <a:lnTo>
                    <a:pt x="98103" y="0"/>
                  </a:lnTo>
                  <a:cubicBezTo>
                    <a:pt x="98103" y="0"/>
                    <a:pt x="94720" y="0"/>
                    <a:pt x="94720" y="0"/>
                  </a:cubicBezTo>
                  <a:cubicBezTo>
                    <a:pt x="94720" y="0"/>
                    <a:pt x="74423" y="6766"/>
                    <a:pt x="74423" y="13531"/>
                  </a:cubicBezTo>
                  <a:close/>
                  <a:moveTo>
                    <a:pt x="10149" y="71040"/>
                  </a:moveTo>
                  <a:cubicBezTo>
                    <a:pt x="10149" y="74423"/>
                    <a:pt x="6766" y="74423"/>
                    <a:pt x="6766" y="77806"/>
                  </a:cubicBezTo>
                  <a:cubicBezTo>
                    <a:pt x="6766" y="81188"/>
                    <a:pt x="6766" y="81188"/>
                    <a:pt x="6766" y="84571"/>
                  </a:cubicBezTo>
                  <a:cubicBezTo>
                    <a:pt x="6766" y="81188"/>
                    <a:pt x="6766" y="77806"/>
                    <a:pt x="6766" y="77806"/>
                  </a:cubicBezTo>
                  <a:cubicBezTo>
                    <a:pt x="6766" y="74423"/>
                    <a:pt x="6766" y="71040"/>
                    <a:pt x="10149" y="71040"/>
                  </a:cubicBezTo>
                  <a:cubicBezTo>
                    <a:pt x="13531" y="60891"/>
                    <a:pt x="20297" y="50743"/>
                    <a:pt x="27063" y="43977"/>
                  </a:cubicBezTo>
                  <a:cubicBezTo>
                    <a:pt x="20297" y="50743"/>
                    <a:pt x="16914" y="60891"/>
                    <a:pt x="10149" y="71040"/>
                  </a:cubicBezTo>
                  <a:close/>
                  <a:moveTo>
                    <a:pt x="162377" y="71040"/>
                  </a:moveTo>
                  <a:cubicBezTo>
                    <a:pt x="162377" y="71040"/>
                    <a:pt x="162377" y="71040"/>
                    <a:pt x="162377" y="71040"/>
                  </a:cubicBezTo>
                  <a:lnTo>
                    <a:pt x="162377" y="71040"/>
                  </a:lnTo>
                  <a:cubicBezTo>
                    <a:pt x="162377" y="74423"/>
                    <a:pt x="162377" y="74423"/>
                    <a:pt x="162377" y="74423"/>
                  </a:cubicBezTo>
                  <a:cubicBezTo>
                    <a:pt x="162377" y="74423"/>
                    <a:pt x="162377" y="74423"/>
                    <a:pt x="162377" y="74423"/>
                  </a:cubicBezTo>
                  <a:cubicBezTo>
                    <a:pt x="162377" y="74423"/>
                    <a:pt x="162377" y="74423"/>
                    <a:pt x="162377" y="74423"/>
                  </a:cubicBezTo>
                  <a:lnTo>
                    <a:pt x="162377" y="74423"/>
                  </a:lnTo>
                  <a:lnTo>
                    <a:pt x="162377" y="74423"/>
                  </a:lnTo>
                  <a:cubicBezTo>
                    <a:pt x="162377" y="74423"/>
                    <a:pt x="162377" y="74423"/>
                    <a:pt x="162377" y="71040"/>
                  </a:cubicBezTo>
                  <a:lnTo>
                    <a:pt x="162377" y="71040"/>
                  </a:lnTo>
                  <a:cubicBezTo>
                    <a:pt x="162377" y="71040"/>
                    <a:pt x="162377" y="71040"/>
                    <a:pt x="162377" y="71040"/>
                  </a:cubicBezTo>
                  <a:close/>
                  <a:moveTo>
                    <a:pt x="148845" y="71040"/>
                  </a:moveTo>
                  <a:cubicBezTo>
                    <a:pt x="148845" y="71040"/>
                    <a:pt x="148845" y="74423"/>
                    <a:pt x="148845" y="71040"/>
                  </a:cubicBezTo>
                  <a:cubicBezTo>
                    <a:pt x="152228" y="77806"/>
                    <a:pt x="152228" y="77806"/>
                    <a:pt x="152228" y="81188"/>
                  </a:cubicBezTo>
                  <a:cubicBezTo>
                    <a:pt x="152228" y="77806"/>
                    <a:pt x="148845" y="77806"/>
                    <a:pt x="148845" y="74423"/>
                  </a:cubicBezTo>
                  <a:cubicBezTo>
                    <a:pt x="148845" y="74423"/>
                    <a:pt x="148845" y="71040"/>
                    <a:pt x="148845" y="71040"/>
                  </a:cubicBezTo>
                  <a:close/>
                  <a:moveTo>
                    <a:pt x="145462" y="74423"/>
                  </a:moveTo>
                  <a:cubicBezTo>
                    <a:pt x="145462" y="74423"/>
                    <a:pt x="145462" y="77806"/>
                    <a:pt x="148845" y="77806"/>
                  </a:cubicBezTo>
                  <a:cubicBezTo>
                    <a:pt x="148845" y="81188"/>
                    <a:pt x="148845" y="84571"/>
                    <a:pt x="148845" y="84571"/>
                  </a:cubicBezTo>
                  <a:cubicBezTo>
                    <a:pt x="145462" y="81188"/>
                    <a:pt x="145462" y="81188"/>
                    <a:pt x="145462" y="77806"/>
                  </a:cubicBezTo>
                  <a:cubicBezTo>
                    <a:pt x="142080" y="77806"/>
                    <a:pt x="142080" y="74423"/>
                    <a:pt x="145462" y="74423"/>
                  </a:cubicBezTo>
                  <a:close/>
                  <a:moveTo>
                    <a:pt x="138697" y="71040"/>
                  </a:moveTo>
                  <a:cubicBezTo>
                    <a:pt x="138697" y="71040"/>
                    <a:pt x="138697" y="74423"/>
                    <a:pt x="142080" y="74423"/>
                  </a:cubicBezTo>
                  <a:cubicBezTo>
                    <a:pt x="142080" y="77806"/>
                    <a:pt x="142080" y="77806"/>
                    <a:pt x="142080" y="81188"/>
                  </a:cubicBezTo>
                  <a:cubicBezTo>
                    <a:pt x="138697" y="77806"/>
                    <a:pt x="138697" y="77806"/>
                    <a:pt x="138697" y="74423"/>
                  </a:cubicBezTo>
                  <a:cubicBezTo>
                    <a:pt x="138697" y="74423"/>
                    <a:pt x="138697" y="74423"/>
                    <a:pt x="138697" y="71040"/>
                  </a:cubicBezTo>
                  <a:close/>
                  <a:moveTo>
                    <a:pt x="135314" y="71040"/>
                  </a:moveTo>
                  <a:lnTo>
                    <a:pt x="135314" y="71040"/>
                  </a:lnTo>
                  <a:cubicBezTo>
                    <a:pt x="135314" y="74423"/>
                    <a:pt x="135314" y="77806"/>
                    <a:pt x="138697" y="81188"/>
                  </a:cubicBezTo>
                  <a:cubicBezTo>
                    <a:pt x="135314" y="77806"/>
                    <a:pt x="135314" y="74423"/>
                    <a:pt x="135314" y="71040"/>
                  </a:cubicBezTo>
                  <a:cubicBezTo>
                    <a:pt x="138697" y="74423"/>
                    <a:pt x="138697" y="81188"/>
                    <a:pt x="138697" y="87954"/>
                  </a:cubicBezTo>
                  <a:lnTo>
                    <a:pt x="138697" y="91337"/>
                  </a:lnTo>
                  <a:lnTo>
                    <a:pt x="138697" y="87954"/>
                  </a:lnTo>
                  <a:cubicBezTo>
                    <a:pt x="138697" y="87954"/>
                    <a:pt x="138697" y="84571"/>
                    <a:pt x="135314" y="84571"/>
                  </a:cubicBezTo>
                  <a:cubicBezTo>
                    <a:pt x="135314" y="84571"/>
                    <a:pt x="135314" y="87954"/>
                    <a:pt x="135314" y="87954"/>
                  </a:cubicBezTo>
                  <a:cubicBezTo>
                    <a:pt x="135314" y="84571"/>
                    <a:pt x="131931" y="77806"/>
                    <a:pt x="135314" y="71040"/>
                  </a:cubicBezTo>
                  <a:cubicBezTo>
                    <a:pt x="131931" y="74423"/>
                    <a:pt x="131931" y="74423"/>
                    <a:pt x="135314" y="71040"/>
                  </a:cubicBezTo>
                  <a:lnTo>
                    <a:pt x="135314" y="71040"/>
                  </a:lnTo>
                  <a:lnTo>
                    <a:pt x="135314" y="71040"/>
                  </a:lnTo>
                  <a:cubicBezTo>
                    <a:pt x="131931" y="74423"/>
                    <a:pt x="131931" y="71040"/>
                    <a:pt x="135314" y="71040"/>
                  </a:cubicBezTo>
                  <a:lnTo>
                    <a:pt x="135314" y="71040"/>
                  </a:lnTo>
                  <a:close/>
                  <a:moveTo>
                    <a:pt x="108251" y="13531"/>
                  </a:moveTo>
                  <a:cubicBezTo>
                    <a:pt x="108251" y="16914"/>
                    <a:pt x="111634" y="16914"/>
                    <a:pt x="108251" y="13531"/>
                  </a:cubicBezTo>
                  <a:cubicBezTo>
                    <a:pt x="111634" y="20297"/>
                    <a:pt x="108251" y="20297"/>
                    <a:pt x="108251" y="23680"/>
                  </a:cubicBezTo>
                  <a:cubicBezTo>
                    <a:pt x="108251" y="20297"/>
                    <a:pt x="108251" y="20297"/>
                    <a:pt x="104868" y="16914"/>
                  </a:cubicBezTo>
                  <a:cubicBezTo>
                    <a:pt x="108251" y="16914"/>
                    <a:pt x="108251" y="16914"/>
                    <a:pt x="108251" y="13531"/>
                  </a:cubicBezTo>
                  <a:close/>
                  <a:moveTo>
                    <a:pt x="111634" y="91337"/>
                  </a:moveTo>
                  <a:cubicBezTo>
                    <a:pt x="111634" y="87954"/>
                    <a:pt x="111634" y="84571"/>
                    <a:pt x="111634" y="84571"/>
                  </a:cubicBezTo>
                  <a:lnTo>
                    <a:pt x="111634" y="84571"/>
                  </a:lnTo>
                  <a:lnTo>
                    <a:pt x="111634" y="84571"/>
                  </a:lnTo>
                  <a:cubicBezTo>
                    <a:pt x="111634" y="84571"/>
                    <a:pt x="111634" y="84571"/>
                    <a:pt x="111634" y="84571"/>
                  </a:cubicBezTo>
                  <a:lnTo>
                    <a:pt x="111634" y="84571"/>
                  </a:lnTo>
                  <a:lnTo>
                    <a:pt x="111634" y="84571"/>
                  </a:lnTo>
                  <a:cubicBezTo>
                    <a:pt x="111634" y="84571"/>
                    <a:pt x="111634" y="84571"/>
                    <a:pt x="111634" y="84571"/>
                  </a:cubicBezTo>
                  <a:lnTo>
                    <a:pt x="111634" y="84571"/>
                  </a:lnTo>
                  <a:cubicBezTo>
                    <a:pt x="111634" y="84571"/>
                    <a:pt x="111634" y="84571"/>
                    <a:pt x="111634" y="84571"/>
                  </a:cubicBezTo>
                  <a:lnTo>
                    <a:pt x="111634" y="81188"/>
                  </a:lnTo>
                  <a:lnTo>
                    <a:pt x="111634" y="81188"/>
                  </a:lnTo>
                  <a:lnTo>
                    <a:pt x="111634" y="81188"/>
                  </a:lnTo>
                  <a:lnTo>
                    <a:pt x="115017" y="81188"/>
                  </a:lnTo>
                  <a:lnTo>
                    <a:pt x="115017" y="81188"/>
                  </a:lnTo>
                  <a:lnTo>
                    <a:pt x="115017" y="81188"/>
                  </a:lnTo>
                  <a:lnTo>
                    <a:pt x="115017" y="81188"/>
                  </a:lnTo>
                  <a:lnTo>
                    <a:pt x="115017" y="81188"/>
                  </a:lnTo>
                  <a:lnTo>
                    <a:pt x="115017" y="81188"/>
                  </a:lnTo>
                  <a:cubicBezTo>
                    <a:pt x="115017" y="81188"/>
                    <a:pt x="115017" y="81188"/>
                    <a:pt x="115017" y="81188"/>
                  </a:cubicBezTo>
                  <a:cubicBezTo>
                    <a:pt x="115017" y="81188"/>
                    <a:pt x="115017" y="81188"/>
                    <a:pt x="115017" y="81188"/>
                  </a:cubicBezTo>
                  <a:cubicBezTo>
                    <a:pt x="115017" y="81188"/>
                    <a:pt x="115017" y="81188"/>
                    <a:pt x="115017" y="81188"/>
                  </a:cubicBezTo>
                  <a:cubicBezTo>
                    <a:pt x="115017" y="81188"/>
                    <a:pt x="115017" y="81188"/>
                    <a:pt x="115017" y="81188"/>
                  </a:cubicBezTo>
                  <a:cubicBezTo>
                    <a:pt x="118400" y="81188"/>
                    <a:pt x="118400" y="77806"/>
                    <a:pt x="121783" y="77806"/>
                  </a:cubicBezTo>
                  <a:cubicBezTo>
                    <a:pt x="118400" y="77806"/>
                    <a:pt x="118400" y="77806"/>
                    <a:pt x="115017" y="81188"/>
                  </a:cubicBezTo>
                  <a:cubicBezTo>
                    <a:pt x="115017" y="81188"/>
                    <a:pt x="115017" y="81188"/>
                    <a:pt x="115017" y="81188"/>
                  </a:cubicBezTo>
                  <a:lnTo>
                    <a:pt x="115017" y="81188"/>
                  </a:lnTo>
                  <a:cubicBezTo>
                    <a:pt x="115017" y="81188"/>
                    <a:pt x="115017" y="81188"/>
                    <a:pt x="115017" y="81188"/>
                  </a:cubicBezTo>
                  <a:cubicBezTo>
                    <a:pt x="115017" y="81188"/>
                    <a:pt x="115017" y="81188"/>
                    <a:pt x="115017" y="81188"/>
                  </a:cubicBezTo>
                  <a:cubicBezTo>
                    <a:pt x="115017" y="81188"/>
                    <a:pt x="115017" y="81188"/>
                    <a:pt x="115017" y="81188"/>
                  </a:cubicBezTo>
                  <a:lnTo>
                    <a:pt x="115017" y="81188"/>
                  </a:lnTo>
                  <a:lnTo>
                    <a:pt x="115017" y="81188"/>
                  </a:lnTo>
                  <a:cubicBezTo>
                    <a:pt x="115017" y="81188"/>
                    <a:pt x="115017" y="81188"/>
                    <a:pt x="115017" y="81188"/>
                  </a:cubicBezTo>
                  <a:cubicBezTo>
                    <a:pt x="115017" y="81188"/>
                    <a:pt x="115017" y="81188"/>
                    <a:pt x="115017" y="81188"/>
                  </a:cubicBezTo>
                  <a:lnTo>
                    <a:pt x="115017" y="81188"/>
                  </a:lnTo>
                  <a:cubicBezTo>
                    <a:pt x="115017" y="81188"/>
                    <a:pt x="115017" y="81188"/>
                    <a:pt x="115017" y="81188"/>
                  </a:cubicBezTo>
                  <a:lnTo>
                    <a:pt x="115017" y="81188"/>
                  </a:lnTo>
                  <a:lnTo>
                    <a:pt x="115017" y="81188"/>
                  </a:lnTo>
                  <a:cubicBezTo>
                    <a:pt x="115017" y="81188"/>
                    <a:pt x="115017" y="84571"/>
                    <a:pt x="115017" y="84571"/>
                  </a:cubicBezTo>
                  <a:lnTo>
                    <a:pt x="111634" y="91337"/>
                  </a:lnTo>
                  <a:cubicBezTo>
                    <a:pt x="115017" y="91337"/>
                    <a:pt x="115017" y="87954"/>
                    <a:pt x="111634" y="87954"/>
                  </a:cubicBezTo>
                  <a:cubicBezTo>
                    <a:pt x="111634" y="87954"/>
                    <a:pt x="111634" y="91337"/>
                    <a:pt x="111634" y="91337"/>
                  </a:cubicBezTo>
                  <a:lnTo>
                    <a:pt x="111634" y="91337"/>
                  </a:lnTo>
                  <a:cubicBezTo>
                    <a:pt x="111634" y="87954"/>
                    <a:pt x="108251" y="84571"/>
                    <a:pt x="108251" y="77806"/>
                  </a:cubicBezTo>
                  <a:cubicBezTo>
                    <a:pt x="108251" y="81188"/>
                    <a:pt x="108251" y="84571"/>
                    <a:pt x="111634" y="91337"/>
                  </a:cubicBezTo>
                  <a:close/>
                  <a:moveTo>
                    <a:pt x="108251" y="94720"/>
                  </a:moveTo>
                  <a:cubicBezTo>
                    <a:pt x="104868" y="91337"/>
                    <a:pt x="101485" y="87954"/>
                    <a:pt x="101485" y="81188"/>
                  </a:cubicBezTo>
                  <a:cubicBezTo>
                    <a:pt x="101485" y="77806"/>
                    <a:pt x="101485" y="77806"/>
                    <a:pt x="104868" y="74423"/>
                  </a:cubicBezTo>
                  <a:cubicBezTo>
                    <a:pt x="104868" y="77806"/>
                    <a:pt x="104868" y="77806"/>
                    <a:pt x="104868" y="81188"/>
                  </a:cubicBezTo>
                  <a:cubicBezTo>
                    <a:pt x="104868" y="87954"/>
                    <a:pt x="104868" y="91337"/>
                    <a:pt x="108251" y="94720"/>
                  </a:cubicBezTo>
                  <a:close/>
                  <a:moveTo>
                    <a:pt x="104868" y="16914"/>
                  </a:moveTo>
                  <a:cubicBezTo>
                    <a:pt x="104868" y="16914"/>
                    <a:pt x="104868" y="16914"/>
                    <a:pt x="104868" y="16914"/>
                  </a:cubicBezTo>
                  <a:cubicBezTo>
                    <a:pt x="104868" y="16914"/>
                    <a:pt x="104868" y="16914"/>
                    <a:pt x="104868" y="16914"/>
                  </a:cubicBezTo>
                  <a:cubicBezTo>
                    <a:pt x="104868" y="16914"/>
                    <a:pt x="104868" y="16914"/>
                    <a:pt x="104868" y="16914"/>
                  </a:cubicBezTo>
                  <a:lnTo>
                    <a:pt x="104868" y="16914"/>
                  </a:lnTo>
                  <a:lnTo>
                    <a:pt x="104868" y="16914"/>
                  </a:lnTo>
                  <a:lnTo>
                    <a:pt x="104868" y="16914"/>
                  </a:lnTo>
                  <a:cubicBezTo>
                    <a:pt x="108251" y="20297"/>
                    <a:pt x="108251" y="20297"/>
                    <a:pt x="108251" y="23680"/>
                  </a:cubicBezTo>
                  <a:cubicBezTo>
                    <a:pt x="104868" y="20297"/>
                    <a:pt x="104868" y="20297"/>
                    <a:pt x="104868" y="16914"/>
                  </a:cubicBezTo>
                  <a:lnTo>
                    <a:pt x="104868" y="16914"/>
                  </a:lnTo>
                  <a:close/>
                  <a:moveTo>
                    <a:pt x="43977" y="37211"/>
                  </a:moveTo>
                  <a:cubicBezTo>
                    <a:pt x="43977" y="37211"/>
                    <a:pt x="43977" y="37211"/>
                    <a:pt x="43977" y="37211"/>
                  </a:cubicBezTo>
                  <a:cubicBezTo>
                    <a:pt x="43977" y="37211"/>
                    <a:pt x="43977" y="37211"/>
                    <a:pt x="43977" y="37211"/>
                  </a:cubicBezTo>
                  <a:lnTo>
                    <a:pt x="43977" y="37211"/>
                  </a:lnTo>
                  <a:lnTo>
                    <a:pt x="43977" y="37211"/>
                  </a:lnTo>
                  <a:lnTo>
                    <a:pt x="43977" y="37211"/>
                  </a:lnTo>
                  <a:lnTo>
                    <a:pt x="47360" y="40594"/>
                  </a:lnTo>
                  <a:lnTo>
                    <a:pt x="47360" y="40594"/>
                  </a:lnTo>
                  <a:cubicBezTo>
                    <a:pt x="47360" y="43977"/>
                    <a:pt x="50743" y="43977"/>
                    <a:pt x="50743" y="47360"/>
                  </a:cubicBezTo>
                  <a:lnTo>
                    <a:pt x="50743" y="47360"/>
                  </a:lnTo>
                  <a:cubicBezTo>
                    <a:pt x="50743" y="50743"/>
                    <a:pt x="54126" y="50743"/>
                    <a:pt x="57508" y="54126"/>
                  </a:cubicBezTo>
                  <a:cubicBezTo>
                    <a:pt x="54126" y="54126"/>
                    <a:pt x="54126" y="50743"/>
                    <a:pt x="50743" y="50743"/>
                  </a:cubicBezTo>
                  <a:lnTo>
                    <a:pt x="47360" y="50743"/>
                  </a:lnTo>
                  <a:lnTo>
                    <a:pt x="47360" y="50743"/>
                  </a:lnTo>
                  <a:lnTo>
                    <a:pt x="47360" y="50743"/>
                  </a:lnTo>
                  <a:cubicBezTo>
                    <a:pt x="47360" y="50743"/>
                    <a:pt x="47360" y="50743"/>
                    <a:pt x="47360" y="50743"/>
                  </a:cubicBezTo>
                  <a:lnTo>
                    <a:pt x="43977" y="37211"/>
                  </a:lnTo>
                  <a:lnTo>
                    <a:pt x="43977" y="37211"/>
                  </a:lnTo>
                  <a:cubicBezTo>
                    <a:pt x="43977" y="37211"/>
                    <a:pt x="43977" y="37211"/>
                    <a:pt x="43977" y="37211"/>
                  </a:cubicBezTo>
                  <a:lnTo>
                    <a:pt x="43977" y="37211"/>
                  </a:lnTo>
                  <a:lnTo>
                    <a:pt x="43977" y="37211"/>
                  </a:lnTo>
                  <a:lnTo>
                    <a:pt x="43977" y="37211"/>
                  </a:lnTo>
                  <a:lnTo>
                    <a:pt x="43977" y="37211"/>
                  </a:lnTo>
                  <a:lnTo>
                    <a:pt x="43977" y="37211"/>
                  </a:lnTo>
                  <a:cubicBezTo>
                    <a:pt x="40594" y="37211"/>
                    <a:pt x="40594" y="37211"/>
                    <a:pt x="43977" y="37211"/>
                  </a:cubicBezTo>
                  <a:cubicBezTo>
                    <a:pt x="40594" y="37211"/>
                    <a:pt x="40594" y="37211"/>
                    <a:pt x="43977" y="37211"/>
                  </a:cubicBezTo>
                  <a:close/>
                  <a:moveTo>
                    <a:pt x="33828" y="101485"/>
                  </a:moveTo>
                  <a:cubicBezTo>
                    <a:pt x="33828" y="98103"/>
                    <a:pt x="33828" y="91337"/>
                    <a:pt x="33828" y="87954"/>
                  </a:cubicBezTo>
                  <a:cubicBezTo>
                    <a:pt x="33828" y="84571"/>
                    <a:pt x="33828" y="84571"/>
                    <a:pt x="37211" y="81188"/>
                  </a:cubicBezTo>
                  <a:cubicBezTo>
                    <a:pt x="37211" y="84571"/>
                    <a:pt x="37211" y="84571"/>
                    <a:pt x="37211" y="87954"/>
                  </a:cubicBezTo>
                  <a:cubicBezTo>
                    <a:pt x="33828" y="91337"/>
                    <a:pt x="33828" y="98103"/>
                    <a:pt x="33828" y="101485"/>
                  </a:cubicBezTo>
                  <a:close/>
                  <a:moveTo>
                    <a:pt x="43977" y="101485"/>
                  </a:moveTo>
                  <a:lnTo>
                    <a:pt x="43977" y="101485"/>
                  </a:lnTo>
                  <a:lnTo>
                    <a:pt x="43977" y="101485"/>
                  </a:lnTo>
                  <a:cubicBezTo>
                    <a:pt x="40594" y="101485"/>
                    <a:pt x="40594" y="101485"/>
                    <a:pt x="43977" y="101485"/>
                  </a:cubicBezTo>
                  <a:lnTo>
                    <a:pt x="43977" y="101485"/>
                  </a:lnTo>
                  <a:lnTo>
                    <a:pt x="43977" y="101485"/>
                  </a:lnTo>
                  <a:cubicBezTo>
                    <a:pt x="40594" y="101485"/>
                    <a:pt x="40594" y="98103"/>
                    <a:pt x="40594" y="94720"/>
                  </a:cubicBezTo>
                  <a:cubicBezTo>
                    <a:pt x="40594" y="91337"/>
                    <a:pt x="40594" y="87954"/>
                    <a:pt x="40594" y="87954"/>
                  </a:cubicBezTo>
                  <a:cubicBezTo>
                    <a:pt x="40594" y="87954"/>
                    <a:pt x="40594" y="91337"/>
                    <a:pt x="40594" y="91337"/>
                  </a:cubicBezTo>
                  <a:cubicBezTo>
                    <a:pt x="40594" y="91337"/>
                    <a:pt x="40594" y="87954"/>
                    <a:pt x="40594" y="87954"/>
                  </a:cubicBezTo>
                  <a:lnTo>
                    <a:pt x="40594" y="87954"/>
                  </a:lnTo>
                  <a:cubicBezTo>
                    <a:pt x="40594" y="87954"/>
                    <a:pt x="40594" y="91337"/>
                    <a:pt x="40594" y="91337"/>
                  </a:cubicBezTo>
                  <a:cubicBezTo>
                    <a:pt x="43977" y="91337"/>
                    <a:pt x="43977" y="94720"/>
                    <a:pt x="43977" y="101485"/>
                  </a:cubicBezTo>
                  <a:cubicBezTo>
                    <a:pt x="43977" y="98103"/>
                    <a:pt x="43977" y="98103"/>
                    <a:pt x="43977" y="94720"/>
                  </a:cubicBezTo>
                  <a:cubicBezTo>
                    <a:pt x="43977" y="94720"/>
                    <a:pt x="43977" y="98103"/>
                    <a:pt x="43977" y="101485"/>
                  </a:cubicBezTo>
                  <a:close/>
                  <a:moveTo>
                    <a:pt x="47360" y="54126"/>
                  </a:moveTo>
                  <a:cubicBezTo>
                    <a:pt x="47360" y="54126"/>
                    <a:pt x="43977" y="50743"/>
                    <a:pt x="43977" y="50743"/>
                  </a:cubicBezTo>
                  <a:cubicBezTo>
                    <a:pt x="40594" y="47360"/>
                    <a:pt x="40594" y="47360"/>
                    <a:pt x="40594" y="43977"/>
                  </a:cubicBezTo>
                  <a:lnTo>
                    <a:pt x="37211" y="40594"/>
                  </a:lnTo>
                  <a:lnTo>
                    <a:pt x="37211" y="40594"/>
                  </a:lnTo>
                  <a:cubicBezTo>
                    <a:pt x="37211" y="40594"/>
                    <a:pt x="37211" y="40594"/>
                    <a:pt x="37211" y="40594"/>
                  </a:cubicBezTo>
                  <a:lnTo>
                    <a:pt x="37211" y="40594"/>
                  </a:lnTo>
                  <a:cubicBezTo>
                    <a:pt x="37211" y="40594"/>
                    <a:pt x="37211" y="40594"/>
                    <a:pt x="37211" y="40594"/>
                  </a:cubicBezTo>
                  <a:cubicBezTo>
                    <a:pt x="37211" y="40594"/>
                    <a:pt x="37211" y="40594"/>
                    <a:pt x="37211" y="40594"/>
                  </a:cubicBezTo>
                  <a:cubicBezTo>
                    <a:pt x="37211" y="40594"/>
                    <a:pt x="37211" y="40594"/>
                    <a:pt x="37211" y="40594"/>
                  </a:cubicBezTo>
                  <a:cubicBezTo>
                    <a:pt x="37211" y="40594"/>
                    <a:pt x="37211" y="40594"/>
                    <a:pt x="37211" y="40594"/>
                  </a:cubicBezTo>
                  <a:cubicBezTo>
                    <a:pt x="37211" y="40594"/>
                    <a:pt x="37211" y="40594"/>
                    <a:pt x="37211" y="40594"/>
                  </a:cubicBezTo>
                  <a:cubicBezTo>
                    <a:pt x="37211" y="40594"/>
                    <a:pt x="37211" y="40594"/>
                    <a:pt x="37211" y="43977"/>
                  </a:cubicBezTo>
                  <a:lnTo>
                    <a:pt x="37211" y="43977"/>
                  </a:lnTo>
                  <a:cubicBezTo>
                    <a:pt x="40594" y="47360"/>
                    <a:pt x="43977" y="50743"/>
                    <a:pt x="47360" y="54126"/>
                  </a:cubicBezTo>
                  <a:lnTo>
                    <a:pt x="47360" y="54126"/>
                  </a:lnTo>
                  <a:cubicBezTo>
                    <a:pt x="47360" y="54126"/>
                    <a:pt x="47360" y="54126"/>
                    <a:pt x="50743" y="54126"/>
                  </a:cubicBezTo>
                  <a:cubicBezTo>
                    <a:pt x="50743" y="54126"/>
                    <a:pt x="50743" y="54126"/>
                    <a:pt x="47360" y="54126"/>
                  </a:cubicBezTo>
                  <a:lnTo>
                    <a:pt x="50743" y="57508"/>
                  </a:lnTo>
                  <a:lnTo>
                    <a:pt x="47360" y="54126"/>
                  </a:lnTo>
                  <a:cubicBezTo>
                    <a:pt x="47360" y="54126"/>
                    <a:pt x="47360" y="54126"/>
                    <a:pt x="47360" y="54126"/>
                  </a:cubicBezTo>
                  <a:close/>
                  <a:moveTo>
                    <a:pt x="54126" y="94720"/>
                  </a:moveTo>
                  <a:cubicBezTo>
                    <a:pt x="54126" y="94720"/>
                    <a:pt x="54126" y="94720"/>
                    <a:pt x="54126" y="94720"/>
                  </a:cubicBezTo>
                  <a:cubicBezTo>
                    <a:pt x="54126" y="91337"/>
                    <a:pt x="57508" y="91337"/>
                    <a:pt x="57508" y="91337"/>
                  </a:cubicBezTo>
                  <a:cubicBezTo>
                    <a:pt x="54126" y="91337"/>
                    <a:pt x="54126" y="91337"/>
                    <a:pt x="54126" y="94720"/>
                  </a:cubicBezTo>
                  <a:cubicBezTo>
                    <a:pt x="54126" y="94720"/>
                    <a:pt x="54126" y="94720"/>
                    <a:pt x="54126" y="94720"/>
                  </a:cubicBezTo>
                  <a:cubicBezTo>
                    <a:pt x="57508" y="98103"/>
                    <a:pt x="57508" y="101485"/>
                    <a:pt x="57508" y="104868"/>
                  </a:cubicBezTo>
                  <a:cubicBezTo>
                    <a:pt x="57508" y="101485"/>
                    <a:pt x="54126" y="98103"/>
                    <a:pt x="54126" y="94720"/>
                  </a:cubicBezTo>
                  <a:close/>
                  <a:moveTo>
                    <a:pt x="64274" y="98103"/>
                  </a:moveTo>
                  <a:cubicBezTo>
                    <a:pt x="64274" y="98103"/>
                    <a:pt x="64274" y="101485"/>
                    <a:pt x="64274" y="98103"/>
                  </a:cubicBezTo>
                  <a:lnTo>
                    <a:pt x="64274" y="101485"/>
                  </a:lnTo>
                  <a:lnTo>
                    <a:pt x="64274" y="98103"/>
                  </a:lnTo>
                  <a:cubicBezTo>
                    <a:pt x="60891" y="98103"/>
                    <a:pt x="60891" y="98103"/>
                    <a:pt x="60891" y="94720"/>
                  </a:cubicBezTo>
                  <a:cubicBezTo>
                    <a:pt x="60891" y="91337"/>
                    <a:pt x="60891" y="91337"/>
                    <a:pt x="60891" y="87954"/>
                  </a:cubicBezTo>
                  <a:cubicBezTo>
                    <a:pt x="60891" y="91337"/>
                    <a:pt x="60891" y="91337"/>
                    <a:pt x="60891" y="94720"/>
                  </a:cubicBezTo>
                  <a:cubicBezTo>
                    <a:pt x="60891" y="94720"/>
                    <a:pt x="60891" y="98103"/>
                    <a:pt x="64274" y="98103"/>
                  </a:cubicBezTo>
                  <a:cubicBezTo>
                    <a:pt x="64274" y="98103"/>
                    <a:pt x="64274" y="94720"/>
                    <a:pt x="64274" y="98103"/>
                  </a:cubicBezTo>
                  <a:cubicBezTo>
                    <a:pt x="64274" y="94720"/>
                    <a:pt x="64274" y="98103"/>
                    <a:pt x="64274" y="98103"/>
                  </a:cubicBezTo>
                  <a:close/>
                  <a:moveTo>
                    <a:pt x="98103" y="94720"/>
                  </a:moveTo>
                  <a:lnTo>
                    <a:pt x="98103" y="94720"/>
                  </a:lnTo>
                  <a:lnTo>
                    <a:pt x="98103" y="94720"/>
                  </a:lnTo>
                  <a:cubicBezTo>
                    <a:pt x="98103" y="91337"/>
                    <a:pt x="98103" y="91337"/>
                    <a:pt x="94720" y="87954"/>
                  </a:cubicBezTo>
                  <a:cubicBezTo>
                    <a:pt x="98103" y="91337"/>
                    <a:pt x="98103" y="94720"/>
                    <a:pt x="98103" y="94720"/>
                  </a:cubicBezTo>
                  <a:cubicBezTo>
                    <a:pt x="94720" y="91337"/>
                    <a:pt x="94720" y="87954"/>
                    <a:pt x="94720" y="81188"/>
                  </a:cubicBezTo>
                  <a:lnTo>
                    <a:pt x="94720" y="77806"/>
                  </a:lnTo>
                  <a:lnTo>
                    <a:pt x="98103" y="77806"/>
                  </a:lnTo>
                  <a:cubicBezTo>
                    <a:pt x="98103" y="81188"/>
                    <a:pt x="98103" y="81188"/>
                    <a:pt x="98103" y="84571"/>
                  </a:cubicBezTo>
                  <a:cubicBezTo>
                    <a:pt x="98103" y="84571"/>
                    <a:pt x="98103" y="81188"/>
                    <a:pt x="98103" y="81188"/>
                  </a:cubicBezTo>
                  <a:cubicBezTo>
                    <a:pt x="101485" y="87954"/>
                    <a:pt x="98103" y="91337"/>
                    <a:pt x="98103" y="94720"/>
                  </a:cubicBezTo>
                  <a:cubicBezTo>
                    <a:pt x="98103" y="94720"/>
                    <a:pt x="98103" y="94720"/>
                    <a:pt x="98103" y="94720"/>
                  </a:cubicBezTo>
                  <a:close/>
                  <a:moveTo>
                    <a:pt x="91337" y="16914"/>
                  </a:moveTo>
                  <a:cubicBezTo>
                    <a:pt x="91337" y="16914"/>
                    <a:pt x="91337" y="16914"/>
                    <a:pt x="91337" y="16914"/>
                  </a:cubicBezTo>
                  <a:lnTo>
                    <a:pt x="91337" y="16914"/>
                  </a:lnTo>
                  <a:lnTo>
                    <a:pt x="91337" y="16914"/>
                  </a:lnTo>
                  <a:cubicBezTo>
                    <a:pt x="94720" y="16914"/>
                    <a:pt x="94720" y="20297"/>
                    <a:pt x="91337" y="16914"/>
                  </a:cubicBezTo>
                  <a:cubicBezTo>
                    <a:pt x="94720" y="20297"/>
                    <a:pt x="94720" y="20297"/>
                    <a:pt x="91337" y="16914"/>
                  </a:cubicBezTo>
                  <a:cubicBezTo>
                    <a:pt x="94720" y="16914"/>
                    <a:pt x="94720" y="13531"/>
                    <a:pt x="91337" y="16914"/>
                  </a:cubicBezTo>
                  <a:lnTo>
                    <a:pt x="94720" y="13531"/>
                  </a:lnTo>
                  <a:lnTo>
                    <a:pt x="94720" y="13531"/>
                  </a:lnTo>
                  <a:lnTo>
                    <a:pt x="94720" y="13531"/>
                  </a:lnTo>
                  <a:lnTo>
                    <a:pt x="94720" y="13531"/>
                  </a:lnTo>
                  <a:cubicBezTo>
                    <a:pt x="94720" y="13531"/>
                    <a:pt x="94720" y="13531"/>
                    <a:pt x="94720" y="13531"/>
                  </a:cubicBezTo>
                  <a:lnTo>
                    <a:pt x="94720" y="13531"/>
                  </a:lnTo>
                  <a:cubicBezTo>
                    <a:pt x="94720" y="16914"/>
                    <a:pt x="94720" y="16914"/>
                    <a:pt x="98103" y="20297"/>
                  </a:cubicBezTo>
                  <a:cubicBezTo>
                    <a:pt x="98103" y="20297"/>
                    <a:pt x="94720" y="16914"/>
                    <a:pt x="94720" y="16914"/>
                  </a:cubicBezTo>
                  <a:lnTo>
                    <a:pt x="94720" y="23680"/>
                  </a:lnTo>
                  <a:lnTo>
                    <a:pt x="94720" y="23680"/>
                  </a:lnTo>
                  <a:cubicBezTo>
                    <a:pt x="94720" y="23680"/>
                    <a:pt x="94720" y="23680"/>
                    <a:pt x="94720" y="23680"/>
                  </a:cubicBezTo>
                  <a:cubicBezTo>
                    <a:pt x="94720" y="23680"/>
                    <a:pt x="94720" y="27063"/>
                    <a:pt x="94720" y="27063"/>
                  </a:cubicBezTo>
                  <a:lnTo>
                    <a:pt x="91337" y="27063"/>
                  </a:lnTo>
                  <a:cubicBezTo>
                    <a:pt x="91337" y="27063"/>
                    <a:pt x="91337" y="23680"/>
                    <a:pt x="91337" y="23680"/>
                  </a:cubicBezTo>
                  <a:cubicBezTo>
                    <a:pt x="94720" y="20297"/>
                    <a:pt x="94720" y="20297"/>
                    <a:pt x="91337" y="16914"/>
                  </a:cubicBezTo>
                  <a:lnTo>
                    <a:pt x="91337" y="16914"/>
                  </a:lnTo>
                  <a:lnTo>
                    <a:pt x="91337" y="16914"/>
                  </a:lnTo>
                  <a:cubicBezTo>
                    <a:pt x="91337" y="16914"/>
                    <a:pt x="91337" y="16914"/>
                    <a:pt x="91337" y="16914"/>
                  </a:cubicBezTo>
                  <a:cubicBezTo>
                    <a:pt x="91337" y="16914"/>
                    <a:pt x="91337" y="16914"/>
                    <a:pt x="91337" y="16914"/>
                  </a:cubicBezTo>
                  <a:close/>
                  <a:moveTo>
                    <a:pt x="87954" y="84571"/>
                  </a:moveTo>
                  <a:cubicBezTo>
                    <a:pt x="87954" y="87954"/>
                    <a:pt x="87954" y="87954"/>
                    <a:pt x="87954" y="91337"/>
                  </a:cubicBezTo>
                  <a:cubicBezTo>
                    <a:pt x="87954" y="94720"/>
                    <a:pt x="87954" y="98103"/>
                    <a:pt x="91337" y="101485"/>
                  </a:cubicBezTo>
                  <a:cubicBezTo>
                    <a:pt x="87954" y="98103"/>
                    <a:pt x="87954" y="94720"/>
                    <a:pt x="84571" y="91337"/>
                  </a:cubicBezTo>
                  <a:cubicBezTo>
                    <a:pt x="87954" y="87954"/>
                    <a:pt x="87954" y="84571"/>
                    <a:pt x="87954" y="84571"/>
                  </a:cubicBezTo>
                  <a:close/>
                  <a:moveTo>
                    <a:pt x="81188" y="33828"/>
                  </a:moveTo>
                  <a:cubicBezTo>
                    <a:pt x="77805" y="33828"/>
                    <a:pt x="81188" y="33828"/>
                    <a:pt x="81188" y="33828"/>
                  </a:cubicBezTo>
                  <a:lnTo>
                    <a:pt x="81188" y="33828"/>
                  </a:lnTo>
                  <a:lnTo>
                    <a:pt x="81188" y="33828"/>
                  </a:lnTo>
                  <a:cubicBezTo>
                    <a:pt x="81188" y="37211"/>
                    <a:pt x="81188" y="37211"/>
                    <a:pt x="81188" y="33828"/>
                  </a:cubicBezTo>
                  <a:cubicBezTo>
                    <a:pt x="84571" y="33828"/>
                    <a:pt x="84571" y="33828"/>
                    <a:pt x="84571" y="30446"/>
                  </a:cubicBezTo>
                  <a:lnTo>
                    <a:pt x="84571" y="30446"/>
                  </a:lnTo>
                  <a:cubicBezTo>
                    <a:pt x="84571" y="33828"/>
                    <a:pt x="84571" y="33828"/>
                    <a:pt x="84571" y="37211"/>
                  </a:cubicBezTo>
                  <a:cubicBezTo>
                    <a:pt x="84571" y="37211"/>
                    <a:pt x="84571" y="33828"/>
                    <a:pt x="84571" y="33828"/>
                  </a:cubicBezTo>
                  <a:cubicBezTo>
                    <a:pt x="84571" y="33828"/>
                    <a:pt x="84571" y="37211"/>
                    <a:pt x="84571" y="37211"/>
                  </a:cubicBezTo>
                  <a:cubicBezTo>
                    <a:pt x="84571" y="37211"/>
                    <a:pt x="84571" y="37211"/>
                    <a:pt x="84571" y="37211"/>
                  </a:cubicBezTo>
                  <a:lnTo>
                    <a:pt x="84571" y="40594"/>
                  </a:lnTo>
                  <a:lnTo>
                    <a:pt x="84571" y="37211"/>
                  </a:lnTo>
                  <a:cubicBezTo>
                    <a:pt x="81188" y="37211"/>
                    <a:pt x="81188" y="37211"/>
                    <a:pt x="81188" y="33828"/>
                  </a:cubicBezTo>
                  <a:lnTo>
                    <a:pt x="81188" y="33828"/>
                  </a:lnTo>
                  <a:lnTo>
                    <a:pt x="81188" y="33828"/>
                  </a:lnTo>
                  <a:cubicBezTo>
                    <a:pt x="81188" y="33828"/>
                    <a:pt x="81188" y="33828"/>
                    <a:pt x="81188" y="33828"/>
                  </a:cubicBezTo>
                  <a:cubicBezTo>
                    <a:pt x="77805" y="33828"/>
                    <a:pt x="81188" y="33828"/>
                    <a:pt x="81188" y="33828"/>
                  </a:cubicBezTo>
                  <a:close/>
                  <a:moveTo>
                    <a:pt x="77805" y="84571"/>
                  </a:moveTo>
                  <a:cubicBezTo>
                    <a:pt x="77805" y="87954"/>
                    <a:pt x="77805" y="87954"/>
                    <a:pt x="77805" y="91337"/>
                  </a:cubicBezTo>
                  <a:cubicBezTo>
                    <a:pt x="77805" y="94720"/>
                    <a:pt x="77805" y="98103"/>
                    <a:pt x="81188" y="101485"/>
                  </a:cubicBezTo>
                  <a:cubicBezTo>
                    <a:pt x="77805" y="98103"/>
                    <a:pt x="77805" y="94720"/>
                    <a:pt x="77805" y="91337"/>
                  </a:cubicBezTo>
                  <a:cubicBezTo>
                    <a:pt x="77805" y="87954"/>
                    <a:pt x="77805" y="84571"/>
                    <a:pt x="77805" y="84571"/>
                  </a:cubicBezTo>
                  <a:close/>
                  <a:moveTo>
                    <a:pt x="77805" y="81188"/>
                  </a:moveTo>
                  <a:cubicBezTo>
                    <a:pt x="77805" y="81188"/>
                    <a:pt x="77805" y="81188"/>
                    <a:pt x="77805" y="81188"/>
                  </a:cubicBezTo>
                  <a:cubicBezTo>
                    <a:pt x="77805" y="87954"/>
                    <a:pt x="74423" y="94720"/>
                    <a:pt x="77805" y="98103"/>
                  </a:cubicBezTo>
                  <a:cubicBezTo>
                    <a:pt x="77805" y="98103"/>
                    <a:pt x="77805" y="98103"/>
                    <a:pt x="77805" y="98103"/>
                  </a:cubicBezTo>
                  <a:cubicBezTo>
                    <a:pt x="77805" y="98103"/>
                    <a:pt x="77805" y="98103"/>
                    <a:pt x="77805" y="94720"/>
                  </a:cubicBezTo>
                  <a:cubicBezTo>
                    <a:pt x="77805" y="94720"/>
                    <a:pt x="77805" y="94720"/>
                    <a:pt x="77805" y="98103"/>
                  </a:cubicBezTo>
                  <a:cubicBezTo>
                    <a:pt x="77805" y="98103"/>
                    <a:pt x="77805" y="98103"/>
                    <a:pt x="77805" y="98103"/>
                  </a:cubicBezTo>
                  <a:lnTo>
                    <a:pt x="77805" y="98103"/>
                  </a:lnTo>
                  <a:lnTo>
                    <a:pt x="77805" y="98103"/>
                  </a:lnTo>
                  <a:cubicBezTo>
                    <a:pt x="77805" y="94720"/>
                    <a:pt x="77805" y="91337"/>
                    <a:pt x="77805" y="87954"/>
                  </a:cubicBezTo>
                  <a:cubicBezTo>
                    <a:pt x="77805" y="91337"/>
                    <a:pt x="74423" y="94720"/>
                    <a:pt x="74423" y="94720"/>
                  </a:cubicBezTo>
                  <a:lnTo>
                    <a:pt x="71040" y="101485"/>
                  </a:lnTo>
                  <a:lnTo>
                    <a:pt x="71040" y="94720"/>
                  </a:lnTo>
                  <a:lnTo>
                    <a:pt x="71040" y="91337"/>
                  </a:lnTo>
                  <a:cubicBezTo>
                    <a:pt x="71040" y="94720"/>
                    <a:pt x="67657" y="94720"/>
                    <a:pt x="67657" y="98103"/>
                  </a:cubicBezTo>
                  <a:lnTo>
                    <a:pt x="64274" y="101485"/>
                  </a:lnTo>
                  <a:lnTo>
                    <a:pt x="64274" y="98103"/>
                  </a:lnTo>
                  <a:lnTo>
                    <a:pt x="64274" y="91337"/>
                  </a:lnTo>
                  <a:lnTo>
                    <a:pt x="64274" y="87954"/>
                  </a:lnTo>
                  <a:cubicBezTo>
                    <a:pt x="64274" y="87954"/>
                    <a:pt x="64274" y="87954"/>
                    <a:pt x="64274" y="84571"/>
                  </a:cubicBezTo>
                  <a:cubicBezTo>
                    <a:pt x="64274" y="84571"/>
                    <a:pt x="64274" y="84571"/>
                    <a:pt x="64274" y="84571"/>
                  </a:cubicBezTo>
                  <a:cubicBezTo>
                    <a:pt x="64274" y="84571"/>
                    <a:pt x="64274" y="84571"/>
                    <a:pt x="64274" y="84571"/>
                  </a:cubicBezTo>
                  <a:cubicBezTo>
                    <a:pt x="64274" y="84571"/>
                    <a:pt x="64274" y="84571"/>
                    <a:pt x="64274" y="84571"/>
                  </a:cubicBezTo>
                  <a:cubicBezTo>
                    <a:pt x="64274" y="84571"/>
                    <a:pt x="64274" y="84571"/>
                    <a:pt x="64274" y="84571"/>
                  </a:cubicBezTo>
                  <a:cubicBezTo>
                    <a:pt x="64274" y="84571"/>
                    <a:pt x="64274" y="84571"/>
                    <a:pt x="64274" y="84571"/>
                  </a:cubicBezTo>
                  <a:cubicBezTo>
                    <a:pt x="64274" y="84571"/>
                    <a:pt x="64274" y="84571"/>
                    <a:pt x="64274" y="84571"/>
                  </a:cubicBezTo>
                  <a:cubicBezTo>
                    <a:pt x="64274" y="84571"/>
                    <a:pt x="64274" y="84571"/>
                    <a:pt x="64274" y="87954"/>
                  </a:cubicBezTo>
                  <a:lnTo>
                    <a:pt x="64274" y="91337"/>
                  </a:lnTo>
                  <a:lnTo>
                    <a:pt x="64274" y="94720"/>
                  </a:lnTo>
                  <a:cubicBezTo>
                    <a:pt x="64274" y="91337"/>
                    <a:pt x="67657" y="87954"/>
                    <a:pt x="67657" y="87954"/>
                  </a:cubicBezTo>
                  <a:cubicBezTo>
                    <a:pt x="67657" y="87954"/>
                    <a:pt x="67657" y="84571"/>
                    <a:pt x="67657" y="84571"/>
                  </a:cubicBezTo>
                  <a:lnTo>
                    <a:pt x="71040" y="84571"/>
                  </a:lnTo>
                  <a:lnTo>
                    <a:pt x="71040" y="91337"/>
                  </a:lnTo>
                  <a:cubicBezTo>
                    <a:pt x="74423" y="87954"/>
                    <a:pt x="74423" y="84571"/>
                    <a:pt x="77805" y="81188"/>
                  </a:cubicBezTo>
                  <a:lnTo>
                    <a:pt x="77805" y="81188"/>
                  </a:lnTo>
                  <a:cubicBezTo>
                    <a:pt x="77805" y="81188"/>
                    <a:pt x="77805" y="81188"/>
                    <a:pt x="77805" y="81188"/>
                  </a:cubicBezTo>
                  <a:lnTo>
                    <a:pt x="77805" y="81188"/>
                  </a:lnTo>
                  <a:close/>
                  <a:moveTo>
                    <a:pt x="77805" y="20297"/>
                  </a:moveTo>
                  <a:lnTo>
                    <a:pt x="77805" y="20297"/>
                  </a:lnTo>
                  <a:lnTo>
                    <a:pt x="77805" y="20297"/>
                  </a:lnTo>
                  <a:cubicBezTo>
                    <a:pt x="77805" y="20297"/>
                    <a:pt x="77805" y="20297"/>
                    <a:pt x="77805" y="20297"/>
                  </a:cubicBezTo>
                  <a:cubicBezTo>
                    <a:pt x="77805" y="20297"/>
                    <a:pt x="77805" y="20297"/>
                    <a:pt x="77805" y="20297"/>
                  </a:cubicBezTo>
                  <a:cubicBezTo>
                    <a:pt x="77805" y="20297"/>
                    <a:pt x="77805" y="20297"/>
                    <a:pt x="77805" y="20297"/>
                  </a:cubicBezTo>
                  <a:lnTo>
                    <a:pt x="77805" y="20297"/>
                  </a:lnTo>
                  <a:lnTo>
                    <a:pt x="77805" y="20297"/>
                  </a:lnTo>
                  <a:lnTo>
                    <a:pt x="77805" y="20297"/>
                  </a:lnTo>
                  <a:lnTo>
                    <a:pt x="77805" y="20297"/>
                  </a:lnTo>
                  <a:cubicBezTo>
                    <a:pt x="74423" y="20297"/>
                    <a:pt x="74423" y="20297"/>
                    <a:pt x="77805" y="20297"/>
                  </a:cubicBezTo>
                  <a:cubicBezTo>
                    <a:pt x="74423" y="23680"/>
                    <a:pt x="74423" y="23680"/>
                    <a:pt x="77805" y="20297"/>
                  </a:cubicBezTo>
                  <a:cubicBezTo>
                    <a:pt x="77805" y="23680"/>
                    <a:pt x="77805" y="23680"/>
                    <a:pt x="77805" y="23680"/>
                  </a:cubicBezTo>
                  <a:cubicBezTo>
                    <a:pt x="77805" y="23680"/>
                    <a:pt x="77805" y="23680"/>
                    <a:pt x="77805" y="23680"/>
                  </a:cubicBezTo>
                  <a:cubicBezTo>
                    <a:pt x="77805" y="23680"/>
                    <a:pt x="77805" y="23680"/>
                    <a:pt x="77805" y="23680"/>
                  </a:cubicBezTo>
                  <a:cubicBezTo>
                    <a:pt x="77805" y="23680"/>
                    <a:pt x="77805" y="23680"/>
                    <a:pt x="77805" y="23680"/>
                  </a:cubicBezTo>
                  <a:cubicBezTo>
                    <a:pt x="77805" y="23680"/>
                    <a:pt x="77805" y="27063"/>
                    <a:pt x="77805" y="27063"/>
                  </a:cubicBezTo>
                  <a:lnTo>
                    <a:pt x="77805" y="27063"/>
                  </a:lnTo>
                  <a:cubicBezTo>
                    <a:pt x="77805" y="33828"/>
                    <a:pt x="77805" y="37211"/>
                    <a:pt x="81188" y="43977"/>
                  </a:cubicBezTo>
                  <a:cubicBezTo>
                    <a:pt x="77805" y="40594"/>
                    <a:pt x="77805" y="33828"/>
                    <a:pt x="77805" y="30446"/>
                  </a:cubicBezTo>
                  <a:lnTo>
                    <a:pt x="77805" y="33828"/>
                  </a:lnTo>
                  <a:lnTo>
                    <a:pt x="77805" y="27063"/>
                  </a:lnTo>
                  <a:lnTo>
                    <a:pt x="77805" y="20297"/>
                  </a:lnTo>
                  <a:lnTo>
                    <a:pt x="77805" y="20297"/>
                  </a:lnTo>
                  <a:lnTo>
                    <a:pt x="77805" y="20297"/>
                  </a:lnTo>
                  <a:cubicBezTo>
                    <a:pt x="77805" y="20297"/>
                    <a:pt x="77805" y="20297"/>
                    <a:pt x="77805" y="20297"/>
                  </a:cubicBezTo>
                  <a:lnTo>
                    <a:pt x="77805" y="20297"/>
                  </a:lnTo>
                  <a:lnTo>
                    <a:pt x="77805" y="20297"/>
                  </a:lnTo>
                  <a:cubicBezTo>
                    <a:pt x="77805" y="20297"/>
                    <a:pt x="77805" y="20297"/>
                    <a:pt x="77805" y="20297"/>
                  </a:cubicBezTo>
                  <a:lnTo>
                    <a:pt x="77805" y="20297"/>
                  </a:lnTo>
                  <a:lnTo>
                    <a:pt x="77805" y="20297"/>
                  </a:lnTo>
                  <a:lnTo>
                    <a:pt x="77805" y="20297"/>
                  </a:lnTo>
                  <a:lnTo>
                    <a:pt x="77805" y="20297"/>
                  </a:lnTo>
                  <a:close/>
                </a:path>
              </a:pathLst>
            </a:custGeom>
            <a:grpFill/>
            <a:ln w="33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9" name="任意多边形: 形状 258">
              <a:extLst>
                <a:ext uri="{FF2B5EF4-FFF2-40B4-BE49-F238E27FC236}">
                  <a16:creationId xmlns:a16="http://schemas.microsoft.com/office/drawing/2014/main" id="{4F440E2A-0F9C-2EB8-781A-E9868136494C}"/>
                </a:ext>
              </a:extLst>
            </p:cNvPr>
            <p:cNvSpPr/>
            <p:nvPr/>
          </p:nvSpPr>
          <p:spPr>
            <a:xfrm>
              <a:off x="14943678" y="1574933"/>
              <a:ext cx="33828" cy="3382"/>
            </a:xfrm>
            <a:custGeom>
              <a:avLst/>
              <a:gdLst>
                <a:gd name="connsiteX0" fmla="*/ 0 w 33828"/>
                <a:gd name="connsiteY0" fmla="*/ 3383 h 3382"/>
                <a:gd name="connsiteX1" fmla="*/ 0 w 33828"/>
                <a:gd name="connsiteY1" fmla="*/ 3383 h 3382"/>
                <a:gd name="connsiteX2" fmla="*/ 0 w 33828"/>
                <a:gd name="connsiteY2" fmla="*/ 3383 h 3382"/>
                <a:gd name="connsiteX3" fmla="*/ 0 w 33828"/>
                <a:gd name="connsiteY3" fmla="*/ 3383 h 3382"/>
                <a:gd name="connsiteX4" fmla="*/ 0 w 33828"/>
                <a:gd name="connsiteY4" fmla="*/ 3383 h 3382"/>
                <a:gd name="connsiteX5" fmla="*/ 0 w 33828"/>
                <a:gd name="connsiteY5" fmla="*/ 0 h 3382"/>
                <a:gd name="connsiteX6" fmla="*/ 0 w 33828"/>
                <a:gd name="connsiteY6" fmla="*/ 0 h 3382"/>
                <a:gd name="connsiteX7" fmla="*/ 0 w 33828"/>
                <a:gd name="connsiteY7" fmla="*/ 3383 h 3382"/>
                <a:gd name="connsiteX8" fmla="*/ 0 w 33828"/>
                <a:gd name="connsiteY8" fmla="*/ 3383 h 3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828" h="3382">
                  <a:moveTo>
                    <a:pt x="0" y="3383"/>
                  </a:moveTo>
                  <a:cubicBezTo>
                    <a:pt x="0" y="3383"/>
                    <a:pt x="0" y="3383"/>
                    <a:pt x="0" y="3383"/>
                  </a:cubicBezTo>
                  <a:lnTo>
                    <a:pt x="0" y="3383"/>
                  </a:lnTo>
                  <a:lnTo>
                    <a:pt x="0" y="3383"/>
                  </a:lnTo>
                  <a:cubicBezTo>
                    <a:pt x="0" y="0"/>
                    <a:pt x="0" y="0"/>
                    <a:pt x="0" y="3383"/>
                  </a:cubicBez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lnTo>
                    <a:pt x="0" y="3383"/>
                  </a:lnTo>
                  <a:cubicBezTo>
                    <a:pt x="0" y="3383"/>
                    <a:pt x="0" y="3383"/>
                    <a:pt x="0" y="3383"/>
                  </a:cubicBezTo>
                  <a:close/>
                </a:path>
              </a:pathLst>
            </a:custGeom>
            <a:grpFill/>
            <a:ln w="33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3BEF6205-CE80-0197-05CF-9E546272011D}"/>
                </a:ext>
              </a:extLst>
            </p:cNvPr>
            <p:cNvSpPr/>
            <p:nvPr/>
          </p:nvSpPr>
          <p:spPr>
            <a:xfrm>
              <a:off x="14940295" y="1324602"/>
              <a:ext cx="23679" cy="71039"/>
            </a:xfrm>
            <a:custGeom>
              <a:avLst/>
              <a:gdLst>
                <a:gd name="connsiteX0" fmla="*/ 3383 w 23679"/>
                <a:gd name="connsiteY0" fmla="*/ 6766 h 71039"/>
                <a:gd name="connsiteX1" fmla="*/ 6766 w 23679"/>
                <a:gd name="connsiteY1" fmla="*/ 0 h 71039"/>
                <a:gd name="connsiteX2" fmla="*/ 3383 w 23679"/>
                <a:gd name="connsiteY2" fmla="*/ 6766 h 71039"/>
                <a:gd name="connsiteX3" fmla="*/ 0 w 23679"/>
                <a:gd name="connsiteY3" fmla="*/ 13531 h 71039"/>
                <a:gd name="connsiteX4" fmla="*/ 0 w 23679"/>
                <a:gd name="connsiteY4" fmla="*/ 27063 h 71039"/>
                <a:gd name="connsiteX5" fmla="*/ 6766 w 23679"/>
                <a:gd name="connsiteY5" fmla="*/ 54126 h 71039"/>
                <a:gd name="connsiteX6" fmla="*/ 13531 w 23679"/>
                <a:gd name="connsiteY6" fmla="*/ 64274 h 71039"/>
                <a:gd name="connsiteX7" fmla="*/ 23680 w 23679"/>
                <a:gd name="connsiteY7" fmla="*/ 71040 h 71039"/>
                <a:gd name="connsiteX8" fmla="*/ 13531 w 23679"/>
                <a:gd name="connsiteY8" fmla="*/ 64274 h 71039"/>
                <a:gd name="connsiteX9" fmla="*/ 6766 w 23679"/>
                <a:gd name="connsiteY9" fmla="*/ 54126 h 71039"/>
                <a:gd name="connsiteX10" fmla="*/ 3383 w 23679"/>
                <a:gd name="connsiteY10" fmla="*/ 30446 h 71039"/>
                <a:gd name="connsiteX11" fmla="*/ 3383 w 23679"/>
                <a:gd name="connsiteY11" fmla="*/ 16914 h 71039"/>
                <a:gd name="connsiteX12" fmla="*/ 3383 w 23679"/>
                <a:gd name="connsiteY12" fmla="*/ 6766 h 71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679" h="71039">
                  <a:moveTo>
                    <a:pt x="3383" y="6766"/>
                  </a:moveTo>
                  <a:cubicBezTo>
                    <a:pt x="3383" y="3383"/>
                    <a:pt x="3383" y="3383"/>
                    <a:pt x="6766" y="0"/>
                  </a:cubicBezTo>
                  <a:cubicBezTo>
                    <a:pt x="6766" y="3383"/>
                    <a:pt x="3383" y="6766"/>
                    <a:pt x="3383" y="6766"/>
                  </a:cubicBezTo>
                  <a:cubicBezTo>
                    <a:pt x="0" y="6766"/>
                    <a:pt x="0" y="10149"/>
                    <a:pt x="0" y="13531"/>
                  </a:cubicBezTo>
                  <a:cubicBezTo>
                    <a:pt x="0" y="16914"/>
                    <a:pt x="0" y="23680"/>
                    <a:pt x="0" y="27063"/>
                  </a:cubicBezTo>
                  <a:cubicBezTo>
                    <a:pt x="0" y="37211"/>
                    <a:pt x="3383" y="43977"/>
                    <a:pt x="6766" y="54126"/>
                  </a:cubicBezTo>
                  <a:cubicBezTo>
                    <a:pt x="10149" y="57508"/>
                    <a:pt x="10149" y="60891"/>
                    <a:pt x="13531" y="64274"/>
                  </a:cubicBezTo>
                  <a:cubicBezTo>
                    <a:pt x="16914" y="67657"/>
                    <a:pt x="20297" y="71040"/>
                    <a:pt x="23680" y="71040"/>
                  </a:cubicBezTo>
                  <a:cubicBezTo>
                    <a:pt x="20297" y="67657"/>
                    <a:pt x="16914" y="67657"/>
                    <a:pt x="13531" y="64274"/>
                  </a:cubicBezTo>
                  <a:cubicBezTo>
                    <a:pt x="10149" y="60891"/>
                    <a:pt x="10149" y="57508"/>
                    <a:pt x="6766" y="54126"/>
                  </a:cubicBezTo>
                  <a:cubicBezTo>
                    <a:pt x="3383" y="47360"/>
                    <a:pt x="3383" y="37211"/>
                    <a:pt x="3383" y="30446"/>
                  </a:cubicBezTo>
                  <a:cubicBezTo>
                    <a:pt x="3383" y="27063"/>
                    <a:pt x="3383" y="20297"/>
                    <a:pt x="3383" y="16914"/>
                  </a:cubicBezTo>
                  <a:cubicBezTo>
                    <a:pt x="3383" y="13531"/>
                    <a:pt x="3383" y="10149"/>
                    <a:pt x="3383" y="6766"/>
                  </a:cubicBezTo>
                  <a:close/>
                </a:path>
              </a:pathLst>
            </a:custGeom>
            <a:grpFill/>
            <a:ln w="33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id="{CA13E206-D94F-8483-976E-63E322D8D840}"/>
                </a:ext>
              </a:extLst>
            </p:cNvPr>
            <p:cNvSpPr/>
            <p:nvPr/>
          </p:nvSpPr>
          <p:spPr>
            <a:xfrm>
              <a:off x="14835427" y="1503893"/>
              <a:ext cx="27062" cy="47359"/>
            </a:xfrm>
            <a:custGeom>
              <a:avLst/>
              <a:gdLst>
                <a:gd name="connsiteX0" fmla="*/ 0 w 27062"/>
                <a:gd name="connsiteY0" fmla="*/ 16914 h 47359"/>
                <a:gd name="connsiteX1" fmla="*/ 10149 w 27062"/>
                <a:gd name="connsiteY1" fmla="*/ 37211 h 47359"/>
                <a:gd name="connsiteX2" fmla="*/ 16914 w 27062"/>
                <a:gd name="connsiteY2" fmla="*/ 43977 h 47359"/>
                <a:gd name="connsiteX3" fmla="*/ 27063 w 27062"/>
                <a:gd name="connsiteY3" fmla="*/ 47360 h 47359"/>
                <a:gd name="connsiteX4" fmla="*/ 16914 w 27062"/>
                <a:gd name="connsiteY4" fmla="*/ 43977 h 47359"/>
                <a:gd name="connsiteX5" fmla="*/ 10149 w 27062"/>
                <a:gd name="connsiteY5" fmla="*/ 37211 h 47359"/>
                <a:gd name="connsiteX6" fmla="*/ 3383 w 27062"/>
                <a:gd name="connsiteY6" fmla="*/ 20297 h 47359"/>
                <a:gd name="connsiteX7" fmla="*/ 3383 w 27062"/>
                <a:gd name="connsiteY7" fmla="*/ 0 h 47359"/>
                <a:gd name="connsiteX8" fmla="*/ 0 w 27062"/>
                <a:gd name="connsiteY8" fmla="*/ 16914 h 47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062" h="47359">
                  <a:moveTo>
                    <a:pt x="0" y="16914"/>
                  </a:moveTo>
                  <a:cubicBezTo>
                    <a:pt x="0" y="23680"/>
                    <a:pt x="3383" y="30446"/>
                    <a:pt x="10149" y="37211"/>
                  </a:cubicBezTo>
                  <a:cubicBezTo>
                    <a:pt x="13531" y="40594"/>
                    <a:pt x="13531" y="43977"/>
                    <a:pt x="16914" y="43977"/>
                  </a:cubicBezTo>
                  <a:cubicBezTo>
                    <a:pt x="20297" y="47360"/>
                    <a:pt x="23680" y="47360"/>
                    <a:pt x="27063" y="47360"/>
                  </a:cubicBezTo>
                  <a:cubicBezTo>
                    <a:pt x="23680" y="47360"/>
                    <a:pt x="20297" y="43977"/>
                    <a:pt x="16914" y="43977"/>
                  </a:cubicBezTo>
                  <a:cubicBezTo>
                    <a:pt x="13531" y="40594"/>
                    <a:pt x="13531" y="40594"/>
                    <a:pt x="10149" y="37211"/>
                  </a:cubicBezTo>
                  <a:cubicBezTo>
                    <a:pt x="6766" y="30446"/>
                    <a:pt x="3383" y="23680"/>
                    <a:pt x="3383" y="20297"/>
                  </a:cubicBezTo>
                  <a:cubicBezTo>
                    <a:pt x="0" y="13531"/>
                    <a:pt x="0" y="6766"/>
                    <a:pt x="3383" y="0"/>
                  </a:cubicBezTo>
                  <a:cubicBezTo>
                    <a:pt x="3383" y="0"/>
                    <a:pt x="0" y="6766"/>
                    <a:pt x="0" y="16914"/>
                  </a:cubicBezTo>
                  <a:close/>
                </a:path>
              </a:pathLst>
            </a:custGeom>
            <a:grpFill/>
            <a:ln w="33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789AB509-3FD5-C534-FDCB-77F8CD06A918}"/>
                </a:ext>
              </a:extLst>
            </p:cNvPr>
            <p:cNvSpPr/>
            <p:nvPr/>
          </p:nvSpPr>
          <p:spPr>
            <a:xfrm>
              <a:off x="14676433" y="1334750"/>
              <a:ext cx="60891" cy="324753"/>
            </a:xfrm>
            <a:custGeom>
              <a:avLst/>
              <a:gdLst>
                <a:gd name="connsiteX0" fmla="*/ 3383 w 60891"/>
                <a:gd name="connsiteY0" fmla="*/ 165760 h 324753"/>
                <a:gd name="connsiteX1" fmla="*/ 13531 w 60891"/>
                <a:gd name="connsiteY1" fmla="*/ 223268 h 324753"/>
                <a:gd name="connsiteX2" fmla="*/ 60891 w 60891"/>
                <a:gd name="connsiteY2" fmla="*/ 324753 h 324753"/>
                <a:gd name="connsiteX3" fmla="*/ 16914 w 60891"/>
                <a:gd name="connsiteY3" fmla="*/ 223268 h 324753"/>
                <a:gd name="connsiteX4" fmla="*/ 10149 w 60891"/>
                <a:gd name="connsiteY4" fmla="*/ 169142 h 324753"/>
                <a:gd name="connsiteX5" fmla="*/ 13531 w 60891"/>
                <a:gd name="connsiteY5" fmla="*/ 111634 h 324753"/>
                <a:gd name="connsiteX6" fmla="*/ 0 w 60891"/>
                <a:gd name="connsiteY6" fmla="*/ 0 h 324753"/>
                <a:gd name="connsiteX7" fmla="*/ 0 w 60891"/>
                <a:gd name="connsiteY7" fmla="*/ 111634 h 324753"/>
                <a:gd name="connsiteX8" fmla="*/ 3383 w 60891"/>
                <a:gd name="connsiteY8" fmla="*/ 165760 h 324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891" h="324753">
                  <a:moveTo>
                    <a:pt x="3383" y="165760"/>
                  </a:moveTo>
                  <a:cubicBezTo>
                    <a:pt x="3383" y="186057"/>
                    <a:pt x="6766" y="202971"/>
                    <a:pt x="13531" y="223268"/>
                  </a:cubicBezTo>
                  <a:cubicBezTo>
                    <a:pt x="23680" y="260479"/>
                    <a:pt x="43977" y="290925"/>
                    <a:pt x="60891" y="324753"/>
                  </a:cubicBezTo>
                  <a:cubicBezTo>
                    <a:pt x="43977" y="290925"/>
                    <a:pt x="27063" y="257096"/>
                    <a:pt x="16914" y="223268"/>
                  </a:cubicBezTo>
                  <a:cubicBezTo>
                    <a:pt x="13531" y="206354"/>
                    <a:pt x="10149" y="186057"/>
                    <a:pt x="10149" y="169142"/>
                  </a:cubicBezTo>
                  <a:cubicBezTo>
                    <a:pt x="10149" y="152228"/>
                    <a:pt x="13531" y="131931"/>
                    <a:pt x="13531" y="111634"/>
                  </a:cubicBezTo>
                  <a:cubicBezTo>
                    <a:pt x="10149" y="74423"/>
                    <a:pt x="6766" y="37211"/>
                    <a:pt x="0" y="0"/>
                  </a:cubicBezTo>
                  <a:cubicBezTo>
                    <a:pt x="0" y="37211"/>
                    <a:pt x="0" y="74423"/>
                    <a:pt x="0" y="111634"/>
                  </a:cubicBezTo>
                  <a:cubicBezTo>
                    <a:pt x="3383" y="128548"/>
                    <a:pt x="0" y="148845"/>
                    <a:pt x="3383" y="165760"/>
                  </a:cubicBezTo>
                  <a:close/>
                </a:path>
              </a:pathLst>
            </a:custGeom>
            <a:grpFill/>
            <a:ln w="33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3" name="任意多边形: 形状 262">
              <a:extLst>
                <a:ext uri="{FF2B5EF4-FFF2-40B4-BE49-F238E27FC236}">
                  <a16:creationId xmlns:a16="http://schemas.microsoft.com/office/drawing/2014/main" id="{CDC2A90A-0251-E665-FEE1-496CB0FF12D9}"/>
                </a:ext>
              </a:extLst>
            </p:cNvPr>
            <p:cNvSpPr/>
            <p:nvPr/>
          </p:nvSpPr>
          <p:spPr>
            <a:xfrm>
              <a:off x="14713644" y="1632441"/>
              <a:ext cx="240182" cy="206353"/>
            </a:xfrm>
            <a:custGeom>
              <a:avLst/>
              <a:gdLst>
                <a:gd name="connsiteX0" fmla="*/ 128548 w 240182"/>
                <a:gd name="connsiteY0" fmla="*/ 182674 h 206353"/>
                <a:gd name="connsiteX1" fmla="*/ 142080 w 240182"/>
                <a:gd name="connsiteY1" fmla="*/ 189440 h 206353"/>
                <a:gd name="connsiteX2" fmla="*/ 155611 w 240182"/>
                <a:gd name="connsiteY2" fmla="*/ 196205 h 206353"/>
                <a:gd name="connsiteX3" fmla="*/ 182674 w 240182"/>
                <a:gd name="connsiteY3" fmla="*/ 202971 h 206353"/>
                <a:gd name="connsiteX4" fmla="*/ 240182 w 240182"/>
                <a:gd name="connsiteY4" fmla="*/ 206354 h 206353"/>
                <a:gd name="connsiteX5" fmla="*/ 182674 w 240182"/>
                <a:gd name="connsiteY5" fmla="*/ 202971 h 206353"/>
                <a:gd name="connsiteX6" fmla="*/ 155611 w 240182"/>
                <a:gd name="connsiteY6" fmla="*/ 196205 h 206353"/>
                <a:gd name="connsiteX7" fmla="*/ 142080 w 240182"/>
                <a:gd name="connsiteY7" fmla="*/ 189440 h 206353"/>
                <a:gd name="connsiteX8" fmla="*/ 128548 w 240182"/>
                <a:gd name="connsiteY8" fmla="*/ 182674 h 206353"/>
                <a:gd name="connsiteX9" fmla="*/ 84571 w 240182"/>
                <a:gd name="connsiteY9" fmla="*/ 148845 h 206353"/>
                <a:gd name="connsiteX10" fmla="*/ 50743 w 240182"/>
                <a:gd name="connsiteY10" fmla="*/ 104868 h 206353"/>
                <a:gd name="connsiteX11" fmla="*/ 0 w 240182"/>
                <a:gd name="connsiteY11" fmla="*/ 0 h 206353"/>
                <a:gd name="connsiteX12" fmla="*/ 43977 w 240182"/>
                <a:gd name="connsiteY12" fmla="*/ 108251 h 206353"/>
                <a:gd name="connsiteX13" fmla="*/ 81188 w 240182"/>
                <a:gd name="connsiteY13" fmla="*/ 152228 h 206353"/>
                <a:gd name="connsiteX14" fmla="*/ 128548 w 240182"/>
                <a:gd name="connsiteY14" fmla="*/ 182674 h 206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40182" h="206353">
                  <a:moveTo>
                    <a:pt x="128548" y="182674"/>
                  </a:moveTo>
                  <a:cubicBezTo>
                    <a:pt x="131931" y="186057"/>
                    <a:pt x="138697" y="186057"/>
                    <a:pt x="142080" y="189440"/>
                  </a:cubicBezTo>
                  <a:cubicBezTo>
                    <a:pt x="145463" y="192822"/>
                    <a:pt x="152228" y="192822"/>
                    <a:pt x="155611" y="196205"/>
                  </a:cubicBezTo>
                  <a:cubicBezTo>
                    <a:pt x="165760" y="199588"/>
                    <a:pt x="175908" y="202971"/>
                    <a:pt x="182674" y="202971"/>
                  </a:cubicBezTo>
                  <a:cubicBezTo>
                    <a:pt x="202971" y="206354"/>
                    <a:pt x="219885" y="206354"/>
                    <a:pt x="240182" y="206354"/>
                  </a:cubicBezTo>
                  <a:cubicBezTo>
                    <a:pt x="219885" y="206354"/>
                    <a:pt x="202971" y="206354"/>
                    <a:pt x="182674" y="202971"/>
                  </a:cubicBezTo>
                  <a:cubicBezTo>
                    <a:pt x="172525" y="199588"/>
                    <a:pt x="162377" y="199588"/>
                    <a:pt x="155611" y="196205"/>
                  </a:cubicBezTo>
                  <a:cubicBezTo>
                    <a:pt x="152228" y="196205"/>
                    <a:pt x="145463" y="192822"/>
                    <a:pt x="142080" y="189440"/>
                  </a:cubicBezTo>
                  <a:cubicBezTo>
                    <a:pt x="138697" y="186057"/>
                    <a:pt x="131931" y="186057"/>
                    <a:pt x="128548" y="182674"/>
                  </a:cubicBezTo>
                  <a:cubicBezTo>
                    <a:pt x="111634" y="172525"/>
                    <a:pt x="98103" y="162377"/>
                    <a:pt x="84571" y="148845"/>
                  </a:cubicBezTo>
                  <a:cubicBezTo>
                    <a:pt x="71040" y="135314"/>
                    <a:pt x="60891" y="118400"/>
                    <a:pt x="50743" y="104868"/>
                  </a:cubicBezTo>
                  <a:cubicBezTo>
                    <a:pt x="30446" y="74423"/>
                    <a:pt x="13531" y="37211"/>
                    <a:pt x="0" y="0"/>
                  </a:cubicBezTo>
                  <a:cubicBezTo>
                    <a:pt x="10149" y="37211"/>
                    <a:pt x="23680" y="74423"/>
                    <a:pt x="43977" y="108251"/>
                  </a:cubicBezTo>
                  <a:cubicBezTo>
                    <a:pt x="54126" y="125165"/>
                    <a:pt x="67657" y="138697"/>
                    <a:pt x="81188" y="152228"/>
                  </a:cubicBezTo>
                  <a:cubicBezTo>
                    <a:pt x="98103" y="162377"/>
                    <a:pt x="111634" y="175908"/>
                    <a:pt x="128548" y="182674"/>
                  </a:cubicBezTo>
                  <a:close/>
                </a:path>
              </a:pathLst>
            </a:custGeom>
            <a:grpFill/>
            <a:ln w="33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4" name="任意多边形: 形状 263">
              <a:extLst>
                <a:ext uri="{FF2B5EF4-FFF2-40B4-BE49-F238E27FC236}">
                  <a16:creationId xmlns:a16="http://schemas.microsoft.com/office/drawing/2014/main" id="{11EE22F0-4658-0A40-F861-B780AA9FEBFA}"/>
                </a:ext>
              </a:extLst>
            </p:cNvPr>
            <p:cNvSpPr/>
            <p:nvPr/>
          </p:nvSpPr>
          <p:spPr>
            <a:xfrm>
              <a:off x="14967357" y="1618910"/>
              <a:ext cx="257096" cy="216502"/>
            </a:xfrm>
            <a:custGeom>
              <a:avLst/>
              <a:gdLst>
                <a:gd name="connsiteX0" fmla="*/ 236799 w 257096"/>
                <a:gd name="connsiteY0" fmla="*/ 54126 h 216502"/>
                <a:gd name="connsiteX1" fmla="*/ 257097 w 257096"/>
                <a:gd name="connsiteY1" fmla="*/ 0 h 216502"/>
                <a:gd name="connsiteX2" fmla="*/ 233417 w 257096"/>
                <a:gd name="connsiteY2" fmla="*/ 54126 h 216502"/>
                <a:gd name="connsiteX3" fmla="*/ 196205 w 257096"/>
                <a:gd name="connsiteY3" fmla="*/ 98103 h 216502"/>
                <a:gd name="connsiteX4" fmla="*/ 104868 w 257096"/>
                <a:gd name="connsiteY4" fmla="*/ 169142 h 216502"/>
                <a:gd name="connsiteX5" fmla="*/ 0 w 257096"/>
                <a:gd name="connsiteY5" fmla="*/ 216502 h 216502"/>
                <a:gd name="connsiteX6" fmla="*/ 108251 w 257096"/>
                <a:gd name="connsiteY6" fmla="*/ 172525 h 216502"/>
                <a:gd name="connsiteX7" fmla="*/ 202971 w 257096"/>
                <a:gd name="connsiteY7" fmla="*/ 104868 h 216502"/>
                <a:gd name="connsiteX8" fmla="*/ 236799 w 257096"/>
                <a:gd name="connsiteY8" fmla="*/ 54126 h 216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7096" h="216502">
                  <a:moveTo>
                    <a:pt x="236799" y="54126"/>
                  </a:moveTo>
                  <a:cubicBezTo>
                    <a:pt x="246948" y="37211"/>
                    <a:pt x="253714" y="16914"/>
                    <a:pt x="257097" y="0"/>
                  </a:cubicBezTo>
                  <a:cubicBezTo>
                    <a:pt x="250331" y="20297"/>
                    <a:pt x="243565" y="37211"/>
                    <a:pt x="233417" y="54126"/>
                  </a:cubicBezTo>
                  <a:cubicBezTo>
                    <a:pt x="223268" y="71040"/>
                    <a:pt x="209737" y="84571"/>
                    <a:pt x="196205" y="98103"/>
                  </a:cubicBezTo>
                  <a:cubicBezTo>
                    <a:pt x="169142" y="125165"/>
                    <a:pt x="138697" y="148845"/>
                    <a:pt x="104868" y="169142"/>
                  </a:cubicBezTo>
                  <a:cubicBezTo>
                    <a:pt x="71040" y="189439"/>
                    <a:pt x="33828" y="202971"/>
                    <a:pt x="0" y="216502"/>
                  </a:cubicBezTo>
                  <a:cubicBezTo>
                    <a:pt x="37211" y="206354"/>
                    <a:pt x="74423" y="189439"/>
                    <a:pt x="108251" y="172525"/>
                  </a:cubicBezTo>
                  <a:cubicBezTo>
                    <a:pt x="142080" y="155611"/>
                    <a:pt x="175908" y="131931"/>
                    <a:pt x="202971" y="104868"/>
                  </a:cubicBezTo>
                  <a:cubicBezTo>
                    <a:pt x="216502" y="87954"/>
                    <a:pt x="226651" y="71040"/>
                    <a:pt x="236799" y="54126"/>
                  </a:cubicBezTo>
                  <a:close/>
                </a:path>
              </a:pathLst>
            </a:custGeom>
            <a:grpFill/>
            <a:ln w="33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5" name="任意多边形: 形状 264">
              <a:extLst>
                <a:ext uri="{FF2B5EF4-FFF2-40B4-BE49-F238E27FC236}">
                  <a16:creationId xmlns:a16="http://schemas.microsoft.com/office/drawing/2014/main" id="{F766C459-641A-86CE-DBA4-0ECC65A2ABAA}"/>
                </a:ext>
              </a:extLst>
            </p:cNvPr>
            <p:cNvSpPr/>
            <p:nvPr/>
          </p:nvSpPr>
          <p:spPr>
            <a:xfrm>
              <a:off x="14700113" y="1740692"/>
              <a:ext cx="71039" cy="305857"/>
            </a:xfrm>
            <a:custGeom>
              <a:avLst/>
              <a:gdLst>
                <a:gd name="connsiteX0" fmla="*/ 71040 w 71039"/>
                <a:gd name="connsiteY0" fmla="*/ 111634 h 305857"/>
                <a:gd name="connsiteX1" fmla="*/ 60891 w 71039"/>
                <a:gd name="connsiteY1" fmla="*/ 10149 h 305857"/>
                <a:gd name="connsiteX2" fmla="*/ 60891 w 71039"/>
                <a:gd name="connsiteY2" fmla="*/ 10149 h 305857"/>
                <a:gd name="connsiteX3" fmla="*/ 60891 w 71039"/>
                <a:gd name="connsiteY3" fmla="*/ 3383 h 305857"/>
                <a:gd name="connsiteX4" fmla="*/ 60891 w 71039"/>
                <a:gd name="connsiteY4" fmla="*/ 0 h 305857"/>
                <a:gd name="connsiteX5" fmla="*/ 60891 w 71039"/>
                <a:gd name="connsiteY5" fmla="*/ 0 h 305857"/>
                <a:gd name="connsiteX6" fmla="*/ 60891 w 71039"/>
                <a:gd name="connsiteY6" fmla="*/ 0 h 305857"/>
                <a:gd name="connsiteX7" fmla="*/ 60891 w 71039"/>
                <a:gd name="connsiteY7" fmla="*/ 0 h 305857"/>
                <a:gd name="connsiteX8" fmla="*/ 60891 w 71039"/>
                <a:gd name="connsiteY8" fmla="*/ 0 h 305857"/>
                <a:gd name="connsiteX9" fmla="*/ 60891 w 71039"/>
                <a:gd name="connsiteY9" fmla="*/ 0 h 305857"/>
                <a:gd name="connsiteX10" fmla="*/ 60891 w 71039"/>
                <a:gd name="connsiteY10" fmla="*/ 0 h 305857"/>
                <a:gd name="connsiteX11" fmla="*/ 60891 w 71039"/>
                <a:gd name="connsiteY11" fmla="*/ 0 h 305857"/>
                <a:gd name="connsiteX12" fmla="*/ 60891 w 71039"/>
                <a:gd name="connsiteY12" fmla="*/ 3383 h 305857"/>
                <a:gd name="connsiteX13" fmla="*/ 60891 w 71039"/>
                <a:gd name="connsiteY13" fmla="*/ 10149 h 305857"/>
                <a:gd name="connsiteX14" fmla="*/ 60891 w 71039"/>
                <a:gd name="connsiteY14" fmla="*/ 10149 h 305857"/>
                <a:gd name="connsiteX15" fmla="*/ 60891 w 71039"/>
                <a:gd name="connsiteY15" fmla="*/ 10149 h 305857"/>
                <a:gd name="connsiteX16" fmla="*/ 64274 w 71039"/>
                <a:gd name="connsiteY16" fmla="*/ 111634 h 305857"/>
                <a:gd name="connsiteX17" fmla="*/ 60891 w 71039"/>
                <a:gd name="connsiteY17" fmla="*/ 223268 h 305857"/>
                <a:gd name="connsiteX18" fmla="*/ 43977 w 71039"/>
                <a:gd name="connsiteY18" fmla="*/ 277394 h 305857"/>
                <a:gd name="connsiteX19" fmla="*/ 27063 w 71039"/>
                <a:gd name="connsiteY19" fmla="*/ 297691 h 305857"/>
                <a:gd name="connsiteX20" fmla="*/ 0 w 71039"/>
                <a:gd name="connsiteY20" fmla="*/ 304456 h 305857"/>
                <a:gd name="connsiteX21" fmla="*/ 27063 w 71039"/>
                <a:gd name="connsiteY21" fmla="*/ 301074 h 305857"/>
                <a:gd name="connsiteX22" fmla="*/ 47360 w 71039"/>
                <a:gd name="connsiteY22" fmla="*/ 280776 h 305857"/>
                <a:gd name="connsiteX23" fmla="*/ 64274 w 71039"/>
                <a:gd name="connsiteY23" fmla="*/ 226651 h 305857"/>
                <a:gd name="connsiteX24" fmla="*/ 71040 w 71039"/>
                <a:gd name="connsiteY24" fmla="*/ 111634 h 305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1039" h="305857">
                  <a:moveTo>
                    <a:pt x="71040" y="111634"/>
                  </a:moveTo>
                  <a:cubicBezTo>
                    <a:pt x="67657" y="77805"/>
                    <a:pt x="64274" y="43977"/>
                    <a:pt x="60891" y="10149"/>
                  </a:cubicBezTo>
                  <a:lnTo>
                    <a:pt x="60891" y="10149"/>
                  </a:lnTo>
                  <a:cubicBezTo>
                    <a:pt x="60891" y="6766"/>
                    <a:pt x="60891" y="6766"/>
                    <a:pt x="60891" y="3383"/>
                  </a:cubicBezTo>
                  <a:cubicBezTo>
                    <a:pt x="60891" y="3383"/>
                    <a:pt x="60891" y="0"/>
                    <a:pt x="60891" y="0"/>
                  </a:cubicBezTo>
                  <a:cubicBezTo>
                    <a:pt x="60891" y="0"/>
                    <a:pt x="60891" y="0"/>
                    <a:pt x="60891" y="0"/>
                  </a:cubicBezTo>
                  <a:cubicBezTo>
                    <a:pt x="60891" y="0"/>
                    <a:pt x="60891" y="0"/>
                    <a:pt x="60891" y="0"/>
                  </a:cubicBezTo>
                  <a:lnTo>
                    <a:pt x="60891" y="0"/>
                  </a:lnTo>
                  <a:lnTo>
                    <a:pt x="60891" y="0"/>
                  </a:lnTo>
                  <a:cubicBezTo>
                    <a:pt x="60891" y="0"/>
                    <a:pt x="60891" y="0"/>
                    <a:pt x="60891" y="0"/>
                  </a:cubicBezTo>
                  <a:cubicBezTo>
                    <a:pt x="60891" y="0"/>
                    <a:pt x="60891" y="0"/>
                    <a:pt x="60891" y="0"/>
                  </a:cubicBezTo>
                  <a:cubicBezTo>
                    <a:pt x="60891" y="0"/>
                    <a:pt x="60891" y="0"/>
                    <a:pt x="60891" y="0"/>
                  </a:cubicBezTo>
                  <a:cubicBezTo>
                    <a:pt x="60891" y="0"/>
                    <a:pt x="60891" y="3383"/>
                    <a:pt x="60891" y="3383"/>
                  </a:cubicBezTo>
                  <a:cubicBezTo>
                    <a:pt x="60891" y="6766"/>
                    <a:pt x="60891" y="6766"/>
                    <a:pt x="60891" y="10149"/>
                  </a:cubicBezTo>
                  <a:lnTo>
                    <a:pt x="60891" y="10149"/>
                  </a:lnTo>
                  <a:lnTo>
                    <a:pt x="60891" y="10149"/>
                  </a:lnTo>
                  <a:cubicBezTo>
                    <a:pt x="64274" y="43977"/>
                    <a:pt x="64274" y="77805"/>
                    <a:pt x="64274" y="111634"/>
                  </a:cubicBezTo>
                  <a:cubicBezTo>
                    <a:pt x="67657" y="148845"/>
                    <a:pt x="67657" y="186057"/>
                    <a:pt x="60891" y="223268"/>
                  </a:cubicBezTo>
                  <a:cubicBezTo>
                    <a:pt x="57508" y="240182"/>
                    <a:pt x="54126" y="260479"/>
                    <a:pt x="43977" y="277394"/>
                  </a:cubicBezTo>
                  <a:cubicBezTo>
                    <a:pt x="40594" y="284159"/>
                    <a:pt x="33828" y="294308"/>
                    <a:pt x="27063" y="297691"/>
                  </a:cubicBezTo>
                  <a:cubicBezTo>
                    <a:pt x="20297" y="304456"/>
                    <a:pt x="10149" y="304456"/>
                    <a:pt x="0" y="304456"/>
                  </a:cubicBezTo>
                  <a:cubicBezTo>
                    <a:pt x="10149" y="307839"/>
                    <a:pt x="20297" y="304456"/>
                    <a:pt x="27063" y="301074"/>
                  </a:cubicBezTo>
                  <a:cubicBezTo>
                    <a:pt x="33828" y="297691"/>
                    <a:pt x="40594" y="287542"/>
                    <a:pt x="47360" y="280776"/>
                  </a:cubicBezTo>
                  <a:cubicBezTo>
                    <a:pt x="57508" y="263862"/>
                    <a:pt x="60891" y="246948"/>
                    <a:pt x="64274" y="226651"/>
                  </a:cubicBezTo>
                  <a:cubicBezTo>
                    <a:pt x="67657" y="189440"/>
                    <a:pt x="71040" y="148845"/>
                    <a:pt x="71040" y="111634"/>
                  </a:cubicBezTo>
                  <a:close/>
                </a:path>
              </a:pathLst>
            </a:custGeom>
            <a:grpFill/>
            <a:ln w="33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6" name="任意多边形: 形状 265">
              <a:extLst>
                <a:ext uri="{FF2B5EF4-FFF2-40B4-BE49-F238E27FC236}">
                  <a16:creationId xmlns:a16="http://schemas.microsoft.com/office/drawing/2014/main" id="{7F247437-1B5E-F925-D08A-A8E5BDEB2A9F}"/>
                </a:ext>
              </a:extLst>
            </p:cNvPr>
            <p:cNvSpPr/>
            <p:nvPr/>
          </p:nvSpPr>
          <p:spPr>
            <a:xfrm>
              <a:off x="15166946" y="1625675"/>
              <a:ext cx="65196" cy="625826"/>
            </a:xfrm>
            <a:custGeom>
              <a:avLst/>
              <a:gdLst>
                <a:gd name="connsiteX0" fmla="*/ 50743 w 65196"/>
                <a:gd name="connsiteY0" fmla="*/ 155611 h 625826"/>
                <a:gd name="connsiteX1" fmla="*/ 57508 w 65196"/>
                <a:gd name="connsiteY1" fmla="*/ 104868 h 625826"/>
                <a:gd name="connsiteX2" fmla="*/ 64274 w 65196"/>
                <a:gd name="connsiteY2" fmla="*/ 0 h 625826"/>
                <a:gd name="connsiteX3" fmla="*/ 50743 w 65196"/>
                <a:gd name="connsiteY3" fmla="*/ 104868 h 625826"/>
                <a:gd name="connsiteX4" fmla="*/ 43977 w 65196"/>
                <a:gd name="connsiteY4" fmla="*/ 155611 h 625826"/>
                <a:gd name="connsiteX5" fmla="*/ 37211 w 65196"/>
                <a:gd name="connsiteY5" fmla="*/ 206354 h 625826"/>
                <a:gd name="connsiteX6" fmla="*/ 0 w 65196"/>
                <a:gd name="connsiteY6" fmla="*/ 625827 h 625826"/>
                <a:gd name="connsiteX7" fmla="*/ 47360 w 65196"/>
                <a:gd name="connsiteY7" fmla="*/ 209737 h 625826"/>
                <a:gd name="connsiteX8" fmla="*/ 50743 w 65196"/>
                <a:gd name="connsiteY8" fmla="*/ 155611 h 625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5196" h="625826">
                  <a:moveTo>
                    <a:pt x="50743" y="155611"/>
                  </a:moveTo>
                  <a:cubicBezTo>
                    <a:pt x="50743" y="138697"/>
                    <a:pt x="54126" y="121783"/>
                    <a:pt x="57508" y="104868"/>
                  </a:cubicBezTo>
                  <a:cubicBezTo>
                    <a:pt x="60891" y="71040"/>
                    <a:pt x="67657" y="33828"/>
                    <a:pt x="64274" y="0"/>
                  </a:cubicBezTo>
                  <a:cubicBezTo>
                    <a:pt x="64274" y="33828"/>
                    <a:pt x="57508" y="71040"/>
                    <a:pt x="50743" y="104868"/>
                  </a:cubicBezTo>
                  <a:cubicBezTo>
                    <a:pt x="47360" y="121783"/>
                    <a:pt x="43977" y="138697"/>
                    <a:pt x="43977" y="155611"/>
                  </a:cubicBezTo>
                  <a:lnTo>
                    <a:pt x="37211" y="206354"/>
                  </a:lnTo>
                  <a:cubicBezTo>
                    <a:pt x="23680" y="345050"/>
                    <a:pt x="13531" y="483747"/>
                    <a:pt x="0" y="625827"/>
                  </a:cubicBezTo>
                  <a:cubicBezTo>
                    <a:pt x="16914" y="487130"/>
                    <a:pt x="30446" y="348433"/>
                    <a:pt x="47360" y="209737"/>
                  </a:cubicBezTo>
                  <a:lnTo>
                    <a:pt x="50743" y="155611"/>
                  </a:lnTo>
                  <a:close/>
                </a:path>
              </a:pathLst>
            </a:custGeom>
            <a:grpFill/>
            <a:ln w="33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7" name="任意多边形: 形状 266">
              <a:extLst>
                <a:ext uri="{FF2B5EF4-FFF2-40B4-BE49-F238E27FC236}">
                  <a16:creationId xmlns:a16="http://schemas.microsoft.com/office/drawing/2014/main" id="{5698A6ED-7CB0-75AB-2348-76B5FFF7701B}"/>
                </a:ext>
              </a:extLst>
            </p:cNvPr>
            <p:cNvSpPr/>
            <p:nvPr/>
          </p:nvSpPr>
          <p:spPr>
            <a:xfrm>
              <a:off x="14940295" y="1470064"/>
              <a:ext cx="27062" cy="64274"/>
            </a:xfrm>
            <a:custGeom>
              <a:avLst/>
              <a:gdLst>
                <a:gd name="connsiteX0" fmla="*/ 13531 w 27062"/>
                <a:gd name="connsiteY0" fmla="*/ 60891 h 64274"/>
                <a:gd name="connsiteX1" fmla="*/ 23680 w 27062"/>
                <a:gd name="connsiteY1" fmla="*/ 50743 h 64274"/>
                <a:gd name="connsiteX2" fmla="*/ 27063 w 27062"/>
                <a:gd name="connsiteY2" fmla="*/ 23680 h 64274"/>
                <a:gd name="connsiteX3" fmla="*/ 16914 w 27062"/>
                <a:gd name="connsiteY3" fmla="*/ 0 h 64274"/>
                <a:gd name="connsiteX4" fmla="*/ 23680 w 27062"/>
                <a:gd name="connsiteY4" fmla="*/ 23680 h 64274"/>
                <a:gd name="connsiteX5" fmla="*/ 16914 w 27062"/>
                <a:gd name="connsiteY5" fmla="*/ 47360 h 64274"/>
                <a:gd name="connsiteX6" fmla="*/ 13531 w 27062"/>
                <a:gd name="connsiteY6" fmla="*/ 60891 h 64274"/>
                <a:gd name="connsiteX7" fmla="*/ 0 w 27062"/>
                <a:gd name="connsiteY7" fmla="*/ 64274 h 64274"/>
                <a:gd name="connsiteX8" fmla="*/ 13531 w 27062"/>
                <a:gd name="connsiteY8" fmla="*/ 60891 h 64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062" h="64274">
                  <a:moveTo>
                    <a:pt x="13531" y="60891"/>
                  </a:moveTo>
                  <a:cubicBezTo>
                    <a:pt x="16914" y="57508"/>
                    <a:pt x="20297" y="54126"/>
                    <a:pt x="23680" y="50743"/>
                  </a:cubicBezTo>
                  <a:cubicBezTo>
                    <a:pt x="27063" y="40594"/>
                    <a:pt x="27063" y="33828"/>
                    <a:pt x="27063" y="23680"/>
                  </a:cubicBezTo>
                  <a:cubicBezTo>
                    <a:pt x="27063" y="13531"/>
                    <a:pt x="23680" y="6766"/>
                    <a:pt x="16914" y="0"/>
                  </a:cubicBezTo>
                  <a:cubicBezTo>
                    <a:pt x="23680" y="6766"/>
                    <a:pt x="23680" y="16914"/>
                    <a:pt x="23680" y="23680"/>
                  </a:cubicBezTo>
                  <a:cubicBezTo>
                    <a:pt x="23680" y="30446"/>
                    <a:pt x="23680" y="40594"/>
                    <a:pt x="16914" y="47360"/>
                  </a:cubicBezTo>
                  <a:cubicBezTo>
                    <a:pt x="16914" y="50743"/>
                    <a:pt x="13531" y="54126"/>
                    <a:pt x="13531" y="60891"/>
                  </a:cubicBezTo>
                  <a:cubicBezTo>
                    <a:pt x="10149" y="60891"/>
                    <a:pt x="3383" y="64274"/>
                    <a:pt x="0" y="64274"/>
                  </a:cubicBezTo>
                  <a:cubicBezTo>
                    <a:pt x="3383" y="64274"/>
                    <a:pt x="6766" y="64274"/>
                    <a:pt x="13531" y="60891"/>
                  </a:cubicBezTo>
                  <a:close/>
                </a:path>
              </a:pathLst>
            </a:custGeom>
            <a:grpFill/>
            <a:ln w="33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8" name="任意多边形: 形状 267">
              <a:extLst>
                <a:ext uri="{FF2B5EF4-FFF2-40B4-BE49-F238E27FC236}">
                  <a16:creationId xmlns:a16="http://schemas.microsoft.com/office/drawing/2014/main" id="{EEE9C2CB-0BF2-1561-2085-AAE8366CEB2C}"/>
                </a:ext>
              </a:extLst>
            </p:cNvPr>
            <p:cNvSpPr/>
            <p:nvPr/>
          </p:nvSpPr>
          <p:spPr>
            <a:xfrm>
              <a:off x="14859106" y="1331368"/>
              <a:ext cx="11417" cy="108251"/>
            </a:xfrm>
            <a:custGeom>
              <a:avLst/>
              <a:gdLst>
                <a:gd name="connsiteX0" fmla="*/ 10149 w 11417"/>
                <a:gd name="connsiteY0" fmla="*/ 33828 h 108251"/>
                <a:gd name="connsiteX1" fmla="*/ 6766 w 11417"/>
                <a:gd name="connsiteY1" fmla="*/ 16914 h 108251"/>
                <a:gd name="connsiteX2" fmla="*/ 3383 w 11417"/>
                <a:gd name="connsiteY2" fmla="*/ 6766 h 108251"/>
                <a:gd name="connsiteX3" fmla="*/ 3383 w 11417"/>
                <a:gd name="connsiteY3" fmla="*/ 3383 h 108251"/>
                <a:gd name="connsiteX4" fmla="*/ 3383 w 11417"/>
                <a:gd name="connsiteY4" fmla="*/ 0 h 108251"/>
                <a:gd name="connsiteX5" fmla="*/ 3383 w 11417"/>
                <a:gd name="connsiteY5" fmla="*/ 0 h 108251"/>
                <a:gd name="connsiteX6" fmla="*/ 3383 w 11417"/>
                <a:gd name="connsiteY6" fmla="*/ 0 h 108251"/>
                <a:gd name="connsiteX7" fmla="*/ 3383 w 11417"/>
                <a:gd name="connsiteY7" fmla="*/ 0 h 108251"/>
                <a:gd name="connsiteX8" fmla="*/ 3383 w 11417"/>
                <a:gd name="connsiteY8" fmla="*/ 0 h 108251"/>
                <a:gd name="connsiteX9" fmla="*/ 3383 w 11417"/>
                <a:gd name="connsiteY9" fmla="*/ 0 h 108251"/>
                <a:gd name="connsiteX10" fmla="*/ 3383 w 11417"/>
                <a:gd name="connsiteY10" fmla="*/ 0 h 108251"/>
                <a:gd name="connsiteX11" fmla="*/ 3383 w 11417"/>
                <a:gd name="connsiteY11" fmla="*/ 3383 h 108251"/>
                <a:gd name="connsiteX12" fmla="*/ 3383 w 11417"/>
                <a:gd name="connsiteY12" fmla="*/ 6766 h 108251"/>
                <a:gd name="connsiteX13" fmla="*/ 6766 w 11417"/>
                <a:gd name="connsiteY13" fmla="*/ 16914 h 108251"/>
                <a:gd name="connsiteX14" fmla="*/ 10149 w 11417"/>
                <a:gd name="connsiteY14" fmla="*/ 33828 h 108251"/>
                <a:gd name="connsiteX15" fmla="*/ 0 w 11417"/>
                <a:gd name="connsiteY15" fmla="*/ 108251 h 108251"/>
                <a:gd name="connsiteX16" fmla="*/ 10149 w 11417"/>
                <a:gd name="connsiteY16" fmla="*/ 33828 h 108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417" h="108251">
                  <a:moveTo>
                    <a:pt x="10149" y="33828"/>
                  </a:moveTo>
                  <a:cubicBezTo>
                    <a:pt x="10149" y="27063"/>
                    <a:pt x="6766" y="20297"/>
                    <a:pt x="6766" y="16914"/>
                  </a:cubicBezTo>
                  <a:cubicBezTo>
                    <a:pt x="6766" y="13531"/>
                    <a:pt x="3383" y="10149"/>
                    <a:pt x="3383" y="6766"/>
                  </a:cubicBezTo>
                  <a:cubicBezTo>
                    <a:pt x="3383" y="6766"/>
                    <a:pt x="3383" y="3383"/>
                    <a:pt x="3383" y="3383"/>
                  </a:cubicBezTo>
                  <a:cubicBezTo>
                    <a:pt x="3383" y="3383"/>
                    <a:pt x="3383" y="3383"/>
                    <a:pt x="3383" y="0"/>
                  </a:cubicBezTo>
                  <a:cubicBezTo>
                    <a:pt x="3383" y="0"/>
                    <a:pt x="3383" y="0"/>
                    <a:pt x="3383" y="0"/>
                  </a:cubicBezTo>
                  <a:cubicBezTo>
                    <a:pt x="3383" y="0"/>
                    <a:pt x="3383" y="0"/>
                    <a:pt x="3383" y="0"/>
                  </a:cubicBezTo>
                  <a:cubicBezTo>
                    <a:pt x="3383" y="0"/>
                    <a:pt x="3383" y="0"/>
                    <a:pt x="3383" y="0"/>
                  </a:cubicBezTo>
                  <a:cubicBezTo>
                    <a:pt x="3383" y="0"/>
                    <a:pt x="3383" y="0"/>
                    <a:pt x="3383" y="0"/>
                  </a:cubicBezTo>
                  <a:cubicBezTo>
                    <a:pt x="3383" y="0"/>
                    <a:pt x="3383" y="0"/>
                    <a:pt x="3383" y="0"/>
                  </a:cubicBezTo>
                  <a:cubicBezTo>
                    <a:pt x="3383" y="0"/>
                    <a:pt x="3383" y="0"/>
                    <a:pt x="3383" y="0"/>
                  </a:cubicBezTo>
                  <a:cubicBezTo>
                    <a:pt x="3383" y="0"/>
                    <a:pt x="3383" y="0"/>
                    <a:pt x="3383" y="3383"/>
                  </a:cubicBezTo>
                  <a:cubicBezTo>
                    <a:pt x="3383" y="3383"/>
                    <a:pt x="3383" y="6766"/>
                    <a:pt x="3383" y="6766"/>
                  </a:cubicBezTo>
                  <a:cubicBezTo>
                    <a:pt x="3383" y="10149"/>
                    <a:pt x="6766" y="13531"/>
                    <a:pt x="6766" y="16914"/>
                  </a:cubicBezTo>
                  <a:cubicBezTo>
                    <a:pt x="6766" y="23680"/>
                    <a:pt x="10149" y="30446"/>
                    <a:pt x="10149" y="33828"/>
                  </a:cubicBezTo>
                  <a:cubicBezTo>
                    <a:pt x="13531" y="57508"/>
                    <a:pt x="10149" y="84571"/>
                    <a:pt x="0" y="108251"/>
                  </a:cubicBezTo>
                  <a:cubicBezTo>
                    <a:pt x="6766" y="84571"/>
                    <a:pt x="13531" y="57508"/>
                    <a:pt x="10149" y="33828"/>
                  </a:cubicBezTo>
                  <a:close/>
                </a:path>
              </a:pathLst>
            </a:custGeom>
            <a:grpFill/>
            <a:ln w="33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9" name="任意多边形: 形状 268">
              <a:extLst>
                <a:ext uri="{FF2B5EF4-FFF2-40B4-BE49-F238E27FC236}">
                  <a16:creationId xmlns:a16="http://schemas.microsoft.com/office/drawing/2014/main" id="{78E82347-AAD2-55ED-C015-F61A9CD846E3}"/>
                </a:ext>
              </a:extLst>
            </p:cNvPr>
            <p:cNvSpPr/>
            <p:nvPr/>
          </p:nvSpPr>
          <p:spPr>
            <a:xfrm>
              <a:off x="14679815" y="2021469"/>
              <a:ext cx="81188" cy="37211"/>
            </a:xfrm>
            <a:custGeom>
              <a:avLst/>
              <a:gdLst>
                <a:gd name="connsiteX0" fmla="*/ 57508 w 81188"/>
                <a:gd name="connsiteY0" fmla="*/ 20297 h 37211"/>
                <a:gd name="connsiteX1" fmla="*/ 43977 w 81188"/>
                <a:gd name="connsiteY1" fmla="*/ 27063 h 37211"/>
                <a:gd name="connsiteX2" fmla="*/ 37211 w 81188"/>
                <a:gd name="connsiteY2" fmla="*/ 30446 h 37211"/>
                <a:gd name="connsiteX3" fmla="*/ 33828 w 81188"/>
                <a:gd name="connsiteY3" fmla="*/ 30446 h 37211"/>
                <a:gd name="connsiteX4" fmla="*/ 30446 w 81188"/>
                <a:gd name="connsiteY4" fmla="*/ 30446 h 37211"/>
                <a:gd name="connsiteX5" fmla="*/ 0 w 81188"/>
                <a:gd name="connsiteY5" fmla="*/ 27063 h 37211"/>
                <a:gd name="connsiteX6" fmla="*/ 30446 w 81188"/>
                <a:gd name="connsiteY6" fmla="*/ 37211 h 37211"/>
                <a:gd name="connsiteX7" fmla="*/ 33828 w 81188"/>
                <a:gd name="connsiteY7" fmla="*/ 37211 h 37211"/>
                <a:gd name="connsiteX8" fmla="*/ 37211 w 81188"/>
                <a:gd name="connsiteY8" fmla="*/ 37211 h 37211"/>
                <a:gd name="connsiteX9" fmla="*/ 43977 w 81188"/>
                <a:gd name="connsiteY9" fmla="*/ 33828 h 37211"/>
                <a:gd name="connsiteX10" fmla="*/ 57508 w 81188"/>
                <a:gd name="connsiteY10" fmla="*/ 20297 h 37211"/>
                <a:gd name="connsiteX11" fmla="*/ 81188 w 81188"/>
                <a:gd name="connsiteY11" fmla="*/ 0 h 37211"/>
                <a:gd name="connsiteX12" fmla="*/ 57508 w 81188"/>
                <a:gd name="connsiteY12" fmla="*/ 20297 h 37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1188" h="37211">
                  <a:moveTo>
                    <a:pt x="57508" y="20297"/>
                  </a:moveTo>
                  <a:cubicBezTo>
                    <a:pt x="54126" y="23680"/>
                    <a:pt x="47360" y="27063"/>
                    <a:pt x="43977" y="27063"/>
                  </a:cubicBezTo>
                  <a:cubicBezTo>
                    <a:pt x="40594" y="27063"/>
                    <a:pt x="40594" y="30446"/>
                    <a:pt x="37211" y="30446"/>
                  </a:cubicBezTo>
                  <a:lnTo>
                    <a:pt x="33828" y="30446"/>
                  </a:lnTo>
                  <a:lnTo>
                    <a:pt x="30446" y="30446"/>
                  </a:lnTo>
                  <a:cubicBezTo>
                    <a:pt x="20297" y="33828"/>
                    <a:pt x="10149" y="30446"/>
                    <a:pt x="0" y="27063"/>
                  </a:cubicBezTo>
                  <a:cubicBezTo>
                    <a:pt x="6766" y="33828"/>
                    <a:pt x="20297" y="37211"/>
                    <a:pt x="30446" y="37211"/>
                  </a:cubicBezTo>
                  <a:lnTo>
                    <a:pt x="33828" y="37211"/>
                  </a:lnTo>
                  <a:lnTo>
                    <a:pt x="37211" y="37211"/>
                  </a:lnTo>
                  <a:cubicBezTo>
                    <a:pt x="40594" y="37211"/>
                    <a:pt x="40594" y="33828"/>
                    <a:pt x="43977" y="33828"/>
                  </a:cubicBezTo>
                  <a:cubicBezTo>
                    <a:pt x="50743" y="27063"/>
                    <a:pt x="54126" y="27063"/>
                    <a:pt x="57508" y="20297"/>
                  </a:cubicBezTo>
                  <a:cubicBezTo>
                    <a:pt x="67657" y="16914"/>
                    <a:pt x="74423" y="6766"/>
                    <a:pt x="81188" y="0"/>
                  </a:cubicBezTo>
                  <a:cubicBezTo>
                    <a:pt x="74423" y="6766"/>
                    <a:pt x="67657" y="13531"/>
                    <a:pt x="57508" y="20297"/>
                  </a:cubicBezTo>
                  <a:close/>
                </a:path>
              </a:pathLst>
            </a:custGeom>
            <a:grpFill/>
            <a:ln w="33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0" name="任意多边形: 形状 269">
              <a:extLst>
                <a:ext uri="{FF2B5EF4-FFF2-40B4-BE49-F238E27FC236}">
                  <a16:creationId xmlns:a16="http://schemas.microsoft.com/office/drawing/2014/main" id="{2A960E5E-B381-64A2-1E1B-1100E132FF78}"/>
                </a:ext>
              </a:extLst>
            </p:cNvPr>
            <p:cNvSpPr/>
            <p:nvPr/>
          </p:nvSpPr>
          <p:spPr>
            <a:xfrm>
              <a:off x="14764387" y="2024851"/>
              <a:ext cx="33828" cy="33828"/>
            </a:xfrm>
            <a:custGeom>
              <a:avLst/>
              <a:gdLst>
                <a:gd name="connsiteX0" fmla="*/ 0 w 33828"/>
                <a:gd name="connsiteY0" fmla="*/ 0 h 33828"/>
                <a:gd name="connsiteX1" fmla="*/ 0 w 33828"/>
                <a:gd name="connsiteY1" fmla="*/ 0 h 33828"/>
                <a:gd name="connsiteX2" fmla="*/ 0 w 33828"/>
                <a:gd name="connsiteY2" fmla="*/ 0 h 33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828" h="33828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3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1" name="任意多边形: 形状 270">
              <a:extLst>
                <a:ext uri="{FF2B5EF4-FFF2-40B4-BE49-F238E27FC236}">
                  <a16:creationId xmlns:a16="http://schemas.microsoft.com/office/drawing/2014/main" id="{1E6DC3F0-2D9D-8819-709C-DF2D5AFD2BD5}"/>
                </a:ext>
              </a:extLst>
            </p:cNvPr>
            <p:cNvSpPr/>
            <p:nvPr/>
          </p:nvSpPr>
          <p:spPr>
            <a:xfrm>
              <a:off x="14764387" y="2018086"/>
              <a:ext cx="33828" cy="6765"/>
            </a:xfrm>
            <a:custGeom>
              <a:avLst/>
              <a:gdLst>
                <a:gd name="connsiteX0" fmla="*/ 0 w 33828"/>
                <a:gd name="connsiteY0" fmla="*/ 6766 h 6765"/>
                <a:gd name="connsiteX1" fmla="*/ 0 w 33828"/>
                <a:gd name="connsiteY1" fmla="*/ 0 h 6765"/>
                <a:gd name="connsiteX2" fmla="*/ 0 w 33828"/>
                <a:gd name="connsiteY2" fmla="*/ 0 h 6765"/>
                <a:gd name="connsiteX3" fmla="*/ 0 w 33828"/>
                <a:gd name="connsiteY3" fmla="*/ 0 h 6765"/>
                <a:gd name="connsiteX4" fmla="*/ 0 w 33828"/>
                <a:gd name="connsiteY4" fmla="*/ 6766 h 6765"/>
                <a:gd name="connsiteX5" fmla="*/ 0 w 33828"/>
                <a:gd name="connsiteY5" fmla="*/ 6766 h 6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828" h="6765">
                  <a:moveTo>
                    <a:pt x="0" y="6766"/>
                  </a:moveTo>
                  <a:cubicBezTo>
                    <a:pt x="0" y="6766"/>
                    <a:pt x="0" y="3383"/>
                    <a:pt x="0" y="0"/>
                  </a:cubicBez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3383"/>
                    <a:pt x="0" y="3383"/>
                    <a:pt x="0" y="6766"/>
                  </a:cubicBezTo>
                  <a:cubicBezTo>
                    <a:pt x="0" y="6766"/>
                    <a:pt x="0" y="6766"/>
                    <a:pt x="0" y="6766"/>
                  </a:cubicBezTo>
                  <a:close/>
                </a:path>
              </a:pathLst>
            </a:custGeom>
            <a:grpFill/>
            <a:ln w="33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id="{F34C7ABE-42ED-003B-A4AD-1C1345B9A2DC}"/>
                </a:ext>
              </a:extLst>
            </p:cNvPr>
            <p:cNvSpPr/>
            <p:nvPr/>
          </p:nvSpPr>
          <p:spPr>
            <a:xfrm>
              <a:off x="14744090" y="2018086"/>
              <a:ext cx="23679" cy="121782"/>
            </a:xfrm>
            <a:custGeom>
              <a:avLst/>
              <a:gdLst>
                <a:gd name="connsiteX0" fmla="*/ 20297 w 23679"/>
                <a:gd name="connsiteY0" fmla="*/ 6766 h 121782"/>
                <a:gd name="connsiteX1" fmla="*/ 20297 w 23679"/>
                <a:gd name="connsiteY1" fmla="*/ 0 h 121782"/>
                <a:gd name="connsiteX2" fmla="*/ 20297 w 23679"/>
                <a:gd name="connsiteY2" fmla="*/ 37211 h 121782"/>
                <a:gd name="connsiteX3" fmla="*/ 0 w 23679"/>
                <a:gd name="connsiteY3" fmla="*/ 121782 h 121782"/>
                <a:gd name="connsiteX4" fmla="*/ 23680 w 23679"/>
                <a:gd name="connsiteY4" fmla="*/ 37211 h 121782"/>
                <a:gd name="connsiteX5" fmla="*/ 20297 w 23679"/>
                <a:gd name="connsiteY5" fmla="*/ 6766 h 121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679" h="121782">
                  <a:moveTo>
                    <a:pt x="20297" y="6766"/>
                  </a:moveTo>
                  <a:cubicBezTo>
                    <a:pt x="20297" y="6766"/>
                    <a:pt x="20297" y="3383"/>
                    <a:pt x="20297" y="0"/>
                  </a:cubicBezTo>
                  <a:cubicBezTo>
                    <a:pt x="20297" y="13531"/>
                    <a:pt x="20297" y="27063"/>
                    <a:pt x="20297" y="37211"/>
                  </a:cubicBezTo>
                  <a:cubicBezTo>
                    <a:pt x="20297" y="67657"/>
                    <a:pt x="13531" y="94720"/>
                    <a:pt x="0" y="121782"/>
                  </a:cubicBezTo>
                  <a:cubicBezTo>
                    <a:pt x="13531" y="94720"/>
                    <a:pt x="20297" y="67657"/>
                    <a:pt x="23680" y="37211"/>
                  </a:cubicBezTo>
                  <a:cubicBezTo>
                    <a:pt x="23680" y="27063"/>
                    <a:pt x="23680" y="16914"/>
                    <a:pt x="20297" y="6766"/>
                  </a:cubicBezTo>
                  <a:close/>
                </a:path>
              </a:pathLst>
            </a:custGeom>
            <a:grpFill/>
            <a:ln w="33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DA8CBEFE-D41D-9035-08C2-1AB567607C37}"/>
                </a:ext>
              </a:extLst>
            </p:cNvPr>
            <p:cNvSpPr/>
            <p:nvPr/>
          </p:nvSpPr>
          <p:spPr>
            <a:xfrm>
              <a:off x="14764387" y="2018086"/>
              <a:ext cx="33828" cy="6765"/>
            </a:xfrm>
            <a:custGeom>
              <a:avLst/>
              <a:gdLst>
                <a:gd name="connsiteX0" fmla="*/ 0 w 33828"/>
                <a:gd name="connsiteY0" fmla="*/ 0 h 6765"/>
                <a:gd name="connsiteX1" fmla="*/ 0 w 33828"/>
                <a:gd name="connsiteY1" fmla="*/ 6766 h 6765"/>
                <a:gd name="connsiteX2" fmla="*/ 0 w 33828"/>
                <a:gd name="connsiteY2" fmla="*/ 0 h 6765"/>
                <a:gd name="connsiteX3" fmla="*/ 0 w 33828"/>
                <a:gd name="connsiteY3" fmla="*/ 0 h 6765"/>
                <a:gd name="connsiteX4" fmla="*/ 0 w 33828"/>
                <a:gd name="connsiteY4" fmla="*/ 0 h 6765"/>
                <a:gd name="connsiteX5" fmla="*/ 0 w 33828"/>
                <a:gd name="connsiteY5" fmla="*/ 0 h 6765"/>
                <a:gd name="connsiteX6" fmla="*/ 0 w 33828"/>
                <a:gd name="connsiteY6" fmla="*/ 0 h 6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828" h="6765">
                  <a:moveTo>
                    <a:pt x="0" y="0"/>
                  </a:moveTo>
                  <a:cubicBezTo>
                    <a:pt x="0" y="3383"/>
                    <a:pt x="0" y="3383"/>
                    <a:pt x="0" y="6766"/>
                  </a:cubicBezTo>
                  <a:cubicBezTo>
                    <a:pt x="0" y="3383"/>
                    <a:pt x="0" y="3383"/>
                    <a:pt x="0" y="0"/>
                  </a:cubicBez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3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517DCF70-920D-6CEA-E947-3D216BFB45D6}"/>
                </a:ext>
              </a:extLst>
            </p:cNvPr>
            <p:cNvSpPr/>
            <p:nvPr/>
          </p:nvSpPr>
          <p:spPr>
            <a:xfrm>
              <a:off x="14794832" y="1798201"/>
              <a:ext cx="108251" cy="243565"/>
            </a:xfrm>
            <a:custGeom>
              <a:avLst/>
              <a:gdLst>
                <a:gd name="connsiteX0" fmla="*/ 64274 w 108251"/>
                <a:gd name="connsiteY0" fmla="*/ 165760 h 243565"/>
                <a:gd name="connsiteX1" fmla="*/ 108251 w 108251"/>
                <a:gd name="connsiteY1" fmla="*/ 243565 h 243565"/>
                <a:gd name="connsiteX2" fmla="*/ 64274 w 108251"/>
                <a:gd name="connsiteY2" fmla="*/ 165760 h 243565"/>
                <a:gd name="connsiteX3" fmla="*/ 37211 w 108251"/>
                <a:gd name="connsiteY3" fmla="*/ 81188 h 243565"/>
                <a:gd name="connsiteX4" fmla="*/ 0 w 108251"/>
                <a:gd name="connsiteY4" fmla="*/ 0 h 243565"/>
                <a:gd name="connsiteX5" fmla="*/ 33828 w 108251"/>
                <a:gd name="connsiteY5" fmla="*/ 84571 h 243565"/>
                <a:gd name="connsiteX6" fmla="*/ 64274 w 108251"/>
                <a:gd name="connsiteY6" fmla="*/ 165760 h 243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8251" h="243565">
                  <a:moveTo>
                    <a:pt x="64274" y="165760"/>
                  </a:moveTo>
                  <a:cubicBezTo>
                    <a:pt x="77805" y="192822"/>
                    <a:pt x="91337" y="219885"/>
                    <a:pt x="108251" y="243565"/>
                  </a:cubicBezTo>
                  <a:cubicBezTo>
                    <a:pt x="91337" y="219885"/>
                    <a:pt x="77805" y="192822"/>
                    <a:pt x="64274" y="165760"/>
                  </a:cubicBezTo>
                  <a:cubicBezTo>
                    <a:pt x="54126" y="138697"/>
                    <a:pt x="47360" y="108251"/>
                    <a:pt x="37211" y="81188"/>
                  </a:cubicBezTo>
                  <a:cubicBezTo>
                    <a:pt x="27063" y="54126"/>
                    <a:pt x="13531" y="27063"/>
                    <a:pt x="0" y="0"/>
                  </a:cubicBezTo>
                  <a:cubicBezTo>
                    <a:pt x="13531" y="27063"/>
                    <a:pt x="23680" y="54126"/>
                    <a:pt x="33828" y="84571"/>
                  </a:cubicBezTo>
                  <a:cubicBezTo>
                    <a:pt x="40594" y="111634"/>
                    <a:pt x="50743" y="138697"/>
                    <a:pt x="64274" y="165760"/>
                  </a:cubicBezTo>
                  <a:close/>
                </a:path>
              </a:pathLst>
            </a:custGeom>
            <a:grpFill/>
            <a:ln w="33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519527B3-1D7B-93D1-905B-B81B59FA160A}"/>
                </a:ext>
              </a:extLst>
            </p:cNvPr>
            <p:cNvSpPr/>
            <p:nvPr/>
          </p:nvSpPr>
          <p:spPr>
            <a:xfrm>
              <a:off x="14848958" y="1903069"/>
              <a:ext cx="60891" cy="98102"/>
            </a:xfrm>
            <a:custGeom>
              <a:avLst/>
              <a:gdLst>
                <a:gd name="connsiteX0" fmla="*/ 16914 w 60891"/>
                <a:gd name="connsiteY0" fmla="*/ 37211 h 98102"/>
                <a:gd name="connsiteX1" fmla="*/ 0 w 60891"/>
                <a:gd name="connsiteY1" fmla="*/ 0 h 98102"/>
                <a:gd name="connsiteX2" fmla="*/ 13531 w 60891"/>
                <a:gd name="connsiteY2" fmla="*/ 37211 h 98102"/>
                <a:gd name="connsiteX3" fmla="*/ 33828 w 60891"/>
                <a:gd name="connsiteY3" fmla="*/ 71040 h 98102"/>
                <a:gd name="connsiteX4" fmla="*/ 60891 w 60891"/>
                <a:gd name="connsiteY4" fmla="*/ 98103 h 98102"/>
                <a:gd name="connsiteX5" fmla="*/ 33828 w 60891"/>
                <a:gd name="connsiteY5" fmla="*/ 67657 h 98102"/>
                <a:gd name="connsiteX6" fmla="*/ 16914 w 60891"/>
                <a:gd name="connsiteY6" fmla="*/ 37211 h 98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0891" h="98102">
                  <a:moveTo>
                    <a:pt x="16914" y="37211"/>
                  </a:moveTo>
                  <a:cubicBezTo>
                    <a:pt x="10149" y="27063"/>
                    <a:pt x="3383" y="13531"/>
                    <a:pt x="0" y="0"/>
                  </a:cubicBezTo>
                  <a:cubicBezTo>
                    <a:pt x="3383" y="13531"/>
                    <a:pt x="6766" y="27063"/>
                    <a:pt x="13531" y="37211"/>
                  </a:cubicBezTo>
                  <a:cubicBezTo>
                    <a:pt x="20297" y="50743"/>
                    <a:pt x="27063" y="60891"/>
                    <a:pt x="33828" y="71040"/>
                  </a:cubicBezTo>
                  <a:cubicBezTo>
                    <a:pt x="40594" y="81188"/>
                    <a:pt x="50743" y="91337"/>
                    <a:pt x="60891" y="98103"/>
                  </a:cubicBezTo>
                  <a:cubicBezTo>
                    <a:pt x="50743" y="87954"/>
                    <a:pt x="40594" y="77806"/>
                    <a:pt x="33828" y="67657"/>
                  </a:cubicBezTo>
                  <a:cubicBezTo>
                    <a:pt x="27063" y="60891"/>
                    <a:pt x="20297" y="50743"/>
                    <a:pt x="16914" y="37211"/>
                  </a:cubicBezTo>
                  <a:close/>
                </a:path>
              </a:pathLst>
            </a:custGeom>
            <a:grpFill/>
            <a:ln w="33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2BB36927-70E8-27FE-5EF9-8D409318E298}"/>
                </a:ext>
              </a:extLst>
            </p:cNvPr>
            <p:cNvSpPr/>
            <p:nvPr/>
          </p:nvSpPr>
          <p:spPr>
            <a:xfrm>
              <a:off x="14872638" y="1781286"/>
              <a:ext cx="260479" cy="405941"/>
            </a:xfrm>
            <a:custGeom>
              <a:avLst/>
              <a:gdLst>
                <a:gd name="connsiteX0" fmla="*/ 189440 w 260479"/>
                <a:gd name="connsiteY0" fmla="*/ 142080 h 405941"/>
                <a:gd name="connsiteX1" fmla="*/ 233417 w 260479"/>
                <a:gd name="connsiteY1" fmla="*/ 74423 h 405941"/>
                <a:gd name="connsiteX2" fmla="*/ 260479 w 260479"/>
                <a:gd name="connsiteY2" fmla="*/ 0 h 405941"/>
                <a:gd name="connsiteX3" fmla="*/ 233417 w 260479"/>
                <a:gd name="connsiteY3" fmla="*/ 74423 h 405941"/>
                <a:gd name="connsiteX4" fmla="*/ 186057 w 260479"/>
                <a:gd name="connsiteY4" fmla="*/ 142080 h 405941"/>
                <a:gd name="connsiteX5" fmla="*/ 87954 w 260479"/>
                <a:gd name="connsiteY5" fmla="*/ 270628 h 405941"/>
                <a:gd name="connsiteX6" fmla="*/ 0 w 260479"/>
                <a:gd name="connsiteY6" fmla="*/ 405942 h 405941"/>
                <a:gd name="connsiteX7" fmla="*/ 87954 w 260479"/>
                <a:gd name="connsiteY7" fmla="*/ 270628 h 405941"/>
                <a:gd name="connsiteX8" fmla="*/ 189440 w 260479"/>
                <a:gd name="connsiteY8" fmla="*/ 142080 h 405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0479" h="405941">
                  <a:moveTo>
                    <a:pt x="189440" y="142080"/>
                  </a:moveTo>
                  <a:cubicBezTo>
                    <a:pt x="206354" y="118400"/>
                    <a:pt x="219885" y="98103"/>
                    <a:pt x="233417" y="74423"/>
                  </a:cubicBezTo>
                  <a:cubicBezTo>
                    <a:pt x="246948" y="50743"/>
                    <a:pt x="257097" y="23680"/>
                    <a:pt x="260479" y="0"/>
                  </a:cubicBezTo>
                  <a:cubicBezTo>
                    <a:pt x="257097" y="27063"/>
                    <a:pt x="246948" y="50743"/>
                    <a:pt x="233417" y="74423"/>
                  </a:cubicBezTo>
                  <a:cubicBezTo>
                    <a:pt x="219885" y="98103"/>
                    <a:pt x="202971" y="118400"/>
                    <a:pt x="186057" y="142080"/>
                  </a:cubicBezTo>
                  <a:cubicBezTo>
                    <a:pt x="155611" y="186057"/>
                    <a:pt x="121783" y="226651"/>
                    <a:pt x="87954" y="270628"/>
                  </a:cubicBezTo>
                  <a:cubicBezTo>
                    <a:pt x="54126" y="314605"/>
                    <a:pt x="23680" y="358582"/>
                    <a:pt x="0" y="405942"/>
                  </a:cubicBezTo>
                  <a:cubicBezTo>
                    <a:pt x="23680" y="358582"/>
                    <a:pt x="54126" y="314605"/>
                    <a:pt x="87954" y="270628"/>
                  </a:cubicBezTo>
                  <a:cubicBezTo>
                    <a:pt x="121783" y="226651"/>
                    <a:pt x="155611" y="182674"/>
                    <a:pt x="189440" y="142080"/>
                  </a:cubicBezTo>
                  <a:close/>
                </a:path>
              </a:pathLst>
            </a:custGeom>
            <a:grpFill/>
            <a:ln w="33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6DFA7246-2B63-27E0-F84F-BB1A9950C38E}"/>
                </a:ext>
              </a:extLst>
            </p:cNvPr>
            <p:cNvSpPr/>
            <p:nvPr/>
          </p:nvSpPr>
          <p:spPr>
            <a:xfrm>
              <a:off x="14903083" y="2075594"/>
              <a:ext cx="54125" cy="111633"/>
            </a:xfrm>
            <a:custGeom>
              <a:avLst/>
              <a:gdLst>
                <a:gd name="connsiteX0" fmla="*/ 0 w 54125"/>
                <a:gd name="connsiteY0" fmla="*/ 111634 h 111633"/>
                <a:gd name="connsiteX1" fmla="*/ 3383 w 54125"/>
                <a:gd name="connsiteY1" fmla="*/ 91337 h 111633"/>
                <a:gd name="connsiteX2" fmla="*/ 13531 w 54125"/>
                <a:gd name="connsiteY2" fmla="*/ 71040 h 111633"/>
                <a:gd name="connsiteX3" fmla="*/ 54126 w 54125"/>
                <a:gd name="connsiteY3" fmla="*/ 0 h 111633"/>
                <a:gd name="connsiteX4" fmla="*/ 6766 w 54125"/>
                <a:gd name="connsiteY4" fmla="*/ 71040 h 111633"/>
                <a:gd name="connsiteX5" fmla="*/ 0 w 54125"/>
                <a:gd name="connsiteY5" fmla="*/ 91337 h 111633"/>
                <a:gd name="connsiteX6" fmla="*/ 0 w 54125"/>
                <a:gd name="connsiteY6" fmla="*/ 111634 h 111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125" h="111633">
                  <a:moveTo>
                    <a:pt x="0" y="111634"/>
                  </a:moveTo>
                  <a:cubicBezTo>
                    <a:pt x="0" y="104868"/>
                    <a:pt x="3383" y="98103"/>
                    <a:pt x="3383" y="91337"/>
                  </a:cubicBezTo>
                  <a:cubicBezTo>
                    <a:pt x="6766" y="84571"/>
                    <a:pt x="10149" y="77805"/>
                    <a:pt x="13531" y="71040"/>
                  </a:cubicBezTo>
                  <a:cubicBezTo>
                    <a:pt x="23680" y="47360"/>
                    <a:pt x="40594" y="23680"/>
                    <a:pt x="54126" y="0"/>
                  </a:cubicBezTo>
                  <a:cubicBezTo>
                    <a:pt x="37211" y="23680"/>
                    <a:pt x="20297" y="43977"/>
                    <a:pt x="6766" y="71040"/>
                  </a:cubicBezTo>
                  <a:cubicBezTo>
                    <a:pt x="3383" y="77805"/>
                    <a:pt x="3383" y="84571"/>
                    <a:pt x="0" y="91337"/>
                  </a:cubicBezTo>
                  <a:cubicBezTo>
                    <a:pt x="0" y="98103"/>
                    <a:pt x="0" y="104868"/>
                    <a:pt x="0" y="111634"/>
                  </a:cubicBezTo>
                  <a:close/>
                </a:path>
              </a:pathLst>
            </a:custGeom>
            <a:grpFill/>
            <a:ln w="33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9C058C5B-74B1-B243-43C0-33C15B228266}"/>
                </a:ext>
              </a:extLst>
            </p:cNvPr>
            <p:cNvSpPr/>
            <p:nvPr/>
          </p:nvSpPr>
          <p:spPr>
            <a:xfrm>
              <a:off x="15190626" y="1314453"/>
              <a:ext cx="31345" cy="199588"/>
            </a:xfrm>
            <a:custGeom>
              <a:avLst/>
              <a:gdLst>
                <a:gd name="connsiteX0" fmla="*/ 0 w 31345"/>
                <a:gd name="connsiteY0" fmla="*/ 16914 h 199588"/>
                <a:gd name="connsiteX1" fmla="*/ 3383 w 31345"/>
                <a:gd name="connsiteY1" fmla="*/ 33828 h 199588"/>
                <a:gd name="connsiteX2" fmla="*/ 13531 w 31345"/>
                <a:gd name="connsiteY2" fmla="*/ 67657 h 199588"/>
                <a:gd name="connsiteX3" fmla="*/ 27063 w 31345"/>
                <a:gd name="connsiteY3" fmla="*/ 135314 h 199588"/>
                <a:gd name="connsiteX4" fmla="*/ 6766 w 31345"/>
                <a:gd name="connsiteY4" fmla="*/ 199588 h 199588"/>
                <a:gd name="connsiteX5" fmla="*/ 30446 w 31345"/>
                <a:gd name="connsiteY5" fmla="*/ 135314 h 199588"/>
                <a:gd name="connsiteX6" fmla="*/ 20297 w 31345"/>
                <a:gd name="connsiteY6" fmla="*/ 67657 h 199588"/>
                <a:gd name="connsiteX7" fmla="*/ 6766 w 31345"/>
                <a:gd name="connsiteY7" fmla="*/ 37211 h 199588"/>
                <a:gd name="connsiteX8" fmla="*/ 0 w 31345"/>
                <a:gd name="connsiteY8" fmla="*/ 16914 h 199588"/>
                <a:gd name="connsiteX9" fmla="*/ 3383 w 31345"/>
                <a:gd name="connsiteY9" fmla="*/ 0 h 199588"/>
                <a:gd name="connsiteX10" fmla="*/ 0 w 31345"/>
                <a:gd name="connsiteY10" fmla="*/ 16914 h 199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345" h="199588">
                  <a:moveTo>
                    <a:pt x="0" y="16914"/>
                  </a:moveTo>
                  <a:cubicBezTo>
                    <a:pt x="0" y="23680"/>
                    <a:pt x="0" y="27063"/>
                    <a:pt x="3383" y="33828"/>
                  </a:cubicBezTo>
                  <a:cubicBezTo>
                    <a:pt x="6766" y="43977"/>
                    <a:pt x="10149" y="54126"/>
                    <a:pt x="13531" y="67657"/>
                  </a:cubicBezTo>
                  <a:cubicBezTo>
                    <a:pt x="20297" y="87954"/>
                    <a:pt x="27063" y="111634"/>
                    <a:pt x="27063" y="135314"/>
                  </a:cubicBezTo>
                  <a:cubicBezTo>
                    <a:pt x="27063" y="158994"/>
                    <a:pt x="16914" y="179291"/>
                    <a:pt x="6766" y="199588"/>
                  </a:cubicBezTo>
                  <a:cubicBezTo>
                    <a:pt x="20297" y="179291"/>
                    <a:pt x="27063" y="158994"/>
                    <a:pt x="30446" y="135314"/>
                  </a:cubicBezTo>
                  <a:cubicBezTo>
                    <a:pt x="33828" y="111634"/>
                    <a:pt x="27063" y="87954"/>
                    <a:pt x="20297" y="67657"/>
                  </a:cubicBezTo>
                  <a:cubicBezTo>
                    <a:pt x="16914" y="57508"/>
                    <a:pt x="10149" y="47360"/>
                    <a:pt x="6766" y="37211"/>
                  </a:cubicBezTo>
                  <a:cubicBezTo>
                    <a:pt x="3383" y="27063"/>
                    <a:pt x="3383" y="20297"/>
                    <a:pt x="0" y="16914"/>
                  </a:cubicBezTo>
                  <a:cubicBezTo>
                    <a:pt x="0" y="10149"/>
                    <a:pt x="0" y="6766"/>
                    <a:pt x="3383" y="0"/>
                  </a:cubicBezTo>
                  <a:cubicBezTo>
                    <a:pt x="0" y="3383"/>
                    <a:pt x="0" y="10149"/>
                    <a:pt x="0" y="16914"/>
                  </a:cubicBezTo>
                  <a:close/>
                </a:path>
              </a:pathLst>
            </a:custGeom>
            <a:grpFill/>
            <a:ln w="33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id="{CA5A32E3-B11D-1B7A-90F8-AA03C24A3E40}"/>
                </a:ext>
              </a:extLst>
            </p:cNvPr>
            <p:cNvSpPr/>
            <p:nvPr/>
          </p:nvSpPr>
          <p:spPr>
            <a:xfrm>
              <a:off x="15224454" y="1436236"/>
              <a:ext cx="33828" cy="33828"/>
            </a:xfrm>
            <a:custGeom>
              <a:avLst/>
              <a:gdLst>
                <a:gd name="connsiteX0" fmla="*/ 0 w 33828"/>
                <a:gd name="connsiteY0" fmla="*/ 0 h 33828"/>
                <a:gd name="connsiteX1" fmla="*/ 0 w 33828"/>
                <a:gd name="connsiteY1" fmla="*/ 0 h 33828"/>
                <a:gd name="connsiteX2" fmla="*/ 0 w 33828"/>
                <a:gd name="connsiteY2" fmla="*/ 0 h 33828"/>
                <a:gd name="connsiteX3" fmla="*/ 0 w 33828"/>
                <a:gd name="connsiteY3" fmla="*/ 0 h 33828"/>
                <a:gd name="connsiteX4" fmla="*/ 0 w 33828"/>
                <a:gd name="connsiteY4" fmla="*/ 0 h 33828"/>
                <a:gd name="connsiteX5" fmla="*/ 0 w 33828"/>
                <a:gd name="connsiteY5" fmla="*/ 0 h 33828"/>
                <a:gd name="connsiteX6" fmla="*/ 0 w 33828"/>
                <a:gd name="connsiteY6" fmla="*/ 0 h 33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828" h="33828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3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9CCD7594-B31F-BC16-7FAC-A4B3C0B2E295}"/>
                </a:ext>
              </a:extLst>
            </p:cNvPr>
            <p:cNvSpPr/>
            <p:nvPr/>
          </p:nvSpPr>
          <p:spPr>
            <a:xfrm>
              <a:off x="15207540" y="1436236"/>
              <a:ext cx="16914" cy="98102"/>
            </a:xfrm>
            <a:custGeom>
              <a:avLst/>
              <a:gdLst>
                <a:gd name="connsiteX0" fmla="*/ 16914 w 16914"/>
                <a:gd name="connsiteY0" fmla="*/ 0 h 98102"/>
                <a:gd name="connsiteX1" fmla="*/ 16914 w 16914"/>
                <a:gd name="connsiteY1" fmla="*/ 0 h 98102"/>
                <a:gd name="connsiteX2" fmla="*/ 16914 w 16914"/>
                <a:gd name="connsiteY2" fmla="*/ 0 h 98102"/>
                <a:gd name="connsiteX3" fmla="*/ 16914 w 16914"/>
                <a:gd name="connsiteY3" fmla="*/ 0 h 98102"/>
                <a:gd name="connsiteX4" fmla="*/ 16914 w 16914"/>
                <a:gd name="connsiteY4" fmla="*/ 0 h 98102"/>
                <a:gd name="connsiteX5" fmla="*/ 16914 w 16914"/>
                <a:gd name="connsiteY5" fmla="*/ 0 h 98102"/>
                <a:gd name="connsiteX6" fmla="*/ 16914 w 16914"/>
                <a:gd name="connsiteY6" fmla="*/ 3383 h 98102"/>
                <a:gd name="connsiteX7" fmla="*/ 16914 w 16914"/>
                <a:gd name="connsiteY7" fmla="*/ 13531 h 98102"/>
                <a:gd name="connsiteX8" fmla="*/ 13531 w 16914"/>
                <a:gd name="connsiteY8" fmla="*/ 30446 h 98102"/>
                <a:gd name="connsiteX9" fmla="*/ 0 w 16914"/>
                <a:gd name="connsiteY9" fmla="*/ 98103 h 98102"/>
                <a:gd name="connsiteX10" fmla="*/ 16914 w 16914"/>
                <a:gd name="connsiteY10" fmla="*/ 30446 h 98102"/>
                <a:gd name="connsiteX11" fmla="*/ 16914 w 16914"/>
                <a:gd name="connsiteY11" fmla="*/ 13531 h 98102"/>
                <a:gd name="connsiteX12" fmla="*/ 16914 w 16914"/>
                <a:gd name="connsiteY12" fmla="*/ 3383 h 98102"/>
                <a:gd name="connsiteX13" fmla="*/ 16914 w 16914"/>
                <a:gd name="connsiteY13" fmla="*/ 0 h 98102"/>
                <a:gd name="connsiteX14" fmla="*/ 16914 w 16914"/>
                <a:gd name="connsiteY14" fmla="*/ 0 h 98102"/>
                <a:gd name="connsiteX15" fmla="*/ 16914 w 16914"/>
                <a:gd name="connsiteY15" fmla="*/ 0 h 98102"/>
                <a:gd name="connsiteX16" fmla="*/ 16914 w 16914"/>
                <a:gd name="connsiteY16" fmla="*/ 0 h 98102"/>
                <a:gd name="connsiteX17" fmla="*/ 16914 w 16914"/>
                <a:gd name="connsiteY17" fmla="*/ 0 h 98102"/>
                <a:gd name="connsiteX18" fmla="*/ 16914 w 16914"/>
                <a:gd name="connsiteY18" fmla="*/ 0 h 98102"/>
                <a:gd name="connsiteX19" fmla="*/ 16914 w 16914"/>
                <a:gd name="connsiteY19" fmla="*/ 0 h 98102"/>
                <a:gd name="connsiteX20" fmla="*/ 16914 w 16914"/>
                <a:gd name="connsiteY20" fmla="*/ 0 h 98102"/>
                <a:gd name="connsiteX21" fmla="*/ 16914 w 16914"/>
                <a:gd name="connsiteY21" fmla="*/ 0 h 98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6914" h="98102">
                  <a:moveTo>
                    <a:pt x="16914" y="0"/>
                  </a:moveTo>
                  <a:lnTo>
                    <a:pt x="16914" y="0"/>
                  </a:lnTo>
                  <a:lnTo>
                    <a:pt x="16914" y="0"/>
                  </a:lnTo>
                  <a:cubicBezTo>
                    <a:pt x="16914" y="0"/>
                    <a:pt x="16914" y="0"/>
                    <a:pt x="16914" y="0"/>
                  </a:cubicBezTo>
                  <a:cubicBezTo>
                    <a:pt x="16914" y="0"/>
                    <a:pt x="16914" y="0"/>
                    <a:pt x="16914" y="0"/>
                  </a:cubicBezTo>
                  <a:lnTo>
                    <a:pt x="16914" y="0"/>
                  </a:lnTo>
                  <a:lnTo>
                    <a:pt x="16914" y="3383"/>
                  </a:lnTo>
                  <a:cubicBezTo>
                    <a:pt x="16914" y="6766"/>
                    <a:pt x="16914" y="10149"/>
                    <a:pt x="16914" y="13531"/>
                  </a:cubicBezTo>
                  <a:cubicBezTo>
                    <a:pt x="16914" y="20297"/>
                    <a:pt x="16914" y="23680"/>
                    <a:pt x="13531" y="30446"/>
                  </a:cubicBezTo>
                  <a:cubicBezTo>
                    <a:pt x="13531" y="54126"/>
                    <a:pt x="6766" y="77806"/>
                    <a:pt x="0" y="98103"/>
                  </a:cubicBezTo>
                  <a:cubicBezTo>
                    <a:pt x="10149" y="77806"/>
                    <a:pt x="13531" y="54126"/>
                    <a:pt x="16914" y="30446"/>
                  </a:cubicBezTo>
                  <a:cubicBezTo>
                    <a:pt x="16914" y="23680"/>
                    <a:pt x="16914" y="20297"/>
                    <a:pt x="16914" y="13531"/>
                  </a:cubicBezTo>
                  <a:cubicBezTo>
                    <a:pt x="16914" y="10149"/>
                    <a:pt x="16914" y="6766"/>
                    <a:pt x="16914" y="3383"/>
                  </a:cubicBezTo>
                  <a:lnTo>
                    <a:pt x="16914" y="0"/>
                  </a:lnTo>
                  <a:lnTo>
                    <a:pt x="16914" y="0"/>
                  </a:lnTo>
                  <a:lnTo>
                    <a:pt x="16914" y="0"/>
                  </a:lnTo>
                  <a:cubicBezTo>
                    <a:pt x="16914" y="0"/>
                    <a:pt x="16914" y="0"/>
                    <a:pt x="16914" y="0"/>
                  </a:cubicBezTo>
                  <a:cubicBezTo>
                    <a:pt x="16914" y="0"/>
                    <a:pt x="16914" y="0"/>
                    <a:pt x="16914" y="0"/>
                  </a:cubicBezTo>
                  <a:lnTo>
                    <a:pt x="16914" y="0"/>
                  </a:lnTo>
                  <a:lnTo>
                    <a:pt x="16914" y="0"/>
                  </a:lnTo>
                  <a:lnTo>
                    <a:pt x="16914" y="0"/>
                  </a:lnTo>
                  <a:lnTo>
                    <a:pt x="16914" y="0"/>
                  </a:lnTo>
                  <a:close/>
                </a:path>
              </a:pathLst>
            </a:custGeom>
            <a:grpFill/>
            <a:ln w="33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5B08C63A-3515-92A1-F9F8-5525969F775B}"/>
                </a:ext>
              </a:extLst>
            </p:cNvPr>
            <p:cNvSpPr/>
            <p:nvPr/>
          </p:nvSpPr>
          <p:spPr>
            <a:xfrm>
              <a:off x="14947060" y="1226499"/>
              <a:ext cx="33828" cy="60891"/>
            </a:xfrm>
            <a:custGeom>
              <a:avLst/>
              <a:gdLst>
                <a:gd name="connsiteX0" fmla="*/ 16914 w 33828"/>
                <a:gd name="connsiteY0" fmla="*/ 16914 h 60891"/>
                <a:gd name="connsiteX1" fmla="*/ 3383 w 33828"/>
                <a:gd name="connsiteY1" fmla="*/ 37211 h 60891"/>
                <a:gd name="connsiteX2" fmla="*/ 0 w 33828"/>
                <a:gd name="connsiteY2" fmla="*/ 60891 h 60891"/>
                <a:gd name="connsiteX3" fmla="*/ 6766 w 33828"/>
                <a:gd name="connsiteY3" fmla="*/ 40594 h 60891"/>
                <a:gd name="connsiteX4" fmla="*/ 16914 w 33828"/>
                <a:gd name="connsiteY4" fmla="*/ 16914 h 60891"/>
                <a:gd name="connsiteX5" fmla="*/ 33828 w 33828"/>
                <a:gd name="connsiteY5" fmla="*/ 0 h 60891"/>
                <a:gd name="connsiteX6" fmla="*/ 16914 w 33828"/>
                <a:gd name="connsiteY6" fmla="*/ 16914 h 60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828" h="60891">
                  <a:moveTo>
                    <a:pt x="16914" y="16914"/>
                  </a:moveTo>
                  <a:cubicBezTo>
                    <a:pt x="13531" y="23680"/>
                    <a:pt x="6766" y="30446"/>
                    <a:pt x="3383" y="37211"/>
                  </a:cubicBezTo>
                  <a:cubicBezTo>
                    <a:pt x="0" y="43977"/>
                    <a:pt x="0" y="54126"/>
                    <a:pt x="0" y="60891"/>
                  </a:cubicBezTo>
                  <a:cubicBezTo>
                    <a:pt x="0" y="54126"/>
                    <a:pt x="3383" y="47360"/>
                    <a:pt x="6766" y="40594"/>
                  </a:cubicBezTo>
                  <a:cubicBezTo>
                    <a:pt x="10149" y="30446"/>
                    <a:pt x="13531" y="23680"/>
                    <a:pt x="16914" y="16914"/>
                  </a:cubicBezTo>
                  <a:cubicBezTo>
                    <a:pt x="23680" y="13531"/>
                    <a:pt x="27063" y="6766"/>
                    <a:pt x="33828" y="0"/>
                  </a:cubicBezTo>
                  <a:cubicBezTo>
                    <a:pt x="27063" y="6766"/>
                    <a:pt x="23680" y="10149"/>
                    <a:pt x="16914" y="16914"/>
                  </a:cubicBezTo>
                  <a:close/>
                </a:path>
              </a:pathLst>
            </a:custGeom>
            <a:grpFill/>
            <a:ln w="33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0D05809A-18C8-9CCF-2A71-1527496893B6}"/>
                </a:ext>
              </a:extLst>
            </p:cNvPr>
            <p:cNvSpPr/>
            <p:nvPr/>
          </p:nvSpPr>
          <p:spPr>
            <a:xfrm>
              <a:off x="14936912" y="1253562"/>
              <a:ext cx="13531" cy="30445"/>
            </a:xfrm>
            <a:custGeom>
              <a:avLst/>
              <a:gdLst>
                <a:gd name="connsiteX0" fmla="*/ 0 w 13531"/>
                <a:gd name="connsiteY0" fmla="*/ 23680 h 30445"/>
                <a:gd name="connsiteX1" fmla="*/ 3383 w 13531"/>
                <a:gd name="connsiteY1" fmla="*/ 30446 h 30445"/>
                <a:gd name="connsiteX2" fmla="*/ 0 w 13531"/>
                <a:gd name="connsiteY2" fmla="*/ 23680 h 30445"/>
                <a:gd name="connsiteX3" fmla="*/ 3383 w 13531"/>
                <a:gd name="connsiteY3" fmla="*/ 20297 h 30445"/>
                <a:gd name="connsiteX4" fmla="*/ 13531 w 13531"/>
                <a:gd name="connsiteY4" fmla="*/ 0 h 30445"/>
                <a:gd name="connsiteX5" fmla="*/ 0 w 13531"/>
                <a:gd name="connsiteY5" fmla="*/ 20297 h 30445"/>
                <a:gd name="connsiteX6" fmla="*/ 0 w 13531"/>
                <a:gd name="connsiteY6" fmla="*/ 23680 h 30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531" h="30445">
                  <a:moveTo>
                    <a:pt x="0" y="23680"/>
                  </a:moveTo>
                  <a:cubicBezTo>
                    <a:pt x="0" y="27063"/>
                    <a:pt x="0" y="27063"/>
                    <a:pt x="3383" y="30446"/>
                  </a:cubicBezTo>
                  <a:cubicBezTo>
                    <a:pt x="0" y="27063"/>
                    <a:pt x="0" y="27063"/>
                    <a:pt x="0" y="23680"/>
                  </a:cubicBezTo>
                  <a:cubicBezTo>
                    <a:pt x="3383" y="23680"/>
                    <a:pt x="3383" y="20297"/>
                    <a:pt x="3383" y="20297"/>
                  </a:cubicBezTo>
                  <a:cubicBezTo>
                    <a:pt x="6766" y="13531"/>
                    <a:pt x="10149" y="6766"/>
                    <a:pt x="13531" y="0"/>
                  </a:cubicBezTo>
                  <a:cubicBezTo>
                    <a:pt x="6766" y="6766"/>
                    <a:pt x="3383" y="13531"/>
                    <a:pt x="0" y="20297"/>
                  </a:cubicBezTo>
                  <a:cubicBezTo>
                    <a:pt x="0" y="20297"/>
                    <a:pt x="0" y="20297"/>
                    <a:pt x="0" y="23680"/>
                  </a:cubicBezTo>
                  <a:close/>
                </a:path>
              </a:pathLst>
            </a:custGeom>
            <a:grpFill/>
            <a:ln w="33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A8E1782E-05D4-C34C-74D9-D774E7743C71}"/>
                </a:ext>
              </a:extLst>
            </p:cNvPr>
            <p:cNvSpPr/>
            <p:nvPr/>
          </p:nvSpPr>
          <p:spPr>
            <a:xfrm>
              <a:off x="14798215" y="1334750"/>
              <a:ext cx="33828" cy="33828"/>
            </a:xfrm>
            <a:custGeom>
              <a:avLst/>
              <a:gdLst>
                <a:gd name="connsiteX0" fmla="*/ 0 w 33828"/>
                <a:gd name="connsiteY0" fmla="*/ 0 h 33828"/>
                <a:gd name="connsiteX1" fmla="*/ 0 w 33828"/>
                <a:gd name="connsiteY1" fmla="*/ 0 h 33828"/>
                <a:gd name="connsiteX2" fmla="*/ 0 w 33828"/>
                <a:gd name="connsiteY2" fmla="*/ 0 h 33828"/>
                <a:gd name="connsiteX3" fmla="*/ 0 w 33828"/>
                <a:gd name="connsiteY3" fmla="*/ 0 h 33828"/>
                <a:gd name="connsiteX4" fmla="*/ 0 w 33828"/>
                <a:gd name="connsiteY4" fmla="*/ 0 h 33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828" h="33828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33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2A4FE747-33BD-8175-2576-9CBBB33CE645}"/>
                </a:ext>
              </a:extLst>
            </p:cNvPr>
            <p:cNvSpPr/>
            <p:nvPr/>
          </p:nvSpPr>
          <p:spPr>
            <a:xfrm>
              <a:off x="14794832" y="1317836"/>
              <a:ext cx="30445" cy="20297"/>
            </a:xfrm>
            <a:custGeom>
              <a:avLst/>
              <a:gdLst>
                <a:gd name="connsiteX0" fmla="*/ 30446 w 30445"/>
                <a:gd name="connsiteY0" fmla="*/ 0 h 20297"/>
                <a:gd name="connsiteX1" fmla="*/ 6766 w 30445"/>
                <a:gd name="connsiteY1" fmla="*/ 10149 h 20297"/>
                <a:gd name="connsiteX2" fmla="*/ 0 w 30445"/>
                <a:gd name="connsiteY2" fmla="*/ 16914 h 20297"/>
                <a:gd name="connsiteX3" fmla="*/ 0 w 30445"/>
                <a:gd name="connsiteY3" fmla="*/ 16914 h 20297"/>
                <a:gd name="connsiteX4" fmla="*/ 0 w 30445"/>
                <a:gd name="connsiteY4" fmla="*/ 16914 h 20297"/>
                <a:gd name="connsiteX5" fmla="*/ 0 w 30445"/>
                <a:gd name="connsiteY5" fmla="*/ 20297 h 20297"/>
                <a:gd name="connsiteX6" fmla="*/ 3383 w 30445"/>
                <a:gd name="connsiteY6" fmla="*/ 20297 h 20297"/>
                <a:gd name="connsiteX7" fmla="*/ 6766 w 30445"/>
                <a:gd name="connsiteY7" fmla="*/ 20297 h 20297"/>
                <a:gd name="connsiteX8" fmla="*/ 3383 w 30445"/>
                <a:gd name="connsiteY8" fmla="*/ 20297 h 20297"/>
                <a:gd name="connsiteX9" fmla="*/ 3383 w 30445"/>
                <a:gd name="connsiteY9" fmla="*/ 20297 h 20297"/>
                <a:gd name="connsiteX10" fmla="*/ 3383 w 30445"/>
                <a:gd name="connsiteY10" fmla="*/ 20297 h 20297"/>
                <a:gd name="connsiteX11" fmla="*/ 3383 w 30445"/>
                <a:gd name="connsiteY11" fmla="*/ 20297 h 20297"/>
                <a:gd name="connsiteX12" fmla="*/ 3383 w 30445"/>
                <a:gd name="connsiteY12" fmla="*/ 20297 h 20297"/>
                <a:gd name="connsiteX13" fmla="*/ 3383 w 30445"/>
                <a:gd name="connsiteY13" fmla="*/ 20297 h 20297"/>
                <a:gd name="connsiteX14" fmla="*/ 10149 w 30445"/>
                <a:gd name="connsiteY14" fmla="*/ 16914 h 20297"/>
                <a:gd name="connsiteX15" fmla="*/ 30446 w 30445"/>
                <a:gd name="connsiteY15" fmla="*/ 0 h 20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0445" h="20297">
                  <a:moveTo>
                    <a:pt x="30446" y="0"/>
                  </a:moveTo>
                  <a:cubicBezTo>
                    <a:pt x="23680" y="3383"/>
                    <a:pt x="13531" y="6766"/>
                    <a:pt x="6766" y="10149"/>
                  </a:cubicBezTo>
                  <a:cubicBezTo>
                    <a:pt x="3383" y="13531"/>
                    <a:pt x="3383" y="13531"/>
                    <a:pt x="0" y="16914"/>
                  </a:cubicBezTo>
                  <a:lnTo>
                    <a:pt x="0" y="16914"/>
                  </a:lnTo>
                  <a:lnTo>
                    <a:pt x="0" y="16914"/>
                  </a:lnTo>
                  <a:cubicBezTo>
                    <a:pt x="0" y="16914"/>
                    <a:pt x="0" y="16914"/>
                    <a:pt x="0" y="20297"/>
                  </a:cubicBezTo>
                  <a:cubicBezTo>
                    <a:pt x="0" y="20297"/>
                    <a:pt x="0" y="20297"/>
                    <a:pt x="3383" y="20297"/>
                  </a:cubicBezTo>
                  <a:cubicBezTo>
                    <a:pt x="3383" y="20297"/>
                    <a:pt x="3383" y="20297"/>
                    <a:pt x="6766" y="20297"/>
                  </a:cubicBezTo>
                  <a:cubicBezTo>
                    <a:pt x="6766" y="20297"/>
                    <a:pt x="3383" y="20297"/>
                    <a:pt x="3383" y="20297"/>
                  </a:cubicBezTo>
                  <a:cubicBezTo>
                    <a:pt x="3383" y="20297"/>
                    <a:pt x="3383" y="20297"/>
                    <a:pt x="3383" y="20297"/>
                  </a:cubicBezTo>
                  <a:cubicBezTo>
                    <a:pt x="3383" y="20297"/>
                    <a:pt x="3383" y="20297"/>
                    <a:pt x="3383" y="20297"/>
                  </a:cubicBezTo>
                  <a:lnTo>
                    <a:pt x="3383" y="20297"/>
                  </a:lnTo>
                  <a:cubicBezTo>
                    <a:pt x="3383" y="20297"/>
                    <a:pt x="3383" y="20297"/>
                    <a:pt x="3383" y="20297"/>
                  </a:cubicBezTo>
                  <a:cubicBezTo>
                    <a:pt x="3383" y="20297"/>
                    <a:pt x="3383" y="20297"/>
                    <a:pt x="3383" y="20297"/>
                  </a:cubicBezTo>
                  <a:cubicBezTo>
                    <a:pt x="6766" y="20297"/>
                    <a:pt x="6766" y="16914"/>
                    <a:pt x="10149" y="16914"/>
                  </a:cubicBezTo>
                  <a:cubicBezTo>
                    <a:pt x="16914" y="10149"/>
                    <a:pt x="23680" y="6766"/>
                    <a:pt x="30446" y="0"/>
                  </a:cubicBezTo>
                  <a:close/>
                </a:path>
              </a:pathLst>
            </a:custGeom>
            <a:grpFill/>
            <a:ln w="33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324AAE15-E532-53B2-40AA-769A585A833F}"/>
                </a:ext>
              </a:extLst>
            </p:cNvPr>
            <p:cNvSpPr/>
            <p:nvPr/>
          </p:nvSpPr>
          <p:spPr>
            <a:xfrm>
              <a:off x="14689964" y="1331368"/>
              <a:ext cx="23679" cy="43976"/>
            </a:xfrm>
            <a:custGeom>
              <a:avLst/>
              <a:gdLst>
                <a:gd name="connsiteX0" fmla="*/ 23680 w 23679"/>
                <a:gd name="connsiteY0" fmla="*/ 0 h 43976"/>
                <a:gd name="connsiteX1" fmla="*/ 10149 w 23679"/>
                <a:gd name="connsiteY1" fmla="*/ 10149 h 43976"/>
                <a:gd name="connsiteX2" fmla="*/ 0 w 23679"/>
                <a:gd name="connsiteY2" fmla="*/ 43977 h 43976"/>
                <a:gd name="connsiteX3" fmla="*/ 13531 w 23679"/>
                <a:gd name="connsiteY3" fmla="*/ 10149 h 43976"/>
                <a:gd name="connsiteX4" fmla="*/ 23680 w 23679"/>
                <a:gd name="connsiteY4" fmla="*/ 0 h 43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679" h="43976">
                  <a:moveTo>
                    <a:pt x="23680" y="0"/>
                  </a:moveTo>
                  <a:cubicBezTo>
                    <a:pt x="16914" y="3383"/>
                    <a:pt x="13531" y="6766"/>
                    <a:pt x="10149" y="10149"/>
                  </a:cubicBezTo>
                  <a:cubicBezTo>
                    <a:pt x="3383" y="20297"/>
                    <a:pt x="0" y="33828"/>
                    <a:pt x="0" y="43977"/>
                  </a:cubicBezTo>
                  <a:cubicBezTo>
                    <a:pt x="3383" y="30446"/>
                    <a:pt x="6766" y="20297"/>
                    <a:pt x="13531" y="10149"/>
                  </a:cubicBezTo>
                  <a:cubicBezTo>
                    <a:pt x="16914" y="6766"/>
                    <a:pt x="20297" y="3383"/>
                    <a:pt x="23680" y="0"/>
                  </a:cubicBezTo>
                  <a:close/>
                </a:path>
              </a:pathLst>
            </a:custGeom>
            <a:grpFill/>
            <a:ln w="33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8609BD06-A444-4159-9ACF-FB19650780C3}"/>
                </a:ext>
              </a:extLst>
            </p:cNvPr>
            <p:cNvSpPr/>
            <p:nvPr/>
          </p:nvSpPr>
          <p:spPr>
            <a:xfrm>
              <a:off x="14693347" y="1348282"/>
              <a:ext cx="6765" cy="33828"/>
            </a:xfrm>
            <a:custGeom>
              <a:avLst/>
              <a:gdLst>
                <a:gd name="connsiteX0" fmla="*/ 3383 w 6765"/>
                <a:gd name="connsiteY0" fmla="*/ 13531 h 33828"/>
                <a:gd name="connsiteX1" fmla="*/ 0 w 6765"/>
                <a:gd name="connsiteY1" fmla="*/ 33828 h 33828"/>
                <a:gd name="connsiteX2" fmla="*/ 6766 w 6765"/>
                <a:gd name="connsiteY2" fmla="*/ 13531 h 33828"/>
                <a:gd name="connsiteX3" fmla="*/ 6766 w 6765"/>
                <a:gd name="connsiteY3" fmla="*/ 6766 h 33828"/>
                <a:gd name="connsiteX4" fmla="*/ 6766 w 6765"/>
                <a:gd name="connsiteY4" fmla="*/ 0 h 33828"/>
                <a:gd name="connsiteX5" fmla="*/ 3383 w 6765"/>
                <a:gd name="connsiteY5" fmla="*/ 3383 h 33828"/>
                <a:gd name="connsiteX6" fmla="*/ 3383 w 6765"/>
                <a:gd name="connsiteY6" fmla="*/ 13531 h 33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65" h="33828">
                  <a:moveTo>
                    <a:pt x="3383" y="13531"/>
                  </a:moveTo>
                  <a:cubicBezTo>
                    <a:pt x="3383" y="20297"/>
                    <a:pt x="0" y="27063"/>
                    <a:pt x="0" y="33828"/>
                  </a:cubicBezTo>
                  <a:cubicBezTo>
                    <a:pt x="3383" y="27063"/>
                    <a:pt x="3383" y="20297"/>
                    <a:pt x="6766" y="13531"/>
                  </a:cubicBezTo>
                  <a:cubicBezTo>
                    <a:pt x="6766" y="10149"/>
                    <a:pt x="6766" y="10149"/>
                    <a:pt x="6766" y="6766"/>
                  </a:cubicBezTo>
                  <a:cubicBezTo>
                    <a:pt x="6766" y="3383"/>
                    <a:pt x="6766" y="3383"/>
                    <a:pt x="6766" y="0"/>
                  </a:cubicBezTo>
                  <a:cubicBezTo>
                    <a:pt x="6766" y="0"/>
                    <a:pt x="3383" y="3383"/>
                    <a:pt x="3383" y="3383"/>
                  </a:cubicBezTo>
                  <a:cubicBezTo>
                    <a:pt x="3383" y="10149"/>
                    <a:pt x="3383" y="13531"/>
                    <a:pt x="3383" y="13531"/>
                  </a:cubicBezTo>
                  <a:close/>
                </a:path>
              </a:pathLst>
            </a:custGeom>
            <a:grpFill/>
            <a:ln w="33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7" name="任意多边形: 形状 286">
              <a:extLst>
                <a:ext uri="{FF2B5EF4-FFF2-40B4-BE49-F238E27FC236}">
                  <a16:creationId xmlns:a16="http://schemas.microsoft.com/office/drawing/2014/main" id="{3D6A7E6D-4E86-27C7-77B1-30979BE90CA1}"/>
                </a:ext>
              </a:extLst>
            </p:cNvPr>
            <p:cNvSpPr/>
            <p:nvPr/>
          </p:nvSpPr>
          <p:spPr>
            <a:xfrm>
              <a:off x="15095906" y="1250179"/>
              <a:ext cx="54125" cy="50742"/>
            </a:xfrm>
            <a:custGeom>
              <a:avLst/>
              <a:gdLst>
                <a:gd name="connsiteX0" fmla="*/ 23680 w 54125"/>
                <a:gd name="connsiteY0" fmla="*/ 10149 h 50742"/>
                <a:gd name="connsiteX1" fmla="*/ 13531 w 54125"/>
                <a:gd name="connsiteY1" fmla="*/ 3383 h 50742"/>
                <a:gd name="connsiteX2" fmla="*/ 0 w 54125"/>
                <a:gd name="connsiteY2" fmla="*/ 0 h 50742"/>
                <a:gd name="connsiteX3" fmla="*/ 10149 w 54125"/>
                <a:gd name="connsiteY3" fmla="*/ 6766 h 50742"/>
                <a:gd name="connsiteX4" fmla="*/ 20297 w 54125"/>
                <a:gd name="connsiteY4" fmla="*/ 13531 h 50742"/>
                <a:gd name="connsiteX5" fmla="*/ 54126 w 54125"/>
                <a:gd name="connsiteY5" fmla="*/ 50743 h 50742"/>
                <a:gd name="connsiteX6" fmla="*/ 23680 w 54125"/>
                <a:gd name="connsiteY6" fmla="*/ 10149 h 50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125" h="50742">
                  <a:moveTo>
                    <a:pt x="23680" y="10149"/>
                  </a:moveTo>
                  <a:cubicBezTo>
                    <a:pt x="20297" y="6766"/>
                    <a:pt x="16914" y="6766"/>
                    <a:pt x="13531" y="3383"/>
                  </a:cubicBezTo>
                  <a:cubicBezTo>
                    <a:pt x="10149" y="0"/>
                    <a:pt x="6766" y="0"/>
                    <a:pt x="0" y="0"/>
                  </a:cubicBezTo>
                  <a:cubicBezTo>
                    <a:pt x="3383" y="0"/>
                    <a:pt x="6766" y="3383"/>
                    <a:pt x="10149" y="6766"/>
                  </a:cubicBezTo>
                  <a:cubicBezTo>
                    <a:pt x="13531" y="10149"/>
                    <a:pt x="16914" y="13531"/>
                    <a:pt x="20297" y="13531"/>
                  </a:cubicBezTo>
                  <a:cubicBezTo>
                    <a:pt x="33828" y="23680"/>
                    <a:pt x="43977" y="37211"/>
                    <a:pt x="54126" y="50743"/>
                  </a:cubicBezTo>
                  <a:cubicBezTo>
                    <a:pt x="43977" y="37211"/>
                    <a:pt x="37211" y="23680"/>
                    <a:pt x="23680" y="10149"/>
                  </a:cubicBezTo>
                  <a:close/>
                </a:path>
              </a:pathLst>
            </a:custGeom>
            <a:grpFill/>
            <a:ln w="33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7564D72A-339B-77A0-D096-1B1B8C4C864B}"/>
                </a:ext>
              </a:extLst>
            </p:cNvPr>
            <p:cNvSpPr/>
            <p:nvPr/>
          </p:nvSpPr>
          <p:spPr>
            <a:xfrm>
              <a:off x="15122969" y="1277242"/>
              <a:ext cx="3382" cy="6765"/>
            </a:xfrm>
            <a:custGeom>
              <a:avLst/>
              <a:gdLst>
                <a:gd name="connsiteX0" fmla="*/ 3383 w 3382"/>
                <a:gd name="connsiteY0" fmla="*/ 6766 h 6765"/>
                <a:gd name="connsiteX1" fmla="*/ 0 w 3382"/>
                <a:gd name="connsiteY1" fmla="*/ 0 h 6765"/>
                <a:gd name="connsiteX2" fmla="*/ 0 w 3382"/>
                <a:gd name="connsiteY2" fmla="*/ 3383 h 6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82" h="6765">
                  <a:moveTo>
                    <a:pt x="3383" y="6766"/>
                  </a:moveTo>
                  <a:lnTo>
                    <a:pt x="0" y="0"/>
                  </a:lnTo>
                  <a:lnTo>
                    <a:pt x="0" y="3383"/>
                  </a:lnTo>
                  <a:close/>
                </a:path>
              </a:pathLst>
            </a:custGeom>
            <a:grpFill/>
            <a:ln w="33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9" name="任意多边形: 形状 288">
              <a:extLst>
                <a:ext uri="{FF2B5EF4-FFF2-40B4-BE49-F238E27FC236}">
                  <a16:creationId xmlns:a16="http://schemas.microsoft.com/office/drawing/2014/main" id="{D29B3E44-B5A9-C792-402E-66EC88A83433}"/>
                </a:ext>
              </a:extLst>
            </p:cNvPr>
            <p:cNvSpPr/>
            <p:nvPr/>
          </p:nvSpPr>
          <p:spPr>
            <a:xfrm>
              <a:off x="15122969" y="1277242"/>
              <a:ext cx="23679" cy="30445"/>
            </a:xfrm>
            <a:custGeom>
              <a:avLst/>
              <a:gdLst>
                <a:gd name="connsiteX0" fmla="*/ 6766 w 23679"/>
                <a:gd name="connsiteY0" fmla="*/ 6766 h 30445"/>
                <a:gd name="connsiteX1" fmla="*/ 0 w 23679"/>
                <a:gd name="connsiteY1" fmla="*/ 0 h 30445"/>
                <a:gd name="connsiteX2" fmla="*/ 0 w 23679"/>
                <a:gd name="connsiteY2" fmla="*/ 0 h 30445"/>
                <a:gd name="connsiteX3" fmla="*/ 3383 w 23679"/>
                <a:gd name="connsiteY3" fmla="*/ 3383 h 30445"/>
                <a:gd name="connsiteX4" fmla="*/ 0 w 23679"/>
                <a:gd name="connsiteY4" fmla="*/ 0 h 30445"/>
                <a:gd name="connsiteX5" fmla="*/ 0 w 23679"/>
                <a:gd name="connsiteY5" fmla="*/ 0 h 30445"/>
                <a:gd name="connsiteX6" fmla="*/ 0 w 23679"/>
                <a:gd name="connsiteY6" fmla="*/ 0 h 30445"/>
                <a:gd name="connsiteX7" fmla="*/ 0 w 23679"/>
                <a:gd name="connsiteY7" fmla="*/ 0 h 30445"/>
                <a:gd name="connsiteX8" fmla="*/ 3383 w 23679"/>
                <a:gd name="connsiteY8" fmla="*/ 6766 h 30445"/>
                <a:gd name="connsiteX9" fmla="*/ 23680 w 23679"/>
                <a:gd name="connsiteY9" fmla="*/ 30446 h 30445"/>
                <a:gd name="connsiteX10" fmla="*/ 6766 w 23679"/>
                <a:gd name="connsiteY10" fmla="*/ 6766 h 30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679" h="30445">
                  <a:moveTo>
                    <a:pt x="6766" y="6766"/>
                  </a:moveTo>
                  <a:cubicBezTo>
                    <a:pt x="3383" y="3383"/>
                    <a:pt x="3383" y="3383"/>
                    <a:pt x="0" y="0"/>
                  </a:cubicBezTo>
                  <a:lnTo>
                    <a:pt x="0" y="0"/>
                  </a:lnTo>
                  <a:lnTo>
                    <a:pt x="3383" y="3383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3383"/>
                    <a:pt x="3383" y="6766"/>
                    <a:pt x="3383" y="6766"/>
                  </a:cubicBezTo>
                  <a:cubicBezTo>
                    <a:pt x="10149" y="13531"/>
                    <a:pt x="16914" y="23680"/>
                    <a:pt x="23680" y="30446"/>
                  </a:cubicBezTo>
                  <a:cubicBezTo>
                    <a:pt x="16914" y="27063"/>
                    <a:pt x="13531" y="16914"/>
                    <a:pt x="6766" y="6766"/>
                  </a:cubicBezTo>
                  <a:close/>
                </a:path>
              </a:pathLst>
            </a:custGeom>
            <a:grpFill/>
            <a:ln w="33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B21E7DFC-35A1-178E-C05F-5929A5DF839D}"/>
                </a:ext>
              </a:extLst>
            </p:cNvPr>
            <p:cNvSpPr/>
            <p:nvPr/>
          </p:nvSpPr>
          <p:spPr>
            <a:xfrm>
              <a:off x="14666284" y="1402407"/>
              <a:ext cx="10148" cy="40594"/>
            </a:xfrm>
            <a:custGeom>
              <a:avLst/>
              <a:gdLst>
                <a:gd name="connsiteX0" fmla="*/ 0 w 10148"/>
                <a:gd name="connsiteY0" fmla="*/ 40594 h 40594"/>
                <a:gd name="connsiteX1" fmla="*/ 10149 w 10148"/>
                <a:gd name="connsiteY1" fmla="*/ 20297 h 40594"/>
                <a:gd name="connsiteX2" fmla="*/ 10149 w 10148"/>
                <a:gd name="connsiteY2" fmla="*/ 0 h 40594"/>
                <a:gd name="connsiteX3" fmla="*/ 10149 w 10148"/>
                <a:gd name="connsiteY3" fmla="*/ 3383 h 40594"/>
                <a:gd name="connsiteX4" fmla="*/ 0 w 10148"/>
                <a:gd name="connsiteY4" fmla="*/ 40594 h 40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48" h="40594">
                  <a:moveTo>
                    <a:pt x="0" y="40594"/>
                  </a:moveTo>
                  <a:cubicBezTo>
                    <a:pt x="3383" y="33828"/>
                    <a:pt x="6766" y="27063"/>
                    <a:pt x="10149" y="20297"/>
                  </a:cubicBezTo>
                  <a:cubicBezTo>
                    <a:pt x="10149" y="13531"/>
                    <a:pt x="10149" y="6766"/>
                    <a:pt x="10149" y="0"/>
                  </a:cubicBezTo>
                  <a:cubicBezTo>
                    <a:pt x="10149" y="0"/>
                    <a:pt x="10149" y="3383"/>
                    <a:pt x="10149" y="3383"/>
                  </a:cubicBezTo>
                  <a:cubicBezTo>
                    <a:pt x="3383" y="20297"/>
                    <a:pt x="3383" y="30446"/>
                    <a:pt x="0" y="40594"/>
                  </a:cubicBezTo>
                  <a:close/>
                </a:path>
              </a:pathLst>
            </a:custGeom>
            <a:grpFill/>
            <a:ln w="33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1" name="任意多边形: 形状 290">
              <a:extLst>
                <a:ext uri="{FF2B5EF4-FFF2-40B4-BE49-F238E27FC236}">
                  <a16:creationId xmlns:a16="http://schemas.microsoft.com/office/drawing/2014/main" id="{C86D0FEB-77C0-E2D0-A662-70FD15F78192}"/>
                </a:ext>
              </a:extLst>
            </p:cNvPr>
            <p:cNvSpPr/>
            <p:nvPr/>
          </p:nvSpPr>
          <p:spPr>
            <a:xfrm>
              <a:off x="14265222" y="786415"/>
              <a:ext cx="1348258" cy="957659"/>
            </a:xfrm>
            <a:custGeom>
              <a:avLst/>
              <a:gdLst>
                <a:gd name="connsiteX0" fmla="*/ 96605 w 1348258"/>
                <a:gd name="connsiteY0" fmla="*/ 480678 h 957659"/>
                <a:gd name="connsiteX1" fmla="*/ 59394 w 1348258"/>
                <a:gd name="connsiteY1" fmla="*/ 494210 h 957659"/>
                <a:gd name="connsiteX2" fmla="*/ 157497 w 1348258"/>
                <a:gd name="connsiteY2" fmla="*/ 636289 h 957659"/>
                <a:gd name="connsiteX3" fmla="*/ 147348 w 1348258"/>
                <a:gd name="connsiteY3" fmla="*/ 653204 h 957659"/>
                <a:gd name="connsiteX4" fmla="*/ 218388 w 1348258"/>
                <a:gd name="connsiteY4" fmla="*/ 774986 h 957659"/>
                <a:gd name="connsiteX5" fmla="*/ 215005 w 1348258"/>
                <a:gd name="connsiteY5" fmla="*/ 751306 h 957659"/>
                <a:gd name="connsiteX6" fmla="*/ 201474 w 1348258"/>
                <a:gd name="connsiteY6" fmla="*/ 731009 h 957659"/>
                <a:gd name="connsiteX7" fmla="*/ 187942 w 1348258"/>
                <a:gd name="connsiteY7" fmla="*/ 700563 h 957659"/>
                <a:gd name="connsiteX8" fmla="*/ 181177 w 1348258"/>
                <a:gd name="connsiteY8" fmla="*/ 670118 h 957659"/>
                <a:gd name="connsiteX9" fmla="*/ 177794 w 1348258"/>
                <a:gd name="connsiteY9" fmla="*/ 636289 h 957659"/>
                <a:gd name="connsiteX10" fmla="*/ 184559 w 1348258"/>
                <a:gd name="connsiteY10" fmla="*/ 605844 h 957659"/>
                <a:gd name="connsiteX11" fmla="*/ 191325 w 1348258"/>
                <a:gd name="connsiteY11" fmla="*/ 592312 h 957659"/>
                <a:gd name="connsiteX12" fmla="*/ 201474 w 1348258"/>
                <a:gd name="connsiteY12" fmla="*/ 578781 h 957659"/>
                <a:gd name="connsiteX13" fmla="*/ 191325 w 1348258"/>
                <a:gd name="connsiteY13" fmla="*/ 592312 h 957659"/>
                <a:gd name="connsiteX14" fmla="*/ 184559 w 1348258"/>
                <a:gd name="connsiteY14" fmla="*/ 605844 h 957659"/>
                <a:gd name="connsiteX15" fmla="*/ 181177 w 1348258"/>
                <a:gd name="connsiteY15" fmla="*/ 636289 h 957659"/>
                <a:gd name="connsiteX16" fmla="*/ 181177 w 1348258"/>
                <a:gd name="connsiteY16" fmla="*/ 666735 h 957659"/>
                <a:gd name="connsiteX17" fmla="*/ 187942 w 1348258"/>
                <a:gd name="connsiteY17" fmla="*/ 697181 h 957659"/>
                <a:gd name="connsiteX18" fmla="*/ 201474 w 1348258"/>
                <a:gd name="connsiteY18" fmla="*/ 727626 h 957659"/>
                <a:gd name="connsiteX19" fmla="*/ 215005 w 1348258"/>
                <a:gd name="connsiteY19" fmla="*/ 747923 h 957659"/>
                <a:gd name="connsiteX20" fmla="*/ 211622 w 1348258"/>
                <a:gd name="connsiteY20" fmla="*/ 731009 h 957659"/>
                <a:gd name="connsiteX21" fmla="*/ 215005 w 1348258"/>
                <a:gd name="connsiteY21" fmla="*/ 751306 h 957659"/>
                <a:gd name="connsiteX22" fmla="*/ 218388 w 1348258"/>
                <a:gd name="connsiteY22" fmla="*/ 758072 h 957659"/>
                <a:gd name="connsiteX23" fmla="*/ 215005 w 1348258"/>
                <a:gd name="connsiteY23" fmla="*/ 754689 h 957659"/>
                <a:gd name="connsiteX24" fmla="*/ 248833 w 1348258"/>
                <a:gd name="connsiteY24" fmla="*/ 815580 h 957659"/>
                <a:gd name="connsiteX25" fmla="*/ 245451 w 1348258"/>
                <a:gd name="connsiteY25" fmla="*/ 774986 h 957659"/>
                <a:gd name="connsiteX26" fmla="*/ 323256 w 1348258"/>
                <a:gd name="connsiteY26" fmla="*/ 839260 h 957659"/>
                <a:gd name="connsiteX27" fmla="*/ 299576 w 1348258"/>
                <a:gd name="connsiteY27" fmla="*/ 774986 h 957659"/>
                <a:gd name="connsiteX28" fmla="*/ 367233 w 1348258"/>
                <a:gd name="connsiteY28" fmla="*/ 876472 h 957659"/>
                <a:gd name="connsiteX29" fmla="*/ 333405 w 1348258"/>
                <a:gd name="connsiteY29" fmla="*/ 866323 h 957659"/>
                <a:gd name="connsiteX30" fmla="*/ 441656 w 1348258"/>
                <a:gd name="connsiteY30" fmla="*/ 913683 h 957659"/>
                <a:gd name="connsiteX31" fmla="*/ 384147 w 1348258"/>
                <a:gd name="connsiteY31" fmla="*/ 920449 h 957659"/>
                <a:gd name="connsiteX32" fmla="*/ 478867 w 1348258"/>
                <a:gd name="connsiteY32" fmla="*/ 937363 h 957659"/>
                <a:gd name="connsiteX33" fmla="*/ 424742 w 1348258"/>
                <a:gd name="connsiteY33" fmla="*/ 798666 h 957659"/>
                <a:gd name="connsiteX34" fmla="*/ 407827 w 1348258"/>
                <a:gd name="connsiteY34" fmla="*/ 714095 h 957659"/>
                <a:gd name="connsiteX35" fmla="*/ 407827 w 1348258"/>
                <a:gd name="connsiteY35" fmla="*/ 643055 h 957659"/>
                <a:gd name="connsiteX36" fmla="*/ 394296 w 1348258"/>
                <a:gd name="connsiteY36" fmla="*/ 697181 h 957659"/>
                <a:gd name="connsiteX37" fmla="*/ 394296 w 1348258"/>
                <a:gd name="connsiteY37" fmla="*/ 754689 h 957659"/>
                <a:gd name="connsiteX38" fmla="*/ 404444 w 1348258"/>
                <a:gd name="connsiteY38" fmla="*/ 808815 h 957659"/>
                <a:gd name="connsiteX39" fmla="*/ 394296 w 1348258"/>
                <a:gd name="connsiteY39" fmla="*/ 754689 h 957659"/>
                <a:gd name="connsiteX40" fmla="*/ 394296 w 1348258"/>
                <a:gd name="connsiteY40" fmla="*/ 700563 h 957659"/>
                <a:gd name="connsiteX41" fmla="*/ 384147 w 1348258"/>
                <a:gd name="connsiteY41" fmla="*/ 744541 h 957659"/>
                <a:gd name="connsiteX42" fmla="*/ 380764 w 1348258"/>
                <a:gd name="connsiteY42" fmla="*/ 778369 h 957659"/>
                <a:gd name="connsiteX43" fmla="*/ 384147 w 1348258"/>
                <a:gd name="connsiteY43" fmla="*/ 812197 h 957659"/>
                <a:gd name="connsiteX44" fmla="*/ 380764 w 1348258"/>
                <a:gd name="connsiteY44" fmla="*/ 778369 h 957659"/>
                <a:gd name="connsiteX45" fmla="*/ 380764 w 1348258"/>
                <a:gd name="connsiteY45" fmla="*/ 744541 h 957659"/>
                <a:gd name="connsiteX46" fmla="*/ 394296 w 1348258"/>
                <a:gd name="connsiteY46" fmla="*/ 676884 h 957659"/>
                <a:gd name="connsiteX47" fmla="*/ 404444 w 1348258"/>
                <a:gd name="connsiteY47" fmla="*/ 629524 h 957659"/>
                <a:gd name="connsiteX48" fmla="*/ 404444 w 1348258"/>
                <a:gd name="connsiteY48" fmla="*/ 632907 h 957659"/>
                <a:gd name="connsiteX49" fmla="*/ 404444 w 1348258"/>
                <a:gd name="connsiteY49" fmla="*/ 629524 h 957659"/>
                <a:gd name="connsiteX50" fmla="*/ 404444 w 1348258"/>
                <a:gd name="connsiteY50" fmla="*/ 622758 h 957659"/>
                <a:gd name="connsiteX51" fmla="*/ 404444 w 1348258"/>
                <a:gd name="connsiteY51" fmla="*/ 622758 h 957659"/>
                <a:gd name="connsiteX52" fmla="*/ 394296 w 1348258"/>
                <a:gd name="connsiteY52" fmla="*/ 555101 h 957659"/>
                <a:gd name="connsiteX53" fmla="*/ 512696 w 1348258"/>
                <a:gd name="connsiteY53" fmla="*/ 470530 h 957659"/>
                <a:gd name="connsiteX54" fmla="*/ 607415 w 1348258"/>
                <a:gd name="connsiteY54" fmla="*/ 450233 h 957659"/>
                <a:gd name="connsiteX55" fmla="*/ 759644 w 1348258"/>
                <a:gd name="connsiteY55" fmla="*/ 345364 h 957659"/>
                <a:gd name="connsiteX56" fmla="*/ 752878 w 1348258"/>
                <a:gd name="connsiteY56" fmla="*/ 409639 h 957659"/>
                <a:gd name="connsiteX57" fmla="*/ 783323 w 1348258"/>
                <a:gd name="connsiteY57" fmla="*/ 348747 h 957659"/>
                <a:gd name="connsiteX58" fmla="*/ 864512 w 1348258"/>
                <a:gd name="connsiteY58" fmla="*/ 402873 h 957659"/>
                <a:gd name="connsiteX59" fmla="*/ 932169 w 1348258"/>
                <a:gd name="connsiteY59" fmla="*/ 456998 h 957659"/>
                <a:gd name="connsiteX60" fmla="*/ 867895 w 1348258"/>
                <a:gd name="connsiteY60" fmla="*/ 433318 h 957659"/>
                <a:gd name="connsiteX61" fmla="*/ 925403 w 1348258"/>
                <a:gd name="connsiteY61" fmla="*/ 497593 h 957659"/>
                <a:gd name="connsiteX62" fmla="*/ 901723 w 1348258"/>
                <a:gd name="connsiteY62" fmla="*/ 504358 h 957659"/>
                <a:gd name="connsiteX63" fmla="*/ 952466 w 1348258"/>
                <a:gd name="connsiteY63" fmla="*/ 528038 h 957659"/>
                <a:gd name="connsiteX64" fmla="*/ 938934 w 1348258"/>
                <a:gd name="connsiteY64" fmla="*/ 551718 h 957659"/>
                <a:gd name="connsiteX65" fmla="*/ 965997 w 1348258"/>
                <a:gd name="connsiteY65" fmla="*/ 653204 h 957659"/>
                <a:gd name="connsiteX66" fmla="*/ 976146 w 1348258"/>
                <a:gd name="connsiteY66" fmla="*/ 714095 h 957659"/>
                <a:gd name="connsiteX67" fmla="*/ 986294 w 1348258"/>
                <a:gd name="connsiteY67" fmla="*/ 656586 h 957659"/>
                <a:gd name="connsiteX68" fmla="*/ 1053951 w 1348258"/>
                <a:gd name="connsiteY68" fmla="*/ 687032 h 957659"/>
                <a:gd name="connsiteX69" fmla="*/ 1053951 w 1348258"/>
                <a:gd name="connsiteY69" fmla="*/ 741158 h 957659"/>
                <a:gd name="connsiteX70" fmla="*/ 976146 w 1348258"/>
                <a:gd name="connsiteY70" fmla="*/ 846026 h 957659"/>
                <a:gd name="connsiteX71" fmla="*/ 965997 w 1348258"/>
                <a:gd name="connsiteY71" fmla="*/ 957660 h 957659"/>
                <a:gd name="connsiteX72" fmla="*/ 1013357 w 1348258"/>
                <a:gd name="connsiteY72" fmla="*/ 913683 h 957659"/>
                <a:gd name="connsiteX73" fmla="*/ 1141905 w 1348258"/>
                <a:gd name="connsiteY73" fmla="*/ 805432 h 957659"/>
                <a:gd name="connsiteX74" fmla="*/ 1141905 w 1348258"/>
                <a:gd name="connsiteY74" fmla="*/ 846026 h 957659"/>
                <a:gd name="connsiteX75" fmla="*/ 1226477 w 1348258"/>
                <a:gd name="connsiteY75" fmla="*/ 744541 h 957659"/>
                <a:gd name="connsiteX76" fmla="*/ 1280602 w 1348258"/>
                <a:gd name="connsiteY76" fmla="*/ 676884 h 957659"/>
                <a:gd name="connsiteX77" fmla="*/ 1219711 w 1348258"/>
                <a:gd name="connsiteY77" fmla="*/ 714095 h 957659"/>
                <a:gd name="connsiteX78" fmla="*/ 1307665 w 1348258"/>
                <a:gd name="connsiteY78" fmla="*/ 605844 h 957659"/>
                <a:gd name="connsiteX79" fmla="*/ 1307665 w 1348258"/>
                <a:gd name="connsiteY79" fmla="*/ 575398 h 957659"/>
                <a:gd name="connsiteX80" fmla="*/ 1287368 w 1348258"/>
                <a:gd name="connsiteY80" fmla="*/ 548335 h 957659"/>
                <a:gd name="connsiteX81" fmla="*/ 1344876 w 1348258"/>
                <a:gd name="connsiteY81" fmla="*/ 392724 h 957659"/>
                <a:gd name="connsiteX82" fmla="*/ 1334728 w 1348258"/>
                <a:gd name="connsiteY82" fmla="*/ 409639 h 957659"/>
                <a:gd name="connsiteX83" fmla="*/ 1331345 w 1348258"/>
                <a:gd name="connsiteY83" fmla="*/ 382576 h 957659"/>
                <a:gd name="connsiteX84" fmla="*/ 1348259 w 1348258"/>
                <a:gd name="connsiteY84" fmla="*/ 308153 h 957659"/>
                <a:gd name="connsiteX85" fmla="*/ 1324579 w 1348258"/>
                <a:gd name="connsiteY85" fmla="*/ 335216 h 957659"/>
                <a:gd name="connsiteX86" fmla="*/ 1280602 w 1348258"/>
                <a:gd name="connsiteY86" fmla="*/ 169456 h 957659"/>
                <a:gd name="connsiteX87" fmla="*/ 1280602 w 1348258"/>
                <a:gd name="connsiteY87" fmla="*/ 182988 h 957659"/>
                <a:gd name="connsiteX88" fmla="*/ 1267071 w 1348258"/>
                <a:gd name="connsiteY88" fmla="*/ 182988 h 957659"/>
                <a:gd name="connsiteX89" fmla="*/ 1280602 w 1348258"/>
                <a:gd name="connsiteY89" fmla="*/ 210051 h 957659"/>
                <a:gd name="connsiteX90" fmla="*/ 1280602 w 1348258"/>
                <a:gd name="connsiteY90" fmla="*/ 213433 h 957659"/>
                <a:gd name="connsiteX91" fmla="*/ 1280602 w 1348258"/>
                <a:gd name="connsiteY91" fmla="*/ 216816 h 957659"/>
                <a:gd name="connsiteX92" fmla="*/ 1283985 w 1348258"/>
                <a:gd name="connsiteY92" fmla="*/ 223582 h 957659"/>
                <a:gd name="connsiteX93" fmla="*/ 1290751 w 1348258"/>
                <a:gd name="connsiteY93" fmla="*/ 233730 h 957659"/>
                <a:gd name="connsiteX94" fmla="*/ 1290751 w 1348258"/>
                <a:gd name="connsiteY94" fmla="*/ 237113 h 957659"/>
                <a:gd name="connsiteX95" fmla="*/ 1290751 w 1348258"/>
                <a:gd name="connsiteY95" fmla="*/ 240496 h 957659"/>
                <a:gd name="connsiteX96" fmla="*/ 1290751 w 1348258"/>
                <a:gd name="connsiteY96" fmla="*/ 247262 h 957659"/>
                <a:gd name="connsiteX97" fmla="*/ 1290751 w 1348258"/>
                <a:gd name="connsiteY97" fmla="*/ 254028 h 957659"/>
                <a:gd name="connsiteX98" fmla="*/ 1290751 w 1348258"/>
                <a:gd name="connsiteY98" fmla="*/ 260793 h 957659"/>
                <a:gd name="connsiteX99" fmla="*/ 1290751 w 1348258"/>
                <a:gd name="connsiteY99" fmla="*/ 267559 h 957659"/>
                <a:gd name="connsiteX100" fmla="*/ 1287368 w 1348258"/>
                <a:gd name="connsiteY100" fmla="*/ 301387 h 957659"/>
                <a:gd name="connsiteX101" fmla="*/ 1270454 w 1348258"/>
                <a:gd name="connsiteY101" fmla="*/ 365662 h 957659"/>
                <a:gd name="connsiteX102" fmla="*/ 1280602 w 1348258"/>
                <a:gd name="connsiteY102" fmla="*/ 301387 h 957659"/>
                <a:gd name="connsiteX103" fmla="*/ 1283985 w 1348258"/>
                <a:gd name="connsiteY103" fmla="*/ 267559 h 957659"/>
                <a:gd name="connsiteX104" fmla="*/ 1283985 w 1348258"/>
                <a:gd name="connsiteY104" fmla="*/ 260793 h 957659"/>
                <a:gd name="connsiteX105" fmla="*/ 1283985 w 1348258"/>
                <a:gd name="connsiteY105" fmla="*/ 254028 h 957659"/>
                <a:gd name="connsiteX106" fmla="*/ 1290751 w 1348258"/>
                <a:gd name="connsiteY106" fmla="*/ 250645 h 957659"/>
                <a:gd name="connsiteX107" fmla="*/ 1290751 w 1348258"/>
                <a:gd name="connsiteY107" fmla="*/ 243879 h 957659"/>
                <a:gd name="connsiteX108" fmla="*/ 1290751 w 1348258"/>
                <a:gd name="connsiteY108" fmla="*/ 240496 h 957659"/>
                <a:gd name="connsiteX109" fmla="*/ 1290751 w 1348258"/>
                <a:gd name="connsiteY109" fmla="*/ 237113 h 957659"/>
                <a:gd name="connsiteX110" fmla="*/ 1290751 w 1348258"/>
                <a:gd name="connsiteY110" fmla="*/ 230348 h 957659"/>
                <a:gd name="connsiteX111" fmla="*/ 1283985 w 1348258"/>
                <a:gd name="connsiteY111" fmla="*/ 216816 h 957659"/>
                <a:gd name="connsiteX112" fmla="*/ 1283985 w 1348258"/>
                <a:gd name="connsiteY112" fmla="*/ 213433 h 957659"/>
                <a:gd name="connsiteX113" fmla="*/ 1283985 w 1348258"/>
                <a:gd name="connsiteY113" fmla="*/ 210051 h 957659"/>
                <a:gd name="connsiteX114" fmla="*/ 1270454 w 1348258"/>
                <a:gd name="connsiteY114" fmla="*/ 182988 h 957659"/>
                <a:gd name="connsiteX115" fmla="*/ 1229859 w 1348258"/>
                <a:gd name="connsiteY115" fmla="*/ 145776 h 957659"/>
                <a:gd name="connsiteX116" fmla="*/ 1097928 w 1348258"/>
                <a:gd name="connsiteY116" fmla="*/ 20611 h 957659"/>
                <a:gd name="connsiteX117" fmla="*/ 1135140 w 1348258"/>
                <a:gd name="connsiteY117" fmla="*/ 61205 h 957659"/>
                <a:gd name="connsiteX118" fmla="*/ 999826 w 1348258"/>
                <a:gd name="connsiteY118" fmla="*/ 51057 h 957659"/>
                <a:gd name="connsiteX119" fmla="*/ 1077631 w 1348258"/>
                <a:gd name="connsiteY119" fmla="*/ 74737 h 957659"/>
                <a:gd name="connsiteX120" fmla="*/ 915255 w 1348258"/>
                <a:gd name="connsiteY120" fmla="*/ 20611 h 957659"/>
                <a:gd name="connsiteX121" fmla="*/ 884809 w 1348258"/>
                <a:gd name="connsiteY121" fmla="*/ 44291 h 957659"/>
                <a:gd name="connsiteX122" fmla="*/ 769792 w 1348258"/>
                <a:gd name="connsiteY122" fmla="*/ 40908 h 957659"/>
                <a:gd name="connsiteX123" fmla="*/ 800238 w 1348258"/>
                <a:gd name="connsiteY123" fmla="*/ 47674 h 957659"/>
                <a:gd name="connsiteX124" fmla="*/ 769792 w 1348258"/>
                <a:gd name="connsiteY124" fmla="*/ 64588 h 957659"/>
                <a:gd name="connsiteX125" fmla="*/ 739346 w 1348258"/>
                <a:gd name="connsiteY125" fmla="*/ 30760 h 957659"/>
                <a:gd name="connsiteX126" fmla="*/ 725815 w 1348258"/>
                <a:gd name="connsiteY126" fmla="*/ 57822 h 957659"/>
                <a:gd name="connsiteX127" fmla="*/ 546524 w 1348258"/>
                <a:gd name="connsiteY127" fmla="*/ 61205 h 957659"/>
                <a:gd name="connsiteX128" fmla="*/ 566821 w 1348258"/>
                <a:gd name="connsiteY128" fmla="*/ 81502 h 957659"/>
                <a:gd name="connsiteX129" fmla="*/ 272513 w 1348258"/>
                <a:gd name="connsiteY129" fmla="*/ 40908 h 957659"/>
                <a:gd name="connsiteX130" fmla="*/ 532993 w 1348258"/>
                <a:gd name="connsiteY130" fmla="*/ 88268 h 957659"/>
                <a:gd name="connsiteX131" fmla="*/ 343553 w 1348258"/>
                <a:gd name="connsiteY131" fmla="*/ 64588 h 957659"/>
                <a:gd name="connsiteX132" fmla="*/ 319873 w 1348258"/>
                <a:gd name="connsiteY132" fmla="*/ 128862 h 957659"/>
                <a:gd name="connsiteX133" fmla="*/ 296193 w 1348258"/>
                <a:gd name="connsiteY133" fmla="*/ 111948 h 957659"/>
                <a:gd name="connsiteX134" fmla="*/ 323256 w 1348258"/>
                <a:gd name="connsiteY134" fmla="*/ 179605 h 957659"/>
                <a:gd name="connsiteX135" fmla="*/ 272513 w 1348258"/>
                <a:gd name="connsiteY135" fmla="*/ 196519 h 957659"/>
                <a:gd name="connsiteX136" fmla="*/ 167645 w 1348258"/>
                <a:gd name="connsiteY136" fmla="*/ 233730 h 957659"/>
                <a:gd name="connsiteX137" fmla="*/ 208239 w 1348258"/>
                <a:gd name="connsiteY137" fmla="*/ 206668 h 957659"/>
                <a:gd name="connsiteX138" fmla="*/ 86457 w 1348258"/>
                <a:gd name="connsiteY138" fmla="*/ 291239 h 957659"/>
                <a:gd name="connsiteX139" fmla="*/ 103371 w 1348258"/>
                <a:gd name="connsiteY139" fmla="*/ 335216 h 957659"/>
                <a:gd name="connsiteX140" fmla="*/ 52628 w 1348258"/>
                <a:gd name="connsiteY140" fmla="*/ 446850 h 957659"/>
                <a:gd name="connsiteX141" fmla="*/ 1886 w 1348258"/>
                <a:gd name="connsiteY141" fmla="*/ 406256 h 957659"/>
                <a:gd name="connsiteX142" fmla="*/ 96605 w 1348258"/>
                <a:gd name="connsiteY142" fmla="*/ 480678 h 957659"/>
                <a:gd name="connsiteX143" fmla="*/ 211622 w 1348258"/>
                <a:gd name="connsiteY143" fmla="*/ 714095 h 957659"/>
                <a:gd name="connsiteX144" fmla="*/ 191325 w 1348258"/>
                <a:gd name="connsiteY144" fmla="*/ 670118 h 957659"/>
                <a:gd name="connsiteX145" fmla="*/ 191325 w 1348258"/>
                <a:gd name="connsiteY145" fmla="*/ 646438 h 957659"/>
                <a:gd name="connsiteX146" fmla="*/ 201474 w 1348258"/>
                <a:gd name="connsiteY146" fmla="*/ 626141 h 957659"/>
                <a:gd name="connsiteX147" fmla="*/ 194708 w 1348258"/>
                <a:gd name="connsiteY147" fmla="*/ 646438 h 957659"/>
                <a:gd name="connsiteX148" fmla="*/ 198091 w 1348258"/>
                <a:gd name="connsiteY148" fmla="*/ 670118 h 957659"/>
                <a:gd name="connsiteX149" fmla="*/ 211622 w 1348258"/>
                <a:gd name="connsiteY149" fmla="*/ 714095 h 957659"/>
                <a:gd name="connsiteX150" fmla="*/ 238685 w 1348258"/>
                <a:gd name="connsiteY150" fmla="*/ 751306 h 957659"/>
                <a:gd name="connsiteX151" fmla="*/ 211622 w 1348258"/>
                <a:gd name="connsiteY151" fmla="*/ 714095 h 957659"/>
                <a:gd name="connsiteX152" fmla="*/ 265748 w 1348258"/>
                <a:gd name="connsiteY152" fmla="*/ 764838 h 957659"/>
                <a:gd name="connsiteX153" fmla="*/ 245451 w 1348258"/>
                <a:gd name="connsiteY153" fmla="*/ 737775 h 957659"/>
                <a:gd name="connsiteX154" fmla="*/ 228536 w 1348258"/>
                <a:gd name="connsiteY154" fmla="*/ 717478 h 957659"/>
                <a:gd name="connsiteX155" fmla="*/ 208239 w 1348258"/>
                <a:gd name="connsiteY155" fmla="*/ 680266 h 957659"/>
                <a:gd name="connsiteX156" fmla="*/ 208239 w 1348258"/>
                <a:gd name="connsiteY156" fmla="*/ 659969 h 957659"/>
                <a:gd name="connsiteX157" fmla="*/ 215005 w 1348258"/>
                <a:gd name="connsiteY157" fmla="*/ 639672 h 957659"/>
                <a:gd name="connsiteX158" fmla="*/ 211622 w 1348258"/>
                <a:gd name="connsiteY158" fmla="*/ 659969 h 957659"/>
                <a:gd name="connsiteX159" fmla="*/ 215005 w 1348258"/>
                <a:gd name="connsiteY159" fmla="*/ 680266 h 957659"/>
                <a:gd name="connsiteX160" fmla="*/ 231919 w 1348258"/>
                <a:gd name="connsiteY160" fmla="*/ 717478 h 957659"/>
                <a:gd name="connsiteX161" fmla="*/ 238685 w 1348258"/>
                <a:gd name="connsiteY161" fmla="*/ 727626 h 957659"/>
                <a:gd name="connsiteX162" fmla="*/ 235302 w 1348258"/>
                <a:gd name="connsiteY162" fmla="*/ 720861 h 957659"/>
                <a:gd name="connsiteX163" fmla="*/ 225154 w 1348258"/>
                <a:gd name="connsiteY163" fmla="*/ 697181 h 957659"/>
                <a:gd name="connsiteX164" fmla="*/ 221771 w 1348258"/>
                <a:gd name="connsiteY164" fmla="*/ 670118 h 957659"/>
                <a:gd name="connsiteX165" fmla="*/ 228536 w 1348258"/>
                <a:gd name="connsiteY165" fmla="*/ 697181 h 957659"/>
                <a:gd name="connsiteX166" fmla="*/ 242068 w 1348258"/>
                <a:gd name="connsiteY166" fmla="*/ 720861 h 957659"/>
                <a:gd name="connsiteX167" fmla="*/ 265748 w 1348258"/>
                <a:gd name="connsiteY167" fmla="*/ 764838 h 957659"/>
                <a:gd name="connsiteX168" fmla="*/ 292810 w 1348258"/>
                <a:gd name="connsiteY168" fmla="*/ 812197 h 957659"/>
                <a:gd name="connsiteX169" fmla="*/ 265748 w 1348258"/>
                <a:gd name="connsiteY169" fmla="*/ 764838 h 957659"/>
                <a:gd name="connsiteX170" fmla="*/ 248833 w 1348258"/>
                <a:gd name="connsiteY170" fmla="*/ 626141 h 957659"/>
                <a:gd name="connsiteX171" fmla="*/ 252216 w 1348258"/>
                <a:gd name="connsiteY171" fmla="*/ 646438 h 957659"/>
                <a:gd name="connsiteX172" fmla="*/ 262365 w 1348258"/>
                <a:gd name="connsiteY172" fmla="*/ 666735 h 957659"/>
                <a:gd name="connsiteX173" fmla="*/ 248833 w 1348258"/>
                <a:gd name="connsiteY173" fmla="*/ 646438 h 957659"/>
                <a:gd name="connsiteX174" fmla="*/ 248833 w 1348258"/>
                <a:gd name="connsiteY174" fmla="*/ 626141 h 957659"/>
                <a:gd name="connsiteX175" fmla="*/ 248833 w 1348258"/>
                <a:gd name="connsiteY175" fmla="*/ 582164 h 957659"/>
                <a:gd name="connsiteX176" fmla="*/ 262365 w 1348258"/>
                <a:gd name="connsiteY176" fmla="*/ 561867 h 957659"/>
                <a:gd name="connsiteX177" fmla="*/ 282662 w 1348258"/>
                <a:gd name="connsiteY177" fmla="*/ 551718 h 957659"/>
                <a:gd name="connsiteX178" fmla="*/ 265748 w 1348258"/>
                <a:gd name="connsiteY178" fmla="*/ 561867 h 957659"/>
                <a:gd name="connsiteX179" fmla="*/ 255599 w 1348258"/>
                <a:gd name="connsiteY179" fmla="*/ 582164 h 957659"/>
                <a:gd name="connsiteX180" fmla="*/ 248833 w 1348258"/>
                <a:gd name="connsiteY180" fmla="*/ 626141 h 957659"/>
                <a:gd name="connsiteX181" fmla="*/ 258982 w 1348258"/>
                <a:gd name="connsiteY181" fmla="*/ 548335 h 957659"/>
                <a:gd name="connsiteX182" fmla="*/ 258982 w 1348258"/>
                <a:gd name="connsiteY182" fmla="*/ 548335 h 957659"/>
                <a:gd name="connsiteX183" fmla="*/ 258982 w 1348258"/>
                <a:gd name="connsiteY183" fmla="*/ 548335 h 957659"/>
                <a:gd name="connsiteX184" fmla="*/ 258982 w 1348258"/>
                <a:gd name="connsiteY184" fmla="*/ 548335 h 957659"/>
                <a:gd name="connsiteX185" fmla="*/ 258982 w 1348258"/>
                <a:gd name="connsiteY185" fmla="*/ 548335 h 957659"/>
                <a:gd name="connsiteX186" fmla="*/ 245451 w 1348258"/>
                <a:gd name="connsiteY186" fmla="*/ 575398 h 957659"/>
                <a:gd name="connsiteX187" fmla="*/ 238685 w 1348258"/>
                <a:gd name="connsiteY187" fmla="*/ 612609 h 957659"/>
                <a:gd name="connsiteX188" fmla="*/ 238685 w 1348258"/>
                <a:gd name="connsiteY188" fmla="*/ 632907 h 957659"/>
                <a:gd name="connsiteX189" fmla="*/ 245451 w 1348258"/>
                <a:gd name="connsiteY189" fmla="*/ 649821 h 957659"/>
                <a:gd name="connsiteX190" fmla="*/ 238685 w 1348258"/>
                <a:gd name="connsiteY190" fmla="*/ 632907 h 957659"/>
                <a:gd name="connsiteX191" fmla="*/ 235302 w 1348258"/>
                <a:gd name="connsiteY191" fmla="*/ 612609 h 957659"/>
                <a:gd name="connsiteX192" fmla="*/ 238685 w 1348258"/>
                <a:gd name="connsiteY192" fmla="*/ 575398 h 957659"/>
                <a:gd name="connsiteX193" fmla="*/ 258982 w 1348258"/>
                <a:gd name="connsiteY193" fmla="*/ 548335 h 957659"/>
                <a:gd name="connsiteX194" fmla="*/ 258982 w 1348258"/>
                <a:gd name="connsiteY194" fmla="*/ 544953 h 957659"/>
                <a:gd name="connsiteX195" fmla="*/ 258982 w 1348258"/>
                <a:gd name="connsiteY195" fmla="*/ 544953 h 957659"/>
                <a:gd name="connsiteX196" fmla="*/ 258982 w 1348258"/>
                <a:gd name="connsiteY196" fmla="*/ 548335 h 957659"/>
                <a:gd name="connsiteX197" fmla="*/ 258982 w 1348258"/>
                <a:gd name="connsiteY197" fmla="*/ 548335 h 957659"/>
                <a:gd name="connsiteX198" fmla="*/ 269131 w 1348258"/>
                <a:gd name="connsiteY198" fmla="*/ 649821 h 957659"/>
                <a:gd name="connsiteX199" fmla="*/ 265748 w 1348258"/>
                <a:gd name="connsiteY199" fmla="*/ 626141 h 957659"/>
                <a:gd name="connsiteX200" fmla="*/ 265748 w 1348258"/>
                <a:gd name="connsiteY200" fmla="*/ 602461 h 957659"/>
                <a:gd name="connsiteX201" fmla="*/ 286045 w 1348258"/>
                <a:gd name="connsiteY201" fmla="*/ 558484 h 957659"/>
                <a:gd name="connsiteX202" fmla="*/ 269131 w 1348258"/>
                <a:gd name="connsiteY202" fmla="*/ 602461 h 957659"/>
                <a:gd name="connsiteX203" fmla="*/ 269131 w 1348258"/>
                <a:gd name="connsiteY203" fmla="*/ 626141 h 957659"/>
                <a:gd name="connsiteX204" fmla="*/ 269131 w 1348258"/>
                <a:gd name="connsiteY204" fmla="*/ 649821 h 957659"/>
                <a:gd name="connsiteX205" fmla="*/ 292810 w 1348258"/>
                <a:gd name="connsiteY205" fmla="*/ 693798 h 957659"/>
                <a:gd name="connsiteX206" fmla="*/ 269131 w 1348258"/>
                <a:gd name="connsiteY206" fmla="*/ 649821 h 957659"/>
                <a:gd name="connsiteX207" fmla="*/ 350319 w 1348258"/>
                <a:gd name="connsiteY207" fmla="*/ 829112 h 957659"/>
                <a:gd name="connsiteX208" fmla="*/ 330022 w 1348258"/>
                <a:gd name="connsiteY208" fmla="*/ 815580 h 957659"/>
                <a:gd name="connsiteX209" fmla="*/ 319873 w 1348258"/>
                <a:gd name="connsiteY209" fmla="*/ 791900 h 957659"/>
                <a:gd name="connsiteX210" fmla="*/ 316490 w 1348258"/>
                <a:gd name="connsiteY210" fmla="*/ 764838 h 957659"/>
                <a:gd name="connsiteX211" fmla="*/ 323256 w 1348258"/>
                <a:gd name="connsiteY211" fmla="*/ 714095 h 957659"/>
                <a:gd name="connsiteX212" fmla="*/ 340170 w 1348258"/>
                <a:gd name="connsiteY212" fmla="*/ 663352 h 957659"/>
                <a:gd name="connsiteX213" fmla="*/ 357085 w 1348258"/>
                <a:gd name="connsiteY213" fmla="*/ 615992 h 957659"/>
                <a:gd name="connsiteX214" fmla="*/ 353702 w 1348258"/>
                <a:gd name="connsiteY214" fmla="*/ 592312 h 957659"/>
                <a:gd name="connsiteX215" fmla="*/ 340170 w 1348258"/>
                <a:gd name="connsiteY215" fmla="*/ 572015 h 957659"/>
                <a:gd name="connsiteX216" fmla="*/ 357085 w 1348258"/>
                <a:gd name="connsiteY216" fmla="*/ 592312 h 957659"/>
                <a:gd name="connsiteX217" fmla="*/ 360467 w 1348258"/>
                <a:gd name="connsiteY217" fmla="*/ 619375 h 957659"/>
                <a:gd name="connsiteX218" fmla="*/ 353702 w 1348258"/>
                <a:gd name="connsiteY218" fmla="*/ 646438 h 957659"/>
                <a:gd name="connsiteX219" fmla="*/ 343553 w 1348258"/>
                <a:gd name="connsiteY219" fmla="*/ 666735 h 957659"/>
                <a:gd name="connsiteX220" fmla="*/ 326639 w 1348258"/>
                <a:gd name="connsiteY220" fmla="*/ 714095 h 957659"/>
                <a:gd name="connsiteX221" fmla="*/ 319873 w 1348258"/>
                <a:gd name="connsiteY221" fmla="*/ 764838 h 957659"/>
                <a:gd name="connsiteX222" fmla="*/ 323256 w 1348258"/>
                <a:gd name="connsiteY222" fmla="*/ 791900 h 957659"/>
                <a:gd name="connsiteX223" fmla="*/ 333405 w 1348258"/>
                <a:gd name="connsiteY223" fmla="*/ 815580 h 957659"/>
                <a:gd name="connsiteX224" fmla="*/ 350319 w 1348258"/>
                <a:gd name="connsiteY224" fmla="*/ 829112 h 957659"/>
                <a:gd name="connsiteX225" fmla="*/ 377382 w 1348258"/>
                <a:gd name="connsiteY225" fmla="*/ 832495 h 957659"/>
                <a:gd name="connsiteX226" fmla="*/ 350319 w 1348258"/>
                <a:gd name="connsiteY226" fmla="*/ 829112 h 957659"/>
                <a:gd name="connsiteX227" fmla="*/ 340170 w 1348258"/>
                <a:gd name="connsiteY227" fmla="*/ 778369 h 957659"/>
                <a:gd name="connsiteX228" fmla="*/ 353702 w 1348258"/>
                <a:gd name="connsiteY228" fmla="*/ 805432 h 957659"/>
                <a:gd name="connsiteX229" fmla="*/ 363850 w 1348258"/>
                <a:gd name="connsiteY229" fmla="*/ 815580 h 957659"/>
                <a:gd name="connsiteX230" fmla="*/ 370616 w 1348258"/>
                <a:gd name="connsiteY230" fmla="*/ 818963 h 957659"/>
                <a:gd name="connsiteX231" fmla="*/ 377382 w 1348258"/>
                <a:gd name="connsiteY231" fmla="*/ 818963 h 957659"/>
                <a:gd name="connsiteX232" fmla="*/ 370616 w 1348258"/>
                <a:gd name="connsiteY232" fmla="*/ 822346 h 957659"/>
                <a:gd name="connsiteX233" fmla="*/ 363850 w 1348258"/>
                <a:gd name="connsiteY233" fmla="*/ 822346 h 957659"/>
                <a:gd name="connsiteX234" fmla="*/ 350319 w 1348258"/>
                <a:gd name="connsiteY234" fmla="*/ 812197 h 957659"/>
                <a:gd name="connsiteX235" fmla="*/ 340170 w 1348258"/>
                <a:gd name="connsiteY235" fmla="*/ 778369 h 957659"/>
                <a:gd name="connsiteX236" fmla="*/ 336787 w 1348258"/>
                <a:gd name="connsiteY236" fmla="*/ 747923 h 957659"/>
                <a:gd name="connsiteX237" fmla="*/ 340170 w 1348258"/>
                <a:gd name="connsiteY237" fmla="*/ 778369 h 957659"/>
                <a:gd name="connsiteX238" fmla="*/ 424742 w 1348258"/>
                <a:gd name="connsiteY238" fmla="*/ 849409 h 957659"/>
                <a:gd name="connsiteX239" fmla="*/ 441656 w 1348258"/>
                <a:gd name="connsiteY239" fmla="*/ 866323 h 957659"/>
                <a:gd name="connsiteX240" fmla="*/ 455187 w 1348258"/>
                <a:gd name="connsiteY240" fmla="*/ 886620 h 957659"/>
                <a:gd name="connsiteX241" fmla="*/ 441656 w 1348258"/>
                <a:gd name="connsiteY241" fmla="*/ 869706 h 957659"/>
                <a:gd name="connsiteX242" fmla="*/ 424742 w 1348258"/>
                <a:gd name="connsiteY242" fmla="*/ 856174 h 957659"/>
                <a:gd name="connsiteX243" fmla="*/ 417976 w 1348258"/>
                <a:gd name="connsiteY243" fmla="*/ 846026 h 957659"/>
                <a:gd name="connsiteX244" fmla="*/ 414593 w 1348258"/>
                <a:gd name="connsiteY244" fmla="*/ 842643 h 957659"/>
                <a:gd name="connsiteX245" fmla="*/ 411210 w 1348258"/>
                <a:gd name="connsiteY245" fmla="*/ 839260 h 957659"/>
                <a:gd name="connsiteX246" fmla="*/ 411210 w 1348258"/>
                <a:gd name="connsiteY246" fmla="*/ 839260 h 957659"/>
                <a:gd name="connsiteX247" fmla="*/ 411210 w 1348258"/>
                <a:gd name="connsiteY247" fmla="*/ 839260 h 957659"/>
                <a:gd name="connsiteX248" fmla="*/ 411210 w 1348258"/>
                <a:gd name="connsiteY248" fmla="*/ 839260 h 957659"/>
                <a:gd name="connsiteX249" fmla="*/ 411210 w 1348258"/>
                <a:gd name="connsiteY249" fmla="*/ 839260 h 957659"/>
                <a:gd name="connsiteX250" fmla="*/ 411210 w 1348258"/>
                <a:gd name="connsiteY250" fmla="*/ 839260 h 957659"/>
                <a:gd name="connsiteX251" fmla="*/ 411210 w 1348258"/>
                <a:gd name="connsiteY251" fmla="*/ 839260 h 957659"/>
                <a:gd name="connsiteX252" fmla="*/ 414593 w 1348258"/>
                <a:gd name="connsiteY252" fmla="*/ 839260 h 957659"/>
                <a:gd name="connsiteX253" fmla="*/ 417976 w 1348258"/>
                <a:gd name="connsiteY253" fmla="*/ 842643 h 957659"/>
                <a:gd name="connsiteX254" fmla="*/ 424742 w 1348258"/>
                <a:gd name="connsiteY254" fmla="*/ 849409 h 957659"/>
                <a:gd name="connsiteX255" fmla="*/ 404444 w 1348258"/>
                <a:gd name="connsiteY255" fmla="*/ 764838 h 957659"/>
                <a:gd name="connsiteX256" fmla="*/ 397679 w 1348258"/>
                <a:gd name="connsiteY256" fmla="*/ 714095 h 957659"/>
                <a:gd name="connsiteX257" fmla="*/ 401062 w 1348258"/>
                <a:gd name="connsiteY257" fmla="*/ 687032 h 957659"/>
                <a:gd name="connsiteX258" fmla="*/ 407827 w 1348258"/>
                <a:gd name="connsiteY258" fmla="*/ 663352 h 957659"/>
                <a:gd name="connsiteX259" fmla="*/ 401062 w 1348258"/>
                <a:gd name="connsiteY259" fmla="*/ 687032 h 957659"/>
                <a:gd name="connsiteX260" fmla="*/ 401062 w 1348258"/>
                <a:gd name="connsiteY260" fmla="*/ 714095 h 957659"/>
                <a:gd name="connsiteX261" fmla="*/ 404444 w 1348258"/>
                <a:gd name="connsiteY261" fmla="*/ 764838 h 957659"/>
                <a:gd name="connsiteX262" fmla="*/ 424742 w 1348258"/>
                <a:gd name="connsiteY262" fmla="*/ 812197 h 957659"/>
                <a:gd name="connsiteX263" fmla="*/ 404444 w 1348258"/>
                <a:gd name="connsiteY263" fmla="*/ 764838 h 957659"/>
                <a:gd name="connsiteX264" fmla="*/ 397679 w 1348258"/>
                <a:gd name="connsiteY264" fmla="*/ 856174 h 957659"/>
                <a:gd name="connsiteX265" fmla="*/ 397679 w 1348258"/>
                <a:gd name="connsiteY265" fmla="*/ 856174 h 957659"/>
                <a:gd name="connsiteX266" fmla="*/ 397679 w 1348258"/>
                <a:gd name="connsiteY266" fmla="*/ 856174 h 957659"/>
                <a:gd name="connsiteX267" fmla="*/ 397679 w 1348258"/>
                <a:gd name="connsiteY267" fmla="*/ 856174 h 957659"/>
                <a:gd name="connsiteX268" fmla="*/ 407827 w 1348258"/>
                <a:gd name="connsiteY268" fmla="*/ 859557 h 957659"/>
                <a:gd name="connsiteX269" fmla="*/ 417976 w 1348258"/>
                <a:gd name="connsiteY269" fmla="*/ 866323 h 957659"/>
                <a:gd name="connsiteX270" fmla="*/ 434890 w 1348258"/>
                <a:gd name="connsiteY270" fmla="*/ 886620 h 957659"/>
                <a:gd name="connsiteX271" fmla="*/ 451804 w 1348258"/>
                <a:gd name="connsiteY271" fmla="*/ 906917 h 957659"/>
                <a:gd name="connsiteX272" fmla="*/ 431507 w 1348258"/>
                <a:gd name="connsiteY272" fmla="*/ 890003 h 957659"/>
                <a:gd name="connsiteX273" fmla="*/ 411210 w 1348258"/>
                <a:gd name="connsiteY273" fmla="*/ 873089 h 957659"/>
                <a:gd name="connsiteX274" fmla="*/ 401062 w 1348258"/>
                <a:gd name="connsiteY274" fmla="*/ 862940 h 957659"/>
                <a:gd name="connsiteX275" fmla="*/ 397679 w 1348258"/>
                <a:gd name="connsiteY275" fmla="*/ 856174 h 957659"/>
                <a:gd name="connsiteX276" fmla="*/ 397679 w 1348258"/>
                <a:gd name="connsiteY276" fmla="*/ 856174 h 957659"/>
                <a:gd name="connsiteX277" fmla="*/ 397679 w 1348258"/>
                <a:gd name="connsiteY277" fmla="*/ 856174 h 957659"/>
                <a:gd name="connsiteX278" fmla="*/ 397679 w 1348258"/>
                <a:gd name="connsiteY278" fmla="*/ 859557 h 957659"/>
                <a:gd name="connsiteX279" fmla="*/ 397679 w 1348258"/>
                <a:gd name="connsiteY279" fmla="*/ 856174 h 957659"/>
                <a:gd name="connsiteX280" fmla="*/ 397679 w 1348258"/>
                <a:gd name="connsiteY280" fmla="*/ 856174 h 957659"/>
                <a:gd name="connsiteX281" fmla="*/ 384147 w 1348258"/>
                <a:gd name="connsiteY281" fmla="*/ 866323 h 957659"/>
                <a:gd name="connsiteX282" fmla="*/ 411210 w 1348258"/>
                <a:gd name="connsiteY282" fmla="*/ 883237 h 957659"/>
                <a:gd name="connsiteX283" fmla="*/ 424742 w 1348258"/>
                <a:gd name="connsiteY283" fmla="*/ 890003 h 957659"/>
                <a:gd name="connsiteX284" fmla="*/ 438273 w 1348258"/>
                <a:gd name="connsiteY284" fmla="*/ 893386 h 957659"/>
                <a:gd name="connsiteX285" fmla="*/ 424742 w 1348258"/>
                <a:gd name="connsiteY285" fmla="*/ 890003 h 957659"/>
                <a:gd name="connsiteX286" fmla="*/ 411210 w 1348258"/>
                <a:gd name="connsiteY286" fmla="*/ 883237 h 957659"/>
                <a:gd name="connsiteX287" fmla="*/ 384147 w 1348258"/>
                <a:gd name="connsiteY287" fmla="*/ 866323 h 957659"/>
                <a:gd name="connsiteX288" fmla="*/ 370616 w 1348258"/>
                <a:gd name="connsiteY288" fmla="*/ 859557 h 957659"/>
                <a:gd name="connsiteX289" fmla="*/ 363850 w 1348258"/>
                <a:gd name="connsiteY289" fmla="*/ 852792 h 957659"/>
                <a:gd name="connsiteX290" fmla="*/ 360467 w 1348258"/>
                <a:gd name="connsiteY290" fmla="*/ 849409 h 957659"/>
                <a:gd name="connsiteX291" fmla="*/ 360467 w 1348258"/>
                <a:gd name="connsiteY291" fmla="*/ 846026 h 957659"/>
                <a:gd name="connsiteX292" fmla="*/ 360467 w 1348258"/>
                <a:gd name="connsiteY292" fmla="*/ 849409 h 957659"/>
                <a:gd name="connsiteX293" fmla="*/ 363850 w 1348258"/>
                <a:gd name="connsiteY293" fmla="*/ 852792 h 957659"/>
                <a:gd name="connsiteX294" fmla="*/ 370616 w 1348258"/>
                <a:gd name="connsiteY294" fmla="*/ 859557 h 957659"/>
                <a:gd name="connsiteX295" fmla="*/ 384147 w 1348258"/>
                <a:gd name="connsiteY295" fmla="*/ 866323 h 957659"/>
                <a:gd name="connsiteX296" fmla="*/ 380764 w 1348258"/>
                <a:gd name="connsiteY296" fmla="*/ 805432 h 957659"/>
                <a:gd name="connsiteX297" fmla="*/ 367233 w 1348258"/>
                <a:gd name="connsiteY297" fmla="*/ 802049 h 957659"/>
                <a:gd name="connsiteX298" fmla="*/ 357085 w 1348258"/>
                <a:gd name="connsiteY298" fmla="*/ 791900 h 957659"/>
                <a:gd name="connsiteX299" fmla="*/ 350319 w 1348258"/>
                <a:gd name="connsiteY299" fmla="*/ 778369 h 957659"/>
                <a:gd name="connsiteX300" fmla="*/ 346936 w 1348258"/>
                <a:gd name="connsiteY300" fmla="*/ 764838 h 957659"/>
                <a:gd name="connsiteX301" fmla="*/ 350319 w 1348258"/>
                <a:gd name="connsiteY301" fmla="*/ 734392 h 957659"/>
                <a:gd name="connsiteX302" fmla="*/ 357085 w 1348258"/>
                <a:gd name="connsiteY302" fmla="*/ 707329 h 957659"/>
                <a:gd name="connsiteX303" fmla="*/ 373999 w 1348258"/>
                <a:gd name="connsiteY303" fmla="*/ 653204 h 957659"/>
                <a:gd name="connsiteX304" fmla="*/ 360467 w 1348258"/>
                <a:gd name="connsiteY304" fmla="*/ 707329 h 957659"/>
                <a:gd name="connsiteX305" fmla="*/ 357085 w 1348258"/>
                <a:gd name="connsiteY305" fmla="*/ 734392 h 957659"/>
                <a:gd name="connsiteX306" fmla="*/ 357085 w 1348258"/>
                <a:gd name="connsiteY306" fmla="*/ 761455 h 957659"/>
                <a:gd name="connsiteX307" fmla="*/ 357085 w 1348258"/>
                <a:gd name="connsiteY307" fmla="*/ 774986 h 957659"/>
                <a:gd name="connsiteX308" fmla="*/ 360467 w 1348258"/>
                <a:gd name="connsiteY308" fmla="*/ 788518 h 957659"/>
                <a:gd name="connsiteX309" fmla="*/ 367233 w 1348258"/>
                <a:gd name="connsiteY309" fmla="*/ 798666 h 957659"/>
                <a:gd name="connsiteX310" fmla="*/ 380764 w 1348258"/>
                <a:gd name="connsiteY310" fmla="*/ 805432 h 957659"/>
                <a:gd name="connsiteX311" fmla="*/ 414593 w 1348258"/>
                <a:gd name="connsiteY311" fmla="*/ 497593 h 957659"/>
                <a:gd name="connsiteX312" fmla="*/ 404444 w 1348258"/>
                <a:gd name="connsiteY312" fmla="*/ 507741 h 957659"/>
                <a:gd name="connsiteX313" fmla="*/ 380764 w 1348258"/>
                <a:gd name="connsiteY313" fmla="*/ 524655 h 957659"/>
                <a:gd name="connsiteX314" fmla="*/ 367233 w 1348258"/>
                <a:gd name="connsiteY314" fmla="*/ 531421 h 957659"/>
                <a:gd name="connsiteX315" fmla="*/ 353702 w 1348258"/>
                <a:gd name="connsiteY315" fmla="*/ 534804 h 957659"/>
                <a:gd name="connsiteX316" fmla="*/ 326639 w 1348258"/>
                <a:gd name="connsiteY316" fmla="*/ 538187 h 957659"/>
                <a:gd name="connsiteX317" fmla="*/ 269131 w 1348258"/>
                <a:gd name="connsiteY317" fmla="*/ 534804 h 957659"/>
                <a:gd name="connsiteX318" fmla="*/ 215005 w 1348258"/>
                <a:gd name="connsiteY318" fmla="*/ 534804 h 957659"/>
                <a:gd name="connsiteX319" fmla="*/ 187942 w 1348258"/>
                <a:gd name="connsiteY319" fmla="*/ 541570 h 957659"/>
                <a:gd name="connsiteX320" fmla="*/ 164262 w 1348258"/>
                <a:gd name="connsiteY320" fmla="*/ 558484 h 957659"/>
                <a:gd name="connsiteX321" fmla="*/ 137200 w 1348258"/>
                <a:gd name="connsiteY321" fmla="*/ 605844 h 957659"/>
                <a:gd name="connsiteX322" fmla="*/ 160879 w 1348258"/>
                <a:gd name="connsiteY322" fmla="*/ 555101 h 957659"/>
                <a:gd name="connsiteX323" fmla="*/ 184559 w 1348258"/>
                <a:gd name="connsiteY323" fmla="*/ 538187 h 957659"/>
                <a:gd name="connsiteX324" fmla="*/ 211622 w 1348258"/>
                <a:gd name="connsiteY324" fmla="*/ 528038 h 957659"/>
                <a:gd name="connsiteX325" fmla="*/ 269131 w 1348258"/>
                <a:gd name="connsiteY325" fmla="*/ 528038 h 957659"/>
                <a:gd name="connsiteX326" fmla="*/ 323256 w 1348258"/>
                <a:gd name="connsiteY326" fmla="*/ 528038 h 957659"/>
                <a:gd name="connsiteX327" fmla="*/ 350319 w 1348258"/>
                <a:gd name="connsiteY327" fmla="*/ 524655 h 957659"/>
                <a:gd name="connsiteX328" fmla="*/ 363850 w 1348258"/>
                <a:gd name="connsiteY328" fmla="*/ 521273 h 957659"/>
                <a:gd name="connsiteX329" fmla="*/ 377382 w 1348258"/>
                <a:gd name="connsiteY329" fmla="*/ 514507 h 957659"/>
                <a:gd name="connsiteX330" fmla="*/ 401062 w 1348258"/>
                <a:gd name="connsiteY330" fmla="*/ 500975 h 957659"/>
                <a:gd name="connsiteX331" fmla="*/ 414593 w 1348258"/>
                <a:gd name="connsiteY331" fmla="*/ 497593 h 957659"/>
                <a:gd name="connsiteX332" fmla="*/ 424742 w 1348258"/>
                <a:gd name="connsiteY332" fmla="*/ 490827 h 957659"/>
                <a:gd name="connsiteX333" fmla="*/ 414593 w 1348258"/>
                <a:gd name="connsiteY333" fmla="*/ 497593 h 957659"/>
                <a:gd name="connsiteX334" fmla="*/ 177794 w 1348258"/>
                <a:gd name="connsiteY334" fmla="*/ 443467 h 957659"/>
                <a:gd name="connsiteX335" fmla="*/ 143965 w 1348258"/>
                <a:gd name="connsiteY335" fmla="*/ 409639 h 957659"/>
                <a:gd name="connsiteX336" fmla="*/ 177794 w 1348258"/>
                <a:gd name="connsiteY336" fmla="*/ 443467 h 957659"/>
                <a:gd name="connsiteX337" fmla="*/ 221771 w 1348258"/>
                <a:gd name="connsiteY337" fmla="*/ 460381 h 957659"/>
                <a:gd name="connsiteX338" fmla="*/ 316490 w 1348258"/>
                <a:gd name="connsiteY338" fmla="*/ 473913 h 957659"/>
                <a:gd name="connsiteX339" fmla="*/ 411210 w 1348258"/>
                <a:gd name="connsiteY339" fmla="*/ 463764 h 957659"/>
                <a:gd name="connsiteX340" fmla="*/ 316490 w 1348258"/>
                <a:gd name="connsiteY340" fmla="*/ 473913 h 957659"/>
                <a:gd name="connsiteX341" fmla="*/ 221771 w 1348258"/>
                <a:gd name="connsiteY341" fmla="*/ 463764 h 957659"/>
                <a:gd name="connsiteX342" fmla="*/ 208239 w 1348258"/>
                <a:gd name="connsiteY342" fmla="*/ 460381 h 957659"/>
                <a:gd name="connsiteX343" fmla="*/ 150731 w 1348258"/>
                <a:gd name="connsiteY343" fmla="*/ 436701 h 957659"/>
                <a:gd name="connsiteX344" fmla="*/ 137200 w 1348258"/>
                <a:gd name="connsiteY344" fmla="*/ 423170 h 957659"/>
                <a:gd name="connsiteX345" fmla="*/ 130434 w 1348258"/>
                <a:gd name="connsiteY345" fmla="*/ 409639 h 957659"/>
                <a:gd name="connsiteX346" fmla="*/ 140582 w 1348258"/>
                <a:gd name="connsiteY346" fmla="*/ 423170 h 957659"/>
                <a:gd name="connsiteX347" fmla="*/ 154114 w 1348258"/>
                <a:gd name="connsiteY347" fmla="*/ 433318 h 957659"/>
                <a:gd name="connsiteX348" fmla="*/ 201474 w 1348258"/>
                <a:gd name="connsiteY348" fmla="*/ 460381 h 957659"/>
                <a:gd name="connsiteX349" fmla="*/ 177794 w 1348258"/>
                <a:gd name="connsiteY349" fmla="*/ 443467 h 957659"/>
                <a:gd name="connsiteX350" fmla="*/ 353702 w 1348258"/>
                <a:gd name="connsiteY350" fmla="*/ 155925 h 957659"/>
                <a:gd name="connsiteX351" fmla="*/ 360467 w 1348258"/>
                <a:gd name="connsiteY351" fmla="*/ 166073 h 957659"/>
                <a:gd name="connsiteX352" fmla="*/ 380764 w 1348258"/>
                <a:gd name="connsiteY352" fmla="*/ 182988 h 957659"/>
                <a:gd name="connsiteX353" fmla="*/ 428124 w 1348258"/>
                <a:gd name="connsiteY353" fmla="*/ 206668 h 957659"/>
                <a:gd name="connsiteX354" fmla="*/ 455187 w 1348258"/>
                <a:gd name="connsiteY354" fmla="*/ 213433 h 957659"/>
                <a:gd name="connsiteX355" fmla="*/ 482250 w 1348258"/>
                <a:gd name="connsiteY355" fmla="*/ 216816 h 957659"/>
                <a:gd name="connsiteX356" fmla="*/ 455187 w 1348258"/>
                <a:gd name="connsiteY356" fmla="*/ 213433 h 957659"/>
                <a:gd name="connsiteX357" fmla="*/ 428124 w 1348258"/>
                <a:gd name="connsiteY357" fmla="*/ 206668 h 957659"/>
                <a:gd name="connsiteX358" fmla="*/ 377382 w 1348258"/>
                <a:gd name="connsiteY358" fmla="*/ 186371 h 957659"/>
                <a:gd name="connsiteX359" fmla="*/ 357085 w 1348258"/>
                <a:gd name="connsiteY359" fmla="*/ 166073 h 957659"/>
                <a:gd name="connsiteX360" fmla="*/ 353702 w 1348258"/>
                <a:gd name="connsiteY360" fmla="*/ 155925 h 957659"/>
                <a:gd name="connsiteX361" fmla="*/ 353702 w 1348258"/>
                <a:gd name="connsiteY361" fmla="*/ 142394 h 957659"/>
                <a:gd name="connsiteX362" fmla="*/ 353702 w 1348258"/>
                <a:gd name="connsiteY362" fmla="*/ 155925 h 957659"/>
                <a:gd name="connsiteX363" fmla="*/ 373999 w 1348258"/>
                <a:gd name="connsiteY363" fmla="*/ 145776 h 957659"/>
                <a:gd name="connsiteX364" fmla="*/ 377382 w 1348258"/>
                <a:gd name="connsiteY364" fmla="*/ 155925 h 957659"/>
                <a:gd name="connsiteX365" fmla="*/ 384147 w 1348258"/>
                <a:gd name="connsiteY365" fmla="*/ 162691 h 957659"/>
                <a:gd name="connsiteX366" fmla="*/ 404444 w 1348258"/>
                <a:gd name="connsiteY366" fmla="*/ 172839 h 957659"/>
                <a:gd name="connsiteX367" fmla="*/ 448421 w 1348258"/>
                <a:gd name="connsiteY367" fmla="*/ 189753 h 957659"/>
                <a:gd name="connsiteX368" fmla="*/ 495781 w 1348258"/>
                <a:gd name="connsiteY368" fmla="*/ 199902 h 957659"/>
                <a:gd name="connsiteX369" fmla="*/ 448421 w 1348258"/>
                <a:gd name="connsiteY369" fmla="*/ 189753 h 957659"/>
                <a:gd name="connsiteX370" fmla="*/ 401062 w 1348258"/>
                <a:gd name="connsiteY370" fmla="*/ 176222 h 957659"/>
                <a:gd name="connsiteX371" fmla="*/ 380764 w 1348258"/>
                <a:gd name="connsiteY371" fmla="*/ 162691 h 957659"/>
                <a:gd name="connsiteX372" fmla="*/ 377382 w 1348258"/>
                <a:gd name="connsiteY372" fmla="*/ 159308 h 957659"/>
                <a:gd name="connsiteX373" fmla="*/ 373999 w 1348258"/>
                <a:gd name="connsiteY373" fmla="*/ 145776 h 957659"/>
                <a:gd name="connsiteX374" fmla="*/ 478867 w 1348258"/>
                <a:gd name="connsiteY374" fmla="*/ 304770 h 957659"/>
                <a:gd name="connsiteX375" fmla="*/ 421359 w 1348258"/>
                <a:gd name="connsiteY375" fmla="*/ 284473 h 957659"/>
                <a:gd name="connsiteX376" fmla="*/ 401062 w 1348258"/>
                <a:gd name="connsiteY376" fmla="*/ 264176 h 957659"/>
                <a:gd name="connsiteX377" fmla="*/ 387530 w 1348258"/>
                <a:gd name="connsiteY377" fmla="*/ 237113 h 957659"/>
                <a:gd name="connsiteX378" fmla="*/ 401062 w 1348258"/>
                <a:gd name="connsiteY378" fmla="*/ 264176 h 957659"/>
                <a:gd name="connsiteX379" fmla="*/ 421359 w 1348258"/>
                <a:gd name="connsiteY379" fmla="*/ 284473 h 957659"/>
                <a:gd name="connsiteX380" fmla="*/ 478867 w 1348258"/>
                <a:gd name="connsiteY380" fmla="*/ 304770 h 957659"/>
                <a:gd name="connsiteX381" fmla="*/ 539758 w 1348258"/>
                <a:gd name="connsiteY381" fmla="*/ 298005 h 957659"/>
                <a:gd name="connsiteX382" fmla="*/ 597267 w 1348258"/>
                <a:gd name="connsiteY382" fmla="*/ 284473 h 957659"/>
                <a:gd name="connsiteX383" fmla="*/ 651392 w 1348258"/>
                <a:gd name="connsiteY383" fmla="*/ 260793 h 957659"/>
                <a:gd name="connsiteX384" fmla="*/ 708901 w 1348258"/>
                <a:gd name="connsiteY384" fmla="*/ 240496 h 957659"/>
                <a:gd name="connsiteX385" fmla="*/ 654775 w 1348258"/>
                <a:gd name="connsiteY385" fmla="*/ 264176 h 957659"/>
                <a:gd name="connsiteX386" fmla="*/ 600650 w 1348258"/>
                <a:gd name="connsiteY386" fmla="*/ 291239 h 957659"/>
                <a:gd name="connsiteX387" fmla="*/ 539758 w 1348258"/>
                <a:gd name="connsiteY387" fmla="*/ 301387 h 957659"/>
                <a:gd name="connsiteX388" fmla="*/ 478867 w 1348258"/>
                <a:gd name="connsiteY388" fmla="*/ 304770 h 957659"/>
                <a:gd name="connsiteX389" fmla="*/ 522844 w 1348258"/>
                <a:gd name="connsiteY389" fmla="*/ 382576 h 957659"/>
                <a:gd name="connsiteX390" fmla="*/ 536376 w 1348258"/>
                <a:gd name="connsiteY390" fmla="*/ 379193 h 957659"/>
                <a:gd name="connsiteX391" fmla="*/ 546524 w 1348258"/>
                <a:gd name="connsiteY391" fmla="*/ 369044 h 957659"/>
                <a:gd name="connsiteX392" fmla="*/ 539758 w 1348258"/>
                <a:gd name="connsiteY392" fmla="*/ 382576 h 957659"/>
                <a:gd name="connsiteX393" fmla="*/ 529610 w 1348258"/>
                <a:gd name="connsiteY393" fmla="*/ 392724 h 957659"/>
                <a:gd name="connsiteX394" fmla="*/ 502547 w 1348258"/>
                <a:gd name="connsiteY394" fmla="*/ 399490 h 957659"/>
                <a:gd name="connsiteX395" fmla="*/ 475484 w 1348258"/>
                <a:gd name="connsiteY395" fmla="*/ 399490 h 957659"/>
                <a:gd name="connsiteX396" fmla="*/ 502547 w 1348258"/>
                <a:gd name="connsiteY396" fmla="*/ 392724 h 957659"/>
                <a:gd name="connsiteX397" fmla="*/ 522844 w 1348258"/>
                <a:gd name="connsiteY397" fmla="*/ 382576 h 957659"/>
                <a:gd name="connsiteX398" fmla="*/ 401062 w 1348258"/>
                <a:gd name="connsiteY398" fmla="*/ 362279 h 957659"/>
                <a:gd name="connsiteX399" fmla="*/ 370616 w 1348258"/>
                <a:gd name="connsiteY399" fmla="*/ 369044 h 957659"/>
                <a:gd name="connsiteX400" fmla="*/ 340170 w 1348258"/>
                <a:gd name="connsiteY400" fmla="*/ 362279 h 957659"/>
                <a:gd name="connsiteX401" fmla="*/ 313108 w 1348258"/>
                <a:gd name="connsiteY401" fmla="*/ 345364 h 957659"/>
                <a:gd name="connsiteX402" fmla="*/ 340170 w 1348258"/>
                <a:gd name="connsiteY402" fmla="*/ 358896 h 957659"/>
                <a:gd name="connsiteX403" fmla="*/ 370616 w 1348258"/>
                <a:gd name="connsiteY403" fmla="*/ 362279 h 957659"/>
                <a:gd name="connsiteX404" fmla="*/ 401062 w 1348258"/>
                <a:gd name="connsiteY404" fmla="*/ 362279 h 957659"/>
                <a:gd name="connsiteX405" fmla="*/ 390913 w 1348258"/>
                <a:gd name="connsiteY405" fmla="*/ 352130 h 957659"/>
                <a:gd name="connsiteX406" fmla="*/ 373999 w 1348258"/>
                <a:gd name="connsiteY406" fmla="*/ 358896 h 957659"/>
                <a:gd name="connsiteX407" fmla="*/ 357085 w 1348258"/>
                <a:gd name="connsiteY407" fmla="*/ 358896 h 957659"/>
                <a:gd name="connsiteX408" fmla="*/ 326639 w 1348258"/>
                <a:gd name="connsiteY408" fmla="*/ 345364 h 957659"/>
                <a:gd name="connsiteX409" fmla="*/ 299576 w 1348258"/>
                <a:gd name="connsiteY409" fmla="*/ 328450 h 957659"/>
                <a:gd name="connsiteX410" fmla="*/ 330022 w 1348258"/>
                <a:gd name="connsiteY410" fmla="*/ 341982 h 957659"/>
                <a:gd name="connsiteX411" fmla="*/ 360467 w 1348258"/>
                <a:gd name="connsiteY411" fmla="*/ 352130 h 957659"/>
                <a:gd name="connsiteX412" fmla="*/ 377382 w 1348258"/>
                <a:gd name="connsiteY412" fmla="*/ 355513 h 957659"/>
                <a:gd name="connsiteX413" fmla="*/ 390913 w 1348258"/>
                <a:gd name="connsiteY413" fmla="*/ 352130 h 957659"/>
                <a:gd name="connsiteX414" fmla="*/ 319873 w 1348258"/>
                <a:gd name="connsiteY414" fmla="*/ 365662 h 957659"/>
                <a:gd name="connsiteX415" fmla="*/ 357085 w 1348258"/>
                <a:gd name="connsiteY415" fmla="*/ 375810 h 957659"/>
                <a:gd name="connsiteX416" fmla="*/ 377382 w 1348258"/>
                <a:gd name="connsiteY416" fmla="*/ 379193 h 957659"/>
                <a:gd name="connsiteX417" fmla="*/ 394296 w 1348258"/>
                <a:gd name="connsiteY417" fmla="*/ 372427 h 957659"/>
                <a:gd name="connsiteX418" fmla="*/ 387530 w 1348258"/>
                <a:gd name="connsiteY418" fmla="*/ 379193 h 957659"/>
                <a:gd name="connsiteX419" fmla="*/ 377382 w 1348258"/>
                <a:gd name="connsiteY419" fmla="*/ 382576 h 957659"/>
                <a:gd name="connsiteX420" fmla="*/ 357085 w 1348258"/>
                <a:gd name="connsiteY420" fmla="*/ 382576 h 957659"/>
                <a:gd name="connsiteX421" fmla="*/ 319873 w 1348258"/>
                <a:gd name="connsiteY421" fmla="*/ 365662 h 957659"/>
                <a:gd name="connsiteX422" fmla="*/ 282662 w 1348258"/>
                <a:gd name="connsiteY422" fmla="*/ 348747 h 957659"/>
                <a:gd name="connsiteX423" fmla="*/ 319873 w 1348258"/>
                <a:gd name="connsiteY423" fmla="*/ 365662 h 957659"/>
                <a:gd name="connsiteX424" fmla="*/ 397679 w 1348258"/>
                <a:gd name="connsiteY424" fmla="*/ 385959 h 957659"/>
                <a:gd name="connsiteX425" fmla="*/ 363850 w 1348258"/>
                <a:gd name="connsiteY425" fmla="*/ 399490 h 957659"/>
                <a:gd name="connsiteX426" fmla="*/ 346936 w 1348258"/>
                <a:gd name="connsiteY426" fmla="*/ 396107 h 957659"/>
                <a:gd name="connsiteX427" fmla="*/ 330022 w 1348258"/>
                <a:gd name="connsiteY427" fmla="*/ 392724 h 957659"/>
                <a:gd name="connsiteX428" fmla="*/ 299576 w 1348258"/>
                <a:gd name="connsiteY428" fmla="*/ 375810 h 957659"/>
                <a:gd name="connsiteX429" fmla="*/ 330022 w 1348258"/>
                <a:gd name="connsiteY429" fmla="*/ 389341 h 957659"/>
                <a:gd name="connsiteX430" fmla="*/ 346936 w 1348258"/>
                <a:gd name="connsiteY430" fmla="*/ 392724 h 957659"/>
                <a:gd name="connsiteX431" fmla="*/ 363850 w 1348258"/>
                <a:gd name="connsiteY431" fmla="*/ 392724 h 957659"/>
                <a:gd name="connsiteX432" fmla="*/ 397679 w 1348258"/>
                <a:gd name="connsiteY432" fmla="*/ 385959 h 957659"/>
                <a:gd name="connsiteX433" fmla="*/ 323256 w 1348258"/>
                <a:gd name="connsiteY433" fmla="*/ 436701 h 957659"/>
                <a:gd name="connsiteX434" fmla="*/ 367233 w 1348258"/>
                <a:gd name="connsiteY434" fmla="*/ 436701 h 957659"/>
                <a:gd name="connsiteX435" fmla="*/ 387530 w 1348258"/>
                <a:gd name="connsiteY435" fmla="*/ 429936 h 957659"/>
                <a:gd name="connsiteX436" fmla="*/ 404444 w 1348258"/>
                <a:gd name="connsiteY436" fmla="*/ 419787 h 957659"/>
                <a:gd name="connsiteX437" fmla="*/ 387530 w 1348258"/>
                <a:gd name="connsiteY437" fmla="*/ 433318 h 957659"/>
                <a:gd name="connsiteX438" fmla="*/ 367233 w 1348258"/>
                <a:gd name="connsiteY438" fmla="*/ 440084 h 957659"/>
                <a:gd name="connsiteX439" fmla="*/ 323256 w 1348258"/>
                <a:gd name="connsiteY439" fmla="*/ 443467 h 957659"/>
                <a:gd name="connsiteX440" fmla="*/ 238685 w 1348258"/>
                <a:gd name="connsiteY440" fmla="*/ 423170 h 957659"/>
                <a:gd name="connsiteX441" fmla="*/ 198091 w 1348258"/>
                <a:gd name="connsiteY441" fmla="*/ 402873 h 957659"/>
                <a:gd name="connsiteX442" fmla="*/ 164262 w 1348258"/>
                <a:gd name="connsiteY442" fmla="*/ 375810 h 957659"/>
                <a:gd name="connsiteX443" fmla="*/ 198091 w 1348258"/>
                <a:gd name="connsiteY443" fmla="*/ 402873 h 957659"/>
                <a:gd name="connsiteX444" fmla="*/ 238685 w 1348258"/>
                <a:gd name="connsiteY444" fmla="*/ 419787 h 957659"/>
                <a:gd name="connsiteX445" fmla="*/ 323256 w 1348258"/>
                <a:gd name="connsiteY445" fmla="*/ 436701 h 957659"/>
                <a:gd name="connsiteX446" fmla="*/ 174411 w 1348258"/>
                <a:gd name="connsiteY446" fmla="*/ 470530 h 957659"/>
                <a:gd name="connsiteX447" fmla="*/ 147348 w 1348258"/>
                <a:gd name="connsiteY447" fmla="*/ 456998 h 957659"/>
                <a:gd name="connsiteX448" fmla="*/ 123668 w 1348258"/>
                <a:gd name="connsiteY448" fmla="*/ 440084 h 957659"/>
                <a:gd name="connsiteX449" fmla="*/ 116902 w 1348258"/>
                <a:gd name="connsiteY449" fmla="*/ 426553 h 957659"/>
                <a:gd name="connsiteX450" fmla="*/ 113520 w 1348258"/>
                <a:gd name="connsiteY450" fmla="*/ 413021 h 957659"/>
                <a:gd name="connsiteX451" fmla="*/ 120285 w 1348258"/>
                <a:gd name="connsiteY451" fmla="*/ 426553 h 957659"/>
                <a:gd name="connsiteX452" fmla="*/ 130434 w 1348258"/>
                <a:gd name="connsiteY452" fmla="*/ 436701 h 957659"/>
                <a:gd name="connsiteX453" fmla="*/ 174411 w 1348258"/>
                <a:gd name="connsiteY453" fmla="*/ 470530 h 957659"/>
                <a:gd name="connsiteX454" fmla="*/ 566821 w 1348258"/>
                <a:gd name="connsiteY454" fmla="*/ 362279 h 957659"/>
                <a:gd name="connsiteX455" fmla="*/ 566821 w 1348258"/>
                <a:gd name="connsiteY455" fmla="*/ 362279 h 957659"/>
                <a:gd name="connsiteX456" fmla="*/ 563438 w 1348258"/>
                <a:gd name="connsiteY456" fmla="*/ 369044 h 957659"/>
                <a:gd name="connsiteX457" fmla="*/ 556673 w 1348258"/>
                <a:gd name="connsiteY457" fmla="*/ 375810 h 957659"/>
                <a:gd name="connsiteX458" fmla="*/ 543141 w 1348258"/>
                <a:gd name="connsiteY458" fmla="*/ 389341 h 957659"/>
                <a:gd name="connsiteX459" fmla="*/ 472101 w 1348258"/>
                <a:gd name="connsiteY459" fmla="*/ 413021 h 957659"/>
                <a:gd name="connsiteX460" fmla="*/ 539758 w 1348258"/>
                <a:gd name="connsiteY460" fmla="*/ 382576 h 957659"/>
                <a:gd name="connsiteX461" fmla="*/ 556673 w 1348258"/>
                <a:gd name="connsiteY461" fmla="*/ 372427 h 957659"/>
                <a:gd name="connsiteX462" fmla="*/ 563438 w 1348258"/>
                <a:gd name="connsiteY462" fmla="*/ 365662 h 957659"/>
                <a:gd name="connsiteX463" fmla="*/ 566821 w 1348258"/>
                <a:gd name="connsiteY463" fmla="*/ 362279 h 957659"/>
                <a:gd name="connsiteX464" fmla="*/ 566821 w 1348258"/>
                <a:gd name="connsiteY464" fmla="*/ 362279 h 957659"/>
                <a:gd name="connsiteX465" fmla="*/ 566821 w 1348258"/>
                <a:gd name="connsiteY465" fmla="*/ 362279 h 957659"/>
                <a:gd name="connsiteX466" fmla="*/ 566821 w 1348258"/>
                <a:gd name="connsiteY466" fmla="*/ 362279 h 957659"/>
                <a:gd name="connsiteX467" fmla="*/ 715667 w 1348258"/>
                <a:gd name="connsiteY467" fmla="*/ 385959 h 957659"/>
                <a:gd name="connsiteX468" fmla="*/ 698752 w 1348258"/>
                <a:gd name="connsiteY468" fmla="*/ 413021 h 957659"/>
                <a:gd name="connsiteX469" fmla="*/ 678455 w 1348258"/>
                <a:gd name="connsiteY469" fmla="*/ 436701 h 957659"/>
                <a:gd name="connsiteX470" fmla="*/ 651392 w 1348258"/>
                <a:gd name="connsiteY470" fmla="*/ 450233 h 957659"/>
                <a:gd name="connsiteX471" fmla="*/ 634478 w 1348258"/>
                <a:gd name="connsiteY471" fmla="*/ 450233 h 957659"/>
                <a:gd name="connsiteX472" fmla="*/ 620947 w 1348258"/>
                <a:gd name="connsiteY472" fmla="*/ 443467 h 957659"/>
                <a:gd name="connsiteX473" fmla="*/ 634478 w 1348258"/>
                <a:gd name="connsiteY473" fmla="*/ 450233 h 957659"/>
                <a:gd name="connsiteX474" fmla="*/ 648010 w 1348258"/>
                <a:gd name="connsiteY474" fmla="*/ 450233 h 957659"/>
                <a:gd name="connsiteX475" fmla="*/ 675072 w 1348258"/>
                <a:gd name="connsiteY475" fmla="*/ 433318 h 957659"/>
                <a:gd name="connsiteX476" fmla="*/ 695369 w 1348258"/>
                <a:gd name="connsiteY476" fmla="*/ 409639 h 957659"/>
                <a:gd name="connsiteX477" fmla="*/ 715667 w 1348258"/>
                <a:gd name="connsiteY477" fmla="*/ 385959 h 957659"/>
                <a:gd name="connsiteX478" fmla="*/ 735964 w 1348258"/>
                <a:gd name="connsiteY478" fmla="*/ 352130 h 957659"/>
                <a:gd name="connsiteX479" fmla="*/ 715667 w 1348258"/>
                <a:gd name="connsiteY479" fmla="*/ 379193 h 957659"/>
                <a:gd name="connsiteX480" fmla="*/ 661541 w 1348258"/>
                <a:gd name="connsiteY480" fmla="*/ 426553 h 957659"/>
                <a:gd name="connsiteX481" fmla="*/ 644627 w 1348258"/>
                <a:gd name="connsiteY481" fmla="*/ 433318 h 957659"/>
                <a:gd name="connsiteX482" fmla="*/ 627713 w 1348258"/>
                <a:gd name="connsiteY482" fmla="*/ 436701 h 957659"/>
                <a:gd name="connsiteX483" fmla="*/ 610798 w 1348258"/>
                <a:gd name="connsiteY483" fmla="*/ 429936 h 957659"/>
                <a:gd name="connsiteX484" fmla="*/ 604033 w 1348258"/>
                <a:gd name="connsiteY484" fmla="*/ 413021 h 957659"/>
                <a:gd name="connsiteX485" fmla="*/ 610798 w 1348258"/>
                <a:gd name="connsiteY485" fmla="*/ 429936 h 957659"/>
                <a:gd name="connsiteX486" fmla="*/ 627713 w 1348258"/>
                <a:gd name="connsiteY486" fmla="*/ 436701 h 957659"/>
                <a:gd name="connsiteX487" fmla="*/ 644627 w 1348258"/>
                <a:gd name="connsiteY487" fmla="*/ 433318 h 957659"/>
                <a:gd name="connsiteX488" fmla="*/ 661541 w 1348258"/>
                <a:gd name="connsiteY488" fmla="*/ 426553 h 957659"/>
                <a:gd name="connsiteX489" fmla="*/ 715667 w 1348258"/>
                <a:gd name="connsiteY489" fmla="*/ 382576 h 957659"/>
                <a:gd name="connsiteX490" fmla="*/ 739346 w 1348258"/>
                <a:gd name="connsiteY490" fmla="*/ 348747 h 957659"/>
                <a:gd name="connsiteX491" fmla="*/ 746112 w 1348258"/>
                <a:gd name="connsiteY491" fmla="*/ 335216 h 957659"/>
                <a:gd name="connsiteX492" fmla="*/ 742729 w 1348258"/>
                <a:gd name="connsiteY492" fmla="*/ 345364 h 957659"/>
                <a:gd name="connsiteX493" fmla="*/ 756261 w 1348258"/>
                <a:gd name="connsiteY493" fmla="*/ 321685 h 957659"/>
                <a:gd name="connsiteX494" fmla="*/ 742729 w 1348258"/>
                <a:gd name="connsiteY494" fmla="*/ 348747 h 957659"/>
                <a:gd name="connsiteX495" fmla="*/ 715667 w 1348258"/>
                <a:gd name="connsiteY495" fmla="*/ 385959 h 957659"/>
                <a:gd name="connsiteX496" fmla="*/ 604033 w 1348258"/>
                <a:gd name="connsiteY496" fmla="*/ 409639 h 957659"/>
                <a:gd name="connsiteX497" fmla="*/ 610798 w 1348258"/>
                <a:gd name="connsiteY497" fmla="*/ 413021 h 957659"/>
                <a:gd name="connsiteX498" fmla="*/ 617564 w 1348258"/>
                <a:gd name="connsiteY498" fmla="*/ 413021 h 957659"/>
                <a:gd name="connsiteX499" fmla="*/ 634478 w 1348258"/>
                <a:gd name="connsiteY499" fmla="*/ 409639 h 957659"/>
                <a:gd name="connsiteX500" fmla="*/ 661541 w 1348258"/>
                <a:gd name="connsiteY500" fmla="*/ 396107 h 957659"/>
                <a:gd name="connsiteX501" fmla="*/ 708901 w 1348258"/>
                <a:gd name="connsiteY501" fmla="*/ 355513 h 957659"/>
                <a:gd name="connsiteX502" fmla="*/ 746112 w 1348258"/>
                <a:gd name="connsiteY502" fmla="*/ 304770 h 957659"/>
                <a:gd name="connsiteX503" fmla="*/ 712284 w 1348258"/>
                <a:gd name="connsiteY503" fmla="*/ 358896 h 957659"/>
                <a:gd name="connsiteX504" fmla="*/ 664924 w 1348258"/>
                <a:gd name="connsiteY504" fmla="*/ 402873 h 957659"/>
                <a:gd name="connsiteX505" fmla="*/ 634478 w 1348258"/>
                <a:gd name="connsiteY505" fmla="*/ 416404 h 957659"/>
                <a:gd name="connsiteX506" fmla="*/ 617564 w 1348258"/>
                <a:gd name="connsiteY506" fmla="*/ 416404 h 957659"/>
                <a:gd name="connsiteX507" fmla="*/ 610798 w 1348258"/>
                <a:gd name="connsiteY507" fmla="*/ 416404 h 957659"/>
                <a:gd name="connsiteX508" fmla="*/ 604033 w 1348258"/>
                <a:gd name="connsiteY508" fmla="*/ 409639 h 957659"/>
                <a:gd name="connsiteX509" fmla="*/ 779941 w 1348258"/>
                <a:gd name="connsiteY509" fmla="*/ 254028 h 957659"/>
                <a:gd name="connsiteX510" fmla="*/ 752878 w 1348258"/>
                <a:gd name="connsiteY510" fmla="*/ 277707 h 957659"/>
                <a:gd name="connsiteX511" fmla="*/ 691987 w 1348258"/>
                <a:gd name="connsiteY511" fmla="*/ 314919 h 957659"/>
                <a:gd name="connsiteX512" fmla="*/ 624330 w 1348258"/>
                <a:gd name="connsiteY512" fmla="*/ 338599 h 957659"/>
                <a:gd name="connsiteX513" fmla="*/ 688604 w 1348258"/>
                <a:gd name="connsiteY513" fmla="*/ 311536 h 957659"/>
                <a:gd name="connsiteX514" fmla="*/ 746112 w 1348258"/>
                <a:gd name="connsiteY514" fmla="*/ 274325 h 957659"/>
                <a:gd name="connsiteX515" fmla="*/ 779941 w 1348258"/>
                <a:gd name="connsiteY515" fmla="*/ 254028 h 957659"/>
                <a:gd name="connsiteX516" fmla="*/ 810386 w 1348258"/>
                <a:gd name="connsiteY516" fmla="*/ 237113 h 957659"/>
                <a:gd name="connsiteX517" fmla="*/ 779941 w 1348258"/>
                <a:gd name="connsiteY517" fmla="*/ 254028 h 957659"/>
                <a:gd name="connsiteX518" fmla="*/ 803621 w 1348258"/>
                <a:gd name="connsiteY518" fmla="*/ 230348 h 957659"/>
                <a:gd name="connsiteX519" fmla="*/ 786706 w 1348258"/>
                <a:gd name="connsiteY519" fmla="*/ 240496 h 957659"/>
                <a:gd name="connsiteX520" fmla="*/ 773175 w 1348258"/>
                <a:gd name="connsiteY520" fmla="*/ 250645 h 957659"/>
                <a:gd name="connsiteX521" fmla="*/ 644627 w 1348258"/>
                <a:gd name="connsiteY521" fmla="*/ 321685 h 957659"/>
                <a:gd name="connsiteX522" fmla="*/ 573587 w 1348258"/>
                <a:gd name="connsiteY522" fmla="*/ 341982 h 957659"/>
                <a:gd name="connsiteX523" fmla="*/ 502547 w 1348258"/>
                <a:gd name="connsiteY523" fmla="*/ 335216 h 957659"/>
                <a:gd name="connsiteX524" fmla="*/ 573587 w 1348258"/>
                <a:gd name="connsiteY524" fmla="*/ 338599 h 957659"/>
                <a:gd name="connsiteX525" fmla="*/ 641244 w 1348258"/>
                <a:gd name="connsiteY525" fmla="*/ 314919 h 957659"/>
                <a:gd name="connsiteX526" fmla="*/ 763026 w 1348258"/>
                <a:gd name="connsiteY526" fmla="*/ 237113 h 957659"/>
                <a:gd name="connsiteX527" fmla="*/ 779941 w 1348258"/>
                <a:gd name="connsiteY527" fmla="*/ 230348 h 957659"/>
                <a:gd name="connsiteX528" fmla="*/ 796855 w 1348258"/>
                <a:gd name="connsiteY528" fmla="*/ 223582 h 957659"/>
                <a:gd name="connsiteX529" fmla="*/ 830683 w 1348258"/>
                <a:gd name="connsiteY529" fmla="*/ 210051 h 957659"/>
                <a:gd name="connsiteX530" fmla="*/ 867895 w 1348258"/>
                <a:gd name="connsiteY530" fmla="*/ 206668 h 957659"/>
                <a:gd name="connsiteX531" fmla="*/ 884809 w 1348258"/>
                <a:gd name="connsiteY531" fmla="*/ 210051 h 957659"/>
                <a:gd name="connsiteX532" fmla="*/ 901723 w 1348258"/>
                <a:gd name="connsiteY532" fmla="*/ 220199 h 957659"/>
                <a:gd name="connsiteX533" fmla="*/ 884809 w 1348258"/>
                <a:gd name="connsiteY533" fmla="*/ 213433 h 957659"/>
                <a:gd name="connsiteX534" fmla="*/ 867895 w 1348258"/>
                <a:gd name="connsiteY534" fmla="*/ 213433 h 957659"/>
                <a:gd name="connsiteX535" fmla="*/ 834066 w 1348258"/>
                <a:gd name="connsiteY535" fmla="*/ 223582 h 957659"/>
                <a:gd name="connsiteX536" fmla="*/ 803621 w 1348258"/>
                <a:gd name="connsiteY536" fmla="*/ 230348 h 957659"/>
                <a:gd name="connsiteX537" fmla="*/ 837449 w 1348258"/>
                <a:gd name="connsiteY537" fmla="*/ 250645 h 957659"/>
                <a:gd name="connsiteX538" fmla="*/ 844215 w 1348258"/>
                <a:gd name="connsiteY538" fmla="*/ 260793 h 957659"/>
                <a:gd name="connsiteX539" fmla="*/ 857746 w 1348258"/>
                <a:gd name="connsiteY539" fmla="*/ 264176 h 957659"/>
                <a:gd name="connsiteX540" fmla="*/ 884809 w 1348258"/>
                <a:gd name="connsiteY540" fmla="*/ 260793 h 957659"/>
                <a:gd name="connsiteX541" fmla="*/ 935552 w 1348258"/>
                <a:gd name="connsiteY541" fmla="*/ 237113 h 957659"/>
                <a:gd name="connsiteX542" fmla="*/ 959232 w 1348258"/>
                <a:gd name="connsiteY542" fmla="*/ 220199 h 957659"/>
                <a:gd name="connsiteX543" fmla="*/ 979529 w 1348258"/>
                <a:gd name="connsiteY543" fmla="*/ 199902 h 957659"/>
                <a:gd name="connsiteX544" fmla="*/ 959232 w 1348258"/>
                <a:gd name="connsiteY544" fmla="*/ 220199 h 957659"/>
                <a:gd name="connsiteX545" fmla="*/ 935552 w 1348258"/>
                <a:gd name="connsiteY545" fmla="*/ 237113 h 957659"/>
                <a:gd name="connsiteX546" fmla="*/ 884809 w 1348258"/>
                <a:gd name="connsiteY546" fmla="*/ 260793 h 957659"/>
                <a:gd name="connsiteX547" fmla="*/ 857746 w 1348258"/>
                <a:gd name="connsiteY547" fmla="*/ 264176 h 957659"/>
                <a:gd name="connsiteX548" fmla="*/ 844215 w 1348258"/>
                <a:gd name="connsiteY548" fmla="*/ 257410 h 957659"/>
                <a:gd name="connsiteX549" fmla="*/ 837449 w 1348258"/>
                <a:gd name="connsiteY549" fmla="*/ 250645 h 957659"/>
                <a:gd name="connsiteX550" fmla="*/ 986294 w 1348258"/>
                <a:gd name="connsiteY550" fmla="*/ 298005 h 957659"/>
                <a:gd name="connsiteX551" fmla="*/ 952466 w 1348258"/>
                <a:gd name="connsiteY551" fmla="*/ 328450 h 957659"/>
                <a:gd name="connsiteX552" fmla="*/ 925403 w 1348258"/>
                <a:gd name="connsiteY552" fmla="*/ 338599 h 957659"/>
                <a:gd name="connsiteX553" fmla="*/ 922020 w 1348258"/>
                <a:gd name="connsiteY553" fmla="*/ 338599 h 957659"/>
                <a:gd name="connsiteX554" fmla="*/ 925403 w 1348258"/>
                <a:gd name="connsiteY554" fmla="*/ 335216 h 957659"/>
                <a:gd name="connsiteX555" fmla="*/ 938934 w 1348258"/>
                <a:gd name="connsiteY555" fmla="*/ 325067 h 957659"/>
                <a:gd name="connsiteX556" fmla="*/ 932169 w 1348258"/>
                <a:gd name="connsiteY556" fmla="*/ 331833 h 957659"/>
                <a:gd name="connsiteX557" fmla="*/ 949083 w 1348258"/>
                <a:gd name="connsiteY557" fmla="*/ 321685 h 957659"/>
                <a:gd name="connsiteX558" fmla="*/ 986294 w 1348258"/>
                <a:gd name="connsiteY558" fmla="*/ 298005 h 957659"/>
                <a:gd name="connsiteX559" fmla="*/ 1009974 w 1348258"/>
                <a:gd name="connsiteY559" fmla="*/ 260793 h 957659"/>
                <a:gd name="connsiteX560" fmla="*/ 986294 w 1348258"/>
                <a:gd name="connsiteY560" fmla="*/ 298005 h 957659"/>
                <a:gd name="connsiteX561" fmla="*/ 1003209 w 1348258"/>
                <a:gd name="connsiteY561" fmla="*/ 294622 h 957659"/>
                <a:gd name="connsiteX562" fmla="*/ 986294 w 1348258"/>
                <a:gd name="connsiteY562" fmla="*/ 314919 h 957659"/>
                <a:gd name="connsiteX563" fmla="*/ 969380 w 1348258"/>
                <a:gd name="connsiteY563" fmla="*/ 331833 h 957659"/>
                <a:gd name="connsiteX564" fmla="*/ 959232 w 1348258"/>
                <a:gd name="connsiteY564" fmla="*/ 338599 h 957659"/>
                <a:gd name="connsiteX565" fmla="*/ 952466 w 1348258"/>
                <a:gd name="connsiteY565" fmla="*/ 341982 h 957659"/>
                <a:gd name="connsiteX566" fmla="*/ 945700 w 1348258"/>
                <a:gd name="connsiteY566" fmla="*/ 345364 h 957659"/>
                <a:gd name="connsiteX567" fmla="*/ 949083 w 1348258"/>
                <a:gd name="connsiteY567" fmla="*/ 341982 h 957659"/>
                <a:gd name="connsiteX568" fmla="*/ 952466 w 1348258"/>
                <a:gd name="connsiteY568" fmla="*/ 338599 h 957659"/>
                <a:gd name="connsiteX569" fmla="*/ 962614 w 1348258"/>
                <a:gd name="connsiteY569" fmla="*/ 328450 h 957659"/>
                <a:gd name="connsiteX570" fmla="*/ 982912 w 1348258"/>
                <a:gd name="connsiteY570" fmla="*/ 314919 h 957659"/>
                <a:gd name="connsiteX571" fmla="*/ 1003209 w 1348258"/>
                <a:gd name="connsiteY571" fmla="*/ 294622 h 957659"/>
                <a:gd name="connsiteX572" fmla="*/ 996443 w 1348258"/>
                <a:gd name="connsiteY572" fmla="*/ 223582 h 957659"/>
                <a:gd name="connsiteX573" fmla="*/ 993060 w 1348258"/>
                <a:gd name="connsiteY573" fmla="*/ 240496 h 957659"/>
                <a:gd name="connsiteX574" fmla="*/ 979529 w 1348258"/>
                <a:gd name="connsiteY574" fmla="*/ 274325 h 957659"/>
                <a:gd name="connsiteX575" fmla="*/ 955849 w 1348258"/>
                <a:gd name="connsiteY575" fmla="*/ 301387 h 957659"/>
                <a:gd name="connsiteX576" fmla="*/ 922020 w 1348258"/>
                <a:gd name="connsiteY576" fmla="*/ 318302 h 957659"/>
                <a:gd name="connsiteX577" fmla="*/ 905106 w 1348258"/>
                <a:gd name="connsiteY577" fmla="*/ 321685 h 957659"/>
                <a:gd name="connsiteX578" fmla="*/ 888192 w 1348258"/>
                <a:gd name="connsiteY578" fmla="*/ 314919 h 957659"/>
                <a:gd name="connsiteX579" fmla="*/ 905106 w 1348258"/>
                <a:gd name="connsiteY579" fmla="*/ 318302 h 957659"/>
                <a:gd name="connsiteX580" fmla="*/ 922020 w 1348258"/>
                <a:gd name="connsiteY580" fmla="*/ 314919 h 957659"/>
                <a:gd name="connsiteX581" fmla="*/ 952466 w 1348258"/>
                <a:gd name="connsiteY581" fmla="*/ 294622 h 957659"/>
                <a:gd name="connsiteX582" fmla="*/ 976146 w 1348258"/>
                <a:gd name="connsiteY582" fmla="*/ 267559 h 957659"/>
                <a:gd name="connsiteX583" fmla="*/ 989677 w 1348258"/>
                <a:gd name="connsiteY583" fmla="*/ 240496 h 957659"/>
                <a:gd name="connsiteX584" fmla="*/ 996443 w 1348258"/>
                <a:gd name="connsiteY584" fmla="*/ 223582 h 957659"/>
                <a:gd name="connsiteX585" fmla="*/ 996443 w 1348258"/>
                <a:gd name="connsiteY585" fmla="*/ 213433 h 957659"/>
                <a:gd name="connsiteX586" fmla="*/ 996443 w 1348258"/>
                <a:gd name="connsiteY586" fmla="*/ 210051 h 957659"/>
                <a:gd name="connsiteX587" fmla="*/ 996443 w 1348258"/>
                <a:gd name="connsiteY587" fmla="*/ 206668 h 957659"/>
                <a:gd name="connsiteX588" fmla="*/ 982912 w 1348258"/>
                <a:gd name="connsiteY588" fmla="*/ 172839 h 957659"/>
                <a:gd name="connsiteX589" fmla="*/ 996443 w 1348258"/>
                <a:gd name="connsiteY589" fmla="*/ 206668 h 957659"/>
                <a:gd name="connsiteX590" fmla="*/ 996443 w 1348258"/>
                <a:gd name="connsiteY590" fmla="*/ 210051 h 957659"/>
                <a:gd name="connsiteX591" fmla="*/ 996443 w 1348258"/>
                <a:gd name="connsiteY591" fmla="*/ 213433 h 957659"/>
                <a:gd name="connsiteX592" fmla="*/ 996443 w 1348258"/>
                <a:gd name="connsiteY592" fmla="*/ 223582 h 957659"/>
                <a:gd name="connsiteX593" fmla="*/ 867895 w 1348258"/>
                <a:gd name="connsiteY593" fmla="*/ 281090 h 957659"/>
                <a:gd name="connsiteX594" fmla="*/ 894957 w 1348258"/>
                <a:gd name="connsiteY594" fmla="*/ 274325 h 957659"/>
                <a:gd name="connsiteX595" fmla="*/ 942317 w 1348258"/>
                <a:gd name="connsiteY595" fmla="*/ 250645 h 957659"/>
                <a:gd name="connsiteX596" fmla="*/ 986294 w 1348258"/>
                <a:gd name="connsiteY596" fmla="*/ 220199 h 957659"/>
                <a:gd name="connsiteX597" fmla="*/ 945700 w 1348258"/>
                <a:gd name="connsiteY597" fmla="*/ 254028 h 957659"/>
                <a:gd name="connsiteX598" fmla="*/ 898340 w 1348258"/>
                <a:gd name="connsiteY598" fmla="*/ 281090 h 957659"/>
                <a:gd name="connsiteX599" fmla="*/ 867895 w 1348258"/>
                <a:gd name="connsiteY599" fmla="*/ 281090 h 957659"/>
                <a:gd name="connsiteX600" fmla="*/ 844215 w 1348258"/>
                <a:gd name="connsiteY600" fmla="*/ 274325 h 957659"/>
                <a:gd name="connsiteX601" fmla="*/ 867895 w 1348258"/>
                <a:gd name="connsiteY601" fmla="*/ 281090 h 957659"/>
                <a:gd name="connsiteX602" fmla="*/ 861129 w 1348258"/>
                <a:gd name="connsiteY602" fmla="*/ 287856 h 957659"/>
                <a:gd name="connsiteX603" fmla="*/ 850980 w 1348258"/>
                <a:gd name="connsiteY603" fmla="*/ 284473 h 957659"/>
                <a:gd name="connsiteX604" fmla="*/ 861129 w 1348258"/>
                <a:gd name="connsiteY604" fmla="*/ 287856 h 957659"/>
                <a:gd name="connsiteX605" fmla="*/ 871277 w 1348258"/>
                <a:gd name="connsiteY605" fmla="*/ 287856 h 957659"/>
                <a:gd name="connsiteX606" fmla="*/ 891575 w 1348258"/>
                <a:gd name="connsiteY606" fmla="*/ 284473 h 957659"/>
                <a:gd name="connsiteX607" fmla="*/ 932169 w 1348258"/>
                <a:gd name="connsiteY607" fmla="*/ 267559 h 957659"/>
                <a:gd name="connsiteX608" fmla="*/ 965997 w 1348258"/>
                <a:gd name="connsiteY608" fmla="*/ 243879 h 957659"/>
                <a:gd name="connsiteX609" fmla="*/ 932169 w 1348258"/>
                <a:gd name="connsiteY609" fmla="*/ 270942 h 957659"/>
                <a:gd name="connsiteX610" fmla="*/ 891575 w 1348258"/>
                <a:gd name="connsiteY610" fmla="*/ 287856 h 957659"/>
                <a:gd name="connsiteX611" fmla="*/ 871277 w 1348258"/>
                <a:gd name="connsiteY611" fmla="*/ 291239 h 957659"/>
                <a:gd name="connsiteX612" fmla="*/ 861129 w 1348258"/>
                <a:gd name="connsiteY612" fmla="*/ 287856 h 957659"/>
                <a:gd name="connsiteX613" fmla="*/ 867895 w 1348258"/>
                <a:gd name="connsiteY613" fmla="*/ 298005 h 957659"/>
                <a:gd name="connsiteX614" fmla="*/ 901723 w 1348258"/>
                <a:gd name="connsiteY614" fmla="*/ 291239 h 957659"/>
                <a:gd name="connsiteX615" fmla="*/ 935552 w 1348258"/>
                <a:gd name="connsiteY615" fmla="*/ 277707 h 957659"/>
                <a:gd name="connsiteX616" fmla="*/ 965997 w 1348258"/>
                <a:gd name="connsiteY616" fmla="*/ 257410 h 957659"/>
                <a:gd name="connsiteX617" fmla="*/ 935552 w 1348258"/>
                <a:gd name="connsiteY617" fmla="*/ 277707 h 957659"/>
                <a:gd name="connsiteX618" fmla="*/ 901723 w 1348258"/>
                <a:gd name="connsiteY618" fmla="*/ 294622 h 957659"/>
                <a:gd name="connsiteX619" fmla="*/ 884809 w 1348258"/>
                <a:gd name="connsiteY619" fmla="*/ 298005 h 957659"/>
                <a:gd name="connsiteX620" fmla="*/ 867895 w 1348258"/>
                <a:gd name="connsiteY620" fmla="*/ 298005 h 957659"/>
                <a:gd name="connsiteX621" fmla="*/ 881426 w 1348258"/>
                <a:gd name="connsiteY621" fmla="*/ 375810 h 957659"/>
                <a:gd name="connsiteX622" fmla="*/ 881426 w 1348258"/>
                <a:gd name="connsiteY622" fmla="*/ 369044 h 957659"/>
                <a:gd name="connsiteX623" fmla="*/ 881426 w 1348258"/>
                <a:gd name="connsiteY623" fmla="*/ 369044 h 957659"/>
                <a:gd name="connsiteX624" fmla="*/ 915255 w 1348258"/>
                <a:gd name="connsiteY624" fmla="*/ 406256 h 957659"/>
                <a:gd name="connsiteX625" fmla="*/ 938934 w 1348258"/>
                <a:gd name="connsiteY625" fmla="*/ 416404 h 957659"/>
                <a:gd name="connsiteX626" fmla="*/ 945700 w 1348258"/>
                <a:gd name="connsiteY626" fmla="*/ 416404 h 957659"/>
                <a:gd name="connsiteX627" fmla="*/ 949083 w 1348258"/>
                <a:gd name="connsiteY627" fmla="*/ 416404 h 957659"/>
                <a:gd name="connsiteX628" fmla="*/ 952466 w 1348258"/>
                <a:gd name="connsiteY628" fmla="*/ 416404 h 957659"/>
                <a:gd name="connsiteX629" fmla="*/ 959232 w 1348258"/>
                <a:gd name="connsiteY629" fmla="*/ 416404 h 957659"/>
                <a:gd name="connsiteX630" fmla="*/ 965997 w 1348258"/>
                <a:gd name="connsiteY630" fmla="*/ 416404 h 957659"/>
                <a:gd name="connsiteX631" fmla="*/ 993060 w 1348258"/>
                <a:gd name="connsiteY631" fmla="*/ 413021 h 957659"/>
                <a:gd name="connsiteX632" fmla="*/ 1020123 w 1348258"/>
                <a:gd name="connsiteY632" fmla="*/ 406256 h 957659"/>
                <a:gd name="connsiteX633" fmla="*/ 1070866 w 1348258"/>
                <a:gd name="connsiteY633" fmla="*/ 385959 h 957659"/>
                <a:gd name="connsiteX634" fmla="*/ 1165585 w 1348258"/>
                <a:gd name="connsiteY634" fmla="*/ 335216 h 957659"/>
                <a:gd name="connsiteX635" fmla="*/ 1070866 w 1348258"/>
                <a:gd name="connsiteY635" fmla="*/ 389341 h 957659"/>
                <a:gd name="connsiteX636" fmla="*/ 1020123 w 1348258"/>
                <a:gd name="connsiteY636" fmla="*/ 409639 h 957659"/>
                <a:gd name="connsiteX637" fmla="*/ 993060 w 1348258"/>
                <a:gd name="connsiteY637" fmla="*/ 416404 h 957659"/>
                <a:gd name="connsiteX638" fmla="*/ 965997 w 1348258"/>
                <a:gd name="connsiteY638" fmla="*/ 419787 h 957659"/>
                <a:gd name="connsiteX639" fmla="*/ 959232 w 1348258"/>
                <a:gd name="connsiteY639" fmla="*/ 419787 h 957659"/>
                <a:gd name="connsiteX640" fmla="*/ 952466 w 1348258"/>
                <a:gd name="connsiteY640" fmla="*/ 419787 h 957659"/>
                <a:gd name="connsiteX641" fmla="*/ 949083 w 1348258"/>
                <a:gd name="connsiteY641" fmla="*/ 419787 h 957659"/>
                <a:gd name="connsiteX642" fmla="*/ 945700 w 1348258"/>
                <a:gd name="connsiteY642" fmla="*/ 419787 h 957659"/>
                <a:gd name="connsiteX643" fmla="*/ 938934 w 1348258"/>
                <a:gd name="connsiteY643" fmla="*/ 419787 h 957659"/>
                <a:gd name="connsiteX644" fmla="*/ 915255 w 1348258"/>
                <a:gd name="connsiteY644" fmla="*/ 409639 h 957659"/>
                <a:gd name="connsiteX645" fmla="*/ 884809 w 1348258"/>
                <a:gd name="connsiteY645" fmla="*/ 372427 h 957659"/>
                <a:gd name="connsiteX646" fmla="*/ 881426 w 1348258"/>
                <a:gd name="connsiteY646" fmla="*/ 375810 h 957659"/>
                <a:gd name="connsiteX647" fmla="*/ 1081014 w 1348258"/>
                <a:gd name="connsiteY647" fmla="*/ 284473 h 957659"/>
                <a:gd name="connsiteX648" fmla="*/ 1074248 w 1348258"/>
                <a:gd name="connsiteY648" fmla="*/ 247262 h 957659"/>
                <a:gd name="connsiteX649" fmla="*/ 1053951 w 1348258"/>
                <a:gd name="connsiteY649" fmla="*/ 213433 h 957659"/>
                <a:gd name="connsiteX650" fmla="*/ 1077631 w 1348258"/>
                <a:gd name="connsiteY650" fmla="*/ 243879 h 957659"/>
                <a:gd name="connsiteX651" fmla="*/ 1087780 w 1348258"/>
                <a:gd name="connsiteY651" fmla="*/ 284473 h 957659"/>
                <a:gd name="connsiteX652" fmla="*/ 1081014 w 1348258"/>
                <a:gd name="connsiteY652" fmla="*/ 304770 h 957659"/>
                <a:gd name="connsiteX653" fmla="*/ 1064100 w 1348258"/>
                <a:gd name="connsiteY653" fmla="*/ 314919 h 957659"/>
                <a:gd name="connsiteX654" fmla="*/ 1077631 w 1348258"/>
                <a:gd name="connsiteY654" fmla="*/ 301387 h 957659"/>
                <a:gd name="connsiteX655" fmla="*/ 1081014 w 1348258"/>
                <a:gd name="connsiteY655" fmla="*/ 284473 h 957659"/>
                <a:gd name="connsiteX656" fmla="*/ 908489 w 1348258"/>
                <a:gd name="connsiteY656" fmla="*/ 419787 h 957659"/>
                <a:gd name="connsiteX657" fmla="*/ 898340 w 1348258"/>
                <a:gd name="connsiteY657" fmla="*/ 402873 h 957659"/>
                <a:gd name="connsiteX658" fmla="*/ 908489 w 1348258"/>
                <a:gd name="connsiteY658" fmla="*/ 419787 h 957659"/>
                <a:gd name="connsiteX659" fmla="*/ 925403 w 1348258"/>
                <a:gd name="connsiteY659" fmla="*/ 426553 h 957659"/>
                <a:gd name="connsiteX660" fmla="*/ 945700 w 1348258"/>
                <a:gd name="connsiteY660" fmla="*/ 429936 h 957659"/>
                <a:gd name="connsiteX661" fmla="*/ 965997 w 1348258"/>
                <a:gd name="connsiteY661" fmla="*/ 429936 h 957659"/>
                <a:gd name="connsiteX662" fmla="*/ 1043803 w 1348258"/>
                <a:gd name="connsiteY662" fmla="*/ 413021 h 957659"/>
                <a:gd name="connsiteX663" fmla="*/ 1081014 w 1348258"/>
                <a:gd name="connsiteY663" fmla="*/ 399490 h 957659"/>
                <a:gd name="connsiteX664" fmla="*/ 1118226 w 1348258"/>
                <a:gd name="connsiteY664" fmla="*/ 382576 h 957659"/>
                <a:gd name="connsiteX665" fmla="*/ 1081014 w 1348258"/>
                <a:gd name="connsiteY665" fmla="*/ 399490 h 957659"/>
                <a:gd name="connsiteX666" fmla="*/ 1043803 w 1348258"/>
                <a:gd name="connsiteY666" fmla="*/ 413021 h 957659"/>
                <a:gd name="connsiteX667" fmla="*/ 965997 w 1348258"/>
                <a:gd name="connsiteY667" fmla="*/ 433318 h 957659"/>
                <a:gd name="connsiteX668" fmla="*/ 945700 w 1348258"/>
                <a:gd name="connsiteY668" fmla="*/ 433318 h 957659"/>
                <a:gd name="connsiteX669" fmla="*/ 925403 w 1348258"/>
                <a:gd name="connsiteY669" fmla="*/ 429936 h 957659"/>
                <a:gd name="connsiteX670" fmla="*/ 908489 w 1348258"/>
                <a:gd name="connsiteY670" fmla="*/ 419787 h 957659"/>
                <a:gd name="connsiteX671" fmla="*/ 928786 w 1348258"/>
                <a:gd name="connsiteY671" fmla="*/ 429936 h 957659"/>
                <a:gd name="connsiteX672" fmla="*/ 938934 w 1348258"/>
                <a:gd name="connsiteY672" fmla="*/ 440084 h 957659"/>
                <a:gd name="connsiteX673" fmla="*/ 952466 w 1348258"/>
                <a:gd name="connsiteY673" fmla="*/ 440084 h 957659"/>
                <a:gd name="connsiteX674" fmla="*/ 979529 w 1348258"/>
                <a:gd name="connsiteY674" fmla="*/ 433318 h 957659"/>
                <a:gd name="connsiteX675" fmla="*/ 1033654 w 1348258"/>
                <a:gd name="connsiteY675" fmla="*/ 413021 h 957659"/>
                <a:gd name="connsiteX676" fmla="*/ 1087780 w 1348258"/>
                <a:gd name="connsiteY676" fmla="*/ 389341 h 957659"/>
                <a:gd name="connsiteX677" fmla="*/ 1037037 w 1348258"/>
                <a:gd name="connsiteY677" fmla="*/ 416404 h 957659"/>
                <a:gd name="connsiteX678" fmla="*/ 982912 w 1348258"/>
                <a:gd name="connsiteY678" fmla="*/ 436701 h 957659"/>
                <a:gd name="connsiteX679" fmla="*/ 952466 w 1348258"/>
                <a:gd name="connsiteY679" fmla="*/ 440084 h 957659"/>
                <a:gd name="connsiteX680" fmla="*/ 938934 w 1348258"/>
                <a:gd name="connsiteY680" fmla="*/ 436701 h 957659"/>
                <a:gd name="connsiteX681" fmla="*/ 928786 w 1348258"/>
                <a:gd name="connsiteY681" fmla="*/ 429936 h 957659"/>
                <a:gd name="connsiteX682" fmla="*/ 905106 w 1348258"/>
                <a:gd name="connsiteY682" fmla="*/ 470530 h 957659"/>
                <a:gd name="connsiteX683" fmla="*/ 955849 w 1348258"/>
                <a:gd name="connsiteY683" fmla="*/ 467147 h 957659"/>
                <a:gd name="connsiteX684" fmla="*/ 979529 w 1348258"/>
                <a:gd name="connsiteY684" fmla="*/ 460381 h 957659"/>
                <a:gd name="connsiteX685" fmla="*/ 1003209 w 1348258"/>
                <a:gd name="connsiteY685" fmla="*/ 450233 h 957659"/>
                <a:gd name="connsiteX686" fmla="*/ 1047186 w 1348258"/>
                <a:gd name="connsiteY686" fmla="*/ 426553 h 957659"/>
                <a:gd name="connsiteX687" fmla="*/ 1003209 w 1348258"/>
                <a:gd name="connsiteY687" fmla="*/ 453616 h 957659"/>
                <a:gd name="connsiteX688" fmla="*/ 979529 w 1348258"/>
                <a:gd name="connsiteY688" fmla="*/ 463764 h 957659"/>
                <a:gd name="connsiteX689" fmla="*/ 955849 w 1348258"/>
                <a:gd name="connsiteY689" fmla="*/ 470530 h 957659"/>
                <a:gd name="connsiteX690" fmla="*/ 905106 w 1348258"/>
                <a:gd name="connsiteY690" fmla="*/ 470530 h 957659"/>
                <a:gd name="connsiteX691" fmla="*/ 935552 w 1348258"/>
                <a:gd name="connsiteY691" fmla="*/ 480678 h 957659"/>
                <a:gd name="connsiteX692" fmla="*/ 955849 w 1348258"/>
                <a:gd name="connsiteY692" fmla="*/ 484061 h 957659"/>
                <a:gd name="connsiteX693" fmla="*/ 976146 w 1348258"/>
                <a:gd name="connsiteY693" fmla="*/ 477296 h 957659"/>
                <a:gd name="connsiteX694" fmla="*/ 1016740 w 1348258"/>
                <a:gd name="connsiteY694" fmla="*/ 460381 h 957659"/>
                <a:gd name="connsiteX695" fmla="*/ 1053951 w 1348258"/>
                <a:gd name="connsiteY695" fmla="*/ 436701 h 957659"/>
                <a:gd name="connsiteX696" fmla="*/ 1016740 w 1348258"/>
                <a:gd name="connsiteY696" fmla="*/ 463764 h 957659"/>
                <a:gd name="connsiteX697" fmla="*/ 976146 w 1348258"/>
                <a:gd name="connsiteY697" fmla="*/ 484061 h 957659"/>
                <a:gd name="connsiteX698" fmla="*/ 955849 w 1348258"/>
                <a:gd name="connsiteY698" fmla="*/ 487444 h 957659"/>
                <a:gd name="connsiteX699" fmla="*/ 935552 w 1348258"/>
                <a:gd name="connsiteY699" fmla="*/ 480678 h 957659"/>
                <a:gd name="connsiteX700" fmla="*/ 949083 w 1348258"/>
                <a:gd name="connsiteY700" fmla="*/ 504358 h 957659"/>
                <a:gd name="connsiteX701" fmla="*/ 982912 w 1348258"/>
                <a:gd name="connsiteY701" fmla="*/ 497593 h 957659"/>
                <a:gd name="connsiteX702" fmla="*/ 1013357 w 1348258"/>
                <a:gd name="connsiteY702" fmla="*/ 480678 h 957659"/>
                <a:gd name="connsiteX703" fmla="*/ 1070866 w 1348258"/>
                <a:gd name="connsiteY703" fmla="*/ 440084 h 957659"/>
                <a:gd name="connsiteX704" fmla="*/ 1135140 w 1348258"/>
                <a:gd name="connsiteY704" fmla="*/ 409639 h 957659"/>
                <a:gd name="connsiteX705" fmla="*/ 1074248 w 1348258"/>
                <a:gd name="connsiteY705" fmla="*/ 443467 h 957659"/>
                <a:gd name="connsiteX706" fmla="*/ 1016740 w 1348258"/>
                <a:gd name="connsiteY706" fmla="*/ 487444 h 957659"/>
                <a:gd name="connsiteX707" fmla="*/ 982912 w 1348258"/>
                <a:gd name="connsiteY707" fmla="*/ 500975 h 957659"/>
                <a:gd name="connsiteX708" fmla="*/ 949083 w 1348258"/>
                <a:gd name="connsiteY708" fmla="*/ 504358 h 957659"/>
                <a:gd name="connsiteX709" fmla="*/ 955849 w 1348258"/>
                <a:gd name="connsiteY709" fmla="*/ 555101 h 957659"/>
                <a:gd name="connsiteX710" fmla="*/ 955849 w 1348258"/>
                <a:gd name="connsiteY710" fmla="*/ 555101 h 957659"/>
                <a:gd name="connsiteX711" fmla="*/ 955849 w 1348258"/>
                <a:gd name="connsiteY711" fmla="*/ 541570 h 957659"/>
                <a:gd name="connsiteX712" fmla="*/ 962614 w 1348258"/>
                <a:gd name="connsiteY712" fmla="*/ 521273 h 957659"/>
                <a:gd name="connsiteX713" fmla="*/ 962614 w 1348258"/>
                <a:gd name="connsiteY713" fmla="*/ 521273 h 957659"/>
                <a:gd name="connsiteX714" fmla="*/ 962614 w 1348258"/>
                <a:gd name="connsiteY714" fmla="*/ 521273 h 957659"/>
                <a:gd name="connsiteX715" fmla="*/ 962614 w 1348258"/>
                <a:gd name="connsiteY715" fmla="*/ 528038 h 957659"/>
                <a:gd name="connsiteX716" fmla="*/ 962614 w 1348258"/>
                <a:gd name="connsiteY716" fmla="*/ 521273 h 957659"/>
                <a:gd name="connsiteX717" fmla="*/ 959232 w 1348258"/>
                <a:gd name="connsiteY717" fmla="*/ 541570 h 957659"/>
                <a:gd name="connsiteX718" fmla="*/ 965997 w 1348258"/>
                <a:gd name="connsiteY718" fmla="*/ 561867 h 957659"/>
                <a:gd name="connsiteX719" fmla="*/ 976146 w 1348258"/>
                <a:gd name="connsiteY719" fmla="*/ 568632 h 957659"/>
                <a:gd name="connsiteX720" fmla="*/ 989677 w 1348258"/>
                <a:gd name="connsiteY720" fmla="*/ 572015 h 957659"/>
                <a:gd name="connsiteX721" fmla="*/ 1016740 w 1348258"/>
                <a:gd name="connsiteY721" fmla="*/ 568632 h 957659"/>
                <a:gd name="connsiteX722" fmla="*/ 1040420 w 1348258"/>
                <a:gd name="connsiteY722" fmla="*/ 561867 h 957659"/>
                <a:gd name="connsiteX723" fmla="*/ 1064100 w 1348258"/>
                <a:gd name="connsiteY723" fmla="*/ 551718 h 957659"/>
                <a:gd name="connsiteX724" fmla="*/ 1067483 w 1348258"/>
                <a:gd name="connsiteY724" fmla="*/ 548335 h 957659"/>
                <a:gd name="connsiteX725" fmla="*/ 1064100 w 1348258"/>
                <a:gd name="connsiteY725" fmla="*/ 551718 h 957659"/>
                <a:gd name="connsiteX726" fmla="*/ 1064100 w 1348258"/>
                <a:gd name="connsiteY726" fmla="*/ 551718 h 957659"/>
                <a:gd name="connsiteX727" fmla="*/ 1064100 w 1348258"/>
                <a:gd name="connsiteY727" fmla="*/ 551718 h 957659"/>
                <a:gd name="connsiteX728" fmla="*/ 1026889 w 1348258"/>
                <a:gd name="connsiteY728" fmla="*/ 572015 h 957659"/>
                <a:gd name="connsiteX729" fmla="*/ 1006591 w 1348258"/>
                <a:gd name="connsiteY729" fmla="*/ 578781 h 957659"/>
                <a:gd name="connsiteX730" fmla="*/ 982912 w 1348258"/>
                <a:gd name="connsiteY730" fmla="*/ 582164 h 957659"/>
                <a:gd name="connsiteX731" fmla="*/ 962614 w 1348258"/>
                <a:gd name="connsiteY731" fmla="*/ 575398 h 957659"/>
                <a:gd name="connsiteX732" fmla="*/ 955849 w 1348258"/>
                <a:gd name="connsiteY732" fmla="*/ 565250 h 957659"/>
                <a:gd name="connsiteX733" fmla="*/ 955849 w 1348258"/>
                <a:gd name="connsiteY733" fmla="*/ 555101 h 957659"/>
                <a:gd name="connsiteX734" fmla="*/ 989677 w 1348258"/>
                <a:gd name="connsiteY734" fmla="*/ 605844 h 957659"/>
                <a:gd name="connsiteX735" fmla="*/ 982912 w 1348258"/>
                <a:gd name="connsiteY735" fmla="*/ 599078 h 957659"/>
                <a:gd name="connsiteX736" fmla="*/ 976146 w 1348258"/>
                <a:gd name="connsiteY736" fmla="*/ 599078 h 957659"/>
                <a:gd name="connsiteX737" fmla="*/ 969380 w 1348258"/>
                <a:gd name="connsiteY737" fmla="*/ 592312 h 957659"/>
                <a:gd name="connsiteX738" fmla="*/ 976146 w 1348258"/>
                <a:gd name="connsiteY738" fmla="*/ 599078 h 957659"/>
                <a:gd name="connsiteX739" fmla="*/ 979529 w 1348258"/>
                <a:gd name="connsiteY739" fmla="*/ 599078 h 957659"/>
                <a:gd name="connsiteX740" fmla="*/ 979529 w 1348258"/>
                <a:gd name="connsiteY740" fmla="*/ 599078 h 957659"/>
                <a:gd name="connsiteX741" fmla="*/ 972763 w 1348258"/>
                <a:gd name="connsiteY741" fmla="*/ 588930 h 957659"/>
                <a:gd name="connsiteX742" fmla="*/ 969380 w 1348258"/>
                <a:gd name="connsiteY742" fmla="*/ 588930 h 957659"/>
                <a:gd name="connsiteX743" fmla="*/ 959232 w 1348258"/>
                <a:gd name="connsiteY743" fmla="*/ 585547 h 957659"/>
                <a:gd name="connsiteX744" fmla="*/ 952466 w 1348258"/>
                <a:gd name="connsiteY744" fmla="*/ 578781 h 957659"/>
                <a:gd name="connsiteX745" fmla="*/ 949083 w 1348258"/>
                <a:gd name="connsiteY745" fmla="*/ 568632 h 957659"/>
                <a:gd name="connsiteX746" fmla="*/ 952466 w 1348258"/>
                <a:gd name="connsiteY746" fmla="*/ 578781 h 957659"/>
                <a:gd name="connsiteX747" fmla="*/ 959232 w 1348258"/>
                <a:gd name="connsiteY747" fmla="*/ 585547 h 957659"/>
                <a:gd name="connsiteX748" fmla="*/ 969380 w 1348258"/>
                <a:gd name="connsiteY748" fmla="*/ 585547 h 957659"/>
                <a:gd name="connsiteX749" fmla="*/ 979529 w 1348258"/>
                <a:gd name="connsiteY749" fmla="*/ 585547 h 957659"/>
                <a:gd name="connsiteX750" fmla="*/ 1016740 w 1348258"/>
                <a:gd name="connsiteY750" fmla="*/ 575398 h 957659"/>
                <a:gd name="connsiteX751" fmla="*/ 1033654 w 1348258"/>
                <a:gd name="connsiteY751" fmla="*/ 565250 h 957659"/>
                <a:gd name="connsiteX752" fmla="*/ 1050569 w 1348258"/>
                <a:gd name="connsiteY752" fmla="*/ 555101 h 957659"/>
                <a:gd name="connsiteX753" fmla="*/ 1033654 w 1348258"/>
                <a:gd name="connsiteY753" fmla="*/ 565250 h 957659"/>
                <a:gd name="connsiteX754" fmla="*/ 1016740 w 1348258"/>
                <a:gd name="connsiteY754" fmla="*/ 575398 h 957659"/>
                <a:gd name="connsiteX755" fmla="*/ 976146 w 1348258"/>
                <a:gd name="connsiteY755" fmla="*/ 588930 h 957659"/>
                <a:gd name="connsiteX756" fmla="*/ 969380 w 1348258"/>
                <a:gd name="connsiteY756" fmla="*/ 588930 h 957659"/>
                <a:gd name="connsiteX757" fmla="*/ 976146 w 1348258"/>
                <a:gd name="connsiteY757" fmla="*/ 595695 h 957659"/>
                <a:gd name="connsiteX758" fmla="*/ 976146 w 1348258"/>
                <a:gd name="connsiteY758" fmla="*/ 595695 h 957659"/>
                <a:gd name="connsiteX759" fmla="*/ 979529 w 1348258"/>
                <a:gd name="connsiteY759" fmla="*/ 595695 h 957659"/>
                <a:gd name="connsiteX760" fmla="*/ 999826 w 1348258"/>
                <a:gd name="connsiteY760" fmla="*/ 588930 h 957659"/>
                <a:gd name="connsiteX761" fmla="*/ 1037037 w 1348258"/>
                <a:gd name="connsiteY761" fmla="*/ 568632 h 957659"/>
                <a:gd name="connsiteX762" fmla="*/ 1053951 w 1348258"/>
                <a:gd name="connsiteY762" fmla="*/ 555101 h 957659"/>
                <a:gd name="connsiteX763" fmla="*/ 1060717 w 1348258"/>
                <a:gd name="connsiteY763" fmla="*/ 548335 h 957659"/>
                <a:gd name="connsiteX764" fmla="*/ 1067483 w 1348258"/>
                <a:gd name="connsiteY764" fmla="*/ 538187 h 957659"/>
                <a:gd name="connsiteX765" fmla="*/ 1060717 w 1348258"/>
                <a:gd name="connsiteY765" fmla="*/ 548335 h 957659"/>
                <a:gd name="connsiteX766" fmla="*/ 1053951 w 1348258"/>
                <a:gd name="connsiteY766" fmla="*/ 555101 h 957659"/>
                <a:gd name="connsiteX767" fmla="*/ 1064100 w 1348258"/>
                <a:gd name="connsiteY767" fmla="*/ 544953 h 957659"/>
                <a:gd name="connsiteX768" fmla="*/ 1101311 w 1348258"/>
                <a:gd name="connsiteY768" fmla="*/ 507741 h 957659"/>
                <a:gd name="connsiteX769" fmla="*/ 1064100 w 1348258"/>
                <a:gd name="connsiteY769" fmla="*/ 544953 h 957659"/>
                <a:gd name="connsiteX770" fmla="*/ 1023506 w 1348258"/>
                <a:gd name="connsiteY770" fmla="*/ 578781 h 957659"/>
                <a:gd name="connsiteX771" fmla="*/ 999826 w 1348258"/>
                <a:gd name="connsiteY771" fmla="*/ 592312 h 957659"/>
                <a:gd name="connsiteX772" fmla="*/ 986294 w 1348258"/>
                <a:gd name="connsiteY772" fmla="*/ 595695 h 957659"/>
                <a:gd name="connsiteX773" fmla="*/ 972763 w 1348258"/>
                <a:gd name="connsiteY773" fmla="*/ 595695 h 957659"/>
                <a:gd name="connsiteX774" fmla="*/ 986294 w 1348258"/>
                <a:gd name="connsiteY774" fmla="*/ 595695 h 957659"/>
                <a:gd name="connsiteX775" fmla="*/ 999826 w 1348258"/>
                <a:gd name="connsiteY775" fmla="*/ 592312 h 957659"/>
                <a:gd name="connsiteX776" fmla="*/ 1023506 w 1348258"/>
                <a:gd name="connsiteY776" fmla="*/ 578781 h 957659"/>
                <a:gd name="connsiteX777" fmla="*/ 1026889 w 1348258"/>
                <a:gd name="connsiteY777" fmla="*/ 575398 h 957659"/>
                <a:gd name="connsiteX778" fmla="*/ 996443 w 1348258"/>
                <a:gd name="connsiteY778" fmla="*/ 592312 h 957659"/>
                <a:gd name="connsiteX779" fmla="*/ 976146 w 1348258"/>
                <a:gd name="connsiteY779" fmla="*/ 595695 h 957659"/>
                <a:gd name="connsiteX780" fmla="*/ 972763 w 1348258"/>
                <a:gd name="connsiteY780" fmla="*/ 595695 h 957659"/>
                <a:gd name="connsiteX781" fmla="*/ 989677 w 1348258"/>
                <a:gd name="connsiteY781" fmla="*/ 605844 h 957659"/>
                <a:gd name="connsiteX782" fmla="*/ 1009974 w 1348258"/>
                <a:gd name="connsiteY782" fmla="*/ 605844 h 957659"/>
                <a:gd name="connsiteX783" fmla="*/ 1050569 w 1348258"/>
                <a:gd name="connsiteY783" fmla="*/ 588930 h 957659"/>
                <a:gd name="connsiteX784" fmla="*/ 1118226 w 1348258"/>
                <a:gd name="connsiteY784" fmla="*/ 534804 h 957659"/>
                <a:gd name="connsiteX785" fmla="*/ 1148671 w 1348258"/>
                <a:gd name="connsiteY785" fmla="*/ 504358 h 957659"/>
                <a:gd name="connsiteX786" fmla="*/ 1162202 w 1348258"/>
                <a:gd name="connsiteY786" fmla="*/ 487444 h 957659"/>
                <a:gd name="connsiteX787" fmla="*/ 1175734 w 1348258"/>
                <a:gd name="connsiteY787" fmla="*/ 470530 h 957659"/>
                <a:gd name="connsiteX788" fmla="*/ 1162202 w 1348258"/>
                <a:gd name="connsiteY788" fmla="*/ 487444 h 957659"/>
                <a:gd name="connsiteX789" fmla="*/ 1148671 w 1348258"/>
                <a:gd name="connsiteY789" fmla="*/ 504358 h 957659"/>
                <a:gd name="connsiteX790" fmla="*/ 1118226 w 1348258"/>
                <a:gd name="connsiteY790" fmla="*/ 538187 h 957659"/>
                <a:gd name="connsiteX791" fmla="*/ 1050569 w 1348258"/>
                <a:gd name="connsiteY791" fmla="*/ 595695 h 957659"/>
                <a:gd name="connsiteX792" fmla="*/ 1009974 w 1348258"/>
                <a:gd name="connsiteY792" fmla="*/ 609227 h 957659"/>
                <a:gd name="connsiteX793" fmla="*/ 989677 w 1348258"/>
                <a:gd name="connsiteY793" fmla="*/ 605844 h 957659"/>
                <a:gd name="connsiteX794" fmla="*/ 1016740 w 1348258"/>
                <a:gd name="connsiteY794" fmla="*/ 622758 h 957659"/>
                <a:gd name="connsiteX795" fmla="*/ 1033654 w 1348258"/>
                <a:gd name="connsiteY795" fmla="*/ 619375 h 957659"/>
                <a:gd name="connsiteX796" fmla="*/ 1064100 w 1348258"/>
                <a:gd name="connsiteY796" fmla="*/ 602461 h 957659"/>
                <a:gd name="connsiteX797" fmla="*/ 1118226 w 1348258"/>
                <a:gd name="connsiteY797" fmla="*/ 558484 h 957659"/>
                <a:gd name="connsiteX798" fmla="*/ 1162202 w 1348258"/>
                <a:gd name="connsiteY798" fmla="*/ 504358 h 957659"/>
                <a:gd name="connsiteX799" fmla="*/ 1121608 w 1348258"/>
                <a:gd name="connsiteY799" fmla="*/ 561867 h 957659"/>
                <a:gd name="connsiteX800" fmla="*/ 1070866 w 1348258"/>
                <a:gd name="connsiteY800" fmla="*/ 609227 h 957659"/>
                <a:gd name="connsiteX801" fmla="*/ 1037037 w 1348258"/>
                <a:gd name="connsiteY801" fmla="*/ 622758 h 957659"/>
                <a:gd name="connsiteX802" fmla="*/ 1016740 w 1348258"/>
                <a:gd name="connsiteY802" fmla="*/ 622758 h 957659"/>
                <a:gd name="connsiteX803" fmla="*/ 999826 w 1348258"/>
                <a:gd name="connsiteY803" fmla="*/ 619375 h 957659"/>
                <a:gd name="connsiteX804" fmla="*/ 1016740 w 1348258"/>
                <a:gd name="connsiteY804" fmla="*/ 622758 h 957659"/>
                <a:gd name="connsiteX805" fmla="*/ 1128374 w 1348258"/>
                <a:gd name="connsiteY805" fmla="*/ 572015 h 957659"/>
                <a:gd name="connsiteX806" fmla="*/ 1104694 w 1348258"/>
                <a:gd name="connsiteY806" fmla="*/ 599078 h 957659"/>
                <a:gd name="connsiteX807" fmla="*/ 1077631 w 1348258"/>
                <a:gd name="connsiteY807" fmla="*/ 622758 h 957659"/>
                <a:gd name="connsiteX808" fmla="*/ 1060717 w 1348258"/>
                <a:gd name="connsiteY808" fmla="*/ 629524 h 957659"/>
                <a:gd name="connsiteX809" fmla="*/ 1043803 w 1348258"/>
                <a:gd name="connsiteY809" fmla="*/ 629524 h 957659"/>
                <a:gd name="connsiteX810" fmla="*/ 1060717 w 1348258"/>
                <a:gd name="connsiteY810" fmla="*/ 626141 h 957659"/>
                <a:gd name="connsiteX811" fmla="*/ 1077631 w 1348258"/>
                <a:gd name="connsiteY811" fmla="*/ 619375 h 957659"/>
                <a:gd name="connsiteX812" fmla="*/ 1108077 w 1348258"/>
                <a:gd name="connsiteY812" fmla="*/ 599078 h 957659"/>
                <a:gd name="connsiteX813" fmla="*/ 1128374 w 1348258"/>
                <a:gd name="connsiteY813" fmla="*/ 572015 h 957659"/>
                <a:gd name="connsiteX814" fmla="*/ 996443 w 1348258"/>
                <a:gd name="connsiteY814" fmla="*/ 873089 h 957659"/>
                <a:gd name="connsiteX815" fmla="*/ 993060 w 1348258"/>
                <a:gd name="connsiteY815" fmla="*/ 893386 h 957659"/>
                <a:gd name="connsiteX816" fmla="*/ 993060 w 1348258"/>
                <a:gd name="connsiteY816" fmla="*/ 913683 h 957659"/>
                <a:gd name="connsiteX817" fmla="*/ 993060 w 1348258"/>
                <a:gd name="connsiteY817" fmla="*/ 893386 h 957659"/>
                <a:gd name="connsiteX818" fmla="*/ 996443 w 1348258"/>
                <a:gd name="connsiteY818" fmla="*/ 873089 h 957659"/>
                <a:gd name="connsiteX819" fmla="*/ 1009974 w 1348258"/>
                <a:gd name="connsiteY819" fmla="*/ 832495 h 957659"/>
                <a:gd name="connsiteX820" fmla="*/ 1026889 w 1348258"/>
                <a:gd name="connsiteY820" fmla="*/ 805432 h 957659"/>
                <a:gd name="connsiteX821" fmla="*/ 1026889 w 1348258"/>
                <a:gd name="connsiteY821" fmla="*/ 805432 h 957659"/>
                <a:gd name="connsiteX822" fmla="*/ 1026889 w 1348258"/>
                <a:gd name="connsiteY822" fmla="*/ 805432 h 957659"/>
                <a:gd name="connsiteX823" fmla="*/ 1013357 w 1348258"/>
                <a:gd name="connsiteY823" fmla="*/ 832495 h 957659"/>
                <a:gd name="connsiteX824" fmla="*/ 996443 w 1348258"/>
                <a:gd name="connsiteY824" fmla="*/ 873089 h 957659"/>
                <a:gd name="connsiteX825" fmla="*/ 1003209 w 1348258"/>
                <a:gd name="connsiteY825" fmla="*/ 903534 h 957659"/>
                <a:gd name="connsiteX826" fmla="*/ 1016740 w 1348258"/>
                <a:gd name="connsiteY826" fmla="*/ 846026 h 957659"/>
                <a:gd name="connsiteX827" fmla="*/ 1030271 w 1348258"/>
                <a:gd name="connsiteY827" fmla="*/ 818963 h 957659"/>
                <a:gd name="connsiteX828" fmla="*/ 1020123 w 1348258"/>
                <a:gd name="connsiteY828" fmla="*/ 846026 h 957659"/>
                <a:gd name="connsiteX829" fmla="*/ 1003209 w 1348258"/>
                <a:gd name="connsiteY829" fmla="*/ 903534 h 957659"/>
                <a:gd name="connsiteX830" fmla="*/ 1026889 w 1348258"/>
                <a:gd name="connsiteY830" fmla="*/ 842643 h 957659"/>
                <a:gd name="connsiteX831" fmla="*/ 1020123 w 1348258"/>
                <a:gd name="connsiteY831" fmla="*/ 873089 h 957659"/>
                <a:gd name="connsiteX832" fmla="*/ 1020123 w 1348258"/>
                <a:gd name="connsiteY832" fmla="*/ 890003 h 957659"/>
                <a:gd name="connsiteX833" fmla="*/ 1023506 w 1348258"/>
                <a:gd name="connsiteY833" fmla="*/ 903534 h 957659"/>
                <a:gd name="connsiteX834" fmla="*/ 1020123 w 1348258"/>
                <a:gd name="connsiteY834" fmla="*/ 890003 h 957659"/>
                <a:gd name="connsiteX835" fmla="*/ 1020123 w 1348258"/>
                <a:gd name="connsiteY835" fmla="*/ 873089 h 957659"/>
                <a:gd name="connsiteX836" fmla="*/ 1026889 w 1348258"/>
                <a:gd name="connsiteY836" fmla="*/ 842643 h 957659"/>
                <a:gd name="connsiteX837" fmla="*/ 1037037 w 1348258"/>
                <a:gd name="connsiteY837" fmla="*/ 812197 h 957659"/>
                <a:gd name="connsiteX838" fmla="*/ 1026889 w 1348258"/>
                <a:gd name="connsiteY838" fmla="*/ 842643 h 957659"/>
                <a:gd name="connsiteX839" fmla="*/ 1009974 w 1348258"/>
                <a:gd name="connsiteY839" fmla="*/ 822346 h 957659"/>
                <a:gd name="connsiteX840" fmla="*/ 982912 w 1348258"/>
                <a:gd name="connsiteY840" fmla="*/ 900152 h 957659"/>
                <a:gd name="connsiteX841" fmla="*/ 1009974 w 1348258"/>
                <a:gd name="connsiteY841" fmla="*/ 822346 h 957659"/>
                <a:gd name="connsiteX842" fmla="*/ 1053951 w 1348258"/>
                <a:gd name="connsiteY842" fmla="*/ 751306 h 957659"/>
                <a:gd name="connsiteX843" fmla="*/ 1064100 w 1348258"/>
                <a:gd name="connsiteY843" fmla="*/ 734392 h 957659"/>
                <a:gd name="connsiteX844" fmla="*/ 1074248 w 1348258"/>
                <a:gd name="connsiteY844" fmla="*/ 717478 h 957659"/>
                <a:gd name="connsiteX845" fmla="*/ 1084397 w 1348258"/>
                <a:gd name="connsiteY845" fmla="*/ 700563 h 957659"/>
                <a:gd name="connsiteX846" fmla="*/ 1084397 w 1348258"/>
                <a:gd name="connsiteY846" fmla="*/ 680266 h 957659"/>
                <a:gd name="connsiteX847" fmla="*/ 1081014 w 1348258"/>
                <a:gd name="connsiteY847" fmla="*/ 680266 h 957659"/>
                <a:gd name="connsiteX848" fmla="*/ 1077631 w 1348258"/>
                <a:gd name="connsiteY848" fmla="*/ 680266 h 957659"/>
                <a:gd name="connsiteX849" fmla="*/ 1081014 w 1348258"/>
                <a:gd name="connsiteY849" fmla="*/ 680266 h 957659"/>
                <a:gd name="connsiteX850" fmla="*/ 1081014 w 1348258"/>
                <a:gd name="connsiteY850" fmla="*/ 680266 h 957659"/>
                <a:gd name="connsiteX851" fmla="*/ 1081014 w 1348258"/>
                <a:gd name="connsiteY851" fmla="*/ 680266 h 957659"/>
                <a:gd name="connsiteX852" fmla="*/ 1081014 w 1348258"/>
                <a:gd name="connsiteY852" fmla="*/ 680266 h 957659"/>
                <a:gd name="connsiteX853" fmla="*/ 1081014 w 1348258"/>
                <a:gd name="connsiteY853" fmla="*/ 680266 h 957659"/>
                <a:gd name="connsiteX854" fmla="*/ 1081014 w 1348258"/>
                <a:gd name="connsiteY854" fmla="*/ 700563 h 957659"/>
                <a:gd name="connsiteX855" fmla="*/ 1074248 w 1348258"/>
                <a:gd name="connsiteY855" fmla="*/ 717478 h 957659"/>
                <a:gd name="connsiteX856" fmla="*/ 1064100 w 1348258"/>
                <a:gd name="connsiteY856" fmla="*/ 734392 h 957659"/>
                <a:gd name="connsiteX857" fmla="*/ 1053951 w 1348258"/>
                <a:gd name="connsiteY857" fmla="*/ 751306 h 957659"/>
                <a:gd name="connsiteX858" fmla="*/ 1009974 w 1348258"/>
                <a:gd name="connsiteY858" fmla="*/ 822346 h 957659"/>
                <a:gd name="connsiteX859" fmla="*/ 1101311 w 1348258"/>
                <a:gd name="connsiteY859" fmla="*/ 774986 h 957659"/>
                <a:gd name="connsiteX860" fmla="*/ 1111460 w 1348258"/>
                <a:gd name="connsiteY860" fmla="*/ 734392 h 957659"/>
                <a:gd name="connsiteX861" fmla="*/ 1111460 w 1348258"/>
                <a:gd name="connsiteY861" fmla="*/ 734392 h 957659"/>
                <a:gd name="connsiteX862" fmla="*/ 1111460 w 1348258"/>
                <a:gd name="connsiteY862" fmla="*/ 734392 h 957659"/>
                <a:gd name="connsiteX863" fmla="*/ 1111460 w 1348258"/>
                <a:gd name="connsiteY863" fmla="*/ 741158 h 957659"/>
                <a:gd name="connsiteX864" fmla="*/ 1111460 w 1348258"/>
                <a:gd name="connsiteY864" fmla="*/ 737775 h 957659"/>
                <a:gd name="connsiteX865" fmla="*/ 1108077 w 1348258"/>
                <a:gd name="connsiteY865" fmla="*/ 778369 h 957659"/>
                <a:gd name="connsiteX866" fmla="*/ 1064100 w 1348258"/>
                <a:gd name="connsiteY866" fmla="*/ 862940 h 957659"/>
                <a:gd name="connsiteX867" fmla="*/ 1101311 w 1348258"/>
                <a:gd name="connsiteY867" fmla="*/ 774986 h 957659"/>
                <a:gd name="connsiteX868" fmla="*/ 1114843 w 1348258"/>
                <a:gd name="connsiteY868" fmla="*/ 805432 h 957659"/>
                <a:gd name="connsiteX869" fmla="*/ 1081014 w 1348258"/>
                <a:gd name="connsiteY869" fmla="*/ 849409 h 957659"/>
                <a:gd name="connsiteX870" fmla="*/ 1114843 w 1348258"/>
                <a:gd name="connsiteY870" fmla="*/ 805432 h 957659"/>
                <a:gd name="connsiteX871" fmla="*/ 1121608 w 1348258"/>
                <a:gd name="connsiteY871" fmla="*/ 751306 h 957659"/>
                <a:gd name="connsiteX872" fmla="*/ 1121608 w 1348258"/>
                <a:gd name="connsiteY872" fmla="*/ 727626 h 957659"/>
                <a:gd name="connsiteX873" fmla="*/ 1121608 w 1348258"/>
                <a:gd name="connsiteY873" fmla="*/ 727626 h 957659"/>
                <a:gd name="connsiteX874" fmla="*/ 1121608 w 1348258"/>
                <a:gd name="connsiteY874" fmla="*/ 710712 h 957659"/>
                <a:gd name="connsiteX875" fmla="*/ 1121608 w 1348258"/>
                <a:gd name="connsiteY875" fmla="*/ 703946 h 957659"/>
                <a:gd name="connsiteX876" fmla="*/ 1121608 w 1348258"/>
                <a:gd name="connsiteY876" fmla="*/ 700563 h 957659"/>
                <a:gd name="connsiteX877" fmla="*/ 1121608 w 1348258"/>
                <a:gd name="connsiteY877" fmla="*/ 697181 h 957659"/>
                <a:gd name="connsiteX878" fmla="*/ 1121608 w 1348258"/>
                <a:gd name="connsiteY878" fmla="*/ 693798 h 957659"/>
                <a:gd name="connsiteX879" fmla="*/ 1121608 w 1348258"/>
                <a:gd name="connsiteY879" fmla="*/ 697181 h 957659"/>
                <a:gd name="connsiteX880" fmla="*/ 1121608 w 1348258"/>
                <a:gd name="connsiteY880" fmla="*/ 700563 h 957659"/>
                <a:gd name="connsiteX881" fmla="*/ 1124991 w 1348258"/>
                <a:gd name="connsiteY881" fmla="*/ 707329 h 957659"/>
                <a:gd name="connsiteX882" fmla="*/ 1128374 w 1348258"/>
                <a:gd name="connsiteY882" fmla="*/ 724243 h 957659"/>
                <a:gd name="connsiteX883" fmla="*/ 1128374 w 1348258"/>
                <a:gd name="connsiteY883" fmla="*/ 724243 h 957659"/>
                <a:gd name="connsiteX884" fmla="*/ 1131757 w 1348258"/>
                <a:gd name="connsiteY884" fmla="*/ 747923 h 957659"/>
                <a:gd name="connsiteX885" fmla="*/ 1114843 w 1348258"/>
                <a:gd name="connsiteY885" fmla="*/ 805432 h 957659"/>
                <a:gd name="connsiteX886" fmla="*/ 1138523 w 1348258"/>
                <a:gd name="connsiteY886" fmla="*/ 595695 h 957659"/>
                <a:gd name="connsiteX887" fmla="*/ 1124991 w 1348258"/>
                <a:gd name="connsiteY887" fmla="*/ 615992 h 957659"/>
                <a:gd name="connsiteX888" fmla="*/ 1121608 w 1348258"/>
                <a:gd name="connsiteY888" fmla="*/ 619375 h 957659"/>
                <a:gd name="connsiteX889" fmla="*/ 1118226 w 1348258"/>
                <a:gd name="connsiteY889" fmla="*/ 622758 h 957659"/>
                <a:gd name="connsiteX890" fmla="*/ 1108077 w 1348258"/>
                <a:gd name="connsiteY890" fmla="*/ 629524 h 957659"/>
                <a:gd name="connsiteX891" fmla="*/ 1097928 w 1348258"/>
                <a:gd name="connsiteY891" fmla="*/ 636289 h 957659"/>
                <a:gd name="connsiteX892" fmla="*/ 1087780 w 1348258"/>
                <a:gd name="connsiteY892" fmla="*/ 643055 h 957659"/>
                <a:gd name="connsiteX893" fmla="*/ 1064100 w 1348258"/>
                <a:gd name="connsiteY893" fmla="*/ 649821 h 957659"/>
                <a:gd name="connsiteX894" fmla="*/ 1013357 w 1348258"/>
                <a:gd name="connsiteY894" fmla="*/ 643055 h 957659"/>
                <a:gd name="connsiteX895" fmla="*/ 1064100 w 1348258"/>
                <a:gd name="connsiteY895" fmla="*/ 646438 h 957659"/>
                <a:gd name="connsiteX896" fmla="*/ 1087780 w 1348258"/>
                <a:gd name="connsiteY896" fmla="*/ 639672 h 957659"/>
                <a:gd name="connsiteX897" fmla="*/ 1097928 w 1348258"/>
                <a:gd name="connsiteY897" fmla="*/ 632907 h 957659"/>
                <a:gd name="connsiteX898" fmla="*/ 1108077 w 1348258"/>
                <a:gd name="connsiteY898" fmla="*/ 626141 h 957659"/>
                <a:gd name="connsiteX899" fmla="*/ 1118226 w 1348258"/>
                <a:gd name="connsiteY899" fmla="*/ 619375 h 957659"/>
                <a:gd name="connsiteX900" fmla="*/ 1121608 w 1348258"/>
                <a:gd name="connsiteY900" fmla="*/ 615992 h 957659"/>
                <a:gd name="connsiteX901" fmla="*/ 1124991 w 1348258"/>
                <a:gd name="connsiteY901" fmla="*/ 612609 h 957659"/>
                <a:gd name="connsiteX902" fmla="*/ 1138523 w 1348258"/>
                <a:gd name="connsiteY902" fmla="*/ 592312 h 957659"/>
                <a:gd name="connsiteX903" fmla="*/ 1158820 w 1348258"/>
                <a:gd name="connsiteY903" fmla="*/ 548335 h 957659"/>
                <a:gd name="connsiteX904" fmla="*/ 1185882 w 1348258"/>
                <a:gd name="connsiteY904" fmla="*/ 453616 h 957659"/>
                <a:gd name="connsiteX905" fmla="*/ 1162202 w 1348258"/>
                <a:gd name="connsiteY905" fmla="*/ 551718 h 957659"/>
                <a:gd name="connsiteX906" fmla="*/ 1138523 w 1348258"/>
                <a:gd name="connsiteY906" fmla="*/ 595695 h 957659"/>
                <a:gd name="connsiteX907" fmla="*/ 1175734 w 1348258"/>
                <a:gd name="connsiteY907" fmla="*/ 734392 h 957659"/>
                <a:gd name="connsiteX908" fmla="*/ 1172351 w 1348258"/>
                <a:gd name="connsiteY908" fmla="*/ 710712 h 957659"/>
                <a:gd name="connsiteX909" fmla="*/ 1168968 w 1348258"/>
                <a:gd name="connsiteY909" fmla="*/ 700563 h 957659"/>
                <a:gd name="connsiteX910" fmla="*/ 1168968 w 1348258"/>
                <a:gd name="connsiteY910" fmla="*/ 693798 h 957659"/>
                <a:gd name="connsiteX911" fmla="*/ 1168968 w 1348258"/>
                <a:gd name="connsiteY911" fmla="*/ 690415 h 957659"/>
                <a:gd name="connsiteX912" fmla="*/ 1168968 w 1348258"/>
                <a:gd name="connsiteY912" fmla="*/ 687032 h 957659"/>
                <a:gd name="connsiteX913" fmla="*/ 1168968 w 1348258"/>
                <a:gd name="connsiteY913" fmla="*/ 683649 h 957659"/>
                <a:gd name="connsiteX914" fmla="*/ 1165585 w 1348258"/>
                <a:gd name="connsiteY914" fmla="*/ 676884 h 957659"/>
                <a:gd name="connsiteX915" fmla="*/ 1162202 w 1348258"/>
                <a:gd name="connsiteY915" fmla="*/ 673501 h 957659"/>
                <a:gd name="connsiteX916" fmla="*/ 1162202 w 1348258"/>
                <a:gd name="connsiteY916" fmla="*/ 670118 h 957659"/>
                <a:gd name="connsiteX917" fmla="*/ 1162202 w 1348258"/>
                <a:gd name="connsiteY917" fmla="*/ 666735 h 957659"/>
                <a:gd name="connsiteX918" fmla="*/ 1155437 w 1348258"/>
                <a:gd name="connsiteY918" fmla="*/ 666735 h 957659"/>
                <a:gd name="connsiteX919" fmla="*/ 1152054 w 1348258"/>
                <a:gd name="connsiteY919" fmla="*/ 663352 h 957659"/>
                <a:gd name="connsiteX920" fmla="*/ 1148671 w 1348258"/>
                <a:gd name="connsiteY920" fmla="*/ 659969 h 957659"/>
                <a:gd name="connsiteX921" fmla="*/ 1148671 w 1348258"/>
                <a:gd name="connsiteY921" fmla="*/ 656586 h 957659"/>
                <a:gd name="connsiteX922" fmla="*/ 1145288 w 1348258"/>
                <a:gd name="connsiteY922" fmla="*/ 653204 h 957659"/>
                <a:gd name="connsiteX923" fmla="*/ 1175734 w 1348258"/>
                <a:gd name="connsiteY923" fmla="*/ 690415 h 957659"/>
                <a:gd name="connsiteX924" fmla="*/ 1179117 w 1348258"/>
                <a:gd name="connsiteY924" fmla="*/ 697181 h 957659"/>
                <a:gd name="connsiteX925" fmla="*/ 1179117 w 1348258"/>
                <a:gd name="connsiteY925" fmla="*/ 703946 h 957659"/>
                <a:gd name="connsiteX926" fmla="*/ 1182500 w 1348258"/>
                <a:gd name="connsiteY926" fmla="*/ 714095 h 957659"/>
                <a:gd name="connsiteX927" fmla="*/ 1175734 w 1348258"/>
                <a:gd name="connsiteY927" fmla="*/ 734392 h 957659"/>
                <a:gd name="connsiteX928" fmla="*/ 1168968 w 1348258"/>
                <a:gd name="connsiteY928" fmla="*/ 781752 h 957659"/>
                <a:gd name="connsiteX929" fmla="*/ 1175734 w 1348258"/>
                <a:gd name="connsiteY929" fmla="*/ 734392 h 957659"/>
                <a:gd name="connsiteX930" fmla="*/ 1192648 w 1348258"/>
                <a:gd name="connsiteY930" fmla="*/ 744541 h 957659"/>
                <a:gd name="connsiteX931" fmla="*/ 1179117 w 1348258"/>
                <a:gd name="connsiteY931" fmla="*/ 791900 h 957659"/>
                <a:gd name="connsiteX932" fmla="*/ 1192648 w 1348258"/>
                <a:gd name="connsiteY932" fmla="*/ 744541 h 957659"/>
                <a:gd name="connsiteX933" fmla="*/ 1189265 w 1348258"/>
                <a:gd name="connsiteY933" fmla="*/ 720861 h 957659"/>
                <a:gd name="connsiteX934" fmla="*/ 1189265 w 1348258"/>
                <a:gd name="connsiteY934" fmla="*/ 714095 h 957659"/>
                <a:gd name="connsiteX935" fmla="*/ 1189265 w 1348258"/>
                <a:gd name="connsiteY935" fmla="*/ 707329 h 957659"/>
                <a:gd name="connsiteX936" fmla="*/ 1189265 w 1348258"/>
                <a:gd name="connsiteY936" fmla="*/ 700563 h 957659"/>
                <a:gd name="connsiteX937" fmla="*/ 1185882 w 1348258"/>
                <a:gd name="connsiteY937" fmla="*/ 693798 h 957659"/>
                <a:gd name="connsiteX938" fmla="*/ 1185882 w 1348258"/>
                <a:gd name="connsiteY938" fmla="*/ 690415 h 957659"/>
                <a:gd name="connsiteX939" fmla="*/ 1185882 w 1348258"/>
                <a:gd name="connsiteY939" fmla="*/ 687032 h 957659"/>
                <a:gd name="connsiteX940" fmla="*/ 1182500 w 1348258"/>
                <a:gd name="connsiteY940" fmla="*/ 680266 h 957659"/>
                <a:gd name="connsiteX941" fmla="*/ 1175734 w 1348258"/>
                <a:gd name="connsiteY941" fmla="*/ 670118 h 957659"/>
                <a:gd name="connsiteX942" fmla="*/ 1162202 w 1348258"/>
                <a:gd name="connsiteY942" fmla="*/ 649821 h 957659"/>
                <a:gd name="connsiteX943" fmla="*/ 1179117 w 1348258"/>
                <a:gd name="connsiteY943" fmla="*/ 666735 h 957659"/>
                <a:gd name="connsiteX944" fmla="*/ 1185882 w 1348258"/>
                <a:gd name="connsiteY944" fmla="*/ 676884 h 957659"/>
                <a:gd name="connsiteX945" fmla="*/ 1189265 w 1348258"/>
                <a:gd name="connsiteY945" fmla="*/ 683649 h 957659"/>
                <a:gd name="connsiteX946" fmla="*/ 1189265 w 1348258"/>
                <a:gd name="connsiteY946" fmla="*/ 687032 h 957659"/>
                <a:gd name="connsiteX947" fmla="*/ 1189265 w 1348258"/>
                <a:gd name="connsiteY947" fmla="*/ 690415 h 957659"/>
                <a:gd name="connsiteX948" fmla="*/ 1189265 w 1348258"/>
                <a:gd name="connsiteY948" fmla="*/ 697181 h 957659"/>
                <a:gd name="connsiteX949" fmla="*/ 1189265 w 1348258"/>
                <a:gd name="connsiteY949" fmla="*/ 703946 h 957659"/>
                <a:gd name="connsiteX950" fmla="*/ 1189265 w 1348258"/>
                <a:gd name="connsiteY950" fmla="*/ 710712 h 957659"/>
                <a:gd name="connsiteX951" fmla="*/ 1189265 w 1348258"/>
                <a:gd name="connsiteY951" fmla="*/ 717478 h 957659"/>
                <a:gd name="connsiteX952" fmla="*/ 1192648 w 1348258"/>
                <a:gd name="connsiteY952" fmla="*/ 744541 h 957659"/>
                <a:gd name="connsiteX953" fmla="*/ 1229859 w 1348258"/>
                <a:gd name="connsiteY953" fmla="*/ 690415 h 957659"/>
                <a:gd name="connsiteX954" fmla="*/ 1236625 w 1348258"/>
                <a:gd name="connsiteY954" fmla="*/ 656586 h 957659"/>
                <a:gd name="connsiteX955" fmla="*/ 1233242 w 1348258"/>
                <a:gd name="connsiteY955" fmla="*/ 622758 h 957659"/>
                <a:gd name="connsiteX956" fmla="*/ 1229859 w 1348258"/>
                <a:gd name="connsiteY956" fmla="*/ 605844 h 957659"/>
                <a:gd name="connsiteX957" fmla="*/ 1219711 w 1348258"/>
                <a:gd name="connsiteY957" fmla="*/ 592312 h 957659"/>
                <a:gd name="connsiteX958" fmla="*/ 1229859 w 1348258"/>
                <a:gd name="connsiteY958" fmla="*/ 605844 h 957659"/>
                <a:gd name="connsiteX959" fmla="*/ 1236625 w 1348258"/>
                <a:gd name="connsiteY959" fmla="*/ 622758 h 957659"/>
                <a:gd name="connsiteX960" fmla="*/ 1229859 w 1348258"/>
                <a:gd name="connsiteY960" fmla="*/ 690415 h 957659"/>
                <a:gd name="connsiteX961" fmla="*/ 1240008 w 1348258"/>
                <a:gd name="connsiteY961" fmla="*/ 676884 h 957659"/>
                <a:gd name="connsiteX962" fmla="*/ 1246774 w 1348258"/>
                <a:gd name="connsiteY962" fmla="*/ 663352 h 957659"/>
                <a:gd name="connsiteX963" fmla="*/ 1250157 w 1348258"/>
                <a:gd name="connsiteY963" fmla="*/ 646438 h 957659"/>
                <a:gd name="connsiteX964" fmla="*/ 1253539 w 1348258"/>
                <a:gd name="connsiteY964" fmla="*/ 615992 h 957659"/>
                <a:gd name="connsiteX965" fmla="*/ 1250157 w 1348258"/>
                <a:gd name="connsiteY965" fmla="*/ 585547 h 957659"/>
                <a:gd name="connsiteX966" fmla="*/ 1256922 w 1348258"/>
                <a:gd name="connsiteY966" fmla="*/ 615992 h 957659"/>
                <a:gd name="connsiteX967" fmla="*/ 1256922 w 1348258"/>
                <a:gd name="connsiteY967" fmla="*/ 649821 h 957659"/>
                <a:gd name="connsiteX968" fmla="*/ 1250157 w 1348258"/>
                <a:gd name="connsiteY968" fmla="*/ 666735 h 957659"/>
                <a:gd name="connsiteX969" fmla="*/ 1240008 w 1348258"/>
                <a:gd name="connsiteY969" fmla="*/ 676884 h 957659"/>
                <a:gd name="connsiteX970" fmla="*/ 1260305 w 1348258"/>
                <a:gd name="connsiteY970" fmla="*/ 639672 h 957659"/>
                <a:gd name="connsiteX971" fmla="*/ 1246774 w 1348258"/>
                <a:gd name="connsiteY971" fmla="*/ 666735 h 957659"/>
                <a:gd name="connsiteX972" fmla="*/ 1253539 w 1348258"/>
                <a:gd name="connsiteY972" fmla="*/ 636289 h 957659"/>
                <a:gd name="connsiteX973" fmla="*/ 1253539 w 1348258"/>
                <a:gd name="connsiteY973" fmla="*/ 605844 h 957659"/>
                <a:gd name="connsiteX974" fmla="*/ 1246774 w 1348258"/>
                <a:gd name="connsiteY974" fmla="*/ 575398 h 957659"/>
                <a:gd name="connsiteX975" fmla="*/ 1256922 w 1348258"/>
                <a:gd name="connsiteY975" fmla="*/ 605844 h 957659"/>
                <a:gd name="connsiteX976" fmla="*/ 1260305 w 1348258"/>
                <a:gd name="connsiteY976" fmla="*/ 639672 h 957659"/>
                <a:gd name="connsiteX977" fmla="*/ 1267071 w 1348258"/>
                <a:gd name="connsiteY977" fmla="*/ 656586 h 957659"/>
                <a:gd name="connsiteX978" fmla="*/ 1277219 w 1348258"/>
                <a:gd name="connsiteY978" fmla="*/ 619375 h 957659"/>
                <a:gd name="connsiteX979" fmla="*/ 1277219 w 1348258"/>
                <a:gd name="connsiteY979" fmla="*/ 599078 h 957659"/>
                <a:gd name="connsiteX980" fmla="*/ 1270454 w 1348258"/>
                <a:gd name="connsiteY980" fmla="*/ 582164 h 957659"/>
                <a:gd name="connsiteX981" fmla="*/ 1243391 w 1348258"/>
                <a:gd name="connsiteY981" fmla="*/ 555101 h 957659"/>
                <a:gd name="connsiteX982" fmla="*/ 1273836 w 1348258"/>
                <a:gd name="connsiteY982" fmla="*/ 582164 h 957659"/>
                <a:gd name="connsiteX983" fmla="*/ 1280602 w 1348258"/>
                <a:gd name="connsiteY983" fmla="*/ 599078 h 957659"/>
                <a:gd name="connsiteX984" fmla="*/ 1283985 w 1348258"/>
                <a:gd name="connsiteY984" fmla="*/ 619375 h 957659"/>
                <a:gd name="connsiteX985" fmla="*/ 1267071 w 1348258"/>
                <a:gd name="connsiteY985" fmla="*/ 656586 h 957659"/>
                <a:gd name="connsiteX986" fmla="*/ 1304282 w 1348258"/>
                <a:gd name="connsiteY986" fmla="*/ 473913 h 957659"/>
                <a:gd name="connsiteX987" fmla="*/ 1294134 w 1348258"/>
                <a:gd name="connsiteY987" fmla="*/ 480678 h 957659"/>
                <a:gd name="connsiteX988" fmla="*/ 1294134 w 1348258"/>
                <a:gd name="connsiteY988" fmla="*/ 480678 h 957659"/>
                <a:gd name="connsiteX989" fmla="*/ 1294134 w 1348258"/>
                <a:gd name="connsiteY989" fmla="*/ 480678 h 957659"/>
                <a:gd name="connsiteX990" fmla="*/ 1280602 w 1348258"/>
                <a:gd name="connsiteY990" fmla="*/ 490827 h 957659"/>
                <a:gd name="connsiteX991" fmla="*/ 1243391 w 1348258"/>
                <a:gd name="connsiteY991" fmla="*/ 511124 h 957659"/>
                <a:gd name="connsiteX992" fmla="*/ 1212945 w 1348258"/>
                <a:gd name="connsiteY992" fmla="*/ 541570 h 957659"/>
                <a:gd name="connsiteX993" fmla="*/ 1240008 w 1348258"/>
                <a:gd name="connsiteY993" fmla="*/ 507741 h 957659"/>
                <a:gd name="connsiteX994" fmla="*/ 1277219 w 1348258"/>
                <a:gd name="connsiteY994" fmla="*/ 484061 h 957659"/>
                <a:gd name="connsiteX995" fmla="*/ 1290751 w 1348258"/>
                <a:gd name="connsiteY995" fmla="*/ 477296 h 957659"/>
                <a:gd name="connsiteX996" fmla="*/ 1290751 w 1348258"/>
                <a:gd name="connsiteY996" fmla="*/ 477296 h 957659"/>
                <a:gd name="connsiteX997" fmla="*/ 1304282 w 1348258"/>
                <a:gd name="connsiteY997" fmla="*/ 473913 h 957659"/>
                <a:gd name="connsiteX998" fmla="*/ 1314431 w 1348258"/>
                <a:gd name="connsiteY998" fmla="*/ 463764 h 957659"/>
                <a:gd name="connsiteX999" fmla="*/ 1304282 w 1348258"/>
                <a:gd name="connsiteY999" fmla="*/ 473913 h 957659"/>
                <a:gd name="connsiteX1000" fmla="*/ 1290751 w 1348258"/>
                <a:gd name="connsiteY1000" fmla="*/ 463764 h 957659"/>
                <a:gd name="connsiteX1001" fmla="*/ 1311048 w 1348258"/>
                <a:gd name="connsiteY1001" fmla="*/ 450233 h 957659"/>
                <a:gd name="connsiteX1002" fmla="*/ 1317814 w 1348258"/>
                <a:gd name="connsiteY1002" fmla="*/ 440084 h 957659"/>
                <a:gd name="connsiteX1003" fmla="*/ 1321196 w 1348258"/>
                <a:gd name="connsiteY1003" fmla="*/ 429936 h 957659"/>
                <a:gd name="connsiteX1004" fmla="*/ 1317814 w 1348258"/>
                <a:gd name="connsiteY1004" fmla="*/ 443467 h 957659"/>
                <a:gd name="connsiteX1005" fmla="*/ 1311048 w 1348258"/>
                <a:gd name="connsiteY1005" fmla="*/ 453616 h 957659"/>
                <a:gd name="connsiteX1006" fmla="*/ 1294134 w 1348258"/>
                <a:gd name="connsiteY1006" fmla="*/ 470530 h 957659"/>
                <a:gd name="connsiteX1007" fmla="*/ 1250157 w 1348258"/>
                <a:gd name="connsiteY1007" fmla="*/ 490827 h 957659"/>
                <a:gd name="connsiteX1008" fmla="*/ 1206180 w 1348258"/>
                <a:gd name="connsiteY1008" fmla="*/ 507741 h 957659"/>
                <a:gd name="connsiteX1009" fmla="*/ 1250157 w 1348258"/>
                <a:gd name="connsiteY1009" fmla="*/ 487444 h 957659"/>
                <a:gd name="connsiteX1010" fmla="*/ 1290751 w 1348258"/>
                <a:gd name="connsiteY1010" fmla="*/ 463764 h 957659"/>
                <a:gd name="connsiteX1011" fmla="*/ 1283985 w 1348258"/>
                <a:gd name="connsiteY1011" fmla="*/ 267559 h 957659"/>
                <a:gd name="connsiteX1012" fmla="*/ 1277219 w 1348258"/>
                <a:gd name="connsiteY1012" fmla="*/ 325067 h 957659"/>
                <a:gd name="connsiteX1013" fmla="*/ 1256922 w 1348258"/>
                <a:gd name="connsiteY1013" fmla="*/ 379193 h 957659"/>
                <a:gd name="connsiteX1014" fmla="*/ 1250157 w 1348258"/>
                <a:gd name="connsiteY1014" fmla="*/ 385959 h 957659"/>
                <a:gd name="connsiteX1015" fmla="*/ 1243391 w 1348258"/>
                <a:gd name="connsiteY1015" fmla="*/ 392724 h 957659"/>
                <a:gd name="connsiteX1016" fmla="*/ 1243391 w 1348258"/>
                <a:gd name="connsiteY1016" fmla="*/ 392724 h 957659"/>
                <a:gd name="connsiteX1017" fmla="*/ 1229859 w 1348258"/>
                <a:gd name="connsiteY1017" fmla="*/ 406256 h 957659"/>
                <a:gd name="connsiteX1018" fmla="*/ 1223094 w 1348258"/>
                <a:gd name="connsiteY1018" fmla="*/ 413021 h 957659"/>
                <a:gd name="connsiteX1019" fmla="*/ 1219711 w 1348258"/>
                <a:gd name="connsiteY1019" fmla="*/ 416404 h 957659"/>
                <a:gd name="connsiteX1020" fmla="*/ 1216328 w 1348258"/>
                <a:gd name="connsiteY1020" fmla="*/ 419787 h 957659"/>
                <a:gd name="connsiteX1021" fmla="*/ 1219711 w 1348258"/>
                <a:gd name="connsiteY1021" fmla="*/ 416404 h 957659"/>
                <a:gd name="connsiteX1022" fmla="*/ 1223094 w 1348258"/>
                <a:gd name="connsiteY1022" fmla="*/ 413021 h 957659"/>
                <a:gd name="connsiteX1023" fmla="*/ 1229859 w 1348258"/>
                <a:gd name="connsiteY1023" fmla="*/ 406256 h 957659"/>
                <a:gd name="connsiteX1024" fmla="*/ 1240008 w 1348258"/>
                <a:gd name="connsiteY1024" fmla="*/ 392724 h 957659"/>
                <a:gd name="connsiteX1025" fmla="*/ 1240008 w 1348258"/>
                <a:gd name="connsiteY1025" fmla="*/ 392724 h 957659"/>
                <a:gd name="connsiteX1026" fmla="*/ 1246774 w 1348258"/>
                <a:gd name="connsiteY1026" fmla="*/ 385959 h 957659"/>
                <a:gd name="connsiteX1027" fmla="*/ 1250157 w 1348258"/>
                <a:gd name="connsiteY1027" fmla="*/ 379193 h 957659"/>
                <a:gd name="connsiteX1028" fmla="*/ 1273836 w 1348258"/>
                <a:gd name="connsiteY1028" fmla="*/ 328450 h 957659"/>
                <a:gd name="connsiteX1029" fmla="*/ 1283985 w 1348258"/>
                <a:gd name="connsiteY1029" fmla="*/ 267559 h 957659"/>
                <a:gd name="connsiteX1030" fmla="*/ 1229859 w 1348258"/>
                <a:gd name="connsiteY1030" fmla="*/ 375810 h 957659"/>
                <a:gd name="connsiteX1031" fmla="*/ 1270454 w 1348258"/>
                <a:gd name="connsiteY1031" fmla="*/ 304770 h 957659"/>
                <a:gd name="connsiteX1032" fmla="*/ 1277219 w 1348258"/>
                <a:gd name="connsiteY1032" fmla="*/ 223582 h 957659"/>
                <a:gd name="connsiteX1033" fmla="*/ 1270454 w 1348258"/>
                <a:gd name="connsiteY1033" fmla="*/ 304770 h 957659"/>
                <a:gd name="connsiteX1034" fmla="*/ 1233242 w 1348258"/>
                <a:gd name="connsiteY1034" fmla="*/ 379193 h 957659"/>
                <a:gd name="connsiteX1035" fmla="*/ 1202797 w 1348258"/>
                <a:gd name="connsiteY1035" fmla="*/ 406256 h 957659"/>
                <a:gd name="connsiteX1036" fmla="*/ 1182500 w 1348258"/>
                <a:gd name="connsiteY1036" fmla="*/ 416404 h 957659"/>
                <a:gd name="connsiteX1037" fmla="*/ 1172351 w 1348258"/>
                <a:gd name="connsiteY1037" fmla="*/ 416404 h 957659"/>
                <a:gd name="connsiteX1038" fmla="*/ 1162202 w 1348258"/>
                <a:gd name="connsiteY1038" fmla="*/ 413021 h 957659"/>
                <a:gd name="connsiteX1039" fmla="*/ 1172351 w 1348258"/>
                <a:gd name="connsiteY1039" fmla="*/ 416404 h 957659"/>
                <a:gd name="connsiteX1040" fmla="*/ 1182500 w 1348258"/>
                <a:gd name="connsiteY1040" fmla="*/ 416404 h 957659"/>
                <a:gd name="connsiteX1041" fmla="*/ 1199414 w 1348258"/>
                <a:gd name="connsiteY1041" fmla="*/ 406256 h 957659"/>
                <a:gd name="connsiteX1042" fmla="*/ 1229859 w 1348258"/>
                <a:gd name="connsiteY1042" fmla="*/ 375810 h 957659"/>
                <a:gd name="connsiteX1043" fmla="*/ 1162202 w 1348258"/>
                <a:gd name="connsiteY1043" fmla="*/ 101799 h 957659"/>
                <a:gd name="connsiteX1044" fmla="*/ 1162202 w 1348258"/>
                <a:gd name="connsiteY1044" fmla="*/ 101799 h 957659"/>
                <a:gd name="connsiteX1045" fmla="*/ 1165585 w 1348258"/>
                <a:gd name="connsiteY1045" fmla="*/ 105182 h 957659"/>
                <a:gd name="connsiteX1046" fmla="*/ 1172351 w 1348258"/>
                <a:gd name="connsiteY1046" fmla="*/ 108565 h 957659"/>
                <a:gd name="connsiteX1047" fmla="*/ 1182500 w 1348258"/>
                <a:gd name="connsiteY1047" fmla="*/ 118714 h 957659"/>
                <a:gd name="connsiteX1048" fmla="*/ 1199414 w 1348258"/>
                <a:gd name="connsiteY1048" fmla="*/ 142394 h 957659"/>
                <a:gd name="connsiteX1049" fmla="*/ 1219711 w 1348258"/>
                <a:gd name="connsiteY1049" fmla="*/ 196519 h 957659"/>
                <a:gd name="connsiteX1050" fmla="*/ 1226477 w 1348258"/>
                <a:gd name="connsiteY1050" fmla="*/ 250645 h 957659"/>
                <a:gd name="connsiteX1051" fmla="*/ 1216328 w 1348258"/>
                <a:gd name="connsiteY1051" fmla="*/ 196519 h 957659"/>
                <a:gd name="connsiteX1052" fmla="*/ 1196031 w 1348258"/>
                <a:gd name="connsiteY1052" fmla="*/ 145776 h 957659"/>
                <a:gd name="connsiteX1053" fmla="*/ 1182500 w 1348258"/>
                <a:gd name="connsiteY1053" fmla="*/ 122096 h 957659"/>
                <a:gd name="connsiteX1054" fmla="*/ 1172351 w 1348258"/>
                <a:gd name="connsiteY1054" fmla="*/ 111948 h 957659"/>
                <a:gd name="connsiteX1055" fmla="*/ 1168968 w 1348258"/>
                <a:gd name="connsiteY1055" fmla="*/ 105182 h 957659"/>
                <a:gd name="connsiteX1056" fmla="*/ 1162202 w 1348258"/>
                <a:gd name="connsiteY1056" fmla="*/ 101799 h 957659"/>
                <a:gd name="connsiteX1057" fmla="*/ 1162202 w 1348258"/>
                <a:gd name="connsiteY1057" fmla="*/ 101799 h 957659"/>
                <a:gd name="connsiteX1058" fmla="*/ 1162202 w 1348258"/>
                <a:gd name="connsiteY1058" fmla="*/ 101799 h 957659"/>
                <a:gd name="connsiteX1059" fmla="*/ 1162202 w 1348258"/>
                <a:gd name="connsiteY1059" fmla="*/ 101799 h 957659"/>
                <a:gd name="connsiteX1060" fmla="*/ 1094545 w 1348258"/>
                <a:gd name="connsiteY1060" fmla="*/ 84885 h 957659"/>
                <a:gd name="connsiteX1061" fmla="*/ 1094545 w 1348258"/>
                <a:gd name="connsiteY1061" fmla="*/ 84885 h 957659"/>
                <a:gd name="connsiteX1062" fmla="*/ 1094545 w 1348258"/>
                <a:gd name="connsiteY1062" fmla="*/ 84885 h 957659"/>
                <a:gd name="connsiteX1063" fmla="*/ 1094545 w 1348258"/>
                <a:gd name="connsiteY1063" fmla="*/ 84885 h 957659"/>
                <a:gd name="connsiteX1064" fmla="*/ 1094545 w 1348258"/>
                <a:gd name="connsiteY1064" fmla="*/ 84885 h 957659"/>
                <a:gd name="connsiteX1065" fmla="*/ 1094545 w 1348258"/>
                <a:gd name="connsiteY1065" fmla="*/ 84885 h 957659"/>
                <a:gd name="connsiteX1066" fmla="*/ 1097928 w 1348258"/>
                <a:gd name="connsiteY1066" fmla="*/ 84885 h 957659"/>
                <a:gd name="connsiteX1067" fmla="*/ 1104694 w 1348258"/>
                <a:gd name="connsiteY1067" fmla="*/ 84885 h 957659"/>
                <a:gd name="connsiteX1068" fmla="*/ 1111460 w 1348258"/>
                <a:gd name="connsiteY1068" fmla="*/ 84885 h 957659"/>
                <a:gd name="connsiteX1069" fmla="*/ 1114843 w 1348258"/>
                <a:gd name="connsiteY1069" fmla="*/ 84885 h 957659"/>
                <a:gd name="connsiteX1070" fmla="*/ 1114843 w 1348258"/>
                <a:gd name="connsiteY1070" fmla="*/ 84885 h 957659"/>
                <a:gd name="connsiteX1071" fmla="*/ 1114843 w 1348258"/>
                <a:gd name="connsiteY1071" fmla="*/ 84885 h 957659"/>
                <a:gd name="connsiteX1072" fmla="*/ 1114843 w 1348258"/>
                <a:gd name="connsiteY1072" fmla="*/ 84885 h 957659"/>
                <a:gd name="connsiteX1073" fmla="*/ 1114843 w 1348258"/>
                <a:gd name="connsiteY1073" fmla="*/ 84885 h 957659"/>
                <a:gd name="connsiteX1074" fmla="*/ 1114843 w 1348258"/>
                <a:gd name="connsiteY1074" fmla="*/ 84885 h 957659"/>
                <a:gd name="connsiteX1075" fmla="*/ 1114843 w 1348258"/>
                <a:gd name="connsiteY1075" fmla="*/ 84885 h 957659"/>
                <a:gd name="connsiteX1076" fmla="*/ 1114843 w 1348258"/>
                <a:gd name="connsiteY1076" fmla="*/ 84885 h 957659"/>
                <a:gd name="connsiteX1077" fmla="*/ 1114843 w 1348258"/>
                <a:gd name="connsiteY1077" fmla="*/ 84885 h 957659"/>
                <a:gd name="connsiteX1078" fmla="*/ 1141905 w 1348258"/>
                <a:gd name="connsiteY1078" fmla="*/ 95034 h 957659"/>
                <a:gd name="connsiteX1079" fmla="*/ 1162202 w 1348258"/>
                <a:gd name="connsiteY1079" fmla="*/ 115331 h 957659"/>
                <a:gd name="connsiteX1080" fmla="*/ 1179117 w 1348258"/>
                <a:gd name="connsiteY1080" fmla="*/ 139011 h 957659"/>
                <a:gd name="connsiteX1081" fmla="*/ 1199414 w 1348258"/>
                <a:gd name="connsiteY1081" fmla="*/ 189753 h 957659"/>
                <a:gd name="connsiteX1082" fmla="*/ 1179117 w 1348258"/>
                <a:gd name="connsiteY1082" fmla="*/ 139011 h 957659"/>
                <a:gd name="connsiteX1083" fmla="*/ 1162202 w 1348258"/>
                <a:gd name="connsiteY1083" fmla="*/ 118714 h 957659"/>
                <a:gd name="connsiteX1084" fmla="*/ 1141905 w 1348258"/>
                <a:gd name="connsiteY1084" fmla="*/ 105182 h 957659"/>
                <a:gd name="connsiteX1085" fmla="*/ 1118226 w 1348258"/>
                <a:gd name="connsiteY1085" fmla="*/ 91651 h 957659"/>
                <a:gd name="connsiteX1086" fmla="*/ 1114843 w 1348258"/>
                <a:gd name="connsiteY1086" fmla="*/ 91651 h 957659"/>
                <a:gd name="connsiteX1087" fmla="*/ 1111460 w 1348258"/>
                <a:gd name="connsiteY1087" fmla="*/ 91651 h 957659"/>
                <a:gd name="connsiteX1088" fmla="*/ 1104694 w 1348258"/>
                <a:gd name="connsiteY1088" fmla="*/ 91651 h 957659"/>
                <a:gd name="connsiteX1089" fmla="*/ 1097928 w 1348258"/>
                <a:gd name="connsiteY1089" fmla="*/ 88268 h 957659"/>
                <a:gd name="connsiteX1090" fmla="*/ 1094545 w 1348258"/>
                <a:gd name="connsiteY1090" fmla="*/ 84885 h 957659"/>
                <a:gd name="connsiteX1091" fmla="*/ 1094545 w 1348258"/>
                <a:gd name="connsiteY1091" fmla="*/ 84885 h 957659"/>
                <a:gd name="connsiteX1092" fmla="*/ 1094545 w 1348258"/>
                <a:gd name="connsiteY1092" fmla="*/ 84885 h 957659"/>
                <a:gd name="connsiteX1093" fmla="*/ 1094545 w 1348258"/>
                <a:gd name="connsiteY1093" fmla="*/ 84885 h 957659"/>
                <a:gd name="connsiteX1094" fmla="*/ 1094545 w 1348258"/>
                <a:gd name="connsiteY1094" fmla="*/ 84885 h 957659"/>
                <a:gd name="connsiteX1095" fmla="*/ 972763 w 1348258"/>
                <a:gd name="connsiteY1095" fmla="*/ 111948 h 957659"/>
                <a:gd name="connsiteX1096" fmla="*/ 1020123 w 1348258"/>
                <a:gd name="connsiteY1096" fmla="*/ 132245 h 957659"/>
                <a:gd name="connsiteX1097" fmla="*/ 1097928 w 1348258"/>
                <a:gd name="connsiteY1097" fmla="*/ 199902 h 957659"/>
                <a:gd name="connsiteX1098" fmla="*/ 1108077 w 1348258"/>
                <a:gd name="connsiteY1098" fmla="*/ 223582 h 957659"/>
                <a:gd name="connsiteX1099" fmla="*/ 1114843 w 1348258"/>
                <a:gd name="connsiteY1099" fmla="*/ 247262 h 957659"/>
                <a:gd name="connsiteX1100" fmla="*/ 1114843 w 1348258"/>
                <a:gd name="connsiteY1100" fmla="*/ 250645 h 957659"/>
                <a:gd name="connsiteX1101" fmla="*/ 1114843 w 1348258"/>
                <a:gd name="connsiteY1101" fmla="*/ 254028 h 957659"/>
                <a:gd name="connsiteX1102" fmla="*/ 1114843 w 1348258"/>
                <a:gd name="connsiteY1102" fmla="*/ 260793 h 957659"/>
                <a:gd name="connsiteX1103" fmla="*/ 1114843 w 1348258"/>
                <a:gd name="connsiteY1103" fmla="*/ 274325 h 957659"/>
                <a:gd name="connsiteX1104" fmla="*/ 1108077 w 1348258"/>
                <a:gd name="connsiteY1104" fmla="*/ 298005 h 957659"/>
                <a:gd name="connsiteX1105" fmla="*/ 1114843 w 1348258"/>
                <a:gd name="connsiteY1105" fmla="*/ 274325 h 957659"/>
                <a:gd name="connsiteX1106" fmla="*/ 1114843 w 1348258"/>
                <a:gd name="connsiteY1106" fmla="*/ 260793 h 957659"/>
                <a:gd name="connsiteX1107" fmla="*/ 1114843 w 1348258"/>
                <a:gd name="connsiteY1107" fmla="*/ 254028 h 957659"/>
                <a:gd name="connsiteX1108" fmla="*/ 1114843 w 1348258"/>
                <a:gd name="connsiteY1108" fmla="*/ 250645 h 957659"/>
                <a:gd name="connsiteX1109" fmla="*/ 1114843 w 1348258"/>
                <a:gd name="connsiteY1109" fmla="*/ 247262 h 957659"/>
                <a:gd name="connsiteX1110" fmla="*/ 1108077 w 1348258"/>
                <a:gd name="connsiteY1110" fmla="*/ 223582 h 957659"/>
                <a:gd name="connsiteX1111" fmla="*/ 1094545 w 1348258"/>
                <a:gd name="connsiteY1111" fmla="*/ 203285 h 957659"/>
                <a:gd name="connsiteX1112" fmla="*/ 1020123 w 1348258"/>
                <a:gd name="connsiteY1112" fmla="*/ 135628 h 957659"/>
                <a:gd name="connsiteX1113" fmla="*/ 972763 w 1348258"/>
                <a:gd name="connsiteY1113" fmla="*/ 111948 h 957659"/>
                <a:gd name="connsiteX1114" fmla="*/ 922020 w 1348258"/>
                <a:gd name="connsiteY1114" fmla="*/ 98417 h 957659"/>
                <a:gd name="connsiteX1115" fmla="*/ 972763 w 1348258"/>
                <a:gd name="connsiteY1115" fmla="*/ 111948 h 957659"/>
                <a:gd name="connsiteX1116" fmla="*/ 898340 w 1348258"/>
                <a:gd name="connsiteY1116" fmla="*/ 118714 h 957659"/>
                <a:gd name="connsiteX1117" fmla="*/ 959232 w 1348258"/>
                <a:gd name="connsiteY1117" fmla="*/ 128862 h 957659"/>
                <a:gd name="connsiteX1118" fmla="*/ 1020123 w 1348258"/>
                <a:gd name="connsiteY1118" fmla="*/ 149159 h 957659"/>
                <a:gd name="connsiteX1119" fmla="*/ 1070866 w 1348258"/>
                <a:gd name="connsiteY1119" fmla="*/ 186371 h 957659"/>
                <a:gd name="connsiteX1120" fmla="*/ 1104694 w 1348258"/>
                <a:gd name="connsiteY1120" fmla="*/ 240496 h 957659"/>
                <a:gd name="connsiteX1121" fmla="*/ 1108077 w 1348258"/>
                <a:gd name="connsiteY1121" fmla="*/ 270942 h 957659"/>
                <a:gd name="connsiteX1122" fmla="*/ 1094545 w 1348258"/>
                <a:gd name="connsiteY1122" fmla="*/ 298005 h 957659"/>
                <a:gd name="connsiteX1123" fmla="*/ 1108077 w 1348258"/>
                <a:gd name="connsiteY1123" fmla="*/ 270942 h 957659"/>
                <a:gd name="connsiteX1124" fmla="*/ 1104694 w 1348258"/>
                <a:gd name="connsiteY1124" fmla="*/ 240496 h 957659"/>
                <a:gd name="connsiteX1125" fmla="*/ 1097928 w 1348258"/>
                <a:gd name="connsiteY1125" fmla="*/ 226965 h 957659"/>
                <a:gd name="connsiteX1126" fmla="*/ 1094545 w 1348258"/>
                <a:gd name="connsiteY1126" fmla="*/ 220199 h 957659"/>
                <a:gd name="connsiteX1127" fmla="*/ 1087780 w 1348258"/>
                <a:gd name="connsiteY1127" fmla="*/ 213433 h 957659"/>
                <a:gd name="connsiteX1128" fmla="*/ 1067483 w 1348258"/>
                <a:gd name="connsiteY1128" fmla="*/ 189753 h 957659"/>
                <a:gd name="connsiteX1129" fmla="*/ 1016740 w 1348258"/>
                <a:gd name="connsiteY1129" fmla="*/ 152542 h 957659"/>
                <a:gd name="connsiteX1130" fmla="*/ 959232 w 1348258"/>
                <a:gd name="connsiteY1130" fmla="*/ 128862 h 957659"/>
                <a:gd name="connsiteX1131" fmla="*/ 898340 w 1348258"/>
                <a:gd name="connsiteY1131" fmla="*/ 118714 h 957659"/>
                <a:gd name="connsiteX1132" fmla="*/ 834066 w 1348258"/>
                <a:gd name="connsiteY1132" fmla="*/ 122096 h 957659"/>
                <a:gd name="connsiteX1133" fmla="*/ 898340 w 1348258"/>
                <a:gd name="connsiteY1133" fmla="*/ 118714 h 957659"/>
                <a:gd name="connsiteX1134" fmla="*/ 769792 w 1348258"/>
                <a:gd name="connsiteY1134" fmla="*/ 142394 h 957659"/>
                <a:gd name="connsiteX1135" fmla="*/ 790089 w 1348258"/>
                <a:gd name="connsiteY1135" fmla="*/ 155925 h 957659"/>
                <a:gd name="connsiteX1136" fmla="*/ 813769 w 1348258"/>
                <a:gd name="connsiteY1136" fmla="*/ 162691 h 957659"/>
                <a:gd name="connsiteX1137" fmla="*/ 861129 w 1348258"/>
                <a:gd name="connsiteY1137" fmla="*/ 159308 h 957659"/>
                <a:gd name="connsiteX1138" fmla="*/ 810386 w 1348258"/>
                <a:gd name="connsiteY1138" fmla="*/ 166073 h 957659"/>
                <a:gd name="connsiteX1139" fmla="*/ 786706 w 1348258"/>
                <a:gd name="connsiteY1139" fmla="*/ 159308 h 957659"/>
                <a:gd name="connsiteX1140" fmla="*/ 766409 w 1348258"/>
                <a:gd name="connsiteY1140" fmla="*/ 145776 h 957659"/>
                <a:gd name="connsiteX1141" fmla="*/ 746112 w 1348258"/>
                <a:gd name="connsiteY1141" fmla="*/ 101799 h 957659"/>
                <a:gd name="connsiteX1142" fmla="*/ 769792 w 1348258"/>
                <a:gd name="connsiteY1142" fmla="*/ 142394 h 957659"/>
                <a:gd name="connsiteX1143" fmla="*/ 739346 w 1348258"/>
                <a:gd name="connsiteY1143" fmla="*/ 91651 h 957659"/>
                <a:gd name="connsiteX1144" fmla="*/ 749495 w 1348258"/>
                <a:gd name="connsiteY1144" fmla="*/ 128862 h 957659"/>
                <a:gd name="connsiteX1145" fmla="*/ 759644 w 1348258"/>
                <a:gd name="connsiteY1145" fmla="*/ 145776 h 957659"/>
                <a:gd name="connsiteX1146" fmla="*/ 773175 w 1348258"/>
                <a:gd name="connsiteY1146" fmla="*/ 159308 h 957659"/>
                <a:gd name="connsiteX1147" fmla="*/ 807003 w 1348258"/>
                <a:gd name="connsiteY1147" fmla="*/ 172839 h 957659"/>
                <a:gd name="connsiteX1148" fmla="*/ 769792 w 1348258"/>
                <a:gd name="connsiteY1148" fmla="*/ 162691 h 957659"/>
                <a:gd name="connsiteX1149" fmla="*/ 756261 w 1348258"/>
                <a:gd name="connsiteY1149" fmla="*/ 149159 h 957659"/>
                <a:gd name="connsiteX1150" fmla="*/ 746112 w 1348258"/>
                <a:gd name="connsiteY1150" fmla="*/ 132245 h 957659"/>
                <a:gd name="connsiteX1151" fmla="*/ 739346 w 1348258"/>
                <a:gd name="connsiteY1151" fmla="*/ 91651 h 957659"/>
                <a:gd name="connsiteX1152" fmla="*/ 719049 w 1348258"/>
                <a:gd name="connsiteY1152" fmla="*/ 91651 h 957659"/>
                <a:gd name="connsiteX1153" fmla="*/ 722432 w 1348258"/>
                <a:gd name="connsiteY1153" fmla="*/ 81502 h 957659"/>
                <a:gd name="connsiteX1154" fmla="*/ 729198 w 1348258"/>
                <a:gd name="connsiteY1154" fmla="*/ 71354 h 957659"/>
                <a:gd name="connsiteX1155" fmla="*/ 719049 w 1348258"/>
                <a:gd name="connsiteY1155" fmla="*/ 91651 h 957659"/>
                <a:gd name="connsiteX1156" fmla="*/ 725815 w 1348258"/>
                <a:gd name="connsiteY1156" fmla="*/ 111948 h 957659"/>
                <a:gd name="connsiteX1157" fmla="*/ 742729 w 1348258"/>
                <a:gd name="connsiteY1157" fmla="*/ 152542 h 957659"/>
                <a:gd name="connsiteX1158" fmla="*/ 756261 w 1348258"/>
                <a:gd name="connsiteY1158" fmla="*/ 169456 h 957659"/>
                <a:gd name="connsiteX1159" fmla="*/ 766409 w 1348258"/>
                <a:gd name="connsiteY1159" fmla="*/ 176222 h 957659"/>
                <a:gd name="connsiteX1160" fmla="*/ 776558 w 1348258"/>
                <a:gd name="connsiteY1160" fmla="*/ 179605 h 957659"/>
                <a:gd name="connsiteX1161" fmla="*/ 766409 w 1348258"/>
                <a:gd name="connsiteY1161" fmla="*/ 176222 h 957659"/>
                <a:gd name="connsiteX1162" fmla="*/ 756261 w 1348258"/>
                <a:gd name="connsiteY1162" fmla="*/ 169456 h 957659"/>
                <a:gd name="connsiteX1163" fmla="*/ 739346 w 1348258"/>
                <a:gd name="connsiteY1163" fmla="*/ 152542 h 957659"/>
                <a:gd name="connsiteX1164" fmla="*/ 719049 w 1348258"/>
                <a:gd name="connsiteY1164" fmla="*/ 111948 h 957659"/>
                <a:gd name="connsiteX1165" fmla="*/ 719049 w 1348258"/>
                <a:gd name="connsiteY1165" fmla="*/ 91651 h 957659"/>
                <a:gd name="connsiteX1166" fmla="*/ 627713 w 1348258"/>
                <a:gd name="connsiteY1166" fmla="*/ 250645 h 957659"/>
                <a:gd name="connsiteX1167" fmla="*/ 654775 w 1348258"/>
                <a:gd name="connsiteY1167" fmla="*/ 240496 h 957659"/>
                <a:gd name="connsiteX1168" fmla="*/ 681838 w 1348258"/>
                <a:gd name="connsiteY1168" fmla="*/ 230348 h 957659"/>
                <a:gd name="connsiteX1169" fmla="*/ 708901 w 1348258"/>
                <a:gd name="connsiteY1169" fmla="*/ 223582 h 957659"/>
                <a:gd name="connsiteX1170" fmla="*/ 681838 w 1348258"/>
                <a:gd name="connsiteY1170" fmla="*/ 230348 h 957659"/>
                <a:gd name="connsiteX1171" fmla="*/ 654775 w 1348258"/>
                <a:gd name="connsiteY1171" fmla="*/ 243879 h 957659"/>
                <a:gd name="connsiteX1172" fmla="*/ 631095 w 1348258"/>
                <a:gd name="connsiteY1172" fmla="*/ 254028 h 957659"/>
                <a:gd name="connsiteX1173" fmla="*/ 604033 w 1348258"/>
                <a:gd name="connsiteY1173" fmla="*/ 264176 h 957659"/>
                <a:gd name="connsiteX1174" fmla="*/ 546524 w 1348258"/>
                <a:gd name="connsiteY1174" fmla="*/ 277707 h 957659"/>
                <a:gd name="connsiteX1175" fmla="*/ 489016 w 1348258"/>
                <a:gd name="connsiteY1175" fmla="*/ 284473 h 957659"/>
                <a:gd name="connsiteX1176" fmla="*/ 431507 w 1348258"/>
                <a:gd name="connsiteY1176" fmla="*/ 274325 h 957659"/>
                <a:gd name="connsiteX1177" fmla="*/ 407827 w 1348258"/>
                <a:gd name="connsiteY1177" fmla="*/ 257410 h 957659"/>
                <a:gd name="connsiteX1178" fmla="*/ 390913 w 1348258"/>
                <a:gd name="connsiteY1178" fmla="*/ 233730 h 957659"/>
                <a:gd name="connsiteX1179" fmla="*/ 407827 w 1348258"/>
                <a:gd name="connsiteY1179" fmla="*/ 257410 h 957659"/>
                <a:gd name="connsiteX1180" fmla="*/ 431507 w 1348258"/>
                <a:gd name="connsiteY1180" fmla="*/ 274325 h 957659"/>
                <a:gd name="connsiteX1181" fmla="*/ 485633 w 1348258"/>
                <a:gd name="connsiteY1181" fmla="*/ 284473 h 957659"/>
                <a:gd name="connsiteX1182" fmla="*/ 543141 w 1348258"/>
                <a:gd name="connsiteY1182" fmla="*/ 277707 h 957659"/>
                <a:gd name="connsiteX1183" fmla="*/ 597267 w 1348258"/>
                <a:gd name="connsiteY1183" fmla="*/ 264176 h 957659"/>
                <a:gd name="connsiteX1184" fmla="*/ 627713 w 1348258"/>
                <a:gd name="connsiteY1184" fmla="*/ 250645 h 957659"/>
                <a:gd name="connsiteX1185" fmla="*/ 532993 w 1348258"/>
                <a:gd name="connsiteY1185" fmla="*/ 189753 h 957659"/>
                <a:gd name="connsiteX1186" fmla="*/ 455187 w 1348258"/>
                <a:gd name="connsiteY1186" fmla="*/ 182988 h 957659"/>
                <a:gd name="connsiteX1187" fmla="*/ 434890 w 1348258"/>
                <a:gd name="connsiteY1187" fmla="*/ 176222 h 957659"/>
                <a:gd name="connsiteX1188" fmla="*/ 417976 w 1348258"/>
                <a:gd name="connsiteY1188" fmla="*/ 169456 h 957659"/>
                <a:gd name="connsiteX1189" fmla="*/ 387530 w 1348258"/>
                <a:gd name="connsiteY1189" fmla="*/ 145776 h 957659"/>
                <a:gd name="connsiteX1190" fmla="*/ 421359 w 1348258"/>
                <a:gd name="connsiteY1190" fmla="*/ 166073 h 957659"/>
                <a:gd name="connsiteX1191" fmla="*/ 438273 w 1348258"/>
                <a:gd name="connsiteY1191" fmla="*/ 172839 h 957659"/>
                <a:gd name="connsiteX1192" fmla="*/ 458570 w 1348258"/>
                <a:gd name="connsiteY1192" fmla="*/ 176222 h 957659"/>
                <a:gd name="connsiteX1193" fmla="*/ 532993 w 1348258"/>
                <a:gd name="connsiteY1193" fmla="*/ 189753 h 957659"/>
                <a:gd name="connsiteX1194" fmla="*/ 610798 w 1348258"/>
                <a:gd name="connsiteY1194" fmla="*/ 199902 h 957659"/>
                <a:gd name="connsiteX1195" fmla="*/ 532993 w 1348258"/>
                <a:gd name="connsiteY1195" fmla="*/ 189753 h 957659"/>
                <a:gd name="connsiteX1196" fmla="*/ 593884 w 1348258"/>
                <a:gd name="connsiteY1196" fmla="*/ 105182 h 957659"/>
                <a:gd name="connsiteX1197" fmla="*/ 539758 w 1348258"/>
                <a:gd name="connsiteY1197" fmla="*/ 128862 h 957659"/>
                <a:gd name="connsiteX1198" fmla="*/ 482250 w 1348258"/>
                <a:gd name="connsiteY1198" fmla="*/ 145776 h 957659"/>
                <a:gd name="connsiteX1199" fmla="*/ 441656 w 1348258"/>
                <a:gd name="connsiteY1199" fmla="*/ 145776 h 957659"/>
                <a:gd name="connsiteX1200" fmla="*/ 441656 w 1348258"/>
                <a:gd name="connsiteY1200" fmla="*/ 145776 h 957659"/>
                <a:gd name="connsiteX1201" fmla="*/ 441656 w 1348258"/>
                <a:gd name="connsiteY1201" fmla="*/ 145776 h 957659"/>
                <a:gd name="connsiteX1202" fmla="*/ 431507 w 1348258"/>
                <a:gd name="connsiteY1202" fmla="*/ 145776 h 957659"/>
                <a:gd name="connsiteX1203" fmla="*/ 428124 w 1348258"/>
                <a:gd name="connsiteY1203" fmla="*/ 145776 h 957659"/>
                <a:gd name="connsiteX1204" fmla="*/ 424742 w 1348258"/>
                <a:gd name="connsiteY1204" fmla="*/ 145776 h 957659"/>
                <a:gd name="connsiteX1205" fmla="*/ 424742 w 1348258"/>
                <a:gd name="connsiteY1205" fmla="*/ 145776 h 957659"/>
                <a:gd name="connsiteX1206" fmla="*/ 424742 w 1348258"/>
                <a:gd name="connsiteY1206" fmla="*/ 145776 h 957659"/>
                <a:gd name="connsiteX1207" fmla="*/ 424742 w 1348258"/>
                <a:gd name="connsiteY1207" fmla="*/ 145776 h 957659"/>
                <a:gd name="connsiteX1208" fmla="*/ 424742 w 1348258"/>
                <a:gd name="connsiteY1208" fmla="*/ 145776 h 957659"/>
                <a:gd name="connsiteX1209" fmla="*/ 428124 w 1348258"/>
                <a:gd name="connsiteY1209" fmla="*/ 145776 h 957659"/>
                <a:gd name="connsiteX1210" fmla="*/ 431507 w 1348258"/>
                <a:gd name="connsiteY1210" fmla="*/ 145776 h 957659"/>
                <a:gd name="connsiteX1211" fmla="*/ 441656 w 1348258"/>
                <a:gd name="connsiteY1211" fmla="*/ 145776 h 957659"/>
                <a:gd name="connsiteX1212" fmla="*/ 441656 w 1348258"/>
                <a:gd name="connsiteY1212" fmla="*/ 145776 h 957659"/>
                <a:gd name="connsiteX1213" fmla="*/ 482250 w 1348258"/>
                <a:gd name="connsiteY1213" fmla="*/ 142394 h 957659"/>
                <a:gd name="connsiteX1214" fmla="*/ 539758 w 1348258"/>
                <a:gd name="connsiteY1214" fmla="*/ 128862 h 957659"/>
                <a:gd name="connsiteX1215" fmla="*/ 593884 w 1348258"/>
                <a:gd name="connsiteY1215" fmla="*/ 105182 h 957659"/>
                <a:gd name="connsiteX1216" fmla="*/ 333405 w 1348258"/>
                <a:gd name="connsiteY1216" fmla="*/ 118714 h 957659"/>
                <a:gd name="connsiteX1217" fmla="*/ 336787 w 1348258"/>
                <a:gd name="connsiteY1217" fmla="*/ 111948 h 957659"/>
                <a:gd name="connsiteX1218" fmla="*/ 340170 w 1348258"/>
                <a:gd name="connsiteY1218" fmla="*/ 108565 h 957659"/>
                <a:gd name="connsiteX1219" fmla="*/ 343553 w 1348258"/>
                <a:gd name="connsiteY1219" fmla="*/ 108565 h 957659"/>
                <a:gd name="connsiteX1220" fmla="*/ 346936 w 1348258"/>
                <a:gd name="connsiteY1220" fmla="*/ 108565 h 957659"/>
                <a:gd name="connsiteX1221" fmla="*/ 350319 w 1348258"/>
                <a:gd name="connsiteY1221" fmla="*/ 108565 h 957659"/>
                <a:gd name="connsiteX1222" fmla="*/ 353702 w 1348258"/>
                <a:gd name="connsiteY1222" fmla="*/ 108565 h 957659"/>
                <a:gd name="connsiteX1223" fmla="*/ 357085 w 1348258"/>
                <a:gd name="connsiteY1223" fmla="*/ 108565 h 957659"/>
                <a:gd name="connsiteX1224" fmla="*/ 360467 w 1348258"/>
                <a:gd name="connsiteY1224" fmla="*/ 108565 h 957659"/>
                <a:gd name="connsiteX1225" fmla="*/ 367233 w 1348258"/>
                <a:gd name="connsiteY1225" fmla="*/ 108565 h 957659"/>
                <a:gd name="connsiteX1226" fmla="*/ 428124 w 1348258"/>
                <a:gd name="connsiteY1226" fmla="*/ 128862 h 957659"/>
                <a:gd name="connsiteX1227" fmla="*/ 428124 w 1348258"/>
                <a:gd name="connsiteY1227" fmla="*/ 128862 h 957659"/>
                <a:gd name="connsiteX1228" fmla="*/ 482250 w 1348258"/>
                <a:gd name="connsiteY1228" fmla="*/ 132245 h 957659"/>
                <a:gd name="connsiteX1229" fmla="*/ 536376 w 1348258"/>
                <a:gd name="connsiteY1229" fmla="*/ 118714 h 957659"/>
                <a:gd name="connsiteX1230" fmla="*/ 482250 w 1348258"/>
                <a:gd name="connsiteY1230" fmla="*/ 132245 h 957659"/>
                <a:gd name="connsiteX1231" fmla="*/ 428124 w 1348258"/>
                <a:gd name="connsiteY1231" fmla="*/ 128862 h 957659"/>
                <a:gd name="connsiteX1232" fmla="*/ 411210 w 1348258"/>
                <a:gd name="connsiteY1232" fmla="*/ 125479 h 957659"/>
                <a:gd name="connsiteX1233" fmla="*/ 390913 w 1348258"/>
                <a:gd name="connsiteY1233" fmla="*/ 115331 h 957659"/>
                <a:gd name="connsiteX1234" fmla="*/ 377382 w 1348258"/>
                <a:gd name="connsiteY1234" fmla="*/ 111948 h 957659"/>
                <a:gd name="connsiteX1235" fmla="*/ 360467 w 1348258"/>
                <a:gd name="connsiteY1235" fmla="*/ 108565 h 957659"/>
                <a:gd name="connsiteX1236" fmla="*/ 350319 w 1348258"/>
                <a:gd name="connsiteY1236" fmla="*/ 108565 h 957659"/>
                <a:gd name="connsiteX1237" fmla="*/ 346936 w 1348258"/>
                <a:gd name="connsiteY1237" fmla="*/ 108565 h 957659"/>
                <a:gd name="connsiteX1238" fmla="*/ 343553 w 1348258"/>
                <a:gd name="connsiteY1238" fmla="*/ 108565 h 957659"/>
                <a:gd name="connsiteX1239" fmla="*/ 340170 w 1348258"/>
                <a:gd name="connsiteY1239" fmla="*/ 108565 h 957659"/>
                <a:gd name="connsiteX1240" fmla="*/ 343553 w 1348258"/>
                <a:gd name="connsiteY1240" fmla="*/ 115331 h 957659"/>
                <a:gd name="connsiteX1241" fmla="*/ 340170 w 1348258"/>
                <a:gd name="connsiteY1241" fmla="*/ 118714 h 957659"/>
                <a:gd name="connsiteX1242" fmla="*/ 333405 w 1348258"/>
                <a:gd name="connsiteY1242" fmla="*/ 118714 h 957659"/>
                <a:gd name="connsiteX1243" fmla="*/ 333405 w 1348258"/>
                <a:gd name="connsiteY1243" fmla="*/ 128862 h 957659"/>
                <a:gd name="connsiteX1244" fmla="*/ 336787 w 1348258"/>
                <a:gd name="connsiteY1244" fmla="*/ 149159 h 957659"/>
                <a:gd name="connsiteX1245" fmla="*/ 346936 w 1348258"/>
                <a:gd name="connsiteY1245" fmla="*/ 169456 h 957659"/>
                <a:gd name="connsiteX1246" fmla="*/ 336787 w 1348258"/>
                <a:gd name="connsiteY1246" fmla="*/ 149159 h 957659"/>
                <a:gd name="connsiteX1247" fmla="*/ 333405 w 1348258"/>
                <a:gd name="connsiteY1247" fmla="*/ 125479 h 957659"/>
                <a:gd name="connsiteX1248" fmla="*/ 333405 w 1348258"/>
                <a:gd name="connsiteY1248" fmla="*/ 118714 h 957659"/>
                <a:gd name="connsiteX1249" fmla="*/ 286045 w 1348258"/>
                <a:gd name="connsiteY1249" fmla="*/ 226965 h 957659"/>
                <a:gd name="connsiteX1250" fmla="*/ 292810 w 1348258"/>
                <a:gd name="connsiteY1250" fmla="*/ 237113 h 957659"/>
                <a:gd name="connsiteX1251" fmla="*/ 302959 w 1348258"/>
                <a:gd name="connsiteY1251" fmla="*/ 260793 h 957659"/>
                <a:gd name="connsiteX1252" fmla="*/ 326639 w 1348258"/>
                <a:gd name="connsiteY1252" fmla="*/ 301387 h 957659"/>
                <a:gd name="connsiteX1253" fmla="*/ 346936 w 1348258"/>
                <a:gd name="connsiteY1253" fmla="*/ 314919 h 957659"/>
                <a:gd name="connsiteX1254" fmla="*/ 370616 w 1348258"/>
                <a:gd name="connsiteY1254" fmla="*/ 318302 h 957659"/>
                <a:gd name="connsiteX1255" fmla="*/ 346936 w 1348258"/>
                <a:gd name="connsiteY1255" fmla="*/ 318302 h 957659"/>
                <a:gd name="connsiteX1256" fmla="*/ 323256 w 1348258"/>
                <a:gd name="connsiteY1256" fmla="*/ 308153 h 957659"/>
                <a:gd name="connsiteX1257" fmla="*/ 306342 w 1348258"/>
                <a:gd name="connsiteY1257" fmla="*/ 287856 h 957659"/>
                <a:gd name="connsiteX1258" fmla="*/ 296193 w 1348258"/>
                <a:gd name="connsiteY1258" fmla="*/ 264176 h 957659"/>
                <a:gd name="connsiteX1259" fmla="*/ 286045 w 1348258"/>
                <a:gd name="connsiteY1259" fmla="*/ 240496 h 957659"/>
                <a:gd name="connsiteX1260" fmla="*/ 286045 w 1348258"/>
                <a:gd name="connsiteY1260" fmla="*/ 226965 h 957659"/>
                <a:gd name="connsiteX1261" fmla="*/ 275896 w 1348258"/>
                <a:gd name="connsiteY1261" fmla="*/ 220199 h 957659"/>
                <a:gd name="connsiteX1262" fmla="*/ 286045 w 1348258"/>
                <a:gd name="connsiteY1262" fmla="*/ 226965 h 957659"/>
                <a:gd name="connsiteX1263" fmla="*/ 269131 w 1348258"/>
                <a:gd name="connsiteY1263" fmla="*/ 226965 h 957659"/>
                <a:gd name="connsiteX1264" fmla="*/ 275896 w 1348258"/>
                <a:gd name="connsiteY1264" fmla="*/ 237113 h 957659"/>
                <a:gd name="connsiteX1265" fmla="*/ 289428 w 1348258"/>
                <a:gd name="connsiteY1265" fmla="*/ 287856 h 957659"/>
                <a:gd name="connsiteX1266" fmla="*/ 269131 w 1348258"/>
                <a:gd name="connsiteY1266" fmla="*/ 240496 h 957659"/>
                <a:gd name="connsiteX1267" fmla="*/ 269131 w 1348258"/>
                <a:gd name="connsiteY1267" fmla="*/ 226965 h 957659"/>
                <a:gd name="connsiteX1268" fmla="*/ 262365 w 1348258"/>
                <a:gd name="connsiteY1268" fmla="*/ 216816 h 957659"/>
                <a:gd name="connsiteX1269" fmla="*/ 269131 w 1348258"/>
                <a:gd name="connsiteY1269" fmla="*/ 226965 h 957659"/>
                <a:gd name="connsiteX1270" fmla="*/ 245451 w 1348258"/>
                <a:gd name="connsiteY1270" fmla="*/ 199902 h 957659"/>
                <a:gd name="connsiteX1271" fmla="*/ 245451 w 1348258"/>
                <a:gd name="connsiteY1271" fmla="*/ 199902 h 957659"/>
                <a:gd name="connsiteX1272" fmla="*/ 245451 w 1348258"/>
                <a:gd name="connsiteY1272" fmla="*/ 199902 h 957659"/>
                <a:gd name="connsiteX1273" fmla="*/ 245451 w 1348258"/>
                <a:gd name="connsiteY1273" fmla="*/ 199902 h 957659"/>
                <a:gd name="connsiteX1274" fmla="*/ 245451 w 1348258"/>
                <a:gd name="connsiteY1274" fmla="*/ 199902 h 957659"/>
                <a:gd name="connsiteX1275" fmla="*/ 248833 w 1348258"/>
                <a:gd name="connsiteY1275" fmla="*/ 206668 h 957659"/>
                <a:gd name="connsiteX1276" fmla="*/ 252216 w 1348258"/>
                <a:gd name="connsiteY1276" fmla="*/ 213433 h 957659"/>
                <a:gd name="connsiteX1277" fmla="*/ 258982 w 1348258"/>
                <a:gd name="connsiteY1277" fmla="*/ 226965 h 957659"/>
                <a:gd name="connsiteX1278" fmla="*/ 269131 w 1348258"/>
                <a:gd name="connsiteY1278" fmla="*/ 254028 h 957659"/>
                <a:gd name="connsiteX1279" fmla="*/ 275896 w 1348258"/>
                <a:gd name="connsiteY1279" fmla="*/ 281090 h 957659"/>
                <a:gd name="connsiteX1280" fmla="*/ 265748 w 1348258"/>
                <a:gd name="connsiteY1280" fmla="*/ 254028 h 957659"/>
                <a:gd name="connsiteX1281" fmla="*/ 252216 w 1348258"/>
                <a:gd name="connsiteY1281" fmla="*/ 226965 h 957659"/>
                <a:gd name="connsiteX1282" fmla="*/ 245451 w 1348258"/>
                <a:gd name="connsiteY1282" fmla="*/ 213433 h 957659"/>
                <a:gd name="connsiteX1283" fmla="*/ 242068 w 1348258"/>
                <a:gd name="connsiteY1283" fmla="*/ 206668 h 957659"/>
                <a:gd name="connsiteX1284" fmla="*/ 245451 w 1348258"/>
                <a:gd name="connsiteY1284" fmla="*/ 199902 h 957659"/>
                <a:gd name="connsiteX1285" fmla="*/ 245451 w 1348258"/>
                <a:gd name="connsiteY1285" fmla="*/ 199902 h 957659"/>
                <a:gd name="connsiteX1286" fmla="*/ 245451 w 1348258"/>
                <a:gd name="connsiteY1286" fmla="*/ 199902 h 957659"/>
                <a:gd name="connsiteX1287" fmla="*/ 218388 w 1348258"/>
                <a:gd name="connsiteY1287" fmla="*/ 172839 h 957659"/>
                <a:gd name="connsiteX1288" fmla="*/ 218388 w 1348258"/>
                <a:gd name="connsiteY1288" fmla="*/ 172839 h 957659"/>
                <a:gd name="connsiteX1289" fmla="*/ 225154 w 1348258"/>
                <a:gd name="connsiteY1289" fmla="*/ 179605 h 957659"/>
                <a:gd name="connsiteX1290" fmla="*/ 228536 w 1348258"/>
                <a:gd name="connsiteY1290" fmla="*/ 186371 h 957659"/>
                <a:gd name="connsiteX1291" fmla="*/ 238685 w 1348258"/>
                <a:gd name="connsiteY1291" fmla="*/ 203285 h 957659"/>
                <a:gd name="connsiteX1292" fmla="*/ 255599 w 1348258"/>
                <a:gd name="connsiteY1292" fmla="*/ 243879 h 957659"/>
                <a:gd name="connsiteX1293" fmla="*/ 262365 w 1348258"/>
                <a:gd name="connsiteY1293" fmla="*/ 264176 h 957659"/>
                <a:gd name="connsiteX1294" fmla="*/ 265748 w 1348258"/>
                <a:gd name="connsiteY1294" fmla="*/ 284473 h 957659"/>
                <a:gd name="connsiteX1295" fmla="*/ 262365 w 1348258"/>
                <a:gd name="connsiteY1295" fmla="*/ 264176 h 957659"/>
                <a:gd name="connsiteX1296" fmla="*/ 255599 w 1348258"/>
                <a:gd name="connsiteY1296" fmla="*/ 243879 h 957659"/>
                <a:gd name="connsiteX1297" fmla="*/ 238685 w 1348258"/>
                <a:gd name="connsiteY1297" fmla="*/ 206668 h 957659"/>
                <a:gd name="connsiteX1298" fmla="*/ 228536 w 1348258"/>
                <a:gd name="connsiteY1298" fmla="*/ 186371 h 957659"/>
                <a:gd name="connsiteX1299" fmla="*/ 221771 w 1348258"/>
                <a:gd name="connsiteY1299" fmla="*/ 176222 h 957659"/>
                <a:gd name="connsiteX1300" fmla="*/ 218388 w 1348258"/>
                <a:gd name="connsiteY1300" fmla="*/ 172839 h 957659"/>
                <a:gd name="connsiteX1301" fmla="*/ 218388 w 1348258"/>
                <a:gd name="connsiteY1301" fmla="*/ 172839 h 957659"/>
                <a:gd name="connsiteX1302" fmla="*/ 218388 w 1348258"/>
                <a:gd name="connsiteY1302" fmla="*/ 172839 h 957659"/>
                <a:gd name="connsiteX1303" fmla="*/ 218388 w 1348258"/>
                <a:gd name="connsiteY1303" fmla="*/ 172839 h 957659"/>
                <a:gd name="connsiteX1304" fmla="*/ 140582 w 1348258"/>
                <a:gd name="connsiteY1304" fmla="*/ 328450 h 957659"/>
                <a:gd name="connsiteX1305" fmla="*/ 157497 w 1348258"/>
                <a:gd name="connsiteY1305" fmla="*/ 338599 h 957659"/>
                <a:gd name="connsiteX1306" fmla="*/ 194708 w 1348258"/>
                <a:gd name="connsiteY1306" fmla="*/ 355513 h 957659"/>
                <a:gd name="connsiteX1307" fmla="*/ 231919 w 1348258"/>
                <a:gd name="connsiteY1307" fmla="*/ 375810 h 957659"/>
                <a:gd name="connsiteX1308" fmla="*/ 194708 w 1348258"/>
                <a:gd name="connsiteY1308" fmla="*/ 358896 h 957659"/>
                <a:gd name="connsiteX1309" fmla="*/ 157497 w 1348258"/>
                <a:gd name="connsiteY1309" fmla="*/ 341982 h 957659"/>
                <a:gd name="connsiteX1310" fmla="*/ 140582 w 1348258"/>
                <a:gd name="connsiteY1310" fmla="*/ 328450 h 957659"/>
                <a:gd name="connsiteX1311" fmla="*/ 127051 w 1348258"/>
                <a:gd name="connsiteY1311" fmla="*/ 314919 h 957659"/>
                <a:gd name="connsiteX1312" fmla="*/ 140582 w 1348258"/>
                <a:gd name="connsiteY1312" fmla="*/ 328450 h 957659"/>
                <a:gd name="connsiteX1313" fmla="*/ 113520 w 1348258"/>
                <a:gd name="connsiteY1313" fmla="*/ 314919 h 957659"/>
                <a:gd name="connsiteX1314" fmla="*/ 113520 w 1348258"/>
                <a:gd name="connsiteY1314" fmla="*/ 314919 h 957659"/>
                <a:gd name="connsiteX1315" fmla="*/ 113520 w 1348258"/>
                <a:gd name="connsiteY1315" fmla="*/ 314919 h 957659"/>
                <a:gd name="connsiteX1316" fmla="*/ 113520 w 1348258"/>
                <a:gd name="connsiteY1316" fmla="*/ 314919 h 957659"/>
                <a:gd name="connsiteX1317" fmla="*/ 116902 w 1348258"/>
                <a:gd name="connsiteY1317" fmla="*/ 314919 h 957659"/>
                <a:gd name="connsiteX1318" fmla="*/ 113520 w 1348258"/>
                <a:gd name="connsiteY1318" fmla="*/ 314919 h 957659"/>
                <a:gd name="connsiteX1319" fmla="*/ 113520 w 1348258"/>
                <a:gd name="connsiteY1319" fmla="*/ 314919 h 957659"/>
                <a:gd name="connsiteX1320" fmla="*/ 113520 w 1348258"/>
                <a:gd name="connsiteY1320" fmla="*/ 314919 h 957659"/>
                <a:gd name="connsiteX1321" fmla="*/ 127051 w 1348258"/>
                <a:gd name="connsiteY1321" fmla="*/ 325067 h 957659"/>
                <a:gd name="connsiteX1322" fmla="*/ 157497 w 1348258"/>
                <a:gd name="connsiteY1322" fmla="*/ 348747 h 957659"/>
                <a:gd name="connsiteX1323" fmla="*/ 120285 w 1348258"/>
                <a:gd name="connsiteY1323" fmla="*/ 328450 h 957659"/>
                <a:gd name="connsiteX1324" fmla="*/ 113520 w 1348258"/>
                <a:gd name="connsiteY1324" fmla="*/ 314919 h 957659"/>
                <a:gd name="connsiteX1325" fmla="*/ 113520 w 1348258"/>
                <a:gd name="connsiteY1325" fmla="*/ 314919 h 957659"/>
                <a:gd name="connsiteX1326" fmla="*/ 113520 w 1348258"/>
                <a:gd name="connsiteY1326" fmla="*/ 314919 h 957659"/>
                <a:gd name="connsiteX1327" fmla="*/ 99988 w 1348258"/>
                <a:gd name="connsiteY1327" fmla="*/ 311536 h 957659"/>
                <a:gd name="connsiteX1328" fmla="*/ 99988 w 1348258"/>
                <a:gd name="connsiteY1328" fmla="*/ 311536 h 957659"/>
                <a:gd name="connsiteX1329" fmla="*/ 99988 w 1348258"/>
                <a:gd name="connsiteY1329" fmla="*/ 311536 h 957659"/>
                <a:gd name="connsiteX1330" fmla="*/ 99988 w 1348258"/>
                <a:gd name="connsiteY1330" fmla="*/ 311536 h 957659"/>
                <a:gd name="connsiteX1331" fmla="*/ 110137 w 1348258"/>
                <a:gd name="connsiteY1331" fmla="*/ 318302 h 957659"/>
                <a:gd name="connsiteX1332" fmla="*/ 140582 w 1348258"/>
                <a:gd name="connsiteY1332" fmla="*/ 348747 h 957659"/>
                <a:gd name="connsiteX1333" fmla="*/ 103371 w 1348258"/>
                <a:gd name="connsiteY1333" fmla="*/ 321685 h 957659"/>
                <a:gd name="connsiteX1334" fmla="*/ 99988 w 1348258"/>
                <a:gd name="connsiteY1334" fmla="*/ 311536 h 957659"/>
                <a:gd name="connsiteX1335" fmla="*/ 96605 w 1348258"/>
                <a:gd name="connsiteY1335" fmla="*/ 426553 h 957659"/>
                <a:gd name="connsiteX1336" fmla="*/ 110137 w 1348258"/>
                <a:gd name="connsiteY1336" fmla="*/ 436701 h 957659"/>
                <a:gd name="connsiteX1337" fmla="*/ 137200 w 1348258"/>
                <a:gd name="connsiteY1337" fmla="*/ 460381 h 957659"/>
                <a:gd name="connsiteX1338" fmla="*/ 167645 w 1348258"/>
                <a:gd name="connsiteY1338" fmla="*/ 480678 h 957659"/>
                <a:gd name="connsiteX1339" fmla="*/ 137200 w 1348258"/>
                <a:gd name="connsiteY1339" fmla="*/ 463764 h 957659"/>
                <a:gd name="connsiteX1340" fmla="*/ 110137 w 1348258"/>
                <a:gd name="connsiteY1340" fmla="*/ 443467 h 957659"/>
                <a:gd name="connsiteX1341" fmla="*/ 96605 w 1348258"/>
                <a:gd name="connsiteY1341" fmla="*/ 426553 h 957659"/>
                <a:gd name="connsiteX1342" fmla="*/ 89840 w 1348258"/>
                <a:gd name="connsiteY1342" fmla="*/ 413021 h 957659"/>
                <a:gd name="connsiteX1343" fmla="*/ 96605 w 1348258"/>
                <a:gd name="connsiteY1343" fmla="*/ 426553 h 957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</a:cxnLst>
              <a:rect l="l" t="t" r="r" b="b"/>
              <a:pathLst>
                <a:path w="1348258" h="957659">
                  <a:moveTo>
                    <a:pt x="96605" y="480678"/>
                  </a:moveTo>
                  <a:lnTo>
                    <a:pt x="59394" y="494210"/>
                  </a:lnTo>
                  <a:cubicBezTo>
                    <a:pt x="59394" y="494210"/>
                    <a:pt x="72925" y="568632"/>
                    <a:pt x="157497" y="636289"/>
                  </a:cubicBezTo>
                  <a:lnTo>
                    <a:pt x="147348" y="653204"/>
                  </a:lnTo>
                  <a:cubicBezTo>
                    <a:pt x="147348" y="653204"/>
                    <a:pt x="157497" y="724243"/>
                    <a:pt x="218388" y="774986"/>
                  </a:cubicBezTo>
                  <a:lnTo>
                    <a:pt x="215005" y="751306"/>
                  </a:lnTo>
                  <a:cubicBezTo>
                    <a:pt x="208239" y="744541"/>
                    <a:pt x="204856" y="737775"/>
                    <a:pt x="201474" y="731009"/>
                  </a:cubicBezTo>
                  <a:cubicBezTo>
                    <a:pt x="194708" y="720861"/>
                    <a:pt x="191325" y="710712"/>
                    <a:pt x="187942" y="700563"/>
                  </a:cubicBezTo>
                  <a:cubicBezTo>
                    <a:pt x="184559" y="690415"/>
                    <a:pt x="181177" y="680266"/>
                    <a:pt x="181177" y="670118"/>
                  </a:cubicBezTo>
                  <a:cubicBezTo>
                    <a:pt x="177794" y="659969"/>
                    <a:pt x="177794" y="649821"/>
                    <a:pt x="177794" y="636289"/>
                  </a:cubicBezTo>
                  <a:cubicBezTo>
                    <a:pt x="177794" y="626141"/>
                    <a:pt x="181177" y="615992"/>
                    <a:pt x="184559" y="605844"/>
                  </a:cubicBezTo>
                  <a:cubicBezTo>
                    <a:pt x="187942" y="602461"/>
                    <a:pt x="187942" y="595695"/>
                    <a:pt x="191325" y="592312"/>
                  </a:cubicBezTo>
                  <a:cubicBezTo>
                    <a:pt x="194708" y="588930"/>
                    <a:pt x="198091" y="582164"/>
                    <a:pt x="201474" y="578781"/>
                  </a:cubicBezTo>
                  <a:cubicBezTo>
                    <a:pt x="198091" y="582164"/>
                    <a:pt x="194708" y="585547"/>
                    <a:pt x="191325" y="592312"/>
                  </a:cubicBezTo>
                  <a:cubicBezTo>
                    <a:pt x="187942" y="595695"/>
                    <a:pt x="187942" y="602461"/>
                    <a:pt x="184559" y="605844"/>
                  </a:cubicBezTo>
                  <a:cubicBezTo>
                    <a:pt x="181177" y="615992"/>
                    <a:pt x="181177" y="626141"/>
                    <a:pt x="181177" y="636289"/>
                  </a:cubicBezTo>
                  <a:cubicBezTo>
                    <a:pt x="181177" y="646438"/>
                    <a:pt x="181177" y="656586"/>
                    <a:pt x="181177" y="666735"/>
                  </a:cubicBezTo>
                  <a:cubicBezTo>
                    <a:pt x="181177" y="676884"/>
                    <a:pt x="184559" y="687032"/>
                    <a:pt x="187942" y="697181"/>
                  </a:cubicBezTo>
                  <a:cubicBezTo>
                    <a:pt x="191325" y="707329"/>
                    <a:pt x="194708" y="717478"/>
                    <a:pt x="201474" y="727626"/>
                  </a:cubicBezTo>
                  <a:cubicBezTo>
                    <a:pt x="204856" y="734392"/>
                    <a:pt x="208239" y="741158"/>
                    <a:pt x="215005" y="747923"/>
                  </a:cubicBezTo>
                  <a:lnTo>
                    <a:pt x="211622" y="731009"/>
                  </a:lnTo>
                  <a:cubicBezTo>
                    <a:pt x="211622" y="731009"/>
                    <a:pt x="211622" y="737775"/>
                    <a:pt x="215005" y="751306"/>
                  </a:cubicBezTo>
                  <a:cubicBezTo>
                    <a:pt x="215005" y="754689"/>
                    <a:pt x="218388" y="754689"/>
                    <a:pt x="218388" y="758072"/>
                  </a:cubicBezTo>
                  <a:cubicBezTo>
                    <a:pt x="218388" y="758072"/>
                    <a:pt x="215005" y="754689"/>
                    <a:pt x="215005" y="754689"/>
                  </a:cubicBezTo>
                  <a:cubicBezTo>
                    <a:pt x="221771" y="771603"/>
                    <a:pt x="231919" y="798666"/>
                    <a:pt x="248833" y="815580"/>
                  </a:cubicBezTo>
                  <a:lnTo>
                    <a:pt x="245451" y="774986"/>
                  </a:lnTo>
                  <a:cubicBezTo>
                    <a:pt x="245451" y="774986"/>
                    <a:pt x="282662" y="825729"/>
                    <a:pt x="323256" y="839260"/>
                  </a:cubicBezTo>
                  <a:cubicBezTo>
                    <a:pt x="323256" y="839260"/>
                    <a:pt x="286045" y="791900"/>
                    <a:pt x="299576" y="774986"/>
                  </a:cubicBezTo>
                  <a:cubicBezTo>
                    <a:pt x="299576" y="774986"/>
                    <a:pt x="330022" y="862940"/>
                    <a:pt x="367233" y="876472"/>
                  </a:cubicBezTo>
                  <a:cubicBezTo>
                    <a:pt x="367233" y="876472"/>
                    <a:pt x="350319" y="876472"/>
                    <a:pt x="333405" y="866323"/>
                  </a:cubicBezTo>
                  <a:cubicBezTo>
                    <a:pt x="316490" y="856174"/>
                    <a:pt x="407827" y="913683"/>
                    <a:pt x="441656" y="913683"/>
                  </a:cubicBezTo>
                  <a:lnTo>
                    <a:pt x="384147" y="920449"/>
                  </a:lnTo>
                  <a:cubicBezTo>
                    <a:pt x="384147" y="920449"/>
                    <a:pt x="434890" y="944129"/>
                    <a:pt x="478867" y="937363"/>
                  </a:cubicBezTo>
                  <a:lnTo>
                    <a:pt x="424742" y="798666"/>
                  </a:lnTo>
                  <a:cubicBezTo>
                    <a:pt x="424742" y="798666"/>
                    <a:pt x="404444" y="771603"/>
                    <a:pt x="407827" y="714095"/>
                  </a:cubicBezTo>
                  <a:cubicBezTo>
                    <a:pt x="411210" y="690415"/>
                    <a:pt x="411210" y="663352"/>
                    <a:pt x="407827" y="643055"/>
                  </a:cubicBezTo>
                  <a:cubicBezTo>
                    <a:pt x="401062" y="659969"/>
                    <a:pt x="394296" y="676884"/>
                    <a:pt x="394296" y="697181"/>
                  </a:cubicBezTo>
                  <a:cubicBezTo>
                    <a:pt x="390913" y="714095"/>
                    <a:pt x="390913" y="734392"/>
                    <a:pt x="394296" y="754689"/>
                  </a:cubicBezTo>
                  <a:cubicBezTo>
                    <a:pt x="394296" y="774986"/>
                    <a:pt x="397679" y="791900"/>
                    <a:pt x="404444" y="808815"/>
                  </a:cubicBezTo>
                  <a:cubicBezTo>
                    <a:pt x="397679" y="791900"/>
                    <a:pt x="394296" y="771603"/>
                    <a:pt x="394296" y="754689"/>
                  </a:cubicBezTo>
                  <a:cubicBezTo>
                    <a:pt x="390913" y="737775"/>
                    <a:pt x="390913" y="717478"/>
                    <a:pt x="394296" y="700563"/>
                  </a:cubicBezTo>
                  <a:cubicBezTo>
                    <a:pt x="390913" y="714095"/>
                    <a:pt x="387530" y="731009"/>
                    <a:pt x="384147" y="744541"/>
                  </a:cubicBezTo>
                  <a:cubicBezTo>
                    <a:pt x="384147" y="754689"/>
                    <a:pt x="380764" y="768220"/>
                    <a:pt x="380764" y="778369"/>
                  </a:cubicBezTo>
                  <a:cubicBezTo>
                    <a:pt x="380764" y="788518"/>
                    <a:pt x="384147" y="802049"/>
                    <a:pt x="384147" y="812197"/>
                  </a:cubicBezTo>
                  <a:cubicBezTo>
                    <a:pt x="380764" y="802049"/>
                    <a:pt x="380764" y="788518"/>
                    <a:pt x="380764" y="778369"/>
                  </a:cubicBezTo>
                  <a:cubicBezTo>
                    <a:pt x="380764" y="768220"/>
                    <a:pt x="380764" y="754689"/>
                    <a:pt x="380764" y="744541"/>
                  </a:cubicBezTo>
                  <a:cubicBezTo>
                    <a:pt x="384147" y="720861"/>
                    <a:pt x="387530" y="700563"/>
                    <a:pt x="394296" y="676884"/>
                  </a:cubicBezTo>
                  <a:cubicBezTo>
                    <a:pt x="397679" y="659969"/>
                    <a:pt x="401062" y="646438"/>
                    <a:pt x="404444" y="629524"/>
                  </a:cubicBezTo>
                  <a:cubicBezTo>
                    <a:pt x="404444" y="629524"/>
                    <a:pt x="404444" y="632907"/>
                    <a:pt x="404444" y="632907"/>
                  </a:cubicBezTo>
                  <a:cubicBezTo>
                    <a:pt x="404444" y="632907"/>
                    <a:pt x="404444" y="629524"/>
                    <a:pt x="404444" y="629524"/>
                  </a:cubicBezTo>
                  <a:cubicBezTo>
                    <a:pt x="404444" y="626141"/>
                    <a:pt x="404444" y="626141"/>
                    <a:pt x="404444" y="622758"/>
                  </a:cubicBezTo>
                  <a:lnTo>
                    <a:pt x="404444" y="622758"/>
                  </a:lnTo>
                  <a:cubicBezTo>
                    <a:pt x="401062" y="588930"/>
                    <a:pt x="397679" y="561867"/>
                    <a:pt x="394296" y="555101"/>
                  </a:cubicBezTo>
                  <a:cubicBezTo>
                    <a:pt x="394296" y="555101"/>
                    <a:pt x="428124" y="524655"/>
                    <a:pt x="512696" y="470530"/>
                  </a:cubicBezTo>
                  <a:cubicBezTo>
                    <a:pt x="512696" y="470530"/>
                    <a:pt x="570204" y="477296"/>
                    <a:pt x="607415" y="450233"/>
                  </a:cubicBezTo>
                  <a:cubicBezTo>
                    <a:pt x="607415" y="450233"/>
                    <a:pt x="695369" y="517890"/>
                    <a:pt x="759644" y="345364"/>
                  </a:cubicBezTo>
                  <a:cubicBezTo>
                    <a:pt x="759644" y="345364"/>
                    <a:pt x="763026" y="385959"/>
                    <a:pt x="752878" y="409639"/>
                  </a:cubicBezTo>
                  <a:cubicBezTo>
                    <a:pt x="752878" y="409639"/>
                    <a:pt x="779941" y="392724"/>
                    <a:pt x="783323" y="348747"/>
                  </a:cubicBezTo>
                  <a:cubicBezTo>
                    <a:pt x="783323" y="348747"/>
                    <a:pt x="817152" y="402873"/>
                    <a:pt x="864512" y="402873"/>
                  </a:cubicBezTo>
                  <a:cubicBezTo>
                    <a:pt x="864512" y="402873"/>
                    <a:pt x="898340" y="456998"/>
                    <a:pt x="932169" y="456998"/>
                  </a:cubicBezTo>
                  <a:cubicBezTo>
                    <a:pt x="932169" y="456998"/>
                    <a:pt x="888192" y="494210"/>
                    <a:pt x="867895" y="433318"/>
                  </a:cubicBezTo>
                  <a:cubicBezTo>
                    <a:pt x="867895" y="433318"/>
                    <a:pt x="867895" y="494210"/>
                    <a:pt x="925403" y="497593"/>
                  </a:cubicBezTo>
                  <a:cubicBezTo>
                    <a:pt x="925403" y="497593"/>
                    <a:pt x="932169" y="514507"/>
                    <a:pt x="901723" y="504358"/>
                  </a:cubicBezTo>
                  <a:cubicBezTo>
                    <a:pt x="901723" y="504358"/>
                    <a:pt x="922020" y="538187"/>
                    <a:pt x="952466" y="528038"/>
                  </a:cubicBezTo>
                  <a:cubicBezTo>
                    <a:pt x="952466" y="528038"/>
                    <a:pt x="938934" y="541570"/>
                    <a:pt x="938934" y="551718"/>
                  </a:cubicBezTo>
                  <a:lnTo>
                    <a:pt x="965997" y="653204"/>
                  </a:lnTo>
                  <a:cubicBezTo>
                    <a:pt x="965997" y="653204"/>
                    <a:pt x="976146" y="697181"/>
                    <a:pt x="976146" y="714095"/>
                  </a:cubicBezTo>
                  <a:cubicBezTo>
                    <a:pt x="976146" y="714095"/>
                    <a:pt x="993060" y="676884"/>
                    <a:pt x="986294" y="656586"/>
                  </a:cubicBezTo>
                  <a:cubicBezTo>
                    <a:pt x="986294" y="656586"/>
                    <a:pt x="1003209" y="687032"/>
                    <a:pt x="1053951" y="687032"/>
                  </a:cubicBezTo>
                  <a:cubicBezTo>
                    <a:pt x="1053951" y="687032"/>
                    <a:pt x="1070866" y="714095"/>
                    <a:pt x="1053951" y="741158"/>
                  </a:cubicBezTo>
                  <a:cubicBezTo>
                    <a:pt x="1053951" y="741158"/>
                    <a:pt x="999826" y="832495"/>
                    <a:pt x="976146" y="846026"/>
                  </a:cubicBezTo>
                  <a:lnTo>
                    <a:pt x="965997" y="957660"/>
                  </a:lnTo>
                  <a:cubicBezTo>
                    <a:pt x="965997" y="957660"/>
                    <a:pt x="1006591" y="940746"/>
                    <a:pt x="1013357" y="913683"/>
                  </a:cubicBezTo>
                  <a:cubicBezTo>
                    <a:pt x="1013357" y="913683"/>
                    <a:pt x="1111460" y="883237"/>
                    <a:pt x="1141905" y="805432"/>
                  </a:cubicBezTo>
                  <a:lnTo>
                    <a:pt x="1141905" y="846026"/>
                  </a:lnTo>
                  <a:cubicBezTo>
                    <a:pt x="1141905" y="846026"/>
                    <a:pt x="1212945" y="802049"/>
                    <a:pt x="1226477" y="744541"/>
                  </a:cubicBezTo>
                  <a:cubicBezTo>
                    <a:pt x="1226477" y="744541"/>
                    <a:pt x="1270454" y="717478"/>
                    <a:pt x="1280602" y="676884"/>
                  </a:cubicBezTo>
                  <a:cubicBezTo>
                    <a:pt x="1280602" y="676884"/>
                    <a:pt x="1243391" y="717478"/>
                    <a:pt x="1219711" y="714095"/>
                  </a:cubicBezTo>
                  <a:cubicBezTo>
                    <a:pt x="1219711" y="714095"/>
                    <a:pt x="1294134" y="663352"/>
                    <a:pt x="1307665" y="605844"/>
                  </a:cubicBezTo>
                  <a:lnTo>
                    <a:pt x="1307665" y="575398"/>
                  </a:lnTo>
                  <a:lnTo>
                    <a:pt x="1287368" y="548335"/>
                  </a:lnTo>
                  <a:cubicBezTo>
                    <a:pt x="1287368" y="548335"/>
                    <a:pt x="1341493" y="524655"/>
                    <a:pt x="1344876" y="392724"/>
                  </a:cubicBezTo>
                  <a:lnTo>
                    <a:pt x="1334728" y="409639"/>
                  </a:lnTo>
                  <a:lnTo>
                    <a:pt x="1331345" y="382576"/>
                  </a:lnTo>
                  <a:cubicBezTo>
                    <a:pt x="1331345" y="382576"/>
                    <a:pt x="1348259" y="348747"/>
                    <a:pt x="1348259" y="308153"/>
                  </a:cubicBezTo>
                  <a:cubicBezTo>
                    <a:pt x="1348259" y="308153"/>
                    <a:pt x="1338111" y="331833"/>
                    <a:pt x="1324579" y="335216"/>
                  </a:cubicBezTo>
                  <a:cubicBezTo>
                    <a:pt x="1324579" y="335216"/>
                    <a:pt x="1351642" y="199902"/>
                    <a:pt x="1280602" y="169456"/>
                  </a:cubicBezTo>
                  <a:lnTo>
                    <a:pt x="1280602" y="182988"/>
                  </a:lnTo>
                  <a:cubicBezTo>
                    <a:pt x="1280602" y="182988"/>
                    <a:pt x="1277219" y="186371"/>
                    <a:pt x="1267071" y="182988"/>
                  </a:cubicBezTo>
                  <a:cubicBezTo>
                    <a:pt x="1273836" y="193136"/>
                    <a:pt x="1277219" y="199902"/>
                    <a:pt x="1280602" y="210051"/>
                  </a:cubicBezTo>
                  <a:lnTo>
                    <a:pt x="1280602" y="213433"/>
                  </a:lnTo>
                  <a:cubicBezTo>
                    <a:pt x="1280602" y="213433"/>
                    <a:pt x="1280602" y="216816"/>
                    <a:pt x="1280602" y="216816"/>
                  </a:cubicBezTo>
                  <a:lnTo>
                    <a:pt x="1283985" y="223582"/>
                  </a:lnTo>
                  <a:lnTo>
                    <a:pt x="1290751" y="233730"/>
                  </a:lnTo>
                  <a:lnTo>
                    <a:pt x="1290751" y="237113"/>
                  </a:lnTo>
                  <a:lnTo>
                    <a:pt x="1290751" y="240496"/>
                  </a:lnTo>
                  <a:lnTo>
                    <a:pt x="1290751" y="247262"/>
                  </a:lnTo>
                  <a:lnTo>
                    <a:pt x="1290751" y="254028"/>
                  </a:lnTo>
                  <a:cubicBezTo>
                    <a:pt x="1290751" y="257410"/>
                    <a:pt x="1290751" y="260793"/>
                    <a:pt x="1290751" y="260793"/>
                  </a:cubicBezTo>
                  <a:cubicBezTo>
                    <a:pt x="1290751" y="264176"/>
                    <a:pt x="1290751" y="267559"/>
                    <a:pt x="1290751" y="267559"/>
                  </a:cubicBezTo>
                  <a:cubicBezTo>
                    <a:pt x="1290751" y="277707"/>
                    <a:pt x="1290751" y="291239"/>
                    <a:pt x="1287368" y="301387"/>
                  </a:cubicBezTo>
                  <a:cubicBezTo>
                    <a:pt x="1283985" y="321685"/>
                    <a:pt x="1277219" y="345364"/>
                    <a:pt x="1270454" y="365662"/>
                  </a:cubicBezTo>
                  <a:cubicBezTo>
                    <a:pt x="1277219" y="345364"/>
                    <a:pt x="1280602" y="321685"/>
                    <a:pt x="1280602" y="301387"/>
                  </a:cubicBezTo>
                  <a:cubicBezTo>
                    <a:pt x="1283985" y="291239"/>
                    <a:pt x="1283985" y="281090"/>
                    <a:pt x="1283985" y="267559"/>
                  </a:cubicBezTo>
                  <a:cubicBezTo>
                    <a:pt x="1283985" y="264176"/>
                    <a:pt x="1283985" y="260793"/>
                    <a:pt x="1283985" y="260793"/>
                  </a:cubicBezTo>
                  <a:cubicBezTo>
                    <a:pt x="1283985" y="257410"/>
                    <a:pt x="1283985" y="254028"/>
                    <a:pt x="1283985" y="254028"/>
                  </a:cubicBezTo>
                  <a:lnTo>
                    <a:pt x="1290751" y="250645"/>
                  </a:lnTo>
                  <a:lnTo>
                    <a:pt x="1290751" y="243879"/>
                  </a:lnTo>
                  <a:lnTo>
                    <a:pt x="1290751" y="240496"/>
                  </a:lnTo>
                  <a:lnTo>
                    <a:pt x="1290751" y="237113"/>
                  </a:lnTo>
                  <a:lnTo>
                    <a:pt x="1290751" y="230348"/>
                  </a:lnTo>
                  <a:lnTo>
                    <a:pt x="1283985" y="216816"/>
                  </a:lnTo>
                  <a:cubicBezTo>
                    <a:pt x="1283985" y="216816"/>
                    <a:pt x="1283985" y="213433"/>
                    <a:pt x="1283985" y="213433"/>
                  </a:cubicBezTo>
                  <a:lnTo>
                    <a:pt x="1283985" y="210051"/>
                  </a:lnTo>
                  <a:cubicBezTo>
                    <a:pt x="1280602" y="199902"/>
                    <a:pt x="1277219" y="189753"/>
                    <a:pt x="1270454" y="182988"/>
                  </a:cubicBezTo>
                  <a:cubicBezTo>
                    <a:pt x="1260305" y="179605"/>
                    <a:pt x="1246774" y="169456"/>
                    <a:pt x="1229859" y="145776"/>
                  </a:cubicBezTo>
                  <a:cubicBezTo>
                    <a:pt x="1199414" y="98417"/>
                    <a:pt x="1168968" y="44291"/>
                    <a:pt x="1097928" y="20611"/>
                  </a:cubicBezTo>
                  <a:cubicBezTo>
                    <a:pt x="1097928" y="20611"/>
                    <a:pt x="1131757" y="47674"/>
                    <a:pt x="1135140" y="61205"/>
                  </a:cubicBezTo>
                  <a:cubicBezTo>
                    <a:pt x="1138523" y="74737"/>
                    <a:pt x="1077631" y="30760"/>
                    <a:pt x="999826" y="51057"/>
                  </a:cubicBezTo>
                  <a:cubicBezTo>
                    <a:pt x="999826" y="51057"/>
                    <a:pt x="1077631" y="61205"/>
                    <a:pt x="1077631" y="74737"/>
                  </a:cubicBezTo>
                  <a:cubicBezTo>
                    <a:pt x="1077631" y="88268"/>
                    <a:pt x="918637" y="111948"/>
                    <a:pt x="915255" y="20611"/>
                  </a:cubicBezTo>
                  <a:cubicBezTo>
                    <a:pt x="915255" y="20611"/>
                    <a:pt x="881426" y="10462"/>
                    <a:pt x="884809" y="44291"/>
                  </a:cubicBezTo>
                  <a:cubicBezTo>
                    <a:pt x="884809" y="44291"/>
                    <a:pt x="807003" y="7080"/>
                    <a:pt x="769792" y="40908"/>
                  </a:cubicBezTo>
                  <a:cubicBezTo>
                    <a:pt x="769792" y="40908"/>
                    <a:pt x="786706" y="37525"/>
                    <a:pt x="800238" y="47674"/>
                  </a:cubicBezTo>
                  <a:cubicBezTo>
                    <a:pt x="800238" y="47674"/>
                    <a:pt x="769792" y="54440"/>
                    <a:pt x="769792" y="64588"/>
                  </a:cubicBezTo>
                  <a:cubicBezTo>
                    <a:pt x="769792" y="64588"/>
                    <a:pt x="739346" y="47674"/>
                    <a:pt x="739346" y="30760"/>
                  </a:cubicBezTo>
                  <a:lnTo>
                    <a:pt x="725815" y="57822"/>
                  </a:lnTo>
                  <a:cubicBezTo>
                    <a:pt x="725815" y="57822"/>
                    <a:pt x="617564" y="98417"/>
                    <a:pt x="546524" y="61205"/>
                  </a:cubicBezTo>
                  <a:lnTo>
                    <a:pt x="566821" y="81502"/>
                  </a:lnTo>
                  <a:cubicBezTo>
                    <a:pt x="566821" y="81502"/>
                    <a:pt x="360467" y="-70726"/>
                    <a:pt x="272513" y="40908"/>
                  </a:cubicBezTo>
                  <a:cubicBezTo>
                    <a:pt x="272513" y="40908"/>
                    <a:pt x="350319" y="-40280"/>
                    <a:pt x="532993" y="88268"/>
                  </a:cubicBezTo>
                  <a:cubicBezTo>
                    <a:pt x="532993" y="88268"/>
                    <a:pt x="445039" y="111948"/>
                    <a:pt x="343553" y="64588"/>
                  </a:cubicBezTo>
                  <a:cubicBezTo>
                    <a:pt x="343553" y="64588"/>
                    <a:pt x="296193" y="78119"/>
                    <a:pt x="319873" y="128862"/>
                  </a:cubicBezTo>
                  <a:lnTo>
                    <a:pt x="296193" y="111948"/>
                  </a:lnTo>
                  <a:cubicBezTo>
                    <a:pt x="296193" y="111948"/>
                    <a:pt x="292810" y="166073"/>
                    <a:pt x="323256" y="179605"/>
                  </a:cubicBezTo>
                  <a:cubicBezTo>
                    <a:pt x="323256" y="179605"/>
                    <a:pt x="306342" y="223582"/>
                    <a:pt x="272513" y="196519"/>
                  </a:cubicBezTo>
                  <a:cubicBezTo>
                    <a:pt x="238685" y="169456"/>
                    <a:pt x="171028" y="128862"/>
                    <a:pt x="167645" y="233730"/>
                  </a:cubicBezTo>
                  <a:cubicBezTo>
                    <a:pt x="167645" y="233730"/>
                    <a:pt x="184559" y="196519"/>
                    <a:pt x="208239" y="206668"/>
                  </a:cubicBezTo>
                  <a:cubicBezTo>
                    <a:pt x="208239" y="206668"/>
                    <a:pt x="245451" y="308153"/>
                    <a:pt x="86457" y="291239"/>
                  </a:cubicBezTo>
                  <a:cubicBezTo>
                    <a:pt x="86457" y="291239"/>
                    <a:pt x="76308" y="314919"/>
                    <a:pt x="103371" y="335216"/>
                  </a:cubicBezTo>
                  <a:cubicBezTo>
                    <a:pt x="103371" y="335216"/>
                    <a:pt x="45863" y="375810"/>
                    <a:pt x="52628" y="446850"/>
                  </a:cubicBezTo>
                  <a:cubicBezTo>
                    <a:pt x="52628" y="446850"/>
                    <a:pt x="15417" y="443467"/>
                    <a:pt x="1886" y="406256"/>
                  </a:cubicBezTo>
                  <a:cubicBezTo>
                    <a:pt x="-1497" y="399490"/>
                    <a:pt x="-11646" y="473913"/>
                    <a:pt x="96605" y="480678"/>
                  </a:cubicBezTo>
                  <a:close/>
                  <a:moveTo>
                    <a:pt x="211622" y="714095"/>
                  </a:moveTo>
                  <a:cubicBezTo>
                    <a:pt x="204856" y="700563"/>
                    <a:pt x="198091" y="687032"/>
                    <a:pt x="191325" y="670118"/>
                  </a:cubicBezTo>
                  <a:cubicBezTo>
                    <a:pt x="191325" y="663352"/>
                    <a:pt x="187942" y="653204"/>
                    <a:pt x="191325" y="646438"/>
                  </a:cubicBezTo>
                  <a:cubicBezTo>
                    <a:pt x="191325" y="639672"/>
                    <a:pt x="194708" y="629524"/>
                    <a:pt x="201474" y="626141"/>
                  </a:cubicBezTo>
                  <a:cubicBezTo>
                    <a:pt x="194708" y="632907"/>
                    <a:pt x="194708" y="639672"/>
                    <a:pt x="194708" y="646438"/>
                  </a:cubicBezTo>
                  <a:cubicBezTo>
                    <a:pt x="194708" y="653204"/>
                    <a:pt x="194708" y="659969"/>
                    <a:pt x="198091" y="670118"/>
                  </a:cubicBezTo>
                  <a:cubicBezTo>
                    <a:pt x="201474" y="683649"/>
                    <a:pt x="204856" y="697181"/>
                    <a:pt x="211622" y="714095"/>
                  </a:cubicBezTo>
                  <a:cubicBezTo>
                    <a:pt x="221771" y="727626"/>
                    <a:pt x="228536" y="737775"/>
                    <a:pt x="238685" y="751306"/>
                  </a:cubicBezTo>
                  <a:cubicBezTo>
                    <a:pt x="228536" y="737775"/>
                    <a:pt x="218388" y="727626"/>
                    <a:pt x="211622" y="714095"/>
                  </a:cubicBezTo>
                  <a:close/>
                  <a:moveTo>
                    <a:pt x="265748" y="764838"/>
                  </a:moveTo>
                  <a:cubicBezTo>
                    <a:pt x="258982" y="754689"/>
                    <a:pt x="252216" y="747923"/>
                    <a:pt x="245451" y="737775"/>
                  </a:cubicBezTo>
                  <a:cubicBezTo>
                    <a:pt x="238685" y="731009"/>
                    <a:pt x="235302" y="724243"/>
                    <a:pt x="228536" y="717478"/>
                  </a:cubicBezTo>
                  <a:cubicBezTo>
                    <a:pt x="221771" y="707329"/>
                    <a:pt x="215005" y="693798"/>
                    <a:pt x="208239" y="680266"/>
                  </a:cubicBezTo>
                  <a:cubicBezTo>
                    <a:pt x="208239" y="673501"/>
                    <a:pt x="208239" y="666735"/>
                    <a:pt x="208239" y="659969"/>
                  </a:cubicBezTo>
                  <a:cubicBezTo>
                    <a:pt x="208239" y="653204"/>
                    <a:pt x="211622" y="646438"/>
                    <a:pt x="215005" y="639672"/>
                  </a:cubicBezTo>
                  <a:cubicBezTo>
                    <a:pt x="211622" y="646438"/>
                    <a:pt x="211622" y="653204"/>
                    <a:pt x="211622" y="659969"/>
                  </a:cubicBezTo>
                  <a:cubicBezTo>
                    <a:pt x="211622" y="666735"/>
                    <a:pt x="211622" y="673501"/>
                    <a:pt x="215005" y="680266"/>
                  </a:cubicBezTo>
                  <a:cubicBezTo>
                    <a:pt x="218388" y="693798"/>
                    <a:pt x="225154" y="703946"/>
                    <a:pt x="231919" y="717478"/>
                  </a:cubicBezTo>
                  <a:cubicBezTo>
                    <a:pt x="235302" y="720861"/>
                    <a:pt x="235302" y="724243"/>
                    <a:pt x="238685" y="727626"/>
                  </a:cubicBezTo>
                  <a:cubicBezTo>
                    <a:pt x="238685" y="724243"/>
                    <a:pt x="235302" y="724243"/>
                    <a:pt x="235302" y="720861"/>
                  </a:cubicBezTo>
                  <a:cubicBezTo>
                    <a:pt x="231919" y="714095"/>
                    <a:pt x="228536" y="703946"/>
                    <a:pt x="225154" y="697181"/>
                  </a:cubicBezTo>
                  <a:cubicBezTo>
                    <a:pt x="221771" y="687032"/>
                    <a:pt x="221771" y="680266"/>
                    <a:pt x="221771" y="670118"/>
                  </a:cubicBezTo>
                  <a:cubicBezTo>
                    <a:pt x="221771" y="680266"/>
                    <a:pt x="225154" y="687032"/>
                    <a:pt x="228536" y="697181"/>
                  </a:cubicBezTo>
                  <a:cubicBezTo>
                    <a:pt x="231919" y="703946"/>
                    <a:pt x="235302" y="714095"/>
                    <a:pt x="242068" y="720861"/>
                  </a:cubicBezTo>
                  <a:cubicBezTo>
                    <a:pt x="248833" y="731009"/>
                    <a:pt x="258982" y="747923"/>
                    <a:pt x="265748" y="764838"/>
                  </a:cubicBezTo>
                  <a:cubicBezTo>
                    <a:pt x="279279" y="778369"/>
                    <a:pt x="286045" y="795283"/>
                    <a:pt x="292810" y="812197"/>
                  </a:cubicBezTo>
                  <a:cubicBezTo>
                    <a:pt x="282662" y="795283"/>
                    <a:pt x="275896" y="778369"/>
                    <a:pt x="265748" y="764838"/>
                  </a:cubicBezTo>
                  <a:close/>
                  <a:moveTo>
                    <a:pt x="248833" y="626141"/>
                  </a:moveTo>
                  <a:cubicBezTo>
                    <a:pt x="248833" y="632907"/>
                    <a:pt x="252216" y="639672"/>
                    <a:pt x="252216" y="646438"/>
                  </a:cubicBezTo>
                  <a:cubicBezTo>
                    <a:pt x="255599" y="653204"/>
                    <a:pt x="258982" y="659969"/>
                    <a:pt x="262365" y="666735"/>
                  </a:cubicBezTo>
                  <a:cubicBezTo>
                    <a:pt x="255599" y="659969"/>
                    <a:pt x="252216" y="653204"/>
                    <a:pt x="248833" y="646438"/>
                  </a:cubicBezTo>
                  <a:cubicBezTo>
                    <a:pt x="248833" y="639672"/>
                    <a:pt x="248833" y="632907"/>
                    <a:pt x="248833" y="626141"/>
                  </a:cubicBezTo>
                  <a:cubicBezTo>
                    <a:pt x="242068" y="612609"/>
                    <a:pt x="242068" y="595695"/>
                    <a:pt x="248833" y="582164"/>
                  </a:cubicBezTo>
                  <a:cubicBezTo>
                    <a:pt x="252216" y="575398"/>
                    <a:pt x="255599" y="568632"/>
                    <a:pt x="262365" y="561867"/>
                  </a:cubicBezTo>
                  <a:cubicBezTo>
                    <a:pt x="269131" y="555101"/>
                    <a:pt x="275896" y="555101"/>
                    <a:pt x="282662" y="551718"/>
                  </a:cubicBezTo>
                  <a:cubicBezTo>
                    <a:pt x="275896" y="555101"/>
                    <a:pt x="269131" y="558484"/>
                    <a:pt x="265748" y="561867"/>
                  </a:cubicBezTo>
                  <a:cubicBezTo>
                    <a:pt x="262365" y="568632"/>
                    <a:pt x="258982" y="575398"/>
                    <a:pt x="255599" y="582164"/>
                  </a:cubicBezTo>
                  <a:cubicBezTo>
                    <a:pt x="248833" y="595695"/>
                    <a:pt x="248833" y="609227"/>
                    <a:pt x="248833" y="626141"/>
                  </a:cubicBezTo>
                  <a:close/>
                  <a:moveTo>
                    <a:pt x="258982" y="548335"/>
                  </a:moveTo>
                  <a:cubicBezTo>
                    <a:pt x="258982" y="548335"/>
                    <a:pt x="255599" y="551718"/>
                    <a:pt x="258982" y="548335"/>
                  </a:cubicBezTo>
                  <a:cubicBezTo>
                    <a:pt x="255599" y="551718"/>
                    <a:pt x="255599" y="548335"/>
                    <a:pt x="258982" y="548335"/>
                  </a:cubicBezTo>
                  <a:cubicBezTo>
                    <a:pt x="258982" y="548335"/>
                    <a:pt x="258982" y="548335"/>
                    <a:pt x="258982" y="548335"/>
                  </a:cubicBezTo>
                  <a:cubicBezTo>
                    <a:pt x="258982" y="544953"/>
                    <a:pt x="255599" y="544953"/>
                    <a:pt x="258982" y="548335"/>
                  </a:cubicBezTo>
                  <a:cubicBezTo>
                    <a:pt x="252216" y="555101"/>
                    <a:pt x="248833" y="565250"/>
                    <a:pt x="245451" y="575398"/>
                  </a:cubicBezTo>
                  <a:cubicBezTo>
                    <a:pt x="242068" y="585547"/>
                    <a:pt x="238685" y="599078"/>
                    <a:pt x="238685" y="612609"/>
                  </a:cubicBezTo>
                  <a:cubicBezTo>
                    <a:pt x="238685" y="619375"/>
                    <a:pt x="238685" y="626141"/>
                    <a:pt x="238685" y="632907"/>
                  </a:cubicBezTo>
                  <a:cubicBezTo>
                    <a:pt x="238685" y="639672"/>
                    <a:pt x="242068" y="646438"/>
                    <a:pt x="245451" y="649821"/>
                  </a:cubicBezTo>
                  <a:cubicBezTo>
                    <a:pt x="242068" y="643055"/>
                    <a:pt x="238685" y="639672"/>
                    <a:pt x="238685" y="632907"/>
                  </a:cubicBezTo>
                  <a:cubicBezTo>
                    <a:pt x="238685" y="626141"/>
                    <a:pt x="235302" y="619375"/>
                    <a:pt x="235302" y="612609"/>
                  </a:cubicBezTo>
                  <a:cubicBezTo>
                    <a:pt x="235302" y="599078"/>
                    <a:pt x="235302" y="585547"/>
                    <a:pt x="238685" y="575398"/>
                  </a:cubicBezTo>
                  <a:cubicBezTo>
                    <a:pt x="245451" y="561867"/>
                    <a:pt x="248833" y="551718"/>
                    <a:pt x="258982" y="548335"/>
                  </a:cubicBezTo>
                  <a:lnTo>
                    <a:pt x="258982" y="544953"/>
                  </a:lnTo>
                  <a:lnTo>
                    <a:pt x="258982" y="544953"/>
                  </a:lnTo>
                  <a:cubicBezTo>
                    <a:pt x="258982" y="544953"/>
                    <a:pt x="258982" y="544953"/>
                    <a:pt x="258982" y="548335"/>
                  </a:cubicBezTo>
                  <a:cubicBezTo>
                    <a:pt x="258982" y="548335"/>
                    <a:pt x="258982" y="548335"/>
                    <a:pt x="258982" y="548335"/>
                  </a:cubicBezTo>
                  <a:close/>
                  <a:moveTo>
                    <a:pt x="269131" y="649821"/>
                  </a:moveTo>
                  <a:cubicBezTo>
                    <a:pt x="265748" y="643055"/>
                    <a:pt x="265748" y="632907"/>
                    <a:pt x="265748" y="626141"/>
                  </a:cubicBezTo>
                  <a:cubicBezTo>
                    <a:pt x="265748" y="619375"/>
                    <a:pt x="265748" y="609227"/>
                    <a:pt x="265748" y="602461"/>
                  </a:cubicBezTo>
                  <a:cubicBezTo>
                    <a:pt x="269131" y="585547"/>
                    <a:pt x="275896" y="572015"/>
                    <a:pt x="286045" y="558484"/>
                  </a:cubicBezTo>
                  <a:cubicBezTo>
                    <a:pt x="275896" y="572015"/>
                    <a:pt x="272513" y="585547"/>
                    <a:pt x="269131" y="602461"/>
                  </a:cubicBezTo>
                  <a:cubicBezTo>
                    <a:pt x="269131" y="609227"/>
                    <a:pt x="269131" y="619375"/>
                    <a:pt x="269131" y="626141"/>
                  </a:cubicBezTo>
                  <a:cubicBezTo>
                    <a:pt x="269131" y="632907"/>
                    <a:pt x="269131" y="643055"/>
                    <a:pt x="269131" y="649821"/>
                  </a:cubicBezTo>
                  <a:cubicBezTo>
                    <a:pt x="275896" y="663352"/>
                    <a:pt x="282662" y="680266"/>
                    <a:pt x="292810" y="693798"/>
                  </a:cubicBezTo>
                  <a:cubicBezTo>
                    <a:pt x="279279" y="680266"/>
                    <a:pt x="272513" y="666735"/>
                    <a:pt x="269131" y="649821"/>
                  </a:cubicBezTo>
                  <a:close/>
                  <a:moveTo>
                    <a:pt x="350319" y="829112"/>
                  </a:moveTo>
                  <a:cubicBezTo>
                    <a:pt x="343553" y="825729"/>
                    <a:pt x="333405" y="822346"/>
                    <a:pt x="330022" y="815580"/>
                  </a:cubicBezTo>
                  <a:cubicBezTo>
                    <a:pt x="323256" y="808815"/>
                    <a:pt x="319873" y="798666"/>
                    <a:pt x="319873" y="791900"/>
                  </a:cubicBezTo>
                  <a:cubicBezTo>
                    <a:pt x="316490" y="781752"/>
                    <a:pt x="316490" y="774986"/>
                    <a:pt x="316490" y="764838"/>
                  </a:cubicBezTo>
                  <a:cubicBezTo>
                    <a:pt x="316490" y="747923"/>
                    <a:pt x="319873" y="731009"/>
                    <a:pt x="323256" y="714095"/>
                  </a:cubicBezTo>
                  <a:cubicBezTo>
                    <a:pt x="326639" y="697181"/>
                    <a:pt x="333405" y="680266"/>
                    <a:pt x="340170" y="663352"/>
                  </a:cubicBezTo>
                  <a:cubicBezTo>
                    <a:pt x="346936" y="646438"/>
                    <a:pt x="353702" y="632907"/>
                    <a:pt x="357085" y="615992"/>
                  </a:cubicBezTo>
                  <a:cubicBezTo>
                    <a:pt x="357085" y="609227"/>
                    <a:pt x="357085" y="599078"/>
                    <a:pt x="353702" y="592312"/>
                  </a:cubicBezTo>
                  <a:cubicBezTo>
                    <a:pt x="350319" y="585547"/>
                    <a:pt x="346936" y="575398"/>
                    <a:pt x="340170" y="572015"/>
                  </a:cubicBezTo>
                  <a:cubicBezTo>
                    <a:pt x="346936" y="578781"/>
                    <a:pt x="353702" y="585547"/>
                    <a:pt x="357085" y="592312"/>
                  </a:cubicBezTo>
                  <a:cubicBezTo>
                    <a:pt x="360467" y="599078"/>
                    <a:pt x="360467" y="609227"/>
                    <a:pt x="360467" y="619375"/>
                  </a:cubicBezTo>
                  <a:cubicBezTo>
                    <a:pt x="360467" y="629524"/>
                    <a:pt x="357085" y="636289"/>
                    <a:pt x="353702" y="646438"/>
                  </a:cubicBezTo>
                  <a:cubicBezTo>
                    <a:pt x="346936" y="649821"/>
                    <a:pt x="343553" y="656586"/>
                    <a:pt x="343553" y="666735"/>
                  </a:cubicBezTo>
                  <a:cubicBezTo>
                    <a:pt x="336787" y="683649"/>
                    <a:pt x="330022" y="697181"/>
                    <a:pt x="326639" y="714095"/>
                  </a:cubicBezTo>
                  <a:cubicBezTo>
                    <a:pt x="323256" y="731009"/>
                    <a:pt x="319873" y="747923"/>
                    <a:pt x="319873" y="764838"/>
                  </a:cubicBezTo>
                  <a:cubicBezTo>
                    <a:pt x="319873" y="774986"/>
                    <a:pt x="319873" y="781752"/>
                    <a:pt x="323256" y="791900"/>
                  </a:cubicBezTo>
                  <a:cubicBezTo>
                    <a:pt x="326639" y="798666"/>
                    <a:pt x="326639" y="808815"/>
                    <a:pt x="333405" y="815580"/>
                  </a:cubicBezTo>
                  <a:cubicBezTo>
                    <a:pt x="333405" y="822346"/>
                    <a:pt x="340170" y="825729"/>
                    <a:pt x="350319" y="829112"/>
                  </a:cubicBezTo>
                  <a:cubicBezTo>
                    <a:pt x="357085" y="832495"/>
                    <a:pt x="367233" y="832495"/>
                    <a:pt x="377382" y="832495"/>
                  </a:cubicBezTo>
                  <a:cubicBezTo>
                    <a:pt x="367233" y="832495"/>
                    <a:pt x="357085" y="832495"/>
                    <a:pt x="350319" y="829112"/>
                  </a:cubicBezTo>
                  <a:close/>
                  <a:moveTo>
                    <a:pt x="340170" y="778369"/>
                  </a:moveTo>
                  <a:cubicBezTo>
                    <a:pt x="343553" y="788518"/>
                    <a:pt x="346936" y="798666"/>
                    <a:pt x="353702" y="805432"/>
                  </a:cubicBezTo>
                  <a:cubicBezTo>
                    <a:pt x="357085" y="808815"/>
                    <a:pt x="360467" y="812197"/>
                    <a:pt x="363850" y="815580"/>
                  </a:cubicBezTo>
                  <a:cubicBezTo>
                    <a:pt x="367233" y="815580"/>
                    <a:pt x="367233" y="818963"/>
                    <a:pt x="370616" y="818963"/>
                  </a:cubicBezTo>
                  <a:cubicBezTo>
                    <a:pt x="373999" y="818963"/>
                    <a:pt x="377382" y="818963"/>
                    <a:pt x="377382" y="818963"/>
                  </a:cubicBezTo>
                  <a:cubicBezTo>
                    <a:pt x="373999" y="818963"/>
                    <a:pt x="370616" y="818963"/>
                    <a:pt x="370616" y="822346"/>
                  </a:cubicBezTo>
                  <a:cubicBezTo>
                    <a:pt x="367233" y="822346"/>
                    <a:pt x="363850" y="822346"/>
                    <a:pt x="363850" y="822346"/>
                  </a:cubicBezTo>
                  <a:cubicBezTo>
                    <a:pt x="357085" y="818963"/>
                    <a:pt x="353702" y="815580"/>
                    <a:pt x="350319" y="812197"/>
                  </a:cubicBezTo>
                  <a:cubicBezTo>
                    <a:pt x="343553" y="802049"/>
                    <a:pt x="340170" y="788518"/>
                    <a:pt x="340170" y="778369"/>
                  </a:cubicBezTo>
                  <a:cubicBezTo>
                    <a:pt x="333405" y="768220"/>
                    <a:pt x="333405" y="758072"/>
                    <a:pt x="336787" y="747923"/>
                  </a:cubicBezTo>
                  <a:cubicBezTo>
                    <a:pt x="333405" y="758072"/>
                    <a:pt x="336787" y="768220"/>
                    <a:pt x="340170" y="778369"/>
                  </a:cubicBezTo>
                  <a:close/>
                  <a:moveTo>
                    <a:pt x="424742" y="849409"/>
                  </a:moveTo>
                  <a:cubicBezTo>
                    <a:pt x="431507" y="856174"/>
                    <a:pt x="434890" y="859557"/>
                    <a:pt x="441656" y="866323"/>
                  </a:cubicBezTo>
                  <a:cubicBezTo>
                    <a:pt x="445039" y="873089"/>
                    <a:pt x="451804" y="879854"/>
                    <a:pt x="455187" y="886620"/>
                  </a:cubicBezTo>
                  <a:cubicBezTo>
                    <a:pt x="451804" y="879854"/>
                    <a:pt x="445039" y="876472"/>
                    <a:pt x="441656" y="869706"/>
                  </a:cubicBezTo>
                  <a:cubicBezTo>
                    <a:pt x="434890" y="862940"/>
                    <a:pt x="431507" y="859557"/>
                    <a:pt x="424742" y="856174"/>
                  </a:cubicBezTo>
                  <a:cubicBezTo>
                    <a:pt x="421359" y="852792"/>
                    <a:pt x="421359" y="849409"/>
                    <a:pt x="417976" y="846026"/>
                  </a:cubicBezTo>
                  <a:cubicBezTo>
                    <a:pt x="417976" y="846026"/>
                    <a:pt x="414593" y="842643"/>
                    <a:pt x="414593" y="842643"/>
                  </a:cubicBezTo>
                  <a:cubicBezTo>
                    <a:pt x="414593" y="842643"/>
                    <a:pt x="414593" y="842643"/>
                    <a:pt x="411210" y="839260"/>
                  </a:cubicBezTo>
                  <a:cubicBezTo>
                    <a:pt x="411210" y="839260"/>
                    <a:pt x="411210" y="839260"/>
                    <a:pt x="411210" y="839260"/>
                  </a:cubicBezTo>
                  <a:cubicBezTo>
                    <a:pt x="411210" y="839260"/>
                    <a:pt x="411210" y="839260"/>
                    <a:pt x="411210" y="839260"/>
                  </a:cubicBezTo>
                  <a:cubicBezTo>
                    <a:pt x="411210" y="839260"/>
                    <a:pt x="411210" y="839260"/>
                    <a:pt x="411210" y="839260"/>
                  </a:cubicBezTo>
                  <a:cubicBezTo>
                    <a:pt x="411210" y="839260"/>
                    <a:pt x="411210" y="839260"/>
                    <a:pt x="411210" y="839260"/>
                  </a:cubicBezTo>
                  <a:cubicBezTo>
                    <a:pt x="411210" y="839260"/>
                    <a:pt x="411210" y="839260"/>
                    <a:pt x="411210" y="839260"/>
                  </a:cubicBezTo>
                  <a:cubicBezTo>
                    <a:pt x="411210" y="839260"/>
                    <a:pt x="411210" y="839260"/>
                    <a:pt x="411210" y="839260"/>
                  </a:cubicBezTo>
                  <a:cubicBezTo>
                    <a:pt x="411210" y="839260"/>
                    <a:pt x="414593" y="839260"/>
                    <a:pt x="414593" y="839260"/>
                  </a:cubicBezTo>
                  <a:cubicBezTo>
                    <a:pt x="414593" y="839260"/>
                    <a:pt x="417976" y="842643"/>
                    <a:pt x="417976" y="842643"/>
                  </a:cubicBezTo>
                  <a:cubicBezTo>
                    <a:pt x="421359" y="846026"/>
                    <a:pt x="421359" y="849409"/>
                    <a:pt x="424742" y="849409"/>
                  </a:cubicBezTo>
                  <a:close/>
                  <a:moveTo>
                    <a:pt x="404444" y="764838"/>
                  </a:moveTo>
                  <a:cubicBezTo>
                    <a:pt x="401062" y="747923"/>
                    <a:pt x="397679" y="731009"/>
                    <a:pt x="397679" y="714095"/>
                  </a:cubicBezTo>
                  <a:cubicBezTo>
                    <a:pt x="397679" y="703946"/>
                    <a:pt x="397679" y="697181"/>
                    <a:pt x="401062" y="687032"/>
                  </a:cubicBezTo>
                  <a:cubicBezTo>
                    <a:pt x="401062" y="676884"/>
                    <a:pt x="404444" y="670118"/>
                    <a:pt x="407827" y="663352"/>
                  </a:cubicBezTo>
                  <a:cubicBezTo>
                    <a:pt x="404444" y="670118"/>
                    <a:pt x="401062" y="680266"/>
                    <a:pt x="401062" y="687032"/>
                  </a:cubicBezTo>
                  <a:cubicBezTo>
                    <a:pt x="401062" y="697181"/>
                    <a:pt x="401062" y="703946"/>
                    <a:pt x="401062" y="714095"/>
                  </a:cubicBezTo>
                  <a:cubicBezTo>
                    <a:pt x="397679" y="731009"/>
                    <a:pt x="401062" y="747923"/>
                    <a:pt x="404444" y="764838"/>
                  </a:cubicBezTo>
                  <a:cubicBezTo>
                    <a:pt x="411210" y="781752"/>
                    <a:pt x="414593" y="798666"/>
                    <a:pt x="424742" y="812197"/>
                  </a:cubicBezTo>
                  <a:cubicBezTo>
                    <a:pt x="414593" y="798666"/>
                    <a:pt x="407827" y="781752"/>
                    <a:pt x="404444" y="764838"/>
                  </a:cubicBezTo>
                  <a:close/>
                  <a:moveTo>
                    <a:pt x="397679" y="856174"/>
                  </a:moveTo>
                  <a:cubicBezTo>
                    <a:pt x="397679" y="856174"/>
                    <a:pt x="397679" y="856174"/>
                    <a:pt x="397679" y="856174"/>
                  </a:cubicBezTo>
                  <a:cubicBezTo>
                    <a:pt x="397679" y="856174"/>
                    <a:pt x="401062" y="856174"/>
                    <a:pt x="397679" y="856174"/>
                  </a:cubicBezTo>
                  <a:cubicBezTo>
                    <a:pt x="401062" y="856174"/>
                    <a:pt x="401062" y="856174"/>
                    <a:pt x="397679" y="856174"/>
                  </a:cubicBezTo>
                  <a:cubicBezTo>
                    <a:pt x="404444" y="859557"/>
                    <a:pt x="404444" y="859557"/>
                    <a:pt x="407827" y="859557"/>
                  </a:cubicBezTo>
                  <a:cubicBezTo>
                    <a:pt x="411210" y="862940"/>
                    <a:pt x="414593" y="862940"/>
                    <a:pt x="417976" y="866323"/>
                  </a:cubicBezTo>
                  <a:cubicBezTo>
                    <a:pt x="424742" y="873089"/>
                    <a:pt x="431507" y="879854"/>
                    <a:pt x="434890" y="886620"/>
                  </a:cubicBezTo>
                  <a:cubicBezTo>
                    <a:pt x="441656" y="893386"/>
                    <a:pt x="448421" y="900152"/>
                    <a:pt x="451804" y="906917"/>
                  </a:cubicBezTo>
                  <a:cubicBezTo>
                    <a:pt x="445039" y="900152"/>
                    <a:pt x="438273" y="893386"/>
                    <a:pt x="431507" y="890003"/>
                  </a:cubicBezTo>
                  <a:cubicBezTo>
                    <a:pt x="424742" y="883237"/>
                    <a:pt x="417976" y="879854"/>
                    <a:pt x="411210" y="873089"/>
                  </a:cubicBezTo>
                  <a:cubicBezTo>
                    <a:pt x="407827" y="869706"/>
                    <a:pt x="404444" y="866323"/>
                    <a:pt x="401062" y="862940"/>
                  </a:cubicBezTo>
                  <a:cubicBezTo>
                    <a:pt x="404444" y="859557"/>
                    <a:pt x="401062" y="859557"/>
                    <a:pt x="397679" y="856174"/>
                  </a:cubicBezTo>
                  <a:cubicBezTo>
                    <a:pt x="401062" y="856174"/>
                    <a:pt x="401062" y="856174"/>
                    <a:pt x="397679" y="856174"/>
                  </a:cubicBezTo>
                  <a:cubicBezTo>
                    <a:pt x="397679" y="856174"/>
                    <a:pt x="397679" y="856174"/>
                    <a:pt x="397679" y="856174"/>
                  </a:cubicBezTo>
                  <a:cubicBezTo>
                    <a:pt x="397679" y="856174"/>
                    <a:pt x="397679" y="859557"/>
                    <a:pt x="397679" y="859557"/>
                  </a:cubicBezTo>
                  <a:cubicBezTo>
                    <a:pt x="397679" y="859557"/>
                    <a:pt x="397679" y="856174"/>
                    <a:pt x="397679" y="856174"/>
                  </a:cubicBezTo>
                  <a:cubicBezTo>
                    <a:pt x="397679" y="856174"/>
                    <a:pt x="397679" y="856174"/>
                    <a:pt x="397679" y="856174"/>
                  </a:cubicBezTo>
                  <a:close/>
                  <a:moveTo>
                    <a:pt x="384147" y="866323"/>
                  </a:moveTo>
                  <a:cubicBezTo>
                    <a:pt x="390913" y="873089"/>
                    <a:pt x="401062" y="876472"/>
                    <a:pt x="411210" y="883237"/>
                  </a:cubicBezTo>
                  <a:cubicBezTo>
                    <a:pt x="414593" y="886620"/>
                    <a:pt x="421359" y="886620"/>
                    <a:pt x="424742" y="890003"/>
                  </a:cubicBezTo>
                  <a:cubicBezTo>
                    <a:pt x="428124" y="893386"/>
                    <a:pt x="434890" y="893386"/>
                    <a:pt x="438273" y="893386"/>
                  </a:cubicBezTo>
                  <a:cubicBezTo>
                    <a:pt x="431507" y="893386"/>
                    <a:pt x="428124" y="890003"/>
                    <a:pt x="424742" y="890003"/>
                  </a:cubicBezTo>
                  <a:cubicBezTo>
                    <a:pt x="421359" y="886620"/>
                    <a:pt x="414593" y="886620"/>
                    <a:pt x="411210" y="883237"/>
                  </a:cubicBezTo>
                  <a:cubicBezTo>
                    <a:pt x="401062" y="879854"/>
                    <a:pt x="390913" y="876472"/>
                    <a:pt x="384147" y="866323"/>
                  </a:cubicBezTo>
                  <a:cubicBezTo>
                    <a:pt x="377382" y="866323"/>
                    <a:pt x="373999" y="862940"/>
                    <a:pt x="370616" y="859557"/>
                  </a:cubicBezTo>
                  <a:cubicBezTo>
                    <a:pt x="367233" y="856174"/>
                    <a:pt x="367233" y="856174"/>
                    <a:pt x="363850" y="852792"/>
                  </a:cubicBezTo>
                  <a:cubicBezTo>
                    <a:pt x="363850" y="852792"/>
                    <a:pt x="363850" y="849409"/>
                    <a:pt x="360467" y="849409"/>
                  </a:cubicBezTo>
                  <a:cubicBezTo>
                    <a:pt x="360467" y="849409"/>
                    <a:pt x="360467" y="846026"/>
                    <a:pt x="360467" y="846026"/>
                  </a:cubicBezTo>
                  <a:cubicBezTo>
                    <a:pt x="360467" y="846026"/>
                    <a:pt x="360467" y="849409"/>
                    <a:pt x="360467" y="849409"/>
                  </a:cubicBezTo>
                  <a:cubicBezTo>
                    <a:pt x="360467" y="849409"/>
                    <a:pt x="360467" y="852792"/>
                    <a:pt x="363850" y="852792"/>
                  </a:cubicBezTo>
                  <a:cubicBezTo>
                    <a:pt x="363850" y="856174"/>
                    <a:pt x="367233" y="856174"/>
                    <a:pt x="370616" y="859557"/>
                  </a:cubicBezTo>
                  <a:cubicBezTo>
                    <a:pt x="377382" y="862940"/>
                    <a:pt x="380764" y="866323"/>
                    <a:pt x="384147" y="866323"/>
                  </a:cubicBezTo>
                  <a:close/>
                  <a:moveTo>
                    <a:pt x="380764" y="805432"/>
                  </a:moveTo>
                  <a:cubicBezTo>
                    <a:pt x="377382" y="805432"/>
                    <a:pt x="370616" y="802049"/>
                    <a:pt x="367233" y="802049"/>
                  </a:cubicBezTo>
                  <a:cubicBezTo>
                    <a:pt x="363850" y="798666"/>
                    <a:pt x="360467" y="795283"/>
                    <a:pt x="357085" y="791900"/>
                  </a:cubicBezTo>
                  <a:cubicBezTo>
                    <a:pt x="353702" y="788518"/>
                    <a:pt x="353702" y="781752"/>
                    <a:pt x="350319" y="778369"/>
                  </a:cubicBezTo>
                  <a:cubicBezTo>
                    <a:pt x="350319" y="774986"/>
                    <a:pt x="346936" y="768220"/>
                    <a:pt x="346936" y="764838"/>
                  </a:cubicBezTo>
                  <a:cubicBezTo>
                    <a:pt x="346936" y="754689"/>
                    <a:pt x="346936" y="744541"/>
                    <a:pt x="350319" y="734392"/>
                  </a:cubicBezTo>
                  <a:cubicBezTo>
                    <a:pt x="350319" y="724243"/>
                    <a:pt x="353702" y="714095"/>
                    <a:pt x="357085" y="707329"/>
                  </a:cubicBezTo>
                  <a:cubicBezTo>
                    <a:pt x="360467" y="690415"/>
                    <a:pt x="367233" y="670118"/>
                    <a:pt x="373999" y="653204"/>
                  </a:cubicBezTo>
                  <a:cubicBezTo>
                    <a:pt x="370616" y="670118"/>
                    <a:pt x="363850" y="690415"/>
                    <a:pt x="360467" y="707329"/>
                  </a:cubicBezTo>
                  <a:cubicBezTo>
                    <a:pt x="357085" y="717478"/>
                    <a:pt x="357085" y="727626"/>
                    <a:pt x="357085" y="734392"/>
                  </a:cubicBezTo>
                  <a:cubicBezTo>
                    <a:pt x="357085" y="744541"/>
                    <a:pt x="357085" y="754689"/>
                    <a:pt x="357085" y="761455"/>
                  </a:cubicBezTo>
                  <a:cubicBezTo>
                    <a:pt x="357085" y="764838"/>
                    <a:pt x="357085" y="771603"/>
                    <a:pt x="357085" y="774986"/>
                  </a:cubicBezTo>
                  <a:cubicBezTo>
                    <a:pt x="357085" y="778369"/>
                    <a:pt x="360467" y="785135"/>
                    <a:pt x="360467" y="788518"/>
                  </a:cubicBezTo>
                  <a:cubicBezTo>
                    <a:pt x="363850" y="791900"/>
                    <a:pt x="363850" y="795283"/>
                    <a:pt x="367233" y="798666"/>
                  </a:cubicBezTo>
                  <a:cubicBezTo>
                    <a:pt x="370616" y="802049"/>
                    <a:pt x="373999" y="802049"/>
                    <a:pt x="380764" y="805432"/>
                  </a:cubicBezTo>
                  <a:close/>
                  <a:moveTo>
                    <a:pt x="414593" y="497593"/>
                  </a:moveTo>
                  <a:lnTo>
                    <a:pt x="404444" y="507741"/>
                  </a:lnTo>
                  <a:cubicBezTo>
                    <a:pt x="397679" y="514507"/>
                    <a:pt x="390913" y="517890"/>
                    <a:pt x="380764" y="524655"/>
                  </a:cubicBezTo>
                  <a:cubicBezTo>
                    <a:pt x="377382" y="528038"/>
                    <a:pt x="373999" y="528038"/>
                    <a:pt x="367233" y="531421"/>
                  </a:cubicBezTo>
                  <a:cubicBezTo>
                    <a:pt x="363850" y="534804"/>
                    <a:pt x="357085" y="534804"/>
                    <a:pt x="353702" y="534804"/>
                  </a:cubicBezTo>
                  <a:cubicBezTo>
                    <a:pt x="343553" y="538187"/>
                    <a:pt x="333405" y="538187"/>
                    <a:pt x="326639" y="538187"/>
                  </a:cubicBezTo>
                  <a:cubicBezTo>
                    <a:pt x="306342" y="538187"/>
                    <a:pt x="289428" y="538187"/>
                    <a:pt x="269131" y="534804"/>
                  </a:cubicBezTo>
                  <a:cubicBezTo>
                    <a:pt x="252216" y="534804"/>
                    <a:pt x="231919" y="531421"/>
                    <a:pt x="215005" y="534804"/>
                  </a:cubicBezTo>
                  <a:cubicBezTo>
                    <a:pt x="204856" y="534804"/>
                    <a:pt x="198091" y="538187"/>
                    <a:pt x="187942" y="541570"/>
                  </a:cubicBezTo>
                  <a:cubicBezTo>
                    <a:pt x="181177" y="544953"/>
                    <a:pt x="171028" y="551718"/>
                    <a:pt x="164262" y="558484"/>
                  </a:cubicBezTo>
                  <a:cubicBezTo>
                    <a:pt x="150731" y="572015"/>
                    <a:pt x="143965" y="588930"/>
                    <a:pt x="137200" y="605844"/>
                  </a:cubicBezTo>
                  <a:cubicBezTo>
                    <a:pt x="140582" y="588930"/>
                    <a:pt x="150731" y="568632"/>
                    <a:pt x="160879" y="555101"/>
                  </a:cubicBezTo>
                  <a:cubicBezTo>
                    <a:pt x="167645" y="548335"/>
                    <a:pt x="174411" y="541570"/>
                    <a:pt x="184559" y="538187"/>
                  </a:cubicBezTo>
                  <a:cubicBezTo>
                    <a:pt x="191325" y="534804"/>
                    <a:pt x="201474" y="531421"/>
                    <a:pt x="211622" y="528038"/>
                  </a:cubicBezTo>
                  <a:cubicBezTo>
                    <a:pt x="231919" y="524655"/>
                    <a:pt x="248833" y="524655"/>
                    <a:pt x="269131" y="528038"/>
                  </a:cubicBezTo>
                  <a:cubicBezTo>
                    <a:pt x="289428" y="528038"/>
                    <a:pt x="306342" y="531421"/>
                    <a:pt x="323256" y="528038"/>
                  </a:cubicBezTo>
                  <a:cubicBezTo>
                    <a:pt x="333405" y="528038"/>
                    <a:pt x="340170" y="528038"/>
                    <a:pt x="350319" y="524655"/>
                  </a:cubicBezTo>
                  <a:cubicBezTo>
                    <a:pt x="353702" y="524655"/>
                    <a:pt x="360467" y="524655"/>
                    <a:pt x="363850" y="521273"/>
                  </a:cubicBezTo>
                  <a:cubicBezTo>
                    <a:pt x="367233" y="521273"/>
                    <a:pt x="373999" y="517890"/>
                    <a:pt x="377382" y="514507"/>
                  </a:cubicBezTo>
                  <a:cubicBezTo>
                    <a:pt x="384147" y="511124"/>
                    <a:pt x="394296" y="504358"/>
                    <a:pt x="401062" y="500975"/>
                  </a:cubicBezTo>
                  <a:lnTo>
                    <a:pt x="414593" y="497593"/>
                  </a:lnTo>
                  <a:cubicBezTo>
                    <a:pt x="417976" y="494210"/>
                    <a:pt x="421359" y="490827"/>
                    <a:pt x="424742" y="490827"/>
                  </a:cubicBezTo>
                  <a:cubicBezTo>
                    <a:pt x="421359" y="490827"/>
                    <a:pt x="417976" y="494210"/>
                    <a:pt x="414593" y="497593"/>
                  </a:cubicBezTo>
                  <a:close/>
                  <a:moveTo>
                    <a:pt x="177794" y="443467"/>
                  </a:moveTo>
                  <a:cubicBezTo>
                    <a:pt x="164262" y="433318"/>
                    <a:pt x="154114" y="423170"/>
                    <a:pt x="143965" y="409639"/>
                  </a:cubicBezTo>
                  <a:cubicBezTo>
                    <a:pt x="154114" y="423170"/>
                    <a:pt x="164262" y="433318"/>
                    <a:pt x="177794" y="443467"/>
                  </a:cubicBezTo>
                  <a:cubicBezTo>
                    <a:pt x="191325" y="450233"/>
                    <a:pt x="208239" y="456998"/>
                    <a:pt x="221771" y="460381"/>
                  </a:cubicBezTo>
                  <a:cubicBezTo>
                    <a:pt x="252216" y="470530"/>
                    <a:pt x="282662" y="473913"/>
                    <a:pt x="316490" y="473913"/>
                  </a:cubicBezTo>
                  <a:cubicBezTo>
                    <a:pt x="346936" y="473913"/>
                    <a:pt x="380764" y="470530"/>
                    <a:pt x="411210" y="463764"/>
                  </a:cubicBezTo>
                  <a:cubicBezTo>
                    <a:pt x="380764" y="470530"/>
                    <a:pt x="346936" y="473913"/>
                    <a:pt x="316490" y="473913"/>
                  </a:cubicBezTo>
                  <a:cubicBezTo>
                    <a:pt x="282662" y="473913"/>
                    <a:pt x="252216" y="470530"/>
                    <a:pt x="221771" y="463764"/>
                  </a:cubicBezTo>
                  <a:cubicBezTo>
                    <a:pt x="218388" y="463764"/>
                    <a:pt x="211622" y="460381"/>
                    <a:pt x="208239" y="460381"/>
                  </a:cubicBezTo>
                  <a:cubicBezTo>
                    <a:pt x="187942" y="456998"/>
                    <a:pt x="171028" y="446850"/>
                    <a:pt x="150731" y="436701"/>
                  </a:cubicBezTo>
                  <a:cubicBezTo>
                    <a:pt x="147348" y="433318"/>
                    <a:pt x="140582" y="429936"/>
                    <a:pt x="137200" y="423170"/>
                  </a:cubicBezTo>
                  <a:cubicBezTo>
                    <a:pt x="133817" y="419787"/>
                    <a:pt x="130434" y="413021"/>
                    <a:pt x="130434" y="409639"/>
                  </a:cubicBezTo>
                  <a:cubicBezTo>
                    <a:pt x="133817" y="416404"/>
                    <a:pt x="137200" y="419787"/>
                    <a:pt x="140582" y="423170"/>
                  </a:cubicBezTo>
                  <a:cubicBezTo>
                    <a:pt x="143965" y="426553"/>
                    <a:pt x="150731" y="429936"/>
                    <a:pt x="154114" y="433318"/>
                  </a:cubicBezTo>
                  <a:cubicBezTo>
                    <a:pt x="167645" y="443467"/>
                    <a:pt x="184559" y="453616"/>
                    <a:pt x="201474" y="460381"/>
                  </a:cubicBezTo>
                  <a:cubicBezTo>
                    <a:pt x="194708" y="453616"/>
                    <a:pt x="184559" y="450233"/>
                    <a:pt x="177794" y="443467"/>
                  </a:cubicBezTo>
                  <a:close/>
                  <a:moveTo>
                    <a:pt x="353702" y="155925"/>
                  </a:moveTo>
                  <a:cubicBezTo>
                    <a:pt x="353702" y="159308"/>
                    <a:pt x="357085" y="162691"/>
                    <a:pt x="360467" y="166073"/>
                  </a:cubicBezTo>
                  <a:cubicBezTo>
                    <a:pt x="367233" y="172839"/>
                    <a:pt x="373999" y="179605"/>
                    <a:pt x="380764" y="182988"/>
                  </a:cubicBezTo>
                  <a:cubicBezTo>
                    <a:pt x="394296" y="193136"/>
                    <a:pt x="411210" y="199902"/>
                    <a:pt x="428124" y="206668"/>
                  </a:cubicBezTo>
                  <a:cubicBezTo>
                    <a:pt x="438273" y="210051"/>
                    <a:pt x="445039" y="213433"/>
                    <a:pt x="455187" y="213433"/>
                  </a:cubicBezTo>
                  <a:cubicBezTo>
                    <a:pt x="465336" y="216816"/>
                    <a:pt x="472101" y="216816"/>
                    <a:pt x="482250" y="216816"/>
                  </a:cubicBezTo>
                  <a:cubicBezTo>
                    <a:pt x="472101" y="216816"/>
                    <a:pt x="465336" y="216816"/>
                    <a:pt x="455187" y="213433"/>
                  </a:cubicBezTo>
                  <a:cubicBezTo>
                    <a:pt x="445039" y="213433"/>
                    <a:pt x="438273" y="210051"/>
                    <a:pt x="428124" y="206668"/>
                  </a:cubicBezTo>
                  <a:cubicBezTo>
                    <a:pt x="411210" y="203285"/>
                    <a:pt x="394296" y="196519"/>
                    <a:pt x="377382" y="186371"/>
                  </a:cubicBezTo>
                  <a:cubicBezTo>
                    <a:pt x="370616" y="179605"/>
                    <a:pt x="363850" y="172839"/>
                    <a:pt x="357085" y="166073"/>
                  </a:cubicBezTo>
                  <a:cubicBezTo>
                    <a:pt x="353702" y="166073"/>
                    <a:pt x="353702" y="162691"/>
                    <a:pt x="353702" y="155925"/>
                  </a:cubicBezTo>
                  <a:cubicBezTo>
                    <a:pt x="350319" y="152542"/>
                    <a:pt x="353702" y="145776"/>
                    <a:pt x="353702" y="142394"/>
                  </a:cubicBezTo>
                  <a:cubicBezTo>
                    <a:pt x="353702" y="149159"/>
                    <a:pt x="353702" y="152542"/>
                    <a:pt x="353702" y="155925"/>
                  </a:cubicBezTo>
                  <a:close/>
                  <a:moveTo>
                    <a:pt x="373999" y="145776"/>
                  </a:moveTo>
                  <a:cubicBezTo>
                    <a:pt x="373999" y="149159"/>
                    <a:pt x="373999" y="152542"/>
                    <a:pt x="377382" y="155925"/>
                  </a:cubicBezTo>
                  <a:cubicBezTo>
                    <a:pt x="380764" y="159308"/>
                    <a:pt x="384147" y="162691"/>
                    <a:pt x="384147" y="162691"/>
                  </a:cubicBezTo>
                  <a:cubicBezTo>
                    <a:pt x="390913" y="166073"/>
                    <a:pt x="397679" y="169456"/>
                    <a:pt x="404444" y="172839"/>
                  </a:cubicBezTo>
                  <a:cubicBezTo>
                    <a:pt x="417976" y="179605"/>
                    <a:pt x="434890" y="186371"/>
                    <a:pt x="448421" y="189753"/>
                  </a:cubicBezTo>
                  <a:cubicBezTo>
                    <a:pt x="465336" y="193136"/>
                    <a:pt x="478867" y="199902"/>
                    <a:pt x="495781" y="199902"/>
                  </a:cubicBezTo>
                  <a:cubicBezTo>
                    <a:pt x="478867" y="199902"/>
                    <a:pt x="465336" y="196519"/>
                    <a:pt x="448421" y="189753"/>
                  </a:cubicBezTo>
                  <a:cubicBezTo>
                    <a:pt x="431507" y="186371"/>
                    <a:pt x="417976" y="179605"/>
                    <a:pt x="401062" y="176222"/>
                  </a:cubicBezTo>
                  <a:cubicBezTo>
                    <a:pt x="394296" y="172839"/>
                    <a:pt x="387530" y="166073"/>
                    <a:pt x="380764" y="162691"/>
                  </a:cubicBezTo>
                  <a:cubicBezTo>
                    <a:pt x="380764" y="166073"/>
                    <a:pt x="377382" y="162691"/>
                    <a:pt x="377382" y="159308"/>
                  </a:cubicBezTo>
                  <a:cubicBezTo>
                    <a:pt x="373999" y="155925"/>
                    <a:pt x="373999" y="149159"/>
                    <a:pt x="373999" y="145776"/>
                  </a:cubicBezTo>
                  <a:close/>
                  <a:moveTo>
                    <a:pt x="478867" y="304770"/>
                  </a:moveTo>
                  <a:cubicBezTo>
                    <a:pt x="458570" y="301387"/>
                    <a:pt x="438273" y="298005"/>
                    <a:pt x="421359" y="284473"/>
                  </a:cubicBezTo>
                  <a:cubicBezTo>
                    <a:pt x="414593" y="277707"/>
                    <a:pt x="404444" y="270942"/>
                    <a:pt x="401062" y="264176"/>
                  </a:cubicBezTo>
                  <a:cubicBezTo>
                    <a:pt x="394296" y="257410"/>
                    <a:pt x="390913" y="247262"/>
                    <a:pt x="387530" y="237113"/>
                  </a:cubicBezTo>
                  <a:cubicBezTo>
                    <a:pt x="390913" y="247262"/>
                    <a:pt x="394296" y="257410"/>
                    <a:pt x="401062" y="264176"/>
                  </a:cubicBezTo>
                  <a:cubicBezTo>
                    <a:pt x="407827" y="270942"/>
                    <a:pt x="414593" y="277707"/>
                    <a:pt x="421359" y="284473"/>
                  </a:cubicBezTo>
                  <a:cubicBezTo>
                    <a:pt x="438273" y="298005"/>
                    <a:pt x="458570" y="301387"/>
                    <a:pt x="478867" y="304770"/>
                  </a:cubicBezTo>
                  <a:cubicBezTo>
                    <a:pt x="499164" y="304770"/>
                    <a:pt x="519461" y="301387"/>
                    <a:pt x="539758" y="298005"/>
                  </a:cubicBezTo>
                  <a:cubicBezTo>
                    <a:pt x="560056" y="294622"/>
                    <a:pt x="580353" y="291239"/>
                    <a:pt x="597267" y="284473"/>
                  </a:cubicBezTo>
                  <a:cubicBezTo>
                    <a:pt x="617564" y="281090"/>
                    <a:pt x="634478" y="270942"/>
                    <a:pt x="651392" y="260793"/>
                  </a:cubicBezTo>
                  <a:cubicBezTo>
                    <a:pt x="668307" y="250645"/>
                    <a:pt x="688604" y="243879"/>
                    <a:pt x="708901" y="240496"/>
                  </a:cubicBezTo>
                  <a:cubicBezTo>
                    <a:pt x="688604" y="243879"/>
                    <a:pt x="671690" y="254028"/>
                    <a:pt x="654775" y="264176"/>
                  </a:cubicBezTo>
                  <a:cubicBezTo>
                    <a:pt x="637861" y="274325"/>
                    <a:pt x="620947" y="284473"/>
                    <a:pt x="600650" y="291239"/>
                  </a:cubicBezTo>
                  <a:cubicBezTo>
                    <a:pt x="580353" y="298005"/>
                    <a:pt x="560056" y="301387"/>
                    <a:pt x="539758" y="301387"/>
                  </a:cubicBezTo>
                  <a:cubicBezTo>
                    <a:pt x="519461" y="308153"/>
                    <a:pt x="499164" y="308153"/>
                    <a:pt x="478867" y="304770"/>
                  </a:cubicBezTo>
                  <a:close/>
                  <a:moveTo>
                    <a:pt x="522844" y="382576"/>
                  </a:moveTo>
                  <a:cubicBezTo>
                    <a:pt x="526227" y="382576"/>
                    <a:pt x="532993" y="379193"/>
                    <a:pt x="536376" y="379193"/>
                  </a:cubicBezTo>
                  <a:cubicBezTo>
                    <a:pt x="539758" y="375810"/>
                    <a:pt x="543141" y="372427"/>
                    <a:pt x="546524" y="369044"/>
                  </a:cubicBezTo>
                  <a:cubicBezTo>
                    <a:pt x="546524" y="372427"/>
                    <a:pt x="543141" y="379193"/>
                    <a:pt x="539758" y="382576"/>
                  </a:cubicBezTo>
                  <a:cubicBezTo>
                    <a:pt x="536376" y="385959"/>
                    <a:pt x="532993" y="389341"/>
                    <a:pt x="529610" y="392724"/>
                  </a:cubicBezTo>
                  <a:cubicBezTo>
                    <a:pt x="519461" y="396107"/>
                    <a:pt x="512696" y="396107"/>
                    <a:pt x="502547" y="399490"/>
                  </a:cubicBezTo>
                  <a:cubicBezTo>
                    <a:pt x="492399" y="399490"/>
                    <a:pt x="482250" y="399490"/>
                    <a:pt x="475484" y="399490"/>
                  </a:cubicBezTo>
                  <a:cubicBezTo>
                    <a:pt x="485633" y="399490"/>
                    <a:pt x="492399" y="396107"/>
                    <a:pt x="502547" y="392724"/>
                  </a:cubicBezTo>
                  <a:cubicBezTo>
                    <a:pt x="509313" y="389341"/>
                    <a:pt x="516078" y="385959"/>
                    <a:pt x="522844" y="382576"/>
                  </a:cubicBezTo>
                  <a:close/>
                  <a:moveTo>
                    <a:pt x="401062" y="362279"/>
                  </a:moveTo>
                  <a:cubicBezTo>
                    <a:pt x="390913" y="365662"/>
                    <a:pt x="380764" y="369044"/>
                    <a:pt x="370616" y="369044"/>
                  </a:cubicBezTo>
                  <a:cubicBezTo>
                    <a:pt x="360467" y="369044"/>
                    <a:pt x="350319" y="365662"/>
                    <a:pt x="340170" y="362279"/>
                  </a:cubicBezTo>
                  <a:cubicBezTo>
                    <a:pt x="330022" y="358896"/>
                    <a:pt x="319873" y="352130"/>
                    <a:pt x="313108" y="345364"/>
                  </a:cubicBezTo>
                  <a:cubicBezTo>
                    <a:pt x="323256" y="352130"/>
                    <a:pt x="330022" y="355513"/>
                    <a:pt x="340170" y="358896"/>
                  </a:cubicBezTo>
                  <a:cubicBezTo>
                    <a:pt x="350319" y="362279"/>
                    <a:pt x="360467" y="362279"/>
                    <a:pt x="370616" y="362279"/>
                  </a:cubicBezTo>
                  <a:cubicBezTo>
                    <a:pt x="377382" y="365662"/>
                    <a:pt x="390913" y="365662"/>
                    <a:pt x="401062" y="362279"/>
                  </a:cubicBezTo>
                  <a:close/>
                  <a:moveTo>
                    <a:pt x="390913" y="352130"/>
                  </a:moveTo>
                  <a:cubicBezTo>
                    <a:pt x="387530" y="355513"/>
                    <a:pt x="380764" y="358896"/>
                    <a:pt x="373999" y="358896"/>
                  </a:cubicBezTo>
                  <a:cubicBezTo>
                    <a:pt x="367233" y="358896"/>
                    <a:pt x="363850" y="358896"/>
                    <a:pt x="357085" y="358896"/>
                  </a:cubicBezTo>
                  <a:cubicBezTo>
                    <a:pt x="346936" y="355513"/>
                    <a:pt x="336787" y="352130"/>
                    <a:pt x="326639" y="345364"/>
                  </a:cubicBezTo>
                  <a:cubicBezTo>
                    <a:pt x="316490" y="341982"/>
                    <a:pt x="306342" y="335216"/>
                    <a:pt x="299576" y="328450"/>
                  </a:cubicBezTo>
                  <a:cubicBezTo>
                    <a:pt x="309725" y="331833"/>
                    <a:pt x="319873" y="338599"/>
                    <a:pt x="330022" y="341982"/>
                  </a:cubicBezTo>
                  <a:cubicBezTo>
                    <a:pt x="340170" y="345364"/>
                    <a:pt x="350319" y="348747"/>
                    <a:pt x="360467" y="352130"/>
                  </a:cubicBezTo>
                  <a:cubicBezTo>
                    <a:pt x="363850" y="352130"/>
                    <a:pt x="370616" y="355513"/>
                    <a:pt x="377382" y="355513"/>
                  </a:cubicBezTo>
                  <a:cubicBezTo>
                    <a:pt x="380764" y="358896"/>
                    <a:pt x="387530" y="355513"/>
                    <a:pt x="390913" y="352130"/>
                  </a:cubicBezTo>
                  <a:close/>
                  <a:moveTo>
                    <a:pt x="319873" y="365662"/>
                  </a:moveTo>
                  <a:cubicBezTo>
                    <a:pt x="333405" y="369044"/>
                    <a:pt x="343553" y="372427"/>
                    <a:pt x="357085" y="375810"/>
                  </a:cubicBezTo>
                  <a:cubicBezTo>
                    <a:pt x="363850" y="375810"/>
                    <a:pt x="370616" y="379193"/>
                    <a:pt x="377382" y="379193"/>
                  </a:cubicBezTo>
                  <a:cubicBezTo>
                    <a:pt x="384147" y="379193"/>
                    <a:pt x="390913" y="375810"/>
                    <a:pt x="394296" y="372427"/>
                  </a:cubicBezTo>
                  <a:cubicBezTo>
                    <a:pt x="394296" y="375810"/>
                    <a:pt x="390913" y="379193"/>
                    <a:pt x="387530" y="379193"/>
                  </a:cubicBezTo>
                  <a:cubicBezTo>
                    <a:pt x="384147" y="379193"/>
                    <a:pt x="380764" y="382576"/>
                    <a:pt x="377382" y="382576"/>
                  </a:cubicBezTo>
                  <a:cubicBezTo>
                    <a:pt x="370616" y="382576"/>
                    <a:pt x="363850" y="382576"/>
                    <a:pt x="357085" y="382576"/>
                  </a:cubicBezTo>
                  <a:cubicBezTo>
                    <a:pt x="343553" y="379193"/>
                    <a:pt x="330022" y="372427"/>
                    <a:pt x="319873" y="365662"/>
                  </a:cubicBezTo>
                  <a:cubicBezTo>
                    <a:pt x="306342" y="362279"/>
                    <a:pt x="296193" y="355513"/>
                    <a:pt x="282662" y="348747"/>
                  </a:cubicBezTo>
                  <a:cubicBezTo>
                    <a:pt x="292810" y="355513"/>
                    <a:pt x="306342" y="362279"/>
                    <a:pt x="319873" y="365662"/>
                  </a:cubicBezTo>
                  <a:close/>
                  <a:moveTo>
                    <a:pt x="397679" y="385959"/>
                  </a:moveTo>
                  <a:cubicBezTo>
                    <a:pt x="387530" y="392724"/>
                    <a:pt x="377382" y="396107"/>
                    <a:pt x="363850" y="399490"/>
                  </a:cubicBezTo>
                  <a:cubicBezTo>
                    <a:pt x="357085" y="399490"/>
                    <a:pt x="353702" y="399490"/>
                    <a:pt x="346936" y="396107"/>
                  </a:cubicBezTo>
                  <a:cubicBezTo>
                    <a:pt x="340170" y="396107"/>
                    <a:pt x="336787" y="392724"/>
                    <a:pt x="330022" y="392724"/>
                  </a:cubicBezTo>
                  <a:cubicBezTo>
                    <a:pt x="319873" y="389341"/>
                    <a:pt x="309725" y="382576"/>
                    <a:pt x="299576" y="375810"/>
                  </a:cubicBezTo>
                  <a:cubicBezTo>
                    <a:pt x="309725" y="382576"/>
                    <a:pt x="319873" y="385959"/>
                    <a:pt x="330022" y="389341"/>
                  </a:cubicBezTo>
                  <a:cubicBezTo>
                    <a:pt x="336787" y="389341"/>
                    <a:pt x="340170" y="392724"/>
                    <a:pt x="346936" y="392724"/>
                  </a:cubicBezTo>
                  <a:cubicBezTo>
                    <a:pt x="353702" y="392724"/>
                    <a:pt x="357085" y="392724"/>
                    <a:pt x="363850" y="392724"/>
                  </a:cubicBezTo>
                  <a:cubicBezTo>
                    <a:pt x="377382" y="392724"/>
                    <a:pt x="387530" y="389341"/>
                    <a:pt x="397679" y="385959"/>
                  </a:cubicBezTo>
                  <a:close/>
                  <a:moveTo>
                    <a:pt x="323256" y="436701"/>
                  </a:moveTo>
                  <a:cubicBezTo>
                    <a:pt x="336787" y="436701"/>
                    <a:pt x="350319" y="436701"/>
                    <a:pt x="367233" y="436701"/>
                  </a:cubicBezTo>
                  <a:cubicBezTo>
                    <a:pt x="373999" y="436701"/>
                    <a:pt x="380764" y="433318"/>
                    <a:pt x="387530" y="429936"/>
                  </a:cubicBezTo>
                  <a:cubicBezTo>
                    <a:pt x="394296" y="426553"/>
                    <a:pt x="401062" y="423170"/>
                    <a:pt x="404444" y="419787"/>
                  </a:cubicBezTo>
                  <a:cubicBezTo>
                    <a:pt x="397679" y="423170"/>
                    <a:pt x="394296" y="429936"/>
                    <a:pt x="387530" y="433318"/>
                  </a:cubicBezTo>
                  <a:cubicBezTo>
                    <a:pt x="380764" y="436701"/>
                    <a:pt x="373999" y="440084"/>
                    <a:pt x="367233" y="440084"/>
                  </a:cubicBezTo>
                  <a:cubicBezTo>
                    <a:pt x="353702" y="443467"/>
                    <a:pt x="336787" y="443467"/>
                    <a:pt x="323256" y="443467"/>
                  </a:cubicBezTo>
                  <a:cubicBezTo>
                    <a:pt x="292810" y="440084"/>
                    <a:pt x="265748" y="433318"/>
                    <a:pt x="238685" y="423170"/>
                  </a:cubicBezTo>
                  <a:cubicBezTo>
                    <a:pt x="225154" y="416404"/>
                    <a:pt x="211622" y="413021"/>
                    <a:pt x="198091" y="402873"/>
                  </a:cubicBezTo>
                  <a:cubicBezTo>
                    <a:pt x="184559" y="396107"/>
                    <a:pt x="174411" y="385959"/>
                    <a:pt x="164262" y="375810"/>
                  </a:cubicBezTo>
                  <a:cubicBezTo>
                    <a:pt x="174411" y="385959"/>
                    <a:pt x="187942" y="392724"/>
                    <a:pt x="198091" y="402873"/>
                  </a:cubicBezTo>
                  <a:cubicBezTo>
                    <a:pt x="211622" y="409639"/>
                    <a:pt x="225154" y="416404"/>
                    <a:pt x="238685" y="419787"/>
                  </a:cubicBezTo>
                  <a:cubicBezTo>
                    <a:pt x="269131" y="429936"/>
                    <a:pt x="296193" y="436701"/>
                    <a:pt x="323256" y="436701"/>
                  </a:cubicBezTo>
                  <a:close/>
                  <a:moveTo>
                    <a:pt x="174411" y="470530"/>
                  </a:moveTo>
                  <a:cubicBezTo>
                    <a:pt x="164262" y="467147"/>
                    <a:pt x="157497" y="463764"/>
                    <a:pt x="147348" y="456998"/>
                  </a:cubicBezTo>
                  <a:cubicBezTo>
                    <a:pt x="140582" y="450233"/>
                    <a:pt x="130434" y="446850"/>
                    <a:pt x="123668" y="440084"/>
                  </a:cubicBezTo>
                  <a:cubicBezTo>
                    <a:pt x="120285" y="436701"/>
                    <a:pt x="116902" y="433318"/>
                    <a:pt x="116902" y="426553"/>
                  </a:cubicBezTo>
                  <a:cubicBezTo>
                    <a:pt x="113520" y="423170"/>
                    <a:pt x="113520" y="416404"/>
                    <a:pt x="113520" y="413021"/>
                  </a:cubicBezTo>
                  <a:cubicBezTo>
                    <a:pt x="113520" y="416404"/>
                    <a:pt x="116902" y="423170"/>
                    <a:pt x="120285" y="426553"/>
                  </a:cubicBezTo>
                  <a:cubicBezTo>
                    <a:pt x="123668" y="429936"/>
                    <a:pt x="127051" y="433318"/>
                    <a:pt x="130434" y="436701"/>
                  </a:cubicBezTo>
                  <a:cubicBezTo>
                    <a:pt x="140582" y="446850"/>
                    <a:pt x="157497" y="460381"/>
                    <a:pt x="174411" y="470530"/>
                  </a:cubicBezTo>
                  <a:close/>
                  <a:moveTo>
                    <a:pt x="566821" y="362279"/>
                  </a:moveTo>
                  <a:lnTo>
                    <a:pt x="566821" y="362279"/>
                  </a:lnTo>
                  <a:cubicBezTo>
                    <a:pt x="563438" y="365662"/>
                    <a:pt x="563438" y="365662"/>
                    <a:pt x="563438" y="369044"/>
                  </a:cubicBezTo>
                  <a:cubicBezTo>
                    <a:pt x="560056" y="372427"/>
                    <a:pt x="560056" y="372427"/>
                    <a:pt x="556673" y="375810"/>
                  </a:cubicBezTo>
                  <a:cubicBezTo>
                    <a:pt x="553290" y="379193"/>
                    <a:pt x="546524" y="385959"/>
                    <a:pt x="543141" y="389341"/>
                  </a:cubicBezTo>
                  <a:cubicBezTo>
                    <a:pt x="519461" y="402873"/>
                    <a:pt x="495781" y="409639"/>
                    <a:pt x="472101" y="413021"/>
                  </a:cubicBezTo>
                  <a:cubicBezTo>
                    <a:pt x="495781" y="406256"/>
                    <a:pt x="519461" y="396107"/>
                    <a:pt x="539758" y="382576"/>
                  </a:cubicBezTo>
                  <a:cubicBezTo>
                    <a:pt x="546524" y="379193"/>
                    <a:pt x="549907" y="375810"/>
                    <a:pt x="556673" y="372427"/>
                  </a:cubicBezTo>
                  <a:cubicBezTo>
                    <a:pt x="560056" y="369044"/>
                    <a:pt x="560056" y="369044"/>
                    <a:pt x="563438" y="365662"/>
                  </a:cubicBezTo>
                  <a:cubicBezTo>
                    <a:pt x="563438" y="365662"/>
                    <a:pt x="563438" y="365662"/>
                    <a:pt x="566821" y="362279"/>
                  </a:cubicBezTo>
                  <a:lnTo>
                    <a:pt x="566821" y="362279"/>
                  </a:lnTo>
                  <a:cubicBezTo>
                    <a:pt x="566821" y="362279"/>
                    <a:pt x="570204" y="362279"/>
                    <a:pt x="566821" y="362279"/>
                  </a:cubicBezTo>
                  <a:cubicBezTo>
                    <a:pt x="570204" y="362279"/>
                    <a:pt x="570204" y="362279"/>
                    <a:pt x="566821" y="362279"/>
                  </a:cubicBezTo>
                  <a:close/>
                  <a:moveTo>
                    <a:pt x="715667" y="385959"/>
                  </a:moveTo>
                  <a:cubicBezTo>
                    <a:pt x="708901" y="396107"/>
                    <a:pt x="705518" y="402873"/>
                    <a:pt x="698752" y="413021"/>
                  </a:cubicBezTo>
                  <a:cubicBezTo>
                    <a:pt x="691987" y="419787"/>
                    <a:pt x="685221" y="429936"/>
                    <a:pt x="678455" y="436701"/>
                  </a:cubicBezTo>
                  <a:cubicBezTo>
                    <a:pt x="671690" y="443467"/>
                    <a:pt x="661541" y="450233"/>
                    <a:pt x="651392" y="450233"/>
                  </a:cubicBezTo>
                  <a:cubicBezTo>
                    <a:pt x="644627" y="450233"/>
                    <a:pt x="641244" y="450233"/>
                    <a:pt x="634478" y="450233"/>
                  </a:cubicBezTo>
                  <a:cubicBezTo>
                    <a:pt x="627713" y="450233"/>
                    <a:pt x="624330" y="446850"/>
                    <a:pt x="620947" y="443467"/>
                  </a:cubicBezTo>
                  <a:cubicBezTo>
                    <a:pt x="624330" y="446850"/>
                    <a:pt x="631095" y="450233"/>
                    <a:pt x="634478" y="450233"/>
                  </a:cubicBezTo>
                  <a:cubicBezTo>
                    <a:pt x="637861" y="450233"/>
                    <a:pt x="644627" y="450233"/>
                    <a:pt x="648010" y="450233"/>
                  </a:cubicBezTo>
                  <a:cubicBezTo>
                    <a:pt x="658158" y="446850"/>
                    <a:pt x="664924" y="440084"/>
                    <a:pt x="675072" y="433318"/>
                  </a:cubicBezTo>
                  <a:cubicBezTo>
                    <a:pt x="681838" y="426553"/>
                    <a:pt x="688604" y="419787"/>
                    <a:pt x="695369" y="409639"/>
                  </a:cubicBezTo>
                  <a:cubicBezTo>
                    <a:pt x="702135" y="402873"/>
                    <a:pt x="708901" y="396107"/>
                    <a:pt x="715667" y="385959"/>
                  </a:cubicBezTo>
                  <a:cubicBezTo>
                    <a:pt x="722432" y="375810"/>
                    <a:pt x="729198" y="362279"/>
                    <a:pt x="735964" y="352130"/>
                  </a:cubicBezTo>
                  <a:cubicBezTo>
                    <a:pt x="729198" y="362279"/>
                    <a:pt x="722432" y="369044"/>
                    <a:pt x="715667" y="379193"/>
                  </a:cubicBezTo>
                  <a:cubicBezTo>
                    <a:pt x="702135" y="396107"/>
                    <a:pt x="681838" y="413021"/>
                    <a:pt x="661541" y="426553"/>
                  </a:cubicBezTo>
                  <a:cubicBezTo>
                    <a:pt x="654775" y="429936"/>
                    <a:pt x="651392" y="433318"/>
                    <a:pt x="644627" y="433318"/>
                  </a:cubicBezTo>
                  <a:cubicBezTo>
                    <a:pt x="637861" y="433318"/>
                    <a:pt x="631095" y="436701"/>
                    <a:pt x="627713" y="436701"/>
                  </a:cubicBezTo>
                  <a:cubicBezTo>
                    <a:pt x="620947" y="436701"/>
                    <a:pt x="614181" y="433318"/>
                    <a:pt x="610798" y="429936"/>
                  </a:cubicBezTo>
                  <a:cubicBezTo>
                    <a:pt x="607415" y="426553"/>
                    <a:pt x="604033" y="419787"/>
                    <a:pt x="604033" y="413021"/>
                  </a:cubicBezTo>
                  <a:cubicBezTo>
                    <a:pt x="604033" y="419787"/>
                    <a:pt x="607415" y="426553"/>
                    <a:pt x="610798" y="429936"/>
                  </a:cubicBezTo>
                  <a:cubicBezTo>
                    <a:pt x="614181" y="433318"/>
                    <a:pt x="620947" y="436701"/>
                    <a:pt x="627713" y="436701"/>
                  </a:cubicBezTo>
                  <a:cubicBezTo>
                    <a:pt x="634478" y="436701"/>
                    <a:pt x="637861" y="436701"/>
                    <a:pt x="644627" y="433318"/>
                  </a:cubicBezTo>
                  <a:cubicBezTo>
                    <a:pt x="651392" y="429936"/>
                    <a:pt x="654775" y="429936"/>
                    <a:pt x="661541" y="426553"/>
                  </a:cubicBezTo>
                  <a:cubicBezTo>
                    <a:pt x="681838" y="416404"/>
                    <a:pt x="702135" y="399490"/>
                    <a:pt x="715667" y="382576"/>
                  </a:cubicBezTo>
                  <a:cubicBezTo>
                    <a:pt x="725815" y="372427"/>
                    <a:pt x="732581" y="358896"/>
                    <a:pt x="739346" y="348747"/>
                  </a:cubicBezTo>
                  <a:cubicBezTo>
                    <a:pt x="742729" y="345364"/>
                    <a:pt x="742729" y="341982"/>
                    <a:pt x="746112" y="335216"/>
                  </a:cubicBezTo>
                  <a:cubicBezTo>
                    <a:pt x="746112" y="338599"/>
                    <a:pt x="742729" y="341982"/>
                    <a:pt x="742729" y="345364"/>
                  </a:cubicBezTo>
                  <a:cubicBezTo>
                    <a:pt x="746112" y="338599"/>
                    <a:pt x="749495" y="331833"/>
                    <a:pt x="756261" y="321685"/>
                  </a:cubicBezTo>
                  <a:cubicBezTo>
                    <a:pt x="752878" y="331833"/>
                    <a:pt x="746112" y="338599"/>
                    <a:pt x="742729" y="348747"/>
                  </a:cubicBezTo>
                  <a:cubicBezTo>
                    <a:pt x="732581" y="358896"/>
                    <a:pt x="725815" y="372427"/>
                    <a:pt x="715667" y="385959"/>
                  </a:cubicBezTo>
                  <a:close/>
                  <a:moveTo>
                    <a:pt x="604033" y="409639"/>
                  </a:moveTo>
                  <a:cubicBezTo>
                    <a:pt x="604033" y="413021"/>
                    <a:pt x="607415" y="413021"/>
                    <a:pt x="610798" y="413021"/>
                  </a:cubicBezTo>
                  <a:cubicBezTo>
                    <a:pt x="614181" y="413021"/>
                    <a:pt x="617564" y="413021"/>
                    <a:pt x="617564" y="413021"/>
                  </a:cubicBezTo>
                  <a:cubicBezTo>
                    <a:pt x="624330" y="413021"/>
                    <a:pt x="627713" y="413021"/>
                    <a:pt x="634478" y="409639"/>
                  </a:cubicBezTo>
                  <a:cubicBezTo>
                    <a:pt x="644627" y="406256"/>
                    <a:pt x="654775" y="402873"/>
                    <a:pt x="661541" y="396107"/>
                  </a:cubicBezTo>
                  <a:cubicBezTo>
                    <a:pt x="678455" y="385959"/>
                    <a:pt x="695369" y="369044"/>
                    <a:pt x="708901" y="355513"/>
                  </a:cubicBezTo>
                  <a:cubicBezTo>
                    <a:pt x="722432" y="338599"/>
                    <a:pt x="732581" y="321685"/>
                    <a:pt x="746112" y="304770"/>
                  </a:cubicBezTo>
                  <a:cubicBezTo>
                    <a:pt x="735964" y="321685"/>
                    <a:pt x="725815" y="341982"/>
                    <a:pt x="712284" y="358896"/>
                  </a:cubicBezTo>
                  <a:cubicBezTo>
                    <a:pt x="698752" y="375810"/>
                    <a:pt x="685221" y="389341"/>
                    <a:pt x="664924" y="402873"/>
                  </a:cubicBezTo>
                  <a:cubicBezTo>
                    <a:pt x="654775" y="409639"/>
                    <a:pt x="644627" y="413021"/>
                    <a:pt x="634478" y="416404"/>
                  </a:cubicBezTo>
                  <a:cubicBezTo>
                    <a:pt x="627713" y="416404"/>
                    <a:pt x="624330" y="416404"/>
                    <a:pt x="617564" y="416404"/>
                  </a:cubicBezTo>
                  <a:cubicBezTo>
                    <a:pt x="614181" y="416404"/>
                    <a:pt x="610798" y="416404"/>
                    <a:pt x="610798" y="416404"/>
                  </a:cubicBezTo>
                  <a:cubicBezTo>
                    <a:pt x="610798" y="416404"/>
                    <a:pt x="607415" y="413021"/>
                    <a:pt x="604033" y="409639"/>
                  </a:cubicBezTo>
                  <a:close/>
                  <a:moveTo>
                    <a:pt x="779941" y="254028"/>
                  </a:moveTo>
                  <a:cubicBezTo>
                    <a:pt x="769792" y="260793"/>
                    <a:pt x="763026" y="267559"/>
                    <a:pt x="752878" y="277707"/>
                  </a:cubicBezTo>
                  <a:cubicBezTo>
                    <a:pt x="732581" y="291239"/>
                    <a:pt x="712284" y="304770"/>
                    <a:pt x="691987" y="314919"/>
                  </a:cubicBezTo>
                  <a:cubicBezTo>
                    <a:pt x="671690" y="325067"/>
                    <a:pt x="648010" y="335216"/>
                    <a:pt x="624330" y="338599"/>
                  </a:cubicBezTo>
                  <a:cubicBezTo>
                    <a:pt x="648010" y="331833"/>
                    <a:pt x="668307" y="325067"/>
                    <a:pt x="688604" y="311536"/>
                  </a:cubicBezTo>
                  <a:cubicBezTo>
                    <a:pt x="708901" y="301387"/>
                    <a:pt x="729198" y="287856"/>
                    <a:pt x="746112" y="274325"/>
                  </a:cubicBezTo>
                  <a:cubicBezTo>
                    <a:pt x="756261" y="264176"/>
                    <a:pt x="766409" y="257410"/>
                    <a:pt x="779941" y="254028"/>
                  </a:cubicBezTo>
                  <a:cubicBezTo>
                    <a:pt x="790089" y="243879"/>
                    <a:pt x="800238" y="240496"/>
                    <a:pt x="810386" y="237113"/>
                  </a:cubicBezTo>
                  <a:cubicBezTo>
                    <a:pt x="796855" y="240496"/>
                    <a:pt x="786706" y="247262"/>
                    <a:pt x="779941" y="254028"/>
                  </a:cubicBezTo>
                  <a:close/>
                  <a:moveTo>
                    <a:pt x="803621" y="230348"/>
                  </a:moveTo>
                  <a:cubicBezTo>
                    <a:pt x="796855" y="233730"/>
                    <a:pt x="793472" y="237113"/>
                    <a:pt x="786706" y="240496"/>
                  </a:cubicBezTo>
                  <a:cubicBezTo>
                    <a:pt x="783323" y="243879"/>
                    <a:pt x="776558" y="247262"/>
                    <a:pt x="773175" y="250645"/>
                  </a:cubicBezTo>
                  <a:cubicBezTo>
                    <a:pt x="732581" y="274325"/>
                    <a:pt x="691987" y="301387"/>
                    <a:pt x="644627" y="321685"/>
                  </a:cubicBezTo>
                  <a:cubicBezTo>
                    <a:pt x="620947" y="331833"/>
                    <a:pt x="597267" y="338599"/>
                    <a:pt x="573587" y="341982"/>
                  </a:cubicBezTo>
                  <a:cubicBezTo>
                    <a:pt x="549907" y="345364"/>
                    <a:pt x="522844" y="341982"/>
                    <a:pt x="502547" y="335216"/>
                  </a:cubicBezTo>
                  <a:cubicBezTo>
                    <a:pt x="526227" y="341982"/>
                    <a:pt x="549907" y="341982"/>
                    <a:pt x="573587" y="338599"/>
                  </a:cubicBezTo>
                  <a:cubicBezTo>
                    <a:pt x="597267" y="335216"/>
                    <a:pt x="620947" y="325067"/>
                    <a:pt x="641244" y="314919"/>
                  </a:cubicBezTo>
                  <a:cubicBezTo>
                    <a:pt x="685221" y="294622"/>
                    <a:pt x="722432" y="264176"/>
                    <a:pt x="763026" y="237113"/>
                  </a:cubicBezTo>
                  <a:cubicBezTo>
                    <a:pt x="769792" y="233730"/>
                    <a:pt x="773175" y="230348"/>
                    <a:pt x="779941" y="230348"/>
                  </a:cubicBezTo>
                  <a:cubicBezTo>
                    <a:pt x="786706" y="226965"/>
                    <a:pt x="790089" y="226965"/>
                    <a:pt x="796855" y="223582"/>
                  </a:cubicBezTo>
                  <a:cubicBezTo>
                    <a:pt x="807003" y="220199"/>
                    <a:pt x="820535" y="213433"/>
                    <a:pt x="830683" y="210051"/>
                  </a:cubicBezTo>
                  <a:cubicBezTo>
                    <a:pt x="844215" y="206668"/>
                    <a:pt x="854363" y="203285"/>
                    <a:pt x="867895" y="206668"/>
                  </a:cubicBezTo>
                  <a:cubicBezTo>
                    <a:pt x="874660" y="206668"/>
                    <a:pt x="881426" y="206668"/>
                    <a:pt x="884809" y="210051"/>
                  </a:cubicBezTo>
                  <a:cubicBezTo>
                    <a:pt x="891575" y="213433"/>
                    <a:pt x="894957" y="216816"/>
                    <a:pt x="901723" y="220199"/>
                  </a:cubicBezTo>
                  <a:cubicBezTo>
                    <a:pt x="898340" y="216816"/>
                    <a:pt x="891575" y="213433"/>
                    <a:pt x="884809" y="213433"/>
                  </a:cubicBezTo>
                  <a:cubicBezTo>
                    <a:pt x="878043" y="213433"/>
                    <a:pt x="874660" y="213433"/>
                    <a:pt x="867895" y="213433"/>
                  </a:cubicBezTo>
                  <a:cubicBezTo>
                    <a:pt x="857746" y="213433"/>
                    <a:pt x="844215" y="216816"/>
                    <a:pt x="834066" y="223582"/>
                  </a:cubicBezTo>
                  <a:cubicBezTo>
                    <a:pt x="823918" y="216816"/>
                    <a:pt x="813769" y="223582"/>
                    <a:pt x="803621" y="230348"/>
                  </a:cubicBezTo>
                  <a:close/>
                  <a:moveTo>
                    <a:pt x="837449" y="250645"/>
                  </a:moveTo>
                  <a:cubicBezTo>
                    <a:pt x="837449" y="254028"/>
                    <a:pt x="840832" y="260793"/>
                    <a:pt x="844215" y="260793"/>
                  </a:cubicBezTo>
                  <a:cubicBezTo>
                    <a:pt x="847598" y="264176"/>
                    <a:pt x="850980" y="264176"/>
                    <a:pt x="857746" y="264176"/>
                  </a:cubicBezTo>
                  <a:cubicBezTo>
                    <a:pt x="867895" y="264176"/>
                    <a:pt x="878043" y="264176"/>
                    <a:pt x="884809" y="260793"/>
                  </a:cubicBezTo>
                  <a:cubicBezTo>
                    <a:pt x="901723" y="254028"/>
                    <a:pt x="918637" y="247262"/>
                    <a:pt x="935552" y="237113"/>
                  </a:cubicBezTo>
                  <a:cubicBezTo>
                    <a:pt x="942317" y="233730"/>
                    <a:pt x="952466" y="226965"/>
                    <a:pt x="959232" y="220199"/>
                  </a:cubicBezTo>
                  <a:cubicBezTo>
                    <a:pt x="965997" y="213433"/>
                    <a:pt x="976146" y="210051"/>
                    <a:pt x="979529" y="199902"/>
                  </a:cubicBezTo>
                  <a:cubicBezTo>
                    <a:pt x="972763" y="206668"/>
                    <a:pt x="965997" y="213433"/>
                    <a:pt x="959232" y="220199"/>
                  </a:cubicBezTo>
                  <a:cubicBezTo>
                    <a:pt x="952466" y="226965"/>
                    <a:pt x="942317" y="230348"/>
                    <a:pt x="935552" y="237113"/>
                  </a:cubicBezTo>
                  <a:cubicBezTo>
                    <a:pt x="918637" y="247262"/>
                    <a:pt x="901723" y="254028"/>
                    <a:pt x="884809" y="260793"/>
                  </a:cubicBezTo>
                  <a:cubicBezTo>
                    <a:pt x="874660" y="264176"/>
                    <a:pt x="864512" y="264176"/>
                    <a:pt x="857746" y="264176"/>
                  </a:cubicBezTo>
                  <a:cubicBezTo>
                    <a:pt x="854363" y="264176"/>
                    <a:pt x="847598" y="260793"/>
                    <a:pt x="844215" y="257410"/>
                  </a:cubicBezTo>
                  <a:cubicBezTo>
                    <a:pt x="840832" y="260793"/>
                    <a:pt x="837449" y="254028"/>
                    <a:pt x="837449" y="250645"/>
                  </a:cubicBezTo>
                  <a:close/>
                  <a:moveTo>
                    <a:pt x="986294" y="298005"/>
                  </a:moveTo>
                  <a:cubicBezTo>
                    <a:pt x="976146" y="308153"/>
                    <a:pt x="965997" y="318302"/>
                    <a:pt x="952466" y="328450"/>
                  </a:cubicBezTo>
                  <a:cubicBezTo>
                    <a:pt x="945700" y="331833"/>
                    <a:pt x="935552" y="335216"/>
                    <a:pt x="925403" y="338599"/>
                  </a:cubicBezTo>
                  <a:lnTo>
                    <a:pt x="922020" y="338599"/>
                  </a:lnTo>
                  <a:lnTo>
                    <a:pt x="925403" y="335216"/>
                  </a:lnTo>
                  <a:cubicBezTo>
                    <a:pt x="928786" y="331833"/>
                    <a:pt x="935552" y="328450"/>
                    <a:pt x="938934" y="325067"/>
                  </a:cubicBezTo>
                  <a:cubicBezTo>
                    <a:pt x="935552" y="328450"/>
                    <a:pt x="932169" y="328450"/>
                    <a:pt x="932169" y="331833"/>
                  </a:cubicBezTo>
                  <a:cubicBezTo>
                    <a:pt x="938934" y="328450"/>
                    <a:pt x="945700" y="325067"/>
                    <a:pt x="949083" y="321685"/>
                  </a:cubicBezTo>
                  <a:cubicBezTo>
                    <a:pt x="959232" y="314919"/>
                    <a:pt x="972763" y="304770"/>
                    <a:pt x="986294" y="298005"/>
                  </a:cubicBezTo>
                  <a:cubicBezTo>
                    <a:pt x="996443" y="284473"/>
                    <a:pt x="1003209" y="274325"/>
                    <a:pt x="1009974" y="260793"/>
                  </a:cubicBezTo>
                  <a:cubicBezTo>
                    <a:pt x="1003209" y="274325"/>
                    <a:pt x="993060" y="287856"/>
                    <a:pt x="986294" y="298005"/>
                  </a:cubicBezTo>
                  <a:close/>
                  <a:moveTo>
                    <a:pt x="1003209" y="294622"/>
                  </a:moveTo>
                  <a:cubicBezTo>
                    <a:pt x="999826" y="301387"/>
                    <a:pt x="993060" y="308153"/>
                    <a:pt x="986294" y="314919"/>
                  </a:cubicBezTo>
                  <a:cubicBezTo>
                    <a:pt x="979529" y="321685"/>
                    <a:pt x="976146" y="325067"/>
                    <a:pt x="969380" y="331833"/>
                  </a:cubicBezTo>
                  <a:cubicBezTo>
                    <a:pt x="965997" y="335216"/>
                    <a:pt x="962614" y="335216"/>
                    <a:pt x="959232" y="338599"/>
                  </a:cubicBezTo>
                  <a:cubicBezTo>
                    <a:pt x="955849" y="338599"/>
                    <a:pt x="955849" y="341982"/>
                    <a:pt x="952466" y="341982"/>
                  </a:cubicBezTo>
                  <a:cubicBezTo>
                    <a:pt x="949083" y="341982"/>
                    <a:pt x="949083" y="345364"/>
                    <a:pt x="945700" y="345364"/>
                  </a:cubicBezTo>
                  <a:cubicBezTo>
                    <a:pt x="949083" y="345364"/>
                    <a:pt x="949083" y="341982"/>
                    <a:pt x="949083" y="341982"/>
                  </a:cubicBezTo>
                  <a:cubicBezTo>
                    <a:pt x="949083" y="341982"/>
                    <a:pt x="952466" y="338599"/>
                    <a:pt x="952466" y="338599"/>
                  </a:cubicBezTo>
                  <a:cubicBezTo>
                    <a:pt x="955849" y="335216"/>
                    <a:pt x="959232" y="331833"/>
                    <a:pt x="962614" y="328450"/>
                  </a:cubicBezTo>
                  <a:cubicBezTo>
                    <a:pt x="969380" y="325067"/>
                    <a:pt x="976146" y="318302"/>
                    <a:pt x="982912" y="314919"/>
                  </a:cubicBezTo>
                  <a:cubicBezTo>
                    <a:pt x="989677" y="304770"/>
                    <a:pt x="996443" y="301387"/>
                    <a:pt x="1003209" y="294622"/>
                  </a:cubicBezTo>
                  <a:close/>
                  <a:moveTo>
                    <a:pt x="996443" y="223582"/>
                  </a:moveTo>
                  <a:cubicBezTo>
                    <a:pt x="996443" y="230348"/>
                    <a:pt x="993060" y="237113"/>
                    <a:pt x="993060" y="240496"/>
                  </a:cubicBezTo>
                  <a:cubicBezTo>
                    <a:pt x="989677" y="250645"/>
                    <a:pt x="982912" y="264176"/>
                    <a:pt x="979529" y="274325"/>
                  </a:cubicBezTo>
                  <a:cubicBezTo>
                    <a:pt x="972763" y="284473"/>
                    <a:pt x="965997" y="294622"/>
                    <a:pt x="955849" y="301387"/>
                  </a:cubicBezTo>
                  <a:cubicBezTo>
                    <a:pt x="945700" y="308153"/>
                    <a:pt x="935552" y="314919"/>
                    <a:pt x="922020" y="318302"/>
                  </a:cubicBezTo>
                  <a:cubicBezTo>
                    <a:pt x="915255" y="318302"/>
                    <a:pt x="908489" y="321685"/>
                    <a:pt x="905106" y="321685"/>
                  </a:cubicBezTo>
                  <a:cubicBezTo>
                    <a:pt x="898340" y="321685"/>
                    <a:pt x="891575" y="318302"/>
                    <a:pt x="888192" y="314919"/>
                  </a:cubicBezTo>
                  <a:cubicBezTo>
                    <a:pt x="894957" y="318302"/>
                    <a:pt x="898340" y="318302"/>
                    <a:pt x="905106" y="318302"/>
                  </a:cubicBezTo>
                  <a:cubicBezTo>
                    <a:pt x="911872" y="318302"/>
                    <a:pt x="915255" y="318302"/>
                    <a:pt x="922020" y="314919"/>
                  </a:cubicBezTo>
                  <a:cubicBezTo>
                    <a:pt x="932169" y="311536"/>
                    <a:pt x="942317" y="304770"/>
                    <a:pt x="952466" y="294622"/>
                  </a:cubicBezTo>
                  <a:cubicBezTo>
                    <a:pt x="962614" y="287856"/>
                    <a:pt x="969380" y="277707"/>
                    <a:pt x="976146" y="267559"/>
                  </a:cubicBezTo>
                  <a:cubicBezTo>
                    <a:pt x="979529" y="260793"/>
                    <a:pt x="986294" y="250645"/>
                    <a:pt x="989677" y="240496"/>
                  </a:cubicBezTo>
                  <a:cubicBezTo>
                    <a:pt x="993060" y="233730"/>
                    <a:pt x="993060" y="226965"/>
                    <a:pt x="996443" y="223582"/>
                  </a:cubicBezTo>
                  <a:cubicBezTo>
                    <a:pt x="993060" y="220199"/>
                    <a:pt x="996443" y="216816"/>
                    <a:pt x="996443" y="213433"/>
                  </a:cubicBezTo>
                  <a:lnTo>
                    <a:pt x="996443" y="210051"/>
                  </a:lnTo>
                  <a:lnTo>
                    <a:pt x="996443" y="206668"/>
                  </a:lnTo>
                  <a:cubicBezTo>
                    <a:pt x="996443" y="193136"/>
                    <a:pt x="989677" y="182988"/>
                    <a:pt x="982912" y="172839"/>
                  </a:cubicBezTo>
                  <a:cubicBezTo>
                    <a:pt x="989677" y="182988"/>
                    <a:pt x="996443" y="193136"/>
                    <a:pt x="996443" y="206668"/>
                  </a:cubicBezTo>
                  <a:lnTo>
                    <a:pt x="996443" y="210051"/>
                  </a:lnTo>
                  <a:lnTo>
                    <a:pt x="996443" y="213433"/>
                  </a:lnTo>
                  <a:cubicBezTo>
                    <a:pt x="996443" y="216816"/>
                    <a:pt x="996443" y="220199"/>
                    <a:pt x="996443" y="223582"/>
                  </a:cubicBezTo>
                  <a:close/>
                  <a:moveTo>
                    <a:pt x="867895" y="281090"/>
                  </a:moveTo>
                  <a:cubicBezTo>
                    <a:pt x="878043" y="281090"/>
                    <a:pt x="884809" y="277707"/>
                    <a:pt x="894957" y="274325"/>
                  </a:cubicBezTo>
                  <a:cubicBezTo>
                    <a:pt x="911872" y="267559"/>
                    <a:pt x="928786" y="260793"/>
                    <a:pt x="942317" y="250645"/>
                  </a:cubicBezTo>
                  <a:cubicBezTo>
                    <a:pt x="955849" y="240496"/>
                    <a:pt x="972763" y="230348"/>
                    <a:pt x="986294" y="220199"/>
                  </a:cubicBezTo>
                  <a:cubicBezTo>
                    <a:pt x="972763" y="233730"/>
                    <a:pt x="959232" y="243879"/>
                    <a:pt x="945700" y="254028"/>
                  </a:cubicBezTo>
                  <a:cubicBezTo>
                    <a:pt x="932169" y="264176"/>
                    <a:pt x="915255" y="274325"/>
                    <a:pt x="898340" y="281090"/>
                  </a:cubicBezTo>
                  <a:cubicBezTo>
                    <a:pt x="888192" y="277707"/>
                    <a:pt x="878043" y="281090"/>
                    <a:pt x="867895" y="281090"/>
                  </a:cubicBezTo>
                  <a:cubicBezTo>
                    <a:pt x="857746" y="284473"/>
                    <a:pt x="850980" y="281090"/>
                    <a:pt x="844215" y="274325"/>
                  </a:cubicBezTo>
                  <a:cubicBezTo>
                    <a:pt x="850980" y="277707"/>
                    <a:pt x="861129" y="281090"/>
                    <a:pt x="867895" y="281090"/>
                  </a:cubicBezTo>
                  <a:close/>
                  <a:moveTo>
                    <a:pt x="861129" y="287856"/>
                  </a:moveTo>
                  <a:cubicBezTo>
                    <a:pt x="857746" y="287856"/>
                    <a:pt x="854363" y="284473"/>
                    <a:pt x="850980" y="284473"/>
                  </a:cubicBezTo>
                  <a:cubicBezTo>
                    <a:pt x="854363" y="284473"/>
                    <a:pt x="857746" y="287856"/>
                    <a:pt x="861129" y="287856"/>
                  </a:cubicBezTo>
                  <a:cubicBezTo>
                    <a:pt x="864512" y="287856"/>
                    <a:pt x="867895" y="287856"/>
                    <a:pt x="871277" y="287856"/>
                  </a:cubicBezTo>
                  <a:cubicBezTo>
                    <a:pt x="878043" y="287856"/>
                    <a:pt x="884809" y="287856"/>
                    <a:pt x="891575" y="284473"/>
                  </a:cubicBezTo>
                  <a:cubicBezTo>
                    <a:pt x="905106" y="281090"/>
                    <a:pt x="918637" y="274325"/>
                    <a:pt x="932169" y="267559"/>
                  </a:cubicBezTo>
                  <a:cubicBezTo>
                    <a:pt x="945700" y="260793"/>
                    <a:pt x="955849" y="254028"/>
                    <a:pt x="965997" y="243879"/>
                  </a:cubicBezTo>
                  <a:cubicBezTo>
                    <a:pt x="955849" y="254028"/>
                    <a:pt x="945700" y="264176"/>
                    <a:pt x="932169" y="270942"/>
                  </a:cubicBezTo>
                  <a:cubicBezTo>
                    <a:pt x="918637" y="277707"/>
                    <a:pt x="908489" y="284473"/>
                    <a:pt x="891575" y="287856"/>
                  </a:cubicBezTo>
                  <a:cubicBezTo>
                    <a:pt x="884809" y="287856"/>
                    <a:pt x="878043" y="291239"/>
                    <a:pt x="871277" y="291239"/>
                  </a:cubicBezTo>
                  <a:cubicBezTo>
                    <a:pt x="867895" y="291239"/>
                    <a:pt x="864512" y="291239"/>
                    <a:pt x="861129" y="287856"/>
                  </a:cubicBezTo>
                  <a:close/>
                  <a:moveTo>
                    <a:pt x="867895" y="298005"/>
                  </a:moveTo>
                  <a:cubicBezTo>
                    <a:pt x="881426" y="298005"/>
                    <a:pt x="891575" y="294622"/>
                    <a:pt x="901723" y="291239"/>
                  </a:cubicBezTo>
                  <a:cubicBezTo>
                    <a:pt x="911872" y="287856"/>
                    <a:pt x="922020" y="284473"/>
                    <a:pt x="935552" y="277707"/>
                  </a:cubicBezTo>
                  <a:cubicBezTo>
                    <a:pt x="945700" y="270942"/>
                    <a:pt x="955849" y="267559"/>
                    <a:pt x="965997" y="257410"/>
                  </a:cubicBezTo>
                  <a:cubicBezTo>
                    <a:pt x="955849" y="264176"/>
                    <a:pt x="945700" y="270942"/>
                    <a:pt x="935552" y="277707"/>
                  </a:cubicBezTo>
                  <a:cubicBezTo>
                    <a:pt x="925403" y="284473"/>
                    <a:pt x="915255" y="287856"/>
                    <a:pt x="901723" y="294622"/>
                  </a:cubicBezTo>
                  <a:cubicBezTo>
                    <a:pt x="894957" y="298005"/>
                    <a:pt x="891575" y="298005"/>
                    <a:pt x="884809" y="298005"/>
                  </a:cubicBezTo>
                  <a:cubicBezTo>
                    <a:pt x="878043" y="298005"/>
                    <a:pt x="874660" y="298005"/>
                    <a:pt x="867895" y="298005"/>
                  </a:cubicBezTo>
                  <a:close/>
                  <a:moveTo>
                    <a:pt x="881426" y="375810"/>
                  </a:moveTo>
                  <a:cubicBezTo>
                    <a:pt x="881426" y="372427"/>
                    <a:pt x="881426" y="369044"/>
                    <a:pt x="881426" y="369044"/>
                  </a:cubicBezTo>
                  <a:lnTo>
                    <a:pt x="881426" y="369044"/>
                  </a:lnTo>
                  <a:cubicBezTo>
                    <a:pt x="888192" y="382576"/>
                    <a:pt x="901723" y="396107"/>
                    <a:pt x="915255" y="406256"/>
                  </a:cubicBezTo>
                  <a:cubicBezTo>
                    <a:pt x="922020" y="409639"/>
                    <a:pt x="928786" y="413021"/>
                    <a:pt x="938934" y="416404"/>
                  </a:cubicBezTo>
                  <a:cubicBezTo>
                    <a:pt x="942317" y="416404"/>
                    <a:pt x="942317" y="416404"/>
                    <a:pt x="945700" y="416404"/>
                  </a:cubicBezTo>
                  <a:lnTo>
                    <a:pt x="949083" y="416404"/>
                  </a:lnTo>
                  <a:cubicBezTo>
                    <a:pt x="949083" y="416404"/>
                    <a:pt x="952466" y="416404"/>
                    <a:pt x="952466" y="416404"/>
                  </a:cubicBezTo>
                  <a:lnTo>
                    <a:pt x="959232" y="416404"/>
                  </a:lnTo>
                  <a:lnTo>
                    <a:pt x="965997" y="416404"/>
                  </a:lnTo>
                  <a:cubicBezTo>
                    <a:pt x="976146" y="416404"/>
                    <a:pt x="982912" y="416404"/>
                    <a:pt x="993060" y="413021"/>
                  </a:cubicBezTo>
                  <a:cubicBezTo>
                    <a:pt x="1003209" y="413021"/>
                    <a:pt x="1009974" y="409639"/>
                    <a:pt x="1020123" y="406256"/>
                  </a:cubicBezTo>
                  <a:cubicBezTo>
                    <a:pt x="1037037" y="402873"/>
                    <a:pt x="1053951" y="396107"/>
                    <a:pt x="1070866" y="385959"/>
                  </a:cubicBezTo>
                  <a:cubicBezTo>
                    <a:pt x="1104694" y="372427"/>
                    <a:pt x="1135140" y="352130"/>
                    <a:pt x="1165585" y="335216"/>
                  </a:cubicBezTo>
                  <a:cubicBezTo>
                    <a:pt x="1135140" y="355513"/>
                    <a:pt x="1104694" y="372427"/>
                    <a:pt x="1070866" y="389341"/>
                  </a:cubicBezTo>
                  <a:cubicBezTo>
                    <a:pt x="1053951" y="396107"/>
                    <a:pt x="1037037" y="402873"/>
                    <a:pt x="1020123" y="409639"/>
                  </a:cubicBezTo>
                  <a:cubicBezTo>
                    <a:pt x="1009974" y="413021"/>
                    <a:pt x="1003209" y="413021"/>
                    <a:pt x="993060" y="416404"/>
                  </a:cubicBezTo>
                  <a:cubicBezTo>
                    <a:pt x="982912" y="416404"/>
                    <a:pt x="976146" y="419787"/>
                    <a:pt x="965997" y="419787"/>
                  </a:cubicBezTo>
                  <a:lnTo>
                    <a:pt x="959232" y="419787"/>
                  </a:lnTo>
                  <a:lnTo>
                    <a:pt x="952466" y="419787"/>
                  </a:lnTo>
                  <a:cubicBezTo>
                    <a:pt x="952466" y="419787"/>
                    <a:pt x="949083" y="419787"/>
                    <a:pt x="949083" y="419787"/>
                  </a:cubicBezTo>
                  <a:lnTo>
                    <a:pt x="945700" y="419787"/>
                  </a:lnTo>
                  <a:cubicBezTo>
                    <a:pt x="942317" y="419787"/>
                    <a:pt x="942317" y="419787"/>
                    <a:pt x="938934" y="419787"/>
                  </a:cubicBezTo>
                  <a:cubicBezTo>
                    <a:pt x="932169" y="416404"/>
                    <a:pt x="922020" y="413021"/>
                    <a:pt x="915255" y="409639"/>
                  </a:cubicBezTo>
                  <a:cubicBezTo>
                    <a:pt x="901723" y="399490"/>
                    <a:pt x="891575" y="389341"/>
                    <a:pt x="884809" y="372427"/>
                  </a:cubicBezTo>
                  <a:cubicBezTo>
                    <a:pt x="881426" y="372427"/>
                    <a:pt x="881426" y="372427"/>
                    <a:pt x="881426" y="375810"/>
                  </a:cubicBezTo>
                  <a:close/>
                  <a:moveTo>
                    <a:pt x="1081014" y="284473"/>
                  </a:moveTo>
                  <a:cubicBezTo>
                    <a:pt x="1081014" y="270942"/>
                    <a:pt x="1077631" y="260793"/>
                    <a:pt x="1074248" y="247262"/>
                  </a:cubicBezTo>
                  <a:cubicBezTo>
                    <a:pt x="1070866" y="237113"/>
                    <a:pt x="1064100" y="223582"/>
                    <a:pt x="1053951" y="213433"/>
                  </a:cubicBezTo>
                  <a:cubicBezTo>
                    <a:pt x="1064100" y="223582"/>
                    <a:pt x="1070866" y="233730"/>
                    <a:pt x="1077631" y="243879"/>
                  </a:cubicBezTo>
                  <a:cubicBezTo>
                    <a:pt x="1084397" y="257410"/>
                    <a:pt x="1087780" y="270942"/>
                    <a:pt x="1087780" y="284473"/>
                  </a:cubicBezTo>
                  <a:cubicBezTo>
                    <a:pt x="1087780" y="291239"/>
                    <a:pt x="1084397" y="298005"/>
                    <a:pt x="1081014" y="304770"/>
                  </a:cubicBezTo>
                  <a:cubicBezTo>
                    <a:pt x="1077631" y="311536"/>
                    <a:pt x="1070866" y="314919"/>
                    <a:pt x="1064100" y="314919"/>
                  </a:cubicBezTo>
                  <a:cubicBezTo>
                    <a:pt x="1070866" y="311536"/>
                    <a:pt x="1074248" y="308153"/>
                    <a:pt x="1077631" y="301387"/>
                  </a:cubicBezTo>
                  <a:cubicBezTo>
                    <a:pt x="1081014" y="294622"/>
                    <a:pt x="1081014" y="291239"/>
                    <a:pt x="1081014" y="284473"/>
                  </a:cubicBezTo>
                  <a:close/>
                  <a:moveTo>
                    <a:pt x="908489" y="419787"/>
                  </a:moveTo>
                  <a:cubicBezTo>
                    <a:pt x="901723" y="416404"/>
                    <a:pt x="898340" y="409639"/>
                    <a:pt x="898340" y="402873"/>
                  </a:cubicBezTo>
                  <a:cubicBezTo>
                    <a:pt x="898340" y="409639"/>
                    <a:pt x="901723" y="416404"/>
                    <a:pt x="908489" y="419787"/>
                  </a:cubicBezTo>
                  <a:cubicBezTo>
                    <a:pt x="915255" y="423170"/>
                    <a:pt x="918637" y="426553"/>
                    <a:pt x="925403" y="426553"/>
                  </a:cubicBezTo>
                  <a:cubicBezTo>
                    <a:pt x="932169" y="426553"/>
                    <a:pt x="938934" y="429936"/>
                    <a:pt x="945700" y="429936"/>
                  </a:cubicBezTo>
                  <a:cubicBezTo>
                    <a:pt x="952466" y="429936"/>
                    <a:pt x="959232" y="429936"/>
                    <a:pt x="965997" y="429936"/>
                  </a:cubicBezTo>
                  <a:cubicBezTo>
                    <a:pt x="993060" y="426553"/>
                    <a:pt x="1016740" y="419787"/>
                    <a:pt x="1043803" y="413021"/>
                  </a:cubicBezTo>
                  <a:cubicBezTo>
                    <a:pt x="1057334" y="409639"/>
                    <a:pt x="1067483" y="406256"/>
                    <a:pt x="1081014" y="399490"/>
                  </a:cubicBezTo>
                  <a:cubicBezTo>
                    <a:pt x="1094545" y="396107"/>
                    <a:pt x="1104694" y="389341"/>
                    <a:pt x="1118226" y="382576"/>
                  </a:cubicBezTo>
                  <a:cubicBezTo>
                    <a:pt x="1108077" y="389341"/>
                    <a:pt x="1094545" y="392724"/>
                    <a:pt x="1081014" y="399490"/>
                  </a:cubicBezTo>
                  <a:cubicBezTo>
                    <a:pt x="1067483" y="402873"/>
                    <a:pt x="1057334" y="409639"/>
                    <a:pt x="1043803" y="413021"/>
                  </a:cubicBezTo>
                  <a:cubicBezTo>
                    <a:pt x="1020123" y="419787"/>
                    <a:pt x="993060" y="429936"/>
                    <a:pt x="965997" y="433318"/>
                  </a:cubicBezTo>
                  <a:cubicBezTo>
                    <a:pt x="959232" y="433318"/>
                    <a:pt x="952466" y="433318"/>
                    <a:pt x="945700" y="433318"/>
                  </a:cubicBezTo>
                  <a:cubicBezTo>
                    <a:pt x="938934" y="433318"/>
                    <a:pt x="932169" y="433318"/>
                    <a:pt x="925403" y="429936"/>
                  </a:cubicBezTo>
                  <a:cubicBezTo>
                    <a:pt x="918637" y="426553"/>
                    <a:pt x="911872" y="423170"/>
                    <a:pt x="908489" y="419787"/>
                  </a:cubicBezTo>
                  <a:close/>
                  <a:moveTo>
                    <a:pt x="928786" y="429936"/>
                  </a:moveTo>
                  <a:cubicBezTo>
                    <a:pt x="928786" y="433318"/>
                    <a:pt x="935552" y="436701"/>
                    <a:pt x="938934" y="440084"/>
                  </a:cubicBezTo>
                  <a:cubicBezTo>
                    <a:pt x="942317" y="440084"/>
                    <a:pt x="949083" y="443467"/>
                    <a:pt x="952466" y="440084"/>
                  </a:cubicBezTo>
                  <a:cubicBezTo>
                    <a:pt x="962614" y="440084"/>
                    <a:pt x="972763" y="436701"/>
                    <a:pt x="979529" y="433318"/>
                  </a:cubicBezTo>
                  <a:cubicBezTo>
                    <a:pt x="999826" y="429936"/>
                    <a:pt x="1016740" y="423170"/>
                    <a:pt x="1033654" y="413021"/>
                  </a:cubicBezTo>
                  <a:cubicBezTo>
                    <a:pt x="1050569" y="406256"/>
                    <a:pt x="1070866" y="396107"/>
                    <a:pt x="1087780" y="389341"/>
                  </a:cubicBezTo>
                  <a:cubicBezTo>
                    <a:pt x="1070866" y="399490"/>
                    <a:pt x="1053951" y="406256"/>
                    <a:pt x="1037037" y="416404"/>
                  </a:cubicBezTo>
                  <a:cubicBezTo>
                    <a:pt x="1020123" y="423170"/>
                    <a:pt x="999826" y="429936"/>
                    <a:pt x="982912" y="436701"/>
                  </a:cubicBezTo>
                  <a:cubicBezTo>
                    <a:pt x="972763" y="440084"/>
                    <a:pt x="962614" y="440084"/>
                    <a:pt x="952466" y="440084"/>
                  </a:cubicBezTo>
                  <a:cubicBezTo>
                    <a:pt x="949083" y="440084"/>
                    <a:pt x="942317" y="440084"/>
                    <a:pt x="938934" y="436701"/>
                  </a:cubicBezTo>
                  <a:cubicBezTo>
                    <a:pt x="932169" y="440084"/>
                    <a:pt x="928786" y="436701"/>
                    <a:pt x="928786" y="429936"/>
                  </a:cubicBezTo>
                  <a:close/>
                  <a:moveTo>
                    <a:pt x="905106" y="470530"/>
                  </a:moveTo>
                  <a:cubicBezTo>
                    <a:pt x="922020" y="473913"/>
                    <a:pt x="938934" y="470530"/>
                    <a:pt x="955849" y="467147"/>
                  </a:cubicBezTo>
                  <a:cubicBezTo>
                    <a:pt x="962614" y="467147"/>
                    <a:pt x="972763" y="463764"/>
                    <a:pt x="979529" y="460381"/>
                  </a:cubicBezTo>
                  <a:cubicBezTo>
                    <a:pt x="986294" y="456998"/>
                    <a:pt x="996443" y="453616"/>
                    <a:pt x="1003209" y="450233"/>
                  </a:cubicBezTo>
                  <a:cubicBezTo>
                    <a:pt x="1020123" y="443467"/>
                    <a:pt x="1033654" y="433318"/>
                    <a:pt x="1047186" y="426553"/>
                  </a:cubicBezTo>
                  <a:cubicBezTo>
                    <a:pt x="1033654" y="436701"/>
                    <a:pt x="1020123" y="446850"/>
                    <a:pt x="1003209" y="453616"/>
                  </a:cubicBezTo>
                  <a:cubicBezTo>
                    <a:pt x="996443" y="456998"/>
                    <a:pt x="986294" y="460381"/>
                    <a:pt x="979529" y="463764"/>
                  </a:cubicBezTo>
                  <a:cubicBezTo>
                    <a:pt x="972763" y="467147"/>
                    <a:pt x="962614" y="470530"/>
                    <a:pt x="955849" y="470530"/>
                  </a:cubicBezTo>
                  <a:cubicBezTo>
                    <a:pt x="938934" y="477296"/>
                    <a:pt x="922020" y="477296"/>
                    <a:pt x="905106" y="470530"/>
                  </a:cubicBezTo>
                  <a:close/>
                  <a:moveTo>
                    <a:pt x="935552" y="480678"/>
                  </a:moveTo>
                  <a:cubicBezTo>
                    <a:pt x="942317" y="484061"/>
                    <a:pt x="949083" y="484061"/>
                    <a:pt x="955849" y="484061"/>
                  </a:cubicBezTo>
                  <a:cubicBezTo>
                    <a:pt x="962614" y="484061"/>
                    <a:pt x="969380" y="480678"/>
                    <a:pt x="976146" y="477296"/>
                  </a:cubicBezTo>
                  <a:cubicBezTo>
                    <a:pt x="989677" y="473913"/>
                    <a:pt x="1003209" y="467147"/>
                    <a:pt x="1016740" y="460381"/>
                  </a:cubicBezTo>
                  <a:cubicBezTo>
                    <a:pt x="1030271" y="453616"/>
                    <a:pt x="1043803" y="443467"/>
                    <a:pt x="1053951" y="436701"/>
                  </a:cubicBezTo>
                  <a:cubicBezTo>
                    <a:pt x="1043803" y="446850"/>
                    <a:pt x="1030271" y="456998"/>
                    <a:pt x="1016740" y="463764"/>
                  </a:cubicBezTo>
                  <a:cubicBezTo>
                    <a:pt x="1003209" y="470530"/>
                    <a:pt x="989677" y="480678"/>
                    <a:pt x="976146" y="484061"/>
                  </a:cubicBezTo>
                  <a:cubicBezTo>
                    <a:pt x="972763" y="487444"/>
                    <a:pt x="962614" y="487444"/>
                    <a:pt x="955849" y="487444"/>
                  </a:cubicBezTo>
                  <a:cubicBezTo>
                    <a:pt x="949083" y="487444"/>
                    <a:pt x="938934" y="487444"/>
                    <a:pt x="935552" y="480678"/>
                  </a:cubicBezTo>
                  <a:close/>
                  <a:moveTo>
                    <a:pt x="949083" y="504358"/>
                  </a:moveTo>
                  <a:cubicBezTo>
                    <a:pt x="959232" y="504358"/>
                    <a:pt x="972763" y="500975"/>
                    <a:pt x="982912" y="497593"/>
                  </a:cubicBezTo>
                  <a:cubicBezTo>
                    <a:pt x="993060" y="494210"/>
                    <a:pt x="1003209" y="487444"/>
                    <a:pt x="1013357" y="480678"/>
                  </a:cubicBezTo>
                  <a:cubicBezTo>
                    <a:pt x="1033654" y="467147"/>
                    <a:pt x="1050569" y="453616"/>
                    <a:pt x="1070866" y="440084"/>
                  </a:cubicBezTo>
                  <a:cubicBezTo>
                    <a:pt x="1091163" y="426553"/>
                    <a:pt x="1111460" y="416404"/>
                    <a:pt x="1135140" y="409639"/>
                  </a:cubicBezTo>
                  <a:cubicBezTo>
                    <a:pt x="1111460" y="416404"/>
                    <a:pt x="1091163" y="426553"/>
                    <a:pt x="1074248" y="443467"/>
                  </a:cubicBezTo>
                  <a:cubicBezTo>
                    <a:pt x="1053951" y="456998"/>
                    <a:pt x="1037037" y="473913"/>
                    <a:pt x="1016740" y="487444"/>
                  </a:cubicBezTo>
                  <a:cubicBezTo>
                    <a:pt x="1006591" y="494210"/>
                    <a:pt x="996443" y="497593"/>
                    <a:pt x="982912" y="500975"/>
                  </a:cubicBezTo>
                  <a:cubicBezTo>
                    <a:pt x="972763" y="504358"/>
                    <a:pt x="962614" y="504358"/>
                    <a:pt x="949083" y="504358"/>
                  </a:cubicBezTo>
                  <a:close/>
                  <a:moveTo>
                    <a:pt x="955849" y="555101"/>
                  </a:moveTo>
                  <a:cubicBezTo>
                    <a:pt x="955849" y="555101"/>
                    <a:pt x="955849" y="551718"/>
                    <a:pt x="955849" y="555101"/>
                  </a:cubicBezTo>
                  <a:cubicBezTo>
                    <a:pt x="955849" y="551718"/>
                    <a:pt x="955849" y="544953"/>
                    <a:pt x="955849" y="541570"/>
                  </a:cubicBezTo>
                  <a:cubicBezTo>
                    <a:pt x="955849" y="534804"/>
                    <a:pt x="959232" y="528038"/>
                    <a:pt x="962614" y="521273"/>
                  </a:cubicBezTo>
                  <a:lnTo>
                    <a:pt x="962614" y="521273"/>
                  </a:lnTo>
                  <a:lnTo>
                    <a:pt x="962614" y="521273"/>
                  </a:lnTo>
                  <a:cubicBezTo>
                    <a:pt x="962614" y="524655"/>
                    <a:pt x="962614" y="528038"/>
                    <a:pt x="962614" y="528038"/>
                  </a:cubicBezTo>
                  <a:cubicBezTo>
                    <a:pt x="962614" y="524655"/>
                    <a:pt x="962614" y="524655"/>
                    <a:pt x="962614" y="521273"/>
                  </a:cubicBezTo>
                  <a:cubicBezTo>
                    <a:pt x="959232" y="528038"/>
                    <a:pt x="959232" y="534804"/>
                    <a:pt x="959232" y="541570"/>
                  </a:cubicBezTo>
                  <a:cubicBezTo>
                    <a:pt x="959232" y="548335"/>
                    <a:pt x="962614" y="555101"/>
                    <a:pt x="965997" y="561867"/>
                  </a:cubicBezTo>
                  <a:cubicBezTo>
                    <a:pt x="969380" y="565250"/>
                    <a:pt x="972763" y="565250"/>
                    <a:pt x="976146" y="568632"/>
                  </a:cubicBezTo>
                  <a:cubicBezTo>
                    <a:pt x="979529" y="568632"/>
                    <a:pt x="982912" y="572015"/>
                    <a:pt x="989677" y="572015"/>
                  </a:cubicBezTo>
                  <a:cubicBezTo>
                    <a:pt x="999826" y="572015"/>
                    <a:pt x="1006591" y="572015"/>
                    <a:pt x="1016740" y="568632"/>
                  </a:cubicBezTo>
                  <a:cubicBezTo>
                    <a:pt x="1026889" y="568632"/>
                    <a:pt x="1033654" y="565250"/>
                    <a:pt x="1040420" y="561867"/>
                  </a:cubicBezTo>
                  <a:cubicBezTo>
                    <a:pt x="1047186" y="558484"/>
                    <a:pt x="1057334" y="555101"/>
                    <a:pt x="1064100" y="551718"/>
                  </a:cubicBezTo>
                  <a:cubicBezTo>
                    <a:pt x="1064100" y="551718"/>
                    <a:pt x="1067483" y="551718"/>
                    <a:pt x="1067483" y="548335"/>
                  </a:cubicBezTo>
                  <a:cubicBezTo>
                    <a:pt x="1067483" y="548335"/>
                    <a:pt x="1067483" y="548335"/>
                    <a:pt x="1064100" y="551718"/>
                  </a:cubicBezTo>
                  <a:cubicBezTo>
                    <a:pt x="1064100" y="551718"/>
                    <a:pt x="1064100" y="551718"/>
                    <a:pt x="1064100" y="551718"/>
                  </a:cubicBezTo>
                  <a:cubicBezTo>
                    <a:pt x="1064100" y="551718"/>
                    <a:pt x="1064100" y="551718"/>
                    <a:pt x="1064100" y="551718"/>
                  </a:cubicBezTo>
                  <a:cubicBezTo>
                    <a:pt x="1053951" y="561867"/>
                    <a:pt x="1040420" y="568632"/>
                    <a:pt x="1026889" y="572015"/>
                  </a:cubicBezTo>
                  <a:cubicBezTo>
                    <a:pt x="1020123" y="575398"/>
                    <a:pt x="1013357" y="578781"/>
                    <a:pt x="1006591" y="578781"/>
                  </a:cubicBezTo>
                  <a:cubicBezTo>
                    <a:pt x="999826" y="578781"/>
                    <a:pt x="993060" y="582164"/>
                    <a:pt x="982912" y="582164"/>
                  </a:cubicBezTo>
                  <a:cubicBezTo>
                    <a:pt x="976146" y="582164"/>
                    <a:pt x="965997" y="578781"/>
                    <a:pt x="962614" y="575398"/>
                  </a:cubicBezTo>
                  <a:cubicBezTo>
                    <a:pt x="959232" y="572015"/>
                    <a:pt x="955849" y="568632"/>
                    <a:pt x="955849" y="565250"/>
                  </a:cubicBezTo>
                  <a:cubicBezTo>
                    <a:pt x="952466" y="561867"/>
                    <a:pt x="952466" y="555101"/>
                    <a:pt x="955849" y="555101"/>
                  </a:cubicBezTo>
                  <a:close/>
                  <a:moveTo>
                    <a:pt x="989677" y="605844"/>
                  </a:moveTo>
                  <a:cubicBezTo>
                    <a:pt x="986294" y="605844"/>
                    <a:pt x="986294" y="602461"/>
                    <a:pt x="982912" y="599078"/>
                  </a:cubicBezTo>
                  <a:cubicBezTo>
                    <a:pt x="979529" y="599078"/>
                    <a:pt x="979529" y="599078"/>
                    <a:pt x="976146" y="599078"/>
                  </a:cubicBezTo>
                  <a:cubicBezTo>
                    <a:pt x="972763" y="599078"/>
                    <a:pt x="969380" y="595695"/>
                    <a:pt x="969380" y="592312"/>
                  </a:cubicBezTo>
                  <a:cubicBezTo>
                    <a:pt x="969380" y="595695"/>
                    <a:pt x="972763" y="599078"/>
                    <a:pt x="976146" y="599078"/>
                  </a:cubicBezTo>
                  <a:cubicBezTo>
                    <a:pt x="976146" y="599078"/>
                    <a:pt x="979529" y="599078"/>
                    <a:pt x="979529" y="599078"/>
                  </a:cubicBezTo>
                  <a:cubicBezTo>
                    <a:pt x="979529" y="599078"/>
                    <a:pt x="979529" y="599078"/>
                    <a:pt x="979529" y="599078"/>
                  </a:cubicBezTo>
                  <a:cubicBezTo>
                    <a:pt x="976146" y="595695"/>
                    <a:pt x="976146" y="592312"/>
                    <a:pt x="972763" y="588930"/>
                  </a:cubicBezTo>
                  <a:cubicBezTo>
                    <a:pt x="972763" y="588930"/>
                    <a:pt x="972763" y="588930"/>
                    <a:pt x="969380" y="588930"/>
                  </a:cubicBezTo>
                  <a:cubicBezTo>
                    <a:pt x="965997" y="588930"/>
                    <a:pt x="962614" y="588930"/>
                    <a:pt x="959232" y="585547"/>
                  </a:cubicBezTo>
                  <a:cubicBezTo>
                    <a:pt x="955849" y="585547"/>
                    <a:pt x="952466" y="582164"/>
                    <a:pt x="952466" y="578781"/>
                  </a:cubicBezTo>
                  <a:cubicBezTo>
                    <a:pt x="952466" y="575398"/>
                    <a:pt x="949083" y="572015"/>
                    <a:pt x="949083" y="568632"/>
                  </a:cubicBezTo>
                  <a:cubicBezTo>
                    <a:pt x="949083" y="572015"/>
                    <a:pt x="949083" y="575398"/>
                    <a:pt x="952466" y="578781"/>
                  </a:cubicBezTo>
                  <a:cubicBezTo>
                    <a:pt x="955849" y="582164"/>
                    <a:pt x="955849" y="582164"/>
                    <a:pt x="959232" y="585547"/>
                  </a:cubicBezTo>
                  <a:cubicBezTo>
                    <a:pt x="962614" y="585547"/>
                    <a:pt x="965997" y="585547"/>
                    <a:pt x="969380" y="585547"/>
                  </a:cubicBezTo>
                  <a:cubicBezTo>
                    <a:pt x="972763" y="585547"/>
                    <a:pt x="976146" y="585547"/>
                    <a:pt x="979529" y="585547"/>
                  </a:cubicBezTo>
                  <a:cubicBezTo>
                    <a:pt x="993060" y="585547"/>
                    <a:pt x="1006591" y="578781"/>
                    <a:pt x="1016740" y="575398"/>
                  </a:cubicBezTo>
                  <a:cubicBezTo>
                    <a:pt x="1023506" y="572015"/>
                    <a:pt x="1030271" y="568632"/>
                    <a:pt x="1033654" y="565250"/>
                  </a:cubicBezTo>
                  <a:cubicBezTo>
                    <a:pt x="1040420" y="561867"/>
                    <a:pt x="1047186" y="558484"/>
                    <a:pt x="1050569" y="555101"/>
                  </a:cubicBezTo>
                  <a:cubicBezTo>
                    <a:pt x="1043803" y="558484"/>
                    <a:pt x="1040420" y="561867"/>
                    <a:pt x="1033654" y="565250"/>
                  </a:cubicBezTo>
                  <a:cubicBezTo>
                    <a:pt x="1026889" y="568632"/>
                    <a:pt x="1020123" y="572015"/>
                    <a:pt x="1016740" y="575398"/>
                  </a:cubicBezTo>
                  <a:cubicBezTo>
                    <a:pt x="1003209" y="582164"/>
                    <a:pt x="993060" y="585547"/>
                    <a:pt x="976146" y="588930"/>
                  </a:cubicBezTo>
                  <a:cubicBezTo>
                    <a:pt x="972763" y="588930"/>
                    <a:pt x="969380" y="588930"/>
                    <a:pt x="969380" y="588930"/>
                  </a:cubicBezTo>
                  <a:cubicBezTo>
                    <a:pt x="972763" y="592312"/>
                    <a:pt x="972763" y="595695"/>
                    <a:pt x="976146" y="595695"/>
                  </a:cubicBezTo>
                  <a:cubicBezTo>
                    <a:pt x="976146" y="595695"/>
                    <a:pt x="976146" y="595695"/>
                    <a:pt x="976146" y="595695"/>
                  </a:cubicBezTo>
                  <a:cubicBezTo>
                    <a:pt x="976146" y="595695"/>
                    <a:pt x="979529" y="595695"/>
                    <a:pt x="979529" y="595695"/>
                  </a:cubicBezTo>
                  <a:cubicBezTo>
                    <a:pt x="986294" y="595695"/>
                    <a:pt x="993060" y="592312"/>
                    <a:pt x="999826" y="588930"/>
                  </a:cubicBezTo>
                  <a:cubicBezTo>
                    <a:pt x="1013357" y="585547"/>
                    <a:pt x="1026889" y="575398"/>
                    <a:pt x="1037037" y="568632"/>
                  </a:cubicBezTo>
                  <a:cubicBezTo>
                    <a:pt x="1043803" y="565250"/>
                    <a:pt x="1047186" y="561867"/>
                    <a:pt x="1053951" y="555101"/>
                  </a:cubicBezTo>
                  <a:cubicBezTo>
                    <a:pt x="1057334" y="551718"/>
                    <a:pt x="1060717" y="551718"/>
                    <a:pt x="1060717" y="548335"/>
                  </a:cubicBezTo>
                  <a:cubicBezTo>
                    <a:pt x="1064100" y="544953"/>
                    <a:pt x="1064100" y="541570"/>
                    <a:pt x="1067483" y="538187"/>
                  </a:cubicBezTo>
                  <a:cubicBezTo>
                    <a:pt x="1067483" y="541570"/>
                    <a:pt x="1064100" y="544953"/>
                    <a:pt x="1060717" y="548335"/>
                  </a:cubicBezTo>
                  <a:cubicBezTo>
                    <a:pt x="1057334" y="551718"/>
                    <a:pt x="1057334" y="551718"/>
                    <a:pt x="1053951" y="555101"/>
                  </a:cubicBezTo>
                  <a:cubicBezTo>
                    <a:pt x="1057334" y="551718"/>
                    <a:pt x="1060717" y="548335"/>
                    <a:pt x="1064100" y="544953"/>
                  </a:cubicBezTo>
                  <a:cubicBezTo>
                    <a:pt x="1077631" y="534804"/>
                    <a:pt x="1091163" y="521273"/>
                    <a:pt x="1101311" y="507741"/>
                  </a:cubicBezTo>
                  <a:cubicBezTo>
                    <a:pt x="1087780" y="521273"/>
                    <a:pt x="1077631" y="534804"/>
                    <a:pt x="1064100" y="544953"/>
                  </a:cubicBezTo>
                  <a:cubicBezTo>
                    <a:pt x="1050569" y="558484"/>
                    <a:pt x="1037037" y="568632"/>
                    <a:pt x="1023506" y="578781"/>
                  </a:cubicBezTo>
                  <a:cubicBezTo>
                    <a:pt x="1016740" y="582164"/>
                    <a:pt x="1009974" y="588930"/>
                    <a:pt x="999826" y="592312"/>
                  </a:cubicBezTo>
                  <a:cubicBezTo>
                    <a:pt x="996443" y="595695"/>
                    <a:pt x="993060" y="595695"/>
                    <a:pt x="986294" y="595695"/>
                  </a:cubicBezTo>
                  <a:cubicBezTo>
                    <a:pt x="982912" y="595695"/>
                    <a:pt x="976146" y="595695"/>
                    <a:pt x="972763" y="595695"/>
                  </a:cubicBezTo>
                  <a:cubicBezTo>
                    <a:pt x="976146" y="595695"/>
                    <a:pt x="982912" y="595695"/>
                    <a:pt x="986294" y="595695"/>
                  </a:cubicBezTo>
                  <a:cubicBezTo>
                    <a:pt x="989677" y="595695"/>
                    <a:pt x="993060" y="592312"/>
                    <a:pt x="999826" y="592312"/>
                  </a:cubicBezTo>
                  <a:cubicBezTo>
                    <a:pt x="1006591" y="588930"/>
                    <a:pt x="1013357" y="582164"/>
                    <a:pt x="1023506" y="578781"/>
                  </a:cubicBezTo>
                  <a:cubicBezTo>
                    <a:pt x="1023506" y="578781"/>
                    <a:pt x="1026889" y="578781"/>
                    <a:pt x="1026889" y="575398"/>
                  </a:cubicBezTo>
                  <a:cubicBezTo>
                    <a:pt x="1016740" y="582164"/>
                    <a:pt x="1006591" y="585547"/>
                    <a:pt x="996443" y="592312"/>
                  </a:cubicBezTo>
                  <a:cubicBezTo>
                    <a:pt x="989677" y="595695"/>
                    <a:pt x="982912" y="595695"/>
                    <a:pt x="976146" y="595695"/>
                  </a:cubicBezTo>
                  <a:cubicBezTo>
                    <a:pt x="976146" y="595695"/>
                    <a:pt x="972763" y="595695"/>
                    <a:pt x="972763" y="595695"/>
                  </a:cubicBezTo>
                  <a:cubicBezTo>
                    <a:pt x="986294" y="602461"/>
                    <a:pt x="989677" y="602461"/>
                    <a:pt x="989677" y="605844"/>
                  </a:cubicBezTo>
                  <a:cubicBezTo>
                    <a:pt x="996443" y="609227"/>
                    <a:pt x="1003209" y="609227"/>
                    <a:pt x="1009974" y="605844"/>
                  </a:cubicBezTo>
                  <a:cubicBezTo>
                    <a:pt x="1023506" y="602461"/>
                    <a:pt x="1037037" y="595695"/>
                    <a:pt x="1050569" y="588930"/>
                  </a:cubicBezTo>
                  <a:cubicBezTo>
                    <a:pt x="1074248" y="575398"/>
                    <a:pt x="1097928" y="555101"/>
                    <a:pt x="1118226" y="534804"/>
                  </a:cubicBezTo>
                  <a:cubicBezTo>
                    <a:pt x="1128374" y="524655"/>
                    <a:pt x="1138523" y="514507"/>
                    <a:pt x="1148671" y="504358"/>
                  </a:cubicBezTo>
                  <a:cubicBezTo>
                    <a:pt x="1152054" y="497593"/>
                    <a:pt x="1158820" y="494210"/>
                    <a:pt x="1162202" y="487444"/>
                  </a:cubicBezTo>
                  <a:cubicBezTo>
                    <a:pt x="1165585" y="480678"/>
                    <a:pt x="1172351" y="477296"/>
                    <a:pt x="1175734" y="470530"/>
                  </a:cubicBezTo>
                  <a:cubicBezTo>
                    <a:pt x="1172351" y="477296"/>
                    <a:pt x="1168968" y="484061"/>
                    <a:pt x="1162202" y="487444"/>
                  </a:cubicBezTo>
                  <a:cubicBezTo>
                    <a:pt x="1158820" y="494210"/>
                    <a:pt x="1152054" y="497593"/>
                    <a:pt x="1148671" y="504358"/>
                  </a:cubicBezTo>
                  <a:cubicBezTo>
                    <a:pt x="1138523" y="514507"/>
                    <a:pt x="1128374" y="528038"/>
                    <a:pt x="1118226" y="538187"/>
                  </a:cubicBezTo>
                  <a:cubicBezTo>
                    <a:pt x="1097928" y="558484"/>
                    <a:pt x="1074248" y="578781"/>
                    <a:pt x="1050569" y="595695"/>
                  </a:cubicBezTo>
                  <a:cubicBezTo>
                    <a:pt x="1037037" y="602461"/>
                    <a:pt x="1023506" y="609227"/>
                    <a:pt x="1009974" y="609227"/>
                  </a:cubicBezTo>
                  <a:cubicBezTo>
                    <a:pt x="1006591" y="609227"/>
                    <a:pt x="996443" y="609227"/>
                    <a:pt x="989677" y="605844"/>
                  </a:cubicBezTo>
                  <a:close/>
                  <a:moveTo>
                    <a:pt x="1016740" y="622758"/>
                  </a:moveTo>
                  <a:cubicBezTo>
                    <a:pt x="1023506" y="622758"/>
                    <a:pt x="1026889" y="622758"/>
                    <a:pt x="1033654" y="619375"/>
                  </a:cubicBezTo>
                  <a:cubicBezTo>
                    <a:pt x="1043803" y="615992"/>
                    <a:pt x="1053951" y="609227"/>
                    <a:pt x="1064100" y="602461"/>
                  </a:cubicBezTo>
                  <a:cubicBezTo>
                    <a:pt x="1084397" y="588930"/>
                    <a:pt x="1101311" y="575398"/>
                    <a:pt x="1118226" y="558484"/>
                  </a:cubicBezTo>
                  <a:cubicBezTo>
                    <a:pt x="1135140" y="541570"/>
                    <a:pt x="1148671" y="524655"/>
                    <a:pt x="1162202" y="504358"/>
                  </a:cubicBezTo>
                  <a:cubicBezTo>
                    <a:pt x="1148671" y="524655"/>
                    <a:pt x="1135140" y="541570"/>
                    <a:pt x="1121608" y="561867"/>
                  </a:cubicBezTo>
                  <a:cubicBezTo>
                    <a:pt x="1104694" y="578781"/>
                    <a:pt x="1087780" y="595695"/>
                    <a:pt x="1070866" y="609227"/>
                  </a:cubicBezTo>
                  <a:cubicBezTo>
                    <a:pt x="1060717" y="615992"/>
                    <a:pt x="1050569" y="619375"/>
                    <a:pt x="1037037" y="622758"/>
                  </a:cubicBezTo>
                  <a:cubicBezTo>
                    <a:pt x="1026889" y="622758"/>
                    <a:pt x="1020123" y="622758"/>
                    <a:pt x="1016740" y="622758"/>
                  </a:cubicBezTo>
                  <a:cubicBezTo>
                    <a:pt x="1009974" y="622758"/>
                    <a:pt x="1006591" y="622758"/>
                    <a:pt x="999826" y="619375"/>
                  </a:cubicBezTo>
                  <a:cubicBezTo>
                    <a:pt x="1003209" y="619375"/>
                    <a:pt x="1009974" y="622758"/>
                    <a:pt x="1016740" y="622758"/>
                  </a:cubicBezTo>
                  <a:close/>
                  <a:moveTo>
                    <a:pt x="1128374" y="572015"/>
                  </a:moveTo>
                  <a:cubicBezTo>
                    <a:pt x="1121608" y="582164"/>
                    <a:pt x="1114843" y="592312"/>
                    <a:pt x="1104694" y="599078"/>
                  </a:cubicBezTo>
                  <a:cubicBezTo>
                    <a:pt x="1094545" y="605844"/>
                    <a:pt x="1087780" y="615992"/>
                    <a:pt x="1077631" y="622758"/>
                  </a:cubicBezTo>
                  <a:cubicBezTo>
                    <a:pt x="1070866" y="626141"/>
                    <a:pt x="1067483" y="626141"/>
                    <a:pt x="1060717" y="629524"/>
                  </a:cubicBezTo>
                  <a:cubicBezTo>
                    <a:pt x="1053951" y="629524"/>
                    <a:pt x="1047186" y="629524"/>
                    <a:pt x="1043803" y="629524"/>
                  </a:cubicBezTo>
                  <a:cubicBezTo>
                    <a:pt x="1050569" y="629524"/>
                    <a:pt x="1053951" y="629524"/>
                    <a:pt x="1060717" y="626141"/>
                  </a:cubicBezTo>
                  <a:cubicBezTo>
                    <a:pt x="1067483" y="622758"/>
                    <a:pt x="1070866" y="622758"/>
                    <a:pt x="1077631" y="619375"/>
                  </a:cubicBezTo>
                  <a:cubicBezTo>
                    <a:pt x="1087780" y="615992"/>
                    <a:pt x="1097928" y="609227"/>
                    <a:pt x="1108077" y="599078"/>
                  </a:cubicBezTo>
                  <a:cubicBezTo>
                    <a:pt x="1111460" y="588930"/>
                    <a:pt x="1121608" y="582164"/>
                    <a:pt x="1128374" y="572015"/>
                  </a:cubicBezTo>
                  <a:close/>
                  <a:moveTo>
                    <a:pt x="996443" y="873089"/>
                  </a:moveTo>
                  <a:cubicBezTo>
                    <a:pt x="993060" y="879854"/>
                    <a:pt x="993060" y="886620"/>
                    <a:pt x="993060" y="893386"/>
                  </a:cubicBezTo>
                  <a:cubicBezTo>
                    <a:pt x="993060" y="900152"/>
                    <a:pt x="993060" y="906917"/>
                    <a:pt x="993060" y="913683"/>
                  </a:cubicBezTo>
                  <a:cubicBezTo>
                    <a:pt x="993060" y="906917"/>
                    <a:pt x="993060" y="900152"/>
                    <a:pt x="993060" y="893386"/>
                  </a:cubicBezTo>
                  <a:cubicBezTo>
                    <a:pt x="993060" y="886620"/>
                    <a:pt x="993060" y="879854"/>
                    <a:pt x="996443" y="873089"/>
                  </a:cubicBezTo>
                  <a:cubicBezTo>
                    <a:pt x="999826" y="859557"/>
                    <a:pt x="1003209" y="846026"/>
                    <a:pt x="1009974" y="832495"/>
                  </a:cubicBezTo>
                  <a:cubicBezTo>
                    <a:pt x="1013357" y="822346"/>
                    <a:pt x="1020123" y="815580"/>
                    <a:pt x="1026889" y="805432"/>
                  </a:cubicBezTo>
                  <a:lnTo>
                    <a:pt x="1026889" y="805432"/>
                  </a:lnTo>
                  <a:lnTo>
                    <a:pt x="1026889" y="805432"/>
                  </a:lnTo>
                  <a:cubicBezTo>
                    <a:pt x="1023506" y="815580"/>
                    <a:pt x="1016740" y="822346"/>
                    <a:pt x="1013357" y="832495"/>
                  </a:cubicBezTo>
                  <a:cubicBezTo>
                    <a:pt x="1006591" y="849409"/>
                    <a:pt x="999826" y="859557"/>
                    <a:pt x="996443" y="873089"/>
                  </a:cubicBezTo>
                  <a:close/>
                  <a:moveTo>
                    <a:pt x="1003209" y="903534"/>
                  </a:moveTo>
                  <a:cubicBezTo>
                    <a:pt x="1003209" y="883237"/>
                    <a:pt x="1009974" y="862940"/>
                    <a:pt x="1016740" y="846026"/>
                  </a:cubicBezTo>
                  <a:cubicBezTo>
                    <a:pt x="1020123" y="835877"/>
                    <a:pt x="1026889" y="829112"/>
                    <a:pt x="1030271" y="818963"/>
                  </a:cubicBezTo>
                  <a:cubicBezTo>
                    <a:pt x="1026889" y="829112"/>
                    <a:pt x="1023506" y="835877"/>
                    <a:pt x="1020123" y="846026"/>
                  </a:cubicBezTo>
                  <a:cubicBezTo>
                    <a:pt x="1009974" y="862940"/>
                    <a:pt x="1006591" y="883237"/>
                    <a:pt x="1003209" y="903534"/>
                  </a:cubicBezTo>
                  <a:close/>
                  <a:moveTo>
                    <a:pt x="1026889" y="842643"/>
                  </a:moveTo>
                  <a:cubicBezTo>
                    <a:pt x="1023506" y="852792"/>
                    <a:pt x="1020123" y="862940"/>
                    <a:pt x="1020123" y="873089"/>
                  </a:cubicBezTo>
                  <a:cubicBezTo>
                    <a:pt x="1020123" y="879854"/>
                    <a:pt x="1020123" y="883237"/>
                    <a:pt x="1020123" y="890003"/>
                  </a:cubicBezTo>
                  <a:cubicBezTo>
                    <a:pt x="1020123" y="896769"/>
                    <a:pt x="1023506" y="900152"/>
                    <a:pt x="1023506" y="903534"/>
                  </a:cubicBezTo>
                  <a:cubicBezTo>
                    <a:pt x="1023506" y="900152"/>
                    <a:pt x="1020123" y="893386"/>
                    <a:pt x="1020123" y="890003"/>
                  </a:cubicBezTo>
                  <a:cubicBezTo>
                    <a:pt x="1020123" y="883237"/>
                    <a:pt x="1020123" y="879854"/>
                    <a:pt x="1020123" y="873089"/>
                  </a:cubicBezTo>
                  <a:cubicBezTo>
                    <a:pt x="1020123" y="862940"/>
                    <a:pt x="1020123" y="852792"/>
                    <a:pt x="1026889" y="842643"/>
                  </a:cubicBezTo>
                  <a:cubicBezTo>
                    <a:pt x="1026889" y="832495"/>
                    <a:pt x="1030271" y="822346"/>
                    <a:pt x="1037037" y="812197"/>
                  </a:cubicBezTo>
                  <a:cubicBezTo>
                    <a:pt x="1033654" y="822346"/>
                    <a:pt x="1030271" y="832495"/>
                    <a:pt x="1026889" y="842643"/>
                  </a:cubicBezTo>
                  <a:close/>
                  <a:moveTo>
                    <a:pt x="1009974" y="822346"/>
                  </a:moveTo>
                  <a:cubicBezTo>
                    <a:pt x="996443" y="846026"/>
                    <a:pt x="986294" y="873089"/>
                    <a:pt x="982912" y="900152"/>
                  </a:cubicBezTo>
                  <a:cubicBezTo>
                    <a:pt x="986294" y="873089"/>
                    <a:pt x="996443" y="846026"/>
                    <a:pt x="1009974" y="822346"/>
                  </a:cubicBezTo>
                  <a:cubicBezTo>
                    <a:pt x="1023506" y="795283"/>
                    <a:pt x="1037037" y="774986"/>
                    <a:pt x="1053951" y="751306"/>
                  </a:cubicBezTo>
                  <a:lnTo>
                    <a:pt x="1064100" y="734392"/>
                  </a:lnTo>
                  <a:cubicBezTo>
                    <a:pt x="1067483" y="727626"/>
                    <a:pt x="1070866" y="724243"/>
                    <a:pt x="1074248" y="717478"/>
                  </a:cubicBezTo>
                  <a:cubicBezTo>
                    <a:pt x="1077631" y="710712"/>
                    <a:pt x="1081014" y="707329"/>
                    <a:pt x="1084397" y="700563"/>
                  </a:cubicBezTo>
                  <a:cubicBezTo>
                    <a:pt x="1087780" y="693798"/>
                    <a:pt x="1087780" y="687032"/>
                    <a:pt x="1084397" y="680266"/>
                  </a:cubicBezTo>
                  <a:cubicBezTo>
                    <a:pt x="1084397" y="680266"/>
                    <a:pt x="1084397" y="680266"/>
                    <a:pt x="1081014" y="680266"/>
                  </a:cubicBezTo>
                  <a:cubicBezTo>
                    <a:pt x="1081014" y="680266"/>
                    <a:pt x="1081014" y="680266"/>
                    <a:pt x="1077631" y="680266"/>
                  </a:cubicBezTo>
                  <a:cubicBezTo>
                    <a:pt x="1077631" y="680266"/>
                    <a:pt x="1077631" y="680266"/>
                    <a:pt x="1081014" y="680266"/>
                  </a:cubicBezTo>
                  <a:cubicBezTo>
                    <a:pt x="1081014" y="680266"/>
                    <a:pt x="1081014" y="680266"/>
                    <a:pt x="1081014" y="680266"/>
                  </a:cubicBezTo>
                  <a:cubicBezTo>
                    <a:pt x="1081014" y="680266"/>
                    <a:pt x="1081014" y="680266"/>
                    <a:pt x="1081014" y="680266"/>
                  </a:cubicBezTo>
                  <a:lnTo>
                    <a:pt x="1081014" y="680266"/>
                  </a:lnTo>
                  <a:lnTo>
                    <a:pt x="1081014" y="680266"/>
                  </a:lnTo>
                  <a:cubicBezTo>
                    <a:pt x="1084397" y="687032"/>
                    <a:pt x="1084397" y="693798"/>
                    <a:pt x="1081014" y="700563"/>
                  </a:cubicBezTo>
                  <a:cubicBezTo>
                    <a:pt x="1077631" y="707329"/>
                    <a:pt x="1077631" y="714095"/>
                    <a:pt x="1074248" y="717478"/>
                  </a:cubicBezTo>
                  <a:cubicBezTo>
                    <a:pt x="1070866" y="724243"/>
                    <a:pt x="1067483" y="727626"/>
                    <a:pt x="1064100" y="734392"/>
                  </a:cubicBezTo>
                  <a:lnTo>
                    <a:pt x="1053951" y="751306"/>
                  </a:lnTo>
                  <a:cubicBezTo>
                    <a:pt x="1040420" y="774986"/>
                    <a:pt x="1023506" y="795283"/>
                    <a:pt x="1009974" y="822346"/>
                  </a:cubicBezTo>
                  <a:close/>
                  <a:moveTo>
                    <a:pt x="1101311" y="774986"/>
                  </a:moveTo>
                  <a:cubicBezTo>
                    <a:pt x="1104694" y="761455"/>
                    <a:pt x="1108077" y="747923"/>
                    <a:pt x="1111460" y="734392"/>
                  </a:cubicBezTo>
                  <a:lnTo>
                    <a:pt x="1111460" y="734392"/>
                  </a:lnTo>
                  <a:lnTo>
                    <a:pt x="1111460" y="734392"/>
                  </a:lnTo>
                  <a:cubicBezTo>
                    <a:pt x="1111460" y="737775"/>
                    <a:pt x="1111460" y="737775"/>
                    <a:pt x="1111460" y="741158"/>
                  </a:cubicBezTo>
                  <a:cubicBezTo>
                    <a:pt x="1111460" y="741158"/>
                    <a:pt x="1111460" y="737775"/>
                    <a:pt x="1111460" y="737775"/>
                  </a:cubicBezTo>
                  <a:cubicBezTo>
                    <a:pt x="1111460" y="751306"/>
                    <a:pt x="1108077" y="764838"/>
                    <a:pt x="1108077" y="778369"/>
                  </a:cubicBezTo>
                  <a:cubicBezTo>
                    <a:pt x="1097928" y="808815"/>
                    <a:pt x="1084397" y="839260"/>
                    <a:pt x="1064100" y="862940"/>
                  </a:cubicBezTo>
                  <a:cubicBezTo>
                    <a:pt x="1081014" y="835877"/>
                    <a:pt x="1094545" y="805432"/>
                    <a:pt x="1101311" y="774986"/>
                  </a:cubicBezTo>
                  <a:close/>
                  <a:moveTo>
                    <a:pt x="1114843" y="805432"/>
                  </a:moveTo>
                  <a:cubicBezTo>
                    <a:pt x="1108077" y="822346"/>
                    <a:pt x="1097928" y="839260"/>
                    <a:pt x="1081014" y="849409"/>
                  </a:cubicBezTo>
                  <a:cubicBezTo>
                    <a:pt x="1097928" y="835877"/>
                    <a:pt x="1108077" y="818963"/>
                    <a:pt x="1114843" y="805432"/>
                  </a:cubicBezTo>
                  <a:cubicBezTo>
                    <a:pt x="1118226" y="788518"/>
                    <a:pt x="1121608" y="768220"/>
                    <a:pt x="1121608" y="751306"/>
                  </a:cubicBezTo>
                  <a:cubicBezTo>
                    <a:pt x="1121608" y="744541"/>
                    <a:pt x="1121608" y="734392"/>
                    <a:pt x="1121608" y="727626"/>
                  </a:cubicBezTo>
                  <a:lnTo>
                    <a:pt x="1121608" y="727626"/>
                  </a:lnTo>
                  <a:cubicBezTo>
                    <a:pt x="1121608" y="724243"/>
                    <a:pt x="1121608" y="717478"/>
                    <a:pt x="1121608" y="710712"/>
                  </a:cubicBezTo>
                  <a:cubicBezTo>
                    <a:pt x="1121608" y="707329"/>
                    <a:pt x="1121608" y="703946"/>
                    <a:pt x="1121608" y="703946"/>
                  </a:cubicBezTo>
                  <a:cubicBezTo>
                    <a:pt x="1121608" y="703946"/>
                    <a:pt x="1121608" y="700563"/>
                    <a:pt x="1121608" y="700563"/>
                  </a:cubicBezTo>
                  <a:cubicBezTo>
                    <a:pt x="1121608" y="700563"/>
                    <a:pt x="1121608" y="700563"/>
                    <a:pt x="1121608" y="697181"/>
                  </a:cubicBezTo>
                  <a:cubicBezTo>
                    <a:pt x="1121608" y="697181"/>
                    <a:pt x="1121608" y="697181"/>
                    <a:pt x="1121608" y="693798"/>
                  </a:cubicBezTo>
                  <a:cubicBezTo>
                    <a:pt x="1121608" y="693798"/>
                    <a:pt x="1121608" y="697181"/>
                    <a:pt x="1121608" y="697181"/>
                  </a:cubicBezTo>
                  <a:cubicBezTo>
                    <a:pt x="1121608" y="697181"/>
                    <a:pt x="1121608" y="700563"/>
                    <a:pt x="1121608" y="700563"/>
                  </a:cubicBezTo>
                  <a:cubicBezTo>
                    <a:pt x="1121608" y="703946"/>
                    <a:pt x="1121608" y="707329"/>
                    <a:pt x="1124991" y="707329"/>
                  </a:cubicBezTo>
                  <a:cubicBezTo>
                    <a:pt x="1124991" y="714095"/>
                    <a:pt x="1128374" y="717478"/>
                    <a:pt x="1128374" y="724243"/>
                  </a:cubicBezTo>
                  <a:lnTo>
                    <a:pt x="1128374" y="724243"/>
                  </a:lnTo>
                  <a:cubicBezTo>
                    <a:pt x="1128374" y="731009"/>
                    <a:pt x="1131757" y="741158"/>
                    <a:pt x="1131757" y="747923"/>
                  </a:cubicBezTo>
                  <a:cubicBezTo>
                    <a:pt x="1128374" y="768220"/>
                    <a:pt x="1124991" y="788518"/>
                    <a:pt x="1114843" y="805432"/>
                  </a:cubicBezTo>
                  <a:close/>
                  <a:moveTo>
                    <a:pt x="1138523" y="595695"/>
                  </a:moveTo>
                  <a:cubicBezTo>
                    <a:pt x="1135140" y="602461"/>
                    <a:pt x="1128374" y="609227"/>
                    <a:pt x="1124991" y="615992"/>
                  </a:cubicBezTo>
                  <a:cubicBezTo>
                    <a:pt x="1124991" y="615992"/>
                    <a:pt x="1121608" y="619375"/>
                    <a:pt x="1121608" y="619375"/>
                  </a:cubicBezTo>
                  <a:cubicBezTo>
                    <a:pt x="1121608" y="619375"/>
                    <a:pt x="1118226" y="622758"/>
                    <a:pt x="1118226" y="622758"/>
                  </a:cubicBezTo>
                  <a:cubicBezTo>
                    <a:pt x="1114843" y="626141"/>
                    <a:pt x="1111460" y="629524"/>
                    <a:pt x="1108077" y="629524"/>
                  </a:cubicBezTo>
                  <a:cubicBezTo>
                    <a:pt x="1104694" y="632907"/>
                    <a:pt x="1101311" y="632907"/>
                    <a:pt x="1097928" y="636289"/>
                  </a:cubicBezTo>
                  <a:cubicBezTo>
                    <a:pt x="1094545" y="639672"/>
                    <a:pt x="1091163" y="639672"/>
                    <a:pt x="1087780" y="643055"/>
                  </a:cubicBezTo>
                  <a:cubicBezTo>
                    <a:pt x="1081014" y="646438"/>
                    <a:pt x="1070866" y="646438"/>
                    <a:pt x="1064100" y="649821"/>
                  </a:cubicBezTo>
                  <a:cubicBezTo>
                    <a:pt x="1047186" y="649821"/>
                    <a:pt x="1030271" y="649821"/>
                    <a:pt x="1013357" y="643055"/>
                  </a:cubicBezTo>
                  <a:cubicBezTo>
                    <a:pt x="1030271" y="646438"/>
                    <a:pt x="1047186" y="649821"/>
                    <a:pt x="1064100" y="646438"/>
                  </a:cubicBezTo>
                  <a:cubicBezTo>
                    <a:pt x="1070866" y="646438"/>
                    <a:pt x="1081014" y="643055"/>
                    <a:pt x="1087780" y="639672"/>
                  </a:cubicBezTo>
                  <a:cubicBezTo>
                    <a:pt x="1091163" y="639672"/>
                    <a:pt x="1094545" y="636289"/>
                    <a:pt x="1097928" y="632907"/>
                  </a:cubicBezTo>
                  <a:cubicBezTo>
                    <a:pt x="1101311" y="629524"/>
                    <a:pt x="1104694" y="629524"/>
                    <a:pt x="1108077" y="626141"/>
                  </a:cubicBezTo>
                  <a:cubicBezTo>
                    <a:pt x="1111460" y="622758"/>
                    <a:pt x="1114843" y="622758"/>
                    <a:pt x="1118226" y="619375"/>
                  </a:cubicBezTo>
                  <a:cubicBezTo>
                    <a:pt x="1118226" y="619375"/>
                    <a:pt x="1121608" y="615992"/>
                    <a:pt x="1121608" y="615992"/>
                  </a:cubicBezTo>
                  <a:cubicBezTo>
                    <a:pt x="1121608" y="615992"/>
                    <a:pt x="1124991" y="612609"/>
                    <a:pt x="1124991" y="612609"/>
                  </a:cubicBezTo>
                  <a:cubicBezTo>
                    <a:pt x="1131757" y="605844"/>
                    <a:pt x="1135140" y="599078"/>
                    <a:pt x="1138523" y="592312"/>
                  </a:cubicBezTo>
                  <a:cubicBezTo>
                    <a:pt x="1148671" y="578781"/>
                    <a:pt x="1155437" y="561867"/>
                    <a:pt x="1158820" y="548335"/>
                  </a:cubicBezTo>
                  <a:cubicBezTo>
                    <a:pt x="1172351" y="517890"/>
                    <a:pt x="1179117" y="484061"/>
                    <a:pt x="1185882" y="453616"/>
                  </a:cubicBezTo>
                  <a:cubicBezTo>
                    <a:pt x="1179117" y="487444"/>
                    <a:pt x="1172351" y="517890"/>
                    <a:pt x="1162202" y="551718"/>
                  </a:cubicBezTo>
                  <a:cubicBezTo>
                    <a:pt x="1155437" y="565250"/>
                    <a:pt x="1148671" y="578781"/>
                    <a:pt x="1138523" y="595695"/>
                  </a:cubicBezTo>
                  <a:close/>
                  <a:moveTo>
                    <a:pt x="1175734" y="734392"/>
                  </a:moveTo>
                  <a:cubicBezTo>
                    <a:pt x="1175734" y="727626"/>
                    <a:pt x="1175734" y="717478"/>
                    <a:pt x="1172351" y="710712"/>
                  </a:cubicBezTo>
                  <a:cubicBezTo>
                    <a:pt x="1172351" y="707329"/>
                    <a:pt x="1172351" y="703946"/>
                    <a:pt x="1168968" y="700563"/>
                  </a:cubicBezTo>
                  <a:lnTo>
                    <a:pt x="1168968" y="693798"/>
                  </a:lnTo>
                  <a:lnTo>
                    <a:pt x="1168968" y="690415"/>
                  </a:lnTo>
                  <a:lnTo>
                    <a:pt x="1168968" y="687032"/>
                  </a:lnTo>
                  <a:lnTo>
                    <a:pt x="1168968" y="683649"/>
                  </a:lnTo>
                  <a:lnTo>
                    <a:pt x="1165585" y="676884"/>
                  </a:lnTo>
                  <a:lnTo>
                    <a:pt x="1162202" y="673501"/>
                  </a:lnTo>
                  <a:lnTo>
                    <a:pt x="1162202" y="670118"/>
                  </a:lnTo>
                  <a:lnTo>
                    <a:pt x="1162202" y="666735"/>
                  </a:lnTo>
                  <a:lnTo>
                    <a:pt x="1155437" y="666735"/>
                  </a:lnTo>
                  <a:lnTo>
                    <a:pt x="1152054" y="663352"/>
                  </a:lnTo>
                  <a:cubicBezTo>
                    <a:pt x="1152054" y="663352"/>
                    <a:pt x="1152054" y="663352"/>
                    <a:pt x="1148671" y="659969"/>
                  </a:cubicBezTo>
                  <a:lnTo>
                    <a:pt x="1148671" y="656586"/>
                  </a:lnTo>
                  <a:lnTo>
                    <a:pt x="1145288" y="653204"/>
                  </a:lnTo>
                  <a:cubicBezTo>
                    <a:pt x="1158820" y="659969"/>
                    <a:pt x="1168968" y="673501"/>
                    <a:pt x="1175734" y="690415"/>
                  </a:cubicBezTo>
                  <a:lnTo>
                    <a:pt x="1179117" y="697181"/>
                  </a:lnTo>
                  <a:lnTo>
                    <a:pt x="1179117" y="703946"/>
                  </a:lnTo>
                  <a:cubicBezTo>
                    <a:pt x="1179117" y="707329"/>
                    <a:pt x="1179117" y="710712"/>
                    <a:pt x="1182500" y="714095"/>
                  </a:cubicBezTo>
                  <a:cubicBezTo>
                    <a:pt x="1179117" y="720861"/>
                    <a:pt x="1179117" y="727626"/>
                    <a:pt x="1175734" y="734392"/>
                  </a:cubicBezTo>
                  <a:cubicBezTo>
                    <a:pt x="1179117" y="751306"/>
                    <a:pt x="1175734" y="764838"/>
                    <a:pt x="1168968" y="781752"/>
                  </a:cubicBezTo>
                  <a:cubicBezTo>
                    <a:pt x="1175734" y="764838"/>
                    <a:pt x="1175734" y="751306"/>
                    <a:pt x="1175734" y="734392"/>
                  </a:cubicBezTo>
                  <a:close/>
                  <a:moveTo>
                    <a:pt x="1192648" y="744541"/>
                  </a:moveTo>
                  <a:cubicBezTo>
                    <a:pt x="1189265" y="761455"/>
                    <a:pt x="1185882" y="778369"/>
                    <a:pt x="1179117" y="791900"/>
                  </a:cubicBezTo>
                  <a:cubicBezTo>
                    <a:pt x="1182500" y="778369"/>
                    <a:pt x="1189265" y="761455"/>
                    <a:pt x="1192648" y="744541"/>
                  </a:cubicBezTo>
                  <a:cubicBezTo>
                    <a:pt x="1189265" y="737775"/>
                    <a:pt x="1189265" y="727626"/>
                    <a:pt x="1189265" y="720861"/>
                  </a:cubicBezTo>
                  <a:cubicBezTo>
                    <a:pt x="1189265" y="717478"/>
                    <a:pt x="1189265" y="717478"/>
                    <a:pt x="1189265" y="714095"/>
                  </a:cubicBezTo>
                  <a:cubicBezTo>
                    <a:pt x="1189265" y="710712"/>
                    <a:pt x="1189265" y="710712"/>
                    <a:pt x="1189265" y="707329"/>
                  </a:cubicBezTo>
                  <a:lnTo>
                    <a:pt x="1189265" y="700563"/>
                  </a:lnTo>
                  <a:lnTo>
                    <a:pt x="1185882" y="693798"/>
                  </a:lnTo>
                  <a:lnTo>
                    <a:pt x="1185882" y="690415"/>
                  </a:lnTo>
                  <a:lnTo>
                    <a:pt x="1185882" y="687032"/>
                  </a:lnTo>
                  <a:lnTo>
                    <a:pt x="1182500" y="680266"/>
                  </a:lnTo>
                  <a:cubicBezTo>
                    <a:pt x="1182500" y="676884"/>
                    <a:pt x="1179117" y="673501"/>
                    <a:pt x="1175734" y="670118"/>
                  </a:cubicBezTo>
                  <a:cubicBezTo>
                    <a:pt x="1172351" y="663352"/>
                    <a:pt x="1165585" y="656586"/>
                    <a:pt x="1162202" y="649821"/>
                  </a:cubicBezTo>
                  <a:cubicBezTo>
                    <a:pt x="1168968" y="656586"/>
                    <a:pt x="1175734" y="659969"/>
                    <a:pt x="1179117" y="666735"/>
                  </a:cubicBezTo>
                  <a:cubicBezTo>
                    <a:pt x="1182500" y="670118"/>
                    <a:pt x="1182500" y="673501"/>
                    <a:pt x="1185882" y="676884"/>
                  </a:cubicBezTo>
                  <a:lnTo>
                    <a:pt x="1189265" y="683649"/>
                  </a:lnTo>
                  <a:lnTo>
                    <a:pt x="1189265" y="687032"/>
                  </a:lnTo>
                  <a:lnTo>
                    <a:pt x="1189265" y="690415"/>
                  </a:lnTo>
                  <a:lnTo>
                    <a:pt x="1189265" y="697181"/>
                  </a:lnTo>
                  <a:lnTo>
                    <a:pt x="1189265" y="703946"/>
                  </a:lnTo>
                  <a:cubicBezTo>
                    <a:pt x="1189265" y="707329"/>
                    <a:pt x="1189265" y="707329"/>
                    <a:pt x="1189265" y="710712"/>
                  </a:cubicBezTo>
                  <a:cubicBezTo>
                    <a:pt x="1189265" y="714095"/>
                    <a:pt x="1189265" y="714095"/>
                    <a:pt x="1189265" y="717478"/>
                  </a:cubicBezTo>
                  <a:cubicBezTo>
                    <a:pt x="1192648" y="727626"/>
                    <a:pt x="1192648" y="737775"/>
                    <a:pt x="1192648" y="744541"/>
                  </a:cubicBezTo>
                  <a:close/>
                  <a:moveTo>
                    <a:pt x="1229859" y="690415"/>
                  </a:moveTo>
                  <a:cubicBezTo>
                    <a:pt x="1233242" y="680266"/>
                    <a:pt x="1233242" y="666735"/>
                    <a:pt x="1236625" y="656586"/>
                  </a:cubicBezTo>
                  <a:cubicBezTo>
                    <a:pt x="1236625" y="646438"/>
                    <a:pt x="1236625" y="632907"/>
                    <a:pt x="1233242" y="622758"/>
                  </a:cubicBezTo>
                  <a:cubicBezTo>
                    <a:pt x="1233242" y="615992"/>
                    <a:pt x="1229859" y="612609"/>
                    <a:pt x="1229859" y="605844"/>
                  </a:cubicBezTo>
                  <a:cubicBezTo>
                    <a:pt x="1226477" y="602461"/>
                    <a:pt x="1223094" y="595695"/>
                    <a:pt x="1219711" y="592312"/>
                  </a:cubicBezTo>
                  <a:cubicBezTo>
                    <a:pt x="1223094" y="595695"/>
                    <a:pt x="1229859" y="599078"/>
                    <a:pt x="1229859" y="605844"/>
                  </a:cubicBezTo>
                  <a:cubicBezTo>
                    <a:pt x="1233242" y="609227"/>
                    <a:pt x="1236625" y="615992"/>
                    <a:pt x="1236625" y="622758"/>
                  </a:cubicBezTo>
                  <a:cubicBezTo>
                    <a:pt x="1240008" y="646438"/>
                    <a:pt x="1236625" y="670118"/>
                    <a:pt x="1229859" y="690415"/>
                  </a:cubicBezTo>
                  <a:close/>
                  <a:moveTo>
                    <a:pt x="1240008" y="676884"/>
                  </a:moveTo>
                  <a:cubicBezTo>
                    <a:pt x="1243391" y="673501"/>
                    <a:pt x="1243391" y="666735"/>
                    <a:pt x="1246774" y="663352"/>
                  </a:cubicBezTo>
                  <a:cubicBezTo>
                    <a:pt x="1246774" y="659969"/>
                    <a:pt x="1250157" y="653204"/>
                    <a:pt x="1250157" y="646438"/>
                  </a:cubicBezTo>
                  <a:cubicBezTo>
                    <a:pt x="1253539" y="636289"/>
                    <a:pt x="1253539" y="626141"/>
                    <a:pt x="1253539" y="615992"/>
                  </a:cubicBezTo>
                  <a:cubicBezTo>
                    <a:pt x="1253539" y="605844"/>
                    <a:pt x="1253539" y="595695"/>
                    <a:pt x="1250157" y="585547"/>
                  </a:cubicBezTo>
                  <a:cubicBezTo>
                    <a:pt x="1253539" y="595695"/>
                    <a:pt x="1256922" y="605844"/>
                    <a:pt x="1256922" y="615992"/>
                  </a:cubicBezTo>
                  <a:cubicBezTo>
                    <a:pt x="1256922" y="626141"/>
                    <a:pt x="1256922" y="636289"/>
                    <a:pt x="1256922" y="649821"/>
                  </a:cubicBezTo>
                  <a:cubicBezTo>
                    <a:pt x="1256922" y="656586"/>
                    <a:pt x="1253539" y="659969"/>
                    <a:pt x="1250157" y="666735"/>
                  </a:cubicBezTo>
                  <a:cubicBezTo>
                    <a:pt x="1246774" y="670118"/>
                    <a:pt x="1243391" y="673501"/>
                    <a:pt x="1240008" y="676884"/>
                  </a:cubicBezTo>
                  <a:close/>
                  <a:moveTo>
                    <a:pt x="1260305" y="639672"/>
                  </a:moveTo>
                  <a:cubicBezTo>
                    <a:pt x="1256922" y="649821"/>
                    <a:pt x="1253539" y="659969"/>
                    <a:pt x="1246774" y="666735"/>
                  </a:cubicBezTo>
                  <a:cubicBezTo>
                    <a:pt x="1250157" y="656586"/>
                    <a:pt x="1253539" y="646438"/>
                    <a:pt x="1253539" y="636289"/>
                  </a:cubicBezTo>
                  <a:cubicBezTo>
                    <a:pt x="1253539" y="626141"/>
                    <a:pt x="1253539" y="615992"/>
                    <a:pt x="1253539" y="605844"/>
                  </a:cubicBezTo>
                  <a:cubicBezTo>
                    <a:pt x="1253539" y="595695"/>
                    <a:pt x="1250157" y="585547"/>
                    <a:pt x="1246774" y="575398"/>
                  </a:cubicBezTo>
                  <a:cubicBezTo>
                    <a:pt x="1250157" y="585547"/>
                    <a:pt x="1253539" y="595695"/>
                    <a:pt x="1256922" y="605844"/>
                  </a:cubicBezTo>
                  <a:cubicBezTo>
                    <a:pt x="1260305" y="619375"/>
                    <a:pt x="1263688" y="629524"/>
                    <a:pt x="1260305" y="639672"/>
                  </a:cubicBezTo>
                  <a:close/>
                  <a:moveTo>
                    <a:pt x="1267071" y="656586"/>
                  </a:moveTo>
                  <a:cubicBezTo>
                    <a:pt x="1273836" y="646438"/>
                    <a:pt x="1277219" y="632907"/>
                    <a:pt x="1277219" y="619375"/>
                  </a:cubicBezTo>
                  <a:cubicBezTo>
                    <a:pt x="1277219" y="612609"/>
                    <a:pt x="1277219" y="605844"/>
                    <a:pt x="1277219" y="599078"/>
                  </a:cubicBezTo>
                  <a:cubicBezTo>
                    <a:pt x="1277219" y="592312"/>
                    <a:pt x="1273836" y="585547"/>
                    <a:pt x="1270454" y="582164"/>
                  </a:cubicBezTo>
                  <a:cubicBezTo>
                    <a:pt x="1263688" y="572015"/>
                    <a:pt x="1253539" y="561867"/>
                    <a:pt x="1243391" y="555101"/>
                  </a:cubicBezTo>
                  <a:cubicBezTo>
                    <a:pt x="1253539" y="561867"/>
                    <a:pt x="1263688" y="572015"/>
                    <a:pt x="1273836" y="582164"/>
                  </a:cubicBezTo>
                  <a:cubicBezTo>
                    <a:pt x="1277219" y="588930"/>
                    <a:pt x="1280602" y="595695"/>
                    <a:pt x="1280602" y="599078"/>
                  </a:cubicBezTo>
                  <a:cubicBezTo>
                    <a:pt x="1280602" y="605844"/>
                    <a:pt x="1283985" y="612609"/>
                    <a:pt x="1283985" y="619375"/>
                  </a:cubicBezTo>
                  <a:cubicBezTo>
                    <a:pt x="1280602" y="632907"/>
                    <a:pt x="1273836" y="646438"/>
                    <a:pt x="1267071" y="656586"/>
                  </a:cubicBezTo>
                  <a:close/>
                  <a:moveTo>
                    <a:pt x="1304282" y="473913"/>
                  </a:moveTo>
                  <a:cubicBezTo>
                    <a:pt x="1300899" y="477296"/>
                    <a:pt x="1297516" y="480678"/>
                    <a:pt x="1294134" y="480678"/>
                  </a:cubicBezTo>
                  <a:lnTo>
                    <a:pt x="1294134" y="480678"/>
                  </a:lnTo>
                  <a:lnTo>
                    <a:pt x="1294134" y="480678"/>
                  </a:lnTo>
                  <a:cubicBezTo>
                    <a:pt x="1290751" y="484061"/>
                    <a:pt x="1283985" y="487444"/>
                    <a:pt x="1280602" y="490827"/>
                  </a:cubicBezTo>
                  <a:cubicBezTo>
                    <a:pt x="1267071" y="497593"/>
                    <a:pt x="1253539" y="504358"/>
                    <a:pt x="1243391" y="511124"/>
                  </a:cubicBezTo>
                  <a:cubicBezTo>
                    <a:pt x="1229859" y="517890"/>
                    <a:pt x="1219711" y="528038"/>
                    <a:pt x="1212945" y="541570"/>
                  </a:cubicBezTo>
                  <a:cubicBezTo>
                    <a:pt x="1219711" y="528038"/>
                    <a:pt x="1229859" y="517890"/>
                    <a:pt x="1240008" y="507741"/>
                  </a:cubicBezTo>
                  <a:cubicBezTo>
                    <a:pt x="1250157" y="497593"/>
                    <a:pt x="1263688" y="490827"/>
                    <a:pt x="1277219" y="484061"/>
                  </a:cubicBezTo>
                  <a:cubicBezTo>
                    <a:pt x="1280602" y="480678"/>
                    <a:pt x="1287368" y="480678"/>
                    <a:pt x="1290751" y="477296"/>
                  </a:cubicBezTo>
                  <a:lnTo>
                    <a:pt x="1290751" y="477296"/>
                  </a:lnTo>
                  <a:cubicBezTo>
                    <a:pt x="1294134" y="477296"/>
                    <a:pt x="1300899" y="473913"/>
                    <a:pt x="1304282" y="473913"/>
                  </a:cubicBezTo>
                  <a:cubicBezTo>
                    <a:pt x="1307665" y="470530"/>
                    <a:pt x="1311048" y="467147"/>
                    <a:pt x="1314431" y="463764"/>
                  </a:cubicBezTo>
                  <a:cubicBezTo>
                    <a:pt x="1311048" y="467147"/>
                    <a:pt x="1307665" y="470530"/>
                    <a:pt x="1304282" y="473913"/>
                  </a:cubicBezTo>
                  <a:close/>
                  <a:moveTo>
                    <a:pt x="1290751" y="463764"/>
                  </a:moveTo>
                  <a:cubicBezTo>
                    <a:pt x="1297516" y="460381"/>
                    <a:pt x="1304282" y="453616"/>
                    <a:pt x="1311048" y="450233"/>
                  </a:cubicBezTo>
                  <a:cubicBezTo>
                    <a:pt x="1314431" y="446850"/>
                    <a:pt x="1317814" y="443467"/>
                    <a:pt x="1317814" y="440084"/>
                  </a:cubicBezTo>
                  <a:cubicBezTo>
                    <a:pt x="1321196" y="436701"/>
                    <a:pt x="1321196" y="433318"/>
                    <a:pt x="1321196" y="429936"/>
                  </a:cubicBezTo>
                  <a:cubicBezTo>
                    <a:pt x="1321196" y="433318"/>
                    <a:pt x="1321196" y="436701"/>
                    <a:pt x="1317814" y="443467"/>
                  </a:cubicBezTo>
                  <a:cubicBezTo>
                    <a:pt x="1317814" y="446850"/>
                    <a:pt x="1314431" y="450233"/>
                    <a:pt x="1311048" y="453616"/>
                  </a:cubicBezTo>
                  <a:cubicBezTo>
                    <a:pt x="1304282" y="460381"/>
                    <a:pt x="1300899" y="467147"/>
                    <a:pt x="1294134" y="470530"/>
                  </a:cubicBezTo>
                  <a:cubicBezTo>
                    <a:pt x="1280602" y="480678"/>
                    <a:pt x="1267071" y="487444"/>
                    <a:pt x="1250157" y="490827"/>
                  </a:cubicBezTo>
                  <a:cubicBezTo>
                    <a:pt x="1236625" y="497593"/>
                    <a:pt x="1219711" y="500975"/>
                    <a:pt x="1206180" y="507741"/>
                  </a:cubicBezTo>
                  <a:cubicBezTo>
                    <a:pt x="1219711" y="500975"/>
                    <a:pt x="1236625" y="494210"/>
                    <a:pt x="1250157" y="487444"/>
                  </a:cubicBezTo>
                  <a:cubicBezTo>
                    <a:pt x="1263688" y="480678"/>
                    <a:pt x="1277219" y="470530"/>
                    <a:pt x="1290751" y="463764"/>
                  </a:cubicBezTo>
                  <a:close/>
                  <a:moveTo>
                    <a:pt x="1283985" y="267559"/>
                  </a:moveTo>
                  <a:cubicBezTo>
                    <a:pt x="1283985" y="287856"/>
                    <a:pt x="1283985" y="304770"/>
                    <a:pt x="1277219" y="325067"/>
                  </a:cubicBezTo>
                  <a:cubicBezTo>
                    <a:pt x="1273836" y="345364"/>
                    <a:pt x="1267071" y="362279"/>
                    <a:pt x="1256922" y="379193"/>
                  </a:cubicBezTo>
                  <a:cubicBezTo>
                    <a:pt x="1253539" y="382576"/>
                    <a:pt x="1253539" y="385959"/>
                    <a:pt x="1250157" y="385959"/>
                  </a:cubicBezTo>
                  <a:cubicBezTo>
                    <a:pt x="1246774" y="389341"/>
                    <a:pt x="1246774" y="389341"/>
                    <a:pt x="1243391" y="392724"/>
                  </a:cubicBezTo>
                  <a:lnTo>
                    <a:pt x="1243391" y="392724"/>
                  </a:lnTo>
                  <a:cubicBezTo>
                    <a:pt x="1240008" y="399490"/>
                    <a:pt x="1233242" y="402873"/>
                    <a:pt x="1229859" y="406256"/>
                  </a:cubicBezTo>
                  <a:cubicBezTo>
                    <a:pt x="1226477" y="409639"/>
                    <a:pt x="1226477" y="409639"/>
                    <a:pt x="1223094" y="413021"/>
                  </a:cubicBezTo>
                  <a:cubicBezTo>
                    <a:pt x="1223094" y="413021"/>
                    <a:pt x="1219711" y="416404"/>
                    <a:pt x="1219711" y="416404"/>
                  </a:cubicBezTo>
                  <a:cubicBezTo>
                    <a:pt x="1219711" y="416404"/>
                    <a:pt x="1216328" y="419787"/>
                    <a:pt x="1216328" y="419787"/>
                  </a:cubicBezTo>
                  <a:cubicBezTo>
                    <a:pt x="1216328" y="419787"/>
                    <a:pt x="1219711" y="419787"/>
                    <a:pt x="1219711" y="416404"/>
                  </a:cubicBezTo>
                  <a:cubicBezTo>
                    <a:pt x="1219711" y="416404"/>
                    <a:pt x="1223094" y="413021"/>
                    <a:pt x="1223094" y="413021"/>
                  </a:cubicBezTo>
                  <a:cubicBezTo>
                    <a:pt x="1226477" y="409639"/>
                    <a:pt x="1226477" y="409639"/>
                    <a:pt x="1229859" y="406256"/>
                  </a:cubicBezTo>
                  <a:cubicBezTo>
                    <a:pt x="1233242" y="402873"/>
                    <a:pt x="1236625" y="396107"/>
                    <a:pt x="1240008" y="392724"/>
                  </a:cubicBezTo>
                  <a:lnTo>
                    <a:pt x="1240008" y="392724"/>
                  </a:lnTo>
                  <a:cubicBezTo>
                    <a:pt x="1243391" y="389341"/>
                    <a:pt x="1243391" y="385959"/>
                    <a:pt x="1246774" y="385959"/>
                  </a:cubicBezTo>
                  <a:cubicBezTo>
                    <a:pt x="1246774" y="382576"/>
                    <a:pt x="1250157" y="379193"/>
                    <a:pt x="1250157" y="379193"/>
                  </a:cubicBezTo>
                  <a:cubicBezTo>
                    <a:pt x="1260305" y="362279"/>
                    <a:pt x="1267071" y="345364"/>
                    <a:pt x="1273836" y="328450"/>
                  </a:cubicBezTo>
                  <a:cubicBezTo>
                    <a:pt x="1280602" y="304770"/>
                    <a:pt x="1280602" y="287856"/>
                    <a:pt x="1283985" y="267559"/>
                  </a:cubicBezTo>
                  <a:close/>
                  <a:moveTo>
                    <a:pt x="1229859" y="375810"/>
                  </a:moveTo>
                  <a:cubicBezTo>
                    <a:pt x="1246774" y="355513"/>
                    <a:pt x="1260305" y="331833"/>
                    <a:pt x="1270454" y="304770"/>
                  </a:cubicBezTo>
                  <a:cubicBezTo>
                    <a:pt x="1277219" y="277707"/>
                    <a:pt x="1280602" y="250645"/>
                    <a:pt x="1277219" y="223582"/>
                  </a:cubicBezTo>
                  <a:cubicBezTo>
                    <a:pt x="1280602" y="250645"/>
                    <a:pt x="1277219" y="281090"/>
                    <a:pt x="1270454" y="304770"/>
                  </a:cubicBezTo>
                  <a:cubicBezTo>
                    <a:pt x="1263688" y="331833"/>
                    <a:pt x="1250157" y="358896"/>
                    <a:pt x="1233242" y="379193"/>
                  </a:cubicBezTo>
                  <a:cubicBezTo>
                    <a:pt x="1223094" y="389341"/>
                    <a:pt x="1212945" y="399490"/>
                    <a:pt x="1202797" y="406256"/>
                  </a:cubicBezTo>
                  <a:cubicBezTo>
                    <a:pt x="1196031" y="409639"/>
                    <a:pt x="1189265" y="413021"/>
                    <a:pt x="1182500" y="416404"/>
                  </a:cubicBezTo>
                  <a:cubicBezTo>
                    <a:pt x="1179117" y="416404"/>
                    <a:pt x="1175734" y="416404"/>
                    <a:pt x="1172351" y="416404"/>
                  </a:cubicBezTo>
                  <a:cubicBezTo>
                    <a:pt x="1168968" y="416404"/>
                    <a:pt x="1165585" y="413021"/>
                    <a:pt x="1162202" y="413021"/>
                  </a:cubicBezTo>
                  <a:cubicBezTo>
                    <a:pt x="1165585" y="416404"/>
                    <a:pt x="1168968" y="416404"/>
                    <a:pt x="1172351" y="416404"/>
                  </a:cubicBezTo>
                  <a:cubicBezTo>
                    <a:pt x="1175734" y="416404"/>
                    <a:pt x="1179117" y="416404"/>
                    <a:pt x="1182500" y="416404"/>
                  </a:cubicBezTo>
                  <a:cubicBezTo>
                    <a:pt x="1189265" y="413021"/>
                    <a:pt x="1196031" y="409639"/>
                    <a:pt x="1199414" y="406256"/>
                  </a:cubicBezTo>
                  <a:cubicBezTo>
                    <a:pt x="1209562" y="396107"/>
                    <a:pt x="1219711" y="385959"/>
                    <a:pt x="1229859" y="375810"/>
                  </a:cubicBezTo>
                  <a:close/>
                  <a:moveTo>
                    <a:pt x="1162202" y="101799"/>
                  </a:moveTo>
                  <a:cubicBezTo>
                    <a:pt x="1162202" y="101799"/>
                    <a:pt x="1162202" y="101799"/>
                    <a:pt x="1162202" y="101799"/>
                  </a:cubicBezTo>
                  <a:cubicBezTo>
                    <a:pt x="1165585" y="101799"/>
                    <a:pt x="1165585" y="105182"/>
                    <a:pt x="1165585" y="105182"/>
                  </a:cubicBezTo>
                  <a:cubicBezTo>
                    <a:pt x="1168968" y="105182"/>
                    <a:pt x="1168968" y="108565"/>
                    <a:pt x="1172351" y="108565"/>
                  </a:cubicBezTo>
                  <a:cubicBezTo>
                    <a:pt x="1175734" y="111948"/>
                    <a:pt x="1179117" y="115331"/>
                    <a:pt x="1182500" y="118714"/>
                  </a:cubicBezTo>
                  <a:cubicBezTo>
                    <a:pt x="1189265" y="125479"/>
                    <a:pt x="1196031" y="132245"/>
                    <a:pt x="1199414" y="142394"/>
                  </a:cubicBezTo>
                  <a:cubicBezTo>
                    <a:pt x="1209562" y="159308"/>
                    <a:pt x="1212945" y="176222"/>
                    <a:pt x="1219711" y="196519"/>
                  </a:cubicBezTo>
                  <a:cubicBezTo>
                    <a:pt x="1223094" y="213433"/>
                    <a:pt x="1223094" y="233730"/>
                    <a:pt x="1226477" y="250645"/>
                  </a:cubicBezTo>
                  <a:cubicBezTo>
                    <a:pt x="1223094" y="230348"/>
                    <a:pt x="1219711" y="213433"/>
                    <a:pt x="1216328" y="196519"/>
                  </a:cubicBezTo>
                  <a:cubicBezTo>
                    <a:pt x="1212945" y="179605"/>
                    <a:pt x="1206180" y="159308"/>
                    <a:pt x="1196031" y="145776"/>
                  </a:cubicBezTo>
                  <a:cubicBezTo>
                    <a:pt x="1192648" y="139011"/>
                    <a:pt x="1185882" y="128862"/>
                    <a:pt x="1182500" y="122096"/>
                  </a:cubicBezTo>
                  <a:cubicBezTo>
                    <a:pt x="1179117" y="118714"/>
                    <a:pt x="1175734" y="115331"/>
                    <a:pt x="1172351" y="111948"/>
                  </a:cubicBezTo>
                  <a:cubicBezTo>
                    <a:pt x="1172351" y="108565"/>
                    <a:pt x="1168968" y="108565"/>
                    <a:pt x="1168968" y="105182"/>
                  </a:cubicBezTo>
                  <a:cubicBezTo>
                    <a:pt x="1165585" y="101799"/>
                    <a:pt x="1165585" y="101799"/>
                    <a:pt x="1162202" y="101799"/>
                  </a:cubicBezTo>
                  <a:cubicBezTo>
                    <a:pt x="1162202" y="101799"/>
                    <a:pt x="1162202" y="101799"/>
                    <a:pt x="1162202" y="101799"/>
                  </a:cubicBezTo>
                  <a:cubicBezTo>
                    <a:pt x="1162202" y="101799"/>
                    <a:pt x="1162202" y="101799"/>
                    <a:pt x="1162202" y="101799"/>
                  </a:cubicBezTo>
                  <a:cubicBezTo>
                    <a:pt x="1162202" y="101799"/>
                    <a:pt x="1162202" y="101799"/>
                    <a:pt x="1162202" y="101799"/>
                  </a:cubicBezTo>
                  <a:close/>
                  <a:moveTo>
                    <a:pt x="1094545" y="84885"/>
                  </a:moveTo>
                  <a:cubicBezTo>
                    <a:pt x="1094545" y="84885"/>
                    <a:pt x="1094545" y="84885"/>
                    <a:pt x="1094545" y="84885"/>
                  </a:cubicBezTo>
                  <a:lnTo>
                    <a:pt x="1094545" y="84885"/>
                  </a:lnTo>
                  <a:lnTo>
                    <a:pt x="1094545" y="84885"/>
                  </a:lnTo>
                  <a:lnTo>
                    <a:pt x="1094545" y="84885"/>
                  </a:lnTo>
                  <a:lnTo>
                    <a:pt x="1094545" y="84885"/>
                  </a:lnTo>
                  <a:cubicBezTo>
                    <a:pt x="1097928" y="84885"/>
                    <a:pt x="1097928" y="84885"/>
                    <a:pt x="1097928" y="84885"/>
                  </a:cubicBezTo>
                  <a:lnTo>
                    <a:pt x="1104694" y="84885"/>
                  </a:lnTo>
                  <a:lnTo>
                    <a:pt x="1111460" y="84885"/>
                  </a:lnTo>
                  <a:lnTo>
                    <a:pt x="1114843" y="84885"/>
                  </a:lnTo>
                  <a:lnTo>
                    <a:pt x="1114843" y="84885"/>
                  </a:lnTo>
                  <a:lnTo>
                    <a:pt x="1114843" y="84885"/>
                  </a:lnTo>
                  <a:lnTo>
                    <a:pt x="1114843" y="84885"/>
                  </a:lnTo>
                  <a:lnTo>
                    <a:pt x="1114843" y="84885"/>
                  </a:lnTo>
                  <a:lnTo>
                    <a:pt x="1114843" y="84885"/>
                  </a:lnTo>
                  <a:lnTo>
                    <a:pt x="1114843" y="84885"/>
                  </a:lnTo>
                  <a:lnTo>
                    <a:pt x="1114843" y="84885"/>
                  </a:lnTo>
                  <a:lnTo>
                    <a:pt x="1114843" y="84885"/>
                  </a:lnTo>
                  <a:cubicBezTo>
                    <a:pt x="1124991" y="88268"/>
                    <a:pt x="1131757" y="91651"/>
                    <a:pt x="1141905" y="95034"/>
                  </a:cubicBezTo>
                  <a:cubicBezTo>
                    <a:pt x="1148671" y="101799"/>
                    <a:pt x="1155437" y="108565"/>
                    <a:pt x="1162202" y="115331"/>
                  </a:cubicBezTo>
                  <a:cubicBezTo>
                    <a:pt x="1168968" y="122096"/>
                    <a:pt x="1172351" y="128862"/>
                    <a:pt x="1179117" y="139011"/>
                  </a:cubicBezTo>
                  <a:cubicBezTo>
                    <a:pt x="1189265" y="155925"/>
                    <a:pt x="1196031" y="172839"/>
                    <a:pt x="1199414" y="189753"/>
                  </a:cubicBezTo>
                  <a:cubicBezTo>
                    <a:pt x="1196031" y="172839"/>
                    <a:pt x="1185882" y="155925"/>
                    <a:pt x="1179117" y="139011"/>
                  </a:cubicBezTo>
                  <a:cubicBezTo>
                    <a:pt x="1175734" y="132245"/>
                    <a:pt x="1168968" y="125479"/>
                    <a:pt x="1162202" y="118714"/>
                  </a:cubicBezTo>
                  <a:cubicBezTo>
                    <a:pt x="1155437" y="115331"/>
                    <a:pt x="1148671" y="108565"/>
                    <a:pt x="1141905" y="105182"/>
                  </a:cubicBezTo>
                  <a:cubicBezTo>
                    <a:pt x="1135140" y="98417"/>
                    <a:pt x="1124991" y="95034"/>
                    <a:pt x="1118226" y="91651"/>
                  </a:cubicBezTo>
                  <a:cubicBezTo>
                    <a:pt x="1118226" y="91651"/>
                    <a:pt x="1114843" y="91651"/>
                    <a:pt x="1114843" y="91651"/>
                  </a:cubicBezTo>
                  <a:lnTo>
                    <a:pt x="1111460" y="91651"/>
                  </a:lnTo>
                  <a:lnTo>
                    <a:pt x="1104694" y="91651"/>
                  </a:lnTo>
                  <a:lnTo>
                    <a:pt x="1097928" y="88268"/>
                  </a:lnTo>
                  <a:cubicBezTo>
                    <a:pt x="1097928" y="84885"/>
                    <a:pt x="1097928" y="84885"/>
                    <a:pt x="1094545" y="84885"/>
                  </a:cubicBezTo>
                  <a:lnTo>
                    <a:pt x="1094545" y="84885"/>
                  </a:lnTo>
                  <a:lnTo>
                    <a:pt x="1094545" y="84885"/>
                  </a:lnTo>
                  <a:cubicBezTo>
                    <a:pt x="1094545" y="84885"/>
                    <a:pt x="1094545" y="84885"/>
                    <a:pt x="1094545" y="84885"/>
                  </a:cubicBezTo>
                  <a:cubicBezTo>
                    <a:pt x="1094545" y="84885"/>
                    <a:pt x="1094545" y="84885"/>
                    <a:pt x="1094545" y="84885"/>
                  </a:cubicBezTo>
                  <a:close/>
                  <a:moveTo>
                    <a:pt x="972763" y="111948"/>
                  </a:moveTo>
                  <a:cubicBezTo>
                    <a:pt x="989677" y="118714"/>
                    <a:pt x="1003209" y="125479"/>
                    <a:pt x="1020123" y="132245"/>
                  </a:cubicBezTo>
                  <a:cubicBezTo>
                    <a:pt x="1050569" y="149159"/>
                    <a:pt x="1077631" y="169456"/>
                    <a:pt x="1097928" y="199902"/>
                  </a:cubicBezTo>
                  <a:cubicBezTo>
                    <a:pt x="1101311" y="206668"/>
                    <a:pt x="1104694" y="213433"/>
                    <a:pt x="1108077" y="223582"/>
                  </a:cubicBezTo>
                  <a:cubicBezTo>
                    <a:pt x="1111460" y="230348"/>
                    <a:pt x="1114843" y="240496"/>
                    <a:pt x="1114843" y="247262"/>
                  </a:cubicBezTo>
                  <a:lnTo>
                    <a:pt x="1114843" y="250645"/>
                  </a:lnTo>
                  <a:lnTo>
                    <a:pt x="1114843" y="254028"/>
                  </a:lnTo>
                  <a:cubicBezTo>
                    <a:pt x="1114843" y="257410"/>
                    <a:pt x="1114843" y="257410"/>
                    <a:pt x="1114843" y="260793"/>
                  </a:cubicBezTo>
                  <a:cubicBezTo>
                    <a:pt x="1114843" y="264176"/>
                    <a:pt x="1114843" y="270942"/>
                    <a:pt x="1114843" y="274325"/>
                  </a:cubicBezTo>
                  <a:cubicBezTo>
                    <a:pt x="1114843" y="281090"/>
                    <a:pt x="1111460" y="291239"/>
                    <a:pt x="1108077" y="298005"/>
                  </a:cubicBezTo>
                  <a:cubicBezTo>
                    <a:pt x="1111460" y="291239"/>
                    <a:pt x="1114843" y="281090"/>
                    <a:pt x="1114843" y="274325"/>
                  </a:cubicBezTo>
                  <a:cubicBezTo>
                    <a:pt x="1114843" y="270942"/>
                    <a:pt x="1114843" y="267559"/>
                    <a:pt x="1114843" y="260793"/>
                  </a:cubicBezTo>
                  <a:cubicBezTo>
                    <a:pt x="1114843" y="257410"/>
                    <a:pt x="1114843" y="257410"/>
                    <a:pt x="1114843" y="254028"/>
                  </a:cubicBezTo>
                  <a:lnTo>
                    <a:pt x="1114843" y="250645"/>
                  </a:lnTo>
                  <a:lnTo>
                    <a:pt x="1114843" y="247262"/>
                  </a:lnTo>
                  <a:cubicBezTo>
                    <a:pt x="1114843" y="240496"/>
                    <a:pt x="1111460" y="230348"/>
                    <a:pt x="1108077" y="223582"/>
                  </a:cubicBezTo>
                  <a:cubicBezTo>
                    <a:pt x="1104694" y="216816"/>
                    <a:pt x="1101311" y="210051"/>
                    <a:pt x="1094545" y="203285"/>
                  </a:cubicBezTo>
                  <a:cubicBezTo>
                    <a:pt x="1077631" y="176222"/>
                    <a:pt x="1050569" y="152542"/>
                    <a:pt x="1020123" y="135628"/>
                  </a:cubicBezTo>
                  <a:cubicBezTo>
                    <a:pt x="1003209" y="128862"/>
                    <a:pt x="989677" y="122096"/>
                    <a:pt x="972763" y="111948"/>
                  </a:cubicBezTo>
                  <a:cubicBezTo>
                    <a:pt x="955849" y="108565"/>
                    <a:pt x="938934" y="101799"/>
                    <a:pt x="922020" y="98417"/>
                  </a:cubicBezTo>
                  <a:cubicBezTo>
                    <a:pt x="942317" y="101799"/>
                    <a:pt x="959232" y="108565"/>
                    <a:pt x="972763" y="111948"/>
                  </a:cubicBezTo>
                  <a:close/>
                  <a:moveTo>
                    <a:pt x="898340" y="118714"/>
                  </a:moveTo>
                  <a:cubicBezTo>
                    <a:pt x="918637" y="118714"/>
                    <a:pt x="938934" y="122096"/>
                    <a:pt x="959232" y="128862"/>
                  </a:cubicBezTo>
                  <a:cubicBezTo>
                    <a:pt x="979529" y="135628"/>
                    <a:pt x="999826" y="142394"/>
                    <a:pt x="1020123" y="149159"/>
                  </a:cubicBezTo>
                  <a:cubicBezTo>
                    <a:pt x="1040420" y="159308"/>
                    <a:pt x="1057334" y="169456"/>
                    <a:pt x="1070866" y="186371"/>
                  </a:cubicBezTo>
                  <a:cubicBezTo>
                    <a:pt x="1084397" y="203285"/>
                    <a:pt x="1097928" y="220199"/>
                    <a:pt x="1104694" y="240496"/>
                  </a:cubicBezTo>
                  <a:cubicBezTo>
                    <a:pt x="1108077" y="250645"/>
                    <a:pt x="1108077" y="260793"/>
                    <a:pt x="1108077" y="270942"/>
                  </a:cubicBezTo>
                  <a:cubicBezTo>
                    <a:pt x="1108077" y="281090"/>
                    <a:pt x="1101311" y="291239"/>
                    <a:pt x="1094545" y="298005"/>
                  </a:cubicBezTo>
                  <a:cubicBezTo>
                    <a:pt x="1101311" y="291239"/>
                    <a:pt x="1104694" y="281090"/>
                    <a:pt x="1108077" y="270942"/>
                  </a:cubicBezTo>
                  <a:cubicBezTo>
                    <a:pt x="1108077" y="260793"/>
                    <a:pt x="1108077" y="250645"/>
                    <a:pt x="1104694" y="240496"/>
                  </a:cubicBezTo>
                  <a:cubicBezTo>
                    <a:pt x="1104694" y="237113"/>
                    <a:pt x="1101311" y="230348"/>
                    <a:pt x="1097928" y="226965"/>
                  </a:cubicBezTo>
                  <a:lnTo>
                    <a:pt x="1094545" y="220199"/>
                  </a:lnTo>
                  <a:cubicBezTo>
                    <a:pt x="1091163" y="220199"/>
                    <a:pt x="1087780" y="216816"/>
                    <a:pt x="1087780" y="213433"/>
                  </a:cubicBezTo>
                  <a:cubicBezTo>
                    <a:pt x="1081014" y="203285"/>
                    <a:pt x="1074248" y="196519"/>
                    <a:pt x="1067483" y="189753"/>
                  </a:cubicBezTo>
                  <a:cubicBezTo>
                    <a:pt x="1053951" y="176222"/>
                    <a:pt x="1037037" y="162691"/>
                    <a:pt x="1016740" y="152542"/>
                  </a:cubicBezTo>
                  <a:cubicBezTo>
                    <a:pt x="999826" y="142394"/>
                    <a:pt x="979529" y="135628"/>
                    <a:pt x="959232" y="128862"/>
                  </a:cubicBezTo>
                  <a:cubicBezTo>
                    <a:pt x="938934" y="125479"/>
                    <a:pt x="918637" y="122096"/>
                    <a:pt x="898340" y="118714"/>
                  </a:cubicBezTo>
                  <a:cubicBezTo>
                    <a:pt x="878043" y="118714"/>
                    <a:pt x="857746" y="118714"/>
                    <a:pt x="834066" y="122096"/>
                  </a:cubicBezTo>
                  <a:cubicBezTo>
                    <a:pt x="854363" y="118714"/>
                    <a:pt x="878043" y="118714"/>
                    <a:pt x="898340" y="118714"/>
                  </a:cubicBezTo>
                  <a:close/>
                  <a:moveTo>
                    <a:pt x="769792" y="142394"/>
                  </a:moveTo>
                  <a:cubicBezTo>
                    <a:pt x="776558" y="149159"/>
                    <a:pt x="783323" y="152542"/>
                    <a:pt x="790089" y="155925"/>
                  </a:cubicBezTo>
                  <a:cubicBezTo>
                    <a:pt x="796855" y="159308"/>
                    <a:pt x="803621" y="162691"/>
                    <a:pt x="813769" y="162691"/>
                  </a:cubicBezTo>
                  <a:cubicBezTo>
                    <a:pt x="830683" y="166073"/>
                    <a:pt x="847598" y="162691"/>
                    <a:pt x="861129" y="159308"/>
                  </a:cubicBezTo>
                  <a:cubicBezTo>
                    <a:pt x="844215" y="166073"/>
                    <a:pt x="827300" y="166073"/>
                    <a:pt x="810386" y="166073"/>
                  </a:cubicBezTo>
                  <a:cubicBezTo>
                    <a:pt x="803621" y="166073"/>
                    <a:pt x="793472" y="162691"/>
                    <a:pt x="786706" y="159308"/>
                  </a:cubicBezTo>
                  <a:cubicBezTo>
                    <a:pt x="779941" y="155925"/>
                    <a:pt x="773175" y="152542"/>
                    <a:pt x="766409" y="145776"/>
                  </a:cubicBezTo>
                  <a:cubicBezTo>
                    <a:pt x="756261" y="132245"/>
                    <a:pt x="746112" y="118714"/>
                    <a:pt x="746112" y="101799"/>
                  </a:cubicBezTo>
                  <a:cubicBezTo>
                    <a:pt x="749495" y="118714"/>
                    <a:pt x="759644" y="132245"/>
                    <a:pt x="769792" y="142394"/>
                  </a:cubicBezTo>
                  <a:close/>
                  <a:moveTo>
                    <a:pt x="739346" y="91651"/>
                  </a:moveTo>
                  <a:cubicBezTo>
                    <a:pt x="739346" y="105182"/>
                    <a:pt x="742729" y="118714"/>
                    <a:pt x="749495" y="128862"/>
                  </a:cubicBezTo>
                  <a:cubicBezTo>
                    <a:pt x="752878" y="135628"/>
                    <a:pt x="756261" y="139011"/>
                    <a:pt x="759644" y="145776"/>
                  </a:cubicBezTo>
                  <a:cubicBezTo>
                    <a:pt x="763026" y="149159"/>
                    <a:pt x="766409" y="155925"/>
                    <a:pt x="773175" y="159308"/>
                  </a:cubicBezTo>
                  <a:cubicBezTo>
                    <a:pt x="783323" y="169456"/>
                    <a:pt x="793472" y="172839"/>
                    <a:pt x="807003" y="172839"/>
                  </a:cubicBezTo>
                  <a:cubicBezTo>
                    <a:pt x="793472" y="172839"/>
                    <a:pt x="779941" y="169456"/>
                    <a:pt x="769792" y="162691"/>
                  </a:cubicBezTo>
                  <a:cubicBezTo>
                    <a:pt x="763026" y="159308"/>
                    <a:pt x="759644" y="152542"/>
                    <a:pt x="756261" y="149159"/>
                  </a:cubicBezTo>
                  <a:cubicBezTo>
                    <a:pt x="752878" y="142394"/>
                    <a:pt x="749495" y="139011"/>
                    <a:pt x="746112" y="132245"/>
                  </a:cubicBezTo>
                  <a:cubicBezTo>
                    <a:pt x="735964" y="115331"/>
                    <a:pt x="735964" y="101799"/>
                    <a:pt x="739346" y="91651"/>
                  </a:cubicBezTo>
                  <a:close/>
                  <a:moveTo>
                    <a:pt x="719049" y="91651"/>
                  </a:moveTo>
                  <a:cubicBezTo>
                    <a:pt x="719049" y="88268"/>
                    <a:pt x="719049" y="84885"/>
                    <a:pt x="722432" y="81502"/>
                  </a:cubicBezTo>
                  <a:cubicBezTo>
                    <a:pt x="722432" y="78119"/>
                    <a:pt x="725815" y="74737"/>
                    <a:pt x="729198" y="71354"/>
                  </a:cubicBezTo>
                  <a:cubicBezTo>
                    <a:pt x="722432" y="78119"/>
                    <a:pt x="722432" y="84885"/>
                    <a:pt x="719049" y="91651"/>
                  </a:cubicBezTo>
                  <a:cubicBezTo>
                    <a:pt x="722432" y="98417"/>
                    <a:pt x="722432" y="105182"/>
                    <a:pt x="725815" y="111948"/>
                  </a:cubicBezTo>
                  <a:cubicBezTo>
                    <a:pt x="729198" y="125479"/>
                    <a:pt x="732581" y="139011"/>
                    <a:pt x="742729" y="152542"/>
                  </a:cubicBezTo>
                  <a:cubicBezTo>
                    <a:pt x="746112" y="159308"/>
                    <a:pt x="752878" y="162691"/>
                    <a:pt x="756261" y="169456"/>
                  </a:cubicBezTo>
                  <a:cubicBezTo>
                    <a:pt x="759644" y="172839"/>
                    <a:pt x="763026" y="172839"/>
                    <a:pt x="766409" y="176222"/>
                  </a:cubicBezTo>
                  <a:cubicBezTo>
                    <a:pt x="769792" y="179605"/>
                    <a:pt x="773175" y="179605"/>
                    <a:pt x="776558" y="179605"/>
                  </a:cubicBezTo>
                  <a:cubicBezTo>
                    <a:pt x="773175" y="179605"/>
                    <a:pt x="769792" y="176222"/>
                    <a:pt x="766409" y="176222"/>
                  </a:cubicBezTo>
                  <a:cubicBezTo>
                    <a:pt x="763026" y="176222"/>
                    <a:pt x="759644" y="172839"/>
                    <a:pt x="756261" y="169456"/>
                  </a:cubicBezTo>
                  <a:cubicBezTo>
                    <a:pt x="749495" y="166073"/>
                    <a:pt x="746112" y="159308"/>
                    <a:pt x="739346" y="152542"/>
                  </a:cubicBezTo>
                  <a:cubicBezTo>
                    <a:pt x="729198" y="142394"/>
                    <a:pt x="722432" y="128862"/>
                    <a:pt x="719049" y="111948"/>
                  </a:cubicBezTo>
                  <a:cubicBezTo>
                    <a:pt x="719049" y="108565"/>
                    <a:pt x="719049" y="98417"/>
                    <a:pt x="719049" y="91651"/>
                  </a:cubicBezTo>
                  <a:close/>
                  <a:moveTo>
                    <a:pt x="627713" y="250645"/>
                  </a:moveTo>
                  <a:cubicBezTo>
                    <a:pt x="637861" y="247262"/>
                    <a:pt x="644627" y="243879"/>
                    <a:pt x="654775" y="240496"/>
                  </a:cubicBezTo>
                  <a:cubicBezTo>
                    <a:pt x="664924" y="237113"/>
                    <a:pt x="671690" y="233730"/>
                    <a:pt x="681838" y="230348"/>
                  </a:cubicBezTo>
                  <a:cubicBezTo>
                    <a:pt x="691987" y="226965"/>
                    <a:pt x="698752" y="223582"/>
                    <a:pt x="708901" y="223582"/>
                  </a:cubicBezTo>
                  <a:cubicBezTo>
                    <a:pt x="698752" y="223582"/>
                    <a:pt x="691987" y="226965"/>
                    <a:pt x="681838" y="230348"/>
                  </a:cubicBezTo>
                  <a:cubicBezTo>
                    <a:pt x="671690" y="233730"/>
                    <a:pt x="664924" y="237113"/>
                    <a:pt x="654775" y="243879"/>
                  </a:cubicBezTo>
                  <a:cubicBezTo>
                    <a:pt x="648010" y="247262"/>
                    <a:pt x="637861" y="250645"/>
                    <a:pt x="631095" y="254028"/>
                  </a:cubicBezTo>
                  <a:cubicBezTo>
                    <a:pt x="620947" y="257410"/>
                    <a:pt x="614181" y="260793"/>
                    <a:pt x="604033" y="264176"/>
                  </a:cubicBezTo>
                  <a:cubicBezTo>
                    <a:pt x="587118" y="270942"/>
                    <a:pt x="566821" y="274325"/>
                    <a:pt x="546524" y="277707"/>
                  </a:cubicBezTo>
                  <a:cubicBezTo>
                    <a:pt x="526227" y="281090"/>
                    <a:pt x="509313" y="284473"/>
                    <a:pt x="489016" y="284473"/>
                  </a:cubicBezTo>
                  <a:cubicBezTo>
                    <a:pt x="468719" y="284473"/>
                    <a:pt x="451804" y="281090"/>
                    <a:pt x="431507" y="274325"/>
                  </a:cubicBezTo>
                  <a:cubicBezTo>
                    <a:pt x="421359" y="270942"/>
                    <a:pt x="414593" y="264176"/>
                    <a:pt x="407827" y="257410"/>
                  </a:cubicBezTo>
                  <a:cubicBezTo>
                    <a:pt x="401062" y="250645"/>
                    <a:pt x="394296" y="243879"/>
                    <a:pt x="390913" y="233730"/>
                  </a:cubicBezTo>
                  <a:cubicBezTo>
                    <a:pt x="394296" y="243879"/>
                    <a:pt x="401062" y="250645"/>
                    <a:pt x="407827" y="257410"/>
                  </a:cubicBezTo>
                  <a:cubicBezTo>
                    <a:pt x="414593" y="264176"/>
                    <a:pt x="421359" y="270942"/>
                    <a:pt x="431507" y="274325"/>
                  </a:cubicBezTo>
                  <a:cubicBezTo>
                    <a:pt x="448421" y="281090"/>
                    <a:pt x="468719" y="284473"/>
                    <a:pt x="485633" y="284473"/>
                  </a:cubicBezTo>
                  <a:cubicBezTo>
                    <a:pt x="505930" y="284473"/>
                    <a:pt x="522844" y="281090"/>
                    <a:pt x="543141" y="277707"/>
                  </a:cubicBezTo>
                  <a:cubicBezTo>
                    <a:pt x="563438" y="274325"/>
                    <a:pt x="580353" y="267559"/>
                    <a:pt x="597267" y="264176"/>
                  </a:cubicBezTo>
                  <a:cubicBezTo>
                    <a:pt x="610798" y="257410"/>
                    <a:pt x="620947" y="254028"/>
                    <a:pt x="627713" y="250645"/>
                  </a:cubicBezTo>
                  <a:close/>
                  <a:moveTo>
                    <a:pt x="532993" y="189753"/>
                  </a:moveTo>
                  <a:cubicBezTo>
                    <a:pt x="505930" y="189753"/>
                    <a:pt x="482250" y="189753"/>
                    <a:pt x="455187" y="182988"/>
                  </a:cubicBezTo>
                  <a:cubicBezTo>
                    <a:pt x="448421" y="182988"/>
                    <a:pt x="441656" y="179605"/>
                    <a:pt x="434890" y="176222"/>
                  </a:cubicBezTo>
                  <a:cubicBezTo>
                    <a:pt x="428124" y="172839"/>
                    <a:pt x="421359" y="172839"/>
                    <a:pt x="417976" y="169456"/>
                  </a:cubicBezTo>
                  <a:cubicBezTo>
                    <a:pt x="407827" y="162691"/>
                    <a:pt x="394296" y="155925"/>
                    <a:pt x="387530" y="145776"/>
                  </a:cubicBezTo>
                  <a:cubicBezTo>
                    <a:pt x="397679" y="155925"/>
                    <a:pt x="407827" y="162691"/>
                    <a:pt x="421359" y="166073"/>
                  </a:cubicBezTo>
                  <a:cubicBezTo>
                    <a:pt x="428124" y="169456"/>
                    <a:pt x="434890" y="169456"/>
                    <a:pt x="438273" y="172839"/>
                  </a:cubicBezTo>
                  <a:cubicBezTo>
                    <a:pt x="445039" y="172839"/>
                    <a:pt x="451804" y="176222"/>
                    <a:pt x="458570" y="176222"/>
                  </a:cubicBezTo>
                  <a:cubicBezTo>
                    <a:pt x="478867" y="186371"/>
                    <a:pt x="505930" y="186371"/>
                    <a:pt x="532993" y="189753"/>
                  </a:cubicBezTo>
                  <a:cubicBezTo>
                    <a:pt x="560056" y="189753"/>
                    <a:pt x="583735" y="193136"/>
                    <a:pt x="610798" y="199902"/>
                  </a:cubicBezTo>
                  <a:cubicBezTo>
                    <a:pt x="583735" y="193136"/>
                    <a:pt x="556673" y="193136"/>
                    <a:pt x="532993" y="189753"/>
                  </a:cubicBezTo>
                  <a:close/>
                  <a:moveTo>
                    <a:pt x="593884" y="105182"/>
                  </a:moveTo>
                  <a:cubicBezTo>
                    <a:pt x="576970" y="111948"/>
                    <a:pt x="556673" y="122096"/>
                    <a:pt x="539758" y="128862"/>
                  </a:cubicBezTo>
                  <a:cubicBezTo>
                    <a:pt x="522844" y="135628"/>
                    <a:pt x="502547" y="142394"/>
                    <a:pt x="482250" y="145776"/>
                  </a:cubicBezTo>
                  <a:cubicBezTo>
                    <a:pt x="468719" y="145776"/>
                    <a:pt x="455187" y="145776"/>
                    <a:pt x="441656" y="145776"/>
                  </a:cubicBezTo>
                  <a:lnTo>
                    <a:pt x="441656" y="145776"/>
                  </a:lnTo>
                  <a:lnTo>
                    <a:pt x="441656" y="145776"/>
                  </a:lnTo>
                  <a:cubicBezTo>
                    <a:pt x="438273" y="145776"/>
                    <a:pt x="434890" y="145776"/>
                    <a:pt x="431507" y="145776"/>
                  </a:cubicBezTo>
                  <a:cubicBezTo>
                    <a:pt x="431507" y="145776"/>
                    <a:pt x="428124" y="145776"/>
                    <a:pt x="428124" y="145776"/>
                  </a:cubicBezTo>
                  <a:cubicBezTo>
                    <a:pt x="428124" y="145776"/>
                    <a:pt x="428124" y="145776"/>
                    <a:pt x="424742" y="145776"/>
                  </a:cubicBezTo>
                  <a:cubicBezTo>
                    <a:pt x="424742" y="145776"/>
                    <a:pt x="424742" y="145776"/>
                    <a:pt x="424742" y="145776"/>
                  </a:cubicBezTo>
                  <a:cubicBezTo>
                    <a:pt x="424742" y="145776"/>
                    <a:pt x="424742" y="145776"/>
                    <a:pt x="424742" y="145776"/>
                  </a:cubicBezTo>
                  <a:cubicBezTo>
                    <a:pt x="424742" y="145776"/>
                    <a:pt x="424742" y="145776"/>
                    <a:pt x="424742" y="145776"/>
                  </a:cubicBezTo>
                  <a:cubicBezTo>
                    <a:pt x="424742" y="145776"/>
                    <a:pt x="424742" y="145776"/>
                    <a:pt x="424742" y="145776"/>
                  </a:cubicBezTo>
                  <a:cubicBezTo>
                    <a:pt x="424742" y="145776"/>
                    <a:pt x="424742" y="145776"/>
                    <a:pt x="428124" y="145776"/>
                  </a:cubicBezTo>
                  <a:cubicBezTo>
                    <a:pt x="428124" y="145776"/>
                    <a:pt x="431507" y="145776"/>
                    <a:pt x="431507" y="145776"/>
                  </a:cubicBezTo>
                  <a:cubicBezTo>
                    <a:pt x="434890" y="145776"/>
                    <a:pt x="438273" y="145776"/>
                    <a:pt x="441656" y="145776"/>
                  </a:cubicBezTo>
                  <a:lnTo>
                    <a:pt x="441656" y="145776"/>
                  </a:lnTo>
                  <a:cubicBezTo>
                    <a:pt x="455187" y="145776"/>
                    <a:pt x="468719" y="145776"/>
                    <a:pt x="482250" y="142394"/>
                  </a:cubicBezTo>
                  <a:cubicBezTo>
                    <a:pt x="502547" y="139011"/>
                    <a:pt x="519461" y="135628"/>
                    <a:pt x="539758" y="128862"/>
                  </a:cubicBezTo>
                  <a:cubicBezTo>
                    <a:pt x="556673" y="118714"/>
                    <a:pt x="573587" y="111948"/>
                    <a:pt x="593884" y="105182"/>
                  </a:cubicBezTo>
                  <a:close/>
                  <a:moveTo>
                    <a:pt x="333405" y="118714"/>
                  </a:moveTo>
                  <a:cubicBezTo>
                    <a:pt x="333405" y="115331"/>
                    <a:pt x="333405" y="115331"/>
                    <a:pt x="336787" y="111948"/>
                  </a:cubicBezTo>
                  <a:cubicBezTo>
                    <a:pt x="336787" y="111948"/>
                    <a:pt x="340170" y="108565"/>
                    <a:pt x="340170" y="108565"/>
                  </a:cubicBezTo>
                  <a:lnTo>
                    <a:pt x="343553" y="108565"/>
                  </a:lnTo>
                  <a:cubicBezTo>
                    <a:pt x="343553" y="108565"/>
                    <a:pt x="343553" y="108565"/>
                    <a:pt x="346936" y="108565"/>
                  </a:cubicBezTo>
                  <a:cubicBezTo>
                    <a:pt x="346936" y="108565"/>
                    <a:pt x="350319" y="108565"/>
                    <a:pt x="350319" y="108565"/>
                  </a:cubicBezTo>
                  <a:lnTo>
                    <a:pt x="353702" y="108565"/>
                  </a:lnTo>
                  <a:cubicBezTo>
                    <a:pt x="353702" y="108565"/>
                    <a:pt x="357085" y="108565"/>
                    <a:pt x="357085" y="108565"/>
                  </a:cubicBezTo>
                  <a:lnTo>
                    <a:pt x="360467" y="108565"/>
                  </a:lnTo>
                  <a:cubicBezTo>
                    <a:pt x="363850" y="108565"/>
                    <a:pt x="363850" y="108565"/>
                    <a:pt x="367233" y="108565"/>
                  </a:cubicBezTo>
                  <a:cubicBezTo>
                    <a:pt x="390913" y="111948"/>
                    <a:pt x="407827" y="125479"/>
                    <a:pt x="428124" y="128862"/>
                  </a:cubicBezTo>
                  <a:lnTo>
                    <a:pt x="428124" y="128862"/>
                  </a:lnTo>
                  <a:cubicBezTo>
                    <a:pt x="445039" y="132245"/>
                    <a:pt x="465336" y="135628"/>
                    <a:pt x="482250" y="132245"/>
                  </a:cubicBezTo>
                  <a:cubicBezTo>
                    <a:pt x="499164" y="132245"/>
                    <a:pt x="519461" y="125479"/>
                    <a:pt x="536376" y="118714"/>
                  </a:cubicBezTo>
                  <a:cubicBezTo>
                    <a:pt x="519461" y="125479"/>
                    <a:pt x="502547" y="132245"/>
                    <a:pt x="482250" y="132245"/>
                  </a:cubicBezTo>
                  <a:cubicBezTo>
                    <a:pt x="465336" y="135628"/>
                    <a:pt x="445039" y="132245"/>
                    <a:pt x="428124" y="128862"/>
                  </a:cubicBezTo>
                  <a:cubicBezTo>
                    <a:pt x="421359" y="128862"/>
                    <a:pt x="417976" y="125479"/>
                    <a:pt x="411210" y="125479"/>
                  </a:cubicBezTo>
                  <a:lnTo>
                    <a:pt x="390913" y="115331"/>
                  </a:lnTo>
                  <a:cubicBezTo>
                    <a:pt x="387530" y="115331"/>
                    <a:pt x="380764" y="111948"/>
                    <a:pt x="377382" y="111948"/>
                  </a:cubicBezTo>
                  <a:cubicBezTo>
                    <a:pt x="373999" y="111948"/>
                    <a:pt x="367233" y="108565"/>
                    <a:pt x="360467" y="108565"/>
                  </a:cubicBezTo>
                  <a:cubicBezTo>
                    <a:pt x="357085" y="108565"/>
                    <a:pt x="353702" y="108565"/>
                    <a:pt x="350319" y="108565"/>
                  </a:cubicBezTo>
                  <a:lnTo>
                    <a:pt x="346936" y="108565"/>
                  </a:lnTo>
                  <a:cubicBezTo>
                    <a:pt x="346936" y="108565"/>
                    <a:pt x="346936" y="108565"/>
                    <a:pt x="343553" y="108565"/>
                  </a:cubicBezTo>
                  <a:cubicBezTo>
                    <a:pt x="343553" y="108565"/>
                    <a:pt x="343553" y="108565"/>
                    <a:pt x="340170" y="108565"/>
                  </a:cubicBezTo>
                  <a:lnTo>
                    <a:pt x="343553" y="115331"/>
                  </a:lnTo>
                  <a:cubicBezTo>
                    <a:pt x="343553" y="115331"/>
                    <a:pt x="340170" y="118714"/>
                    <a:pt x="340170" y="118714"/>
                  </a:cubicBezTo>
                  <a:cubicBezTo>
                    <a:pt x="336787" y="118714"/>
                    <a:pt x="336787" y="118714"/>
                    <a:pt x="333405" y="118714"/>
                  </a:cubicBezTo>
                  <a:cubicBezTo>
                    <a:pt x="336787" y="122096"/>
                    <a:pt x="333405" y="125479"/>
                    <a:pt x="333405" y="128862"/>
                  </a:cubicBezTo>
                  <a:cubicBezTo>
                    <a:pt x="333405" y="135628"/>
                    <a:pt x="333405" y="142394"/>
                    <a:pt x="336787" y="149159"/>
                  </a:cubicBezTo>
                  <a:cubicBezTo>
                    <a:pt x="340170" y="155925"/>
                    <a:pt x="340170" y="162691"/>
                    <a:pt x="346936" y="169456"/>
                  </a:cubicBezTo>
                  <a:cubicBezTo>
                    <a:pt x="343553" y="162691"/>
                    <a:pt x="340170" y="155925"/>
                    <a:pt x="336787" y="149159"/>
                  </a:cubicBezTo>
                  <a:cubicBezTo>
                    <a:pt x="333405" y="142394"/>
                    <a:pt x="333405" y="135628"/>
                    <a:pt x="333405" y="125479"/>
                  </a:cubicBezTo>
                  <a:cubicBezTo>
                    <a:pt x="330022" y="128862"/>
                    <a:pt x="333405" y="125479"/>
                    <a:pt x="333405" y="118714"/>
                  </a:cubicBezTo>
                  <a:close/>
                  <a:moveTo>
                    <a:pt x="286045" y="226965"/>
                  </a:moveTo>
                  <a:cubicBezTo>
                    <a:pt x="289428" y="230348"/>
                    <a:pt x="292810" y="233730"/>
                    <a:pt x="292810" y="237113"/>
                  </a:cubicBezTo>
                  <a:cubicBezTo>
                    <a:pt x="296193" y="243879"/>
                    <a:pt x="299576" y="250645"/>
                    <a:pt x="302959" y="260793"/>
                  </a:cubicBezTo>
                  <a:cubicBezTo>
                    <a:pt x="309725" y="277707"/>
                    <a:pt x="316490" y="291239"/>
                    <a:pt x="326639" y="301387"/>
                  </a:cubicBezTo>
                  <a:cubicBezTo>
                    <a:pt x="333405" y="308153"/>
                    <a:pt x="340170" y="311536"/>
                    <a:pt x="346936" y="314919"/>
                  </a:cubicBezTo>
                  <a:cubicBezTo>
                    <a:pt x="353702" y="318302"/>
                    <a:pt x="363850" y="318302"/>
                    <a:pt x="370616" y="318302"/>
                  </a:cubicBezTo>
                  <a:cubicBezTo>
                    <a:pt x="363850" y="318302"/>
                    <a:pt x="353702" y="318302"/>
                    <a:pt x="346936" y="318302"/>
                  </a:cubicBezTo>
                  <a:cubicBezTo>
                    <a:pt x="340170" y="314919"/>
                    <a:pt x="330022" y="311536"/>
                    <a:pt x="323256" y="308153"/>
                  </a:cubicBezTo>
                  <a:cubicBezTo>
                    <a:pt x="316490" y="301387"/>
                    <a:pt x="313108" y="294622"/>
                    <a:pt x="306342" y="287856"/>
                  </a:cubicBezTo>
                  <a:cubicBezTo>
                    <a:pt x="302959" y="281090"/>
                    <a:pt x="299576" y="274325"/>
                    <a:pt x="296193" y="264176"/>
                  </a:cubicBezTo>
                  <a:cubicBezTo>
                    <a:pt x="292810" y="257410"/>
                    <a:pt x="289428" y="247262"/>
                    <a:pt x="286045" y="240496"/>
                  </a:cubicBezTo>
                  <a:cubicBezTo>
                    <a:pt x="289428" y="237113"/>
                    <a:pt x="289428" y="233730"/>
                    <a:pt x="286045" y="226965"/>
                  </a:cubicBezTo>
                  <a:cubicBezTo>
                    <a:pt x="282662" y="223582"/>
                    <a:pt x="279279" y="223582"/>
                    <a:pt x="275896" y="220199"/>
                  </a:cubicBezTo>
                  <a:cubicBezTo>
                    <a:pt x="279279" y="223582"/>
                    <a:pt x="282662" y="226965"/>
                    <a:pt x="286045" y="226965"/>
                  </a:cubicBezTo>
                  <a:close/>
                  <a:moveTo>
                    <a:pt x="269131" y="226965"/>
                  </a:moveTo>
                  <a:cubicBezTo>
                    <a:pt x="272513" y="230348"/>
                    <a:pt x="275896" y="233730"/>
                    <a:pt x="275896" y="237113"/>
                  </a:cubicBezTo>
                  <a:cubicBezTo>
                    <a:pt x="282662" y="254028"/>
                    <a:pt x="286045" y="270942"/>
                    <a:pt x="289428" y="287856"/>
                  </a:cubicBezTo>
                  <a:cubicBezTo>
                    <a:pt x="282662" y="270942"/>
                    <a:pt x="275896" y="254028"/>
                    <a:pt x="269131" y="240496"/>
                  </a:cubicBezTo>
                  <a:cubicBezTo>
                    <a:pt x="269131" y="237113"/>
                    <a:pt x="269131" y="230348"/>
                    <a:pt x="269131" y="226965"/>
                  </a:cubicBezTo>
                  <a:cubicBezTo>
                    <a:pt x="265748" y="223582"/>
                    <a:pt x="262365" y="220199"/>
                    <a:pt x="262365" y="216816"/>
                  </a:cubicBezTo>
                  <a:cubicBezTo>
                    <a:pt x="265748" y="216816"/>
                    <a:pt x="269131" y="223582"/>
                    <a:pt x="269131" y="226965"/>
                  </a:cubicBezTo>
                  <a:close/>
                  <a:moveTo>
                    <a:pt x="245451" y="199902"/>
                  </a:moveTo>
                  <a:cubicBezTo>
                    <a:pt x="245451" y="199902"/>
                    <a:pt x="245451" y="203285"/>
                    <a:pt x="245451" y="199902"/>
                  </a:cubicBezTo>
                  <a:cubicBezTo>
                    <a:pt x="245451" y="203285"/>
                    <a:pt x="245451" y="199902"/>
                    <a:pt x="245451" y="199902"/>
                  </a:cubicBezTo>
                  <a:cubicBezTo>
                    <a:pt x="245451" y="199902"/>
                    <a:pt x="245451" y="203285"/>
                    <a:pt x="245451" y="199902"/>
                  </a:cubicBezTo>
                  <a:cubicBezTo>
                    <a:pt x="245451" y="203285"/>
                    <a:pt x="245451" y="203285"/>
                    <a:pt x="245451" y="199902"/>
                  </a:cubicBezTo>
                  <a:lnTo>
                    <a:pt x="248833" y="206668"/>
                  </a:lnTo>
                  <a:lnTo>
                    <a:pt x="252216" y="213433"/>
                  </a:lnTo>
                  <a:lnTo>
                    <a:pt x="258982" y="226965"/>
                  </a:lnTo>
                  <a:cubicBezTo>
                    <a:pt x="262365" y="237113"/>
                    <a:pt x="265748" y="243879"/>
                    <a:pt x="269131" y="254028"/>
                  </a:cubicBezTo>
                  <a:cubicBezTo>
                    <a:pt x="272513" y="264176"/>
                    <a:pt x="275896" y="274325"/>
                    <a:pt x="275896" y="281090"/>
                  </a:cubicBezTo>
                  <a:cubicBezTo>
                    <a:pt x="272513" y="270942"/>
                    <a:pt x="269131" y="264176"/>
                    <a:pt x="265748" y="254028"/>
                  </a:cubicBezTo>
                  <a:cubicBezTo>
                    <a:pt x="262365" y="243879"/>
                    <a:pt x="255599" y="237113"/>
                    <a:pt x="252216" y="226965"/>
                  </a:cubicBezTo>
                  <a:lnTo>
                    <a:pt x="245451" y="213433"/>
                  </a:lnTo>
                  <a:lnTo>
                    <a:pt x="242068" y="206668"/>
                  </a:lnTo>
                  <a:lnTo>
                    <a:pt x="245451" y="199902"/>
                  </a:lnTo>
                  <a:cubicBezTo>
                    <a:pt x="245451" y="203285"/>
                    <a:pt x="245451" y="203285"/>
                    <a:pt x="245451" y="199902"/>
                  </a:cubicBezTo>
                  <a:cubicBezTo>
                    <a:pt x="245451" y="203285"/>
                    <a:pt x="245451" y="199902"/>
                    <a:pt x="245451" y="199902"/>
                  </a:cubicBezTo>
                  <a:close/>
                  <a:moveTo>
                    <a:pt x="218388" y="172839"/>
                  </a:moveTo>
                  <a:cubicBezTo>
                    <a:pt x="218388" y="172839"/>
                    <a:pt x="218388" y="176222"/>
                    <a:pt x="218388" y="172839"/>
                  </a:cubicBezTo>
                  <a:cubicBezTo>
                    <a:pt x="221771" y="176222"/>
                    <a:pt x="221771" y="176222"/>
                    <a:pt x="225154" y="179605"/>
                  </a:cubicBezTo>
                  <a:cubicBezTo>
                    <a:pt x="225154" y="182988"/>
                    <a:pt x="228536" y="182988"/>
                    <a:pt x="228536" y="186371"/>
                  </a:cubicBezTo>
                  <a:cubicBezTo>
                    <a:pt x="231919" y="193136"/>
                    <a:pt x="235302" y="199902"/>
                    <a:pt x="238685" y="203285"/>
                  </a:cubicBezTo>
                  <a:cubicBezTo>
                    <a:pt x="245451" y="216816"/>
                    <a:pt x="248833" y="230348"/>
                    <a:pt x="255599" y="243879"/>
                  </a:cubicBezTo>
                  <a:cubicBezTo>
                    <a:pt x="258982" y="250645"/>
                    <a:pt x="258982" y="257410"/>
                    <a:pt x="262365" y="264176"/>
                  </a:cubicBezTo>
                  <a:cubicBezTo>
                    <a:pt x="262365" y="270942"/>
                    <a:pt x="265748" y="277707"/>
                    <a:pt x="265748" y="284473"/>
                  </a:cubicBezTo>
                  <a:cubicBezTo>
                    <a:pt x="265748" y="277707"/>
                    <a:pt x="262365" y="270942"/>
                    <a:pt x="262365" y="264176"/>
                  </a:cubicBezTo>
                  <a:cubicBezTo>
                    <a:pt x="258982" y="257410"/>
                    <a:pt x="258982" y="250645"/>
                    <a:pt x="255599" y="243879"/>
                  </a:cubicBezTo>
                  <a:cubicBezTo>
                    <a:pt x="248833" y="230348"/>
                    <a:pt x="245451" y="216816"/>
                    <a:pt x="238685" y="206668"/>
                  </a:cubicBezTo>
                  <a:cubicBezTo>
                    <a:pt x="235302" y="199902"/>
                    <a:pt x="231919" y="193136"/>
                    <a:pt x="228536" y="186371"/>
                  </a:cubicBezTo>
                  <a:cubicBezTo>
                    <a:pt x="228536" y="182988"/>
                    <a:pt x="225154" y="179605"/>
                    <a:pt x="221771" y="176222"/>
                  </a:cubicBezTo>
                  <a:cubicBezTo>
                    <a:pt x="221771" y="179605"/>
                    <a:pt x="218388" y="176222"/>
                    <a:pt x="218388" y="172839"/>
                  </a:cubicBezTo>
                  <a:cubicBezTo>
                    <a:pt x="218388" y="176222"/>
                    <a:pt x="218388" y="172839"/>
                    <a:pt x="218388" y="172839"/>
                  </a:cubicBezTo>
                  <a:cubicBezTo>
                    <a:pt x="215005" y="172839"/>
                    <a:pt x="215005" y="172839"/>
                    <a:pt x="218388" y="172839"/>
                  </a:cubicBezTo>
                  <a:cubicBezTo>
                    <a:pt x="215005" y="172839"/>
                    <a:pt x="215005" y="172839"/>
                    <a:pt x="218388" y="172839"/>
                  </a:cubicBezTo>
                  <a:close/>
                  <a:moveTo>
                    <a:pt x="140582" y="328450"/>
                  </a:moveTo>
                  <a:cubicBezTo>
                    <a:pt x="147348" y="331833"/>
                    <a:pt x="150731" y="335216"/>
                    <a:pt x="157497" y="338599"/>
                  </a:cubicBezTo>
                  <a:cubicBezTo>
                    <a:pt x="167645" y="345364"/>
                    <a:pt x="181177" y="352130"/>
                    <a:pt x="194708" y="355513"/>
                  </a:cubicBezTo>
                  <a:cubicBezTo>
                    <a:pt x="208239" y="362279"/>
                    <a:pt x="218388" y="369044"/>
                    <a:pt x="231919" y="375810"/>
                  </a:cubicBezTo>
                  <a:cubicBezTo>
                    <a:pt x="221771" y="369044"/>
                    <a:pt x="208239" y="362279"/>
                    <a:pt x="194708" y="358896"/>
                  </a:cubicBezTo>
                  <a:cubicBezTo>
                    <a:pt x="181177" y="355513"/>
                    <a:pt x="167645" y="348747"/>
                    <a:pt x="157497" y="341982"/>
                  </a:cubicBezTo>
                  <a:cubicBezTo>
                    <a:pt x="150731" y="341982"/>
                    <a:pt x="143965" y="335216"/>
                    <a:pt x="140582" y="328450"/>
                  </a:cubicBezTo>
                  <a:cubicBezTo>
                    <a:pt x="133817" y="325067"/>
                    <a:pt x="130434" y="321685"/>
                    <a:pt x="127051" y="314919"/>
                  </a:cubicBezTo>
                  <a:cubicBezTo>
                    <a:pt x="130434" y="321685"/>
                    <a:pt x="137200" y="325067"/>
                    <a:pt x="140582" y="328450"/>
                  </a:cubicBezTo>
                  <a:close/>
                  <a:moveTo>
                    <a:pt x="113520" y="314919"/>
                  </a:moveTo>
                  <a:cubicBezTo>
                    <a:pt x="113520" y="314919"/>
                    <a:pt x="113520" y="314919"/>
                    <a:pt x="113520" y="314919"/>
                  </a:cubicBezTo>
                  <a:cubicBezTo>
                    <a:pt x="113520" y="311536"/>
                    <a:pt x="113520" y="311536"/>
                    <a:pt x="113520" y="314919"/>
                  </a:cubicBezTo>
                  <a:cubicBezTo>
                    <a:pt x="113520" y="311536"/>
                    <a:pt x="113520" y="311536"/>
                    <a:pt x="113520" y="314919"/>
                  </a:cubicBezTo>
                  <a:cubicBezTo>
                    <a:pt x="116902" y="314919"/>
                    <a:pt x="116902" y="314919"/>
                    <a:pt x="116902" y="314919"/>
                  </a:cubicBezTo>
                  <a:cubicBezTo>
                    <a:pt x="116902" y="314919"/>
                    <a:pt x="113520" y="314919"/>
                    <a:pt x="113520" y="314919"/>
                  </a:cubicBezTo>
                  <a:lnTo>
                    <a:pt x="113520" y="314919"/>
                  </a:lnTo>
                  <a:cubicBezTo>
                    <a:pt x="113520" y="314919"/>
                    <a:pt x="113520" y="314919"/>
                    <a:pt x="113520" y="314919"/>
                  </a:cubicBezTo>
                  <a:cubicBezTo>
                    <a:pt x="116902" y="318302"/>
                    <a:pt x="123668" y="321685"/>
                    <a:pt x="127051" y="325067"/>
                  </a:cubicBezTo>
                  <a:cubicBezTo>
                    <a:pt x="137200" y="335216"/>
                    <a:pt x="147348" y="341982"/>
                    <a:pt x="157497" y="348747"/>
                  </a:cubicBezTo>
                  <a:cubicBezTo>
                    <a:pt x="143965" y="341982"/>
                    <a:pt x="133817" y="335216"/>
                    <a:pt x="120285" y="328450"/>
                  </a:cubicBezTo>
                  <a:cubicBezTo>
                    <a:pt x="116902" y="325067"/>
                    <a:pt x="113520" y="318302"/>
                    <a:pt x="113520" y="314919"/>
                  </a:cubicBezTo>
                  <a:lnTo>
                    <a:pt x="113520" y="314919"/>
                  </a:lnTo>
                  <a:lnTo>
                    <a:pt x="113520" y="314919"/>
                  </a:lnTo>
                  <a:close/>
                  <a:moveTo>
                    <a:pt x="99988" y="311536"/>
                  </a:moveTo>
                  <a:lnTo>
                    <a:pt x="99988" y="311536"/>
                  </a:lnTo>
                  <a:lnTo>
                    <a:pt x="99988" y="311536"/>
                  </a:lnTo>
                  <a:lnTo>
                    <a:pt x="99988" y="311536"/>
                  </a:lnTo>
                  <a:cubicBezTo>
                    <a:pt x="103371" y="314919"/>
                    <a:pt x="106754" y="314919"/>
                    <a:pt x="110137" y="318302"/>
                  </a:cubicBezTo>
                  <a:cubicBezTo>
                    <a:pt x="116902" y="328450"/>
                    <a:pt x="130434" y="338599"/>
                    <a:pt x="140582" y="348747"/>
                  </a:cubicBezTo>
                  <a:cubicBezTo>
                    <a:pt x="127051" y="341982"/>
                    <a:pt x="113520" y="335216"/>
                    <a:pt x="103371" y="321685"/>
                  </a:cubicBezTo>
                  <a:cubicBezTo>
                    <a:pt x="103371" y="318302"/>
                    <a:pt x="99988" y="314919"/>
                    <a:pt x="99988" y="311536"/>
                  </a:cubicBezTo>
                  <a:close/>
                  <a:moveTo>
                    <a:pt x="96605" y="426553"/>
                  </a:moveTo>
                  <a:cubicBezTo>
                    <a:pt x="99988" y="429936"/>
                    <a:pt x="103371" y="433318"/>
                    <a:pt x="110137" y="436701"/>
                  </a:cubicBezTo>
                  <a:cubicBezTo>
                    <a:pt x="116902" y="443467"/>
                    <a:pt x="127051" y="453616"/>
                    <a:pt x="137200" y="460381"/>
                  </a:cubicBezTo>
                  <a:cubicBezTo>
                    <a:pt x="147348" y="467147"/>
                    <a:pt x="157497" y="473913"/>
                    <a:pt x="167645" y="480678"/>
                  </a:cubicBezTo>
                  <a:cubicBezTo>
                    <a:pt x="157497" y="477296"/>
                    <a:pt x="147348" y="470530"/>
                    <a:pt x="137200" y="463764"/>
                  </a:cubicBezTo>
                  <a:cubicBezTo>
                    <a:pt x="127051" y="456998"/>
                    <a:pt x="116902" y="450233"/>
                    <a:pt x="110137" y="443467"/>
                  </a:cubicBezTo>
                  <a:cubicBezTo>
                    <a:pt x="99988" y="436701"/>
                    <a:pt x="96605" y="433318"/>
                    <a:pt x="96605" y="426553"/>
                  </a:cubicBezTo>
                  <a:cubicBezTo>
                    <a:pt x="89840" y="423170"/>
                    <a:pt x="89840" y="416404"/>
                    <a:pt x="89840" y="413021"/>
                  </a:cubicBezTo>
                  <a:cubicBezTo>
                    <a:pt x="89840" y="416404"/>
                    <a:pt x="93222" y="419787"/>
                    <a:pt x="96605" y="426553"/>
                  </a:cubicBezTo>
                  <a:close/>
                </a:path>
              </a:pathLst>
            </a:custGeom>
            <a:grpFill/>
            <a:ln w="33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3C424B0F-8EC1-42BF-C298-BC9CAEE9A55B}"/>
                </a:ext>
              </a:extLst>
            </p:cNvPr>
            <p:cNvSpPr/>
            <p:nvPr/>
          </p:nvSpPr>
          <p:spPr>
            <a:xfrm>
              <a:off x="15217688" y="1334750"/>
              <a:ext cx="108251" cy="27062"/>
            </a:xfrm>
            <a:custGeom>
              <a:avLst/>
              <a:gdLst>
                <a:gd name="connsiteX0" fmla="*/ 60891 w 108251"/>
                <a:gd name="connsiteY0" fmla="*/ 20297 h 27062"/>
                <a:gd name="connsiteX1" fmla="*/ 33828 w 108251"/>
                <a:gd name="connsiteY1" fmla="*/ 23680 h 27062"/>
                <a:gd name="connsiteX2" fmla="*/ 20297 w 108251"/>
                <a:gd name="connsiteY2" fmla="*/ 20297 h 27062"/>
                <a:gd name="connsiteX3" fmla="*/ 6766 w 108251"/>
                <a:gd name="connsiteY3" fmla="*/ 13531 h 27062"/>
                <a:gd name="connsiteX4" fmla="*/ 0 w 108251"/>
                <a:gd name="connsiteY4" fmla="*/ 3383 h 27062"/>
                <a:gd name="connsiteX5" fmla="*/ 0 w 108251"/>
                <a:gd name="connsiteY5" fmla="*/ 13531 h 27062"/>
                <a:gd name="connsiteX6" fmla="*/ 6766 w 108251"/>
                <a:gd name="connsiteY6" fmla="*/ 20297 h 27062"/>
                <a:gd name="connsiteX7" fmla="*/ 27063 w 108251"/>
                <a:gd name="connsiteY7" fmla="*/ 27063 h 27062"/>
                <a:gd name="connsiteX8" fmla="*/ 50743 w 108251"/>
                <a:gd name="connsiteY8" fmla="*/ 27063 h 27062"/>
                <a:gd name="connsiteX9" fmla="*/ 71040 w 108251"/>
                <a:gd name="connsiteY9" fmla="*/ 20297 h 27062"/>
                <a:gd name="connsiteX10" fmla="*/ 108251 w 108251"/>
                <a:gd name="connsiteY10" fmla="*/ 0 h 27062"/>
                <a:gd name="connsiteX11" fmla="*/ 84571 w 108251"/>
                <a:gd name="connsiteY11" fmla="*/ 10149 h 27062"/>
                <a:gd name="connsiteX12" fmla="*/ 60891 w 108251"/>
                <a:gd name="connsiteY12" fmla="*/ 20297 h 27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8251" h="27062">
                  <a:moveTo>
                    <a:pt x="60891" y="20297"/>
                  </a:moveTo>
                  <a:cubicBezTo>
                    <a:pt x="50743" y="20297"/>
                    <a:pt x="43977" y="23680"/>
                    <a:pt x="33828" y="23680"/>
                  </a:cubicBezTo>
                  <a:cubicBezTo>
                    <a:pt x="30446" y="23680"/>
                    <a:pt x="23680" y="23680"/>
                    <a:pt x="20297" y="20297"/>
                  </a:cubicBezTo>
                  <a:cubicBezTo>
                    <a:pt x="16914" y="20297"/>
                    <a:pt x="10149" y="16914"/>
                    <a:pt x="6766" y="13531"/>
                  </a:cubicBezTo>
                  <a:cubicBezTo>
                    <a:pt x="3383" y="10149"/>
                    <a:pt x="3383" y="6766"/>
                    <a:pt x="0" y="3383"/>
                  </a:cubicBezTo>
                  <a:cubicBezTo>
                    <a:pt x="0" y="10149"/>
                    <a:pt x="0" y="13531"/>
                    <a:pt x="0" y="13531"/>
                  </a:cubicBezTo>
                  <a:cubicBezTo>
                    <a:pt x="0" y="16914"/>
                    <a:pt x="3383" y="20297"/>
                    <a:pt x="6766" y="20297"/>
                  </a:cubicBezTo>
                  <a:cubicBezTo>
                    <a:pt x="13531" y="23680"/>
                    <a:pt x="20297" y="27063"/>
                    <a:pt x="27063" y="27063"/>
                  </a:cubicBezTo>
                  <a:cubicBezTo>
                    <a:pt x="33828" y="27063"/>
                    <a:pt x="40594" y="27063"/>
                    <a:pt x="50743" y="27063"/>
                  </a:cubicBezTo>
                  <a:cubicBezTo>
                    <a:pt x="57508" y="27063"/>
                    <a:pt x="64274" y="23680"/>
                    <a:pt x="71040" y="20297"/>
                  </a:cubicBezTo>
                  <a:cubicBezTo>
                    <a:pt x="84571" y="16914"/>
                    <a:pt x="94720" y="10149"/>
                    <a:pt x="108251" y="0"/>
                  </a:cubicBezTo>
                  <a:cubicBezTo>
                    <a:pt x="101485" y="3383"/>
                    <a:pt x="94720" y="6766"/>
                    <a:pt x="84571" y="10149"/>
                  </a:cubicBezTo>
                  <a:cubicBezTo>
                    <a:pt x="77805" y="16914"/>
                    <a:pt x="67657" y="16914"/>
                    <a:pt x="60891" y="20297"/>
                  </a:cubicBezTo>
                  <a:close/>
                </a:path>
              </a:pathLst>
            </a:custGeom>
            <a:grpFill/>
            <a:ln w="33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935452D8-9D89-921F-C57E-5AC8157B0991}"/>
                </a:ext>
              </a:extLst>
            </p:cNvPr>
            <p:cNvSpPr/>
            <p:nvPr/>
          </p:nvSpPr>
          <p:spPr>
            <a:xfrm>
              <a:off x="14476845" y="2122954"/>
              <a:ext cx="20820" cy="33828"/>
            </a:xfrm>
            <a:custGeom>
              <a:avLst/>
              <a:gdLst>
                <a:gd name="connsiteX0" fmla="*/ 0 w 20820"/>
                <a:gd name="connsiteY0" fmla="*/ 33828 h 33828"/>
                <a:gd name="connsiteX1" fmla="*/ 16914 w 20820"/>
                <a:gd name="connsiteY1" fmla="*/ 20297 h 33828"/>
                <a:gd name="connsiteX2" fmla="*/ 16914 w 20820"/>
                <a:gd name="connsiteY2" fmla="*/ 0 h 33828"/>
                <a:gd name="connsiteX3" fmla="*/ 16914 w 20820"/>
                <a:gd name="connsiteY3" fmla="*/ 0 h 33828"/>
                <a:gd name="connsiteX4" fmla="*/ 16914 w 20820"/>
                <a:gd name="connsiteY4" fmla="*/ 16914 h 33828"/>
                <a:gd name="connsiteX5" fmla="*/ 0 w 20820"/>
                <a:gd name="connsiteY5" fmla="*/ 33828 h 33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820" h="33828">
                  <a:moveTo>
                    <a:pt x="0" y="33828"/>
                  </a:moveTo>
                  <a:cubicBezTo>
                    <a:pt x="6766" y="33828"/>
                    <a:pt x="13531" y="30446"/>
                    <a:pt x="16914" y="20297"/>
                  </a:cubicBezTo>
                  <a:cubicBezTo>
                    <a:pt x="20297" y="13531"/>
                    <a:pt x="23680" y="3383"/>
                    <a:pt x="16914" y="0"/>
                  </a:cubicBezTo>
                  <a:cubicBezTo>
                    <a:pt x="16914" y="0"/>
                    <a:pt x="16914" y="0"/>
                    <a:pt x="16914" y="0"/>
                  </a:cubicBezTo>
                  <a:cubicBezTo>
                    <a:pt x="20297" y="6766"/>
                    <a:pt x="20297" y="13531"/>
                    <a:pt x="16914" y="16914"/>
                  </a:cubicBezTo>
                  <a:cubicBezTo>
                    <a:pt x="10149" y="23680"/>
                    <a:pt x="6766" y="30446"/>
                    <a:pt x="0" y="33828"/>
                  </a:cubicBezTo>
                  <a:close/>
                </a:path>
              </a:pathLst>
            </a:custGeom>
            <a:grpFill/>
            <a:ln w="33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id="{B5665ADA-00E3-29EF-53BF-28AC6C42A9E3}"/>
                </a:ext>
              </a:extLst>
            </p:cNvPr>
            <p:cNvSpPr/>
            <p:nvPr/>
          </p:nvSpPr>
          <p:spPr>
            <a:xfrm>
              <a:off x="13773212" y="2704804"/>
              <a:ext cx="6765" cy="6765"/>
            </a:xfrm>
            <a:custGeom>
              <a:avLst/>
              <a:gdLst>
                <a:gd name="connsiteX0" fmla="*/ 0 w 6765"/>
                <a:gd name="connsiteY0" fmla="*/ 6766 h 6765"/>
                <a:gd name="connsiteX1" fmla="*/ 6766 w 6765"/>
                <a:gd name="connsiteY1" fmla="*/ 0 h 6765"/>
                <a:gd name="connsiteX2" fmla="*/ 3383 w 6765"/>
                <a:gd name="connsiteY2" fmla="*/ 0 h 6765"/>
                <a:gd name="connsiteX3" fmla="*/ 0 w 6765"/>
                <a:gd name="connsiteY3" fmla="*/ 6766 h 6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65" h="6765">
                  <a:moveTo>
                    <a:pt x="0" y="6766"/>
                  </a:moveTo>
                  <a:cubicBezTo>
                    <a:pt x="3383" y="3383"/>
                    <a:pt x="3383" y="3383"/>
                    <a:pt x="6766" y="0"/>
                  </a:cubicBezTo>
                  <a:cubicBezTo>
                    <a:pt x="6766" y="0"/>
                    <a:pt x="3383" y="0"/>
                    <a:pt x="3383" y="0"/>
                  </a:cubicBezTo>
                  <a:cubicBezTo>
                    <a:pt x="3383" y="3383"/>
                    <a:pt x="3383" y="3383"/>
                    <a:pt x="0" y="6766"/>
                  </a:cubicBezTo>
                  <a:close/>
                </a:path>
              </a:pathLst>
            </a:custGeom>
            <a:grpFill/>
            <a:ln w="33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94C14C5D-1266-DF0F-C0CD-A690ADFA38FC}"/>
                </a:ext>
              </a:extLst>
            </p:cNvPr>
            <p:cNvSpPr/>
            <p:nvPr/>
          </p:nvSpPr>
          <p:spPr>
            <a:xfrm>
              <a:off x="13461990" y="1730544"/>
              <a:ext cx="1293845" cy="1140461"/>
            </a:xfrm>
            <a:custGeom>
              <a:avLst/>
              <a:gdLst>
                <a:gd name="connsiteX0" fmla="*/ 544639 w 1293845"/>
                <a:gd name="connsiteY0" fmla="*/ 896455 h 1140461"/>
                <a:gd name="connsiteX1" fmla="*/ 906603 w 1293845"/>
                <a:gd name="connsiteY1" fmla="*/ 571701 h 1140461"/>
                <a:gd name="connsiteX2" fmla="*/ 1204294 w 1293845"/>
                <a:gd name="connsiteY2" fmla="*/ 304456 h 1140461"/>
                <a:gd name="connsiteX3" fmla="*/ 1170465 w 1293845"/>
                <a:gd name="connsiteY3" fmla="*/ 297691 h 1140461"/>
                <a:gd name="connsiteX4" fmla="*/ 1123106 w 1293845"/>
                <a:gd name="connsiteY4" fmla="*/ 294308 h 1140461"/>
                <a:gd name="connsiteX5" fmla="*/ 1028386 w 1293845"/>
                <a:gd name="connsiteY5" fmla="*/ 287542 h 1140461"/>
                <a:gd name="connsiteX6" fmla="*/ 950580 w 1293845"/>
                <a:gd name="connsiteY6" fmla="*/ 267245 h 1140461"/>
                <a:gd name="connsiteX7" fmla="*/ 947197 w 1293845"/>
                <a:gd name="connsiteY7" fmla="*/ 267245 h 1140461"/>
                <a:gd name="connsiteX8" fmla="*/ 947197 w 1293845"/>
                <a:gd name="connsiteY8" fmla="*/ 267245 h 1140461"/>
                <a:gd name="connsiteX9" fmla="*/ 950580 w 1293845"/>
                <a:gd name="connsiteY9" fmla="*/ 270628 h 1140461"/>
                <a:gd name="connsiteX10" fmla="*/ 953963 w 1293845"/>
                <a:gd name="connsiteY10" fmla="*/ 277394 h 1140461"/>
                <a:gd name="connsiteX11" fmla="*/ 950580 w 1293845"/>
                <a:gd name="connsiteY11" fmla="*/ 270628 h 1140461"/>
                <a:gd name="connsiteX12" fmla="*/ 947197 w 1293845"/>
                <a:gd name="connsiteY12" fmla="*/ 267245 h 1140461"/>
                <a:gd name="connsiteX13" fmla="*/ 947197 w 1293845"/>
                <a:gd name="connsiteY13" fmla="*/ 267245 h 1140461"/>
                <a:gd name="connsiteX14" fmla="*/ 950580 w 1293845"/>
                <a:gd name="connsiteY14" fmla="*/ 267245 h 1140461"/>
                <a:gd name="connsiteX15" fmla="*/ 950580 w 1293845"/>
                <a:gd name="connsiteY15" fmla="*/ 267245 h 1140461"/>
                <a:gd name="connsiteX16" fmla="*/ 950580 w 1293845"/>
                <a:gd name="connsiteY16" fmla="*/ 267245 h 1140461"/>
                <a:gd name="connsiteX17" fmla="*/ 1028386 w 1293845"/>
                <a:gd name="connsiteY17" fmla="*/ 287542 h 1140461"/>
                <a:gd name="connsiteX18" fmla="*/ 1123106 w 1293845"/>
                <a:gd name="connsiteY18" fmla="*/ 294308 h 1140461"/>
                <a:gd name="connsiteX19" fmla="*/ 1170465 w 1293845"/>
                <a:gd name="connsiteY19" fmla="*/ 297691 h 1140461"/>
                <a:gd name="connsiteX20" fmla="*/ 1204294 w 1293845"/>
                <a:gd name="connsiteY20" fmla="*/ 304456 h 1140461"/>
                <a:gd name="connsiteX21" fmla="*/ 1217825 w 1293845"/>
                <a:gd name="connsiteY21" fmla="*/ 290925 h 1140461"/>
                <a:gd name="connsiteX22" fmla="*/ 1292248 w 1293845"/>
                <a:gd name="connsiteY22" fmla="*/ 246948 h 1140461"/>
                <a:gd name="connsiteX23" fmla="*/ 1282099 w 1293845"/>
                <a:gd name="connsiteY23" fmla="*/ 0 h 1140461"/>
                <a:gd name="connsiteX24" fmla="*/ 1211060 w 1293845"/>
                <a:gd name="connsiteY24" fmla="*/ 0 h 1140461"/>
                <a:gd name="connsiteX25" fmla="*/ 937049 w 1293845"/>
                <a:gd name="connsiteY25" fmla="*/ 57508 h 1140461"/>
                <a:gd name="connsiteX26" fmla="*/ 930283 w 1293845"/>
                <a:gd name="connsiteY26" fmla="*/ 60891 h 1140461"/>
                <a:gd name="connsiteX27" fmla="*/ 916752 w 1293845"/>
                <a:gd name="connsiteY27" fmla="*/ 87954 h 1140461"/>
                <a:gd name="connsiteX28" fmla="*/ 940432 w 1293845"/>
                <a:gd name="connsiteY28" fmla="*/ 243565 h 1140461"/>
                <a:gd name="connsiteX29" fmla="*/ 801735 w 1293845"/>
                <a:gd name="connsiteY29" fmla="*/ 389028 h 1140461"/>
                <a:gd name="connsiteX30" fmla="*/ 226651 w 1293845"/>
                <a:gd name="connsiteY30" fmla="*/ 1008089 h 1140461"/>
                <a:gd name="connsiteX31" fmla="*/ 0 w 1293845"/>
                <a:gd name="connsiteY31" fmla="*/ 1116340 h 1140461"/>
                <a:gd name="connsiteX32" fmla="*/ 16914 w 1293845"/>
                <a:gd name="connsiteY32" fmla="*/ 1136637 h 1140461"/>
                <a:gd name="connsiteX33" fmla="*/ 287542 w 1293845"/>
                <a:gd name="connsiteY33" fmla="*/ 1045300 h 1140461"/>
                <a:gd name="connsiteX34" fmla="*/ 544639 w 1293845"/>
                <a:gd name="connsiteY34" fmla="*/ 896455 h 1140461"/>
                <a:gd name="connsiteX35" fmla="*/ 1244888 w 1293845"/>
                <a:gd name="connsiteY35" fmla="*/ 219885 h 1140461"/>
                <a:gd name="connsiteX36" fmla="*/ 1187380 w 1293845"/>
                <a:gd name="connsiteY36" fmla="*/ 243565 h 1140461"/>
                <a:gd name="connsiteX37" fmla="*/ 1241505 w 1293845"/>
                <a:gd name="connsiteY37" fmla="*/ 216502 h 1140461"/>
                <a:gd name="connsiteX38" fmla="*/ 1268568 w 1293845"/>
                <a:gd name="connsiteY38" fmla="*/ 199588 h 1140461"/>
                <a:gd name="connsiteX39" fmla="*/ 1244888 w 1293845"/>
                <a:gd name="connsiteY39" fmla="*/ 219885 h 1140461"/>
                <a:gd name="connsiteX40" fmla="*/ 1241505 w 1293845"/>
                <a:gd name="connsiteY40" fmla="*/ 202971 h 1140461"/>
                <a:gd name="connsiteX41" fmla="*/ 1180614 w 1293845"/>
                <a:gd name="connsiteY41" fmla="*/ 233417 h 1140461"/>
                <a:gd name="connsiteX42" fmla="*/ 1238122 w 1293845"/>
                <a:gd name="connsiteY42" fmla="*/ 199588 h 1140461"/>
                <a:gd name="connsiteX43" fmla="*/ 1265185 w 1293845"/>
                <a:gd name="connsiteY43" fmla="*/ 182674 h 1140461"/>
                <a:gd name="connsiteX44" fmla="*/ 1241505 w 1293845"/>
                <a:gd name="connsiteY44" fmla="*/ 202971 h 1140461"/>
                <a:gd name="connsiteX45" fmla="*/ 1241505 w 1293845"/>
                <a:gd name="connsiteY45" fmla="*/ 189439 h 1140461"/>
                <a:gd name="connsiteX46" fmla="*/ 1160317 w 1293845"/>
                <a:gd name="connsiteY46" fmla="*/ 236799 h 1140461"/>
                <a:gd name="connsiteX47" fmla="*/ 1238122 w 1293845"/>
                <a:gd name="connsiteY47" fmla="*/ 186057 h 1140461"/>
                <a:gd name="connsiteX48" fmla="*/ 1275334 w 1293845"/>
                <a:gd name="connsiteY48" fmla="*/ 158994 h 1140461"/>
                <a:gd name="connsiteX49" fmla="*/ 1241505 w 1293845"/>
                <a:gd name="connsiteY49" fmla="*/ 189439 h 1140461"/>
                <a:gd name="connsiteX50" fmla="*/ 1146786 w 1293845"/>
                <a:gd name="connsiteY50" fmla="*/ 182674 h 1140461"/>
                <a:gd name="connsiteX51" fmla="*/ 1187380 w 1293845"/>
                <a:gd name="connsiteY51" fmla="*/ 162377 h 1140461"/>
                <a:gd name="connsiteX52" fmla="*/ 1204294 w 1293845"/>
                <a:gd name="connsiteY52" fmla="*/ 148845 h 1140461"/>
                <a:gd name="connsiteX53" fmla="*/ 1221208 w 1293845"/>
                <a:gd name="connsiteY53" fmla="*/ 135314 h 1140461"/>
                <a:gd name="connsiteX54" fmla="*/ 1244888 w 1293845"/>
                <a:gd name="connsiteY54" fmla="*/ 98103 h 1140461"/>
                <a:gd name="connsiteX55" fmla="*/ 1221208 w 1293845"/>
                <a:gd name="connsiteY55" fmla="*/ 138697 h 1140461"/>
                <a:gd name="connsiteX56" fmla="*/ 1204294 w 1293845"/>
                <a:gd name="connsiteY56" fmla="*/ 155611 h 1140461"/>
                <a:gd name="connsiteX57" fmla="*/ 1187380 w 1293845"/>
                <a:gd name="connsiteY57" fmla="*/ 169142 h 1140461"/>
                <a:gd name="connsiteX58" fmla="*/ 1146786 w 1293845"/>
                <a:gd name="connsiteY58" fmla="*/ 182674 h 1140461"/>
                <a:gd name="connsiteX59" fmla="*/ 1265185 w 1293845"/>
                <a:gd name="connsiteY59" fmla="*/ 10149 h 1140461"/>
                <a:gd name="connsiteX60" fmla="*/ 1265185 w 1293845"/>
                <a:gd name="connsiteY60" fmla="*/ 10149 h 1140461"/>
                <a:gd name="connsiteX61" fmla="*/ 1265185 w 1293845"/>
                <a:gd name="connsiteY61" fmla="*/ 10149 h 1140461"/>
                <a:gd name="connsiteX62" fmla="*/ 1265185 w 1293845"/>
                <a:gd name="connsiteY62" fmla="*/ 10149 h 1140461"/>
                <a:gd name="connsiteX63" fmla="*/ 1265185 w 1293845"/>
                <a:gd name="connsiteY63" fmla="*/ 10149 h 1140461"/>
                <a:gd name="connsiteX64" fmla="*/ 1251654 w 1293845"/>
                <a:gd name="connsiteY64" fmla="*/ 125165 h 1140461"/>
                <a:gd name="connsiteX65" fmla="*/ 1231357 w 1293845"/>
                <a:gd name="connsiteY65" fmla="*/ 152228 h 1140461"/>
                <a:gd name="connsiteX66" fmla="*/ 1200911 w 1293845"/>
                <a:gd name="connsiteY66" fmla="*/ 172525 h 1140461"/>
                <a:gd name="connsiteX67" fmla="*/ 1227974 w 1293845"/>
                <a:gd name="connsiteY67" fmla="*/ 148845 h 1140461"/>
                <a:gd name="connsiteX68" fmla="*/ 1251654 w 1293845"/>
                <a:gd name="connsiteY68" fmla="*/ 125165 h 1140461"/>
                <a:gd name="connsiteX69" fmla="*/ 1261802 w 1293845"/>
                <a:gd name="connsiteY69" fmla="*/ 91337 h 1140461"/>
                <a:gd name="connsiteX70" fmla="*/ 1251654 w 1293845"/>
                <a:gd name="connsiteY70" fmla="*/ 125165 h 1140461"/>
                <a:gd name="connsiteX71" fmla="*/ 1244888 w 1293845"/>
                <a:gd name="connsiteY71" fmla="*/ 13531 h 1140461"/>
                <a:gd name="connsiteX72" fmla="*/ 1251654 w 1293845"/>
                <a:gd name="connsiteY72" fmla="*/ 13531 h 1140461"/>
                <a:gd name="connsiteX73" fmla="*/ 1244888 w 1293845"/>
                <a:gd name="connsiteY73" fmla="*/ 13531 h 1140461"/>
                <a:gd name="connsiteX74" fmla="*/ 1241505 w 1293845"/>
                <a:gd name="connsiteY74" fmla="*/ 13531 h 1140461"/>
                <a:gd name="connsiteX75" fmla="*/ 1244888 w 1293845"/>
                <a:gd name="connsiteY75" fmla="*/ 13531 h 1140461"/>
                <a:gd name="connsiteX76" fmla="*/ 1217825 w 1293845"/>
                <a:gd name="connsiteY76" fmla="*/ 13531 h 1140461"/>
                <a:gd name="connsiteX77" fmla="*/ 1227974 w 1293845"/>
                <a:gd name="connsiteY77" fmla="*/ 13531 h 1140461"/>
                <a:gd name="connsiteX78" fmla="*/ 1217825 w 1293845"/>
                <a:gd name="connsiteY78" fmla="*/ 13531 h 1140461"/>
                <a:gd name="connsiteX79" fmla="*/ 1214442 w 1293845"/>
                <a:gd name="connsiteY79" fmla="*/ 13531 h 1140461"/>
                <a:gd name="connsiteX80" fmla="*/ 1217825 w 1293845"/>
                <a:gd name="connsiteY80" fmla="*/ 13531 h 1140461"/>
                <a:gd name="connsiteX81" fmla="*/ 1194145 w 1293845"/>
                <a:gd name="connsiteY81" fmla="*/ 20297 h 1140461"/>
                <a:gd name="connsiteX82" fmla="*/ 1204294 w 1293845"/>
                <a:gd name="connsiteY82" fmla="*/ 16914 h 1140461"/>
                <a:gd name="connsiteX83" fmla="*/ 1200911 w 1293845"/>
                <a:gd name="connsiteY83" fmla="*/ 20297 h 1140461"/>
                <a:gd name="connsiteX84" fmla="*/ 1194145 w 1293845"/>
                <a:gd name="connsiteY84" fmla="*/ 20297 h 1140461"/>
                <a:gd name="connsiteX85" fmla="*/ 1190763 w 1293845"/>
                <a:gd name="connsiteY85" fmla="*/ 20297 h 1140461"/>
                <a:gd name="connsiteX86" fmla="*/ 1194145 w 1293845"/>
                <a:gd name="connsiteY86" fmla="*/ 20297 h 1140461"/>
                <a:gd name="connsiteX87" fmla="*/ 1167083 w 1293845"/>
                <a:gd name="connsiteY87" fmla="*/ 27063 h 1140461"/>
                <a:gd name="connsiteX88" fmla="*/ 1177231 w 1293845"/>
                <a:gd name="connsiteY88" fmla="*/ 27063 h 1140461"/>
                <a:gd name="connsiteX89" fmla="*/ 1167083 w 1293845"/>
                <a:gd name="connsiteY89" fmla="*/ 27063 h 1140461"/>
                <a:gd name="connsiteX90" fmla="*/ 1163700 w 1293845"/>
                <a:gd name="connsiteY90" fmla="*/ 30446 h 1140461"/>
                <a:gd name="connsiteX91" fmla="*/ 1167083 w 1293845"/>
                <a:gd name="connsiteY91" fmla="*/ 27063 h 1140461"/>
                <a:gd name="connsiteX92" fmla="*/ 1160317 w 1293845"/>
                <a:gd name="connsiteY92" fmla="*/ 155611 h 1140461"/>
                <a:gd name="connsiteX93" fmla="*/ 1170465 w 1293845"/>
                <a:gd name="connsiteY93" fmla="*/ 152228 h 1140461"/>
                <a:gd name="connsiteX94" fmla="*/ 1211060 w 1293845"/>
                <a:gd name="connsiteY94" fmla="*/ 128548 h 1140461"/>
                <a:gd name="connsiteX95" fmla="*/ 1227974 w 1293845"/>
                <a:gd name="connsiteY95" fmla="*/ 111634 h 1140461"/>
                <a:gd name="connsiteX96" fmla="*/ 1244888 w 1293845"/>
                <a:gd name="connsiteY96" fmla="*/ 91337 h 1140461"/>
                <a:gd name="connsiteX97" fmla="*/ 1231357 w 1293845"/>
                <a:gd name="connsiteY97" fmla="*/ 111634 h 1140461"/>
                <a:gd name="connsiteX98" fmla="*/ 1214442 w 1293845"/>
                <a:gd name="connsiteY98" fmla="*/ 128548 h 1140461"/>
                <a:gd name="connsiteX99" fmla="*/ 1173848 w 1293845"/>
                <a:gd name="connsiteY99" fmla="*/ 155611 h 1140461"/>
                <a:gd name="connsiteX100" fmla="*/ 1160317 w 1293845"/>
                <a:gd name="connsiteY100" fmla="*/ 158994 h 1140461"/>
                <a:gd name="connsiteX101" fmla="*/ 1146786 w 1293845"/>
                <a:gd name="connsiteY101" fmla="*/ 158994 h 1140461"/>
                <a:gd name="connsiteX102" fmla="*/ 1136637 w 1293845"/>
                <a:gd name="connsiteY102" fmla="*/ 152228 h 1140461"/>
                <a:gd name="connsiteX103" fmla="*/ 1133254 w 1293845"/>
                <a:gd name="connsiteY103" fmla="*/ 142080 h 1140461"/>
                <a:gd name="connsiteX104" fmla="*/ 1136637 w 1293845"/>
                <a:gd name="connsiteY104" fmla="*/ 152228 h 1140461"/>
                <a:gd name="connsiteX105" fmla="*/ 1146786 w 1293845"/>
                <a:gd name="connsiteY105" fmla="*/ 158994 h 1140461"/>
                <a:gd name="connsiteX106" fmla="*/ 1160317 w 1293845"/>
                <a:gd name="connsiteY106" fmla="*/ 155611 h 1140461"/>
                <a:gd name="connsiteX107" fmla="*/ 1136637 w 1293845"/>
                <a:gd name="connsiteY107" fmla="*/ 33828 h 1140461"/>
                <a:gd name="connsiteX108" fmla="*/ 1150168 w 1293845"/>
                <a:gd name="connsiteY108" fmla="*/ 30446 h 1140461"/>
                <a:gd name="connsiteX109" fmla="*/ 1136637 w 1293845"/>
                <a:gd name="connsiteY109" fmla="*/ 33828 h 1140461"/>
                <a:gd name="connsiteX110" fmla="*/ 1129871 w 1293845"/>
                <a:gd name="connsiteY110" fmla="*/ 33828 h 1140461"/>
                <a:gd name="connsiteX111" fmla="*/ 1136637 w 1293845"/>
                <a:gd name="connsiteY111" fmla="*/ 33828 h 1140461"/>
                <a:gd name="connsiteX112" fmla="*/ 1109574 w 1293845"/>
                <a:gd name="connsiteY112" fmla="*/ 37211 h 1140461"/>
                <a:gd name="connsiteX113" fmla="*/ 1126488 w 1293845"/>
                <a:gd name="connsiteY113" fmla="*/ 37211 h 1140461"/>
                <a:gd name="connsiteX114" fmla="*/ 1109574 w 1293845"/>
                <a:gd name="connsiteY114" fmla="*/ 37211 h 1140461"/>
                <a:gd name="connsiteX115" fmla="*/ 1102809 w 1293845"/>
                <a:gd name="connsiteY115" fmla="*/ 37211 h 1140461"/>
                <a:gd name="connsiteX116" fmla="*/ 1109574 w 1293845"/>
                <a:gd name="connsiteY116" fmla="*/ 37211 h 1140461"/>
                <a:gd name="connsiteX117" fmla="*/ 1072363 w 1293845"/>
                <a:gd name="connsiteY117" fmla="*/ 40594 h 1140461"/>
                <a:gd name="connsiteX118" fmla="*/ 1089277 w 1293845"/>
                <a:gd name="connsiteY118" fmla="*/ 40594 h 1140461"/>
                <a:gd name="connsiteX119" fmla="*/ 1072363 w 1293845"/>
                <a:gd name="connsiteY119" fmla="*/ 40594 h 1140461"/>
                <a:gd name="connsiteX120" fmla="*/ 1065597 w 1293845"/>
                <a:gd name="connsiteY120" fmla="*/ 40594 h 1140461"/>
                <a:gd name="connsiteX121" fmla="*/ 1072363 w 1293845"/>
                <a:gd name="connsiteY121" fmla="*/ 40594 h 1140461"/>
                <a:gd name="connsiteX122" fmla="*/ 1038534 w 1293845"/>
                <a:gd name="connsiteY122" fmla="*/ 47360 h 1140461"/>
                <a:gd name="connsiteX123" fmla="*/ 1048683 w 1293845"/>
                <a:gd name="connsiteY123" fmla="*/ 47360 h 1140461"/>
                <a:gd name="connsiteX124" fmla="*/ 1038534 w 1293845"/>
                <a:gd name="connsiteY124" fmla="*/ 47360 h 1140461"/>
                <a:gd name="connsiteX125" fmla="*/ 1035152 w 1293845"/>
                <a:gd name="connsiteY125" fmla="*/ 47360 h 1140461"/>
                <a:gd name="connsiteX126" fmla="*/ 1038534 w 1293845"/>
                <a:gd name="connsiteY126" fmla="*/ 47360 h 1140461"/>
                <a:gd name="connsiteX127" fmla="*/ 1011472 w 1293845"/>
                <a:gd name="connsiteY127" fmla="*/ 57508 h 1140461"/>
                <a:gd name="connsiteX128" fmla="*/ 1021620 w 1293845"/>
                <a:gd name="connsiteY128" fmla="*/ 50743 h 1140461"/>
                <a:gd name="connsiteX129" fmla="*/ 1011472 w 1293845"/>
                <a:gd name="connsiteY129" fmla="*/ 57508 h 1140461"/>
                <a:gd name="connsiteX130" fmla="*/ 1004706 w 1293845"/>
                <a:gd name="connsiteY130" fmla="*/ 57508 h 1140461"/>
                <a:gd name="connsiteX131" fmla="*/ 1011472 w 1293845"/>
                <a:gd name="connsiteY131" fmla="*/ 57508 h 1140461"/>
                <a:gd name="connsiteX132" fmla="*/ 984409 w 1293845"/>
                <a:gd name="connsiteY132" fmla="*/ 64274 h 1140461"/>
                <a:gd name="connsiteX133" fmla="*/ 994557 w 1293845"/>
                <a:gd name="connsiteY133" fmla="*/ 64274 h 1140461"/>
                <a:gd name="connsiteX134" fmla="*/ 984409 w 1293845"/>
                <a:gd name="connsiteY134" fmla="*/ 64274 h 1140461"/>
                <a:gd name="connsiteX135" fmla="*/ 977643 w 1293845"/>
                <a:gd name="connsiteY135" fmla="*/ 64274 h 1140461"/>
                <a:gd name="connsiteX136" fmla="*/ 984409 w 1293845"/>
                <a:gd name="connsiteY136" fmla="*/ 64274 h 1140461"/>
                <a:gd name="connsiteX137" fmla="*/ 1140020 w 1293845"/>
                <a:gd name="connsiteY137" fmla="*/ 246948 h 1140461"/>
                <a:gd name="connsiteX138" fmla="*/ 1217825 w 1293845"/>
                <a:gd name="connsiteY138" fmla="*/ 263862 h 1140461"/>
                <a:gd name="connsiteX139" fmla="*/ 1140020 w 1293845"/>
                <a:gd name="connsiteY139" fmla="*/ 246948 h 1140461"/>
                <a:gd name="connsiteX140" fmla="*/ 977643 w 1293845"/>
                <a:gd name="connsiteY140" fmla="*/ 236799 h 1140461"/>
                <a:gd name="connsiteX141" fmla="*/ 1140020 w 1293845"/>
                <a:gd name="connsiteY141" fmla="*/ 246948 h 1140461"/>
                <a:gd name="connsiteX142" fmla="*/ 957346 w 1293845"/>
                <a:gd name="connsiteY142" fmla="*/ 74423 h 1140461"/>
                <a:gd name="connsiteX143" fmla="*/ 967495 w 1293845"/>
                <a:gd name="connsiteY143" fmla="*/ 74423 h 1140461"/>
                <a:gd name="connsiteX144" fmla="*/ 957346 w 1293845"/>
                <a:gd name="connsiteY144" fmla="*/ 74423 h 1140461"/>
                <a:gd name="connsiteX145" fmla="*/ 953963 w 1293845"/>
                <a:gd name="connsiteY145" fmla="*/ 77805 h 1140461"/>
                <a:gd name="connsiteX146" fmla="*/ 957346 w 1293845"/>
                <a:gd name="connsiteY146" fmla="*/ 74423 h 1140461"/>
                <a:gd name="connsiteX147" fmla="*/ 953963 w 1293845"/>
                <a:gd name="connsiteY147" fmla="*/ 202971 h 1140461"/>
                <a:gd name="connsiteX148" fmla="*/ 953963 w 1293845"/>
                <a:gd name="connsiteY148" fmla="*/ 219885 h 1140461"/>
                <a:gd name="connsiteX149" fmla="*/ 957346 w 1293845"/>
                <a:gd name="connsiteY149" fmla="*/ 230034 h 1140461"/>
                <a:gd name="connsiteX150" fmla="*/ 953963 w 1293845"/>
                <a:gd name="connsiteY150" fmla="*/ 219885 h 1140461"/>
                <a:gd name="connsiteX151" fmla="*/ 953963 w 1293845"/>
                <a:gd name="connsiteY151" fmla="*/ 202971 h 1140461"/>
                <a:gd name="connsiteX152" fmla="*/ 950580 w 1293845"/>
                <a:gd name="connsiteY152" fmla="*/ 192822 h 1140461"/>
                <a:gd name="connsiteX153" fmla="*/ 950580 w 1293845"/>
                <a:gd name="connsiteY153" fmla="*/ 189439 h 1140461"/>
                <a:gd name="connsiteX154" fmla="*/ 950580 w 1293845"/>
                <a:gd name="connsiteY154" fmla="*/ 182674 h 1140461"/>
                <a:gd name="connsiteX155" fmla="*/ 950580 w 1293845"/>
                <a:gd name="connsiteY155" fmla="*/ 189439 h 1140461"/>
                <a:gd name="connsiteX156" fmla="*/ 950580 w 1293845"/>
                <a:gd name="connsiteY156" fmla="*/ 192822 h 1140461"/>
                <a:gd name="connsiteX157" fmla="*/ 947197 w 1293845"/>
                <a:gd name="connsiteY157" fmla="*/ 104868 h 1140461"/>
                <a:gd name="connsiteX158" fmla="*/ 947197 w 1293845"/>
                <a:gd name="connsiteY158" fmla="*/ 115017 h 1140461"/>
                <a:gd name="connsiteX159" fmla="*/ 947197 w 1293845"/>
                <a:gd name="connsiteY159" fmla="*/ 118400 h 1140461"/>
                <a:gd name="connsiteX160" fmla="*/ 947197 w 1293845"/>
                <a:gd name="connsiteY160" fmla="*/ 115017 h 1140461"/>
                <a:gd name="connsiteX161" fmla="*/ 947197 w 1293845"/>
                <a:gd name="connsiteY161" fmla="*/ 104868 h 1140461"/>
                <a:gd name="connsiteX162" fmla="*/ 947197 w 1293845"/>
                <a:gd name="connsiteY162" fmla="*/ 91337 h 1140461"/>
                <a:gd name="connsiteX163" fmla="*/ 947197 w 1293845"/>
                <a:gd name="connsiteY163" fmla="*/ 98103 h 1140461"/>
                <a:gd name="connsiteX164" fmla="*/ 950580 w 1293845"/>
                <a:gd name="connsiteY164" fmla="*/ 101485 h 1140461"/>
                <a:gd name="connsiteX165" fmla="*/ 947197 w 1293845"/>
                <a:gd name="connsiteY165" fmla="*/ 98103 h 1140461"/>
                <a:gd name="connsiteX166" fmla="*/ 947197 w 1293845"/>
                <a:gd name="connsiteY166" fmla="*/ 91337 h 1140461"/>
                <a:gd name="connsiteX167" fmla="*/ 947197 w 1293845"/>
                <a:gd name="connsiteY167" fmla="*/ 128548 h 1140461"/>
                <a:gd name="connsiteX168" fmla="*/ 947197 w 1293845"/>
                <a:gd name="connsiteY168" fmla="*/ 135314 h 1140461"/>
                <a:gd name="connsiteX169" fmla="*/ 950580 w 1293845"/>
                <a:gd name="connsiteY169" fmla="*/ 138697 h 1140461"/>
                <a:gd name="connsiteX170" fmla="*/ 947197 w 1293845"/>
                <a:gd name="connsiteY170" fmla="*/ 135314 h 1140461"/>
                <a:gd name="connsiteX171" fmla="*/ 947197 w 1293845"/>
                <a:gd name="connsiteY171" fmla="*/ 128548 h 1140461"/>
                <a:gd name="connsiteX172" fmla="*/ 950580 w 1293845"/>
                <a:gd name="connsiteY172" fmla="*/ 169142 h 1140461"/>
                <a:gd name="connsiteX173" fmla="*/ 950580 w 1293845"/>
                <a:gd name="connsiteY173" fmla="*/ 165760 h 1140461"/>
                <a:gd name="connsiteX174" fmla="*/ 950580 w 1293845"/>
                <a:gd name="connsiteY174" fmla="*/ 155611 h 1140461"/>
                <a:gd name="connsiteX175" fmla="*/ 950580 w 1293845"/>
                <a:gd name="connsiteY175" fmla="*/ 165760 h 1140461"/>
                <a:gd name="connsiteX176" fmla="*/ 950580 w 1293845"/>
                <a:gd name="connsiteY176" fmla="*/ 169142 h 1140461"/>
                <a:gd name="connsiteX177" fmla="*/ 943815 w 1293845"/>
                <a:gd name="connsiteY177" fmla="*/ 81188 h 1140461"/>
                <a:gd name="connsiteX178" fmla="*/ 947197 w 1293845"/>
                <a:gd name="connsiteY178" fmla="*/ 81188 h 1140461"/>
                <a:gd name="connsiteX179" fmla="*/ 943815 w 1293845"/>
                <a:gd name="connsiteY179" fmla="*/ 81188 h 1140461"/>
                <a:gd name="connsiteX180" fmla="*/ 943815 w 1293845"/>
                <a:gd name="connsiteY180" fmla="*/ 81188 h 1140461"/>
                <a:gd name="connsiteX181" fmla="*/ 943815 w 1293845"/>
                <a:gd name="connsiteY181" fmla="*/ 81188 h 1140461"/>
                <a:gd name="connsiteX182" fmla="*/ 943815 w 1293845"/>
                <a:gd name="connsiteY182" fmla="*/ 87954 h 1140461"/>
                <a:gd name="connsiteX183" fmla="*/ 940432 w 1293845"/>
                <a:gd name="connsiteY183" fmla="*/ 84571 h 1140461"/>
                <a:gd name="connsiteX184" fmla="*/ 943815 w 1293845"/>
                <a:gd name="connsiteY184" fmla="*/ 81188 h 1140461"/>
                <a:gd name="connsiteX185" fmla="*/ 943815 w 1293845"/>
                <a:gd name="connsiteY185" fmla="*/ 81188 h 1140461"/>
                <a:gd name="connsiteX186" fmla="*/ 933666 w 1293845"/>
                <a:gd name="connsiteY186" fmla="*/ 287542 h 1140461"/>
                <a:gd name="connsiteX187" fmla="*/ 940432 w 1293845"/>
                <a:gd name="connsiteY187" fmla="*/ 277394 h 1140461"/>
                <a:gd name="connsiteX188" fmla="*/ 933666 w 1293845"/>
                <a:gd name="connsiteY188" fmla="*/ 287542 h 1140461"/>
                <a:gd name="connsiteX189" fmla="*/ 933666 w 1293845"/>
                <a:gd name="connsiteY189" fmla="*/ 294308 h 1140461"/>
                <a:gd name="connsiteX190" fmla="*/ 933666 w 1293845"/>
                <a:gd name="connsiteY190" fmla="*/ 287542 h 1140461"/>
                <a:gd name="connsiteX191" fmla="*/ 957346 w 1293845"/>
                <a:gd name="connsiteY191" fmla="*/ 395793 h 1140461"/>
                <a:gd name="connsiteX192" fmla="*/ 964112 w 1293845"/>
                <a:gd name="connsiteY192" fmla="*/ 399176 h 1140461"/>
                <a:gd name="connsiteX193" fmla="*/ 964112 w 1293845"/>
                <a:gd name="connsiteY193" fmla="*/ 392410 h 1140461"/>
                <a:gd name="connsiteX194" fmla="*/ 984409 w 1293845"/>
                <a:gd name="connsiteY194" fmla="*/ 392410 h 1140461"/>
                <a:gd name="connsiteX195" fmla="*/ 997940 w 1293845"/>
                <a:gd name="connsiteY195" fmla="*/ 392410 h 1140461"/>
                <a:gd name="connsiteX196" fmla="*/ 997940 w 1293845"/>
                <a:gd name="connsiteY196" fmla="*/ 392410 h 1140461"/>
                <a:gd name="connsiteX197" fmla="*/ 997940 w 1293845"/>
                <a:gd name="connsiteY197" fmla="*/ 395793 h 1140461"/>
                <a:gd name="connsiteX198" fmla="*/ 1004706 w 1293845"/>
                <a:gd name="connsiteY198" fmla="*/ 422856 h 1140461"/>
                <a:gd name="connsiteX199" fmla="*/ 1004706 w 1293845"/>
                <a:gd name="connsiteY199" fmla="*/ 419473 h 1140461"/>
                <a:gd name="connsiteX200" fmla="*/ 994557 w 1293845"/>
                <a:gd name="connsiteY200" fmla="*/ 385645 h 1140461"/>
                <a:gd name="connsiteX201" fmla="*/ 987792 w 1293845"/>
                <a:gd name="connsiteY201" fmla="*/ 382262 h 1140461"/>
                <a:gd name="connsiteX202" fmla="*/ 987792 w 1293845"/>
                <a:gd name="connsiteY202" fmla="*/ 382262 h 1140461"/>
                <a:gd name="connsiteX203" fmla="*/ 953963 w 1293845"/>
                <a:gd name="connsiteY203" fmla="*/ 378879 h 1140461"/>
                <a:gd name="connsiteX204" fmla="*/ 987792 w 1293845"/>
                <a:gd name="connsiteY204" fmla="*/ 368730 h 1140461"/>
                <a:gd name="connsiteX205" fmla="*/ 981026 w 1293845"/>
                <a:gd name="connsiteY205" fmla="*/ 331519 h 1140461"/>
                <a:gd name="connsiteX206" fmla="*/ 991175 w 1293845"/>
                <a:gd name="connsiteY206" fmla="*/ 321371 h 1140461"/>
                <a:gd name="connsiteX207" fmla="*/ 1008089 w 1293845"/>
                <a:gd name="connsiteY207" fmla="*/ 317988 h 1140461"/>
                <a:gd name="connsiteX208" fmla="*/ 1025003 w 1293845"/>
                <a:gd name="connsiteY208" fmla="*/ 324753 h 1140461"/>
                <a:gd name="connsiteX209" fmla="*/ 1035152 w 1293845"/>
                <a:gd name="connsiteY209" fmla="*/ 331519 h 1140461"/>
                <a:gd name="connsiteX210" fmla="*/ 1038534 w 1293845"/>
                <a:gd name="connsiteY210" fmla="*/ 334902 h 1140461"/>
                <a:gd name="connsiteX211" fmla="*/ 1041917 w 1293845"/>
                <a:gd name="connsiteY211" fmla="*/ 334902 h 1140461"/>
                <a:gd name="connsiteX212" fmla="*/ 1045300 w 1293845"/>
                <a:gd name="connsiteY212" fmla="*/ 334902 h 1140461"/>
                <a:gd name="connsiteX213" fmla="*/ 1048683 w 1293845"/>
                <a:gd name="connsiteY213" fmla="*/ 338285 h 1140461"/>
                <a:gd name="connsiteX214" fmla="*/ 1048683 w 1293845"/>
                <a:gd name="connsiteY214" fmla="*/ 348433 h 1140461"/>
                <a:gd name="connsiteX215" fmla="*/ 1045300 w 1293845"/>
                <a:gd name="connsiteY215" fmla="*/ 358582 h 1140461"/>
                <a:gd name="connsiteX216" fmla="*/ 1045300 w 1293845"/>
                <a:gd name="connsiteY216" fmla="*/ 358582 h 1140461"/>
                <a:gd name="connsiteX217" fmla="*/ 1041917 w 1293845"/>
                <a:gd name="connsiteY217" fmla="*/ 361965 h 1140461"/>
                <a:gd name="connsiteX218" fmla="*/ 1035152 w 1293845"/>
                <a:gd name="connsiteY218" fmla="*/ 361965 h 1140461"/>
                <a:gd name="connsiteX219" fmla="*/ 1031769 w 1293845"/>
                <a:gd name="connsiteY219" fmla="*/ 355199 h 1140461"/>
                <a:gd name="connsiteX220" fmla="*/ 1028386 w 1293845"/>
                <a:gd name="connsiteY220" fmla="*/ 345051 h 1140461"/>
                <a:gd name="connsiteX221" fmla="*/ 1021620 w 1293845"/>
                <a:gd name="connsiteY221" fmla="*/ 338285 h 1140461"/>
                <a:gd name="connsiteX222" fmla="*/ 1014854 w 1293845"/>
                <a:gd name="connsiteY222" fmla="*/ 368730 h 1140461"/>
                <a:gd name="connsiteX223" fmla="*/ 1025003 w 1293845"/>
                <a:gd name="connsiteY223" fmla="*/ 378879 h 1140461"/>
                <a:gd name="connsiteX224" fmla="*/ 1031769 w 1293845"/>
                <a:gd name="connsiteY224" fmla="*/ 375496 h 1140461"/>
                <a:gd name="connsiteX225" fmla="*/ 1035152 w 1293845"/>
                <a:gd name="connsiteY225" fmla="*/ 392410 h 1140461"/>
                <a:gd name="connsiteX226" fmla="*/ 1055449 w 1293845"/>
                <a:gd name="connsiteY226" fmla="*/ 389028 h 1140461"/>
                <a:gd name="connsiteX227" fmla="*/ 1055449 w 1293845"/>
                <a:gd name="connsiteY227" fmla="*/ 392410 h 1140461"/>
                <a:gd name="connsiteX228" fmla="*/ 1055449 w 1293845"/>
                <a:gd name="connsiteY228" fmla="*/ 389028 h 1140461"/>
                <a:gd name="connsiteX229" fmla="*/ 1048683 w 1293845"/>
                <a:gd name="connsiteY229" fmla="*/ 389028 h 1140461"/>
                <a:gd name="connsiteX230" fmla="*/ 1048683 w 1293845"/>
                <a:gd name="connsiteY230" fmla="*/ 416090 h 1140461"/>
                <a:gd name="connsiteX231" fmla="*/ 1011472 w 1293845"/>
                <a:gd name="connsiteY231" fmla="*/ 429622 h 1140461"/>
                <a:gd name="connsiteX232" fmla="*/ 977643 w 1293845"/>
                <a:gd name="connsiteY232" fmla="*/ 426239 h 1140461"/>
                <a:gd name="connsiteX233" fmla="*/ 943815 w 1293845"/>
                <a:gd name="connsiteY233" fmla="*/ 399176 h 1140461"/>
                <a:gd name="connsiteX234" fmla="*/ 930283 w 1293845"/>
                <a:gd name="connsiteY234" fmla="*/ 402559 h 1140461"/>
                <a:gd name="connsiteX235" fmla="*/ 930283 w 1293845"/>
                <a:gd name="connsiteY235" fmla="*/ 402559 h 1140461"/>
                <a:gd name="connsiteX236" fmla="*/ 930283 w 1293845"/>
                <a:gd name="connsiteY236" fmla="*/ 399176 h 1140461"/>
                <a:gd name="connsiteX237" fmla="*/ 957346 w 1293845"/>
                <a:gd name="connsiteY237" fmla="*/ 395793 h 1140461"/>
                <a:gd name="connsiteX238" fmla="*/ 916752 w 1293845"/>
                <a:gd name="connsiteY238" fmla="*/ 304456 h 1140461"/>
                <a:gd name="connsiteX239" fmla="*/ 926900 w 1293845"/>
                <a:gd name="connsiteY239" fmla="*/ 297691 h 1140461"/>
                <a:gd name="connsiteX240" fmla="*/ 916752 w 1293845"/>
                <a:gd name="connsiteY240" fmla="*/ 304456 h 1140461"/>
                <a:gd name="connsiteX241" fmla="*/ 913369 w 1293845"/>
                <a:gd name="connsiteY241" fmla="*/ 307839 h 1140461"/>
                <a:gd name="connsiteX242" fmla="*/ 916752 w 1293845"/>
                <a:gd name="connsiteY242" fmla="*/ 304456 h 1140461"/>
                <a:gd name="connsiteX243" fmla="*/ 899838 w 1293845"/>
                <a:gd name="connsiteY243" fmla="*/ 324753 h 1140461"/>
                <a:gd name="connsiteX244" fmla="*/ 906603 w 1293845"/>
                <a:gd name="connsiteY244" fmla="*/ 317988 h 1140461"/>
                <a:gd name="connsiteX245" fmla="*/ 899838 w 1293845"/>
                <a:gd name="connsiteY245" fmla="*/ 324753 h 1140461"/>
                <a:gd name="connsiteX246" fmla="*/ 896455 w 1293845"/>
                <a:gd name="connsiteY246" fmla="*/ 328136 h 1140461"/>
                <a:gd name="connsiteX247" fmla="*/ 899838 w 1293845"/>
                <a:gd name="connsiteY247" fmla="*/ 324753 h 1140461"/>
                <a:gd name="connsiteX248" fmla="*/ 882923 w 1293845"/>
                <a:gd name="connsiteY248" fmla="*/ 345051 h 1140461"/>
                <a:gd name="connsiteX249" fmla="*/ 889689 w 1293845"/>
                <a:gd name="connsiteY249" fmla="*/ 338285 h 1140461"/>
                <a:gd name="connsiteX250" fmla="*/ 882923 w 1293845"/>
                <a:gd name="connsiteY250" fmla="*/ 345051 h 1140461"/>
                <a:gd name="connsiteX251" fmla="*/ 879540 w 1293845"/>
                <a:gd name="connsiteY251" fmla="*/ 348433 h 1140461"/>
                <a:gd name="connsiteX252" fmla="*/ 882923 w 1293845"/>
                <a:gd name="connsiteY252" fmla="*/ 345051 h 1140461"/>
                <a:gd name="connsiteX253" fmla="*/ 852478 w 1293845"/>
                <a:gd name="connsiteY253" fmla="*/ 368730 h 1140461"/>
                <a:gd name="connsiteX254" fmla="*/ 866009 w 1293845"/>
                <a:gd name="connsiteY254" fmla="*/ 361965 h 1140461"/>
                <a:gd name="connsiteX255" fmla="*/ 852478 w 1293845"/>
                <a:gd name="connsiteY255" fmla="*/ 368730 h 1140461"/>
                <a:gd name="connsiteX256" fmla="*/ 845712 w 1293845"/>
                <a:gd name="connsiteY256" fmla="*/ 375496 h 1140461"/>
                <a:gd name="connsiteX257" fmla="*/ 852478 w 1293845"/>
                <a:gd name="connsiteY257" fmla="*/ 368730 h 1140461"/>
                <a:gd name="connsiteX258" fmla="*/ 815266 w 1293845"/>
                <a:gd name="connsiteY258" fmla="*/ 395793 h 1140461"/>
                <a:gd name="connsiteX259" fmla="*/ 832181 w 1293845"/>
                <a:gd name="connsiteY259" fmla="*/ 382262 h 1140461"/>
                <a:gd name="connsiteX260" fmla="*/ 815266 w 1293845"/>
                <a:gd name="connsiteY260" fmla="*/ 395793 h 1140461"/>
                <a:gd name="connsiteX261" fmla="*/ 808501 w 1293845"/>
                <a:gd name="connsiteY261" fmla="*/ 402559 h 1140461"/>
                <a:gd name="connsiteX262" fmla="*/ 815266 w 1293845"/>
                <a:gd name="connsiteY262" fmla="*/ 395793 h 1140461"/>
                <a:gd name="connsiteX263" fmla="*/ 845712 w 1293845"/>
                <a:gd name="connsiteY263" fmla="*/ 588616 h 1140461"/>
                <a:gd name="connsiteX264" fmla="*/ 693484 w 1293845"/>
                <a:gd name="connsiteY264" fmla="*/ 723930 h 1140461"/>
                <a:gd name="connsiteX265" fmla="*/ 619061 w 1293845"/>
                <a:gd name="connsiteY265" fmla="*/ 794969 h 1140461"/>
                <a:gd name="connsiteX266" fmla="*/ 598764 w 1293845"/>
                <a:gd name="connsiteY266" fmla="*/ 811884 h 1140461"/>
                <a:gd name="connsiteX267" fmla="*/ 588616 w 1293845"/>
                <a:gd name="connsiteY267" fmla="*/ 822032 h 1140461"/>
                <a:gd name="connsiteX268" fmla="*/ 578467 w 1293845"/>
                <a:gd name="connsiteY268" fmla="*/ 832181 h 1140461"/>
                <a:gd name="connsiteX269" fmla="*/ 558170 w 1293845"/>
                <a:gd name="connsiteY269" fmla="*/ 849095 h 1140461"/>
                <a:gd name="connsiteX270" fmla="*/ 537873 w 1293845"/>
                <a:gd name="connsiteY270" fmla="*/ 866009 h 1140461"/>
                <a:gd name="connsiteX271" fmla="*/ 527724 w 1293845"/>
                <a:gd name="connsiteY271" fmla="*/ 872775 h 1140461"/>
                <a:gd name="connsiteX272" fmla="*/ 517576 w 1293845"/>
                <a:gd name="connsiteY272" fmla="*/ 879541 h 1140461"/>
                <a:gd name="connsiteX273" fmla="*/ 500661 w 1293845"/>
                <a:gd name="connsiteY273" fmla="*/ 896455 h 1140461"/>
                <a:gd name="connsiteX274" fmla="*/ 480364 w 1293845"/>
                <a:gd name="connsiteY274" fmla="*/ 909986 h 1140461"/>
                <a:gd name="connsiteX275" fmla="*/ 470216 w 1293845"/>
                <a:gd name="connsiteY275" fmla="*/ 920135 h 1140461"/>
                <a:gd name="connsiteX276" fmla="*/ 460067 w 1293845"/>
                <a:gd name="connsiteY276" fmla="*/ 926900 h 1140461"/>
                <a:gd name="connsiteX277" fmla="*/ 436387 w 1293845"/>
                <a:gd name="connsiteY277" fmla="*/ 940432 h 1140461"/>
                <a:gd name="connsiteX278" fmla="*/ 412707 w 1293845"/>
                <a:gd name="connsiteY278" fmla="*/ 953963 h 1140461"/>
                <a:gd name="connsiteX279" fmla="*/ 402559 w 1293845"/>
                <a:gd name="connsiteY279" fmla="*/ 957346 h 1140461"/>
                <a:gd name="connsiteX280" fmla="*/ 389028 w 1293845"/>
                <a:gd name="connsiteY280" fmla="*/ 964112 h 1140461"/>
                <a:gd name="connsiteX281" fmla="*/ 365348 w 1293845"/>
                <a:gd name="connsiteY281" fmla="*/ 974260 h 1140461"/>
                <a:gd name="connsiteX282" fmla="*/ 389028 w 1293845"/>
                <a:gd name="connsiteY282" fmla="*/ 964112 h 1140461"/>
                <a:gd name="connsiteX283" fmla="*/ 399176 w 1293845"/>
                <a:gd name="connsiteY283" fmla="*/ 957346 h 1140461"/>
                <a:gd name="connsiteX284" fmla="*/ 409325 w 1293845"/>
                <a:gd name="connsiteY284" fmla="*/ 950580 h 1140461"/>
                <a:gd name="connsiteX285" fmla="*/ 433005 w 1293845"/>
                <a:gd name="connsiteY285" fmla="*/ 937049 h 1140461"/>
                <a:gd name="connsiteX286" fmla="*/ 453302 w 1293845"/>
                <a:gd name="connsiteY286" fmla="*/ 923518 h 1140461"/>
                <a:gd name="connsiteX287" fmla="*/ 463450 w 1293845"/>
                <a:gd name="connsiteY287" fmla="*/ 916752 h 1140461"/>
                <a:gd name="connsiteX288" fmla="*/ 473599 w 1293845"/>
                <a:gd name="connsiteY288" fmla="*/ 909986 h 1140461"/>
                <a:gd name="connsiteX289" fmla="*/ 493896 w 1293845"/>
                <a:gd name="connsiteY289" fmla="*/ 896455 h 1140461"/>
                <a:gd name="connsiteX290" fmla="*/ 514193 w 1293845"/>
                <a:gd name="connsiteY290" fmla="*/ 879541 h 1140461"/>
                <a:gd name="connsiteX291" fmla="*/ 524341 w 1293845"/>
                <a:gd name="connsiteY291" fmla="*/ 872775 h 1140461"/>
                <a:gd name="connsiteX292" fmla="*/ 537873 w 1293845"/>
                <a:gd name="connsiteY292" fmla="*/ 862626 h 1140461"/>
                <a:gd name="connsiteX293" fmla="*/ 558170 w 1293845"/>
                <a:gd name="connsiteY293" fmla="*/ 845712 h 1140461"/>
                <a:gd name="connsiteX294" fmla="*/ 578467 w 1293845"/>
                <a:gd name="connsiteY294" fmla="*/ 828798 h 1140461"/>
                <a:gd name="connsiteX295" fmla="*/ 588616 w 1293845"/>
                <a:gd name="connsiteY295" fmla="*/ 822032 h 1140461"/>
                <a:gd name="connsiteX296" fmla="*/ 598764 w 1293845"/>
                <a:gd name="connsiteY296" fmla="*/ 811884 h 1140461"/>
                <a:gd name="connsiteX297" fmla="*/ 619061 w 1293845"/>
                <a:gd name="connsiteY297" fmla="*/ 794969 h 1140461"/>
                <a:gd name="connsiteX298" fmla="*/ 693484 w 1293845"/>
                <a:gd name="connsiteY298" fmla="*/ 723930 h 1140461"/>
                <a:gd name="connsiteX299" fmla="*/ 845712 w 1293845"/>
                <a:gd name="connsiteY299" fmla="*/ 588616 h 1140461"/>
                <a:gd name="connsiteX300" fmla="*/ 784821 w 1293845"/>
                <a:gd name="connsiteY300" fmla="*/ 422856 h 1140461"/>
                <a:gd name="connsiteX301" fmla="*/ 801735 w 1293845"/>
                <a:gd name="connsiteY301" fmla="*/ 409325 h 1140461"/>
                <a:gd name="connsiteX302" fmla="*/ 784821 w 1293845"/>
                <a:gd name="connsiteY302" fmla="*/ 422856 h 1140461"/>
                <a:gd name="connsiteX303" fmla="*/ 778055 w 1293845"/>
                <a:gd name="connsiteY303" fmla="*/ 433005 h 1140461"/>
                <a:gd name="connsiteX304" fmla="*/ 784821 w 1293845"/>
                <a:gd name="connsiteY304" fmla="*/ 422856 h 1140461"/>
                <a:gd name="connsiteX305" fmla="*/ 750992 w 1293845"/>
                <a:gd name="connsiteY305" fmla="*/ 456684 h 1140461"/>
                <a:gd name="connsiteX306" fmla="*/ 761141 w 1293845"/>
                <a:gd name="connsiteY306" fmla="*/ 449919 h 1140461"/>
                <a:gd name="connsiteX307" fmla="*/ 750992 w 1293845"/>
                <a:gd name="connsiteY307" fmla="*/ 456684 h 1140461"/>
                <a:gd name="connsiteX308" fmla="*/ 747609 w 1293845"/>
                <a:gd name="connsiteY308" fmla="*/ 463450 h 1140461"/>
                <a:gd name="connsiteX309" fmla="*/ 750992 w 1293845"/>
                <a:gd name="connsiteY309" fmla="*/ 456684 h 1140461"/>
                <a:gd name="connsiteX310" fmla="*/ 723929 w 1293845"/>
                <a:gd name="connsiteY310" fmla="*/ 476982 h 1140461"/>
                <a:gd name="connsiteX311" fmla="*/ 730695 w 1293845"/>
                <a:gd name="connsiteY311" fmla="*/ 470216 h 1140461"/>
                <a:gd name="connsiteX312" fmla="*/ 723929 w 1293845"/>
                <a:gd name="connsiteY312" fmla="*/ 476982 h 1140461"/>
                <a:gd name="connsiteX313" fmla="*/ 720547 w 1293845"/>
                <a:gd name="connsiteY313" fmla="*/ 480364 h 1140461"/>
                <a:gd name="connsiteX314" fmla="*/ 723929 w 1293845"/>
                <a:gd name="connsiteY314" fmla="*/ 476982 h 1140461"/>
                <a:gd name="connsiteX315" fmla="*/ 703632 w 1293845"/>
                <a:gd name="connsiteY315" fmla="*/ 497279 h 1140461"/>
                <a:gd name="connsiteX316" fmla="*/ 713781 w 1293845"/>
                <a:gd name="connsiteY316" fmla="*/ 490513 h 1140461"/>
                <a:gd name="connsiteX317" fmla="*/ 703632 w 1293845"/>
                <a:gd name="connsiteY317" fmla="*/ 497279 h 1140461"/>
                <a:gd name="connsiteX318" fmla="*/ 700250 w 1293845"/>
                <a:gd name="connsiteY318" fmla="*/ 500661 h 1140461"/>
                <a:gd name="connsiteX319" fmla="*/ 703632 w 1293845"/>
                <a:gd name="connsiteY319" fmla="*/ 497279 h 1140461"/>
                <a:gd name="connsiteX320" fmla="*/ 673187 w 1293845"/>
                <a:gd name="connsiteY320" fmla="*/ 524341 h 1140461"/>
                <a:gd name="connsiteX321" fmla="*/ 679952 w 1293845"/>
                <a:gd name="connsiteY321" fmla="*/ 517576 h 1140461"/>
                <a:gd name="connsiteX322" fmla="*/ 673187 w 1293845"/>
                <a:gd name="connsiteY322" fmla="*/ 524341 h 1140461"/>
                <a:gd name="connsiteX323" fmla="*/ 669804 w 1293845"/>
                <a:gd name="connsiteY323" fmla="*/ 527724 h 1140461"/>
                <a:gd name="connsiteX324" fmla="*/ 673187 w 1293845"/>
                <a:gd name="connsiteY324" fmla="*/ 524341 h 1140461"/>
                <a:gd name="connsiteX325" fmla="*/ 642741 w 1293845"/>
                <a:gd name="connsiteY325" fmla="*/ 548021 h 1140461"/>
                <a:gd name="connsiteX326" fmla="*/ 649507 w 1293845"/>
                <a:gd name="connsiteY326" fmla="*/ 541256 h 1140461"/>
                <a:gd name="connsiteX327" fmla="*/ 642741 w 1293845"/>
                <a:gd name="connsiteY327" fmla="*/ 548021 h 1140461"/>
                <a:gd name="connsiteX328" fmla="*/ 639358 w 1293845"/>
                <a:gd name="connsiteY328" fmla="*/ 551404 h 1140461"/>
                <a:gd name="connsiteX329" fmla="*/ 642741 w 1293845"/>
                <a:gd name="connsiteY329" fmla="*/ 548021 h 1140461"/>
                <a:gd name="connsiteX330" fmla="*/ 622444 w 1293845"/>
                <a:gd name="connsiteY330" fmla="*/ 564936 h 1140461"/>
                <a:gd name="connsiteX331" fmla="*/ 629210 w 1293845"/>
                <a:gd name="connsiteY331" fmla="*/ 564936 h 1140461"/>
                <a:gd name="connsiteX332" fmla="*/ 622444 w 1293845"/>
                <a:gd name="connsiteY332" fmla="*/ 564936 h 1140461"/>
                <a:gd name="connsiteX333" fmla="*/ 622444 w 1293845"/>
                <a:gd name="connsiteY333" fmla="*/ 564936 h 1140461"/>
                <a:gd name="connsiteX334" fmla="*/ 622444 w 1293845"/>
                <a:gd name="connsiteY334" fmla="*/ 564936 h 1140461"/>
                <a:gd name="connsiteX335" fmla="*/ 608913 w 1293845"/>
                <a:gd name="connsiteY335" fmla="*/ 575084 h 1140461"/>
                <a:gd name="connsiteX336" fmla="*/ 608913 w 1293845"/>
                <a:gd name="connsiteY336" fmla="*/ 575084 h 1140461"/>
                <a:gd name="connsiteX337" fmla="*/ 608913 w 1293845"/>
                <a:gd name="connsiteY337" fmla="*/ 575084 h 1140461"/>
                <a:gd name="connsiteX338" fmla="*/ 608913 w 1293845"/>
                <a:gd name="connsiteY338" fmla="*/ 575084 h 1140461"/>
                <a:gd name="connsiteX339" fmla="*/ 608913 w 1293845"/>
                <a:gd name="connsiteY339" fmla="*/ 581850 h 1140461"/>
                <a:gd name="connsiteX340" fmla="*/ 608913 w 1293845"/>
                <a:gd name="connsiteY340" fmla="*/ 575084 h 1140461"/>
                <a:gd name="connsiteX341" fmla="*/ 608913 w 1293845"/>
                <a:gd name="connsiteY341" fmla="*/ 575084 h 1140461"/>
                <a:gd name="connsiteX342" fmla="*/ 585233 w 1293845"/>
                <a:gd name="connsiteY342" fmla="*/ 598764 h 1140461"/>
                <a:gd name="connsiteX343" fmla="*/ 588616 w 1293845"/>
                <a:gd name="connsiteY343" fmla="*/ 591998 h 1140461"/>
                <a:gd name="connsiteX344" fmla="*/ 585233 w 1293845"/>
                <a:gd name="connsiteY344" fmla="*/ 598764 h 1140461"/>
                <a:gd name="connsiteX345" fmla="*/ 581850 w 1293845"/>
                <a:gd name="connsiteY345" fmla="*/ 602147 h 1140461"/>
                <a:gd name="connsiteX346" fmla="*/ 585233 w 1293845"/>
                <a:gd name="connsiteY346" fmla="*/ 598764 h 1140461"/>
                <a:gd name="connsiteX347" fmla="*/ 561553 w 1293845"/>
                <a:gd name="connsiteY347" fmla="*/ 622444 h 1140461"/>
                <a:gd name="connsiteX348" fmla="*/ 568318 w 1293845"/>
                <a:gd name="connsiteY348" fmla="*/ 615678 h 1140461"/>
                <a:gd name="connsiteX349" fmla="*/ 561553 w 1293845"/>
                <a:gd name="connsiteY349" fmla="*/ 622444 h 1140461"/>
                <a:gd name="connsiteX350" fmla="*/ 558170 w 1293845"/>
                <a:gd name="connsiteY350" fmla="*/ 625827 h 1140461"/>
                <a:gd name="connsiteX351" fmla="*/ 561553 w 1293845"/>
                <a:gd name="connsiteY351" fmla="*/ 622444 h 1140461"/>
                <a:gd name="connsiteX352" fmla="*/ 537873 w 1293845"/>
                <a:gd name="connsiteY352" fmla="*/ 649507 h 1140461"/>
                <a:gd name="connsiteX353" fmla="*/ 541256 w 1293845"/>
                <a:gd name="connsiteY353" fmla="*/ 646124 h 1140461"/>
                <a:gd name="connsiteX354" fmla="*/ 544639 w 1293845"/>
                <a:gd name="connsiteY354" fmla="*/ 642741 h 1140461"/>
                <a:gd name="connsiteX355" fmla="*/ 541256 w 1293845"/>
                <a:gd name="connsiteY355" fmla="*/ 646124 h 1140461"/>
                <a:gd name="connsiteX356" fmla="*/ 537873 w 1293845"/>
                <a:gd name="connsiteY356" fmla="*/ 649507 h 1140461"/>
                <a:gd name="connsiteX357" fmla="*/ 534490 w 1293845"/>
                <a:gd name="connsiteY357" fmla="*/ 656273 h 1140461"/>
                <a:gd name="connsiteX358" fmla="*/ 537873 w 1293845"/>
                <a:gd name="connsiteY358" fmla="*/ 649507 h 1140461"/>
                <a:gd name="connsiteX359" fmla="*/ 510810 w 1293845"/>
                <a:gd name="connsiteY359" fmla="*/ 679952 h 1140461"/>
                <a:gd name="connsiteX360" fmla="*/ 514193 w 1293845"/>
                <a:gd name="connsiteY360" fmla="*/ 676570 h 1140461"/>
                <a:gd name="connsiteX361" fmla="*/ 517576 w 1293845"/>
                <a:gd name="connsiteY361" fmla="*/ 676570 h 1140461"/>
                <a:gd name="connsiteX362" fmla="*/ 510810 w 1293845"/>
                <a:gd name="connsiteY362" fmla="*/ 679952 h 1140461"/>
                <a:gd name="connsiteX363" fmla="*/ 510810 w 1293845"/>
                <a:gd name="connsiteY363" fmla="*/ 683335 h 1140461"/>
                <a:gd name="connsiteX364" fmla="*/ 510810 w 1293845"/>
                <a:gd name="connsiteY364" fmla="*/ 679952 h 1140461"/>
                <a:gd name="connsiteX365" fmla="*/ 490513 w 1293845"/>
                <a:gd name="connsiteY365" fmla="*/ 703632 h 1140461"/>
                <a:gd name="connsiteX366" fmla="*/ 493896 w 1293845"/>
                <a:gd name="connsiteY366" fmla="*/ 700250 h 1140461"/>
                <a:gd name="connsiteX367" fmla="*/ 497279 w 1293845"/>
                <a:gd name="connsiteY367" fmla="*/ 700250 h 1140461"/>
                <a:gd name="connsiteX368" fmla="*/ 490513 w 1293845"/>
                <a:gd name="connsiteY368" fmla="*/ 703632 h 1140461"/>
                <a:gd name="connsiteX369" fmla="*/ 490513 w 1293845"/>
                <a:gd name="connsiteY369" fmla="*/ 707015 h 1140461"/>
                <a:gd name="connsiteX370" fmla="*/ 490513 w 1293845"/>
                <a:gd name="connsiteY370" fmla="*/ 703632 h 1140461"/>
                <a:gd name="connsiteX371" fmla="*/ 470216 w 1293845"/>
                <a:gd name="connsiteY371" fmla="*/ 727312 h 1140461"/>
                <a:gd name="connsiteX372" fmla="*/ 473599 w 1293845"/>
                <a:gd name="connsiteY372" fmla="*/ 723930 h 1140461"/>
                <a:gd name="connsiteX373" fmla="*/ 476982 w 1293845"/>
                <a:gd name="connsiteY373" fmla="*/ 720547 h 1140461"/>
                <a:gd name="connsiteX374" fmla="*/ 473599 w 1293845"/>
                <a:gd name="connsiteY374" fmla="*/ 723930 h 1140461"/>
                <a:gd name="connsiteX375" fmla="*/ 470216 w 1293845"/>
                <a:gd name="connsiteY375" fmla="*/ 727312 h 1140461"/>
                <a:gd name="connsiteX376" fmla="*/ 466833 w 1293845"/>
                <a:gd name="connsiteY376" fmla="*/ 730695 h 1140461"/>
                <a:gd name="connsiteX377" fmla="*/ 470216 w 1293845"/>
                <a:gd name="connsiteY377" fmla="*/ 727312 h 1140461"/>
                <a:gd name="connsiteX378" fmla="*/ 443153 w 1293845"/>
                <a:gd name="connsiteY378" fmla="*/ 754375 h 1140461"/>
                <a:gd name="connsiteX379" fmla="*/ 449919 w 1293845"/>
                <a:gd name="connsiteY379" fmla="*/ 744227 h 1140461"/>
                <a:gd name="connsiteX380" fmla="*/ 443153 w 1293845"/>
                <a:gd name="connsiteY380" fmla="*/ 754375 h 1140461"/>
                <a:gd name="connsiteX381" fmla="*/ 439770 w 1293845"/>
                <a:gd name="connsiteY381" fmla="*/ 761141 h 1140461"/>
                <a:gd name="connsiteX382" fmla="*/ 443153 w 1293845"/>
                <a:gd name="connsiteY382" fmla="*/ 754375 h 1140461"/>
                <a:gd name="connsiteX383" fmla="*/ 416090 w 1293845"/>
                <a:gd name="connsiteY383" fmla="*/ 778055 h 1140461"/>
                <a:gd name="connsiteX384" fmla="*/ 419473 w 1293845"/>
                <a:gd name="connsiteY384" fmla="*/ 771289 h 1140461"/>
                <a:gd name="connsiteX385" fmla="*/ 416090 w 1293845"/>
                <a:gd name="connsiteY385" fmla="*/ 778055 h 1140461"/>
                <a:gd name="connsiteX386" fmla="*/ 412707 w 1293845"/>
                <a:gd name="connsiteY386" fmla="*/ 781438 h 1140461"/>
                <a:gd name="connsiteX387" fmla="*/ 416090 w 1293845"/>
                <a:gd name="connsiteY387" fmla="*/ 778055 h 1140461"/>
                <a:gd name="connsiteX388" fmla="*/ 389028 w 1293845"/>
                <a:gd name="connsiteY388" fmla="*/ 811884 h 1140461"/>
                <a:gd name="connsiteX389" fmla="*/ 392410 w 1293845"/>
                <a:gd name="connsiteY389" fmla="*/ 805118 h 1140461"/>
                <a:gd name="connsiteX390" fmla="*/ 389028 w 1293845"/>
                <a:gd name="connsiteY390" fmla="*/ 811884 h 1140461"/>
                <a:gd name="connsiteX391" fmla="*/ 385645 w 1293845"/>
                <a:gd name="connsiteY391" fmla="*/ 815266 h 1140461"/>
                <a:gd name="connsiteX392" fmla="*/ 389028 w 1293845"/>
                <a:gd name="connsiteY392" fmla="*/ 811884 h 1140461"/>
                <a:gd name="connsiteX393" fmla="*/ 365348 w 1293845"/>
                <a:gd name="connsiteY393" fmla="*/ 838946 h 1140461"/>
                <a:gd name="connsiteX394" fmla="*/ 372113 w 1293845"/>
                <a:gd name="connsiteY394" fmla="*/ 832181 h 1140461"/>
                <a:gd name="connsiteX395" fmla="*/ 365348 w 1293845"/>
                <a:gd name="connsiteY395" fmla="*/ 838946 h 1140461"/>
                <a:gd name="connsiteX396" fmla="*/ 361965 w 1293845"/>
                <a:gd name="connsiteY396" fmla="*/ 842329 h 1140461"/>
                <a:gd name="connsiteX397" fmla="*/ 365348 w 1293845"/>
                <a:gd name="connsiteY397" fmla="*/ 838946 h 1140461"/>
                <a:gd name="connsiteX398" fmla="*/ 345050 w 1293845"/>
                <a:gd name="connsiteY398" fmla="*/ 869392 h 1140461"/>
                <a:gd name="connsiteX399" fmla="*/ 348433 w 1293845"/>
                <a:gd name="connsiteY399" fmla="*/ 862626 h 1140461"/>
                <a:gd name="connsiteX400" fmla="*/ 345050 w 1293845"/>
                <a:gd name="connsiteY400" fmla="*/ 869392 h 1140461"/>
                <a:gd name="connsiteX401" fmla="*/ 345050 w 1293845"/>
                <a:gd name="connsiteY401" fmla="*/ 869392 h 1140461"/>
                <a:gd name="connsiteX402" fmla="*/ 345050 w 1293845"/>
                <a:gd name="connsiteY402" fmla="*/ 869392 h 1140461"/>
                <a:gd name="connsiteX403" fmla="*/ 328136 w 1293845"/>
                <a:gd name="connsiteY403" fmla="*/ 893072 h 1140461"/>
                <a:gd name="connsiteX404" fmla="*/ 334902 w 1293845"/>
                <a:gd name="connsiteY404" fmla="*/ 886306 h 1140461"/>
                <a:gd name="connsiteX405" fmla="*/ 328136 w 1293845"/>
                <a:gd name="connsiteY405" fmla="*/ 893072 h 1140461"/>
                <a:gd name="connsiteX406" fmla="*/ 328136 w 1293845"/>
                <a:gd name="connsiteY406" fmla="*/ 896455 h 1140461"/>
                <a:gd name="connsiteX407" fmla="*/ 328136 w 1293845"/>
                <a:gd name="connsiteY407" fmla="*/ 893072 h 1140461"/>
                <a:gd name="connsiteX408" fmla="*/ 317988 w 1293845"/>
                <a:gd name="connsiteY408" fmla="*/ 923518 h 1140461"/>
                <a:gd name="connsiteX409" fmla="*/ 321371 w 1293845"/>
                <a:gd name="connsiteY409" fmla="*/ 920135 h 1140461"/>
                <a:gd name="connsiteX410" fmla="*/ 317988 w 1293845"/>
                <a:gd name="connsiteY410" fmla="*/ 930283 h 1140461"/>
                <a:gd name="connsiteX411" fmla="*/ 317988 w 1293845"/>
                <a:gd name="connsiteY411" fmla="*/ 933666 h 1140461"/>
                <a:gd name="connsiteX412" fmla="*/ 317988 w 1293845"/>
                <a:gd name="connsiteY412" fmla="*/ 930283 h 1140461"/>
                <a:gd name="connsiteX413" fmla="*/ 317988 w 1293845"/>
                <a:gd name="connsiteY413" fmla="*/ 923518 h 1140461"/>
                <a:gd name="connsiteX414" fmla="*/ 311222 w 1293845"/>
                <a:gd name="connsiteY414" fmla="*/ 981026 h 1140461"/>
                <a:gd name="connsiteX415" fmla="*/ 314605 w 1293845"/>
                <a:gd name="connsiteY415" fmla="*/ 977643 h 1140461"/>
                <a:gd name="connsiteX416" fmla="*/ 317988 w 1293845"/>
                <a:gd name="connsiteY416" fmla="*/ 977643 h 1140461"/>
                <a:gd name="connsiteX417" fmla="*/ 328136 w 1293845"/>
                <a:gd name="connsiteY417" fmla="*/ 967495 h 1140461"/>
                <a:gd name="connsiteX418" fmla="*/ 324753 w 1293845"/>
                <a:gd name="connsiteY418" fmla="*/ 970877 h 1140461"/>
                <a:gd name="connsiteX419" fmla="*/ 328136 w 1293845"/>
                <a:gd name="connsiteY419" fmla="*/ 967495 h 1140461"/>
                <a:gd name="connsiteX420" fmla="*/ 436387 w 1293845"/>
                <a:gd name="connsiteY420" fmla="*/ 876158 h 1140461"/>
                <a:gd name="connsiteX421" fmla="*/ 713781 w 1293845"/>
                <a:gd name="connsiteY421" fmla="*/ 656273 h 1140461"/>
                <a:gd name="connsiteX422" fmla="*/ 436387 w 1293845"/>
                <a:gd name="connsiteY422" fmla="*/ 879541 h 1140461"/>
                <a:gd name="connsiteX423" fmla="*/ 331519 w 1293845"/>
                <a:gd name="connsiteY423" fmla="*/ 964112 h 1140461"/>
                <a:gd name="connsiteX424" fmla="*/ 470216 w 1293845"/>
                <a:gd name="connsiteY424" fmla="*/ 872775 h 1140461"/>
                <a:gd name="connsiteX425" fmla="*/ 740844 w 1293845"/>
                <a:gd name="connsiteY425" fmla="*/ 642741 h 1140461"/>
                <a:gd name="connsiteX426" fmla="*/ 608913 w 1293845"/>
                <a:gd name="connsiteY426" fmla="*/ 761141 h 1140461"/>
                <a:gd name="connsiteX427" fmla="*/ 541256 w 1293845"/>
                <a:gd name="connsiteY427" fmla="*/ 818649 h 1140461"/>
                <a:gd name="connsiteX428" fmla="*/ 473599 w 1293845"/>
                <a:gd name="connsiteY428" fmla="*/ 876158 h 1140461"/>
                <a:gd name="connsiteX429" fmla="*/ 331519 w 1293845"/>
                <a:gd name="connsiteY429" fmla="*/ 964112 h 1140461"/>
                <a:gd name="connsiteX430" fmla="*/ 317988 w 1293845"/>
                <a:gd name="connsiteY430" fmla="*/ 974260 h 1140461"/>
                <a:gd name="connsiteX431" fmla="*/ 321371 w 1293845"/>
                <a:gd name="connsiteY431" fmla="*/ 974260 h 1140461"/>
                <a:gd name="connsiteX432" fmla="*/ 317988 w 1293845"/>
                <a:gd name="connsiteY432" fmla="*/ 974260 h 1140461"/>
                <a:gd name="connsiteX433" fmla="*/ 311222 w 1293845"/>
                <a:gd name="connsiteY433" fmla="*/ 981026 h 1140461"/>
                <a:gd name="connsiteX434" fmla="*/ 311222 w 1293845"/>
                <a:gd name="connsiteY434" fmla="*/ 981026 h 1140461"/>
                <a:gd name="connsiteX435" fmla="*/ 311222 w 1293845"/>
                <a:gd name="connsiteY435" fmla="*/ 981026 h 1140461"/>
                <a:gd name="connsiteX436" fmla="*/ 297691 w 1293845"/>
                <a:gd name="connsiteY436" fmla="*/ 964112 h 1140461"/>
                <a:gd name="connsiteX437" fmla="*/ 301073 w 1293845"/>
                <a:gd name="connsiteY437" fmla="*/ 957346 h 1140461"/>
                <a:gd name="connsiteX438" fmla="*/ 307839 w 1293845"/>
                <a:gd name="connsiteY438" fmla="*/ 953963 h 1140461"/>
                <a:gd name="connsiteX439" fmla="*/ 304456 w 1293845"/>
                <a:gd name="connsiteY439" fmla="*/ 957346 h 1140461"/>
                <a:gd name="connsiteX440" fmla="*/ 297691 w 1293845"/>
                <a:gd name="connsiteY440" fmla="*/ 964112 h 1140461"/>
                <a:gd name="connsiteX441" fmla="*/ 294308 w 1293845"/>
                <a:gd name="connsiteY441" fmla="*/ 970877 h 1140461"/>
                <a:gd name="connsiteX442" fmla="*/ 297691 w 1293845"/>
                <a:gd name="connsiteY442" fmla="*/ 964112 h 1140461"/>
                <a:gd name="connsiteX443" fmla="*/ 142080 w 1293845"/>
                <a:gd name="connsiteY443" fmla="*/ 1109574 h 1140461"/>
                <a:gd name="connsiteX444" fmla="*/ 135314 w 1293845"/>
                <a:gd name="connsiteY444" fmla="*/ 1112957 h 1140461"/>
                <a:gd name="connsiteX445" fmla="*/ 142080 w 1293845"/>
                <a:gd name="connsiteY445" fmla="*/ 1109574 h 1140461"/>
                <a:gd name="connsiteX446" fmla="*/ 155611 w 1293845"/>
                <a:gd name="connsiteY446" fmla="*/ 1102808 h 1140461"/>
                <a:gd name="connsiteX447" fmla="*/ 142080 w 1293845"/>
                <a:gd name="connsiteY447" fmla="*/ 1109574 h 1140461"/>
                <a:gd name="connsiteX448" fmla="*/ 186057 w 1293845"/>
                <a:gd name="connsiteY448" fmla="*/ 1085894 h 1140461"/>
                <a:gd name="connsiteX449" fmla="*/ 186057 w 1293845"/>
                <a:gd name="connsiteY449" fmla="*/ 1085894 h 1140461"/>
                <a:gd name="connsiteX450" fmla="*/ 186057 w 1293845"/>
                <a:gd name="connsiteY450" fmla="*/ 1085894 h 1140461"/>
                <a:gd name="connsiteX451" fmla="*/ 189439 w 1293845"/>
                <a:gd name="connsiteY451" fmla="*/ 1082511 h 1140461"/>
                <a:gd name="connsiteX452" fmla="*/ 186057 w 1293845"/>
                <a:gd name="connsiteY452" fmla="*/ 1085894 h 1140461"/>
                <a:gd name="connsiteX453" fmla="*/ 209737 w 1293845"/>
                <a:gd name="connsiteY453" fmla="*/ 1062214 h 1140461"/>
                <a:gd name="connsiteX454" fmla="*/ 206354 w 1293845"/>
                <a:gd name="connsiteY454" fmla="*/ 1065597 h 1140461"/>
                <a:gd name="connsiteX455" fmla="*/ 209737 w 1293845"/>
                <a:gd name="connsiteY455" fmla="*/ 1062214 h 1140461"/>
                <a:gd name="connsiteX456" fmla="*/ 216502 w 1293845"/>
                <a:gd name="connsiteY456" fmla="*/ 1055449 h 1140461"/>
                <a:gd name="connsiteX457" fmla="*/ 209737 w 1293845"/>
                <a:gd name="connsiteY457" fmla="*/ 1062214 h 1140461"/>
                <a:gd name="connsiteX458" fmla="*/ 240182 w 1293845"/>
                <a:gd name="connsiteY458" fmla="*/ 1038534 h 1140461"/>
                <a:gd name="connsiteX459" fmla="*/ 236799 w 1293845"/>
                <a:gd name="connsiteY459" fmla="*/ 1041917 h 1140461"/>
                <a:gd name="connsiteX460" fmla="*/ 240182 w 1293845"/>
                <a:gd name="connsiteY460" fmla="*/ 1038534 h 1140461"/>
                <a:gd name="connsiteX461" fmla="*/ 250331 w 1293845"/>
                <a:gd name="connsiteY461" fmla="*/ 1028386 h 1140461"/>
                <a:gd name="connsiteX462" fmla="*/ 240182 w 1293845"/>
                <a:gd name="connsiteY462" fmla="*/ 1038534 h 1140461"/>
                <a:gd name="connsiteX463" fmla="*/ 263862 w 1293845"/>
                <a:gd name="connsiteY463" fmla="*/ 1014854 h 1140461"/>
                <a:gd name="connsiteX464" fmla="*/ 260479 w 1293845"/>
                <a:gd name="connsiteY464" fmla="*/ 1018237 h 1140461"/>
                <a:gd name="connsiteX465" fmla="*/ 263862 w 1293845"/>
                <a:gd name="connsiteY465" fmla="*/ 1014854 h 1140461"/>
                <a:gd name="connsiteX466" fmla="*/ 270628 w 1293845"/>
                <a:gd name="connsiteY466" fmla="*/ 1004706 h 1140461"/>
                <a:gd name="connsiteX467" fmla="*/ 263862 w 1293845"/>
                <a:gd name="connsiteY467" fmla="*/ 1014854 h 1140461"/>
                <a:gd name="connsiteX468" fmla="*/ 284159 w 1293845"/>
                <a:gd name="connsiteY468" fmla="*/ 991174 h 1140461"/>
                <a:gd name="connsiteX469" fmla="*/ 284159 w 1293845"/>
                <a:gd name="connsiteY469" fmla="*/ 991174 h 1140461"/>
                <a:gd name="connsiteX470" fmla="*/ 284159 w 1293845"/>
                <a:gd name="connsiteY470" fmla="*/ 991174 h 1140461"/>
                <a:gd name="connsiteX471" fmla="*/ 287542 w 1293845"/>
                <a:gd name="connsiteY471" fmla="*/ 984409 h 1140461"/>
                <a:gd name="connsiteX472" fmla="*/ 284159 w 1293845"/>
                <a:gd name="connsiteY472" fmla="*/ 991174 h 114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</a:cxnLst>
              <a:rect l="l" t="t" r="r" b="b"/>
              <a:pathLst>
                <a:path w="1293845" h="1140461">
                  <a:moveTo>
                    <a:pt x="544639" y="896455"/>
                  </a:moveTo>
                  <a:cubicBezTo>
                    <a:pt x="575084" y="862626"/>
                    <a:pt x="791586" y="622444"/>
                    <a:pt x="906603" y="571701"/>
                  </a:cubicBezTo>
                  <a:cubicBezTo>
                    <a:pt x="1004706" y="524341"/>
                    <a:pt x="1160317" y="355199"/>
                    <a:pt x="1204294" y="304456"/>
                  </a:cubicBezTo>
                  <a:cubicBezTo>
                    <a:pt x="1194145" y="301074"/>
                    <a:pt x="1180614" y="297691"/>
                    <a:pt x="1170465" y="297691"/>
                  </a:cubicBezTo>
                  <a:cubicBezTo>
                    <a:pt x="1153551" y="294308"/>
                    <a:pt x="1140020" y="294308"/>
                    <a:pt x="1123106" y="294308"/>
                  </a:cubicBezTo>
                  <a:cubicBezTo>
                    <a:pt x="1092660" y="290925"/>
                    <a:pt x="1058832" y="290925"/>
                    <a:pt x="1028386" y="287542"/>
                  </a:cubicBezTo>
                  <a:cubicBezTo>
                    <a:pt x="1001323" y="284159"/>
                    <a:pt x="974260" y="277394"/>
                    <a:pt x="950580" y="267245"/>
                  </a:cubicBezTo>
                  <a:cubicBezTo>
                    <a:pt x="950580" y="267245"/>
                    <a:pt x="950580" y="267245"/>
                    <a:pt x="947197" y="267245"/>
                  </a:cubicBezTo>
                  <a:cubicBezTo>
                    <a:pt x="947197" y="267245"/>
                    <a:pt x="947197" y="267245"/>
                    <a:pt x="947197" y="267245"/>
                  </a:cubicBezTo>
                  <a:cubicBezTo>
                    <a:pt x="947197" y="267245"/>
                    <a:pt x="947197" y="270628"/>
                    <a:pt x="950580" y="270628"/>
                  </a:cubicBezTo>
                  <a:cubicBezTo>
                    <a:pt x="950580" y="274011"/>
                    <a:pt x="953963" y="274011"/>
                    <a:pt x="953963" y="277394"/>
                  </a:cubicBezTo>
                  <a:cubicBezTo>
                    <a:pt x="953963" y="274011"/>
                    <a:pt x="950580" y="274011"/>
                    <a:pt x="950580" y="270628"/>
                  </a:cubicBezTo>
                  <a:cubicBezTo>
                    <a:pt x="950580" y="270628"/>
                    <a:pt x="950580" y="267245"/>
                    <a:pt x="947197" y="267245"/>
                  </a:cubicBezTo>
                  <a:cubicBezTo>
                    <a:pt x="947197" y="267245"/>
                    <a:pt x="947197" y="267245"/>
                    <a:pt x="947197" y="267245"/>
                  </a:cubicBezTo>
                  <a:cubicBezTo>
                    <a:pt x="947197" y="267245"/>
                    <a:pt x="947197" y="267245"/>
                    <a:pt x="950580" y="267245"/>
                  </a:cubicBezTo>
                  <a:lnTo>
                    <a:pt x="950580" y="267245"/>
                  </a:lnTo>
                  <a:lnTo>
                    <a:pt x="950580" y="267245"/>
                  </a:lnTo>
                  <a:cubicBezTo>
                    <a:pt x="974260" y="280776"/>
                    <a:pt x="1001323" y="284159"/>
                    <a:pt x="1028386" y="287542"/>
                  </a:cubicBezTo>
                  <a:cubicBezTo>
                    <a:pt x="1058832" y="290925"/>
                    <a:pt x="1092660" y="290925"/>
                    <a:pt x="1123106" y="294308"/>
                  </a:cubicBezTo>
                  <a:cubicBezTo>
                    <a:pt x="1140020" y="294308"/>
                    <a:pt x="1153551" y="297691"/>
                    <a:pt x="1170465" y="297691"/>
                  </a:cubicBezTo>
                  <a:cubicBezTo>
                    <a:pt x="1180614" y="297691"/>
                    <a:pt x="1194145" y="301074"/>
                    <a:pt x="1204294" y="304456"/>
                  </a:cubicBezTo>
                  <a:cubicBezTo>
                    <a:pt x="1211060" y="294308"/>
                    <a:pt x="1217825" y="290925"/>
                    <a:pt x="1217825" y="290925"/>
                  </a:cubicBezTo>
                  <a:cubicBezTo>
                    <a:pt x="1217825" y="290925"/>
                    <a:pt x="1288865" y="263862"/>
                    <a:pt x="1292248" y="246948"/>
                  </a:cubicBezTo>
                  <a:cubicBezTo>
                    <a:pt x="1299014" y="230034"/>
                    <a:pt x="1282099" y="0"/>
                    <a:pt x="1282099" y="0"/>
                  </a:cubicBezTo>
                  <a:cubicBezTo>
                    <a:pt x="1282099" y="0"/>
                    <a:pt x="1227974" y="6766"/>
                    <a:pt x="1211060" y="0"/>
                  </a:cubicBezTo>
                  <a:cubicBezTo>
                    <a:pt x="1211060" y="0"/>
                    <a:pt x="987792" y="37211"/>
                    <a:pt x="937049" y="57508"/>
                  </a:cubicBezTo>
                  <a:cubicBezTo>
                    <a:pt x="933666" y="57508"/>
                    <a:pt x="933666" y="60891"/>
                    <a:pt x="930283" y="60891"/>
                  </a:cubicBezTo>
                  <a:cubicBezTo>
                    <a:pt x="930283" y="60891"/>
                    <a:pt x="916752" y="64274"/>
                    <a:pt x="916752" y="87954"/>
                  </a:cubicBezTo>
                  <a:cubicBezTo>
                    <a:pt x="916752" y="111634"/>
                    <a:pt x="940432" y="243565"/>
                    <a:pt x="940432" y="243565"/>
                  </a:cubicBezTo>
                  <a:cubicBezTo>
                    <a:pt x="940432" y="243565"/>
                    <a:pt x="866009" y="355199"/>
                    <a:pt x="801735" y="389028"/>
                  </a:cubicBezTo>
                  <a:cubicBezTo>
                    <a:pt x="737461" y="426239"/>
                    <a:pt x="294308" y="808501"/>
                    <a:pt x="226651" y="1008089"/>
                  </a:cubicBezTo>
                  <a:cubicBezTo>
                    <a:pt x="226651" y="1008089"/>
                    <a:pt x="189439" y="1112957"/>
                    <a:pt x="0" y="1116340"/>
                  </a:cubicBezTo>
                  <a:lnTo>
                    <a:pt x="16914" y="1136637"/>
                  </a:lnTo>
                  <a:cubicBezTo>
                    <a:pt x="40594" y="1143403"/>
                    <a:pt x="118400" y="1153551"/>
                    <a:pt x="287542" y="1045300"/>
                  </a:cubicBezTo>
                  <a:cubicBezTo>
                    <a:pt x="456684" y="940432"/>
                    <a:pt x="514193" y="930283"/>
                    <a:pt x="544639" y="896455"/>
                  </a:cubicBezTo>
                  <a:close/>
                  <a:moveTo>
                    <a:pt x="1244888" y="219885"/>
                  </a:moveTo>
                  <a:cubicBezTo>
                    <a:pt x="1227974" y="230034"/>
                    <a:pt x="1207677" y="236799"/>
                    <a:pt x="1187380" y="243565"/>
                  </a:cubicBezTo>
                  <a:cubicBezTo>
                    <a:pt x="1207677" y="236799"/>
                    <a:pt x="1224591" y="226651"/>
                    <a:pt x="1241505" y="216502"/>
                  </a:cubicBezTo>
                  <a:cubicBezTo>
                    <a:pt x="1251654" y="213119"/>
                    <a:pt x="1258419" y="206354"/>
                    <a:pt x="1268568" y="199588"/>
                  </a:cubicBezTo>
                  <a:cubicBezTo>
                    <a:pt x="1261802" y="206354"/>
                    <a:pt x="1251654" y="213119"/>
                    <a:pt x="1244888" y="219885"/>
                  </a:cubicBezTo>
                  <a:close/>
                  <a:moveTo>
                    <a:pt x="1241505" y="202971"/>
                  </a:moveTo>
                  <a:cubicBezTo>
                    <a:pt x="1221208" y="216502"/>
                    <a:pt x="1204294" y="226651"/>
                    <a:pt x="1180614" y="233417"/>
                  </a:cubicBezTo>
                  <a:cubicBezTo>
                    <a:pt x="1200911" y="226651"/>
                    <a:pt x="1221208" y="213119"/>
                    <a:pt x="1238122" y="199588"/>
                  </a:cubicBezTo>
                  <a:cubicBezTo>
                    <a:pt x="1248271" y="192822"/>
                    <a:pt x="1258419" y="189439"/>
                    <a:pt x="1265185" y="182674"/>
                  </a:cubicBezTo>
                  <a:cubicBezTo>
                    <a:pt x="1258419" y="189439"/>
                    <a:pt x="1251654" y="196205"/>
                    <a:pt x="1241505" y="202971"/>
                  </a:cubicBezTo>
                  <a:close/>
                  <a:moveTo>
                    <a:pt x="1241505" y="189439"/>
                  </a:moveTo>
                  <a:cubicBezTo>
                    <a:pt x="1217825" y="206354"/>
                    <a:pt x="1190763" y="223268"/>
                    <a:pt x="1160317" y="236799"/>
                  </a:cubicBezTo>
                  <a:cubicBezTo>
                    <a:pt x="1187380" y="223268"/>
                    <a:pt x="1214442" y="206354"/>
                    <a:pt x="1238122" y="186057"/>
                  </a:cubicBezTo>
                  <a:cubicBezTo>
                    <a:pt x="1251654" y="175908"/>
                    <a:pt x="1261802" y="169142"/>
                    <a:pt x="1275334" y="158994"/>
                  </a:cubicBezTo>
                  <a:cubicBezTo>
                    <a:pt x="1265185" y="169142"/>
                    <a:pt x="1251654" y="179291"/>
                    <a:pt x="1241505" y="189439"/>
                  </a:cubicBezTo>
                  <a:close/>
                  <a:moveTo>
                    <a:pt x="1146786" y="182674"/>
                  </a:moveTo>
                  <a:cubicBezTo>
                    <a:pt x="1160317" y="179291"/>
                    <a:pt x="1173848" y="172525"/>
                    <a:pt x="1187380" y="162377"/>
                  </a:cubicBezTo>
                  <a:cubicBezTo>
                    <a:pt x="1194145" y="158994"/>
                    <a:pt x="1200911" y="155611"/>
                    <a:pt x="1204294" y="148845"/>
                  </a:cubicBezTo>
                  <a:cubicBezTo>
                    <a:pt x="1211060" y="145462"/>
                    <a:pt x="1214442" y="138697"/>
                    <a:pt x="1221208" y="135314"/>
                  </a:cubicBezTo>
                  <a:cubicBezTo>
                    <a:pt x="1231357" y="125165"/>
                    <a:pt x="1241505" y="111634"/>
                    <a:pt x="1244888" y="98103"/>
                  </a:cubicBezTo>
                  <a:cubicBezTo>
                    <a:pt x="1241505" y="111634"/>
                    <a:pt x="1231357" y="125165"/>
                    <a:pt x="1221208" y="138697"/>
                  </a:cubicBezTo>
                  <a:cubicBezTo>
                    <a:pt x="1217825" y="145462"/>
                    <a:pt x="1211060" y="148845"/>
                    <a:pt x="1204294" y="155611"/>
                  </a:cubicBezTo>
                  <a:cubicBezTo>
                    <a:pt x="1197528" y="158994"/>
                    <a:pt x="1194145" y="165760"/>
                    <a:pt x="1187380" y="169142"/>
                  </a:cubicBezTo>
                  <a:cubicBezTo>
                    <a:pt x="1177231" y="172525"/>
                    <a:pt x="1163700" y="179291"/>
                    <a:pt x="1146786" y="182674"/>
                  </a:cubicBezTo>
                  <a:close/>
                  <a:moveTo>
                    <a:pt x="1265185" y="10149"/>
                  </a:moveTo>
                  <a:lnTo>
                    <a:pt x="1265185" y="10149"/>
                  </a:lnTo>
                  <a:lnTo>
                    <a:pt x="1265185" y="10149"/>
                  </a:lnTo>
                  <a:lnTo>
                    <a:pt x="1265185" y="10149"/>
                  </a:lnTo>
                  <a:lnTo>
                    <a:pt x="1265185" y="10149"/>
                  </a:lnTo>
                  <a:close/>
                  <a:moveTo>
                    <a:pt x="1251654" y="125165"/>
                  </a:moveTo>
                  <a:cubicBezTo>
                    <a:pt x="1244888" y="135314"/>
                    <a:pt x="1238122" y="145462"/>
                    <a:pt x="1231357" y="152228"/>
                  </a:cubicBezTo>
                  <a:cubicBezTo>
                    <a:pt x="1221208" y="158994"/>
                    <a:pt x="1211060" y="165760"/>
                    <a:pt x="1200911" y="172525"/>
                  </a:cubicBezTo>
                  <a:cubicBezTo>
                    <a:pt x="1211060" y="165760"/>
                    <a:pt x="1217825" y="158994"/>
                    <a:pt x="1227974" y="148845"/>
                  </a:cubicBezTo>
                  <a:cubicBezTo>
                    <a:pt x="1234740" y="142080"/>
                    <a:pt x="1241505" y="131931"/>
                    <a:pt x="1251654" y="125165"/>
                  </a:cubicBezTo>
                  <a:cubicBezTo>
                    <a:pt x="1255037" y="115017"/>
                    <a:pt x="1261802" y="101485"/>
                    <a:pt x="1261802" y="91337"/>
                  </a:cubicBezTo>
                  <a:cubicBezTo>
                    <a:pt x="1258419" y="101485"/>
                    <a:pt x="1255037" y="115017"/>
                    <a:pt x="1251654" y="125165"/>
                  </a:cubicBezTo>
                  <a:close/>
                  <a:moveTo>
                    <a:pt x="1244888" y="13531"/>
                  </a:moveTo>
                  <a:lnTo>
                    <a:pt x="1251654" y="13531"/>
                  </a:lnTo>
                  <a:lnTo>
                    <a:pt x="1244888" y="13531"/>
                  </a:lnTo>
                  <a:lnTo>
                    <a:pt x="1241505" y="13531"/>
                  </a:lnTo>
                  <a:lnTo>
                    <a:pt x="1244888" y="13531"/>
                  </a:lnTo>
                  <a:close/>
                  <a:moveTo>
                    <a:pt x="1217825" y="13531"/>
                  </a:moveTo>
                  <a:lnTo>
                    <a:pt x="1227974" y="13531"/>
                  </a:lnTo>
                  <a:lnTo>
                    <a:pt x="1217825" y="13531"/>
                  </a:lnTo>
                  <a:lnTo>
                    <a:pt x="1214442" y="13531"/>
                  </a:lnTo>
                  <a:lnTo>
                    <a:pt x="1217825" y="13531"/>
                  </a:lnTo>
                  <a:close/>
                  <a:moveTo>
                    <a:pt x="1194145" y="20297"/>
                  </a:moveTo>
                  <a:cubicBezTo>
                    <a:pt x="1197528" y="20297"/>
                    <a:pt x="1200911" y="20297"/>
                    <a:pt x="1204294" y="16914"/>
                  </a:cubicBezTo>
                  <a:cubicBezTo>
                    <a:pt x="1204294" y="16914"/>
                    <a:pt x="1200911" y="20297"/>
                    <a:pt x="1200911" y="20297"/>
                  </a:cubicBezTo>
                  <a:cubicBezTo>
                    <a:pt x="1197528" y="20297"/>
                    <a:pt x="1194145" y="20297"/>
                    <a:pt x="1194145" y="20297"/>
                  </a:cubicBezTo>
                  <a:cubicBezTo>
                    <a:pt x="1194145" y="20297"/>
                    <a:pt x="1190763" y="20297"/>
                    <a:pt x="1190763" y="20297"/>
                  </a:cubicBezTo>
                  <a:cubicBezTo>
                    <a:pt x="1190763" y="20297"/>
                    <a:pt x="1190763" y="20297"/>
                    <a:pt x="1194145" y="20297"/>
                  </a:cubicBezTo>
                  <a:close/>
                  <a:moveTo>
                    <a:pt x="1167083" y="27063"/>
                  </a:moveTo>
                  <a:cubicBezTo>
                    <a:pt x="1170465" y="27063"/>
                    <a:pt x="1173848" y="27063"/>
                    <a:pt x="1177231" y="27063"/>
                  </a:cubicBezTo>
                  <a:cubicBezTo>
                    <a:pt x="1173848" y="23680"/>
                    <a:pt x="1170465" y="27063"/>
                    <a:pt x="1167083" y="27063"/>
                  </a:cubicBezTo>
                  <a:cubicBezTo>
                    <a:pt x="1167083" y="27063"/>
                    <a:pt x="1163700" y="30446"/>
                    <a:pt x="1163700" y="30446"/>
                  </a:cubicBezTo>
                  <a:cubicBezTo>
                    <a:pt x="1163700" y="27063"/>
                    <a:pt x="1163700" y="27063"/>
                    <a:pt x="1167083" y="27063"/>
                  </a:cubicBezTo>
                  <a:close/>
                  <a:moveTo>
                    <a:pt x="1160317" y="155611"/>
                  </a:moveTo>
                  <a:cubicBezTo>
                    <a:pt x="1163700" y="155611"/>
                    <a:pt x="1167083" y="152228"/>
                    <a:pt x="1170465" y="152228"/>
                  </a:cubicBezTo>
                  <a:cubicBezTo>
                    <a:pt x="1183997" y="145462"/>
                    <a:pt x="1200911" y="138697"/>
                    <a:pt x="1211060" y="128548"/>
                  </a:cubicBezTo>
                  <a:cubicBezTo>
                    <a:pt x="1217825" y="121782"/>
                    <a:pt x="1224591" y="118400"/>
                    <a:pt x="1227974" y="111634"/>
                  </a:cubicBezTo>
                  <a:cubicBezTo>
                    <a:pt x="1234740" y="104868"/>
                    <a:pt x="1238122" y="98103"/>
                    <a:pt x="1244888" y="91337"/>
                  </a:cubicBezTo>
                  <a:cubicBezTo>
                    <a:pt x="1241505" y="98103"/>
                    <a:pt x="1234740" y="104868"/>
                    <a:pt x="1231357" y="111634"/>
                  </a:cubicBezTo>
                  <a:cubicBezTo>
                    <a:pt x="1224591" y="118400"/>
                    <a:pt x="1221208" y="125165"/>
                    <a:pt x="1214442" y="128548"/>
                  </a:cubicBezTo>
                  <a:cubicBezTo>
                    <a:pt x="1200911" y="138697"/>
                    <a:pt x="1187380" y="148845"/>
                    <a:pt x="1173848" y="155611"/>
                  </a:cubicBezTo>
                  <a:cubicBezTo>
                    <a:pt x="1170465" y="155611"/>
                    <a:pt x="1167083" y="158994"/>
                    <a:pt x="1160317" y="158994"/>
                  </a:cubicBezTo>
                  <a:cubicBezTo>
                    <a:pt x="1156934" y="158994"/>
                    <a:pt x="1150168" y="158994"/>
                    <a:pt x="1146786" y="158994"/>
                  </a:cubicBezTo>
                  <a:cubicBezTo>
                    <a:pt x="1143403" y="158994"/>
                    <a:pt x="1140020" y="155611"/>
                    <a:pt x="1136637" y="152228"/>
                  </a:cubicBezTo>
                  <a:cubicBezTo>
                    <a:pt x="1133254" y="148845"/>
                    <a:pt x="1133254" y="145462"/>
                    <a:pt x="1133254" y="142080"/>
                  </a:cubicBezTo>
                  <a:cubicBezTo>
                    <a:pt x="1133254" y="145462"/>
                    <a:pt x="1136637" y="148845"/>
                    <a:pt x="1136637" y="152228"/>
                  </a:cubicBezTo>
                  <a:cubicBezTo>
                    <a:pt x="1140020" y="155611"/>
                    <a:pt x="1143403" y="158994"/>
                    <a:pt x="1146786" y="158994"/>
                  </a:cubicBezTo>
                  <a:cubicBezTo>
                    <a:pt x="1153551" y="155611"/>
                    <a:pt x="1156934" y="155611"/>
                    <a:pt x="1160317" y="155611"/>
                  </a:cubicBezTo>
                  <a:close/>
                  <a:moveTo>
                    <a:pt x="1136637" y="33828"/>
                  </a:moveTo>
                  <a:cubicBezTo>
                    <a:pt x="1140020" y="33828"/>
                    <a:pt x="1146786" y="30446"/>
                    <a:pt x="1150168" y="30446"/>
                  </a:cubicBezTo>
                  <a:cubicBezTo>
                    <a:pt x="1146786" y="30446"/>
                    <a:pt x="1143403" y="33828"/>
                    <a:pt x="1136637" y="33828"/>
                  </a:cubicBezTo>
                  <a:cubicBezTo>
                    <a:pt x="1133254" y="33828"/>
                    <a:pt x="1133254" y="33828"/>
                    <a:pt x="1129871" y="33828"/>
                  </a:cubicBezTo>
                  <a:cubicBezTo>
                    <a:pt x="1133254" y="33828"/>
                    <a:pt x="1136637" y="33828"/>
                    <a:pt x="1136637" y="33828"/>
                  </a:cubicBezTo>
                  <a:close/>
                  <a:moveTo>
                    <a:pt x="1109574" y="37211"/>
                  </a:moveTo>
                  <a:lnTo>
                    <a:pt x="1126488" y="37211"/>
                  </a:lnTo>
                  <a:lnTo>
                    <a:pt x="1109574" y="37211"/>
                  </a:lnTo>
                  <a:lnTo>
                    <a:pt x="1102809" y="37211"/>
                  </a:lnTo>
                  <a:lnTo>
                    <a:pt x="1109574" y="37211"/>
                  </a:lnTo>
                  <a:close/>
                  <a:moveTo>
                    <a:pt x="1072363" y="40594"/>
                  </a:moveTo>
                  <a:lnTo>
                    <a:pt x="1089277" y="40594"/>
                  </a:lnTo>
                  <a:lnTo>
                    <a:pt x="1072363" y="40594"/>
                  </a:lnTo>
                  <a:lnTo>
                    <a:pt x="1065597" y="40594"/>
                  </a:lnTo>
                  <a:lnTo>
                    <a:pt x="1072363" y="40594"/>
                  </a:lnTo>
                  <a:close/>
                  <a:moveTo>
                    <a:pt x="1038534" y="47360"/>
                  </a:moveTo>
                  <a:lnTo>
                    <a:pt x="1048683" y="47360"/>
                  </a:lnTo>
                  <a:lnTo>
                    <a:pt x="1038534" y="47360"/>
                  </a:lnTo>
                  <a:lnTo>
                    <a:pt x="1035152" y="47360"/>
                  </a:lnTo>
                  <a:lnTo>
                    <a:pt x="1038534" y="47360"/>
                  </a:lnTo>
                  <a:close/>
                  <a:moveTo>
                    <a:pt x="1011472" y="57508"/>
                  </a:moveTo>
                  <a:cubicBezTo>
                    <a:pt x="1014854" y="57508"/>
                    <a:pt x="1018237" y="54126"/>
                    <a:pt x="1021620" y="50743"/>
                  </a:cubicBezTo>
                  <a:cubicBezTo>
                    <a:pt x="1018237" y="54126"/>
                    <a:pt x="1014854" y="57508"/>
                    <a:pt x="1011472" y="57508"/>
                  </a:cubicBezTo>
                  <a:cubicBezTo>
                    <a:pt x="1008089" y="57508"/>
                    <a:pt x="1008089" y="57508"/>
                    <a:pt x="1004706" y="57508"/>
                  </a:cubicBezTo>
                  <a:cubicBezTo>
                    <a:pt x="1004706" y="57508"/>
                    <a:pt x="1008089" y="57508"/>
                    <a:pt x="1011472" y="57508"/>
                  </a:cubicBezTo>
                  <a:close/>
                  <a:moveTo>
                    <a:pt x="984409" y="64274"/>
                  </a:moveTo>
                  <a:lnTo>
                    <a:pt x="994557" y="64274"/>
                  </a:lnTo>
                  <a:lnTo>
                    <a:pt x="984409" y="64274"/>
                  </a:lnTo>
                  <a:lnTo>
                    <a:pt x="977643" y="64274"/>
                  </a:lnTo>
                  <a:lnTo>
                    <a:pt x="984409" y="64274"/>
                  </a:lnTo>
                  <a:close/>
                  <a:moveTo>
                    <a:pt x="1140020" y="246948"/>
                  </a:moveTo>
                  <a:cubicBezTo>
                    <a:pt x="1167083" y="250331"/>
                    <a:pt x="1194145" y="257096"/>
                    <a:pt x="1217825" y="263862"/>
                  </a:cubicBezTo>
                  <a:cubicBezTo>
                    <a:pt x="1194145" y="257096"/>
                    <a:pt x="1167083" y="250331"/>
                    <a:pt x="1140020" y="246948"/>
                  </a:cubicBezTo>
                  <a:cubicBezTo>
                    <a:pt x="1085894" y="240182"/>
                    <a:pt x="1031769" y="243565"/>
                    <a:pt x="977643" y="236799"/>
                  </a:cubicBezTo>
                  <a:cubicBezTo>
                    <a:pt x="1035152" y="240182"/>
                    <a:pt x="1089277" y="240182"/>
                    <a:pt x="1140020" y="246948"/>
                  </a:cubicBezTo>
                  <a:close/>
                  <a:moveTo>
                    <a:pt x="957346" y="74423"/>
                  </a:moveTo>
                  <a:cubicBezTo>
                    <a:pt x="960729" y="74423"/>
                    <a:pt x="964112" y="74423"/>
                    <a:pt x="967495" y="74423"/>
                  </a:cubicBezTo>
                  <a:cubicBezTo>
                    <a:pt x="964112" y="74423"/>
                    <a:pt x="960729" y="74423"/>
                    <a:pt x="957346" y="74423"/>
                  </a:cubicBezTo>
                  <a:cubicBezTo>
                    <a:pt x="957346" y="74423"/>
                    <a:pt x="953963" y="77805"/>
                    <a:pt x="953963" y="77805"/>
                  </a:cubicBezTo>
                  <a:cubicBezTo>
                    <a:pt x="953963" y="74423"/>
                    <a:pt x="953963" y="74423"/>
                    <a:pt x="957346" y="74423"/>
                  </a:cubicBezTo>
                  <a:close/>
                  <a:moveTo>
                    <a:pt x="953963" y="202971"/>
                  </a:moveTo>
                  <a:cubicBezTo>
                    <a:pt x="953963" y="209737"/>
                    <a:pt x="953963" y="216502"/>
                    <a:pt x="953963" y="219885"/>
                  </a:cubicBezTo>
                  <a:cubicBezTo>
                    <a:pt x="953963" y="223268"/>
                    <a:pt x="953963" y="226651"/>
                    <a:pt x="957346" y="230034"/>
                  </a:cubicBezTo>
                  <a:cubicBezTo>
                    <a:pt x="957346" y="226651"/>
                    <a:pt x="953963" y="223268"/>
                    <a:pt x="953963" y="219885"/>
                  </a:cubicBezTo>
                  <a:cubicBezTo>
                    <a:pt x="953963" y="216502"/>
                    <a:pt x="953963" y="209737"/>
                    <a:pt x="953963" y="202971"/>
                  </a:cubicBezTo>
                  <a:close/>
                  <a:moveTo>
                    <a:pt x="950580" y="192822"/>
                  </a:moveTo>
                  <a:lnTo>
                    <a:pt x="950580" y="189439"/>
                  </a:lnTo>
                  <a:lnTo>
                    <a:pt x="950580" y="182674"/>
                  </a:lnTo>
                  <a:lnTo>
                    <a:pt x="950580" y="189439"/>
                  </a:lnTo>
                  <a:lnTo>
                    <a:pt x="950580" y="192822"/>
                  </a:lnTo>
                  <a:close/>
                  <a:moveTo>
                    <a:pt x="947197" y="104868"/>
                  </a:moveTo>
                  <a:lnTo>
                    <a:pt x="947197" y="115017"/>
                  </a:lnTo>
                  <a:lnTo>
                    <a:pt x="947197" y="118400"/>
                  </a:lnTo>
                  <a:lnTo>
                    <a:pt x="947197" y="115017"/>
                  </a:lnTo>
                  <a:lnTo>
                    <a:pt x="947197" y="104868"/>
                  </a:lnTo>
                  <a:close/>
                  <a:moveTo>
                    <a:pt x="947197" y="91337"/>
                  </a:moveTo>
                  <a:cubicBezTo>
                    <a:pt x="947197" y="94720"/>
                    <a:pt x="947197" y="94720"/>
                    <a:pt x="947197" y="98103"/>
                  </a:cubicBezTo>
                  <a:cubicBezTo>
                    <a:pt x="947197" y="98103"/>
                    <a:pt x="947197" y="101485"/>
                    <a:pt x="950580" y="101485"/>
                  </a:cubicBezTo>
                  <a:cubicBezTo>
                    <a:pt x="950580" y="101485"/>
                    <a:pt x="947197" y="101485"/>
                    <a:pt x="947197" y="98103"/>
                  </a:cubicBezTo>
                  <a:cubicBezTo>
                    <a:pt x="947197" y="94720"/>
                    <a:pt x="947197" y="91337"/>
                    <a:pt x="947197" y="91337"/>
                  </a:cubicBezTo>
                  <a:close/>
                  <a:moveTo>
                    <a:pt x="947197" y="128548"/>
                  </a:moveTo>
                  <a:cubicBezTo>
                    <a:pt x="947197" y="131931"/>
                    <a:pt x="947197" y="131931"/>
                    <a:pt x="947197" y="135314"/>
                  </a:cubicBezTo>
                  <a:cubicBezTo>
                    <a:pt x="947197" y="135314"/>
                    <a:pt x="947197" y="138697"/>
                    <a:pt x="950580" y="138697"/>
                  </a:cubicBezTo>
                  <a:cubicBezTo>
                    <a:pt x="950580" y="138697"/>
                    <a:pt x="947197" y="138697"/>
                    <a:pt x="947197" y="135314"/>
                  </a:cubicBezTo>
                  <a:cubicBezTo>
                    <a:pt x="947197" y="131931"/>
                    <a:pt x="947197" y="128548"/>
                    <a:pt x="947197" y="128548"/>
                  </a:cubicBezTo>
                  <a:close/>
                  <a:moveTo>
                    <a:pt x="950580" y="169142"/>
                  </a:moveTo>
                  <a:lnTo>
                    <a:pt x="950580" y="165760"/>
                  </a:lnTo>
                  <a:lnTo>
                    <a:pt x="950580" y="155611"/>
                  </a:lnTo>
                  <a:lnTo>
                    <a:pt x="950580" y="165760"/>
                  </a:lnTo>
                  <a:lnTo>
                    <a:pt x="950580" y="169142"/>
                  </a:lnTo>
                  <a:close/>
                  <a:moveTo>
                    <a:pt x="943815" y="81188"/>
                  </a:moveTo>
                  <a:cubicBezTo>
                    <a:pt x="943815" y="81188"/>
                    <a:pt x="947197" y="81188"/>
                    <a:pt x="947197" y="81188"/>
                  </a:cubicBezTo>
                  <a:cubicBezTo>
                    <a:pt x="947197" y="81188"/>
                    <a:pt x="947197" y="81188"/>
                    <a:pt x="943815" y="81188"/>
                  </a:cubicBezTo>
                  <a:cubicBezTo>
                    <a:pt x="943815" y="81188"/>
                    <a:pt x="943815" y="81188"/>
                    <a:pt x="943815" y="81188"/>
                  </a:cubicBezTo>
                  <a:cubicBezTo>
                    <a:pt x="943815" y="81188"/>
                    <a:pt x="943815" y="81188"/>
                    <a:pt x="943815" y="81188"/>
                  </a:cubicBezTo>
                  <a:cubicBezTo>
                    <a:pt x="943815" y="84571"/>
                    <a:pt x="943815" y="87954"/>
                    <a:pt x="943815" y="87954"/>
                  </a:cubicBezTo>
                  <a:cubicBezTo>
                    <a:pt x="943815" y="87954"/>
                    <a:pt x="943815" y="84571"/>
                    <a:pt x="940432" y="84571"/>
                  </a:cubicBezTo>
                  <a:cubicBezTo>
                    <a:pt x="943815" y="81188"/>
                    <a:pt x="943815" y="81188"/>
                    <a:pt x="943815" y="81188"/>
                  </a:cubicBezTo>
                  <a:cubicBezTo>
                    <a:pt x="943815" y="81188"/>
                    <a:pt x="943815" y="81188"/>
                    <a:pt x="943815" y="81188"/>
                  </a:cubicBezTo>
                  <a:close/>
                  <a:moveTo>
                    <a:pt x="933666" y="287542"/>
                  </a:moveTo>
                  <a:cubicBezTo>
                    <a:pt x="933666" y="284159"/>
                    <a:pt x="937049" y="280776"/>
                    <a:pt x="940432" y="277394"/>
                  </a:cubicBezTo>
                  <a:cubicBezTo>
                    <a:pt x="937049" y="280776"/>
                    <a:pt x="933666" y="284159"/>
                    <a:pt x="933666" y="287542"/>
                  </a:cubicBezTo>
                  <a:cubicBezTo>
                    <a:pt x="933666" y="290925"/>
                    <a:pt x="933666" y="290925"/>
                    <a:pt x="933666" y="294308"/>
                  </a:cubicBezTo>
                  <a:cubicBezTo>
                    <a:pt x="933666" y="294308"/>
                    <a:pt x="933666" y="290925"/>
                    <a:pt x="933666" y="287542"/>
                  </a:cubicBezTo>
                  <a:close/>
                  <a:moveTo>
                    <a:pt x="957346" y="395793"/>
                  </a:moveTo>
                  <a:cubicBezTo>
                    <a:pt x="960729" y="395793"/>
                    <a:pt x="960729" y="399176"/>
                    <a:pt x="964112" y="399176"/>
                  </a:cubicBezTo>
                  <a:cubicBezTo>
                    <a:pt x="964112" y="395793"/>
                    <a:pt x="964112" y="395793"/>
                    <a:pt x="964112" y="392410"/>
                  </a:cubicBezTo>
                  <a:cubicBezTo>
                    <a:pt x="970877" y="382262"/>
                    <a:pt x="981026" y="389028"/>
                    <a:pt x="984409" y="392410"/>
                  </a:cubicBezTo>
                  <a:cubicBezTo>
                    <a:pt x="991175" y="395793"/>
                    <a:pt x="994557" y="392410"/>
                    <a:pt x="997940" y="392410"/>
                  </a:cubicBezTo>
                  <a:cubicBezTo>
                    <a:pt x="997940" y="392410"/>
                    <a:pt x="997940" y="392410"/>
                    <a:pt x="997940" y="392410"/>
                  </a:cubicBezTo>
                  <a:cubicBezTo>
                    <a:pt x="997940" y="392410"/>
                    <a:pt x="997940" y="392410"/>
                    <a:pt x="997940" y="395793"/>
                  </a:cubicBezTo>
                  <a:cubicBezTo>
                    <a:pt x="1001323" y="399176"/>
                    <a:pt x="1001323" y="416090"/>
                    <a:pt x="1004706" y="422856"/>
                  </a:cubicBezTo>
                  <a:cubicBezTo>
                    <a:pt x="1004706" y="422856"/>
                    <a:pt x="1004706" y="422856"/>
                    <a:pt x="1004706" y="419473"/>
                  </a:cubicBezTo>
                  <a:cubicBezTo>
                    <a:pt x="1011472" y="409325"/>
                    <a:pt x="1004706" y="395793"/>
                    <a:pt x="994557" y="385645"/>
                  </a:cubicBezTo>
                  <a:cubicBezTo>
                    <a:pt x="991175" y="382262"/>
                    <a:pt x="991175" y="382262"/>
                    <a:pt x="987792" y="382262"/>
                  </a:cubicBezTo>
                  <a:cubicBezTo>
                    <a:pt x="987792" y="382262"/>
                    <a:pt x="987792" y="382262"/>
                    <a:pt x="987792" y="382262"/>
                  </a:cubicBezTo>
                  <a:cubicBezTo>
                    <a:pt x="977643" y="375496"/>
                    <a:pt x="967495" y="375496"/>
                    <a:pt x="953963" y="378879"/>
                  </a:cubicBezTo>
                  <a:cubicBezTo>
                    <a:pt x="964112" y="372113"/>
                    <a:pt x="977643" y="372113"/>
                    <a:pt x="987792" y="368730"/>
                  </a:cubicBezTo>
                  <a:cubicBezTo>
                    <a:pt x="984409" y="365348"/>
                    <a:pt x="970877" y="348433"/>
                    <a:pt x="981026" y="331519"/>
                  </a:cubicBezTo>
                  <a:cubicBezTo>
                    <a:pt x="984409" y="328136"/>
                    <a:pt x="987792" y="324753"/>
                    <a:pt x="991175" y="321371"/>
                  </a:cubicBezTo>
                  <a:cubicBezTo>
                    <a:pt x="997940" y="317988"/>
                    <a:pt x="1001323" y="317988"/>
                    <a:pt x="1008089" y="317988"/>
                  </a:cubicBezTo>
                  <a:cubicBezTo>
                    <a:pt x="1014854" y="317988"/>
                    <a:pt x="1018237" y="321371"/>
                    <a:pt x="1025003" y="324753"/>
                  </a:cubicBezTo>
                  <a:cubicBezTo>
                    <a:pt x="1028386" y="324753"/>
                    <a:pt x="1031769" y="328136"/>
                    <a:pt x="1035152" y="331519"/>
                  </a:cubicBezTo>
                  <a:cubicBezTo>
                    <a:pt x="1038534" y="334902"/>
                    <a:pt x="1038534" y="334902"/>
                    <a:pt x="1038534" y="334902"/>
                  </a:cubicBezTo>
                  <a:cubicBezTo>
                    <a:pt x="1038534" y="334902"/>
                    <a:pt x="1038534" y="334902"/>
                    <a:pt x="1041917" y="334902"/>
                  </a:cubicBezTo>
                  <a:cubicBezTo>
                    <a:pt x="1041917" y="334902"/>
                    <a:pt x="1045300" y="334902"/>
                    <a:pt x="1045300" y="334902"/>
                  </a:cubicBezTo>
                  <a:cubicBezTo>
                    <a:pt x="1045300" y="334902"/>
                    <a:pt x="1048683" y="338285"/>
                    <a:pt x="1048683" y="338285"/>
                  </a:cubicBezTo>
                  <a:cubicBezTo>
                    <a:pt x="1048683" y="341668"/>
                    <a:pt x="1048683" y="345051"/>
                    <a:pt x="1048683" y="348433"/>
                  </a:cubicBezTo>
                  <a:cubicBezTo>
                    <a:pt x="1048683" y="351816"/>
                    <a:pt x="1048683" y="355199"/>
                    <a:pt x="1045300" y="358582"/>
                  </a:cubicBezTo>
                  <a:lnTo>
                    <a:pt x="1045300" y="358582"/>
                  </a:lnTo>
                  <a:cubicBezTo>
                    <a:pt x="1045300" y="361965"/>
                    <a:pt x="1041917" y="361965"/>
                    <a:pt x="1041917" y="361965"/>
                  </a:cubicBezTo>
                  <a:cubicBezTo>
                    <a:pt x="1038534" y="361965"/>
                    <a:pt x="1038534" y="361965"/>
                    <a:pt x="1035152" y="361965"/>
                  </a:cubicBezTo>
                  <a:cubicBezTo>
                    <a:pt x="1031769" y="361965"/>
                    <a:pt x="1031769" y="358582"/>
                    <a:pt x="1031769" y="355199"/>
                  </a:cubicBezTo>
                  <a:cubicBezTo>
                    <a:pt x="1031769" y="351816"/>
                    <a:pt x="1028386" y="348433"/>
                    <a:pt x="1028386" y="345051"/>
                  </a:cubicBezTo>
                  <a:cubicBezTo>
                    <a:pt x="1028386" y="341668"/>
                    <a:pt x="1025003" y="338285"/>
                    <a:pt x="1021620" y="338285"/>
                  </a:cubicBezTo>
                  <a:cubicBezTo>
                    <a:pt x="1011472" y="331519"/>
                    <a:pt x="994557" y="351816"/>
                    <a:pt x="1014854" y="368730"/>
                  </a:cubicBezTo>
                  <a:cubicBezTo>
                    <a:pt x="1018237" y="372113"/>
                    <a:pt x="1021620" y="375496"/>
                    <a:pt x="1025003" y="378879"/>
                  </a:cubicBezTo>
                  <a:cubicBezTo>
                    <a:pt x="1028386" y="375496"/>
                    <a:pt x="1031769" y="375496"/>
                    <a:pt x="1031769" y="375496"/>
                  </a:cubicBezTo>
                  <a:cubicBezTo>
                    <a:pt x="1031769" y="378879"/>
                    <a:pt x="1031769" y="392410"/>
                    <a:pt x="1035152" y="392410"/>
                  </a:cubicBezTo>
                  <a:cubicBezTo>
                    <a:pt x="1038534" y="392410"/>
                    <a:pt x="1048683" y="385645"/>
                    <a:pt x="1055449" y="389028"/>
                  </a:cubicBezTo>
                  <a:cubicBezTo>
                    <a:pt x="1055449" y="389028"/>
                    <a:pt x="1055449" y="392410"/>
                    <a:pt x="1055449" y="392410"/>
                  </a:cubicBezTo>
                  <a:cubicBezTo>
                    <a:pt x="1055449" y="392410"/>
                    <a:pt x="1055449" y="392410"/>
                    <a:pt x="1055449" y="389028"/>
                  </a:cubicBezTo>
                  <a:cubicBezTo>
                    <a:pt x="1052066" y="389028"/>
                    <a:pt x="1052066" y="389028"/>
                    <a:pt x="1048683" y="389028"/>
                  </a:cubicBezTo>
                  <a:cubicBezTo>
                    <a:pt x="1052066" y="389028"/>
                    <a:pt x="1055449" y="402559"/>
                    <a:pt x="1048683" y="416090"/>
                  </a:cubicBezTo>
                  <a:cubicBezTo>
                    <a:pt x="1041917" y="426239"/>
                    <a:pt x="1028386" y="433005"/>
                    <a:pt x="1011472" y="429622"/>
                  </a:cubicBezTo>
                  <a:cubicBezTo>
                    <a:pt x="1001323" y="433005"/>
                    <a:pt x="987792" y="433005"/>
                    <a:pt x="977643" y="426239"/>
                  </a:cubicBezTo>
                  <a:cubicBezTo>
                    <a:pt x="964112" y="419473"/>
                    <a:pt x="957346" y="405942"/>
                    <a:pt x="943815" y="399176"/>
                  </a:cubicBezTo>
                  <a:cubicBezTo>
                    <a:pt x="940432" y="395793"/>
                    <a:pt x="930283" y="399176"/>
                    <a:pt x="930283" y="402559"/>
                  </a:cubicBezTo>
                  <a:lnTo>
                    <a:pt x="930283" y="402559"/>
                  </a:lnTo>
                  <a:cubicBezTo>
                    <a:pt x="930283" y="402559"/>
                    <a:pt x="930283" y="399176"/>
                    <a:pt x="930283" y="399176"/>
                  </a:cubicBezTo>
                  <a:cubicBezTo>
                    <a:pt x="933666" y="389028"/>
                    <a:pt x="947197" y="389028"/>
                    <a:pt x="957346" y="395793"/>
                  </a:cubicBezTo>
                  <a:close/>
                  <a:moveTo>
                    <a:pt x="916752" y="304456"/>
                  </a:moveTo>
                  <a:cubicBezTo>
                    <a:pt x="920135" y="301074"/>
                    <a:pt x="923518" y="301074"/>
                    <a:pt x="926900" y="297691"/>
                  </a:cubicBezTo>
                  <a:cubicBezTo>
                    <a:pt x="923518" y="301074"/>
                    <a:pt x="920135" y="304456"/>
                    <a:pt x="916752" y="304456"/>
                  </a:cubicBezTo>
                  <a:lnTo>
                    <a:pt x="913369" y="307839"/>
                  </a:lnTo>
                  <a:lnTo>
                    <a:pt x="916752" y="304456"/>
                  </a:lnTo>
                  <a:close/>
                  <a:moveTo>
                    <a:pt x="899838" y="324753"/>
                  </a:moveTo>
                  <a:lnTo>
                    <a:pt x="906603" y="317988"/>
                  </a:lnTo>
                  <a:lnTo>
                    <a:pt x="899838" y="324753"/>
                  </a:lnTo>
                  <a:lnTo>
                    <a:pt x="896455" y="328136"/>
                  </a:lnTo>
                  <a:lnTo>
                    <a:pt x="899838" y="324753"/>
                  </a:lnTo>
                  <a:close/>
                  <a:moveTo>
                    <a:pt x="882923" y="345051"/>
                  </a:moveTo>
                  <a:cubicBezTo>
                    <a:pt x="886306" y="341668"/>
                    <a:pt x="886306" y="338285"/>
                    <a:pt x="889689" y="338285"/>
                  </a:cubicBezTo>
                  <a:cubicBezTo>
                    <a:pt x="886306" y="341668"/>
                    <a:pt x="886306" y="345051"/>
                    <a:pt x="882923" y="345051"/>
                  </a:cubicBezTo>
                  <a:cubicBezTo>
                    <a:pt x="882923" y="348433"/>
                    <a:pt x="882923" y="348433"/>
                    <a:pt x="879540" y="348433"/>
                  </a:cubicBezTo>
                  <a:cubicBezTo>
                    <a:pt x="879540" y="348433"/>
                    <a:pt x="882923" y="348433"/>
                    <a:pt x="882923" y="345051"/>
                  </a:cubicBezTo>
                  <a:close/>
                  <a:moveTo>
                    <a:pt x="852478" y="368730"/>
                  </a:moveTo>
                  <a:cubicBezTo>
                    <a:pt x="855861" y="365348"/>
                    <a:pt x="862626" y="361965"/>
                    <a:pt x="866009" y="361965"/>
                  </a:cubicBezTo>
                  <a:cubicBezTo>
                    <a:pt x="862626" y="361965"/>
                    <a:pt x="859243" y="365348"/>
                    <a:pt x="852478" y="368730"/>
                  </a:cubicBezTo>
                  <a:cubicBezTo>
                    <a:pt x="849095" y="372113"/>
                    <a:pt x="849095" y="372113"/>
                    <a:pt x="845712" y="375496"/>
                  </a:cubicBezTo>
                  <a:cubicBezTo>
                    <a:pt x="849095" y="372113"/>
                    <a:pt x="852478" y="368730"/>
                    <a:pt x="852478" y="368730"/>
                  </a:cubicBezTo>
                  <a:close/>
                  <a:moveTo>
                    <a:pt x="815266" y="395793"/>
                  </a:moveTo>
                  <a:cubicBezTo>
                    <a:pt x="822032" y="392410"/>
                    <a:pt x="825415" y="389028"/>
                    <a:pt x="832181" y="382262"/>
                  </a:cubicBezTo>
                  <a:cubicBezTo>
                    <a:pt x="828798" y="389028"/>
                    <a:pt x="822032" y="392410"/>
                    <a:pt x="815266" y="395793"/>
                  </a:cubicBezTo>
                  <a:cubicBezTo>
                    <a:pt x="811883" y="399176"/>
                    <a:pt x="811883" y="402559"/>
                    <a:pt x="808501" y="402559"/>
                  </a:cubicBezTo>
                  <a:cubicBezTo>
                    <a:pt x="811883" y="399176"/>
                    <a:pt x="815266" y="399176"/>
                    <a:pt x="815266" y="395793"/>
                  </a:cubicBezTo>
                  <a:close/>
                  <a:moveTo>
                    <a:pt x="845712" y="588616"/>
                  </a:moveTo>
                  <a:cubicBezTo>
                    <a:pt x="791586" y="632593"/>
                    <a:pt x="740844" y="676570"/>
                    <a:pt x="693484" y="723930"/>
                  </a:cubicBezTo>
                  <a:cubicBezTo>
                    <a:pt x="669804" y="747609"/>
                    <a:pt x="642741" y="771289"/>
                    <a:pt x="619061" y="794969"/>
                  </a:cubicBezTo>
                  <a:lnTo>
                    <a:pt x="598764" y="811884"/>
                  </a:lnTo>
                  <a:lnTo>
                    <a:pt x="588616" y="822032"/>
                  </a:lnTo>
                  <a:lnTo>
                    <a:pt x="578467" y="832181"/>
                  </a:lnTo>
                  <a:lnTo>
                    <a:pt x="558170" y="849095"/>
                  </a:lnTo>
                  <a:lnTo>
                    <a:pt x="537873" y="866009"/>
                  </a:lnTo>
                  <a:lnTo>
                    <a:pt x="527724" y="872775"/>
                  </a:lnTo>
                  <a:lnTo>
                    <a:pt x="517576" y="879541"/>
                  </a:lnTo>
                  <a:lnTo>
                    <a:pt x="500661" y="896455"/>
                  </a:lnTo>
                  <a:lnTo>
                    <a:pt x="480364" y="909986"/>
                  </a:lnTo>
                  <a:lnTo>
                    <a:pt x="470216" y="920135"/>
                  </a:lnTo>
                  <a:lnTo>
                    <a:pt x="460067" y="926900"/>
                  </a:lnTo>
                  <a:lnTo>
                    <a:pt x="436387" y="940432"/>
                  </a:lnTo>
                  <a:lnTo>
                    <a:pt x="412707" y="953963"/>
                  </a:lnTo>
                  <a:lnTo>
                    <a:pt x="402559" y="957346"/>
                  </a:lnTo>
                  <a:lnTo>
                    <a:pt x="389028" y="964112"/>
                  </a:lnTo>
                  <a:lnTo>
                    <a:pt x="365348" y="974260"/>
                  </a:lnTo>
                  <a:lnTo>
                    <a:pt x="389028" y="964112"/>
                  </a:lnTo>
                  <a:lnTo>
                    <a:pt x="399176" y="957346"/>
                  </a:lnTo>
                  <a:lnTo>
                    <a:pt x="409325" y="950580"/>
                  </a:lnTo>
                  <a:lnTo>
                    <a:pt x="433005" y="937049"/>
                  </a:lnTo>
                  <a:lnTo>
                    <a:pt x="453302" y="923518"/>
                  </a:lnTo>
                  <a:lnTo>
                    <a:pt x="463450" y="916752"/>
                  </a:lnTo>
                  <a:lnTo>
                    <a:pt x="473599" y="909986"/>
                  </a:lnTo>
                  <a:lnTo>
                    <a:pt x="493896" y="896455"/>
                  </a:lnTo>
                  <a:lnTo>
                    <a:pt x="514193" y="879541"/>
                  </a:lnTo>
                  <a:lnTo>
                    <a:pt x="524341" y="872775"/>
                  </a:lnTo>
                  <a:lnTo>
                    <a:pt x="537873" y="862626"/>
                  </a:lnTo>
                  <a:lnTo>
                    <a:pt x="558170" y="845712"/>
                  </a:lnTo>
                  <a:lnTo>
                    <a:pt x="578467" y="828798"/>
                  </a:lnTo>
                  <a:lnTo>
                    <a:pt x="588616" y="822032"/>
                  </a:lnTo>
                  <a:lnTo>
                    <a:pt x="598764" y="811884"/>
                  </a:lnTo>
                  <a:lnTo>
                    <a:pt x="619061" y="794969"/>
                  </a:lnTo>
                  <a:cubicBezTo>
                    <a:pt x="642741" y="771289"/>
                    <a:pt x="669804" y="747609"/>
                    <a:pt x="693484" y="723930"/>
                  </a:cubicBezTo>
                  <a:cubicBezTo>
                    <a:pt x="740844" y="679952"/>
                    <a:pt x="791586" y="632593"/>
                    <a:pt x="845712" y="588616"/>
                  </a:cubicBezTo>
                  <a:close/>
                  <a:moveTo>
                    <a:pt x="784821" y="422856"/>
                  </a:moveTo>
                  <a:cubicBezTo>
                    <a:pt x="788204" y="416090"/>
                    <a:pt x="794969" y="412707"/>
                    <a:pt x="801735" y="409325"/>
                  </a:cubicBezTo>
                  <a:cubicBezTo>
                    <a:pt x="794969" y="412707"/>
                    <a:pt x="791586" y="419473"/>
                    <a:pt x="784821" y="422856"/>
                  </a:cubicBezTo>
                  <a:cubicBezTo>
                    <a:pt x="781438" y="426239"/>
                    <a:pt x="781438" y="429622"/>
                    <a:pt x="778055" y="433005"/>
                  </a:cubicBezTo>
                  <a:cubicBezTo>
                    <a:pt x="781438" y="429622"/>
                    <a:pt x="781438" y="426239"/>
                    <a:pt x="784821" y="422856"/>
                  </a:cubicBezTo>
                  <a:close/>
                  <a:moveTo>
                    <a:pt x="750992" y="456684"/>
                  </a:moveTo>
                  <a:cubicBezTo>
                    <a:pt x="754375" y="453302"/>
                    <a:pt x="757758" y="449919"/>
                    <a:pt x="761141" y="449919"/>
                  </a:cubicBezTo>
                  <a:cubicBezTo>
                    <a:pt x="757758" y="449919"/>
                    <a:pt x="754375" y="453302"/>
                    <a:pt x="750992" y="456684"/>
                  </a:cubicBezTo>
                  <a:cubicBezTo>
                    <a:pt x="750992" y="460067"/>
                    <a:pt x="747609" y="460067"/>
                    <a:pt x="747609" y="463450"/>
                  </a:cubicBezTo>
                  <a:cubicBezTo>
                    <a:pt x="747609" y="460067"/>
                    <a:pt x="750992" y="456684"/>
                    <a:pt x="750992" y="456684"/>
                  </a:cubicBezTo>
                  <a:close/>
                  <a:moveTo>
                    <a:pt x="723929" y="476982"/>
                  </a:moveTo>
                  <a:cubicBezTo>
                    <a:pt x="727312" y="473599"/>
                    <a:pt x="730695" y="473599"/>
                    <a:pt x="730695" y="470216"/>
                  </a:cubicBezTo>
                  <a:cubicBezTo>
                    <a:pt x="730695" y="473599"/>
                    <a:pt x="727312" y="476982"/>
                    <a:pt x="723929" y="476982"/>
                  </a:cubicBezTo>
                  <a:cubicBezTo>
                    <a:pt x="723929" y="480364"/>
                    <a:pt x="720547" y="480364"/>
                    <a:pt x="720547" y="480364"/>
                  </a:cubicBezTo>
                  <a:cubicBezTo>
                    <a:pt x="723929" y="480364"/>
                    <a:pt x="723929" y="480364"/>
                    <a:pt x="723929" y="476982"/>
                  </a:cubicBezTo>
                  <a:close/>
                  <a:moveTo>
                    <a:pt x="703632" y="497279"/>
                  </a:moveTo>
                  <a:cubicBezTo>
                    <a:pt x="707015" y="493896"/>
                    <a:pt x="710398" y="493896"/>
                    <a:pt x="713781" y="490513"/>
                  </a:cubicBezTo>
                  <a:cubicBezTo>
                    <a:pt x="707015" y="493896"/>
                    <a:pt x="707015" y="493896"/>
                    <a:pt x="703632" y="497279"/>
                  </a:cubicBezTo>
                  <a:cubicBezTo>
                    <a:pt x="703632" y="500661"/>
                    <a:pt x="700250" y="500661"/>
                    <a:pt x="700250" y="500661"/>
                  </a:cubicBezTo>
                  <a:cubicBezTo>
                    <a:pt x="700250" y="500661"/>
                    <a:pt x="700250" y="497279"/>
                    <a:pt x="703632" y="497279"/>
                  </a:cubicBezTo>
                  <a:close/>
                  <a:moveTo>
                    <a:pt x="673187" y="524341"/>
                  </a:moveTo>
                  <a:lnTo>
                    <a:pt x="679952" y="517576"/>
                  </a:lnTo>
                  <a:lnTo>
                    <a:pt x="673187" y="524341"/>
                  </a:lnTo>
                  <a:lnTo>
                    <a:pt x="669804" y="527724"/>
                  </a:lnTo>
                  <a:lnTo>
                    <a:pt x="673187" y="524341"/>
                  </a:lnTo>
                  <a:close/>
                  <a:moveTo>
                    <a:pt x="642741" y="548021"/>
                  </a:moveTo>
                  <a:cubicBezTo>
                    <a:pt x="646124" y="548021"/>
                    <a:pt x="646124" y="544639"/>
                    <a:pt x="649507" y="541256"/>
                  </a:cubicBezTo>
                  <a:cubicBezTo>
                    <a:pt x="649507" y="548021"/>
                    <a:pt x="646124" y="548021"/>
                    <a:pt x="642741" y="548021"/>
                  </a:cubicBezTo>
                  <a:cubicBezTo>
                    <a:pt x="642741" y="548021"/>
                    <a:pt x="639358" y="551404"/>
                    <a:pt x="639358" y="551404"/>
                  </a:cubicBezTo>
                  <a:cubicBezTo>
                    <a:pt x="642741" y="551404"/>
                    <a:pt x="642741" y="551404"/>
                    <a:pt x="642741" y="548021"/>
                  </a:cubicBezTo>
                  <a:close/>
                  <a:moveTo>
                    <a:pt x="622444" y="564936"/>
                  </a:moveTo>
                  <a:cubicBezTo>
                    <a:pt x="625827" y="564936"/>
                    <a:pt x="625827" y="564936"/>
                    <a:pt x="629210" y="564936"/>
                  </a:cubicBezTo>
                  <a:cubicBezTo>
                    <a:pt x="625827" y="561553"/>
                    <a:pt x="622444" y="561553"/>
                    <a:pt x="622444" y="564936"/>
                  </a:cubicBezTo>
                  <a:cubicBezTo>
                    <a:pt x="622444" y="564936"/>
                    <a:pt x="619061" y="564936"/>
                    <a:pt x="622444" y="564936"/>
                  </a:cubicBezTo>
                  <a:cubicBezTo>
                    <a:pt x="619061" y="564936"/>
                    <a:pt x="619061" y="564936"/>
                    <a:pt x="622444" y="564936"/>
                  </a:cubicBezTo>
                  <a:close/>
                  <a:moveTo>
                    <a:pt x="608913" y="575084"/>
                  </a:moveTo>
                  <a:cubicBezTo>
                    <a:pt x="608913" y="571701"/>
                    <a:pt x="608913" y="571701"/>
                    <a:pt x="608913" y="575084"/>
                  </a:cubicBezTo>
                  <a:cubicBezTo>
                    <a:pt x="608913" y="571701"/>
                    <a:pt x="608913" y="575084"/>
                    <a:pt x="608913" y="575084"/>
                  </a:cubicBezTo>
                  <a:cubicBezTo>
                    <a:pt x="608913" y="575084"/>
                    <a:pt x="608913" y="575084"/>
                    <a:pt x="608913" y="575084"/>
                  </a:cubicBezTo>
                  <a:cubicBezTo>
                    <a:pt x="608913" y="578467"/>
                    <a:pt x="608913" y="578467"/>
                    <a:pt x="608913" y="581850"/>
                  </a:cubicBezTo>
                  <a:cubicBezTo>
                    <a:pt x="605530" y="578467"/>
                    <a:pt x="605530" y="578467"/>
                    <a:pt x="608913" y="575084"/>
                  </a:cubicBezTo>
                  <a:cubicBezTo>
                    <a:pt x="605530" y="575084"/>
                    <a:pt x="605530" y="575084"/>
                    <a:pt x="608913" y="575084"/>
                  </a:cubicBezTo>
                  <a:close/>
                  <a:moveTo>
                    <a:pt x="585233" y="598764"/>
                  </a:moveTo>
                  <a:cubicBezTo>
                    <a:pt x="585233" y="595381"/>
                    <a:pt x="588616" y="595381"/>
                    <a:pt x="588616" y="591998"/>
                  </a:cubicBezTo>
                  <a:cubicBezTo>
                    <a:pt x="588616" y="595381"/>
                    <a:pt x="585233" y="598764"/>
                    <a:pt x="585233" y="598764"/>
                  </a:cubicBezTo>
                  <a:cubicBezTo>
                    <a:pt x="585233" y="598764"/>
                    <a:pt x="585233" y="602147"/>
                    <a:pt x="581850" y="602147"/>
                  </a:cubicBezTo>
                  <a:cubicBezTo>
                    <a:pt x="585233" y="602147"/>
                    <a:pt x="585233" y="602147"/>
                    <a:pt x="585233" y="598764"/>
                  </a:cubicBezTo>
                  <a:close/>
                  <a:moveTo>
                    <a:pt x="561553" y="622444"/>
                  </a:moveTo>
                  <a:lnTo>
                    <a:pt x="568318" y="615678"/>
                  </a:lnTo>
                  <a:lnTo>
                    <a:pt x="561553" y="622444"/>
                  </a:lnTo>
                  <a:lnTo>
                    <a:pt x="558170" y="625827"/>
                  </a:lnTo>
                  <a:lnTo>
                    <a:pt x="561553" y="622444"/>
                  </a:lnTo>
                  <a:close/>
                  <a:moveTo>
                    <a:pt x="537873" y="649507"/>
                  </a:moveTo>
                  <a:cubicBezTo>
                    <a:pt x="537873" y="646124"/>
                    <a:pt x="541256" y="646124"/>
                    <a:pt x="541256" y="646124"/>
                  </a:cubicBezTo>
                  <a:cubicBezTo>
                    <a:pt x="541256" y="646124"/>
                    <a:pt x="544639" y="642741"/>
                    <a:pt x="544639" y="642741"/>
                  </a:cubicBezTo>
                  <a:cubicBezTo>
                    <a:pt x="541256" y="642741"/>
                    <a:pt x="541256" y="646124"/>
                    <a:pt x="541256" y="646124"/>
                  </a:cubicBezTo>
                  <a:cubicBezTo>
                    <a:pt x="537873" y="646124"/>
                    <a:pt x="537873" y="649507"/>
                    <a:pt x="537873" y="649507"/>
                  </a:cubicBezTo>
                  <a:cubicBezTo>
                    <a:pt x="537873" y="652890"/>
                    <a:pt x="537873" y="652890"/>
                    <a:pt x="534490" y="656273"/>
                  </a:cubicBezTo>
                  <a:cubicBezTo>
                    <a:pt x="534490" y="652890"/>
                    <a:pt x="537873" y="652890"/>
                    <a:pt x="537873" y="649507"/>
                  </a:cubicBezTo>
                  <a:close/>
                  <a:moveTo>
                    <a:pt x="510810" y="679952"/>
                  </a:moveTo>
                  <a:cubicBezTo>
                    <a:pt x="510810" y="679952"/>
                    <a:pt x="510810" y="676570"/>
                    <a:pt x="514193" y="676570"/>
                  </a:cubicBezTo>
                  <a:cubicBezTo>
                    <a:pt x="514193" y="676570"/>
                    <a:pt x="517576" y="673187"/>
                    <a:pt x="517576" y="676570"/>
                  </a:cubicBezTo>
                  <a:cubicBezTo>
                    <a:pt x="514193" y="676570"/>
                    <a:pt x="514193" y="679952"/>
                    <a:pt x="510810" y="679952"/>
                  </a:cubicBezTo>
                  <a:cubicBezTo>
                    <a:pt x="510810" y="679952"/>
                    <a:pt x="510810" y="683335"/>
                    <a:pt x="510810" y="683335"/>
                  </a:cubicBezTo>
                  <a:cubicBezTo>
                    <a:pt x="510810" y="683335"/>
                    <a:pt x="510810" y="683335"/>
                    <a:pt x="510810" y="679952"/>
                  </a:cubicBezTo>
                  <a:close/>
                  <a:moveTo>
                    <a:pt x="490513" y="703632"/>
                  </a:moveTo>
                  <a:cubicBezTo>
                    <a:pt x="490513" y="703632"/>
                    <a:pt x="490513" y="700250"/>
                    <a:pt x="493896" y="700250"/>
                  </a:cubicBezTo>
                  <a:cubicBezTo>
                    <a:pt x="493896" y="700250"/>
                    <a:pt x="497279" y="696867"/>
                    <a:pt x="497279" y="700250"/>
                  </a:cubicBezTo>
                  <a:cubicBezTo>
                    <a:pt x="493896" y="696867"/>
                    <a:pt x="490513" y="700250"/>
                    <a:pt x="490513" y="703632"/>
                  </a:cubicBezTo>
                  <a:cubicBezTo>
                    <a:pt x="490513" y="703632"/>
                    <a:pt x="490513" y="707015"/>
                    <a:pt x="490513" y="707015"/>
                  </a:cubicBezTo>
                  <a:cubicBezTo>
                    <a:pt x="490513" y="703632"/>
                    <a:pt x="490513" y="703632"/>
                    <a:pt x="490513" y="703632"/>
                  </a:cubicBezTo>
                  <a:close/>
                  <a:moveTo>
                    <a:pt x="470216" y="727312"/>
                  </a:moveTo>
                  <a:cubicBezTo>
                    <a:pt x="470216" y="727312"/>
                    <a:pt x="473599" y="723930"/>
                    <a:pt x="473599" y="723930"/>
                  </a:cubicBezTo>
                  <a:cubicBezTo>
                    <a:pt x="473599" y="723930"/>
                    <a:pt x="476982" y="720547"/>
                    <a:pt x="476982" y="720547"/>
                  </a:cubicBezTo>
                  <a:cubicBezTo>
                    <a:pt x="476982" y="720547"/>
                    <a:pt x="473599" y="720547"/>
                    <a:pt x="473599" y="723930"/>
                  </a:cubicBezTo>
                  <a:cubicBezTo>
                    <a:pt x="470216" y="723930"/>
                    <a:pt x="470216" y="727312"/>
                    <a:pt x="470216" y="727312"/>
                  </a:cubicBezTo>
                  <a:cubicBezTo>
                    <a:pt x="470216" y="730695"/>
                    <a:pt x="470216" y="730695"/>
                    <a:pt x="466833" y="730695"/>
                  </a:cubicBezTo>
                  <a:cubicBezTo>
                    <a:pt x="466833" y="730695"/>
                    <a:pt x="466833" y="727312"/>
                    <a:pt x="470216" y="727312"/>
                  </a:cubicBezTo>
                  <a:close/>
                  <a:moveTo>
                    <a:pt x="443153" y="754375"/>
                  </a:moveTo>
                  <a:cubicBezTo>
                    <a:pt x="446536" y="750992"/>
                    <a:pt x="446536" y="747609"/>
                    <a:pt x="449919" y="744227"/>
                  </a:cubicBezTo>
                  <a:cubicBezTo>
                    <a:pt x="449919" y="747609"/>
                    <a:pt x="446536" y="750992"/>
                    <a:pt x="443153" y="754375"/>
                  </a:cubicBezTo>
                  <a:cubicBezTo>
                    <a:pt x="443153" y="757758"/>
                    <a:pt x="443153" y="757758"/>
                    <a:pt x="439770" y="761141"/>
                  </a:cubicBezTo>
                  <a:cubicBezTo>
                    <a:pt x="443153" y="757758"/>
                    <a:pt x="443153" y="754375"/>
                    <a:pt x="443153" y="754375"/>
                  </a:cubicBezTo>
                  <a:close/>
                  <a:moveTo>
                    <a:pt x="416090" y="778055"/>
                  </a:moveTo>
                  <a:cubicBezTo>
                    <a:pt x="416090" y="774672"/>
                    <a:pt x="419473" y="774672"/>
                    <a:pt x="419473" y="771289"/>
                  </a:cubicBezTo>
                  <a:cubicBezTo>
                    <a:pt x="419473" y="774672"/>
                    <a:pt x="419473" y="778055"/>
                    <a:pt x="416090" y="778055"/>
                  </a:cubicBezTo>
                  <a:cubicBezTo>
                    <a:pt x="416090" y="778055"/>
                    <a:pt x="416090" y="781438"/>
                    <a:pt x="412707" y="781438"/>
                  </a:cubicBezTo>
                  <a:cubicBezTo>
                    <a:pt x="416090" y="781438"/>
                    <a:pt x="416090" y="778055"/>
                    <a:pt x="416090" y="778055"/>
                  </a:cubicBezTo>
                  <a:close/>
                  <a:moveTo>
                    <a:pt x="389028" y="811884"/>
                  </a:moveTo>
                  <a:cubicBezTo>
                    <a:pt x="389028" y="808501"/>
                    <a:pt x="392410" y="808501"/>
                    <a:pt x="392410" y="805118"/>
                  </a:cubicBezTo>
                  <a:cubicBezTo>
                    <a:pt x="392410" y="808501"/>
                    <a:pt x="392410" y="811884"/>
                    <a:pt x="389028" y="811884"/>
                  </a:cubicBezTo>
                  <a:cubicBezTo>
                    <a:pt x="389028" y="811884"/>
                    <a:pt x="389028" y="815266"/>
                    <a:pt x="385645" y="815266"/>
                  </a:cubicBezTo>
                  <a:cubicBezTo>
                    <a:pt x="389028" y="815266"/>
                    <a:pt x="389028" y="815266"/>
                    <a:pt x="389028" y="811884"/>
                  </a:cubicBezTo>
                  <a:close/>
                  <a:moveTo>
                    <a:pt x="365348" y="838946"/>
                  </a:moveTo>
                  <a:lnTo>
                    <a:pt x="372113" y="832181"/>
                  </a:lnTo>
                  <a:lnTo>
                    <a:pt x="365348" y="838946"/>
                  </a:lnTo>
                  <a:lnTo>
                    <a:pt x="361965" y="842329"/>
                  </a:lnTo>
                  <a:lnTo>
                    <a:pt x="365348" y="838946"/>
                  </a:lnTo>
                  <a:close/>
                  <a:moveTo>
                    <a:pt x="345050" y="869392"/>
                  </a:moveTo>
                  <a:cubicBezTo>
                    <a:pt x="348433" y="866009"/>
                    <a:pt x="348433" y="866009"/>
                    <a:pt x="348433" y="862626"/>
                  </a:cubicBezTo>
                  <a:cubicBezTo>
                    <a:pt x="348433" y="862626"/>
                    <a:pt x="348433" y="866009"/>
                    <a:pt x="345050" y="869392"/>
                  </a:cubicBezTo>
                  <a:cubicBezTo>
                    <a:pt x="345050" y="869392"/>
                    <a:pt x="345050" y="869392"/>
                    <a:pt x="345050" y="869392"/>
                  </a:cubicBezTo>
                  <a:cubicBezTo>
                    <a:pt x="345050" y="869392"/>
                    <a:pt x="345050" y="869392"/>
                    <a:pt x="345050" y="869392"/>
                  </a:cubicBezTo>
                  <a:close/>
                  <a:moveTo>
                    <a:pt x="328136" y="893072"/>
                  </a:moveTo>
                  <a:cubicBezTo>
                    <a:pt x="328136" y="889689"/>
                    <a:pt x="331519" y="889689"/>
                    <a:pt x="334902" y="886306"/>
                  </a:cubicBezTo>
                  <a:cubicBezTo>
                    <a:pt x="334902" y="889689"/>
                    <a:pt x="331519" y="893072"/>
                    <a:pt x="328136" y="893072"/>
                  </a:cubicBezTo>
                  <a:cubicBezTo>
                    <a:pt x="328136" y="893072"/>
                    <a:pt x="328136" y="896455"/>
                    <a:pt x="328136" y="896455"/>
                  </a:cubicBezTo>
                  <a:cubicBezTo>
                    <a:pt x="328136" y="896455"/>
                    <a:pt x="328136" y="896455"/>
                    <a:pt x="328136" y="893072"/>
                  </a:cubicBezTo>
                  <a:close/>
                  <a:moveTo>
                    <a:pt x="317988" y="923518"/>
                  </a:moveTo>
                  <a:cubicBezTo>
                    <a:pt x="317988" y="923518"/>
                    <a:pt x="317988" y="920135"/>
                    <a:pt x="321371" y="920135"/>
                  </a:cubicBezTo>
                  <a:cubicBezTo>
                    <a:pt x="317988" y="923518"/>
                    <a:pt x="317988" y="926900"/>
                    <a:pt x="317988" y="930283"/>
                  </a:cubicBezTo>
                  <a:cubicBezTo>
                    <a:pt x="317988" y="930283"/>
                    <a:pt x="317988" y="933666"/>
                    <a:pt x="317988" y="933666"/>
                  </a:cubicBezTo>
                  <a:cubicBezTo>
                    <a:pt x="317988" y="933666"/>
                    <a:pt x="317988" y="930283"/>
                    <a:pt x="317988" y="930283"/>
                  </a:cubicBezTo>
                  <a:cubicBezTo>
                    <a:pt x="317988" y="926900"/>
                    <a:pt x="317988" y="923518"/>
                    <a:pt x="317988" y="923518"/>
                  </a:cubicBezTo>
                  <a:close/>
                  <a:moveTo>
                    <a:pt x="311222" y="981026"/>
                  </a:moveTo>
                  <a:cubicBezTo>
                    <a:pt x="311222" y="977643"/>
                    <a:pt x="314605" y="977643"/>
                    <a:pt x="314605" y="977643"/>
                  </a:cubicBezTo>
                  <a:cubicBezTo>
                    <a:pt x="314605" y="977643"/>
                    <a:pt x="317988" y="977643"/>
                    <a:pt x="317988" y="977643"/>
                  </a:cubicBezTo>
                  <a:cubicBezTo>
                    <a:pt x="321371" y="974260"/>
                    <a:pt x="324753" y="970877"/>
                    <a:pt x="328136" y="967495"/>
                  </a:cubicBezTo>
                  <a:cubicBezTo>
                    <a:pt x="328136" y="967495"/>
                    <a:pt x="324753" y="967495"/>
                    <a:pt x="324753" y="970877"/>
                  </a:cubicBezTo>
                  <a:cubicBezTo>
                    <a:pt x="324753" y="970877"/>
                    <a:pt x="328136" y="970877"/>
                    <a:pt x="328136" y="967495"/>
                  </a:cubicBezTo>
                  <a:cubicBezTo>
                    <a:pt x="361965" y="937049"/>
                    <a:pt x="399176" y="906603"/>
                    <a:pt x="436387" y="876158"/>
                  </a:cubicBezTo>
                  <a:cubicBezTo>
                    <a:pt x="527724" y="801735"/>
                    <a:pt x="622444" y="730695"/>
                    <a:pt x="713781" y="656273"/>
                  </a:cubicBezTo>
                  <a:cubicBezTo>
                    <a:pt x="622444" y="730695"/>
                    <a:pt x="531107" y="805118"/>
                    <a:pt x="436387" y="879541"/>
                  </a:cubicBezTo>
                  <a:cubicBezTo>
                    <a:pt x="402559" y="906603"/>
                    <a:pt x="365348" y="933666"/>
                    <a:pt x="331519" y="964112"/>
                  </a:cubicBezTo>
                  <a:cubicBezTo>
                    <a:pt x="382262" y="937049"/>
                    <a:pt x="426239" y="906603"/>
                    <a:pt x="470216" y="872775"/>
                  </a:cubicBezTo>
                  <a:cubicBezTo>
                    <a:pt x="564936" y="801735"/>
                    <a:pt x="649507" y="717164"/>
                    <a:pt x="740844" y="642741"/>
                  </a:cubicBezTo>
                  <a:cubicBezTo>
                    <a:pt x="696867" y="679952"/>
                    <a:pt x="652890" y="720547"/>
                    <a:pt x="608913" y="761141"/>
                  </a:cubicBezTo>
                  <a:cubicBezTo>
                    <a:pt x="588616" y="781438"/>
                    <a:pt x="564936" y="801735"/>
                    <a:pt x="541256" y="818649"/>
                  </a:cubicBezTo>
                  <a:cubicBezTo>
                    <a:pt x="517576" y="838946"/>
                    <a:pt x="497279" y="855861"/>
                    <a:pt x="473599" y="876158"/>
                  </a:cubicBezTo>
                  <a:cubicBezTo>
                    <a:pt x="429622" y="909986"/>
                    <a:pt x="382262" y="940432"/>
                    <a:pt x="331519" y="964112"/>
                  </a:cubicBezTo>
                  <a:cubicBezTo>
                    <a:pt x="328136" y="967495"/>
                    <a:pt x="321371" y="970877"/>
                    <a:pt x="317988" y="974260"/>
                  </a:cubicBezTo>
                  <a:cubicBezTo>
                    <a:pt x="317988" y="974260"/>
                    <a:pt x="317988" y="974260"/>
                    <a:pt x="321371" y="974260"/>
                  </a:cubicBezTo>
                  <a:cubicBezTo>
                    <a:pt x="321371" y="974260"/>
                    <a:pt x="321371" y="974260"/>
                    <a:pt x="317988" y="974260"/>
                  </a:cubicBezTo>
                  <a:cubicBezTo>
                    <a:pt x="317988" y="977643"/>
                    <a:pt x="314605" y="977643"/>
                    <a:pt x="311222" y="981026"/>
                  </a:cubicBezTo>
                  <a:lnTo>
                    <a:pt x="311222" y="981026"/>
                  </a:lnTo>
                  <a:lnTo>
                    <a:pt x="311222" y="981026"/>
                  </a:lnTo>
                  <a:close/>
                  <a:moveTo>
                    <a:pt x="297691" y="964112"/>
                  </a:moveTo>
                  <a:cubicBezTo>
                    <a:pt x="297691" y="960729"/>
                    <a:pt x="297691" y="960729"/>
                    <a:pt x="301073" y="957346"/>
                  </a:cubicBezTo>
                  <a:cubicBezTo>
                    <a:pt x="301073" y="953963"/>
                    <a:pt x="304456" y="953963"/>
                    <a:pt x="307839" y="953963"/>
                  </a:cubicBezTo>
                  <a:cubicBezTo>
                    <a:pt x="304456" y="953963"/>
                    <a:pt x="304456" y="957346"/>
                    <a:pt x="304456" y="957346"/>
                  </a:cubicBezTo>
                  <a:cubicBezTo>
                    <a:pt x="301073" y="960729"/>
                    <a:pt x="297691" y="960729"/>
                    <a:pt x="297691" y="964112"/>
                  </a:cubicBezTo>
                  <a:cubicBezTo>
                    <a:pt x="297691" y="967495"/>
                    <a:pt x="297691" y="967495"/>
                    <a:pt x="294308" y="970877"/>
                  </a:cubicBezTo>
                  <a:cubicBezTo>
                    <a:pt x="294308" y="967495"/>
                    <a:pt x="297691" y="967495"/>
                    <a:pt x="297691" y="964112"/>
                  </a:cubicBezTo>
                  <a:close/>
                  <a:moveTo>
                    <a:pt x="142080" y="1109574"/>
                  </a:moveTo>
                  <a:lnTo>
                    <a:pt x="135314" y="1112957"/>
                  </a:lnTo>
                  <a:lnTo>
                    <a:pt x="142080" y="1109574"/>
                  </a:lnTo>
                  <a:lnTo>
                    <a:pt x="155611" y="1102808"/>
                  </a:lnTo>
                  <a:lnTo>
                    <a:pt x="142080" y="1109574"/>
                  </a:lnTo>
                  <a:close/>
                  <a:moveTo>
                    <a:pt x="186057" y="1085894"/>
                  </a:moveTo>
                  <a:lnTo>
                    <a:pt x="186057" y="1085894"/>
                  </a:lnTo>
                  <a:lnTo>
                    <a:pt x="186057" y="1085894"/>
                  </a:lnTo>
                  <a:lnTo>
                    <a:pt x="189439" y="1082511"/>
                  </a:lnTo>
                  <a:lnTo>
                    <a:pt x="186057" y="1085894"/>
                  </a:lnTo>
                  <a:close/>
                  <a:moveTo>
                    <a:pt x="209737" y="1062214"/>
                  </a:moveTo>
                  <a:lnTo>
                    <a:pt x="206354" y="1065597"/>
                  </a:lnTo>
                  <a:lnTo>
                    <a:pt x="209737" y="1062214"/>
                  </a:lnTo>
                  <a:lnTo>
                    <a:pt x="216502" y="1055449"/>
                  </a:lnTo>
                  <a:lnTo>
                    <a:pt x="209737" y="1062214"/>
                  </a:lnTo>
                  <a:close/>
                  <a:moveTo>
                    <a:pt x="240182" y="1038534"/>
                  </a:moveTo>
                  <a:lnTo>
                    <a:pt x="236799" y="1041917"/>
                  </a:lnTo>
                  <a:lnTo>
                    <a:pt x="240182" y="1038534"/>
                  </a:lnTo>
                  <a:lnTo>
                    <a:pt x="250331" y="1028386"/>
                  </a:lnTo>
                  <a:lnTo>
                    <a:pt x="240182" y="1038534"/>
                  </a:lnTo>
                  <a:close/>
                  <a:moveTo>
                    <a:pt x="263862" y="1014854"/>
                  </a:moveTo>
                  <a:cubicBezTo>
                    <a:pt x="263862" y="1014854"/>
                    <a:pt x="260479" y="1018237"/>
                    <a:pt x="260479" y="1018237"/>
                  </a:cubicBezTo>
                  <a:cubicBezTo>
                    <a:pt x="260479" y="1018237"/>
                    <a:pt x="263862" y="1014854"/>
                    <a:pt x="263862" y="1014854"/>
                  </a:cubicBezTo>
                  <a:cubicBezTo>
                    <a:pt x="263862" y="1011472"/>
                    <a:pt x="267245" y="1008089"/>
                    <a:pt x="270628" y="1004706"/>
                  </a:cubicBezTo>
                  <a:cubicBezTo>
                    <a:pt x="267245" y="1008089"/>
                    <a:pt x="267245" y="1011472"/>
                    <a:pt x="263862" y="1014854"/>
                  </a:cubicBezTo>
                  <a:close/>
                  <a:moveTo>
                    <a:pt x="284159" y="991174"/>
                  </a:moveTo>
                  <a:cubicBezTo>
                    <a:pt x="284159" y="991174"/>
                    <a:pt x="280776" y="994557"/>
                    <a:pt x="284159" y="991174"/>
                  </a:cubicBezTo>
                  <a:cubicBezTo>
                    <a:pt x="280776" y="994557"/>
                    <a:pt x="284159" y="991174"/>
                    <a:pt x="284159" y="991174"/>
                  </a:cubicBezTo>
                  <a:cubicBezTo>
                    <a:pt x="284159" y="987792"/>
                    <a:pt x="287542" y="984409"/>
                    <a:pt x="287542" y="984409"/>
                  </a:cubicBezTo>
                  <a:cubicBezTo>
                    <a:pt x="287542" y="987792"/>
                    <a:pt x="284159" y="987792"/>
                    <a:pt x="284159" y="991174"/>
                  </a:cubicBezTo>
                  <a:close/>
                </a:path>
              </a:pathLst>
            </a:custGeom>
            <a:grpFill/>
            <a:ln w="33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F5E52190-05B9-EE1A-D37A-E87149E6B560}"/>
                </a:ext>
              </a:extLst>
            </p:cNvPr>
            <p:cNvSpPr/>
            <p:nvPr/>
          </p:nvSpPr>
          <p:spPr>
            <a:xfrm>
              <a:off x="14453165" y="2102657"/>
              <a:ext cx="30445" cy="50742"/>
            </a:xfrm>
            <a:custGeom>
              <a:avLst/>
              <a:gdLst>
                <a:gd name="connsiteX0" fmla="*/ 27063 w 30445"/>
                <a:gd name="connsiteY0" fmla="*/ 43977 h 50742"/>
                <a:gd name="connsiteX1" fmla="*/ 27063 w 30445"/>
                <a:gd name="connsiteY1" fmla="*/ 27063 h 50742"/>
                <a:gd name="connsiteX2" fmla="*/ 20297 w 30445"/>
                <a:gd name="connsiteY2" fmla="*/ 13531 h 50742"/>
                <a:gd name="connsiteX3" fmla="*/ 20297 w 30445"/>
                <a:gd name="connsiteY3" fmla="*/ 13531 h 50742"/>
                <a:gd name="connsiteX4" fmla="*/ 10149 w 30445"/>
                <a:gd name="connsiteY4" fmla="*/ 3383 h 50742"/>
                <a:gd name="connsiteX5" fmla="*/ 6766 w 30445"/>
                <a:gd name="connsiteY5" fmla="*/ 0 h 50742"/>
                <a:gd name="connsiteX6" fmla="*/ 0 w 30445"/>
                <a:gd name="connsiteY6" fmla="*/ 0 h 50742"/>
                <a:gd name="connsiteX7" fmla="*/ 6766 w 30445"/>
                <a:gd name="connsiteY7" fmla="*/ 6766 h 50742"/>
                <a:gd name="connsiteX8" fmla="*/ 16914 w 30445"/>
                <a:gd name="connsiteY8" fmla="*/ 13531 h 50742"/>
                <a:gd name="connsiteX9" fmla="*/ 27063 w 30445"/>
                <a:gd name="connsiteY9" fmla="*/ 23680 h 50742"/>
                <a:gd name="connsiteX10" fmla="*/ 30446 w 30445"/>
                <a:gd name="connsiteY10" fmla="*/ 27063 h 50742"/>
                <a:gd name="connsiteX11" fmla="*/ 27063 w 30445"/>
                <a:gd name="connsiteY11" fmla="*/ 43977 h 50742"/>
                <a:gd name="connsiteX12" fmla="*/ 20297 w 30445"/>
                <a:gd name="connsiteY12" fmla="*/ 50743 h 50742"/>
                <a:gd name="connsiteX13" fmla="*/ 27063 w 30445"/>
                <a:gd name="connsiteY13" fmla="*/ 43977 h 50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0445" h="50742">
                  <a:moveTo>
                    <a:pt x="27063" y="43977"/>
                  </a:moveTo>
                  <a:cubicBezTo>
                    <a:pt x="30446" y="37211"/>
                    <a:pt x="30446" y="33828"/>
                    <a:pt x="27063" y="27063"/>
                  </a:cubicBezTo>
                  <a:cubicBezTo>
                    <a:pt x="23680" y="23680"/>
                    <a:pt x="23680" y="16914"/>
                    <a:pt x="20297" y="13531"/>
                  </a:cubicBezTo>
                  <a:cubicBezTo>
                    <a:pt x="20297" y="13531"/>
                    <a:pt x="20297" y="13531"/>
                    <a:pt x="20297" y="13531"/>
                  </a:cubicBezTo>
                  <a:cubicBezTo>
                    <a:pt x="16914" y="10149"/>
                    <a:pt x="13531" y="6766"/>
                    <a:pt x="10149" y="3383"/>
                  </a:cubicBezTo>
                  <a:cubicBezTo>
                    <a:pt x="10149" y="3383"/>
                    <a:pt x="6766" y="3383"/>
                    <a:pt x="6766" y="0"/>
                  </a:cubicBezTo>
                  <a:cubicBezTo>
                    <a:pt x="3383" y="0"/>
                    <a:pt x="0" y="0"/>
                    <a:pt x="0" y="0"/>
                  </a:cubicBezTo>
                  <a:cubicBezTo>
                    <a:pt x="3383" y="3383"/>
                    <a:pt x="6766" y="3383"/>
                    <a:pt x="6766" y="6766"/>
                  </a:cubicBezTo>
                  <a:cubicBezTo>
                    <a:pt x="10149" y="10149"/>
                    <a:pt x="13531" y="10149"/>
                    <a:pt x="16914" y="13531"/>
                  </a:cubicBezTo>
                  <a:cubicBezTo>
                    <a:pt x="20297" y="16914"/>
                    <a:pt x="23680" y="20297"/>
                    <a:pt x="27063" y="23680"/>
                  </a:cubicBezTo>
                  <a:cubicBezTo>
                    <a:pt x="27063" y="23680"/>
                    <a:pt x="27063" y="27063"/>
                    <a:pt x="30446" y="27063"/>
                  </a:cubicBezTo>
                  <a:cubicBezTo>
                    <a:pt x="30446" y="30446"/>
                    <a:pt x="30446" y="37211"/>
                    <a:pt x="27063" y="43977"/>
                  </a:cubicBezTo>
                  <a:cubicBezTo>
                    <a:pt x="23680" y="47360"/>
                    <a:pt x="23680" y="50743"/>
                    <a:pt x="20297" y="50743"/>
                  </a:cubicBezTo>
                  <a:cubicBezTo>
                    <a:pt x="20297" y="50743"/>
                    <a:pt x="27063" y="47360"/>
                    <a:pt x="27063" y="43977"/>
                  </a:cubicBezTo>
                  <a:close/>
                </a:path>
              </a:pathLst>
            </a:custGeom>
            <a:grpFill/>
            <a:ln w="33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7" name="任意多边形: 形状 296">
              <a:extLst>
                <a:ext uri="{FF2B5EF4-FFF2-40B4-BE49-F238E27FC236}">
                  <a16:creationId xmlns:a16="http://schemas.microsoft.com/office/drawing/2014/main" id="{3A876878-062D-93A2-7116-A9766CBF4A12}"/>
                </a:ext>
              </a:extLst>
            </p:cNvPr>
            <p:cNvSpPr/>
            <p:nvPr/>
          </p:nvSpPr>
          <p:spPr>
            <a:xfrm>
              <a:off x="14421216" y="2120732"/>
              <a:ext cx="38714" cy="38587"/>
            </a:xfrm>
            <a:custGeom>
              <a:avLst/>
              <a:gdLst>
                <a:gd name="connsiteX0" fmla="*/ 28566 w 38714"/>
                <a:gd name="connsiteY0" fmla="*/ 36050 h 38587"/>
                <a:gd name="connsiteX1" fmla="*/ 38715 w 38714"/>
                <a:gd name="connsiteY1" fmla="*/ 36050 h 38587"/>
                <a:gd name="connsiteX2" fmla="*/ 31949 w 38714"/>
                <a:gd name="connsiteY2" fmla="*/ 32668 h 38587"/>
                <a:gd name="connsiteX3" fmla="*/ 15035 w 38714"/>
                <a:gd name="connsiteY3" fmla="*/ 2222 h 38587"/>
                <a:gd name="connsiteX4" fmla="*/ 1503 w 38714"/>
                <a:gd name="connsiteY4" fmla="*/ 5605 h 38587"/>
                <a:gd name="connsiteX5" fmla="*/ 1503 w 38714"/>
                <a:gd name="connsiteY5" fmla="*/ 12371 h 38587"/>
                <a:gd name="connsiteX6" fmla="*/ 28566 w 38714"/>
                <a:gd name="connsiteY6" fmla="*/ 36050 h 38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714" h="38587">
                  <a:moveTo>
                    <a:pt x="28566" y="36050"/>
                  </a:moveTo>
                  <a:cubicBezTo>
                    <a:pt x="31949" y="39433"/>
                    <a:pt x="35332" y="39433"/>
                    <a:pt x="38715" y="36050"/>
                  </a:cubicBezTo>
                  <a:cubicBezTo>
                    <a:pt x="35332" y="36050"/>
                    <a:pt x="35332" y="32668"/>
                    <a:pt x="31949" y="32668"/>
                  </a:cubicBezTo>
                  <a:cubicBezTo>
                    <a:pt x="18418" y="25902"/>
                    <a:pt x="28566" y="8988"/>
                    <a:pt x="15035" y="2222"/>
                  </a:cubicBezTo>
                  <a:cubicBezTo>
                    <a:pt x="11652" y="-1161"/>
                    <a:pt x="4886" y="-1161"/>
                    <a:pt x="1503" y="5605"/>
                  </a:cubicBezTo>
                  <a:cubicBezTo>
                    <a:pt x="-1879" y="8988"/>
                    <a:pt x="1503" y="12371"/>
                    <a:pt x="1503" y="12371"/>
                  </a:cubicBezTo>
                  <a:cubicBezTo>
                    <a:pt x="11652" y="19136"/>
                    <a:pt x="18418" y="29285"/>
                    <a:pt x="28566" y="36050"/>
                  </a:cubicBezTo>
                  <a:close/>
                </a:path>
              </a:pathLst>
            </a:custGeom>
            <a:grpFill/>
            <a:ln w="33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C640D796-E38A-B30A-F56C-C6AFBF11358F}"/>
                </a:ext>
              </a:extLst>
            </p:cNvPr>
            <p:cNvSpPr/>
            <p:nvPr/>
          </p:nvSpPr>
          <p:spPr>
            <a:xfrm>
              <a:off x="15342854" y="2075594"/>
              <a:ext cx="33828" cy="33828"/>
            </a:xfrm>
            <a:custGeom>
              <a:avLst/>
              <a:gdLst>
                <a:gd name="connsiteX0" fmla="*/ 0 w 33828"/>
                <a:gd name="connsiteY0" fmla="*/ 0 h 33828"/>
                <a:gd name="connsiteX1" fmla="*/ 0 w 33828"/>
                <a:gd name="connsiteY1" fmla="*/ 0 h 33828"/>
                <a:gd name="connsiteX2" fmla="*/ 0 w 33828"/>
                <a:gd name="connsiteY2" fmla="*/ 0 h 33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828" h="33828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33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id="{8B0A5262-506A-8F2D-0B64-9FE0F3CDEA30}"/>
                </a:ext>
              </a:extLst>
            </p:cNvPr>
            <p:cNvSpPr/>
            <p:nvPr/>
          </p:nvSpPr>
          <p:spPr>
            <a:xfrm>
              <a:off x="15108479" y="1750841"/>
              <a:ext cx="427117" cy="2006028"/>
            </a:xfrm>
            <a:custGeom>
              <a:avLst/>
              <a:gdLst>
                <a:gd name="connsiteX0" fmla="*/ 325712 w 427117"/>
                <a:gd name="connsiteY0" fmla="*/ 1170465 h 2006028"/>
                <a:gd name="connsiteX1" fmla="*/ 400134 w 427117"/>
                <a:gd name="connsiteY1" fmla="*/ 855861 h 2006028"/>
                <a:gd name="connsiteX2" fmla="*/ 224226 w 427117"/>
                <a:gd name="connsiteY2" fmla="*/ 767906 h 2006028"/>
                <a:gd name="connsiteX3" fmla="*/ 400134 w 427117"/>
                <a:gd name="connsiteY3" fmla="*/ 642741 h 2006028"/>
                <a:gd name="connsiteX4" fmla="*/ 373071 w 427117"/>
                <a:gd name="connsiteY4" fmla="*/ 497279 h 2006028"/>
                <a:gd name="connsiteX5" fmla="*/ 285117 w 427117"/>
                <a:gd name="connsiteY5" fmla="*/ 253714 h 2006028"/>
                <a:gd name="connsiteX6" fmla="*/ 119358 w 427117"/>
                <a:gd name="connsiteY6" fmla="*/ 0 h 2006028"/>
                <a:gd name="connsiteX7" fmla="*/ 51701 w 427117"/>
                <a:gd name="connsiteY7" fmla="*/ 629210 h 2006028"/>
                <a:gd name="connsiteX8" fmla="*/ 44935 w 427117"/>
                <a:gd name="connsiteY8" fmla="*/ 646124 h 2006028"/>
                <a:gd name="connsiteX9" fmla="*/ 44935 w 427117"/>
                <a:gd name="connsiteY9" fmla="*/ 652890 h 2006028"/>
                <a:gd name="connsiteX10" fmla="*/ 102443 w 427117"/>
                <a:gd name="connsiteY10" fmla="*/ 690101 h 2006028"/>
                <a:gd name="connsiteX11" fmla="*/ 207312 w 427117"/>
                <a:gd name="connsiteY11" fmla="*/ 761141 h 2006028"/>
                <a:gd name="connsiteX12" fmla="*/ 264820 w 427117"/>
                <a:gd name="connsiteY12" fmla="*/ 720547 h 2006028"/>
                <a:gd name="connsiteX13" fmla="*/ 329094 w 427117"/>
                <a:gd name="connsiteY13" fmla="*/ 683335 h 2006028"/>
                <a:gd name="connsiteX14" fmla="*/ 346009 w 427117"/>
                <a:gd name="connsiteY14" fmla="*/ 673187 h 2006028"/>
                <a:gd name="connsiteX15" fmla="*/ 352774 w 427117"/>
                <a:gd name="connsiteY15" fmla="*/ 666421 h 2006028"/>
                <a:gd name="connsiteX16" fmla="*/ 359540 w 427117"/>
                <a:gd name="connsiteY16" fmla="*/ 659655 h 2006028"/>
                <a:gd name="connsiteX17" fmla="*/ 383220 w 427117"/>
                <a:gd name="connsiteY17" fmla="*/ 629210 h 2006028"/>
                <a:gd name="connsiteX18" fmla="*/ 393369 w 427117"/>
                <a:gd name="connsiteY18" fmla="*/ 591998 h 2006028"/>
                <a:gd name="connsiteX19" fmla="*/ 383220 w 427117"/>
                <a:gd name="connsiteY19" fmla="*/ 554787 h 2006028"/>
                <a:gd name="connsiteX20" fmla="*/ 366306 w 427117"/>
                <a:gd name="connsiteY20" fmla="*/ 520959 h 2006028"/>
                <a:gd name="connsiteX21" fmla="*/ 346009 w 427117"/>
                <a:gd name="connsiteY21" fmla="*/ 490513 h 2006028"/>
                <a:gd name="connsiteX22" fmla="*/ 308797 w 427117"/>
                <a:gd name="connsiteY22" fmla="*/ 426239 h 2006028"/>
                <a:gd name="connsiteX23" fmla="*/ 285117 w 427117"/>
                <a:gd name="connsiteY23" fmla="*/ 355199 h 2006028"/>
                <a:gd name="connsiteX24" fmla="*/ 278352 w 427117"/>
                <a:gd name="connsiteY24" fmla="*/ 317988 h 2006028"/>
                <a:gd name="connsiteX25" fmla="*/ 268203 w 427117"/>
                <a:gd name="connsiteY25" fmla="*/ 280776 h 2006028"/>
                <a:gd name="connsiteX26" fmla="*/ 244523 w 427117"/>
                <a:gd name="connsiteY26" fmla="*/ 209737 h 2006028"/>
                <a:gd name="connsiteX27" fmla="*/ 210695 w 427117"/>
                <a:gd name="connsiteY27" fmla="*/ 142080 h 2006028"/>
                <a:gd name="connsiteX28" fmla="*/ 126123 w 427117"/>
                <a:gd name="connsiteY28" fmla="*/ 16914 h 2006028"/>
                <a:gd name="connsiteX29" fmla="*/ 210695 w 427117"/>
                <a:gd name="connsiteY29" fmla="*/ 142080 h 2006028"/>
                <a:gd name="connsiteX30" fmla="*/ 244523 w 427117"/>
                <a:gd name="connsiteY30" fmla="*/ 209737 h 2006028"/>
                <a:gd name="connsiteX31" fmla="*/ 268203 w 427117"/>
                <a:gd name="connsiteY31" fmla="*/ 280776 h 2006028"/>
                <a:gd name="connsiteX32" fmla="*/ 278352 w 427117"/>
                <a:gd name="connsiteY32" fmla="*/ 317988 h 2006028"/>
                <a:gd name="connsiteX33" fmla="*/ 285117 w 427117"/>
                <a:gd name="connsiteY33" fmla="*/ 355199 h 2006028"/>
                <a:gd name="connsiteX34" fmla="*/ 308797 w 427117"/>
                <a:gd name="connsiteY34" fmla="*/ 426239 h 2006028"/>
                <a:gd name="connsiteX35" fmla="*/ 346009 w 427117"/>
                <a:gd name="connsiteY35" fmla="*/ 490513 h 2006028"/>
                <a:gd name="connsiteX36" fmla="*/ 366306 w 427117"/>
                <a:gd name="connsiteY36" fmla="*/ 520959 h 2006028"/>
                <a:gd name="connsiteX37" fmla="*/ 383220 w 427117"/>
                <a:gd name="connsiteY37" fmla="*/ 554787 h 2006028"/>
                <a:gd name="connsiteX38" fmla="*/ 393369 w 427117"/>
                <a:gd name="connsiteY38" fmla="*/ 591998 h 2006028"/>
                <a:gd name="connsiteX39" fmla="*/ 383220 w 427117"/>
                <a:gd name="connsiteY39" fmla="*/ 629210 h 2006028"/>
                <a:gd name="connsiteX40" fmla="*/ 359540 w 427117"/>
                <a:gd name="connsiteY40" fmla="*/ 659655 h 2006028"/>
                <a:gd name="connsiteX41" fmla="*/ 352774 w 427117"/>
                <a:gd name="connsiteY41" fmla="*/ 666421 h 2006028"/>
                <a:gd name="connsiteX42" fmla="*/ 346009 w 427117"/>
                <a:gd name="connsiteY42" fmla="*/ 669804 h 2006028"/>
                <a:gd name="connsiteX43" fmla="*/ 329094 w 427117"/>
                <a:gd name="connsiteY43" fmla="*/ 679952 h 2006028"/>
                <a:gd name="connsiteX44" fmla="*/ 264820 w 427117"/>
                <a:gd name="connsiteY44" fmla="*/ 717164 h 2006028"/>
                <a:gd name="connsiteX45" fmla="*/ 207312 w 427117"/>
                <a:gd name="connsiteY45" fmla="*/ 757758 h 2006028"/>
                <a:gd name="connsiteX46" fmla="*/ 224226 w 427117"/>
                <a:gd name="connsiteY46" fmla="*/ 771289 h 2006028"/>
                <a:gd name="connsiteX47" fmla="*/ 207312 w 427117"/>
                <a:gd name="connsiteY47" fmla="*/ 757758 h 2006028"/>
                <a:gd name="connsiteX48" fmla="*/ 203929 w 427117"/>
                <a:gd name="connsiteY48" fmla="*/ 761141 h 2006028"/>
                <a:gd name="connsiteX49" fmla="*/ 207312 w 427117"/>
                <a:gd name="connsiteY49" fmla="*/ 757758 h 2006028"/>
                <a:gd name="connsiteX50" fmla="*/ 102443 w 427117"/>
                <a:gd name="connsiteY50" fmla="*/ 686718 h 2006028"/>
                <a:gd name="connsiteX51" fmla="*/ 48318 w 427117"/>
                <a:gd name="connsiteY51" fmla="*/ 649507 h 2006028"/>
                <a:gd name="connsiteX52" fmla="*/ 11107 w 427117"/>
                <a:gd name="connsiteY52" fmla="*/ 2006029 h 2006028"/>
                <a:gd name="connsiteX53" fmla="*/ 325712 w 427117"/>
                <a:gd name="connsiteY53" fmla="*/ 1170465 h 2006028"/>
                <a:gd name="connsiteX54" fmla="*/ 376454 w 427117"/>
                <a:gd name="connsiteY54" fmla="*/ 608913 h 2006028"/>
                <a:gd name="connsiteX55" fmla="*/ 376454 w 427117"/>
                <a:gd name="connsiteY55" fmla="*/ 608913 h 2006028"/>
                <a:gd name="connsiteX56" fmla="*/ 376454 w 427117"/>
                <a:gd name="connsiteY56" fmla="*/ 608913 h 2006028"/>
                <a:gd name="connsiteX57" fmla="*/ 376454 w 427117"/>
                <a:gd name="connsiteY57" fmla="*/ 608913 h 2006028"/>
                <a:gd name="connsiteX58" fmla="*/ 376454 w 427117"/>
                <a:gd name="connsiteY58" fmla="*/ 608913 h 2006028"/>
                <a:gd name="connsiteX59" fmla="*/ 366306 w 427117"/>
                <a:gd name="connsiteY59" fmla="*/ 615678 h 2006028"/>
                <a:gd name="connsiteX60" fmla="*/ 366306 w 427117"/>
                <a:gd name="connsiteY60" fmla="*/ 615678 h 2006028"/>
                <a:gd name="connsiteX61" fmla="*/ 366306 w 427117"/>
                <a:gd name="connsiteY61" fmla="*/ 615678 h 2006028"/>
                <a:gd name="connsiteX62" fmla="*/ 366306 w 427117"/>
                <a:gd name="connsiteY62" fmla="*/ 615678 h 2006028"/>
                <a:gd name="connsiteX63" fmla="*/ 366306 w 427117"/>
                <a:gd name="connsiteY63" fmla="*/ 615678 h 2006028"/>
                <a:gd name="connsiteX64" fmla="*/ 366306 w 427117"/>
                <a:gd name="connsiteY64" fmla="*/ 615678 h 2006028"/>
                <a:gd name="connsiteX65" fmla="*/ 366306 w 427117"/>
                <a:gd name="connsiteY65" fmla="*/ 615678 h 2006028"/>
                <a:gd name="connsiteX66" fmla="*/ 71998 w 427117"/>
                <a:gd name="connsiteY66" fmla="*/ 558170 h 2006028"/>
                <a:gd name="connsiteX67" fmla="*/ 75381 w 427117"/>
                <a:gd name="connsiteY67" fmla="*/ 585233 h 2006028"/>
                <a:gd name="connsiteX68" fmla="*/ 99061 w 427117"/>
                <a:gd name="connsiteY68" fmla="*/ 635975 h 2006028"/>
                <a:gd name="connsiteX69" fmla="*/ 68615 w 427117"/>
                <a:gd name="connsiteY69" fmla="*/ 585233 h 2006028"/>
                <a:gd name="connsiteX70" fmla="*/ 71998 w 427117"/>
                <a:gd name="connsiteY70" fmla="*/ 558170 h 2006028"/>
                <a:gd name="connsiteX71" fmla="*/ 85529 w 427117"/>
                <a:gd name="connsiteY71" fmla="*/ 635975 h 2006028"/>
                <a:gd name="connsiteX72" fmla="*/ 68615 w 427117"/>
                <a:gd name="connsiteY72" fmla="*/ 608913 h 2006028"/>
                <a:gd name="connsiteX73" fmla="*/ 65232 w 427117"/>
                <a:gd name="connsiteY73" fmla="*/ 591998 h 2006028"/>
                <a:gd name="connsiteX74" fmla="*/ 68615 w 427117"/>
                <a:gd name="connsiteY74" fmla="*/ 575084 h 2006028"/>
                <a:gd name="connsiteX75" fmla="*/ 65232 w 427117"/>
                <a:gd name="connsiteY75" fmla="*/ 588616 h 2006028"/>
                <a:gd name="connsiteX76" fmla="*/ 71998 w 427117"/>
                <a:gd name="connsiteY76" fmla="*/ 602147 h 2006028"/>
                <a:gd name="connsiteX77" fmla="*/ 85529 w 427117"/>
                <a:gd name="connsiteY77" fmla="*/ 635975 h 2006028"/>
                <a:gd name="connsiteX78" fmla="*/ 105826 w 427117"/>
                <a:gd name="connsiteY78" fmla="*/ 663038 h 2006028"/>
                <a:gd name="connsiteX79" fmla="*/ 85529 w 427117"/>
                <a:gd name="connsiteY79" fmla="*/ 635975 h 2006028"/>
                <a:gd name="connsiteX80" fmla="*/ 95678 w 427117"/>
                <a:gd name="connsiteY80" fmla="*/ 595381 h 2006028"/>
                <a:gd name="connsiteX81" fmla="*/ 78764 w 427117"/>
                <a:gd name="connsiteY81" fmla="*/ 564936 h 2006028"/>
                <a:gd name="connsiteX82" fmla="*/ 75381 w 427117"/>
                <a:gd name="connsiteY82" fmla="*/ 548021 h 2006028"/>
                <a:gd name="connsiteX83" fmla="*/ 78764 w 427117"/>
                <a:gd name="connsiteY83" fmla="*/ 531107 h 2006028"/>
                <a:gd name="connsiteX84" fmla="*/ 75381 w 427117"/>
                <a:gd name="connsiteY84" fmla="*/ 548021 h 2006028"/>
                <a:gd name="connsiteX85" fmla="*/ 78764 w 427117"/>
                <a:gd name="connsiteY85" fmla="*/ 564936 h 2006028"/>
                <a:gd name="connsiteX86" fmla="*/ 95678 w 427117"/>
                <a:gd name="connsiteY86" fmla="*/ 595381 h 2006028"/>
                <a:gd name="connsiteX87" fmla="*/ 115975 w 427117"/>
                <a:gd name="connsiteY87" fmla="*/ 622444 h 2006028"/>
                <a:gd name="connsiteX88" fmla="*/ 95678 w 427117"/>
                <a:gd name="connsiteY88" fmla="*/ 595381 h 2006028"/>
                <a:gd name="connsiteX89" fmla="*/ 109209 w 427117"/>
                <a:gd name="connsiteY89" fmla="*/ 433005 h 2006028"/>
                <a:gd name="connsiteX90" fmla="*/ 102443 w 427117"/>
                <a:gd name="connsiteY90" fmla="*/ 426239 h 2006028"/>
                <a:gd name="connsiteX91" fmla="*/ 95678 w 427117"/>
                <a:gd name="connsiteY91" fmla="*/ 419473 h 2006028"/>
                <a:gd name="connsiteX92" fmla="*/ 85529 w 427117"/>
                <a:gd name="connsiteY92" fmla="*/ 378879 h 2006028"/>
                <a:gd name="connsiteX93" fmla="*/ 95678 w 427117"/>
                <a:gd name="connsiteY93" fmla="*/ 351816 h 2006028"/>
                <a:gd name="connsiteX94" fmla="*/ 99061 w 427117"/>
                <a:gd name="connsiteY94" fmla="*/ 345050 h 2006028"/>
                <a:gd name="connsiteX95" fmla="*/ 99061 w 427117"/>
                <a:gd name="connsiteY95" fmla="*/ 351816 h 2006028"/>
                <a:gd name="connsiteX96" fmla="*/ 99061 w 427117"/>
                <a:gd name="connsiteY96" fmla="*/ 365348 h 2006028"/>
                <a:gd name="connsiteX97" fmla="*/ 99061 w 427117"/>
                <a:gd name="connsiteY97" fmla="*/ 361965 h 2006028"/>
                <a:gd name="connsiteX98" fmla="*/ 99061 w 427117"/>
                <a:gd name="connsiteY98" fmla="*/ 382262 h 2006028"/>
                <a:gd name="connsiteX99" fmla="*/ 105826 w 427117"/>
                <a:gd name="connsiteY99" fmla="*/ 419473 h 2006028"/>
                <a:gd name="connsiteX100" fmla="*/ 109209 w 427117"/>
                <a:gd name="connsiteY100" fmla="*/ 433005 h 2006028"/>
                <a:gd name="connsiteX101" fmla="*/ 129506 w 427117"/>
                <a:gd name="connsiteY101" fmla="*/ 439770 h 2006028"/>
                <a:gd name="connsiteX102" fmla="*/ 109209 w 427117"/>
                <a:gd name="connsiteY102" fmla="*/ 433005 h 2006028"/>
                <a:gd name="connsiteX103" fmla="*/ 146421 w 427117"/>
                <a:gd name="connsiteY103" fmla="*/ 392410 h 2006028"/>
                <a:gd name="connsiteX104" fmla="*/ 143038 w 427117"/>
                <a:gd name="connsiteY104" fmla="*/ 378879 h 2006028"/>
                <a:gd name="connsiteX105" fmla="*/ 143038 w 427117"/>
                <a:gd name="connsiteY105" fmla="*/ 351816 h 2006028"/>
                <a:gd name="connsiteX106" fmla="*/ 149803 w 427117"/>
                <a:gd name="connsiteY106" fmla="*/ 324753 h 2006028"/>
                <a:gd name="connsiteX107" fmla="*/ 143038 w 427117"/>
                <a:gd name="connsiteY107" fmla="*/ 351816 h 2006028"/>
                <a:gd name="connsiteX108" fmla="*/ 143038 w 427117"/>
                <a:gd name="connsiteY108" fmla="*/ 378879 h 2006028"/>
                <a:gd name="connsiteX109" fmla="*/ 146421 w 427117"/>
                <a:gd name="connsiteY109" fmla="*/ 392410 h 2006028"/>
                <a:gd name="connsiteX110" fmla="*/ 156569 w 427117"/>
                <a:gd name="connsiteY110" fmla="*/ 402559 h 2006028"/>
                <a:gd name="connsiteX111" fmla="*/ 146421 w 427117"/>
                <a:gd name="connsiteY111" fmla="*/ 392410 h 2006028"/>
                <a:gd name="connsiteX112" fmla="*/ 149803 w 427117"/>
                <a:gd name="connsiteY112" fmla="*/ 365348 h 2006028"/>
                <a:gd name="connsiteX113" fmla="*/ 149803 w 427117"/>
                <a:gd name="connsiteY113" fmla="*/ 341668 h 2006028"/>
                <a:gd name="connsiteX114" fmla="*/ 159952 w 427117"/>
                <a:gd name="connsiteY114" fmla="*/ 317988 h 2006028"/>
                <a:gd name="connsiteX115" fmla="*/ 153186 w 427117"/>
                <a:gd name="connsiteY115" fmla="*/ 341668 h 2006028"/>
                <a:gd name="connsiteX116" fmla="*/ 149803 w 427117"/>
                <a:gd name="connsiteY116" fmla="*/ 365348 h 2006028"/>
                <a:gd name="connsiteX117" fmla="*/ 156569 w 427117"/>
                <a:gd name="connsiteY117" fmla="*/ 389027 h 2006028"/>
                <a:gd name="connsiteX118" fmla="*/ 149803 w 427117"/>
                <a:gd name="connsiteY118" fmla="*/ 365348 h 2006028"/>
                <a:gd name="connsiteX119" fmla="*/ 156569 w 427117"/>
                <a:gd name="connsiteY119" fmla="*/ 368730 h 2006028"/>
                <a:gd name="connsiteX120" fmla="*/ 156569 w 427117"/>
                <a:gd name="connsiteY120" fmla="*/ 355199 h 2006028"/>
                <a:gd name="connsiteX121" fmla="*/ 159952 w 427117"/>
                <a:gd name="connsiteY121" fmla="*/ 331519 h 2006028"/>
                <a:gd name="connsiteX122" fmla="*/ 170100 w 427117"/>
                <a:gd name="connsiteY122" fmla="*/ 307839 h 2006028"/>
                <a:gd name="connsiteX123" fmla="*/ 159952 w 427117"/>
                <a:gd name="connsiteY123" fmla="*/ 331519 h 2006028"/>
                <a:gd name="connsiteX124" fmla="*/ 156569 w 427117"/>
                <a:gd name="connsiteY124" fmla="*/ 355199 h 2006028"/>
                <a:gd name="connsiteX125" fmla="*/ 156569 w 427117"/>
                <a:gd name="connsiteY125" fmla="*/ 368730 h 2006028"/>
                <a:gd name="connsiteX126" fmla="*/ 159952 w 427117"/>
                <a:gd name="connsiteY126" fmla="*/ 378879 h 2006028"/>
                <a:gd name="connsiteX127" fmla="*/ 156569 w 427117"/>
                <a:gd name="connsiteY127" fmla="*/ 368730 h 2006028"/>
                <a:gd name="connsiteX128" fmla="*/ 197163 w 427117"/>
                <a:gd name="connsiteY128" fmla="*/ 470216 h 2006028"/>
                <a:gd name="connsiteX129" fmla="*/ 214077 w 427117"/>
                <a:gd name="connsiteY129" fmla="*/ 544639 h 2006028"/>
                <a:gd name="connsiteX130" fmla="*/ 200546 w 427117"/>
                <a:gd name="connsiteY130" fmla="*/ 581850 h 2006028"/>
                <a:gd name="connsiteX131" fmla="*/ 197163 w 427117"/>
                <a:gd name="connsiteY131" fmla="*/ 544639 h 2006028"/>
                <a:gd name="connsiteX132" fmla="*/ 197163 w 427117"/>
                <a:gd name="connsiteY132" fmla="*/ 470216 h 2006028"/>
                <a:gd name="connsiteX133" fmla="*/ 207312 w 427117"/>
                <a:gd name="connsiteY133" fmla="*/ 595381 h 2006028"/>
                <a:gd name="connsiteX134" fmla="*/ 183632 w 427117"/>
                <a:gd name="connsiteY134" fmla="*/ 625827 h 2006028"/>
                <a:gd name="connsiteX135" fmla="*/ 173483 w 427117"/>
                <a:gd name="connsiteY135" fmla="*/ 629210 h 2006028"/>
                <a:gd name="connsiteX136" fmla="*/ 170100 w 427117"/>
                <a:gd name="connsiteY136" fmla="*/ 632593 h 2006028"/>
                <a:gd name="connsiteX137" fmla="*/ 170100 w 427117"/>
                <a:gd name="connsiteY137" fmla="*/ 632593 h 2006028"/>
                <a:gd name="connsiteX138" fmla="*/ 170100 w 427117"/>
                <a:gd name="connsiteY138" fmla="*/ 632593 h 2006028"/>
                <a:gd name="connsiteX139" fmla="*/ 170100 w 427117"/>
                <a:gd name="connsiteY139" fmla="*/ 632593 h 2006028"/>
                <a:gd name="connsiteX140" fmla="*/ 170100 w 427117"/>
                <a:gd name="connsiteY140" fmla="*/ 632593 h 2006028"/>
                <a:gd name="connsiteX141" fmla="*/ 170100 w 427117"/>
                <a:gd name="connsiteY141" fmla="*/ 632593 h 2006028"/>
                <a:gd name="connsiteX142" fmla="*/ 170100 w 427117"/>
                <a:gd name="connsiteY142" fmla="*/ 632593 h 2006028"/>
                <a:gd name="connsiteX143" fmla="*/ 170100 w 427117"/>
                <a:gd name="connsiteY143" fmla="*/ 632593 h 2006028"/>
                <a:gd name="connsiteX144" fmla="*/ 170100 w 427117"/>
                <a:gd name="connsiteY144" fmla="*/ 632593 h 2006028"/>
                <a:gd name="connsiteX145" fmla="*/ 173483 w 427117"/>
                <a:gd name="connsiteY145" fmla="*/ 629210 h 2006028"/>
                <a:gd name="connsiteX146" fmla="*/ 180249 w 427117"/>
                <a:gd name="connsiteY146" fmla="*/ 622444 h 2006028"/>
                <a:gd name="connsiteX147" fmla="*/ 207312 w 427117"/>
                <a:gd name="connsiteY147" fmla="*/ 595381 h 2006028"/>
                <a:gd name="connsiteX148" fmla="*/ 176866 w 427117"/>
                <a:gd name="connsiteY148" fmla="*/ 629210 h 2006028"/>
                <a:gd name="connsiteX149" fmla="*/ 207312 w 427117"/>
                <a:gd name="connsiteY149" fmla="*/ 605530 h 2006028"/>
                <a:gd name="connsiteX150" fmla="*/ 183632 w 427117"/>
                <a:gd name="connsiteY150" fmla="*/ 635975 h 2006028"/>
                <a:gd name="connsiteX151" fmla="*/ 166718 w 427117"/>
                <a:gd name="connsiteY151" fmla="*/ 646124 h 2006028"/>
                <a:gd name="connsiteX152" fmla="*/ 176866 w 427117"/>
                <a:gd name="connsiteY152" fmla="*/ 629210 h 2006028"/>
                <a:gd name="connsiteX153" fmla="*/ 210695 w 427117"/>
                <a:gd name="connsiteY153" fmla="*/ 737461 h 2006028"/>
                <a:gd name="connsiteX154" fmla="*/ 210695 w 427117"/>
                <a:gd name="connsiteY154" fmla="*/ 730695 h 2006028"/>
                <a:gd name="connsiteX155" fmla="*/ 210695 w 427117"/>
                <a:gd name="connsiteY155" fmla="*/ 727312 h 2006028"/>
                <a:gd name="connsiteX156" fmla="*/ 210695 w 427117"/>
                <a:gd name="connsiteY156" fmla="*/ 730695 h 2006028"/>
                <a:gd name="connsiteX157" fmla="*/ 210695 w 427117"/>
                <a:gd name="connsiteY157" fmla="*/ 737461 h 2006028"/>
                <a:gd name="connsiteX158" fmla="*/ 220843 w 427117"/>
                <a:gd name="connsiteY158" fmla="*/ 727312 h 2006028"/>
                <a:gd name="connsiteX159" fmla="*/ 217460 w 427117"/>
                <a:gd name="connsiteY159" fmla="*/ 734078 h 2006028"/>
                <a:gd name="connsiteX160" fmla="*/ 220843 w 427117"/>
                <a:gd name="connsiteY160" fmla="*/ 727312 h 2006028"/>
                <a:gd name="connsiteX161" fmla="*/ 220843 w 427117"/>
                <a:gd name="connsiteY161" fmla="*/ 723929 h 2006028"/>
                <a:gd name="connsiteX162" fmla="*/ 220843 w 427117"/>
                <a:gd name="connsiteY162" fmla="*/ 727312 h 2006028"/>
                <a:gd name="connsiteX163" fmla="*/ 227609 w 427117"/>
                <a:gd name="connsiteY163" fmla="*/ 720547 h 2006028"/>
                <a:gd name="connsiteX164" fmla="*/ 224226 w 427117"/>
                <a:gd name="connsiteY164" fmla="*/ 727312 h 2006028"/>
                <a:gd name="connsiteX165" fmla="*/ 227609 w 427117"/>
                <a:gd name="connsiteY165" fmla="*/ 720547 h 2006028"/>
                <a:gd name="connsiteX166" fmla="*/ 227609 w 427117"/>
                <a:gd name="connsiteY166" fmla="*/ 717164 h 2006028"/>
                <a:gd name="connsiteX167" fmla="*/ 227609 w 427117"/>
                <a:gd name="connsiteY167" fmla="*/ 720547 h 2006028"/>
                <a:gd name="connsiteX168" fmla="*/ 237757 w 427117"/>
                <a:gd name="connsiteY168" fmla="*/ 713781 h 2006028"/>
                <a:gd name="connsiteX169" fmla="*/ 234375 w 427117"/>
                <a:gd name="connsiteY169" fmla="*/ 717164 h 2006028"/>
                <a:gd name="connsiteX170" fmla="*/ 234375 w 427117"/>
                <a:gd name="connsiteY170" fmla="*/ 720547 h 2006028"/>
                <a:gd name="connsiteX171" fmla="*/ 234375 w 427117"/>
                <a:gd name="connsiteY171" fmla="*/ 723929 h 2006028"/>
                <a:gd name="connsiteX172" fmla="*/ 234375 w 427117"/>
                <a:gd name="connsiteY172" fmla="*/ 720547 h 2006028"/>
                <a:gd name="connsiteX173" fmla="*/ 234375 w 427117"/>
                <a:gd name="connsiteY173" fmla="*/ 717164 h 2006028"/>
                <a:gd name="connsiteX174" fmla="*/ 237757 w 427117"/>
                <a:gd name="connsiteY174" fmla="*/ 713781 h 2006028"/>
                <a:gd name="connsiteX175" fmla="*/ 241140 w 427117"/>
                <a:gd name="connsiteY175" fmla="*/ 710398 h 2006028"/>
                <a:gd name="connsiteX176" fmla="*/ 237757 w 427117"/>
                <a:gd name="connsiteY176" fmla="*/ 713781 h 2006028"/>
                <a:gd name="connsiteX177" fmla="*/ 244523 w 427117"/>
                <a:gd name="connsiteY177" fmla="*/ 707015 h 2006028"/>
                <a:gd name="connsiteX178" fmla="*/ 244523 w 427117"/>
                <a:gd name="connsiteY178" fmla="*/ 707015 h 2006028"/>
                <a:gd name="connsiteX179" fmla="*/ 241140 w 427117"/>
                <a:gd name="connsiteY179" fmla="*/ 717164 h 2006028"/>
                <a:gd name="connsiteX180" fmla="*/ 244523 w 427117"/>
                <a:gd name="connsiteY180" fmla="*/ 707015 h 2006028"/>
                <a:gd name="connsiteX181" fmla="*/ 244523 w 427117"/>
                <a:gd name="connsiteY181" fmla="*/ 707015 h 2006028"/>
                <a:gd name="connsiteX182" fmla="*/ 244523 w 427117"/>
                <a:gd name="connsiteY182" fmla="*/ 707015 h 2006028"/>
                <a:gd name="connsiteX183" fmla="*/ 244523 w 427117"/>
                <a:gd name="connsiteY183" fmla="*/ 707015 h 2006028"/>
                <a:gd name="connsiteX184" fmla="*/ 244523 w 427117"/>
                <a:gd name="connsiteY184" fmla="*/ 707015 h 2006028"/>
                <a:gd name="connsiteX185" fmla="*/ 244523 w 427117"/>
                <a:gd name="connsiteY185" fmla="*/ 707015 h 2006028"/>
                <a:gd name="connsiteX186" fmla="*/ 251289 w 427117"/>
                <a:gd name="connsiteY186" fmla="*/ 703632 h 2006028"/>
                <a:gd name="connsiteX187" fmla="*/ 247906 w 427117"/>
                <a:gd name="connsiteY187" fmla="*/ 713781 h 2006028"/>
                <a:gd name="connsiteX188" fmla="*/ 251289 w 427117"/>
                <a:gd name="connsiteY188" fmla="*/ 703632 h 2006028"/>
                <a:gd name="connsiteX189" fmla="*/ 251289 w 427117"/>
                <a:gd name="connsiteY189" fmla="*/ 696867 h 2006028"/>
                <a:gd name="connsiteX190" fmla="*/ 251289 w 427117"/>
                <a:gd name="connsiteY190" fmla="*/ 703632 h 2006028"/>
                <a:gd name="connsiteX191" fmla="*/ 261437 w 427117"/>
                <a:gd name="connsiteY191" fmla="*/ 696867 h 2006028"/>
                <a:gd name="connsiteX192" fmla="*/ 258055 w 427117"/>
                <a:gd name="connsiteY192" fmla="*/ 707015 h 2006028"/>
                <a:gd name="connsiteX193" fmla="*/ 261437 w 427117"/>
                <a:gd name="connsiteY193" fmla="*/ 696867 h 2006028"/>
                <a:gd name="connsiteX194" fmla="*/ 264820 w 427117"/>
                <a:gd name="connsiteY194" fmla="*/ 693484 h 2006028"/>
                <a:gd name="connsiteX195" fmla="*/ 261437 w 427117"/>
                <a:gd name="connsiteY195" fmla="*/ 696867 h 2006028"/>
                <a:gd name="connsiteX196" fmla="*/ 271586 w 427117"/>
                <a:gd name="connsiteY196" fmla="*/ 690101 h 2006028"/>
                <a:gd name="connsiteX197" fmla="*/ 271586 w 427117"/>
                <a:gd name="connsiteY197" fmla="*/ 700250 h 2006028"/>
                <a:gd name="connsiteX198" fmla="*/ 271586 w 427117"/>
                <a:gd name="connsiteY198" fmla="*/ 690101 h 2006028"/>
                <a:gd name="connsiteX199" fmla="*/ 274969 w 427117"/>
                <a:gd name="connsiteY199" fmla="*/ 686718 h 2006028"/>
                <a:gd name="connsiteX200" fmla="*/ 271586 w 427117"/>
                <a:gd name="connsiteY200" fmla="*/ 690101 h 2006028"/>
                <a:gd name="connsiteX201" fmla="*/ 281734 w 427117"/>
                <a:gd name="connsiteY201" fmla="*/ 683335 h 2006028"/>
                <a:gd name="connsiteX202" fmla="*/ 281734 w 427117"/>
                <a:gd name="connsiteY202" fmla="*/ 693484 h 2006028"/>
                <a:gd name="connsiteX203" fmla="*/ 281734 w 427117"/>
                <a:gd name="connsiteY203" fmla="*/ 683335 h 2006028"/>
                <a:gd name="connsiteX204" fmla="*/ 285117 w 427117"/>
                <a:gd name="connsiteY204" fmla="*/ 679952 h 2006028"/>
                <a:gd name="connsiteX205" fmla="*/ 281734 w 427117"/>
                <a:gd name="connsiteY205" fmla="*/ 683335 h 2006028"/>
                <a:gd name="connsiteX206" fmla="*/ 295266 w 427117"/>
                <a:gd name="connsiteY206" fmla="*/ 683335 h 2006028"/>
                <a:gd name="connsiteX207" fmla="*/ 291883 w 427117"/>
                <a:gd name="connsiteY207" fmla="*/ 676570 h 2006028"/>
                <a:gd name="connsiteX208" fmla="*/ 295266 w 427117"/>
                <a:gd name="connsiteY208" fmla="*/ 673187 h 2006028"/>
                <a:gd name="connsiteX209" fmla="*/ 295266 w 427117"/>
                <a:gd name="connsiteY209" fmla="*/ 676570 h 2006028"/>
                <a:gd name="connsiteX210" fmla="*/ 295266 w 427117"/>
                <a:gd name="connsiteY210" fmla="*/ 683335 h 2006028"/>
                <a:gd name="connsiteX211" fmla="*/ 305415 w 427117"/>
                <a:gd name="connsiteY211" fmla="*/ 679952 h 2006028"/>
                <a:gd name="connsiteX212" fmla="*/ 302031 w 427117"/>
                <a:gd name="connsiteY212" fmla="*/ 669804 h 2006028"/>
                <a:gd name="connsiteX213" fmla="*/ 305415 w 427117"/>
                <a:gd name="connsiteY213" fmla="*/ 663038 h 2006028"/>
                <a:gd name="connsiteX214" fmla="*/ 305415 w 427117"/>
                <a:gd name="connsiteY214" fmla="*/ 669804 h 2006028"/>
                <a:gd name="connsiteX215" fmla="*/ 305415 w 427117"/>
                <a:gd name="connsiteY215" fmla="*/ 679952 h 2006028"/>
                <a:gd name="connsiteX216" fmla="*/ 315563 w 427117"/>
                <a:gd name="connsiteY216" fmla="*/ 666421 h 2006028"/>
                <a:gd name="connsiteX217" fmla="*/ 315563 w 427117"/>
                <a:gd name="connsiteY217" fmla="*/ 663038 h 2006028"/>
                <a:gd name="connsiteX218" fmla="*/ 315563 w 427117"/>
                <a:gd name="connsiteY218" fmla="*/ 659655 h 2006028"/>
                <a:gd name="connsiteX219" fmla="*/ 315563 w 427117"/>
                <a:gd name="connsiteY219" fmla="*/ 663038 h 2006028"/>
                <a:gd name="connsiteX220" fmla="*/ 315563 w 427117"/>
                <a:gd name="connsiteY220" fmla="*/ 666421 h 2006028"/>
                <a:gd name="connsiteX221" fmla="*/ 318946 w 427117"/>
                <a:gd name="connsiteY221" fmla="*/ 669804 h 2006028"/>
                <a:gd name="connsiteX222" fmla="*/ 315563 w 427117"/>
                <a:gd name="connsiteY222" fmla="*/ 666421 h 2006028"/>
                <a:gd name="connsiteX223" fmla="*/ 318946 w 427117"/>
                <a:gd name="connsiteY223" fmla="*/ 659655 h 2006028"/>
                <a:gd name="connsiteX224" fmla="*/ 318946 w 427117"/>
                <a:gd name="connsiteY224" fmla="*/ 652890 h 2006028"/>
                <a:gd name="connsiteX225" fmla="*/ 318946 w 427117"/>
                <a:gd name="connsiteY225" fmla="*/ 659655 h 2006028"/>
                <a:gd name="connsiteX226" fmla="*/ 325712 w 427117"/>
                <a:gd name="connsiteY226" fmla="*/ 666421 h 2006028"/>
                <a:gd name="connsiteX227" fmla="*/ 318946 w 427117"/>
                <a:gd name="connsiteY227" fmla="*/ 659655 h 2006028"/>
                <a:gd name="connsiteX228" fmla="*/ 329094 w 427117"/>
                <a:gd name="connsiteY228" fmla="*/ 659655 h 2006028"/>
                <a:gd name="connsiteX229" fmla="*/ 325712 w 427117"/>
                <a:gd name="connsiteY229" fmla="*/ 656273 h 2006028"/>
                <a:gd name="connsiteX230" fmla="*/ 325712 w 427117"/>
                <a:gd name="connsiteY230" fmla="*/ 649507 h 2006028"/>
                <a:gd name="connsiteX231" fmla="*/ 325712 w 427117"/>
                <a:gd name="connsiteY231" fmla="*/ 656273 h 2006028"/>
                <a:gd name="connsiteX232" fmla="*/ 329094 w 427117"/>
                <a:gd name="connsiteY232" fmla="*/ 659655 h 2006028"/>
                <a:gd name="connsiteX233" fmla="*/ 335860 w 427117"/>
                <a:gd name="connsiteY233" fmla="*/ 659655 h 2006028"/>
                <a:gd name="connsiteX234" fmla="*/ 329094 w 427117"/>
                <a:gd name="connsiteY234" fmla="*/ 659655 h 2006028"/>
                <a:gd name="connsiteX235" fmla="*/ 335860 w 427117"/>
                <a:gd name="connsiteY235" fmla="*/ 652890 h 2006028"/>
                <a:gd name="connsiteX236" fmla="*/ 335860 w 427117"/>
                <a:gd name="connsiteY236" fmla="*/ 649507 h 2006028"/>
                <a:gd name="connsiteX237" fmla="*/ 335860 w 427117"/>
                <a:gd name="connsiteY237" fmla="*/ 652890 h 2006028"/>
                <a:gd name="connsiteX238" fmla="*/ 346009 w 427117"/>
                <a:gd name="connsiteY238" fmla="*/ 652890 h 2006028"/>
                <a:gd name="connsiteX239" fmla="*/ 335860 w 427117"/>
                <a:gd name="connsiteY239" fmla="*/ 652890 h 2006028"/>
                <a:gd name="connsiteX240" fmla="*/ 346009 w 427117"/>
                <a:gd name="connsiteY240" fmla="*/ 646124 h 2006028"/>
                <a:gd name="connsiteX241" fmla="*/ 342626 w 427117"/>
                <a:gd name="connsiteY241" fmla="*/ 646124 h 2006028"/>
                <a:gd name="connsiteX242" fmla="*/ 339243 w 427117"/>
                <a:gd name="connsiteY242" fmla="*/ 642741 h 2006028"/>
                <a:gd name="connsiteX243" fmla="*/ 342626 w 427117"/>
                <a:gd name="connsiteY243" fmla="*/ 646124 h 2006028"/>
                <a:gd name="connsiteX244" fmla="*/ 349391 w 427117"/>
                <a:gd name="connsiteY244" fmla="*/ 646124 h 2006028"/>
                <a:gd name="connsiteX245" fmla="*/ 346009 w 427117"/>
                <a:gd name="connsiteY245" fmla="*/ 646124 h 2006028"/>
                <a:gd name="connsiteX246" fmla="*/ 352774 w 427117"/>
                <a:gd name="connsiteY246" fmla="*/ 629210 h 2006028"/>
                <a:gd name="connsiteX247" fmla="*/ 346009 w 427117"/>
                <a:gd name="connsiteY247" fmla="*/ 629210 h 2006028"/>
                <a:gd name="connsiteX248" fmla="*/ 352774 w 427117"/>
                <a:gd name="connsiteY248" fmla="*/ 629210 h 2006028"/>
                <a:gd name="connsiteX249" fmla="*/ 362923 w 427117"/>
                <a:gd name="connsiteY249" fmla="*/ 625827 h 2006028"/>
                <a:gd name="connsiteX250" fmla="*/ 352774 w 427117"/>
                <a:gd name="connsiteY250" fmla="*/ 629210 h 2006028"/>
                <a:gd name="connsiteX251" fmla="*/ 230992 w 427117"/>
                <a:gd name="connsiteY251" fmla="*/ 314605 h 2006028"/>
                <a:gd name="connsiteX252" fmla="*/ 268203 w 427117"/>
                <a:gd name="connsiteY252" fmla="*/ 416090 h 2006028"/>
                <a:gd name="connsiteX253" fmla="*/ 291883 w 427117"/>
                <a:gd name="connsiteY253" fmla="*/ 520959 h 2006028"/>
                <a:gd name="connsiteX254" fmla="*/ 295266 w 427117"/>
                <a:gd name="connsiteY254" fmla="*/ 534490 h 2006028"/>
                <a:gd name="connsiteX255" fmla="*/ 302031 w 427117"/>
                <a:gd name="connsiteY255" fmla="*/ 531107 h 2006028"/>
                <a:gd name="connsiteX256" fmla="*/ 312180 w 427117"/>
                <a:gd name="connsiteY256" fmla="*/ 531107 h 2006028"/>
                <a:gd name="connsiteX257" fmla="*/ 329094 w 427117"/>
                <a:gd name="connsiteY257" fmla="*/ 534490 h 2006028"/>
                <a:gd name="connsiteX258" fmla="*/ 342626 w 427117"/>
                <a:gd name="connsiteY258" fmla="*/ 541256 h 2006028"/>
                <a:gd name="connsiteX259" fmla="*/ 352774 w 427117"/>
                <a:gd name="connsiteY259" fmla="*/ 548021 h 2006028"/>
                <a:gd name="connsiteX260" fmla="*/ 339243 w 427117"/>
                <a:gd name="connsiteY260" fmla="*/ 551404 h 2006028"/>
                <a:gd name="connsiteX261" fmla="*/ 325712 w 427117"/>
                <a:gd name="connsiteY261" fmla="*/ 558170 h 2006028"/>
                <a:gd name="connsiteX262" fmla="*/ 318946 w 427117"/>
                <a:gd name="connsiteY262" fmla="*/ 571701 h 2006028"/>
                <a:gd name="connsiteX263" fmla="*/ 325712 w 427117"/>
                <a:gd name="connsiteY263" fmla="*/ 588616 h 2006028"/>
                <a:gd name="connsiteX264" fmla="*/ 339243 w 427117"/>
                <a:gd name="connsiteY264" fmla="*/ 602147 h 2006028"/>
                <a:gd name="connsiteX265" fmla="*/ 359540 w 427117"/>
                <a:gd name="connsiteY265" fmla="*/ 619061 h 2006028"/>
                <a:gd name="connsiteX266" fmla="*/ 335860 w 427117"/>
                <a:gd name="connsiteY266" fmla="*/ 612296 h 2006028"/>
                <a:gd name="connsiteX267" fmla="*/ 312180 w 427117"/>
                <a:gd name="connsiteY267" fmla="*/ 608913 h 2006028"/>
                <a:gd name="connsiteX268" fmla="*/ 339243 w 427117"/>
                <a:gd name="connsiteY268" fmla="*/ 629210 h 2006028"/>
                <a:gd name="connsiteX269" fmla="*/ 342626 w 427117"/>
                <a:gd name="connsiteY269" fmla="*/ 632593 h 2006028"/>
                <a:gd name="connsiteX270" fmla="*/ 335860 w 427117"/>
                <a:gd name="connsiteY270" fmla="*/ 635975 h 2006028"/>
                <a:gd name="connsiteX271" fmla="*/ 315563 w 427117"/>
                <a:gd name="connsiteY271" fmla="*/ 649507 h 2006028"/>
                <a:gd name="connsiteX272" fmla="*/ 295266 w 427117"/>
                <a:gd name="connsiteY272" fmla="*/ 663038 h 2006028"/>
                <a:gd name="connsiteX273" fmla="*/ 254672 w 427117"/>
                <a:gd name="connsiteY273" fmla="*/ 693484 h 2006028"/>
                <a:gd name="connsiteX274" fmla="*/ 234375 w 427117"/>
                <a:gd name="connsiteY274" fmla="*/ 707015 h 2006028"/>
                <a:gd name="connsiteX275" fmla="*/ 210695 w 427117"/>
                <a:gd name="connsiteY275" fmla="*/ 713781 h 2006028"/>
                <a:gd name="connsiteX276" fmla="*/ 207312 w 427117"/>
                <a:gd name="connsiteY276" fmla="*/ 713781 h 2006028"/>
                <a:gd name="connsiteX277" fmla="*/ 203929 w 427117"/>
                <a:gd name="connsiteY277" fmla="*/ 713781 h 2006028"/>
                <a:gd name="connsiteX278" fmla="*/ 197163 w 427117"/>
                <a:gd name="connsiteY278" fmla="*/ 710398 h 2006028"/>
                <a:gd name="connsiteX279" fmla="*/ 187015 w 427117"/>
                <a:gd name="connsiteY279" fmla="*/ 703632 h 2006028"/>
                <a:gd name="connsiteX280" fmla="*/ 173483 w 427117"/>
                <a:gd name="connsiteY280" fmla="*/ 679952 h 2006028"/>
                <a:gd name="connsiteX281" fmla="*/ 187015 w 427117"/>
                <a:gd name="connsiteY281" fmla="*/ 700250 h 2006028"/>
                <a:gd name="connsiteX282" fmla="*/ 197163 w 427117"/>
                <a:gd name="connsiteY282" fmla="*/ 707015 h 2006028"/>
                <a:gd name="connsiteX283" fmla="*/ 203929 w 427117"/>
                <a:gd name="connsiteY283" fmla="*/ 707015 h 2006028"/>
                <a:gd name="connsiteX284" fmla="*/ 207312 w 427117"/>
                <a:gd name="connsiteY284" fmla="*/ 707015 h 2006028"/>
                <a:gd name="connsiteX285" fmla="*/ 210695 w 427117"/>
                <a:gd name="connsiteY285" fmla="*/ 707015 h 2006028"/>
                <a:gd name="connsiteX286" fmla="*/ 234375 w 427117"/>
                <a:gd name="connsiteY286" fmla="*/ 700250 h 2006028"/>
                <a:gd name="connsiteX287" fmla="*/ 254672 w 427117"/>
                <a:gd name="connsiteY287" fmla="*/ 686718 h 2006028"/>
                <a:gd name="connsiteX288" fmla="*/ 291883 w 427117"/>
                <a:gd name="connsiteY288" fmla="*/ 656273 h 2006028"/>
                <a:gd name="connsiteX289" fmla="*/ 312180 w 427117"/>
                <a:gd name="connsiteY289" fmla="*/ 639358 h 2006028"/>
                <a:gd name="connsiteX290" fmla="*/ 329094 w 427117"/>
                <a:gd name="connsiteY290" fmla="*/ 629210 h 2006028"/>
                <a:gd name="connsiteX291" fmla="*/ 288500 w 427117"/>
                <a:gd name="connsiteY291" fmla="*/ 598764 h 2006028"/>
                <a:gd name="connsiteX292" fmla="*/ 291883 w 427117"/>
                <a:gd name="connsiteY292" fmla="*/ 591998 h 2006028"/>
                <a:gd name="connsiteX293" fmla="*/ 312180 w 427117"/>
                <a:gd name="connsiteY293" fmla="*/ 598764 h 2006028"/>
                <a:gd name="connsiteX294" fmla="*/ 318946 w 427117"/>
                <a:gd name="connsiteY294" fmla="*/ 598764 h 2006028"/>
                <a:gd name="connsiteX295" fmla="*/ 315563 w 427117"/>
                <a:gd name="connsiteY295" fmla="*/ 595381 h 2006028"/>
                <a:gd name="connsiteX296" fmla="*/ 305415 w 427117"/>
                <a:gd name="connsiteY296" fmla="*/ 575084 h 2006028"/>
                <a:gd name="connsiteX297" fmla="*/ 308797 w 427117"/>
                <a:gd name="connsiteY297" fmla="*/ 561553 h 2006028"/>
                <a:gd name="connsiteX298" fmla="*/ 308797 w 427117"/>
                <a:gd name="connsiteY298" fmla="*/ 558170 h 2006028"/>
                <a:gd name="connsiteX299" fmla="*/ 312180 w 427117"/>
                <a:gd name="connsiteY299" fmla="*/ 554787 h 2006028"/>
                <a:gd name="connsiteX300" fmla="*/ 315563 w 427117"/>
                <a:gd name="connsiteY300" fmla="*/ 551404 h 2006028"/>
                <a:gd name="connsiteX301" fmla="*/ 322329 w 427117"/>
                <a:gd name="connsiteY301" fmla="*/ 544639 h 2006028"/>
                <a:gd name="connsiteX302" fmla="*/ 312180 w 427117"/>
                <a:gd name="connsiteY302" fmla="*/ 541256 h 2006028"/>
                <a:gd name="connsiteX303" fmla="*/ 305415 w 427117"/>
                <a:gd name="connsiteY303" fmla="*/ 544639 h 2006028"/>
                <a:gd name="connsiteX304" fmla="*/ 298649 w 427117"/>
                <a:gd name="connsiteY304" fmla="*/ 551404 h 2006028"/>
                <a:gd name="connsiteX305" fmla="*/ 288500 w 427117"/>
                <a:gd name="connsiteY305" fmla="*/ 571701 h 2006028"/>
                <a:gd name="connsiteX306" fmla="*/ 285117 w 427117"/>
                <a:gd name="connsiteY306" fmla="*/ 548021 h 2006028"/>
                <a:gd name="connsiteX307" fmla="*/ 281734 w 427117"/>
                <a:gd name="connsiteY307" fmla="*/ 517576 h 2006028"/>
                <a:gd name="connsiteX308" fmla="*/ 237757 w 427117"/>
                <a:gd name="connsiteY308" fmla="*/ 321371 h 2006028"/>
                <a:gd name="connsiteX309" fmla="*/ 237757 w 427117"/>
                <a:gd name="connsiteY309" fmla="*/ 317988 h 2006028"/>
                <a:gd name="connsiteX310" fmla="*/ 230992 w 427117"/>
                <a:gd name="connsiteY310" fmla="*/ 314605 h 2006028"/>
                <a:gd name="connsiteX311" fmla="*/ 230992 w 427117"/>
                <a:gd name="connsiteY311" fmla="*/ 314605 h 2006028"/>
                <a:gd name="connsiteX312" fmla="*/ 230992 w 427117"/>
                <a:gd name="connsiteY312" fmla="*/ 314605 h 2006028"/>
                <a:gd name="connsiteX313" fmla="*/ 241140 w 427117"/>
                <a:gd name="connsiteY313" fmla="*/ 585233 h 2006028"/>
                <a:gd name="connsiteX314" fmla="*/ 241140 w 427117"/>
                <a:gd name="connsiteY314" fmla="*/ 561553 h 2006028"/>
                <a:gd name="connsiteX315" fmla="*/ 237757 w 427117"/>
                <a:gd name="connsiteY315" fmla="*/ 541256 h 2006028"/>
                <a:gd name="connsiteX316" fmla="*/ 230992 w 427117"/>
                <a:gd name="connsiteY316" fmla="*/ 497279 h 2006028"/>
                <a:gd name="connsiteX317" fmla="*/ 254672 w 427117"/>
                <a:gd name="connsiteY317" fmla="*/ 537873 h 2006028"/>
                <a:gd name="connsiteX318" fmla="*/ 254672 w 427117"/>
                <a:gd name="connsiteY318" fmla="*/ 561553 h 2006028"/>
                <a:gd name="connsiteX319" fmla="*/ 247906 w 427117"/>
                <a:gd name="connsiteY319" fmla="*/ 585233 h 2006028"/>
                <a:gd name="connsiteX320" fmla="*/ 224226 w 427117"/>
                <a:gd name="connsiteY320" fmla="*/ 625827 h 2006028"/>
                <a:gd name="connsiteX321" fmla="*/ 241140 w 427117"/>
                <a:gd name="connsiteY321" fmla="*/ 585233 h 2006028"/>
                <a:gd name="connsiteX322" fmla="*/ 207312 w 427117"/>
                <a:gd name="connsiteY322" fmla="*/ 287542 h 2006028"/>
                <a:gd name="connsiteX323" fmla="*/ 197163 w 427117"/>
                <a:gd name="connsiteY323" fmla="*/ 301073 h 2006028"/>
                <a:gd name="connsiteX324" fmla="*/ 207312 w 427117"/>
                <a:gd name="connsiteY324" fmla="*/ 287542 h 2006028"/>
                <a:gd name="connsiteX325" fmla="*/ 214077 w 427117"/>
                <a:gd name="connsiteY325" fmla="*/ 257096 h 2006028"/>
                <a:gd name="connsiteX326" fmla="*/ 207312 w 427117"/>
                <a:gd name="connsiteY326" fmla="*/ 287542 h 2006028"/>
                <a:gd name="connsiteX327" fmla="*/ 210695 w 427117"/>
                <a:gd name="connsiteY327" fmla="*/ 230034 h 2006028"/>
                <a:gd name="connsiteX328" fmla="*/ 197163 w 427117"/>
                <a:gd name="connsiteY328" fmla="*/ 280776 h 2006028"/>
                <a:gd name="connsiteX329" fmla="*/ 170100 w 427117"/>
                <a:gd name="connsiteY329" fmla="*/ 324753 h 2006028"/>
                <a:gd name="connsiteX330" fmla="*/ 156569 w 427117"/>
                <a:gd name="connsiteY330" fmla="*/ 348433 h 2006028"/>
                <a:gd name="connsiteX331" fmla="*/ 156569 w 427117"/>
                <a:gd name="connsiteY331" fmla="*/ 361965 h 2006028"/>
                <a:gd name="connsiteX332" fmla="*/ 163335 w 427117"/>
                <a:gd name="connsiteY332" fmla="*/ 375496 h 2006028"/>
                <a:gd name="connsiteX333" fmla="*/ 156569 w 427117"/>
                <a:gd name="connsiteY333" fmla="*/ 365348 h 2006028"/>
                <a:gd name="connsiteX334" fmla="*/ 156569 w 427117"/>
                <a:gd name="connsiteY334" fmla="*/ 351816 h 2006028"/>
                <a:gd name="connsiteX335" fmla="*/ 166718 w 427117"/>
                <a:gd name="connsiteY335" fmla="*/ 328136 h 2006028"/>
                <a:gd name="connsiteX336" fmla="*/ 193780 w 427117"/>
                <a:gd name="connsiteY336" fmla="*/ 284159 h 2006028"/>
                <a:gd name="connsiteX337" fmla="*/ 210695 w 427117"/>
                <a:gd name="connsiteY337" fmla="*/ 230034 h 2006028"/>
                <a:gd name="connsiteX338" fmla="*/ 193780 w 427117"/>
                <a:gd name="connsiteY338" fmla="*/ 219885 h 2006028"/>
                <a:gd name="connsiteX339" fmla="*/ 197163 w 427117"/>
                <a:gd name="connsiteY339" fmla="*/ 233417 h 2006028"/>
                <a:gd name="connsiteX340" fmla="*/ 193780 w 427117"/>
                <a:gd name="connsiteY340" fmla="*/ 246948 h 2006028"/>
                <a:gd name="connsiteX341" fmla="*/ 190398 w 427117"/>
                <a:gd name="connsiteY341" fmla="*/ 260479 h 2006028"/>
                <a:gd name="connsiteX342" fmla="*/ 173483 w 427117"/>
                <a:gd name="connsiteY342" fmla="*/ 280776 h 2006028"/>
                <a:gd name="connsiteX343" fmla="*/ 153186 w 427117"/>
                <a:gd name="connsiteY343" fmla="*/ 297691 h 2006028"/>
                <a:gd name="connsiteX344" fmla="*/ 136272 w 427117"/>
                <a:gd name="connsiteY344" fmla="*/ 317988 h 2006028"/>
                <a:gd name="connsiteX345" fmla="*/ 129506 w 427117"/>
                <a:gd name="connsiteY345" fmla="*/ 328136 h 2006028"/>
                <a:gd name="connsiteX346" fmla="*/ 122741 w 427117"/>
                <a:gd name="connsiteY346" fmla="*/ 338285 h 2006028"/>
                <a:gd name="connsiteX347" fmla="*/ 109209 w 427117"/>
                <a:gd name="connsiteY347" fmla="*/ 389027 h 2006028"/>
                <a:gd name="connsiteX348" fmla="*/ 119358 w 427117"/>
                <a:gd name="connsiteY348" fmla="*/ 412707 h 2006028"/>
                <a:gd name="connsiteX349" fmla="*/ 139655 w 427117"/>
                <a:gd name="connsiteY349" fmla="*/ 429622 h 2006028"/>
                <a:gd name="connsiteX350" fmla="*/ 119358 w 427117"/>
                <a:gd name="connsiteY350" fmla="*/ 412707 h 2006028"/>
                <a:gd name="connsiteX351" fmla="*/ 109209 w 427117"/>
                <a:gd name="connsiteY351" fmla="*/ 389027 h 2006028"/>
                <a:gd name="connsiteX352" fmla="*/ 109209 w 427117"/>
                <a:gd name="connsiteY352" fmla="*/ 361965 h 2006028"/>
                <a:gd name="connsiteX353" fmla="*/ 119358 w 427117"/>
                <a:gd name="connsiteY353" fmla="*/ 334902 h 2006028"/>
                <a:gd name="connsiteX354" fmla="*/ 126123 w 427117"/>
                <a:gd name="connsiteY354" fmla="*/ 321371 h 2006028"/>
                <a:gd name="connsiteX355" fmla="*/ 132889 w 427117"/>
                <a:gd name="connsiteY355" fmla="*/ 311222 h 2006028"/>
                <a:gd name="connsiteX356" fmla="*/ 149803 w 427117"/>
                <a:gd name="connsiteY356" fmla="*/ 290925 h 2006028"/>
                <a:gd name="connsiteX357" fmla="*/ 183632 w 427117"/>
                <a:gd name="connsiteY357" fmla="*/ 250331 h 2006028"/>
                <a:gd name="connsiteX358" fmla="*/ 190398 w 427117"/>
                <a:gd name="connsiteY358" fmla="*/ 230034 h 2006028"/>
                <a:gd name="connsiteX359" fmla="*/ 187015 w 427117"/>
                <a:gd name="connsiteY359" fmla="*/ 219885 h 2006028"/>
                <a:gd name="connsiteX360" fmla="*/ 180249 w 427117"/>
                <a:gd name="connsiteY360" fmla="*/ 213119 h 2006028"/>
                <a:gd name="connsiteX361" fmla="*/ 156569 w 427117"/>
                <a:gd name="connsiteY361" fmla="*/ 206354 h 2006028"/>
                <a:gd name="connsiteX362" fmla="*/ 132889 w 427117"/>
                <a:gd name="connsiteY362" fmla="*/ 202971 h 2006028"/>
                <a:gd name="connsiteX363" fmla="*/ 132889 w 427117"/>
                <a:gd name="connsiteY363" fmla="*/ 202971 h 2006028"/>
                <a:gd name="connsiteX364" fmla="*/ 132889 w 427117"/>
                <a:gd name="connsiteY364" fmla="*/ 202971 h 2006028"/>
                <a:gd name="connsiteX365" fmla="*/ 132889 w 427117"/>
                <a:gd name="connsiteY365" fmla="*/ 199588 h 2006028"/>
                <a:gd name="connsiteX366" fmla="*/ 132889 w 427117"/>
                <a:gd name="connsiteY366" fmla="*/ 199588 h 2006028"/>
                <a:gd name="connsiteX367" fmla="*/ 132889 w 427117"/>
                <a:gd name="connsiteY367" fmla="*/ 199588 h 2006028"/>
                <a:gd name="connsiteX368" fmla="*/ 136272 w 427117"/>
                <a:gd name="connsiteY368" fmla="*/ 199588 h 2006028"/>
                <a:gd name="connsiteX369" fmla="*/ 132889 w 427117"/>
                <a:gd name="connsiteY369" fmla="*/ 199588 h 2006028"/>
                <a:gd name="connsiteX370" fmla="*/ 132889 w 427117"/>
                <a:gd name="connsiteY370" fmla="*/ 199588 h 2006028"/>
                <a:gd name="connsiteX371" fmla="*/ 132889 w 427117"/>
                <a:gd name="connsiteY371" fmla="*/ 199588 h 2006028"/>
                <a:gd name="connsiteX372" fmla="*/ 156569 w 427117"/>
                <a:gd name="connsiteY372" fmla="*/ 202971 h 2006028"/>
                <a:gd name="connsiteX373" fmla="*/ 180249 w 427117"/>
                <a:gd name="connsiteY373" fmla="*/ 209737 h 2006028"/>
                <a:gd name="connsiteX374" fmla="*/ 193780 w 427117"/>
                <a:gd name="connsiteY374" fmla="*/ 219885 h 2006028"/>
                <a:gd name="connsiteX375" fmla="*/ 132889 w 427117"/>
                <a:gd name="connsiteY375" fmla="*/ 118400 h 2006028"/>
                <a:gd name="connsiteX376" fmla="*/ 139655 w 427117"/>
                <a:gd name="connsiteY376" fmla="*/ 94720 h 2006028"/>
                <a:gd name="connsiteX377" fmla="*/ 139655 w 427117"/>
                <a:gd name="connsiteY377" fmla="*/ 121783 h 2006028"/>
                <a:gd name="connsiteX378" fmla="*/ 139655 w 427117"/>
                <a:gd name="connsiteY378" fmla="*/ 148845 h 2006028"/>
                <a:gd name="connsiteX379" fmla="*/ 136272 w 427117"/>
                <a:gd name="connsiteY379" fmla="*/ 158994 h 2006028"/>
                <a:gd name="connsiteX380" fmla="*/ 146421 w 427117"/>
                <a:gd name="connsiteY380" fmla="*/ 148845 h 2006028"/>
                <a:gd name="connsiteX381" fmla="*/ 170100 w 427117"/>
                <a:gd name="connsiteY381" fmla="*/ 121783 h 2006028"/>
                <a:gd name="connsiteX382" fmla="*/ 149803 w 427117"/>
                <a:gd name="connsiteY382" fmla="*/ 152228 h 2006028"/>
                <a:gd name="connsiteX383" fmla="*/ 126123 w 427117"/>
                <a:gd name="connsiteY383" fmla="*/ 182674 h 2006028"/>
                <a:gd name="connsiteX384" fmla="*/ 112592 w 427117"/>
                <a:gd name="connsiteY384" fmla="*/ 192822 h 2006028"/>
                <a:gd name="connsiteX385" fmla="*/ 115975 w 427117"/>
                <a:gd name="connsiteY385" fmla="*/ 175908 h 2006028"/>
                <a:gd name="connsiteX386" fmla="*/ 119358 w 427117"/>
                <a:gd name="connsiteY386" fmla="*/ 148845 h 2006028"/>
                <a:gd name="connsiteX387" fmla="*/ 132889 w 427117"/>
                <a:gd name="connsiteY387" fmla="*/ 118400 h 2006028"/>
                <a:gd name="connsiteX388" fmla="*/ 163335 w 427117"/>
                <a:gd name="connsiteY388" fmla="*/ 1495219 h 2006028"/>
                <a:gd name="connsiteX389" fmla="*/ 156569 w 427117"/>
                <a:gd name="connsiteY389" fmla="*/ 1498602 h 2006028"/>
                <a:gd name="connsiteX390" fmla="*/ 163335 w 427117"/>
                <a:gd name="connsiteY390" fmla="*/ 1495219 h 2006028"/>
                <a:gd name="connsiteX391" fmla="*/ 163335 w 427117"/>
                <a:gd name="connsiteY391" fmla="*/ 1495219 h 2006028"/>
                <a:gd name="connsiteX392" fmla="*/ 163335 w 427117"/>
                <a:gd name="connsiteY392" fmla="*/ 1495219 h 2006028"/>
                <a:gd name="connsiteX393" fmla="*/ 170100 w 427117"/>
                <a:gd name="connsiteY393" fmla="*/ 1485070 h 2006028"/>
                <a:gd name="connsiteX394" fmla="*/ 163335 w 427117"/>
                <a:gd name="connsiteY394" fmla="*/ 1491836 h 2006028"/>
                <a:gd name="connsiteX395" fmla="*/ 170100 w 427117"/>
                <a:gd name="connsiteY395" fmla="*/ 1485070 h 2006028"/>
                <a:gd name="connsiteX396" fmla="*/ 173483 w 427117"/>
                <a:gd name="connsiteY396" fmla="*/ 1481688 h 2006028"/>
                <a:gd name="connsiteX397" fmla="*/ 170100 w 427117"/>
                <a:gd name="connsiteY397" fmla="*/ 1485070 h 2006028"/>
                <a:gd name="connsiteX398" fmla="*/ 176866 w 427117"/>
                <a:gd name="connsiteY398" fmla="*/ 1478305 h 2006028"/>
                <a:gd name="connsiteX399" fmla="*/ 166718 w 427117"/>
                <a:gd name="connsiteY399" fmla="*/ 1485070 h 2006028"/>
                <a:gd name="connsiteX400" fmla="*/ 176866 w 427117"/>
                <a:gd name="connsiteY400" fmla="*/ 1478305 h 2006028"/>
                <a:gd name="connsiteX401" fmla="*/ 180249 w 427117"/>
                <a:gd name="connsiteY401" fmla="*/ 1474922 h 2006028"/>
                <a:gd name="connsiteX402" fmla="*/ 176866 w 427117"/>
                <a:gd name="connsiteY402" fmla="*/ 1478305 h 2006028"/>
                <a:gd name="connsiteX403" fmla="*/ 166718 w 427117"/>
                <a:gd name="connsiteY403" fmla="*/ 1474922 h 2006028"/>
                <a:gd name="connsiteX404" fmla="*/ 173483 w 427117"/>
                <a:gd name="connsiteY404" fmla="*/ 1468156 h 2006028"/>
                <a:gd name="connsiteX405" fmla="*/ 176866 w 427117"/>
                <a:gd name="connsiteY405" fmla="*/ 1464773 h 2006028"/>
                <a:gd name="connsiteX406" fmla="*/ 173483 w 427117"/>
                <a:gd name="connsiteY406" fmla="*/ 1468156 h 2006028"/>
                <a:gd name="connsiteX407" fmla="*/ 166718 w 427117"/>
                <a:gd name="connsiteY407" fmla="*/ 1474922 h 2006028"/>
                <a:gd name="connsiteX408" fmla="*/ 176866 w 427117"/>
                <a:gd name="connsiteY408" fmla="*/ 1461390 h 2006028"/>
                <a:gd name="connsiteX409" fmla="*/ 166718 w 427117"/>
                <a:gd name="connsiteY409" fmla="*/ 1461390 h 2006028"/>
                <a:gd name="connsiteX410" fmla="*/ 176866 w 427117"/>
                <a:gd name="connsiteY410" fmla="*/ 1461390 h 2006028"/>
                <a:gd name="connsiteX411" fmla="*/ 180249 w 427117"/>
                <a:gd name="connsiteY411" fmla="*/ 1458007 h 2006028"/>
                <a:gd name="connsiteX412" fmla="*/ 176866 w 427117"/>
                <a:gd name="connsiteY412" fmla="*/ 1461390 h 2006028"/>
                <a:gd name="connsiteX413" fmla="*/ 166718 w 427117"/>
                <a:gd name="connsiteY413" fmla="*/ 1458007 h 2006028"/>
                <a:gd name="connsiteX414" fmla="*/ 173483 w 427117"/>
                <a:gd name="connsiteY414" fmla="*/ 1458007 h 2006028"/>
                <a:gd name="connsiteX415" fmla="*/ 176866 w 427117"/>
                <a:gd name="connsiteY415" fmla="*/ 1458007 h 2006028"/>
                <a:gd name="connsiteX416" fmla="*/ 173483 w 427117"/>
                <a:gd name="connsiteY416" fmla="*/ 1461390 h 2006028"/>
                <a:gd name="connsiteX417" fmla="*/ 166718 w 427117"/>
                <a:gd name="connsiteY417" fmla="*/ 1458007 h 2006028"/>
                <a:gd name="connsiteX418" fmla="*/ 180249 w 427117"/>
                <a:gd name="connsiteY418" fmla="*/ 1444476 h 2006028"/>
                <a:gd name="connsiteX419" fmla="*/ 170100 w 427117"/>
                <a:gd name="connsiteY419" fmla="*/ 1447859 h 2006028"/>
                <a:gd name="connsiteX420" fmla="*/ 180249 w 427117"/>
                <a:gd name="connsiteY420" fmla="*/ 1444476 h 2006028"/>
                <a:gd name="connsiteX421" fmla="*/ 183632 w 427117"/>
                <a:gd name="connsiteY421" fmla="*/ 1441093 h 2006028"/>
                <a:gd name="connsiteX422" fmla="*/ 180249 w 427117"/>
                <a:gd name="connsiteY422" fmla="*/ 1444476 h 2006028"/>
                <a:gd name="connsiteX423" fmla="*/ 187015 w 427117"/>
                <a:gd name="connsiteY423" fmla="*/ 1437710 h 2006028"/>
                <a:gd name="connsiteX424" fmla="*/ 183632 w 427117"/>
                <a:gd name="connsiteY424" fmla="*/ 1437710 h 2006028"/>
                <a:gd name="connsiteX425" fmla="*/ 180249 w 427117"/>
                <a:gd name="connsiteY425" fmla="*/ 1437710 h 2006028"/>
                <a:gd name="connsiteX426" fmla="*/ 183632 w 427117"/>
                <a:gd name="connsiteY426" fmla="*/ 1437710 h 2006028"/>
                <a:gd name="connsiteX427" fmla="*/ 187015 w 427117"/>
                <a:gd name="connsiteY427" fmla="*/ 1437710 h 2006028"/>
                <a:gd name="connsiteX428" fmla="*/ 187015 w 427117"/>
                <a:gd name="connsiteY428" fmla="*/ 1437710 h 2006028"/>
                <a:gd name="connsiteX429" fmla="*/ 183632 w 427117"/>
                <a:gd name="connsiteY429" fmla="*/ 1424179 h 2006028"/>
                <a:gd name="connsiteX430" fmla="*/ 180249 w 427117"/>
                <a:gd name="connsiteY430" fmla="*/ 1424179 h 2006028"/>
                <a:gd name="connsiteX431" fmla="*/ 183632 w 427117"/>
                <a:gd name="connsiteY431" fmla="*/ 1424179 h 2006028"/>
                <a:gd name="connsiteX432" fmla="*/ 190398 w 427117"/>
                <a:gd name="connsiteY432" fmla="*/ 1420796 h 2006028"/>
                <a:gd name="connsiteX433" fmla="*/ 183632 w 427117"/>
                <a:gd name="connsiteY433" fmla="*/ 1424179 h 2006028"/>
                <a:gd name="connsiteX434" fmla="*/ 187015 w 427117"/>
                <a:gd name="connsiteY434" fmla="*/ 1407265 h 2006028"/>
                <a:gd name="connsiteX435" fmla="*/ 183632 w 427117"/>
                <a:gd name="connsiteY435" fmla="*/ 1407265 h 2006028"/>
                <a:gd name="connsiteX436" fmla="*/ 187015 w 427117"/>
                <a:gd name="connsiteY436" fmla="*/ 1407265 h 2006028"/>
                <a:gd name="connsiteX437" fmla="*/ 193780 w 427117"/>
                <a:gd name="connsiteY437" fmla="*/ 1403882 h 2006028"/>
                <a:gd name="connsiteX438" fmla="*/ 187015 w 427117"/>
                <a:gd name="connsiteY438" fmla="*/ 1407265 h 2006028"/>
                <a:gd name="connsiteX439" fmla="*/ 200546 w 427117"/>
                <a:gd name="connsiteY439" fmla="*/ 1393734 h 2006028"/>
                <a:gd name="connsiteX440" fmla="*/ 193780 w 427117"/>
                <a:gd name="connsiteY440" fmla="*/ 1390350 h 2006028"/>
                <a:gd name="connsiteX441" fmla="*/ 200546 w 427117"/>
                <a:gd name="connsiteY441" fmla="*/ 1393734 h 2006028"/>
                <a:gd name="connsiteX442" fmla="*/ 214077 w 427117"/>
                <a:gd name="connsiteY442" fmla="*/ 1390350 h 2006028"/>
                <a:gd name="connsiteX443" fmla="*/ 200546 w 427117"/>
                <a:gd name="connsiteY443" fmla="*/ 1393734 h 2006028"/>
                <a:gd name="connsiteX444" fmla="*/ 207312 w 427117"/>
                <a:gd name="connsiteY444" fmla="*/ 1380202 h 2006028"/>
                <a:gd name="connsiteX445" fmla="*/ 203929 w 427117"/>
                <a:gd name="connsiteY445" fmla="*/ 1376819 h 2006028"/>
                <a:gd name="connsiteX446" fmla="*/ 207312 w 427117"/>
                <a:gd name="connsiteY446" fmla="*/ 1380202 h 2006028"/>
                <a:gd name="connsiteX447" fmla="*/ 217460 w 427117"/>
                <a:gd name="connsiteY447" fmla="*/ 1376819 h 2006028"/>
                <a:gd name="connsiteX448" fmla="*/ 207312 w 427117"/>
                <a:gd name="connsiteY448" fmla="*/ 1380202 h 2006028"/>
                <a:gd name="connsiteX449" fmla="*/ 210695 w 427117"/>
                <a:gd name="connsiteY449" fmla="*/ 1366671 h 2006028"/>
                <a:gd name="connsiteX450" fmla="*/ 207312 w 427117"/>
                <a:gd name="connsiteY450" fmla="*/ 1363288 h 2006028"/>
                <a:gd name="connsiteX451" fmla="*/ 210695 w 427117"/>
                <a:gd name="connsiteY451" fmla="*/ 1366671 h 2006028"/>
                <a:gd name="connsiteX452" fmla="*/ 220843 w 427117"/>
                <a:gd name="connsiteY452" fmla="*/ 1363288 h 2006028"/>
                <a:gd name="connsiteX453" fmla="*/ 210695 w 427117"/>
                <a:gd name="connsiteY453" fmla="*/ 1366671 h 2006028"/>
                <a:gd name="connsiteX454" fmla="*/ 214077 w 427117"/>
                <a:gd name="connsiteY454" fmla="*/ 1356522 h 2006028"/>
                <a:gd name="connsiteX455" fmla="*/ 210695 w 427117"/>
                <a:gd name="connsiteY455" fmla="*/ 1356522 h 2006028"/>
                <a:gd name="connsiteX456" fmla="*/ 214077 w 427117"/>
                <a:gd name="connsiteY456" fmla="*/ 1356522 h 2006028"/>
                <a:gd name="connsiteX457" fmla="*/ 220843 w 427117"/>
                <a:gd name="connsiteY457" fmla="*/ 1349756 h 2006028"/>
                <a:gd name="connsiteX458" fmla="*/ 214077 w 427117"/>
                <a:gd name="connsiteY458" fmla="*/ 1356522 h 2006028"/>
                <a:gd name="connsiteX459" fmla="*/ 214077 w 427117"/>
                <a:gd name="connsiteY459" fmla="*/ 1342991 h 2006028"/>
                <a:gd name="connsiteX460" fmla="*/ 210695 w 427117"/>
                <a:gd name="connsiteY460" fmla="*/ 1342991 h 2006028"/>
                <a:gd name="connsiteX461" fmla="*/ 214077 w 427117"/>
                <a:gd name="connsiteY461" fmla="*/ 1342991 h 2006028"/>
                <a:gd name="connsiteX462" fmla="*/ 220843 w 427117"/>
                <a:gd name="connsiteY462" fmla="*/ 1339608 h 2006028"/>
                <a:gd name="connsiteX463" fmla="*/ 214077 w 427117"/>
                <a:gd name="connsiteY463" fmla="*/ 1342991 h 2006028"/>
                <a:gd name="connsiteX464" fmla="*/ 224226 w 427117"/>
                <a:gd name="connsiteY464" fmla="*/ 1322694 h 2006028"/>
                <a:gd name="connsiteX465" fmla="*/ 217460 w 427117"/>
                <a:gd name="connsiteY465" fmla="*/ 1319311 h 2006028"/>
                <a:gd name="connsiteX466" fmla="*/ 224226 w 427117"/>
                <a:gd name="connsiteY466" fmla="*/ 1322694 h 2006028"/>
                <a:gd name="connsiteX467" fmla="*/ 234375 w 427117"/>
                <a:gd name="connsiteY467" fmla="*/ 1319311 h 2006028"/>
                <a:gd name="connsiteX468" fmla="*/ 224226 w 427117"/>
                <a:gd name="connsiteY468" fmla="*/ 1322694 h 2006028"/>
                <a:gd name="connsiteX469" fmla="*/ 230992 w 427117"/>
                <a:gd name="connsiteY469" fmla="*/ 1309162 h 2006028"/>
                <a:gd name="connsiteX470" fmla="*/ 227609 w 427117"/>
                <a:gd name="connsiteY470" fmla="*/ 1305779 h 2006028"/>
                <a:gd name="connsiteX471" fmla="*/ 230992 w 427117"/>
                <a:gd name="connsiteY471" fmla="*/ 1309162 h 2006028"/>
                <a:gd name="connsiteX472" fmla="*/ 237757 w 427117"/>
                <a:gd name="connsiteY472" fmla="*/ 1309162 h 2006028"/>
                <a:gd name="connsiteX473" fmla="*/ 230992 w 427117"/>
                <a:gd name="connsiteY473" fmla="*/ 1309162 h 2006028"/>
                <a:gd name="connsiteX474" fmla="*/ 237757 w 427117"/>
                <a:gd name="connsiteY474" fmla="*/ 1295631 h 2006028"/>
                <a:gd name="connsiteX475" fmla="*/ 234375 w 427117"/>
                <a:gd name="connsiteY475" fmla="*/ 1292248 h 2006028"/>
                <a:gd name="connsiteX476" fmla="*/ 237757 w 427117"/>
                <a:gd name="connsiteY476" fmla="*/ 1295631 h 2006028"/>
                <a:gd name="connsiteX477" fmla="*/ 247906 w 427117"/>
                <a:gd name="connsiteY477" fmla="*/ 1295631 h 2006028"/>
                <a:gd name="connsiteX478" fmla="*/ 237757 w 427117"/>
                <a:gd name="connsiteY478" fmla="*/ 1295631 h 2006028"/>
                <a:gd name="connsiteX479" fmla="*/ 241140 w 427117"/>
                <a:gd name="connsiteY479" fmla="*/ 1282099 h 2006028"/>
                <a:gd name="connsiteX480" fmla="*/ 237757 w 427117"/>
                <a:gd name="connsiteY480" fmla="*/ 1278717 h 2006028"/>
                <a:gd name="connsiteX481" fmla="*/ 241140 w 427117"/>
                <a:gd name="connsiteY481" fmla="*/ 1282099 h 2006028"/>
                <a:gd name="connsiteX482" fmla="*/ 247906 w 427117"/>
                <a:gd name="connsiteY482" fmla="*/ 1285482 h 2006028"/>
                <a:gd name="connsiteX483" fmla="*/ 241140 w 427117"/>
                <a:gd name="connsiteY483" fmla="*/ 1282099 h 2006028"/>
                <a:gd name="connsiteX484" fmla="*/ 244523 w 427117"/>
                <a:gd name="connsiteY484" fmla="*/ 1271951 h 2006028"/>
                <a:gd name="connsiteX485" fmla="*/ 244523 w 427117"/>
                <a:gd name="connsiteY485" fmla="*/ 1271951 h 2006028"/>
                <a:gd name="connsiteX486" fmla="*/ 244523 w 427117"/>
                <a:gd name="connsiteY486" fmla="*/ 1271951 h 2006028"/>
                <a:gd name="connsiteX487" fmla="*/ 251289 w 427117"/>
                <a:gd name="connsiteY487" fmla="*/ 1275334 h 2006028"/>
                <a:gd name="connsiteX488" fmla="*/ 244523 w 427117"/>
                <a:gd name="connsiteY488" fmla="*/ 1271951 h 2006028"/>
                <a:gd name="connsiteX489" fmla="*/ 244523 w 427117"/>
                <a:gd name="connsiteY489" fmla="*/ 1261802 h 2006028"/>
                <a:gd name="connsiteX490" fmla="*/ 244523 w 427117"/>
                <a:gd name="connsiteY490" fmla="*/ 1261802 h 2006028"/>
                <a:gd name="connsiteX491" fmla="*/ 251289 w 427117"/>
                <a:gd name="connsiteY491" fmla="*/ 1265185 h 2006028"/>
                <a:gd name="connsiteX492" fmla="*/ 244523 w 427117"/>
                <a:gd name="connsiteY492" fmla="*/ 1261802 h 2006028"/>
                <a:gd name="connsiteX493" fmla="*/ 244523 w 427117"/>
                <a:gd name="connsiteY493" fmla="*/ 1261802 h 2006028"/>
                <a:gd name="connsiteX494" fmla="*/ 247906 w 427117"/>
                <a:gd name="connsiteY494" fmla="*/ 1258420 h 2006028"/>
                <a:gd name="connsiteX495" fmla="*/ 244523 w 427117"/>
                <a:gd name="connsiteY495" fmla="*/ 1255037 h 2006028"/>
                <a:gd name="connsiteX496" fmla="*/ 247906 w 427117"/>
                <a:gd name="connsiteY496" fmla="*/ 1258420 h 2006028"/>
                <a:gd name="connsiteX497" fmla="*/ 254672 w 427117"/>
                <a:gd name="connsiteY497" fmla="*/ 1258420 h 2006028"/>
                <a:gd name="connsiteX498" fmla="*/ 247906 w 427117"/>
                <a:gd name="connsiteY498" fmla="*/ 1258420 h 2006028"/>
                <a:gd name="connsiteX499" fmla="*/ 254672 w 427117"/>
                <a:gd name="connsiteY499" fmla="*/ 1248271 h 2006028"/>
                <a:gd name="connsiteX500" fmla="*/ 254672 w 427117"/>
                <a:gd name="connsiteY500" fmla="*/ 1248271 h 2006028"/>
                <a:gd name="connsiteX501" fmla="*/ 251289 w 427117"/>
                <a:gd name="connsiteY501" fmla="*/ 1248271 h 2006028"/>
                <a:gd name="connsiteX502" fmla="*/ 254672 w 427117"/>
                <a:gd name="connsiteY502" fmla="*/ 1248271 h 2006028"/>
                <a:gd name="connsiteX503" fmla="*/ 254672 w 427117"/>
                <a:gd name="connsiteY503" fmla="*/ 1248271 h 2006028"/>
                <a:gd name="connsiteX504" fmla="*/ 261437 w 427117"/>
                <a:gd name="connsiteY504" fmla="*/ 1244888 h 2006028"/>
                <a:gd name="connsiteX505" fmla="*/ 254672 w 427117"/>
                <a:gd name="connsiteY505" fmla="*/ 1248271 h 2006028"/>
                <a:gd name="connsiteX506" fmla="*/ 258055 w 427117"/>
                <a:gd name="connsiteY506" fmla="*/ 1234740 h 2006028"/>
                <a:gd name="connsiteX507" fmla="*/ 258055 w 427117"/>
                <a:gd name="connsiteY507" fmla="*/ 1234740 h 2006028"/>
                <a:gd name="connsiteX508" fmla="*/ 258055 w 427117"/>
                <a:gd name="connsiteY508" fmla="*/ 1234740 h 2006028"/>
                <a:gd name="connsiteX509" fmla="*/ 258055 w 427117"/>
                <a:gd name="connsiteY509" fmla="*/ 1234740 h 2006028"/>
                <a:gd name="connsiteX510" fmla="*/ 258055 w 427117"/>
                <a:gd name="connsiteY510" fmla="*/ 1234740 h 2006028"/>
                <a:gd name="connsiteX511" fmla="*/ 258055 w 427117"/>
                <a:gd name="connsiteY511" fmla="*/ 1234740 h 2006028"/>
                <a:gd name="connsiteX512" fmla="*/ 258055 w 427117"/>
                <a:gd name="connsiteY512" fmla="*/ 1234740 h 2006028"/>
                <a:gd name="connsiteX513" fmla="*/ 258055 w 427117"/>
                <a:gd name="connsiteY513" fmla="*/ 1234740 h 2006028"/>
                <a:gd name="connsiteX514" fmla="*/ 258055 w 427117"/>
                <a:gd name="connsiteY514" fmla="*/ 1234740 h 2006028"/>
                <a:gd name="connsiteX515" fmla="*/ 258055 w 427117"/>
                <a:gd name="connsiteY515" fmla="*/ 1234740 h 2006028"/>
                <a:gd name="connsiteX516" fmla="*/ 258055 w 427117"/>
                <a:gd name="connsiteY516" fmla="*/ 1234740 h 2006028"/>
                <a:gd name="connsiteX517" fmla="*/ 258055 w 427117"/>
                <a:gd name="connsiteY517" fmla="*/ 1234740 h 2006028"/>
                <a:gd name="connsiteX518" fmla="*/ 258055 w 427117"/>
                <a:gd name="connsiteY518" fmla="*/ 1234740 h 2006028"/>
                <a:gd name="connsiteX519" fmla="*/ 258055 w 427117"/>
                <a:gd name="connsiteY519" fmla="*/ 1234740 h 2006028"/>
                <a:gd name="connsiteX520" fmla="*/ 258055 w 427117"/>
                <a:gd name="connsiteY520" fmla="*/ 1234740 h 2006028"/>
                <a:gd name="connsiteX521" fmla="*/ 258055 w 427117"/>
                <a:gd name="connsiteY521" fmla="*/ 1234740 h 2006028"/>
                <a:gd name="connsiteX522" fmla="*/ 258055 w 427117"/>
                <a:gd name="connsiteY522" fmla="*/ 1234740 h 2006028"/>
                <a:gd name="connsiteX523" fmla="*/ 258055 w 427117"/>
                <a:gd name="connsiteY523" fmla="*/ 1234740 h 2006028"/>
                <a:gd name="connsiteX524" fmla="*/ 258055 w 427117"/>
                <a:gd name="connsiteY524" fmla="*/ 1234740 h 2006028"/>
                <a:gd name="connsiteX525" fmla="*/ 258055 w 427117"/>
                <a:gd name="connsiteY525" fmla="*/ 1234740 h 2006028"/>
                <a:gd name="connsiteX526" fmla="*/ 258055 w 427117"/>
                <a:gd name="connsiteY526" fmla="*/ 1234740 h 2006028"/>
                <a:gd name="connsiteX527" fmla="*/ 264820 w 427117"/>
                <a:gd name="connsiteY527" fmla="*/ 1234740 h 2006028"/>
                <a:gd name="connsiteX528" fmla="*/ 258055 w 427117"/>
                <a:gd name="connsiteY528" fmla="*/ 1234740 h 2006028"/>
                <a:gd name="connsiteX529" fmla="*/ 268203 w 427117"/>
                <a:gd name="connsiteY529" fmla="*/ 1214442 h 2006028"/>
                <a:gd name="connsiteX530" fmla="*/ 264820 w 427117"/>
                <a:gd name="connsiteY530" fmla="*/ 1214442 h 2006028"/>
                <a:gd name="connsiteX531" fmla="*/ 268203 w 427117"/>
                <a:gd name="connsiteY531" fmla="*/ 1214442 h 2006028"/>
                <a:gd name="connsiteX532" fmla="*/ 274969 w 427117"/>
                <a:gd name="connsiteY532" fmla="*/ 1211060 h 2006028"/>
                <a:gd name="connsiteX533" fmla="*/ 268203 w 427117"/>
                <a:gd name="connsiteY533" fmla="*/ 1214442 h 2006028"/>
                <a:gd name="connsiteX534" fmla="*/ 278352 w 427117"/>
                <a:gd name="connsiteY534" fmla="*/ 1197528 h 2006028"/>
                <a:gd name="connsiteX535" fmla="*/ 271586 w 427117"/>
                <a:gd name="connsiteY535" fmla="*/ 1200911 h 2006028"/>
                <a:gd name="connsiteX536" fmla="*/ 271586 w 427117"/>
                <a:gd name="connsiteY536" fmla="*/ 1200911 h 2006028"/>
                <a:gd name="connsiteX537" fmla="*/ 271586 w 427117"/>
                <a:gd name="connsiteY537" fmla="*/ 1200911 h 2006028"/>
                <a:gd name="connsiteX538" fmla="*/ 271586 w 427117"/>
                <a:gd name="connsiteY538" fmla="*/ 1197528 h 2006028"/>
                <a:gd name="connsiteX539" fmla="*/ 271586 w 427117"/>
                <a:gd name="connsiteY539" fmla="*/ 1200911 h 2006028"/>
                <a:gd name="connsiteX540" fmla="*/ 274969 w 427117"/>
                <a:gd name="connsiteY540" fmla="*/ 1200911 h 2006028"/>
                <a:gd name="connsiteX541" fmla="*/ 285117 w 427117"/>
                <a:gd name="connsiteY541" fmla="*/ 1194145 h 2006028"/>
                <a:gd name="connsiteX542" fmla="*/ 278352 w 427117"/>
                <a:gd name="connsiteY542" fmla="*/ 1197528 h 2006028"/>
                <a:gd name="connsiteX543" fmla="*/ 285117 w 427117"/>
                <a:gd name="connsiteY543" fmla="*/ 1187380 h 2006028"/>
                <a:gd name="connsiteX544" fmla="*/ 285117 w 427117"/>
                <a:gd name="connsiteY544" fmla="*/ 1187380 h 2006028"/>
                <a:gd name="connsiteX545" fmla="*/ 285117 w 427117"/>
                <a:gd name="connsiteY545" fmla="*/ 1187380 h 2006028"/>
                <a:gd name="connsiteX546" fmla="*/ 288500 w 427117"/>
                <a:gd name="connsiteY546" fmla="*/ 1187380 h 2006028"/>
                <a:gd name="connsiteX547" fmla="*/ 285117 w 427117"/>
                <a:gd name="connsiteY547" fmla="*/ 1187380 h 2006028"/>
                <a:gd name="connsiteX548" fmla="*/ 291883 w 427117"/>
                <a:gd name="connsiteY548" fmla="*/ 1177231 h 2006028"/>
                <a:gd name="connsiteX549" fmla="*/ 291883 w 427117"/>
                <a:gd name="connsiteY549" fmla="*/ 1177231 h 2006028"/>
                <a:gd name="connsiteX550" fmla="*/ 291883 w 427117"/>
                <a:gd name="connsiteY550" fmla="*/ 1177231 h 2006028"/>
                <a:gd name="connsiteX551" fmla="*/ 295266 w 427117"/>
                <a:gd name="connsiteY551" fmla="*/ 1177231 h 2006028"/>
                <a:gd name="connsiteX552" fmla="*/ 291883 w 427117"/>
                <a:gd name="connsiteY552" fmla="*/ 1177231 h 2006028"/>
                <a:gd name="connsiteX553" fmla="*/ 298649 w 427117"/>
                <a:gd name="connsiteY553" fmla="*/ 1170465 h 2006028"/>
                <a:gd name="connsiteX554" fmla="*/ 298649 w 427117"/>
                <a:gd name="connsiteY554" fmla="*/ 1170465 h 2006028"/>
                <a:gd name="connsiteX555" fmla="*/ 298649 w 427117"/>
                <a:gd name="connsiteY555" fmla="*/ 1170465 h 2006028"/>
                <a:gd name="connsiteX556" fmla="*/ 302031 w 427117"/>
                <a:gd name="connsiteY556" fmla="*/ 1167083 h 2006028"/>
                <a:gd name="connsiteX557" fmla="*/ 298649 w 427117"/>
                <a:gd name="connsiteY557" fmla="*/ 1170465 h 2006028"/>
                <a:gd name="connsiteX558" fmla="*/ 379837 w 427117"/>
                <a:gd name="connsiteY558" fmla="*/ 913369 h 2006028"/>
                <a:gd name="connsiteX559" fmla="*/ 379837 w 427117"/>
                <a:gd name="connsiteY559" fmla="*/ 913369 h 2006028"/>
                <a:gd name="connsiteX560" fmla="*/ 379837 w 427117"/>
                <a:gd name="connsiteY560" fmla="*/ 909986 h 2006028"/>
                <a:gd name="connsiteX561" fmla="*/ 376454 w 427117"/>
                <a:gd name="connsiteY561" fmla="*/ 906603 h 2006028"/>
                <a:gd name="connsiteX562" fmla="*/ 376454 w 427117"/>
                <a:gd name="connsiteY562" fmla="*/ 906603 h 2006028"/>
                <a:gd name="connsiteX563" fmla="*/ 376454 w 427117"/>
                <a:gd name="connsiteY563" fmla="*/ 906603 h 2006028"/>
                <a:gd name="connsiteX564" fmla="*/ 376454 w 427117"/>
                <a:gd name="connsiteY564" fmla="*/ 906603 h 2006028"/>
                <a:gd name="connsiteX565" fmla="*/ 376454 w 427117"/>
                <a:gd name="connsiteY565" fmla="*/ 906603 h 2006028"/>
                <a:gd name="connsiteX566" fmla="*/ 376454 w 427117"/>
                <a:gd name="connsiteY566" fmla="*/ 906603 h 2006028"/>
                <a:gd name="connsiteX567" fmla="*/ 376454 w 427117"/>
                <a:gd name="connsiteY567" fmla="*/ 906603 h 2006028"/>
                <a:gd name="connsiteX568" fmla="*/ 379837 w 427117"/>
                <a:gd name="connsiteY568" fmla="*/ 909986 h 2006028"/>
                <a:gd name="connsiteX569" fmla="*/ 379837 w 427117"/>
                <a:gd name="connsiteY569" fmla="*/ 913369 h 2006028"/>
                <a:gd name="connsiteX570" fmla="*/ 379837 w 427117"/>
                <a:gd name="connsiteY570" fmla="*/ 913369 h 2006028"/>
                <a:gd name="connsiteX571" fmla="*/ 373071 w 427117"/>
                <a:gd name="connsiteY571" fmla="*/ 896455 h 2006028"/>
                <a:gd name="connsiteX572" fmla="*/ 373071 w 427117"/>
                <a:gd name="connsiteY572" fmla="*/ 896455 h 2006028"/>
                <a:gd name="connsiteX573" fmla="*/ 373071 w 427117"/>
                <a:gd name="connsiteY573" fmla="*/ 893072 h 2006028"/>
                <a:gd name="connsiteX574" fmla="*/ 373071 w 427117"/>
                <a:gd name="connsiteY574" fmla="*/ 893072 h 2006028"/>
                <a:gd name="connsiteX575" fmla="*/ 373071 w 427117"/>
                <a:gd name="connsiteY575" fmla="*/ 893072 h 2006028"/>
                <a:gd name="connsiteX576" fmla="*/ 373071 w 427117"/>
                <a:gd name="connsiteY576" fmla="*/ 893072 h 2006028"/>
                <a:gd name="connsiteX577" fmla="*/ 373071 w 427117"/>
                <a:gd name="connsiteY577" fmla="*/ 896455 h 2006028"/>
                <a:gd name="connsiteX578" fmla="*/ 373071 w 427117"/>
                <a:gd name="connsiteY578" fmla="*/ 896455 h 2006028"/>
                <a:gd name="connsiteX579" fmla="*/ 379837 w 427117"/>
                <a:gd name="connsiteY579" fmla="*/ 906603 h 2006028"/>
                <a:gd name="connsiteX580" fmla="*/ 373071 w 427117"/>
                <a:gd name="connsiteY580" fmla="*/ 896455 h 2006028"/>
                <a:gd name="connsiteX581" fmla="*/ 366306 w 427117"/>
                <a:gd name="connsiteY581" fmla="*/ 879540 h 2006028"/>
                <a:gd name="connsiteX582" fmla="*/ 376454 w 427117"/>
                <a:gd name="connsiteY582" fmla="*/ 886306 h 2006028"/>
                <a:gd name="connsiteX583" fmla="*/ 366306 w 427117"/>
                <a:gd name="connsiteY583" fmla="*/ 879540 h 2006028"/>
                <a:gd name="connsiteX584" fmla="*/ 359540 w 427117"/>
                <a:gd name="connsiteY584" fmla="*/ 876158 h 2006028"/>
                <a:gd name="connsiteX585" fmla="*/ 366306 w 427117"/>
                <a:gd name="connsiteY585" fmla="*/ 879540 h 2006028"/>
                <a:gd name="connsiteX586" fmla="*/ 65232 w 427117"/>
                <a:gd name="connsiteY586" fmla="*/ 845712 h 2006028"/>
                <a:gd name="connsiteX587" fmla="*/ 68615 w 427117"/>
                <a:gd name="connsiteY587" fmla="*/ 842329 h 2006028"/>
                <a:gd name="connsiteX588" fmla="*/ 71998 w 427117"/>
                <a:gd name="connsiteY588" fmla="*/ 842329 h 2006028"/>
                <a:gd name="connsiteX589" fmla="*/ 65232 w 427117"/>
                <a:gd name="connsiteY589" fmla="*/ 845712 h 2006028"/>
                <a:gd name="connsiteX590" fmla="*/ 65232 w 427117"/>
                <a:gd name="connsiteY590" fmla="*/ 845712 h 2006028"/>
                <a:gd name="connsiteX591" fmla="*/ 65232 w 427117"/>
                <a:gd name="connsiteY591" fmla="*/ 855861 h 2006028"/>
                <a:gd name="connsiteX592" fmla="*/ 68615 w 427117"/>
                <a:gd name="connsiteY592" fmla="*/ 872775 h 2006028"/>
                <a:gd name="connsiteX593" fmla="*/ 75381 w 427117"/>
                <a:gd name="connsiteY593" fmla="*/ 889689 h 2006028"/>
                <a:gd name="connsiteX594" fmla="*/ 82146 w 427117"/>
                <a:gd name="connsiteY594" fmla="*/ 906603 h 2006028"/>
                <a:gd name="connsiteX595" fmla="*/ 115975 w 427117"/>
                <a:gd name="connsiteY595" fmla="*/ 964112 h 2006028"/>
                <a:gd name="connsiteX596" fmla="*/ 166718 w 427117"/>
                <a:gd name="connsiteY596" fmla="*/ 1008089 h 2006028"/>
                <a:gd name="connsiteX597" fmla="*/ 112592 w 427117"/>
                <a:gd name="connsiteY597" fmla="*/ 967495 h 2006028"/>
                <a:gd name="connsiteX598" fmla="*/ 75381 w 427117"/>
                <a:gd name="connsiteY598" fmla="*/ 909986 h 2006028"/>
                <a:gd name="connsiteX599" fmla="*/ 68615 w 427117"/>
                <a:gd name="connsiteY599" fmla="*/ 893072 h 2006028"/>
                <a:gd name="connsiteX600" fmla="*/ 65232 w 427117"/>
                <a:gd name="connsiteY600" fmla="*/ 876158 h 2006028"/>
                <a:gd name="connsiteX601" fmla="*/ 61849 w 427117"/>
                <a:gd name="connsiteY601" fmla="*/ 859243 h 2006028"/>
                <a:gd name="connsiteX602" fmla="*/ 65232 w 427117"/>
                <a:gd name="connsiteY602" fmla="*/ 845712 h 2006028"/>
                <a:gd name="connsiteX603" fmla="*/ 48318 w 427117"/>
                <a:gd name="connsiteY603" fmla="*/ 876158 h 2006028"/>
                <a:gd name="connsiteX604" fmla="*/ 58466 w 427117"/>
                <a:gd name="connsiteY604" fmla="*/ 862626 h 2006028"/>
                <a:gd name="connsiteX605" fmla="*/ 48318 w 427117"/>
                <a:gd name="connsiteY605" fmla="*/ 876158 h 2006028"/>
                <a:gd name="connsiteX606" fmla="*/ 51701 w 427117"/>
                <a:gd name="connsiteY606" fmla="*/ 893072 h 2006028"/>
                <a:gd name="connsiteX607" fmla="*/ 65232 w 427117"/>
                <a:gd name="connsiteY607" fmla="*/ 923518 h 2006028"/>
                <a:gd name="connsiteX608" fmla="*/ 109209 w 427117"/>
                <a:gd name="connsiteY608" fmla="*/ 974260 h 2006028"/>
                <a:gd name="connsiteX609" fmla="*/ 119358 w 427117"/>
                <a:gd name="connsiteY609" fmla="*/ 987792 h 2006028"/>
                <a:gd name="connsiteX610" fmla="*/ 129506 w 427117"/>
                <a:gd name="connsiteY610" fmla="*/ 1001323 h 2006028"/>
                <a:gd name="connsiteX611" fmla="*/ 139655 w 427117"/>
                <a:gd name="connsiteY611" fmla="*/ 1014854 h 2006028"/>
                <a:gd name="connsiteX612" fmla="*/ 149803 w 427117"/>
                <a:gd name="connsiteY612" fmla="*/ 1028386 h 2006028"/>
                <a:gd name="connsiteX613" fmla="*/ 173483 w 427117"/>
                <a:gd name="connsiteY613" fmla="*/ 1092660 h 2006028"/>
                <a:gd name="connsiteX614" fmla="*/ 170100 w 427117"/>
                <a:gd name="connsiteY614" fmla="*/ 1160317 h 2006028"/>
                <a:gd name="connsiteX615" fmla="*/ 149803 w 427117"/>
                <a:gd name="connsiteY615" fmla="*/ 1224591 h 2006028"/>
                <a:gd name="connsiteX616" fmla="*/ 166718 w 427117"/>
                <a:gd name="connsiteY616" fmla="*/ 1160317 h 2006028"/>
                <a:gd name="connsiteX617" fmla="*/ 166718 w 427117"/>
                <a:gd name="connsiteY617" fmla="*/ 1092660 h 2006028"/>
                <a:gd name="connsiteX618" fmla="*/ 143038 w 427117"/>
                <a:gd name="connsiteY618" fmla="*/ 1031769 h 2006028"/>
                <a:gd name="connsiteX619" fmla="*/ 132889 w 427117"/>
                <a:gd name="connsiteY619" fmla="*/ 1018237 h 2006028"/>
                <a:gd name="connsiteX620" fmla="*/ 122741 w 427117"/>
                <a:gd name="connsiteY620" fmla="*/ 1004706 h 2006028"/>
                <a:gd name="connsiteX621" fmla="*/ 112592 w 427117"/>
                <a:gd name="connsiteY621" fmla="*/ 991175 h 2006028"/>
                <a:gd name="connsiteX622" fmla="*/ 102443 w 427117"/>
                <a:gd name="connsiteY622" fmla="*/ 977643 h 2006028"/>
                <a:gd name="connsiteX623" fmla="*/ 61849 w 427117"/>
                <a:gd name="connsiteY623" fmla="*/ 923518 h 2006028"/>
                <a:gd name="connsiteX624" fmla="*/ 48318 w 427117"/>
                <a:gd name="connsiteY624" fmla="*/ 893072 h 2006028"/>
                <a:gd name="connsiteX625" fmla="*/ 48318 w 427117"/>
                <a:gd name="connsiteY625" fmla="*/ 876158 h 2006028"/>
                <a:gd name="connsiteX626" fmla="*/ 48318 w 427117"/>
                <a:gd name="connsiteY626" fmla="*/ 1596704 h 2006028"/>
                <a:gd name="connsiteX627" fmla="*/ 85529 w 427117"/>
                <a:gd name="connsiteY627" fmla="*/ 1488453 h 2006028"/>
                <a:gd name="connsiteX628" fmla="*/ 92295 w 427117"/>
                <a:gd name="connsiteY628" fmla="*/ 1474922 h 2006028"/>
                <a:gd name="connsiteX629" fmla="*/ 99061 w 427117"/>
                <a:gd name="connsiteY629" fmla="*/ 1461390 h 2006028"/>
                <a:gd name="connsiteX630" fmla="*/ 115975 w 427117"/>
                <a:gd name="connsiteY630" fmla="*/ 1437710 h 2006028"/>
                <a:gd name="connsiteX631" fmla="*/ 129506 w 427117"/>
                <a:gd name="connsiteY631" fmla="*/ 1414031 h 2006028"/>
                <a:gd name="connsiteX632" fmla="*/ 136272 w 427117"/>
                <a:gd name="connsiteY632" fmla="*/ 1386968 h 2006028"/>
                <a:gd name="connsiteX633" fmla="*/ 132889 w 427117"/>
                <a:gd name="connsiteY633" fmla="*/ 1414031 h 2006028"/>
                <a:gd name="connsiteX634" fmla="*/ 119358 w 427117"/>
                <a:gd name="connsiteY634" fmla="*/ 1437710 h 2006028"/>
                <a:gd name="connsiteX635" fmla="*/ 105826 w 427117"/>
                <a:gd name="connsiteY635" fmla="*/ 1461390 h 2006028"/>
                <a:gd name="connsiteX636" fmla="*/ 99061 w 427117"/>
                <a:gd name="connsiteY636" fmla="*/ 1474922 h 2006028"/>
                <a:gd name="connsiteX637" fmla="*/ 92295 w 427117"/>
                <a:gd name="connsiteY637" fmla="*/ 1488453 h 2006028"/>
                <a:gd name="connsiteX638" fmla="*/ 51701 w 427117"/>
                <a:gd name="connsiteY638" fmla="*/ 1593321 h 2006028"/>
                <a:gd name="connsiteX639" fmla="*/ 31404 w 427117"/>
                <a:gd name="connsiteY639" fmla="*/ 1704955 h 2006028"/>
                <a:gd name="connsiteX640" fmla="*/ 48318 w 427117"/>
                <a:gd name="connsiteY640" fmla="*/ 1596704 h 2006028"/>
                <a:gd name="connsiteX641" fmla="*/ 34787 w 427117"/>
                <a:gd name="connsiteY641" fmla="*/ 1474922 h 2006028"/>
                <a:gd name="connsiteX642" fmla="*/ 58466 w 427117"/>
                <a:gd name="connsiteY642" fmla="*/ 1454625 h 2006028"/>
                <a:gd name="connsiteX643" fmla="*/ 109209 w 427117"/>
                <a:gd name="connsiteY643" fmla="*/ 1410648 h 2006028"/>
                <a:gd name="connsiteX644" fmla="*/ 65232 w 427117"/>
                <a:gd name="connsiteY644" fmla="*/ 1461390 h 2006028"/>
                <a:gd name="connsiteX645" fmla="*/ 34787 w 427117"/>
                <a:gd name="connsiteY645" fmla="*/ 1474922 h 2006028"/>
                <a:gd name="connsiteX646" fmla="*/ 24638 w 427117"/>
                <a:gd name="connsiteY646" fmla="*/ 1458007 h 2006028"/>
                <a:gd name="connsiteX647" fmla="*/ 31404 w 427117"/>
                <a:gd name="connsiteY647" fmla="*/ 1458007 h 2006028"/>
                <a:gd name="connsiteX648" fmla="*/ 44935 w 427117"/>
                <a:gd name="connsiteY648" fmla="*/ 1447859 h 2006028"/>
                <a:gd name="connsiteX649" fmla="*/ 75381 w 427117"/>
                <a:gd name="connsiteY649" fmla="*/ 1427562 h 2006028"/>
                <a:gd name="connsiteX650" fmla="*/ 102443 w 427117"/>
                <a:gd name="connsiteY650" fmla="*/ 1403882 h 2006028"/>
                <a:gd name="connsiteX651" fmla="*/ 48318 w 427117"/>
                <a:gd name="connsiteY651" fmla="*/ 1451242 h 2006028"/>
                <a:gd name="connsiteX652" fmla="*/ 31404 w 427117"/>
                <a:gd name="connsiteY652" fmla="*/ 1458007 h 2006028"/>
                <a:gd name="connsiteX653" fmla="*/ 24638 w 427117"/>
                <a:gd name="connsiteY653" fmla="*/ 1458007 h 2006028"/>
                <a:gd name="connsiteX654" fmla="*/ 17872 w 427117"/>
                <a:gd name="connsiteY654" fmla="*/ 1454625 h 2006028"/>
                <a:gd name="connsiteX655" fmla="*/ 24638 w 427117"/>
                <a:gd name="connsiteY655" fmla="*/ 1458007 h 2006028"/>
                <a:gd name="connsiteX656" fmla="*/ 149803 w 427117"/>
                <a:gd name="connsiteY656" fmla="*/ 1471539 h 2006028"/>
                <a:gd name="connsiteX657" fmla="*/ 187015 w 427117"/>
                <a:gd name="connsiteY657" fmla="*/ 1363288 h 2006028"/>
                <a:gd name="connsiteX658" fmla="*/ 207312 w 427117"/>
                <a:gd name="connsiteY658" fmla="*/ 1309162 h 2006028"/>
                <a:gd name="connsiteX659" fmla="*/ 230992 w 427117"/>
                <a:gd name="connsiteY659" fmla="*/ 1255037 h 2006028"/>
                <a:gd name="connsiteX660" fmla="*/ 237757 w 427117"/>
                <a:gd name="connsiteY660" fmla="*/ 1238122 h 2006028"/>
                <a:gd name="connsiteX661" fmla="*/ 271586 w 427117"/>
                <a:gd name="connsiteY661" fmla="*/ 1146786 h 2006028"/>
                <a:gd name="connsiteX662" fmla="*/ 291883 w 427117"/>
                <a:gd name="connsiteY662" fmla="*/ 1082511 h 2006028"/>
                <a:gd name="connsiteX663" fmla="*/ 305415 w 427117"/>
                <a:gd name="connsiteY663" fmla="*/ 1018237 h 2006028"/>
                <a:gd name="connsiteX664" fmla="*/ 315563 w 427117"/>
                <a:gd name="connsiteY664" fmla="*/ 950580 h 2006028"/>
                <a:gd name="connsiteX665" fmla="*/ 318946 w 427117"/>
                <a:gd name="connsiteY665" fmla="*/ 916752 h 2006028"/>
                <a:gd name="connsiteX666" fmla="*/ 318946 w 427117"/>
                <a:gd name="connsiteY666" fmla="*/ 899838 h 2006028"/>
                <a:gd name="connsiteX667" fmla="*/ 318946 w 427117"/>
                <a:gd name="connsiteY667" fmla="*/ 882923 h 2006028"/>
                <a:gd name="connsiteX668" fmla="*/ 322329 w 427117"/>
                <a:gd name="connsiteY668" fmla="*/ 899838 h 2006028"/>
                <a:gd name="connsiteX669" fmla="*/ 322329 w 427117"/>
                <a:gd name="connsiteY669" fmla="*/ 916752 h 2006028"/>
                <a:gd name="connsiteX670" fmla="*/ 322329 w 427117"/>
                <a:gd name="connsiteY670" fmla="*/ 950580 h 2006028"/>
                <a:gd name="connsiteX671" fmla="*/ 315563 w 427117"/>
                <a:gd name="connsiteY671" fmla="*/ 1018237 h 2006028"/>
                <a:gd name="connsiteX672" fmla="*/ 298649 w 427117"/>
                <a:gd name="connsiteY672" fmla="*/ 1085894 h 2006028"/>
                <a:gd name="connsiteX673" fmla="*/ 278352 w 427117"/>
                <a:gd name="connsiteY673" fmla="*/ 1150168 h 2006028"/>
                <a:gd name="connsiteX674" fmla="*/ 247906 w 427117"/>
                <a:gd name="connsiteY674" fmla="*/ 1224591 h 2006028"/>
                <a:gd name="connsiteX675" fmla="*/ 335860 w 427117"/>
                <a:gd name="connsiteY675" fmla="*/ 1048683 h 2006028"/>
                <a:gd name="connsiteX676" fmla="*/ 356157 w 427117"/>
                <a:gd name="connsiteY676" fmla="*/ 994557 h 2006028"/>
                <a:gd name="connsiteX677" fmla="*/ 366306 w 427117"/>
                <a:gd name="connsiteY677" fmla="*/ 937049 h 2006028"/>
                <a:gd name="connsiteX678" fmla="*/ 362923 w 427117"/>
                <a:gd name="connsiteY678" fmla="*/ 906603 h 2006028"/>
                <a:gd name="connsiteX679" fmla="*/ 352774 w 427117"/>
                <a:gd name="connsiteY679" fmla="*/ 879540 h 2006028"/>
                <a:gd name="connsiteX680" fmla="*/ 335860 w 427117"/>
                <a:gd name="connsiteY680" fmla="*/ 855861 h 2006028"/>
                <a:gd name="connsiteX681" fmla="*/ 312180 w 427117"/>
                <a:gd name="connsiteY681" fmla="*/ 838946 h 2006028"/>
                <a:gd name="connsiteX682" fmla="*/ 261437 w 427117"/>
                <a:gd name="connsiteY682" fmla="*/ 815266 h 2006028"/>
                <a:gd name="connsiteX683" fmla="*/ 210695 w 427117"/>
                <a:gd name="connsiteY683" fmla="*/ 784821 h 2006028"/>
                <a:gd name="connsiteX684" fmla="*/ 115975 w 427117"/>
                <a:gd name="connsiteY684" fmla="*/ 717164 h 2006028"/>
                <a:gd name="connsiteX685" fmla="*/ 210695 w 427117"/>
                <a:gd name="connsiteY685" fmla="*/ 784821 h 2006028"/>
                <a:gd name="connsiteX686" fmla="*/ 261437 w 427117"/>
                <a:gd name="connsiteY686" fmla="*/ 815266 h 2006028"/>
                <a:gd name="connsiteX687" fmla="*/ 312180 w 427117"/>
                <a:gd name="connsiteY687" fmla="*/ 838946 h 2006028"/>
                <a:gd name="connsiteX688" fmla="*/ 335860 w 427117"/>
                <a:gd name="connsiteY688" fmla="*/ 855861 h 2006028"/>
                <a:gd name="connsiteX689" fmla="*/ 352774 w 427117"/>
                <a:gd name="connsiteY689" fmla="*/ 879540 h 2006028"/>
                <a:gd name="connsiteX690" fmla="*/ 362923 w 427117"/>
                <a:gd name="connsiteY690" fmla="*/ 906603 h 2006028"/>
                <a:gd name="connsiteX691" fmla="*/ 366306 w 427117"/>
                <a:gd name="connsiteY691" fmla="*/ 937049 h 2006028"/>
                <a:gd name="connsiteX692" fmla="*/ 356157 w 427117"/>
                <a:gd name="connsiteY692" fmla="*/ 994557 h 2006028"/>
                <a:gd name="connsiteX693" fmla="*/ 335860 w 427117"/>
                <a:gd name="connsiteY693" fmla="*/ 1048683 h 2006028"/>
                <a:gd name="connsiteX694" fmla="*/ 244523 w 427117"/>
                <a:gd name="connsiteY694" fmla="*/ 1231357 h 2006028"/>
                <a:gd name="connsiteX695" fmla="*/ 227609 w 427117"/>
                <a:gd name="connsiteY695" fmla="*/ 1271951 h 2006028"/>
                <a:gd name="connsiteX696" fmla="*/ 237757 w 427117"/>
                <a:gd name="connsiteY696" fmla="*/ 1248271 h 2006028"/>
                <a:gd name="connsiteX697" fmla="*/ 234375 w 427117"/>
                <a:gd name="connsiteY697" fmla="*/ 1255037 h 2006028"/>
                <a:gd name="connsiteX698" fmla="*/ 210695 w 427117"/>
                <a:gd name="connsiteY698" fmla="*/ 1309162 h 2006028"/>
                <a:gd name="connsiteX699" fmla="*/ 190398 w 427117"/>
                <a:gd name="connsiteY699" fmla="*/ 1363288 h 2006028"/>
                <a:gd name="connsiteX700" fmla="*/ 149803 w 427117"/>
                <a:gd name="connsiteY700" fmla="*/ 1471539 h 2006028"/>
                <a:gd name="connsiteX701" fmla="*/ 7724 w 427117"/>
                <a:gd name="connsiteY701" fmla="*/ 1914692 h 2006028"/>
                <a:gd name="connsiteX702" fmla="*/ 149803 w 427117"/>
                <a:gd name="connsiteY702" fmla="*/ 1471539 h 2006028"/>
                <a:gd name="connsiteX703" fmla="*/ 298649 w 427117"/>
                <a:gd name="connsiteY703" fmla="*/ 953963 h 2006028"/>
                <a:gd name="connsiteX704" fmla="*/ 295266 w 427117"/>
                <a:gd name="connsiteY704" fmla="*/ 926900 h 2006028"/>
                <a:gd name="connsiteX705" fmla="*/ 285117 w 427117"/>
                <a:gd name="connsiteY705" fmla="*/ 899838 h 2006028"/>
                <a:gd name="connsiteX706" fmla="*/ 247906 w 427117"/>
                <a:gd name="connsiteY706" fmla="*/ 859243 h 2006028"/>
                <a:gd name="connsiteX707" fmla="*/ 288500 w 427117"/>
                <a:gd name="connsiteY707" fmla="*/ 899838 h 2006028"/>
                <a:gd name="connsiteX708" fmla="*/ 302031 w 427117"/>
                <a:gd name="connsiteY708" fmla="*/ 926900 h 2006028"/>
                <a:gd name="connsiteX709" fmla="*/ 308797 w 427117"/>
                <a:gd name="connsiteY709" fmla="*/ 953963 h 2006028"/>
                <a:gd name="connsiteX710" fmla="*/ 308797 w 427117"/>
                <a:gd name="connsiteY710" fmla="*/ 984409 h 2006028"/>
                <a:gd name="connsiteX711" fmla="*/ 308797 w 427117"/>
                <a:gd name="connsiteY711" fmla="*/ 997940 h 2006028"/>
                <a:gd name="connsiteX712" fmla="*/ 305415 w 427117"/>
                <a:gd name="connsiteY712" fmla="*/ 1011472 h 2006028"/>
                <a:gd name="connsiteX713" fmla="*/ 288500 w 427117"/>
                <a:gd name="connsiteY713" fmla="*/ 1065597 h 2006028"/>
                <a:gd name="connsiteX714" fmla="*/ 234375 w 427117"/>
                <a:gd name="connsiteY714" fmla="*/ 1167083 h 2006028"/>
                <a:gd name="connsiteX715" fmla="*/ 285117 w 427117"/>
                <a:gd name="connsiteY715" fmla="*/ 1065597 h 2006028"/>
                <a:gd name="connsiteX716" fmla="*/ 298649 w 427117"/>
                <a:gd name="connsiteY716" fmla="*/ 1011472 h 2006028"/>
                <a:gd name="connsiteX717" fmla="*/ 302031 w 427117"/>
                <a:gd name="connsiteY717" fmla="*/ 997940 h 2006028"/>
                <a:gd name="connsiteX718" fmla="*/ 302031 w 427117"/>
                <a:gd name="connsiteY718" fmla="*/ 984409 h 2006028"/>
                <a:gd name="connsiteX719" fmla="*/ 298649 w 427117"/>
                <a:gd name="connsiteY719" fmla="*/ 953963 h 2006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</a:cxnLst>
              <a:rect l="l" t="t" r="r" b="b"/>
              <a:pathLst>
                <a:path w="427117" h="2006028">
                  <a:moveTo>
                    <a:pt x="325712" y="1170465"/>
                  </a:moveTo>
                  <a:cubicBezTo>
                    <a:pt x="417048" y="977643"/>
                    <a:pt x="400134" y="855861"/>
                    <a:pt x="400134" y="855861"/>
                  </a:cubicBezTo>
                  <a:lnTo>
                    <a:pt x="224226" y="767906"/>
                  </a:lnTo>
                  <a:cubicBezTo>
                    <a:pt x="224226" y="767906"/>
                    <a:pt x="335860" y="676570"/>
                    <a:pt x="400134" y="642741"/>
                  </a:cubicBezTo>
                  <a:cubicBezTo>
                    <a:pt x="464408" y="608913"/>
                    <a:pt x="396751" y="541256"/>
                    <a:pt x="373071" y="497279"/>
                  </a:cubicBezTo>
                  <a:cubicBezTo>
                    <a:pt x="349391" y="453302"/>
                    <a:pt x="281734" y="307839"/>
                    <a:pt x="285117" y="253714"/>
                  </a:cubicBezTo>
                  <a:cubicBezTo>
                    <a:pt x="288500" y="199588"/>
                    <a:pt x="180249" y="16914"/>
                    <a:pt x="119358" y="0"/>
                  </a:cubicBezTo>
                  <a:lnTo>
                    <a:pt x="51701" y="629210"/>
                  </a:lnTo>
                  <a:lnTo>
                    <a:pt x="44935" y="646124"/>
                  </a:lnTo>
                  <a:cubicBezTo>
                    <a:pt x="44935" y="646124"/>
                    <a:pt x="44935" y="649507"/>
                    <a:pt x="44935" y="652890"/>
                  </a:cubicBezTo>
                  <a:cubicBezTo>
                    <a:pt x="61849" y="666421"/>
                    <a:pt x="82146" y="679952"/>
                    <a:pt x="102443" y="690101"/>
                  </a:cubicBezTo>
                  <a:cubicBezTo>
                    <a:pt x="136272" y="713781"/>
                    <a:pt x="173483" y="737461"/>
                    <a:pt x="207312" y="761141"/>
                  </a:cubicBezTo>
                  <a:cubicBezTo>
                    <a:pt x="224226" y="744227"/>
                    <a:pt x="244523" y="730695"/>
                    <a:pt x="264820" y="720547"/>
                  </a:cubicBezTo>
                  <a:cubicBezTo>
                    <a:pt x="285117" y="707015"/>
                    <a:pt x="308797" y="696867"/>
                    <a:pt x="329094" y="683335"/>
                  </a:cubicBezTo>
                  <a:cubicBezTo>
                    <a:pt x="335860" y="679952"/>
                    <a:pt x="339243" y="676570"/>
                    <a:pt x="346009" y="673187"/>
                  </a:cubicBezTo>
                  <a:lnTo>
                    <a:pt x="352774" y="666421"/>
                  </a:lnTo>
                  <a:cubicBezTo>
                    <a:pt x="356157" y="663038"/>
                    <a:pt x="356157" y="663038"/>
                    <a:pt x="359540" y="659655"/>
                  </a:cubicBezTo>
                  <a:cubicBezTo>
                    <a:pt x="369688" y="649507"/>
                    <a:pt x="376454" y="642741"/>
                    <a:pt x="383220" y="629210"/>
                  </a:cubicBezTo>
                  <a:cubicBezTo>
                    <a:pt x="389986" y="619061"/>
                    <a:pt x="393369" y="605530"/>
                    <a:pt x="393369" y="591998"/>
                  </a:cubicBezTo>
                  <a:cubicBezTo>
                    <a:pt x="393369" y="578467"/>
                    <a:pt x="389986" y="568319"/>
                    <a:pt x="383220" y="554787"/>
                  </a:cubicBezTo>
                  <a:cubicBezTo>
                    <a:pt x="376454" y="544639"/>
                    <a:pt x="373071" y="531107"/>
                    <a:pt x="366306" y="520959"/>
                  </a:cubicBezTo>
                  <a:cubicBezTo>
                    <a:pt x="359540" y="510810"/>
                    <a:pt x="352774" y="500662"/>
                    <a:pt x="346009" y="490513"/>
                  </a:cubicBezTo>
                  <a:cubicBezTo>
                    <a:pt x="332477" y="470216"/>
                    <a:pt x="318946" y="449919"/>
                    <a:pt x="308797" y="426239"/>
                  </a:cubicBezTo>
                  <a:cubicBezTo>
                    <a:pt x="298649" y="402559"/>
                    <a:pt x="288500" y="378879"/>
                    <a:pt x="285117" y="355199"/>
                  </a:cubicBezTo>
                  <a:cubicBezTo>
                    <a:pt x="281734" y="341668"/>
                    <a:pt x="281734" y="331519"/>
                    <a:pt x="278352" y="317988"/>
                  </a:cubicBezTo>
                  <a:cubicBezTo>
                    <a:pt x="274969" y="304456"/>
                    <a:pt x="271586" y="294308"/>
                    <a:pt x="268203" y="280776"/>
                  </a:cubicBezTo>
                  <a:cubicBezTo>
                    <a:pt x="261437" y="257096"/>
                    <a:pt x="254672" y="233417"/>
                    <a:pt x="244523" y="209737"/>
                  </a:cubicBezTo>
                  <a:cubicBezTo>
                    <a:pt x="234375" y="186057"/>
                    <a:pt x="224226" y="165760"/>
                    <a:pt x="210695" y="142080"/>
                  </a:cubicBezTo>
                  <a:cubicBezTo>
                    <a:pt x="187015" y="98103"/>
                    <a:pt x="156569" y="57508"/>
                    <a:pt x="126123" y="16914"/>
                  </a:cubicBezTo>
                  <a:cubicBezTo>
                    <a:pt x="156569" y="57508"/>
                    <a:pt x="183632" y="98103"/>
                    <a:pt x="210695" y="142080"/>
                  </a:cubicBezTo>
                  <a:cubicBezTo>
                    <a:pt x="224226" y="162377"/>
                    <a:pt x="234375" y="186057"/>
                    <a:pt x="244523" y="209737"/>
                  </a:cubicBezTo>
                  <a:cubicBezTo>
                    <a:pt x="254672" y="233417"/>
                    <a:pt x="261437" y="257096"/>
                    <a:pt x="268203" y="280776"/>
                  </a:cubicBezTo>
                  <a:cubicBezTo>
                    <a:pt x="271586" y="294308"/>
                    <a:pt x="274969" y="304456"/>
                    <a:pt x="278352" y="317988"/>
                  </a:cubicBezTo>
                  <a:cubicBezTo>
                    <a:pt x="281734" y="331519"/>
                    <a:pt x="281734" y="341668"/>
                    <a:pt x="285117" y="355199"/>
                  </a:cubicBezTo>
                  <a:cubicBezTo>
                    <a:pt x="291883" y="378879"/>
                    <a:pt x="298649" y="402559"/>
                    <a:pt x="308797" y="426239"/>
                  </a:cubicBezTo>
                  <a:cubicBezTo>
                    <a:pt x="318946" y="449919"/>
                    <a:pt x="332477" y="470216"/>
                    <a:pt x="346009" y="490513"/>
                  </a:cubicBezTo>
                  <a:cubicBezTo>
                    <a:pt x="352774" y="500662"/>
                    <a:pt x="359540" y="510810"/>
                    <a:pt x="366306" y="520959"/>
                  </a:cubicBezTo>
                  <a:cubicBezTo>
                    <a:pt x="373071" y="531107"/>
                    <a:pt x="379837" y="541256"/>
                    <a:pt x="383220" y="554787"/>
                  </a:cubicBezTo>
                  <a:cubicBezTo>
                    <a:pt x="386603" y="564936"/>
                    <a:pt x="393369" y="578467"/>
                    <a:pt x="393369" y="591998"/>
                  </a:cubicBezTo>
                  <a:cubicBezTo>
                    <a:pt x="393369" y="605530"/>
                    <a:pt x="389986" y="615678"/>
                    <a:pt x="383220" y="629210"/>
                  </a:cubicBezTo>
                  <a:cubicBezTo>
                    <a:pt x="376454" y="639358"/>
                    <a:pt x="369688" y="649507"/>
                    <a:pt x="359540" y="659655"/>
                  </a:cubicBezTo>
                  <a:cubicBezTo>
                    <a:pt x="356157" y="663038"/>
                    <a:pt x="356157" y="663038"/>
                    <a:pt x="352774" y="666421"/>
                  </a:cubicBezTo>
                  <a:lnTo>
                    <a:pt x="346009" y="669804"/>
                  </a:lnTo>
                  <a:cubicBezTo>
                    <a:pt x="339243" y="673187"/>
                    <a:pt x="335860" y="676570"/>
                    <a:pt x="329094" y="679952"/>
                  </a:cubicBezTo>
                  <a:cubicBezTo>
                    <a:pt x="308797" y="693484"/>
                    <a:pt x="285117" y="707015"/>
                    <a:pt x="264820" y="717164"/>
                  </a:cubicBezTo>
                  <a:cubicBezTo>
                    <a:pt x="244523" y="730695"/>
                    <a:pt x="224226" y="740844"/>
                    <a:pt x="207312" y="757758"/>
                  </a:cubicBezTo>
                  <a:cubicBezTo>
                    <a:pt x="214077" y="761141"/>
                    <a:pt x="220843" y="764524"/>
                    <a:pt x="224226" y="771289"/>
                  </a:cubicBezTo>
                  <a:cubicBezTo>
                    <a:pt x="217460" y="767906"/>
                    <a:pt x="210695" y="764524"/>
                    <a:pt x="207312" y="757758"/>
                  </a:cubicBezTo>
                  <a:cubicBezTo>
                    <a:pt x="207312" y="757758"/>
                    <a:pt x="207312" y="757758"/>
                    <a:pt x="203929" y="761141"/>
                  </a:cubicBezTo>
                  <a:cubicBezTo>
                    <a:pt x="203929" y="761141"/>
                    <a:pt x="203929" y="761141"/>
                    <a:pt x="207312" y="757758"/>
                  </a:cubicBezTo>
                  <a:cubicBezTo>
                    <a:pt x="173483" y="734078"/>
                    <a:pt x="136272" y="710398"/>
                    <a:pt x="102443" y="686718"/>
                  </a:cubicBezTo>
                  <a:cubicBezTo>
                    <a:pt x="85529" y="673187"/>
                    <a:pt x="65232" y="659655"/>
                    <a:pt x="48318" y="649507"/>
                  </a:cubicBezTo>
                  <a:cubicBezTo>
                    <a:pt x="41552" y="710398"/>
                    <a:pt x="-26105" y="1258420"/>
                    <a:pt x="11107" y="2006029"/>
                  </a:cubicBezTo>
                  <a:cubicBezTo>
                    <a:pt x="7724" y="2006029"/>
                    <a:pt x="234375" y="1363288"/>
                    <a:pt x="325712" y="1170465"/>
                  </a:cubicBezTo>
                  <a:close/>
                  <a:moveTo>
                    <a:pt x="376454" y="608913"/>
                  </a:moveTo>
                  <a:lnTo>
                    <a:pt x="376454" y="608913"/>
                  </a:lnTo>
                  <a:lnTo>
                    <a:pt x="376454" y="608913"/>
                  </a:lnTo>
                  <a:lnTo>
                    <a:pt x="376454" y="608913"/>
                  </a:lnTo>
                  <a:lnTo>
                    <a:pt x="376454" y="608913"/>
                  </a:lnTo>
                  <a:close/>
                  <a:moveTo>
                    <a:pt x="366306" y="615678"/>
                  </a:moveTo>
                  <a:cubicBezTo>
                    <a:pt x="369688" y="615678"/>
                    <a:pt x="369688" y="615678"/>
                    <a:pt x="366306" y="615678"/>
                  </a:cubicBezTo>
                  <a:cubicBezTo>
                    <a:pt x="369688" y="615678"/>
                    <a:pt x="369688" y="615678"/>
                    <a:pt x="366306" y="615678"/>
                  </a:cubicBezTo>
                  <a:cubicBezTo>
                    <a:pt x="369688" y="615678"/>
                    <a:pt x="369688" y="615678"/>
                    <a:pt x="366306" y="615678"/>
                  </a:cubicBezTo>
                  <a:cubicBezTo>
                    <a:pt x="369688" y="615678"/>
                    <a:pt x="369688" y="615678"/>
                    <a:pt x="366306" y="615678"/>
                  </a:cubicBezTo>
                  <a:lnTo>
                    <a:pt x="366306" y="615678"/>
                  </a:lnTo>
                  <a:lnTo>
                    <a:pt x="366306" y="615678"/>
                  </a:lnTo>
                  <a:close/>
                  <a:moveTo>
                    <a:pt x="71998" y="558170"/>
                  </a:moveTo>
                  <a:cubicBezTo>
                    <a:pt x="71998" y="568319"/>
                    <a:pt x="71998" y="578467"/>
                    <a:pt x="75381" y="585233"/>
                  </a:cubicBezTo>
                  <a:cubicBezTo>
                    <a:pt x="78764" y="602147"/>
                    <a:pt x="88912" y="619061"/>
                    <a:pt x="99061" y="635975"/>
                  </a:cubicBezTo>
                  <a:cubicBezTo>
                    <a:pt x="88912" y="622444"/>
                    <a:pt x="75381" y="605530"/>
                    <a:pt x="68615" y="585233"/>
                  </a:cubicBezTo>
                  <a:cubicBezTo>
                    <a:pt x="68615" y="578467"/>
                    <a:pt x="71998" y="568319"/>
                    <a:pt x="71998" y="558170"/>
                  </a:cubicBezTo>
                  <a:close/>
                  <a:moveTo>
                    <a:pt x="85529" y="635975"/>
                  </a:moveTo>
                  <a:cubicBezTo>
                    <a:pt x="78764" y="625827"/>
                    <a:pt x="75381" y="619061"/>
                    <a:pt x="68615" y="608913"/>
                  </a:cubicBezTo>
                  <a:cubicBezTo>
                    <a:pt x="68615" y="602147"/>
                    <a:pt x="65232" y="598764"/>
                    <a:pt x="65232" y="591998"/>
                  </a:cubicBezTo>
                  <a:cubicBezTo>
                    <a:pt x="65232" y="585233"/>
                    <a:pt x="65232" y="581850"/>
                    <a:pt x="68615" y="575084"/>
                  </a:cubicBezTo>
                  <a:cubicBezTo>
                    <a:pt x="65232" y="578467"/>
                    <a:pt x="65232" y="585233"/>
                    <a:pt x="65232" y="588616"/>
                  </a:cubicBezTo>
                  <a:cubicBezTo>
                    <a:pt x="65232" y="595381"/>
                    <a:pt x="68615" y="598764"/>
                    <a:pt x="71998" y="602147"/>
                  </a:cubicBezTo>
                  <a:cubicBezTo>
                    <a:pt x="78764" y="615678"/>
                    <a:pt x="82146" y="625827"/>
                    <a:pt x="85529" y="635975"/>
                  </a:cubicBezTo>
                  <a:cubicBezTo>
                    <a:pt x="92295" y="642741"/>
                    <a:pt x="99061" y="652890"/>
                    <a:pt x="105826" y="663038"/>
                  </a:cubicBezTo>
                  <a:cubicBezTo>
                    <a:pt x="99061" y="652890"/>
                    <a:pt x="92295" y="646124"/>
                    <a:pt x="85529" y="635975"/>
                  </a:cubicBezTo>
                  <a:close/>
                  <a:moveTo>
                    <a:pt x="95678" y="595381"/>
                  </a:moveTo>
                  <a:cubicBezTo>
                    <a:pt x="88912" y="585233"/>
                    <a:pt x="82146" y="575084"/>
                    <a:pt x="78764" y="564936"/>
                  </a:cubicBezTo>
                  <a:cubicBezTo>
                    <a:pt x="78764" y="558170"/>
                    <a:pt x="75381" y="554787"/>
                    <a:pt x="75381" y="548021"/>
                  </a:cubicBezTo>
                  <a:cubicBezTo>
                    <a:pt x="75381" y="541256"/>
                    <a:pt x="75381" y="537873"/>
                    <a:pt x="78764" y="531107"/>
                  </a:cubicBezTo>
                  <a:cubicBezTo>
                    <a:pt x="75381" y="537873"/>
                    <a:pt x="75381" y="541256"/>
                    <a:pt x="75381" y="548021"/>
                  </a:cubicBezTo>
                  <a:cubicBezTo>
                    <a:pt x="75381" y="554787"/>
                    <a:pt x="78764" y="558170"/>
                    <a:pt x="78764" y="564936"/>
                  </a:cubicBezTo>
                  <a:cubicBezTo>
                    <a:pt x="85529" y="575084"/>
                    <a:pt x="92295" y="585233"/>
                    <a:pt x="95678" y="595381"/>
                  </a:cubicBezTo>
                  <a:cubicBezTo>
                    <a:pt x="102443" y="602147"/>
                    <a:pt x="109209" y="612296"/>
                    <a:pt x="115975" y="622444"/>
                  </a:cubicBezTo>
                  <a:cubicBezTo>
                    <a:pt x="105826" y="612296"/>
                    <a:pt x="99061" y="605530"/>
                    <a:pt x="95678" y="595381"/>
                  </a:cubicBezTo>
                  <a:close/>
                  <a:moveTo>
                    <a:pt x="109209" y="433005"/>
                  </a:moveTo>
                  <a:cubicBezTo>
                    <a:pt x="105826" y="429622"/>
                    <a:pt x="102443" y="429622"/>
                    <a:pt x="102443" y="426239"/>
                  </a:cubicBezTo>
                  <a:cubicBezTo>
                    <a:pt x="99061" y="422856"/>
                    <a:pt x="99061" y="419473"/>
                    <a:pt x="95678" y="419473"/>
                  </a:cubicBezTo>
                  <a:cubicBezTo>
                    <a:pt x="88912" y="405942"/>
                    <a:pt x="85529" y="392410"/>
                    <a:pt x="85529" y="378879"/>
                  </a:cubicBezTo>
                  <a:cubicBezTo>
                    <a:pt x="85529" y="368730"/>
                    <a:pt x="88912" y="358582"/>
                    <a:pt x="95678" y="351816"/>
                  </a:cubicBezTo>
                  <a:lnTo>
                    <a:pt x="99061" y="345050"/>
                  </a:lnTo>
                  <a:lnTo>
                    <a:pt x="99061" y="351816"/>
                  </a:lnTo>
                  <a:lnTo>
                    <a:pt x="99061" y="365348"/>
                  </a:lnTo>
                  <a:lnTo>
                    <a:pt x="99061" y="361965"/>
                  </a:lnTo>
                  <a:cubicBezTo>
                    <a:pt x="99061" y="368730"/>
                    <a:pt x="99061" y="375496"/>
                    <a:pt x="99061" y="382262"/>
                  </a:cubicBezTo>
                  <a:cubicBezTo>
                    <a:pt x="99061" y="395793"/>
                    <a:pt x="99061" y="409325"/>
                    <a:pt x="105826" y="419473"/>
                  </a:cubicBezTo>
                  <a:cubicBezTo>
                    <a:pt x="102443" y="422856"/>
                    <a:pt x="105826" y="429622"/>
                    <a:pt x="109209" y="433005"/>
                  </a:cubicBezTo>
                  <a:cubicBezTo>
                    <a:pt x="115975" y="436387"/>
                    <a:pt x="122741" y="439770"/>
                    <a:pt x="129506" y="439770"/>
                  </a:cubicBezTo>
                  <a:cubicBezTo>
                    <a:pt x="122741" y="439770"/>
                    <a:pt x="115975" y="439770"/>
                    <a:pt x="109209" y="433005"/>
                  </a:cubicBezTo>
                  <a:close/>
                  <a:moveTo>
                    <a:pt x="146421" y="392410"/>
                  </a:moveTo>
                  <a:cubicBezTo>
                    <a:pt x="143038" y="389027"/>
                    <a:pt x="143038" y="385645"/>
                    <a:pt x="143038" y="378879"/>
                  </a:cubicBezTo>
                  <a:cubicBezTo>
                    <a:pt x="143038" y="368730"/>
                    <a:pt x="143038" y="358582"/>
                    <a:pt x="143038" y="351816"/>
                  </a:cubicBezTo>
                  <a:cubicBezTo>
                    <a:pt x="143038" y="341668"/>
                    <a:pt x="146421" y="331519"/>
                    <a:pt x="149803" y="324753"/>
                  </a:cubicBezTo>
                  <a:cubicBezTo>
                    <a:pt x="146421" y="334902"/>
                    <a:pt x="143038" y="341668"/>
                    <a:pt x="143038" y="351816"/>
                  </a:cubicBezTo>
                  <a:cubicBezTo>
                    <a:pt x="143038" y="361965"/>
                    <a:pt x="139655" y="372113"/>
                    <a:pt x="143038" y="378879"/>
                  </a:cubicBezTo>
                  <a:cubicBezTo>
                    <a:pt x="143038" y="382262"/>
                    <a:pt x="143038" y="389027"/>
                    <a:pt x="146421" y="392410"/>
                  </a:cubicBezTo>
                  <a:cubicBezTo>
                    <a:pt x="149803" y="395793"/>
                    <a:pt x="153186" y="399176"/>
                    <a:pt x="156569" y="402559"/>
                  </a:cubicBezTo>
                  <a:cubicBezTo>
                    <a:pt x="153186" y="402559"/>
                    <a:pt x="149803" y="395793"/>
                    <a:pt x="146421" y="392410"/>
                  </a:cubicBezTo>
                  <a:close/>
                  <a:moveTo>
                    <a:pt x="149803" y="365348"/>
                  </a:moveTo>
                  <a:cubicBezTo>
                    <a:pt x="149803" y="358582"/>
                    <a:pt x="149803" y="348433"/>
                    <a:pt x="149803" y="341668"/>
                  </a:cubicBezTo>
                  <a:cubicBezTo>
                    <a:pt x="149803" y="334902"/>
                    <a:pt x="153186" y="324753"/>
                    <a:pt x="159952" y="317988"/>
                  </a:cubicBezTo>
                  <a:cubicBezTo>
                    <a:pt x="156569" y="324753"/>
                    <a:pt x="153186" y="331519"/>
                    <a:pt x="153186" y="341668"/>
                  </a:cubicBezTo>
                  <a:cubicBezTo>
                    <a:pt x="149803" y="348433"/>
                    <a:pt x="149803" y="355199"/>
                    <a:pt x="149803" y="365348"/>
                  </a:cubicBezTo>
                  <a:cubicBezTo>
                    <a:pt x="153186" y="372113"/>
                    <a:pt x="153186" y="382262"/>
                    <a:pt x="156569" y="389027"/>
                  </a:cubicBezTo>
                  <a:cubicBezTo>
                    <a:pt x="153186" y="378879"/>
                    <a:pt x="149803" y="372113"/>
                    <a:pt x="149803" y="365348"/>
                  </a:cubicBezTo>
                  <a:close/>
                  <a:moveTo>
                    <a:pt x="156569" y="368730"/>
                  </a:moveTo>
                  <a:cubicBezTo>
                    <a:pt x="156569" y="365348"/>
                    <a:pt x="156569" y="361965"/>
                    <a:pt x="156569" y="355199"/>
                  </a:cubicBezTo>
                  <a:cubicBezTo>
                    <a:pt x="156569" y="348433"/>
                    <a:pt x="156569" y="338285"/>
                    <a:pt x="159952" y="331519"/>
                  </a:cubicBezTo>
                  <a:cubicBezTo>
                    <a:pt x="163335" y="324753"/>
                    <a:pt x="166718" y="314605"/>
                    <a:pt x="170100" y="307839"/>
                  </a:cubicBezTo>
                  <a:cubicBezTo>
                    <a:pt x="166718" y="314605"/>
                    <a:pt x="163335" y="321371"/>
                    <a:pt x="159952" y="331519"/>
                  </a:cubicBezTo>
                  <a:cubicBezTo>
                    <a:pt x="156569" y="338285"/>
                    <a:pt x="156569" y="348433"/>
                    <a:pt x="156569" y="355199"/>
                  </a:cubicBezTo>
                  <a:cubicBezTo>
                    <a:pt x="156569" y="358582"/>
                    <a:pt x="156569" y="361965"/>
                    <a:pt x="156569" y="368730"/>
                  </a:cubicBezTo>
                  <a:cubicBezTo>
                    <a:pt x="156569" y="372113"/>
                    <a:pt x="159952" y="375496"/>
                    <a:pt x="159952" y="378879"/>
                  </a:cubicBezTo>
                  <a:cubicBezTo>
                    <a:pt x="159952" y="375496"/>
                    <a:pt x="159952" y="372113"/>
                    <a:pt x="156569" y="368730"/>
                  </a:cubicBezTo>
                  <a:close/>
                  <a:moveTo>
                    <a:pt x="197163" y="470216"/>
                  </a:moveTo>
                  <a:cubicBezTo>
                    <a:pt x="207312" y="493896"/>
                    <a:pt x="210695" y="520959"/>
                    <a:pt x="214077" y="544639"/>
                  </a:cubicBezTo>
                  <a:cubicBezTo>
                    <a:pt x="210695" y="558170"/>
                    <a:pt x="207312" y="568319"/>
                    <a:pt x="200546" y="581850"/>
                  </a:cubicBezTo>
                  <a:cubicBezTo>
                    <a:pt x="200546" y="568319"/>
                    <a:pt x="200546" y="554787"/>
                    <a:pt x="197163" y="544639"/>
                  </a:cubicBezTo>
                  <a:cubicBezTo>
                    <a:pt x="200546" y="520959"/>
                    <a:pt x="200546" y="497279"/>
                    <a:pt x="197163" y="470216"/>
                  </a:cubicBezTo>
                  <a:close/>
                  <a:moveTo>
                    <a:pt x="207312" y="595381"/>
                  </a:moveTo>
                  <a:cubicBezTo>
                    <a:pt x="200546" y="605530"/>
                    <a:pt x="190398" y="615678"/>
                    <a:pt x="183632" y="625827"/>
                  </a:cubicBezTo>
                  <a:lnTo>
                    <a:pt x="173483" y="629210"/>
                  </a:lnTo>
                  <a:cubicBezTo>
                    <a:pt x="173483" y="629210"/>
                    <a:pt x="170100" y="629210"/>
                    <a:pt x="170100" y="632593"/>
                  </a:cubicBezTo>
                  <a:lnTo>
                    <a:pt x="170100" y="632593"/>
                  </a:lnTo>
                  <a:cubicBezTo>
                    <a:pt x="170100" y="632593"/>
                    <a:pt x="170100" y="632593"/>
                    <a:pt x="170100" y="632593"/>
                  </a:cubicBezTo>
                  <a:cubicBezTo>
                    <a:pt x="170100" y="632593"/>
                    <a:pt x="170100" y="632593"/>
                    <a:pt x="170100" y="632593"/>
                  </a:cubicBezTo>
                  <a:cubicBezTo>
                    <a:pt x="170100" y="632593"/>
                    <a:pt x="170100" y="632593"/>
                    <a:pt x="170100" y="632593"/>
                  </a:cubicBezTo>
                  <a:cubicBezTo>
                    <a:pt x="170100" y="632593"/>
                    <a:pt x="170100" y="632593"/>
                    <a:pt x="170100" y="632593"/>
                  </a:cubicBezTo>
                  <a:cubicBezTo>
                    <a:pt x="170100" y="632593"/>
                    <a:pt x="170100" y="632593"/>
                    <a:pt x="170100" y="632593"/>
                  </a:cubicBezTo>
                  <a:cubicBezTo>
                    <a:pt x="170100" y="632593"/>
                    <a:pt x="170100" y="632593"/>
                    <a:pt x="170100" y="632593"/>
                  </a:cubicBezTo>
                  <a:lnTo>
                    <a:pt x="170100" y="632593"/>
                  </a:lnTo>
                  <a:cubicBezTo>
                    <a:pt x="170100" y="632593"/>
                    <a:pt x="173483" y="629210"/>
                    <a:pt x="173483" y="629210"/>
                  </a:cubicBezTo>
                  <a:lnTo>
                    <a:pt x="180249" y="622444"/>
                  </a:lnTo>
                  <a:cubicBezTo>
                    <a:pt x="187015" y="608913"/>
                    <a:pt x="197163" y="602147"/>
                    <a:pt x="207312" y="595381"/>
                  </a:cubicBezTo>
                  <a:close/>
                  <a:moveTo>
                    <a:pt x="176866" y="629210"/>
                  </a:moveTo>
                  <a:cubicBezTo>
                    <a:pt x="187015" y="622444"/>
                    <a:pt x="197163" y="612296"/>
                    <a:pt x="207312" y="605530"/>
                  </a:cubicBezTo>
                  <a:cubicBezTo>
                    <a:pt x="200546" y="615678"/>
                    <a:pt x="193780" y="625827"/>
                    <a:pt x="183632" y="635975"/>
                  </a:cubicBezTo>
                  <a:cubicBezTo>
                    <a:pt x="176866" y="639358"/>
                    <a:pt x="173483" y="642741"/>
                    <a:pt x="166718" y="646124"/>
                  </a:cubicBezTo>
                  <a:cubicBezTo>
                    <a:pt x="170100" y="642741"/>
                    <a:pt x="173483" y="635975"/>
                    <a:pt x="176866" y="629210"/>
                  </a:cubicBezTo>
                  <a:close/>
                  <a:moveTo>
                    <a:pt x="210695" y="737461"/>
                  </a:moveTo>
                  <a:lnTo>
                    <a:pt x="210695" y="730695"/>
                  </a:lnTo>
                  <a:lnTo>
                    <a:pt x="210695" y="727312"/>
                  </a:lnTo>
                  <a:lnTo>
                    <a:pt x="210695" y="730695"/>
                  </a:lnTo>
                  <a:lnTo>
                    <a:pt x="210695" y="737461"/>
                  </a:lnTo>
                  <a:close/>
                  <a:moveTo>
                    <a:pt x="220843" y="727312"/>
                  </a:moveTo>
                  <a:cubicBezTo>
                    <a:pt x="220843" y="730695"/>
                    <a:pt x="220843" y="730695"/>
                    <a:pt x="217460" y="734078"/>
                  </a:cubicBezTo>
                  <a:cubicBezTo>
                    <a:pt x="220843" y="730695"/>
                    <a:pt x="220843" y="727312"/>
                    <a:pt x="220843" y="727312"/>
                  </a:cubicBezTo>
                  <a:cubicBezTo>
                    <a:pt x="220843" y="727312"/>
                    <a:pt x="220843" y="723929"/>
                    <a:pt x="220843" y="723929"/>
                  </a:cubicBezTo>
                  <a:cubicBezTo>
                    <a:pt x="220843" y="723929"/>
                    <a:pt x="220843" y="723929"/>
                    <a:pt x="220843" y="727312"/>
                  </a:cubicBezTo>
                  <a:close/>
                  <a:moveTo>
                    <a:pt x="227609" y="720547"/>
                  </a:moveTo>
                  <a:cubicBezTo>
                    <a:pt x="227609" y="723929"/>
                    <a:pt x="224226" y="723929"/>
                    <a:pt x="224226" y="727312"/>
                  </a:cubicBezTo>
                  <a:cubicBezTo>
                    <a:pt x="227609" y="723929"/>
                    <a:pt x="227609" y="720547"/>
                    <a:pt x="227609" y="720547"/>
                  </a:cubicBezTo>
                  <a:cubicBezTo>
                    <a:pt x="227609" y="720547"/>
                    <a:pt x="227609" y="717164"/>
                    <a:pt x="227609" y="717164"/>
                  </a:cubicBezTo>
                  <a:cubicBezTo>
                    <a:pt x="230992" y="717164"/>
                    <a:pt x="230992" y="720547"/>
                    <a:pt x="227609" y="720547"/>
                  </a:cubicBezTo>
                  <a:close/>
                  <a:moveTo>
                    <a:pt x="237757" y="713781"/>
                  </a:moveTo>
                  <a:cubicBezTo>
                    <a:pt x="237757" y="713781"/>
                    <a:pt x="237757" y="717164"/>
                    <a:pt x="234375" y="717164"/>
                  </a:cubicBezTo>
                  <a:cubicBezTo>
                    <a:pt x="234375" y="717164"/>
                    <a:pt x="234375" y="717164"/>
                    <a:pt x="234375" y="720547"/>
                  </a:cubicBezTo>
                  <a:cubicBezTo>
                    <a:pt x="234375" y="720547"/>
                    <a:pt x="234375" y="723929"/>
                    <a:pt x="234375" y="723929"/>
                  </a:cubicBezTo>
                  <a:cubicBezTo>
                    <a:pt x="234375" y="723929"/>
                    <a:pt x="234375" y="723929"/>
                    <a:pt x="234375" y="720547"/>
                  </a:cubicBezTo>
                  <a:cubicBezTo>
                    <a:pt x="234375" y="720547"/>
                    <a:pt x="234375" y="720547"/>
                    <a:pt x="234375" y="717164"/>
                  </a:cubicBezTo>
                  <a:cubicBezTo>
                    <a:pt x="234375" y="717164"/>
                    <a:pt x="234375" y="717164"/>
                    <a:pt x="237757" y="713781"/>
                  </a:cubicBezTo>
                  <a:cubicBezTo>
                    <a:pt x="237757" y="710398"/>
                    <a:pt x="237757" y="710398"/>
                    <a:pt x="241140" y="710398"/>
                  </a:cubicBezTo>
                  <a:cubicBezTo>
                    <a:pt x="237757" y="710398"/>
                    <a:pt x="237757" y="713781"/>
                    <a:pt x="237757" y="713781"/>
                  </a:cubicBezTo>
                  <a:close/>
                  <a:moveTo>
                    <a:pt x="244523" y="707015"/>
                  </a:moveTo>
                  <a:cubicBezTo>
                    <a:pt x="244523" y="707015"/>
                    <a:pt x="244523" y="707015"/>
                    <a:pt x="244523" y="707015"/>
                  </a:cubicBezTo>
                  <a:cubicBezTo>
                    <a:pt x="244523" y="710398"/>
                    <a:pt x="241140" y="713781"/>
                    <a:pt x="241140" y="717164"/>
                  </a:cubicBezTo>
                  <a:cubicBezTo>
                    <a:pt x="241140" y="713781"/>
                    <a:pt x="241140" y="710398"/>
                    <a:pt x="244523" y="707015"/>
                  </a:cubicBezTo>
                  <a:cubicBezTo>
                    <a:pt x="244523" y="707015"/>
                    <a:pt x="244523" y="707015"/>
                    <a:pt x="244523" y="707015"/>
                  </a:cubicBezTo>
                  <a:cubicBezTo>
                    <a:pt x="244523" y="707015"/>
                    <a:pt x="244523" y="707015"/>
                    <a:pt x="244523" y="707015"/>
                  </a:cubicBezTo>
                  <a:cubicBezTo>
                    <a:pt x="244523" y="703632"/>
                    <a:pt x="244523" y="703632"/>
                    <a:pt x="244523" y="707015"/>
                  </a:cubicBezTo>
                  <a:cubicBezTo>
                    <a:pt x="244523" y="703632"/>
                    <a:pt x="244523" y="703632"/>
                    <a:pt x="244523" y="707015"/>
                  </a:cubicBezTo>
                  <a:cubicBezTo>
                    <a:pt x="244523" y="707015"/>
                    <a:pt x="244523" y="707015"/>
                    <a:pt x="244523" y="707015"/>
                  </a:cubicBezTo>
                  <a:close/>
                  <a:moveTo>
                    <a:pt x="251289" y="703632"/>
                  </a:moveTo>
                  <a:cubicBezTo>
                    <a:pt x="251289" y="707015"/>
                    <a:pt x="247906" y="710398"/>
                    <a:pt x="247906" y="713781"/>
                  </a:cubicBezTo>
                  <a:cubicBezTo>
                    <a:pt x="247906" y="710398"/>
                    <a:pt x="251289" y="707015"/>
                    <a:pt x="251289" y="703632"/>
                  </a:cubicBezTo>
                  <a:cubicBezTo>
                    <a:pt x="251289" y="700250"/>
                    <a:pt x="251289" y="700250"/>
                    <a:pt x="251289" y="696867"/>
                  </a:cubicBezTo>
                  <a:cubicBezTo>
                    <a:pt x="251289" y="696867"/>
                    <a:pt x="251289" y="700250"/>
                    <a:pt x="251289" y="703632"/>
                  </a:cubicBezTo>
                  <a:close/>
                  <a:moveTo>
                    <a:pt x="261437" y="696867"/>
                  </a:moveTo>
                  <a:cubicBezTo>
                    <a:pt x="261437" y="700250"/>
                    <a:pt x="258055" y="703632"/>
                    <a:pt x="258055" y="707015"/>
                  </a:cubicBezTo>
                  <a:cubicBezTo>
                    <a:pt x="261437" y="703632"/>
                    <a:pt x="261437" y="700250"/>
                    <a:pt x="261437" y="696867"/>
                  </a:cubicBezTo>
                  <a:cubicBezTo>
                    <a:pt x="261437" y="693484"/>
                    <a:pt x="261437" y="693484"/>
                    <a:pt x="264820" y="693484"/>
                  </a:cubicBezTo>
                  <a:cubicBezTo>
                    <a:pt x="264820" y="693484"/>
                    <a:pt x="264820" y="696867"/>
                    <a:pt x="261437" y="696867"/>
                  </a:cubicBezTo>
                  <a:close/>
                  <a:moveTo>
                    <a:pt x="271586" y="690101"/>
                  </a:moveTo>
                  <a:cubicBezTo>
                    <a:pt x="271586" y="693484"/>
                    <a:pt x="268203" y="696867"/>
                    <a:pt x="271586" y="700250"/>
                  </a:cubicBezTo>
                  <a:cubicBezTo>
                    <a:pt x="268203" y="696867"/>
                    <a:pt x="268203" y="693484"/>
                    <a:pt x="271586" y="690101"/>
                  </a:cubicBezTo>
                  <a:cubicBezTo>
                    <a:pt x="271586" y="686718"/>
                    <a:pt x="271586" y="686718"/>
                    <a:pt x="274969" y="686718"/>
                  </a:cubicBezTo>
                  <a:cubicBezTo>
                    <a:pt x="271586" y="686718"/>
                    <a:pt x="271586" y="690101"/>
                    <a:pt x="271586" y="690101"/>
                  </a:cubicBezTo>
                  <a:close/>
                  <a:moveTo>
                    <a:pt x="281734" y="683335"/>
                  </a:moveTo>
                  <a:cubicBezTo>
                    <a:pt x="281734" y="686718"/>
                    <a:pt x="281734" y="690101"/>
                    <a:pt x="281734" y="693484"/>
                  </a:cubicBezTo>
                  <a:cubicBezTo>
                    <a:pt x="278352" y="690101"/>
                    <a:pt x="278352" y="686718"/>
                    <a:pt x="281734" y="683335"/>
                  </a:cubicBezTo>
                  <a:cubicBezTo>
                    <a:pt x="281734" y="679952"/>
                    <a:pt x="281734" y="679952"/>
                    <a:pt x="285117" y="679952"/>
                  </a:cubicBezTo>
                  <a:cubicBezTo>
                    <a:pt x="281734" y="679952"/>
                    <a:pt x="281734" y="679952"/>
                    <a:pt x="281734" y="683335"/>
                  </a:cubicBezTo>
                  <a:close/>
                  <a:moveTo>
                    <a:pt x="295266" y="683335"/>
                  </a:moveTo>
                  <a:cubicBezTo>
                    <a:pt x="295266" y="679952"/>
                    <a:pt x="291883" y="676570"/>
                    <a:pt x="291883" y="676570"/>
                  </a:cubicBezTo>
                  <a:cubicBezTo>
                    <a:pt x="291883" y="676570"/>
                    <a:pt x="291883" y="673187"/>
                    <a:pt x="295266" y="673187"/>
                  </a:cubicBezTo>
                  <a:cubicBezTo>
                    <a:pt x="295266" y="673187"/>
                    <a:pt x="295266" y="676570"/>
                    <a:pt x="295266" y="676570"/>
                  </a:cubicBezTo>
                  <a:cubicBezTo>
                    <a:pt x="291883" y="679952"/>
                    <a:pt x="295266" y="683335"/>
                    <a:pt x="295266" y="683335"/>
                  </a:cubicBezTo>
                  <a:close/>
                  <a:moveTo>
                    <a:pt x="305415" y="679952"/>
                  </a:moveTo>
                  <a:cubicBezTo>
                    <a:pt x="302031" y="676570"/>
                    <a:pt x="302031" y="673187"/>
                    <a:pt x="302031" y="669804"/>
                  </a:cubicBezTo>
                  <a:cubicBezTo>
                    <a:pt x="302031" y="666421"/>
                    <a:pt x="302031" y="666421"/>
                    <a:pt x="305415" y="663038"/>
                  </a:cubicBezTo>
                  <a:cubicBezTo>
                    <a:pt x="305415" y="666421"/>
                    <a:pt x="305415" y="666421"/>
                    <a:pt x="305415" y="669804"/>
                  </a:cubicBezTo>
                  <a:cubicBezTo>
                    <a:pt x="305415" y="669804"/>
                    <a:pt x="305415" y="676570"/>
                    <a:pt x="305415" y="679952"/>
                  </a:cubicBezTo>
                  <a:close/>
                  <a:moveTo>
                    <a:pt x="315563" y="666421"/>
                  </a:moveTo>
                  <a:cubicBezTo>
                    <a:pt x="315563" y="666421"/>
                    <a:pt x="315563" y="663038"/>
                    <a:pt x="315563" y="663038"/>
                  </a:cubicBezTo>
                  <a:cubicBezTo>
                    <a:pt x="315563" y="663038"/>
                    <a:pt x="315563" y="659655"/>
                    <a:pt x="315563" y="659655"/>
                  </a:cubicBezTo>
                  <a:cubicBezTo>
                    <a:pt x="315563" y="659655"/>
                    <a:pt x="315563" y="663038"/>
                    <a:pt x="315563" y="663038"/>
                  </a:cubicBezTo>
                  <a:cubicBezTo>
                    <a:pt x="315563" y="666421"/>
                    <a:pt x="315563" y="666421"/>
                    <a:pt x="315563" y="666421"/>
                  </a:cubicBezTo>
                  <a:cubicBezTo>
                    <a:pt x="315563" y="666421"/>
                    <a:pt x="318946" y="669804"/>
                    <a:pt x="318946" y="669804"/>
                  </a:cubicBezTo>
                  <a:cubicBezTo>
                    <a:pt x="318946" y="669804"/>
                    <a:pt x="315563" y="669804"/>
                    <a:pt x="315563" y="666421"/>
                  </a:cubicBezTo>
                  <a:close/>
                  <a:moveTo>
                    <a:pt x="318946" y="659655"/>
                  </a:moveTo>
                  <a:cubicBezTo>
                    <a:pt x="318946" y="656273"/>
                    <a:pt x="318946" y="656273"/>
                    <a:pt x="318946" y="652890"/>
                  </a:cubicBezTo>
                  <a:cubicBezTo>
                    <a:pt x="318946" y="652890"/>
                    <a:pt x="318946" y="656273"/>
                    <a:pt x="318946" y="659655"/>
                  </a:cubicBezTo>
                  <a:cubicBezTo>
                    <a:pt x="318946" y="663038"/>
                    <a:pt x="322329" y="666421"/>
                    <a:pt x="325712" y="666421"/>
                  </a:cubicBezTo>
                  <a:cubicBezTo>
                    <a:pt x="322329" y="666421"/>
                    <a:pt x="318946" y="663038"/>
                    <a:pt x="318946" y="659655"/>
                  </a:cubicBezTo>
                  <a:close/>
                  <a:moveTo>
                    <a:pt x="329094" y="659655"/>
                  </a:moveTo>
                  <a:cubicBezTo>
                    <a:pt x="325712" y="659655"/>
                    <a:pt x="325712" y="656273"/>
                    <a:pt x="325712" y="656273"/>
                  </a:cubicBezTo>
                  <a:cubicBezTo>
                    <a:pt x="325712" y="652890"/>
                    <a:pt x="325712" y="652890"/>
                    <a:pt x="325712" y="649507"/>
                  </a:cubicBezTo>
                  <a:cubicBezTo>
                    <a:pt x="325712" y="652890"/>
                    <a:pt x="325712" y="652890"/>
                    <a:pt x="325712" y="656273"/>
                  </a:cubicBezTo>
                  <a:cubicBezTo>
                    <a:pt x="325712" y="656273"/>
                    <a:pt x="329094" y="656273"/>
                    <a:pt x="329094" y="659655"/>
                  </a:cubicBezTo>
                  <a:cubicBezTo>
                    <a:pt x="332477" y="659655"/>
                    <a:pt x="332477" y="659655"/>
                    <a:pt x="335860" y="659655"/>
                  </a:cubicBezTo>
                  <a:cubicBezTo>
                    <a:pt x="332477" y="659655"/>
                    <a:pt x="332477" y="659655"/>
                    <a:pt x="329094" y="659655"/>
                  </a:cubicBezTo>
                  <a:close/>
                  <a:moveTo>
                    <a:pt x="335860" y="652890"/>
                  </a:moveTo>
                  <a:cubicBezTo>
                    <a:pt x="335860" y="652890"/>
                    <a:pt x="335860" y="649507"/>
                    <a:pt x="335860" y="649507"/>
                  </a:cubicBezTo>
                  <a:cubicBezTo>
                    <a:pt x="332477" y="649507"/>
                    <a:pt x="332477" y="649507"/>
                    <a:pt x="335860" y="652890"/>
                  </a:cubicBezTo>
                  <a:cubicBezTo>
                    <a:pt x="339243" y="652890"/>
                    <a:pt x="342626" y="652890"/>
                    <a:pt x="346009" y="652890"/>
                  </a:cubicBezTo>
                  <a:cubicBezTo>
                    <a:pt x="339243" y="652890"/>
                    <a:pt x="335860" y="652890"/>
                    <a:pt x="335860" y="652890"/>
                  </a:cubicBezTo>
                  <a:close/>
                  <a:moveTo>
                    <a:pt x="346009" y="646124"/>
                  </a:moveTo>
                  <a:cubicBezTo>
                    <a:pt x="346009" y="646124"/>
                    <a:pt x="342626" y="646124"/>
                    <a:pt x="342626" y="646124"/>
                  </a:cubicBezTo>
                  <a:cubicBezTo>
                    <a:pt x="342626" y="646124"/>
                    <a:pt x="339243" y="642741"/>
                    <a:pt x="339243" y="642741"/>
                  </a:cubicBezTo>
                  <a:cubicBezTo>
                    <a:pt x="339243" y="642741"/>
                    <a:pt x="342626" y="646124"/>
                    <a:pt x="342626" y="646124"/>
                  </a:cubicBezTo>
                  <a:cubicBezTo>
                    <a:pt x="346009" y="646124"/>
                    <a:pt x="349391" y="646124"/>
                    <a:pt x="349391" y="646124"/>
                  </a:cubicBezTo>
                  <a:cubicBezTo>
                    <a:pt x="349391" y="646124"/>
                    <a:pt x="349391" y="646124"/>
                    <a:pt x="346009" y="646124"/>
                  </a:cubicBezTo>
                  <a:close/>
                  <a:moveTo>
                    <a:pt x="352774" y="629210"/>
                  </a:moveTo>
                  <a:cubicBezTo>
                    <a:pt x="349391" y="629210"/>
                    <a:pt x="349391" y="629210"/>
                    <a:pt x="346009" y="629210"/>
                  </a:cubicBezTo>
                  <a:cubicBezTo>
                    <a:pt x="349391" y="629210"/>
                    <a:pt x="352774" y="629210"/>
                    <a:pt x="352774" y="629210"/>
                  </a:cubicBezTo>
                  <a:cubicBezTo>
                    <a:pt x="356157" y="629210"/>
                    <a:pt x="359540" y="625827"/>
                    <a:pt x="362923" y="625827"/>
                  </a:cubicBezTo>
                  <a:cubicBezTo>
                    <a:pt x="359540" y="629210"/>
                    <a:pt x="356157" y="629210"/>
                    <a:pt x="352774" y="629210"/>
                  </a:cubicBezTo>
                  <a:close/>
                  <a:moveTo>
                    <a:pt x="230992" y="314605"/>
                  </a:moveTo>
                  <a:cubicBezTo>
                    <a:pt x="244523" y="348433"/>
                    <a:pt x="258055" y="382262"/>
                    <a:pt x="268203" y="416090"/>
                  </a:cubicBezTo>
                  <a:cubicBezTo>
                    <a:pt x="278352" y="449919"/>
                    <a:pt x="285117" y="487130"/>
                    <a:pt x="291883" y="520959"/>
                  </a:cubicBezTo>
                  <a:cubicBezTo>
                    <a:pt x="291883" y="524341"/>
                    <a:pt x="291883" y="531107"/>
                    <a:pt x="295266" y="534490"/>
                  </a:cubicBezTo>
                  <a:cubicBezTo>
                    <a:pt x="298649" y="534490"/>
                    <a:pt x="298649" y="531107"/>
                    <a:pt x="302031" y="531107"/>
                  </a:cubicBezTo>
                  <a:cubicBezTo>
                    <a:pt x="305415" y="531107"/>
                    <a:pt x="308797" y="531107"/>
                    <a:pt x="312180" y="531107"/>
                  </a:cubicBezTo>
                  <a:cubicBezTo>
                    <a:pt x="318946" y="531107"/>
                    <a:pt x="322329" y="534490"/>
                    <a:pt x="329094" y="534490"/>
                  </a:cubicBezTo>
                  <a:cubicBezTo>
                    <a:pt x="332477" y="537873"/>
                    <a:pt x="339243" y="541256"/>
                    <a:pt x="342626" y="541256"/>
                  </a:cubicBezTo>
                  <a:lnTo>
                    <a:pt x="352774" y="548021"/>
                  </a:lnTo>
                  <a:lnTo>
                    <a:pt x="339243" y="551404"/>
                  </a:lnTo>
                  <a:cubicBezTo>
                    <a:pt x="332477" y="551404"/>
                    <a:pt x="329094" y="554787"/>
                    <a:pt x="325712" y="558170"/>
                  </a:cubicBezTo>
                  <a:cubicBezTo>
                    <a:pt x="322329" y="561553"/>
                    <a:pt x="318946" y="564936"/>
                    <a:pt x="318946" y="571701"/>
                  </a:cubicBezTo>
                  <a:cubicBezTo>
                    <a:pt x="318946" y="575084"/>
                    <a:pt x="322329" y="581850"/>
                    <a:pt x="325712" y="588616"/>
                  </a:cubicBezTo>
                  <a:cubicBezTo>
                    <a:pt x="329094" y="591998"/>
                    <a:pt x="332477" y="598764"/>
                    <a:pt x="339243" y="602147"/>
                  </a:cubicBezTo>
                  <a:lnTo>
                    <a:pt x="359540" y="619061"/>
                  </a:lnTo>
                  <a:lnTo>
                    <a:pt x="335860" y="612296"/>
                  </a:lnTo>
                  <a:cubicBezTo>
                    <a:pt x="329094" y="608913"/>
                    <a:pt x="322329" y="608913"/>
                    <a:pt x="312180" y="608913"/>
                  </a:cubicBezTo>
                  <a:lnTo>
                    <a:pt x="339243" y="629210"/>
                  </a:lnTo>
                  <a:lnTo>
                    <a:pt x="342626" y="632593"/>
                  </a:lnTo>
                  <a:lnTo>
                    <a:pt x="335860" y="635975"/>
                  </a:lnTo>
                  <a:cubicBezTo>
                    <a:pt x="329094" y="639358"/>
                    <a:pt x="322329" y="642741"/>
                    <a:pt x="315563" y="649507"/>
                  </a:cubicBezTo>
                  <a:cubicBezTo>
                    <a:pt x="308797" y="652890"/>
                    <a:pt x="302031" y="659655"/>
                    <a:pt x="295266" y="663038"/>
                  </a:cubicBezTo>
                  <a:cubicBezTo>
                    <a:pt x="281734" y="673187"/>
                    <a:pt x="268203" y="683335"/>
                    <a:pt x="254672" y="693484"/>
                  </a:cubicBezTo>
                  <a:cubicBezTo>
                    <a:pt x="247906" y="696867"/>
                    <a:pt x="241140" y="703632"/>
                    <a:pt x="234375" y="707015"/>
                  </a:cubicBezTo>
                  <a:cubicBezTo>
                    <a:pt x="227609" y="710398"/>
                    <a:pt x="217460" y="713781"/>
                    <a:pt x="210695" y="713781"/>
                  </a:cubicBezTo>
                  <a:lnTo>
                    <a:pt x="207312" y="713781"/>
                  </a:lnTo>
                  <a:lnTo>
                    <a:pt x="203929" y="713781"/>
                  </a:lnTo>
                  <a:cubicBezTo>
                    <a:pt x="200546" y="713781"/>
                    <a:pt x="200546" y="713781"/>
                    <a:pt x="197163" y="710398"/>
                  </a:cubicBezTo>
                  <a:cubicBezTo>
                    <a:pt x="193780" y="707015"/>
                    <a:pt x="190398" y="707015"/>
                    <a:pt x="187015" y="703632"/>
                  </a:cubicBezTo>
                  <a:cubicBezTo>
                    <a:pt x="180249" y="696867"/>
                    <a:pt x="176866" y="690101"/>
                    <a:pt x="173483" y="679952"/>
                  </a:cubicBezTo>
                  <a:cubicBezTo>
                    <a:pt x="176866" y="686718"/>
                    <a:pt x="180249" y="696867"/>
                    <a:pt x="187015" y="700250"/>
                  </a:cubicBezTo>
                  <a:cubicBezTo>
                    <a:pt x="190398" y="703632"/>
                    <a:pt x="193780" y="707015"/>
                    <a:pt x="197163" y="707015"/>
                  </a:cubicBezTo>
                  <a:cubicBezTo>
                    <a:pt x="200546" y="707015"/>
                    <a:pt x="200546" y="707015"/>
                    <a:pt x="203929" y="707015"/>
                  </a:cubicBezTo>
                  <a:lnTo>
                    <a:pt x="207312" y="707015"/>
                  </a:lnTo>
                  <a:lnTo>
                    <a:pt x="210695" y="707015"/>
                  </a:lnTo>
                  <a:cubicBezTo>
                    <a:pt x="217460" y="707015"/>
                    <a:pt x="227609" y="703632"/>
                    <a:pt x="234375" y="700250"/>
                  </a:cubicBezTo>
                  <a:cubicBezTo>
                    <a:pt x="241140" y="696867"/>
                    <a:pt x="247906" y="693484"/>
                    <a:pt x="254672" y="686718"/>
                  </a:cubicBezTo>
                  <a:cubicBezTo>
                    <a:pt x="268203" y="676570"/>
                    <a:pt x="281734" y="666421"/>
                    <a:pt x="291883" y="656273"/>
                  </a:cubicBezTo>
                  <a:cubicBezTo>
                    <a:pt x="298649" y="649507"/>
                    <a:pt x="305415" y="646124"/>
                    <a:pt x="312180" y="639358"/>
                  </a:cubicBezTo>
                  <a:cubicBezTo>
                    <a:pt x="318946" y="635975"/>
                    <a:pt x="322329" y="632593"/>
                    <a:pt x="329094" y="629210"/>
                  </a:cubicBezTo>
                  <a:lnTo>
                    <a:pt x="288500" y="598764"/>
                  </a:lnTo>
                  <a:lnTo>
                    <a:pt x="291883" y="591998"/>
                  </a:lnTo>
                  <a:cubicBezTo>
                    <a:pt x="298649" y="595381"/>
                    <a:pt x="305415" y="595381"/>
                    <a:pt x="312180" y="598764"/>
                  </a:cubicBezTo>
                  <a:cubicBezTo>
                    <a:pt x="315563" y="598764"/>
                    <a:pt x="315563" y="598764"/>
                    <a:pt x="318946" y="598764"/>
                  </a:cubicBezTo>
                  <a:cubicBezTo>
                    <a:pt x="318946" y="598764"/>
                    <a:pt x="318946" y="595381"/>
                    <a:pt x="315563" y="595381"/>
                  </a:cubicBezTo>
                  <a:cubicBezTo>
                    <a:pt x="312180" y="588616"/>
                    <a:pt x="308797" y="581850"/>
                    <a:pt x="305415" y="575084"/>
                  </a:cubicBezTo>
                  <a:cubicBezTo>
                    <a:pt x="305415" y="571701"/>
                    <a:pt x="305415" y="568319"/>
                    <a:pt x="308797" y="561553"/>
                  </a:cubicBezTo>
                  <a:cubicBezTo>
                    <a:pt x="308797" y="561553"/>
                    <a:pt x="308797" y="558170"/>
                    <a:pt x="308797" y="558170"/>
                  </a:cubicBezTo>
                  <a:lnTo>
                    <a:pt x="312180" y="554787"/>
                  </a:lnTo>
                  <a:cubicBezTo>
                    <a:pt x="312180" y="551404"/>
                    <a:pt x="315563" y="551404"/>
                    <a:pt x="315563" y="551404"/>
                  </a:cubicBezTo>
                  <a:cubicBezTo>
                    <a:pt x="318946" y="548021"/>
                    <a:pt x="322329" y="548021"/>
                    <a:pt x="322329" y="544639"/>
                  </a:cubicBezTo>
                  <a:cubicBezTo>
                    <a:pt x="318946" y="541256"/>
                    <a:pt x="315563" y="541256"/>
                    <a:pt x="312180" y="541256"/>
                  </a:cubicBezTo>
                  <a:cubicBezTo>
                    <a:pt x="308797" y="541256"/>
                    <a:pt x="305415" y="541256"/>
                    <a:pt x="305415" y="544639"/>
                  </a:cubicBezTo>
                  <a:cubicBezTo>
                    <a:pt x="302031" y="548021"/>
                    <a:pt x="302031" y="548021"/>
                    <a:pt x="298649" y="551404"/>
                  </a:cubicBezTo>
                  <a:lnTo>
                    <a:pt x="288500" y="571701"/>
                  </a:lnTo>
                  <a:lnTo>
                    <a:pt x="285117" y="548021"/>
                  </a:lnTo>
                  <a:cubicBezTo>
                    <a:pt x="285117" y="537873"/>
                    <a:pt x="281734" y="527724"/>
                    <a:pt x="281734" y="517576"/>
                  </a:cubicBezTo>
                  <a:cubicBezTo>
                    <a:pt x="274969" y="449919"/>
                    <a:pt x="261437" y="385645"/>
                    <a:pt x="237757" y="321371"/>
                  </a:cubicBezTo>
                  <a:cubicBezTo>
                    <a:pt x="237757" y="321371"/>
                    <a:pt x="237757" y="321371"/>
                    <a:pt x="237757" y="317988"/>
                  </a:cubicBezTo>
                  <a:cubicBezTo>
                    <a:pt x="230992" y="321371"/>
                    <a:pt x="230992" y="317988"/>
                    <a:pt x="230992" y="314605"/>
                  </a:cubicBezTo>
                  <a:lnTo>
                    <a:pt x="230992" y="314605"/>
                  </a:lnTo>
                  <a:lnTo>
                    <a:pt x="230992" y="314605"/>
                  </a:lnTo>
                  <a:close/>
                  <a:moveTo>
                    <a:pt x="241140" y="585233"/>
                  </a:moveTo>
                  <a:cubicBezTo>
                    <a:pt x="241140" y="578467"/>
                    <a:pt x="241140" y="571701"/>
                    <a:pt x="241140" y="561553"/>
                  </a:cubicBezTo>
                  <a:cubicBezTo>
                    <a:pt x="241140" y="554787"/>
                    <a:pt x="241140" y="548021"/>
                    <a:pt x="237757" y="541256"/>
                  </a:cubicBezTo>
                  <a:cubicBezTo>
                    <a:pt x="237757" y="527724"/>
                    <a:pt x="237757" y="510810"/>
                    <a:pt x="230992" y="497279"/>
                  </a:cubicBezTo>
                  <a:cubicBezTo>
                    <a:pt x="241140" y="507427"/>
                    <a:pt x="247906" y="524341"/>
                    <a:pt x="254672" y="537873"/>
                  </a:cubicBezTo>
                  <a:cubicBezTo>
                    <a:pt x="254672" y="544639"/>
                    <a:pt x="254672" y="554787"/>
                    <a:pt x="254672" y="561553"/>
                  </a:cubicBezTo>
                  <a:cubicBezTo>
                    <a:pt x="254672" y="568319"/>
                    <a:pt x="251289" y="578467"/>
                    <a:pt x="247906" y="585233"/>
                  </a:cubicBezTo>
                  <a:cubicBezTo>
                    <a:pt x="244523" y="598764"/>
                    <a:pt x="234375" y="615678"/>
                    <a:pt x="224226" y="625827"/>
                  </a:cubicBezTo>
                  <a:cubicBezTo>
                    <a:pt x="230992" y="615678"/>
                    <a:pt x="237757" y="602147"/>
                    <a:pt x="241140" y="585233"/>
                  </a:cubicBezTo>
                  <a:close/>
                  <a:moveTo>
                    <a:pt x="207312" y="287542"/>
                  </a:moveTo>
                  <a:cubicBezTo>
                    <a:pt x="203929" y="290925"/>
                    <a:pt x="200546" y="297691"/>
                    <a:pt x="197163" y="301073"/>
                  </a:cubicBezTo>
                  <a:cubicBezTo>
                    <a:pt x="200546" y="297691"/>
                    <a:pt x="203929" y="290925"/>
                    <a:pt x="207312" y="287542"/>
                  </a:cubicBezTo>
                  <a:cubicBezTo>
                    <a:pt x="210695" y="277394"/>
                    <a:pt x="214077" y="267245"/>
                    <a:pt x="214077" y="257096"/>
                  </a:cubicBezTo>
                  <a:cubicBezTo>
                    <a:pt x="214077" y="267245"/>
                    <a:pt x="210695" y="277394"/>
                    <a:pt x="207312" y="287542"/>
                  </a:cubicBezTo>
                  <a:close/>
                  <a:moveTo>
                    <a:pt x="210695" y="230034"/>
                  </a:moveTo>
                  <a:cubicBezTo>
                    <a:pt x="210695" y="246948"/>
                    <a:pt x="207312" y="263862"/>
                    <a:pt x="197163" y="280776"/>
                  </a:cubicBezTo>
                  <a:cubicBezTo>
                    <a:pt x="190398" y="297691"/>
                    <a:pt x="180249" y="311222"/>
                    <a:pt x="170100" y="324753"/>
                  </a:cubicBezTo>
                  <a:cubicBezTo>
                    <a:pt x="166718" y="331519"/>
                    <a:pt x="159952" y="338285"/>
                    <a:pt x="156569" y="348433"/>
                  </a:cubicBezTo>
                  <a:cubicBezTo>
                    <a:pt x="156569" y="351816"/>
                    <a:pt x="153186" y="358582"/>
                    <a:pt x="156569" y="361965"/>
                  </a:cubicBezTo>
                  <a:cubicBezTo>
                    <a:pt x="156569" y="365348"/>
                    <a:pt x="159952" y="368730"/>
                    <a:pt x="163335" y="375496"/>
                  </a:cubicBezTo>
                  <a:cubicBezTo>
                    <a:pt x="159952" y="372113"/>
                    <a:pt x="159952" y="368730"/>
                    <a:pt x="156569" y="365348"/>
                  </a:cubicBezTo>
                  <a:cubicBezTo>
                    <a:pt x="156569" y="361965"/>
                    <a:pt x="156569" y="355199"/>
                    <a:pt x="156569" y="351816"/>
                  </a:cubicBezTo>
                  <a:cubicBezTo>
                    <a:pt x="159952" y="341668"/>
                    <a:pt x="163335" y="334902"/>
                    <a:pt x="166718" y="328136"/>
                  </a:cubicBezTo>
                  <a:cubicBezTo>
                    <a:pt x="176866" y="314605"/>
                    <a:pt x="187015" y="297691"/>
                    <a:pt x="193780" y="284159"/>
                  </a:cubicBezTo>
                  <a:cubicBezTo>
                    <a:pt x="207312" y="263862"/>
                    <a:pt x="210695" y="246948"/>
                    <a:pt x="210695" y="230034"/>
                  </a:cubicBezTo>
                  <a:close/>
                  <a:moveTo>
                    <a:pt x="193780" y="219885"/>
                  </a:moveTo>
                  <a:cubicBezTo>
                    <a:pt x="197163" y="223268"/>
                    <a:pt x="197163" y="230034"/>
                    <a:pt x="197163" y="233417"/>
                  </a:cubicBezTo>
                  <a:cubicBezTo>
                    <a:pt x="197163" y="236799"/>
                    <a:pt x="197163" y="243565"/>
                    <a:pt x="193780" y="246948"/>
                  </a:cubicBezTo>
                  <a:cubicBezTo>
                    <a:pt x="193780" y="250331"/>
                    <a:pt x="190398" y="253714"/>
                    <a:pt x="190398" y="260479"/>
                  </a:cubicBezTo>
                  <a:cubicBezTo>
                    <a:pt x="187015" y="267245"/>
                    <a:pt x="180249" y="277394"/>
                    <a:pt x="173483" y="280776"/>
                  </a:cubicBezTo>
                  <a:cubicBezTo>
                    <a:pt x="166718" y="287542"/>
                    <a:pt x="159952" y="294308"/>
                    <a:pt x="153186" y="297691"/>
                  </a:cubicBezTo>
                  <a:cubicBezTo>
                    <a:pt x="146421" y="304456"/>
                    <a:pt x="139655" y="311222"/>
                    <a:pt x="136272" y="317988"/>
                  </a:cubicBezTo>
                  <a:cubicBezTo>
                    <a:pt x="132889" y="321371"/>
                    <a:pt x="129506" y="324753"/>
                    <a:pt x="129506" y="328136"/>
                  </a:cubicBezTo>
                  <a:cubicBezTo>
                    <a:pt x="126123" y="331519"/>
                    <a:pt x="126123" y="334902"/>
                    <a:pt x="122741" y="338285"/>
                  </a:cubicBezTo>
                  <a:cubicBezTo>
                    <a:pt x="115975" y="355199"/>
                    <a:pt x="109209" y="372113"/>
                    <a:pt x="109209" y="389027"/>
                  </a:cubicBezTo>
                  <a:cubicBezTo>
                    <a:pt x="109209" y="399176"/>
                    <a:pt x="112592" y="405942"/>
                    <a:pt x="119358" y="412707"/>
                  </a:cubicBezTo>
                  <a:cubicBezTo>
                    <a:pt x="126123" y="419473"/>
                    <a:pt x="132889" y="426239"/>
                    <a:pt x="139655" y="429622"/>
                  </a:cubicBezTo>
                  <a:cubicBezTo>
                    <a:pt x="132889" y="426239"/>
                    <a:pt x="122741" y="419473"/>
                    <a:pt x="119358" y="412707"/>
                  </a:cubicBezTo>
                  <a:cubicBezTo>
                    <a:pt x="112592" y="405942"/>
                    <a:pt x="109209" y="395793"/>
                    <a:pt x="109209" y="389027"/>
                  </a:cubicBezTo>
                  <a:cubicBezTo>
                    <a:pt x="109209" y="378879"/>
                    <a:pt x="109209" y="372113"/>
                    <a:pt x="109209" y="361965"/>
                  </a:cubicBezTo>
                  <a:cubicBezTo>
                    <a:pt x="112592" y="351816"/>
                    <a:pt x="112592" y="345050"/>
                    <a:pt x="119358" y="334902"/>
                  </a:cubicBezTo>
                  <a:cubicBezTo>
                    <a:pt x="122741" y="331519"/>
                    <a:pt x="122741" y="328136"/>
                    <a:pt x="126123" y="321371"/>
                  </a:cubicBezTo>
                  <a:cubicBezTo>
                    <a:pt x="129506" y="317988"/>
                    <a:pt x="129506" y="314605"/>
                    <a:pt x="132889" y="311222"/>
                  </a:cubicBezTo>
                  <a:cubicBezTo>
                    <a:pt x="139655" y="304456"/>
                    <a:pt x="143038" y="297691"/>
                    <a:pt x="149803" y="290925"/>
                  </a:cubicBezTo>
                  <a:cubicBezTo>
                    <a:pt x="163335" y="277394"/>
                    <a:pt x="176866" y="267245"/>
                    <a:pt x="183632" y="250331"/>
                  </a:cubicBezTo>
                  <a:cubicBezTo>
                    <a:pt x="187015" y="243565"/>
                    <a:pt x="190398" y="236799"/>
                    <a:pt x="190398" y="230034"/>
                  </a:cubicBezTo>
                  <a:cubicBezTo>
                    <a:pt x="190398" y="226651"/>
                    <a:pt x="190398" y="223268"/>
                    <a:pt x="187015" y="219885"/>
                  </a:cubicBezTo>
                  <a:cubicBezTo>
                    <a:pt x="187015" y="216502"/>
                    <a:pt x="183632" y="213119"/>
                    <a:pt x="180249" y="213119"/>
                  </a:cubicBezTo>
                  <a:cubicBezTo>
                    <a:pt x="173483" y="209737"/>
                    <a:pt x="166718" y="206354"/>
                    <a:pt x="156569" y="206354"/>
                  </a:cubicBezTo>
                  <a:cubicBezTo>
                    <a:pt x="149803" y="202971"/>
                    <a:pt x="139655" y="202971"/>
                    <a:pt x="132889" y="202971"/>
                  </a:cubicBezTo>
                  <a:lnTo>
                    <a:pt x="132889" y="202971"/>
                  </a:lnTo>
                  <a:lnTo>
                    <a:pt x="132889" y="202971"/>
                  </a:lnTo>
                  <a:cubicBezTo>
                    <a:pt x="132889" y="202971"/>
                    <a:pt x="132889" y="202971"/>
                    <a:pt x="132889" y="199588"/>
                  </a:cubicBezTo>
                  <a:cubicBezTo>
                    <a:pt x="132889" y="199588"/>
                    <a:pt x="132889" y="199588"/>
                    <a:pt x="132889" y="199588"/>
                  </a:cubicBezTo>
                  <a:cubicBezTo>
                    <a:pt x="132889" y="199588"/>
                    <a:pt x="132889" y="199588"/>
                    <a:pt x="132889" y="199588"/>
                  </a:cubicBezTo>
                  <a:cubicBezTo>
                    <a:pt x="132889" y="199588"/>
                    <a:pt x="136272" y="199588"/>
                    <a:pt x="136272" y="199588"/>
                  </a:cubicBezTo>
                  <a:cubicBezTo>
                    <a:pt x="136272" y="199588"/>
                    <a:pt x="132889" y="199588"/>
                    <a:pt x="132889" y="199588"/>
                  </a:cubicBezTo>
                  <a:cubicBezTo>
                    <a:pt x="132889" y="199588"/>
                    <a:pt x="132889" y="199588"/>
                    <a:pt x="132889" y="199588"/>
                  </a:cubicBezTo>
                  <a:cubicBezTo>
                    <a:pt x="132889" y="199588"/>
                    <a:pt x="132889" y="199588"/>
                    <a:pt x="132889" y="199588"/>
                  </a:cubicBezTo>
                  <a:cubicBezTo>
                    <a:pt x="139655" y="199588"/>
                    <a:pt x="149803" y="199588"/>
                    <a:pt x="156569" y="202971"/>
                  </a:cubicBezTo>
                  <a:cubicBezTo>
                    <a:pt x="163335" y="202971"/>
                    <a:pt x="173483" y="206354"/>
                    <a:pt x="180249" y="209737"/>
                  </a:cubicBezTo>
                  <a:cubicBezTo>
                    <a:pt x="190398" y="209737"/>
                    <a:pt x="193780" y="213119"/>
                    <a:pt x="193780" y="219885"/>
                  </a:cubicBezTo>
                  <a:close/>
                  <a:moveTo>
                    <a:pt x="132889" y="118400"/>
                  </a:moveTo>
                  <a:cubicBezTo>
                    <a:pt x="136272" y="111634"/>
                    <a:pt x="136272" y="101485"/>
                    <a:pt x="139655" y="94720"/>
                  </a:cubicBezTo>
                  <a:cubicBezTo>
                    <a:pt x="139655" y="104868"/>
                    <a:pt x="139655" y="111634"/>
                    <a:pt x="139655" y="121783"/>
                  </a:cubicBezTo>
                  <a:cubicBezTo>
                    <a:pt x="139655" y="131931"/>
                    <a:pt x="139655" y="138697"/>
                    <a:pt x="139655" y="148845"/>
                  </a:cubicBezTo>
                  <a:cubicBezTo>
                    <a:pt x="139655" y="152228"/>
                    <a:pt x="136272" y="155611"/>
                    <a:pt x="136272" y="158994"/>
                  </a:cubicBezTo>
                  <a:cubicBezTo>
                    <a:pt x="139655" y="155611"/>
                    <a:pt x="143038" y="152228"/>
                    <a:pt x="146421" y="148845"/>
                  </a:cubicBezTo>
                  <a:cubicBezTo>
                    <a:pt x="153186" y="138697"/>
                    <a:pt x="163335" y="131931"/>
                    <a:pt x="170100" y="121783"/>
                  </a:cubicBezTo>
                  <a:cubicBezTo>
                    <a:pt x="163335" y="131931"/>
                    <a:pt x="156569" y="142080"/>
                    <a:pt x="149803" y="152228"/>
                  </a:cubicBezTo>
                  <a:cubicBezTo>
                    <a:pt x="143038" y="162377"/>
                    <a:pt x="136272" y="172525"/>
                    <a:pt x="126123" y="182674"/>
                  </a:cubicBezTo>
                  <a:lnTo>
                    <a:pt x="112592" y="192822"/>
                  </a:lnTo>
                  <a:lnTo>
                    <a:pt x="115975" y="175908"/>
                  </a:lnTo>
                  <a:cubicBezTo>
                    <a:pt x="119358" y="165760"/>
                    <a:pt x="119358" y="155611"/>
                    <a:pt x="119358" y="148845"/>
                  </a:cubicBezTo>
                  <a:cubicBezTo>
                    <a:pt x="126123" y="135314"/>
                    <a:pt x="129506" y="125165"/>
                    <a:pt x="132889" y="118400"/>
                  </a:cubicBezTo>
                  <a:close/>
                  <a:moveTo>
                    <a:pt x="163335" y="1495219"/>
                  </a:moveTo>
                  <a:cubicBezTo>
                    <a:pt x="159952" y="1495219"/>
                    <a:pt x="159952" y="1498602"/>
                    <a:pt x="156569" y="1498602"/>
                  </a:cubicBezTo>
                  <a:cubicBezTo>
                    <a:pt x="159952" y="1498602"/>
                    <a:pt x="163335" y="1495219"/>
                    <a:pt x="163335" y="1495219"/>
                  </a:cubicBezTo>
                  <a:cubicBezTo>
                    <a:pt x="166718" y="1495219"/>
                    <a:pt x="166718" y="1491836"/>
                    <a:pt x="163335" y="1495219"/>
                  </a:cubicBezTo>
                  <a:cubicBezTo>
                    <a:pt x="166718" y="1491836"/>
                    <a:pt x="166718" y="1495219"/>
                    <a:pt x="163335" y="1495219"/>
                  </a:cubicBezTo>
                  <a:close/>
                  <a:moveTo>
                    <a:pt x="170100" y="1485070"/>
                  </a:moveTo>
                  <a:cubicBezTo>
                    <a:pt x="166718" y="1488453"/>
                    <a:pt x="163335" y="1488453"/>
                    <a:pt x="163335" y="1491836"/>
                  </a:cubicBezTo>
                  <a:cubicBezTo>
                    <a:pt x="163335" y="1488453"/>
                    <a:pt x="166718" y="1488453"/>
                    <a:pt x="170100" y="1485070"/>
                  </a:cubicBezTo>
                  <a:cubicBezTo>
                    <a:pt x="170100" y="1481688"/>
                    <a:pt x="173483" y="1481688"/>
                    <a:pt x="173483" y="1481688"/>
                  </a:cubicBezTo>
                  <a:cubicBezTo>
                    <a:pt x="173483" y="1485070"/>
                    <a:pt x="170100" y="1485070"/>
                    <a:pt x="170100" y="1485070"/>
                  </a:cubicBezTo>
                  <a:close/>
                  <a:moveTo>
                    <a:pt x="176866" y="1478305"/>
                  </a:moveTo>
                  <a:cubicBezTo>
                    <a:pt x="173483" y="1481688"/>
                    <a:pt x="170100" y="1481688"/>
                    <a:pt x="166718" y="1485070"/>
                  </a:cubicBezTo>
                  <a:cubicBezTo>
                    <a:pt x="170100" y="1481688"/>
                    <a:pt x="173483" y="1478305"/>
                    <a:pt x="176866" y="1478305"/>
                  </a:cubicBezTo>
                  <a:cubicBezTo>
                    <a:pt x="176866" y="1474922"/>
                    <a:pt x="180249" y="1474922"/>
                    <a:pt x="180249" y="1474922"/>
                  </a:cubicBezTo>
                  <a:cubicBezTo>
                    <a:pt x="180249" y="1474922"/>
                    <a:pt x="176866" y="1474922"/>
                    <a:pt x="176866" y="1478305"/>
                  </a:cubicBezTo>
                  <a:close/>
                  <a:moveTo>
                    <a:pt x="166718" y="1474922"/>
                  </a:moveTo>
                  <a:cubicBezTo>
                    <a:pt x="170100" y="1474922"/>
                    <a:pt x="173483" y="1471539"/>
                    <a:pt x="173483" y="1468156"/>
                  </a:cubicBezTo>
                  <a:cubicBezTo>
                    <a:pt x="173483" y="1468156"/>
                    <a:pt x="176866" y="1468156"/>
                    <a:pt x="176866" y="1464773"/>
                  </a:cubicBezTo>
                  <a:cubicBezTo>
                    <a:pt x="176866" y="1464773"/>
                    <a:pt x="173483" y="1468156"/>
                    <a:pt x="173483" y="1468156"/>
                  </a:cubicBezTo>
                  <a:cubicBezTo>
                    <a:pt x="170100" y="1471539"/>
                    <a:pt x="170100" y="1471539"/>
                    <a:pt x="166718" y="1474922"/>
                  </a:cubicBezTo>
                  <a:close/>
                  <a:moveTo>
                    <a:pt x="176866" y="1461390"/>
                  </a:moveTo>
                  <a:cubicBezTo>
                    <a:pt x="173483" y="1461390"/>
                    <a:pt x="170100" y="1464773"/>
                    <a:pt x="166718" y="1461390"/>
                  </a:cubicBezTo>
                  <a:cubicBezTo>
                    <a:pt x="170100" y="1464773"/>
                    <a:pt x="173483" y="1464773"/>
                    <a:pt x="176866" y="1461390"/>
                  </a:cubicBezTo>
                  <a:cubicBezTo>
                    <a:pt x="176866" y="1461390"/>
                    <a:pt x="180249" y="1458007"/>
                    <a:pt x="180249" y="1458007"/>
                  </a:cubicBezTo>
                  <a:cubicBezTo>
                    <a:pt x="180249" y="1461390"/>
                    <a:pt x="180249" y="1461390"/>
                    <a:pt x="176866" y="1461390"/>
                  </a:cubicBezTo>
                  <a:close/>
                  <a:moveTo>
                    <a:pt x="166718" y="1458007"/>
                  </a:moveTo>
                  <a:cubicBezTo>
                    <a:pt x="170100" y="1458007"/>
                    <a:pt x="170100" y="1458007"/>
                    <a:pt x="173483" y="1458007"/>
                  </a:cubicBezTo>
                  <a:cubicBezTo>
                    <a:pt x="173483" y="1458007"/>
                    <a:pt x="176866" y="1458007"/>
                    <a:pt x="176866" y="1458007"/>
                  </a:cubicBezTo>
                  <a:cubicBezTo>
                    <a:pt x="176866" y="1458007"/>
                    <a:pt x="176866" y="1458007"/>
                    <a:pt x="173483" y="1461390"/>
                  </a:cubicBezTo>
                  <a:cubicBezTo>
                    <a:pt x="173483" y="1458007"/>
                    <a:pt x="170100" y="1458007"/>
                    <a:pt x="166718" y="1458007"/>
                  </a:cubicBezTo>
                  <a:close/>
                  <a:moveTo>
                    <a:pt x="180249" y="1444476"/>
                  </a:moveTo>
                  <a:cubicBezTo>
                    <a:pt x="176866" y="1444476"/>
                    <a:pt x="173483" y="1447859"/>
                    <a:pt x="170100" y="1447859"/>
                  </a:cubicBezTo>
                  <a:cubicBezTo>
                    <a:pt x="173483" y="1447859"/>
                    <a:pt x="176866" y="1444476"/>
                    <a:pt x="180249" y="1444476"/>
                  </a:cubicBezTo>
                  <a:cubicBezTo>
                    <a:pt x="180249" y="1444476"/>
                    <a:pt x="183632" y="1441093"/>
                    <a:pt x="183632" y="1441093"/>
                  </a:cubicBezTo>
                  <a:cubicBezTo>
                    <a:pt x="183632" y="1441093"/>
                    <a:pt x="180249" y="1444476"/>
                    <a:pt x="180249" y="1444476"/>
                  </a:cubicBezTo>
                  <a:close/>
                  <a:moveTo>
                    <a:pt x="187015" y="1437710"/>
                  </a:moveTo>
                  <a:cubicBezTo>
                    <a:pt x="187015" y="1437710"/>
                    <a:pt x="183632" y="1437710"/>
                    <a:pt x="183632" y="1437710"/>
                  </a:cubicBezTo>
                  <a:cubicBezTo>
                    <a:pt x="183632" y="1437710"/>
                    <a:pt x="180249" y="1437710"/>
                    <a:pt x="180249" y="1437710"/>
                  </a:cubicBezTo>
                  <a:cubicBezTo>
                    <a:pt x="180249" y="1437710"/>
                    <a:pt x="183632" y="1437710"/>
                    <a:pt x="183632" y="1437710"/>
                  </a:cubicBezTo>
                  <a:cubicBezTo>
                    <a:pt x="187015" y="1437710"/>
                    <a:pt x="190398" y="1437710"/>
                    <a:pt x="187015" y="1437710"/>
                  </a:cubicBezTo>
                  <a:cubicBezTo>
                    <a:pt x="190398" y="1434328"/>
                    <a:pt x="190398" y="1437710"/>
                    <a:pt x="187015" y="1437710"/>
                  </a:cubicBezTo>
                  <a:close/>
                  <a:moveTo>
                    <a:pt x="183632" y="1424179"/>
                  </a:moveTo>
                  <a:cubicBezTo>
                    <a:pt x="183632" y="1424179"/>
                    <a:pt x="180249" y="1424179"/>
                    <a:pt x="180249" y="1424179"/>
                  </a:cubicBezTo>
                  <a:cubicBezTo>
                    <a:pt x="180249" y="1424179"/>
                    <a:pt x="183632" y="1424179"/>
                    <a:pt x="183632" y="1424179"/>
                  </a:cubicBezTo>
                  <a:cubicBezTo>
                    <a:pt x="187015" y="1424179"/>
                    <a:pt x="190398" y="1424179"/>
                    <a:pt x="190398" y="1420796"/>
                  </a:cubicBezTo>
                  <a:cubicBezTo>
                    <a:pt x="190398" y="1424179"/>
                    <a:pt x="187015" y="1424179"/>
                    <a:pt x="183632" y="1424179"/>
                  </a:cubicBezTo>
                  <a:close/>
                  <a:moveTo>
                    <a:pt x="187015" y="1407265"/>
                  </a:moveTo>
                  <a:cubicBezTo>
                    <a:pt x="187015" y="1407265"/>
                    <a:pt x="183632" y="1407265"/>
                    <a:pt x="183632" y="1407265"/>
                  </a:cubicBezTo>
                  <a:cubicBezTo>
                    <a:pt x="187015" y="1407265"/>
                    <a:pt x="187015" y="1407265"/>
                    <a:pt x="187015" y="1407265"/>
                  </a:cubicBezTo>
                  <a:cubicBezTo>
                    <a:pt x="190398" y="1407265"/>
                    <a:pt x="193780" y="1407265"/>
                    <a:pt x="193780" y="1403882"/>
                  </a:cubicBezTo>
                  <a:cubicBezTo>
                    <a:pt x="193780" y="1403882"/>
                    <a:pt x="190398" y="1407265"/>
                    <a:pt x="187015" y="1407265"/>
                  </a:cubicBezTo>
                  <a:close/>
                  <a:moveTo>
                    <a:pt x="200546" y="1393734"/>
                  </a:moveTo>
                  <a:cubicBezTo>
                    <a:pt x="197163" y="1393734"/>
                    <a:pt x="197163" y="1393734"/>
                    <a:pt x="193780" y="1390350"/>
                  </a:cubicBezTo>
                  <a:cubicBezTo>
                    <a:pt x="197163" y="1393734"/>
                    <a:pt x="197163" y="1393734"/>
                    <a:pt x="200546" y="1393734"/>
                  </a:cubicBezTo>
                  <a:cubicBezTo>
                    <a:pt x="203929" y="1393734"/>
                    <a:pt x="207312" y="1393734"/>
                    <a:pt x="214077" y="1390350"/>
                  </a:cubicBezTo>
                  <a:cubicBezTo>
                    <a:pt x="207312" y="1393734"/>
                    <a:pt x="203929" y="1393734"/>
                    <a:pt x="200546" y="1393734"/>
                  </a:cubicBezTo>
                  <a:close/>
                  <a:moveTo>
                    <a:pt x="207312" y="1380202"/>
                  </a:moveTo>
                  <a:cubicBezTo>
                    <a:pt x="207312" y="1380202"/>
                    <a:pt x="203929" y="1380202"/>
                    <a:pt x="203929" y="1376819"/>
                  </a:cubicBezTo>
                  <a:cubicBezTo>
                    <a:pt x="207312" y="1380202"/>
                    <a:pt x="207312" y="1380202"/>
                    <a:pt x="207312" y="1380202"/>
                  </a:cubicBezTo>
                  <a:cubicBezTo>
                    <a:pt x="210695" y="1380202"/>
                    <a:pt x="214077" y="1380202"/>
                    <a:pt x="217460" y="1376819"/>
                  </a:cubicBezTo>
                  <a:cubicBezTo>
                    <a:pt x="214077" y="1380202"/>
                    <a:pt x="210695" y="1380202"/>
                    <a:pt x="207312" y="1380202"/>
                  </a:cubicBezTo>
                  <a:close/>
                  <a:moveTo>
                    <a:pt x="210695" y="1366671"/>
                  </a:moveTo>
                  <a:cubicBezTo>
                    <a:pt x="210695" y="1366671"/>
                    <a:pt x="207312" y="1366671"/>
                    <a:pt x="207312" y="1363288"/>
                  </a:cubicBezTo>
                  <a:cubicBezTo>
                    <a:pt x="207312" y="1366671"/>
                    <a:pt x="210695" y="1366671"/>
                    <a:pt x="210695" y="1366671"/>
                  </a:cubicBezTo>
                  <a:cubicBezTo>
                    <a:pt x="214077" y="1366671"/>
                    <a:pt x="217460" y="1366671"/>
                    <a:pt x="220843" y="1363288"/>
                  </a:cubicBezTo>
                  <a:cubicBezTo>
                    <a:pt x="217460" y="1366671"/>
                    <a:pt x="214077" y="1366671"/>
                    <a:pt x="210695" y="1366671"/>
                  </a:cubicBezTo>
                  <a:close/>
                  <a:moveTo>
                    <a:pt x="214077" y="1356522"/>
                  </a:moveTo>
                  <a:cubicBezTo>
                    <a:pt x="214077" y="1356522"/>
                    <a:pt x="210695" y="1356522"/>
                    <a:pt x="210695" y="1356522"/>
                  </a:cubicBezTo>
                  <a:cubicBezTo>
                    <a:pt x="210695" y="1353139"/>
                    <a:pt x="210695" y="1353139"/>
                    <a:pt x="214077" y="1356522"/>
                  </a:cubicBezTo>
                  <a:cubicBezTo>
                    <a:pt x="217460" y="1356522"/>
                    <a:pt x="220843" y="1353139"/>
                    <a:pt x="220843" y="1349756"/>
                  </a:cubicBezTo>
                  <a:cubicBezTo>
                    <a:pt x="217460" y="1353139"/>
                    <a:pt x="217460" y="1353139"/>
                    <a:pt x="214077" y="1356522"/>
                  </a:cubicBezTo>
                  <a:close/>
                  <a:moveTo>
                    <a:pt x="214077" y="1342991"/>
                  </a:moveTo>
                  <a:cubicBezTo>
                    <a:pt x="214077" y="1342991"/>
                    <a:pt x="210695" y="1342991"/>
                    <a:pt x="210695" y="1342991"/>
                  </a:cubicBezTo>
                  <a:cubicBezTo>
                    <a:pt x="210695" y="1342991"/>
                    <a:pt x="214077" y="1342991"/>
                    <a:pt x="214077" y="1342991"/>
                  </a:cubicBezTo>
                  <a:cubicBezTo>
                    <a:pt x="217460" y="1342991"/>
                    <a:pt x="220843" y="1339608"/>
                    <a:pt x="220843" y="1339608"/>
                  </a:cubicBezTo>
                  <a:cubicBezTo>
                    <a:pt x="220843" y="1342991"/>
                    <a:pt x="217460" y="1342991"/>
                    <a:pt x="214077" y="1342991"/>
                  </a:cubicBezTo>
                  <a:close/>
                  <a:moveTo>
                    <a:pt x="224226" y="1322694"/>
                  </a:moveTo>
                  <a:cubicBezTo>
                    <a:pt x="220843" y="1322694"/>
                    <a:pt x="220843" y="1322694"/>
                    <a:pt x="217460" y="1319311"/>
                  </a:cubicBezTo>
                  <a:cubicBezTo>
                    <a:pt x="220843" y="1322694"/>
                    <a:pt x="220843" y="1322694"/>
                    <a:pt x="224226" y="1322694"/>
                  </a:cubicBezTo>
                  <a:cubicBezTo>
                    <a:pt x="227609" y="1322694"/>
                    <a:pt x="230992" y="1322694"/>
                    <a:pt x="234375" y="1319311"/>
                  </a:cubicBezTo>
                  <a:cubicBezTo>
                    <a:pt x="230992" y="1322694"/>
                    <a:pt x="227609" y="1322694"/>
                    <a:pt x="224226" y="1322694"/>
                  </a:cubicBezTo>
                  <a:close/>
                  <a:moveTo>
                    <a:pt x="230992" y="1309162"/>
                  </a:moveTo>
                  <a:cubicBezTo>
                    <a:pt x="230992" y="1309162"/>
                    <a:pt x="227609" y="1309162"/>
                    <a:pt x="227609" y="1305779"/>
                  </a:cubicBezTo>
                  <a:cubicBezTo>
                    <a:pt x="230992" y="1309162"/>
                    <a:pt x="230992" y="1309162"/>
                    <a:pt x="230992" y="1309162"/>
                  </a:cubicBezTo>
                  <a:cubicBezTo>
                    <a:pt x="234375" y="1309162"/>
                    <a:pt x="237757" y="1309162"/>
                    <a:pt x="237757" y="1309162"/>
                  </a:cubicBezTo>
                  <a:cubicBezTo>
                    <a:pt x="237757" y="1309162"/>
                    <a:pt x="234375" y="1309162"/>
                    <a:pt x="230992" y="1309162"/>
                  </a:cubicBezTo>
                  <a:close/>
                  <a:moveTo>
                    <a:pt x="237757" y="1295631"/>
                  </a:moveTo>
                  <a:cubicBezTo>
                    <a:pt x="237757" y="1295631"/>
                    <a:pt x="234375" y="1295631"/>
                    <a:pt x="234375" y="1292248"/>
                  </a:cubicBezTo>
                  <a:cubicBezTo>
                    <a:pt x="234375" y="1292248"/>
                    <a:pt x="237757" y="1292248"/>
                    <a:pt x="237757" y="1295631"/>
                  </a:cubicBezTo>
                  <a:cubicBezTo>
                    <a:pt x="241140" y="1295631"/>
                    <a:pt x="244523" y="1295631"/>
                    <a:pt x="247906" y="1295631"/>
                  </a:cubicBezTo>
                  <a:cubicBezTo>
                    <a:pt x="244523" y="1295631"/>
                    <a:pt x="241140" y="1295631"/>
                    <a:pt x="237757" y="1295631"/>
                  </a:cubicBezTo>
                  <a:close/>
                  <a:moveTo>
                    <a:pt x="241140" y="1282099"/>
                  </a:moveTo>
                  <a:lnTo>
                    <a:pt x="237757" y="1278717"/>
                  </a:lnTo>
                  <a:lnTo>
                    <a:pt x="241140" y="1282099"/>
                  </a:lnTo>
                  <a:lnTo>
                    <a:pt x="247906" y="1285482"/>
                  </a:lnTo>
                  <a:lnTo>
                    <a:pt x="241140" y="1282099"/>
                  </a:lnTo>
                  <a:close/>
                  <a:moveTo>
                    <a:pt x="244523" y="1271951"/>
                  </a:moveTo>
                  <a:cubicBezTo>
                    <a:pt x="244523" y="1271951"/>
                    <a:pt x="244523" y="1271951"/>
                    <a:pt x="244523" y="1271951"/>
                  </a:cubicBezTo>
                  <a:cubicBezTo>
                    <a:pt x="244523" y="1271951"/>
                    <a:pt x="244523" y="1271951"/>
                    <a:pt x="244523" y="1271951"/>
                  </a:cubicBezTo>
                  <a:cubicBezTo>
                    <a:pt x="247906" y="1271951"/>
                    <a:pt x="251289" y="1271951"/>
                    <a:pt x="251289" y="1275334"/>
                  </a:cubicBezTo>
                  <a:cubicBezTo>
                    <a:pt x="251289" y="1275334"/>
                    <a:pt x="247906" y="1275334"/>
                    <a:pt x="244523" y="1271951"/>
                  </a:cubicBezTo>
                  <a:close/>
                  <a:moveTo>
                    <a:pt x="244523" y="1261802"/>
                  </a:moveTo>
                  <a:cubicBezTo>
                    <a:pt x="244523" y="1265185"/>
                    <a:pt x="244523" y="1265185"/>
                    <a:pt x="244523" y="1261802"/>
                  </a:cubicBezTo>
                  <a:cubicBezTo>
                    <a:pt x="247906" y="1261802"/>
                    <a:pt x="247906" y="1265185"/>
                    <a:pt x="251289" y="1265185"/>
                  </a:cubicBezTo>
                  <a:cubicBezTo>
                    <a:pt x="247906" y="1265185"/>
                    <a:pt x="247906" y="1265185"/>
                    <a:pt x="244523" y="1261802"/>
                  </a:cubicBezTo>
                  <a:cubicBezTo>
                    <a:pt x="244523" y="1265185"/>
                    <a:pt x="244523" y="1265185"/>
                    <a:pt x="244523" y="1261802"/>
                  </a:cubicBezTo>
                  <a:close/>
                  <a:moveTo>
                    <a:pt x="247906" y="1258420"/>
                  </a:moveTo>
                  <a:cubicBezTo>
                    <a:pt x="247906" y="1258420"/>
                    <a:pt x="244523" y="1258420"/>
                    <a:pt x="244523" y="1255037"/>
                  </a:cubicBezTo>
                  <a:cubicBezTo>
                    <a:pt x="244523" y="1258420"/>
                    <a:pt x="247906" y="1258420"/>
                    <a:pt x="247906" y="1258420"/>
                  </a:cubicBezTo>
                  <a:cubicBezTo>
                    <a:pt x="251289" y="1258420"/>
                    <a:pt x="254672" y="1258420"/>
                    <a:pt x="254672" y="1258420"/>
                  </a:cubicBezTo>
                  <a:cubicBezTo>
                    <a:pt x="254672" y="1258420"/>
                    <a:pt x="251289" y="1258420"/>
                    <a:pt x="247906" y="1258420"/>
                  </a:cubicBezTo>
                  <a:close/>
                  <a:moveTo>
                    <a:pt x="254672" y="1248271"/>
                  </a:moveTo>
                  <a:cubicBezTo>
                    <a:pt x="254672" y="1248271"/>
                    <a:pt x="254672" y="1248271"/>
                    <a:pt x="254672" y="1248271"/>
                  </a:cubicBezTo>
                  <a:cubicBezTo>
                    <a:pt x="251289" y="1248271"/>
                    <a:pt x="251289" y="1248271"/>
                    <a:pt x="251289" y="1248271"/>
                  </a:cubicBezTo>
                  <a:cubicBezTo>
                    <a:pt x="251289" y="1248271"/>
                    <a:pt x="251289" y="1248271"/>
                    <a:pt x="254672" y="1248271"/>
                  </a:cubicBezTo>
                  <a:cubicBezTo>
                    <a:pt x="251289" y="1248271"/>
                    <a:pt x="254672" y="1248271"/>
                    <a:pt x="254672" y="1248271"/>
                  </a:cubicBezTo>
                  <a:cubicBezTo>
                    <a:pt x="258055" y="1248271"/>
                    <a:pt x="261437" y="1244888"/>
                    <a:pt x="261437" y="1244888"/>
                  </a:cubicBezTo>
                  <a:cubicBezTo>
                    <a:pt x="261437" y="1248271"/>
                    <a:pt x="258055" y="1248271"/>
                    <a:pt x="254672" y="1248271"/>
                  </a:cubicBezTo>
                  <a:close/>
                  <a:moveTo>
                    <a:pt x="258055" y="1234740"/>
                  </a:moveTo>
                  <a:lnTo>
                    <a:pt x="258055" y="1234740"/>
                  </a:lnTo>
                  <a:lnTo>
                    <a:pt x="258055" y="1234740"/>
                  </a:lnTo>
                  <a:lnTo>
                    <a:pt x="258055" y="1234740"/>
                  </a:lnTo>
                  <a:lnTo>
                    <a:pt x="258055" y="1234740"/>
                  </a:lnTo>
                  <a:lnTo>
                    <a:pt x="258055" y="1234740"/>
                  </a:lnTo>
                  <a:lnTo>
                    <a:pt x="258055" y="1234740"/>
                  </a:lnTo>
                  <a:lnTo>
                    <a:pt x="258055" y="1234740"/>
                  </a:lnTo>
                  <a:lnTo>
                    <a:pt x="258055" y="1234740"/>
                  </a:lnTo>
                  <a:lnTo>
                    <a:pt x="258055" y="1234740"/>
                  </a:lnTo>
                  <a:lnTo>
                    <a:pt x="258055" y="1234740"/>
                  </a:lnTo>
                  <a:lnTo>
                    <a:pt x="258055" y="1234740"/>
                  </a:lnTo>
                  <a:lnTo>
                    <a:pt x="258055" y="1234740"/>
                  </a:lnTo>
                  <a:lnTo>
                    <a:pt x="258055" y="1234740"/>
                  </a:lnTo>
                  <a:lnTo>
                    <a:pt x="258055" y="1234740"/>
                  </a:lnTo>
                  <a:lnTo>
                    <a:pt x="258055" y="1234740"/>
                  </a:lnTo>
                  <a:lnTo>
                    <a:pt x="258055" y="1234740"/>
                  </a:lnTo>
                  <a:lnTo>
                    <a:pt x="258055" y="1234740"/>
                  </a:lnTo>
                  <a:lnTo>
                    <a:pt x="258055" y="1234740"/>
                  </a:lnTo>
                  <a:lnTo>
                    <a:pt x="258055" y="1234740"/>
                  </a:lnTo>
                  <a:lnTo>
                    <a:pt x="258055" y="1234740"/>
                  </a:lnTo>
                  <a:lnTo>
                    <a:pt x="264820" y="1234740"/>
                  </a:lnTo>
                  <a:lnTo>
                    <a:pt x="258055" y="1234740"/>
                  </a:lnTo>
                  <a:close/>
                  <a:moveTo>
                    <a:pt x="268203" y="1214442"/>
                  </a:moveTo>
                  <a:lnTo>
                    <a:pt x="264820" y="1214442"/>
                  </a:lnTo>
                  <a:lnTo>
                    <a:pt x="268203" y="1214442"/>
                  </a:lnTo>
                  <a:cubicBezTo>
                    <a:pt x="271586" y="1211060"/>
                    <a:pt x="271586" y="1211060"/>
                    <a:pt x="274969" y="1211060"/>
                  </a:cubicBezTo>
                  <a:cubicBezTo>
                    <a:pt x="271586" y="1214442"/>
                    <a:pt x="271586" y="1214442"/>
                    <a:pt x="268203" y="1214442"/>
                  </a:cubicBezTo>
                  <a:close/>
                  <a:moveTo>
                    <a:pt x="278352" y="1197528"/>
                  </a:moveTo>
                  <a:cubicBezTo>
                    <a:pt x="274969" y="1197528"/>
                    <a:pt x="274969" y="1200911"/>
                    <a:pt x="271586" y="1200911"/>
                  </a:cubicBezTo>
                  <a:cubicBezTo>
                    <a:pt x="271586" y="1200911"/>
                    <a:pt x="271586" y="1200911"/>
                    <a:pt x="271586" y="1200911"/>
                  </a:cubicBezTo>
                  <a:cubicBezTo>
                    <a:pt x="271586" y="1200911"/>
                    <a:pt x="271586" y="1200911"/>
                    <a:pt x="271586" y="1200911"/>
                  </a:cubicBezTo>
                  <a:cubicBezTo>
                    <a:pt x="271586" y="1200911"/>
                    <a:pt x="271586" y="1197528"/>
                    <a:pt x="271586" y="1197528"/>
                  </a:cubicBezTo>
                  <a:cubicBezTo>
                    <a:pt x="271586" y="1197528"/>
                    <a:pt x="271586" y="1200911"/>
                    <a:pt x="271586" y="1200911"/>
                  </a:cubicBezTo>
                  <a:cubicBezTo>
                    <a:pt x="271586" y="1200911"/>
                    <a:pt x="271586" y="1200911"/>
                    <a:pt x="274969" y="1200911"/>
                  </a:cubicBezTo>
                  <a:cubicBezTo>
                    <a:pt x="278352" y="1200911"/>
                    <a:pt x="281734" y="1197528"/>
                    <a:pt x="285117" y="1194145"/>
                  </a:cubicBezTo>
                  <a:cubicBezTo>
                    <a:pt x="281734" y="1197528"/>
                    <a:pt x="281734" y="1197528"/>
                    <a:pt x="278352" y="1197528"/>
                  </a:cubicBezTo>
                  <a:close/>
                  <a:moveTo>
                    <a:pt x="285117" y="1187380"/>
                  </a:moveTo>
                  <a:cubicBezTo>
                    <a:pt x="281734" y="1187380"/>
                    <a:pt x="281734" y="1187380"/>
                    <a:pt x="285117" y="1187380"/>
                  </a:cubicBezTo>
                  <a:cubicBezTo>
                    <a:pt x="281734" y="1187380"/>
                    <a:pt x="285117" y="1187380"/>
                    <a:pt x="285117" y="1187380"/>
                  </a:cubicBezTo>
                  <a:cubicBezTo>
                    <a:pt x="285117" y="1187380"/>
                    <a:pt x="288500" y="1187380"/>
                    <a:pt x="288500" y="1187380"/>
                  </a:cubicBezTo>
                  <a:cubicBezTo>
                    <a:pt x="288500" y="1187380"/>
                    <a:pt x="285117" y="1187380"/>
                    <a:pt x="285117" y="1187380"/>
                  </a:cubicBezTo>
                  <a:close/>
                  <a:moveTo>
                    <a:pt x="291883" y="1177231"/>
                  </a:moveTo>
                  <a:cubicBezTo>
                    <a:pt x="288500" y="1177231"/>
                    <a:pt x="288500" y="1177231"/>
                    <a:pt x="291883" y="1177231"/>
                  </a:cubicBezTo>
                  <a:cubicBezTo>
                    <a:pt x="288500" y="1177231"/>
                    <a:pt x="288500" y="1177231"/>
                    <a:pt x="291883" y="1177231"/>
                  </a:cubicBezTo>
                  <a:cubicBezTo>
                    <a:pt x="291883" y="1177231"/>
                    <a:pt x="295266" y="1177231"/>
                    <a:pt x="295266" y="1177231"/>
                  </a:cubicBezTo>
                  <a:cubicBezTo>
                    <a:pt x="291883" y="1173848"/>
                    <a:pt x="291883" y="1173848"/>
                    <a:pt x="291883" y="1177231"/>
                  </a:cubicBezTo>
                  <a:close/>
                  <a:moveTo>
                    <a:pt x="298649" y="1170465"/>
                  </a:moveTo>
                  <a:cubicBezTo>
                    <a:pt x="298649" y="1170465"/>
                    <a:pt x="298649" y="1170465"/>
                    <a:pt x="298649" y="1170465"/>
                  </a:cubicBezTo>
                  <a:cubicBezTo>
                    <a:pt x="298649" y="1170465"/>
                    <a:pt x="298649" y="1167083"/>
                    <a:pt x="298649" y="1170465"/>
                  </a:cubicBezTo>
                  <a:cubicBezTo>
                    <a:pt x="298649" y="1170465"/>
                    <a:pt x="302031" y="1167083"/>
                    <a:pt x="302031" y="1167083"/>
                  </a:cubicBezTo>
                  <a:cubicBezTo>
                    <a:pt x="302031" y="1167083"/>
                    <a:pt x="298649" y="1167083"/>
                    <a:pt x="298649" y="1170465"/>
                  </a:cubicBezTo>
                  <a:close/>
                  <a:moveTo>
                    <a:pt x="379837" y="913369"/>
                  </a:moveTo>
                  <a:lnTo>
                    <a:pt x="379837" y="913369"/>
                  </a:lnTo>
                  <a:lnTo>
                    <a:pt x="379837" y="909986"/>
                  </a:lnTo>
                  <a:cubicBezTo>
                    <a:pt x="376454" y="909986"/>
                    <a:pt x="376454" y="909986"/>
                    <a:pt x="376454" y="906603"/>
                  </a:cubicBezTo>
                  <a:cubicBezTo>
                    <a:pt x="376454" y="906603"/>
                    <a:pt x="376454" y="906603"/>
                    <a:pt x="376454" y="906603"/>
                  </a:cubicBezTo>
                  <a:cubicBezTo>
                    <a:pt x="376454" y="906603"/>
                    <a:pt x="376454" y="906603"/>
                    <a:pt x="376454" y="906603"/>
                  </a:cubicBezTo>
                  <a:cubicBezTo>
                    <a:pt x="376454" y="906603"/>
                    <a:pt x="376454" y="906603"/>
                    <a:pt x="376454" y="906603"/>
                  </a:cubicBezTo>
                  <a:cubicBezTo>
                    <a:pt x="376454" y="906603"/>
                    <a:pt x="376454" y="906603"/>
                    <a:pt x="376454" y="906603"/>
                  </a:cubicBezTo>
                  <a:cubicBezTo>
                    <a:pt x="376454" y="906603"/>
                    <a:pt x="376454" y="906603"/>
                    <a:pt x="376454" y="906603"/>
                  </a:cubicBezTo>
                  <a:cubicBezTo>
                    <a:pt x="376454" y="906603"/>
                    <a:pt x="376454" y="906603"/>
                    <a:pt x="376454" y="906603"/>
                  </a:cubicBezTo>
                  <a:cubicBezTo>
                    <a:pt x="376454" y="906603"/>
                    <a:pt x="379837" y="909986"/>
                    <a:pt x="379837" y="909986"/>
                  </a:cubicBezTo>
                  <a:lnTo>
                    <a:pt x="379837" y="913369"/>
                  </a:lnTo>
                  <a:lnTo>
                    <a:pt x="379837" y="913369"/>
                  </a:lnTo>
                  <a:close/>
                  <a:moveTo>
                    <a:pt x="373071" y="896455"/>
                  </a:moveTo>
                  <a:lnTo>
                    <a:pt x="373071" y="896455"/>
                  </a:lnTo>
                  <a:lnTo>
                    <a:pt x="373071" y="893072"/>
                  </a:lnTo>
                  <a:cubicBezTo>
                    <a:pt x="373071" y="893072"/>
                    <a:pt x="373071" y="893072"/>
                    <a:pt x="373071" y="893072"/>
                  </a:cubicBezTo>
                  <a:cubicBezTo>
                    <a:pt x="373071" y="893072"/>
                    <a:pt x="373071" y="893072"/>
                    <a:pt x="373071" y="893072"/>
                  </a:cubicBezTo>
                  <a:lnTo>
                    <a:pt x="373071" y="893072"/>
                  </a:lnTo>
                  <a:lnTo>
                    <a:pt x="373071" y="896455"/>
                  </a:lnTo>
                  <a:lnTo>
                    <a:pt x="373071" y="896455"/>
                  </a:lnTo>
                  <a:cubicBezTo>
                    <a:pt x="376454" y="899838"/>
                    <a:pt x="376454" y="903220"/>
                    <a:pt x="379837" y="906603"/>
                  </a:cubicBezTo>
                  <a:cubicBezTo>
                    <a:pt x="376454" y="903220"/>
                    <a:pt x="376454" y="899838"/>
                    <a:pt x="373071" y="896455"/>
                  </a:cubicBezTo>
                  <a:close/>
                  <a:moveTo>
                    <a:pt x="366306" y="879540"/>
                  </a:moveTo>
                  <a:cubicBezTo>
                    <a:pt x="369688" y="882923"/>
                    <a:pt x="373071" y="886306"/>
                    <a:pt x="376454" y="886306"/>
                  </a:cubicBezTo>
                  <a:cubicBezTo>
                    <a:pt x="373071" y="886306"/>
                    <a:pt x="369688" y="882923"/>
                    <a:pt x="366306" y="879540"/>
                  </a:cubicBezTo>
                  <a:cubicBezTo>
                    <a:pt x="362923" y="879540"/>
                    <a:pt x="362923" y="879540"/>
                    <a:pt x="359540" y="876158"/>
                  </a:cubicBezTo>
                  <a:cubicBezTo>
                    <a:pt x="362923" y="879540"/>
                    <a:pt x="366306" y="879540"/>
                    <a:pt x="366306" y="879540"/>
                  </a:cubicBezTo>
                  <a:close/>
                  <a:moveTo>
                    <a:pt x="65232" y="845712"/>
                  </a:moveTo>
                  <a:cubicBezTo>
                    <a:pt x="65232" y="845712"/>
                    <a:pt x="65232" y="842329"/>
                    <a:pt x="68615" y="842329"/>
                  </a:cubicBezTo>
                  <a:cubicBezTo>
                    <a:pt x="68615" y="842329"/>
                    <a:pt x="71998" y="842329"/>
                    <a:pt x="71998" y="842329"/>
                  </a:cubicBezTo>
                  <a:cubicBezTo>
                    <a:pt x="71998" y="842329"/>
                    <a:pt x="71998" y="842329"/>
                    <a:pt x="65232" y="845712"/>
                  </a:cubicBezTo>
                  <a:cubicBezTo>
                    <a:pt x="68615" y="842329"/>
                    <a:pt x="68615" y="842329"/>
                    <a:pt x="65232" y="845712"/>
                  </a:cubicBezTo>
                  <a:cubicBezTo>
                    <a:pt x="65232" y="849095"/>
                    <a:pt x="65232" y="852478"/>
                    <a:pt x="65232" y="855861"/>
                  </a:cubicBezTo>
                  <a:cubicBezTo>
                    <a:pt x="65232" y="862626"/>
                    <a:pt x="68615" y="866009"/>
                    <a:pt x="68615" y="872775"/>
                  </a:cubicBezTo>
                  <a:cubicBezTo>
                    <a:pt x="71998" y="879540"/>
                    <a:pt x="71998" y="882923"/>
                    <a:pt x="75381" y="889689"/>
                  </a:cubicBezTo>
                  <a:cubicBezTo>
                    <a:pt x="78764" y="896455"/>
                    <a:pt x="78764" y="899838"/>
                    <a:pt x="82146" y="906603"/>
                  </a:cubicBezTo>
                  <a:cubicBezTo>
                    <a:pt x="88912" y="926900"/>
                    <a:pt x="102443" y="947197"/>
                    <a:pt x="115975" y="964112"/>
                  </a:cubicBezTo>
                  <a:cubicBezTo>
                    <a:pt x="129506" y="981026"/>
                    <a:pt x="146421" y="994557"/>
                    <a:pt x="166718" y="1008089"/>
                  </a:cubicBezTo>
                  <a:cubicBezTo>
                    <a:pt x="146421" y="997940"/>
                    <a:pt x="126123" y="984409"/>
                    <a:pt x="112592" y="967495"/>
                  </a:cubicBezTo>
                  <a:cubicBezTo>
                    <a:pt x="95678" y="950580"/>
                    <a:pt x="82146" y="930283"/>
                    <a:pt x="75381" y="909986"/>
                  </a:cubicBezTo>
                  <a:cubicBezTo>
                    <a:pt x="71998" y="903220"/>
                    <a:pt x="71998" y="899838"/>
                    <a:pt x="68615" y="893072"/>
                  </a:cubicBezTo>
                  <a:cubicBezTo>
                    <a:pt x="68615" y="886306"/>
                    <a:pt x="65232" y="882923"/>
                    <a:pt x="65232" y="876158"/>
                  </a:cubicBezTo>
                  <a:cubicBezTo>
                    <a:pt x="65232" y="869392"/>
                    <a:pt x="61849" y="866009"/>
                    <a:pt x="61849" y="859243"/>
                  </a:cubicBezTo>
                  <a:cubicBezTo>
                    <a:pt x="65232" y="849095"/>
                    <a:pt x="65232" y="845712"/>
                    <a:pt x="65232" y="845712"/>
                  </a:cubicBezTo>
                  <a:close/>
                  <a:moveTo>
                    <a:pt x="48318" y="876158"/>
                  </a:moveTo>
                  <a:cubicBezTo>
                    <a:pt x="48318" y="869392"/>
                    <a:pt x="51701" y="866009"/>
                    <a:pt x="58466" y="862626"/>
                  </a:cubicBezTo>
                  <a:cubicBezTo>
                    <a:pt x="55084" y="866009"/>
                    <a:pt x="51701" y="869392"/>
                    <a:pt x="48318" y="876158"/>
                  </a:cubicBezTo>
                  <a:cubicBezTo>
                    <a:pt x="48318" y="882923"/>
                    <a:pt x="48318" y="886306"/>
                    <a:pt x="51701" y="893072"/>
                  </a:cubicBezTo>
                  <a:cubicBezTo>
                    <a:pt x="55084" y="903220"/>
                    <a:pt x="58466" y="913369"/>
                    <a:pt x="65232" y="923518"/>
                  </a:cubicBezTo>
                  <a:cubicBezTo>
                    <a:pt x="78764" y="940432"/>
                    <a:pt x="92295" y="957346"/>
                    <a:pt x="109209" y="974260"/>
                  </a:cubicBezTo>
                  <a:lnTo>
                    <a:pt x="119358" y="987792"/>
                  </a:lnTo>
                  <a:cubicBezTo>
                    <a:pt x="122741" y="991175"/>
                    <a:pt x="126123" y="994557"/>
                    <a:pt x="129506" y="1001323"/>
                  </a:cubicBezTo>
                  <a:cubicBezTo>
                    <a:pt x="132889" y="1004706"/>
                    <a:pt x="136272" y="1011472"/>
                    <a:pt x="139655" y="1014854"/>
                  </a:cubicBezTo>
                  <a:cubicBezTo>
                    <a:pt x="143038" y="1018237"/>
                    <a:pt x="146421" y="1025003"/>
                    <a:pt x="149803" y="1028386"/>
                  </a:cubicBezTo>
                  <a:cubicBezTo>
                    <a:pt x="159952" y="1048683"/>
                    <a:pt x="170100" y="1068980"/>
                    <a:pt x="173483" y="1092660"/>
                  </a:cubicBezTo>
                  <a:cubicBezTo>
                    <a:pt x="176866" y="1116340"/>
                    <a:pt x="173483" y="1136637"/>
                    <a:pt x="170100" y="1160317"/>
                  </a:cubicBezTo>
                  <a:cubicBezTo>
                    <a:pt x="166718" y="1180614"/>
                    <a:pt x="159952" y="1204294"/>
                    <a:pt x="149803" y="1224591"/>
                  </a:cubicBezTo>
                  <a:cubicBezTo>
                    <a:pt x="156569" y="1204294"/>
                    <a:pt x="163335" y="1180614"/>
                    <a:pt x="166718" y="1160317"/>
                  </a:cubicBezTo>
                  <a:cubicBezTo>
                    <a:pt x="170100" y="1140020"/>
                    <a:pt x="170100" y="1116340"/>
                    <a:pt x="166718" y="1092660"/>
                  </a:cubicBezTo>
                  <a:cubicBezTo>
                    <a:pt x="163335" y="1072363"/>
                    <a:pt x="156569" y="1048683"/>
                    <a:pt x="143038" y="1031769"/>
                  </a:cubicBezTo>
                  <a:cubicBezTo>
                    <a:pt x="139655" y="1028386"/>
                    <a:pt x="136272" y="1021620"/>
                    <a:pt x="132889" y="1018237"/>
                  </a:cubicBezTo>
                  <a:cubicBezTo>
                    <a:pt x="129506" y="1014854"/>
                    <a:pt x="126123" y="1011472"/>
                    <a:pt x="122741" y="1004706"/>
                  </a:cubicBezTo>
                  <a:cubicBezTo>
                    <a:pt x="119358" y="1001323"/>
                    <a:pt x="115975" y="997940"/>
                    <a:pt x="112592" y="991175"/>
                  </a:cubicBezTo>
                  <a:lnTo>
                    <a:pt x="102443" y="977643"/>
                  </a:lnTo>
                  <a:cubicBezTo>
                    <a:pt x="88912" y="960729"/>
                    <a:pt x="71998" y="943815"/>
                    <a:pt x="61849" y="923518"/>
                  </a:cubicBezTo>
                  <a:cubicBezTo>
                    <a:pt x="55084" y="913369"/>
                    <a:pt x="51701" y="903220"/>
                    <a:pt x="48318" y="893072"/>
                  </a:cubicBezTo>
                  <a:cubicBezTo>
                    <a:pt x="48318" y="886306"/>
                    <a:pt x="48318" y="879540"/>
                    <a:pt x="48318" y="876158"/>
                  </a:cubicBezTo>
                  <a:close/>
                  <a:moveTo>
                    <a:pt x="48318" y="1596704"/>
                  </a:moveTo>
                  <a:cubicBezTo>
                    <a:pt x="58466" y="1559493"/>
                    <a:pt x="71998" y="1525664"/>
                    <a:pt x="85529" y="1488453"/>
                  </a:cubicBezTo>
                  <a:lnTo>
                    <a:pt x="92295" y="1474922"/>
                  </a:lnTo>
                  <a:cubicBezTo>
                    <a:pt x="95678" y="1471539"/>
                    <a:pt x="99061" y="1468156"/>
                    <a:pt x="99061" y="1461390"/>
                  </a:cubicBezTo>
                  <a:cubicBezTo>
                    <a:pt x="105826" y="1454625"/>
                    <a:pt x="109209" y="1444476"/>
                    <a:pt x="115975" y="1437710"/>
                  </a:cubicBezTo>
                  <a:cubicBezTo>
                    <a:pt x="122741" y="1430945"/>
                    <a:pt x="126123" y="1420796"/>
                    <a:pt x="129506" y="1414031"/>
                  </a:cubicBezTo>
                  <a:cubicBezTo>
                    <a:pt x="132889" y="1407265"/>
                    <a:pt x="136272" y="1397116"/>
                    <a:pt x="136272" y="1386968"/>
                  </a:cubicBezTo>
                  <a:cubicBezTo>
                    <a:pt x="136272" y="1397116"/>
                    <a:pt x="136272" y="1407265"/>
                    <a:pt x="132889" y="1414031"/>
                  </a:cubicBezTo>
                  <a:cubicBezTo>
                    <a:pt x="129506" y="1424179"/>
                    <a:pt x="126123" y="1430945"/>
                    <a:pt x="119358" y="1437710"/>
                  </a:cubicBezTo>
                  <a:cubicBezTo>
                    <a:pt x="115975" y="1444476"/>
                    <a:pt x="109209" y="1454625"/>
                    <a:pt x="105826" y="1461390"/>
                  </a:cubicBezTo>
                  <a:cubicBezTo>
                    <a:pt x="102443" y="1464773"/>
                    <a:pt x="102443" y="1468156"/>
                    <a:pt x="99061" y="1474922"/>
                  </a:cubicBezTo>
                  <a:lnTo>
                    <a:pt x="92295" y="1488453"/>
                  </a:lnTo>
                  <a:cubicBezTo>
                    <a:pt x="75381" y="1522282"/>
                    <a:pt x="61849" y="1556110"/>
                    <a:pt x="51701" y="1593321"/>
                  </a:cubicBezTo>
                  <a:cubicBezTo>
                    <a:pt x="41552" y="1630533"/>
                    <a:pt x="34787" y="1667744"/>
                    <a:pt x="31404" y="1704955"/>
                  </a:cubicBezTo>
                  <a:cubicBezTo>
                    <a:pt x="34787" y="1671127"/>
                    <a:pt x="38169" y="1633916"/>
                    <a:pt x="48318" y="1596704"/>
                  </a:cubicBezTo>
                  <a:close/>
                  <a:moveTo>
                    <a:pt x="34787" y="1474922"/>
                  </a:moveTo>
                  <a:cubicBezTo>
                    <a:pt x="44935" y="1468156"/>
                    <a:pt x="51701" y="1461390"/>
                    <a:pt x="58466" y="1454625"/>
                  </a:cubicBezTo>
                  <a:cubicBezTo>
                    <a:pt x="75381" y="1441093"/>
                    <a:pt x="92295" y="1427562"/>
                    <a:pt x="109209" y="1410648"/>
                  </a:cubicBezTo>
                  <a:cubicBezTo>
                    <a:pt x="95678" y="1430945"/>
                    <a:pt x="82146" y="1447859"/>
                    <a:pt x="65232" y="1461390"/>
                  </a:cubicBezTo>
                  <a:cubicBezTo>
                    <a:pt x="55084" y="1464773"/>
                    <a:pt x="44935" y="1471539"/>
                    <a:pt x="34787" y="1474922"/>
                  </a:cubicBezTo>
                  <a:close/>
                  <a:moveTo>
                    <a:pt x="24638" y="1458007"/>
                  </a:moveTo>
                  <a:cubicBezTo>
                    <a:pt x="28021" y="1458007"/>
                    <a:pt x="31404" y="1458007"/>
                    <a:pt x="31404" y="1458007"/>
                  </a:cubicBezTo>
                  <a:cubicBezTo>
                    <a:pt x="38169" y="1454625"/>
                    <a:pt x="41552" y="1451242"/>
                    <a:pt x="44935" y="1447859"/>
                  </a:cubicBezTo>
                  <a:cubicBezTo>
                    <a:pt x="55084" y="1441093"/>
                    <a:pt x="65232" y="1434328"/>
                    <a:pt x="75381" y="1427562"/>
                  </a:cubicBezTo>
                  <a:cubicBezTo>
                    <a:pt x="85529" y="1420796"/>
                    <a:pt x="95678" y="1414031"/>
                    <a:pt x="102443" y="1403882"/>
                  </a:cubicBezTo>
                  <a:cubicBezTo>
                    <a:pt x="85529" y="1420796"/>
                    <a:pt x="68615" y="1437710"/>
                    <a:pt x="48318" y="1451242"/>
                  </a:cubicBezTo>
                  <a:cubicBezTo>
                    <a:pt x="41552" y="1454625"/>
                    <a:pt x="38169" y="1454625"/>
                    <a:pt x="31404" y="1458007"/>
                  </a:cubicBezTo>
                  <a:cubicBezTo>
                    <a:pt x="31404" y="1461390"/>
                    <a:pt x="28021" y="1461390"/>
                    <a:pt x="24638" y="1458007"/>
                  </a:cubicBezTo>
                  <a:cubicBezTo>
                    <a:pt x="21255" y="1458007"/>
                    <a:pt x="17872" y="1454625"/>
                    <a:pt x="17872" y="1454625"/>
                  </a:cubicBezTo>
                  <a:cubicBezTo>
                    <a:pt x="21255" y="1458007"/>
                    <a:pt x="24638" y="1458007"/>
                    <a:pt x="24638" y="1458007"/>
                  </a:cubicBezTo>
                  <a:close/>
                  <a:moveTo>
                    <a:pt x="149803" y="1471539"/>
                  </a:moveTo>
                  <a:lnTo>
                    <a:pt x="187015" y="1363288"/>
                  </a:lnTo>
                  <a:lnTo>
                    <a:pt x="207312" y="1309162"/>
                  </a:lnTo>
                  <a:cubicBezTo>
                    <a:pt x="214077" y="1292248"/>
                    <a:pt x="224226" y="1275334"/>
                    <a:pt x="230992" y="1255037"/>
                  </a:cubicBezTo>
                  <a:cubicBezTo>
                    <a:pt x="234375" y="1248271"/>
                    <a:pt x="237757" y="1244888"/>
                    <a:pt x="237757" y="1238122"/>
                  </a:cubicBezTo>
                  <a:cubicBezTo>
                    <a:pt x="251289" y="1207677"/>
                    <a:pt x="261437" y="1177231"/>
                    <a:pt x="271586" y="1146786"/>
                  </a:cubicBezTo>
                  <a:cubicBezTo>
                    <a:pt x="278352" y="1126488"/>
                    <a:pt x="285117" y="1102809"/>
                    <a:pt x="291883" y="1082511"/>
                  </a:cubicBezTo>
                  <a:cubicBezTo>
                    <a:pt x="298649" y="1062214"/>
                    <a:pt x="302031" y="1038534"/>
                    <a:pt x="305415" y="1018237"/>
                  </a:cubicBezTo>
                  <a:cubicBezTo>
                    <a:pt x="308797" y="997940"/>
                    <a:pt x="312180" y="974260"/>
                    <a:pt x="315563" y="950580"/>
                  </a:cubicBezTo>
                  <a:cubicBezTo>
                    <a:pt x="315563" y="940432"/>
                    <a:pt x="318946" y="926900"/>
                    <a:pt x="318946" y="916752"/>
                  </a:cubicBezTo>
                  <a:cubicBezTo>
                    <a:pt x="318946" y="909986"/>
                    <a:pt x="318946" y="906603"/>
                    <a:pt x="318946" y="899838"/>
                  </a:cubicBezTo>
                  <a:cubicBezTo>
                    <a:pt x="318946" y="893072"/>
                    <a:pt x="318946" y="889689"/>
                    <a:pt x="318946" y="882923"/>
                  </a:cubicBezTo>
                  <a:cubicBezTo>
                    <a:pt x="322329" y="889689"/>
                    <a:pt x="322329" y="893072"/>
                    <a:pt x="322329" y="899838"/>
                  </a:cubicBezTo>
                  <a:cubicBezTo>
                    <a:pt x="322329" y="906603"/>
                    <a:pt x="322329" y="909986"/>
                    <a:pt x="322329" y="916752"/>
                  </a:cubicBezTo>
                  <a:cubicBezTo>
                    <a:pt x="322329" y="926900"/>
                    <a:pt x="322329" y="940432"/>
                    <a:pt x="322329" y="950580"/>
                  </a:cubicBezTo>
                  <a:cubicBezTo>
                    <a:pt x="322329" y="974260"/>
                    <a:pt x="318946" y="994557"/>
                    <a:pt x="315563" y="1018237"/>
                  </a:cubicBezTo>
                  <a:cubicBezTo>
                    <a:pt x="312180" y="1041917"/>
                    <a:pt x="305415" y="1062214"/>
                    <a:pt x="298649" y="1085894"/>
                  </a:cubicBezTo>
                  <a:cubicBezTo>
                    <a:pt x="291883" y="1106191"/>
                    <a:pt x="285117" y="1129871"/>
                    <a:pt x="278352" y="1150168"/>
                  </a:cubicBezTo>
                  <a:cubicBezTo>
                    <a:pt x="268203" y="1177231"/>
                    <a:pt x="258055" y="1200911"/>
                    <a:pt x="247906" y="1224591"/>
                  </a:cubicBezTo>
                  <a:cubicBezTo>
                    <a:pt x="278352" y="1167083"/>
                    <a:pt x="312180" y="1109574"/>
                    <a:pt x="335860" y="1048683"/>
                  </a:cubicBezTo>
                  <a:cubicBezTo>
                    <a:pt x="342626" y="1031769"/>
                    <a:pt x="349391" y="1011472"/>
                    <a:pt x="356157" y="994557"/>
                  </a:cubicBezTo>
                  <a:cubicBezTo>
                    <a:pt x="359540" y="974260"/>
                    <a:pt x="366306" y="957346"/>
                    <a:pt x="366306" y="937049"/>
                  </a:cubicBezTo>
                  <a:cubicBezTo>
                    <a:pt x="366306" y="926900"/>
                    <a:pt x="366306" y="916752"/>
                    <a:pt x="362923" y="906603"/>
                  </a:cubicBezTo>
                  <a:cubicBezTo>
                    <a:pt x="359540" y="896455"/>
                    <a:pt x="359540" y="886306"/>
                    <a:pt x="352774" y="879540"/>
                  </a:cubicBezTo>
                  <a:cubicBezTo>
                    <a:pt x="349391" y="872775"/>
                    <a:pt x="342626" y="862626"/>
                    <a:pt x="335860" y="855861"/>
                  </a:cubicBezTo>
                  <a:cubicBezTo>
                    <a:pt x="329094" y="849095"/>
                    <a:pt x="318946" y="845712"/>
                    <a:pt x="312180" y="838946"/>
                  </a:cubicBezTo>
                  <a:cubicBezTo>
                    <a:pt x="295266" y="828798"/>
                    <a:pt x="278352" y="822032"/>
                    <a:pt x="261437" y="815266"/>
                  </a:cubicBezTo>
                  <a:cubicBezTo>
                    <a:pt x="244523" y="808501"/>
                    <a:pt x="227609" y="798352"/>
                    <a:pt x="210695" y="784821"/>
                  </a:cubicBezTo>
                  <a:cubicBezTo>
                    <a:pt x="180249" y="761141"/>
                    <a:pt x="149803" y="734078"/>
                    <a:pt x="115975" y="717164"/>
                  </a:cubicBezTo>
                  <a:cubicBezTo>
                    <a:pt x="149803" y="734078"/>
                    <a:pt x="180249" y="761141"/>
                    <a:pt x="210695" y="784821"/>
                  </a:cubicBezTo>
                  <a:cubicBezTo>
                    <a:pt x="227609" y="794969"/>
                    <a:pt x="241140" y="805118"/>
                    <a:pt x="261437" y="815266"/>
                  </a:cubicBezTo>
                  <a:cubicBezTo>
                    <a:pt x="278352" y="822032"/>
                    <a:pt x="295266" y="832181"/>
                    <a:pt x="312180" y="838946"/>
                  </a:cubicBezTo>
                  <a:cubicBezTo>
                    <a:pt x="318946" y="842329"/>
                    <a:pt x="329094" y="849095"/>
                    <a:pt x="335860" y="855861"/>
                  </a:cubicBezTo>
                  <a:cubicBezTo>
                    <a:pt x="342626" y="862626"/>
                    <a:pt x="349391" y="869392"/>
                    <a:pt x="352774" y="879540"/>
                  </a:cubicBezTo>
                  <a:cubicBezTo>
                    <a:pt x="356157" y="886306"/>
                    <a:pt x="359540" y="896455"/>
                    <a:pt x="362923" y="906603"/>
                  </a:cubicBezTo>
                  <a:cubicBezTo>
                    <a:pt x="366306" y="916752"/>
                    <a:pt x="366306" y="926900"/>
                    <a:pt x="366306" y="937049"/>
                  </a:cubicBezTo>
                  <a:cubicBezTo>
                    <a:pt x="366306" y="957346"/>
                    <a:pt x="362923" y="974260"/>
                    <a:pt x="356157" y="994557"/>
                  </a:cubicBezTo>
                  <a:cubicBezTo>
                    <a:pt x="352774" y="1014854"/>
                    <a:pt x="346009" y="1031769"/>
                    <a:pt x="335860" y="1048683"/>
                  </a:cubicBezTo>
                  <a:cubicBezTo>
                    <a:pt x="312180" y="1112957"/>
                    <a:pt x="278352" y="1170465"/>
                    <a:pt x="244523" y="1231357"/>
                  </a:cubicBezTo>
                  <a:cubicBezTo>
                    <a:pt x="237757" y="1244888"/>
                    <a:pt x="230992" y="1258420"/>
                    <a:pt x="227609" y="1271951"/>
                  </a:cubicBezTo>
                  <a:cubicBezTo>
                    <a:pt x="230992" y="1265185"/>
                    <a:pt x="234375" y="1255037"/>
                    <a:pt x="237757" y="1248271"/>
                  </a:cubicBezTo>
                  <a:cubicBezTo>
                    <a:pt x="237757" y="1251654"/>
                    <a:pt x="234375" y="1255037"/>
                    <a:pt x="234375" y="1255037"/>
                  </a:cubicBezTo>
                  <a:cubicBezTo>
                    <a:pt x="224226" y="1271951"/>
                    <a:pt x="217460" y="1288865"/>
                    <a:pt x="210695" y="1309162"/>
                  </a:cubicBezTo>
                  <a:lnTo>
                    <a:pt x="190398" y="1363288"/>
                  </a:lnTo>
                  <a:lnTo>
                    <a:pt x="149803" y="1471539"/>
                  </a:lnTo>
                  <a:cubicBezTo>
                    <a:pt x="99061" y="1617001"/>
                    <a:pt x="48318" y="1762464"/>
                    <a:pt x="7724" y="1914692"/>
                  </a:cubicBezTo>
                  <a:cubicBezTo>
                    <a:pt x="48318" y="1762464"/>
                    <a:pt x="99061" y="1617001"/>
                    <a:pt x="149803" y="1471539"/>
                  </a:cubicBezTo>
                  <a:close/>
                  <a:moveTo>
                    <a:pt x="298649" y="953963"/>
                  </a:moveTo>
                  <a:cubicBezTo>
                    <a:pt x="298649" y="943815"/>
                    <a:pt x="295266" y="937049"/>
                    <a:pt x="295266" y="926900"/>
                  </a:cubicBezTo>
                  <a:cubicBezTo>
                    <a:pt x="291883" y="916752"/>
                    <a:pt x="288500" y="909986"/>
                    <a:pt x="285117" y="899838"/>
                  </a:cubicBezTo>
                  <a:cubicBezTo>
                    <a:pt x="274969" y="882923"/>
                    <a:pt x="261437" y="869392"/>
                    <a:pt x="247906" y="859243"/>
                  </a:cubicBezTo>
                  <a:cubicBezTo>
                    <a:pt x="264820" y="869392"/>
                    <a:pt x="278352" y="882923"/>
                    <a:pt x="288500" y="899838"/>
                  </a:cubicBezTo>
                  <a:cubicBezTo>
                    <a:pt x="295266" y="906603"/>
                    <a:pt x="298649" y="916752"/>
                    <a:pt x="302031" y="926900"/>
                  </a:cubicBezTo>
                  <a:cubicBezTo>
                    <a:pt x="305415" y="937049"/>
                    <a:pt x="308797" y="947197"/>
                    <a:pt x="308797" y="953963"/>
                  </a:cubicBezTo>
                  <a:cubicBezTo>
                    <a:pt x="308797" y="964112"/>
                    <a:pt x="308797" y="974260"/>
                    <a:pt x="308797" y="984409"/>
                  </a:cubicBezTo>
                  <a:cubicBezTo>
                    <a:pt x="308797" y="987792"/>
                    <a:pt x="308797" y="994557"/>
                    <a:pt x="308797" y="997940"/>
                  </a:cubicBezTo>
                  <a:cubicBezTo>
                    <a:pt x="308797" y="1001323"/>
                    <a:pt x="308797" y="1008089"/>
                    <a:pt x="305415" y="1011472"/>
                  </a:cubicBezTo>
                  <a:cubicBezTo>
                    <a:pt x="302031" y="1031769"/>
                    <a:pt x="295266" y="1048683"/>
                    <a:pt x="288500" y="1065597"/>
                  </a:cubicBezTo>
                  <a:cubicBezTo>
                    <a:pt x="274969" y="1102809"/>
                    <a:pt x="254672" y="1133254"/>
                    <a:pt x="234375" y="1167083"/>
                  </a:cubicBezTo>
                  <a:cubicBezTo>
                    <a:pt x="254672" y="1133254"/>
                    <a:pt x="271586" y="1099426"/>
                    <a:pt x="285117" y="1065597"/>
                  </a:cubicBezTo>
                  <a:cubicBezTo>
                    <a:pt x="291883" y="1048683"/>
                    <a:pt x="295266" y="1028386"/>
                    <a:pt x="298649" y="1011472"/>
                  </a:cubicBezTo>
                  <a:cubicBezTo>
                    <a:pt x="298649" y="1008089"/>
                    <a:pt x="298649" y="1001323"/>
                    <a:pt x="302031" y="997940"/>
                  </a:cubicBezTo>
                  <a:cubicBezTo>
                    <a:pt x="302031" y="994557"/>
                    <a:pt x="302031" y="987792"/>
                    <a:pt x="302031" y="984409"/>
                  </a:cubicBezTo>
                  <a:cubicBezTo>
                    <a:pt x="302031" y="974260"/>
                    <a:pt x="302031" y="964112"/>
                    <a:pt x="298649" y="953963"/>
                  </a:cubicBezTo>
                  <a:close/>
                </a:path>
              </a:pathLst>
            </a:custGeom>
            <a:grpFill/>
            <a:ln w="33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0" name="任意多边形: 形状 299">
              <a:extLst>
                <a:ext uri="{FF2B5EF4-FFF2-40B4-BE49-F238E27FC236}">
                  <a16:creationId xmlns:a16="http://schemas.microsoft.com/office/drawing/2014/main" id="{CEA2691A-DF83-DFA1-F06D-E37205911C0C}"/>
                </a:ext>
              </a:extLst>
            </p:cNvPr>
            <p:cNvSpPr/>
            <p:nvPr/>
          </p:nvSpPr>
          <p:spPr>
            <a:xfrm>
              <a:off x="15767589" y="2779227"/>
              <a:ext cx="4886" cy="3382"/>
            </a:xfrm>
            <a:custGeom>
              <a:avLst/>
              <a:gdLst>
                <a:gd name="connsiteX0" fmla="*/ 1504 w 4886"/>
                <a:gd name="connsiteY0" fmla="*/ 0 h 3382"/>
                <a:gd name="connsiteX1" fmla="*/ 1504 w 4886"/>
                <a:gd name="connsiteY1" fmla="*/ 0 h 3382"/>
                <a:gd name="connsiteX2" fmla="*/ 1504 w 4886"/>
                <a:gd name="connsiteY2" fmla="*/ 0 h 3382"/>
                <a:gd name="connsiteX3" fmla="*/ 4886 w 4886"/>
                <a:gd name="connsiteY3" fmla="*/ 3383 h 3382"/>
                <a:gd name="connsiteX4" fmla="*/ 1504 w 4886"/>
                <a:gd name="connsiteY4" fmla="*/ 0 h 3382"/>
                <a:gd name="connsiteX5" fmla="*/ 1504 w 4886"/>
                <a:gd name="connsiteY5" fmla="*/ 0 h 3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86" h="3382">
                  <a:moveTo>
                    <a:pt x="1504" y="0"/>
                  </a:moveTo>
                  <a:cubicBezTo>
                    <a:pt x="1504" y="0"/>
                    <a:pt x="-1879" y="0"/>
                    <a:pt x="1504" y="0"/>
                  </a:cubicBezTo>
                  <a:cubicBezTo>
                    <a:pt x="-1879" y="3383"/>
                    <a:pt x="1504" y="3383"/>
                    <a:pt x="1504" y="0"/>
                  </a:cubicBezTo>
                  <a:cubicBezTo>
                    <a:pt x="1504" y="3383"/>
                    <a:pt x="4886" y="3383"/>
                    <a:pt x="4886" y="3383"/>
                  </a:cubicBezTo>
                  <a:cubicBezTo>
                    <a:pt x="4886" y="3383"/>
                    <a:pt x="1504" y="3383"/>
                    <a:pt x="1504" y="0"/>
                  </a:cubicBezTo>
                  <a:cubicBezTo>
                    <a:pt x="1504" y="0"/>
                    <a:pt x="1504" y="0"/>
                    <a:pt x="1504" y="0"/>
                  </a:cubicBezTo>
                  <a:close/>
                </a:path>
              </a:pathLst>
            </a:custGeom>
            <a:grpFill/>
            <a:ln w="33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1" name="任意多边形: 形状 300">
              <a:extLst>
                <a:ext uri="{FF2B5EF4-FFF2-40B4-BE49-F238E27FC236}">
                  <a16:creationId xmlns:a16="http://schemas.microsoft.com/office/drawing/2014/main" id="{636809CB-771D-B10A-891B-7F476B4CE528}"/>
                </a:ext>
              </a:extLst>
            </p:cNvPr>
            <p:cNvSpPr/>
            <p:nvPr/>
          </p:nvSpPr>
          <p:spPr>
            <a:xfrm>
              <a:off x="15559356" y="3435499"/>
              <a:ext cx="33828" cy="33828"/>
            </a:xfrm>
            <a:custGeom>
              <a:avLst/>
              <a:gdLst>
                <a:gd name="connsiteX0" fmla="*/ 0 w 33828"/>
                <a:gd name="connsiteY0" fmla="*/ 0 h 33828"/>
                <a:gd name="connsiteX1" fmla="*/ 0 w 33828"/>
                <a:gd name="connsiteY1" fmla="*/ 0 h 33828"/>
                <a:gd name="connsiteX2" fmla="*/ 0 w 33828"/>
                <a:gd name="connsiteY2" fmla="*/ 0 h 33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828" h="33828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33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2" name="任意多边形: 形状 301">
              <a:extLst>
                <a:ext uri="{FF2B5EF4-FFF2-40B4-BE49-F238E27FC236}">
                  <a16:creationId xmlns:a16="http://schemas.microsoft.com/office/drawing/2014/main" id="{880D54E8-23F0-9584-0286-77B415D855D8}"/>
                </a:ext>
              </a:extLst>
            </p:cNvPr>
            <p:cNvSpPr/>
            <p:nvPr/>
          </p:nvSpPr>
          <p:spPr>
            <a:xfrm>
              <a:off x="15102671" y="2227822"/>
              <a:ext cx="903220" cy="1819972"/>
            </a:xfrm>
            <a:custGeom>
              <a:avLst/>
              <a:gdLst>
                <a:gd name="connsiteX0" fmla="*/ 855861 w 903220"/>
                <a:gd name="connsiteY0" fmla="*/ 1190763 h 1819972"/>
                <a:gd name="connsiteX1" fmla="*/ 852478 w 903220"/>
                <a:gd name="connsiteY1" fmla="*/ 1031769 h 1819972"/>
                <a:gd name="connsiteX2" fmla="*/ 835564 w 903220"/>
                <a:gd name="connsiteY2" fmla="*/ 794969 h 1819972"/>
                <a:gd name="connsiteX3" fmla="*/ 734078 w 903220"/>
                <a:gd name="connsiteY3" fmla="*/ 544639 h 1819972"/>
                <a:gd name="connsiteX4" fmla="*/ 774672 w 903220"/>
                <a:gd name="connsiteY4" fmla="*/ 497279 h 1819972"/>
                <a:gd name="connsiteX5" fmla="*/ 818649 w 903220"/>
                <a:gd name="connsiteY5" fmla="*/ 246948 h 1819972"/>
                <a:gd name="connsiteX6" fmla="*/ 395793 w 903220"/>
                <a:gd name="connsiteY6" fmla="*/ 0 h 1819972"/>
                <a:gd name="connsiteX7" fmla="*/ 372113 w 903220"/>
                <a:gd name="connsiteY7" fmla="*/ 0 h 1819972"/>
                <a:gd name="connsiteX8" fmla="*/ 449919 w 903220"/>
                <a:gd name="connsiteY8" fmla="*/ 121782 h 1819972"/>
                <a:gd name="connsiteX9" fmla="*/ 257096 w 903220"/>
                <a:gd name="connsiteY9" fmla="*/ 287542 h 1819972"/>
                <a:gd name="connsiteX10" fmla="*/ 399176 w 903220"/>
                <a:gd name="connsiteY10" fmla="*/ 355199 h 1819972"/>
                <a:gd name="connsiteX11" fmla="*/ 399176 w 903220"/>
                <a:gd name="connsiteY11" fmla="*/ 338285 h 1819972"/>
                <a:gd name="connsiteX12" fmla="*/ 399176 w 903220"/>
                <a:gd name="connsiteY12" fmla="*/ 284159 h 1819972"/>
                <a:gd name="connsiteX13" fmla="*/ 389028 w 903220"/>
                <a:gd name="connsiteY13" fmla="*/ 236799 h 1819972"/>
                <a:gd name="connsiteX14" fmla="*/ 375496 w 903220"/>
                <a:gd name="connsiteY14" fmla="*/ 314605 h 1819972"/>
                <a:gd name="connsiteX15" fmla="*/ 389028 w 903220"/>
                <a:gd name="connsiteY15" fmla="*/ 230034 h 1819972"/>
                <a:gd name="connsiteX16" fmla="*/ 389028 w 903220"/>
                <a:gd name="connsiteY16" fmla="*/ 223268 h 1819972"/>
                <a:gd name="connsiteX17" fmla="*/ 392410 w 903220"/>
                <a:gd name="connsiteY17" fmla="*/ 230034 h 1819972"/>
                <a:gd name="connsiteX18" fmla="*/ 405942 w 903220"/>
                <a:gd name="connsiteY18" fmla="*/ 284159 h 1819972"/>
                <a:gd name="connsiteX19" fmla="*/ 409325 w 903220"/>
                <a:gd name="connsiteY19" fmla="*/ 311222 h 1819972"/>
                <a:gd name="connsiteX20" fmla="*/ 409325 w 903220"/>
                <a:gd name="connsiteY20" fmla="*/ 311222 h 1819972"/>
                <a:gd name="connsiteX21" fmla="*/ 419473 w 903220"/>
                <a:gd name="connsiteY21" fmla="*/ 253714 h 1819972"/>
                <a:gd name="connsiteX22" fmla="*/ 422856 w 903220"/>
                <a:gd name="connsiteY22" fmla="*/ 196205 h 1819972"/>
                <a:gd name="connsiteX23" fmla="*/ 422856 w 903220"/>
                <a:gd name="connsiteY23" fmla="*/ 253714 h 1819972"/>
                <a:gd name="connsiteX24" fmla="*/ 416090 w 903220"/>
                <a:gd name="connsiteY24" fmla="*/ 311222 h 1819972"/>
                <a:gd name="connsiteX25" fmla="*/ 409325 w 903220"/>
                <a:gd name="connsiteY25" fmla="*/ 341668 h 1819972"/>
                <a:gd name="connsiteX26" fmla="*/ 402559 w 903220"/>
                <a:gd name="connsiteY26" fmla="*/ 358582 h 1819972"/>
                <a:gd name="connsiteX27" fmla="*/ 422856 w 903220"/>
                <a:gd name="connsiteY27" fmla="*/ 368730 h 1819972"/>
                <a:gd name="connsiteX28" fmla="*/ 372113 w 903220"/>
                <a:gd name="connsiteY28" fmla="*/ 639358 h 1819972"/>
                <a:gd name="connsiteX29" fmla="*/ 375496 w 903220"/>
                <a:gd name="connsiteY29" fmla="*/ 639358 h 1819972"/>
                <a:gd name="connsiteX30" fmla="*/ 382262 w 903220"/>
                <a:gd name="connsiteY30" fmla="*/ 635975 h 1819972"/>
                <a:gd name="connsiteX31" fmla="*/ 395793 w 903220"/>
                <a:gd name="connsiteY31" fmla="*/ 632593 h 1819972"/>
                <a:gd name="connsiteX32" fmla="*/ 422856 w 903220"/>
                <a:gd name="connsiteY32" fmla="*/ 625827 h 1819972"/>
                <a:gd name="connsiteX33" fmla="*/ 439770 w 903220"/>
                <a:gd name="connsiteY33" fmla="*/ 622444 h 1819972"/>
                <a:gd name="connsiteX34" fmla="*/ 439770 w 903220"/>
                <a:gd name="connsiteY34" fmla="*/ 622444 h 1819972"/>
                <a:gd name="connsiteX35" fmla="*/ 439770 w 903220"/>
                <a:gd name="connsiteY35" fmla="*/ 622444 h 1819972"/>
                <a:gd name="connsiteX36" fmla="*/ 436387 w 903220"/>
                <a:gd name="connsiteY36" fmla="*/ 669804 h 1819972"/>
                <a:gd name="connsiteX37" fmla="*/ 436387 w 903220"/>
                <a:gd name="connsiteY37" fmla="*/ 693484 h 1819972"/>
                <a:gd name="connsiteX38" fmla="*/ 436387 w 903220"/>
                <a:gd name="connsiteY38" fmla="*/ 703632 h 1819972"/>
                <a:gd name="connsiteX39" fmla="*/ 436387 w 903220"/>
                <a:gd name="connsiteY39" fmla="*/ 710398 h 1819972"/>
                <a:gd name="connsiteX40" fmla="*/ 439770 w 903220"/>
                <a:gd name="connsiteY40" fmla="*/ 713781 h 1819972"/>
                <a:gd name="connsiteX41" fmla="*/ 436387 w 903220"/>
                <a:gd name="connsiteY41" fmla="*/ 710398 h 1819972"/>
                <a:gd name="connsiteX42" fmla="*/ 436387 w 903220"/>
                <a:gd name="connsiteY42" fmla="*/ 703632 h 1819972"/>
                <a:gd name="connsiteX43" fmla="*/ 436387 w 903220"/>
                <a:gd name="connsiteY43" fmla="*/ 693484 h 1819972"/>
                <a:gd name="connsiteX44" fmla="*/ 436387 w 903220"/>
                <a:gd name="connsiteY44" fmla="*/ 669804 h 1819972"/>
                <a:gd name="connsiteX45" fmla="*/ 439770 w 903220"/>
                <a:gd name="connsiteY45" fmla="*/ 622444 h 1819972"/>
                <a:gd name="connsiteX46" fmla="*/ 422856 w 903220"/>
                <a:gd name="connsiteY46" fmla="*/ 625827 h 1819972"/>
                <a:gd name="connsiteX47" fmla="*/ 395793 w 903220"/>
                <a:gd name="connsiteY47" fmla="*/ 632593 h 1819972"/>
                <a:gd name="connsiteX48" fmla="*/ 382262 w 903220"/>
                <a:gd name="connsiteY48" fmla="*/ 635975 h 1819972"/>
                <a:gd name="connsiteX49" fmla="*/ 375496 w 903220"/>
                <a:gd name="connsiteY49" fmla="*/ 639358 h 1819972"/>
                <a:gd name="connsiteX50" fmla="*/ 372113 w 903220"/>
                <a:gd name="connsiteY50" fmla="*/ 639358 h 1819972"/>
                <a:gd name="connsiteX51" fmla="*/ 311222 w 903220"/>
                <a:gd name="connsiteY51" fmla="*/ 784821 h 1819972"/>
                <a:gd name="connsiteX52" fmla="*/ 0 w 903220"/>
                <a:gd name="connsiteY52" fmla="*/ 1566259 h 1819972"/>
                <a:gd name="connsiteX53" fmla="*/ 84571 w 903220"/>
                <a:gd name="connsiteY53" fmla="*/ 1728635 h 1819972"/>
                <a:gd name="connsiteX54" fmla="*/ 60891 w 903220"/>
                <a:gd name="connsiteY54" fmla="*/ 1819972 h 1819972"/>
                <a:gd name="connsiteX55" fmla="*/ 152228 w 903220"/>
                <a:gd name="connsiteY55" fmla="*/ 1738784 h 1819972"/>
                <a:gd name="connsiteX56" fmla="*/ 375496 w 903220"/>
                <a:gd name="connsiteY56" fmla="*/ 1414031 h 1819972"/>
                <a:gd name="connsiteX57" fmla="*/ 422856 w 903220"/>
                <a:gd name="connsiteY57" fmla="*/ 1160317 h 1819972"/>
                <a:gd name="connsiteX58" fmla="*/ 439770 w 903220"/>
                <a:gd name="connsiteY58" fmla="*/ 1160317 h 1819972"/>
                <a:gd name="connsiteX59" fmla="*/ 439770 w 903220"/>
                <a:gd name="connsiteY59" fmla="*/ 1204294 h 1819972"/>
                <a:gd name="connsiteX60" fmla="*/ 473599 w 903220"/>
                <a:gd name="connsiteY60" fmla="*/ 1197528 h 1819972"/>
                <a:gd name="connsiteX61" fmla="*/ 456684 w 903220"/>
                <a:gd name="connsiteY61" fmla="*/ 1251654 h 1819972"/>
                <a:gd name="connsiteX62" fmla="*/ 615679 w 903220"/>
                <a:gd name="connsiteY62" fmla="*/ 1437710 h 1819972"/>
                <a:gd name="connsiteX63" fmla="*/ 527724 w 903220"/>
                <a:gd name="connsiteY63" fmla="*/ 1562876 h 1819972"/>
                <a:gd name="connsiteX64" fmla="*/ 659655 w 903220"/>
                <a:gd name="connsiteY64" fmla="*/ 1566259 h 1819972"/>
                <a:gd name="connsiteX65" fmla="*/ 734078 w 903220"/>
                <a:gd name="connsiteY65" fmla="*/ 1562876 h 1819972"/>
                <a:gd name="connsiteX66" fmla="*/ 903221 w 903220"/>
                <a:gd name="connsiteY66" fmla="*/ 1488453 h 1819972"/>
                <a:gd name="connsiteX67" fmla="*/ 855861 w 903220"/>
                <a:gd name="connsiteY67" fmla="*/ 1190763 h 1819972"/>
                <a:gd name="connsiteX68" fmla="*/ 866009 w 903220"/>
                <a:gd name="connsiteY68" fmla="*/ 1278717 h 1819972"/>
                <a:gd name="connsiteX69" fmla="*/ 825415 w 903220"/>
                <a:gd name="connsiteY69" fmla="*/ 1234739 h 1819972"/>
                <a:gd name="connsiteX70" fmla="*/ 781438 w 903220"/>
                <a:gd name="connsiteY70" fmla="*/ 1197528 h 1819972"/>
                <a:gd name="connsiteX71" fmla="*/ 757758 w 903220"/>
                <a:gd name="connsiteY71" fmla="*/ 1183997 h 1819972"/>
                <a:gd name="connsiteX72" fmla="*/ 727312 w 903220"/>
                <a:gd name="connsiteY72" fmla="*/ 1180614 h 1819972"/>
                <a:gd name="connsiteX73" fmla="*/ 757758 w 903220"/>
                <a:gd name="connsiteY73" fmla="*/ 1177231 h 1819972"/>
                <a:gd name="connsiteX74" fmla="*/ 788204 w 903220"/>
                <a:gd name="connsiteY74" fmla="*/ 1187380 h 1819972"/>
                <a:gd name="connsiteX75" fmla="*/ 832181 w 903220"/>
                <a:gd name="connsiteY75" fmla="*/ 1231357 h 1819972"/>
                <a:gd name="connsiteX76" fmla="*/ 866009 w 903220"/>
                <a:gd name="connsiteY76" fmla="*/ 1278717 h 1819972"/>
                <a:gd name="connsiteX77" fmla="*/ 679952 w 903220"/>
                <a:gd name="connsiteY77" fmla="*/ 1163700 h 1819972"/>
                <a:gd name="connsiteX78" fmla="*/ 717164 w 903220"/>
                <a:gd name="connsiteY78" fmla="*/ 1173848 h 1819972"/>
                <a:gd name="connsiteX79" fmla="*/ 676570 w 903220"/>
                <a:gd name="connsiteY79" fmla="*/ 1173848 h 1819972"/>
                <a:gd name="connsiteX80" fmla="*/ 663038 w 903220"/>
                <a:gd name="connsiteY80" fmla="*/ 1167082 h 1819972"/>
                <a:gd name="connsiteX81" fmla="*/ 669804 w 903220"/>
                <a:gd name="connsiteY81" fmla="*/ 1173848 h 1819972"/>
                <a:gd name="connsiteX82" fmla="*/ 663038 w 903220"/>
                <a:gd name="connsiteY82" fmla="*/ 1167082 h 1819972"/>
                <a:gd name="connsiteX83" fmla="*/ 663038 w 903220"/>
                <a:gd name="connsiteY83" fmla="*/ 1167082 h 1819972"/>
                <a:gd name="connsiteX84" fmla="*/ 659655 w 903220"/>
                <a:gd name="connsiteY84" fmla="*/ 1163700 h 1819972"/>
                <a:gd name="connsiteX85" fmla="*/ 659655 w 903220"/>
                <a:gd name="connsiteY85" fmla="*/ 1163700 h 1819972"/>
                <a:gd name="connsiteX86" fmla="*/ 659655 w 903220"/>
                <a:gd name="connsiteY86" fmla="*/ 1163700 h 1819972"/>
                <a:gd name="connsiteX87" fmla="*/ 652890 w 903220"/>
                <a:gd name="connsiteY87" fmla="*/ 1146785 h 1819972"/>
                <a:gd name="connsiteX88" fmla="*/ 646124 w 903220"/>
                <a:gd name="connsiteY88" fmla="*/ 1109574 h 1819972"/>
                <a:gd name="connsiteX89" fmla="*/ 649507 w 903220"/>
                <a:gd name="connsiteY89" fmla="*/ 1072363 h 1819972"/>
                <a:gd name="connsiteX90" fmla="*/ 649507 w 903220"/>
                <a:gd name="connsiteY90" fmla="*/ 1109574 h 1819972"/>
                <a:gd name="connsiteX91" fmla="*/ 656273 w 903220"/>
                <a:gd name="connsiteY91" fmla="*/ 1146785 h 1819972"/>
                <a:gd name="connsiteX92" fmla="*/ 663038 w 903220"/>
                <a:gd name="connsiteY92" fmla="*/ 1163700 h 1819972"/>
                <a:gd name="connsiteX93" fmla="*/ 663038 w 903220"/>
                <a:gd name="connsiteY93" fmla="*/ 1163700 h 1819972"/>
                <a:gd name="connsiteX94" fmla="*/ 666421 w 903220"/>
                <a:gd name="connsiteY94" fmla="*/ 1163700 h 1819972"/>
                <a:gd name="connsiteX95" fmla="*/ 673187 w 903220"/>
                <a:gd name="connsiteY95" fmla="*/ 1160317 h 1819972"/>
                <a:gd name="connsiteX96" fmla="*/ 673187 w 903220"/>
                <a:gd name="connsiteY96" fmla="*/ 1160317 h 1819972"/>
                <a:gd name="connsiteX97" fmla="*/ 673187 w 903220"/>
                <a:gd name="connsiteY97" fmla="*/ 1156934 h 1819972"/>
                <a:gd name="connsiteX98" fmla="*/ 669804 w 903220"/>
                <a:gd name="connsiteY98" fmla="*/ 1150168 h 1819972"/>
                <a:gd name="connsiteX99" fmla="*/ 666421 w 903220"/>
                <a:gd name="connsiteY99" fmla="*/ 1146785 h 1819972"/>
                <a:gd name="connsiteX100" fmla="*/ 669804 w 903220"/>
                <a:gd name="connsiteY100" fmla="*/ 1150168 h 1819972"/>
                <a:gd name="connsiteX101" fmla="*/ 673187 w 903220"/>
                <a:gd name="connsiteY101" fmla="*/ 1156934 h 1819972"/>
                <a:gd name="connsiteX102" fmla="*/ 676570 w 903220"/>
                <a:gd name="connsiteY102" fmla="*/ 1156934 h 1819972"/>
                <a:gd name="connsiteX103" fmla="*/ 676570 w 903220"/>
                <a:gd name="connsiteY103" fmla="*/ 1160317 h 1819972"/>
                <a:gd name="connsiteX104" fmla="*/ 700250 w 903220"/>
                <a:gd name="connsiteY104" fmla="*/ 1153551 h 1819972"/>
                <a:gd name="connsiteX105" fmla="*/ 734078 w 903220"/>
                <a:gd name="connsiteY105" fmla="*/ 1146785 h 1819972"/>
                <a:gd name="connsiteX106" fmla="*/ 703633 w 903220"/>
                <a:gd name="connsiteY106" fmla="*/ 1156934 h 1819972"/>
                <a:gd name="connsiteX107" fmla="*/ 679952 w 903220"/>
                <a:gd name="connsiteY107" fmla="*/ 1167082 h 1819972"/>
                <a:gd name="connsiteX108" fmla="*/ 679952 w 903220"/>
                <a:gd name="connsiteY108" fmla="*/ 1163700 h 1819972"/>
                <a:gd name="connsiteX109" fmla="*/ 690101 w 903220"/>
                <a:gd name="connsiteY109" fmla="*/ 1214442 h 1819972"/>
                <a:gd name="connsiteX110" fmla="*/ 686718 w 903220"/>
                <a:gd name="connsiteY110" fmla="*/ 1214442 h 1819972"/>
                <a:gd name="connsiteX111" fmla="*/ 686718 w 903220"/>
                <a:gd name="connsiteY111" fmla="*/ 1211060 h 1819972"/>
                <a:gd name="connsiteX112" fmla="*/ 690101 w 903220"/>
                <a:gd name="connsiteY112" fmla="*/ 1214442 h 1819972"/>
                <a:gd name="connsiteX113" fmla="*/ 690101 w 903220"/>
                <a:gd name="connsiteY113" fmla="*/ 1214442 h 1819972"/>
                <a:gd name="connsiteX114" fmla="*/ 683335 w 903220"/>
                <a:gd name="connsiteY114" fmla="*/ 1197528 h 1819972"/>
                <a:gd name="connsiteX115" fmla="*/ 683335 w 903220"/>
                <a:gd name="connsiteY115" fmla="*/ 1204294 h 1819972"/>
                <a:gd name="connsiteX116" fmla="*/ 683335 w 903220"/>
                <a:gd name="connsiteY116" fmla="*/ 1197528 h 1819972"/>
                <a:gd name="connsiteX117" fmla="*/ 683335 w 903220"/>
                <a:gd name="connsiteY117" fmla="*/ 1194145 h 1819972"/>
                <a:gd name="connsiteX118" fmla="*/ 683335 w 903220"/>
                <a:gd name="connsiteY118" fmla="*/ 1197528 h 1819972"/>
                <a:gd name="connsiteX119" fmla="*/ 669804 w 903220"/>
                <a:gd name="connsiteY119" fmla="*/ 1204294 h 1819972"/>
                <a:gd name="connsiteX120" fmla="*/ 676570 w 903220"/>
                <a:gd name="connsiteY120" fmla="*/ 1217825 h 1819972"/>
                <a:gd name="connsiteX121" fmla="*/ 669804 w 903220"/>
                <a:gd name="connsiteY121" fmla="*/ 1204294 h 1819972"/>
                <a:gd name="connsiteX122" fmla="*/ 669804 w 903220"/>
                <a:gd name="connsiteY122" fmla="*/ 1187380 h 1819972"/>
                <a:gd name="connsiteX123" fmla="*/ 673187 w 903220"/>
                <a:gd name="connsiteY123" fmla="*/ 1180614 h 1819972"/>
                <a:gd name="connsiteX124" fmla="*/ 676570 w 903220"/>
                <a:gd name="connsiteY124" fmla="*/ 1173848 h 1819972"/>
                <a:gd name="connsiteX125" fmla="*/ 673187 w 903220"/>
                <a:gd name="connsiteY125" fmla="*/ 1180614 h 1819972"/>
                <a:gd name="connsiteX126" fmla="*/ 669804 w 903220"/>
                <a:gd name="connsiteY126" fmla="*/ 1187380 h 1819972"/>
                <a:gd name="connsiteX127" fmla="*/ 669804 w 903220"/>
                <a:gd name="connsiteY127" fmla="*/ 1204294 h 1819972"/>
                <a:gd name="connsiteX128" fmla="*/ 598764 w 903220"/>
                <a:gd name="connsiteY128" fmla="*/ 1001323 h 1819972"/>
                <a:gd name="connsiteX129" fmla="*/ 598764 w 903220"/>
                <a:gd name="connsiteY129" fmla="*/ 1001323 h 1819972"/>
                <a:gd name="connsiteX130" fmla="*/ 595381 w 903220"/>
                <a:gd name="connsiteY130" fmla="*/ 994557 h 1819972"/>
                <a:gd name="connsiteX131" fmla="*/ 591998 w 903220"/>
                <a:gd name="connsiteY131" fmla="*/ 991174 h 1819972"/>
                <a:gd name="connsiteX132" fmla="*/ 585233 w 903220"/>
                <a:gd name="connsiteY132" fmla="*/ 987792 h 1819972"/>
                <a:gd name="connsiteX133" fmla="*/ 578467 w 903220"/>
                <a:gd name="connsiteY133" fmla="*/ 984409 h 1819972"/>
                <a:gd name="connsiteX134" fmla="*/ 585233 w 903220"/>
                <a:gd name="connsiteY134" fmla="*/ 987792 h 1819972"/>
                <a:gd name="connsiteX135" fmla="*/ 591998 w 903220"/>
                <a:gd name="connsiteY135" fmla="*/ 991174 h 1819972"/>
                <a:gd name="connsiteX136" fmla="*/ 595381 w 903220"/>
                <a:gd name="connsiteY136" fmla="*/ 994557 h 1819972"/>
                <a:gd name="connsiteX137" fmla="*/ 598764 w 903220"/>
                <a:gd name="connsiteY137" fmla="*/ 997940 h 1819972"/>
                <a:gd name="connsiteX138" fmla="*/ 602147 w 903220"/>
                <a:gd name="connsiteY138" fmla="*/ 1001323 h 1819972"/>
                <a:gd name="connsiteX139" fmla="*/ 602147 w 903220"/>
                <a:gd name="connsiteY139" fmla="*/ 1004706 h 1819972"/>
                <a:gd name="connsiteX140" fmla="*/ 598764 w 903220"/>
                <a:gd name="connsiteY140" fmla="*/ 1021620 h 1819972"/>
                <a:gd name="connsiteX141" fmla="*/ 591998 w 903220"/>
                <a:gd name="connsiteY141" fmla="*/ 1035152 h 1819972"/>
                <a:gd name="connsiteX142" fmla="*/ 568319 w 903220"/>
                <a:gd name="connsiteY142" fmla="*/ 1055449 h 1819972"/>
                <a:gd name="connsiteX143" fmla="*/ 544639 w 903220"/>
                <a:gd name="connsiteY143" fmla="*/ 1072363 h 1819972"/>
                <a:gd name="connsiteX144" fmla="*/ 493896 w 903220"/>
                <a:gd name="connsiteY144" fmla="*/ 1099426 h 1819972"/>
                <a:gd name="connsiteX145" fmla="*/ 544639 w 903220"/>
                <a:gd name="connsiteY145" fmla="*/ 1068980 h 1819972"/>
                <a:gd name="connsiteX146" fmla="*/ 568319 w 903220"/>
                <a:gd name="connsiteY146" fmla="*/ 1052066 h 1819972"/>
                <a:gd name="connsiteX147" fmla="*/ 588616 w 903220"/>
                <a:gd name="connsiteY147" fmla="*/ 1031769 h 1819972"/>
                <a:gd name="connsiteX148" fmla="*/ 598764 w 903220"/>
                <a:gd name="connsiteY148" fmla="*/ 1001323 h 1819972"/>
                <a:gd name="connsiteX149" fmla="*/ 598764 w 903220"/>
                <a:gd name="connsiteY149" fmla="*/ 1001323 h 1819972"/>
                <a:gd name="connsiteX150" fmla="*/ 632593 w 903220"/>
                <a:gd name="connsiteY150" fmla="*/ 564936 h 1819972"/>
                <a:gd name="connsiteX151" fmla="*/ 632593 w 903220"/>
                <a:gd name="connsiteY151" fmla="*/ 571701 h 1819972"/>
                <a:gd name="connsiteX152" fmla="*/ 635976 w 903220"/>
                <a:gd name="connsiteY152" fmla="*/ 585233 h 1819972"/>
                <a:gd name="connsiteX153" fmla="*/ 642741 w 903220"/>
                <a:gd name="connsiteY153" fmla="*/ 608913 h 1819972"/>
                <a:gd name="connsiteX154" fmla="*/ 646124 w 903220"/>
                <a:gd name="connsiteY154" fmla="*/ 622444 h 1819972"/>
                <a:gd name="connsiteX155" fmla="*/ 652890 w 903220"/>
                <a:gd name="connsiteY155" fmla="*/ 632593 h 1819972"/>
                <a:gd name="connsiteX156" fmla="*/ 646124 w 903220"/>
                <a:gd name="connsiteY156" fmla="*/ 622444 h 1819972"/>
                <a:gd name="connsiteX157" fmla="*/ 642741 w 903220"/>
                <a:gd name="connsiteY157" fmla="*/ 608913 h 1819972"/>
                <a:gd name="connsiteX158" fmla="*/ 635976 w 903220"/>
                <a:gd name="connsiteY158" fmla="*/ 585233 h 1819972"/>
                <a:gd name="connsiteX159" fmla="*/ 632593 w 903220"/>
                <a:gd name="connsiteY159" fmla="*/ 571701 h 1819972"/>
                <a:gd name="connsiteX160" fmla="*/ 632593 w 903220"/>
                <a:gd name="connsiteY160" fmla="*/ 564936 h 1819972"/>
                <a:gd name="connsiteX161" fmla="*/ 632593 w 903220"/>
                <a:gd name="connsiteY161" fmla="*/ 564936 h 1819972"/>
                <a:gd name="connsiteX162" fmla="*/ 632593 w 903220"/>
                <a:gd name="connsiteY162" fmla="*/ 561553 h 1819972"/>
                <a:gd name="connsiteX163" fmla="*/ 632593 w 903220"/>
                <a:gd name="connsiteY163" fmla="*/ 561553 h 1819972"/>
                <a:gd name="connsiteX164" fmla="*/ 632593 w 903220"/>
                <a:gd name="connsiteY164" fmla="*/ 561553 h 1819972"/>
                <a:gd name="connsiteX165" fmla="*/ 632593 w 903220"/>
                <a:gd name="connsiteY165" fmla="*/ 564936 h 1819972"/>
                <a:gd name="connsiteX166" fmla="*/ 632593 w 903220"/>
                <a:gd name="connsiteY166" fmla="*/ 564936 h 1819972"/>
                <a:gd name="connsiteX167" fmla="*/ 632593 w 903220"/>
                <a:gd name="connsiteY167" fmla="*/ 554787 h 1819972"/>
                <a:gd name="connsiteX168" fmla="*/ 635976 w 903220"/>
                <a:gd name="connsiteY168" fmla="*/ 558170 h 1819972"/>
                <a:gd name="connsiteX169" fmla="*/ 639358 w 903220"/>
                <a:gd name="connsiteY169" fmla="*/ 568318 h 1819972"/>
                <a:gd name="connsiteX170" fmla="*/ 635976 w 903220"/>
                <a:gd name="connsiteY170" fmla="*/ 558170 h 1819972"/>
                <a:gd name="connsiteX171" fmla="*/ 632593 w 903220"/>
                <a:gd name="connsiteY171" fmla="*/ 554787 h 1819972"/>
                <a:gd name="connsiteX172" fmla="*/ 646124 w 903220"/>
                <a:gd name="connsiteY172" fmla="*/ 575084 h 1819972"/>
                <a:gd name="connsiteX173" fmla="*/ 646124 w 903220"/>
                <a:gd name="connsiteY173" fmla="*/ 571701 h 1819972"/>
                <a:gd name="connsiteX174" fmla="*/ 646124 w 903220"/>
                <a:gd name="connsiteY174" fmla="*/ 571701 h 1819972"/>
                <a:gd name="connsiteX175" fmla="*/ 646124 w 903220"/>
                <a:gd name="connsiteY175" fmla="*/ 571701 h 1819972"/>
                <a:gd name="connsiteX176" fmla="*/ 646124 w 903220"/>
                <a:gd name="connsiteY176" fmla="*/ 571701 h 1819972"/>
                <a:gd name="connsiteX177" fmla="*/ 646124 w 903220"/>
                <a:gd name="connsiteY177" fmla="*/ 571701 h 1819972"/>
                <a:gd name="connsiteX178" fmla="*/ 646124 w 903220"/>
                <a:gd name="connsiteY178" fmla="*/ 571701 h 1819972"/>
                <a:gd name="connsiteX179" fmla="*/ 646124 w 903220"/>
                <a:gd name="connsiteY179" fmla="*/ 571701 h 1819972"/>
                <a:gd name="connsiteX180" fmla="*/ 646124 w 903220"/>
                <a:gd name="connsiteY180" fmla="*/ 571701 h 1819972"/>
                <a:gd name="connsiteX181" fmla="*/ 646124 w 903220"/>
                <a:gd name="connsiteY181" fmla="*/ 575084 h 1819972"/>
                <a:gd name="connsiteX182" fmla="*/ 649507 w 903220"/>
                <a:gd name="connsiteY182" fmla="*/ 588616 h 1819972"/>
                <a:gd name="connsiteX183" fmla="*/ 646124 w 903220"/>
                <a:gd name="connsiteY183" fmla="*/ 575084 h 1819972"/>
                <a:gd name="connsiteX184" fmla="*/ 646124 w 903220"/>
                <a:gd name="connsiteY184" fmla="*/ 575084 h 1819972"/>
                <a:gd name="connsiteX185" fmla="*/ 666421 w 903220"/>
                <a:gd name="connsiteY185" fmla="*/ 656272 h 1819972"/>
                <a:gd name="connsiteX186" fmla="*/ 666421 w 903220"/>
                <a:gd name="connsiteY186" fmla="*/ 656272 h 1819972"/>
                <a:gd name="connsiteX187" fmla="*/ 663038 w 903220"/>
                <a:gd name="connsiteY187" fmla="*/ 659655 h 1819972"/>
                <a:gd name="connsiteX188" fmla="*/ 663038 w 903220"/>
                <a:gd name="connsiteY188" fmla="*/ 669804 h 1819972"/>
                <a:gd name="connsiteX189" fmla="*/ 663038 w 903220"/>
                <a:gd name="connsiteY189" fmla="*/ 663038 h 1819972"/>
                <a:gd name="connsiteX190" fmla="*/ 663038 w 903220"/>
                <a:gd name="connsiteY190" fmla="*/ 656272 h 1819972"/>
                <a:gd name="connsiteX191" fmla="*/ 666421 w 903220"/>
                <a:gd name="connsiteY191" fmla="*/ 656272 h 1819972"/>
                <a:gd name="connsiteX192" fmla="*/ 666421 w 903220"/>
                <a:gd name="connsiteY192" fmla="*/ 656272 h 1819972"/>
                <a:gd name="connsiteX193" fmla="*/ 663038 w 903220"/>
                <a:gd name="connsiteY193" fmla="*/ 551404 h 1819972"/>
                <a:gd name="connsiteX194" fmla="*/ 663038 w 903220"/>
                <a:gd name="connsiteY194" fmla="*/ 551404 h 1819972"/>
                <a:gd name="connsiteX195" fmla="*/ 663038 w 903220"/>
                <a:gd name="connsiteY195" fmla="*/ 551404 h 1819972"/>
                <a:gd name="connsiteX196" fmla="*/ 663038 w 903220"/>
                <a:gd name="connsiteY196" fmla="*/ 551404 h 1819972"/>
                <a:gd name="connsiteX197" fmla="*/ 669804 w 903220"/>
                <a:gd name="connsiteY197" fmla="*/ 554787 h 1819972"/>
                <a:gd name="connsiteX198" fmla="*/ 683335 w 903220"/>
                <a:gd name="connsiteY198" fmla="*/ 554787 h 1819972"/>
                <a:gd name="connsiteX199" fmla="*/ 710398 w 903220"/>
                <a:gd name="connsiteY199" fmla="*/ 548021 h 1819972"/>
                <a:gd name="connsiteX200" fmla="*/ 734078 w 903220"/>
                <a:gd name="connsiteY200" fmla="*/ 531107 h 1819972"/>
                <a:gd name="connsiteX201" fmla="*/ 710398 w 903220"/>
                <a:gd name="connsiteY201" fmla="*/ 548021 h 1819972"/>
                <a:gd name="connsiteX202" fmla="*/ 683335 w 903220"/>
                <a:gd name="connsiteY202" fmla="*/ 554787 h 1819972"/>
                <a:gd name="connsiteX203" fmla="*/ 663038 w 903220"/>
                <a:gd name="connsiteY203" fmla="*/ 551404 h 1819972"/>
                <a:gd name="connsiteX204" fmla="*/ 663038 w 903220"/>
                <a:gd name="connsiteY204" fmla="*/ 551404 h 1819972"/>
                <a:gd name="connsiteX205" fmla="*/ 663038 w 903220"/>
                <a:gd name="connsiteY205" fmla="*/ 551404 h 1819972"/>
                <a:gd name="connsiteX206" fmla="*/ 663038 w 903220"/>
                <a:gd name="connsiteY206" fmla="*/ 551404 h 1819972"/>
                <a:gd name="connsiteX207" fmla="*/ 666421 w 903220"/>
                <a:gd name="connsiteY207" fmla="*/ 1021620 h 1819972"/>
                <a:gd name="connsiteX208" fmla="*/ 666421 w 903220"/>
                <a:gd name="connsiteY208" fmla="*/ 1021620 h 1819972"/>
                <a:gd name="connsiteX209" fmla="*/ 666421 w 903220"/>
                <a:gd name="connsiteY209" fmla="*/ 1021620 h 1819972"/>
                <a:gd name="connsiteX210" fmla="*/ 666421 w 903220"/>
                <a:gd name="connsiteY210" fmla="*/ 1021620 h 1819972"/>
                <a:gd name="connsiteX211" fmla="*/ 669804 w 903220"/>
                <a:gd name="connsiteY211" fmla="*/ 1021620 h 1819972"/>
                <a:gd name="connsiteX212" fmla="*/ 669804 w 903220"/>
                <a:gd name="connsiteY212" fmla="*/ 1021620 h 1819972"/>
                <a:gd name="connsiteX213" fmla="*/ 669804 w 903220"/>
                <a:gd name="connsiteY213" fmla="*/ 1018237 h 1819972"/>
                <a:gd name="connsiteX214" fmla="*/ 666421 w 903220"/>
                <a:gd name="connsiteY214" fmla="*/ 1004706 h 1819972"/>
                <a:gd name="connsiteX215" fmla="*/ 659655 w 903220"/>
                <a:gd name="connsiteY215" fmla="*/ 977643 h 1819972"/>
                <a:gd name="connsiteX216" fmla="*/ 659655 w 903220"/>
                <a:gd name="connsiteY216" fmla="*/ 977643 h 1819972"/>
                <a:gd name="connsiteX217" fmla="*/ 659655 w 903220"/>
                <a:gd name="connsiteY217" fmla="*/ 977643 h 1819972"/>
                <a:gd name="connsiteX218" fmla="*/ 652890 w 903220"/>
                <a:gd name="connsiteY218" fmla="*/ 947197 h 1819972"/>
                <a:gd name="connsiteX219" fmla="*/ 639358 w 903220"/>
                <a:gd name="connsiteY219" fmla="*/ 916752 h 1819972"/>
                <a:gd name="connsiteX220" fmla="*/ 625827 w 903220"/>
                <a:gd name="connsiteY220" fmla="*/ 889689 h 1819972"/>
                <a:gd name="connsiteX221" fmla="*/ 612295 w 903220"/>
                <a:gd name="connsiteY221" fmla="*/ 862626 h 1819972"/>
                <a:gd name="connsiteX222" fmla="*/ 625827 w 903220"/>
                <a:gd name="connsiteY222" fmla="*/ 889689 h 1819972"/>
                <a:gd name="connsiteX223" fmla="*/ 639358 w 903220"/>
                <a:gd name="connsiteY223" fmla="*/ 916752 h 1819972"/>
                <a:gd name="connsiteX224" fmla="*/ 652890 w 903220"/>
                <a:gd name="connsiteY224" fmla="*/ 947197 h 1819972"/>
                <a:gd name="connsiteX225" fmla="*/ 659655 w 903220"/>
                <a:gd name="connsiteY225" fmla="*/ 977643 h 1819972"/>
                <a:gd name="connsiteX226" fmla="*/ 666421 w 903220"/>
                <a:gd name="connsiteY226" fmla="*/ 1004706 h 1819972"/>
                <a:gd name="connsiteX227" fmla="*/ 669804 w 903220"/>
                <a:gd name="connsiteY227" fmla="*/ 1018237 h 1819972"/>
                <a:gd name="connsiteX228" fmla="*/ 669804 w 903220"/>
                <a:gd name="connsiteY228" fmla="*/ 1021620 h 1819972"/>
                <a:gd name="connsiteX229" fmla="*/ 669804 w 903220"/>
                <a:gd name="connsiteY229" fmla="*/ 1021620 h 1819972"/>
                <a:gd name="connsiteX230" fmla="*/ 666421 w 903220"/>
                <a:gd name="connsiteY230" fmla="*/ 1021620 h 1819972"/>
                <a:gd name="connsiteX231" fmla="*/ 666421 w 903220"/>
                <a:gd name="connsiteY231" fmla="*/ 1021620 h 1819972"/>
                <a:gd name="connsiteX232" fmla="*/ 666421 w 903220"/>
                <a:gd name="connsiteY232" fmla="*/ 1035152 h 1819972"/>
                <a:gd name="connsiteX233" fmla="*/ 663038 w 903220"/>
                <a:gd name="connsiteY233" fmla="*/ 1041917 h 1819972"/>
                <a:gd name="connsiteX234" fmla="*/ 666421 w 903220"/>
                <a:gd name="connsiteY234" fmla="*/ 1035152 h 1819972"/>
                <a:gd name="connsiteX235" fmla="*/ 666421 w 903220"/>
                <a:gd name="connsiteY235" fmla="*/ 1025003 h 1819972"/>
                <a:gd name="connsiteX236" fmla="*/ 666421 w 903220"/>
                <a:gd name="connsiteY236" fmla="*/ 1035152 h 1819972"/>
                <a:gd name="connsiteX237" fmla="*/ 663038 w 903220"/>
                <a:gd name="connsiteY237" fmla="*/ 1008089 h 1819972"/>
                <a:gd name="connsiteX238" fmla="*/ 663038 w 903220"/>
                <a:gd name="connsiteY238" fmla="*/ 1008089 h 1819972"/>
                <a:gd name="connsiteX239" fmla="*/ 663038 w 903220"/>
                <a:gd name="connsiteY239" fmla="*/ 1008089 h 1819972"/>
                <a:gd name="connsiteX240" fmla="*/ 663038 w 903220"/>
                <a:gd name="connsiteY240" fmla="*/ 1004706 h 1819972"/>
                <a:gd name="connsiteX241" fmla="*/ 663038 w 903220"/>
                <a:gd name="connsiteY241" fmla="*/ 1008089 h 1819972"/>
                <a:gd name="connsiteX242" fmla="*/ 656273 w 903220"/>
                <a:gd name="connsiteY242" fmla="*/ 984409 h 1819972"/>
                <a:gd name="connsiteX243" fmla="*/ 656273 w 903220"/>
                <a:gd name="connsiteY243" fmla="*/ 984409 h 1819972"/>
                <a:gd name="connsiteX244" fmla="*/ 656273 w 903220"/>
                <a:gd name="connsiteY244" fmla="*/ 984409 h 1819972"/>
                <a:gd name="connsiteX245" fmla="*/ 656273 w 903220"/>
                <a:gd name="connsiteY245" fmla="*/ 981026 h 1819972"/>
                <a:gd name="connsiteX246" fmla="*/ 656273 w 903220"/>
                <a:gd name="connsiteY246" fmla="*/ 984409 h 1819972"/>
                <a:gd name="connsiteX247" fmla="*/ 649507 w 903220"/>
                <a:gd name="connsiteY247" fmla="*/ 957346 h 1819972"/>
                <a:gd name="connsiteX248" fmla="*/ 649507 w 903220"/>
                <a:gd name="connsiteY248" fmla="*/ 964112 h 1819972"/>
                <a:gd name="connsiteX249" fmla="*/ 649507 w 903220"/>
                <a:gd name="connsiteY249" fmla="*/ 957346 h 1819972"/>
                <a:gd name="connsiteX250" fmla="*/ 646124 w 903220"/>
                <a:gd name="connsiteY250" fmla="*/ 947197 h 1819972"/>
                <a:gd name="connsiteX251" fmla="*/ 649507 w 903220"/>
                <a:gd name="connsiteY251" fmla="*/ 957346 h 1819972"/>
                <a:gd name="connsiteX252" fmla="*/ 639358 w 903220"/>
                <a:gd name="connsiteY252" fmla="*/ 943815 h 1819972"/>
                <a:gd name="connsiteX253" fmla="*/ 635976 w 903220"/>
                <a:gd name="connsiteY253" fmla="*/ 940432 h 1819972"/>
                <a:gd name="connsiteX254" fmla="*/ 632593 w 903220"/>
                <a:gd name="connsiteY254" fmla="*/ 930283 h 1819972"/>
                <a:gd name="connsiteX255" fmla="*/ 639358 w 903220"/>
                <a:gd name="connsiteY255" fmla="*/ 940432 h 1819972"/>
                <a:gd name="connsiteX256" fmla="*/ 639358 w 903220"/>
                <a:gd name="connsiteY256" fmla="*/ 943815 h 1819972"/>
                <a:gd name="connsiteX257" fmla="*/ 622444 w 903220"/>
                <a:gd name="connsiteY257" fmla="*/ 923518 h 1819972"/>
                <a:gd name="connsiteX258" fmla="*/ 622444 w 903220"/>
                <a:gd name="connsiteY258" fmla="*/ 923518 h 1819972"/>
                <a:gd name="connsiteX259" fmla="*/ 619061 w 903220"/>
                <a:gd name="connsiteY259" fmla="*/ 913369 h 1819972"/>
                <a:gd name="connsiteX260" fmla="*/ 622444 w 903220"/>
                <a:gd name="connsiteY260" fmla="*/ 920135 h 1819972"/>
                <a:gd name="connsiteX261" fmla="*/ 622444 w 903220"/>
                <a:gd name="connsiteY261" fmla="*/ 923518 h 1819972"/>
                <a:gd name="connsiteX262" fmla="*/ 619061 w 903220"/>
                <a:gd name="connsiteY262" fmla="*/ 899838 h 1819972"/>
                <a:gd name="connsiteX263" fmla="*/ 619061 w 903220"/>
                <a:gd name="connsiteY263" fmla="*/ 899838 h 1819972"/>
                <a:gd name="connsiteX264" fmla="*/ 619061 w 903220"/>
                <a:gd name="connsiteY264" fmla="*/ 899838 h 1819972"/>
                <a:gd name="connsiteX265" fmla="*/ 615679 w 903220"/>
                <a:gd name="connsiteY265" fmla="*/ 896455 h 1819972"/>
                <a:gd name="connsiteX266" fmla="*/ 619061 w 903220"/>
                <a:gd name="connsiteY266" fmla="*/ 899838 h 1819972"/>
                <a:gd name="connsiteX267" fmla="*/ 619061 w 903220"/>
                <a:gd name="connsiteY267" fmla="*/ 859243 h 1819972"/>
                <a:gd name="connsiteX268" fmla="*/ 619061 w 903220"/>
                <a:gd name="connsiteY268" fmla="*/ 859243 h 1819972"/>
                <a:gd name="connsiteX269" fmla="*/ 622444 w 903220"/>
                <a:gd name="connsiteY269" fmla="*/ 859243 h 1819972"/>
                <a:gd name="connsiteX270" fmla="*/ 619061 w 903220"/>
                <a:gd name="connsiteY270" fmla="*/ 859243 h 1819972"/>
                <a:gd name="connsiteX271" fmla="*/ 619061 w 903220"/>
                <a:gd name="connsiteY271" fmla="*/ 859243 h 1819972"/>
                <a:gd name="connsiteX272" fmla="*/ 625827 w 903220"/>
                <a:gd name="connsiteY272" fmla="*/ 859243 h 1819972"/>
                <a:gd name="connsiteX273" fmla="*/ 629210 w 903220"/>
                <a:gd name="connsiteY273" fmla="*/ 852478 h 1819972"/>
                <a:gd name="connsiteX274" fmla="*/ 629210 w 903220"/>
                <a:gd name="connsiteY274" fmla="*/ 849095 h 1819972"/>
                <a:gd name="connsiteX275" fmla="*/ 629210 w 903220"/>
                <a:gd name="connsiteY275" fmla="*/ 852478 h 1819972"/>
                <a:gd name="connsiteX276" fmla="*/ 625827 w 903220"/>
                <a:gd name="connsiteY276" fmla="*/ 859243 h 1819972"/>
                <a:gd name="connsiteX277" fmla="*/ 635976 w 903220"/>
                <a:gd name="connsiteY277" fmla="*/ 832181 h 1819972"/>
                <a:gd name="connsiteX278" fmla="*/ 632593 w 903220"/>
                <a:gd name="connsiteY278" fmla="*/ 842329 h 1819972"/>
                <a:gd name="connsiteX279" fmla="*/ 635976 w 903220"/>
                <a:gd name="connsiteY279" fmla="*/ 832181 h 1819972"/>
                <a:gd name="connsiteX280" fmla="*/ 635976 w 903220"/>
                <a:gd name="connsiteY280" fmla="*/ 825415 h 1819972"/>
                <a:gd name="connsiteX281" fmla="*/ 635976 w 903220"/>
                <a:gd name="connsiteY281" fmla="*/ 832181 h 1819972"/>
                <a:gd name="connsiteX282" fmla="*/ 639358 w 903220"/>
                <a:gd name="connsiteY282" fmla="*/ 818649 h 1819972"/>
                <a:gd name="connsiteX283" fmla="*/ 642741 w 903220"/>
                <a:gd name="connsiteY283" fmla="*/ 808501 h 1819972"/>
                <a:gd name="connsiteX284" fmla="*/ 642741 w 903220"/>
                <a:gd name="connsiteY284" fmla="*/ 801735 h 1819972"/>
                <a:gd name="connsiteX285" fmla="*/ 642741 w 903220"/>
                <a:gd name="connsiteY285" fmla="*/ 808501 h 1819972"/>
                <a:gd name="connsiteX286" fmla="*/ 639358 w 903220"/>
                <a:gd name="connsiteY286" fmla="*/ 818649 h 1819972"/>
                <a:gd name="connsiteX287" fmla="*/ 646124 w 903220"/>
                <a:gd name="connsiteY287" fmla="*/ 794969 h 1819972"/>
                <a:gd name="connsiteX288" fmla="*/ 649507 w 903220"/>
                <a:gd name="connsiteY288" fmla="*/ 784821 h 1819972"/>
                <a:gd name="connsiteX289" fmla="*/ 649507 w 903220"/>
                <a:gd name="connsiteY289" fmla="*/ 778055 h 1819972"/>
                <a:gd name="connsiteX290" fmla="*/ 649507 w 903220"/>
                <a:gd name="connsiteY290" fmla="*/ 784821 h 1819972"/>
                <a:gd name="connsiteX291" fmla="*/ 646124 w 903220"/>
                <a:gd name="connsiteY291" fmla="*/ 794969 h 1819972"/>
                <a:gd name="connsiteX292" fmla="*/ 652890 w 903220"/>
                <a:gd name="connsiteY292" fmla="*/ 761141 h 1819972"/>
                <a:gd name="connsiteX293" fmla="*/ 656273 w 903220"/>
                <a:gd name="connsiteY293" fmla="*/ 757758 h 1819972"/>
                <a:gd name="connsiteX294" fmla="*/ 652890 w 903220"/>
                <a:gd name="connsiteY294" fmla="*/ 761141 h 1819972"/>
                <a:gd name="connsiteX295" fmla="*/ 652890 w 903220"/>
                <a:gd name="connsiteY295" fmla="*/ 771289 h 1819972"/>
                <a:gd name="connsiteX296" fmla="*/ 652890 w 903220"/>
                <a:gd name="connsiteY296" fmla="*/ 761141 h 1819972"/>
                <a:gd name="connsiteX297" fmla="*/ 659655 w 903220"/>
                <a:gd name="connsiteY297" fmla="*/ 690101 h 1819972"/>
                <a:gd name="connsiteX298" fmla="*/ 659655 w 903220"/>
                <a:gd name="connsiteY298" fmla="*/ 696867 h 1819972"/>
                <a:gd name="connsiteX299" fmla="*/ 659655 w 903220"/>
                <a:gd name="connsiteY299" fmla="*/ 690101 h 1819972"/>
                <a:gd name="connsiteX300" fmla="*/ 659655 w 903220"/>
                <a:gd name="connsiteY300" fmla="*/ 690101 h 1819972"/>
                <a:gd name="connsiteX301" fmla="*/ 659655 w 903220"/>
                <a:gd name="connsiteY301" fmla="*/ 690101 h 1819972"/>
                <a:gd name="connsiteX302" fmla="*/ 659655 w 903220"/>
                <a:gd name="connsiteY302" fmla="*/ 625827 h 1819972"/>
                <a:gd name="connsiteX303" fmla="*/ 659655 w 903220"/>
                <a:gd name="connsiteY303" fmla="*/ 622444 h 1819972"/>
                <a:gd name="connsiteX304" fmla="*/ 659655 w 903220"/>
                <a:gd name="connsiteY304" fmla="*/ 619061 h 1819972"/>
                <a:gd name="connsiteX305" fmla="*/ 659655 w 903220"/>
                <a:gd name="connsiteY305" fmla="*/ 622444 h 1819972"/>
                <a:gd name="connsiteX306" fmla="*/ 663038 w 903220"/>
                <a:gd name="connsiteY306" fmla="*/ 632593 h 1819972"/>
                <a:gd name="connsiteX307" fmla="*/ 659655 w 903220"/>
                <a:gd name="connsiteY307" fmla="*/ 625827 h 1819972"/>
                <a:gd name="connsiteX308" fmla="*/ 659655 w 903220"/>
                <a:gd name="connsiteY308" fmla="*/ 707015 h 1819972"/>
                <a:gd name="connsiteX309" fmla="*/ 659655 w 903220"/>
                <a:gd name="connsiteY309" fmla="*/ 710398 h 1819972"/>
                <a:gd name="connsiteX310" fmla="*/ 659655 w 903220"/>
                <a:gd name="connsiteY310" fmla="*/ 720547 h 1819972"/>
                <a:gd name="connsiteX311" fmla="*/ 659655 w 903220"/>
                <a:gd name="connsiteY311" fmla="*/ 710398 h 1819972"/>
                <a:gd name="connsiteX312" fmla="*/ 659655 w 903220"/>
                <a:gd name="connsiteY312" fmla="*/ 707015 h 1819972"/>
                <a:gd name="connsiteX313" fmla="*/ 659655 w 903220"/>
                <a:gd name="connsiteY313" fmla="*/ 730695 h 1819972"/>
                <a:gd name="connsiteX314" fmla="*/ 656273 w 903220"/>
                <a:gd name="connsiteY314" fmla="*/ 734078 h 1819972"/>
                <a:gd name="connsiteX315" fmla="*/ 656273 w 903220"/>
                <a:gd name="connsiteY315" fmla="*/ 744226 h 1819972"/>
                <a:gd name="connsiteX316" fmla="*/ 656273 w 903220"/>
                <a:gd name="connsiteY316" fmla="*/ 734078 h 1819972"/>
                <a:gd name="connsiteX317" fmla="*/ 659655 w 903220"/>
                <a:gd name="connsiteY317" fmla="*/ 730695 h 1819972"/>
                <a:gd name="connsiteX318" fmla="*/ 649507 w 903220"/>
                <a:gd name="connsiteY318" fmla="*/ 602147 h 1819972"/>
                <a:gd name="connsiteX319" fmla="*/ 649507 w 903220"/>
                <a:gd name="connsiteY319" fmla="*/ 598764 h 1819972"/>
                <a:gd name="connsiteX320" fmla="*/ 649507 w 903220"/>
                <a:gd name="connsiteY320" fmla="*/ 602147 h 1819972"/>
                <a:gd name="connsiteX321" fmla="*/ 652890 w 903220"/>
                <a:gd name="connsiteY321" fmla="*/ 608913 h 1819972"/>
                <a:gd name="connsiteX322" fmla="*/ 649507 w 903220"/>
                <a:gd name="connsiteY322" fmla="*/ 602147 h 1819972"/>
                <a:gd name="connsiteX323" fmla="*/ 642741 w 903220"/>
                <a:gd name="connsiteY323" fmla="*/ 723929 h 1819972"/>
                <a:gd name="connsiteX324" fmla="*/ 646124 w 903220"/>
                <a:gd name="connsiteY324" fmla="*/ 656272 h 1819972"/>
                <a:gd name="connsiteX325" fmla="*/ 642741 w 903220"/>
                <a:gd name="connsiteY325" fmla="*/ 723929 h 1819972"/>
                <a:gd name="connsiteX326" fmla="*/ 608913 w 903220"/>
                <a:gd name="connsiteY326" fmla="*/ 855861 h 1819972"/>
                <a:gd name="connsiteX327" fmla="*/ 642741 w 903220"/>
                <a:gd name="connsiteY327" fmla="*/ 723929 h 1819972"/>
                <a:gd name="connsiteX328" fmla="*/ 575084 w 903220"/>
                <a:gd name="connsiteY328" fmla="*/ 852478 h 1819972"/>
                <a:gd name="connsiteX329" fmla="*/ 558170 w 903220"/>
                <a:gd name="connsiteY329" fmla="*/ 859243 h 1819972"/>
                <a:gd name="connsiteX330" fmla="*/ 554787 w 903220"/>
                <a:gd name="connsiteY330" fmla="*/ 859243 h 1819972"/>
                <a:gd name="connsiteX331" fmla="*/ 554787 w 903220"/>
                <a:gd name="connsiteY331" fmla="*/ 855861 h 1819972"/>
                <a:gd name="connsiteX332" fmla="*/ 554787 w 903220"/>
                <a:gd name="connsiteY332" fmla="*/ 852478 h 1819972"/>
                <a:gd name="connsiteX333" fmla="*/ 554787 w 903220"/>
                <a:gd name="connsiteY333" fmla="*/ 852478 h 1819972"/>
                <a:gd name="connsiteX334" fmla="*/ 554787 w 903220"/>
                <a:gd name="connsiteY334" fmla="*/ 852478 h 1819972"/>
                <a:gd name="connsiteX335" fmla="*/ 564936 w 903220"/>
                <a:gd name="connsiteY335" fmla="*/ 849095 h 1819972"/>
                <a:gd name="connsiteX336" fmla="*/ 568319 w 903220"/>
                <a:gd name="connsiteY336" fmla="*/ 845712 h 1819972"/>
                <a:gd name="connsiteX337" fmla="*/ 625827 w 903220"/>
                <a:gd name="connsiteY337" fmla="*/ 801735 h 1819972"/>
                <a:gd name="connsiteX338" fmla="*/ 575084 w 903220"/>
                <a:gd name="connsiteY338" fmla="*/ 852478 h 1819972"/>
                <a:gd name="connsiteX339" fmla="*/ 591998 w 903220"/>
                <a:gd name="connsiteY339" fmla="*/ 849095 h 1819972"/>
                <a:gd name="connsiteX340" fmla="*/ 608913 w 903220"/>
                <a:gd name="connsiteY340" fmla="*/ 838946 h 1819972"/>
                <a:gd name="connsiteX341" fmla="*/ 595381 w 903220"/>
                <a:gd name="connsiteY341" fmla="*/ 855861 h 1819972"/>
                <a:gd name="connsiteX342" fmla="*/ 585233 w 903220"/>
                <a:gd name="connsiteY342" fmla="*/ 859243 h 1819972"/>
                <a:gd name="connsiteX343" fmla="*/ 591998 w 903220"/>
                <a:gd name="connsiteY343" fmla="*/ 849095 h 1819972"/>
                <a:gd name="connsiteX344" fmla="*/ 608913 w 903220"/>
                <a:gd name="connsiteY344" fmla="*/ 879540 h 1819972"/>
                <a:gd name="connsiteX345" fmla="*/ 605530 w 903220"/>
                <a:gd name="connsiteY345" fmla="*/ 876158 h 1819972"/>
                <a:gd name="connsiteX346" fmla="*/ 605530 w 903220"/>
                <a:gd name="connsiteY346" fmla="*/ 866009 h 1819972"/>
                <a:gd name="connsiteX347" fmla="*/ 605530 w 903220"/>
                <a:gd name="connsiteY347" fmla="*/ 876158 h 1819972"/>
                <a:gd name="connsiteX348" fmla="*/ 608913 w 903220"/>
                <a:gd name="connsiteY348" fmla="*/ 879540 h 1819972"/>
                <a:gd name="connsiteX349" fmla="*/ 507427 w 903220"/>
                <a:gd name="connsiteY349" fmla="*/ 1109574 h 1819972"/>
                <a:gd name="connsiteX350" fmla="*/ 544639 w 903220"/>
                <a:gd name="connsiteY350" fmla="*/ 1092660 h 1819972"/>
                <a:gd name="connsiteX351" fmla="*/ 625827 w 903220"/>
                <a:gd name="connsiteY351" fmla="*/ 1065597 h 1819972"/>
                <a:gd name="connsiteX352" fmla="*/ 703633 w 903220"/>
                <a:gd name="connsiteY352" fmla="*/ 1038534 h 1819972"/>
                <a:gd name="connsiteX353" fmla="*/ 625827 w 903220"/>
                <a:gd name="connsiteY353" fmla="*/ 1068980 h 1819972"/>
                <a:gd name="connsiteX354" fmla="*/ 548022 w 903220"/>
                <a:gd name="connsiteY354" fmla="*/ 1099426 h 1819972"/>
                <a:gd name="connsiteX355" fmla="*/ 507427 w 903220"/>
                <a:gd name="connsiteY355" fmla="*/ 1112957 h 1819972"/>
                <a:gd name="connsiteX356" fmla="*/ 470216 w 903220"/>
                <a:gd name="connsiteY356" fmla="*/ 1129871 h 1819972"/>
                <a:gd name="connsiteX357" fmla="*/ 507427 w 903220"/>
                <a:gd name="connsiteY357" fmla="*/ 1109574 h 1819972"/>
                <a:gd name="connsiteX358" fmla="*/ 656273 w 903220"/>
                <a:gd name="connsiteY358" fmla="*/ 1109574 h 1819972"/>
                <a:gd name="connsiteX359" fmla="*/ 656273 w 903220"/>
                <a:gd name="connsiteY359" fmla="*/ 1116340 h 1819972"/>
                <a:gd name="connsiteX360" fmla="*/ 659655 w 903220"/>
                <a:gd name="connsiteY360" fmla="*/ 1123106 h 1819972"/>
                <a:gd name="connsiteX361" fmla="*/ 663038 w 903220"/>
                <a:gd name="connsiteY361" fmla="*/ 1133254 h 1819972"/>
                <a:gd name="connsiteX362" fmla="*/ 659655 w 903220"/>
                <a:gd name="connsiteY362" fmla="*/ 1123106 h 1819972"/>
                <a:gd name="connsiteX363" fmla="*/ 656273 w 903220"/>
                <a:gd name="connsiteY363" fmla="*/ 1116340 h 1819972"/>
                <a:gd name="connsiteX364" fmla="*/ 656273 w 903220"/>
                <a:gd name="connsiteY364" fmla="*/ 1109574 h 1819972"/>
                <a:gd name="connsiteX365" fmla="*/ 656273 w 903220"/>
                <a:gd name="connsiteY365" fmla="*/ 1109574 h 1819972"/>
                <a:gd name="connsiteX366" fmla="*/ 656273 w 903220"/>
                <a:gd name="connsiteY366" fmla="*/ 1109574 h 1819972"/>
                <a:gd name="connsiteX367" fmla="*/ 652890 w 903220"/>
                <a:gd name="connsiteY367" fmla="*/ 1079128 h 1819972"/>
                <a:gd name="connsiteX368" fmla="*/ 652890 w 903220"/>
                <a:gd name="connsiteY368" fmla="*/ 1072363 h 1819972"/>
                <a:gd name="connsiteX369" fmla="*/ 652890 w 903220"/>
                <a:gd name="connsiteY369" fmla="*/ 1079128 h 1819972"/>
                <a:gd name="connsiteX370" fmla="*/ 652890 w 903220"/>
                <a:gd name="connsiteY370" fmla="*/ 1089277 h 1819972"/>
                <a:gd name="connsiteX371" fmla="*/ 652890 w 903220"/>
                <a:gd name="connsiteY371" fmla="*/ 1079128 h 1819972"/>
                <a:gd name="connsiteX372" fmla="*/ 818649 w 903220"/>
                <a:gd name="connsiteY372" fmla="*/ 855861 h 1819972"/>
                <a:gd name="connsiteX373" fmla="*/ 811884 w 903220"/>
                <a:gd name="connsiteY373" fmla="*/ 835564 h 1819972"/>
                <a:gd name="connsiteX374" fmla="*/ 818649 w 903220"/>
                <a:gd name="connsiteY374" fmla="*/ 855861 h 1819972"/>
                <a:gd name="connsiteX375" fmla="*/ 818649 w 903220"/>
                <a:gd name="connsiteY375" fmla="*/ 879540 h 1819972"/>
                <a:gd name="connsiteX376" fmla="*/ 794969 w 903220"/>
                <a:gd name="connsiteY376" fmla="*/ 920135 h 1819972"/>
                <a:gd name="connsiteX377" fmla="*/ 764524 w 903220"/>
                <a:gd name="connsiteY377" fmla="*/ 953963 h 1819972"/>
                <a:gd name="connsiteX378" fmla="*/ 750992 w 903220"/>
                <a:gd name="connsiteY378" fmla="*/ 970877 h 1819972"/>
                <a:gd name="connsiteX379" fmla="*/ 740844 w 903220"/>
                <a:gd name="connsiteY379" fmla="*/ 987792 h 1819972"/>
                <a:gd name="connsiteX380" fmla="*/ 740844 w 903220"/>
                <a:gd name="connsiteY380" fmla="*/ 987792 h 1819972"/>
                <a:gd name="connsiteX381" fmla="*/ 764524 w 903220"/>
                <a:gd name="connsiteY381" fmla="*/ 994557 h 1819972"/>
                <a:gd name="connsiteX382" fmla="*/ 788204 w 903220"/>
                <a:gd name="connsiteY382" fmla="*/ 997940 h 1819972"/>
                <a:gd name="connsiteX383" fmla="*/ 811884 w 903220"/>
                <a:gd name="connsiteY383" fmla="*/ 1001323 h 1819972"/>
                <a:gd name="connsiteX384" fmla="*/ 835564 w 903220"/>
                <a:gd name="connsiteY384" fmla="*/ 1001323 h 1819972"/>
                <a:gd name="connsiteX385" fmla="*/ 811884 w 903220"/>
                <a:gd name="connsiteY385" fmla="*/ 1004706 h 1819972"/>
                <a:gd name="connsiteX386" fmla="*/ 788204 w 903220"/>
                <a:gd name="connsiteY386" fmla="*/ 1004706 h 1819972"/>
                <a:gd name="connsiteX387" fmla="*/ 764524 w 903220"/>
                <a:gd name="connsiteY387" fmla="*/ 1001323 h 1819972"/>
                <a:gd name="connsiteX388" fmla="*/ 740844 w 903220"/>
                <a:gd name="connsiteY388" fmla="*/ 994557 h 1819972"/>
                <a:gd name="connsiteX389" fmla="*/ 737461 w 903220"/>
                <a:gd name="connsiteY389" fmla="*/ 991174 h 1819972"/>
                <a:gd name="connsiteX390" fmla="*/ 734078 w 903220"/>
                <a:gd name="connsiteY390" fmla="*/ 991174 h 1819972"/>
                <a:gd name="connsiteX391" fmla="*/ 734078 w 903220"/>
                <a:gd name="connsiteY391" fmla="*/ 987792 h 1819972"/>
                <a:gd name="connsiteX392" fmla="*/ 747609 w 903220"/>
                <a:gd name="connsiteY392" fmla="*/ 967495 h 1819972"/>
                <a:gd name="connsiteX393" fmla="*/ 764524 w 903220"/>
                <a:gd name="connsiteY393" fmla="*/ 950580 h 1819972"/>
                <a:gd name="connsiteX394" fmla="*/ 798352 w 903220"/>
                <a:gd name="connsiteY394" fmla="*/ 916752 h 1819972"/>
                <a:gd name="connsiteX395" fmla="*/ 822032 w 903220"/>
                <a:gd name="connsiteY395" fmla="*/ 876158 h 1819972"/>
                <a:gd name="connsiteX396" fmla="*/ 818649 w 903220"/>
                <a:gd name="connsiteY396" fmla="*/ 855861 h 1819972"/>
                <a:gd name="connsiteX397" fmla="*/ 723930 w 903220"/>
                <a:gd name="connsiteY397" fmla="*/ 818649 h 1819972"/>
                <a:gd name="connsiteX398" fmla="*/ 774672 w 903220"/>
                <a:gd name="connsiteY398" fmla="*/ 805118 h 1819972"/>
                <a:gd name="connsiteX399" fmla="*/ 723930 w 903220"/>
                <a:gd name="connsiteY399" fmla="*/ 818649 h 1819972"/>
                <a:gd name="connsiteX400" fmla="*/ 676570 w 903220"/>
                <a:gd name="connsiteY400" fmla="*/ 842329 h 1819972"/>
                <a:gd name="connsiteX401" fmla="*/ 663038 w 903220"/>
                <a:gd name="connsiteY401" fmla="*/ 849095 h 1819972"/>
                <a:gd name="connsiteX402" fmla="*/ 673187 w 903220"/>
                <a:gd name="connsiteY402" fmla="*/ 838946 h 1819972"/>
                <a:gd name="connsiteX403" fmla="*/ 730695 w 903220"/>
                <a:gd name="connsiteY403" fmla="*/ 788204 h 1819972"/>
                <a:gd name="connsiteX404" fmla="*/ 764524 w 903220"/>
                <a:gd name="connsiteY404" fmla="*/ 761141 h 1819972"/>
                <a:gd name="connsiteX405" fmla="*/ 788204 w 903220"/>
                <a:gd name="connsiteY405" fmla="*/ 723929 h 1819972"/>
                <a:gd name="connsiteX406" fmla="*/ 767907 w 903220"/>
                <a:gd name="connsiteY406" fmla="*/ 764524 h 1819972"/>
                <a:gd name="connsiteX407" fmla="*/ 734078 w 903220"/>
                <a:gd name="connsiteY407" fmla="*/ 794969 h 1819972"/>
                <a:gd name="connsiteX408" fmla="*/ 686718 w 903220"/>
                <a:gd name="connsiteY408" fmla="*/ 828798 h 1819972"/>
                <a:gd name="connsiteX409" fmla="*/ 723930 w 903220"/>
                <a:gd name="connsiteY409" fmla="*/ 818649 h 1819972"/>
                <a:gd name="connsiteX410" fmla="*/ 764524 w 903220"/>
                <a:gd name="connsiteY410" fmla="*/ 639358 h 1819972"/>
                <a:gd name="connsiteX411" fmla="*/ 778055 w 903220"/>
                <a:gd name="connsiteY411" fmla="*/ 656272 h 1819972"/>
                <a:gd name="connsiteX412" fmla="*/ 781438 w 903220"/>
                <a:gd name="connsiteY412" fmla="*/ 666421 h 1819972"/>
                <a:gd name="connsiteX413" fmla="*/ 781438 w 903220"/>
                <a:gd name="connsiteY413" fmla="*/ 673187 h 1819972"/>
                <a:gd name="connsiteX414" fmla="*/ 778055 w 903220"/>
                <a:gd name="connsiteY414" fmla="*/ 676570 h 1819972"/>
                <a:gd name="connsiteX415" fmla="*/ 781438 w 903220"/>
                <a:gd name="connsiteY415" fmla="*/ 673187 h 1819972"/>
                <a:gd name="connsiteX416" fmla="*/ 781438 w 903220"/>
                <a:gd name="connsiteY416" fmla="*/ 669804 h 1819972"/>
                <a:gd name="connsiteX417" fmla="*/ 774672 w 903220"/>
                <a:gd name="connsiteY417" fmla="*/ 659655 h 1819972"/>
                <a:gd name="connsiteX418" fmla="*/ 757758 w 903220"/>
                <a:gd name="connsiteY418" fmla="*/ 646124 h 1819972"/>
                <a:gd name="connsiteX419" fmla="*/ 693484 w 903220"/>
                <a:gd name="connsiteY419" fmla="*/ 585233 h 1819972"/>
                <a:gd name="connsiteX420" fmla="*/ 764524 w 903220"/>
                <a:gd name="connsiteY420" fmla="*/ 639358 h 1819972"/>
                <a:gd name="connsiteX421" fmla="*/ 794969 w 903220"/>
                <a:gd name="connsiteY421" fmla="*/ 274011 h 1819972"/>
                <a:gd name="connsiteX422" fmla="*/ 794969 w 903220"/>
                <a:gd name="connsiteY422" fmla="*/ 274011 h 1819972"/>
                <a:gd name="connsiteX423" fmla="*/ 794969 w 903220"/>
                <a:gd name="connsiteY423" fmla="*/ 280776 h 1819972"/>
                <a:gd name="connsiteX424" fmla="*/ 794969 w 903220"/>
                <a:gd name="connsiteY424" fmla="*/ 274011 h 1819972"/>
                <a:gd name="connsiteX425" fmla="*/ 794969 w 903220"/>
                <a:gd name="connsiteY425" fmla="*/ 274011 h 1819972"/>
                <a:gd name="connsiteX426" fmla="*/ 784821 w 903220"/>
                <a:gd name="connsiteY426" fmla="*/ 253714 h 1819972"/>
                <a:gd name="connsiteX427" fmla="*/ 788204 w 903220"/>
                <a:gd name="connsiteY427" fmla="*/ 260479 h 1819972"/>
                <a:gd name="connsiteX428" fmla="*/ 784821 w 903220"/>
                <a:gd name="connsiteY428" fmla="*/ 253714 h 1819972"/>
                <a:gd name="connsiteX429" fmla="*/ 784821 w 903220"/>
                <a:gd name="connsiteY429" fmla="*/ 253714 h 1819972"/>
                <a:gd name="connsiteX430" fmla="*/ 784821 w 903220"/>
                <a:gd name="connsiteY430" fmla="*/ 253714 h 1819972"/>
                <a:gd name="connsiteX431" fmla="*/ 767907 w 903220"/>
                <a:gd name="connsiteY431" fmla="*/ 236799 h 1819972"/>
                <a:gd name="connsiteX432" fmla="*/ 771289 w 903220"/>
                <a:gd name="connsiteY432" fmla="*/ 243565 h 1819972"/>
                <a:gd name="connsiteX433" fmla="*/ 767907 w 903220"/>
                <a:gd name="connsiteY433" fmla="*/ 236799 h 1819972"/>
                <a:gd name="connsiteX434" fmla="*/ 767907 w 903220"/>
                <a:gd name="connsiteY434" fmla="*/ 236799 h 1819972"/>
                <a:gd name="connsiteX435" fmla="*/ 767907 w 903220"/>
                <a:gd name="connsiteY435" fmla="*/ 236799 h 1819972"/>
                <a:gd name="connsiteX436" fmla="*/ 747609 w 903220"/>
                <a:gd name="connsiteY436" fmla="*/ 219885 h 1819972"/>
                <a:gd name="connsiteX437" fmla="*/ 754375 w 903220"/>
                <a:gd name="connsiteY437" fmla="*/ 230034 h 1819972"/>
                <a:gd name="connsiteX438" fmla="*/ 747609 w 903220"/>
                <a:gd name="connsiteY438" fmla="*/ 219885 h 1819972"/>
                <a:gd name="connsiteX439" fmla="*/ 744227 w 903220"/>
                <a:gd name="connsiteY439" fmla="*/ 216502 h 1819972"/>
                <a:gd name="connsiteX440" fmla="*/ 747609 w 903220"/>
                <a:gd name="connsiteY440" fmla="*/ 219885 h 1819972"/>
                <a:gd name="connsiteX441" fmla="*/ 720547 w 903220"/>
                <a:gd name="connsiteY441" fmla="*/ 196205 h 1819972"/>
                <a:gd name="connsiteX442" fmla="*/ 730695 w 903220"/>
                <a:gd name="connsiteY442" fmla="*/ 206354 h 1819972"/>
                <a:gd name="connsiteX443" fmla="*/ 720547 w 903220"/>
                <a:gd name="connsiteY443" fmla="*/ 196205 h 1819972"/>
                <a:gd name="connsiteX444" fmla="*/ 713781 w 903220"/>
                <a:gd name="connsiteY444" fmla="*/ 192822 h 1819972"/>
                <a:gd name="connsiteX445" fmla="*/ 720547 w 903220"/>
                <a:gd name="connsiteY445" fmla="*/ 196205 h 1819972"/>
                <a:gd name="connsiteX446" fmla="*/ 676570 w 903220"/>
                <a:gd name="connsiteY446" fmla="*/ 155611 h 1819972"/>
                <a:gd name="connsiteX447" fmla="*/ 676570 w 903220"/>
                <a:gd name="connsiteY447" fmla="*/ 155611 h 1819972"/>
                <a:gd name="connsiteX448" fmla="*/ 676570 w 903220"/>
                <a:gd name="connsiteY448" fmla="*/ 155611 h 1819972"/>
                <a:gd name="connsiteX449" fmla="*/ 679952 w 903220"/>
                <a:gd name="connsiteY449" fmla="*/ 158994 h 1819972"/>
                <a:gd name="connsiteX450" fmla="*/ 683335 w 903220"/>
                <a:gd name="connsiteY450" fmla="*/ 162377 h 1819972"/>
                <a:gd name="connsiteX451" fmla="*/ 690101 w 903220"/>
                <a:gd name="connsiteY451" fmla="*/ 169142 h 1819972"/>
                <a:gd name="connsiteX452" fmla="*/ 696867 w 903220"/>
                <a:gd name="connsiteY452" fmla="*/ 175908 h 1819972"/>
                <a:gd name="connsiteX453" fmla="*/ 690101 w 903220"/>
                <a:gd name="connsiteY453" fmla="*/ 169142 h 1819972"/>
                <a:gd name="connsiteX454" fmla="*/ 683335 w 903220"/>
                <a:gd name="connsiteY454" fmla="*/ 162377 h 1819972"/>
                <a:gd name="connsiteX455" fmla="*/ 676570 w 903220"/>
                <a:gd name="connsiteY455" fmla="*/ 155611 h 1819972"/>
                <a:gd name="connsiteX456" fmla="*/ 676570 w 903220"/>
                <a:gd name="connsiteY456" fmla="*/ 155611 h 1819972"/>
                <a:gd name="connsiteX457" fmla="*/ 676570 w 903220"/>
                <a:gd name="connsiteY457" fmla="*/ 155611 h 1819972"/>
                <a:gd name="connsiteX458" fmla="*/ 676570 w 903220"/>
                <a:gd name="connsiteY458" fmla="*/ 155611 h 1819972"/>
                <a:gd name="connsiteX459" fmla="*/ 676570 w 903220"/>
                <a:gd name="connsiteY459" fmla="*/ 155611 h 1819972"/>
                <a:gd name="connsiteX460" fmla="*/ 676570 w 903220"/>
                <a:gd name="connsiteY460" fmla="*/ 155611 h 1819972"/>
                <a:gd name="connsiteX461" fmla="*/ 676570 w 903220"/>
                <a:gd name="connsiteY461" fmla="*/ 155611 h 1819972"/>
                <a:gd name="connsiteX462" fmla="*/ 676570 w 903220"/>
                <a:gd name="connsiteY462" fmla="*/ 155611 h 1819972"/>
                <a:gd name="connsiteX463" fmla="*/ 676570 w 903220"/>
                <a:gd name="connsiteY463" fmla="*/ 155611 h 1819972"/>
                <a:gd name="connsiteX464" fmla="*/ 676570 w 903220"/>
                <a:gd name="connsiteY464" fmla="*/ 155611 h 1819972"/>
                <a:gd name="connsiteX465" fmla="*/ 649507 w 903220"/>
                <a:gd name="connsiteY465" fmla="*/ 118400 h 1819972"/>
                <a:gd name="connsiteX466" fmla="*/ 649507 w 903220"/>
                <a:gd name="connsiteY466" fmla="*/ 118400 h 1819972"/>
                <a:gd name="connsiteX467" fmla="*/ 652890 w 903220"/>
                <a:gd name="connsiteY467" fmla="*/ 121782 h 1819972"/>
                <a:gd name="connsiteX468" fmla="*/ 652890 w 903220"/>
                <a:gd name="connsiteY468" fmla="*/ 125165 h 1819972"/>
                <a:gd name="connsiteX469" fmla="*/ 652890 w 903220"/>
                <a:gd name="connsiteY469" fmla="*/ 121782 h 1819972"/>
                <a:gd name="connsiteX470" fmla="*/ 649507 w 903220"/>
                <a:gd name="connsiteY470" fmla="*/ 118400 h 1819972"/>
                <a:gd name="connsiteX471" fmla="*/ 649507 w 903220"/>
                <a:gd name="connsiteY471" fmla="*/ 118400 h 1819972"/>
                <a:gd name="connsiteX472" fmla="*/ 625827 w 903220"/>
                <a:gd name="connsiteY472" fmla="*/ 104868 h 1819972"/>
                <a:gd name="connsiteX473" fmla="*/ 635976 w 903220"/>
                <a:gd name="connsiteY473" fmla="*/ 111634 h 1819972"/>
                <a:gd name="connsiteX474" fmla="*/ 625827 w 903220"/>
                <a:gd name="connsiteY474" fmla="*/ 104868 h 1819972"/>
                <a:gd name="connsiteX475" fmla="*/ 622444 w 903220"/>
                <a:gd name="connsiteY475" fmla="*/ 101485 h 1819972"/>
                <a:gd name="connsiteX476" fmla="*/ 625827 w 903220"/>
                <a:gd name="connsiteY476" fmla="*/ 104868 h 1819972"/>
                <a:gd name="connsiteX477" fmla="*/ 588616 w 903220"/>
                <a:gd name="connsiteY477" fmla="*/ 91337 h 1819972"/>
                <a:gd name="connsiteX478" fmla="*/ 602147 w 903220"/>
                <a:gd name="connsiteY478" fmla="*/ 94720 h 1819972"/>
                <a:gd name="connsiteX479" fmla="*/ 588616 w 903220"/>
                <a:gd name="connsiteY479" fmla="*/ 91337 h 1819972"/>
                <a:gd name="connsiteX480" fmla="*/ 581850 w 903220"/>
                <a:gd name="connsiteY480" fmla="*/ 87954 h 1819972"/>
                <a:gd name="connsiteX481" fmla="*/ 588616 w 903220"/>
                <a:gd name="connsiteY481" fmla="*/ 91337 h 1819972"/>
                <a:gd name="connsiteX482" fmla="*/ 551404 w 903220"/>
                <a:gd name="connsiteY482" fmla="*/ 67657 h 1819972"/>
                <a:gd name="connsiteX483" fmla="*/ 564936 w 903220"/>
                <a:gd name="connsiteY483" fmla="*/ 77805 h 1819972"/>
                <a:gd name="connsiteX484" fmla="*/ 551404 w 903220"/>
                <a:gd name="connsiteY484" fmla="*/ 67657 h 1819972"/>
                <a:gd name="connsiteX485" fmla="*/ 541256 w 903220"/>
                <a:gd name="connsiteY485" fmla="*/ 64274 h 1819972"/>
                <a:gd name="connsiteX486" fmla="*/ 551404 w 903220"/>
                <a:gd name="connsiteY486" fmla="*/ 67657 h 1819972"/>
                <a:gd name="connsiteX487" fmla="*/ 507427 w 903220"/>
                <a:gd name="connsiteY487" fmla="*/ 47360 h 1819972"/>
                <a:gd name="connsiteX488" fmla="*/ 524341 w 903220"/>
                <a:gd name="connsiteY488" fmla="*/ 54126 h 1819972"/>
                <a:gd name="connsiteX489" fmla="*/ 507427 w 903220"/>
                <a:gd name="connsiteY489" fmla="*/ 47360 h 1819972"/>
                <a:gd name="connsiteX490" fmla="*/ 500662 w 903220"/>
                <a:gd name="connsiteY490" fmla="*/ 43977 h 1819972"/>
                <a:gd name="connsiteX491" fmla="*/ 507427 w 903220"/>
                <a:gd name="connsiteY491" fmla="*/ 47360 h 1819972"/>
                <a:gd name="connsiteX492" fmla="*/ 466833 w 903220"/>
                <a:gd name="connsiteY492" fmla="*/ 30446 h 1819972"/>
                <a:gd name="connsiteX493" fmla="*/ 476982 w 903220"/>
                <a:gd name="connsiteY493" fmla="*/ 33828 h 1819972"/>
                <a:gd name="connsiteX494" fmla="*/ 466833 w 903220"/>
                <a:gd name="connsiteY494" fmla="*/ 30446 h 1819972"/>
                <a:gd name="connsiteX495" fmla="*/ 460067 w 903220"/>
                <a:gd name="connsiteY495" fmla="*/ 27063 h 1819972"/>
                <a:gd name="connsiteX496" fmla="*/ 466833 w 903220"/>
                <a:gd name="connsiteY496" fmla="*/ 30446 h 1819972"/>
                <a:gd name="connsiteX497" fmla="*/ 439770 w 903220"/>
                <a:gd name="connsiteY497" fmla="*/ 27063 h 1819972"/>
                <a:gd name="connsiteX498" fmla="*/ 436387 w 903220"/>
                <a:gd name="connsiteY498" fmla="*/ 23680 h 1819972"/>
                <a:gd name="connsiteX499" fmla="*/ 433005 w 903220"/>
                <a:gd name="connsiteY499" fmla="*/ 23680 h 1819972"/>
                <a:gd name="connsiteX500" fmla="*/ 429622 w 903220"/>
                <a:gd name="connsiteY500" fmla="*/ 20297 h 1819972"/>
                <a:gd name="connsiteX501" fmla="*/ 429622 w 903220"/>
                <a:gd name="connsiteY501" fmla="*/ 20297 h 1819972"/>
                <a:gd name="connsiteX502" fmla="*/ 416090 w 903220"/>
                <a:gd name="connsiteY502" fmla="*/ 13531 h 1819972"/>
                <a:gd name="connsiteX503" fmla="*/ 412708 w 903220"/>
                <a:gd name="connsiteY503" fmla="*/ 13531 h 1819972"/>
                <a:gd name="connsiteX504" fmla="*/ 409325 w 903220"/>
                <a:gd name="connsiteY504" fmla="*/ 13531 h 1819972"/>
                <a:gd name="connsiteX505" fmla="*/ 409325 w 903220"/>
                <a:gd name="connsiteY505" fmla="*/ 13531 h 1819972"/>
                <a:gd name="connsiteX506" fmla="*/ 409325 w 903220"/>
                <a:gd name="connsiteY506" fmla="*/ 13531 h 1819972"/>
                <a:gd name="connsiteX507" fmla="*/ 416090 w 903220"/>
                <a:gd name="connsiteY507" fmla="*/ 16914 h 1819972"/>
                <a:gd name="connsiteX508" fmla="*/ 409325 w 903220"/>
                <a:gd name="connsiteY508" fmla="*/ 13531 h 1819972"/>
                <a:gd name="connsiteX509" fmla="*/ 409325 w 903220"/>
                <a:gd name="connsiteY509" fmla="*/ 13531 h 1819972"/>
                <a:gd name="connsiteX510" fmla="*/ 409325 w 903220"/>
                <a:gd name="connsiteY510" fmla="*/ 13531 h 1819972"/>
                <a:gd name="connsiteX511" fmla="*/ 412708 w 903220"/>
                <a:gd name="connsiteY511" fmla="*/ 13531 h 1819972"/>
                <a:gd name="connsiteX512" fmla="*/ 416090 w 903220"/>
                <a:gd name="connsiteY512" fmla="*/ 13531 h 1819972"/>
                <a:gd name="connsiteX513" fmla="*/ 429622 w 903220"/>
                <a:gd name="connsiteY513" fmla="*/ 20297 h 1819972"/>
                <a:gd name="connsiteX514" fmla="*/ 426239 w 903220"/>
                <a:gd name="connsiteY514" fmla="*/ 16914 h 1819972"/>
                <a:gd name="connsiteX515" fmla="*/ 429622 w 903220"/>
                <a:gd name="connsiteY515" fmla="*/ 20297 h 1819972"/>
                <a:gd name="connsiteX516" fmla="*/ 433005 w 903220"/>
                <a:gd name="connsiteY516" fmla="*/ 23680 h 1819972"/>
                <a:gd name="connsiteX517" fmla="*/ 439770 w 903220"/>
                <a:gd name="connsiteY517" fmla="*/ 27063 h 1819972"/>
                <a:gd name="connsiteX518" fmla="*/ 453302 w 903220"/>
                <a:gd name="connsiteY518" fmla="*/ 33828 h 1819972"/>
                <a:gd name="connsiteX519" fmla="*/ 510810 w 903220"/>
                <a:gd name="connsiteY519" fmla="*/ 60891 h 1819972"/>
                <a:gd name="connsiteX520" fmla="*/ 619061 w 903220"/>
                <a:gd name="connsiteY520" fmla="*/ 125165 h 1819972"/>
                <a:gd name="connsiteX521" fmla="*/ 632593 w 903220"/>
                <a:gd name="connsiteY521" fmla="*/ 135314 h 1819972"/>
                <a:gd name="connsiteX522" fmla="*/ 659655 w 903220"/>
                <a:gd name="connsiteY522" fmla="*/ 118400 h 1819972"/>
                <a:gd name="connsiteX523" fmla="*/ 632593 w 903220"/>
                <a:gd name="connsiteY523" fmla="*/ 135314 h 1819972"/>
                <a:gd name="connsiteX524" fmla="*/ 710398 w 903220"/>
                <a:gd name="connsiteY524" fmla="*/ 209737 h 1819972"/>
                <a:gd name="connsiteX525" fmla="*/ 771289 w 903220"/>
                <a:gd name="connsiteY525" fmla="*/ 321371 h 1819972"/>
                <a:gd name="connsiteX526" fmla="*/ 774672 w 903220"/>
                <a:gd name="connsiteY526" fmla="*/ 385645 h 1819972"/>
                <a:gd name="connsiteX527" fmla="*/ 750992 w 903220"/>
                <a:gd name="connsiteY527" fmla="*/ 443153 h 1819972"/>
                <a:gd name="connsiteX528" fmla="*/ 676570 w 903220"/>
                <a:gd name="connsiteY528" fmla="*/ 534490 h 1819972"/>
                <a:gd name="connsiteX529" fmla="*/ 707015 w 903220"/>
                <a:gd name="connsiteY529" fmla="*/ 527724 h 1819972"/>
                <a:gd name="connsiteX530" fmla="*/ 734078 w 903220"/>
                <a:gd name="connsiteY530" fmla="*/ 510810 h 1819972"/>
                <a:gd name="connsiteX531" fmla="*/ 707015 w 903220"/>
                <a:gd name="connsiteY531" fmla="*/ 527724 h 1819972"/>
                <a:gd name="connsiteX532" fmla="*/ 679952 w 903220"/>
                <a:gd name="connsiteY532" fmla="*/ 537873 h 1819972"/>
                <a:gd name="connsiteX533" fmla="*/ 676570 w 903220"/>
                <a:gd name="connsiteY533" fmla="*/ 544639 h 1819972"/>
                <a:gd name="connsiteX534" fmla="*/ 679952 w 903220"/>
                <a:gd name="connsiteY534" fmla="*/ 537873 h 1819972"/>
                <a:gd name="connsiteX535" fmla="*/ 679952 w 903220"/>
                <a:gd name="connsiteY535" fmla="*/ 537873 h 1819972"/>
                <a:gd name="connsiteX536" fmla="*/ 615679 w 903220"/>
                <a:gd name="connsiteY536" fmla="*/ 544639 h 1819972"/>
                <a:gd name="connsiteX537" fmla="*/ 588616 w 903220"/>
                <a:gd name="connsiteY537" fmla="*/ 558170 h 1819972"/>
                <a:gd name="connsiteX538" fmla="*/ 571701 w 903220"/>
                <a:gd name="connsiteY538" fmla="*/ 585233 h 1819972"/>
                <a:gd name="connsiteX539" fmla="*/ 588616 w 903220"/>
                <a:gd name="connsiteY539" fmla="*/ 558170 h 1819972"/>
                <a:gd name="connsiteX540" fmla="*/ 615679 w 903220"/>
                <a:gd name="connsiteY540" fmla="*/ 544639 h 1819972"/>
                <a:gd name="connsiteX541" fmla="*/ 679952 w 903220"/>
                <a:gd name="connsiteY541" fmla="*/ 537873 h 1819972"/>
                <a:gd name="connsiteX542" fmla="*/ 679952 w 903220"/>
                <a:gd name="connsiteY542" fmla="*/ 537873 h 1819972"/>
                <a:gd name="connsiteX543" fmla="*/ 754375 w 903220"/>
                <a:gd name="connsiteY543" fmla="*/ 443153 h 1819972"/>
                <a:gd name="connsiteX544" fmla="*/ 778055 w 903220"/>
                <a:gd name="connsiteY544" fmla="*/ 385645 h 1819972"/>
                <a:gd name="connsiteX545" fmla="*/ 774672 w 903220"/>
                <a:gd name="connsiteY545" fmla="*/ 321371 h 1819972"/>
                <a:gd name="connsiteX546" fmla="*/ 713781 w 903220"/>
                <a:gd name="connsiteY546" fmla="*/ 209737 h 1819972"/>
                <a:gd name="connsiteX547" fmla="*/ 635976 w 903220"/>
                <a:gd name="connsiteY547" fmla="*/ 135314 h 1819972"/>
                <a:gd name="connsiteX548" fmla="*/ 578467 w 903220"/>
                <a:gd name="connsiteY548" fmla="*/ 192822 h 1819972"/>
                <a:gd name="connsiteX549" fmla="*/ 517576 w 903220"/>
                <a:gd name="connsiteY549" fmla="*/ 290925 h 1819972"/>
                <a:gd name="connsiteX550" fmla="*/ 500662 w 903220"/>
                <a:gd name="connsiteY550" fmla="*/ 317988 h 1819972"/>
                <a:gd name="connsiteX551" fmla="*/ 480365 w 903220"/>
                <a:gd name="connsiteY551" fmla="*/ 355199 h 1819972"/>
                <a:gd name="connsiteX552" fmla="*/ 470216 w 903220"/>
                <a:gd name="connsiteY552" fmla="*/ 372113 h 1819972"/>
                <a:gd name="connsiteX553" fmla="*/ 463450 w 903220"/>
                <a:gd name="connsiteY553" fmla="*/ 382262 h 1819972"/>
                <a:gd name="connsiteX554" fmla="*/ 463450 w 903220"/>
                <a:gd name="connsiteY554" fmla="*/ 385645 h 1819972"/>
                <a:gd name="connsiteX555" fmla="*/ 463450 w 903220"/>
                <a:gd name="connsiteY555" fmla="*/ 385645 h 1819972"/>
                <a:gd name="connsiteX556" fmla="*/ 463450 w 903220"/>
                <a:gd name="connsiteY556" fmla="*/ 385645 h 1819972"/>
                <a:gd name="connsiteX557" fmla="*/ 463450 w 903220"/>
                <a:gd name="connsiteY557" fmla="*/ 385645 h 1819972"/>
                <a:gd name="connsiteX558" fmla="*/ 463450 w 903220"/>
                <a:gd name="connsiteY558" fmla="*/ 378879 h 1819972"/>
                <a:gd name="connsiteX559" fmla="*/ 463450 w 903220"/>
                <a:gd name="connsiteY559" fmla="*/ 385645 h 1819972"/>
                <a:gd name="connsiteX560" fmla="*/ 463450 w 903220"/>
                <a:gd name="connsiteY560" fmla="*/ 385645 h 1819972"/>
                <a:gd name="connsiteX561" fmla="*/ 463450 w 903220"/>
                <a:gd name="connsiteY561" fmla="*/ 385645 h 1819972"/>
                <a:gd name="connsiteX562" fmla="*/ 463450 w 903220"/>
                <a:gd name="connsiteY562" fmla="*/ 385645 h 1819972"/>
                <a:gd name="connsiteX563" fmla="*/ 463450 w 903220"/>
                <a:gd name="connsiteY563" fmla="*/ 382262 h 1819972"/>
                <a:gd name="connsiteX564" fmla="*/ 470216 w 903220"/>
                <a:gd name="connsiteY564" fmla="*/ 372113 h 1819972"/>
                <a:gd name="connsiteX565" fmla="*/ 480365 w 903220"/>
                <a:gd name="connsiteY565" fmla="*/ 355199 h 1819972"/>
                <a:gd name="connsiteX566" fmla="*/ 500662 w 903220"/>
                <a:gd name="connsiteY566" fmla="*/ 317988 h 1819972"/>
                <a:gd name="connsiteX567" fmla="*/ 500662 w 903220"/>
                <a:gd name="connsiteY567" fmla="*/ 317988 h 1819972"/>
                <a:gd name="connsiteX568" fmla="*/ 500662 w 903220"/>
                <a:gd name="connsiteY568" fmla="*/ 317988 h 1819972"/>
                <a:gd name="connsiteX569" fmla="*/ 517576 w 903220"/>
                <a:gd name="connsiteY569" fmla="*/ 290925 h 1819972"/>
                <a:gd name="connsiteX570" fmla="*/ 578467 w 903220"/>
                <a:gd name="connsiteY570" fmla="*/ 192822 h 1819972"/>
                <a:gd name="connsiteX571" fmla="*/ 635976 w 903220"/>
                <a:gd name="connsiteY571" fmla="*/ 135314 h 1819972"/>
                <a:gd name="connsiteX572" fmla="*/ 622444 w 903220"/>
                <a:gd name="connsiteY572" fmla="*/ 125165 h 1819972"/>
                <a:gd name="connsiteX573" fmla="*/ 514193 w 903220"/>
                <a:gd name="connsiteY573" fmla="*/ 60891 h 1819972"/>
                <a:gd name="connsiteX574" fmla="*/ 456684 w 903220"/>
                <a:gd name="connsiteY574" fmla="*/ 33828 h 1819972"/>
                <a:gd name="connsiteX575" fmla="*/ 439770 w 903220"/>
                <a:gd name="connsiteY575" fmla="*/ 27063 h 1819972"/>
                <a:gd name="connsiteX576" fmla="*/ 656273 w 903220"/>
                <a:gd name="connsiteY576" fmla="*/ 131931 h 1819972"/>
                <a:gd name="connsiteX577" fmla="*/ 656273 w 903220"/>
                <a:gd name="connsiteY577" fmla="*/ 131931 h 1819972"/>
                <a:gd name="connsiteX578" fmla="*/ 656273 w 903220"/>
                <a:gd name="connsiteY578" fmla="*/ 131931 h 1819972"/>
                <a:gd name="connsiteX579" fmla="*/ 656273 w 903220"/>
                <a:gd name="connsiteY579" fmla="*/ 131931 h 1819972"/>
                <a:gd name="connsiteX580" fmla="*/ 656273 w 903220"/>
                <a:gd name="connsiteY580" fmla="*/ 131931 h 1819972"/>
                <a:gd name="connsiteX581" fmla="*/ 656273 w 903220"/>
                <a:gd name="connsiteY581" fmla="*/ 131931 h 1819972"/>
                <a:gd name="connsiteX582" fmla="*/ 656273 w 903220"/>
                <a:gd name="connsiteY582" fmla="*/ 131931 h 1819972"/>
                <a:gd name="connsiteX583" fmla="*/ 490513 w 903220"/>
                <a:gd name="connsiteY583" fmla="*/ 527724 h 1819972"/>
                <a:gd name="connsiteX584" fmla="*/ 480365 w 903220"/>
                <a:gd name="connsiteY584" fmla="*/ 527724 h 1819972"/>
                <a:gd name="connsiteX585" fmla="*/ 487130 w 903220"/>
                <a:gd name="connsiteY585" fmla="*/ 520959 h 1819972"/>
                <a:gd name="connsiteX586" fmla="*/ 527724 w 903220"/>
                <a:gd name="connsiteY586" fmla="*/ 487130 h 1819972"/>
                <a:gd name="connsiteX587" fmla="*/ 548022 w 903220"/>
                <a:gd name="connsiteY587" fmla="*/ 476982 h 1819972"/>
                <a:gd name="connsiteX588" fmla="*/ 537873 w 903220"/>
                <a:gd name="connsiteY588" fmla="*/ 480364 h 1819972"/>
                <a:gd name="connsiteX589" fmla="*/ 500662 w 903220"/>
                <a:gd name="connsiteY589" fmla="*/ 490513 h 1819972"/>
                <a:gd name="connsiteX590" fmla="*/ 487130 w 903220"/>
                <a:gd name="connsiteY590" fmla="*/ 490513 h 1819972"/>
                <a:gd name="connsiteX591" fmla="*/ 497279 w 903220"/>
                <a:gd name="connsiteY591" fmla="*/ 483747 h 1819972"/>
                <a:gd name="connsiteX592" fmla="*/ 527724 w 903220"/>
                <a:gd name="connsiteY592" fmla="*/ 463450 h 1819972"/>
                <a:gd name="connsiteX593" fmla="*/ 551404 w 903220"/>
                <a:gd name="connsiteY593" fmla="*/ 439770 h 1819972"/>
                <a:gd name="connsiteX594" fmla="*/ 510810 w 903220"/>
                <a:gd name="connsiteY594" fmla="*/ 422856 h 1819972"/>
                <a:gd name="connsiteX595" fmla="*/ 463450 w 903220"/>
                <a:gd name="connsiteY595" fmla="*/ 412707 h 1819972"/>
                <a:gd name="connsiteX596" fmla="*/ 460067 w 903220"/>
                <a:gd name="connsiteY596" fmla="*/ 412707 h 1819972"/>
                <a:gd name="connsiteX597" fmla="*/ 460067 w 903220"/>
                <a:gd name="connsiteY597" fmla="*/ 409325 h 1819972"/>
                <a:gd name="connsiteX598" fmla="*/ 483747 w 903220"/>
                <a:gd name="connsiteY598" fmla="*/ 389028 h 1819972"/>
                <a:gd name="connsiteX599" fmla="*/ 514193 w 903220"/>
                <a:gd name="connsiteY599" fmla="*/ 385645 h 1819972"/>
                <a:gd name="connsiteX600" fmla="*/ 571701 w 903220"/>
                <a:gd name="connsiteY600" fmla="*/ 395793 h 1819972"/>
                <a:gd name="connsiteX601" fmla="*/ 629210 w 903220"/>
                <a:gd name="connsiteY601" fmla="*/ 409325 h 1819972"/>
                <a:gd name="connsiteX602" fmla="*/ 659655 w 903220"/>
                <a:gd name="connsiteY602" fmla="*/ 416090 h 1819972"/>
                <a:gd name="connsiteX603" fmla="*/ 690101 w 903220"/>
                <a:gd name="connsiteY603" fmla="*/ 416090 h 1819972"/>
                <a:gd name="connsiteX604" fmla="*/ 659655 w 903220"/>
                <a:gd name="connsiteY604" fmla="*/ 416090 h 1819972"/>
                <a:gd name="connsiteX605" fmla="*/ 629210 w 903220"/>
                <a:gd name="connsiteY605" fmla="*/ 409325 h 1819972"/>
                <a:gd name="connsiteX606" fmla="*/ 571701 w 903220"/>
                <a:gd name="connsiteY606" fmla="*/ 395793 h 1819972"/>
                <a:gd name="connsiteX607" fmla="*/ 514193 w 903220"/>
                <a:gd name="connsiteY607" fmla="*/ 385645 h 1819972"/>
                <a:gd name="connsiteX608" fmla="*/ 487130 w 903220"/>
                <a:gd name="connsiteY608" fmla="*/ 389028 h 1819972"/>
                <a:gd name="connsiteX609" fmla="*/ 466833 w 903220"/>
                <a:gd name="connsiteY609" fmla="*/ 405942 h 1819972"/>
                <a:gd name="connsiteX610" fmla="*/ 510810 w 903220"/>
                <a:gd name="connsiteY610" fmla="*/ 416090 h 1819972"/>
                <a:gd name="connsiteX611" fmla="*/ 534490 w 903220"/>
                <a:gd name="connsiteY611" fmla="*/ 422856 h 1819972"/>
                <a:gd name="connsiteX612" fmla="*/ 554787 w 903220"/>
                <a:gd name="connsiteY612" fmla="*/ 436387 h 1819972"/>
                <a:gd name="connsiteX613" fmla="*/ 554787 w 903220"/>
                <a:gd name="connsiteY613" fmla="*/ 436387 h 1819972"/>
                <a:gd name="connsiteX614" fmla="*/ 554787 w 903220"/>
                <a:gd name="connsiteY614" fmla="*/ 436387 h 1819972"/>
                <a:gd name="connsiteX615" fmla="*/ 541256 w 903220"/>
                <a:gd name="connsiteY615" fmla="*/ 453302 h 1819972"/>
                <a:gd name="connsiteX616" fmla="*/ 527724 w 903220"/>
                <a:gd name="connsiteY616" fmla="*/ 463450 h 1819972"/>
                <a:gd name="connsiteX617" fmla="*/ 510810 w 903220"/>
                <a:gd name="connsiteY617" fmla="*/ 473599 h 1819972"/>
                <a:gd name="connsiteX618" fmla="*/ 531107 w 903220"/>
                <a:gd name="connsiteY618" fmla="*/ 466833 h 1819972"/>
                <a:gd name="connsiteX619" fmla="*/ 568319 w 903220"/>
                <a:gd name="connsiteY619" fmla="*/ 456684 h 1819972"/>
                <a:gd name="connsiteX620" fmla="*/ 588616 w 903220"/>
                <a:gd name="connsiteY620" fmla="*/ 453302 h 1819972"/>
                <a:gd name="connsiteX621" fmla="*/ 571701 w 903220"/>
                <a:gd name="connsiteY621" fmla="*/ 463450 h 1819972"/>
                <a:gd name="connsiteX622" fmla="*/ 524341 w 903220"/>
                <a:gd name="connsiteY622" fmla="*/ 487130 h 1819972"/>
                <a:gd name="connsiteX623" fmla="*/ 493896 w 903220"/>
                <a:gd name="connsiteY623" fmla="*/ 510810 h 1819972"/>
                <a:gd name="connsiteX624" fmla="*/ 517576 w 903220"/>
                <a:gd name="connsiteY624" fmla="*/ 507427 h 1819972"/>
                <a:gd name="connsiteX625" fmla="*/ 646124 w 903220"/>
                <a:gd name="connsiteY625" fmla="*/ 480364 h 1819972"/>
                <a:gd name="connsiteX626" fmla="*/ 646124 w 903220"/>
                <a:gd name="connsiteY626" fmla="*/ 483747 h 1819972"/>
                <a:gd name="connsiteX627" fmla="*/ 520959 w 903220"/>
                <a:gd name="connsiteY627" fmla="*/ 514193 h 1819972"/>
                <a:gd name="connsiteX628" fmla="*/ 500662 w 903220"/>
                <a:gd name="connsiteY628" fmla="*/ 517576 h 1819972"/>
                <a:gd name="connsiteX629" fmla="*/ 470216 w 903220"/>
                <a:gd name="connsiteY629" fmla="*/ 524341 h 1819972"/>
                <a:gd name="connsiteX630" fmla="*/ 493896 w 903220"/>
                <a:gd name="connsiteY630" fmla="*/ 517576 h 1819972"/>
                <a:gd name="connsiteX631" fmla="*/ 490513 w 903220"/>
                <a:gd name="connsiteY631" fmla="*/ 527724 h 1819972"/>
                <a:gd name="connsiteX632" fmla="*/ 500662 w 903220"/>
                <a:gd name="connsiteY632" fmla="*/ 361965 h 1819972"/>
                <a:gd name="connsiteX633" fmla="*/ 514193 w 903220"/>
                <a:gd name="connsiteY633" fmla="*/ 341668 h 1819972"/>
                <a:gd name="connsiteX634" fmla="*/ 585233 w 903220"/>
                <a:gd name="connsiteY634" fmla="*/ 274011 h 1819972"/>
                <a:gd name="connsiteX635" fmla="*/ 520959 w 903220"/>
                <a:gd name="connsiteY635" fmla="*/ 345051 h 1819972"/>
                <a:gd name="connsiteX636" fmla="*/ 504044 w 903220"/>
                <a:gd name="connsiteY636" fmla="*/ 361965 h 1819972"/>
                <a:gd name="connsiteX637" fmla="*/ 490513 w 903220"/>
                <a:gd name="connsiteY637" fmla="*/ 382262 h 1819972"/>
                <a:gd name="connsiteX638" fmla="*/ 500662 w 903220"/>
                <a:gd name="connsiteY638" fmla="*/ 361965 h 1819972"/>
                <a:gd name="connsiteX639" fmla="*/ 493896 w 903220"/>
                <a:gd name="connsiteY639" fmla="*/ 355199 h 1819972"/>
                <a:gd name="connsiteX640" fmla="*/ 497279 w 903220"/>
                <a:gd name="connsiteY640" fmla="*/ 348433 h 1819972"/>
                <a:gd name="connsiteX641" fmla="*/ 504044 w 903220"/>
                <a:gd name="connsiteY641" fmla="*/ 338285 h 1819972"/>
                <a:gd name="connsiteX642" fmla="*/ 497279 w 903220"/>
                <a:gd name="connsiteY642" fmla="*/ 348433 h 1819972"/>
                <a:gd name="connsiteX643" fmla="*/ 493896 w 903220"/>
                <a:gd name="connsiteY643" fmla="*/ 355199 h 1819972"/>
                <a:gd name="connsiteX644" fmla="*/ 517576 w 903220"/>
                <a:gd name="connsiteY644" fmla="*/ 321371 h 1819972"/>
                <a:gd name="connsiteX645" fmla="*/ 517576 w 903220"/>
                <a:gd name="connsiteY645" fmla="*/ 321371 h 1819972"/>
                <a:gd name="connsiteX646" fmla="*/ 517576 w 903220"/>
                <a:gd name="connsiteY646" fmla="*/ 321371 h 1819972"/>
                <a:gd name="connsiteX647" fmla="*/ 517576 w 903220"/>
                <a:gd name="connsiteY647" fmla="*/ 314605 h 1819972"/>
                <a:gd name="connsiteX648" fmla="*/ 524341 w 903220"/>
                <a:gd name="connsiteY648" fmla="*/ 304456 h 1819972"/>
                <a:gd name="connsiteX649" fmla="*/ 517576 w 903220"/>
                <a:gd name="connsiteY649" fmla="*/ 314605 h 1819972"/>
                <a:gd name="connsiteX650" fmla="*/ 517576 w 903220"/>
                <a:gd name="connsiteY650" fmla="*/ 321371 h 1819972"/>
                <a:gd name="connsiteX651" fmla="*/ 517576 w 903220"/>
                <a:gd name="connsiteY651" fmla="*/ 321371 h 1819972"/>
                <a:gd name="connsiteX652" fmla="*/ 531107 w 903220"/>
                <a:gd name="connsiteY652" fmla="*/ 290925 h 1819972"/>
                <a:gd name="connsiteX653" fmla="*/ 534490 w 903220"/>
                <a:gd name="connsiteY653" fmla="*/ 284159 h 1819972"/>
                <a:gd name="connsiteX654" fmla="*/ 531107 w 903220"/>
                <a:gd name="connsiteY654" fmla="*/ 290925 h 1819972"/>
                <a:gd name="connsiteX655" fmla="*/ 531107 w 903220"/>
                <a:gd name="connsiteY655" fmla="*/ 294308 h 1819972"/>
                <a:gd name="connsiteX656" fmla="*/ 531107 w 903220"/>
                <a:gd name="connsiteY656" fmla="*/ 290925 h 1819972"/>
                <a:gd name="connsiteX657" fmla="*/ 554787 w 903220"/>
                <a:gd name="connsiteY657" fmla="*/ 253714 h 1819972"/>
                <a:gd name="connsiteX658" fmla="*/ 544639 w 903220"/>
                <a:gd name="connsiteY658" fmla="*/ 270628 h 1819972"/>
                <a:gd name="connsiteX659" fmla="*/ 544639 w 903220"/>
                <a:gd name="connsiteY659" fmla="*/ 270628 h 1819972"/>
                <a:gd name="connsiteX660" fmla="*/ 544639 w 903220"/>
                <a:gd name="connsiteY660" fmla="*/ 270628 h 1819972"/>
                <a:gd name="connsiteX661" fmla="*/ 544639 w 903220"/>
                <a:gd name="connsiteY661" fmla="*/ 270628 h 1819972"/>
                <a:gd name="connsiteX662" fmla="*/ 544639 w 903220"/>
                <a:gd name="connsiteY662" fmla="*/ 270628 h 1819972"/>
                <a:gd name="connsiteX663" fmla="*/ 544639 w 903220"/>
                <a:gd name="connsiteY663" fmla="*/ 270628 h 1819972"/>
                <a:gd name="connsiteX664" fmla="*/ 544639 w 903220"/>
                <a:gd name="connsiteY664" fmla="*/ 270628 h 1819972"/>
                <a:gd name="connsiteX665" fmla="*/ 544639 w 903220"/>
                <a:gd name="connsiteY665" fmla="*/ 267245 h 1819972"/>
                <a:gd name="connsiteX666" fmla="*/ 548022 w 903220"/>
                <a:gd name="connsiteY666" fmla="*/ 263862 h 1819972"/>
                <a:gd name="connsiteX667" fmla="*/ 544639 w 903220"/>
                <a:gd name="connsiteY667" fmla="*/ 267245 h 1819972"/>
                <a:gd name="connsiteX668" fmla="*/ 544639 w 903220"/>
                <a:gd name="connsiteY668" fmla="*/ 267245 h 1819972"/>
                <a:gd name="connsiteX669" fmla="*/ 554787 w 903220"/>
                <a:gd name="connsiteY669" fmla="*/ 253714 h 1819972"/>
                <a:gd name="connsiteX670" fmla="*/ 561553 w 903220"/>
                <a:gd name="connsiteY670" fmla="*/ 246948 h 1819972"/>
                <a:gd name="connsiteX671" fmla="*/ 561553 w 903220"/>
                <a:gd name="connsiteY671" fmla="*/ 246948 h 1819972"/>
                <a:gd name="connsiteX672" fmla="*/ 561553 w 903220"/>
                <a:gd name="connsiteY672" fmla="*/ 246948 h 1819972"/>
                <a:gd name="connsiteX673" fmla="*/ 561553 w 903220"/>
                <a:gd name="connsiteY673" fmla="*/ 246948 h 1819972"/>
                <a:gd name="connsiteX674" fmla="*/ 561553 w 903220"/>
                <a:gd name="connsiteY674" fmla="*/ 246948 h 1819972"/>
                <a:gd name="connsiteX675" fmla="*/ 561553 w 903220"/>
                <a:gd name="connsiteY675" fmla="*/ 246948 h 1819972"/>
                <a:gd name="connsiteX676" fmla="*/ 561553 w 903220"/>
                <a:gd name="connsiteY676" fmla="*/ 246948 h 1819972"/>
                <a:gd name="connsiteX677" fmla="*/ 561553 w 903220"/>
                <a:gd name="connsiteY677" fmla="*/ 246948 h 1819972"/>
                <a:gd name="connsiteX678" fmla="*/ 561553 w 903220"/>
                <a:gd name="connsiteY678" fmla="*/ 246948 h 1819972"/>
                <a:gd name="connsiteX679" fmla="*/ 564936 w 903220"/>
                <a:gd name="connsiteY679" fmla="*/ 236799 h 1819972"/>
                <a:gd name="connsiteX680" fmla="*/ 571701 w 903220"/>
                <a:gd name="connsiteY680" fmla="*/ 230034 h 1819972"/>
                <a:gd name="connsiteX681" fmla="*/ 561553 w 903220"/>
                <a:gd name="connsiteY681" fmla="*/ 246948 h 1819972"/>
                <a:gd name="connsiteX682" fmla="*/ 561553 w 903220"/>
                <a:gd name="connsiteY682" fmla="*/ 246948 h 1819972"/>
                <a:gd name="connsiteX683" fmla="*/ 561553 w 903220"/>
                <a:gd name="connsiteY683" fmla="*/ 246948 h 1819972"/>
                <a:gd name="connsiteX684" fmla="*/ 561553 w 903220"/>
                <a:gd name="connsiteY684" fmla="*/ 246948 h 1819972"/>
                <a:gd name="connsiteX685" fmla="*/ 575084 w 903220"/>
                <a:gd name="connsiteY685" fmla="*/ 385645 h 1819972"/>
                <a:gd name="connsiteX686" fmla="*/ 568319 w 903220"/>
                <a:gd name="connsiteY686" fmla="*/ 368730 h 1819972"/>
                <a:gd name="connsiteX687" fmla="*/ 564936 w 903220"/>
                <a:gd name="connsiteY687" fmla="*/ 348433 h 1819972"/>
                <a:gd name="connsiteX688" fmla="*/ 578467 w 903220"/>
                <a:gd name="connsiteY688" fmla="*/ 311222 h 1819972"/>
                <a:gd name="connsiteX689" fmla="*/ 602147 w 903220"/>
                <a:gd name="connsiteY689" fmla="*/ 280776 h 1819972"/>
                <a:gd name="connsiteX690" fmla="*/ 581850 w 903220"/>
                <a:gd name="connsiteY690" fmla="*/ 311222 h 1819972"/>
                <a:gd name="connsiteX691" fmla="*/ 575084 w 903220"/>
                <a:gd name="connsiteY691" fmla="*/ 348433 h 1819972"/>
                <a:gd name="connsiteX692" fmla="*/ 571701 w 903220"/>
                <a:gd name="connsiteY692" fmla="*/ 368730 h 1819972"/>
                <a:gd name="connsiteX693" fmla="*/ 575084 w 903220"/>
                <a:gd name="connsiteY693" fmla="*/ 385645 h 1819972"/>
                <a:gd name="connsiteX694" fmla="*/ 581850 w 903220"/>
                <a:gd name="connsiteY694" fmla="*/ 219885 h 1819972"/>
                <a:gd name="connsiteX695" fmla="*/ 578467 w 903220"/>
                <a:gd name="connsiteY695" fmla="*/ 226651 h 1819972"/>
                <a:gd name="connsiteX696" fmla="*/ 581850 w 903220"/>
                <a:gd name="connsiteY696" fmla="*/ 219885 h 1819972"/>
                <a:gd name="connsiteX697" fmla="*/ 591998 w 903220"/>
                <a:gd name="connsiteY697" fmla="*/ 209737 h 1819972"/>
                <a:gd name="connsiteX698" fmla="*/ 581850 w 903220"/>
                <a:gd name="connsiteY698" fmla="*/ 219885 h 1819972"/>
                <a:gd name="connsiteX699" fmla="*/ 558170 w 903220"/>
                <a:gd name="connsiteY699" fmla="*/ 368730 h 1819972"/>
                <a:gd name="connsiteX700" fmla="*/ 554787 w 903220"/>
                <a:gd name="connsiteY700" fmla="*/ 382262 h 1819972"/>
                <a:gd name="connsiteX701" fmla="*/ 548022 w 903220"/>
                <a:gd name="connsiteY701" fmla="*/ 368730 h 1819972"/>
                <a:gd name="connsiteX702" fmla="*/ 554787 w 903220"/>
                <a:gd name="connsiteY702" fmla="*/ 341668 h 1819972"/>
                <a:gd name="connsiteX703" fmla="*/ 558170 w 903220"/>
                <a:gd name="connsiteY703" fmla="*/ 368730 h 1819972"/>
                <a:gd name="connsiteX704" fmla="*/ 602147 w 903220"/>
                <a:gd name="connsiteY704" fmla="*/ 196205 h 1819972"/>
                <a:gd name="connsiteX705" fmla="*/ 605530 w 903220"/>
                <a:gd name="connsiteY705" fmla="*/ 189439 h 1819972"/>
                <a:gd name="connsiteX706" fmla="*/ 615679 w 903220"/>
                <a:gd name="connsiteY706" fmla="*/ 175908 h 1819972"/>
                <a:gd name="connsiteX707" fmla="*/ 605530 w 903220"/>
                <a:gd name="connsiteY707" fmla="*/ 189439 h 1819972"/>
                <a:gd name="connsiteX708" fmla="*/ 602147 w 903220"/>
                <a:gd name="connsiteY708" fmla="*/ 196205 h 1819972"/>
                <a:gd name="connsiteX709" fmla="*/ 625827 w 903220"/>
                <a:gd name="connsiteY709" fmla="*/ 165759 h 1819972"/>
                <a:gd name="connsiteX710" fmla="*/ 625827 w 903220"/>
                <a:gd name="connsiteY710" fmla="*/ 165759 h 1819972"/>
                <a:gd name="connsiteX711" fmla="*/ 625827 w 903220"/>
                <a:gd name="connsiteY711" fmla="*/ 165759 h 1819972"/>
                <a:gd name="connsiteX712" fmla="*/ 625827 w 903220"/>
                <a:gd name="connsiteY712" fmla="*/ 158994 h 1819972"/>
                <a:gd name="connsiteX713" fmla="*/ 635976 w 903220"/>
                <a:gd name="connsiteY713" fmla="*/ 148845 h 1819972"/>
                <a:gd name="connsiteX714" fmla="*/ 625827 w 903220"/>
                <a:gd name="connsiteY714" fmla="*/ 158994 h 1819972"/>
                <a:gd name="connsiteX715" fmla="*/ 625827 w 903220"/>
                <a:gd name="connsiteY715" fmla="*/ 165759 h 1819972"/>
                <a:gd name="connsiteX716" fmla="*/ 625827 w 903220"/>
                <a:gd name="connsiteY716" fmla="*/ 165759 h 1819972"/>
                <a:gd name="connsiteX717" fmla="*/ 625827 w 903220"/>
                <a:gd name="connsiteY717" fmla="*/ 165759 h 1819972"/>
                <a:gd name="connsiteX718" fmla="*/ 500662 w 903220"/>
                <a:gd name="connsiteY718" fmla="*/ 253714 h 1819972"/>
                <a:gd name="connsiteX719" fmla="*/ 504044 w 903220"/>
                <a:gd name="connsiteY719" fmla="*/ 206354 h 1819972"/>
                <a:gd name="connsiteX720" fmla="*/ 497279 w 903220"/>
                <a:gd name="connsiteY720" fmla="*/ 152228 h 1819972"/>
                <a:gd name="connsiteX721" fmla="*/ 470216 w 903220"/>
                <a:gd name="connsiteY721" fmla="*/ 111634 h 1819972"/>
                <a:gd name="connsiteX722" fmla="*/ 480365 w 903220"/>
                <a:gd name="connsiteY722" fmla="*/ 213119 h 1819972"/>
                <a:gd name="connsiteX723" fmla="*/ 463450 w 903220"/>
                <a:gd name="connsiteY723" fmla="*/ 108251 h 1819972"/>
                <a:gd name="connsiteX724" fmla="*/ 463450 w 903220"/>
                <a:gd name="connsiteY724" fmla="*/ 101485 h 1819972"/>
                <a:gd name="connsiteX725" fmla="*/ 466833 w 903220"/>
                <a:gd name="connsiteY725" fmla="*/ 104868 h 1819972"/>
                <a:gd name="connsiteX726" fmla="*/ 500662 w 903220"/>
                <a:gd name="connsiteY726" fmla="*/ 148845 h 1819972"/>
                <a:gd name="connsiteX727" fmla="*/ 510810 w 903220"/>
                <a:gd name="connsiteY727" fmla="*/ 206354 h 1819972"/>
                <a:gd name="connsiteX728" fmla="*/ 500662 w 903220"/>
                <a:gd name="connsiteY728" fmla="*/ 253714 h 1819972"/>
                <a:gd name="connsiteX729" fmla="*/ 480365 w 903220"/>
                <a:gd name="connsiteY729" fmla="*/ 294308 h 1819972"/>
                <a:gd name="connsiteX730" fmla="*/ 480365 w 903220"/>
                <a:gd name="connsiteY730" fmla="*/ 294308 h 1819972"/>
                <a:gd name="connsiteX731" fmla="*/ 483747 w 903220"/>
                <a:gd name="connsiteY731" fmla="*/ 287542 h 1819972"/>
                <a:gd name="connsiteX732" fmla="*/ 487130 w 903220"/>
                <a:gd name="connsiteY732" fmla="*/ 280776 h 1819972"/>
                <a:gd name="connsiteX733" fmla="*/ 487130 w 903220"/>
                <a:gd name="connsiteY733" fmla="*/ 280776 h 1819972"/>
                <a:gd name="connsiteX734" fmla="*/ 487130 w 903220"/>
                <a:gd name="connsiteY734" fmla="*/ 280776 h 1819972"/>
                <a:gd name="connsiteX735" fmla="*/ 500662 w 903220"/>
                <a:gd name="connsiteY735" fmla="*/ 253714 h 1819972"/>
                <a:gd name="connsiteX736" fmla="*/ 456684 w 903220"/>
                <a:gd name="connsiteY736" fmla="*/ 747610 h 1819972"/>
                <a:gd name="connsiteX737" fmla="*/ 493896 w 903220"/>
                <a:gd name="connsiteY737" fmla="*/ 717164 h 1819972"/>
                <a:gd name="connsiteX738" fmla="*/ 463450 w 903220"/>
                <a:gd name="connsiteY738" fmla="*/ 754375 h 1819972"/>
                <a:gd name="connsiteX739" fmla="*/ 443153 w 903220"/>
                <a:gd name="connsiteY739" fmla="*/ 767907 h 1819972"/>
                <a:gd name="connsiteX740" fmla="*/ 456684 w 903220"/>
                <a:gd name="connsiteY740" fmla="*/ 747610 h 1819972"/>
                <a:gd name="connsiteX741" fmla="*/ 510810 w 903220"/>
                <a:gd name="connsiteY741" fmla="*/ 730695 h 1819972"/>
                <a:gd name="connsiteX742" fmla="*/ 531107 w 903220"/>
                <a:gd name="connsiteY742" fmla="*/ 707015 h 1819972"/>
                <a:gd name="connsiteX743" fmla="*/ 527724 w 903220"/>
                <a:gd name="connsiteY743" fmla="*/ 707015 h 1819972"/>
                <a:gd name="connsiteX744" fmla="*/ 514193 w 903220"/>
                <a:gd name="connsiteY744" fmla="*/ 696867 h 1819972"/>
                <a:gd name="connsiteX745" fmla="*/ 507427 w 903220"/>
                <a:gd name="connsiteY745" fmla="*/ 679953 h 1819972"/>
                <a:gd name="connsiteX746" fmla="*/ 507427 w 903220"/>
                <a:gd name="connsiteY746" fmla="*/ 646124 h 1819972"/>
                <a:gd name="connsiteX747" fmla="*/ 517576 w 903220"/>
                <a:gd name="connsiteY747" fmla="*/ 615678 h 1819972"/>
                <a:gd name="connsiteX748" fmla="*/ 520959 w 903220"/>
                <a:gd name="connsiteY748" fmla="*/ 608913 h 1819972"/>
                <a:gd name="connsiteX749" fmla="*/ 524341 w 903220"/>
                <a:gd name="connsiteY749" fmla="*/ 605530 h 1819972"/>
                <a:gd name="connsiteX750" fmla="*/ 544639 w 903220"/>
                <a:gd name="connsiteY750" fmla="*/ 578467 h 1819972"/>
                <a:gd name="connsiteX751" fmla="*/ 554787 w 903220"/>
                <a:gd name="connsiteY751" fmla="*/ 564936 h 1819972"/>
                <a:gd name="connsiteX752" fmla="*/ 561553 w 903220"/>
                <a:gd name="connsiteY752" fmla="*/ 558170 h 1819972"/>
                <a:gd name="connsiteX753" fmla="*/ 564936 w 903220"/>
                <a:gd name="connsiteY753" fmla="*/ 554787 h 1819972"/>
                <a:gd name="connsiteX754" fmla="*/ 564936 w 903220"/>
                <a:gd name="connsiteY754" fmla="*/ 554787 h 1819972"/>
                <a:gd name="connsiteX755" fmla="*/ 564936 w 903220"/>
                <a:gd name="connsiteY755" fmla="*/ 554787 h 1819972"/>
                <a:gd name="connsiteX756" fmla="*/ 564936 w 903220"/>
                <a:gd name="connsiteY756" fmla="*/ 554787 h 1819972"/>
                <a:gd name="connsiteX757" fmla="*/ 564936 w 903220"/>
                <a:gd name="connsiteY757" fmla="*/ 554787 h 1819972"/>
                <a:gd name="connsiteX758" fmla="*/ 564936 w 903220"/>
                <a:gd name="connsiteY758" fmla="*/ 554787 h 1819972"/>
                <a:gd name="connsiteX759" fmla="*/ 564936 w 903220"/>
                <a:gd name="connsiteY759" fmla="*/ 554787 h 1819972"/>
                <a:gd name="connsiteX760" fmla="*/ 564936 w 903220"/>
                <a:gd name="connsiteY760" fmla="*/ 554787 h 1819972"/>
                <a:gd name="connsiteX761" fmla="*/ 564936 w 903220"/>
                <a:gd name="connsiteY761" fmla="*/ 554787 h 1819972"/>
                <a:gd name="connsiteX762" fmla="*/ 561553 w 903220"/>
                <a:gd name="connsiteY762" fmla="*/ 558170 h 1819972"/>
                <a:gd name="connsiteX763" fmla="*/ 554787 w 903220"/>
                <a:gd name="connsiteY763" fmla="*/ 564936 h 1819972"/>
                <a:gd name="connsiteX764" fmla="*/ 544639 w 903220"/>
                <a:gd name="connsiteY764" fmla="*/ 578467 h 1819972"/>
                <a:gd name="connsiteX765" fmla="*/ 527724 w 903220"/>
                <a:gd name="connsiteY765" fmla="*/ 608913 h 1819972"/>
                <a:gd name="connsiteX766" fmla="*/ 524341 w 903220"/>
                <a:gd name="connsiteY766" fmla="*/ 615678 h 1819972"/>
                <a:gd name="connsiteX767" fmla="*/ 524341 w 903220"/>
                <a:gd name="connsiteY767" fmla="*/ 615678 h 1819972"/>
                <a:gd name="connsiteX768" fmla="*/ 524341 w 903220"/>
                <a:gd name="connsiteY768" fmla="*/ 615678 h 1819972"/>
                <a:gd name="connsiteX769" fmla="*/ 514193 w 903220"/>
                <a:gd name="connsiteY769" fmla="*/ 646124 h 1819972"/>
                <a:gd name="connsiteX770" fmla="*/ 510810 w 903220"/>
                <a:gd name="connsiteY770" fmla="*/ 676570 h 1819972"/>
                <a:gd name="connsiteX771" fmla="*/ 514193 w 903220"/>
                <a:gd name="connsiteY771" fmla="*/ 690101 h 1819972"/>
                <a:gd name="connsiteX772" fmla="*/ 524341 w 903220"/>
                <a:gd name="connsiteY772" fmla="*/ 700250 h 1819972"/>
                <a:gd name="connsiteX773" fmla="*/ 527724 w 903220"/>
                <a:gd name="connsiteY773" fmla="*/ 700250 h 1819972"/>
                <a:gd name="connsiteX774" fmla="*/ 534490 w 903220"/>
                <a:gd name="connsiteY774" fmla="*/ 693484 h 1819972"/>
                <a:gd name="connsiteX775" fmla="*/ 561553 w 903220"/>
                <a:gd name="connsiteY775" fmla="*/ 656272 h 1819972"/>
                <a:gd name="connsiteX776" fmla="*/ 619061 w 903220"/>
                <a:gd name="connsiteY776" fmla="*/ 588616 h 1819972"/>
                <a:gd name="connsiteX777" fmla="*/ 564936 w 903220"/>
                <a:gd name="connsiteY777" fmla="*/ 659655 h 1819972"/>
                <a:gd name="connsiteX778" fmla="*/ 541256 w 903220"/>
                <a:gd name="connsiteY778" fmla="*/ 696867 h 1819972"/>
                <a:gd name="connsiteX779" fmla="*/ 537873 w 903220"/>
                <a:gd name="connsiteY779" fmla="*/ 700250 h 1819972"/>
                <a:gd name="connsiteX780" fmla="*/ 541256 w 903220"/>
                <a:gd name="connsiteY780" fmla="*/ 700250 h 1819972"/>
                <a:gd name="connsiteX781" fmla="*/ 558170 w 903220"/>
                <a:gd name="connsiteY781" fmla="*/ 696867 h 1819972"/>
                <a:gd name="connsiteX782" fmla="*/ 544639 w 903220"/>
                <a:gd name="connsiteY782" fmla="*/ 703632 h 1819972"/>
                <a:gd name="connsiteX783" fmla="*/ 541256 w 903220"/>
                <a:gd name="connsiteY783" fmla="*/ 703632 h 1819972"/>
                <a:gd name="connsiteX784" fmla="*/ 517576 w 903220"/>
                <a:gd name="connsiteY784" fmla="*/ 734078 h 1819972"/>
                <a:gd name="connsiteX785" fmla="*/ 443153 w 903220"/>
                <a:gd name="connsiteY785" fmla="*/ 784821 h 1819972"/>
                <a:gd name="connsiteX786" fmla="*/ 510810 w 903220"/>
                <a:gd name="connsiteY786" fmla="*/ 730695 h 1819972"/>
                <a:gd name="connsiteX787" fmla="*/ 558170 w 903220"/>
                <a:gd name="connsiteY787" fmla="*/ 750992 h 1819972"/>
                <a:gd name="connsiteX788" fmla="*/ 612295 w 903220"/>
                <a:gd name="connsiteY788" fmla="*/ 720547 h 1819972"/>
                <a:gd name="connsiteX789" fmla="*/ 615679 w 903220"/>
                <a:gd name="connsiteY789" fmla="*/ 720547 h 1819972"/>
                <a:gd name="connsiteX790" fmla="*/ 615679 w 903220"/>
                <a:gd name="connsiteY790" fmla="*/ 723929 h 1819972"/>
                <a:gd name="connsiteX791" fmla="*/ 625827 w 903220"/>
                <a:gd name="connsiteY791" fmla="*/ 757758 h 1819972"/>
                <a:gd name="connsiteX792" fmla="*/ 615679 w 903220"/>
                <a:gd name="connsiteY792" fmla="*/ 788204 h 1819972"/>
                <a:gd name="connsiteX793" fmla="*/ 595381 w 903220"/>
                <a:gd name="connsiteY793" fmla="*/ 811883 h 1819972"/>
                <a:gd name="connsiteX794" fmla="*/ 571701 w 903220"/>
                <a:gd name="connsiteY794" fmla="*/ 832181 h 1819972"/>
                <a:gd name="connsiteX795" fmla="*/ 517576 w 903220"/>
                <a:gd name="connsiteY795" fmla="*/ 866009 h 1819972"/>
                <a:gd name="connsiteX796" fmla="*/ 487130 w 903220"/>
                <a:gd name="connsiteY796" fmla="*/ 882923 h 1819972"/>
                <a:gd name="connsiteX797" fmla="*/ 460067 w 903220"/>
                <a:gd name="connsiteY797" fmla="*/ 899838 h 1819972"/>
                <a:gd name="connsiteX798" fmla="*/ 487130 w 903220"/>
                <a:gd name="connsiteY798" fmla="*/ 879540 h 1819972"/>
                <a:gd name="connsiteX799" fmla="*/ 514193 w 903220"/>
                <a:gd name="connsiteY799" fmla="*/ 862626 h 1819972"/>
                <a:gd name="connsiteX800" fmla="*/ 568319 w 903220"/>
                <a:gd name="connsiteY800" fmla="*/ 825415 h 1819972"/>
                <a:gd name="connsiteX801" fmla="*/ 591998 w 903220"/>
                <a:gd name="connsiteY801" fmla="*/ 805118 h 1819972"/>
                <a:gd name="connsiteX802" fmla="*/ 612295 w 903220"/>
                <a:gd name="connsiteY802" fmla="*/ 781438 h 1819972"/>
                <a:gd name="connsiteX803" fmla="*/ 622444 w 903220"/>
                <a:gd name="connsiteY803" fmla="*/ 750992 h 1819972"/>
                <a:gd name="connsiteX804" fmla="*/ 615679 w 903220"/>
                <a:gd name="connsiteY804" fmla="*/ 723929 h 1819972"/>
                <a:gd name="connsiteX805" fmla="*/ 564936 w 903220"/>
                <a:gd name="connsiteY805" fmla="*/ 754375 h 1819972"/>
                <a:gd name="connsiteX806" fmla="*/ 504044 w 903220"/>
                <a:gd name="connsiteY806" fmla="*/ 805118 h 1819972"/>
                <a:gd name="connsiteX807" fmla="*/ 439770 w 903220"/>
                <a:gd name="connsiteY807" fmla="*/ 855861 h 1819972"/>
                <a:gd name="connsiteX808" fmla="*/ 558170 w 903220"/>
                <a:gd name="connsiteY808" fmla="*/ 750992 h 1819972"/>
                <a:gd name="connsiteX809" fmla="*/ 209737 w 903220"/>
                <a:gd name="connsiteY809" fmla="*/ 1566259 h 1819972"/>
                <a:gd name="connsiteX810" fmla="*/ 209737 w 903220"/>
                <a:gd name="connsiteY810" fmla="*/ 1566259 h 1819972"/>
                <a:gd name="connsiteX811" fmla="*/ 209737 w 903220"/>
                <a:gd name="connsiteY811" fmla="*/ 1566259 h 1819972"/>
                <a:gd name="connsiteX812" fmla="*/ 209737 w 903220"/>
                <a:gd name="connsiteY812" fmla="*/ 1566259 h 1819972"/>
                <a:gd name="connsiteX813" fmla="*/ 219885 w 903220"/>
                <a:gd name="connsiteY813" fmla="*/ 1535813 h 1819972"/>
                <a:gd name="connsiteX814" fmla="*/ 250331 w 903220"/>
                <a:gd name="connsiteY814" fmla="*/ 1430945 h 1819972"/>
                <a:gd name="connsiteX815" fmla="*/ 226651 w 903220"/>
                <a:gd name="connsiteY815" fmla="*/ 1539196 h 1819972"/>
                <a:gd name="connsiteX816" fmla="*/ 209737 w 903220"/>
                <a:gd name="connsiteY816" fmla="*/ 1566259 h 1819972"/>
                <a:gd name="connsiteX817" fmla="*/ 263862 w 903220"/>
                <a:gd name="connsiteY817" fmla="*/ 1471539 h 1819972"/>
                <a:gd name="connsiteX818" fmla="*/ 260479 w 903220"/>
                <a:gd name="connsiteY818" fmla="*/ 1501984 h 1819972"/>
                <a:gd name="connsiteX819" fmla="*/ 253714 w 903220"/>
                <a:gd name="connsiteY819" fmla="*/ 1515516 h 1819972"/>
                <a:gd name="connsiteX820" fmla="*/ 250331 w 903220"/>
                <a:gd name="connsiteY820" fmla="*/ 1522282 h 1819972"/>
                <a:gd name="connsiteX821" fmla="*/ 246948 w 903220"/>
                <a:gd name="connsiteY821" fmla="*/ 1525665 h 1819972"/>
                <a:gd name="connsiteX822" fmla="*/ 243565 w 903220"/>
                <a:gd name="connsiteY822" fmla="*/ 1529047 h 1819972"/>
                <a:gd name="connsiteX823" fmla="*/ 243565 w 903220"/>
                <a:gd name="connsiteY823" fmla="*/ 1525665 h 1819972"/>
                <a:gd name="connsiteX824" fmla="*/ 243565 w 903220"/>
                <a:gd name="connsiteY824" fmla="*/ 1522282 h 1819972"/>
                <a:gd name="connsiteX825" fmla="*/ 243565 w 903220"/>
                <a:gd name="connsiteY825" fmla="*/ 1515516 h 1819972"/>
                <a:gd name="connsiteX826" fmla="*/ 243565 w 903220"/>
                <a:gd name="connsiteY826" fmla="*/ 1501984 h 1819972"/>
                <a:gd name="connsiteX827" fmla="*/ 250331 w 903220"/>
                <a:gd name="connsiteY827" fmla="*/ 1471539 h 1819972"/>
                <a:gd name="connsiteX828" fmla="*/ 253714 w 903220"/>
                <a:gd name="connsiteY828" fmla="*/ 1441093 h 1819972"/>
                <a:gd name="connsiteX829" fmla="*/ 263862 w 903220"/>
                <a:gd name="connsiteY829" fmla="*/ 1471539 h 1819972"/>
                <a:gd name="connsiteX830" fmla="*/ 304456 w 903220"/>
                <a:gd name="connsiteY830" fmla="*/ 893072 h 1819972"/>
                <a:gd name="connsiteX831" fmla="*/ 263862 w 903220"/>
                <a:gd name="connsiteY831" fmla="*/ 981026 h 1819972"/>
                <a:gd name="connsiteX832" fmla="*/ 230034 w 903220"/>
                <a:gd name="connsiteY832" fmla="*/ 1072363 h 1819972"/>
                <a:gd name="connsiteX833" fmla="*/ 206354 w 903220"/>
                <a:gd name="connsiteY833" fmla="*/ 1167082 h 1819972"/>
                <a:gd name="connsiteX834" fmla="*/ 202971 w 903220"/>
                <a:gd name="connsiteY834" fmla="*/ 1190763 h 1819972"/>
                <a:gd name="connsiteX835" fmla="*/ 199588 w 903220"/>
                <a:gd name="connsiteY835" fmla="*/ 1214442 h 1819972"/>
                <a:gd name="connsiteX836" fmla="*/ 199588 w 903220"/>
                <a:gd name="connsiteY836" fmla="*/ 1238123 h 1819972"/>
                <a:gd name="connsiteX837" fmla="*/ 199588 w 903220"/>
                <a:gd name="connsiteY837" fmla="*/ 1261802 h 1819972"/>
                <a:gd name="connsiteX838" fmla="*/ 213120 w 903220"/>
                <a:gd name="connsiteY838" fmla="*/ 1356522 h 1819972"/>
                <a:gd name="connsiteX839" fmla="*/ 223268 w 903220"/>
                <a:gd name="connsiteY839" fmla="*/ 1454625 h 1819972"/>
                <a:gd name="connsiteX840" fmla="*/ 219885 w 903220"/>
                <a:gd name="connsiteY840" fmla="*/ 1501984 h 1819972"/>
                <a:gd name="connsiteX841" fmla="*/ 213120 w 903220"/>
                <a:gd name="connsiteY841" fmla="*/ 1525665 h 1819972"/>
                <a:gd name="connsiteX842" fmla="*/ 199588 w 903220"/>
                <a:gd name="connsiteY842" fmla="*/ 1545962 h 1819972"/>
                <a:gd name="connsiteX843" fmla="*/ 196205 w 903220"/>
                <a:gd name="connsiteY843" fmla="*/ 1549344 h 1819972"/>
                <a:gd name="connsiteX844" fmla="*/ 196205 w 903220"/>
                <a:gd name="connsiteY844" fmla="*/ 1549344 h 1819972"/>
                <a:gd name="connsiteX845" fmla="*/ 175908 w 903220"/>
                <a:gd name="connsiteY845" fmla="*/ 1491836 h 1819972"/>
                <a:gd name="connsiteX846" fmla="*/ 169142 w 903220"/>
                <a:gd name="connsiteY846" fmla="*/ 1430945 h 1819972"/>
                <a:gd name="connsiteX847" fmla="*/ 165760 w 903220"/>
                <a:gd name="connsiteY847" fmla="*/ 1370053 h 1819972"/>
                <a:gd name="connsiteX848" fmla="*/ 158994 w 903220"/>
                <a:gd name="connsiteY848" fmla="*/ 1319311 h 1819972"/>
                <a:gd name="connsiteX849" fmla="*/ 148845 w 903220"/>
                <a:gd name="connsiteY849" fmla="*/ 1339608 h 1819972"/>
                <a:gd name="connsiteX850" fmla="*/ 142080 w 903220"/>
                <a:gd name="connsiteY850" fmla="*/ 1366671 h 1819972"/>
                <a:gd name="connsiteX851" fmla="*/ 135314 w 903220"/>
                <a:gd name="connsiteY851" fmla="*/ 1427562 h 1819972"/>
                <a:gd name="connsiteX852" fmla="*/ 131931 w 903220"/>
                <a:gd name="connsiteY852" fmla="*/ 1458008 h 1819972"/>
                <a:gd name="connsiteX853" fmla="*/ 125165 w 903220"/>
                <a:gd name="connsiteY853" fmla="*/ 1458008 h 1819972"/>
                <a:gd name="connsiteX854" fmla="*/ 128548 w 903220"/>
                <a:gd name="connsiteY854" fmla="*/ 1356522 h 1819972"/>
                <a:gd name="connsiteX855" fmla="*/ 131931 w 903220"/>
                <a:gd name="connsiteY855" fmla="*/ 1309162 h 1819972"/>
                <a:gd name="connsiteX856" fmla="*/ 101485 w 903220"/>
                <a:gd name="connsiteY856" fmla="*/ 1386968 h 1819972"/>
                <a:gd name="connsiteX857" fmla="*/ 50743 w 903220"/>
                <a:gd name="connsiteY857" fmla="*/ 1508750 h 1819972"/>
                <a:gd name="connsiteX858" fmla="*/ 84571 w 903220"/>
                <a:gd name="connsiteY858" fmla="*/ 1451242 h 1819972"/>
                <a:gd name="connsiteX859" fmla="*/ 50743 w 903220"/>
                <a:gd name="connsiteY859" fmla="*/ 1512133 h 1819972"/>
                <a:gd name="connsiteX860" fmla="*/ 47360 w 903220"/>
                <a:gd name="connsiteY860" fmla="*/ 1508750 h 1819972"/>
                <a:gd name="connsiteX861" fmla="*/ 47360 w 903220"/>
                <a:gd name="connsiteY861" fmla="*/ 1505367 h 1819972"/>
                <a:gd name="connsiteX862" fmla="*/ 94720 w 903220"/>
                <a:gd name="connsiteY862" fmla="*/ 1380202 h 1819972"/>
                <a:gd name="connsiteX863" fmla="*/ 135314 w 903220"/>
                <a:gd name="connsiteY863" fmla="*/ 1251654 h 1819972"/>
                <a:gd name="connsiteX864" fmla="*/ 135314 w 903220"/>
                <a:gd name="connsiteY864" fmla="*/ 1251654 h 1819972"/>
                <a:gd name="connsiteX865" fmla="*/ 142080 w 903220"/>
                <a:gd name="connsiteY865" fmla="*/ 1251654 h 1819972"/>
                <a:gd name="connsiteX866" fmla="*/ 142080 w 903220"/>
                <a:gd name="connsiteY866" fmla="*/ 1251654 h 1819972"/>
                <a:gd name="connsiteX867" fmla="*/ 142080 w 903220"/>
                <a:gd name="connsiteY867" fmla="*/ 1251654 h 1819972"/>
                <a:gd name="connsiteX868" fmla="*/ 131931 w 903220"/>
                <a:gd name="connsiteY868" fmla="*/ 1349756 h 1819972"/>
                <a:gd name="connsiteX869" fmla="*/ 131931 w 903220"/>
                <a:gd name="connsiteY869" fmla="*/ 1370053 h 1819972"/>
                <a:gd name="connsiteX870" fmla="*/ 135314 w 903220"/>
                <a:gd name="connsiteY870" fmla="*/ 1359905 h 1819972"/>
                <a:gd name="connsiteX871" fmla="*/ 145463 w 903220"/>
                <a:gd name="connsiteY871" fmla="*/ 1329459 h 1819972"/>
                <a:gd name="connsiteX872" fmla="*/ 162377 w 903220"/>
                <a:gd name="connsiteY872" fmla="*/ 1302396 h 1819972"/>
                <a:gd name="connsiteX873" fmla="*/ 165760 w 903220"/>
                <a:gd name="connsiteY873" fmla="*/ 1295631 h 1819972"/>
                <a:gd name="connsiteX874" fmla="*/ 169142 w 903220"/>
                <a:gd name="connsiteY874" fmla="*/ 1302396 h 1819972"/>
                <a:gd name="connsiteX875" fmla="*/ 179291 w 903220"/>
                <a:gd name="connsiteY875" fmla="*/ 1363288 h 1819972"/>
                <a:gd name="connsiteX876" fmla="*/ 182674 w 903220"/>
                <a:gd name="connsiteY876" fmla="*/ 1424179 h 1819972"/>
                <a:gd name="connsiteX877" fmla="*/ 186057 w 903220"/>
                <a:gd name="connsiteY877" fmla="*/ 1485070 h 1819972"/>
                <a:gd name="connsiteX878" fmla="*/ 202971 w 903220"/>
                <a:gd name="connsiteY878" fmla="*/ 1535813 h 1819972"/>
                <a:gd name="connsiteX879" fmla="*/ 213120 w 903220"/>
                <a:gd name="connsiteY879" fmla="*/ 1518899 h 1819972"/>
                <a:gd name="connsiteX880" fmla="*/ 219885 w 903220"/>
                <a:gd name="connsiteY880" fmla="*/ 1495219 h 1819972"/>
                <a:gd name="connsiteX881" fmla="*/ 223268 w 903220"/>
                <a:gd name="connsiteY881" fmla="*/ 1447859 h 1819972"/>
                <a:gd name="connsiteX882" fmla="*/ 213120 w 903220"/>
                <a:gd name="connsiteY882" fmla="*/ 1353139 h 1819972"/>
                <a:gd name="connsiteX883" fmla="*/ 199588 w 903220"/>
                <a:gd name="connsiteY883" fmla="*/ 1258420 h 1819972"/>
                <a:gd name="connsiteX884" fmla="*/ 199588 w 903220"/>
                <a:gd name="connsiteY884" fmla="*/ 1234739 h 1819972"/>
                <a:gd name="connsiteX885" fmla="*/ 199588 w 903220"/>
                <a:gd name="connsiteY885" fmla="*/ 1211060 h 1819972"/>
                <a:gd name="connsiteX886" fmla="*/ 202971 w 903220"/>
                <a:gd name="connsiteY886" fmla="*/ 1187380 h 1819972"/>
                <a:gd name="connsiteX887" fmla="*/ 206354 w 903220"/>
                <a:gd name="connsiteY887" fmla="*/ 1163700 h 1819972"/>
                <a:gd name="connsiteX888" fmla="*/ 230034 w 903220"/>
                <a:gd name="connsiteY888" fmla="*/ 1068980 h 1819972"/>
                <a:gd name="connsiteX889" fmla="*/ 263862 w 903220"/>
                <a:gd name="connsiteY889" fmla="*/ 977643 h 1819972"/>
                <a:gd name="connsiteX890" fmla="*/ 304456 w 903220"/>
                <a:gd name="connsiteY890" fmla="*/ 893072 h 1819972"/>
                <a:gd name="connsiteX891" fmla="*/ 351816 w 903220"/>
                <a:gd name="connsiteY891" fmla="*/ 808501 h 1819972"/>
                <a:gd name="connsiteX892" fmla="*/ 304456 w 903220"/>
                <a:gd name="connsiteY892" fmla="*/ 893072 h 1819972"/>
                <a:gd name="connsiteX893" fmla="*/ 375496 w 903220"/>
                <a:gd name="connsiteY893" fmla="*/ 730695 h 1819972"/>
                <a:gd name="connsiteX894" fmla="*/ 348433 w 903220"/>
                <a:gd name="connsiteY894" fmla="*/ 737461 h 1819972"/>
                <a:gd name="connsiteX895" fmla="*/ 375496 w 903220"/>
                <a:gd name="connsiteY895" fmla="*/ 730695 h 1819972"/>
                <a:gd name="connsiteX896" fmla="*/ 433005 w 903220"/>
                <a:gd name="connsiteY896" fmla="*/ 723929 h 1819972"/>
                <a:gd name="connsiteX897" fmla="*/ 375496 w 903220"/>
                <a:gd name="connsiteY897" fmla="*/ 730695 h 1819972"/>
                <a:gd name="connsiteX898" fmla="*/ 483747 w 903220"/>
                <a:gd name="connsiteY898" fmla="*/ 937049 h 1819972"/>
                <a:gd name="connsiteX899" fmla="*/ 537873 w 903220"/>
                <a:gd name="connsiteY899" fmla="*/ 896455 h 1819972"/>
                <a:gd name="connsiteX900" fmla="*/ 598764 w 903220"/>
                <a:gd name="connsiteY900" fmla="*/ 866009 h 1819972"/>
                <a:gd name="connsiteX901" fmla="*/ 541256 w 903220"/>
                <a:gd name="connsiteY901" fmla="*/ 899838 h 1819972"/>
                <a:gd name="connsiteX902" fmla="*/ 487130 w 903220"/>
                <a:gd name="connsiteY902" fmla="*/ 943815 h 1819972"/>
                <a:gd name="connsiteX903" fmla="*/ 429622 w 903220"/>
                <a:gd name="connsiteY903" fmla="*/ 981026 h 1819972"/>
                <a:gd name="connsiteX904" fmla="*/ 483747 w 903220"/>
                <a:gd name="connsiteY904" fmla="*/ 937049 h 1819972"/>
                <a:gd name="connsiteX905" fmla="*/ 439770 w 903220"/>
                <a:gd name="connsiteY905" fmla="*/ 994557 h 1819972"/>
                <a:gd name="connsiteX906" fmla="*/ 483747 w 903220"/>
                <a:gd name="connsiteY906" fmla="*/ 953963 h 1819972"/>
                <a:gd name="connsiteX907" fmla="*/ 588616 w 903220"/>
                <a:gd name="connsiteY907" fmla="*/ 899838 h 1819972"/>
                <a:gd name="connsiteX908" fmla="*/ 490513 w 903220"/>
                <a:gd name="connsiteY908" fmla="*/ 960729 h 1819972"/>
                <a:gd name="connsiteX909" fmla="*/ 439770 w 903220"/>
                <a:gd name="connsiteY909" fmla="*/ 994557 h 1819972"/>
                <a:gd name="connsiteX910" fmla="*/ 470216 w 903220"/>
                <a:gd name="connsiteY910" fmla="*/ 1197528 h 1819972"/>
                <a:gd name="connsiteX911" fmla="*/ 470216 w 903220"/>
                <a:gd name="connsiteY911" fmla="*/ 1197528 h 1819972"/>
                <a:gd name="connsiteX912" fmla="*/ 463450 w 903220"/>
                <a:gd name="connsiteY912" fmla="*/ 1204294 h 1819972"/>
                <a:gd name="connsiteX913" fmla="*/ 466833 w 903220"/>
                <a:gd name="connsiteY913" fmla="*/ 1204294 h 1819972"/>
                <a:gd name="connsiteX914" fmla="*/ 463450 w 903220"/>
                <a:gd name="connsiteY914" fmla="*/ 1207677 h 1819972"/>
                <a:gd name="connsiteX915" fmla="*/ 463450 w 903220"/>
                <a:gd name="connsiteY915" fmla="*/ 1207677 h 1819972"/>
                <a:gd name="connsiteX916" fmla="*/ 463450 w 903220"/>
                <a:gd name="connsiteY916" fmla="*/ 1207677 h 1819972"/>
                <a:gd name="connsiteX917" fmla="*/ 463450 w 903220"/>
                <a:gd name="connsiteY917" fmla="*/ 1207677 h 1819972"/>
                <a:gd name="connsiteX918" fmla="*/ 463450 w 903220"/>
                <a:gd name="connsiteY918" fmla="*/ 1207677 h 1819972"/>
                <a:gd name="connsiteX919" fmla="*/ 463450 w 903220"/>
                <a:gd name="connsiteY919" fmla="*/ 1207677 h 1819972"/>
                <a:gd name="connsiteX920" fmla="*/ 463450 w 903220"/>
                <a:gd name="connsiteY920" fmla="*/ 1207677 h 1819972"/>
                <a:gd name="connsiteX921" fmla="*/ 463450 w 903220"/>
                <a:gd name="connsiteY921" fmla="*/ 1207677 h 1819972"/>
                <a:gd name="connsiteX922" fmla="*/ 463450 w 903220"/>
                <a:gd name="connsiteY922" fmla="*/ 1207677 h 1819972"/>
                <a:gd name="connsiteX923" fmla="*/ 463450 w 903220"/>
                <a:gd name="connsiteY923" fmla="*/ 1207677 h 1819972"/>
                <a:gd name="connsiteX924" fmla="*/ 463450 w 903220"/>
                <a:gd name="connsiteY924" fmla="*/ 1207677 h 1819972"/>
                <a:gd name="connsiteX925" fmla="*/ 463450 w 903220"/>
                <a:gd name="connsiteY925" fmla="*/ 1207677 h 1819972"/>
                <a:gd name="connsiteX926" fmla="*/ 463450 w 903220"/>
                <a:gd name="connsiteY926" fmla="*/ 1207677 h 1819972"/>
                <a:gd name="connsiteX927" fmla="*/ 463450 w 903220"/>
                <a:gd name="connsiteY927" fmla="*/ 1207677 h 1819972"/>
                <a:gd name="connsiteX928" fmla="*/ 463450 w 903220"/>
                <a:gd name="connsiteY928" fmla="*/ 1207677 h 1819972"/>
                <a:gd name="connsiteX929" fmla="*/ 463450 w 903220"/>
                <a:gd name="connsiteY929" fmla="*/ 1207677 h 1819972"/>
                <a:gd name="connsiteX930" fmla="*/ 463450 w 903220"/>
                <a:gd name="connsiteY930" fmla="*/ 1207677 h 1819972"/>
                <a:gd name="connsiteX931" fmla="*/ 463450 w 903220"/>
                <a:gd name="connsiteY931" fmla="*/ 1207677 h 1819972"/>
                <a:gd name="connsiteX932" fmla="*/ 463450 w 903220"/>
                <a:gd name="connsiteY932" fmla="*/ 1207677 h 1819972"/>
                <a:gd name="connsiteX933" fmla="*/ 470216 w 903220"/>
                <a:gd name="connsiteY933" fmla="*/ 1197528 h 1819972"/>
                <a:gd name="connsiteX934" fmla="*/ 470216 w 903220"/>
                <a:gd name="connsiteY934" fmla="*/ 1197528 h 1819972"/>
                <a:gd name="connsiteX935" fmla="*/ 483747 w 903220"/>
                <a:gd name="connsiteY935" fmla="*/ 1183997 h 1819972"/>
                <a:gd name="connsiteX936" fmla="*/ 524341 w 903220"/>
                <a:gd name="connsiteY936" fmla="*/ 1167082 h 1819972"/>
                <a:gd name="connsiteX937" fmla="*/ 568319 w 903220"/>
                <a:gd name="connsiteY937" fmla="*/ 1163700 h 1819972"/>
                <a:gd name="connsiteX938" fmla="*/ 524341 w 903220"/>
                <a:gd name="connsiteY938" fmla="*/ 1173848 h 1819972"/>
                <a:gd name="connsiteX939" fmla="*/ 487130 w 903220"/>
                <a:gd name="connsiteY939" fmla="*/ 1194145 h 1819972"/>
                <a:gd name="connsiteX940" fmla="*/ 470216 w 903220"/>
                <a:gd name="connsiteY940" fmla="*/ 1197528 h 1819972"/>
                <a:gd name="connsiteX941" fmla="*/ 517576 w 903220"/>
                <a:gd name="connsiteY941" fmla="*/ 1207677 h 1819972"/>
                <a:gd name="connsiteX942" fmla="*/ 507427 w 903220"/>
                <a:gd name="connsiteY942" fmla="*/ 1211060 h 1819972"/>
                <a:gd name="connsiteX943" fmla="*/ 507427 w 903220"/>
                <a:gd name="connsiteY943" fmla="*/ 1211060 h 1819972"/>
                <a:gd name="connsiteX944" fmla="*/ 483747 w 903220"/>
                <a:gd name="connsiteY944" fmla="*/ 1217825 h 1819972"/>
                <a:gd name="connsiteX945" fmla="*/ 473599 w 903220"/>
                <a:gd name="connsiteY945" fmla="*/ 1224591 h 1819972"/>
                <a:gd name="connsiteX946" fmla="*/ 473599 w 903220"/>
                <a:gd name="connsiteY946" fmla="*/ 1227974 h 1819972"/>
                <a:gd name="connsiteX947" fmla="*/ 480365 w 903220"/>
                <a:gd name="connsiteY947" fmla="*/ 1231357 h 1819972"/>
                <a:gd name="connsiteX948" fmla="*/ 473599 w 903220"/>
                <a:gd name="connsiteY948" fmla="*/ 1227974 h 1819972"/>
                <a:gd name="connsiteX949" fmla="*/ 473599 w 903220"/>
                <a:gd name="connsiteY949" fmla="*/ 1224591 h 1819972"/>
                <a:gd name="connsiteX950" fmla="*/ 476982 w 903220"/>
                <a:gd name="connsiteY950" fmla="*/ 1221208 h 1819972"/>
                <a:gd name="connsiteX951" fmla="*/ 487130 w 903220"/>
                <a:gd name="connsiteY951" fmla="*/ 1214442 h 1819972"/>
                <a:gd name="connsiteX952" fmla="*/ 510810 w 903220"/>
                <a:gd name="connsiteY952" fmla="*/ 1204294 h 1819972"/>
                <a:gd name="connsiteX953" fmla="*/ 510810 w 903220"/>
                <a:gd name="connsiteY953" fmla="*/ 1204294 h 1819972"/>
                <a:gd name="connsiteX954" fmla="*/ 517576 w 903220"/>
                <a:gd name="connsiteY954" fmla="*/ 1200911 h 1819972"/>
                <a:gd name="connsiteX955" fmla="*/ 527724 w 903220"/>
                <a:gd name="connsiteY955" fmla="*/ 1197528 h 1819972"/>
                <a:gd name="connsiteX956" fmla="*/ 595381 w 903220"/>
                <a:gd name="connsiteY956" fmla="*/ 1183997 h 1819972"/>
                <a:gd name="connsiteX957" fmla="*/ 666421 w 903220"/>
                <a:gd name="connsiteY957" fmla="*/ 1187380 h 1819972"/>
                <a:gd name="connsiteX958" fmla="*/ 598764 w 903220"/>
                <a:gd name="connsiteY958" fmla="*/ 1187380 h 1819972"/>
                <a:gd name="connsiteX959" fmla="*/ 531107 w 903220"/>
                <a:gd name="connsiteY959" fmla="*/ 1204294 h 1819972"/>
                <a:gd name="connsiteX960" fmla="*/ 517576 w 903220"/>
                <a:gd name="connsiteY960" fmla="*/ 1207677 h 1819972"/>
                <a:gd name="connsiteX961" fmla="*/ 548022 w 903220"/>
                <a:gd name="connsiteY961" fmla="*/ 1238123 h 1819972"/>
                <a:gd name="connsiteX962" fmla="*/ 531107 w 903220"/>
                <a:gd name="connsiteY962" fmla="*/ 1238123 h 1819972"/>
                <a:gd name="connsiteX963" fmla="*/ 527724 w 903220"/>
                <a:gd name="connsiteY963" fmla="*/ 1238123 h 1819972"/>
                <a:gd name="connsiteX964" fmla="*/ 531107 w 903220"/>
                <a:gd name="connsiteY964" fmla="*/ 1234739 h 1819972"/>
                <a:gd name="connsiteX965" fmla="*/ 578467 w 903220"/>
                <a:gd name="connsiteY965" fmla="*/ 1211060 h 1819972"/>
                <a:gd name="connsiteX966" fmla="*/ 615679 w 903220"/>
                <a:gd name="connsiteY966" fmla="*/ 1211060 h 1819972"/>
                <a:gd name="connsiteX967" fmla="*/ 649507 w 903220"/>
                <a:gd name="connsiteY967" fmla="*/ 1221208 h 1819972"/>
                <a:gd name="connsiteX968" fmla="*/ 683335 w 903220"/>
                <a:gd name="connsiteY968" fmla="*/ 1234739 h 1819972"/>
                <a:gd name="connsiteX969" fmla="*/ 717164 w 903220"/>
                <a:gd name="connsiteY969" fmla="*/ 1244888 h 1819972"/>
                <a:gd name="connsiteX970" fmla="*/ 683335 w 903220"/>
                <a:gd name="connsiteY970" fmla="*/ 1238123 h 1819972"/>
                <a:gd name="connsiteX971" fmla="*/ 649507 w 903220"/>
                <a:gd name="connsiteY971" fmla="*/ 1227974 h 1819972"/>
                <a:gd name="connsiteX972" fmla="*/ 615679 w 903220"/>
                <a:gd name="connsiteY972" fmla="*/ 1221208 h 1819972"/>
                <a:gd name="connsiteX973" fmla="*/ 581850 w 903220"/>
                <a:gd name="connsiteY973" fmla="*/ 1221208 h 1819972"/>
                <a:gd name="connsiteX974" fmla="*/ 537873 w 903220"/>
                <a:gd name="connsiteY974" fmla="*/ 1234739 h 1819972"/>
                <a:gd name="connsiteX975" fmla="*/ 548022 w 903220"/>
                <a:gd name="connsiteY975" fmla="*/ 1238123 h 1819972"/>
                <a:gd name="connsiteX976" fmla="*/ 683335 w 903220"/>
                <a:gd name="connsiteY976" fmla="*/ 1255037 h 1819972"/>
                <a:gd name="connsiteX977" fmla="*/ 679952 w 903220"/>
                <a:gd name="connsiteY977" fmla="*/ 1258420 h 1819972"/>
                <a:gd name="connsiteX978" fmla="*/ 676570 w 903220"/>
                <a:gd name="connsiteY978" fmla="*/ 1258420 h 1819972"/>
                <a:gd name="connsiteX979" fmla="*/ 679952 w 903220"/>
                <a:gd name="connsiteY979" fmla="*/ 1258420 h 1819972"/>
                <a:gd name="connsiteX980" fmla="*/ 683335 w 903220"/>
                <a:gd name="connsiteY980" fmla="*/ 1255037 h 1819972"/>
                <a:gd name="connsiteX981" fmla="*/ 673187 w 903220"/>
                <a:gd name="connsiteY981" fmla="*/ 1268568 h 1819972"/>
                <a:gd name="connsiteX982" fmla="*/ 673187 w 903220"/>
                <a:gd name="connsiteY982" fmla="*/ 1268568 h 1819972"/>
                <a:gd name="connsiteX983" fmla="*/ 669804 w 903220"/>
                <a:gd name="connsiteY983" fmla="*/ 1271951 h 1819972"/>
                <a:gd name="connsiteX984" fmla="*/ 669804 w 903220"/>
                <a:gd name="connsiteY984" fmla="*/ 1275334 h 1819972"/>
                <a:gd name="connsiteX985" fmla="*/ 669804 w 903220"/>
                <a:gd name="connsiteY985" fmla="*/ 1271951 h 1819972"/>
                <a:gd name="connsiteX986" fmla="*/ 673187 w 903220"/>
                <a:gd name="connsiteY986" fmla="*/ 1268568 h 1819972"/>
                <a:gd name="connsiteX987" fmla="*/ 673187 w 903220"/>
                <a:gd name="connsiteY987" fmla="*/ 1268568 h 1819972"/>
                <a:gd name="connsiteX988" fmla="*/ 663038 w 903220"/>
                <a:gd name="connsiteY988" fmla="*/ 1258420 h 1819972"/>
                <a:gd name="connsiteX989" fmla="*/ 652890 w 903220"/>
                <a:gd name="connsiteY989" fmla="*/ 1282099 h 1819972"/>
                <a:gd name="connsiteX990" fmla="*/ 663038 w 903220"/>
                <a:gd name="connsiteY990" fmla="*/ 1258420 h 1819972"/>
                <a:gd name="connsiteX991" fmla="*/ 666421 w 903220"/>
                <a:gd name="connsiteY991" fmla="*/ 1251654 h 1819972"/>
                <a:gd name="connsiteX992" fmla="*/ 666421 w 903220"/>
                <a:gd name="connsiteY992" fmla="*/ 1248271 h 1819972"/>
                <a:gd name="connsiteX993" fmla="*/ 666421 w 903220"/>
                <a:gd name="connsiteY993" fmla="*/ 1248271 h 1819972"/>
                <a:gd name="connsiteX994" fmla="*/ 666421 w 903220"/>
                <a:gd name="connsiteY994" fmla="*/ 1248271 h 1819972"/>
                <a:gd name="connsiteX995" fmla="*/ 666421 w 903220"/>
                <a:gd name="connsiteY995" fmla="*/ 1248271 h 1819972"/>
                <a:gd name="connsiteX996" fmla="*/ 666421 w 903220"/>
                <a:gd name="connsiteY996" fmla="*/ 1248271 h 1819972"/>
                <a:gd name="connsiteX997" fmla="*/ 666421 w 903220"/>
                <a:gd name="connsiteY997" fmla="*/ 1248271 h 1819972"/>
                <a:gd name="connsiteX998" fmla="*/ 666421 w 903220"/>
                <a:gd name="connsiteY998" fmla="*/ 1248271 h 1819972"/>
                <a:gd name="connsiteX999" fmla="*/ 666421 w 903220"/>
                <a:gd name="connsiteY999" fmla="*/ 1248271 h 1819972"/>
                <a:gd name="connsiteX1000" fmla="*/ 666421 w 903220"/>
                <a:gd name="connsiteY1000" fmla="*/ 1248271 h 1819972"/>
                <a:gd name="connsiteX1001" fmla="*/ 666421 w 903220"/>
                <a:gd name="connsiteY1001" fmla="*/ 1248271 h 1819972"/>
                <a:gd name="connsiteX1002" fmla="*/ 666421 w 903220"/>
                <a:gd name="connsiteY1002" fmla="*/ 1248271 h 1819972"/>
                <a:gd name="connsiteX1003" fmla="*/ 666421 w 903220"/>
                <a:gd name="connsiteY1003" fmla="*/ 1251654 h 1819972"/>
                <a:gd name="connsiteX1004" fmla="*/ 663038 w 903220"/>
                <a:gd name="connsiteY1004" fmla="*/ 1258420 h 1819972"/>
                <a:gd name="connsiteX1005" fmla="*/ 663038 w 903220"/>
                <a:gd name="connsiteY1005" fmla="*/ 1285482 h 1819972"/>
                <a:gd name="connsiteX1006" fmla="*/ 663038 w 903220"/>
                <a:gd name="connsiteY1006" fmla="*/ 1285482 h 1819972"/>
                <a:gd name="connsiteX1007" fmla="*/ 659655 w 903220"/>
                <a:gd name="connsiteY1007" fmla="*/ 1288865 h 1819972"/>
                <a:gd name="connsiteX1008" fmla="*/ 659655 w 903220"/>
                <a:gd name="connsiteY1008" fmla="*/ 1292248 h 1819972"/>
                <a:gd name="connsiteX1009" fmla="*/ 659655 w 903220"/>
                <a:gd name="connsiteY1009" fmla="*/ 1288865 h 1819972"/>
                <a:gd name="connsiteX1010" fmla="*/ 663038 w 903220"/>
                <a:gd name="connsiteY1010" fmla="*/ 1285482 h 1819972"/>
                <a:gd name="connsiteX1011" fmla="*/ 663038 w 903220"/>
                <a:gd name="connsiteY1011" fmla="*/ 1285482 h 1819972"/>
                <a:gd name="connsiteX1012" fmla="*/ 608913 w 903220"/>
                <a:gd name="connsiteY1012" fmla="*/ 1386968 h 1819972"/>
                <a:gd name="connsiteX1013" fmla="*/ 591998 w 903220"/>
                <a:gd name="connsiteY1013" fmla="*/ 1359905 h 1819972"/>
                <a:gd name="connsiteX1014" fmla="*/ 571701 w 903220"/>
                <a:gd name="connsiteY1014" fmla="*/ 1329459 h 1819972"/>
                <a:gd name="connsiteX1015" fmla="*/ 564936 w 903220"/>
                <a:gd name="connsiteY1015" fmla="*/ 1322694 h 1819972"/>
                <a:gd name="connsiteX1016" fmla="*/ 561553 w 903220"/>
                <a:gd name="connsiteY1016" fmla="*/ 1315928 h 1819972"/>
                <a:gd name="connsiteX1017" fmla="*/ 568319 w 903220"/>
                <a:gd name="connsiteY1017" fmla="*/ 1319311 h 1819972"/>
                <a:gd name="connsiteX1018" fmla="*/ 598764 w 903220"/>
                <a:gd name="connsiteY1018" fmla="*/ 1353139 h 1819972"/>
                <a:gd name="connsiteX1019" fmla="*/ 612295 w 903220"/>
                <a:gd name="connsiteY1019" fmla="*/ 1383585 h 1819972"/>
                <a:gd name="connsiteX1020" fmla="*/ 622444 w 903220"/>
                <a:gd name="connsiteY1020" fmla="*/ 1414031 h 1819972"/>
                <a:gd name="connsiteX1021" fmla="*/ 625827 w 903220"/>
                <a:gd name="connsiteY1021" fmla="*/ 1447859 h 1819972"/>
                <a:gd name="connsiteX1022" fmla="*/ 625827 w 903220"/>
                <a:gd name="connsiteY1022" fmla="*/ 1481687 h 1819972"/>
                <a:gd name="connsiteX1023" fmla="*/ 622444 w 903220"/>
                <a:gd name="connsiteY1023" fmla="*/ 1451242 h 1819972"/>
                <a:gd name="connsiteX1024" fmla="*/ 615679 w 903220"/>
                <a:gd name="connsiteY1024" fmla="*/ 1420796 h 1819972"/>
                <a:gd name="connsiteX1025" fmla="*/ 608913 w 903220"/>
                <a:gd name="connsiteY1025" fmla="*/ 1386968 h 1819972"/>
                <a:gd name="connsiteX1026" fmla="*/ 598764 w 903220"/>
                <a:gd name="connsiteY1026" fmla="*/ 1326077 h 1819972"/>
                <a:gd name="connsiteX1027" fmla="*/ 605530 w 903220"/>
                <a:gd name="connsiteY1027" fmla="*/ 1332842 h 1819972"/>
                <a:gd name="connsiteX1028" fmla="*/ 608913 w 903220"/>
                <a:gd name="connsiteY1028" fmla="*/ 1336225 h 1819972"/>
                <a:gd name="connsiteX1029" fmla="*/ 605530 w 903220"/>
                <a:gd name="connsiteY1029" fmla="*/ 1332842 h 1819972"/>
                <a:gd name="connsiteX1030" fmla="*/ 598764 w 903220"/>
                <a:gd name="connsiteY1030" fmla="*/ 1326077 h 1819972"/>
                <a:gd name="connsiteX1031" fmla="*/ 622444 w 903220"/>
                <a:gd name="connsiteY1031" fmla="*/ 1315928 h 1819972"/>
                <a:gd name="connsiteX1032" fmla="*/ 625827 w 903220"/>
                <a:gd name="connsiteY1032" fmla="*/ 1309162 h 1819972"/>
                <a:gd name="connsiteX1033" fmla="*/ 625827 w 903220"/>
                <a:gd name="connsiteY1033" fmla="*/ 1305779 h 1819972"/>
                <a:gd name="connsiteX1034" fmla="*/ 629210 w 903220"/>
                <a:gd name="connsiteY1034" fmla="*/ 1305779 h 1819972"/>
                <a:gd name="connsiteX1035" fmla="*/ 629210 w 903220"/>
                <a:gd name="connsiteY1035" fmla="*/ 1305779 h 1819972"/>
                <a:gd name="connsiteX1036" fmla="*/ 632593 w 903220"/>
                <a:gd name="connsiteY1036" fmla="*/ 1302396 h 1819972"/>
                <a:gd name="connsiteX1037" fmla="*/ 625827 w 903220"/>
                <a:gd name="connsiteY1037" fmla="*/ 1309162 h 1819972"/>
                <a:gd name="connsiteX1038" fmla="*/ 625827 w 903220"/>
                <a:gd name="connsiteY1038" fmla="*/ 1312545 h 1819972"/>
                <a:gd name="connsiteX1039" fmla="*/ 625827 w 903220"/>
                <a:gd name="connsiteY1039" fmla="*/ 1309162 h 1819972"/>
                <a:gd name="connsiteX1040" fmla="*/ 622444 w 903220"/>
                <a:gd name="connsiteY1040" fmla="*/ 1315928 h 1819972"/>
                <a:gd name="connsiteX1041" fmla="*/ 619061 w 903220"/>
                <a:gd name="connsiteY1041" fmla="*/ 1332842 h 1819972"/>
                <a:gd name="connsiteX1042" fmla="*/ 619061 w 903220"/>
                <a:gd name="connsiteY1042" fmla="*/ 1332842 h 1819972"/>
                <a:gd name="connsiteX1043" fmla="*/ 619061 w 903220"/>
                <a:gd name="connsiteY1043" fmla="*/ 1332842 h 1819972"/>
                <a:gd name="connsiteX1044" fmla="*/ 612295 w 903220"/>
                <a:gd name="connsiteY1044" fmla="*/ 1336225 h 1819972"/>
                <a:gd name="connsiteX1045" fmla="*/ 608913 w 903220"/>
                <a:gd name="connsiteY1045" fmla="*/ 1339608 h 1819972"/>
                <a:gd name="connsiteX1046" fmla="*/ 608913 w 903220"/>
                <a:gd name="connsiteY1046" fmla="*/ 1342991 h 1819972"/>
                <a:gd name="connsiteX1047" fmla="*/ 608913 w 903220"/>
                <a:gd name="connsiteY1047" fmla="*/ 1342991 h 1819972"/>
                <a:gd name="connsiteX1048" fmla="*/ 608913 w 903220"/>
                <a:gd name="connsiteY1048" fmla="*/ 1342991 h 1819972"/>
                <a:gd name="connsiteX1049" fmla="*/ 608913 w 903220"/>
                <a:gd name="connsiteY1049" fmla="*/ 1342991 h 1819972"/>
                <a:gd name="connsiteX1050" fmla="*/ 608913 w 903220"/>
                <a:gd name="connsiteY1050" fmla="*/ 1342991 h 1819972"/>
                <a:gd name="connsiteX1051" fmla="*/ 608913 w 903220"/>
                <a:gd name="connsiteY1051" fmla="*/ 1342991 h 1819972"/>
                <a:gd name="connsiteX1052" fmla="*/ 608913 w 903220"/>
                <a:gd name="connsiteY1052" fmla="*/ 1342991 h 1819972"/>
                <a:gd name="connsiteX1053" fmla="*/ 608913 w 903220"/>
                <a:gd name="connsiteY1053" fmla="*/ 1342991 h 1819972"/>
                <a:gd name="connsiteX1054" fmla="*/ 608913 w 903220"/>
                <a:gd name="connsiteY1054" fmla="*/ 1342991 h 1819972"/>
                <a:gd name="connsiteX1055" fmla="*/ 608913 w 903220"/>
                <a:gd name="connsiteY1055" fmla="*/ 1342991 h 1819972"/>
                <a:gd name="connsiteX1056" fmla="*/ 608913 w 903220"/>
                <a:gd name="connsiteY1056" fmla="*/ 1339608 h 1819972"/>
                <a:gd name="connsiteX1057" fmla="*/ 612295 w 903220"/>
                <a:gd name="connsiteY1057" fmla="*/ 1336225 h 1819972"/>
                <a:gd name="connsiteX1058" fmla="*/ 619061 w 903220"/>
                <a:gd name="connsiteY1058" fmla="*/ 1329459 h 1819972"/>
                <a:gd name="connsiteX1059" fmla="*/ 622444 w 903220"/>
                <a:gd name="connsiteY1059" fmla="*/ 1315928 h 1819972"/>
                <a:gd name="connsiteX1060" fmla="*/ 625827 w 903220"/>
                <a:gd name="connsiteY1060" fmla="*/ 1329459 h 1819972"/>
                <a:gd name="connsiteX1061" fmla="*/ 625827 w 903220"/>
                <a:gd name="connsiteY1061" fmla="*/ 1332842 h 1819972"/>
                <a:gd name="connsiteX1062" fmla="*/ 622444 w 903220"/>
                <a:gd name="connsiteY1062" fmla="*/ 1339608 h 1819972"/>
                <a:gd name="connsiteX1063" fmla="*/ 625827 w 903220"/>
                <a:gd name="connsiteY1063" fmla="*/ 1329459 h 1819972"/>
                <a:gd name="connsiteX1064" fmla="*/ 625827 w 903220"/>
                <a:gd name="connsiteY1064" fmla="*/ 1329459 h 1819972"/>
                <a:gd name="connsiteX1065" fmla="*/ 619061 w 903220"/>
                <a:gd name="connsiteY1065" fmla="*/ 1356522 h 1819972"/>
                <a:gd name="connsiteX1066" fmla="*/ 619061 w 903220"/>
                <a:gd name="connsiteY1066" fmla="*/ 1356522 h 1819972"/>
                <a:gd name="connsiteX1067" fmla="*/ 615679 w 903220"/>
                <a:gd name="connsiteY1067" fmla="*/ 1356522 h 1819972"/>
                <a:gd name="connsiteX1068" fmla="*/ 619061 w 903220"/>
                <a:gd name="connsiteY1068" fmla="*/ 1356522 h 1819972"/>
                <a:gd name="connsiteX1069" fmla="*/ 619061 w 903220"/>
                <a:gd name="connsiteY1069" fmla="*/ 1356522 h 1819972"/>
                <a:gd name="connsiteX1070" fmla="*/ 679952 w 903220"/>
                <a:gd name="connsiteY1070" fmla="*/ 1508750 h 1819972"/>
                <a:gd name="connsiteX1071" fmla="*/ 656273 w 903220"/>
                <a:gd name="connsiteY1071" fmla="*/ 1562876 h 1819972"/>
                <a:gd name="connsiteX1072" fmla="*/ 652890 w 903220"/>
                <a:gd name="connsiteY1072" fmla="*/ 1569641 h 1819972"/>
                <a:gd name="connsiteX1073" fmla="*/ 652890 w 903220"/>
                <a:gd name="connsiteY1073" fmla="*/ 1562876 h 1819972"/>
                <a:gd name="connsiteX1074" fmla="*/ 656273 w 903220"/>
                <a:gd name="connsiteY1074" fmla="*/ 1505367 h 1819972"/>
                <a:gd name="connsiteX1075" fmla="*/ 652890 w 903220"/>
                <a:gd name="connsiteY1075" fmla="*/ 1471539 h 1819972"/>
                <a:gd name="connsiteX1076" fmla="*/ 649507 w 903220"/>
                <a:gd name="connsiteY1076" fmla="*/ 1508750 h 1819972"/>
                <a:gd name="connsiteX1077" fmla="*/ 642741 w 903220"/>
                <a:gd name="connsiteY1077" fmla="*/ 1539196 h 1819972"/>
                <a:gd name="connsiteX1078" fmla="*/ 629210 w 903220"/>
                <a:gd name="connsiteY1078" fmla="*/ 1566259 h 1819972"/>
                <a:gd name="connsiteX1079" fmla="*/ 639358 w 903220"/>
                <a:gd name="connsiteY1079" fmla="*/ 1539196 h 1819972"/>
                <a:gd name="connsiteX1080" fmla="*/ 642741 w 903220"/>
                <a:gd name="connsiteY1080" fmla="*/ 1512133 h 1819972"/>
                <a:gd name="connsiteX1081" fmla="*/ 642741 w 903220"/>
                <a:gd name="connsiteY1081" fmla="*/ 1454625 h 1819972"/>
                <a:gd name="connsiteX1082" fmla="*/ 642741 w 903220"/>
                <a:gd name="connsiteY1082" fmla="*/ 1434328 h 1819972"/>
                <a:gd name="connsiteX1083" fmla="*/ 649507 w 903220"/>
                <a:gd name="connsiteY1083" fmla="*/ 1451242 h 1819972"/>
                <a:gd name="connsiteX1084" fmla="*/ 649507 w 903220"/>
                <a:gd name="connsiteY1084" fmla="*/ 1451242 h 1819972"/>
                <a:gd name="connsiteX1085" fmla="*/ 659655 w 903220"/>
                <a:gd name="connsiteY1085" fmla="*/ 1508750 h 1819972"/>
                <a:gd name="connsiteX1086" fmla="*/ 656273 w 903220"/>
                <a:gd name="connsiteY1086" fmla="*/ 1559493 h 1819972"/>
                <a:gd name="connsiteX1087" fmla="*/ 679952 w 903220"/>
                <a:gd name="connsiteY1087" fmla="*/ 1508750 h 1819972"/>
                <a:gd name="connsiteX1088" fmla="*/ 676570 w 903220"/>
                <a:gd name="connsiteY1088" fmla="*/ 1447859 h 1819972"/>
                <a:gd name="connsiteX1089" fmla="*/ 679952 w 903220"/>
                <a:gd name="connsiteY1089" fmla="*/ 1508750 h 1819972"/>
                <a:gd name="connsiteX1090" fmla="*/ 646124 w 903220"/>
                <a:gd name="connsiteY1090" fmla="*/ 1329459 h 1819972"/>
                <a:gd name="connsiteX1091" fmla="*/ 646124 w 903220"/>
                <a:gd name="connsiteY1091" fmla="*/ 1332842 h 1819972"/>
                <a:gd name="connsiteX1092" fmla="*/ 649507 w 903220"/>
                <a:gd name="connsiteY1092" fmla="*/ 1336225 h 1819972"/>
                <a:gd name="connsiteX1093" fmla="*/ 652890 w 903220"/>
                <a:gd name="connsiteY1093" fmla="*/ 1342991 h 1819972"/>
                <a:gd name="connsiteX1094" fmla="*/ 663038 w 903220"/>
                <a:gd name="connsiteY1094" fmla="*/ 1359905 h 1819972"/>
                <a:gd name="connsiteX1095" fmla="*/ 673187 w 903220"/>
                <a:gd name="connsiteY1095" fmla="*/ 1393733 h 1819972"/>
                <a:gd name="connsiteX1096" fmla="*/ 679952 w 903220"/>
                <a:gd name="connsiteY1096" fmla="*/ 1427562 h 1819972"/>
                <a:gd name="connsiteX1097" fmla="*/ 669804 w 903220"/>
                <a:gd name="connsiteY1097" fmla="*/ 1393733 h 1819972"/>
                <a:gd name="connsiteX1098" fmla="*/ 656273 w 903220"/>
                <a:gd name="connsiteY1098" fmla="*/ 1359905 h 1819972"/>
                <a:gd name="connsiteX1099" fmla="*/ 646124 w 903220"/>
                <a:gd name="connsiteY1099" fmla="*/ 1346374 h 1819972"/>
                <a:gd name="connsiteX1100" fmla="*/ 642741 w 903220"/>
                <a:gd name="connsiteY1100" fmla="*/ 1336225 h 1819972"/>
                <a:gd name="connsiteX1101" fmla="*/ 642741 w 903220"/>
                <a:gd name="connsiteY1101" fmla="*/ 1332842 h 1819972"/>
                <a:gd name="connsiteX1102" fmla="*/ 646124 w 903220"/>
                <a:gd name="connsiteY1102" fmla="*/ 1329459 h 1819972"/>
                <a:gd name="connsiteX1103" fmla="*/ 679952 w 903220"/>
                <a:gd name="connsiteY1103" fmla="*/ 1332842 h 1819972"/>
                <a:gd name="connsiteX1104" fmla="*/ 659655 w 903220"/>
                <a:gd name="connsiteY1104" fmla="*/ 1312545 h 1819972"/>
                <a:gd name="connsiteX1105" fmla="*/ 615679 w 903220"/>
                <a:gd name="connsiteY1105" fmla="*/ 1278717 h 1819972"/>
                <a:gd name="connsiteX1106" fmla="*/ 591998 w 903220"/>
                <a:gd name="connsiteY1106" fmla="*/ 1258420 h 1819972"/>
                <a:gd name="connsiteX1107" fmla="*/ 588616 w 903220"/>
                <a:gd name="connsiteY1107" fmla="*/ 1255037 h 1819972"/>
                <a:gd name="connsiteX1108" fmla="*/ 591998 w 903220"/>
                <a:gd name="connsiteY1108" fmla="*/ 1255037 h 1819972"/>
                <a:gd name="connsiteX1109" fmla="*/ 612295 w 903220"/>
                <a:gd name="connsiteY1109" fmla="*/ 1261802 h 1819972"/>
                <a:gd name="connsiteX1110" fmla="*/ 598764 w 903220"/>
                <a:gd name="connsiteY1110" fmla="*/ 1258420 h 1819972"/>
                <a:gd name="connsiteX1111" fmla="*/ 622444 w 903220"/>
                <a:gd name="connsiteY1111" fmla="*/ 1271951 h 1819972"/>
                <a:gd name="connsiteX1112" fmla="*/ 663038 w 903220"/>
                <a:gd name="connsiteY1112" fmla="*/ 1309162 h 1819972"/>
                <a:gd name="connsiteX1113" fmla="*/ 679952 w 903220"/>
                <a:gd name="connsiteY1113" fmla="*/ 1332842 h 1819972"/>
                <a:gd name="connsiteX1114" fmla="*/ 696867 w 903220"/>
                <a:gd name="connsiteY1114" fmla="*/ 1353139 h 1819972"/>
                <a:gd name="connsiteX1115" fmla="*/ 679952 w 903220"/>
                <a:gd name="connsiteY1115" fmla="*/ 1332842 h 1819972"/>
                <a:gd name="connsiteX1116" fmla="*/ 707015 w 903220"/>
                <a:gd name="connsiteY1116" fmla="*/ 1309162 h 1819972"/>
                <a:gd name="connsiteX1117" fmla="*/ 707015 w 903220"/>
                <a:gd name="connsiteY1117" fmla="*/ 1309162 h 1819972"/>
                <a:gd name="connsiteX1118" fmla="*/ 750992 w 903220"/>
                <a:gd name="connsiteY1118" fmla="*/ 1336225 h 1819972"/>
                <a:gd name="connsiteX1119" fmla="*/ 842329 w 903220"/>
                <a:gd name="connsiteY1119" fmla="*/ 1430945 h 1819972"/>
                <a:gd name="connsiteX1120" fmla="*/ 747609 w 903220"/>
                <a:gd name="connsiteY1120" fmla="*/ 1342991 h 1819972"/>
                <a:gd name="connsiteX1121" fmla="*/ 717164 w 903220"/>
                <a:gd name="connsiteY1121" fmla="*/ 1315928 h 1819972"/>
                <a:gd name="connsiteX1122" fmla="*/ 717164 w 903220"/>
                <a:gd name="connsiteY1122" fmla="*/ 1315928 h 1819972"/>
                <a:gd name="connsiteX1123" fmla="*/ 707015 w 903220"/>
                <a:gd name="connsiteY1123" fmla="*/ 1309162 h 1819972"/>
                <a:gd name="connsiteX1124" fmla="*/ 734078 w 903220"/>
                <a:gd name="connsiteY1124" fmla="*/ 1505367 h 1819972"/>
                <a:gd name="connsiteX1125" fmla="*/ 730695 w 903220"/>
                <a:gd name="connsiteY1125" fmla="*/ 1522282 h 1819972"/>
                <a:gd name="connsiteX1126" fmla="*/ 727312 w 903220"/>
                <a:gd name="connsiteY1126" fmla="*/ 1529047 h 1819972"/>
                <a:gd name="connsiteX1127" fmla="*/ 723930 w 903220"/>
                <a:gd name="connsiteY1127" fmla="*/ 1532430 h 1819972"/>
                <a:gd name="connsiteX1128" fmla="*/ 720547 w 903220"/>
                <a:gd name="connsiteY1128" fmla="*/ 1532430 h 1819972"/>
                <a:gd name="connsiteX1129" fmla="*/ 720547 w 903220"/>
                <a:gd name="connsiteY1129" fmla="*/ 1532430 h 1819972"/>
                <a:gd name="connsiteX1130" fmla="*/ 720547 w 903220"/>
                <a:gd name="connsiteY1130" fmla="*/ 1532430 h 1819972"/>
                <a:gd name="connsiteX1131" fmla="*/ 720547 w 903220"/>
                <a:gd name="connsiteY1131" fmla="*/ 1532430 h 1819972"/>
                <a:gd name="connsiteX1132" fmla="*/ 723930 w 903220"/>
                <a:gd name="connsiteY1132" fmla="*/ 1529047 h 1819972"/>
                <a:gd name="connsiteX1133" fmla="*/ 727312 w 903220"/>
                <a:gd name="connsiteY1133" fmla="*/ 1522282 h 1819972"/>
                <a:gd name="connsiteX1134" fmla="*/ 730695 w 903220"/>
                <a:gd name="connsiteY1134" fmla="*/ 1505367 h 1819972"/>
                <a:gd name="connsiteX1135" fmla="*/ 730695 w 903220"/>
                <a:gd name="connsiteY1135" fmla="*/ 1471539 h 1819972"/>
                <a:gd name="connsiteX1136" fmla="*/ 730695 w 903220"/>
                <a:gd name="connsiteY1136" fmla="*/ 1454625 h 1819972"/>
                <a:gd name="connsiteX1137" fmla="*/ 727312 w 903220"/>
                <a:gd name="connsiteY1137" fmla="*/ 1437710 h 1819972"/>
                <a:gd name="connsiteX1138" fmla="*/ 734078 w 903220"/>
                <a:gd name="connsiteY1138" fmla="*/ 1451242 h 1819972"/>
                <a:gd name="connsiteX1139" fmla="*/ 737461 w 903220"/>
                <a:gd name="connsiteY1139" fmla="*/ 1468156 h 1819972"/>
                <a:gd name="connsiteX1140" fmla="*/ 734078 w 903220"/>
                <a:gd name="connsiteY1140" fmla="*/ 1505367 h 1819972"/>
                <a:gd name="connsiteX1141" fmla="*/ 825415 w 903220"/>
                <a:gd name="connsiteY1141" fmla="*/ 1454625 h 1819972"/>
                <a:gd name="connsiteX1142" fmla="*/ 798352 w 903220"/>
                <a:gd name="connsiteY1142" fmla="*/ 1437710 h 1819972"/>
                <a:gd name="connsiteX1143" fmla="*/ 747609 w 903220"/>
                <a:gd name="connsiteY1143" fmla="*/ 1400499 h 1819972"/>
                <a:gd name="connsiteX1144" fmla="*/ 720547 w 903220"/>
                <a:gd name="connsiteY1144" fmla="*/ 1363288 h 1819972"/>
                <a:gd name="connsiteX1145" fmla="*/ 720547 w 903220"/>
                <a:gd name="connsiteY1145" fmla="*/ 1359905 h 1819972"/>
                <a:gd name="connsiteX1146" fmla="*/ 723930 w 903220"/>
                <a:gd name="connsiteY1146" fmla="*/ 1359905 h 1819972"/>
                <a:gd name="connsiteX1147" fmla="*/ 734078 w 903220"/>
                <a:gd name="connsiteY1147" fmla="*/ 1363288 h 1819972"/>
                <a:gd name="connsiteX1148" fmla="*/ 740844 w 903220"/>
                <a:gd name="connsiteY1148" fmla="*/ 1366671 h 1819972"/>
                <a:gd name="connsiteX1149" fmla="*/ 730695 w 903220"/>
                <a:gd name="connsiteY1149" fmla="*/ 1366671 h 1819972"/>
                <a:gd name="connsiteX1150" fmla="*/ 723930 w 903220"/>
                <a:gd name="connsiteY1150" fmla="*/ 1366671 h 1819972"/>
                <a:gd name="connsiteX1151" fmla="*/ 754375 w 903220"/>
                <a:gd name="connsiteY1151" fmla="*/ 1397116 h 1819972"/>
                <a:gd name="connsiteX1152" fmla="*/ 801735 w 903220"/>
                <a:gd name="connsiteY1152" fmla="*/ 1437710 h 1819972"/>
                <a:gd name="connsiteX1153" fmla="*/ 825415 w 903220"/>
                <a:gd name="connsiteY1153" fmla="*/ 1454625 h 1819972"/>
                <a:gd name="connsiteX1154" fmla="*/ 849095 w 903220"/>
                <a:gd name="connsiteY1154" fmla="*/ 1474922 h 1819972"/>
                <a:gd name="connsiteX1155" fmla="*/ 825415 w 903220"/>
                <a:gd name="connsiteY1155" fmla="*/ 1454625 h 1819972"/>
                <a:gd name="connsiteX1156" fmla="*/ 879541 w 903220"/>
                <a:gd name="connsiteY1156" fmla="*/ 1420796 h 1819972"/>
                <a:gd name="connsiteX1157" fmla="*/ 801735 w 903220"/>
                <a:gd name="connsiteY1157" fmla="*/ 1339608 h 1819972"/>
                <a:gd name="connsiteX1158" fmla="*/ 794969 w 903220"/>
                <a:gd name="connsiteY1158" fmla="*/ 1332842 h 1819972"/>
                <a:gd name="connsiteX1159" fmla="*/ 761141 w 903220"/>
                <a:gd name="connsiteY1159" fmla="*/ 1312545 h 1819972"/>
                <a:gd name="connsiteX1160" fmla="*/ 791587 w 903220"/>
                <a:gd name="connsiteY1160" fmla="*/ 1329459 h 1819972"/>
                <a:gd name="connsiteX1161" fmla="*/ 727312 w 903220"/>
                <a:gd name="connsiteY1161" fmla="*/ 1255037 h 1819972"/>
                <a:gd name="connsiteX1162" fmla="*/ 727312 w 903220"/>
                <a:gd name="connsiteY1162" fmla="*/ 1255037 h 1819972"/>
                <a:gd name="connsiteX1163" fmla="*/ 727312 w 903220"/>
                <a:gd name="connsiteY1163" fmla="*/ 1255037 h 1819972"/>
                <a:gd name="connsiteX1164" fmla="*/ 727312 w 903220"/>
                <a:gd name="connsiteY1164" fmla="*/ 1255037 h 1819972"/>
                <a:gd name="connsiteX1165" fmla="*/ 727312 w 903220"/>
                <a:gd name="connsiteY1165" fmla="*/ 1255037 h 1819972"/>
                <a:gd name="connsiteX1166" fmla="*/ 727312 w 903220"/>
                <a:gd name="connsiteY1166" fmla="*/ 1255037 h 1819972"/>
                <a:gd name="connsiteX1167" fmla="*/ 734078 w 903220"/>
                <a:gd name="connsiteY1167" fmla="*/ 1258420 h 1819972"/>
                <a:gd name="connsiteX1168" fmla="*/ 737461 w 903220"/>
                <a:gd name="connsiteY1168" fmla="*/ 1261802 h 1819972"/>
                <a:gd name="connsiteX1169" fmla="*/ 740844 w 903220"/>
                <a:gd name="connsiteY1169" fmla="*/ 1268568 h 1819972"/>
                <a:gd name="connsiteX1170" fmla="*/ 805118 w 903220"/>
                <a:gd name="connsiteY1170" fmla="*/ 1336225 h 1819972"/>
                <a:gd name="connsiteX1171" fmla="*/ 815266 w 903220"/>
                <a:gd name="connsiteY1171" fmla="*/ 1349756 h 1819972"/>
                <a:gd name="connsiteX1172" fmla="*/ 825415 w 903220"/>
                <a:gd name="connsiteY1172" fmla="*/ 1356522 h 1819972"/>
                <a:gd name="connsiteX1173" fmla="*/ 879541 w 903220"/>
                <a:gd name="connsiteY1173" fmla="*/ 1417413 h 1819972"/>
                <a:gd name="connsiteX1174" fmla="*/ 889689 w 903220"/>
                <a:gd name="connsiteY1174" fmla="*/ 1430945 h 1819972"/>
                <a:gd name="connsiteX1175" fmla="*/ 879541 w 903220"/>
                <a:gd name="connsiteY1175" fmla="*/ 1420796 h 1819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</a:cxnLst>
              <a:rect l="l" t="t" r="r" b="b"/>
              <a:pathLst>
                <a:path w="903220" h="1819972">
                  <a:moveTo>
                    <a:pt x="855861" y="1190763"/>
                  </a:moveTo>
                  <a:cubicBezTo>
                    <a:pt x="835564" y="1150168"/>
                    <a:pt x="852478" y="1048683"/>
                    <a:pt x="852478" y="1031769"/>
                  </a:cubicBezTo>
                  <a:cubicBezTo>
                    <a:pt x="852478" y="1014854"/>
                    <a:pt x="859243" y="818649"/>
                    <a:pt x="835564" y="794969"/>
                  </a:cubicBezTo>
                  <a:cubicBezTo>
                    <a:pt x="835564" y="794969"/>
                    <a:pt x="805118" y="585233"/>
                    <a:pt x="734078" y="544639"/>
                  </a:cubicBezTo>
                  <a:cubicBezTo>
                    <a:pt x="734078" y="544639"/>
                    <a:pt x="764524" y="514193"/>
                    <a:pt x="774672" y="497279"/>
                  </a:cubicBezTo>
                  <a:cubicBezTo>
                    <a:pt x="784821" y="480364"/>
                    <a:pt x="852478" y="321371"/>
                    <a:pt x="818649" y="246948"/>
                  </a:cubicBezTo>
                  <a:cubicBezTo>
                    <a:pt x="784821" y="172525"/>
                    <a:pt x="544639" y="13531"/>
                    <a:pt x="395793" y="0"/>
                  </a:cubicBezTo>
                  <a:lnTo>
                    <a:pt x="372113" y="0"/>
                  </a:lnTo>
                  <a:cubicBezTo>
                    <a:pt x="372113" y="0"/>
                    <a:pt x="453302" y="87954"/>
                    <a:pt x="449919" y="121782"/>
                  </a:cubicBezTo>
                  <a:cubicBezTo>
                    <a:pt x="443153" y="155611"/>
                    <a:pt x="301074" y="236799"/>
                    <a:pt x="257096" y="287542"/>
                  </a:cubicBezTo>
                  <a:lnTo>
                    <a:pt x="399176" y="355199"/>
                  </a:lnTo>
                  <a:lnTo>
                    <a:pt x="399176" y="338285"/>
                  </a:lnTo>
                  <a:cubicBezTo>
                    <a:pt x="399176" y="321371"/>
                    <a:pt x="399176" y="301073"/>
                    <a:pt x="399176" y="284159"/>
                  </a:cubicBezTo>
                  <a:cubicBezTo>
                    <a:pt x="399176" y="267245"/>
                    <a:pt x="395793" y="250331"/>
                    <a:pt x="389028" y="236799"/>
                  </a:cubicBezTo>
                  <a:cubicBezTo>
                    <a:pt x="385645" y="263862"/>
                    <a:pt x="375496" y="287542"/>
                    <a:pt x="375496" y="314605"/>
                  </a:cubicBezTo>
                  <a:cubicBezTo>
                    <a:pt x="375496" y="284159"/>
                    <a:pt x="385645" y="257096"/>
                    <a:pt x="389028" y="230034"/>
                  </a:cubicBezTo>
                  <a:lnTo>
                    <a:pt x="389028" y="223268"/>
                  </a:lnTo>
                  <a:lnTo>
                    <a:pt x="392410" y="230034"/>
                  </a:lnTo>
                  <a:cubicBezTo>
                    <a:pt x="399176" y="246948"/>
                    <a:pt x="402559" y="267245"/>
                    <a:pt x="405942" y="284159"/>
                  </a:cubicBezTo>
                  <a:cubicBezTo>
                    <a:pt x="405942" y="294308"/>
                    <a:pt x="405942" y="301073"/>
                    <a:pt x="409325" y="311222"/>
                  </a:cubicBezTo>
                  <a:cubicBezTo>
                    <a:pt x="409325" y="311222"/>
                    <a:pt x="409325" y="311222"/>
                    <a:pt x="409325" y="311222"/>
                  </a:cubicBezTo>
                  <a:cubicBezTo>
                    <a:pt x="412708" y="294308"/>
                    <a:pt x="416090" y="274011"/>
                    <a:pt x="419473" y="253714"/>
                  </a:cubicBezTo>
                  <a:cubicBezTo>
                    <a:pt x="422856" y="233416"/>
                    <a:pt x="422856" y="216502"/>
                    <a:pt x="422856" y="196205"/>
                  </a:cubicBezTo>
                  <a:cubicBezTo>
                    <a:pt x="422856" y="216502"/>
                    <a:pt x="422856" y="233416"/>
                    <a:pt x="422856" y="253714"/>
                  </a:cubicBezTo>
                  <a:cubicBezTo>
                    <a:pt x="422856" y="274011"/>
                    <a:pt x="419473" y="290925"/>
                    <a:pt x="416090" y="311222"/>
                  </a:cubicBezTo>
                  <a:cubicBezTo>
                    <a:pt x="412708" y="321371"/>
                    <a:pt x="412708" y="331519"/>
                    <a:pt x="409325" y="341668"/>
                  </a:cubicBezTo>
                  <a:lnTo>
                    <a:pt x="402559" y="358582"/>
                  </a:lnTo>
                  <a:lnTo>
                    <a:pt x="422856" y="368730"/>
                  </a:lnTo>
                  <a:cubicBezTo>
                    <a:pt x="422856" y="368730"/>
                    <a:pt x="409325" y="510810"/>
                    <a:pt x="372113" y="639358"/>
                  </a:cubicBezTo>
                  <a:cubicBezTo>
                    <a:pt x="372113" y="639358"/>
                    <a:pt x="372113" y="639358"/>
                    <a:pt x="375496" y="639358"/>
                  </a:cubicBezTo>
                  <a:cubicBezTo>
                    <a:pt x="378879" y="639358"/>
                    <a:pt x="378879" y="639358"/>
                    <a:pt x="382262" y="635975"/>
                  </a:cubicBezTo>
                  <a:cubicBezTo>
                    <a:pt x="385645" y="635975"/>
                    <a:pt x="392410" y="632593"/>
                    <a:pt x="395793" y="632593"/>
                  </a:cubicBezTo>
                  <a:cubicBezTo>
                    <a:pt x="405942" y="629210"/>
                    <a:pt x="412708" y="625827"/>
                    <a:pt x="422856" y="625827"/>
                  </a:cubicBezTo>
                  <a:lnTo>
                    <a:pt x="439770" y="622444"/>
                  </a:lnTo>
                  <a:lnTo>
                    <a:pt x="439770" y="622444"/>
                  </a:lnTo>
                  <a:lnTo>
                    <a:pt x="439770" y="622444"/>
                  </a:lnTo>
                  <a:cubicBezTo>
                    <a:pt x="439770" y="639358"/>
                    <a:pt x="436387" y="652890"/>
                    <a:pt x="436387" y="669804"/>
                  </a:cubicBezTo>
                  <a:cubicBezTo>
                    <a:pt x="436387" y="676570"/>
                    <a:pt x="436387" y="686718"/>
                    <a:pt x="436387" y="693484"/>
                  </a:cubicBezTo>
                  <a:cubicBezTo>
                    <a:pt x="436387" y="696867"/>
                    <a:pt x="436387" y="700250"/>
                    <a:pt x="436387" y="703632"/>
                  </a:cubicBezTo>
                  <a:cubicBezTo>
                    <a:pt x="436387" y="707015"/>
                    <a:pt x="436387" y="707015"/>
                    <a:pt x="436387" y="710398"/>
                  </a:cubicBezTo>
                  <a:cubicBezTo>
                    <a:pt x="436387" y="713781"/>
                    <a:pt x="436387" y="713781"/>
                    <a:pt x="439770" y="713781"/>
                  </a:cubicBezTo>
                  <a:cubicBezTo>
                    <a:pt x="436387" y="713781"/>
                    <a:pt x="436387" y="710398"/>
                    <a:pt x="436387" y="710398"/>
                  </a:cubicBezTo>
                  <a:cubicBezTo>
                    <a:pt x="436387" y="707015"/>
                    <a:pt x="436387" y="707015"/>
                    <a:pt x="436387" y="703632"/>
                  </a:cubicBezTo>
                  <a:cubicBezTo>
                    <a:pt x="436387" y="700250"/>
                    <a:pt x="436387" y="696867"/>
                    <a:pt x="436387" y="693484"/>
                  </a:cubicBezTo>
                  <a:cubicBezTo>
                    <a:pt x="436387" y="686718"/>
                    <a:pt x="436387" y="676570"/>
                    <a:pt x="436387" y="669804"/>
                  </a:cubicBezTo>
                  <a:cubicBezTo>
                    <a:pt x="436387" y="652890"/>
                    <a:pt x="439770" y="639358"/>
                    <a:pt x="439770" y="622444"/>
                  </a:cubicBezTo>
                  <a:lnTo>
                    <a:pt x="422856" y="625827"/>
                  </a:lnTo>
                  <a:cubicBezTo>
                    <a:pt x="412708" y="629210"/>
                    <a:pt x="405942" y="629210"/>
                    <a:pt x="395793" y="632593"/>
                  </a:cubicBezTo>
                  <a:cubicBezTo>
                    <a:pt x="392410" y="632593"/>
                    <a:pt x="385645" y="635975"/>
                    <a:pt x="382262" y="635975"/>
                  </a:cubicBezTo>
                  <a:cubicBezTo>
                    <a:pt x="378879" y="635975"/>
                    <a:pt x="378879" y="635975"/>
                    <a:pt x="375496" y="639358"/>
                  </a:cubicBezTo>
                  <a:cubicBezTo>
                    <a:pt x="375496" y="639358"/>
                    <a:pt x="375496" y="639358"/>
                    <a:pt x="372113" y="639358"/>
                  </a:cubicBezTo>
                  <a:cubicBezTo>
                    <a:pt x="355199" y="693484"/>
                    <a:pt x="338285" y="747610"/>
                    <a:pt x="311222" y="784821"/>
                  </a:cubicBezTo>
                  <a:cubicBezTo>
                    <a:pt x="230034" y="906603"/>
                    <a:pt x="0" y="1566259"/>
                    <a:pt x="0" y="1566259"/>
                  </a:cubicBezTo>
                  <a:cubicBezTo>
                    <a:pt x="0" y="1566259"/>
                    <a:pt x="98103" y="1657595"/>
                    <a:pt x="84571" y="1728635"/>
                  </a:cubicBezTo>
                  <a:cubicBezTo>
                    <a:pt x="71040" y="1796292"/>
                    <a:pt x="60891" y="1819972"/>
                    <a:pt x="60891" y="1819972"/>
                  </a:cubicBezTo>
                  <a:cubicBezTo>
                    <a:pt x="60891" y="1819972"/>
                    <a:pt x="121783" y="1755698"/>
                    <a:pt x="152228" y="1738784"/>
                  </a:cubicBezTo>
                  <a:cubicBezTo>
                    <a:pt x="182674" y="1721870"/>
                    <a:pt x="321371" y="1451242"/>
                    <a:pt x="375496" y="1414031"/>
                  </a:cubicBezTo>
                  <a:lnTo>
                    <a:pt x="422856" y="1160317"/>
                  </a:lnTo>
                  <a:lnTo>
                    <a:pt x="439770" y="1160317"/>
                  </a:lnTo>
                  <a:cubicBezTo>
                    <a:pt x="439770" y="1160317"/>
                    <a:pt x="426239" y="1197528"/>
                    <a:pt x="439770" y="1204294"/>
                  </a:cubicBezTo>
                  <a:cubicBezTo>
                    <a:pt x="453302" y="1211060"/>
                    <a:pt x="473599" y="1197528"/>
                    <a:pt x="473599" y="1197528"/>
                  </a:cubicBezTo>
                  <a:cubicBezTo>
                    <a:pt x="473599" y="1197528"/>
                    <a:pt x="436387" y="1227974"/>
                    <a:pt x="456684" y="1251654"/>
                  </a:cubicBezTo>
                  <a:cubicBezTo>
                    <a:pt x="456684" y="1251654"/>
                    <a:pt x="619061" y="1336225"/>
                    <a:pt x="615679" y="1437710"/>
                  </a:cubicBezTo>
                  <a:cubicBezTo>
                    <a:pt x="612295" y="1539196"/>
                    <a:pt x="564936" y="1559493"/>
                    <a:pt x="527724" y="1562876"/>
                  </a:cubicBezTo>
                  <a:cubicBezTo>
                    <a:pt x="527724" y="1562876"/>
                    <a:pt x="625827" y="1600087"/>
                    <a:pt x="659655" y="1566259"/>
                  </a:cubicBezTo>
                  <a:cubicBezTo>
                    <a:pt x="659655" y="1566259"/>
                    <a:pt x="696867" y="1562876"/>
                    <a:pt x="734078" y="1562876"/>
                  </a:cubicBezTo>
                  <a:cubicBezTo>
                    <a:pt x="771289" y="1562876"/>
                    <a:pt x="903221" y="1508750"/>
                    <a:pt x="903221" y="1488453"/>
                  </a:cubicBezTo>
                  <a:cubicBezTo>
                    <a:pt x="903221" y="1491836"/>
                    <a:pt x="876158" y="1234739"/>
                    <a:pt x="855861" y="1190763"/>
                  </a:cubicBezTo>
                  <a:close/>
                  <a:moveTo>
                    <a:pt x="866009" y="1278717"/>
                  </a:moveTo>
                  <a:cubicBezTo>
                    <a:pt x="852478" y="1265185"/>
                    <a:pt x="838946" y="1251654"/>
                    <a:pt x="825415" y="1234739"/>
                  </a:cubicBezTo>
                  <a:cubicBezTo>
                    <a:pt x="811884" y="1221208"/>
                    <a:pt x="798352" y="1207677"/>
                    <a:pt x="781438" y="1197528"/>
                  </a:cubicBezTo>
                  <a:cubicBezTo>
                    <a:pt x="774672" y="1190763"/>
                    <a:pt x="764524" y="1187380"/>
                    <a:pt x="757758" y="1183997"/>
                  </a:cubicBezTo>
                  <a:cubicBezTo>
                    <a:pt x="747609" y="1180614"/>
                    <a:pt x="737461" y="1180614"/>
                    <a:pt x="727312" y="1180614"/>
                  </a:cubicBezTo>
                  <a:cubicBezTo>
                    <a:pt x="737461" y="1177231"/>
                    <a:pt x="747609" y="1177231"/>
                    <a:pt x="757758" y="1177231"/>
                  </a:cubicBezTo>
                  <a:cubicBezTo>
                    <a:pt x="767907" y="1177231"/>
                    <a:pt x="778055" y="1183997"/>
                    <a:pt x="788204" y="1187380"/>
                  </a:cubicBezTo>
                  <a:cubicBezTo>
                    <a:pt x="805118" y="1200911"/>
                    <a:pt x="818649" y="1214442"/>
                    <a:pt x="832181" y="1231357"/>
                  </a:cubicBezTo>
                  <a:cubicBezTo>
                    <a:pt x="842329" y="1248271"/>
                    <a:pt x="852478" y="1265185"/>
                    <a:pt x="866009" y="1278717"/>
                  </a:cubicBezTo>
                  <a:close/>
                  <a:moveTo>
                    <a:pt x="679952" y="1163700"/>
                  </a:moveTo>
                  <a:cubicBezTo>
                    <a:pt x="690101" y="1170466"/>
                    <a:pt x="703633" y="1173848"/>
                    <a:pt x="717164" y="1173848"/>
                  </a:cubicBezTo>
                  <a:cubicBezTo>
                    <a:pt x="703633" y="1177231"/>
                    <a:pt x="690101" y="1177231"/>
                    <a:pt x="676570" y="1173848"/>
                  </a:cubicBezTo>
                  <a:cubicBezTo>
                    <a:pt x="673187" y="1170466"/>
                    <a:pt x="666421" y="1170466"/>
                    <a:pt x="663038" y="1167082"/>
                  </a:cubicBezTo>
                  <a:cubicBezTo>
                    <a:pt x="666421" y="1170466"/>
                    <a:pt x="666421" y="1170466"/>
                    <a:pt x="669804" y="1173848"/>
                  </a:cubicBezTo>
                  <a:cubicBezTo>
                    <a:pt x="666421" y="1170466"/>
                    <a:pt x="663038" y="1170466"/>
                    <a:pt x="663038" y="1167082"/>
                  </a:cubicBezTo>
                  <a:cubicBezTo>
                    <a:pt x="663038" y="1167082"/>
                    <a:pt x="663038" y="1167082"/>
                    <a:pt x="663038" y="1167082"/>
                  </a:cubicBezTo>
                  <a:lnTo>
                    <a:pt x="659655" y="1163700"/>
                  </a:lnTo>
                  <a:lnTo>
                    <a:pt x="659655" y="1163700"/>
                  </a:lnTo>
                  <a:cubicBezTo>
                    <a:pt x="659655" y="1163700"/>
                    <a:pt x="659655" y="1163700"/>
                    <a:pt x="659655" y="1163700"/>
                  </a:cubicBezTo>
                  <a:cubicBezTo>
                    <a:pt x="656273" y="1156934"/>
                    <a:pt x="652890" y="1153551"/>
                    <a:pt x="652890" y="1146785"/>
                  </a:cubicBezTo>
                  <a:cubicBezTo>
                    <a:pt x="649507" y="1136637"/>
                    <a:pt x="649507" y="1123106"/>
                    <a:pt x="646124" y="1109574"/>
                  </a:cubicBezTo>
                  <a:cubicBezTo>
                    <a:pt x="646124" y="1096043"/>
                    <a:pt x="646124" y="1085894"/>
                    <a:pt x="649507" y="1072363"/>
                  </a:cubicBezTo>
                  <a:cubicBezTo>
                    <a:pt x="649507" y="1085894"/>
                    <a:pt x="649507" y="1096043"/>
                    <a:pt x="649507" y="1109574"/>
                  </a:cubicBezTo>
                  <a:cubicBezTo>
                    <a:pt x="649507" y="1123106"/>
                    <a:pt x="649507" y="1133254"/>
                    <a:pt x="656273" y="1146785"/>
                  </a:cubicBezTo>
                  <a:cubicBezTo>
                    <a:pt x="656273" y="1153551"/>
                    <a:pt x="659655" y="1156934"/>
                    <a:pt x="663038" y="1163700"/>
                  </a:cubicBezTo>
                  <a:cubicBezTo>
                    <a:pt x="663038" y="1163700"/>
                    <a:pt x="663038" y="1163700"/>
                    <a:pt x="663038" y="1163700"/>
                  </a:cubicBezTo>
                  <a:lnTo>
                    <a:pt x="666421" y="1163700"/>
                  </a:lnTo>
                  <a:cubicBezTo>
                    <a:pt x="669804" y="1163700"/>
                    <a:pt x="673187" y="1160317"/>
                    <a:pt x="673187" y="1160317"/>
                  </a:cubicBezTo>
                  <a:cubicBezTo>
                    <a:pt x="673187" y="1160317"/>
                    <a:pt x="673187" y="1160317"/>
                    <a:pt x="673187" y="1160317"/>
                  </a:cubicBezTo>
                  <a:cubicBezTo>
                    <a:pt x="673187" y="1160317"/>
                    <a:pt x="673187" y="1160317"/>
                    <a:pt x="673187" y="1156934"/>
                  </a:cubicBezTo>
                  <a:cubicBezTo>
                    <a:pt x="673187" y="1153551"/>
                    <a:pt x="669804" y="1153551"/>
                    <a:pt x="669804" y="1150168"/>
                  </a:cubicBezTo>
                  <a:cubicBezTo>
                    <a:pt x="669804" y="1150168"/>
                    <a:pt x="666421" y="1146785"/>
                    <a:pt x="666421" y="1146785"/>
                  </a:cubicBezTo>
                  <a:cubicBezTo>
                    <a:pt x="666421" y="1146785"/>
                    <a:pt x="669804" y="1150168"/>
                    <a:pt x="669804" y="1150168"/>
                  </a:cubicBezTo>
                  <a:cubicBezTo>
                    <a:pt x="673187" y="1153551"/>
                    <a:pt x="673187" y="1153551"/>
                    <a:pt x="673187" y="1156934"/>
                  </a:cubicBezTo>
                  <a:cubicBezTo>
                    <a:pt x="673187" y="1156934"/>
                    <a:pt x="673187" y="1156934"/>
                    <a:pt x="676570" y="1156934"/>
                  </a:cubicBezTo>
                  <a:cubicBezTo>
                    <a:pt x="676570" y="1156934"/>
                    <a:pt x="676570" y="1156934"/>
                    <a:pt x="676570" y="1160317"/>
                  </a:cubicBezTo>
                  <a:cubicBezTo>
                    <a:pt x="683335" y="1156934"/>
                    <a:pt x="690101" y="1153551"/>
                    <a:pt x="700250" y="1153551"/>
                  </a:cubicBezTo>
                  <a:cubicBezTo>
                    <a:pt x="710398" y="1150168"/>
                    <a:pt x="720547" y="1150168"/>
                    <a:pt x="734078" y="1146785"/>
                  </a:cubicBezTo>
                  <a:cubicBezTo>
                    <a:pt x="723930" y="1150168"/>
                    <a:pt x="713781" y="1153551"/>
                    <a:pt x="703633" y="1156934"/>
                  </a:cubicBezTo>
                  <a:cubicBezTo>
                    <a:pt x="696867" y="1160317"/>
                    <a:pt x="686718" y="1163700"/>
                    <a:pt x="679952" y="1167082"/>
                  </a:cubicBezTo>
                  <a:cubicBezTo>
                    <a:pt x="673187" y="1160317"/>
                    <a:pt x="676570" y="1160317"/>
                    <a:pt x="679952" y="1163700"/>
                  </a:cubicBezTo>
                  <a:close/>
                  <a:moveTo>
                    <a:pt x="690101" y="1214442"/>
                  </a:moveTo>
                  <a:cubicBezTo>
                    <a:pt x="690101" y="1214442"/>
                    <a:pt x="686718" y="1214442"/>
                    <a:pt x="686718" y="1214442"/>
                  </a:cubicBezTo>
                  <a:cubicBezTo>
                    <a:pt x="686718" y="1214442"/>
                    <a:pt x="686718" y="1214442"/>
                    <a:pt x="686718" y="1211060"/>
                  </a:cubicBezTo>
                  <a:cubicBezTo>
                    <a:pt x="686718" y="1211060"/>
                    <a:pt x="686718" y="1211060"/>
                    <a:pt x="690101" y="1214442"/>
                  </a:cubicBezTo>
                  <a:cubicBezTo>
                    <a:pt x="686718" y="1211060"/>
                    <a:pt x="686718" y="1214442"/>
                    <a:pt x="690101" y="1214442"/>
                  </a:cubicBezTo>
                  <a:close/>
                  <a:moveTo>
                    <a:pt x="683335" y="1197528"/>
                  </a:moveTo>
                  <a:lnTo>
                    <a:pt x="683335" y="1204294"/>
                  </a:lnTo>
                  <a:lnTo>
                    <a:pt x="683335" y="1197528"/>
                  </a:lnTo>
                  <a:lnTo>
                    <a:pt x="683335" y="1194145"/>
                  </a:lnTo>
                  <a:lnTo>
                    <a:pt x="683335" y="1197528"/>
                  </a:lnTo>
                  <a:close/>
                  <a:moveTo>
                    <a:pt x="669804" y="1204294"/>
                  </a:moveTo>
                  <a:cubicBezTo>
                    <a:pt x="669804" y="1211060"/>
                    <a:pt x="673187" y="1214442"/>
                    <a:pt x="676570" y="1217825"/>
                  </a:cubicBezTo>
                  <a:cubicBezTo>
                    <a:pt x="673187" y="1214442"/>
                    <a:pt x="673187" y="1211060"/>
                    <a:pt x="669804" y="1204294"/>
                  </a:cubicBezTo>
                  <a:cubicBezTo>
                    <a:pt x="669804" y="1197528"/>
                    <a:pt x="669804" y="1194145"/>
                    <a:pt x="669804" y="1187380"/>
                  </a:cubicBezTo>
                  <a:cubicBezTo>
                    <a:pt x="669804" y="1183997"/>
                    <a:pt x="673187" y="1180614"/>
                    <a:pt x="673187" y="1180614"/>
                  </a:cubicBezTo>
                  <a:cubicBezTo>
                    <a:pt x="673187" y="1177231"/>
                    <a:pt x="676570" y="1173848"/>
                    <a:pt x="676570" y="1173848"/>
                  </a:cubicBezTo>
                  <a:cubicBezTo>
                    <a:pt x="673187" y="1177231"/>
                    <a:pt x="673187" y="1177231"/>
                    <a:pt x="673187" y="1180614"/>
                  </a:cubicBezTo>
                  <a:cubicBezTo>
                    <a:pt x="673187" y="1183997"/>
                    <a:pt x="669804" y="1187380"/>
                    <a:pt x="669804" y="1187380"/>
                  </a:cubicBezTo>
                  <a:cubicBezTo>
                    <a:pt x="669804" y="1194145"/>
                    <a:pt x="669804" y="1197528"/>
                    <a:pt x="669804" y="1204294"/>
                  </a:cubicBezTo>
                  <a:close/>
                  <a:moveTo>
                    <a:pt x="598764" y="1001323"/>
                  </a:moveTo>
                  <a:cubicBezTo>
                    <a:pt x="598764" y="1001323"/>
                    <a:pt x="598764" y="997940"/>
                    <a:pt x="598764" y="1001323"/>
                  </a:cubicBezTo>
                  <a:lnTo>
                    <a:pt x="595381" y="994557"/>
                  </a:lnTo>
                  <a:cubicBezTo>
                    <a:pt x="595381" y="994557"/>
                    <a:pt x="595381" y="991174"/>
                    <a:pt x="591998" y="991174"/>
                  </a:cubicBezTo>
                  <a:cubicBezTo>
                    <a:pt x="591998" y="987792"/>
                    <a:pt x="588616" y="987792"/>
                    <a:pt x="585233" y="987792"/>
                  </a:cubicBezTo>
                  <a:cubicBezTo>
                    <a:pt x="581850" y="987792"/>
                    <a:pt x="581850" y="984409"/>
                    <a:pt x="578467" y="984409"/>
                  </a:cubicBezTo>
                  <a:cubicBezTo>
                    <a:pt x="581850" y="984409"/>
                    <a:pt x="581850" y="987792"/>
                    <a:pt x="585233" y="987792"/>
                  </a:cubicBezTo>
                  <a:cubicBezTo>
                    <a:pt x="588616" y="987792"/>
                    <a:pt x="588616" y="991174"/>
                    <a:pt x="591998" y="991174"/>
                  </a:cubicBezTo>
                  <a:cubicBezTo>
                    <a:pt x="591998" y="991174"/>
                    <a:pt x="595381" y="991174"/>
                    <a:pt x="595381" y="994557"/>
                  </a:cubicBezTo>
                  <a:lnTo>
                    <a:pt x="598764" y="997940"/>
                  </a:lnTo>
                  <a:cubicBezTo>
                    <a:pt x="598764" y="997940"/>
                    <a:pt x="598764" y="1001323"/>
                    <a:pt x="602147" y="1001323"/>
                  </a:cubicBezTo>
                  <a:cubicBezTo>
                    <a:pt x="602147" y="1001323"/>
                    <a:pt x="602147" y="1004706"/>
                    <a:pt x="602147" y="1004706"/>
                  </a:cubicBezTo>
                  <a:cubicBezTo>
                    <a:pt x="602147" y="1011472"/>
                    <a:pt x="602147" y="1014854"/>
                    <a:pt x="598764" y="1021620"/>
                  </a:cubicBezTo>
                  <a:cubicBezTo>
                    <a:pt x="595381" y="1025003"/>
                    <a:pt x="595381" y="1031769"/>
                    <a:pt x="591998" y="1035152"/>
                  </a:cubicBezTo>
                  <a:cubicBezTo>
                    <a:pt x="585233" y="1041917"/>
                    <a:pt x="578467" y="1048683"/>
                    <a:pt x="568319" y="1055449"/>
                  </a:cubicBezTo>
                  <a:cubicBezTo>
                    <a:pt x="561553" y="1062214"/>
                    <a:pt x="551404" y="1065597"/>
                    <a:pt x="544639" y="1072363"/>
                  </a:cubicBezTo>
                  <a:cubicBezTo>
                    <a:pt x="527724" y="1082511"/>
                    <a:pt x="510810" y="1089277"/>
                    <a:pt x="493896" y="1099426"/>
                  </a:cubicBezTo>
                  <a:cubicBezTo>
                    <a:pt x="510810" y="1089277"/>
                    <a:pt x="527724" y="1079128"/>
                    <a:pt x="544639" y="1068980"/>
                  </a:cubicBezTo>
                  <a:cubicBezTo>
                    <a:pt x="551404" y="1062214"/>
                    <a:pt x="561553" y="1058831"/>
                    <a:pt x="568319" y="1052066"/>
                  </a:cubicBezTo>
                  <a:cubicBezTo>
                    <a:pt x="575084" y="1045300"/>
                    <a:pt x="581850" y="1038534"/>
                    <a:pt x="588616" y="1031769"/>
                  </a:cubicBezTo>
                  <a:cubicBezTo>
                    <a:pt x="595381" y="1021620"/>
                    <a:pt x="598764" y="1014854"/>
                    <a:pt x="598764" y="1001323"/>
                  </a:cubicBezTo>
                  <a:cubicBezTo>
                    <a:pt x="598764" y="1004706"/>
                    <a:pt x="598764" y="1001323"/>
                    <a:pt x="598764" y="1001323"/>
                  </a:cubicBezTo>
                  <a:close/>
                  <a:moveTo>
                    <a:pt x="632593" y="564936"/>
                  </a:moveTo>
                  <a:cubicBezTo>
                    <a:pt x="632593" y="568318"/>
                    <a:pt x="632593" y="568318"/>
                    <a:pt x="632593" y="571701"/>
                  </a:cubicBezTo>
                  <a:cubicBezTo>
                    <a:pt x="632593" y="575084"/>
                    <a:pt x="632593" y="578467"/>
                    <a:pt x="635976" y="585233"/>
                  </a:cubicBezTo>
                  <a:cubicBezTo>
                    <a:pt x="635976" y="591998"/>
                    <a:pt x="639358" y="602147"/>
                    <a:pt x="642741" y="608913"/>
                  </a:cubicBezTo>
                  <a:cubicBezTo>
                    <a:pt x="642741" y="612295"/>
                    <a:pt x="646124" y="615678"/>
                    <a:pt x="646124" y="622444"/>
                  </a:cubicBezTo>
                  <a:cubicBezTo>
                    <a:pt x="649507" y="625827"/>
                    <a:pt x="649507" y="629210"/>
                    <a:pt x="652890" y="632593"/>
                  </a:cubicBezTo>
                  <a:cubicBezTo>
                    <a:pt x="649507" y="629210"/>
                    <a:pt x="646124" y="625827"/>
                    <a:pt x="646124" y="622444"/>
                  </a:cubicBezTo>
                  <a:cubicBezTo>
                    <a:pt x="642741" y="619061"/>
                    <a:pt x="642741" y="615678"/>
                    <a:pt x="642741" y="608913"/>
                  </a:cubicBezTo>
                  <a:cubicBezTo>
                    <a:pt x="639358" y="602147"/>
                    <a:pt x="639358" y="591998"/>
                    <a:pt x="635976" y="585233"/>
                  </a:cubicBezTo>
                  <a:cubicBezTo>
                    <a:pt x="635976" y="581850"/>
                    <a:pt x="635976" y="578467"/>
                    <a:pt x="632593" y="571701"/>
                  </a:cubicBezTo>
                  <a:cubicBezTo>
                    <a:pt x="632593" y="568318"/>
                    <a:pt x="632593" y="568318"/>
                    <a:pt x="632593" y="564936"/>
                  </a:cubicBezTo>
                  <a:cubicBezTo>
                    <a:pt x="632593" y="564936"/>
                    <a:pt x="632593" y="561553"/>
                    <a:pt x="632593" y="564936"/>
                  </a:cubicBezTo>
                  <a:cubicBezTo>
                    <a:pt x="632593" y="561553"/>
                    <a:pt x="632593" y="561553"/>
                    <a:pt x="632593" y="561553"/>
                  </a:cubicBezTo>
                  <a:cubicBezTo>
                    <a:pt x="632593" y="561553"/>
                    <a:pt x="632593" y="561553"/>
                    <a:pt x="632593" y="561553"/>
                  </a:cubicBezTo>
                  <a:cubicBezTo>
                    <a:pt x="632593" y="561553"/>
                    <a:pt x="632593" y="561553"/>
                    <a:pt x="632593" y="561553"/>
                  </a:cubicBezTo>
                  <a:cubicBezTo>
                    <a:pt x="632593" y="561553"/>
                    <a:pt x="632593" y="561553"/>
                    <a:pt x="632593" y="564936"/>
                  </a:cubicBezTo>
                  <a:cubicBezTo>
                    <a:pt x="632593" y="561553"/>
                    <a:pt x="632593" y="564936"/>
                    <a:pt x="632593" y="564936"/>
                  </a:cubicBezTo>
                  <a:close/>
                  <a:moveTo>
                    <a:pt x="632593" y="554787"/>
                  </a:moveTo>
                  <a:cubicBezTo>
                    <a:pt x="632593" y="554787"/>
                    <a:pt x="635976" y="558170"/>
                    <a:pt x="635976" y="558170"/>
                  </a:cubicBezTo>
                  <a:cubicBezTo>
                    <a:pt x="639358" y="561553"/>
                    <a:pt x="639358" y="564936"/>
                    <a:pt x="639358" y="568318"/>
                  </a:cubicBezTo>
                  <a:cubicBezTo>
                    <a:pt x="639358" y="564936"/>
                    <a:pt x="639358" y="561553"/>
                    <a:pt x="635976" y="558170"/>
                  </a:cubicBezTo>
                  <a:cubicBezTo>
                    <a:pt x="635976" y="558170"/>
                    <a:pt x="635976" y="558170"/>
                    <a:pt x="632593" y="554787"/>
                  </a:cubicBezTo>
                  <a:close/>
                  <a:moveTo>
                    <a:pt x="646124" y="575084"/>
                  </a:moveTo>
                  <a:lnTo>
                    <a:pt x="646124" y="571701"/>
                  </a:lnTo>
                  <a:lnTo>
                    <a:pt x="646124" y="571701"/>
                  </a:lnTo>
                  <a:lnTo>
                    <a:pt x="646124" y="571701"/>
                  </a:lnTo>
                  <a:lnTo>
                    <a:pt x="646124" y="571701"/>
                  </a:lnTo>
                  <a:cubicBezTo>
                    <a:pt x="646124" y="571701"/>
                    <a:pt x="646124" y="571701"/>
                    <a:pt x="646124" y="571701"/>
                  </a:cubicBezTo>
                  <a:cubicBezTo>
                    <a:pt x="646124" y="571701"/>
                    <a:pt x="646124" y="571701"/>
                    <a:pt x="646124" y="571701"/>
                  </a:cubicBezTo>
                  <a:cubicBezTo>
                    <a:pt x="646124" y="571701"/>
                    <a:pt x="646124" y="571701"/>
                    <a:pt x="646124" y="571701"/>
                  </a:cubicBezTo>
                  <a:lnTo>
                    <a:pt x="646124" y="571701"/>
                  </a:lnTo>
                  <a:lnTo>
                    <a:pt x="646124" y="575084"/>
                  </a:lnTo>
                  <a:cubicBezTo>
                    <a:pt x="646124" y="578467"/>
                    <a:pt x="649507" y="581850"/>
                    <a:pt x="649507" y="588616"/>
                  </a:cubicBezTo>
                  <a:cubicBezTo>
                    <a:pt x="646124" y="585233"/>
                    <a:pt x="646124" y="578467"/>
                    <a:pt x="646124" y="575084"/>
                  </a:cubicBezTo>
                  <a:lnTo>
                    <a:pt x="646124" y="575084"/>
                  </a:lnTo>
                  <a:close/>
                  <a:moveTo>
                    <a:pt x="666421" y="656272"/>
                  </a:moveTo>
                  <a:cubicBezTo>
                    <a:pt x="663038" y="656272"/>
                    <a:pt x="663038" y="656272"/>
                    <a:pt x="666421" y="656272"/>
                  </a:cubicBezTo>
                  <a:cubicBezTo>
                    <a:pt x="663038" y="656272"/>
                    <a:pt x="663038" y="659655"/>
                    <a:pt x="663038" y="659655"/>
                  </a:cubicBezTo>
                  <a:cubicBezTo>
                    <a:pt x="663038" y="663038"/>
                    <a:pt x="663038" y="666421"/>
                    <a:pt x="663038" y="669804"/>
                  </a:cubicBezTo>
                  <a:cubicBezTo>
                    <a:pt x="663038" y="666421"/>
                    <a:pt x="663038" y="666421"/>
                    <a:pt x="663038" y="663038"/>
                  </a:cubicBezTo>
                  <a:cubicBezTo>
                    <a:pt x="663038" y="659655"/>
                    <a:pt x="663038" y="659655"/>
                    <a:pt x="663038" y="656272"/>
                  </a:cubicBezTo>
                  <a:cubicBezTo>
                    <a:pt x="659655" y="656272"/>
                    <a:pt x="663038" y="656272"/>
                    <a:pt x="666421" y="656272"/>
                  </a:cubicBezTo>
                  <a:cubicBezTo>
                    <a:pt x="663038" y="652890"/>
                    <a:pt x="663038" y="656272"/>
                    <a:pt x="666421" y="656272"/>
                  </a:cubicBezTo>
                  <a:close/>
                  <a:moveTo>
                    <a:pt x="663038" y="551404"/>
                  </a:moveTo>
                  <a:cubicBezTo>
                    <a:pt x="663038" y="551404"/>
                    <a:pt x="663038" y="551404"/>
                    <a:pt x="663038" y="551404"/>
                  </a:cubicBezTo>
                  <a:cubicBezTo>
                    <a:pt x="666421" y="551404"/>
                    <a:pt x="666421" y="551404"/>
                    <a:pt x="663038" y="551404"/>
                  </a:cubicBezTo>
                  <a:cubicBezTo>
                    <a:pt x="666421" y="551404"/>
                    <a:pt x="666421" y="551404"/>
                    <a:pt x="663038" y="551404"/>
                  </a:cubicBezTo>
                  <a:cubicBezTo>
                    <a:pt x="666421" y="551404"/>
                    <a:pt x="666421" y="554787"/>
                    <a:pt x="669804" y="554787"/>
                  </a:cubicBezTo>
                  <a:cubicBezTo>
                    <a:pt x="673187" y="554787"/>
                    <a:pt x="676570" y="554787"/>
                    <a:pt x="683335" y="554787"/>
                  </a:cubicBezTo>
                  <a:cubicBezTo>
                    <a:pt x="693484" y="554787"/>
                    <a:pt x="703633" y="551404"/>
                    <a:pt x="710398" y="548021"/>
                  </a:cubicBezTo>
                  <a:cubicBezTo>
                    <a:pt x="720547" y="544639"/>
                    <a:pt x="727312" y="537873"/>
                    <a:pt x="734078" y="531107"/>
                  </a:cubicBezTo>
                  <a:cubicBezTo>
                    <a:pt x="727312" y="537873"/>
                    <a:pt x="720547" y="544639"/>
                    <a:pt x="710398" y="548021"/>
                  </a:cubicBezTo>
                  <a:cubicBezTo>
                    <a:pt x="700250" y="551404"/>
                    <a:pt x="693484" y="554787"/>
                    <a:pt x="683335" y="554787"/>
                  </a:cubicBezTo>
                  <a:cubicBezTo>
                    <a:pt x="676570" y="554787"/>
                    <a:pt x="669804" y="554787"/>
                    <a:pt x="663038" y="551404"/>
                  </a:cubicBezTo>
                  <a:lnTo>
                    <a:pt x="663038" y="551404"/>
                  </a:lnTo>
                  <a:lnTo>
                    <a:pt x="663038" y="551404"/>
                  </a:lnTo>
                  <a:cubicBezTo>
                    <a:pt x="663038" y="554787"/>
                    <a:pt x="663038" y="554787"/>
                    <a:pt x="663038" y="551404"/>
                  </a:cubicBezTo>
                  <a:close/>
                  <a:moveTo>
                    <a:pt x="666421" y="1021620"/>
                  </a:moveTo>
                  <a:cubicBezTo>
                    <a:pt x="666421" y="1018237"/>
                    <a:pt x="666421" y="1018237"/>
                    <a:pt x="666421" y="1021620"/>
                  </a:cubicBezTo>
                  <a:cubicBezTo>
                    <a:pt x="666421" y="1018237"/>
                    <a:pt x="666421" y="1018237"/>
                    <a:pt x="666421" y="1021620"/>
                  </a:cubicBezTo>
                  <a:cubicBezTo>
                    <a:pt x="666421" y="1021620"/>
                    <a:pt x="669804" y="1021620"/>
                    <a:pt x="666421" y="1021620"/>
                  </a:cubicBezTo>
                  <a:cubicBezTo>
                    <a:pt x="669804" y="1025003"/>
                    <a:pt x="669804" y="1021620"/>
                    <a:pt x="669804" y="1021620"/>
                  </a:cubicBezTo>
                  <a:cubicBezTo>
                    <a:pt x="669804" y="1021620"/>
                    <a:pt x="669804" y="1021620"/>
                    <a:pt x="669804" y="1021620"/>
                  </a:cubicBezTo>
                  <a:cubicBezTo>
                    <a:pt x="669804" y="1021620"/>
                    <a:pt x="669804" y="1018237"/>
                    <a:pt x="669804" y="1018237"/>
                  </a:cubicBezTo>
                  <a:cubicBezTo>
                    <a:pt x="669804" y="1014854"/>
                    <a:pt x="669804" y="1008089"/>
                    <a:pt x="666421" y="1004706"/>
                  </a:cubicBezTo>
                  <a:cubicBezTo>
                    <a:pt x="663038" y="994557"/>
                    <a:pt x="663038" y="987792"/>
                    <a:pt x="659655" y="977643"/>
                  </a:cubicBezTo>
                  <a:lnTo>
                    <a:pt x="659655" y="977643"/>
                  </a:lnTo>
                  <a:lnTo>
                    <a:pt x="659655" y="977643"/>
                  </a:lnTo>
                  <a:cubicBezTo>
                    <a:pt x="659655" y="967495"/>
                    <a:pt x="656273" y="957346"/>
                    <a:pt x="652890" y="947197"/>
                  </a:cubicBezTo>
                  <a:cubicBezTo>
                    <a:pt x="649507" y="937049"/>
                    <a:pt x="646124" y="926900"/>
                    <a:pt x="639358" y="916752"/>
                  </a:cubicBezTo>
                  <a:cubicBezTo>
                    <a:pt x="635976" y="906603"/>
                    <a:pt x="632593" y="899838"/>
                    <a:pt x="625827" y="889689"/>
                  </a:cubicBezTo>
                  <a:cubicBezTo>
                    <a:pt x="622444" y="879540"/>
                    <a:pt x="615679" y="872775"/>
                    <a:pt x="612295" y="862626"/>
                  </a:cubicBezTo>
                  <a:cubicBezTo>
                    <a:pt x="619061" y="869392"/>
                    <a:pt x="622444" y="879540"/>
                    <a:pt x="625827" y="889689"/>
                  </a:cubicBezTo>
                  <a:cubicBezTo>
                    <a:pt x="629210" y="899838"/>
                    <a:pt x="635976" y="906603"/>
                    <a:pt x="639358" y="916752"/>
                  </a:cubicBezTo>
                  <a:cubicBezTo>
                    <a:pt x="642741" y="926900"/>
                    <a:pt x="649507" y="937049"/>
                    <a:pt x="652890" y="947197"/>
                  </a:cubicBezTo>
                  <a:cubicBezTo>
                    <a:pt x="656273" y="957346"/>
                    <a:pt x="659655" y="967495"/>
                    <a:pt x="659655" y="977643"/>
                  </a:cubicBezTo>
                  <a:cubicBezTo>
                    <a:pt x="663038" y="987792"/>
                    <a:pt x="663038" y="994557"/>
                    <a:pt x="666421" y="1004706"/>
                  </a:cubicBezTo>
                  <a:cubicBezTo>
                    <a:pt x="666421" y="1008089"/>
                    <a:pt x="669804" y="1014854"/>
                    <a:pt x="669804" y="1018237"/>
                  </a:cubicBezTo>
                  <a:cubicBezTo>
                    <a:pt x="669804" y="1018237"/>
                    <a:pt x="669804" y="1021620"/>
                    <a:pt x="669804" y="1021620"/>
                  </a:cubicBezTo>
                  <a:cubicBezTo>
                    <a:pt x="669804" y="1021620"/>
                    <a:pt x="669804" y="1021620"/>
                    <a:pt x="669804" y="1021620"/>
                  </a:cubicBezTo>
                  <a:cubicBezTo>
                    <a:pt x="669804" y="1021620"/>
                    <a:pt x="669804" y="1021620"/>
                    <a:pt x="666421" y="1021620"/>
                  </a:cubicBezTo>
                  <a:cubicBezTo>
                    <a:pt x="669804" y="1021620"/>
                    <a:pt x="666421" y="1021620"/>
                    <a:pt x="666421" y="1021620"/>
                  </a:cubicBezTo>
                  <a:close/>
                  <a:moveTo>
                    <a:pt x="666421" y="1035152"/>
                  </a:moveTo>
                  <a:cubicBezTo>
                    <a:pt x="666421" y="1038534"/>
                    <a:pt x="663038" y="1038534"/>
                    <a:pt x="663038" y="1041917"/>
                  </a:cubicBezTo>
                  <a:cubicBezTo>
                    <a:pt x="666421" y="1038534"/>
                    <a:pt x="666421" y="1038534"/>
                    <a:pt x="666421" y="1035152"/>
                  </a:cubicBezTo>
                  <a:cubicBezTo>
                    <a:pt x="666421" y="1031769"/>
                    <a:pt x="666421" y="1028386"/>
                    <a:pt x="666421" y="1025003"/>
                  </a:cubicBezTo>
                  <a:cubicBezTo>
                    <a:pt x="669804" y="1028386"/>
                    <a:pt x="669804" y="1031769"/>
                    <a:pt x="666421" y="1035152"/>
                  </a:cubicBezTo>
                  <a:close/>
                  <a:moveTo>
                    <a:pt x="663038" y="1008089"/>
                  </a:moveTo>
                  <a:lnTo>
                    <a:pt x="663038" y="1008089"/>
                  </a:lnTo>
                  <a:lnTo>
                    <a:pt x="663038" y="1008089"/>
                  </a:lnTo>
                  <a:lnTo>
                    <a:pt x="663038" y="1004706"/>
                  </a:lnTo>
                  <a:lnTo>
                    <a:pt x="663038" y="1008089"/>
                  </a:lnTo>
                  <a:close/>
                  <a:moveTo>
                    <a:pt x="656273" y="984409"/>
                  </a:moveTo>
                  <a:lnTo>
                    <a:pt x="656273" y="984409"/>
                  </a:lnTo>
                  <a:lnTo>
                    <a:pt x="656273" y="984409"/>
                  </a:lnTo>
                  <a:lnTo>
                    <a:pt x="656273" y="981026"/>
                  </a:lnTo>
                  <a:lnTo>
                    <a:pt x="656273" y="984409"/>
                  </a:lnTo>
                  <a:close/>
                  <a:moveTo>
                    <a:pt x="649507" y="957346"/>
                  </a:moveTo>
                  <a:cubicBezTo>
                    <a:pt x="649507" y="960729"/>
                    <a:pt x="649507" y="960729"/>
                    <a:pt x="649507" y="964112"/>
                  </a:cubicBezTo>
                  <a:cubicBezTo>
                    <a:pt x="646124" y="960729"/>
                    <a:pt x="646124" y="957346"/>
                    <a:pt x="649507" y="957346"/>
                  </a:cubicBezTo>
                  <a:cubicBezTo>
                    <a:pt x="649507" y="953963"/>
                    <a:pt x="646124" y="950580"/>
                    <a:pt x="646124" y="947197"/>
                  </a:cubicBezTo>
                  <a:cubicBezTo>
                    <a:pt x="646124" y="950580"/>
                    <a:pt x="649507" y="953963"/>
                    <a:pt x="649507" y="957346"/>
                  </a:cubicBezTo>
                  <a:close/>
                  <a:moveTo>
                    <a:pt x="639358" y="943815"/>
                  </a:moveTo>
                  <a:cubicBezTo>
                    <a:pt x="639358" y="940432"/>
                    <a:pt x="639358" y="940432"/>
                    <a:pt x="635976" y="940432"/>
                  </a:cubicBezTo>
                  <a:cubicBezTo>
                    <a:pt x="635976" y="937049"/>
                    <a:pt x="632593" y="933666"/>
                    <a:pt x="632593" y="930283"/>
                  </a:cubicBezTo>
                  <a:cubicBezTo>
                    <a:pt x="632593" y="933666"/>
                    <a:pt x="635976" y="937049"/>
                    <a:pt x="639358" y="940432"/>
                  </a:cubicBezTo>
                  <a:cubicBezTo>
                    <a:pt x="635976" y="940432"/>
                    <a:pt x="639358" y="940432"/>
                    <a:pt x="639358" y="943815"/>
                  </a:cubicBezTo>
                  <a:close/>
                  <a:moveTo>
                    <a:pt x="622444" y="923518"/>
                  </a:moveTo>
                  <a:cubicBezTo>
                    <a:pt x="622444" y="920135"/>
                    <a:pt x="622444" y="920135"/>
                    <a:pt x="622444" y="923518"/>
                  </a:cubicBezTo>
                  <a:cubicBezTo>
                    <a:pt x="619061" y="916752"/>
                    <a:pt x="619061" y="916752"/>
                    <a:pt x="619061" y="913369"/>
                  </a:cubicBezTo>
                  <a:cubicBezTo>
                    <a:pt x="619061" y="916752"/>
                    <a:pt x="622444" y="916752"/>
                    <a:pt x="622444" y="920135"/>
                  </a:cubicBezTo>
                  <a:cubicBezTo>
                    <a:pt x="622444" y="920135"/>
                    <a:pt x="622444" y="920135"/>
                    <a:pt x="622444" y="923518"/>
                  </a:cubicBezTo>
                  <a:close/>
                  <a:moveTo>
                    <a:pt x="619061" y="899838"/>
                  </a:moveTo>
                  <a:cubicBezTo>
                    <a:pt x="619061" y="899838"/>
                    <a:pt x="615679" y="899838"/>
                    <a:pt x="619061" y="899838"/>
                  </a:cubicBezTo>
                  <a:cubicBezTo>
                    <a:pt x="615679" y="899838"/>
                    <a:pt x="615679" y="899838"/>
                    <a:pt x="619061" y="899838"/>
                  </a:cubicBezTo>
                  <a:cubicBezTo>
                    <a:pt x="619061" y="899838"/>
                    <a:pt x="615679" y="896455"/>
                    <a:pt x="615679" y="896455"/>
                  </a:cubicBezTo>
                  <a:cubicBezTo>
                    <a:pt x="615679" y="896455"/>
                    <a:pt x="615679" y="896455"/>
                    <a:pt x="619061" y="899838"/>
                  </a:cubicBezTo>
                  <a:close/>
                  <a:moveTo>
                    <a:pt x="619061" y="859243"/>
                  </a:moveTo>
                  <a:lnTo>
                    <a:pt x="619061" y="859243"/>
                  </a:lnTo>
                  <a:lnTo>
                    <a:pt x="622444" y="859243"/>
                  </a:lnTo>
                  <a:lnTo>
                    <a:pt x="619061" y="859243"/>
                  </a:lnTo>
                  <a:lnTo>
                    <a:pt x="619061" y="859243"/>
                  </a:lnTo>
                  <a:close/>
                  <a:moveTo>
                    <a:pt x="625827" y="859243"/>
                  </a:moveTo>
                  <a:cubicBezTo>
                    <a:pt x="625827" y="855861"/>
                    <a:pt x="625827" y="855861"/>
                    <a:pt x="629210" y="852478"/>
                  </a:cubicBezTo>
                  <a:cubicBezTo>
                    <a:pt x="629210" y="852478"/>
                    <a:pt x="629210" y="849095"/>
                    <a:pt x="629210" y="849095"/>
                  </a:cubicBezTo>
                  <a:cubicBezTo>
                    <a:pt x="629210" y="849095"/>
                    <a:pt x="629210" y="852478"/>
                    <a:pt x="629210" y="852478"/>
                  </a:cubicBezTo>
                  <a:cubicBezTo>
                    <a:pt x="629210" y="855861"/>
                    <a:pt x="629210" y="859243"/>
                    <a:pt x="625827" y="859243"/>
                  </a:cubicBezTo>
                  <a:close/>
                  <a:moveTo>
                    <a:pt x="635976" y="832181"/>
                  </a:moveTo>
                  <a:cubicBezTo>
                    <a:pt x="635976" y="835564"/>
                    <a:pt x="632593" y="838946"/>
                    <a:pt x="632593" y="842329"/>
                  </a:cubicBezTo>
                  <a:cubicBezTo>
                    <a:pt x="632593" y="838946"/>
                    <a:pt x="635976" y="835564"/>
                    <a:pt x="635976" y="832181"/>
                  </a:cubicBezTo>
                  <a:cubicBezTo>
                    <a:pt x="635976" y="828798"/>
                    <a:pt x="635976" y="828798"/>
                    <a:pt x="635976" y="825415"/>
                  </a:cubicBezTo>
                  <a:cubicBezTo>
                    <a:pt x="639358" y="828798"/>
                    <a:pt x="639358" y="828798"/>
                    <a:pt x="635976" y="832181"/>
                  </a:cubicBezTo>
                  <a:close/>
                  <a:moveTo>
                    <a:pt x="639358" y="818649"/>
                  </a:moveTo>
                  <a:cubicBezTo>
                    <a:pt x="642741" y="815266"/>
                    <a:pt x="642741" y="811883"/>
                    <a:pt x="642741" y="808501"/>
                  </a:cubicBezTo>
                  <a:cubicBezTo>
                    <a:pt x="642741" y="805118"/>
                    <a:pt x="642741" y="805118"/>
                    <a:pt x="642741" y="801735"/>
                  </a:cubicBezTo>
                  <a:cubicBezTo>
                    <a:pt x="642741" y="805118"/>
                    <a:pt x="642741" y="805118"/>
                    <a:pt x="642741" y="808501"/>
                  </a:cubicBezTo>
                  <a:cubicBezTo>
                    <a:pt x="642741" y="811883"/>
                    <a:pt x="639358" y="815266"/>
                    <a:pt x="639358" y="818649"/>
                  </a:cubicBezTo>
                  <a:close/>
                  <a:moveTo>
                    <a:pt x="646124" y="794969"/>
                  </a:moveTo>
                  <a:cubicBezTo>
                    <a:pt x="649507" y="791586"/>
                    <a:pt x="649507" y="788204"/>
                    <a:pt x="649507" y="784821"/>
                  </a:cubicBezTo>
                  <a:cubicBezTo>
                    <a:pt x="649507" y="781438"/>
                    <a:pt x="649507" y="781438"/>
                    <a:pt x="649507" y="778055"/>
                  </a:cubicBezTo>
                  <a:cubicBezTo>
                    <a:pt x="649507" y="781438"/>
                    <a:pt x="649507" y="781438"/>
                    <a:pt x="649507" y="784821"/>
                  </a:cubicBezTo>
                  <a:cubicBezTo>
                    <a:pt x="649507" y="788204"/>
                    <a:pt x="646124" y="791586"/>
                    <a:pt x="646124" y="794969"/>
                  </a:cubicBezTo>
                  <a:close/>
                  <a:moveTo>
                    <a:pt x="652890" y="761141"/>
                  </a:moveTo>
                  <a:cubicBezTo>
                    <a:pt x="652890" y="761141"/>
                    <a:pt x="652890" y="757758"/>
                    <a:pt x="656273" y="757758"/>
                  </a:cubicBezTo>
                  <a:cubicBezTo>
                    <a:pt x="652890" y="757758"/>
                    <a:pt x="652890" y="761141"/>
                    <a:pt x="652890" y="761141"/>
                  </a:cubicBezTo>
                  <a:cubicBezTo>
                    <a:pt x="652890" y="764524"/>
                    <a:pt x="652890" y="767907"/>
                    <a:pt x="652890" y="771289"/>
                  </a:cubicBezTo>
                  <a:cubicBezTo>
                    <a:pt x="652890" y="767907"/>
                    <a:pt x="649507" y="764524"/>
                    <a:pt x="652890" y="761141"/>
                  </a:cubicBezTo>
                  <a:close/>
                  <a:moveTo>
                    <a:pt x="659655" y="690101"/>
                  </a:moveTo>
                  <a:cubicBezTo>
                    <a:pt x="659655" y="693484"/>
                    <a:pt x="659655" y="693484"/>
                    <a:pt x="659655" y="696867"/>
                  </a:cubicBezTo>
                  <a:cubicBezTo>
                    <a:pt x="659655" y="693484"/>
                    <a:pt x="656273" y="690101"/>
                    <a:pt x="659655" y="690101"/>
                  </a:cubicBezTo>
                  <a:cubicBezTo>
                    <a:pt x="659655" y="686718"/>
                    <a:pt x="659655" y="686718"/>
                    <a:pt x="659655" y="690101"/>
                  </a:cubicBezTo>
                  <a:cubicBezTo>
                    <a:pt x="659655" y="686718"/>
                    <a:pt x="659655" y="686718"/>
                    <a:pt x="659655" y="690101"/>
                  </a:cubicBezTo>
                  <a:close/>
                  <a:moveTo>
                    <a:pt x="659655" y="625827"/>
                  </a:moveTo>
                  <a:cubicBezTo>
                    <a:pt x="659655" y="625827"/>
                    <a:pt x="659655" y="622444"/>
                    <a:pt x="659655" y="622444"/>
                  </a:cubicBezTo>
                  <a:cubicBezTo>
                    <a:pt x="659655" y="622444"/>
                    <a:pt x="659655" y="619061"/>
                    <a:pt x="659655" y="619061"/>
                  </a:cubicBezTo>
                  <a:cubicBezTo>
                    <a:pt x="659655" y="619061"/>
                    <a:pt x="659655" y="622444"/>
                    <a:pt x="659655" y="622444"/>
                  </a:cubicBezTo>
                  <a:cubicBezTo>
                    <a:pt x="659655" y="625827"/>
                    <a:pt x="659655" y="629210"/>
                    <a:pt x="663038" y="632593"/>
                  </a:cubicBezTo>
                  <a:cubicBezTo>
                    <a:pt x="659655" y="629210"/>
                    <a:pt x="659655" y="629210"/>
                    <a:pt x="659655" y="625827"/>
                  </a:cubicBezTo>
                  <a:close/>
                  <a:moveTo>
                    <a:pt x="659655" y="707015"/>
                  </a:moveTo>
                  <a:lnTo>
                    <a:pt x="659655" y="710398"/>
                  </a:lnTo>
                  <a:lnTo>
                    <a:pt x="659655" y="720547"/>
                  </a:lnTo>
                  <a:lnTo>
                    <a:pt x="659655" y="710398"/>
                  </a:lnTo>
                  <a:lnTo>
                    <a:pt x="659655" y="707015"/>
                  </a:lnTo>
                  <a:close/>
                  <a:moveTo>
                    <a:pt x="659655" y="730695"/>
                  </a:moveTo>
                  <a:cubicBezTo>
                    <a:pt x="659655" y="730695"/>
                    <a:pt x="659655" y="734078"/>
                    <a:pt x="656273" y="734078"/>
                  </a:cubicBezTo>
                  <a:cubicBezTo>
                    <a:pt x="656273" y="737461"/>
                    <a:pt x="656273" y="740844"/>
                    <a:pt x="656273" y="744226"/>
                  </a:cubicBezTo>
                  <a:cubicBezTo>
                    <a:pt x="656273" y="740844"/>
                    <a:pt x="656273" y="737461"/>
                    <a:pt x="656273" y="734078"/>
                  </a:cubicBezTo>
                  <a:cubicBezTo>
                    <a:pt x="656273" y="734078"/>
                    <a:pt x="656273" y="730695"/>
                    <a:pt x="659655" y="730695"/>
                  </a:cubicBezTo>
                  <a:close/>
                  <a:moveTo>
                    <a:pt x="649507" y="602147"/>
                  </a:moveTo>
                  <a:cubicBezTo>
                    <a:pt x="649507" y="602147"/>
                    <a:pt x="649507" y="598764"/>
                    <a:pt x="649507" y="598764"/>
                  </a:cubicBezTo>
                  <a:cubicBezTo>
                    <a:pt x="652890" y="602147"/>
                    <a:pt x="652890" y="602147"/>
                    <a:pt x="649507" y="602147"/>
                  </a:cubicBezTo>
                  <a:cubicBezTo>
                    <a:pt x="649507" y="605530"/>
                    <a:pt x="652890" y="605530"/>
                    <a:pt x="652890" y="608913"/>
                  </a:cubicBezTo>
                  <a:cubicBezTo>
                    <a:pt x="652890" y="608913"/>
                    <a:pt x="652890" y="605530"/>
                    <a:pt x="649507" y="602147"/>
                  </a:cubicBezTo>
                  <a:close/>
                  <a:moveTo>
                    <a:pt x="642741" y="723929"/>
                  </a:moveTo>
                  <a:cubicBezTo>
                    <a:pt x="646124" y="700250"/>
                    <a:pt x="646124" y="679953"/>
                    <a:pt x="646124" y="656272"/>
                  </a:cubicBezTo>
                  <a:cubicBezTo>
                    <a:pt x="649507" y="676570"/>
                    <a:pt x="646124" y="700250"/>
                    <a:pt x="642741" y="723929"/>
                  </a:cubicBezTo>
                  <a:cubicBezTo>
                    <a:pt x="639358" y="767907"/>
                    <a:pt x="625827" y="811883"/>
                    <a:pt x="608913" y="855861"/>
                  </a:cubicBezTo>
                  <a:cubicBezTo>
                    <a:pt x="629210" y="811883"/>
                    <a:pt x="639358" y="767907"/>
                    <a:pt x="642741" y="723929"/>
                  </a:cubicBezTo>
                  <a:close/>
                  <a:moveTo>
                    <a:pt x="575084" y="852478"/>
                  </a:moveTo>
                  <a:cubicBezTo>
                    <a:pt x="568319" y="855861"/>
                    <a:pt x="564936" y="855861"/>
                    <a:pt x="558170" y="859243"/>
                  </a:cubicBezTo>
                  <a:lnTo>
                    <a:pt x="554787" y="859243"/>
                  </a:lnTo>
                  <a:lnTo>
                    <a:pt x="554787" y="855861"/>
                  </a:lnTo>
                  <a:lnTo>
                    <a:pt x="554787" y="852478"/>
                  </a:lnTo>
                  <a:lnTo>
                    <a:pt x="554787" y="852478"/>
                  </a:lnTo>
                  <a:lnTo>
                    <a:pt x="554787" y="852478"/>
                  </a:lnTo>
                  <a:cubicBezTo>
                    <a:pt x="558170" y="849095"/>
                    <a:pt x="561553" y="849095"/>
                    <a:pt x="564936" y="849095"/>
                  </a:cubicBezTo>
                  <a:cubicBezTo>
                    <a:pt x="564936" y="849095"/>
                    <a:pt x="568319" y="845712"/>
                    <a:pt x="568319" y="845712"/>
                  </a:cubicBezTo>
                  <a:cubicBezTo>
                    <a:pt x="588616" y="835564"/>
                    <a:pt x="605530" y="815266"/>
                    <a:pt x="625827" y="801735"/>
                  </a:cubicBezTo>
                  <a:cubicBezTo>
                    <a:pt x="608913" y="818649"/>
                    <a:pt x="595381" y="838946"/>
                    <a:pt x="575084" y="852478"/>
                  </a:cubicBezTo>
                  <a:close/>
                  <a:moveTo>
                    <a:pt x="591998" y="849095"/>
                  </a:moveTo>
                  <a:cubicBezTo>
                    <a:pt x="598764" y="845712"/>
                    <a:pt x="605530" y="842329"/>
                    <a:pt x="608913" y="838946"/>
                  </a:cubicBezTo>
                  <a:cubicBezTo>
                    <a:pt x="605530" y="845712"/>
                    <a:pt x="602147" y="852478"/>
                    <a:pt x="595381" y="855861"/>
                  </a:cubicBezTo>
                  <a:cubicBezTo>
                    <a:pt x="591998" y="855861"/>
                    <a:pt x="588616" y="859243"/>
                    <a:pt x="585233" y="859243"/>
                  </a:cubicBezTo>
                  <a:cubicBezTo>
                    <a:pt x="588616" y="855861"/>
                    <a:pt x="591998" y="852478"/>
                    <a:pt x="591998" y="849095"/>
                  </a:cubicBezTo>
                  <a:close/>
                  <a:moveTo>
                    <a:pt x="608913" y="879540"/>
                  </a:moveTo>
                  <a:cubicBezTo>
                    <a:pt x="608913" y="879540"/>
                    <a:pt x="605530" y="876158"/>
                    <a:pt x="605530" y="876158"/>
                  </a:cubicBezTo>
                  <a:cubicBezTo>
                    <a:pt x="605530" y="872775"/>
                    <a:pt x="605530" y="869392"/>
                    <a:pt x="605530" y="866009"/>
                  </a:cubicBezTo>
                  <a:cubicBezTo>
                    <a:pt x="605530" y="869392"/>
                    <a:pt x="605530" y="872775"/>
                    <a:pt x="605530" y="876158"/>
                  </a:cubicBezTo>
                  <a:cubicBezTo>
                    <a:pt x="608913" y="879540"/>
                    <a:pt x="608913" y="879540"/>
                    <a:pt x="608913" y="879540"/>
                  </a:cubicBezTo>
                  <a:close/>
                  <a:moveTo>
                    <a:pt x="507427" y="1109574"/>
                  </a:moveTo>
                  <a:cubicBezTo>
                    <a:pt x="520959" y="1102809"/>
                    <a:pt x="531107" y="1096043"/>
                    <a:pt x="544639" y="1092660"/>
                  </a:cubicBezTo>
                  <a:cubicBezTo>
                    <a:pt x="571701" y="1082511"/>
                    <a:pt x="598764" y="1072363"/>
                    <a:pt x="625827" y="1065597"/>
                  </a:cubicBezTo>
                  <a:cubicBezTo>
                    <a:pt x="652890" y="1055449"/>
                    <a:pt x="679952" y="1048683"/>
                    <a:pt x="703633" y="1038534"/>
                  </a:cubicBezTo>
                  <a:cubicBezTo>
                    <a:pt x="676570" y="1048683"/>
                    <a:pt x="652890" y="1058831"/>
                    <a:pt x="625827" y="1068980"/>
                  </a:cubicBezTo>
                  <a:cubicBezTo>
                    <a:pt x="598764" y="1079128"/>
                    <a:pt x="575084" y="1089277"/>
                    <a:pt x="548022" y="1099426"/>
                  </a:cubicBezTo>
                  <a:cubicBezTo>
                    <a:pt x="534490" y="1102809"/>
                    <a:pt x="520959" y="1109574"/>
                    <a:pt x="507427" y="1112957"/>
                  </a:cubicBezTo>
                  <a:cubicBezTo>
                    <a:pt x="493896" y="1119723"/>
                    <a:pt x="480365" y="1123106"/>
                    <a:pt x="470216" y="1129871"/>
                  </a:cubicBezTo>
                  <a:cubicBezTo>
                    <a:pt x="480365" y="1123106"/>
                    <a:pt x="493896" y="1116340"/>
                    <a:pt x="507427" y="1109574"/>
                  </a:cubicBezTo>
                  <a:close/>
                  <a:moveTo>
                    <a:pt x="656273" y="1109574"/>
                  </a:moveTo>
                  <a:cubicBezTo>
                    <a:pt x="656273" y="1112957"/>
                    <a:pt x="656273" y="1112957"/>
                    <a:pt x="656273" y="1116340"/>
                  </a:cubicBezTo>
                  <a:cubicBezTo>
                    <a:pt x="656273" y="1119723"/>
                    <a:pt x="659655" y="1119723"/>
                    <a:pt x="659655" y="1123106"/>
                  </a:cubicBezTo>
                  <a:cubicBezTo>
                    <a:pt x="659655" y="1126488"/>
                    <a:pt x="663038" y="1129871"/>
                    <a:pt x="663038" y="1133254"/>
                  </a:cubicBezTo>
                  <a:cubicBezTo>
                    <a:pt x="659655" y="1129871"/>
                    <a:pt x="659655" y="1126488"/>
                    <a:pt x="659655" y="1123106"/>
                  </a:cubicBezTo>
                  <a:cubicBezTo>
                    <a:pt x="659655" y="1119723"/>
                    <a:pt x="659655" y="1119723"/>
                    <a:pt x="656273" y="1116340"/>
                  </a:cubicBezTo>
                  <a:cubicBezTo>
                    <a:pt x="659655" y="1112957"/>
                    <a:pt x="656273" y="1112957"/>
                    <a:pt x="656273" y="1109574"/>
                  </a:cubicBezTo>
                  <a:cubicBezTo>
                    <a:pt x="656273" y="1109574"/>
                    <a:pt x="656273" y="1106191"/>
                    <a:pt x="656273" y="1109574"/>
                  </a:cubicBezTo>
                  <a:cubicBezTo>
                    <a:pt x="656273" y="1106191"/>
                    <a:pt x="656273" y="1109574"/>
                    <a:pt x="656273" y="1109574"/>
                  </a:cubicBezTo>
                  <a:close/>
                  <a:moveTo>
                    <a:pt x="652890" y="1079128"/>
                  </a:moveTo>
                  <a:lnTo>
                    <a:pt x="652890" y="1072363"/>
                  </a:lnTo>
                  <a:lnTo>
                    <a:pt x="652890" y="1079128"/>
                  </a:lnTo>
                  <a:lnTo>
                    <a:pt x="652890" y="1089277"/>
                  </a:lnTo>
                  <a:lnTo>
                    <a:pt x="652890" y="1079128"/>
                  </a:lnTo>
                  <a:close/>
                  <a:moveTo>
                    <a:pt x="818649" y="855861"/>
                  </a:moveTo>
                  <a:cubicBezTo>
                    <a:pt x="818649" y="849095"/>
                    <a:pt x="815266" y="842329"/>
                    <a:pt x="811884" y="835564"/>
                  </a:cubicBezTo>
                  <a:cubicBezTo>
                    <a:pt x="815266" y="838946"/>
                    <a:pt x="818649" y="845712"/>
                    <a:pt x="818649" y="855861"/>
                  </a:cubicBezTo>
                  <a:cubicBezTo>
                    <a:pt x="822032" y="862626"/>
                    <a:pt x="822032" y="872775"/>
                    <a:pt x="818649" y="879540"/>
                  </a:cubicBezTo>
                  <a:cubicBezTo>
                    <a:pt x="815266" y="896455"/>
                    <a:pt x="805118" y="909986"/>
                    <a:pt x="794969" y="920135"/>
                  </a:cubicBezTo>
                  <a:cubicBezTo>
                    <a:pt x="784821" y="933666"/>
                    <a:pt x="774672" y="943815"/>
                    <a:pt x="764524" y="953963"/>
                  </a:cubicBezTo>
                  <a:cubicBezTo>
                    <a:pt x="757758" y="960729"/>
                    <a:pt x="754375" y="964112"/>
                    <a:pt x="750992" y="970877"/>
                  </a:cubicBezTo>
                  <a:cubicBezTo>
                    <a:pt x="747609" y="974260"/>
                    <a:pt x="744227" y="981026"/>
                    <a:pt x="740844" y="987792"/>
                  </a:cubicBezTo>
                  <a:lnTo>
                    <a:pt x="740844" y="987792"/>
                  </a:lnTo>
                  <a:cubicBezTo>
                    <a:pt x="747609" y="991174"/>
                    <a:pt x="754375" y="991174"/>
                    <a:pt x="764524" y="994557"/>
                  </a:cubicBezTo>
                  <a:cubicBezTo>
                    <a:pt x="771289" y="997940"/>
                    <a:pt x="781438" y="997940"/>
                    <a:pt x="788204" y="997940"/>
                  </a:cubicBezTo>
                  <a:cubicBezTo>
                    <a:pt x="794969" y="997940"/>
                    <a:pt x="805118" y="1001323"/>
                    <a:pt x="811884" y="1001323"/>
                  </a:cubicBezTo>
                  <a:cubicBezTo>
                    <a:pt x="818649" y="1001323"/>
                    <a:pt x="828798" y="1001323"/>
                    <a:pt x="835564" y="1001323"/>
                  </a:cubicBezTo>
                  <a:cubicBezTo>
                    <a:pt x="828798" y="1004706"/>
                    <a:pt x="818649" y="1004706"/>
                    <a:pt x="811884" y="1004706"/>
                  </a:cubicBezTo>
                  <a:cubicBezTo>
                    <a:pt x="805118" y="1004706"/>
                    <a:pt x="794969" y="1004706"/>
                    <a:pt x="788204" y="1004706"/>
                  </a:cubicBezTo>
                  <a:cubicBezTo>
                    <a:pt x="781438" y="1004706"/>
                    <a:pt x="771289" y="1004706"/>
                    <a:pt x="764524" y="1001323"/>
                  </a:cubicBezTo>
                  <a:cubicBezTo>
                    <a:pt x="757758" y="1001323"/>
                    <a:pt x="747609" y="997940"/>
                    <a:pt x="740844" y="994557"/>
                  </a:cubicBezTo>
                  <a:lnTo>
                    <a:pt x="737461" y="991174"/>
                  </a:lnTo>
                  <a:lnTo>
                    <a:pt x="734078" y="991174"/>
                  </a:lnTo>
                  <a:lnTo>
                    <a:pt x="734078" y="987792"/>
                  </a:lnTo>
                  <a:cubicBezTo>
                    <a:pt x="737461" y="981026"/>
                    <a:pt x="740844" y="974260"/>
                    <a:pt x="747609" y="967495"/>
                  </a:cubicBezTo>
                  <a:cubicBezTo>
                    <a:pt x="750992" y="960729"/>
                    <a:pt x="757758" y="953963"/>
                    <a:pt x="764524" y="950580"/>
                  </a:cubicBezTo>
                  <a:cubicBezTo>
                    <a:pt x="774672" y="940432"/>
                    <a:pt x="788204" y="930283"/>
                    <a:pt x="798352" y="916752"/>
                  </a:cubicBezTo>
                  <a:cubicBezTo>
                    <a:pt x="808501" y="906603"/>
                    <a:pt x="818649" y="893072"/>
                    <a:pt x="822032" y="876158"/>
                  </a:cubicBezTo>
                  <a:cubicBezTo>
                    <a:pt x="818649" y="869392"/>
                    <a:pt x="822032" y="862626"/>
                    <a:pt x="818649" y="855861"/>
                  </a:cubicBezTo>
                  <a:close/>
                  <a:moveTo>
                    <a:pt x="723930" y="818649"/>
                  </a:moveTo>
                  <a:cubicBezTo>
                    <a:pt x="740844" y="811883"/>
                    <a:pt x="757758" y="808501"/>
                    <a:pt x="774672" y="805118"/>
                  </a:cubicBezTo>
                  <a:cubicBezTo>
                    <a:pt x="757758" y="808501"/>
                    <a:pt x="740844" y="811883"/>
                    <a:pt x="723930" y="818649"/>
                  </a:cubicBezTo>
                  <a:cubicBezTo>
                    <a:pt x="707015" y="828798"/>
                    <a:pt x="693484" y="835564"/>
                    <a:pt x="676570" y="842329"/>
                  </a:cubicBezTo>
                  <a:lnTo>
                    <a:pt x="663038" y="849095"/>
                  </a:lnTo>
                  <a:lnTo>
                    <a:pt x="673187" y="838946"/>
                  </a:lnTo>
                  <a:cubicBezTo>
                    <a:pt x="690101" y="818649"/>
                    <a:pt x="713781" y="805118"/>
                    <a:pt x="730695" y="788204"/>
                  </a:cubicBezTo>
                  <a:cubicBezTo>
                    <a:pt x="744227" y="778055"/>
                    <a:pt x="754375" y="771289"/>
                    <a:pt x="764524" y="761141"/>
                  </a:cubicBezTo>
                  <a:cubicBezTo>
                    <a:pt x="774672" y="750992"/>
                    <a:pt x="784821" y="737461"/>
                    <a:pt x="788204" y="723929"/>
                  </a:cubicBezTo>
                  <a:cubicBezTo>
                    <a:pt x="784821" y="737461"/>
                    <a:pt x="778055" y="750992"/>
                    <a:pt x="767907" y="764524"/>
                  </a:cubicBezTo>
                  <a:cubicBezTo>
                    <a:pt x="757758" y="778055"/>
                    <a:pt x="747609" y="788204"/>
                    <a:pt x="734078" y="794969"/>
                  </a:cubicBezTo>
                  <a:cubicBezTo>
                    <a:pt x="717164" y="808501"/>
                    <a:pt x="700250" y="818649"/>
                    <a:pt x="686718" y="828798"/>
                  </a:cubicBezTo>
                  <a:cubicBezTo>
                    <a:pt x="700250" y="825415"/>
                    <a:pt x="710398" y="822032"/>
                    <a:pt x="723930" y="818649"/>
                  </a:cubicBezTo>
                  <a:close/>
                  <a:moveTo>
                    <a:pt x="764524" y="639358"/>
                  </a:moveTo>
                  <a:cubicBezTo>
                    <a:pt x="767907" y="646124"/>
                    <a:pt x="774672" y="649507"/>
                    <a:pt x="778055" y="656272"/>
                  </a:cubicBezTo>
                  <a:cubicBezTo>
                    <a:pt x="781438" y="659655"/>
                    <a:pt x="781438" y="663038"/>
                    <a:pt x="781438" y="666421"/>
                  </a:cubicBezTo>
                  <a:cubicBezTo>
                    <a:pt x="781438" y="669804"/>
                    <a:pt x="781438" y="669804"/>
                    <a:pt x="781438" y="673187"/>
                  </a:cubicBezTo>
                  <a:cubicBezTo>
                    <a:pt x="781438" y="676570"/>
                    <a:pt x="778055" y="676570"/>
                    <a:pt x="778055" y="676570"/>
                  </a:cubicBezTo>
                  <a:cubicBezTo>
                    <a:pt x="778055" y="676570"/>
                    <a:pt x="781438" y="673187"/>
                    <a:pt x="781438" y="673187"/>
                  </a:cubicBezTo>
                  <a:cubicBezTo>
                    <a:pt x="781438" y="673187"/>
                    <a:pt x="781438" y="669804"/>
                    <a:pt x="781438" y="669804"/>
                  </a:cubicBezTo>
                  <a:cubicBezTo>
                    <a:pt x="781438" y="666421"/>
                    <a:pt x="778055" y="663038"/>
                    <a:pt x="774672" y="659655"/>
                  </a:cubicBezTo>
                  <a:cubicBezTo>
                    <a:pt x="771289" y="652890"/>
                    <a:pt x="764524" y="649507"/>
                    <a:pt x="757758" y="646124"/>
                  </a:cubicBezTo>
                  <a:cubicBezTo>
                    <a:pt x="737461" y="625827"/>
                    <a:pt x="717164" y="605530"/>
                    <a:pt x="693484" y="585233"/>
                  </a:cubicBezTo>
                  <a:cubicBezTo>
                    <a:pt x="720547" y="602147"/>
                    <a:pt x="744227" y="619061"/>
                    <a:pt x="764524" y="639358"/>
                  </a:cubicBezTo>
                  <a:close/>
                  <a:moveTo>
                    <a:pt x="794969" y="274011"/>
                  </a:moveTo>
                  <a:lnTo>
                    <a:pt x="794969" y="274011"/>
                  </a:lnTo>
                  <a:lnTo>
                    <a:pt x="794969" y="280776"/>
                  </a:lnTo>
                  <a:lnTo>
                    <a:pt x="794969" y="274011"/>
                  </a:lnTo>
                  <a:lnTo>
                    <a:pt x="794969" y="274011"/>
                  </a:lnTo>
                  <a:close/>
                  <a:moveTo>
                    <a:pt x="784821" y="253714"/>
                  </a:moveTo>
                  <a:cubicBezTo>
                    <a:pt x="784821" y="257096"/>
                    <a:pt x="788204" y="257096"/>
                    <a:pt x="788204" y="260479"/>
                  </a:cubicBezTo>
                  <a:cubicBezTo>
                    <a:pt x="788204" y="260479"/>
                    <a:pt x="784821" y="257096"/>
                    <a:pt x="784821" y="253714"/>
                  </a:cubicBezTo>
                  <a:cubicBezTo>
                    <a:pt x="784821" y="253714"/>
                    <a:pt x="781438" y="253714"/>
                    <a:pt x="784821" y="253714"/>
                  </a:cubicBezTo>
                  <a:cubicBezTo>
                    <a:pt x="781438" y="253714"/>
                    <a:pt x="784821" y="253714"/>
                    <a:pt x="784821" y="253714"/>
                  </a:cubicBezTo>
                  <a:close/>
                  <a:moveTo>
                    <a:pt x="767907" y="236799"/>
                  </a:moveTo>
                  <a:cubicBezTo>
                    <a:pt x="767907" y="240182"/>
                    <a:pt x="771289" y="243565"/>
                    <a:pt x="771289" y="243565"/>
                  </a:cubicBezTo>
                  <a:cubicBezTo>
                    <a:pt x="767907" y="240182"/>
                    <a:pt x="767907" y="240182"/>
                    <a:pt x="767907" y="236799"/>
                  </a:cubicBezTo>
                  <a:cubicBezTo>
                    <a:pt x="764524" y="236799"/>
                    <a:pt x="764524" y="233416"/>
                    <a:pt x="767907" y="236799"/>
                  </a:cubicBezTo>
                  <a:cubicBezTo>
                    <a:pt x="764524" y="233416"/>
                    <a:pt x="767907" y="236799"/>
                    <a:pt x="767907" y="236799"/>
                  </a:cubicBezTo>
                  <a:close/>
                  <a:moveTo>
                    <a:pt x="747609" y="219885"/>
                  </a:moveTo>
                  <a:cubicBezTo>
                    <a:pt x="750992" y="223268"/>
                    <a:pt x="750992" y="226651"/>
                    <a:pt x="754375" y="230034"/>
                  </a:cubicBezTo>
                  <a:cubicBezTo>
                    <a:pt x="750992" y="226651"/>
                    <a:pt x="747609" y="223268"/>
                    <a:pt x="747609" y="219885"/>
                  </a:cubicBezTo>
                  <a:cubicBezTo>
                    <a:pt x="744227" y="219885"/>
                    <a:pt x="744227" y="216502"/>
                    <a:pt x="744227" y="216502"/>
                  </a:cubicBezTo>
                  <a:cubicBezTo>
                    <a:pt x="744227" y="216502"/>
                    <a:pt x="747609" y="219885"/>
                    <a:pt x="747609" y="219885"/>
                  </a:cubicBezTo>
                  <a:close/>
                  <a:moveTo>
                    <a:pt x="720547" y="196205"/>
                  </a:moveTo>
                  <a:cubicBezTo>
                    <a:pt x="723930" y="199588"/>
                    <a:pt x="727312" y="202971"/>
                    <a:pt x="730695" y="206354"/>
                  </a:cubicBezTo>
                  <a:cubicBezTo>
                    <a:pt x="730695" y="202971"/>
                    <a:pt x="723930" y="199588"/>
                    <a:pt x="720547" y="196205"/>
                  </a:cubicBezTo>
                  <a:cubicBezTo>
                    <a:pt x="717164" y="196205"/>
                    <a:pt x="717164" y="192822"/>
                    <a:pt x="713781" y="192822"/>
                  </a:cubicBezTo>
                  <a:cubicBezTo>
                    <a:pt x="717164" y="192822"/>
                    <a:pt x="720547" y="196205"/>
                    <a:pt x="720547" y="196205"/>
                  </a:cubicBezTo>
                  <a:close/>
                  <a:moveTo>
                    <a:pt x="676570" y="155611"/>
                  </a:moveTo>
                  <a:cubicBezTo>
                    <a:pt x="676570" y="155611"/>
                    <a:pt x="676570" y="155611"/>
                    <a:pt x="676570" y="155611"/>
                  </a:cubicBezTo>
                  <a:lnTo>
                    <a:pt x="676570" y="155611"/>
                  </a:lnTo>
                  <a:lnTo>
                    <a:pt x="679952" y="158994"/>
                  </a:lnTo>
                  <a:lnTo>
                    <a:pt x="683335" y="162377"/>
                  </a:lnTo>
                  <a:cubicBezTo>
                    <a:pt x="686718" y="165759"/>
                    <a:pt x="686718" y="165759"/>
                    <a:pt x="690101" y="169142"/>
                  </a:cubicBezTo>
                  <a:cubicBezTo>
                    <a:pt x="693484" y="172525"/>
                    <a:pt x="693484" y="172525"/>
                    <a:pt x="696867" y="175908"/>
                  </a:cubicBezTo>
                  <a:cubicBezTo>
                    <a:pt x="693484" y="172525"/>
                    <a:pt x="693484" y="169142"/>
                    <a:pt x="690101" y="169142"/>
                  </a:cubicBezTo>
                  <a:cubicBezTo>
                    <a:pt x="686718" y="165759"/>
                    <a:pt x="686718" y="165759"/>
                    <a:pt x="683335" y="162377"/>
                  </a:cubicBezTo>
                  <a:lnTo>
                    <a:pt x="676570" y="155611"/>
                  </a:lnTo>
                  <a:lnTo>
                    <a:pt x="676570" y="155611"/>
                  </a:lnTo>
                  <a:lnTo>
                    <a:pt x="676570" y="155611"/>
                  </a:lnTo>
                  <a:cubicBezTo>
                    <a:pt x="676570" y="155611"/>
                    <a:pt x="676570" y="155611"/>
                    <a:pt x="676570" y="155611"/>
                  </a:cubicBezTo>
                  <a:cubicBezTo>
                    <a:pt x="676570" y="155611"/>
                    <a:pt x="676570" y="155611"/>
                    <a:pt x="676570" y="155611"/>
                  </a:cubicBezTo>
                  <a:lnTo>
                    <a:pt x="676570" y="155611"/>
                  </a:lnTo>
                  <a:cubicBezTo>
                    <a:pt x="676570" y="155611"/>
                    <a:pt x="676570" y="155611"/>
                    <a:pt x="676570" y="155611"/>
                  </a:cubicBezTo>
                  <a:lnTo>
                    <a:pt x="676570" y="155611"/>
                  </a:lnTo>
                  <a:cubicBezTo>
                    <a:pt x="676570" y="155611"/>
                    <a:pt x="676570" y="155611"/>
                    <a:pt x="676570" y="155611"/>
                  </a:cubicBezTo>
                  <a:cubicBezTo>
                    <a:pt x="676570" y="155611"/>
                    <a:pt x="676570" y="155611"/>
                    <a:pt x="676570" y="155611"/>
                  </a:cubicBezTo>
                  <a:close/>
                  <a:moveTo>
                    <a:pt x="649507" y="118400"/>
                  </a:moveTo>
                  <a:cubicBezTo>
                    <a:pt x="649507" y="118400"/>
                    <a:pt x="649507" y="118400"/>
                    <a:pt x="649507" y="118400"/>
                  </a:cubicBezTo>
                  <a:cubicBezTo>
                    <a:pt x="649507" y="121782"/>
                    <a:pt x="652890" y="121782"/>
                    <a:pt x="652890" y="121782"/>
                  </a:cubicBezTo>
                  <a:cubicBezTo>
                    <a:pt x="652890" y="121782"/>
                    <a:pt x="652890" y="125165"/>
                    <a:pt x="652890" y="125165"/>
                  </a:cubicBezTo>
                  <a:cubicBezTo>
                    <a:pt x="652890" y="125165"/>
                    <a:pt x="652890" y="121782"/>
                    <a:pt x="652890" y="121782"/>
                  </a:cubicBezTo>
                  <a:cubicBezTo>
                    <a:pt x="649507" y="121782"/>
                    <a:pt x="649507" y="121782"/>
                    <a:pt x="649507" y="118400"/>
                  </a:cubicBezTo>
                  <a:cubicBezTo>
                    <a:pt x="649507" y="118400"/>
                    <a:pt x="646124" y="118400"/>
                    <a:pt x="649507" y="118400"/>
                  </a:cubicBezTo>
                  <a:close/>
                  <a:moveTo>
                    <a:pt x="625827" y="104868"/>
                  </a:moveTo>
                  <a:cubicBezTo>
                    <a:pt x="629210" y="108251"/>
                    <a:pt x="632593" y="108251"/>
                    <a:pt x="635976" y="111634"/>
                  </a:cubicBezTo>
                  <a:cubicBezTo>
                    <a:pt x="632593" y="111634"/>
                    <a:pt x="629210" y="108251"/>
                    <a:pt x="625827" y="104868"/>
                  </a:cubicBezTo>
                  <a:cubicBezTo>
                    <a:pt x="622444" y="104868"/>
                    <a:pt x="622444" y="104868"/>
                    <a:pt x="622444" y="101485"/>
                  </a:cubicBezTo>
                  <a:cubicBezTo>
                    <a:pt x="622444" y="104868"/>
                    <a:pt x="622444" y="104868"/>
                    <a:pt x="625827" y="104868"/>
                  </a:cubicBezTo>
                  <a:close/>
                  <a:moveTo>
                    <a:pt x="588616" y="91337"/>
                  </a:moveTo>
                  <a:cubicBezTo>
                    <a:pt x="591998" y="91337"/>
                    <a:pt x="598764" y="94720"/>
                    <a:pt x="602147" y="94720"/>
                  </a:cubicBezTo>
                  <a:cubicBezTo>
                    <a:pt x="598764" y="94720"/>
                    <a:pt x="595381" y="94720"/>
                    <a:pt x="588616" y="91337"/>
                  </a:cubicBezTo>
                  <a:cubicBezTo>
                    <a:pt x="585233" y="91337"/>
                    <a:pt x="585233" y="91337"/>
                    <a:pt x="581850" y="87954"/>
                  </a:cubicBezTo>
                  <a:cubicBezTo>
                    <a:pt x="585233" y="91337"/>
                    <a:pt x="588616" y="91337"/>
                    <a:pt x="588616" y="91337"/>
                  </a:cubicBezTo>
                  <a:close/>
                  <a:moveTo>
                    <a:pt x="551404" y="67657"/>
                  </a:moveTo>
                  <a:cubicBezTo>
                    <a:pt x="558170" y="71040"/>
                    <a:pt x="561553" y="74423"/>
                    <a:pt x="564936" y="77805"/>
                  </a:cubicBezTo>
                  <a:cubicBezTo>
                    <a:pt x="561553" y="74423"/>
                    <a:pt x="554787" y="71040"/>
                    <a:pt x="551404" y="67657"/>
                  </a:cubicBezTo>
                  <a:cubicBezTo>
                    <a:pt x="548022" y="67657"/>
                    <a:pt x="544639" y="64274"/>
                    <a:pt x="541256" y="64274"/>
                  </a:cubicBezTo>
                  <a:cubicBezTo>
                    <a:pt x="544639" y="67657"/>
                    <a:pt x="548022" y="67657"/>
                    <a:pt x="551404" y="67657"/>
                  </a:cubicBezTo>
                  <a:close/>
                  <a:moveTo>
                    <a:pt x="507427" y="47360"/>
                  </a:moveTo>
                  <a:cubicBezTo>
                    <a:pt x="514193" y="47360"/>
                    <a:pt x="517576" y="50743"/>
                    <a:pt x="524341" y="54126"/>
                  </a:cubicBezTo>
                  <a:cubicBezTo>
                    <a:pt x="520959" y="50743"/>
                    <a:pt x="514193" y="47360"/>
                    <a:pt x="507427" y="47360"/>
                  </a:cubicBezTo>
                  <a:cubicBezTo>
                    <a:pt x="504044" y="47360"/>
                    <a:pt x="500662" y="47360"/>
                    <a:pt x="500662" y="43977"/>
                  </a:cubicBezTo>
                  <a:cubicBezTo>
                    <a:pt x="504044" y="43977"/>
                    <a:pt x="507427" y="47360"/>
                    <a:pt x="507427" y="47360"/>
                  </a:cubicBezTo>
                  <a:close/>
                  <a:moveTo>
                    <a:pt x="466833" y="30446"/>
                  </a:moveTo>
                  <a:cubicBezTo>
                    <a:pt x="470216" y="30446"/>
                    <a:pt x="473599" y="33828"/>
                    <a:pt x="476982" y="33828"/>
                  </a:cubicBezTo>
                  <a:cubicBezTo>
                    <a:pt x="473599" y="33828"/>
                    <a:pt x="470216" y="30446"/>
                    <a:pt x="466833" y="30446"/>
                  </a:cubicBezTo>
                  <a:cubicBezTo>
                    <a:pt x="463450" y="30446"/>
                    <a:pt x="463450" y="30446"/>
                    <a:pt x="460067" y="27063"/>
                  </a:cubicBezTo>
                  <a:cubicBezTo>
                    <a:pt x="460067" y="27063"/>
                    <a:pt x="463450" y="30446"/>
                    <a:pt x="466833" y="30446"/>
                  </a:cubicBezTo>
                  <a:close/>
                  <a:moveTo>
                    <a:pt x="439770" y="27063"/>
                  </a:moveTo>
                  <a:cubicBezTo>
                    <a:pt x="439770" y="27063"/>
                    <a:pt x="436387" y="27063"/>
                    <a:pt x="436387" y="23680"/>
                  </a:cubicBezTo>
                  <a:cubicBezTo>
                    <a:pt x="433005" y="23680"/>
                    <a:pt x="433005" y="23680"/>
                    <a:pt x="433005" y="23680"/>
                  </a:cubicBezTo>
                  <a:lnTo>
                    <a:pt x="429622" y="20297"/>
                  </a:lnTo>
                  <a:cubicBezTo>
                    <a:pt x="429622" y="20297"/>
                    <a:pt x="429622" y="20297"/>
                    <a:pt x="429622" y="20297"/>
                  </a:cubicBezTo>
                  <a:cubicBezTo>
                    <a:pt x="426239" y="16914"/>
                    <a:pt x="419473" y="16914"/>
                    <a:pt x="416090" y="13531"/>
                  </a:cubicBezTo>
                  <a:cubicBezTo>
                    <a:pt x="416090" y="13531"/>
                    <a:pt x="412708" y="13531"/>
                    <a:pt x="412708" y="13531"/>
                  </a:cubicBezTo>
                  <a:cubicBezTo>
                    <a:pt x="412708" y="13531"/>
                    <a:pt x="412708" y="13531"/>
                    <a:pt x="409325" y="13531"/>
                  </a:cubicBezTo>
                  <a:cubicBezTo>
                    <a:pt x="409325" y="13531"/>
                    <a:pt x="409325" y="13531"/>
                    <a:pt x="409325" y="13531"/>
                  </a:cubicBezTo>
                  <a:cubicBezTo>
                    <a:pt x="409325" y="13531"/>
                    <a:pt x="409325" y="13531"/>
                    <a:pt x="409325" y="13531"/>
                  </a:cubicBezTo>
                  <a:cubicBezTo>
                    <a:pt x="412708" y="13531"/>
                    <a:pt x="412708" y="16914"/>
                    <a:pt x="416090" y="16914"/>
                  </a:cubicBezTo>
                  <a:cubicBezTo>
                    <a:pt x="412708" y="16914"/>
                    <a:pt x="412708" y="13531"/>
                    <a:pt x="409325" y="13531"/>
                  </a:cubicBezTo>
                  <a:cubicBezTo>
                    <a:pt x="409325" y="13531"/>
                    <a:pt x="409325" y="13531"/>
                    <a:pt x="409325" y="13531"/>
                  </a:cubicBezTo>
                  <a:cubicBezTo>
                    <a:pt x="409325" y="13531"/>
                    <a:pt x="409325" y="13531"/>
                    <a:pt x="409325" y="13531"/>
                  </a:cubicBezTo>
                  <a:cubicBezTo>
                    <a:pt x="409325" y="13531"/>
                    <a:pt x="409325" y="13531"/>
                    <a:pt x="412708" y="13531"/>
                  </a:cubicBezTo>
                  <a:cubicBezTo>
                    <a:pt x="412708" y="13531"/>
                    <a:pt x="416090" y="13531"/>
                    <a:pt x="416090" y="13531"/>
                  </a:cubicBezTo>
                  <a:cubicBezTo>
                    <a:pt x="419473" y="16914"/>
                    <a:pt x="426239" y="16914"/>
                    <a:pt x="429622" y="20297"/>
                  </a:cubicBezTo>
                  <a:cubicBezTo>
                    <a:pt x="429622" y="20297"/>
                    <a:pt x="426239" y="20297"/>
                    <a:pt x="426239" y="16914"/>
                  </a:cubicBezTo>
                  <a:cubicBezTo>
                    <a:pt x="426239" y="16914"/>
                    <a:pt x="429622" y="16914"/>
                    <a:pt x="429622" y="20297"/>
                  </a:cubicBezTo>
                  <a:lnTo>
                    <a:pt x="433005" y="23680"/>
                  </a:lnTo>
                  <a:cubicBezTo>
                    <a:pt x="433005" y="23680"/>
                    <a:pt x="436387" y="23680"/>
                    <a:pt x="439770" y="27063"/>
                  </a:cubicBezTo>
                  <a:lnTo>
                    <a:pt x="453302" y="33828"/>
                  </a:lnTo>
                  <a:cubicBezTo>
                    <a:pt x="473599" y="40594"/>
                    <a:pt x="493896" y="50743"/>
                    <a:pt x="510810" y="60891"/>
                  </a:cubicBezTo>
                  <a:cubicBezTo>
                    <a:pt x="548022" y="77805"/>
                    <a:pt x="585233" y="101485"/>
                    <a:pt x="619061" y="125165"/>
                  </a:cubicBezTo>
                  <a:cubicBezTo>
                    <a:pt x="625827" y="128548"/>
                    <a:pt x="629210" y="131931"/>
                    <a:pt x="632593" y="135314"/>
                  </a:cubicBezTo>
                  <a:cubicBezTo>
                    <a:pt x="642741" y="128548"/>
                    <a:pt x="649507" y="121782"/>
                    <a:pt x="659655" y="118400"/>
                  </a:cubicBezTo>
                  <a:cubicBezTo>
                    <a:pt x="649507" y="125165"/>
                    <a:pt x="642741" y="128548"/>
                    <a:pt x="632593" y="135314"/>
                  </a:cubicBezTo>
                  <a:cubicBezTo>
                    <a:pt x="659655" y="158994"/>
                    <a:pt x="686718" y="182674"/>
                    <a:pt x="710398" y="209737"/>
                  </a:cubicBezTo>
                  <a:cubicBezTo>
                    <a:pt x="737461" y="243565"/>
                    <a:pt x="761141" y="280776"/>
                    <a:pt x="771289" y="321371"/>
                  </a:cubicBezTo>
                  <a:cubicBezTo>
                    <a:pt x="778055" y="341668"/>
                    <a:pt x="778055" y="361965"/>
                    <a:pt x="774672" y="385645"/>
                  </a:cubicBezTo>
                  <a:cubicBezTo>
                    <a:pt x="771289" y="405942"/>
                    <a:pt x="761141" y="426239"/>
                    <a:pt x="750992" y="443153"/>
                  </a:cubicBezTo>
                  <a:cubicBezTo>
                    <a:pt x="730695" y="476982"/>
                    <a:pt x="700250" y="504044"/>
                    <a:pt x="676570" y="534490"/>
                  </a:cubicBezTo>
                  <a:cubicBezTo>
                    <a:pt x="686718" y="534490"/>
                    <a:pt x="696867" y="531107"/>
                    <a:pt x="707015" y="527724"/>
                  </a:cubicBezTo>
                  <a:cubicBezTo>
                    <a:pt x="717164" y="524341"/>
                    <a:pt x="727312" y="517576"/>
                    <a:pt x="734078" y="510810"/>
                  </a:cubicBezTo>
                  <a:cubicBezTo>
                    <a:pt x="727312" y="517576"/>
                    <a:pt x="717164" y="524341"/>
                    <a:pt x="707015" y="527724"/>
                  </a:cubicBezTo>
                  <a:cubicBezTo>
                    <a:pt x="700250" y="534490"/>
                    <a:pt x="690101" y="534490"/>
                    <a:pt x="679952" y="537873"/>
                  </a:cubicBezTo>
                  <a:cubicBezTo>
                    <a:pt x="679952" y="541256"/>
                    <a:pt x="676570" y="541256"/>
                    <a:pt x="676570" y="544639"/>
                  </a:cubicBezTo>
                  <a:cubicBezTo>
                    <a:pt x="676570" y="541256"/>
                    <a:pt x="679952" y="541256"/>
                    <a:pt x="679952" y="537873"/>
                  </a:cubicBezTo>
                  <a:cubicBezTo>
                    <a:pt x="679952" y="537873"/>
                    <a:pt x="679952" y="537873"/>
                    <a:pt x="679952" y="537873"/>
                  </a:cubicBezTo>
                  <a:cubicBezTo>
                    <a:pt x="659655" y="541256"/>
                    <a:pt x="635976" y="541256"/>
                    <a:pt x="615679" y="544639"/>
                  </a:cubicBezTo>
                  <a:cubicBezTo>
                    <a:pt x="605530" y="548021"/>
                    <a:pt x="595381" y="551404"/>
                    <a:pt x="588616" y="558170"/>
                  </a:cubicBezTo>
                  <a:cubicBezTo>
                    <a:pt x="581850" y="564936"/>
                    <a:pt x="575084" y="575084"/>
                    <a:pt x="571701" y="585233"/>
                  </a:cubicBezTo>
                  <a:cubicBezTo>
                    <a:pt x="575084" y="575084"/>
                    <a:pt x="581850" y="564936"/>
                    <a:pt x="588616" y="558170"/>
                  </a:cubicBezTo>
                  <a:cubicBezTo>
                    <a:pt x="595381" y="551404"/>
                    <a:pt x="605530" y="548021"/>
                    <a:pt x="615679" y="544639"/>
                  </a:cubicBezTo>
                  <a:cubicBezTo>
                    <a:pt x="635976" y="541256"/>
                    <a:pt x="656273" y="541256"/>
                    <a:pt x="679952" y="537873"/>
                  </a:cubicBezTo>
                  <a:cubicBezTo>
                    <a:pt x="679952" y="537873"/>
                    <a:pt x="679952" y="537873"/>
                    <a:pt x="679952" y="537873"/>
                  </a:cubicBezTo>
                  <a:cubicBezTo>
                    <a:pt x="707015" y="507427"/>
                    <a:pt x="734078" y="480364"/>
                    <a:pt x="754375" y="443153"/>
                  </a:cubicBezTo>
                  <a:cubicBezTo>
                    <a:pt x="764524" y="426239"/>
                    <a:pt x="774672" y="405942"/>
                    <a:pt x="778055" y="385645"/>
                  </a:cubicBezTo>
                  <a:cubicBezTo>
                    <a:pt x="781438" y="365348"/>
                    <a:pt x="781438" y="341668"/>
                    <a:pt x="774672" y="321371"/>
                  </a:cubicBezTo>
                  <a:cubicBezTo>
                    <a:pt x="764524" y="280776"/>
                    <a:pt x="740844" y="243565"/>
                    <a:pt x="713781" y="209737"/>
                  </a:cubicBezTo>
                  <a:cubicBezTo>
                    <a:pt x="690101" y="182674"/>
                    <a:pt x="663038" y="155611"/>
                    <a:pt x="635976" y="135314"/>
                  </a:cubicBezTo>
                  <a:cubicBezTo>
                    <a:pt x="615679" y="152228"/>
                    <a:pt x="595381" y="172525"/>
                    <a:pt x="578467" y="192822"/>
                  </a:cubicBezTo>
                  <a:cubicBezTo>
                    <a:pt x="554787" y="223268"/>
                    <a:pt x="537873" y="257096"/>
                    <a:pt x="517576" y="290925"/>
                  </a:cubicBezTo>
                  <a:cubicBezTo>
                    <a:pt x="510810" y="301073"/>
                    <a:pt x="507427" y="307839"/>
                    <a:pt x="500662" y="317988"/>
                  </a:cubicBezTo>
                  <a:cubicBezTo>
                    <a:pt x="493896" y="331519"/>
                    <a:pt x="487130" y="341668"/>
                    <a:pt x="480365" y="355199"/>
                  </a:cubicBezTo>
                  <a:cubicBezTo>
                    <a:pt x="476982" y="361965"/>
                    <a:pt x="473599" y="368730"/>
                    <a:pt x="470216" y="372113"/>
                  </a:cubicBezTo>
                  <a:cubicBezTo>
                    <a:pt x="466833" y="375496"/>
                    <a:pt x="466833" y="378879"/>
                    <a:pt x="463450" y="382262"/>
                  </a:cubicBezTo>
                  <a:cubicBezTo>
                    <a:pt x="463450" y="382262"/>
                    <a:pt x="463450" y="382262"/>
                    <a:pt x="463450" y="385645"/>
                  </a:cubicBezTo>
                  <a:cubicBezTo>
                    <a:pt x="463450" y="385645"/>
                    <a:pt x="463450" y="385645"/>
                    <a:pt x="463450" y="385645"/>
                  </a:cubicBezTo>
                  <a:cubicBezTo>
                    <a:pt x="463450" y="385645"/>
                    <a:pt x="463450" y="385645"/>
                    <a:pt x="463450" y="385645"/>
                  </a:cubicBezTo>
                  <a:cubicBezTo>
                    <a:pt x="463450" y="385645"/>
                    <a:pt x="463450" y="385645"/>
                    <a:pt x="463450" y="385645"/>
                  </a:cubicBezTo>
                  <a:cubicBezTo>
                    <a:pt x="463450" y="382262"/>
                    <a:pt x="463450" y="382262"/>
                    <a:pt x="463450" y="378879"/>
                  </a:cubicBezTo>
                  <a:cubicBezTo>
                    <a:pt x="463450" y="378879"/>
                    <a:pt x="463450" y="382262"/>
                    <a:pt x="463450" y="385645"/>
                  </a:cubicBezTo>
                  <a:cubicBezTo>
                    <a:pt x="463450" y="385645"/>
                    <a:pt x="463450" y="385645"/>
                    <a:pt x="463450" y="385645"/>
                  </a:cubicBezTo>
                  <a:cubicBezTo>
                    <a:pt x="463450" y="385645"/>
                    <a:pt x="463450" y="385645"/>
                    <a:pt x="463450" y="385645"/>
                  </a:cubicBezTo>
                  <a:cubicBezTo>
                    <a:pt x="463450" y="385645"/>
                    <a:pt x="463450" y="385645"/>
                    <a:pt x="463450" y="385645"/>
                  </a:cubicBezTo>
                  <a:cubicBezTo>
                    <a:pt x="463450" y="385645"/>
                    <a:pt x="463450" y="385645"/>
                    <a:pt x="463450" y="382262"/>
                  </a:cubicBezTo>
                  <a:cubicBezTo>
                    <a:pt x="466833" y="378879"/>
                    <a:pt x="466833" y="375496"/>
                    <a:pt x="470216" y="372113"/>
                  </a:cubicBezTo>
                  <a:cubicBezTo>
                    <a:pt x="473599" y="365348"/>
                    <a:pt x="476982" y="358582"/>
                    <a:pt x="480365" y="355199"/>
                  </a:cubicBezTo>
                  <a:cubicBezTo>
                    <a:pt x="487130" y="341668"/>
                    <a:pt x="493896" y="331519"/>
                    <a:pt x="500662" y="317988"/>
                  </a:cubicBezTo>
                  <a:lnTo>
                    <a:pt x="500662" y="317988"/>
                  </a:lnTo>
                  <a:lnTo>
                    <a:pt x="500662" y="317988"/>
                  </a:lnTo>
                  <a:cubicBezTo>
                    <a:pt x="507427" y="307839"/>
                    <a:pt x="510810" y="301073"/>
                    <a:pt x="517576" y="290925"/>
                  </a:cubicBezTo>
                  <a:cubicBezTo>
                    <a:pt x="537873" y="257096"/>
                    <a:pt x="554787" y="223268"/>
                    <a:pt x="578467" y="192822"/>
                  </a:cubicBezTo>
                  <a:cubicBezTo>
                    <a:pt x="595381" y="172525"/>
                    <a:pt x="612295" y="152228"/>
                    <a:pt x="635976" y="135314"/>
                  </a:cubicBezTo>
                  <a:cubicBezTo>
                    <a:pt x="632593" y="131931"/>
                    <a:pt x="625827" y="128548"/>
                    <a:pt x="622444" y="125165"/>
                  </a:cubicBezTo>
                  <a:cubicBezTo>
                    <a:pt x="588616" y="98103"/>
                    <a:pt x="551404" y="77805"/>
                    <a:pt x="514193" y="60891"/>
                  </a:cubicBezTo>
                  <a:cubicBezTo>
                    <a:pt x="493896" y="50743"/>
                    <a:pt x="476982" y="43977"/>
                    <a:pt x="456684" y="33828"/>
                  </a:cubicBezTo>
                  <a:lnTo>
                    <a:pt x="439770" y="27063"/>
                  </a:lnTo>
                  <a:close/>
                  <a:moveTo>
                    <a:pt x="656273" y="131931"/>
                  </a:moveTo>
                  <a:cubicBezTo>
                    <a:pt x="656273" y="131931"/>
                    <a:pt x="656273" y="131931"/>
                    <a:pt x="656273" y="131931"/>
                  </a:cubicBezTo>
                  <a:cubicBezTo>
                    <a:pt x="656273" y="131931"/>
                    <a:pt x="652890" y="131931"/>
                    <a:pt x="656273" y="131931"/>
                  </a:cubicBezTo>
                  <a:cubicBezTo>
                    <a:pt x="652890" y="131931"/>
                    <a:pt x="656273" y="131931"/>
                    <a:pt x="656273" y="131931"/>
                  </a:cubicBezTo>
                  <a:cubicBezTo>
                    <a:pt x="656273" y="131931"/>
                    <a:pt x="656273" y="131931"/>
                    <a:pt x="656273" y="131931"/>
                  </a:cubicBezTo>
                  <a:cubicBezTo>
                    <a:pt x="656273" y="131931"/>
                    <a:pt x="656273" y="131931"/>
                    <a:pt x="656273" y="131931"/>
                  </a:cubicBezTo>
                  <a:cubicBezTo>
                    <a:pt x="656273" y="131931"/>
                    <a:pt x="656273" y="131931"/>
                    <a:pt x="656273" y="131931"/>
                  </a:cubicBezTo>
                  <a:close/>
                  <a:moveTo>
                    <a:pt x="490513" y="527724"/>
                  </a:moveTo>
                  <a:lnTo>
                    <a:pt x="480365" y="527724"/>
                  </a:lnTo>
                  <a:lnTo>
                    <a:pt x="487130" y="520959"/>
                  </a:lnTo>
                  <a:cubicBezTo>
                    <a:pt x="497279" y="507427"/>
                    <a:pt x="514193" y="497279"/>
                    <a:pt x="527724" y="487130"/>
                  </a:cubicBezTo>
                  <a:cubicBezTo>
                    <a:pt x="534490" y="483747"/>
                    <a:pt x="541256" y="480364"/>
                    <a:pt x="548022" y="476982"/>
                  </a:cubicBezTo>
                  <a:cubicBezTo>
                    <a:pt x="544639" y="476982"/>
                    <a:pt x="541256" y="480364"/>
                    <a:pt x="537873" y="480364"/>
                  </a:cubicBezTo>
                  <a:cubicBezTo>
                    <a:pt x="524341" y="483747"/>
                    <a:pt x="514193" y="487130"/>
                    <a:pt x="500662" y="490513"/>
                  </a:cubicBezTo>
                  <a:lnTo>
                    <a:pt x="487130" y="490513"/>
                  </a:lnTo>
                  <a:lnTo>
                    <a:pt x="497279" y="483747"/>
                  </a:lnTo>
                  <a:cubicBezTo>
                    <a:pt x="507427" y="476982"/>
                    <a:pt x="517576" y="470216"/>
                    <a:pt x="527724" y="463450"/>
                  </a:cubicBezTo>
                  <a:cubicBezTo>
                    <a:pt x="537873" y="456684"/>
                    <a:pt x="548022" y="449919"/>
                    <a:pt x="551404" y="439770"/>
                  </a:cubicBezTo>
                  <a:cubicBezTo>
                    <a:pt x="541256" y="429622"/>
                    <a:pt x="524341" y="426239"/>
                    <a:pt x="510810" y="422856"/>
                  </a:cubicBezTo>
                  <a:cubicBezTo>
                    <a:pt x="493896" y="419473"/>
                    <a:pt x="480365" y="419473"/>
                    <a:pt x="463450" y="412707"/>
                  </a:cubicBezTo>
                  <a:lnTo>
                    <a:pt x="460067" y="412707"/>
                  </a:lnTo>
                  <a:lnTo>
                    <a:pt x="460067" y="409325"/>
                  </a:lnTo>
                  <a:cubicBezTo>
                    <a:pt x="463450" y="399176"/>
                    <a:pt x="473599" y="392410"/>
                    <a:pt x="483747" y="389028"/>
                  </a:cubicBezTo>
                  <a:cubicBezTo>
                    <a:pt x="493896" y="385645"/>
                    <a:pt x="504044" y="385645"/>
                    <a:pt x="514193" y="385645"/>
                  </a:cubicBezTo>
                  <a:cubicBezTo>
                    <a:pt x="534490" y="385645"/>
                    <a:pt x="554787" y="389028"/>
                    <a:pt x="571701" y="395793"/>
                  </a:cubicBezTo>
                  <a:cubicBezTo>
                    <a:pt x="591998" y="399176"/>
                    <a:pt x="608913" y="405942"/>
                    <a:pt x="629210" y="409325"/>
                  </a:cubicBezTo>
                  <a:cubicBezTo>
                    <a:pt x="639358" y="412707"/>
                    <a:pt x="649507" y="412707"/>
                    <a:pt x="659655" y="416090"/>
                  </a:cubicBezTo>
                  <a:cubicBezTo>
                    <a:pt x="669804" y="416090"/>
                    <a:pt x="679952" y="419473"/>
                    <a:pt x="690101" y="416090"/>
                  </a:cubicBezTo>
                  <a:cubicBezTo>
                    <a:pt x="679952" y="419473"/>
                    <a:pt x="669804" y="416090"/>
                    <a:pt x="659655" y="416090"/>
                  </a:cubicBezTo>
                  <a:cubicBezTo>
                    <a:pt x="649507" y="416090"/>
                    <a:pt x="639358" y="412707"/>
                    <a:pt x="629210" y="409325"/>
                  </a:cubicBezTo>
                  <a:cubicBezTo>
                    <a:pt x="608913" y="405942"/>
                    <a:pt x="591998" y="399176"/>
                    <a:pt x="571701" y="395793"/>
                  </a:cubicBezTo>
                  <a:cubicBezTo>
                    <a:pt x="551404" y="392410"/>
                    <a:pt x="534490" y="389028"/>
                    <a:pt x="514193" y="385645"/>
                  </a:cubicBezTo>
                  <a:cubicBezTo>
                    <a:pt x="504044" y="385645"/>
                    <a:pt x="493896" y="385645"/>
                    <a:pt x="487130" y="389028"/>
                  </a:cubicBezTo>
                  <a:cubicBezTo>
                    <a:pt x="480365" y="392410"/>
                    <a:pt x="470216" y="399176"/>
                    <a:pt x="466833" y="405942"/>
                  </a:cubicBezTo>
                  <a:cubicBezTo>
                    <a:pt x="480365" y="409325"/>
                    <a:pt x="497279" y="412707"/>
                    <a:pt x="510810" y="416090"/>
                  </a:cubicBezTo>
                  <a:cubicBezTo>
                    <a:pt x="517576" y="416090"/>
                    <a:pt x="527724" y="419473"/>
                    <a:pt x="534490" y="422856"/>
                  </a:cubicBezTo>
                  <a:cubicBezTo>
                    <a:pt x="541256" y="426239"/>
                    <a:pt x="548022" y="429622"/>
                    <a:pt x="554787" y="436387"/>
                  </a:cubicBezTo>
                  <a:lnTo>
                    <a:pt x="554787" y="436387"/>
                  </a:lnTo>
                  <a:lnTo>
                    <a:pt x="554787" y="436387"/>
                  </a:lnTo>
                  <a:cubicBezTo>
                    <a:pt x="551404" y="443153"/>
                    <a:pt x="548022" y="446536"/>
                    <a:pt x="541256" y="453302"/>
                  </a:cubicBezTo>
                  <a:cubicBezTo>
                    <a:pt x="537873" y="456684"/>
                    <a:pt x="531107" y="460067"/>
                    <a:pt x="527724" y="463450"/>
                  </a:cubicBezTo>
                  <a:cubicBezTo>
                    <a:pt x="520959" y="466833"/>
                    <a:pt x="514193" y="470216"/>
                    <a:pt x="510810" y="473599"/>
                  </a:cubicBezTo>
                  <a:cubicBezTo>
                    <a:pt x="517576" y="470216"/>
                    <a:pt x="524341" y="470216"/>
                    <a:pt x="531107" y="466833"/>
                  </a:cubicBezTo>
                  <a:cubicBezTo>
                    <a:pt x="544639" y="463450"/>
                    <a:pt x="554787" y="460067"/>
                    <a:pt x="568319" y="456684"/>
                  </a:cubicBezTo>
                  <a:lnTo>
                    <a:pt x="588616" y="453302"/>
                  </a:lnTo>
                  <a:lnTo>
                    <a:pt x="571701" y="463450"/>
                  </a:lnTo>
                  <a:cubicBezTo>
                    <a:pt x="554787" y="470216"/>
                    <a:pt x="541256" y="476982"/>
                    <a:pt x="524341" y="487130"/>
                  </a:cubicBezTo>
                  <a:cubicBezTo>
                    <a:pt x="514193" y="493896"/>
                    <a:pt x="500662" y="500661"/>
                    <a:pt x="493896" y="510810"/>
                  </a:cubicBezTo>
                  <a:cubicBezTo>
                    <a:pt x="500662" y="510810"/>
                    <a:pt x="510810" y="507427"/>
                    <a:pt x="517576" y="507427"/>
                  </a:cubicBezTo>
                  <a:cubicBezTo>
                    <a:pt x="561553" y="500661"/>
                    <a:pt x="602147" y="487130"/>
                    <a:pt x="646124" y="480364"/>
                  </a:cubicBezTo>
                  <a:lnTo>
                    <a:pt x="646124" y="483747"/>
                  </a:lnTo>
                  <a:cubicBezTo>
                    <a:pt x="605530" y="493896"/>
                    <a:pt x="561553" y="504044"/>
                    <a:pt x="520959" y="514193"/>
                  </a:cubicBezTo>
                  <a:cubicBezTo>
                    <a:pt x="514193" y="514193"/>
                    <a:pt x="507427" y="517576"/>
                    <a:pt x="500662" y="517576"/>
                  </a:cubicBezTo>
                  <a:cubicBezTo>
                    <a:pt x="490513" y="520959"/>
                    <a:pt x="480365" y="524341"/>
                    <a:pt x="470216" y="524341"/>
                  </a:cubicBezTo>
                  <a:cubicBezTo>
                    <a:pt x="476982" y="520959"/>
                    <a:pt x="487130" y="520959"/>
                    <a:pt x="493896" y="517576"/>
                  </a:cubicBezTo>
                  <a:cubicBezTo>
                    <a:pt x="497279" y="527724"/>
                    <a:pt x="493896" y="527724"/>
                    <a:pt x="490513" y="527724"/>
                  </a:cubicBezTo>
                  <a:close/>
                  <a:moveTo>
                    <a:pt x="500662" y="361965"/>
                  </a:moveTo>
                  <a:cubicBezTo>
                    <a:pt x="504044" y="355199"/>
                    <a:pt x="510810" y="348433"/>
                    <a:pt x="514193" y="341668"/>
                  </a:cubicBezTo>
                  <a:cubicBezTo>
                    <a:pt x="537873" y="317988"/>
                    <a:pt x="561553" y="297691"/>
                    <a:pt x="585233" y="274011"/>
                  </a:cubicBezTo>
                  <a:cubicBezTo>
                    <a:pt x="561553" y="297691"/>
                    <a:pt x="541256" y="321371"/>
                    <a:pt x="520959" y="345051"/>
                  </a:cubicBezTo>
                  <a:cubicBezTo>
                    <a:pt x="514193" y="351816"/>
                    <a:pt x="510810" y="355199"/>
                    <a:pt x="504044" y="361965"/>
                  </a:cubicBezTo>
                  <a:cubicBezTo>
                    <a:pt x="497279" y="368730"/>
                    <a:pt x="493896" y="375496"/>
                    <a:pt x="490513" y="382262"/>
                  </a:cubicBezTo>
                  <a:cubicBezTo>
                    <a:pt x="493896" y="375496"/>
                    <a:pt x="497279" y="368730"/>
                    <a:pt x="500662" y="361965"/>
                  </a:cubicBezTo>
                  <a:close/>
                  <a:moveTo>
                    <a:pt x="493896" y="355199"/>
                  </a:moveTo>
                  <a:lnTo>
                    <a:pt x="497279" y="348433"/>
                  </a:lnTo>
                  <a:cubicBezTo>
                    <a:pt x="500662" y="345051"/>
                    <a:pt x="500662" y="341668"/>
                    <a:pt x="504044" y="338285"/>
                  </a:cubicBezTo>
                  <a:cubicBezTo>
                    <a:pt x="500662" y="341668"/>
                    <a:pt x="500662" y="345051"/>
                    <a:pt x="497279" y="348433"/>
                  </a:cubicBezTo>
                  <a:lnTo>
                    <a:pt x="493896" y="355199"/>
                  </a:lnTo>
                  <a:close/>
                  <a:moveTo>
                    <a:pt x="517576" y="321371"/>
                  </a:moveTo>
                  <a:cubicBezTo>
                    <a:pt x="517576" y="321371"/>
                    <a:pt x="517576" y="321371"/>
                    <a:pt x="517576" y="321371"/>
                  </a:cubicBezTo>
                  <a:cubicBezTo>
                    <a:pt x="517576" y="321371"/>
                    <a:pt x="517576" y="321371"/>
                    <a:pt x="517576" y="321371"/>
                  </a:cubicBezTo>
                  <a:cubicBezTo>
                    <a:pt x="517576" y="317988"/>
                    <a:pt x="517576" y="317988"/>
                    <a:pt x="517576" y="314605"/>
                  </a:cubicBezTo>
                  <a:cubicBezTo>
                    <a:pt x="520959" y="311222"/>
                    <a:pt x="520959" y="307839"/>
                    <a:pt x="524341" y="304456"/>
                  </a:cubicBezTo>
                  <a:cubicBezTo>
                    <a:pt x="520959" y="307839"/>
                    <a:pt x="517576" y="311222"/>
                    <a:pt x="517576" y="314605"/>
                  </a:cubicBezTo>
                  <a:cubicBezTo>
                    <a:pt x="517576" y="317988"/>
                    <a:pt x="517576" y="317988"/>
                    <a:pt x="517576" y="321371"/>
                  </a:cubicBezTo>
                  <a:cubicBezTo>
                    <a:pt x="517576" y="321371"/>
                    <a:pt x="517576" y="321371"/>
                    <a:pt x="517576" y="321371"/>
                  </a:cubicBezTo>
                  <a:close/>
                  <a:moveTo>
                    <a:pt x="531107" y="290925"/>
                  </a:moveTo>
                  <a:cubicBezTo>
                    <a:pt x="531107" y="287542"/>
                    <a:pt x="534490" y="287542"/>
                    <a:pt x="534490" y="284159"/>
                  </a:cubicBezTo>
                  <a:cubicBezTo>
                    <a:pt x="534490" y="287542"/>
                    <a:pt x="531107" y="287542"/>
                    <a:pt x="531107" y="290925"/>
                  </a:cubicBezTo>
                  <a:cubicBezTo>
                    <a:pt x="531107" y="290925"/>
                    <a:pt x="531107" y="294308"/>
                    <a:pt x="531107" y="294308"/>
                  </a:cubicBezTo>
                  <a:cubicBezTo>
                    <a:pt x="531107" y="294308"/>
                    <a:pt x="531107" y="290925"/>
                    <a:pt x="531107" y="290925"/>
                  </a:cubicBezTo>
                  <a:close/>
                  <a:moveTo>
                    <a:pt x="554787" y="253714"/>
                  </a:moveTo>
                  <a:cubicBezTo>
                    <a:pt x="551404" y="260479"/>
                    <a:pt x="548022" y="267245"/>
                    <a:pt x="544639" y="270628"/>
                  </a:cubicBezTo>
                  <a:lnTo>
                    <a:pt x="544639" y="270628"/>
                  </a:lnTo>
                  <a:cubicBezTo>
                    <a:pt x="544639" y="270628"/>
                    <a:pt x="544639" y="270628"/>
                    <a:pt x="544639" y="270628"/>
                  </a:cubicBezTo>
                  <a:cubicBezTo>
                    <a:pt x="544639" y="270628"/>
                    <a:pt x="544639" y="270628"/>
                    <a:pt x="544639" y="270628"/>
                  </a:cubicBezTo>
                  <a:cubicBezTo>
                    <a:pt x="544639" y="270628"/>
                    <a:pt x="544639" y="270628"/>
                    <a:pt x="544639" y="270628"/>
                  </a:cubicBezTo>
                  <a:cubicBezTo>
                    <a:pt x="544639" y="270628"/>
                    <a:pt x="544639" y="270628"/>
                    <a:pt x="544639" y="270628"/>
                  </a:cubicBezTo>
                  <a:cubicBezTo>
                    <a:pt x="544639" y="270628"/>
                    <a:pt x="544639" y="270628"/>
                    <a:pt x="544639" y="270628"/>
                  </a:cubicBezTo>
                  <a:lnTo>
                    <a:pt x="544639" y="267245"/>
                  </a:lnTo>
                  <a:lnTo>
                    <a:pt x="548022" y="263862"/>
                  </a:lnTo>
                  <a:lnTo>
                    <a:pt x="544639" y="267245"/>
                  </a:lnTo>
                  <a:lnTo>
                    <a:pt x="544639" y="267245"/>
                  </a:lnTo>
                  <a:cubicBezTo>
                    <a:pt x="548022" y="263862"/>
                    <a:pt x="551404" y="260479"/>
                    <a:pt x="554787" y="253714"/>
                  </a:cubicBezTo>
                  <a:close/>
                  <a:moveTo>
                    <a:pt x="561553" y="246948"/>
                  </a:moveTo>
                  <a:cubicBezTo>
                    <a:pt x="564936" y="246948"/>
                    <a:pt x="564936" y="243565"/>
                    <a:pt x="561553" y="246948"/>
                  </a:cubicBezTo>
                  <a:cubicBezTo>
                    <a:pt x="564936" y="243565"/>
                    <a:pt x="564936" y="246948"/>
                    <a:pt x="561553" y="246948"/>
                  </a:cubicBezTo>
                  <a:cubicBezTo>
                    <a:pt x="561553" y="246948"/>
                    <a:pt x="561553" y="246948"/>
                    <a:pt x="561553" y="246948"/>
                  </a:cubicBezTo>
                  <a:cubicBezTo>
                    <a:pt x="561553" y="246948"/>
                    <a:pt x="561553" y="246948"/>
                    <a:pt x="561553" y="246948"/>
                  </a:cubicBezTo>
                  <a:cubicBezTo>
                    <a:pt x="561553" y="246948"/>
                    <a:pt x="561553" y="246948"/>
                    <a:pt x="561553" y="246948"/>
                  </a:cubicBezTo>
                  <a:cubicBezTo>
                    <a:pt x="561553" y="246948"/>
                    <a:pt x="561553" y="246948"/>
                    <a:pt x="561553" y="246948"/>
                  </a:cubicBezTo>
                  <a:cubicBezTo>
                    <a:pt x="561553" y="246948"/>
                    <a:pt x="561553" y="246948"/>
                    <a:pt x="561553" y="246948"/>
                  </a:cubicBezTo>
                  <a:cubicBezTo>
                    <a:pt x="561553" y="246948"/>
                    <a:pt x="561553" y="246948"/>
                    <a:pt x="561553" y="246948"/>
                  </a:cubicBezTo>
                  <a:cubicBezTo>
                    <a:pt x="561553" y="243565"/>
                    <a:pt x="564936" y="240182"/>
                    <a:pt x="564936" y="236799"/>
                  </a:cubicBezTo>
                  <a:cubicBezTo>
                    <a:pt x="564936" y="233416"/>
                    <a:pt x="568319" y="233416"/>
                    <a:pt x="571701" y="230034"/>
                  </a:cubicBezTo>
                  <a:cubicBezTo>
                    <a:pt x="568319" y="233416"/>
                    <a:pt x="564936" y="240182"/>
                    <a:pt x="561553" y="246948"/>
                  </a:cubicBezTo>
                  <a:cubicBezTo>
                    <a:pt x="561553" y="246948"/>
                    <a:pt x="561553" y="246948"/>
                    <a:pt x="561553" y="246948"/>
                  </a:cubicBezTo>
                  <a:lnTo>
                    <a:pt x="561553" y="246948"/>
                  </a:lnTo>
                  <a:cubicBezTo>
                    <a:pt x="561553" y="246948"/>
                    <a:pt x="561553" y="246948"/>
                    <a:pt x="561553" y="246948"/>
                  </a:cubicBezTo>
                  <a:close/>
                  <a:moveTo>
                    <a:pt x="575084" y="385645"/>
                  </a:moveTo>
                  <a:cubicBezTo>
                    <a:pt x="571701" y="378879"/>
                    <a:pt x="568319" y="375496"/>
                    <a:pt x="568319" y="368730"/>
                  </a:cubicBezTo>
                  <a:cubicBezTo>
                    <a:pt x="568319" y="361965"/>
                    <a:pt x="564936" y="355199"/>
                    <a:pt x="564936" y="348433"/>
                  </a:cubicBezTo>
                  <a:cubicBezTo>
                    <a:pt x="568319" y="334902"/>
                    <a:pt x="571701" y="321371"/>
                    <a:pt x="578467" y="311222"/>
                  </a:cubicBezTo>
                  <a:cubicBezTo>
                    <a:pt x="585233" y="301073"/>
                    <a:pt x="591998" y="287542"/>
                    <a:pt x="602147" y="280776"/>
                  </a:cubicBezTo>
                  <a:cubicBezTo>
                    <a:pt x="591998" y="290925"/>
                    <a:pt x="585233" y="301073"/>
                    <a:pt x="581850" y="311222"/>
                  </a:cubicBezTo>
                  <a:cubicBezTo>
                    <a:pt x="578467" y="321371"/>
                    <a:pt x="575084" y="334902"/>
                    <a:pt x="575084" y="348433"/>
                  </a:cubicBezTo>
                  <a:cubicBezTo>
                    <a:pt x="575084" y="355199"/>
                    <a:pt x="571701" y="361965"/>
                    <a:pt x="571701" y="368730"/>
                  </a:cubicBezTo>
                  <a:cubicBezTo>
                    <a:pt x="571701" y="372113"/>
                    <a:pt x="575084" y="378879"/>
                    <a:pt x="575084" y="385645"/>
                  </a:cubicBezTo>
                  <a:close/>
                  <a:moveTo>
                    <a:pt x="581850" y="219885"/>
                  </a:moveTo>
                  <a:cubicBezTo>
                    <a:pt x="581850" y="223268"/>
                    <a:pt x="578467" y="223268"/>
                    <a:pt x="578467" y="226651"/>
                  </a:cubicBezTo>
                  <a:cubicBezTo>
                    <a:pt x="581850" y="223268"/>
                    <a:pt x="581850" y="223268"/>
                    <a:pt x="581850" y="219885"/>
                  </a:cubicBezTo>
                  <a:cubicBezTo>
                    <a:pt x="585233" y="216502"/>
                    <a:pt x="588616" y="209737"/>
                    <a:pt x="591998" y="209737"/>
                  </a:cubicBezTo>
                  <a:cubicBezTo>
                    <a:pt x="588616" y="213119"/>
                    <a:pt x="585233" y="216502"/>
                    <a:pt x="581850" y="219885"/>
                  </a:cubicBezTo>
                  <a:close/>
                  <a:moveTo>
                    <a:pt x="558170" y="368730"/>
                  </a:moveTo>
                  <a:cubicBezTo>
                    <a:pt x="558170" y="372113"/>
                    <a:pt x="554787" y="378879"/>
                    <a:pt x="554787" y="382262"/>
                  </a:cubicBezTo>
                  <a:cubicBezTo>
                    <a:pt x="551404" y="378879"/>
                    <a:pt x="551404" y="375496"/>
                    <a:pt x="548022" y="368730"/>
                  </a:cubicBezTo>
                  <a:cubicBezTo>
                    <a:pt x="548022" y="358582"/>
                    <a:pt x="551404" y="351816"/>
                    <a:pt x="554787" y="341668"/>
                  </a:cubicBezTo>
                  <a:cubicBezTo>
                    <a:pt x="554787" y="351816"/>
                    <a:pt x="554787" y="358582"/>
                    <a:pt x="558170" y="368730"/>
                  </a:cubicBezTo>
                  <a:close/>
                  <a:moveTo>
                    <a:pt x="602147" y="196205"/>
                  </a:moveTo>
                  <a:cubicBezTo>
                    <a:pt x="602147" y="192822"/>
                    <a:pt x="605530" y="192822"/>
                    <a:pt x="605530" y="189439"/>
                  </a:cubicBezTo>
                  <a:cubicBezTo>
                    <a:pt x="608913" y="186057"/>
                    <a:pt x="612295" y="179291"/>
                    <a:pt x="615679" y="175908"/>
                  </a:cubicBezTo>
                  <a:cubicBezTo>
                    <a:pt x="612295" y="179291"/>
                    <a:pt x="608913" y="186057"/>
                    <a:pt x="605530" y="189439"/>
                  </a:cubicBezTo>
                  <a:cubicBezTo>
                    <a:pt x="605530" y="189439"/>
                    <a:pt x="605530" y="192822"/>
                    <a:pt x="602147" y="196205"/>
                  </a:cubicBezTo>
                  <a:close/>
                  <a:moveTo>
                    <a:pt x="625827" y="165759"/>
                  </a:moveTo>
                  <a:cubicBezTo>
                    <a:pt x="625827" y="165759"/>
                    <a:pt x="625827" y="165759"/>
                    <a:pt x="625827" y="165759"/>
                  </a:cubicBezTo>
                  <a:cubicBezTo>
                    <a:pt x="625827" y="162377"/>
                    <a:pt x="625827" y="162377"/>
                    <a:pt x="625827" y="165759"/>
                  </a:cubicBezTo>
                  <a:cubicBezTo>
                    <a:pt x="625827" y="162377"/>
                    <a:pt x="625827" y="158994"/>
                    <a:pt x="625827" y="158994"/>
                  </a:cubicBezTo>
                  <a:cubicBezTo>
                    <a:pt x="629210" y="155611"/>
                    <a:pt x="632593" y="152228"/>
                    <a:pt x="635976" y="148845"/>
                  </a:cubicBezTo>
                  <a:cubicBezTo>
                    <a:pt x="632593" y="152228"/>
                    <a:pt x="629210" y="155611"/>
                    <a:pt x="625827" y="158994"/>
                  </a:cubicBezTo>
                  <a:cubicBezTo>
                    <a:pt x="629210" y="158994"/>
                    <a:pt x="629210" y="162377"/>
                    <a:pt x="625827" y="165759"/>
                  </a:cubicBezTo>
                  <a:cubicBezTo>
                    <a:pt x="625827" y="162377"/>
                    <a:pt x="625827" y="162377"/>
                    <a:pt x="625827" y="165759"/>
                  </a:cubicBezTo>
                  <a:cubicBezTo>
                    <a:pt x="625827" y="165759"/>
                    <a:pt x="625827" y="165759"/>
                    <a:pt x="625827" y="165759"/>
                  </a:cubicBezTo>
                  <a:close/>
                  <a:moveTo>
                    <a:pt x="500662" y="253714"/>
                  </a:moveTo>
                  <a:cubicBezTo>
                    <a:pt x="504044" y="240182"/>
                    <a:pt x="507427" y="223268"/>
                    <a:pt x="504044" y="206354"/>
                  </a:cubicBezTo>
                  <a:cubicBezTo>
                    <a:pt x="504044" y="189439"/>
                    <a:pt x="504044" y="169142"/>
                    <a:pt x="497279" y="152228"/>
                  </a:cubicBezTo>
                  <a:cubicBezTo>
                    <a:pt x="490513" y="135314"/>
                    <a:pt x="483747" y="121782"/>
                    <a:pt x="470216" y="111634"/>
                  </a:cubicBezTo>
                  <a:cubicBezTo>
                    <a:pt x="476982" y="145462"/>
                    <a:pt x="473599" y="179291"/>
                    <a:pt x="480365" y="213119"/>
                  </a:cubicBezTo>
                  <a:cubicBezTo>
                    <a:pt x="473599" y="179291"/>
                    <a:pt x="473599" y="142080"/>
                    <a:pt x="463450" y="108251"/>
                  </a:cubicBezTo>
                  <a:lnTo>
                    <a:pt x="463450" y="101485"/>
                  </a:lnTo>
                  <a:lnTo>
                    <a:pt x="466833" y="104868"/>
                  </a:lnTo>
                  <a:cubicBezTo>
                    <a:pt x="483747" y="115017"/>
                    <a:pt x="493896" y="131931"/>
                    <a:pt x="500662" y="148845"/>
                  </a:cubicBezTo>
                  <a:cubicBezTo>
                    <a:pt x="507427" y="165759"/>
                    <a:pt x="510810" y="186057"/>
                    <a:pt x="510810" y="206354"/>
                  </a:cubicBezTo>
                  <a:cubicBezTo>
                    <a:pt x="510810" y="223268"/>
                    <a:pt x="507427" y="236799"/>
                    <a:pt x="500662" y="253714"/>
                  </a:cubicBezTo>
                  <a:cubicBezTo>
                    <a:pt x="497279" y="267245"/>
                    <a:pt x="487130" y="284159"/>
                    <a:pt x="480365" y="294308"/>
                  </a:cubicBezTo>
                  <a:lnTo>
                    <a:pt x="480365" y="294308"/>
                  </a:lnTo>
                  <a:cubicBezTo>
                    <a:pt x="480365" y="290925"/>
                    <a:pt x="483747" y="290925"/>
                    <a:pt x="483747" y="287542"/>
                  </a:cubicBezTo>
                  <a:cubicBezTo>
                    <a:pt x="483747" y="284159"/>
                    <a:pt x="487130" y="284159"/>
                    <a:pt x="487130" y="280776"/>
                  </a:cubicBezTo>
                  <a:cubicBezTo>
                    <a:pt x="487130" y="280776"/>
                    <a:pt x="487130" y="280776"/>
                    <a:pt x="487130" y="280776"/>
                  </a:cubicBezTo>
                  <a:cubicBezTo>
                    <a:pt x="487130" y="280776"/>
                    <a:pt x="487130" y="280776"/>
                    <a:pt x="487130" y="280776"/>
                  </a:cubicBezTo>
                  <a:cubicBezTo>
                    <a:pt x="493896" y="274011"/>
                    <a:pt x="497279" y="263862"/>
                    <a:pt x="500662" y="253714"/>
                  </a:cubicBezTo>
                  <a:close/>
                  <a:moveTo>
                    <a:pt x="456684" y="747610"/>
                  </a:moveTo>
                  <a:lnTo>
                    <a:pt x="493896" y="717164"/>
                  </a:lnTo>
                  <a:lnTo>
                    <a:pt x="463450" y="754375"/>
                  </a:lnTo>
                  <a:lnTo>
                    <a:pt x="443153" y="767907"/>
                  </a:lnTo>
                  <a:lnTo>
                    <a:pt x="456684" y="747610"/>
                  </a:lnTo>
                  <a:close/>
                  <a:moveTo>
                    <a:pt x="510810" y="730695"/>
                  </a:moveTo>
                  <a:cubicBezTo>
                    <a:pt x="517576" y="723929"/>
                    <a:pt x="524341" y="713781"/>
                    <a:pt x="531107" y="707015"/>
                  </a:cubicBezTo>
                  <a:cubicBezTo>
                    <a:pt x="531107" y="707015"/>
                    <a:pt x="527724" y="707015"/>
                    <a:pt x="527724" y="707015"/>
                  </a:cubicBezTo>
                  <a:cubicBezTo>
                    <a:pt x="520959" y="707015"/>
                    <a:pt x="517576" y="703632"/>
                    <a:pt x="514193" y="696867"/>
                  </a:cubicBezTo>
                  <a:cubicBezTo>
                    <a:pt x="510810" y="693484"/>
                    <a:pt x="510810" y="686718"/>
                    <a:pt x="507427" y="679953"/>
                  </a:cubicBezTo>
                  <a:cubicBezTo>
                    <a:pt x="504044" y="669804"/>
                    <a:pt x="507427" y="659655"/>
                    <a:pt x="507427" y="646124"/>
                  </a:cubicBezTo>
                  <a:cubicBezTo>
                    <a:pt x="510810" y="635975"/>
                    <a:pt x="510810" y="625827"/>
                    <a:pt x="517576" y="615678"/>
                  </a:cubicBezTo>
                  <a:cubicBezTo>
                    <a:pt x="517576" y="612295"/>
                    <a:pt x="517576" y="612295"/>
                    <a:pt x="520959" y="608913"/>
                  </a:cubicBezTo>
                  <a:cubicBezTo>
                    <a:pt x="520959" y="608913"/>
                    <a:pt x="520959" y="605530"/>
                    <a:pt x="524341" y="605530"/>
                  </a:cubicBezTo>
                  <a:cubicBezTo>
                    <a:pt x="531107" y="595381"/>
                    <a:pt x="537873" y="585233"/>
                    <a:pt x="544639" y="578467"/>
                  </a:cubicBezTo>
                  <a:lnTo>
                    <a:pt x="554787" y="564936"/>
                  </a:lnTo>
                  <a:lnTo>
                    <a:pt x="561553" y="558170"/>
                  </a:lnTo>
                  <a:cubicBezTo>
                    <a:pt x="561553" y="558170"/>
                    <a:pt x="564936" y="554787"/>
                    <a:pt x="564936" y="554787"/>
                  </a:cubicBezTo>
                  <a:cubicBezTo>
                    <a:pt x="564936" y="554787"/>
                    <a:pt x="564936" y="554787"/>
                    <a:pt x="564936" y="554787"/>
                  </a:cubicBezTo>
                  <a:cubicBezTo>
                    <a:pt x="564936" y="554787"/>
                    <a:pt x="564936" y="554787"/>
                    <a:pt x="564936" y="554787"/>
                  </a:cubicBezTo>
                  <a:cubicBezTo>
                    <a:pt x="564936" y="554787"/>
                    <a:pt x="564936" y="554787"/>
                    <a:pt x="564936" y="554787"/>
                  </a:cubicBezTo>
                  <a:cubicBezTo>
                    <a:pt x="564936" y="554787"/>
                    <a:pt x="564936" y="554787"/>
                    <a:pt x="564936" y="554787"/>
                  </a:cubicBezTo>
                  <a:cubicBezTo>
                    <a:pt x="564936" y="554787"/>
                    <a:pt x="564936" y="554787"/>
                    <a:pt x="564936" y="554787"/>
                  </a:cubicBezTo>
                  <a:cubicBezTo>
                    <a:pt x="564936" y="554787"/>
                    <a:pt x="564936" y="554787"/>
                    <a:pt x="564936" y="554787"/>
                  </a:cubicBezTo>
                  <a:cubicBezTo>
                    <a:pt x="564936" y="554787"/>
                    <a:pt x="564936" y="554787"/>
                    <a:pt x="564936" y="554787"/>
                  </a:cubicBezTo>
                  <a:cubicBezTo>
                    <a:pt x="564936" y="554787"/>
                    <a:pt x="564936" y="554787"/>
                    <a:pt x="564936" y="554787"/>
                  </a:cubicBezTo>
                  <a:cubicBezTo>
                    <a:pt x="564936" y="554787"/>
                    <a:pt x="564936" y="558170"/>
                    <a:pt x="561553" y="558170"/>
                  </a:cubicBezTo>
                  <a:lnTo>
                    <a:pt x="554787" y="564936"/>
                  </a:lnTo>
                  <a:lnTo>
                    <a:pt x="544639" y="578467"/>
                  </a:lnTo>
                  <a:cubicBezTo>
                    <a:pt x="537873" y="588616"/>
                    <a:pt x="534490" y="598764"/>
                    <a:pt x="527724" y="608913"/>
                  </a:cubicBezTo>
                  <a:cubicBezTo>
                    <a:pt x="527724" y="612295"/>
                    <a:pt x="524341" y="615678"/>
                    <a:pt x="524341" y="615678"/>
                  </a:cubicBezTo>
                  <a:lnTo>
                    <a:pt x="524341" y="615678"/>
                  </a:lnTo>
                  <a:lnTo>
                    <a:pt x="524341" y="615678"/>
                  </a:lnTo>
                  <a:cubicBezTo>
                    <a:pt x="520959" y="625827"/>
                    <a:pt x="517576" y="635975"/>
                    <a:pt x="514193" y="646124"/>
                  </a:cubicBezTo>
                  <a:cubicBezTo>
                    <a:pt x="510810" y="656272"/>
                    <a:pt x="510810" y="666421"/>
                    <a:pt x="510810" y="676570"/>
                  </a:cubicBezTo>
                  <a:cubicBezTo>
                    <a:pt x="510810" y="679953"/>
                    <a:pt x="514193" y="686718"/>
                    <a:pt x="514193" y="690101"/>
                  </a:cubicBezTo>
                  <a:cubicBezTo>
                    <a:pt x="517576" y="693484"/>
                    <a:pt x="520959" y="696867"/>
                    <a:pt x="524341" y="700250"/>
                  </a:cubicBezTo>
                  <a:cubicBezTo>
                    <a:pt x="524341" y="700250"/>
                    <a:pt x="527724" y="700250"/>
                    <a:pt x="527724" y="700250"/>
                  </a:cubicBezTo>
                  <a:cubicBezTo>
                    <a:pt x="531107" y="696867"/>
                    <a:pt x="531107" y="696867"/>
                    <a:pt x="534490" y="693484"/>
                  </a:cubicBezTo>
                  <a:cubicBezTo>
                    <a:pt x="544639" y="683335"/>
                    <a:pt x="551404" y="669804"/>
                    <a:pt x="561553" y="656272"/>
                  </a:cubicBezTo>
                  <a:cubicBezTo>
                    <a:pt x="578467" y="632593"/>
                    <a:pt x="598764" y="608913"/>
                    <a:pt x="619061" y="588616"/>
                  </a:cubicBezTo>
                  <a:cubicBezTo>
                    <a:pt x="598764" y="608913"/>
                    <a:pt x="581850" y="632593"/>
                    <a:pt x="564936" y="659655"/>
                  </a:cubicBezTo>
                  <a:cubicBezTo>
                    <a:pt x="558170" y="673187"/>
                    <a:pt x="548022" y="683335"/>
                    <a:pt x="541256" y="696867"/>
                  </a:cubicBezTo>
                  <a:cubicBezTo>
                    <a:pt x="541256" y="696867"/>
                    <a:pt x="537873" y="700250"/>
                    <a:pt x="537873" y="700250"/>
                  </a:cubicBezTo>
                  <a:cubicBezTo>
                    <a:pt x="537873" y="700250"/>
                    <a:pt x="541256" y="700250"/>
                    <a:pt x="541256" y="700250"/>
                  </a:cubicBezTo>
                  <a:cubicBezTo>
                    <a:pt x="548022" y="700250"/>
                    <a:pt x="551404" y="696867"/>
                    <a:pt x="558170" y="696867"/>
                  </a:cubicBezTo>
                  <a:cubicBezTo>
                    <a:pt x="554787" y="700250"/>
                    <a:pt x="548022" y="703632"/>
                    <a:pt x="544639" y="703632"/>
                  </a:cubicBezTo>
                  <a:cubicBezTo>
                    <a:pt x="544639" y="703632"/>
                    <a:pt x="541256" y="703632"/>
                    <a:pt x="541256" y="703632"/>
                  </a:cubicBezTo>
                  <a:cubicBezTo>
                    <a:pt x="534490" y="713781"/>
                    <a:pt x="527724" y="723929"/>
                    <a:pt x="517576" y="734078"/>
                  </a:cubicBezTo>
                  <a:cubicBezTo>
                    <a:pt x="497279" y="754375"/>
                    <a:pt x="470216" y="771289"/>
                    <a:pt x="443153" y="784821"/>
                  </a:cubicBezTo>
                  <a:cubicBezTo>
                    <a:pt x="466833" y="771289"/>
                    <a:pt x="490513" y="750992"/>
                    <a:pt x="510810" y="730695"/>
                  </a:cubicBezTo>
                  <a:close/>
                  <a:moveTo>
                    <a:pt x="558170" y="750992"/>
                  </a:moveTo>
                  <a:cubicBezTo>
                    <a:pt x="575084" y="737461"/>
                    <a:pt x="591998" y="727312"/>
                    <a:pt x="612295" y="720547"/>
                  </a:cubicBezTo>
                  <a:lnTo>
                    <a:pt x="615679" y="720547"/>
                  </a:lnTo>
                  <a:lnTo>
                    <a:pt x="615679" y="723929"/>
                  </a:lnTo>
                  <a:cubicBezTo>
                    <a:pt x="622444" y="734078"/>
                    <a:pt x="625827" y="744226"/>
                    <a:pt x="625827" y="757758"/>
                  </a:cubicBezTo>
                  <a:cubicBezTo>
                    <a:pt x="625827" y="767907"/>
                    <a:pt x="619061" y="781438"/>
                    <a:pt x="615679" y="788204"/>
                  </a:cubicBezTo>
                  <a:cubicBezTo>
                    <a:pt x="608913" y="798352"/>
                    <a:pt x="602147" y="805118"/>
                    <a:pt x="595381" y="811883"/>
                  </a:cubicBezTo>
                  <a:cubicBezTo>
                    <a:pt x="588616" y="818649"/>
                    <a:pt x="578467" y="825415"/>
                    <a:pt x="571701" y="832181"/>
                  </a:cubicBezTo>
                  <a:cubicBezTo>
                    <a:pt x="554787" y="845712"/>
                    <a:pt x="534490" y="855861"/>
                    <a:pt x="517576" y="866009"/>
                  </a:cubicBezTo>
                  <a:lnTo>
                    <a:pt x="487130" y="882923"/>
                  </a:lnTo>
                  <a:cubicBezTo>
                    <a:pt x="476982" y="889689"/>
                    <a:pt x="470216" y="893072"/>
                    <a:pt x="460067" y="899838"/>
                  </a:cubicBezTo>
                  <a:cubicBezTo>
                    <a:pt x="466833" y="893072"/>
                    <a:pt x="476982" y="886306"/>
                    <a:pt x="487130" y="879540"/>
                  </a:cubicBezTo>
                  <a:lnTo>
                    <a:pt x="514193" y="862626"/>
                  </a:lnTo>
                  <a:cubicBezTo>
                    <a:pt x="531107" y="852478"/>
                    <a:pt x="551404" y="838946"/>
                    <a:pt x="568319" y="825415"/>
                  </a:cubicBezTo>
                  <a:cubicBezTo>
                    <a:pt x="575084" y="818649"/>
                    <a:pt x="585233" y="811883"/>
                    <a:pt x="591998" y="805118"/>
                  </a:cubicBezTo>
                  <a:cubicBezTo>
                    <a:pt x="598764" y="798352"/>
                    <a:pt x="605530" y="788204"/>
                    <a:pt x="612295" y="781438"/>
                  </a:cubicBezTo>
                  <a:cubicBezTo>
                    <a:pt x="619061" y="771289"/>
                    <a:pt x="622444" y="761141"/>
                    <a:pt x="622444" y="750992"/>
                  </a:cubicBezTo>
                  <a:cubicBezTo>
                    <a:pt x="622444" y="740844"/>
                    <a:pt x="619061" y="734078"/>
                    <a:pt x="615679" y="723929"/>
                  </a:cubicBezTo>
                  <a:cubicBezTo>
                    <a:pt x="598764" y="730695"/>
                    <a:pt x="581850" y="744226"/>
                    <a:pt x="564936" y="754375"/>
                  </a:cubicBezTo>
                  <a:cubicBezTo>
                    <a:pt x="544639" y="771289"/>
                    <a:pt x="524341" y="788204"/>
                    <a:pt x="504044" y="805118"/>
                  </a:cubicBezTo>
                  <a:cubicBezTo>
                    <a:pt x="483747" y="822032"/>
                    <a:pt x="463450" y="838946"/>
                    <a:pt x="439770" y="855861"/>
                  </a:cubicBezTo>
                  <a:cubicBezTo>
                    <a:pt x="480365" y="828798"/>
                    <a:pt x="514193" y="784821"/>
                    <a:pt x="558170" y="750992"/>
                  </a:cubicBezTo>
                  <a:close/>
                  <a:moveTo>
                    <a:pt x="209737" y="1566259"/>
                  </a:moveTo>
                  <a:lnTo>
                    <a:pt x="209737" y="1566259"/>
                  </a:lnTo>
                  <a:cubicBezTo>
                    <a:pt x="206354" y="1566259"/>
                    <a:pt x="206354" y="1566259"/>
                    <a:pt x="209737" y="1566259"/>
                  </a:cubicBezTo>
                  <a:lnTo>
                    <a:pt x="209737" y="1566259"/>
                  </a:lnTo>
                  <a:cubicBezTo>
                    <a:pt x="213120" y="1556110"/>
                    <a:pt x="216502" y="1545962"/>
                    <a:pt x="219885" y="1535813"/>
                  </a:cubicBezTo>
                  <a:cubicBezTo>
                    <a:pt x="236799" y="1505367"/>
                    <a:pt x="246948" y="1468156"/>
                    <a:pt x="250331" y="1430945"/>
                  </a:cubicBezTo>
                  <a:cubicBezTo>
                    <a:pt x="250331" y="1468156"/>
                    <a:pt x="240182" y="1505367"/>
                    <a:pt x="226651" y="1539196"/>
                  </a:cubicBezTo>
                  <a:cubicBezTo>
                    <a:pt x="223268" y="1549344"/>
                    <a:pt x="216502" y="1559493"/>
                    <a:pt x="209737" y="1566259"/>
                  </a:cubicBezTo>
                  <a:close/>
                  <a:moveTo>
                    <a:pt x="263862" y="1471539"/>
                  </a:moveTo>
                  <a:cubicBezTo>
                    <a:pt x="263862" y="1481687"/>
                    <a:pt x="263862" y="1491836"/>
                    <a:pt x="260479" y="1501984"/>
                  </a:cubicBezTo>
                  <a:cubicBezTo>
                    <a:pt x="257096" y="1505367"/>
                    <a:pt x="257096" y="1512133"/>
                    <a:pt x="253714" y="1515516"/>
                  </a:cubicBezTo>
                  <a:cubicBezTo>
                    <a:pt x="253714" y="1518899"/>
                    <a:pt x="250331" y="1518899"/>
                    <a:pt x="250331" y="1522282"/>
                  </a:cubicBezTo>
                  <a:cubicBezTo>
                    <a:pt x="250331" y="1522282"/>
                    <a:pt x="250331" y="1525665"/>
                    <a:pt x="246948" y="1525665"/>
                  </a:cubicBezTo>
                  <a:cubicBezTo>
                    <a:pt x="246948" y="1525665"/>
                    <a:pt x="246948" y="1529047"/>
                    <a:pt x="243565" y="1529047"/>
                  </a:cubicBezTo>
                  <a:cubicBezTo>
                    <a:pt x="243565" y="1529047"/>
                    <a:pt x="243565" y="1525665"/>
                    <a:pt x="243565" y="1525665"/>
                  </a:cubicBezTo>
                  <a:cubicBezTo>
                    <a:pt x="243565" y="1525665"/>
                    <a:pt x="243565" y="1522282"/>
                    <a:pt x="243565" y="1522282"/>
                  </a:cubicBezTo>
                  <a:cubicBezTo>
                    <a:pt x="243565" y="1518899"/>
                    <a:pt x="243565" y="1518899"/>
                    <a:pt x="243565" y="1515516"/>
                  </a:cubicBezTo>
                  <a:cubicBezTo>
                    <a:pt x="243565" y="1512133"/>
                    <a:pt x="243565" y="1505367"/>
                    <a:pt x="243565" y="1501984"/>
                  </a:cubicBezTo>
                  <a:cubicBezTo>
                    <a:pt x="246948" y="1491836"/>
                    <a:pt x="246948" y="1481687"/>
                    <a:pt x="250331" y="1471539"/>
                  </a:cubicBezTo>
                  <a:cubicBezTo>
                    <a:pt x="250331" y="1461390"/>
                    <a:pt x="253714" y="1451242"/>
                    <a:pt x="253714" y="1441093"/>
                  </a:cubicBezTo>
                  <a:cubicBezTo>
                    <a:pt x="263862" y="1451242"/>
                    <a:pt x="263862" y="1461390"/>
                    <a:pt x="263862" y="1471539"/>
                  </a:cubicBezTo>
                  <a:close/>
                  <a:moveTo>
                    <a:pt x="304456" y="893072"/>
                  </a:moveTo>
                  <a:cubicBezTo>
                    <a:pt x="290925" y="923518"/>
                    <a:pt x="277394" y="950580"/>
                    <a:pt x="263862" y="981026"/>
                  </a:cubicBezTo>
                  <a:cubicBezTo>
                    <a:pt x="250331" y="1011472"/>
                    <a:pt x="240182" y="1041917"/>
                    <a:pt x="230034" y="1072363"/>
                  </a:cubicBezTo>
                  <a:cubicBezTo>
                    <a:pt x="219885" y="1102809"/>
                    <a:pt x="213120" y="1133254"/>
                    <a:pt x="206354" y="1167082"/>
                  </a:cubicBezTo>
                  <a:cubicBezTo>
                    <a:pt x="206354" y="1173848"/>
                    <a:pt x="202971" y="1183997"/>
                    <a:pt x="202971" y="1190763"/>
                  </a:cubicBezTo>
                  <a:lnTo>
                    <a:pt x="199588" y="1214442"/>
                  </a:lnTo>
                  <a:cubicBezTo>
                    <a:pt x="199588" y="1221208"/>
                    <a:pt x="199588" y="1231357"/>
                    <a:pt x="199588" y="1238123"/>
                  </a:cubicBezTo>
                  <a:cubicBezTo>
                    <a:pt x="199588" y="1244888"/>
                    <a:pt x="199588" y="1255037"/>
                    <a:pt x="199588" y="1261802"/>
                  </a:cubicBezTo>
                  <a:cubicBezTo>
                    <a:pt x="202971" y="1292248"/>
                    <a:pt x="209737" y="1326077"/>
                    <a:pt x="213120" y="1356522"/>
                  </a:cubicBezTo>
                  <a:cubicBezTo>
                    <a:pt x="216502" y="1386968"/>
                    <a:pt x="223268" y="1420796"/>
                    <a:pt x="223268" y="1454625"/>
                  </a:cubicBezTo>
                  <a:cubicBezTo>
                    <a:pt x="223268" y="1471539"/>
                    <a:pt x="223268" y="1488453"/>
                    <a:pt x="219885" y="1501984"/>
                  </a:cubicBezTo>
                  <a:cubicBezTo>
                    <a:pt x="219885" y="1508750"/>
                    <a:pt x="216502" y="1518899"/>
                    <a:pt x="213120" y="1525665"/>
                  </a:cubicBezTo>
                  <a:cubicBezTo>
                    <a:pt x="209737" y="1532430"/>
                    <a:pt x="206354" y="1539196"/>
                    <a:pt x="199588" y="1545962"/>
                  </a:cubicBezTo>
                  <a:lnTo>
                    <a:pt x="196205" y="1549344"/>
                  </a:lnTo>
                  <a:lnTo>
                    <a:pt x="196205" y="1549344"/>
                  </a:lnTo>
                  <a:cubicBezTo>
                    <a:pt x="186057" y="1532430"/>
                    <a:pt x="179291" y="1512133"/>
                    <a:pt x="175908" y="1491836"/>
                  </a:cubicBezTo>
                  <a:cubicBezTo>
                    <a:pt x="172525" y="1471539"/>
                    <a:pt x="172525" y="1451242"/>
                    <a:pt x="169142" y="1430945"/>
                  </a:cubicBezTo>
                  <a:cubicBezTo>
                    <a:pt x="169142" y="1410648"/>
                    <a:pt x="169142" y="1390351"/>
                    <a:pt x="165760" y="1370053"/>
                  </a:cubicBezTo>
                  <a:cubicBezTo>
                    <a:pt x="165760" y="1353139"/>
                    <a:pt x="162377" y="1336225"/>
                    <a:pt x="158994" y="1319311"/>
                  </a:cubicBezTo>
                  <a:cubicBezTo>
                    <a:pt x="155611" y="1326077"/>
                    <a:pt x="152228" y="1332842"/>
                    <a:pt x="148845" y="1339608"/>
                  </a:cubicBezTo>
                  <a:cubicBezTo>
                    <a:pt x="145463" y="1349756"/>
                    <a:pt x="142080" y="1356522"/>
                    <a:pt x="142080" y="1366671"/>
                  </a:cubicBezTo>
                  <a:cubicBezTo>
                    <a:pt x="138697" y="1386968"/>
                    <a:pt x="135314" y="1407265"/>
                    <a:pt x="135314" y="1427562"/>
                  </a:cubicBezTo>
                  <a:cubicBezTo>
                    <a:pt x="135314" y="1437710"/>
                    <a:pt x="131931" y="1447859"/>
                    <a:pt x="131931" y="1458008"/>
                  </a:cubicBezTo>
                  <a:lnTo>
                    <a:pt x="125165" y="1458008"/>
                  </a:lnTo>
                  <a:cubicBezTo>
                    <a:pt x="125165" y="1424179"/>
                    <a:pt x="125165" y="1390351"/>
                    <a:pt x="128548" y="1356522"/>
                  </a:cubicBezTo>
                  <a:cubicBezTo>
                    <a:pt x="128548" y="1339608"/>
                    <a:pt x="131931" y="1326077"/>
                    <a:pt x="131931" y="1309162"/>
                  </a:cubicBezTo>
                  <a:cubicBezTo>
                    <a:pt x="121783" y="1336225"/>
                    <a:pt x="111634" y="1359905"/>
                    <a:pt x="101485" y="1386968"/>
                  </a:cubicBezTo>
                  <a:cubicBezTo>
                    <a:pt x="84571" y="1427562"/>
                    <a:pt x="64274" y="1468156"/>
                    <a:pt x="50743" y="1508750"/>
                  </a:cubicBezTo>
                  <a:cubicBezTo>
                    <a:pt x="64274" y="1491836"/>
                    <a:pt x="74423" y="1471539"/>
                    <a:pt x="84571" y="1451242"/>
                  </a:cubicBezTo>
                  <a:cubicBezTo>
                    <a:pt x="74423" y="1471539"/>
                    <a:pt x="64274" y="1495219"/>
                    <a:pt x="50743" y="1512133"/>
                  </a:cubicBezTo>
                  <a:lnTo>
                    <a:pt x="47360" y="1508750"/>
                  </a:lnTo>
                  <a:lnTo>
                    <a:pt x="47360" y="1505367"/>
                  </a:lnTo>
                  <a:cubicBezTo>
                    <a:pt x="60891" y="1461390"/>
                    <a:pt x="77806" y="1420796"/>
                    <a:pt x="94720" y="1380202"/>
                  </a:cubicBezTo>
                  <a:cubicBezTo>
                    <a:pt x="111634" y="1339608"/>
                    <a:pt x="128548" y="1295631"/>
                    <a:pt x="135314" y="1251654"/>
                  </a:cubicBezTo>
                  <a:cubicBezTo>
                    <a:pt x="135314" y="1251654"/>
                    <a:pt x="135314" y="1251654"/>
                    <a:pt x="135314" y="1251654"/>
                  </a:cubicBezTo>
                  <a:lnTo>
                    <a:pt x="142080" y="1251654"/>
                  </a:lnTo>
                  <a:cubicBezTo>
                    <a:pt x="142080" y="1251654"/>
                    <a:pt x="142080" y="1251654"/>
                    <a:pt x="142080" y="1251654"/>
                  </a:cubicBezTo>
                  <a:lnTo>
                    <a:pt x="142080" y="1251654"/>
                  </a:lnTo>
                  <a:cubicBezTo>
                    <a:pt x="135314" y="1285482"/>
                    <a:pt x="131931" y="1315928"/>
                    <a:pt x="131931" y="1349756"/>
                  </a:cubicBezTo>
                  <a:cubicBezTo>
                    <a:pt x="131931" y="1356522"/>
                    <a:pt x="131931" y="1363288"/>
                    <a:pt x="131931" y="1370053"/>
                  </a:cubicBezTo>
                  <a:cubicBezTo>
                    <a:pt x="131931" y="1366671"/>
                    <a:pt x="131931" y="1363288"/>
                    <a:pt x="135314" y="1359905"/>
                  </a:cubicBezTo>
                  <a:cubicBezTo>
                    <a:pt x="138697" y="1349756"/>
                    <a:pt x="138697" y="1339608"/>
                    <a:pt x="145463" y="1329459"/>
                  </a:cubicBezTo>
                  <a:cubicBezTo>
                    <a:pt x="148845" y="1319311"/>
                    <a:pt x="155611" y="1309162"/>
                    <a:pt x="162377" y="1302396"/>
                  </a:cubicBezTo>
                  <a:lnTo>
                    <a:pt x="165760" y="1295631"/>
                  </a:lnTo>
                  <a:lnTo>
                    <a:pt x="169142" y="1302396"/>
                  </a:lnTo>
                  <a:cubicBezTo>
                    <a:pt x="175908" y="1322694"/>
                    <a:pt x="179291" y="1342991"/>
                    <a:pt x="179291" y="1363288"/>
                  </a:cubicBezTo>
                  <a:cubicBezTo>
                    <a:pt x="179291" y="1383585"/>
                    <a:pt x="179291" y="1403882"/>
                    <a:pt x="182674" y="1424179"/>
                  </a:cubicBezTo>
                  <a:cubicBezTo>
                    <a:pt x="182674" y="1444476"/>
                    <a:pt x="182674" y="1464773"/>
                    <a:pt x="186057" y="1485070"/>
                  </a:cubicBezTo>
                  <a:cubicBezTo>
                    <a:pt x="189440" y="1501984"/>
                    <a:pt x="192822" y="1522282"/>
                    <a:pt x="202971" y="1535813"/>
                  </a:cubicBezTo>
                  <a:cubicBezTo>
                    <a:pt x="206354" y="1529047"/>
                    <a:pt x="209737" y="1525665"/>
                    <a:pt x="213120" y="1518899"/>
                  </a:cubicBezTo>
                  <a:cubicBezTo>
                    <a:pt x="216502" y="1512133"/>
                    <a:pt x="219885" y="1505367"/>
                    <a:pt x="219885" y="1495219"/>
                  </a:cubicBezTo>
                  <a:cubicBezTo>
                    <a:pt x="223268" y="1478305"/>
                    <a:pt x="223268" y="1464773"/>
                    <a:pt x="223268" y="1447859"/>
                  </a:cubicBezTo>
                  <a:cubicBezTo>
                    <a:pt x="223268" y="1417413"/>
                    <a:pt x="219885" y="1383585"/>
                    <a:pt x="213120" y="1353139"/>
                  </a:cubicBezTo>
                  <a:cubicBezTo>
                    <a:pt x="209737" y="1322694"/>
                    <a:pt x="202971" y="1288865"/>
                    <a:pt x="199588" y="1258420"/>
                  </a:cubicBezTo>
                  <a:cubicBezTo>
                    <a:pt x="199588" y="1251654"/>
                    <a:pt x="199588" y="1241505"/>
                    <a:pt x="199588" y="1234739"/>
                  </a:cubicBezTo>
                  <a:cubicBezTo>
                    <a:pt x="199588" y="1227974"/>
                    <a:pt x="199588" y="1217825"/>
                    <a:pt x="199588" y="1211060"/>
                  </a:cubicBezTo>
                  <a:lnTo>
                    <a:pt x="202971" y="1187380"/>
                  </a:lnTo>
                  <a:cubicBezTo>
                    <a:pt x="202971" y="1180614"/>
                    <a:pt x="206354" y="1170466"/>
                    <a:pt x="206354" y="1163700"/>
                  </a:cubicBezTo>
                  <a:cubicBezTo>
                    <a:pt x="213120" y="1133254"/>
                    <a:pt x="219885" y="1099426"/>
                    <a:pt x="230034" y="1068980"/>
                  </a:cubicBezTo>
                  <a:cubicBezTo>
                    <a:pt x="240182" y="1038534"/>
                    <a:pt x="250331" y="1008089"/>
                    <a:pt x="263862" y="977643"/>
                  </a:cubicBezTo>
                  <a:cubicBezTo>
                    <a:pt x="274011" y="950580"/>
                    <a:pt x="287542" y="923518"/>
                    <a:pt x="304456" y="893072"/>
                  </a:cubicBezTo>
                  <a:cubicBezTo>
                    <a:pt x="317988" y="862626"/>
                    <a:pt x="334902" y="835564"/>
                    <a:pt x="351816" y="808501"/>
                  </a:cubicBezTo>
                  <a:cubicBezTo>
                    <a:pt x="334902" y="835564"/>
                    <a:pt x="317988" y="866009"/>
                    <a:pt x="304456" y="893072"/>
                  </a:cubicBezTo>
                  <a:close/>
                  <a:moveTo>
                    <a:pt x="375496" y="730695"/>
                  </a:moveTo>
                  <a:cubicBezTo>
                    <a:pt x="365348" y="734078"/>
                    <a:pt x="355199" y="734078"/>
                    <a:pt x="348433" y="737461"/>
                  </a:cubicBezTo>
                  <a:cubicBezTo>
                    <a:pt x="355199" y="734078"/>
                    <a:pt x="365348" y="730695"/>
                    <a:pt x="375496" y="730695"/>
                  </a:cubicBezTo>
                  <a:cubicBezTo>
                    <a:pt x="395793" y="727312"/>
                    <a:pt x="412708" y="723929"/>
                    <a:pt x="433005" y="723929"/>
                  </a:cubicBezTo>
                  <a:cubicBezTo>
                    <a:pt x="412708" y="723929"/>
                    <a:pt x="392410" y="723929"/>
                    <a:pt x="375496" y="730695"/>
                  </a:cubicBezTo>
                  <a:close/>
                  <a:moveTo>
                    <a:pt x="483747" y="937049"/>
                  </a:moveTo>
                  <a:cubicBezTo>
                    <a:pt x="500662" y="923518"/>
                    <a:pt x="520959" y="909986"/>
                    <a:pt x="537873" y="896455"/>
                  </a:cubicBezTo>
                  <a:cubicBezTo>
                    <a:pt x="558170" y="882923"/>
                    <a:pt x="578467" y="872775"/>
                    <a:pt x="598764" y="866009"/>
                  </a:cubicBezTo>
                  <a:cubicBezTo>
                    <a:pt x="578467" y="876158"/>
                    <a:pt x="558170" y="886306"/>
                    <a:pt x="541256" y="899838"/>
                  </a:cubicBezTo>
                  <a:cubicBezTo>
                    <a:pt x="524341" y="913369"/>
                    <a:pt x="507427" y="926900"/>
                    <a:pt x="487130" y="943815"/>
                  </a:cubicBezTo>
                  <a:cubicBezTo>
                    <a:pt x="470216" y="957346"/>
                    <a:pt x="449919" y="970877"/>
                    <a:pt x="429622" y="981026"/>
                  </a:cubicBezTo>
                  <a:cubicBezTo>
                    <a:pt x="449919" y="970877"/>
                    <a:pt x="466833" y="953963"/>
                    <a:pt x="483747" y="937049"/>
                  </a:cubicBezTo>
                  <a:close/>
                  <a:moveTo>
                    <a:pt x="439770" y="994557"/>
                  </a:moveTo>
                  <a:cubicBezTo>
                    <a:pt x="453302" y="981026"/>
                    <a:pt x="466833" y="967495"/>
                    <a:pt x="483747" y="953963"/>
                  </a:cubicBezTo>
                  <a:cubicBezTo>
                    <a:pt x="517576" y="933666"/>
                    <a:pt x="551404" y="916752"/>
                    <a:pt x="588616" y="899838"/>
                  </a:cubicBezTo>
                  <a:cubicBezTo>
                    <a:pt x="554787" y="920135"/>
                    <a:pt x="520959" y="940432"/>
                    <a:pt x="490513" y="960729"/>
                  </a:cubicBezTo>
                  <a:cubicBezTo>
                    <a:pt x="470216" y="970877"/>
                    <a:pt x="453302" y="981026"/>
                    <a:pt x="439770" y="994557"/>
                  </a:cubicBezTo>
                  <a:close/>
                  <a:moveTo>
                    <a:pt x="470216" y="1197528"/>
                  </a:moveTo>
                  <a:lnTo>
                    <a:pt x="470216" y="1197528"/>
                  </a:lnTo>
                  <a:cubicBezTo>
                    <a:pt x="466833" y="1200911"/>
                    <a:pt x="466833" y="1200911"/>
                    <a:pt x="463450" y="1204294"/>
                  </a:cubicBezTo>
                  <a:cubicBezTo>
                    <a:pt x="463450" y="1204294"/>
                    <a:pt x="463450" y="1204294"/>
                    <a:pt x="466833" y="1204294"/>
                  </a:cubicBezTo>
                  <a:cubicBezTo>
                    <a:pt x="466833" y="1204294"/>
                    <a:pt x="463450" y="1204294"/>
                    <a:pt x="463450" y="1207677"/>
                  </a:cubicBezTo>
                  <a:cubicBezTo>
                    <a:pt x="463450" y="1207677"/>
                    <a:pt x="463450" y="1207677"/>
                    <a:pt x="463450" y="1207677"/>
                  </a:cubicBezTo>
                  <a:lnTo>
                    <a:pt x="463450" y="1207677"/>
                  </a:lnTo>
                  <a:lnTo>
                    <a:pt x="463450" y="1207677"/>
                  </a:lnTo>
                  <a:lnTo>
                    <a:pt x="463450" y="1207677"/>
                  </a:lnTo>
                  <a:lnTo>
                    <a:pt x="463450" y="1207677"/>
                  </a:lnTo>
                  <a:lnTo>
                    <a:pt x="463450" y="1207677"/>
                  </a:lnTo>
                  <a:cubicBezTo>
                    <a:pt x="463450" y="1207677"/>
                    <a:pt x="463450" y="1207677"/>
                    <a:pt x="463450" y="1207677"/>
                  </a:cubicBezTo>
                  <a:cubicBezTo>
                    <a:pt x="463450" y="1207677"/>
                    <a:pt x="463450" y="1207677"/>
                    <a:pt x="463450" y="1207677"/>
                  </a:cubicBezTo>
                  <a:cubicBezTo>
                    <a:pt x="463450" y="1207677"/>
                    <a:pt x="463450" y="1207677"/>
                    <a:pt x="463450" y="1207677"/>
                  </a:cubicBezTo>
                  <a:cubicBezTo>
                    <a:pt x="463450" y="1207677"/>
                    <a:pt x="463450" y="1207677"/>
                    <a:pt x="463450" y="1207677"/>
                  </a:cubicBezTo>
                  <a:cubicBezTo>
                    <a:pt x="463450" y="1207677"/>
                    <a:pt x="463450" y="1207677"/>
                    <a:pt x="463450" y="1207677"/>
                  </a:cubicBezTo>
                  <a:lnTo>
                    <a:pt x="463450" y="1207677"/>
                  </a:lnTo>
                  <a:cubicBezTo>
                    <a:pt x="463450" y="1207677"/>
                    <a:pt x="463450" y="1207677"/>
                    <a:pt x="463450" y="1207677"/>
                  </a:cubicBezTo>
                  <a:lnTo>
                    <a:pt x="463450" y="1207677"/>
                  </a:lnTo>
                  <a:lnTo>
                    <a:pt x="463450" y="1207677"/>
                  </a:lnTo>
                  <a:lnTo>
                    <a:pt x="463450" y="1207677"/>
                  </a:lnTo>
                  <a:lnTo>
                    <a:pt x="463450" y="1207677"/>
                  </a:lnTo>
                  <a:lnTo>
                    <a:pt x="463450" y="1207677"/>
                  </a:lnTo>
                  <a:cubicBezTo>
                    <a:pt x="466833" y="1204294"/>
                    <a:pt x="470216" y="1200911"/>
                    <a:pt x="470216" y="1197528"/>
                  </a:cubicBezTo>
                  <a:lnTo>
                    <a:pt x="470216" y="1197528"/>
                  </a:lnTo>
                  <a:cubicBezTo>
                    <a:pt x="473599" y="1194145"/>
                    <a:pt x="480365" y="1190763"/>
                    <a:pt x="483747" y="1183997"/>
                  </a:cubicBezTo>
                  <a:cubicBezTo>
                    <a:pt x="497279" y="1177231"/>
                    <a:pt x="510810" y="1170466"/>
                    <a:pt x="524341" y="1167082"/>
                  </a:cubicBezTo>
                  <a:cubicBezTo>
                    <a:pt x="537873" y="1163700"/>
                    <a:pt x="554787" y="1160317"/>
                    <a:pt x="568319" y="1163700"/>
                  </a:cubicBezTo>
                  <a:cubicBezTo>
                    <a:pt x="554787" y="1163700"/>
                    <a:pt x="537873" y="1167082"/>
                    <a:pt x="524341" y="1173848"/>
                  </a:cubicBezTo>
                  <a:cubicBezTo>
                    <a:pt x="510810" y="1177231"/>
                    <a:pt x="497279" y="1183997"/>
                    <a:pt x="487130" y="1194145"/>
                  </a:cubicBezTo>
                  <a:cubicBezTo>
                    <a:pt x="483747" y="1190763"/>
                    <a:pt x="476982" y="1194145"/>
                    <a:pt x="470216" y="1197528"/>
                  </a:cubicBezTo>
                  <a:close/>
                  <a:moveTo>
                    <a:pt x="517576" y="1207677"/>
                  </a:moveTo>
                  <a:lnTo>
                    <a:pt x="507427" y="1211060"/>
                  </a:lnTo>
                  <a:lnTo>
                    <a:pt x="507427" y="1211060"/>
                  </a:lnTo>
                  <a:cubicBezTo>
                    <a:pt x="500662" y="1214442"/>
                    <a:pt x="490513" y="1214442"/>
                    <a:pt x="483747" y="1217825"/>
                  </a:cubicBezTo>
                  <a:cubicBezTo>
                    <a:pt x="480365" y="1217825"/>
                    <a:pt x="476982" y="1221208"/>
                    <a:pt x="473599" y="1224591"/>
                  </a:cubicBezTo>
                  <a:cubicBezTo>
                    <a:pt x="473599" y="1224591"/>
                    <a:pt x="470216" y="1227974"/>
                    <a:pt x="473599" y="1227974"/>
                  </a:cubicBezTo>
                  <a:cubicBezTo>
                    <a:pt x="473599" y="1227974"/>
                    <a:pt x="476982" y="1231357"/>
                    <a:pt x="480365" y="1231357"/>
                  </a:cubicBezTo>
                  <a:cubicBezTo>
                    <a:pt x="476982" y="1231357"/>
                    <a:pt x="476982" y="1231357"/>
                    <a:pt x="473599" y="1227974"/>
                  </a:cubicBezTo>
                  <a:cubicBezTo>
                    <a:pt x="473599" y="1227974"/>
                    <a:pt x="473599" y="1224591"/>
                    <a:pt x="473599" y="1224591"/>
                  </a:cubicBezTo>
                  <a:cubicBezTo>
                    <a:pt x="473599" y="1224591"/>
                    <a:pt x="473599" y="1221208"/>
                    <a:pt x="476982" y="1221208"/>
                  </a:cubicBezTo>
                  <a:cubicBezTo>
                    <a:pt x="480365" y="1217825"/>
                    <a:pt x="483747" y="1217825"/>
                    <a:pt x="487130" y="1214442"/>
                  </a:cubicBezTo>
                  <a:cubicBezTo>
                    <a:pt x="493896" y="1211060"/>
                    <a:pt x="504044" y="1207677"/>
                    <a:pt x="510810" y="1204294"/>
                  </a:cubicBezTo>
                  <a:lnTo>
                    <a:pt x="510810" y="1204294"/>
                  </a:lnTo>
                  <a:lnTo>
                    <a:pt x="517576" y="1200911"/>
                  </a:lnTo>
                  <a:cubicBezTo>
                    <a:pt x="520959" y="1200911"/>
                    <a:pt x="524341" y="1197528"/>
                    <a:pt x="527724" y="1197528"/>
                  </a:cubicBezTo>
                  <a:cubicBezTo>
                    <a:pt x="551404" y="1190763"/>
                    <a:pt x="575084" y="1187380"/>
                    <a:pt x="595381" y="1183997"/>
                  </a:cubicBezTo>
                  <a:cubicBezTo>
                    <a:pt x="619061" y="1183997"/>
                    <a:pt x="642741" y="1183997"/>
                    <a:pt x="666421" y="1187380"/>
                  </a:cubicBezTo>
                  <a:cubicBezTo>
                    <a:pt x="642741" y="1187380"/>
                    <a:pt x="619061" y="1187380"/>
                    <a:pt x="598764" y="1187380"/>
                  </a:cubicBezTo>
                  <a:cubicBezTo>
                    <a:pt x="575084" y="1190763"/>
                    <a:pt x="554787" y="1194145"/>
                    <a:pt x="531107" y="1204294"/>
                  </a:cubicBezTo>
                  <a:cubicBezTo>
                    <a:pt x="524341" y="1207677"/>
                    <a:pt x="520959" y="1207677"/>
                    <a:pt x="517576" y="1207677"/>
                  </a:cubicBezTo>
                  <a:close/>
                  <a:moveTo>
                    <a:pt x="548022" y="1238123"/>
                  </a:moveTo>
                  <a:lnTo>
                    <a:pt x="531107" y="1238123"/>
                  </a:lnTo>
                  <a:lnTo>
                    <a:pt x="527724" y="1238123"/>
                  </a:lnTo>
                  <a:lnTo>
                    <a:pt x="531107" y="1234739"/>
                  </a:lnTo>
                  <a:cubicBezTo>
                    <a:pt x="544639" y="1224591"/>
                    <a:pt x="561553" y="1214442"/>
                    <a:pt x="578467" y="1211060"/>
                  </a:cubicBezTo>
                  <a:cubicBezTo>
                    <a:pt x="591998" y="1211060"/>
                    <a:pt x="602147" y="1211060"/>
                    <a:pt x="615679" y="1211060"/>
                  </a:cubicBezTo>
                  <a:cubicBezTo>
                    <a:pt x="625827" y="1214442"/>
                    <a:pt x="639358" y="1217825"/>
                    <a:pt x="649507" y="1221208"/>
                  </a:cubicBezTo>
                  <a:cubicBezTo>
                    <a:pt x="659655" y="1224591"/>
                    <a:pt x="669804" y="1227974"/>
                    <a:pt x="683335" y="1234739"/>
                  </a:cubicBezTo>
                  <a:cubicBezTo>
                    <a:pt x="693484" y="1238123"/>
                    <a:pt x="703633" y="1241505"/>
                    <a:pt x="717164" y="1244888"/>
                  </a:cubicBezTo>
                  <a:cubicBezTo>
                    <a:pt x="707015" y="1244888"/>
                    <a:pt x="693484" y="1241505"/>
                    <a:pt x="683335" y="1238123"/>
                  </a:cubicBezTo>
                  <a:cubicBezTo>
                    <a:pt x="673187" y="1234739"/>
                    <a:pt x="659655" y="1231357"/>
                    <a:pt x="649507" y="1227974"/>
                  </a:cubicBezTo>
                  <a:cubicBezTo>
                    <a:pt x="639358" y="1224591"/>
                    <a:pt x="625827" y="1221208"/>
                    <a:pt x="615679" y="1221208"/>
                  </a:cubicBezTo>
                  <a:cubicBezTo>
                    <a:pt x="605530" y="1221208"/>
                    <a:pt x="591998" y="1221208"/>
                    <a:pt x="581850" y="1221208"/>
                  </a:cubicBezTo>
                  <a:cubicBezTo>
                    <a:pt x="564936" y="1224591"/>
                    <a:pt x="551404" y="1227974"/>
                    <a:pt x="537873" y="1234739"/>
                  </a:cubicBezTo>
                  <a:lnTo>
                    <a:pt x="548022" y="1238123"/>
                  </a:lnTo>
                  <a:close/>
                  <a:moveTo>
                    <a:pt x="683335" y="1255037"/>
                  </a:moveTo>
                  <a:cubicBezTo>
                    <a:pt x="683335" y="1255037"/>
                    <a:pt x="679952" y="1258420"/>
                    <a:pt x="679952" y="1258420"/>
                  </a:cubicBezTo>
                  <a:cubicBezTo>
                    <a:pt x="679952" y="1258420"/>
                    <a:pt x="676570" y="1258420"/>
                    <a:pt x="676570" y="1258420"/>
                  </a:cubicBezTo>
                  <a:cubicBezTo>
                    <a:pt x="676570" y="1258420"/>
                    <a:pt x="679952" y="1258420"/>
                    <a:pt x="679952" y="1258420"/>
                  </a:cubicBezTo>
                  <a:cubicBezTo>
                    <a:pt x="679952" y="1255037"/>
                    <a:pt x="679952" y="1255037"/>
                    <a:pt x="683335" y="1255037"/>
                  </a:cubicBezTo>
                  <a:close/>
                  <a:moveTo>
                    <a:pt x="673187" y="1268568"/>
                  </a:moveTo>
                  <a:cubicBezTo>
                    <a:pt x="669804" y="1268568"/>
                    <a:pt x="669804" y="1268568"/>
                    <a:pt x="673187" y="1268568"/>
                  </a:cubicBezTo>
                  <a:cubicBezTo>
                    <a:pt x="669804" y="1271951"/>
                    <a:pt x="669804" y="1271951"/>
                    <a:pt x="669804" y="1271951"/>
                  </a:cubicBezTo>
                  <a:cubicBezTo>
                    <a:pt x="669804" y="1271951"/>
                    <a:pt x="669804" y="1275334"/>
                    <a:pt x="669804" y="1275334"/>
                  </a:cubicBezTo>
                  <a:cubicBezTo>
                    <a:pt x="669804" y="1275334"/>
                    <a:pt x="669804" y="1271951"/>
                    <a:pt x="669804" y="1271951"/>
                  </a:cubicBezTo>
                  <a:cubicBezTo>
                    <a:pt x="669804" y="1271951"/>
                    <a:pt x="669804" y="1268568"/>
                    <a:pt x="673187" y="1268568"/>
                  </a:cubicBezTo>
                  <a:cubicBezTo>
                    <a:pt x="669804" y="1268568"/>
                    <a:pt x="669804" y="1268568"/>
                    <a:pt x="673187" y="1268568"/>
                  </a:cubicBezTo>
                  <a:close/>
                  <a:moveTo>
                    <a:pt x="663038" y="1258420"/>
                  </a:moveTo>
                  <a:cubicBezTo>
                    <a:pt x="659655" y="1265185"/>
                    <a:pt x="656273" y="1275334"/>
                    <a:pt x="652890" y="1282099"/>
                  </a:cubicBezTo>
                  <a:cubicBezTo>
                    <a:pt x="652890" y="1271951"/>
                    <a:pt x="656273" y="1265185"/>
                    <a:pt x="663038" y="1258420"/>
                  </a:cubicBezTo>
                  <a:lnTo>
                    <a:pt x="666421" y="1251654"/>
                  </a:lnTo>
                  <a:lnTo>
                    <a:pt x="666421" y="1248271"/>
                  </a:lnTo>
                  <a:lnTo>
                    <a:pt x="666421" y="1248271"/>
                  </a:lnTo>
                  <a:lnTo>
                    <a:pt x="666421" y="1248271"/>
                  </a:lnTo>
                  <a:cubicBezTo>
                    <a:pt x="666421" y="1248271"/>
                    <a:pt x="666421" y="1248271"/>
                    <a:pt x="666421" y="1248271"/>
                  </a:cubicBezTo>
                  <a:lnTo>
                    <a:pt x="666421" y="1248271"/>
                  </a:lnTo>
                  <a:lnTo>
                    <a:pt x="666421" y="1248271"/>
                  </a:lnTo>
                  <a:lnTo>
                    <a:pt x="666421" y="1248271"/>
                  </a:lnTo>
                  <a:cubicBezTo>
                    <a:pt x="666421" y="1248271"/>
                    <a:pt x="666421" y="1248271"/>
                    <a:pt x="666421" y="1248271"/>
                  </a:cubicBezTo>
                  <a:cubicBezTo>
                    <a:pt x="666421" y="1248271"/>
                    <a:pt x="666421" y="1248271"/>
                    <a:pt x="666421" y="1248271"/>
                  </a:cubicBezTo>
                  <a:lnTo>
                    <a:pt x="666421" y="1248271"/>
                  </a:lnTo>
                  <a:lnTo>
                    <a:pt x="666421" y="1248271"/>
                  </a:lnTo>
                  <a:lnTo>
                    <a:pt x="666421" y="1251654"/>
                  </a:lnTo>
                  <a:lnTo>
                    <a:pt x="663038" y="1258420"/>
                  </a:lnTo>
                  <a:close/>
                  <a:moveTo>
                    <a:pt x="663038" y="1285482"/>
                  </a:moveTo>
                  <a:cubicBezTo>
                    <a:pt x="659655" y="1285482"/>
                    <a:pt x="659655" y="1285482"/>
                    <a:pt x="663038" y="1285482"/>
                  </a:cubicBezTo>
                  <a:cubicBezTo>
                    <a:pt x="659655" y="1288865"/>
                    <a:pt x="659655" y="1288865"/>
                    <a:pt x="659655" y="1288865"/>
                  </a:cubicBezTo>
                  <a:cubicBezTo>
                    <a:pt x="659655" y="1288865"/>
                    <a:pt x="659655" y="1292248"/>
                    <a:pt x="659655" y="1292248"/>
                  </a:cubicBezTo>
                  <a:cubicBezTo>
                    <a:pt x="659655" y="1292248"/>
                    <a:pt x="659655" y="1288865"/>
                    <a:pt x="659655" y="1288865"/>
                  </a:cubicBezTo>
                  <a:cubicBezTo>
                    <a:pt x="659655" y="1288865"/>
                    <a:pt x="659655" y="1285482"/>
                    <a:pt x="663038" y="1285482"/>
                  </a:cubicBezTo>
                  <a:cubicBezTo>
                    <a:pt x="659655" y="1285482"/>
                    <a:pt x="659655" y="1285482"/>
                    <a:pt x="663038" y="1285482"/>
                  </a:cubicBezTo>
                  <a:close/>
                  <a:moveTo>
                    <a:pt x="608913" y="1386968"/>
                  </a:moveTo>
                  <a:cubicBezTo>
                    <a:pt x="605530" y="1376819"/>
                    <a:pt x="598764" y="1366671"/>
                    <a:pt x="591998" y="1359905"/>
                  </a:cubicBezTo>
                  <a:cubicBezTo>
                    <a:pt x="585233" y="1349756"/>
                    <a:pt x="578467" y="1339608"/>
                    <a:pt x="571701" y="1329459"/>
                  </a:cubicBezTo>
                  <a:cubicBezTo>
                    <a:pt x="568319" y="1326077"/>
                    <a:pt x="568319" y="1326077"/>
                    <a:pt x="564936" y="1322694"/>
                  </a:cubicBezTo>
                  <a:lnTo>
                    <a:pt x="561553" y="1315928"/>
                  </a:lnTo>
                  <a:lnTo>
                    <a:pt x="568319" y="1319311"/>
                  </a:lnTo>
                  <a:cubicBezTo>
                    <a:pt x="578467" y="1329459"/>
                    <a:pt x="591998" y="1339608"/>
                    <a:pt x="598764" y="1353139"/>
                  </a:cubicBezTo>
                  <a:cubicBezTo>
                    <a:pt x="605530" y="1363288"/>
                    <a:pt x="608913" y="1373436"/>
                    <a:pt x="612295" y="1383585"/>
                  </a:cubicBezTo>
                  <a:cubicBezTo>
                    <a:pt x="615679" y="1393733"/>
                    <a:pt x="619061" y="1403882"/>
                    <a:pt x="622444" y="1414031"/>
                  </a:cubicBezTo>
                  <a:cubicBezTo>
                    <a:pt x="625827" y="1424179"/>
                    <a:pt x="625827" y="1434328"/>
                    <a:pt x="625827" y="1447859"/>
                  </a:cubicBezTo>
                  <a:cubicBezTo>
                    <a:pt x="625827" y="1458008"/>
                    <a:pt x="625827" y="1468156"/>
                    <a:pt x="625827" y="1481687"/>
                  </a:cubicBezTo>
                  <a:cubicBezTo>
                    <a:pt x="625827" y="1471539"/>
                    <a:pt x="625827" y="1461390"/>
                    <a:pt x="622444" y="1451242"/>
                  </a:cubicBezTo>
                  <a:cubicBezTo>
                    <a:pt x="622444" y="1441093"/>
                    <a:pt x="619061" y="1430945"/>
                    <a:pt x="615679" y="1420796"/>
                  </a:cubicBezTo>
                  <a:cubicBezTo>
                    <a:pt x="619061" y="1407265"/>
                    <a:pt x="615679" y="1397116"/>
                    <a:pt x="608913" y="1386968"/>
                  </a:cubicBezTo>
                  <a:close/>
                  <a:moveTo>
                    <a:pt x="598764" y="1326077"/>
                  </a:moveTo>
                  <a:lnTo>
                    <a:pt x="605530" y="1332842"/>
                  </a:lnTo>
                  <a:lnTo>
                    <a:pt x="608913" y="1336225"/>
                  </a:lnTo>
                  <a:lnTo>
                    <a:pt x="605530" y="1332842"/>
                  </a:lnTo>
                  <a:lnTo>
                    <a:pt x="598764" y="1326077"/>
                  </a:lnTo>
                  <a:close/>
                  <a:moveTo>
                    <a:pt x="622444" y="1315928"/>
                  </a:moveTo>
                  <a:cubicBezTo>
                    <a:pt x="622444" y="1312545"/>
                    <a:pt x="625827" y="1312545"/>
                    <a:pt x="625827" y="1309162"/>
                  </a:cubicBezTo>
                  <a:cubicBezTo>
                    <a:pt x="625827" y="1309162"/>
                    <a:pt x="625827" y="1305779"/>
                    <a:pt x="625827" y="1305779"/>
                  </a:cubicBezTo>
                  <a:cubicBezTo>
                    <a:pt x="625827" y="1305779"/>
                    <a:pt x="625827" y="1305779"/>
                    <a:pt x="629210" y="1305779"/>
                  </a:cubicBezTo>
                  <a:cubicBezTo>
                    <a:pt x="629210" y="1305779"/>
                    <a:pt x="629210" y="1305779"/>
                    <a:pt x="629210" y="1305779"/>
                  </a:cubicBezTo>
                  <a:cubicBezTo>
                    <a:pt x="629210" y="1305779"/>
                    <a:pt x="632593" y="1302396"/>
                    <a:pt x="632593" y="1302396"/>
                  </a:cubicBezTo>
                  <a:cubicBezTo>
                    <a:pt x="629210" y="1305779"/>
                    <a:pt x="629210" y="1309162"/>
                    <a:pt x="625827" y="1309162"/>
                  </a:cubicBezTo>
                  <a:cubicBezTo>
                    <a:pt x="625827" y="1309162"/>
                    <a:pt x="625827" y="1309162"/>
                    <a:pt x="625827" y="1312545"/>
                  </a:cubicBezTo>
                  <a:cubicBezTo>
                    <a:pt x="625827" y="1312545"/>
                    <a:pt x="625827" y="1312545"/>
                    <a:pt x="625827" y="1309162"/>
                  </a:cubicBezTo>
                  <a:cubicBezTo>
                    <a:pt x="625827" y="1312545"/>
                    <a:pt x="625827" y="1312545"/>
                    <a:pt x="622444" y="1315928"/>
                  </a:cubicBezTo>
                  <a:cubicBezTo>
                    <a:pt x="619061" y="1322694"/>
                    <a:pt x="619061" y="1326077"/>
                    <a:pt x="619061" y="1332842"/>
                  </a:cubicBezTo>
                  <a:lnTo>
                    <a:pt x="619061" y="1332842"/>
                  </a:lnTo>
                  <a:lnTo>
                    <a:pt x="619061" y="1332842"/>
                  </a:lnTo>
                  <a:cubicBezTo>
                    <a:pt x="615679" y="1332842"/>
                    <a:pt x="615679" y="1336225"/>
                    <a:pt x="612295" y="1336225"/>
                  </a:cubicBezTo>
                  <a:cubicBezTo>
                    <a:pt x="612295" y="1336225"/>
                    <a:pt x="612295" y="1339608"/>
                    <a:pt x="608913" y="1339608"/>
                  </a:cubicBezTo>
                  <a:cubicBezTo>
                    <a:pt x="608913" y="1339608"/>
                    <a:pt x="608913" y="1339608"/>
                    <a:pt x="608913" y="1342991"/>
                  </a:cubicBezTo>
                  <a:cubicBezTo>
                    <a:pt x="608913" y="1342991"/>
                    <a:pt x="608913" y="1342991"/>
                    <a:pt x="608913" y="1342991"/>
                  </a:cubicBezTo>
                  <a:cubicBezTo>
                    <a:pt x="608913" y="1342991"/>
                    <a:pt x="608913" y="1342991"/>
                    <a:pt x="608913" y="1342991"/>
                  </a:cubicBezTo>
                  <a:cubicBezTo>
                    <a:pt x="608913" y="1342991"/>
                    <a:pt x="608913" y="1342991"/>
                    <a:pt x="608913" y="1342991"/>
                  </a:cubicBezTo>
                  <a:cubicBezTo>
                    <a:pt x="608913" y="1342991"/>
                    <a:pt x="608913" y="1342991"/>
                    <a:pt x="608913" y="1342991"/>
                  </a:cubicBezTo>
                  <a:cubicBezTo>
                    <a:pt x="608913" y="1342991"/>
                    <a:pt x="608913" y="1342991"/>
                    <a:pt x="608913" y="1342991"/>
                  </a:cubicBezTo>
                  <a:cubicBezTo>
                    <a:pt x="608913" y="1342991"/>
                    <a:pt x="608913" y="1342991"/>
                    <a:pt x="608913" y="1342991"/>
                  </a:cubicBezTo>
                  <a:cubicBezTo>
                    <a:pt x="608913" y="1342991"/>
                    <a:pt x="608913" y="1342991"/>
                    <a:pt x="608913" y="1342991"/>
                  </a:cubicBezTo>
                  <a:cubicBezTo>
                    <a:pt x="608913" y="1342991"/>
                    <a:pt x="608913" y="1342991"/>
                    <a:pt x="608913" y="1342991"/>
                  </a:cubicBezTo>
                  <a:cubicBezTo>
                    <a:pt x="608913" y="1342991"/>
                    <a:pt x="608913" y="1342991"/>
                    <a:pt x="608913" y="1342991"/>
                  </a:cubicBezTo>
                  <a:cubicBezTo>
                    <a:pt x="608913" y="1342991"/>
                    <a:pt x="608913" y="1342991"/>
                    <a:pt x="608913" y="1339608"/>
                  </a:cubicBezTo>
                  <a:cubicBezTo>
                    <a:pt x="608913" y="1339608"/>
                    <a:pt x="608913" y="1336225"/>
                    <a:pt x="612295" y="1336225"/>
                  </a:cubicBezTo>
                  <a:cubicBezTo>
                    <a:pt x="612295" y="1332842"/>
                    <a:pt x="615679" y="1332842"/>
                    <a:pt x="619061" y="1329459"/>
                  </a:cubicBezTo>
                  <a:cubicBezTo>
                    <a:pt x="619061" y="1326077"/>
                    <a:pt x="619061" y="1319311"/>
                    <a:pt x="622444" y="1315928"/>
                  </a:cubicBezTo>
                  <a:close/>
                  <a:moveTo>
                    <a:pt x="625827" y="1329459"/>
                  </a:moveTo>
                  <a:cubicBezTo>
                    <a:pt x="625827" y="1329459"/>
                    <a:pt x="625827" y="1332842"/>
                    <a:pt x="625827" y="1332842"/>
                  </a:cubicBezTo>
                  <a:cubicBezTo>
                    <a:pt x="625827" y="1336225"/>
                    <a:pt x="622444" y="1336225"/>
                    <a:pt x="622444" y="1339608"/>
                  </a:cubicBezTo>
                  <a:cubicBezTo>
                    <a:pt x="622444" y="1336225"/>
                    <a:pt x="625827" y="1336225"/>
                    <a:pt x="625827" y="1329459"/>
                  </a:cubicBezTo>
                  <a:cubicBezTo>
                    <a:pt x="625827" y="1332842"/>
                    <a:pt x="625827" y="1329459"/>
                    <a:pt x="625827" y="1329459"/>
                  </a:cubicBezTo>
                  <a:close/>
                  <a:moveTo>
                    <a:pt x="619061" y="1356522"/>
                  </a:moveTo>
                  <a:lnTo>
                    <a:pt x="619061" y="1356522"/>
                  </a:lnTo>
                  <a:lnTo>
                    <a:pt x="615679" y="1356522"/>
                  </a:lnTo>
                  <a:lnTo>
                    <a:pt x="619061" y="1356522"/>
                  </a:lnTo>
                  <a:lnTo>
                    <a:pt x="619061" y="1356522"/>
                  </a:lnTo>
                  <a:close/>
                  <a:moveTo>
                    <a:pt x="679952" y="1508750"/>
                  </a:moveTo>
                  <a:cubicBezTo>
                    <a:pt x="676570" y="1529047"/>
                    <a:pt x="669804" y="1549344"/>
                    <a:pt x="656273" y="1562876"/>
                  </a:cubicBezTo>
                  <a:lnTo>
                    <a:pt x="652890" y="1569641"/>
                  </a:lnTo>
                  <a:lnTo>
                    <a:pt x="652890" y="1562876"/>
                  </a:lnTo>
                  <a:cubicBezTo>
                    <a:pt x="652890" y="1542579"/>
                    <a:pt x="656273" y="1525665"/>
                    <a:pt x="656273" y="1505367"/>
                  </a:cubicBezTo>
                  <a:cubicBezTo>
                    <a:pt x="656273" y="1495219"/>
                    <a:pt x="652890" y="1481687"/>
                    <a:pt x="652890" y="1471539"/>
                  </a:cubicBezTo>
                  <a:cubicBezTo>
                    <a:pt x="652890" y="1485070"/>
                    <a:pt x="649507" y="1495219"/>
                    <a:pt x="649507" y="1508750"/>
                  </a:cubicBezTo>
                  <a:cubicBezTo>
                    <a:pt x="649507" y="1518899"/>
                    <a:pt x="646124" y="1529047"/>
                    <a:pt x="642741" y="1539196"/>
                  </a:cubicBezTo>
                  <a:cubicBezTo>
                    <a:pt x="639358" y="1549344"/>
                    <a:pt x="635976" y="1559493"/>
                    <a:pt x="629210" y="1566259"/>
                  </a:cubicBezTo>
                  <a:cubicBezTo>
                    <a:pt x="635976" y="1559493"/>
                    <a:pt x="639358" y="1549344"/>
                    <a:pt x="639358" y="1539196"/>
                  </a:cubicBezTo>
                  <a:cubicBezTo>
                    <a:pt x="642741" y="1529047"/>
                    <a:pt x="642741" y="1518899"/>
                    <a:pt x="642741" y="1512133"/>
                  </a:cubicBezTo>
                  <a:cubicBezTo>
                    <a:pt x="642741" y="1491836"/>
                    <a:pt x="642741" y="1474922"/>
                    <a:pt x="642741" y="1454625"/>
                  </a:cubicBezTo>
                  <a:lnTo>
                    <a:pt x="642741" y="1434328"/>
                  </a:lnTo>
                  <a:lnTo>
                    <a:pt x="649507" y="1451242"/>
                  </a:lnTo>
                  <a:lnTo>
                    <a:pt x="649507" y="1451242"/>
                  </a:lnTo>
                  <a:cubicBezTo>
                    <a:pt x="656273" y="1468156"/>
                    <a:pt x="659655" y="1488453"/>
                    <a:pt x="659655" y="1508750"/>
                  </a:cubicBezTo>
                  <a:cubicBezTo>
                    <a:pt x="659655" y="1525665"/>
                    <a:pt x="659655" y="1542579"/>
                    <a:pt x="656273" y="1559493"/>
                  </a:cubicBezTo>
                  <a:cubicBezTo>
                    <a:pt x="669804" y="1542579"/>
                    <a:pt x="676570" y="1525665"/>
                    <a:pt x="679952" y="1508750"/>
                  </a:cubicBezTo>
                  <a:cubicBezTo>
                    <a:pt x="679952" y="1488453"/>
                    <a:pt x="679952" y="1468156"/>
                    <a:pt x="676570" y="1447859"/>
                  </a:cubicBezTo>
                  <a:cubicBezTo>
                    <a:pt x="683335" y="1468156"/>
                    <a:pt x="683335" y="1488453"/>
                    <a:pt x="679952" y="1508750"/>
                  </a:cubicBezTo>
                  <a:close/>
                  <a:moveTo>
                    <a:pt x="646124" y="1329459"/>
                  </a:moveTo>
                  <a:cubicBezTo>
                    <a:pt x="646124" y="1329459"/>
                    <a:pt x="646124" y="1332842"/>
                    <a:pt x="646124" y="1332842"/>
                  </a:cubicBezTo>
                  <a:cubicBezTo>
                    <a:pt x="646124" y="1332842"/>
                    <a:pt x="646124" y="1336225"/>
                    <a:pt x="649507" y="1336225"/>
                  </a:cubicBezTo>
                  <a:cubicBezTo>
                    <a:pt x="649507" y="1339608"/>
                    <a:pt x="652890" y="1342991"/>
                    <a:pt x="652890" y="1342991"/>
                  </a:cubicBezTo>
                  <a:lnTo>
                    <a:pt x="663038" y="1359905"/>
                  </a:lnTo>
                  <a:cubicBezTo>
                    <a:pt x="666421" y="1370053"/>
                    <a:pt x="669804" y="1383585"/>
                    <a:pt x="673187" y="1393733"/>
                  </a:cubicBezTo>
                  <a:cubicBezTo>
                    <a:pt x="676570" y="1403882"/>
                    <a:pt x="679952" y="1417413"/>
                    <a:pt x="679952" y="1427562"/>
                  </a:cubicBezTo>
                  <a:cubicBezTo>
                    <a:pt x="676570" y="1417413"/>
                    <a:pt x="673187" y="1403882"/>
                    <a:pt x="669804" y="1393733"/>
                  </a:cubicBezTo>
                  <a:cubicBezTo>
                    <a:pt x="666421" y="1383585"/>
                    <a:pt x="659655" y="1370053"/>
                    <a:pt x="656273" y="1359905"/>
                  </a:cubicBezTo>
                  <a:lnTo>
                    <a:pt x="646124" y="1346374"/>
                  </a:lnTo>
                  <a:cubicBezTo>
                    <a:pt x="646124" y="1342991"/>
                    <a:pt x="646124" y="1339608"/>
                    <a:pt x="642741" y="1336225"/>
                  </a:cubicBezTo>
                  <a:cubicBezTo>
                    <a:pt x="642741" y="1336225"/>
                    <a:pt x="642741" y="1332842"/>
                    <a:pt x="642741" y="1332842"/>
                  </a:cubicBezTo>
                  <a:cubicBezTo>
                    <a:pt x="646124" y="1332842"/>
                    <a:pt x="646124" y="1329459"/>
                    <a:pt x="646124" y="1329459"/>
                  </a:cubicBezTo>
                  <a:close/>
                  <a:moveTo>
                    <a:pt x="679952" y="1332842"/>
                  </a:moveTo>
                  <a:cubicBezTo>
                    <a:pt x="673187" y="1326077"/>
                    <a:pt x="666421" y="1319311"/>
                    <a:pt x="659655" y="1312545"/>
                  </a:cubicBezTo>
                  <a:cubicBezTo>
                    <a:pt x="646124" y="1299014"/>
                    <a:pt x="632593" y="1288865"/>
                    <a:pt x="615679" y="1278717"/>
                  </a:cubicBezTo>
                  <a:lnTo>
                    <a:pt x="591998" y="1258420"/>
                  </a:lnTo>
                  <a:lnTo>
                    <a:pt x="588616" y="1255037"/>
                  </a:lnTo>
                  <a:lnTo>
                    <a:pt x="591998" y="1255037"/>
                  </a:lnTo>
                  <a:cubicBezTo>
                    <a:pt x="598764" y="1255037"/>
                    <a:pt x="605530" y="1255037"/>
                    <a:pt x="612295" y="1261802"/>
                  </a:cubicBezTo>
                  <a:cubicBezTo>
                    <a:pt x="608913" y="1258420"/>
                    <a:pt x="602147" y="1258420"/>
                    <a:pt x="598764" y="1258420"/>
                  </a:cubicBezTo>
                  <a:lnTo>
                    <a:pt x="622444" y="1271951"/>
                  </a:lnTo>
                  <a:cubicBezTo>
                    <a:pt x="635976" y="1282099"/>
                    <a:pt x="649507" y="1295631"/>
                    <a:pt x="663038" y="1309162"/>
                  </a:cubicBezTo>
                  <a:cubicBezTo>
                    <a:pt x="669804" y="1315928"/>
                    <a:pt x="676570" y="1322694"/>
                    <a:pt x="679952" y="1332842"/>
                  </a:cubicBezTo>
                  <a:cubicBezTo>
                    <a:pt x="686718" y="1339608"/>
                    <a:pt x="693484" y="1346374"/>
                    <a:pt x="696867" y="1353139"/>
                  </a:cubicBezTo>
                  <a:cubicBezTo>
                    <a:pt x="690101" y="1346374"/>
                    <a:pt x="686718" y="1339608"/>
                    <a:pt x="679952" y="1332842"/>
                  </a:cubicBezTo>
                  <a:close/>
                  <a:moveTo>
                    <a:pt x="707015" y="1309162"/>
                  </a:moveTo>
                  <a:lnTo>
                    <a:pt x="707015" y="1309162"/>
                  </a:lnTo>
                  <a:cubicBezTo>
                    <a:pt x="723930" y="1315928"/>
                    <a:pt x="737461" y="1326077"/>
                    <a:pt x="750992" y="1336225"/>
                  </a:cubicBezTo>
                  <a:cubicBezTo>
                    <a:pt x="784821" y="1363288"/>
                    <a:pt x="815266" y="1397116"/>
                    <a:pt x="842329" y="1430945"/>
                  </a:cubicBezTo>
                  <a:cubicBezTo>
                    <a:pt x="815266" y="1397116"/>
                    <a:pt x="781438" y="1366671"/>
                    <a:pt x="747609" y="1342991"/>
                  </a:cubicBezTo>
                  <a:cubicBezTo>
                    <a:pt x="737461" y="1332842"/>
                    <a:pt x="727312" y="1326077"/>
                    <a:pt x="717164" y="1315928"/>
                  </a:cubicBezTo>
                  <a:lnTo>
                    <a:pt x="717164" y="1315928"/>
                  </a:lnTo>
                  <a:lnTo>
                    <a:pt x="707015" y="1309162"/>
                  </a:lnTo>
                  <a:close/>
                  <a:moveTo>
                    <a:pt x="734078" y="1505367"/>
                  </a:moveTo>
                  <a:cubicBezTo>
                    <a:pt x="734078" y="1512133"/>
                    <a:pt x="730695" y="1515516"/>
                    <a:pt x="730695" y="1522282"/>
                  </a:cubicBezTo>
                  <a:cubicBezTo>
                    <a:pt x="730695" y="1525665"/>
                    <a:pt x="727312" y="1529047"/>
                    <a:pt x="727312" y="1529047"/>
                  </a:cubicBezTo>
                  <a:cubicBezTo>
                    <a:pt x="727312" y="1529047"/>
                    <a:pt x="727312" y="1532430"/>
                    <a:pt x="723930" y="1532430"/>
                  </a:cubicBezTo>
                  <a:cubicBezTo>
                    <a:pt x="723930" y="1532430"/>
                    <a:pt x="723930" y="1532430"/>
                    <a:pt x="720547" y="1532430"/>
                  </a:cubicBezTo>
                  <a:cubicBezTo>
                    <a:pt x="720547" y="1532430"/>
                    <a:pt x="720547" y="1532430"/>
                    <a:pt x="720547" y="1532430"/>
                  </a:cubicBezTo>
                  <a:cubicBezTo>
                    <a:pt x="720547" y="1532430"/>
                    <a:pt x="720547" y="1532430"/>
                    <a:pt x="720547" y="1532430"/>
                  </a:cubicBezTo>
                  <a:cubicBezTo>
                    <a:pt x="720547" y="1532430"/>
                    <a:pt x="720547" y="1532430"/>
                    <a:pt x="720547" y="1532430"/>
                  </a:cubicBezTo>
                  <a:cubicBezTo>
                    <a:pt x="720547" y="1532430"/>
                    <a:pt x="720547" y="1529047"/>
                    <a:pt x="723930" y="1529047"/>
                  </a:cubicBezTo>
                  <a:cubicBezTo>
                    <a:pt x="723930" y="1525665"/>
                    <a:pt x="723930" y="1522282"/>
                    <a:pt x="727312" y="1522282"/>
                  </a:cubicBezTo>
                  <a:cubicBezTo>
                    <a:pt x="727312" y="1515516"/>
                    <a:pt x="730695" y="1512133"/>
                    <a:pt x="730695" y="1505367"/>
                  </a:cubicBezTo>
                  <a:cubicBezTo>
                    <a:pt x="730695" y="1495219"/>
                    <a:pt x="730695" y="1481687"/>
                    <a:pt x="730695" y="1471539"/>
                  </a:cubicBezTo>
                  <a:cubicBezTo>
                    <a:pt x="730695" y="1464773"/>
                    <a:pt x="730695" y="1461390"/>
                    <a:pt x="730695" y="1454625"/>
                  </a:cubicBezTo>
                  <a:cubicBezTo>
                    <a:pt x="730695" y="1447859"/>
                    <a:pt x="730695" y="1444476"/>
                    <a:pt x="727312" y="1437710"/>
                  </a:cubicBezTo>
                  <a:cubicBezTo>
                    <a:pt x="730695" y="1441093"/>
                    <a:pt x="734078" y="1447859"/>
                    <a:pt x="734078" y="1451242"/>
                  </a:cubicBezTo>
                  <a:cubicBezTo>
                    <a:pt x="737461" y="1458008"/>
                    <a:pt x="737461" y="1461390"/>
                    <a:pt x="737461" y="1468156"/>
                  </a:cubicBezTo>
                  <a:cubicBezTo>
                    <a:pt x="737461" y="1481687"/>
                    <a:pt x="737461" y="1495219"/>
                    <a:pt x="734078" y="1505367"/>
                  </a:cubicBezTo>
                  <a:close/>
                  <a:moveTo>
                    <a:pt x="825415" y="1454625"/>
                  </a:moveTo>
                  <a:cubicBezTo>
                    <a:pt x="818649" y="1447859"/>
                    <a:pt x="808501" y="1441093"/>
                    <a:pt x="798352" y="1437710"/>
                  </a:cubicBezTo>
                  <a:cubicBezTo>
                    <a:pt x="781438" y="1427562"/>
                    <a:pt x="764524" y="1414031"/>
                    <a:pt x="747609" y="1400499"/>
                  </a:cubicBezTo>
                  <a:cubicBezTo>
                    <a:pt x="737461" y="1390351"/>
                    <a:pt x="727312" y="1376819"/>
                    <a:pt x="720547" y="1363288"/>
                  </a:cubicBezTo>
                  <a:lnTo>
                    <a:pt x="720547" y="1359905"/>
                  </a:lnTo>
                  <a:lnTo>
                    <a:pt x="723930" y="1359905"/>
                  </a:lnTo>
                  <a:cubicBezTo>
                    <a:pt x="727312" y="1359905"/>
                    <a:pt x="730695" y="1359905"/>
                    <a:pt x="734078" y="1363288"/>
                  </a:cubicBezTo>
                  <a:cubicBezTo>
                    <a:pt x="737461" y="1363288"/>
                    <a:pt x="740844" y="1366671"/>
                    <a:pt x="740844" y="1366671"/>
                  </a:cubicBezTo>
                  <a:cubicBezTo>
                    <a:pt x="737461" y="1366671"/>
                    <a:pt x="734078" y="1366671"/>
                    <a:pt x="730695" y="1366671"/>
                  </a:cubicBezTo>
                  <a:cubicBezTo>
                    <a:pt x="727312" y="1366671"/>
                    <a:pt x="727312" y="1366671"/>
                    <a:pt x="723930" y="1366671"/>
                  </a:cubicBezTo>
                  <a:cubicBezTo>
                    <a:pt x="730695" y="1380202"/>
                    <a:pt x="740844" y="1390351"/>
                    <a:pt x="754375" y="1397116"/>
                  </a:cubicBezTo>
                  <a:cubicBezTo>
                    <a:pt x="767907" y="1410648"/>
                    <a:pt x="784821" y="1424179"/>
                    <a:pt x="801735" y="1437710"/>
                  </a:cubicBezTo>
                  <a:cubicBezTo>
                    <a:pt x="811884" y="1441093"/>
                    <a:pt x="818649" y="1447859"/>
                    <a:pt x="825415" y="1454625"/>
                  </a:cubicBezTo>
                  <a:cubicBezTo>
                    <a:pt x="835564" y="1461390"/>
                    <a:pt x="842329" y="1468156"/>
                    <a:pt x="849095" y="1474922"/>
                  </a:cubicBezTo>
                  <a:cubicBezTo>
                    <a:pt x="842329" y="1468156"/>
                    <a:pt x="835564" y="1461390"/>
                    <a:pt x="825415" y="1454625"/>
                  </a:cubicBezTo>
                  <a:close/>
                  <a:moveTo>
                    <a:pt x="879541" y="1420796"/>
                  </a:moveTo>
                  <a:cubicBezTo>
                    <a:pt x="852478" y="1397116"/>
                    <a:pt x="825415" y="1370053"/>
                    <a:pt x="801735" y="1339608"/>
                  </a:cubicBezTo>
                  <a:cubicBezTo>
                    <a:pt x="798352" y="1336225"/>
                    <a:pt x="798352" y="1332842"/>
                    <a:pt x="794969" y="1332842"/>
                  </a:cubicBezTo>
                  <a:cubicBezTo>
                    <a:pt x="784821" y="1326077"/>
                    <a:pt x="771289" y="1319311"/>
                    <a:pt x="761141" y="1312545"/>
                  </a:cubicBezTo>
                  <a:cubicBezTo>
                    <a:pt x="771289" y="1319311"/>
                    <a:pt x="781438" y="1322694"/>
                    <a:pt x="791587" y="1329459"/>
                  </a:cubicBezTo>
                  <a:cubicBezTo>
                    <a:pt x="771289" y="1302396"/>
                    <a:pt x="750992" y="1278717"/>
                    <a:pt x="727312" y="1255037"/>
                  </a:cubicBezTo>
                  <a:cubicBezTo>
                    <a:pt x="727312" y="1255037"/>
                    <a:pt x="727312" y="1255037"/>
                    <a:pt x="727312" y="1255037"/>
                  </a:cubicBezTo>
                  <a:lnTo>
                    <a:pt x="727312" y="1255037"/>
                  </a:lnTo>
                  <a:lnTo>
                    <a:pt x="727312" y="1255037"/>
                  </a:lnTo>
                  <a:lnTo>
                    <a:pt x="727312" y="1255037"/>
                  </a:lnTo>
                  <a:lnTo>
                    <a:pt x="727312" y="1255037"/>
                  </a:lnTo>
                  <a:cubicBezTo>
                    <a:pt x="730695" y="1255037"/>
                    <a:pt x="730695" y="1258420"/>
                    <a:pt x="734078" y="1258420"/>
                  </a:cubicBezTo>
                  <a:cubicBezTo>
                    <a:pt x="734078" y="1258420"/>
                    <a:pt x="737461" y="1261802"/>
                    <a:pt x="737461" y="1261802"/>
                  </a:cubicBezTo>
                  <a:cubicBezTo>
                    <a:pt x="740844" y="1261802"/>
                    <a:pt x="740844" y="1265185"/>
                    <a:pt x="740844" y="1268568"/>
                  </a:cubicBezTo>
                  <a:cubicBezTo>
                    <a:pt x="764524" y="1288865"/>
                    <a:pt x="784821" y="1312545"/>
                    <a:pt x="805118" y="1336225"/>
                  </a:cubicBezTo>
                  <a:cubicBezTo>
                    <a:pt x="808501" y="1339608"/>
                    <a:pt x="811884" y="1346374"/>
                    <a:pt x="815266" y="1349756"/>
                  </a:cubicBezTo>
                  <a:cubicBezTo>
                    <a:pt x="818649" y="1353139"/>
                    <a:pt x="822032" y="1356522"/>
                    <a:pt x="825415" y="1356522"/>
                  </a:cubicBezTo>
                  <a:cubicBezTo>
                    <a:pt x="845712" y="1373436"/>
                    <a:pt x="866009" y="1393733"/>
                    <a:pt x="879541" y="1417413"/>
                  </a:cubicBezTo>
                  <a:lnTo>
                    <a:pt x="889689" y="1430945"/>
                  </a:lnTo>
                  <a:lnTo>
                    <a:pt x="879541" y="1420796"/>
                  </a:lnTo>
                  <a:close/>
                </a:path>
              </a:pathLst>
            </a:custGeom>
            <a:grpFill/>
            <a:ln w="33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3" name="任意多边形: 形状 302">
              <a:extLst>
                <a:ext uri="{FF2B5EF4-FFF2-40B4-BE49-F238E27FC236}">
                  <a16:creationId xmlns:a16="http://schemas.microsoft.com/office/drawing/2014/main" id="{233E4621-F3C6-1DD3-C4E7-00DC4CD1EC65}"/>
                </a:ext>
              </a:extLst>
            </p:cNvPr>
            <p:cNvSpPr/>
            <p:nvPr/>
          </p:nvSpPr>
          <p:spPr>
            <a:xfrm>
              <a:off x="15745413" y="2799524"/>
              <a:ext cx="33828" cy="33828"/>
            </a:xfrm>
            <a:custGeom>
              <a:avLst/>
              <a:gdLst>
                <a:gd name="connsiteX0" fmla="*/ 0 w 33828"/>
                <a:gd name="connsiteY0" fmla="*/ 0 h 33828"/>
                <a:gd name="connsiteX1" fmla="*/ 0 w 33828"/>
                <a:gd name="connsiteY1" fmla="*/ 0 h 33828"/>
                <a:gd name="connsiteX2" fmla="*/ 0 w 33828"/>
                <a:gd name="connsiteY2" fmla="*/ 0 h 33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828" h="33828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3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4" name="任意多边形: 形状 303">
              <a:extLst>
                <a:ext uri="{FF2B5EF4-FFF2-40B4-BE49-F238E27FC236}">
                  <a16:creationId xmlns:a16="http://schemas.microsoft.com/office/drawing/2014/main" id="{18502934-FD87-D328-D251-298541DE461E}"/>
                </a:ext>
              </a:extLst>
            </p:cNvPr>
            <p:cNvSpPr/>
            <p:nvPr/>
          </p:nvSpPr>
          <p:spPr>
            <a:xfrm>
              <a:off x="15532293" y="2248119"/>
              <a:ext cx="6765" cy="3382"/>
            </a:xfrm>
            <a:custGeom>
              <a:avLst/>
              <a:gdLst>
                <a:gd name="connsiteX0" fmla="*/ 6766 w 6765"/>
                <a:gd name="connsiteY0" fmla="*/ 3383 h 3382"/>
                <a:gd name="connsiteX1" fmla="*/ 0 w 6765"/>
                <a:gd name="connsiteY1" fmla="*/ 0 h 3382"/>
                <a:gd name="connsiteX2" fmla="*/ 0 w 6765"/>
                <a:gd name="connsiteY2" fmla="*/ 0 h 3382"/>
                <a:gd name="connsiteX3" fmla="*/ 6766 w 6765"/>
                <a:gd name="connsiteY3" fmla="*/ 3383 h 3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65" h="3382">
                  <a:moveTo>
                    <a:pt x="6766" y="3383"/>
                  </a:moveTo>
                  <a:cubicBezTo>
                    <a:pt x="3383" y="3383"/>
                    <a:pt x="3383" y="3383"/>
                    <a:pt x="0" y="0"/>
                  </a:cubicBezTo>
                  <a:lnTo>
                    <a:pt x="0" y="0"/>
                  </a:lnTo>
                  <a:cubicBezTo>
                    <a:pt x="3383" y="3383"/>
                    <a:pt x="3383" y="3383"/>
                    <a:pt x="6766" y="3383"/>
                  </a:cubicBezTo>
                  <a:close/>
                </a:path>
              </a:pathLst>
            </a:custGeom>
            <a:grpFill/>
            <a:ln w="33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5" name="任意多边形: 形状 304">
              <a:extLst>
                <a:ext uri="{FF2B5EF4-FFF2-40B4-BE49-F238E27FC236}">
                  <a16:creationId xmlns:a16="http://schemas.microsoft.com/office/drawing/2014/main" id="{C93F56D3-ACB8-D607-04C5-2C0E4C16ED54}"/>
                </a:ext>
              </a:extLst>
            </p:cNvPr>
            <p:cNvSpPr/>
            <p:nvPr/>
          </p:nvSpPr>
          <p:spPr>
            <a:xfrm>
              <a:off x="15931469" y="3587727"/>
              <a:ext cx="37211" cy="40594"/>
            </a:xfrm>
            <a:custGeom>
              <a:avLst/>
              <a:gdLst>
                <a:gd name="connsiteX0" fmla="*/ 37211 w 37211"/>
                <a:gd name="connsiteY0" fmla="*/ 40594 h 40594"/>
                <a:gd name="connsiteX1" fmla="*/ 0 w 37211"/>
                <a:gd name="connsiteY1" fmla="*/ 0 h 40594"/>
                <a:gd name="connsiteX2" fmla="*/ 37211 w 37211"/>
                <a:gd name="connsiteY2" fmla="*/ 40594 h 40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211" h="40594">
                  <a:moveTo>
                    <a:pt x="37211" y="40594"/>
                  </a:moveTo>
                  <a:cubicBezTo>
                    <a:pt x="27063" y="27063"/>
                    <a:pt x="13531" y="10148"/>
                    <a:pt x="0" y="0"/>
                  </a:cubicBezTo>
                  <a:cubicBezTo>
                    <a:pt x="10149" y="13531"/>
                    <a:pt x="23680" y="27063"/>
                    <a:pt x="37211" y="40594"/>
                  </a:cubicBezTo>
                  <a:close/>
                </a:path>
              </a:pathLst>
            </a:custGeom>
            <a:grpFill/>
            <a:ln w="33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6" name="任意多边形: 形状 305">
              <a:extLst>
                <a:ext uri="{FF2B5EF4-FFF2-40B4-BE49-F238E27FC236}">
                  <a16:creationId xmlns:a16="http://schemas.microsoft.com/office/drawing/2014/main" id="{F830E1AE-1EC4-C9C1-00F8-52633683D4CB}"/>
                </a:ext>
              </a:extLst>
            </p:cNvPr>
            <p:cNvSpPr/>
            <p:nvPr/>
          </p:nvSpPr>
          <p:spPr>
            <a:xfrm>
              <a:off x="14331382" y="1825263"/>
              <a:ext cx="33828" cy="33828"/>
            </a:xfrm>
            <a:custGeom>
              <a:avLst/>
              <a:gdLst>
                <a:gd name="connsiteX0" fmla="*/ 0 w 33828"/>
                <a:gd name="connsiteY0" fmla="*/ 0 h 33828"/>
                <a:gd name="connsiteX1" fmla="*/ 0 w 33828"/>
                <a:gd name="connsiteY1" fmla="*/ 0 h 33828"/>
                <a:gd name="connsiteX2" fmla="*/ 0 w 33828"/>
                <a:gd name="connsiteY2" fmla="*/ 0 h 33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828" h="33828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33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7" name="任意多边形: 形状 306">
              <a:extLst>
                <a:ext uri="{FF2B5EF4-FFF2-40B4-BE49-F238E27FC236}">
                  <a16:creationId xmlns:a16="http://schemas.microsoft.com/office/drawing/2014/main" id="{FC262791-F6AC-EB4A-A686-39523F5B41ED}"/>
                </a:ext>
              </a:extLst>
            </p:cNvPr>
            <p:cNvSpPr/>
            <p:nvPr/>
          </p:nvSpPr>
          <p:spPr>
            <a:xfrm>
              <a:off x="14087817" y="1798201"/>
              <a:ext cx="294307" cy="433004"/>
            </a:xfrm>
            <a:custGeom>
              <a:avLst/>
              <a:gdLst>
                <a:gd name="connsiteX0" fmla="*/ 294308 w 294307"/>
                <a:gd name="connsiteY0" fmla="*/ 182674 h 433004"/>
                <a:gd name="connsiteX1" fmla="*/ 280776 w 294307"/>
                <a:gd name="connsiteY1" fmla="*/ 0 h 433004"/>
                <a:gd name="connsiteX2" fmla="*/ 0 w 294307"/>
                <a:gd name="connsiteY2" fmla="*/ 433005 h 433004"/>
                <a:gd name="connsiteX3" fmla="*/ 148845 w 294307"/>
                <a:gd name="connsiteY3" fmla="*/ 331519 h 433004"/>
                <a:gd name="connsiteX4" fmla="*/ 294308 w 294307"/>
                <a:gd name="connsiteY4" fmla="*/ 182674 h 433004"/>
                <a:gd name="connsiteX5" fmla="*/ 226651 w 294307"/>
                <a:gd name="connsiteY5" fmla="*/ 108251 h 433004"/>
                <a:gd name="connsiteX6" fmla="*/ 196205 w 294307"/>
                <a:gd name="connsiteY6" fmla="*/ 145462 h 433004"/>
                <a:gd name="connsiteX7" fmla="*/ 179291 w 294307"/>
                <a:gd name="connsiteY7" fmla="*/ 158994 h 433004"/>
                <a:gd name="connsiteX8" fmla="*/ 169142 w 294307"/>
                <a:gd name="connsiteY8" fmla="*/ 165760 h 433004"/>
                <a:gd name="connsiteX9" fmla="*/ 165760 w 294307"/>
                <a:gd name="connsiteY9" fmla="*/ 169142 h 433004"/>
                <a:gd name="connsiteX10" fmla="*/ 162377 w 294307"/>
                <a:gd name="connsiteY10" fmla="*/ 172525 h 433004"/>
                <a:gd name="connsiteX11" fmla="*/ 162377 w 294307"/>
                <a:gd name="connsiteY11" fmla="*/ 172525 h 433004"/>
                <a:gd name="connsiteX12" fmla="*/ 162377 w 294307"/>
                <a:gd name="connsiteY12" fmla="*/ 172525 h 433004"/>
                <a:gd name="connsiteX13" fmla="*/ 162377 w 294307"/>
                <a:gd name="connsiteY13" fmla="*/ 172525 h 433004"/>
                <a:gd name="connsiteX14" fmla="*/ 162377 w 294307"/>
                <a:gd name="connsiteY14" fmla="*/ 172525 h 433004"/>
                <a:gd name="connsiteX15" fmla="*/ 162377 w 294307"/>
                <a:gd name="connsiteY15" fmla="*/ 169142 h 433004"/>
                <a:gd name="connsiteX16" fmla="*/ 165760 w 294307"/>
                <a:gd name="connsiteY16" fmla="*/ 162377 h 433004"/>
                <a:gd name="connsiteX17" fmla="*/ 172525 w 294307"/>
                <a:gd name="connsiteY17" fmla="*/ 152228 h 433004"/>
                <a:gd name="connsiteX18" fmla="*/ 186057 w 294307"/>
                <a:gd name="connsiteY18" fmla="*/ 131931 h 433004"/>
                <a:gd name="connsiteX19" fmla="*/ 219885 w 294307"/>
                <a:gd name="connsiteY19" fmla="*/ 101485 h 433004"/>
                <a:gd name="connsiteX20" fmla="*/ 257096 w 294307"/>
                <a:gd name="connsiteY20" fmla="*/ 71040 h 433004"/>
                <a:gd name="connsiteX21" fmla="*/ 226651 w 294307"/>
                <a:gd name="connsiteY21" fmla="*/ 108251 h 433004"/>
                <a:gd name="connsiteX22" fmla="*/ 145462 w 294307"/>
                <a:gd name="connsiteY22" fmla="*/ 142080 h 433004"/>
                <a:gd name="connsiteX23" fmla="*/ 158994 w 294307"/>
                <a:gd name="connsiteY23" fmla="*/ 111634 h 433004"/>
                <a:gd name="connsiteX24" fmla="*/ 199588 w 294307"/>
                <a:gd name="connsiteY24" fmla="*/ 57508 h 433004"/>
                <a:gd name="connsiteX25" fmla="*/ 240182 w 294307"/>
                <a:gd name="connsiteY25" fmla="*/ 27063 h 433004"/>
                <a:gd name="connsiteX26" fmla="*/ 240182 w 294307"/>
                <a:gd name="connsiteY26" fmla="*/ 27063 h 433004"/>
                <a:gd name="connsiteX27" fmla="*/ 240182 w 294307"/>
                <a:gd name="connsiteY27" fmla="*/ 27063 h 433004"/>
                <a:gd name="connsiteX28" fmla="*/ 240182 w 294307"/>
                <a:gd name="connsiteY28" fmla="*/ 27063 h 433004"/>
                <a:gd name="connsiteX29" fmla="*/ 233417 w 294307"/>
                <a:gd name="connsiteY29" fmla="*/ 30446 h 433004"/>
                <a:gd name="connsiteX30" fmla="*/ 240182 w 294307"/>
                <a:gd name="connsiteY30" fmla="*/ 27063 h 433004"/>
                <a:gd name="connsiteX31" fmla="*/ 240182 w 294307"/>
                <a:gd name="connsiteY31" fmla="*/ 27063 h 433004"/>
                <a:gd name="connsiteX32" fmla="*/ 243565 w 294307"/>
                <a:gd name="connsiteY32" fmla="*/ 27063 h 433004"/>
                <a:gd name="connsiteX33" fmla="*/ 246948 w 294307"/>
                <a:gd name="connsiteY33" fmla="*/ 27063 h 433004"/>
                <a:gd name="connsiteX34" fmla="*/ 246948 w 294307"/>
                <a:gd name="connsiteY34" fmla="*/ 27063 h 433004"/>
                <a:gd name="connsiteX35" fmla="*/ 246948 w 294307"/>
                <a:gd name="connsiteY35" fmla="*/ 27063 h 433004"/>
                <a:gd name="connsiteX36" fmla="*/ 246948 w 294307"/>
                <a:gd name="connsiteY36" fmla="*/ 30446 h 433004"/>
                <a:gd name="connsiteX37" fmla="*/ 246948 w 294307"/>
                <a:gd name="connsiteY37" fmla="*/ 30446 h 433004"/>
                <a:gd name="connsiteX38" fmla="*/ 246948 w 294307"/>
                <a:gd name="connsiteY38" fmla="*/ 30446 h 433004"/>
                <a:gd name="connsiteX39" fmla="*/ 213119 w 294307"/>
                <a:gd name="connsiteY39" fmla="*/ 67657 h 433004"/>
                <a:gd name="connsiteX40" fmla="*/ 169142 w 294307"/>
                <a:gd name="connsiteY40" fmla="*/ 115017 h 433004"/>
                <a:gd name="connsiteX41" fmla="*/ 152228 w 294307"/>
                <a:gd name="connsiteY41" fmla="*/ 142080 h 433004"/>
                <a:gd name="connsiteX42" fmla="*/ 142080 w 294307"/>
                <a:gd name="connsiteY42" fmla="*/ 172525 h 433004"/>
                <a:gd name="connsiteX43" fmla="*/ 145462 w 294307"/>
                <a:gd name="connsiteY43" fmla="*/ 142080 h 433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294307" h="433004">
                  <a:moveTo>
                    <a:pt x="294308" y="182674"/>
                  </a:moveTo>
                  <a:lnTo>
                    <a:pt x="280776" y="0"/>
                  </a:lnTo>
                  <a:cubicBezTo>
                    <a:pt x="60891" y="74423"/>
                    <a:pt x="0" y="433005"/>
                    <a:pt x="0" y="433005"/>
                  </a:cubicBezTo>
                  <a:lnTo>
                    <a:pt x="148845" y="331519"/>
                  </a:lnTo>
                  <a:cubicBezTo>
                    <a:pt x="230034" y="280776"/>
                    <a:pt x="294308" y="182674"/>
                    <a:pt x="294308" y="182674"/>
                  </a:cubicBezTo>
                  <a:close/>
                  <a:moveTo>
                    <a:pt x="226651" y="108251"/>
                  </a:moveTo>
                  <a:cubicBezTo>
                    <a:pt x="216502" y="121782"/>
                    <a:pt x="206354" y="131931"/>
                    <a:pt x="196205" y="145462"/>
                  </a:cubicBezTo>
                  <a:cubicBezTo>
                    <a:pt x="189440" y="148845"/>
                    <a:pt x="182674" y="155611"/>
                    <a:pt x="179291" y="158994"/>
                  </a:cubicBezTo>
                  <a:lnTo>
                    <a:pt x="169142" y="165760"/>
                  </a:lnTo>
                  <a:lnTo>
                    <a:pt x="165760" y="169142"/>
                  </a:lnTo>
                  <a:lnTo>
                    <a:pt x="162377" y="172525"/>
                  </a:lnTo>
                  <a:lnTo>
                    <a:pt x="162377" y="172525"/>
                  </a:lnTo>
                  <a:cubicBezTo>
                    <a:pt x="162377" y="172525"/>
                    <a:pt x="162377" y="172525"/>
                    <a:pt x="162377" y="172525"/>
                  </a:cubicBezTo>
                  <a:cubicBezTo>
                    <a:pt x="162377" y="172525"/>
                    <a:pt x="162377" y="172525"/>
                    <a:pt x="162377" y="172525"/>
                  </a:cubicBezTo>
                  <a:cubicBezTo>
                    <a:pt x="162377" y="172525"/>
                    <a:pt x="162377" y="172525"/>
                    <a:pt x="162377" y="172525"/>
                  </a:cubicBezTo>
                  <a:lnTo>
                    <a:pt x="162377" y="169142"/>
                  </a:lnTo>
                  <a:lnTo>
                    <a:pt x="165760" y="162377"/>
                  </a:lnTo>
                  <a:lnTo>
                    <a:pt x="172525" y="152228"/>
                  </a:lnTo>
                  <a:cubicBezTo>
                    <a:pt x="175908" y="145462"/>
                    <a:pt x="182674" y="138697"/>
                    <a:pt x="186057" y="131931"/>
                  </a:cubicBezTo>
                  <a:cubicBezTo>
                    <a:pt x="196205" y="121782"/>
                    <a:pt x="209737" y="111634"/>
                    <a:pt x="219885" y="101485"/>
                  </a:cubicBezTo>
                  <a:cubicBezTo>
                    <a:pt x="233417" y="91337"/>
                    <a:pt x="243565" y="81188"/>
                    <a:pt x="257096" y="71040"/>
                  </a:cubicBezTo>
                  <a:cubicBezTo>
                    <a:pt x="246948" y="84571"/>
                    <a:pt x="236799" y="98103"/>
                    <a:pt x="226651" y="108251"/>
                  </a:cubicBezTo>
                  <a:close/>
                  <a:moveTo>
                    <a:pt x="145462" y="142080"/>
                  </a:moveTo>
                  <a:cubicBezTo>
                    <a:pt x="148845" y="131931"/>
                    <a:pt x="155611" y="121782"/>
                    <a:pt x="158994" y="111634"/>
                  </a:cubicBezTo>
                  <a:cubicBezTo>
                    <a:pt x="169142" y="91337"/>
                    <a:pt x="182674" y="74423"/>
                    <a:pt x="199588" y="57508"/>
                  </a:cubicBezTo>
                  <a:cubicBezTo>
                    <a:pt x="213119" y="47360"/>
                    <a:pt x="226651" y="37211"/>
                    <a:pt x="240182" y="27063"/>
                  </a:cubicBezTo>
                  <a:cubicBezTo>
                    <a:pt x="240182" y="27063"/>
                    <a:pt x="240182" y="27063"/>
                    <a:pt x="240182" y="27063"/>
                  </a:cubicBezTo>
                  <a:cubicBezTo>
                    <a:pt x="240182" y="27063"/>
                    <a:pt x="240182" y="27063"/>
                    <a:pt x="240182" y="27063"/>
                  </a:cubicBezTo>
                  <a:lnTo>
                    <a:pt x="240182" y="27063"/>
                  </a:lnTo>
                  <a:cubicBezTo>
                    <a:pt x="236799" y="27063"/>
                    <a:pt x="236799" y="30446"/>
                    <a:pt x="233417" y="30446"/>
                  </a:cubicBezTo>
                  <a:cubicBezTo>
                    <a:pt x="236799" y="30446"/>
                    <a:pt x="236799" y="27063"/>
                    <a:pt x="240182" y="27063"/>
                  </a:cubicBezTo>
                  <a:lnTo>
                    <a:pt x="240182" y="27063"/>
                  </a:lnTo>
                  <a:cubicBezTo>
                    <a:pt x="240182" y="27063"/>
                    <a:pt x="240182" y="27063"/>
                    <a:pt x="243565" y="27063"/>
                  </a:cubicBezTo>
                  <a:cubicBezTo>
                    <a:pt x="243565" y="27063"/>
                    <a:pt x="246948" y="27063"/>
                    <a:pt x="246948" y="27063"/>
                  </a:cubicBezTo>
                  <a:cubicBezTo>
                    <a:pt x="246948" y="27063"/>
                    <a:pt x="246948" y="27063"/>
                    <a:pt x="246948" y="27063"/>
                  </a:cubicBezTo>
                  <a:cubicBezTo>
                    <a:pt x="246948" y="27063"/>
                    <a:pt x="246948" y="27063"/>
                    <a:pt x="246948" y="27063"/>
                  </a:cubicBezTo>
                  <a:cubicBezTo>
                    <a:pt x="246948" y="27063"/>
                    <a:pt x="246948" y="27063"/>
                    <a:pt x="246948" y="30446"/>
                  </a:cubicBezTo>
                  <a:lnTo>
                    <a:pt x="246948" y="30446"/>
                  </a:lnTo>
                  <a:lnTo>
                    <a:pt x="246948" y="30446"/>
                  </a:lnTo>
                  <a:cubicBezTo>
                    <a:pt x="233417" y="43977"/>
                    <a:pt x="223268" y="54126"/>
                    <a:pt x="213119" y="67657"/>
                  </a:cubicBezTo>
                  <a:cubicBezTo>
                    <a:pt x="196205" y="81188"/>
                    <a:pt x="182674" y="98103"/>
                    <a:pt x="169142" y="115017"/>
                  </a:cubicBezTo>
                  <a:cubicBezTo>
                    <a:pt x="162377" y="125165"/>
                    <a:pt x="155611" y="131931"/>
                    <a:pt x="152228" y="142080"/>
                  </a:cubicBezTo>
                  <a:cubicBezTo>
                    <a:pt x="148845" y="152228"/>
                    <a:pt x="142080" y="162377"/>
                    <a:pt x="142080" y="172525"/>
                  </a:cubicBezTo>
                  <a:cubicBezTo>
                    <a:pt x="138697" y="162377"/>
                    <a:pt x="142080" y="152228"/>
                    <a:pt x="145462" y="142080"/>
                  </a:cubicBezTo>
                  <a:close/>
                </a:path>
              </a:pathLst>
            </a:custGeom>
            <a:grpFill/>
            <a:ln w="33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8" name="任意多边形: 形状 307">
              <a:extLst>
                <a:ext uri="{FF2B5EF4-FFF2-40B4-BE49-F238E27FC236}">
                  <a16:creationId xmlns:a16="http://schemas.microsoft.com/office/drawing/2014/main" id="{AC4D8E41-A180-3799-CFAE-5382A13DE586}"/>
                </a:ext>
              </a:extLst>
            </p:cNvPr>
            <p:cNvSpPr/>
            <p:nvPr/>
          </p:nvSpPr>
          <p:spPr>
            <a:xfrm>
              <a:off x="13553327" y="2183845"/>
              <a:ext cx="1589938" cy="1532429"/>
            </a:xfrm>
            <a:custGeom>
              <a:avLst/>
              <a:gdLst>
                <a:gd name="connsiteX0" fmla="*/ 531107 w 1589938"/>
                <a:gd name="connsiteY0" fmla="*/ 1420796 h 1532429"/>
                <a:gd name="connsiteX1" fmla="*/ 591998 w 1589938"/>
                <a:gd name="connsiteY1" fmla="*/ 1363288 h 1532429"/>
                <a:gd name="connsiteX2" fmla="*/ 1529047 w 1589938"/>
                <a:gd name="connsiteY2" fmla="*/ 879541 h 1532429"/>
                <a:gd name="connsiteX3" fmla="*/ 1589939 w 1589938"/>
                <a:gd name="connsiteY3" fmla="*/ 118400 h 1532429"/>
                <a:gd name="connsiteX4" fmla="*/ 1062214 w 1589938"/>
                <a:gd name="connsiteY4" fmla="*/ 375496 h 1532429"/>
                <a:gd name="connsiteX5" fmla="*/ 798352 w 1589938"/>
                <a:gd name="connsiteY5" fmla="*/ 480364 h 1532429"/>
                <a:gd name="connsiteX6" fmla="*/ 974260 w 1589938"/>
                <a:gd name="connsiteY6" fmla="*/ 0 h 1532429"/>
                <a:gd name="connsiteX7" fmla="*/ 838946 w 1589938"/>
                <a:gd name="connsiteY7" fmla="*/ 118400 h 1532429"/>
                <a:gd name="connsiteX8" fmla="*/ 449919 w 1589938"/>
                <a:gd name="connsiteY8" fmla="*/ 473599 h 1532429"/>
                <a:gd name="connsiteX9" fmla="*/ 179291 w 1589938"/>
                <a:gd name="connsiteY9" fmla="*/ 635975 h 1532429"/>
                <a:gd name="connsiteX10" fmla="*/ 0 w 1589938"/>
                <a:gd name="connsiteY10" fmla="*/ 693484 h 1532429"/>
                <a:gd name="connsiteX11" fmla="*/ 165760 w 1589938"/>
                <a:gd name="connsiteY11" fmla="*/ 693484 h 1532429"/>
                <a:gd name="connsiteX12" fmla="*/ 351816 w 1589938"/>
                <a:gd name="connsiteY12" fmla="*/ 1532430 h 1532429"/>
                <a:gd name="connsiteX13" fmla="*/ 416090 w 1589938"/>
                <a:gd name="connsiteY13" fmla="*/ 1474922 h 1532429"/>
                <a:gd name="connsiteX14" fmla="*/ 487130 w 1589938"/>
                <a:gd name="connsiteY14" fmla="*/ 1441093 h 1532429"/>
                <a:gd name="connsiteX15" fmla="*/ 531107 w 1589938"/>
                <a:gd name="connsiteY15" fmla="*/ 1420796 h 1532429"/>
                <a:gd name="connsiteX16" fmla="*/ 1322694 w 1589938"/>
                <a:gd name="connsiteY16" fmla="*/ 933666 h 1532429"/>
                <a:gd name="connsiteX17" fmla="*/ 1309162 w 1589938"/>
                <a:gd name="connsiteY17" fmla="*/ 943815 h 1532429"/>
                <a:gd name="connsiteX18" fmla="*/ 1292248 w 1589938"/>
                <a:gd name="connsiteY18" fmla="*/ 957346 h 1532429"/>
                <a:gd name="connsiteX19" fmla="*/ 1261802 w 1589938"/>
                <a:gd name="connsiteY19" fmla="*/ 977643 h 1532429"/>
                <a:gd name="connsiteX20" fmla="*/ 1231357 w 1589938"/>
                <a:gd name="connsiteY20" fmla="*/ 997940 h 1532429"/>
                <a:gd name="connsiteX21" fmla="*/ 1217825 w 1589938"/>
                <a:gd name="connsiteY21" fmla="*/ 1008089 h 1532429"/>
                <a:gd name="connsiteX22" fmla="*/ 1204294 w 1589938"/>
                <a:gd name="connsiteY22" fmla="*/ 1018237 h 1532429"/>
                <a:gd name="connsiteX23" fmla="*/ 1173848 w 1589938"/>
                <a:gd name="connsiteY23" fmla="*/ 1038534 h 1532429"/>
                <a:gd name="connsiteX24" fmla="*/ 1143403 w 1589938"/>
                <a:gd name="connsiteY24" fmla="*/ 1058831 h 1532429"/>
                <a:gd name="connsiteX25" fmla="*/ 1126488 w 1589938"/>
                <a:gd name="connsiteY25" fmla="*/ 1068980 h 1532429"/>
                <a:gd name="connsiteX26" fmla="*/ 1109574 w 1589938"/>
                <a:gd name="connsiteY26" fmla="*/ 1079129 h 1532429"/>
                <a:gd name="connsiteX27" fmla="*/ 1079129 w 1589938"/>
                <a:gd name="connsiteY27" fmla="*/ 1099426 h 1532429"/>
                <a:gd name="connsiteX28" fmla="*/ 1048683 w 1589938"/>
                <a:gd name="connsiteY28" fmla="*/ 1119723 h 1532429"/>
                <a:gd name="connsiteX29" fmla="*/ 1031769 w 1589938"/>
                <a:gd name="connsiteY29" fmla="*/ 1129871 h 1532429"/>
                <a:gd name="connsiteX30" fmla="*/ 1014854 w 1589938"/>
                <a:gd name="connsiteY30" fmla="*/ 1140020 h 1532429"/>
                <a:gd name="connsiteX31" fmla="*/ 984409 w 1589938"/>
                <a:gd name="connsiteY31" fmla="*/ 1156934 h 1532429"/>
                <a:gd name="connsiteX32" fmla="*/ 855861 w 1589938"/>
                <a:gd name="connsiteY32" fmla="*/ 1227974 h 1532429"/>
                <a:gd name="connsiteX33" fmla="*/ 591998 w 1589938"/>
                <a:gd name="connsiteY33" fmla="*/ 1356522 h 1532429"/>
                <a:gd name="connsiteX34" fmla="*/ 849095 w 1589938"/>
                <a:gd name="connsiteY34" fmla="*/ 1214443 h 1532429"/>
                <a:gd name="connsiteX35" fmla="*/ 977643 w 1589938"/>
                <a:gd name="connsiteY35" fmla="*/ 1146786 h 1532429"/>
                <a:gd name="connsiteX36" fmla="*/ 1011472 w 1589938"/>
                <a:gd name="connsiteY36" fmla="*/ 1129871 h 1532429"/>
                <a:gd name="connsiteX37" fmla="*/ 1028386 w 1589938"/>
                <a:gd name="connsiteY37" fmla="*/ 1119723 h 1532429"/>
                <a:gd name="connsiteX38" fmla="*/ 1045300 w 1589938"/>
                <a:gd name="connsiteY38" fmla="*/ 1109574 h 1532429"/>
                <a:gd name="connsiteX39" fmla="*/ 1075746 w 1589938"/>
                <a:gd name="connsiteY39" fmla="*/ 1092660 h 1532429"/>
                <a:gd name="connsiteX40" fmla="*/ 1106191 w 1589938"/>
                <a:gd name="connsiteY40" fmla="*/ 1075746 h 1532429"/>
                <a:gd name="connsiteX41" fmla="*/ 1123106 w 1589938"/>
                <a:gd name="connsiteY41" fmla="*/ 1065597 h 1532429"/>
                <a:gd name="connsiteX42" fmla="*/ 1140020 w 1589938"/>
                <a:gd name="connsiteY42" fmla="*/ 1055449 h 1532429"/>
                <a:gd name="connsiteX43" fmla="*/ 1170466 w 1589938"/>
                <a:gd name="connsiteY43" fmla="*/ 1035151 h 1532429"/>
                <a:gd name="connsiteX44" fmla="*/ 1200911 w 1589938"/>
                <a:gd name="connsiteY44" fmla="*/ 1014854 h 1532429"/>
                <a:gd name="connsiteX45" fmla="*/ 1217825 w 1589938"/>
                <a:gd name="connsiteY45" fmla="*/ 1004706 h 1532429"/>
                <a:gd name="connsiteX46" fmla="*/ 1234740 w 1589938"/>
                <a:gd name="connsiteY46" fmla="*/ 994557 h 1532429"/>
                <a:gd name="connsiteX47" fmla="*/ 1265185 w 1589938"/>
                <a:gd name="connsiteY47" fmla="*/ 974260 h 1532429"/>
                <a:gd name="connsiteX48" fmla="*/ 1295631 w 1589938"/>
                <a:gd name="connsiteY48" fmla="*/ 953963 h 1532429"/>
                <a:gd name="connsiteX49" fmla="*/ 1309162 w 1589938"/>
                <a:gd name="connsiteY49" fmla="*/ 943815 h 1532429"/>
                <a:gd name="connsiteX50" fmla="*/ 1322694 w 1589938"/>
                <a:gd name="connsiteY50" fmla="*/ 933666 h 1532429"/>
                <a:gd name="connsiteX51" fmla="*/ 1353139 w 1589938"/>
                <a:gd name="connsiteY51" fmla="*/ 909986 h 1532429"/>
                <a:gd name="connsiteX52" fmla="*/ 1322694 w 1589938"/>
                <a:gd name="connsiteY52" fmla="*/ 933666 h 1532429"/>
                <a:gd name="connsiteX53" fmla="*/ 781438 w 1589938"/>
                <a:gd name="connsiteY53" fmla="*/ 578467 h 1532429"/>
                <a:gd name="connsiteX54" fmla="*/ 781438 w 1589938"/>
                <a:gd name="connsiteY54" fmla="*/ 578467 h 1532429"/>
                <a:gd name="connsiteX55" fmla="*/ 781438 w 1589938"/>
                <a:gd name="connsiteY55" fmla="*/ 578467 h 1532429"/>
                <a:gd name="connsiteX56" fmla="*/ 788204 w 1589938"/>
                <a:gd name="connsiteY56" fmla="*/ 575084 h 1532429"/>
                <a:gd name="connsiteX57" fmla="*/ 794969 w 1589938"/>
                <a:gd name="connsiteY57" fmla="*/ 571701 h 1532429"/>
                <a:gd name="connsiteX58" fmla="*/ 808501 w 1589938"/>
                <a:gd name="connsiteY58" fmla="*/ 564936 h 1532429"/>
                <a:gd name="connsiteX59" fmla="*/ 838946 w 1589938"/>
                <a:gd name="connsiteY59" fmla="*/ 554787 h 1532429"/>
                <a:gd name="connsiteX60" fmla="*/ 838946 w 1589938"/>
                <a:gd name="connsiteY60" fmla="*/ 554787 h 1532429"/>
                <a:gd name="connsiteX61" fmla="*/ 953963 w 1589938"/>
                <a:gd name="connsiteY61" fmla="*/ 507427 h 1532429"/>
                <a:gd name="connsiteX62" fmla="*/ 1288865 w 1589938"/>
                <a:gd name="connsiteY62" fmla="*/ 348433 h 1532429"/>
                <a:gd name="connsiteX63" fmla="*/ 953963 w 1589938"/>
                <a:gd name="connsiteY63" fmla="*/ 510810 h 1532429"/>
                <a:gd name="connsiteX64" fmla="*/ 838946 w 1589938"/>
                <a:gd name="connsiteY64" fmla="*/ 554787 h 1532429"/>
                <a:gd name="connsiteX65" fmla="*/ 838946 w 1589938"/>
                <a:gd name="connsiteY65" fmla="*/ 554787 h 1532429"/>
                <a:gd name="connsiteX66" fmla="*/ 838946 w 1589938"/>
                <a:gd name="connsiteY66" fmla="*/ 554787 h 1532429"/>
                <a:gd name="connsiteX67" fmla="*/ 808501 w 1589938"/>
                <a:gd name="connsiteY67" fmla="*/ 564936 h 1532429"/>
                <a:gd name="connsiteX68" fmla="*/ 794969 w 1589938"/>
                <a:gd name="connsiteY68" fmla="*/ 571701 h 1532429"/>
                <a:gd name="connsiteX69" fmla="*/ 788204 w 1589938"/>
                <a:gd name="connsiteY69" fmla="*/ 578467 h 1532429"/>
                <a:gd name="connsiteX70" fmla="*/ 781438 w 1589938"/>
                <a:gd name="connsiteY70" fmla="*/ 578467 h 1532429"/>
                <a:gd name="connsiteX71" fmla="*/ 781438 w 1589938"/>
                <a:gd name="connsiteY71" fmla="*/ 578467 h 1532429"/>
                <a:gd name="connsiteX72" fmla="*/ 781438 w 1589938"/>
                <a:gd name="connsiteY72" fmla="*/ 578467 h 1532429"/>
                <a:gd name="connsiteX73" fmla="*/ 781438 w 1589938"/>
                <a:gd name="connsiteY73" fmla="*/ 578467 h 1532429"/>
                <a:gd name="connsiteX74" fmla="*/ 781438 w 1589938"/>
                <a:gd name="connsiteY74" fmla="*/ 578467 h 1532429"/>
                <a:gd name="connsiteX75" fmla="*/ 781438 w 1589938"/>
                <a:gd name="connsiteY75" fmla="*/ 578467 h 1532429"/>
                <a:gd name="connsiteX76" fmla="*/ 781438 w 1589938"/>
                <a:gd name="connsiteY76" fmla="*/ 578467 h 1532429"/>
                <a:gd name="connsiteX77" fmla="*/ 781438 w 1589938"/>
                <a:gd name="connsiteY77" fmla="*/ 578467 h 1532429"/>
                <a:gd name="connsiteX78" fmla="*/ 781438 w 1589938"/>
                <a:gd name="connsiteY78" fmla="*/ 578467 h 1532429"/>
                <a:gd name="connsiteX79" fmla="*/ 781438 w 1589938"/>
                <a:gd name="connsiteY79" fmla="*/ 591998 h 1532429"/>
                <a:gd name="connsiteX80" fmla="*/ 774672 w 1589938"/>
                <a:gd name="connsiteY80" fmla="*/ 595381 h 1532429"/>
                <a:gd name="connsiteX81" fmla="*/ 774672 w 1589938"/>
                <a:gd name="connsiteY81" fmla="*/ 595381 h 1532429"/>
                <a:gd name="connsiteX82" fmla="*/ 791586 w 1589938"/>
                <a:gd name="connsiteY82" fmla="*/ 591998 h 1532429"/>
                <a:gd name="connsiteX83" fmla="*/ 805118 w 1589938"/>
                <a:gd name="connsiteY83" fmla="*/ 588616 h 1532429"/>
                <a:gd name="connsiteX84" fmla="*/ 818649 w 1589938"/>
                <a:gd name="connsiteY84" fmla="*/ 585233 h 1532429"/>
                <a:gd name="connsiteX85" fmla="*/ 842329 w 1589938"/>
                <a:gd name="connsiteY85" fmla="*/ 578467 h 1532429"/>
                <a:gd name="connsiteX86" fmla="*/ 866009 w 1589938"/>
                <a:gd name="connsiteY86" fmla="*/ 571701 h 1532429"/>
                <a:gd name="connsiteX87" fmla="*/ 876158 w 1589938"/>
                <a:gd name="connsiteY87" fmla="*/ 568318 h 1532429"/>
                <a:gd name="connsiteX88" fmla="*/ 886306 w 1589938"/>
                <a:gd name="connsiteY88" fmla="*/ 564936 h 1532429"/>
                <a:gd name="connsiteX89" fmla="*/ 909986 w 1589938"/>
                <a:gd name="connsiteY89" fmla="*/ 554787 h 1532429"/>
                <a:gd name="connsiteX90" fmla="*/ 933666 w 1589938"/>
                <a:gd name="connsiteY90" fmla="*/ 544639 h 1532429"/>
                <a:gd name="connsiteX91" fmla="*/ 957346 w 1589938"/>
                <a:gd name="connsiteY91" fmla="*/ 534490 h 1532429"/>
                <a:gd name="connsiteX92" fmla="*/ 1150168 w 1589938"/>
                <a:gd name="connsiteY92" fmla="*/ 436387 h 1532429"/>
                <a:gd name="connsiteX93" fmla="*/ 1336225 w 1589938"/>
                <a:gd name="connsiteY93" fmla="*/ 324753 h 1532429"/>
                <a:gd name="connsiteX94" fmla="*/ 1150168 w 1589938"/>
                <a:gd name="connsiteY94" fmla="*/ 436387 h 1532429"/>
                <a:gd name="connsiteX95" fmla="*/ 953963 w 1589938"/>
                <a:gd name="connsiteY95" fmla="*/ 541256 h 1532429"/>
                <a:gd name="connsiteX96" fmla="*/ 930283 w 1589938"/>
                <a:gd name="connsiteY96" fmla="*/ 551404 h 1532429"/>
                <a:gd name="connsiteX97" fmla="*/ 906603 w 1589938"/>
                <a:gd name="connsiteY97" fmla="*/ 561553 h 1532429"/>
                <a:gd name="connsiteX98" fmla="*/ 886306 w 1589938"/>
                <a:gd name="connsiteY98" fmla="*/ 568318 h 1532429"/>
                <a:gd name="connsiteX99" fmla="*/ 876158 w 1589938"/>
                <a:gd name="connsiteY99" fmla="*/ 571701 h 1532429"/>
                <a:gd name="connsiteX100" fmla="*/ 862626 w 1589938"/>
                <a:gd name="connsiteY100" fmla="*/ 575084 h 1532429"/>
                <a:gd name="connsiteX101" fmla="*/ 838946 w 1589938"/>
                <a:gd name="connsiteY101" fmla="*/ 581850 h 1532429"/>
                <a:gd name="connsiteX102" fmla="*/ 815266 w 1589938"/>
                <a:gd name="connsiteY102" fmla="*/ 588616 h 1532429"/>
                <a:gd name="connsiteX103" fmla="*/ 801735 w 1589938"/>
                <a:gd name="connsiteY103" fmla="*/ 591998 h 1532429"/>
                <a:gd name="connsiteX104" fmla="*/ 788204 w 1589938"/>
                <a:gd name="connsiteY104" fmla="*/ 595381 h 1532429"/>
                <a:gd name="connsiteX105" fmla="*/ 771289 w 1589938"/>
                <a:gd name="connsiteY105" fmla="*/ 598764 h 1532429"/>
                <a:gd name="connsiteX106" fmla="*/ 764524 w 1589938"/>
                <a:gd name="connsiteY106" fmla="*/ 598764 h 1532429"/>
                <a:gd name="connsiteX107" fmla="*/ 764524 w 1589938"/>
                <a:gd name="connsiteY107" fmla="*/ 598764 h 1532429"/>
                <a:gd name="connsiteX108" fmla="*/ 764524 w 1589938"/>
                <a:gd name="connsiteY108" fmla="*/ 598764 h 1532429"/>
                <a:gd name="connsiteX109" fmla="*/ 771289 w 1589938"/>
                <a:gd name="connsiteY109" fmla="*/ 598764 h 1532429"/>
                <a:gd name="connsiteX110" fmla="*/ 774672 w 1589938"/>
                <a:gd name="connsiteY110" fmla="*/ 598764 h 1532429"/>
                <a:gd name="connsiteX111" fmla="*/ 781438 w 1589938"/>
                <a:gd name="connsiteY111" fmla="*/ 591998 h 1532429"/>
                <a:gd name="connsiteX112" fmla="*/ 1312545 w 1589938"/>
                <a:gd name="connsiteY112" fmla="*/ 659655 h 1532429"/>
                <a:gd name="connsiteX113" fmla="*/ 1278717 w 1589938"/>
                <a:gd name="connsiteY113" fmla="*/ 669804 h 1532429"/>
                <a:gd name="connsiteX114" fmla="*/ 1312545 w 1589938"/>
                <a:gd name="connsiteY114" fmla="*/ 659655 h 1532429"/>
                <a:gd name="connsiteX115" fmla="*/ 1373436 w 1589938"/>
                <a:gd name="connsiteY115" fmla="*/ 625827 h 1532429"/>
                <a:gd name="connsiteX116" fmla="*/ 1312545 w 1589938"/>
                <a:gd name="connsiteY116" fmla="*/ 659655 h 1532429"/>
                <a:gd name="connsiteX117" fmla="*/ 1386968 w 1589938"/>
                <a:gd name="connsiteY117" fmla="*/ 632593 h 1532429"/>
                <a:gd name="connsiteX118" fmla="*/ 1329459 w 1589938"/>
                <a:gd name="connsiteY118" fmla="*/ 666421 h 1532429"/>
                <a:gd name="connsiteX119" fmla="*/ 1295631 w 1589938"/>
                <a:gd name="connsiteY119" fmla="*/ 676570 h 1532429"/>
                <a:gd name="connsiteX120" fmla="*/ 1329459 w 1589938"/>
                <a:gd name="connsiteY120" fmla="*/ 666421 h 1532429"/>
                <a:gd name="connsiteX121" fmla="*/ 1386968 w 1589938"/>
                <a:gd name="connsiteY121" fmla="*/ 632593 h 1532429"/>
                <a:gd name="connsiteX122" fmla="*/ 784821 w 1589938"/>
                <a:gd name="connsiteY122" fmla="*/ 764524 h 1532429"/>
                <a:gd name="connsiteX123" fmla="*/ 791586 w 1589938"/>
                <a:gd name="connsiteY123" fmla="*/ 767906 h 1532429"/>
                <a:gd name="connsiteX124" fmla="*/ 784821 w 1589938"/>
                <a:gd name="connsiteY124" fmla="*/ 764524 h 1532429"/>
                <a:gd name="connsiteX125" fmla="*/ 778055 w 1589938"/>
                <a:gd name="connsiteY125" fmla="*/ 761141 h 1532429"/>
                <a:gd name="connsiteX126" fmla="*/ 774672 w 1589938"/>
                <a:gd name="connsiteY126" fmla="*/ 757758 h 1532429"/>
                <a:gd name="connsiteX127" fmla="*/ 778055 w 1589938"/>
                <a:gd name="connsiteY127" fmla="*/ 757758 h 1532429"/>
                <a:gd name="connsiteX128" fmla="*/ 808501 w 1589938"/>
                <a:gd name="connsiteY128" fmla="*/ 767906 h 1532429"/>
                <a:gd name="connsiteX129" fmla="*/ 838946 w 1589938"/>
                <a:gd name="connsiteY129" fmla="*/ 771289 h 1532429"/>
                <a:gd name="connsiteX130" fmla="*/ 899838 w 1589938"/>
                <a:gd name="connsiteY130" fmla="*/ 764524 h 1532429"/>
                <a:gd name="connsiteX131" fmla="*/ 967495 w 1589938"/>
                <a:gd name="connsiteY131" fmla="*/ 747609 h 1532429"/>
                <a:gd name="connsiteX132" fmla="*/ 1035152 w 1589938"/>
                <a:gd name="connsiteY132" fmla="*/ 723930 h 1532429"/>
                <a:gd name="connsiteX133" fmla="*/ 1160317 w 1589938"/>
                <a:gd name="connsiteY133" fmla="*/ 659655 h 1532429"/>
                <a:gd name="connsiteX134" fmla="*/ 1035152 w 1589938"/>
                <a:gd name="connsiteY134" fmla="*/ 727312 h 1532429"/>
                <a:gd name="connsiteX135" fmla="*/ 970877 w 1589938"/>
                <a:gd name="connsiteY135" fmla="*/ 754375 h 1532429"/>
                <a:gd name="connsiteX136" fmla="*/ 903220 w 1589938"/>
                <a:gd name="connsiteY136" fmla="*/ 774672 h 1532429"/>
                <a:gd name="connsiteX137" fmla="*/ 838946 w 1589938"/>
                <a:gd name="connsiteY137" fmla="*/ 778055 h 1532429"/>
                <a:gd name="connsiteX138" fmla="*/ 808501 w 1589938"/>
                <a:gd name="connsiteY138" fmla="*/ 774672 h 1532429"/>
                <a:gd name="connsiteX139" fmla="*/ 781438 w 1589938"/>
                <a:gd name="connsiteY139" fmla="*/ 764524 h 1532429"/>
                <a:gd name="connsiteX140" fmla="*/ 784821 w 1589938"/>
                <a:gd name="connsiteY140" fmla="*/ 764524 h 1532429"/>
                <a:gd name="connsiteX141" fmla="*/ 1014854 w 1589938"/>
                <a:gd name="connsiteY141" fmla="*/ 683335 h 1532429"/>
                <a:gd name="connsiteX142" fmla="*/ 926900 w 1589938"/>
                <a:gd name="connsiteY142" fmla="*/ 717164 h 1532429"/>
                <a:gd name="connsiteX143" fmla="*/ 872775 w 1589938"/>
                <a:gd name="connsiteY143" fmla="*/ 720547 h 1532429"/>
                <a:gd name="connsiteX144" fmla="*/ 859243 w 1589938"/>
                <a:gd name="connsiteY144" fmla="*/ 720547 h 1532429"/>
                <a:gd name="connsiteX145" fmla="*/ 872775 w 1589938"/>
                <a:gd name="connsiteY145" fmla="*/ 717164 h 1532429"/>
                <a:gd name="connsiteX146" fmla="*/ 893072 w 1589938"/>
                <a:gd name="connsiteY146" fmla="*/ 713781 h 1532429"/>
                <a:gd name="connsiteX147" fmla="*/ 899838 w 1589938"/>
                <a:gd name="connsiteY147" fmla="*/ 713781 h 1532429"/>
                <a:gd name="connsiteX148" fmla="*/ 926900 w 1589938"/>
                <a:gd name="connsiteY148" fmla="*/ 707015 h 1532429"/>
                <a:gd name="connsiteX149" fmla="*/ 1014854 w 1589938"/>
                <a:gd name="connsiteY149" fmla="*/ 679952 h 1532429"/>
                <a:gd name="connsiteX150" fmla="*/ 1099426 w 1589938"/>
                <a:gd name="connsiteY150" fmla="*/ 639358 h 1532429"/>
                <a:gd name="connsiteX151" fmla="*/ 1014854 w 1589938"/>
                <a:gd name="connsiteY151" fmla="*/ 683335 h 1532429"/>
                <a:gd name="connsiteX152" fmla="*/ 1068980 w 1589938"/>
                <a:gd name="connsiteY152" fmla="*/ 673187 h 1532429"/>
                <a:gd name="connsiteX153" fmla="*/ 970877 w 1589938"/>
                <a:gd name="connsiteY153" fmla="*/ 717164 h 1532429"/>
                <a:gd name="connsiteX154" fmla="*/ 916752 w 1589938"/>
                <a:gd name="connsiteY154" fmla="*/ 727312 h 1532429"/>
                <a:gd name="connsiteX155" fmla="*/ 967495 w 1589938"/>
                <a:gd name="connsiteY155" fmla="*/ 707015 h 1532429"/>
                <a:gd name="connsiteX156" fmla="*/ 1068980 w 1589938"/>
                <a:gd name="connsiteY156" fmla="*/ 673187 h 1532429"/>
                <a:gd name="connsiteX157" fmla="*/ 1119723 w 1589938"/>
                <a:gd name="connsiteY157" fmla="*/ 598764 h 1532429"/>
                <a:gd name="connsiteX158" fmla="*/ 1031769 w 1589938"/>
                <a:gd name="connsiteY158" fmla="*/ 646124 h 1532429"/>
                <a:gd name="connsiteX159" fmla="*/ 940432 w 1589938"/>
                <a:gd name="connsiteY159" fmla="*/ 686718 h 1532429"/>
                <a:gd name="connsiteX160" fmla="*/ 896455 w 1589938"/>
                <a:gd name="connsiteY160" fmla="*/ 696867 h 1532429"/>
                <a:gd name="connsiteX161" fmla="*/ 849095 w 1589938"/>
                <a:gd name="connsiteY161" fmla="*/ 703632 h 1532429"/>
                <a:gd name="connsiteX162" fmla="*/ 757758 w 1589938"/>
                <a:gd name="connsiteY162" fmla="*/ 696867 h 1532429"/>
                <a:gd name="connsiteX163" fmla="*/ 757758 w 1589938"/>
                <a:gd name="connsiteY163" fmla="*/ 696867 h 1532429"/>
                <a:gd name="connsiteX164" fmla="*/ 757758 w 1589938"/>
                <a:gd name="connsiteY164" fmla="*/ 696867 h 1532429"/>
                <a:gd name="connsiteX165" fmla="*/ 757758 w 1589938"/>
                <a:gd name="connsiteY165" fmla="*/ 696867 h 1532429"/>
                <a:gd name="connsiteX166" fmla="*/ 761141 w 1589938"/>
                <a:gd name="connsiteY166" fmla="*/ 700249 h 1532429"/>
                <a:gd name="connsiteX167" fmla="*/ 767907 w 1589938"/>
                <a:gd name="connsiteY167" fmla="*/ 703632 h 1532429"/>
                <a:gd name="connsiteX168" fmla="*/ 761141 w 1589938"/>
                <a:gd name="connsiteY168" fmla="*/ 700249 h 1532429"/>
                <a:gd name="connsiteX169" fmla="*/ 757758 w 1589938"/>
                <a:gd name="connsiteY169" fmla="*/ 696867 h 1532429"/>
                <a:gd name="connsiteX170" fmla="*/ 757758 w 1589938"/>
                <a:gd name="connsiteY170" fmla="*/ 696867 h 1532429"/>
                <a:gd name="connsiteX171" fmla="*/ 757758 w 1589938"/>
                <a:gd name="connsiteY171" fmla="*/ 696867 h 1532429"/>
                <a:gd name="connsiteX172" fmla="*/ 757758 w 1589938"/>
                <a:gd name="connsiteY172" fmla="*/ 696867 h 1532429"/>
                <a:gd name="connsiteX173" fmla="*/ 761141 w 1589938"/>
                <a:gd name="connsiteY173" fmla="*/ 696867 h 1532429"/>
                <a:gd name="connsiteX174" fmla="*/ 761141 w 1589938"/>
                <a:gd name="connsiteY174" fmla="*/ 696867 h 1532429"/>
                <a:gd name="connsiteX175" fmla="*/ 761141 w 1589938"/>
                <a:gd name="connsiteY175" fmla="*/ 696867 h 1532429"/>
                <a:gd name="connsiteX176" fmla="*/ 852478 w 1589938"/>
                <a:gd name="connsiteY176" fmla="*/ 696867 h 1532429"/>
                <a:gd name="connsiteX177" fmla="*/ 896455 w 1589938"/>
                <a:gd name="connsiteY177" fmla="*/ 686718 h 1532429"/>
                <a:gd name="connsiteX178" fmla="*/ 940432 w 1589938"/>
                <a:gd name="connsiteY178" fmla="*/ 673187 h 1532429"/>
                <a:gd name="connsiteX179" fmla="*/ 1031769 w 1589938"/>
                <a:gd name="connsiteY179" fmla="*/ 639358 h 1532429"/>
                <a:gd name="connsiteX180" fmla="*/ 1119723 w 1589938"/>
                <a:gd name="connsiteY180" fmla="*/ 595381 h 1532429"/>
                <a:gd name="connsiteX181" fmla="*/ 1288865 w 1589938"/>
                <a:gd name="connsiteY181" fmla="*/ 493896 h 1532429"/>
                <a:gd name="connsiteX182" fmla="*/ 1119723 w 1589938"/>
                <a:gd name="connsiteY182" fmla="*/ 598764 h 1532429"/>
                <a:gd name="connsiteX183" fmla="*/ 1339608 w 1589938"/>
                <a:gd name="connsiteY183" fmla="*/ 416090 h 1532429"/>
                <a:gd name="connsiteX184" fmla="*/ 1363288 w 1589938"/>
                <a:gd name="connsiteY184" fmla="*/ 405942 h 1532429"/>
                <a:gd name="connsiteX185" fmla="*/ 1386968 w 1589938"/>
                <a:gd name="connsiteY185" fmla="*/ 392410 h 1532429"/>
                <a:gd name="connsiteX186" fmla="*/ 1430945 w 1589938"/>
                <a:gd name="connsiteY186" fmla="*/ 358582 h 1532429"/>
                <a:gd name="connsiteX187" fmla="*/ 1454625 w 1589938"/>
                <a:gd name="connsiteY187" fmla="*/ 341668 h 1532429"/>
                <a:gd name="connsiteX188" fmla="*/ 1468156 w 1589938"/>
                <a:gd name="connsiteY188" fmla="*/ 334902 h 1532429"/>
                <a:gd name="connsiteX189" fmla="*/ 1481687 w 1589938"/>
                <a:gd name="connsiteY189" fmla="*/ 331519 h 1532429"/>
                <a:gd name="connsiteX190" fmla="*/ 1468156 w 1589938"/>
                <a:gd name="connsiteY190" fmla="*/ 338285 h 1532429"/>
                <a:gd name="connsiteX191" fmla="*/ 1458008 w 1589938"/>
                <a:gd name="connsiteY191" fmla="*/ 345050 h 1532429"/>
                <a:gd name="connsiteX192" fmla="*/ 1437710 w 1589938"/>
                <a:gd name="connsiteY192" fmla="*/ 361965 h 1532429"/>
                <a:gd name="connsiteX193" fmla="*/ 1393733 w 1589938"/>
                <a:gd name="connsiteY193" fmla="*/ 395793 h 1532429"/>
                <a:gd name="connsiteX194" fmla="*/ 1370053 w 1589938"/>
                <a:gd name="connsiteY194" fmla="*/ 412707 h 1532429"/>
                <a:gd name="connsiteX195" fmla="*/ 1346374 w 1589938"/>
                <a:gd name="connsiteY195" fmla="*/ 426239 h 1532429"/>
                <a:gd name="connsiteX196" fmla="*/ 1322694 w 1589938"/>
                <a:gd name="connsiteY196" fmla="*/ 439770 h 1532429"/>
                <a:gd name="connsiteX197" fmla="*/ 1309162 w 1589938"/>
                <a:gd name="connsiteY197" fmla="*/ 446536 h 1532429"/>
                <a:gd name="connsiteX198" fmla="*/ 1295631 w 1589938"/>
                <a:gd name="connsiteY198" fmla="*/ 453302 h 1532429"/>
                <a:gd name="connsiteX199" fmla="*/ 1085894 w 1589938"/>
                <a:gd name="connsiteY199" fmla="*/ 527724 h 1532429"/>
                <a:gd name="connsiteX200" fmla="*/ 879540 w 1589938"/>
                <a:gd name="connsiteY200" fmla="*/ 608913 h 1532429"/>
                <a:gd name="connsiteX201" fmla="*/ 1082511 w 1589938"/>
                <a:gd name="connsiteY201" fmla="*/ 520959 h 1532429"/>
                <a:gd name="connsiteX202" fmla="*/ 1288865 w 1589938"/>
                <a:gd name="connsiteY202" fmla="*/ 439770 h 1532429"/>
                <a:gd name="connsiteX203" fmla="*/ 1302397 w 1589938"/>
                <a:gd name="connsiteY203" fmla="*/ 436387 h 1532429"/>
                <a:gd name="connsiteX204" fmla="*/ 1315928 w 1589938"/>
                <a:gd name="connsiteY204" fmla="*/ 429622 h 1532429"/>
                <a:gd name="connsiteX205" fmla="*/ 1339608 w 1589938"/>
                <a:gd name="connsiteY205" fmla="*/ 416090 h 1532429"/>
                <a:gd name="connsiteX206" fmla="*/ 764524 w 1589938"/>
                <a:gd name="connsiteY206" fmla="*/ 656272 h 1532429"/>
                <a:gd name="connsiteX207" fmla="*/ 784821 w 1589938"/>
                <a:gd name="connsiteY207" fmla="*/ 652890 h 1532429"/>
                <a:gd name="connsiteX208" fmla="*/ 794969 w 1589938"/>
                <a:gd name="connsiteY208" fmla="*/ 649507 h 1532429"/>
                <a:gd name="connsiteX209" fmla="*/ 805118 w 1589938"/>
                <a:gd name="connsiteY209" fmla="*/ 646124 h 1532429"/>
                <a:gd name="connsiteX210" fmla="*/ 822032 w 1589938"/>
                <a:gd name="connsiteY210" fmla="*/ 639358 h 1532429"/>
                <a:gd name="connsiteX211" fmla="*/ 893072 w 1589938"/>
                <a:gd name="connsiteY211" fmla="*/ 612295 h 1532429"/>
                <a:gd name="connsiteX212" fmla="*/ 1183997 w 1589938"/>
                <a:gd name="connsiteY212" fmla="*/ 520959 h 1532429"/>
                <a:gd name="connsiteX213" fmla="*/ 893072 w 1589938"/>
                <a:gd name="connsiteY213" fmla="*/ 615678 h 1532429"/>
                <a:gd name="connsiteX214" fmla="*/ 822032 w 1589938"/>
                <a:gd name="connsiteY214" fmla="*/ 639358 h 1532429"/>
                <a:gd name="connsiteX215" fmla="*/ 805118 w 1589938"/>
                <a:gd name="connsiteY215" fmla="*/ 646124 h 1532429"/>
                <a:gd name="connsiteX216" fmla="*/ 794969 w 1589938"/>
                <a:gd name="connsiteY216" fmla="*/ 649507 h 1532429"/>
                <a:gd name="connsiteX217" fmla="*/ 784821 w 1589938"/>
                <a:gd name="connsiteY217" fmla="*/ 652890 h 1532429"/>
                <a:gd name="connsiteX218" fmla="*/ 764524 w 1589938"/>
                <a:gd name="connsiteY218" fmla="*/ 656272 h 1532429"/>
                <a:gd name="connsiteX219" fmla="*/ 761141 w 1589938"/>
                <a:gd name="connsiteY219" fmla="*/ 656272 h 1532429"/>
                <a:gd name="connsiteX220" fmla="*/ 757758 w 1589938"/>
                <a:gd name="connsiteY220" fmla="*/ 656272 h 1532429"/>
                <a:gd name="connsiteX221" fmla="*/ 757758 w 1589938"/>
                <a:gd name="connsiteY221" fmla="*/ 656272 h 1532429"/>
                <a:gd name="connsiteX222" fmla="*/ 757758 w 1589938"/>
                <a:gd name="connsiteY222" fmla="*/ 656272 h 1532429"/>
                <a:gd name="connsiteX223" fmla="*/ 761141 w 1589938"/>
                <a:gd name="connsiteY223" fmla="*/ 656272 h 1532429"/>
                <a:gd name="connsiteX224" fmla="*/ 764524 w 1589938"/>
                <a:gd name="connsiteY224" fmla="*/ 656272 h 1532429"/>
                <a:gd name="connsiteX225" fmla="*/ 761141 w 1589938"/>
                <a:gd name="connsiteY225" fmla="*/ 656272 h 1532429"/>
                <a:gd name="connsiteX226" fmla="*/ 757758 w 1589938"/>
                <a:gd name="connsiteY226" fmla="*/ 656272 h 1532429"/>
                <a:gd name="connsiteX227" fmla="*/ 757758 w 1589938"/>
                <a:gd name="connsiteY227" fmla="*/ 656272 h 1532429"/>
                <a:gd name="connsiteX228" fmla="*/ 757758 w 1589938"/>
                <a:gd name="connsiteY228" fmla="*/ 656272 h 1532429"/>
                <a:gd name="connsiteX229" fmla="*/ 761141 w 1589938"/>
                <a:gd name="connsiteY229" fmla="*/ 652890 h 1532429"/>
                <a:gd name="connsiteX230" fmla="*/ 764524 w 1589938"/>
                <a:gd name="connsiteY230" fmla="*/ 656272 h 1532429"/>
                <a:gd name="connsiteX231" fmla="*/ 761141 w 1589938"/>
                <a:gd name="connsiteY231" fmla="*/ 669804 h 1532429"/>
                <a:gd name="connsiteX232" fmla="*/ 774672 w 1589938"/>
                <a:gd name="connsiteY232" fmla="*/ 669804 h 1532429"/>
                <a:gd name="connsiteX233" fmla="*/ 798352 w 1589938"/>
                <a:gd name="connsiteY233" fmla="*/ 666421 h 1532429"/>
                <a:gd name="connsiteX234" fmla="*/ 876158 w 1589938"/>
                <a:gd name="connsiteY234" fmla="*/ 642741 h 1532429"/>
                <a:gd name="connsiteX235" fmla="*/ 1116340 w 1589938"/>
                <a:gd name="connsiteY235" fmla="*/ 548021 h 1532429"/>
                <a:gd name="connsiteX236" fmla="*/ 876158 w 1589938"/>
                <a:gd name="connsiteY236" fmla="*/ 646124 h 1532429"/>
                <a:gd name="connsiteX237" fmla="*/ 798352 w 1589938"/>
                <a:gd name="connsiteY237" fmla="*/ 669804 h 1532429"/>
                <a:gd name="connsiteX238" fmla="*/ 798352 w 1589938"/>
                <a:gd name="connsiteY238" fmla="*/ 669804 h 1532429"/>
                <a:gd name="connsiteX239" fmla="*/ 798352 w 1589938"/>
                <a:gd name="connsiteY239" fmla="*/ 669804 h 1532429"/>
                <a:gd name="connsiteX240" fmla="*/ 774672 w 1589938"/>
                <a:gd name="connsiteY240" fmla="*/ 669804 h 1532429"/>
                <a:gd name="connsiteX241" fmla="*/ 761141 w 1589938"/>
                <a:gd name="connsiteY241" fmla="*/ 669804 h 1532429"/>
                <a:gd name="connsiteX242" fmla="*/ 754375 w 1589938"/>
                <a:gd name="connsiteY242" fmla="*/ 669804 h 1532429"/>
                <a:gd name="connsiteX243" fmla="*/ 754375 w 1589938"/>
                <a:gd name="connsiteY243" fmla="*/ 669804 h 1532429"/>
                <a:gd name="connsiteX244" fmla="*/ 754375 w 1589938"/>
                <a:gd name="connsiteY244" fmla="*/ 669804 h 1532429"/>
                <a:gd name="connsiteX245" fmla="*/ 754375 w 1589938"/>
                <a:gd name="connsiteY245" fmla="*/ 669804 h 1532429"/>
                <a:gd name="connsiteX246" fmla="*/ 757758 w 1589938"/>
                <a:gd name="connsiteY246" fmla="*/ 669804 h 1532429"/>
                <a:gd name="connsiteX247" fmla="*/ 754375 w 1589938"/>
                <a:gd name="connsiteY247" fmla="*/ 669804 h 1532429"/>
                <a:gd name="connsiteX248" fmla="*/ 754375 w 1589938"/>
                <a:gd name="connsiteY248" fmla="*/ 669804 h 1532429"/>
                <a:gd name="connsiteX249" fmla="*/ 754375 w 1589938"/>
                <a:gd name="connsiteY249" fmla="*/ 669804 h 1532429"/>
                <a:gd name="connsiteX250" fmla="*/ 754375 w 1589938"/>
                <a:gd name="connsiteY250" fmla="*/ 669804 h 1532429"/>
                <a:gd name="connsiteX251" fmla="*/ 761141 w 1589938"/>
                <a:gd name="connsiteY251" fmla="*/ 669804 h 1532429"/>
                <a:gd name="connsiteX252" fmla="*/ 757758 w 1589938"/>
                <a:gd name="connsiteY252" fmla="*/ 906603 h 1532429"/>
                <a:gd name="connsiteX253" fmla="*/ 757758 w 1589938"/>
                <a:gd name="connsiteY253" fmla="*/ 906603 h 1532429"/>
                <a:gd name="connsiteX254" fmla="*/ 862626 w 1589938"/>
                <a:gd name="connsiteY254" fmla="*/ 899838 h 1532429"/>
                <a:gd name="connsiteX255" fmla="*/ 943815 w 1589938"/>
                <a:gd name="connsiteY255" fmla="*/ 886306 h 1532429"/>
                <a:gd name="connsiteX256" fmla="*/ 1025003 w 1589938"/>
                <a:gd name="connsiteY256" fmla="*/ 866009 h 1532429"/>
                <a:gd name="connsiteX257" fmla="*/ 1102809 w 1589938"/>
                <a:gd name="connsiteY257" fmla="*/ 838946 h 1532429"/>
                <a:gd name="connsiteX258" fmla="*/ 1180614 w 1589938"/>
                <a:gd name="connsiteY258" fmla="*/ 805118 h 1532429"/>
                <a:gd name="connsiteX259" fmla="*/ 1106191 w 1589938"/>
                <a:gd name="connsiteY259" fmla="*/ 842329 h 1532429"/>
                <a:gd name="connsiteX260" fmla="*/ 1028386 w 1589938"/>
                <a:gd name="connsiteY260" fmla="*/ 872775 h 1532429"/>
                <a:gd name="connsiteX261" fmla="*/ 947197 w 1589938"/>
                <a:gd name="connsiteY261" fmla="*/ 896455 h 1532429"/>
                <a:gd name="connsiteX262" fmla="*/ 866009 w 1589938"/>
                <a:gd name="connsiteY262" fmla="*/ 913369 h 1532429"/>
                <a:gd name="connsiteX263" fmla="*/ 761141 w 1589938"/>
                <a:gd name="connsiteY263" fmla="*/ 909986 h 1532429"/>
                <a:gd name="connsiteX264" fmla="*/ 761141 w 1589938"/>
                <a:gd name="connsiteY264" fmla="*/ 909986 h 1532429"/>
                <a:gd name="connsiteX265" fmla="*/ 730695 w 1589938"/>
                <a:gd name="connsiteY265" fmla="*/ 906603 h 1532429"/>
                <a:gd name="connsiteX266" fmla="*/ 713781 w 1589938"/>
                <a:gd name="connsiteY266" fmla="*/ 906603 h 1532429"/>
                <a:gd name="connsiteX267" fmla="*/ 707015 w 1589938"/>
                <a:gd name="connsiteY267" fmla="*/ 906603 h 1532429"/>
                <a:gd name="connsiteX268" fmla="*/ 700250 w 1589938"/>
                <a:gd name="connsiteY268" fmla="*/ 909986 h 1532429"/>
                <a:gd name="connsiteX269" fmla="*/ 707015 w 1589938"/>
                <a:gd name="connsiteY269" fmla="*/ 906603 h 1532429"/>
                <a:gd name="connsiteX270" fmla="*/ 713781 w 1589938"/>
                <a:gd name="connsiteY270" fmla="*/ 906603 h 1532429"/>
                <a:gd name="connsiteX271" fmla="*/ 730695 w 1589938"/>
                <a:gd name="connsiteY271" fmla="*/ 906603 h 1532429"/>
                <a:gd name="connsiteX272" fmla="*/ 757758 w 1589938"/>
                <a:gd name="connsiteY272" fmla="*/ 906603 h 1532429"/>
                <a:gd name="connsiteX273" fmla="*/ 1251654 w 1589938"/>
                <a:gd name="connsiteY273" fmla="*/ 828798 h 1532429"/>
                <a:gd name="connsiteX274" fmla="*/ 1167083 w 1589938"/>
                <a:gd name="connsiteY274" fmla="*/ 879541 h 1532429"/>
                <a:gd name="connsiteX275" fmla="*/ 1079129 w 1589938"/>
                <a:gd name="connsiteY275" fmla="*/ 923517 h 1532429"/>
                <a:gd name="connsiteX276" fmla="*/ 987792 w 1589938"/>
                <a:gd name="connsiteY276" fmla="*/ 960729 h 1532429"/>
                <a:gd name="connsiteX277" fmla="*/ 940432 w 1589938"/>
                <a:gd name="connsiteY277" fmla="*/ 977643 h 1532429"/>
                <a:gd name="connsiteX278" fmla="*/ 893072 w 1589938"/>
                <a:gd name="connsiteY278" fmla="*/ 991174 h 1532429"/>
                <a:gd name="connsiteX279" fmla="*/ 784821 w 1589938"/>
                <a:gd name="connsiteY279" fmla="*/ 1004706 h 1532429"/>
                <a:gd name="connsiteX280" fmla="*/ 784821 w 1589938"/>
                <a:gd name="connsiteY280" fmla="*/ 1004706 h 1532429"/>
                <a:gd name="connsiteX281" fmla="*/ 784821 w 1589938"/>
                <a:gd name="connsiteY281" fmla="*/ 1004706 h 1532429"/>
                <a:gd name="connsiteX282" fmla="*/ 740844 w 1589938"/>
                <a:gd name="connsiteY282" fmla="*/ 1004706 h 1532429"/>
                <a:gd name="connsiteX283" fmla="*/ 720547 w 1589938"/>
                <a:gd name="connsiteY283" fmla="*/ 1004706 h 1532429"/>
                <a:gd name="connsiteX284" fmla="*/ 710398 w 1589938"/>
                <a:gd name="connsiteY284" fmla="*/ 1004706 h 1532429"/>
                <a:gd name="connsiteX285" fmla="*/ 703632 w 1589938"/>
                <a:gd name="connsiteY285" fmla="*/ 1004706 h 1532429"/>
                <a:gd name="connsiteX286" fmla="*/ 696867 w 1589938"/>
                <a:gd name="connsiteY286" fmla="*/ 1004706 h 1532429"/>
                <a:gd name="connsiteX287" fmla="*/ 703632 w 1589938"/>
                <a:gd name="connsiteY287" fmla="*/ 1004706 h 1532429"/>
                <a:gd name="connsiteX288" fmla="*/ 710398 w 1589938"/>
                <a:gd name="connsiteY288" fmla="*/ 1004706 h 1532429"/>
                <a:gd name="connsiteX289" fmla="*/ 720547 w 1589938"/>
                <a:gd name="connsiteY289" fmla="*/ 1004706 h 1532429"/>
                <a:gd name="connsiteX290" fmla="*/ 740844 w 1589938"/>
                <a:gd name="connsiteY290" fmla="*/ 1004706 h 1532429"/>
                <a:gd name="connsiteX291" fmla="*/ 784821 w 1589938"/>
                <a:gd name="connsiteY291" fmla="*/ 1001323 h 1532429"/>
                <a:gd name="connsiteX292" fmla="*/ 889689 w 1589938"/>
                <a:gd name="connsiteY292" fmla="*/ 981026 h 1532429"/>
                <a:gd name="connsiteX293" fmla="*/ 937049 w 1589938"/>
                <a:gd name="connsiteY293" fmla="*/ 970877 h 1532429"/>
                <a:gd name="connsiteX294" fmla="*/ 984409 w 1589938"/>
                <a:gd name="connsiteY294" fmla="*/ 957346 h 1532429"/>
                <a:gd name="connsiteX295" fmla="*/ 1075746 w 1589938"/>
                <a:gd name="connsiteY295" fmla="*/ 923517 h 1532429"/>
                <a:gd name="connsiteX296" fmla="*/ 1163700 w 1589938"/>
                <a:gd name="connsiteY296" fmla="*/ 882923 h 1532429"/>
                <a:gd name="connsiteX297" fmla="*/ 1251654 w 1589938"/>
                <a:gd name="connsiteY297" fmla="*/ 828798 h 1532429"/>
                <a:gd name="connsiteX298" fmla="*/ 710398 w 1589938"/>
                <a:gd name="connsiteY298" fmla="*/ 1038534 h 1532429"/>
                <a:gd name="connsiteX299" fmla="*/ 757758 w 1589938"/>
                <a:gd name="connsiteY299" fmla="*/ 1031769 h 1532429"/>
                <a:gd name="connsiteX300" fmla="*/ 855861 w 1589938"/>
                <a:gd name="connsiteY300" fmla="*/ 1011472 h 1532429"/>
                <a:gd name="connsiteX301" fmla="*/ 1238122 w 1589938"/>
                <a:gd name="connsiteY301" fmla="*/ 909986 h 1532429"/>
                <a:gd name="connsiteX302" fmla="*/ 859243 w 1589938"/>
                <a:gd name="connsiteY302" fmla="*/ 1028386 h 1532429"/>
                <a:gd name="connsiteX303" fmla="*/ 761141 w 1589938"/>
                <a:gd name="connsiteY303" fmla="*/ 1041917 h 1532429"/>
                <a:gd name="connsiteX304" fmla="*/ 710398 w 1589938"/>
                <a:gd name="connsiteY304" fmla="*/ 1045300 h 1532429"/>
                <a:gd name="connsiteX305" fmla="*/ 686718 w 1589938"/>
                <a:gd name="connsiteY305" fmla="*/ 1048683 h 1532429"/>
                <a:gd name="connsiteX306" fmla="*/ 673187 w 1589938"/>
                <a:gd name="connsiteY306" fmla="*/ 1052066 h 1532429"/>
                <a:gd name="connsiteX307" fmla="*/ 666421 w 1589938"/>
                <a:gd name="connsiteY307" fmla="*/ 1055449 h 1532429"/>
                <a:gd name="connsiteX308" fmla="*/ 666421 w 1589938"/>
                <a:gd name="connsiteY308" fmla="*/ 1058831 h 1532429"/>
                <a:gd name="connsiteX309" fmla="*/ 669804 w 1589938"/>
                <a:gd name="connsiteY309" fmla="*/ 1062214 h 1532429"/>
                <a:gd name="connsiteX310" fmla="*/ 666421 w 1589938"/>
                <a:gd name="connsiteY310" fmla="*/ 1058831 h 1532429"/>
                <a:gd name="connsiteX311" fmla="*/ 666421 w 1589938"/>
                <a:gd name="connsiteY311" fmla="*/ 1055449 h 1532429"/>
                <a:gd name="connsiteX312" fmla="*/ 673187 w 1589938"/>
                <a:gd name="connsiteY312" fmla="*/ 1052066 h 1532429"/>
                <a:gd name="connsiteX313" fmla="*/ 686718 w 1589938"/>
                <a:gd name="connsiteY313" fmla="*/ 1048683 h 1532429"/>
                <a:gd name="connsiteX314" fmla="*/ 710398 w 1589938"/>
                <a:gd name="connsiteY314" fmla="*/ 1038534 h 1532429"/>
                <a:gd name="connsiteX315" fmla="*/ 1133254 w 1589938"/>
                <a:gd name="connsiteY315" fmla="*/ 984409 h 1532429"/>
                <a:gd name="connsiteX316" fmla="*/ 852478 w 1589938"/>
                <a:gd name="connsiteY316" fmla="*/ 1072363 h 1532429"/>
                <a:gd name="connsiteX317" fmla="*/ 778055 w 1589938"/>
                <a:gd name="connsiteY317" fmla="*/ 1082511 h 1532429"/>
                <a:gd name="connsiteX318" fmla="*/ 761141 w 1589938"/>
                <a:gd name="connsiteY318" fmla="*/ 1085894 h 1532429"/>
                <a:gd name="connsiteX319" fmla="*/ 740844 w 1589938"/>
                <a:gd name="connsiteY319" fmla="*/ 1085894 h 1532429"/>
                <a:gd name="connsiteX320" fmla="*/ 723930 w 1589938"/>
                <a:gd name="connsiteY320" fmla="*/ 1089277 h 1532429"/>
                <a:gd name="connsiteX321" fmla="*/ 713781 w 1589938"/>
                <a:gd name="connsiteY321" fmla="*/ 1089277 h 1532429"/>
                <a:gd name="connsiteX322" fmla="*/ 710398 w 1589938"/>
                <a:gd name="connsiteY322" fmla="*/ 1089277 h 1532429"/>
                <a:gd name="connsiteX323" fmla="*/ 707015 w 1589938"/>
                <a:gd name="connsiteY323" fmla="*/ 1089277 h 1532429"/>
                <a:gd name="connsiteX324" fmla="*/ 703632 w 1589938"/>
                <a:gd name="connsiteY324" fmla="*/ 1089277 h 1532429"/>
                <a:gd name="connsiteX325" fmla="*/ 707015 w 1589938"/>
                <a:gd name="connsiteY325" fmla="*/ 1089277 h 1532429"/>
                <a:gd name="connsiteX326" fmla="*/ 710398 w 1589938"/>
                <a:gd name="connsiteY326" fmla="*/ 1089277 h 1532429"/>
                <a:gd name="connsiteX327" fmla="*/ 713781 w 1589938"/>
                <a:gd name="connsiteY327" fmla="*/ 1089277 h 1532429"/>
                <a:gd name="connsiteX328" fmla="*/ 723930 w 1589938"/>
                <a:gd name="connsiteY328" fmla="*/ 1089277 h 1532429"/>
                <a:gd name="connsiteX329" fmla="*/ 740844 w 1589938"/>
                <a:gd name="connsiteY329" fmla="*/ 1085894 h 1532429"/>
                <a:gd name="connsiteX330" fmla="*/ 757758 w 1589938"/>
                <a:gd name="connsiteY330" fmla="*/ 1082511 h 1532429"/>
                <a:gd name="connsiteX331" fmla="*/ 774672 w 1589938"/>
                <a:gd name="connsiteY331" fmla="*/ 1079129 h 1532429"/>
                <a:gd name="connsiteX332" fmla="*/ 845712 w 1589938"/>
                <a:gd name="connsiteY332" fmla="*/ 1062214 h 1532429"/>
                <a:gd name="connsiteX333" fmla="*/ 1133254 w 1589938"/>
                <a:gd name="connsiteY333" fmla="*/ 984409 h 1532429"/>
                <a:gd name="connsiteX334" fmla="*/ 788204 w 1589938"/>
                <a:gd name="connsiteY334" fmla="*/ 1183997 h 1532429"/>
                <a:gd name="connsiteX335" fmla="*/ 913369 w 1589938"/>
                <a:gd name="connsiteY335" fmla="*/ 1119723 h 1532429"/>
                <a:gd name="connsiteX336" fmla="*/ 1035152 w 1589938"/>
                <a:gd name="connsiteY336" fmla="*/ 1048683 h 1532429"/>
                <a:gd name="connsiteX337" fmla="*/ 913369 w 1589938"/>
                <a:gd name="connsiteY337" fmla="*/ 1123105 h 1532429"/>
                <a:gd name="connsiteX338" fmla="*/ 788204 w 1589938"/>
                <a:gd name="connsiteY338" fmla="*/ 1194145 h 1532429"/>
                <a:gd name="connsiteX339" fmla="*/ 656273 w 1589938"/>
                <a:gd name="connsiteY339" fmla="*/ 1244888 h 1532429"/>
                <a:gd name="connsiteX340" fmla="*/ 788204 w 1589938"/>
                <a:gd name="connsiteY340" fmla="*/ 1183997 h 1532429"/>
                <a:gd name="connsiteX341" fmla="*/ 798352 w 1589938"/>
                <a:gd name="connsiteY341" fmla="*/ 1211059 h 1532429"/>
                <a:gd name="connsiteX342" fmla="*/ 1146786 w 1589938"/>
                <a:gd name="connsiteY342" fmla="*/ 1014854 h 1532429"/>
                <a:gd name="connsiteX343" fmla="*/ 801735 w 1589938"/>
                <a:gd name="connsiteY343" fmla="*/ 1217825 h 1532429"/>
                <a:gd name="connsiteX344" fmla="*/ 615678 w 1589938"/>
                <a:gd name="connsiteY344" fmla="*/ 1295631 h 1532429"/>
                <a:gd name="connsiteX345" fmla="*/ 798352 w 1589938"/>
                <a:gd name="connsiteY345" fmla="*/ 1211059 h 1532429"/>
                <a:gd name="connsiteX346" fmla="*/ 1417413 w 1589938"/>
                <a:gd name="connsiteY346" fmla="*/ 747609 h 1532429"/>
                <a:gd name="connsiteX347" fmla="*/ 1305779 w 1589938"/>
                <a:gd name="connsiteY347" fmla="*/ 889689 h 1532429"/>
                <a:gd name="connsiteX348" fmla="*/ 1417413 w 1589938"/>
                <a:gd name="connsiteY348" fmla="*/ 747609 h 1532429"/>
                <a:gd name="connsiteX349" fmla="*/ 1478305 w 1589938"/>
                <a:gd name="connsiteY349" fmla="*/ 679952 h 1532429"/>
                <a:gd name="connsiteX350" fmla="*/ 1417413 w 1589938"/>
                <a:gd name="connsiteY350" fmla="*/ 747609 h 1532429"/>
                <a:gd name="connsiteX351" fmla="*/ 1444476 w 1589938"/>
                <a:gd name="connsiteY351" fmla="*/ 690101 h 1532429"/>
                <a:gd name="connsiteX352" fmla="*/ 1366671 w 1589938"/>
                <a:gd name="connsiteY352" fmla="*/ 798352 h 1532429"/>
                <a:gd name="connsiteX353" fmla="*/ 1444476 w 1589938"/>
                <a:gd name="connsiteY353" fmla="*/ 690101 h 1532429"/>
                <a:gd name="connsiteX354" fmla="*/ 1488453 w 1589938"/>
                <a:gd name="connsiteY354" fmla="*/ 639358 h 1532429"/>
                <a:gd name="connsiteX355" fmla="*/ 1444476 w 1589938"/>
                <a:gd name="connsiteY355" fmla="*/ 690101 h 1532429"/>
                <a:gd name="connsiteX356" fmla="*/ 1447859 w 1589938"/>
                <a:gd name="connsiteY356" fmla="*/ 656272 h 1532429"/>
                <a:gd name="connsiteX357" fmla="*/ 1407265 w 1589938"/>
                <a:gd name="connsiteY357" fmla="*/ 696867 h 1532429"/>
                <a:gd name="connsiteX358" fmla="*/ 1373436 w 1589938"/>
                <a:gd name="connsiteY358" fmla="*/ 740844 h 1532429"/>
                <a:gd name="connsiteX359" fmla="*/ 1407265 w 1589938"/>
                <a:gd name="connsiteY359" fmla="*/ 693484 h 1532429"/>
                <a:gd name="connsiteX360" fmla="*/ 1447859 w 1589938"/>
                <a:gd name="connsiteY360" fmla="*/ 656272 h 1532429"/>
                <a:gd name="connsiteX361" fmla="*/ 1491836 w 1589938"/>
                <a:gd name="connsiteY361" fmla="*/ 619061 h 1532429"/>
                <a:gd name="connsiteX362" fmla="*/ 1447859 w 1589938"/>
                <a:gd name="connsiteY362" fmla="*/ 656272 h 1532429"/>
                <a:gd name="connsiteX363" fmla="*/ 1488453 w 1589938"/>
                <a:gd name="connsiteY363" fmla="*/ 595381 h 1532429"/>
                <a:gd name="connsiteX364" fmla="*/ 1474922 w 1589938"/>
                <a:gd name="connsiteY364" fmla="*/ 605530 h 1532429"/>
                <a:gd name="connsiteX365" fmla="*/ 1447859 w 1589938"/>
                <a:gd name="connsiteY365" fmla="*/ 629210 h 1532429"/>
                <a:gd name="connsiteX366" fmla="*/ 1400499 w 1589938"/>
                <a:gd name="connsiteY366" fmla="*/ 683335 h 1532429"/>
                <a:gd name="connsiteX367" fmla="*/ 1356522 w 1589938"/>
                <a:gd name="connsiteY367" fmla="*/ 740844 h 1532429"/>
                <a:gd name="connsiteX368" fmla="*/ 1400499 w 1589938"/>
                <a:gd name="connsiteY368" fmla="*/ 683335 h 1532429"/>
                <a:gd name="connsiteX369" fmla="*/ 1447859 w 1589938"/>
                <a:gd name="connsiteY369" fmla="*/ 629210 h 1532429"/>
                <a:gd name="connsiteX370" fmla="*/ 1474922 w 1589938"/>
                <a:gd name="connsiteY370" fmla="*/ 605530 h 1532429"/>
                <a:gd name="connsiteX371" fmla="*/ 1488453 w 1589938"/>
                <a:gd name="connsiteY371" fmla="*/ 595381 h 1532429"/>
                <a:gd name="connsiteX372" fmla="*/ 1505367 w 1589938"/>
                <a:gd name="connsiteY372" fmla="*/ 591998 h 1532429"/>
                <a:gd name="connsiteX373" fmla="*/ 1488453 w 1589938"/>
                <a:gd name="connsiteY373" fmla="*/ 595381 h 1532429"/>
                <a:gd name="connsiteX374" fmla="*/ 1512133 w 1589938"/>
                <a:gd name="connsiteY374" fmla="*/ 487130 h 1532429"/>
                <a:gd name="connsiteX375" fmla="*/ 1495219 w 1589938"/>
                <a:gd name="connsiteY375" fmla="*/ 507427 h 1532429"/>
                <a:gd name="connsiteX376" fmla="*/ 1488453 w 1589938"/>
                <a:gd name="connsiteY376" fmla="*/ 517576 h 1532429"/>
                <a:gd name="connsiteX377" fmla="*/ 1478305 w 1589938"/>
                <a:gd name="connsiteY377" fmla="*/ 527724 h 1532429"/>
                <a:gd name="connsiteX378" fmla="*/ 1468156 w 1589938"/>
                <a:gd name="connsiteY378" fmla="*/ 537873 h 1532429"/>
                <a:gd name="connsiteX379" fmla="*/ 1468156 w 1589938"/>
                <a:gd name="connsiteY379" fmla="*/ 544639 h 1532429"/>
                <a:gd name="connsiteX380" fmla="*/ 1464773 w 1589938"/>
                <a:gd name="connsiteY380" fmla="*/ 548021 h 1532429"/>
                <a:gd name="connsiteX381" fmla="*/ 1376819 w 1589938"/>
                <a:gd name="connsiteY381" fmla="*/ 605530 h 1532429"/>
                <a:gd name="connsiteX382" fmla="*/ 1282099 w 1589938"/>
                <a:gd name="connsiteY382" fmla="*/ 652890 h 1532429"/>
                <a:gd name="connsiteX383" fmla="*/ 1373436 w 1589938"/>
                <a:gd name="connsiteY383" fmla="*/ 598764 h 1532429"/>
                <a:gd name="connsiteX384" fmla="*/ 1458008 w 1589938"/>
                <a:gd name="connsiteY384" fmla="*/ 537873 h 1532429"/>
                <a:gd name="connsiteX385" fmla="*/ 1464773 w 1589938"/>
                <a:gd name="connsiteY385" fmla="*/ 534490 h 1532429"/>
                <a:gd name="connsiteX386" fmla="*/ 1468156 w 1589938"/>
                <a:gd name="connsiteY386" fmla="*/ 531107 h 1532429"/>
                <a:gd name="connsiteX387" fmla="*/ 1478305 w 1589938"/>
                <a:gd name="connsiteY387" fmla="*/ 524341 h 1532429"/>
                <a:gd name="connsiteX388" fmla="*/ 1498602 w 1589938"/>
                <a:gd name="connsiteY388" fmla="*/ 507427 h 1532429"/>
                <a:gd name="connsiteX389" fmla="*/ 1512133 w 1589938"/>
                <a:gd name="connsiteY389" fmla="*/ 487130 h 1532429"/>
                <a:gd name="connsiteX390" fmla="*/ 1532430 w 1589938"/>
                <a:gd name="connsiteY390" fmla="*/ 470216 h 1532429"/>
                <a:gd name="connsiteX391" fmla="*/ 1512133 w 1589938"/>
                <a:gd name="connsiteY391" fmla="*/ 487130 h 1532429"/>
                <a:gd name="connsiteX392" fmla="*/ 1275334 w 1589938"/>
                <a:gd name="connsiteY392" fmla="*/ 253714 h 1532429"/>
                <a:gd name="connsiteX393" fmla="*/ 1275334 w 1589938"/>
                <a:gd name="connsiteY393" fmla="*/ 253714 h 1532429"/>
                <a:gd name="connsiteX394" fmla="*/ 1275334 w 1589938"/>
                <a:gd name="connsiteY394" fmla="*/ 253714 h 1532429"/>
                <a:gd name="connsiteX395" fmla="*/ 1275334 w 1589938"/>
                <a:gd name="connsiteY395" fmla="*/ 253714 h 1532429"/>
                <a:gd name="connsiteX396" fmla="*/ 1359905 w 1589938"/>
                <a:gd name="connsiteY396" fmla="*/ 209736 h 1532429"/>
                <a:gd name="connsiteX397" fmla="*/ 1562876 w 1589938"/>
                <a:gd name="connsiteY397" fmla="*/ 142080 h 1532429"/>
                <a:gd name="connsiteX398" fmla="*/ 1359905 w 1589938"/>
                <a:gd name="connsiteY398" fmla="*/ 209736 h 1532429"/>
                <a:gd name="connsiteX399" fmla="*/ 1275334 w 1589938"/>
                <a:gd name="connsiteY399" fmla="*/ 253714 h 1532429"/>
                <a:gd name="connsiteX400" fmla="*/ 1275334 w 1589938"/>
                <a:gd name="connsiteY400" fmla="*/ 253714 h 1532429"/>
                <a:gd name="connsiteX401" fmla="*/ 1275334 w 1589938"/>
                <a:gd name="connsiteY401" fmla="*/ 253714 h 1532429"/>
                <a:gd name="connsiteX402" fmla="*/ 1275334 w 1589938"/>
                <a:gd name="connsiteY402" fmla="*/ 253714 h 1532429"/>
                <a:gd name="connsiteX403" fmla="*/ 1275334 w 1589938"/>
                <a:gd name="connsiteY403" fmla="*/ 253714 h 1532429"/>
                <a:gd name="connsiteX404" fmla="*/ 1278717 w 1589938"/>
                <a:gd name="connsiteY404" fmla="*/ 250331 h 1532429"/>
                <a:gd name="connsiteX405" fmla="*/ 1285482 w 1589938"/>
                <a:gd name="connsiteY405" fmla="*/ 246948 h 1532429"/>
                <a:gd name="connsiteX406" fmla="*/ 1278717 w 1589938"/>
                <a:gd name="connsiteY406" fmla="*/ 250331 h 1532429"/>
                <a:gd name="connsiteX407" fmla="*/ 1275334 w 1589938"/>
                <a:gd name="connsiteY407" fmla="*/ 253714 h 1532429"/>
                <a:gd name="connsiteX408" fmla="*/ 1275334 w 1589938"/>
                <a:gd name="connsiteY408" fmla="*/ 253714 h 1532429"/>
                <a:gd name="connsiteX409" fmla="*/ 1275334 w 1589938"/>
                <a:gd name="connsiteY409" fmla="*/ 253714 h 1532429"/>
                <a:gd name="connsiteX410" fmla="*/ 1275334 w 1589938"/>
                <a:gd name="connsiteY410" fmla="*/ 253714 h 1532429"/>
                <a:gd name="connsiteX411" fmla="*/ 1319311 w 1589938"/>
                <a:gd name="connsiteY411" fmla="*/ 253714 h 1532429"/>
                <a:gd name="connsiteX412" fmla="*/ 1542579 w 1589938"/>
                <a:gd name="connsiteY412" fmla="*/ 162377 h 1532429"/>
                <a:gd name="connsiteX413" fmla="*/ 1319311 w 1589938"/>
                <a:gd name="connsiteY413" fmla="*/ 253714 h 1532429"/>
                <a:gd name="connsiteX414" fmla="*/ 1211060 w 1589938"/>
                <a:gd name="connsiteY414" fmla="*/ 307839 h 1532429"/>
                <a:gd name="connsiteX415" fmla="*/ 1319311 w 1589938"/>
                <a:gd name="connsiteY415" fmla="*/ 253714 h 1532429"/>
                <a:gd name="connsiteX416" fmla="*/ 805118 w 1589938"/>
                <a:gd name="connsiteY416" fmla="*/ 507427 h 1532429"/>
                <a:gd name="connsiteX417" fmla="*/ 818649 w 1589938"/>
                <a:gd name="connsiteY417" fmla="*/ 504044 h 1532429"/>
                <a:gd name="connsiteX418" fmla="*/ 805118 w 1589938"/>
                <a:gd name="connsiteY418" fmla="*/ 507427 h 1532429"/>
                <a:gd name="connsiteX419" fmla="*/ 909986 w 1589938"/>
                <a:gd name="connsiteY419" fmla="*/ 483747 h 1532429"/>
                <a:gd name="connsiteX420" fmla="*/ 957346 w 1589938"/>
                <a:gd name="connsiteY420" fmla="*/ 460067 h 1532429"/>
                <a:gd name="connsiteX421" fmla="*/ 981026 w 1589938"/>
                <a:gd name="connsiteY421" fmla="*/ 446536 h 1532429"/>
                <a:gd name="connsiteX422" fmla="*/ 1004706 w 1589938"/>
                <a:gd name="connsiteY422" fmla="*/ 433005 h 1532429"/>
                <a:gd name="connsiteX423" fmla="*/ 1417413 w 1589938"/>
                <a:gd name="connsiteY423" fmla="*/ 226651 h 1532429"/>
                <a:gd name="connsiteX424" fmla="*/ 1008089 w 1589938"/>
                <a:gd name="connsiteY424" fmla="*/ 439770 h 1532429"/>
                <a:gd name="connsiteX425" fmla="*/ 987792 w 1589938"/>
                <a:gd name="connsiteY425" fmla="*/ 456684 h 1532429"/>
                <a:gd name="connsiteX426" fmla="*/ 964112 w 1589938"/>
                <a:gd name="connsiteY426" fmla="*/ 466833 h 1532429"/>
                <a:gd name="connsiteX427" fmla="*/ 913369 w 1589938"/>
                <a:gd name="connsiteY427" fmla="*/ 487130 h 1532429"/>
                <a:gd name="connsiteX428" fmla="*/ 805118 w 1589938"/>
                <a:gd name="connsiteY428" fmla="*/ 507427 h 1532429"/>
                <a:gd name="connsiteX429" fmla="*/ 805118 w 1589938"/>
                <a:gd name="connsiteY429" fmla="*/ 507427 h 1532429"/>
                <a:gd name="connsiteX430" fmla="*/ 805118 w 1589938"/>
                <a:gd name="connsiteY430" fmla="*/ 507427 h 1532429"/>
                <a:gd name="connsiteX431" fmla="*/ 879540 w 1589938"/>
                <a:gd name="connsiteY431" fmla="*/ 514193 h 1532429"/>
                <a:gd name="connsiteX432" fmla="*/ 937049 w 1589938"/>
                <a:gd name="connsiteY432" fmla="*/ 490513 h 1532429"/>
                <a:gd name="connsiteX433" fmla="*/ 994557 w 1589938"/>
                <a:gd name="connsiteY433" fmla="*/ 463450 h 1532429"/>
                <a:gd name="connsiteX434" fmla="*/ 1488453 w 1589938"/>
                <a:gd name="connsiteY434" fmla="*/ 202971 h 1532429"/>
                <a:gd name="connsiteX435" fmla="*/ 1001323 w 1589938"/>
                <a:gd name="connsiteY435" fmla="*/ 476982 h 1532429"/>
                <a:gd name="connsiteX436" fmla="*/ 940432 w 1589938"/>
                <a:gd name="connsiteY436" fmla="*/ 500661 h 1532429"/>
                <a:gd name="connsiteX437" fmla="*/ 879540 w 1589938"/>
                <a:gd name="connsiteY437" fmla="*/ 520959 h 1532429"/>
                <a:gd name="connsiteX438" fmla="*/ 767907 w 1589938"/>
                <a:gd name="connsiteY438" fmla="*/ 568318 h 1532429"/>
                <a:gd name="connsiteX439" fmla="*/ 781438 w 1589938"/>
                <a:gd name="connsiteY439" fmla="*/ 564936 h 1532429"/>
                <a:gd name="connsiteX440" fmla="*/ 761141 w 1589938"/>
                <a:gd name="connsiteY440" fmla="*/ 571701 h 1532429"/>
                <a:gd name="connsiteX441" fmla="*/ 761141 w 1589938"/>
                <a:gd name="connsiteY441" fmla="*/ 571701 h 1532429"/>
                <a:gd name="connsiteX442" fmla="*/ 879540 w 1589938"/>
                <a:gd name="connsiteY442" fmla="*/ 514193 h 1532429"/>
                <a:gd name="connsiteX443" fmla="*/ 764524 w 1589938"/>
                <a:gd name="connsiteY443" fmla="*/ 476982 h 1532429"/>
                <a:gd name="connsiteX444" fmla="*/ 730695 w 1589938"/>
                <a:gd name="connsiteY444" fmla="*/ 561553 h 1532429"/>
                <a:gd name="connsiteX445" fmla="*/ 730695 w 1589938"/>
                <a:gd name="connsiteY445" fmla="*/ 561553 h 1532429"/>
                <a:gd name="connsiteX446" fmla="*/ 730695 w 1589938"/>
                <a:gd name="connsiteY446" fmla="*/ 561553 h 1532429"/>
                <a:gd name="connsiteX447" fmla="*/ 720547 w 1589938"/>
                <a:gd name="connsiteY447" fmla="*/ 588616 h 1532429"/>
                <a:gd name="connsiteX448" fmla="*/ 710398 w 1589938"/>
                <a:gd name="connsiteY448" fmla="*/ 615678 h 1532429"/>
                <a:gd name="connsiteX449" fmla="*/ 703632 w 1589938"/>
                <a:gd name="connsiteY449" fmla="*/ 642741 h 1532429"/>
                <a:gd name="connsiteX450" fmla="*/ 703632 w 1589938"/>
                <a:gd name="connsiteY450" fmla="*/ 656272 h 1532429"/>
                <a:gd name="connsiteX451" fmla="*/ 703632 w 1589938"/>
                <a:gd name="connsiteY451" fmla="*/ 663038 h 1532429"/>
                <a:gd name="connsiteX452" fmla="*/ 707015 w 1589938"/>
                <a:gd name="connsiteY452" fmla="*/ 669804 h 1532429"/>
                <a:gd name="connsiteX453" fmla="*/ 703632 w 1589938"/>
                <a:gd name="connsiteY453" fmla="*/ 663038 h 1532429"/>
                <a:gd name="connsiteX454" fmla="*/ 703632 w 1589938"/>
                <a:gd name="connsiteY454" fmla="*/ 656272 h 1532429"/>
                <a:gd name="connsiteX455" fmla="*/ 703632 w 1589938"/>
                <a:gd name="connsiteY455" fmla="*/ 642741 h 1532429"/>
                <a:gd name="connsiteX456" fmla="*/ 707015 w 1589938"/>
                <a:gd name="connsiteY456" fmla="*/ 615678 h 1532429"/>
                <a:gd name="connsiteX457" fmla="*/ 713781 w 1589938"/>
                <a:gd name="connsiteY457" fmla="*/ 588616 h 1532429"/>
                <a:gd name="connsiteX458" fmla="*/ 723930 w 1589938"/>
                <a:gd name="connsiteY458" fmla="*/ 561553 h 1532429"/>
                <a:gd name="connsiteX459" fmla="*/ 723930 w 1589938"/>
                <a:gd name="connsiteY459" fmla="*/ 561553 h 1532429"/>
                <a:gd name="connsiteX460" fmla="*/ 750992 w 1589938"/>
                <a:gd name="connsiteY460" fmla="*/ 473599 h 1532429"/>
                <a:gd name="connsiteX461" fmla="*/ 899838 w 1589938"/>
                <a:gd name="connsiteY461" fmla="*/ 87954 h 1532429"/>
                <a:gd name="connsiteX462" fmla="*/ 764524 w 1589938"/>
                <a:gd name="connsiteY462" fmla="*/ 476982 h 1532429"/>
                <a:gd name="connsiteX463" fmla="*/ 822032 w 1589938"/>
                <a:gd name="connsiteY463" fmla="*/ 196205 h 1532429"/>
                <a:gd name="connsiteX464" fmla="*/ 825415 w 1589938"/>
                <a:gd name="connsiteY464" fmla="*/ 186057 h 1532429"/>
                <a:gd name="connsiteX465" fmla="*/ 828798 w 1589938"/>
                <a:gd name="connsiteY465" fmla="*/ 175908 h 1532429"/>
                <a:gd name="connsiteX466" fmla="*/ 832181 w 1589938"/>
                <a:gd name="connsiteY466" fmla="*/ 158994 h 1532429"/>
                <a:gd name="connsiteX467" fmla="*/ 835563 w 1589938"/>
                <a:gd name="connsiteY467" fmla="*/ 148845 h 1532429"/>
                <a:gd name="connsiteX468" fmla="*/ 835563 w 1589938"/>
                <a:gd name="connsiteY468" fmla="*/ 145462 h 1532429"/>
                <a:gd name="connsiteX469" fmla="*/ 838946 w 1589938"/>
                <a:gd name="connsiteY469" fmla="*/ 145462 h 1532429"/>
                <a:gd name="connsiteX470" fmla="*/ 842329 w 1589938"/>
                <a:gd name="connsiteY470" fmla="*/ 148845 h 1532429"/>
                <a:gd name="connsiteX471" fmla="*/ 838946 w 1589938"/>
                <a:gd name="connsiteY471" fmla="*/ 145462 h 1532429"/>
                <a:gd name="connsiteX472" fmla="*/ 835563 w 1589938"/>
                <a:gd name="connsiteY472" fmla="*/ 145462 h 1532429"/>
                <a:gd name="connsiteX473" fmla="*/ 835563 w 1589938"/>
                <a:gd name="connsiteY473" fmla="*/ 148845 h 1532429"/>
                <a:gd name="connsiteX474" fmla="*/ 832181 w 1589938"/>
                <a:gd name="connsiteY474" fmla="*/ 158994 h 1532429"/>
                <a:gd name="connsiteX475" fmla="*/ 828798 w 1589938"/>
                <a:gd name="connsiteY475" fmla="*/ 175908 h 1532429"/>
                <a:gd name="connsiteX476" fmla="*/ 825415 w 1589938"/>
                <a:gd name="connsiteY476" fmla="*/ 186057 h 1532429"/>
                <a:gd name="connsiteX477" fmla="*/ 822032 w 1589938"/>
                <a:gd name="connsiteY477" fmla="*/ 196205 h 1532429"/>
                <a:gd name="connsiteX478" fmla="*/ 815266 w 1589938"/>
                <a:gd name="connsiteY478" fmla="*/ 213119 h 1532429"/>
                <a:gd name="connsiteX479" fmla="*/ 788204 w 1589938"/>
                <a:gd name="connsiteY479" fmla="*/ 280776 h 1532429"/>
                <a:gd name="connsiteX480" fmla="*/ 676570 w 1589938"/>
                <a:gd name="connsiteY480" fmla="*/ 554787 h 1532429"/>
                <a:gd name="connsiteX481" fmla="*/ 788204 w 1589938"/>
                <a:gd name="connsiteY481" fmla="*/ 280776 h 1532429"/>
                <a:gd name="connsiteX482" fmla="*/ 815266 w 1589938"/>
                <a:gd name="connsiteY482" fmla="*/ 213119 h 1532429"/>
                <a:gd name="connsiteX483" fmla="*/ 822032 w 1589938"/>
                <a:gd name="connsiteY483" fmla="*/ 196205 h 1532429"/>
                <a:gd name="connsiteX484" fmla="*/ 798352 w 1589938"/>
                <a:gd name="connsiteY484" fmla="*/ 192822 h 1532429"/>
                <a:gd name="connsiteX485" fmla="*/ 815266 w 1589938"/>
                <a:gd name="connsiteY485" fmla="*/ 131931 h 1532429"/>
                <a:gd name="connsiteX486" fmla="*/ 798352 w 1589938"/>
                <a:gd name="connsiteY486" fmla="*/ 192822 h 1532429"/>
                <a:gd name="connsiteX487" fmla="*/ 774672 w 1589938"/>
                <a:gd name="connsiteY487" fmla="*/ 250331 h 1532429"/>
                <a:gd name="connsiteX488" fmla="*/ 747609 w 1589938"/>
                <a:gd name="connsiteY488" fmla="*/ 307839 h 1532429"/>
                <a:gd name="connsiteX489" fmla="*/ 734078 w 1589938"/>
                <a:gd name="connsiteY489" fmla="*/ 334902 h 1532429"/>
                <a:gd name="connsiteX490" fmla="*/ 720547 w 1589938"/>
                <a:gd name="connsiteY490" fmla="*/ 361965 h 1532429"/>
                <a:gd name="connsiteX491" fmla="*/ 476982 w 1589938"/>
                <a:gd name="connsiteY491" fmla="*/ 801735 h 1532429"/>
                <a:gd name="connsiteX492" fmla="*/ 710398 w 1589938"/>
                <a:gd name="connsiteY492" fmla="*/ 358582 h 1532429"/>
                <a:gd name="connsiteX493" fmla="*/ 723930 w 1589938"/>
                <a:gd name="connsiteY493" fmla="*/ 331519 h 1532429"/>
                <a:gd name="connsiteX494" fmla="*/ 737461 w 1589938"/>
                <a:gd name="connsiteY494" fmla="*/ 304456 h 1532429"/>
                <a:gd name="connsiteX495" fmla="*/ 767907 w 1589938"/>
                <a:gd name="connsiteY495" fmla="*/ 250331 h 1532429"/>
                <a:gd name="connsiteX496" fmla="*/ 798352 w 1589938"/>
                <a:gd name="connsiteY496" fmla="*/ 192822 h 1532429"/>
                <a:gd name="connsiteX497" fmla="*/ 520959 w 1589938"/>
                <a:gd name="connsiteY497" fmla="*/ 879541 h 1532429"/>
                <a:gd name="connsiteX498" fmla="*/ 520959 w 1589938"/>
                <a:gd name="connsiteY498" fmla="*/ 879541 h 1532429"/>
                <a:gd name="connsiteX499" fmla="*/ 531107 w 1589938"/>
                <a:gd name="connsiteY499" fmla="*/ 872775 h 1532429"/>
                <a:gd name="connsiteX500" fmla="*/ 531107 w 1589938"/>
                <a:gd name="connsiteY500" fmla="*/ 872775 h 1532429"/>
                <a:gd name="connsiteX501" fmla="*/ 568319 w 1589938"/>
                <a:gd name="connsiteY501" fmla="*/ 835563 h 1532429"/>
                <a:gd name="connsiteX502" fmla="*/ 649507 w 1589938"/>
                <a:gd name="connsiteY502" fmla="*/ 710398 h 1532429"/>
                <a:gd name="connsiteX503" fmla="*/ 571701 w 1589938"/>
                <a:gd name="connsiteY503" fmla="*/ 838946 h 1532429"/>
                <a:gd name="connsiteX504" fmla="*/ 527724 w 1589938"/>
                <a:gd name="connsiteY504" fmla="*/ 872775 h 1532429"/>
                <a:gd name="connsiteX505" fmla="*/ 527724 w 1589938"/>
                <a:gd name="connsiteY505" fmla="*/ 872775 h 1532429"/>
                <a:gd name="connsiteX506" fmla="*/ 527724 w 1589938"/>
                <a:gd name="connsiteY506" fmla="*/ 872775 h 1532429"/>
                <a:gd name="connsiteX507" fmla="*/ 520959 w 1589938"/>
                <a:gd name="connsiteY507" fmla="*/ 879541 h 1532429"/>
                <a:gd name="connsiteX508" fmla="*/ 520959 w 1589938"/>
                <a:gd name="connsiteY508" fmla="*/ 879541 h 1532429"/>
                <a:gd name="connsiteX509" fmla="*/ 520959 w 1589938"/>
                <a:gd name="connsiteY509" fmla="*/ 879541 h 1532429"/>
                <a:gd name="connsiteX510" fmla="*/ 520959 w 1589938"/>
                <a:gd name="connsiteY510" fmla="*/ 879541 h 1532429"/>
                <a:gd name="connsiteX511" fmla="*/ 520959 w 1589938"/>
                <a:gd name="connsiteY511" fmla="*/ 879541 h 1532429"/>
                <a:gd name="connsiteX512" fmla="*/ 520959 w 1589938"/>
                <a:gd name="connsiteY512" fmla="*/ 879541 h 1532429"/>
                <a:gd name="connsiteX513" fmla="*/ 520959 w 1589938"/>
                <a:gd name="connsiteY513" fmla="*/ 879541 h 1532429"/>
                <a:gd name="connsiteX514" fmla="*/ 520959 w 1589938"/>
                <a:gd name="connsiteY514" fmla="*/ 879541 h 1532429"/>
                <a:gd name="connsiteX515" fmla="*/ 520959 w 1589938"/>
                <a:gd name="connsiteY515" fmla="*/ 879541 h 1532429"/>
                <a:gd name="connsiteX516" fmla="*/ 524341 w 1589938"/>
                <a:gd name="connsiteY516" fmla="*/ 876158 h 1532429"/>
                <a:gd name="connsiteX517" fmla="*/ 520959 w 1589938"/>
                <a:gd name="connsiteY517" fmla="*/ 879541 h 1532429"/>
                <a:gd name="connsiteX518" fmla="*/ 520959 w 1589938"/>
                <a:gd name="connsiteY518" fmla="*/ 879541 h 1532429"/>
                <a:gd name="connsiteX519" fmla="*/ 527724 w 1589938"/>
                <a:gd name="connsiteY519" fmla="*/ 838946 h 1532429"/>
                <a:gd name="connsiteX520" fmla="*/ 551404 w 1589938"/>
                <a:gd name="connsiteY520" fmla="*/ 822032 h 1532429"/>
                <a:gd name="connsiteX521" fmla="*/ 568319 w 1589938"/>
                <a:gd name="connsiteY521" fmla="*/ 798352 h 1532429"/>
                <a:gd name="connsiteX522" fmla="*/ 602147 w 1589938"/>
                <a:gd name="connsiteY522" fmla="*/ 747609 h 1532429"/>
                <a:gd name="connsiteX523" fmla="*/ 629210 w 1589938"/>
                <a:gd name="connsiteY523" fmla="*/ 693484 h 1532429"/>
                <a:gd name="connsiteX524" fmla="*/ 575084 w 1589938"/>
                <a:gd name="connsiteY524" fmla="*/ 801735 h 1532429"/>
                <a:gd name="connsiteX525" fmla="*/ 554787 w 1589938"/>
                <a:gd name="connsiteY525" fmla="*/ 825415 h 1532429"/>
                <a:gd name="connsiteX526" fmla="*/ 527724 w 1589938"/>
                <a:gd name="connsiteY526" fmla="*/ 838946 h 1532429"/>
                <a:gd name="connsiteX527" fmla="*/ 591998 w 1589938"/>
                <a:gd name="connsiteY527" fmla="*/ 723930 h 1532429"/>
                <a:gd name="connsiteX528" fmla="*/ 541256 w 1589938"/>
                <a:gd name="connsiteY528" fmla="*/ 805118 h 1532429"/>
                <a:gd name="connsiteX529" fmla="*/ 585233 w 1589938"/>
                <a:gd name="connsiteY529" fmla="*/ 720547 h 1532429"/>
                <a:gd name="connsiteX530" fmla="*/ 663038 w 1589938"/>
                <a:gd name="connsiteY530" fmla="*/ 548021 h 1532429"/>
                <a:gd name="connsiteX531" fmla="*/ 591998 w 1589938"/>
                <a:gd name="connsiteY531" fmla="*/ 723930 h 1532429"/>
                <a:gd name="connsiteX532" fmla="*/ 378879 w 1589938"/>
                <a:gd name="connsiteY532" fmla="*/ 781438 h 1532429"/>
                <a:gd name="connsiteX533" fmla="*/ 378879 w 1589938"/>
                <a:gd name="connsiteY533" fmla="*/ 781438 h 1532429"/>
                <a:gd name="connsiteX534" fmla="*/ 389028 w 1589938"/>
                <a:gd name="connsiteY534" fmla="*/ 801735 h 1532429"/>
                <a:gd name="connsiteX535" fmla="*/ 405942 w 1589938"/>
                <a:gd name="connsiteY535" fmla="*/ 832181 h 1532429"/>
                <a:gd name="connsiteX536" fmla="*/ 416090 w 1589938"/>
                <a:gd name="connsiteY536" fmla="*/ 845712 h 1532429"/>
                <a:gd name="connsiteX537" fmla="*/ 429622 w 1589938"/>
                <a:gd name="connsiteY537" fmla="*/ 855860 h 1532429"/>
                <a:gd name="connsiteX538" fmla="*/ 416090 w 1589938"/>
                <a:gd name="connsiteY538" fmla="*/ 845712 h 1532429"/>
                <a:gd name="connsiteX539" fmla="*/ 402559 w 1589938"/>
                <a:gd name="connsiteY539" fmla="*/ 832181 h 1532429"/>
                <a:gd name="connsiteX540" fmla="*/ 385645 w 1589938"/>
                <a:gd name="connsiteY540" fmla="*/ 801735 h 1532429"/>
                <a:gd name="connsiteX541" fmla="*/ 378879 w 1589938"/>
                <a:gd name="connsiteY541" fmla="*/ 781438 h 1532429"/>
                <a:gd name="connsiteX542" fmla="*/ 378879 w 1589938"/>
                <a:gd name="connsiteY542" fmla="*/ 781438 h 1532429"/>
                <a:gd name="connsiteX543" fmla="*/ 378879 w 1589938"/>
                <a:gd name="connsiteY543" fmla="*/ 781438 h 1532429"/>
                <a:gd name="connsiteX544" fmla="*/ 378879 w 1589938"/>
                <a:gd name="connsiteY544" fmla="*/ 781438 h 1532429"/>
                <a:gd name="connsiteX545" fmla="*/ 378879 w 1589938"/>
                <a:gd name="connsiteY545" fmla="*/ 781438 h 1532429"/>
                <a:gd name="connsiteX546" fmla="*/ 378879 w 1589938"/>
                <a:gd name="connsiteY546" fmla="*/ 781438 h 1532429"/>
                <a:gd name="connsiteX547" fmla="*/ 378879 w 1589938"/>
                <a:gd name="connsiteY547" fmla="*/ 781438 h 1532429"/>
                <a:gd name="connsiteX548" fmla="*/ 378879 w 1589938"/>
                <a:gd name="connsiteY548" fmla="*/ 781438 h 1532429"/>
                <a:gd name="connsiteX549" fmla="*/ 382262 w 1589938"/>
                <a:gd name="connsiteY549" fmla="*/ 784821 h 1532429"/>
                <a:gd name="connsiteX550" fmla="*/ 382262 w 1589938"/>
                <a:gd name="connsiteY550" fmla="*/ 788203 h 1532429"/>
                <a:gd name="connsiteX551" fmla="*/ 385645 w 1589938"/>
                <a:gd name="connsiteY551" fmla="*/ 791587 h 1532429"/>
                <a:gd name="connsiteX552" fmla="*/ 382262 w 1589938"/>
                <a:gd name="connsiteY552" fmla="*/ 788203 h 1532429"/>
                <a:gd name="connsiteX553" fmla="*/ 378879 w 1589938"/>
                <a:gd name="connsiteY553" fmla="*/ 784821 h 1532429"/>
                <a:gd name="connsiteX554" fmla="*/ 378879 w 1589938"/>
                <a:gd name="connsiteY554" fmla="*/ 781438 h 1532429"/>
                <a:gd name="connsiteX555" fmla="*/ 378879 w 1589938"/>
                <a:gd name="connsiteY555" fmla="*/ 781438 h 1532429"/>
                <a:gd name="connsiteX556" fmla="*/ 392410 w 1589938"/>
                <a:gd name="connsiteY556" fmla="*/ 781438 h 1532429"/>
                <a:gd name="connsiteX557" fmla="*/ 405942 w 1589938"/>
                <a:gd name="connsiteY557" fmla="*/ 794969 h 1532429"/>
                <a:gd name="connsiteX558" fmla="*/ 422856 w 1589938"/>
                <a:gd name="connsiteY558" fmla="*/ 808501 h 1532429"/>
                <a:gd name="connsiteX559" fmla="*/ 439770 w 1589938"/>
                <a:gd name="connsiteY559" fmla="*/ 818649 h 1532429"/>
                <a:gd name="connsiteX560" fmla="*/ 422856 w 1589938"/>
                <a:gd name="connsiteY560" fmla="*/ 808501 h 1532429"/>
                <a:gd name="connsiteX561" fmla="*/ 405942 w 1589938"/>
                <a:gd name="connsiteY561" fmla="*/ 794969 h 1532429"/>
                <a:gd name="connsiteX562" fmla="*/ 392410 w 1589938"/>
                <a:gd name="connsiteY562" fmla="*/ 781438 h 1532429"/>
                <a:gd name="connsiteX563" fmla="*/ 317988 w 1589938"/>
                <a:gd name="connsiteY563" fmla="*/ 625827 h 1532429"/>
                <a:gd name="connsiteX564" fmla="*/ 317988 w 1589938"/>
                <a:gd name="connsiteY564" fmla="*/ 625827 h 1532429"/>
                <a:gd name="connsiteX565" fmla="*/ 317988 w 1589938"/>
                <a:gd name="connsiteY565" fmla="*/ 625827 h 1532429"/>
                <a:gd name="connsiteX566" fmla="*/ 317988 w 1589938"/>
                <a:gd name="connsiteY566" fmla="*/ 625827 h 1532429"/>
                <a:gd name="connsiteX567" fmla="*/ 317988 w 1589938"/>
                <a:gd name="connsiteY567" fmla="*/ 625827 h 1532429"/>
                <a:gd name="connsiteX568" fmla="*/ 317988 w 1589938"/>
                <a:gd name="connsiteY568" fmla="*/ 625827 h 1532429"/>
                <a:gd name="connsiteX569" fmla="*/ 324753 w 1589938"/>
                <a:gd name="connsiteY569" fmla="*/ 625827 h 1532429"/>
                <a:gd name="connsiteX570" fmla="*/ 334902 w 1589938"/>
                <a:gd name="connsiteY570" fmla="*/ 632593 h 1532429"/>
                <a:gd name="connsiteX571" fmla="*/ 355199 w 1589938"/>
                <a:gd name="connsiteY571" fmla="*/ 646124 h 1532429"/>
                <a:gd name="connsiteX572" fmla="*/ 365348 w 1589938"/>
                <a:gd name="connsiteY572" fmla="*/ 652890 h 1532429"/>
                <a:gd name="connsiteX573" fmla="*/ 375496 w 1589938"/>
                <a:gd name="connsiteY573" fmla="*/ 656272 h 1532429"/>
                <a:gd name="connsiteX574" fmla="*/ 361965 w 1589938"/>
                <a:gd name="connsiteY574" fmla="*/ 652890 h 1532429"/>
                <a:gd name="connsiteX575" fmla="*/ 351816 w 1589938"/>
                <a:gd name="connsiteY575" fmla="*/ 646124 h 1532429"/>
                <a:gd name="connsiteX576" fmla="*/ 328136 w 1589938"/>
                <a:gd name="connsiteY576" fmla="*/ 632593 h 1532429"/>
                <a:gd name="connsiteX577" fmla="*/ 317988 w 1589938"/>
                <a:gd name="connsiteY577" fmla="*/ 625827 h 1532429"/>
                <a:gd name="connsiteX578" fmla="*/ 317988 w 1589938"/>
                <a:gd name="connsiteY578" fmla="*/ 625827 h 1532429"/>
                <a:gd name="connsiteX579" fmla="*/ 317988 w 1589938"/>
                <a:gd name="connsiteY579" fmla="*/ 625827 h 1532429"/>
                <a:gd name="connsiteX580" fmla="*/ 317988 w 1589938"/>
                <a:gd name="connsiteY580" fmla="*/ 625827 h 1532429"/>
                <a:gd name="connsiteX581" fmla="*/ 317988 w 1589938"/>
                <a:gd name="connsiteY581" fmla="*/ 625827 h 1532429"/>
                <a:gd name="connsiteX582" fmla="*/ 317988 w 1589938"/>
                <a:gd name="connsiteY582" fmla="*/ 649507 h 1532429"/>
                <a:gd name="connsiteX583" fmla="*/ 328136 w 1589938"/>
                <a:gd name="connsiteY583" fmla="*/ 656272 h 1532429"/>
                <a:gd name="connsiteX584" fmla="*/ 351816 w 1589938"/>
                <a:gd name="connsiteY584" fmla="*/ 663038 h 1532429"/>
                <a:gd name="connsiteX585" fmla="*/ 375496 w 1589938"/>
                <a:gd name="connsiteY585" fmla="*/ 666421 h 1532429"/>
                <a:gd name="connsiteX586" fmla="*/ 351816 w 1589938"/>
                <a:gd name="connsiteY586" fmla="*/ 663038 h 1532429"/>
                <a:gd name="connsiteX587" fmla="*/ 328136 w 1589938"/>
                <a:gd name="connsiteY587" fmla="*/ 656272 h 1532429"/>
                <a:gd name="connsiteX588" fmla="*/ 317988 w 1589938"/>
                <a:gd name="connsiteY588" fmla="*/ 649507 h 1532429"/>
                <a:gd name="connsiteX589" fmla="*/ 307839 w 1589938"/>
                <a:gd name="connsiteY589" fmla="*/ 642741 h 1532429"/>
                <a:gd name="connsiteX590" fmla="*/ 317988 w 1589938"/>
                <a:gd name="connsiteY590" fmla="*/ 649507 h 1532429"/>
                <a:gd name="connsiteX591" fmla="*/ 372113 w 1589938"/>
                <a:gd name="connsiteY591" fmla="*/ 794969 h 1532429"/>
                <a:gd name="connsiteX592" fmla="*/ 372113 w 1589938"/>
                <a:gd name="connsiteY592" fmla="*/ 801735 h 1532429"/>
                <a:gd name="connsiteX593" fmla="*/ 372113 w 1589938"/>
                <a:gd name="connsiteY593" fmla="*/ 808501 h 1532429"/>
                <a:gd name="connsiteX594" fmla="*/ 375496 w 1589938"/>
                <a:gd name="connsiteY594" fmla="*/ 818649 h 1532429"/>
                <a:gd name="connsiteX595" fmla="*/ 385645 w 1589938"/>
                <a:gd name="connsiteY595" fmla="*/ 838946 h 1532429"/>
                <a:gd name="connsiteX596" fmla="*/ 412707 w 1589938"/>
                <a:gd name="connsiteY596" fmla="*/ 872775 h 1532429"/>
                <a:gd name="connsiteX597" fmla="*/ 429622 w 1589938"/>
                <a:gd name="connsiteY597" fmla="*/ 886306 h 1532429"/>
                <a:gd name="connsiteX598" fmla="*/ 449919 w 1589938"/>
                <a:gd name="connsiteY598" fmla="*/ 896455 h 1532429"/>
                <a:gd name="connsiteX599" fmla="*/ 429622 w 1589938"/>
                <a:gd name="connsiteY599" fmla="*/ 886306 h 1532429"/>
                <a:gd name="connsiteX600" fmla="*/ 412707 w 1589938"/>
                <a:gd name="connsiteY600" fmla="*/ 872775 h 1532429"/>
                <a:gd name="connsiteX601" fmla="*/ 385645 w 1589938"/>
                <a:gd name="connsiteY601" fmla="*/ 838946 h 1532429"/>
                <a:gd name="connsiteX602" fmla="*/ 375496 w 1589938"/>
                <a:gd name="connsiteY602" fmla="*/ 818649 h 1532429"/>
                <a:gd name="connsiteX603" fmla="*/ 372113 w 1589938"/>
                <a:gd name="connsiteY603" fmla="*/ 808501 h 1532429"/>
                <a:gd name="connsiteX604" fmla="*/ 372113 w 1589938"/>
                <a:gd name="connsiteY604" fmla="*/ 801735 h 1532429"/>
                <a:gd name="connsiteX605" fmla="*/ 372113 w 1589938"/>
                <a:gd name="connsiteY605" fmla="*/ 794969 h 1532429"/>
                <a:gd name="connsiteX606" fmla="*/ 446536 w 1589938"/>
                <a:gd name="connsiteY606" fmla="*/ 541256 h 1532429"/>
                <a:gd name="connsiteX607" fmla="*/ 433005 w 1589938"/>
                <a:gd name="connsiteY607" fmla="*/ 548021 h 1532429"/>
                <a:gd name="connsiteX608" fmla="*/ 426239 w 1589938"/>
                <a:gd name="connsiteY608" fmla="*/ 551404 h 1532429"/>
                <a:gd name="connsiteX609" fmla="*/ 419473 w 1589938"/>
                <a:gd name="connsiteY609" fmla="*/ 551404 h 1532429"/>
                <a:gd name="connsiteX610" fmla="*/ 426239 w 1589938"/>
                <a:gd name="connsiteY610" fmla="*/ 551404 h 1532429"/>
                <a:gd name="connsiteX611" fmla="*/ 433005 w 1589938"/>
                <a:gd name="connsiteY611" fmla="*/ 548021 h 1532429"/>
                <a:gd name="connsiteX612" fmla="*/ 446536 w 1589938"/>
                <a:gd name="connsiteY612" fmla="*/ 541256 h 1532429"/>
                <a:gd name="connsiteX613" fmla="*/ 466833 w 1589938"/>
                <a:gd name="connsiteY613" fmla="*/ 524341 h 1532429"/>
                <a:gd name="connsiteX614" fmla="*/ 548021 w 1589938"/>
                <a:gd name="connsiteY614" fmla="*/ 449919 h 1532429"/>
                <a:gd name="connsiteX615" fmla="*/ 466833 w 1589938"/>
                <a:gd name="connsiteY615" fmla="*/ 524341 h 1532429"/>
                <a:gd name="connsiteX616" fmla="*/ 446536 w 1589938"/>
                <a:gd name="connsiteY616" fmla="*/ 541256 h 1532429"/>
                <a:gd name="connsiteX617" fmla="*/ 470216 w 1589938"/>
                <a:gd name="connsiteY617" fmla="*/ 541256 h 1532429"/>
                <a:gd name="connsiteX618" fmla="*/ 490513 w 1589938"/>
                <a:gd name="connsiteY618" fmla="*/ 524341 h 1532429"/>
                <a:gd name="connsiteX619" fmla="*/ 561553 w 1589938"/>
                <a:gd name="connsiteY619" fmla="*/ 449919 h 1532429"/>
                <a:gd name="connsiteX620" fmla="*/ 490513 w 1589938"/>
                <a:gd name="connsiteY620" fmla="*/ 527724 h 1532429"/>
                <a:gd name="connsiteX621" fmla="*/ 470216 w 1589938"/>
                <a:gd name="connsiteY621" fmla="*/ 541256 h 1532429"/>
                <a:gd name="connsiteX622" fmla="*/ 449919 w 1589938"/>
                <a:gd name="connsiteY622" fmla="*/ 554787 h 1532429"/>
                <a:gd name="connsiteX623" fmla="*/ 470216 w 1589938"/>
                <a:gd name="connsiteY623" fmla="*/ 541256 h 1532429"/>
                <a:gd name="connsiteX624" fmla="*/ 761141 w 1589938"/>
                <a:gd name="connsiteY624" fmla="*/ 192822 h 1532429"/>
                <a:gd name="connsiteX625" fmla="*/ 761141 w 1589938"/>
                <a:gd name="connsiteY625" fmla="*/ 192822 h 1532429"/>
                <a:gd name="connsiteX626" fmla="*/ 761141 w 1589938"/>
                <a:gd name="connsiteY626" fmla="*/ 192822 h 1532429"/>
                <a:gd name="connsiteX627" fmla="*/ 767907 w 1589938"/>
                <a:gd name="connsiteY627" fmla="*/ 202971 h 1532429"/>
                <a:gd name="connsiteX628" fmla="*/ 761141 w 1589938"/>
                <a:gd name="connsiteY628" fmla="*/ 192822 h 1532429"/>
                <a:gd name="connsiteX629" fmla="*/ 703632 w 1589938"/>
                <a:gd name="connsiteY629" fmla="*/ 311222 h 1532429"/>
                <a:gd name="connsiteX630" fmla="*/ 561553 w 1589938"/>
                <a:gd name="connsiteY630" fmla="*/ 561553 h 1532429"/>
                <a:gd name="connsiteX631" fmla="*/ 703632 w 1589938"/>
                <a:gd name="connsiteY631" fmla="*/ 311222 h 1532429"/>
                <a:gd name="connsiteX632" fmla="*/ 761141 w 1589938"/>
                <a:gd name="connsiteY632" fmla="*/ 192822 h 1532429"/>
                <a:gd name="connsiteX633" fmla="*/ 348433 w 1589938"/>
                <a:gd name="connsiteY633" fmla="*/ 551404 h 1532429"/>
                <a:gd name="connsiteX634" fmla="*/ 348433 w 1589938"/>
                <a:gd name="connsiteY634" fmla="*/ 551404 h 1532429"/>
                <a:gd name="connsiteX635" fmla="*/ 358582 w 1589938"/>
                <a:gd name="connsiteY635" fmla="*/ 551404 h 1532429"/>
                <a:gd name="connsiteX636" fmla="*/ 372113 w 1589938"/>
                <a:gd name="connsiteY636" fmla="*/ 548021 h 1532429"/>
                <a:gd name="connsiteX637" fmla="*/ 402559 w 1589938"/>
                <a:gd name="connsiteY637" fmla="*/ 544639 h 1532429"/>
                <a:gd name="connsiteX638" fmla="*/ 449919 w 1589938"/>
                <a:gd name="connsiteY638" fmla="*/ 517576 h 1532429"/>
                <a:gd name="connsiteX639" fmla="*/ 534490 w 1589938"/>
                <a:gd name="connsiteY639" fmla="*/ 439770 h 1532429"/>
                <a:gd name="connsiteX640" fmla="*/ 605530 w 1589938"/>
                <a:gd name="connsiteY640" fmla="*/ 348433 h 1532429"/>
                <a:gd name="connsiteX641" fmla="*/ 534490 w 1589938"/>
                <a:gd name="connsiteY641" fmla="*/ 439770 h 1532429"/>
                <a:gd name="connsiteX642" fmla="*/ 449919 w 1589938"/>
                <a:gd name="connsiteY642" fmla="*/ 520959 h 1532429"/>
                <a:gd name="connsiteX643" fmla="*/ 402559 w 1589938"/>
                <a:gd name="connsiteY643" fmla="*/ 548021 h 1532429"/>
                <a:gd name="connsiteX644" fmla="*/ 402559 w 1589938"/>
                <a:gd name="connsiteY644" fmla="*/ 548021 h 1532429"/>
                <a:gd name="connsiteX645" fmla="*/ 402559 w 1589938"/>
                <a:gd name="connsiteY645" fmla="*/ 548021 h 1532429"/>
                <a:gd name="connsiteX646" fmla="*/ 372113 w 1589938"/>
                <a:gd name="connsiteY646" fmla="*/ 551404 h 1532429"/>
                <a:gd name="connsiteX647" fmla="*/ 358582 w 1589938"/>
                <a:gd name="connsiteY647" fmla="*/ 554787 h 1532429"/>
                <a:gd name="connsiteX648" fmla="*/ 348433 w 1589938"/>
                <a:gd name="connsiteY648" fmla="*/ 551404 h 1532429"/>
                <a:gd name="connsiteX649" fmla="*/ 348433 w 1589938"/>
                <a:gd name="connsiteY649" fmla="*/ 551404 h 1532429"/>
                <a:gd name="connsiteX650" fmla="*/ 348433 w 1589938"/>
                <a:gd name="connsiteY650" fmla="*/ 551404 h 1532429"/>
                <a:gd name="connsiteX651" fmla="*/ 348433 w 1589938"/>
                <a:gd name="connsiteY651" fmla="*/ 551404 h 1532429"/>
                <a:gd name="connsiteX652" fmla="*/ 355199 w 1589938"/>
                <a:gd name="connsiteY652" fmla="*/ 551404 h 1532429"/>
                <a:gd name="connsiteX653" fmla="*/ 348433 w 1589938"/>
                <a:gd name="connsiteY653" fmla="*/ 551404 h 1532429"/>
                <a:gd name="connsiteX654" fmla="*/ 348433 w 1589938"/>
                <a:gd name="connsiteY654" fmla="*/ 551404 h 1532429"/>
                <a:gd name="connsiteX655" fmla="*/ 348433 w 1589938"/>
                <a:gd name="connsiteY655" fmla="*/ 551404 h 1532429"/>
                <a:gd name="connsiteX656" fmla="*/ 348433 w 1589938"/>
                <a:gd name="connsiteY656" fmla="*/ 551404 h 1532429"/>
                <a:gd name="connsiteX657" fmla="*/ 348433 w 1589938"/>
                <a:gd name="connsiteY657" fmla="*/ 551404 h 1532429"/>
                <a:gd name="connsiteX658" fmla="*/ 307839 w 1589938"/>
                <a:gd name="connsiteY658" fmla="*/ 605530 h 1532429"/>
                <a:gd name="connsiteX659" fmla="*/ 307839 w 1589938"/>
                <a:gd name="connsiteY659" fmla="*/ 605530 h 1532429"/>
                <a:gd name="connsiteX660" fmla="*/ 307839 w 1589938"/>
                <a:gd name="connsiteY660" fmla="*/ 605530 h 1532429"/>
                <a:gd name="connsiteX661" fmla="*/ 307839 w 1589938"/>
                <a:gd name="connsiteY661" fmla="*/ 605530 h 1532429"/>
                <a:gd name="connsiteX662" fmla="*/ 307839 w 1589938"/>
                <a:gd name="connsiteY662" fmla="*/ 605530 h 1532429"/>
                <a:gd name="connsiteX663" fmla="*/ 321371 w 1589938"/>
                <a:gd name="connsiteY663" fmla="*/ 612295 h 1532429"/>
                <a:gd name="connsiteX664" fmla="*/ 321371 w 1589938"/>
                <a:gd name="connsiteY664" fmla="*/ 612295 h 1532429"/>
                <a:gd name="connsiteX665" fmla="*/ 321371 w 1589938"/>
                <a:gd name="connsiteY665" fmla="*/ 612295 h 1532429"/>
                <a:gd name="connsiteX666" fmla="*/ 341668 w 1589938"/>
                <a:gd name="connsiteY666" fmla="*/ 625827 h 1532429"/>
                <a:gd name="connsiteX667" fmla="*/ 361965 w 1589938"/>
                <a:gd name="connsiteY667" fmla="*/ 639358 h 1532429"/>
                <a:gd name="connsiteX668" fmla="*/ 382262 w 1589938"/>
                <a:gd name="connsiteY668" fmla="*/ 649507 h 1532429"/>
                <a:gd name="connsiteX669" fmla="*/ 405942 w 1589938"/>
                <a:gd name="connsiteY669" fmla="*/ 652890 h 1532429"/>
                <a:gd name="connsiteX670" fmla="*/ 429622 w 1589938"/>
                <a:gd name="connsiteY670" fmla="*/ 649507 h 1532429"/>
                <a:gd name="connsiteX671" fmla="*/ 405942 w 1589938"/>
                <a:gd name="connsiteY671" fmla="*/ 652890 h 1532429"/>
                <a:gd name="connsiteX672" fmla="*/ 382262 w 1589938"/>
                <a:gd name="connsiteY672" fmla="*/ 649507 h 1532429"/>
                <a:gd name="connsiteX673" fmla="*/ 361965 w 1589938"/>
                <a:gd name="connsiteY673" fmla="*/ 639358 h 1532429"/>
                <a:gd name="connsiteX674" fmla="*/ 341668 w 1589938"/>
                <a:gd name="connsiteY674" fmla="*/ 629210 h 1532429"/>
                <a:gd name="connsiteX675" fmla="*/ 321371 w 1589938"/>
                <a:gd name="connsiteY675" fmla="*/ 615678 h 1532429"/>
                <a:gd name="connsiteX676" fmla="*/ 307839 w 1589938"/>
                <a:gd name="connsiteY676" fmla="*/ 605530 h 1532429"/>
                <a:gd name="connsiteX677" fmla="*/ 307839 w 1589938"/>
                <a:gd name="connsiteY677" fmla="*/ 605530 h 1532429"/>
                <a:gd name="connsiteX678" fmla="*/ 307839 w 1589938"/>
                <a:gd name="connsiteY678" fmla="*/ 605530 h 1532429"/>
                <a:gd name="connsiteX679" fmla="*/ 307839 w 1589938"/>
                <a:gd name="connsiteY679" fmla="*/ 605530 h 1532429"/>
                <a:gd name="connsiteX680" fmla="*/ 314605 w 1589938"/>
                <a:gd name="connsiteY680" fmla="*/ 612295 h 1532429"/>
                <a:gd name="connsiteX681" fmla="*/ 307839 w 1589938"/>
                <a:gd name="connsiteY681" fmla="*/ 605530 h 1532429"/>
                <a:gd name="connsiteX682" fmla="*/ 307839 w 1589938"/>
                <a:gd name="connsiteY682" fmla="*/ 605530 h 1532429"/>
                <a:gd name="connsiteX683" fmla="*/ 307839 w 1589938"/>
                <a:gd name="connsiteY683" fmla="*/ 605530 h 1532429"/>
                <a:gd name="connsiteX684" fmla="*/ 307839 w 1589938"/>
                <a:gd name="connsiteY684" fmla="*/ 713781 h 1532429"/>
                <a:gd name="connsiteX685" fmla="*/ 348433 w 1589938"/>
                <a:gd name="connsiteY685" fmla="*/ 801735 h 1532429"/>
                <a:gd name="connsiteX686" fmla="*/ 372113 w 1589938"/>
                <a:gd name="connsiteY686" fmla="*/ 845712 h 1532429"/>
                <a:gd name="connsiteX687" fmla="*/ 385645 w 1589938"/>
                <a:gd name="connsiteY687" fmla="*/ 866009 h 1532429"/>
                <a:gd name="connsiteX688" fmla="*/ 392410 w 1589938"/>
                <a:gd name="connsiteY688" fmla="*/ 876158 h 1532429"/>
                <a:gd name="connsiteX689" fmla="*/ 399176 w 1589938"/>
                <a:gd name="connsiteY689" fmla="*/ 886306 h 1532429"/>
                <a:gd name="connsiteX690" fmla="*/ 409325 w 1589938"/>
                <a:gd name="connsiteY690" fmla="*/ 896455 h 1532429"/>
                <a:gd name="connsiteX691" fmla="*/ 419473 w 1589938"/>
                <a:gd name="connsiteY691" fmla="*/ 906603 h 1532429"/>
                <a:gd name="connsiteX692" fmla="*/ 443153 w 1589938"/>
                <a:gd name="connsiteY692" fmla="*/ 923517 h 1532429"/>
                <a:gd name="connsiteX693" fmla="*/ 446536 w 1589938"/>
                <a:gd name="connsiteY693" fmla="*/ 926900 h 1532429"/>
                <a:gd name="connsiteX694" fmla="*/ 449919 w 1589938"/>
                <a:gd name="connsiteY694" fmla="*/ 926900 h 1532429"/>
                <a:gd name="connsiteX695" fmla="*/ 456684 w 1589938"/>
                <a:gd name="connsiteY695" fmla="*/ 930283 h 1532429"/>
                <a:gd name="connsiteX696" fmla="*/ 463450 w 1589938"/>
                <a:gd name="connsiteY696" fmla="*/ 933666 h 1532429"/>
                <a:gd name="connsiteX697" fmla="*/ 470216 w 1589938"/>
                <a:gd name="connsiteY697" fmla="*/ 937049 h 1532429"/>
                <a:gd name="connsiteX698" fmla="*/ 476982 w 1589938"/>
                <a:gd name="connsiteY698" fmla="*/ 937049 h 1532429"/>
                <a:gd name="connsiteX699" fmla="*/ 483747 w 1589938"/>
                <a:gd name="connsiteY699" fmla="*/ 937049 h 1532429"/>
                <a:gd name="connsiteX700" fmla="*/ 497279 w 1589938"/>
                <a:gd name="connsiteY700" fmla="*/ 937049 h 1532429"/>
                <a:gd name="connsiteX701" fmla="*/ 504044 w 1589938"/>
                <a:gd name="connsiteY701" fmla="*/ 937049 h 1532429"/>
                <a:gd name="connsiteX702" fmla="*/ 510810 w 1589938"/>
                <a:gd name="connsiteY702" fmla="*/ 937049 h 1532429"/>
                <a:gd name="connsiteX703" fmla="*/ 514193 w 1589938"/>
                <a:gd name="connsiteY703" fmla="*/ 937049 h 1532429"/>
                <a:gd name="connsiteX704" fmla="*/ 517576 w 1589938"/>
                <a:gd name="connsiteY704" fmla="*/ 937049 h 1532429"/>
                <a:gd name="connsiteX705" fmla="*/ 524341 w 1589938"/>
                <a:gd name="connsiteY705" fmla="*/ 933666 h 1532429"/>
                <a:gd name="connsiteX706" fmla="*/ 531107 w 1589938"/>
                <a:gd name="connsiteY706" fmla="*/ 930283 h 1532429"/>
                <a:gd name="connsiteX707" fmla="*/ 537873 w 1589938"/>
                <a:gd name="connsiteY707" fmla="*/ 926900 h 1532429"/>
                <a:gd name="connsiteX708" fmla="*/ 544639 w 1589938"/>
                <a:gd name="connsiteY708" fmla="*/ 923517 h 1532429"/>
                <a:gd name="connsiteX709" fmla="*/ 548021 w 1589938"/>
                <a:gd name="connsiteY709" fmla="*/ 920135 h 1532429"/>
                <a:gd name="connsiteX710" fmla="*/ 548021 w 1589938"/>
                <a:gd name="connsiteY710" fmla="*/ 916752 h 1532429"/>
                <a:gd name="connsiteX711" fmla="*/ 591998 w 1589938"/>
                <a:gd name="connsiteY711" fmla="*/ 879541 h 1532429"/>
                <a:gd name="connsiteX712" fmla="*/ 656273 w 1589938"/>
                <a:gd name="connsiteY712" fmla="*/ 778055 h 1532429"/>
                <a:gd name="connsiteX713" fmla="*/ 676570 w 1589938"/>
                <a:gd name="connsiteY713" fmla="*/ 720547 h 1532429"/>
                <a:gd name="connsiteX714" fmla="*/ 686718 w 1589938"/>
                <a:gd name="connsiteY714" fmla="*/ 663038 h 1532429"/>
                <a:gd name="connsiteX715" fmla="*/ 676570 w 1589938"/>
                <a:gd name="connsiteY715" fmla="*/ 723930 h 1532429"/>
                <a:gd name="connsiteX716" fmla="*/ 656273 w 1589938"/>
                <a:gd name="connsiteY716" fmla="*/ 781438 h 1532429"/>
                <a:gd name="connsiteX717" fmla="*/ 595381 w 1589938"/>
                <a:gd name="connsiteY717" fmla="*/ 886306 h 1532429"/>
                <a:gd name="connsiteX718" fmla="*/ 551404 w 1589938"/>
                <a:gd name="connsiteY718" fmla="*/ 926900 h 1532429"/>
                <a:gd name="connsiteX719" fmla="*/ 548021 w 1589938"/>
                <a:gd name="connsiteY719" fmla="*/ 926900 h 1532429"/>
                <a:gd name="connsiteX720" fmla="*/ 544639 w 1589938"/>
                <a:gd name="connsiteY720" fmla="*/ 930283 h 1532429"/>
                <a:gd name="connsiteX721" fmla="*/ 537873 w 1589938"/>
                <a:gd name="connsiteY721" fmla="*/ 933666 h 1532429"/>
                <a:gd name="connsiteX722" fmla="*/ 531107 w 1589938"/>
                <a:gd name="connsiteY722" fmla="*/ 937049 h 1532429"/>
                <a:gd name="connsiteX723" fmla="*/ 524341 w 1589938"/>
                <a:gd name="connsiteY723" fmla="*/ 940432 h 1532429"/>
                <a:gd name="connsiteX724" fmla="*/ 517576 w 1589938"/>
                <a:gd name="connsiteY724" fmla="*/ 943815 h 1532429"/>
                <a:gd name="connsiteX725" fmla="*/ 514193 w 1589938"/>
                <a:gd name="connsiteY725" fmla="*/ 943815 h 1532429"/>
                <a:gd name="connsiteX726" fmla="*/ 510810 w 1589938"/>
                <a:gd name="connsiteY726" fmla="*/ 943815 h 1532429"/>
                <a:gd name="connsiteX727" fmla="*/ 504044 w 1589938"/>
                <a:gd name="connsiteY727" fmla="*/ 943815 h 1532429"/>
                <a:gd name="connsiteX728" fmla="*/ 497279 w 1589938"/>
                <a:gd name="connsiteY728" fmla="*/ 943815 h 1532429"/>
                <a:gd name="connsiteX729" fmla="*/ 480364 w 1589938"/>
                <a:gd name="connsiteY729" fmla="*/ 943815 h 1532429"/>
                <a:gd name="connsiteX730" fmla="*/ 473599 w 1589938"/>
                <a:gd name="connsiteY730" fmla="*/ 943815 h 1532429"/>
                <a:gd name="connsiteX731" fmla="*/ 466833 w 1589938"/>
                <a:gd name="connsiteY731" fmla="*/ 943815 h 1532429"/>
                <a:gd name="connsiteX732" fmla="*/ 460067 w 1589938"/>
                <a:gd name="connsiteY732" fmla="*/ 940432 h 1532429"/>
                <a:gd name="connsiteX733" fmla="*/ 453302 w 1589938"/>
                <a:gd name="connsiteY733" fmla="*/ 937049 h 1532429"/>
                <a:gd name="connsiteX734" fmla="*/ 446536 w 1589938"/>
                <a:gd name="connsiteY734" fmla="*/ 933666 h 1532429"/>
                <a:gd name="connsiteX735" fmla="*/ 443153 w 1589938"/>
                <a:gd name="connsiteY735" fmla="*/ 933666 h 1532429"/>
                <a:gd name="connsiteX736" fmla="*/ 439770 w 1589938"/>
                <a:gd name="connsiteY736" fmla="*/ 930283 h 1532429"/>
                <a:gd name="connsiteX737" fmla="*/ 412707 w 1589938"/>
                <a:gd name="connsiteY737" fmla="*/ 913369 h 1532429"/>
                <a:gd name="connsiteX738" fmla="*/ 402559 w 1589938"/>
                <a:gd name="connsiteY738" fmla="*/ 903220 h 1532429"/>
                <a:gd name="connsiteX739" fmla="*/ 392410 w 1589938"/>
                <a:gd name="connsiteY739" fmla="*/ 893072 h 1532429"/>
                <a:gd name="connsiteX740" fmla="*/ 378879 w 1589938"/>
                <a:gd name="connsiteY740" fmla="*/ 882923 h 1532429"/>
                <a:gd name="connsiteX741" fmla="*/ 372113 w 1589938"/>
                <a:gd name="connsiteY741" fmla="*/ 872775 h 1532429"/>
                <a:gd name="connsiteX742" fmla="*/ 358582 w 1589938"/>
                <a:gd name="connsiteY742" fmla="*/ 852478 h 1532429"/>
                <a:gd name="connsiteX743" fmla="*/ 338285 w 1589938"/>
                <a:gd name="connsiteY743" fmla="*/ 808501 h 1532429"/>
                <a:gd name="connsiteX744" fmla="*/ 311222 w 1589938"/>
                <a:gd name="connsiteY744" fmla="*/ 734078 h 1532429"/>
                <a:gd name="connsiteX745" fmla="*/ 321371 w 1589938"/>
                <a:gd name="connsiteY745" fmla="*/ 764524 h 1532429"/>
                <a:gd name="connsiteX746" fmla="*/ 307839 w 1589938"/>
                <a:gd name="connsiteY746" fmla="*/ 713781 h 1532429"/>
                <a:gd name="connsiteX747" fmla="*/ 301074 w 1589938"/>
                <a:gd name="connsiteY747" fmla="*/ 700249 h 1532429"/>
                <a:gd name="connsiteX748" fmla="*/ 307839 w 1589938"/>
                <a:gd name="connsiteY748" fmla="*/ 713781 h 1532429"/>
                <a:gd name="connsiteX749" fmla="*/ 355199 w 1589938"/>
                <a:gd name="connsiteY749" fmla="*/ 1102808 h 1532429"/>
                <a:gd name="connsiteX750" fmla="*/ 361965 w 1589938"/>
                <a:gd name="connsiteY750" fmla="*/ 1109574 h 1532429"/>
                <a:gd name="connsiteX751" fmla="*/ 375496 w 1589938"/>
                <a:gd name="connsiteY751" fmla="*/ 1123105 h 1532429"/>
                <a:gd name="connsiteX752" fmla="*/ 399176 w 1589938"/>
                <a:gd name="connsiteY752" fmla="*/ 1150168 h 1532429"/>
                <a:gd name="connsiteX753" fmla="*/ 412707 w 1589938"/>
                <a:gd name="connsiteY753" fmla="*/ 1163700 h 1532429"/>
                <a:gd name="connsiteX754" fmla="*/ 426239 w 1589938"/>
                <a:gd name="connsiteY754" fmla="*/ 1177231 h 1532429"/>
                <a:gd name="connsiteX755" fmla="*/ 409325 w 1589938"/>
                <a:gd name="connsiteY755" fmla="*/ 1167083 h 1532429"/>
                <a:gd name="connsiteX756" fmla="*/ 395793 w 1589938"/>
                <a:gd name="connsiteY756" fmla="*/ 1156934 h 1532429"/>
                <a:gd name="connsiteX757" fmla="*/ 368730 w 1589938"/>
                <a:gd name="connsiteY757" fmla="*/ 1133254 h 1532429"/>
                <a:gd name="connsiteX758" fmla="*/ 358582 w 1589938"/>
                <a:gd name="connsiteY758" fmla="*/ 1116340 h 1532429"/>
                <a:gd name="connsiteX759" fmla="*/ 355199 w 1589938"/>
                <a:gd name="connsiteY759" fmla="*/ 1102808 h 1532429"/>
                <a:gd name="connsiteX760" fmla="*/ 351816 w 1589938"/>
                <a:gd name="connsiteY760" fmla="*/ 1099426 h 1532429"/>
                <a:gd name="connsiteX761" fmla="*/ 355199 w 1589938"/>
                <a:gd name="connsiteY761" fmla="*/ 1096043 h 1532429"/>
                <a:gd name="connsiteX762" fmla="*/ 358582 w 1589938"/>
                <a:gd name="connsiteY762" fmla="*/ 1096043 h 1532429"/>
                <a:gd name="connsiteX763" fmla="*/ 355199 w 1589938"/>
                <a:gd name="connsiteY763" fmla="*/ 1096043 h 1532429"/>
                <a:gd name="connsiteX764" fmla="*/ 355199 w 1589938"/>
                <a:gd name="connsiteY764" fmla="*/ 1096043 h 1532429"/>
                <a:gd name="connsiteX765" fmla="*/ 355199 w 1589938"/>
                <a:gd name="connsiteY765" fmla="*/ 1102808 h 1532429"/>
                <a:gd name="connsiteX766" fmla="*/ 409325 w 1589938"/>
                <a:gd name="connsiteY766" fmla="*/ 1140020 h 1532429"/>
                <a:gd name="connsiteX767" fmla="*/ 385645 w 1589938"/>
                <a:gd name="connsiteY767" fmla="*/ 1116340 h 1532429"/>
                <a:gd name="connsiteX768" fmla="*/ 365348 w 1589938"/>
                <a:gd name="connsiteY768" fmla="*/ 1092660 h 1532429"/>
                <a:gd name="connsiteX769" fmla="*/ 361965 w 1589938"/>
                <a:gd name="connsiteY769" fmla="*/ 1085894 h 1532429"/>
                <a:gd name="connsiteX770" fmla="*/ 358582 w 1589938"/>
                <a:gd name="connsiteY770" fmla="*/ 1079129 h 1532429"/>
                <a:gd name="connsiteX771" fmla="*/ 351816 w 1589938"/>
                <a:gd name="connsiteY771" fmla="*/ 1065597 h 1532429"/>
                <a:gd name="connsiteX772" fmla="*/ 345051 w 1589938"/>
                <a:gd name="connsiteY772" fmla="*/ 1052066 h 1532429"/>
                <a:gd name="connsiteX773" fmla="*/ 341668 w 1589938"/>
                <a:gd name="connsiteY773" fmla="*/ 1048683 h 1532429"/>
                <a:gd name="connsiteX774" fmla="*/ 341668 w 1589938"/>
                <a:gd name="connsiteY774" fmla="*/ 1045300 h 1532429"/>
                <a:gd name="connsiteX775" fmla="*/ 341668 w 1589938"/>
                <a:gd name="connsiteY775" fmla="*/ 1045300 h 1532429"/>
                <a:gd name="connsiteX776" fmla="*/ 341668 w 1589938"/>
                <a:gd name="connsiteY776" fmla="*/ 1045300 h 1532429"/>
                <a:gd name="connsiteX777" fmla="*/ 348433 w 1589938"/>
                <a:gd name="connsiteY777" fmla="*/ 1045300 h 1532429"/>
                <a:gd name="connsiteX778" fmla="*/ 341668 w 1589938"/>
                <a:gd name="connsiteY778" fmla="*/ 1045300 h 1532429"/>
                <a:gd name="connsiteX779" fmla="*/ 341668 w 1589938"/>
                <a:gd name="connsiteY779" fmla="*/ 1045300 h 1532429"/>
                <a:gd name="connsiteX780" fmla="*/ 341668 w 1589938"/>
                <a:gd name="connsiteY780" fmla="*/ 1045300 h 1532429"/>
                <a:gd name="connsiteX781" fmla="*/ 341668 w 1589938"/>
                <a:gd name="connsiteY781" fmla="*/ 1045300 h 1532429"/>
                <a:gd name="connsiteX782" fmla="*/ 345051 w 1589938"/>
                <a:gd name="connsiteY782" fmla="*/ 1048683 h 1532429"/>
                <a:gd name="connsiteX783" fmla="*/ 355199 w 1589938"/>
                <a:gd name="connsiteY783" fmla="*/ 1062214 h 1532429"/>
                <a:gd name="connsiteX784" fmla="*/ 361965 w 1589938"/>
                <a:gd name="connsiteY784" fmla="*/ 1075746 h 1532429"/>
                <a:gd name="connsiteX785" fmla="*/ 365348 w 1589938"/>
                <a:gd name="connsiteY785" fmla="*/ 1082511 h 1532429"/>
                <a:gd name="connsiteX786" fmla="*/ 368730 w 1589938"/>
                <a:gd name="connsiteY786" fmla="*/ 1089277 h 1532429"/>
                <a:gd name="connsiteX787" fmla="*/ 385645 w 1589938"/>
                <a:gd name="connsiteY787" fmla="*/ 1116340 h 1532429"/>
                <a:gd name="connsiteX788" fmla="*/ 409325 w 1589938"/>
                <a:gd name="connsiteY788" fmla="*/ 1140020 h 1532429"/>
                <a:gd name="connsiteX789" fmla="*/ 460067 w 1589938"/>
                <a:gd name="connsiteY789" fmla="*/ 1177231 h 1532429"/>
                <a:gd name="connsiteX790" fmla="*/ 409325 w 1589938"/>
                <a:gd name="connsiteY790" fmla="*/ 1140020 h 1532429"/>
                <a:gd name="connsiteX791" fmla="*/ 453302 w 1589938"/>
                <a:gd name="connsiteY791" fmla="*/ 1126488 h 1532429"/>
                <a:gd name="connsiteX792" fmla="*/ 429622 w 1589938"/>
                <a:gd name="connsiteY792" fmla="*/ 1112957 h 1532429"/>
                <a:gd name="connsiteX793" fmla="*/ 392410 w 1589938"/>
                <a:gd name="connsiteY793" fmla="*/ 1072363 h 1532429"/>
                <a:gd name="connsiteX794" fmla="*/ 365348 w 1589938"/>
                <a:gd name="connsiteY794" fmla="*/ 1025003 h 1532429"/>
                <a:gd name="connsiteX795" fmla="*/ 338285 w 1589938"/>
                <a:gd name="connsiteY795" fmla="*/ 933666 h 1532429"/>
                <a:gd name="connsiteX796" fmla="*/ 324753 w 1589938"/>
                <a:gd name="connsiteY796" fmla="*/ 852478 h 1532429"/>
                <a:gd name="connsiteX797" fmla="*/ 324753 w 1589938"/>
                <a:gd name="connsiteY797" fmla="*/ 849095 h 1532429"/>
                <a:gd name="connsiteX798" fmla="*/ 324753 w 1589938"/>
                <a:gd name="connsiteY798" fmla="*/ 838946 h 1532429"/>
                <a:gd name="connsiteX799" fmla="*/ 324753 w 1589938"/>
                <a:gd name="connsiteY799" fmla="*/ 838946 h 1532429"/>
                <a:gd name="connsiteX800" fmla="*/ 348433 w 1589938"/>
                <a:gd name="connsiteY800" fmla="*/ 930283 h 1532429"/>
                <a:gd name="connsiteX801" fmla="*/ 365348 w 1589938"/>
                <a:gd name="connsiteY801" fmla="*/ 974260 h 1532429"/>
                <a:gd name="connsiteX802" fmla="*/ 375496 w 1589938"/>
                <a:gd name="connsiteY802" fmla="*/ 994557 h 1532429"/>
                <a:gd name="connsiteX803" fmla="*/ 378879 w 1589938"/>
                <a:gd name="connsiteY803" fmla="*/ 1004706 h 1532429"/>
                <a:gd name="connsiteX804" fmla="*/ 385645 w 1589938"/>
                <a:gd name="connsiteY804" fmla="*/ 1014854 h 1532429"/>
                <a:gd name="connsiteX805" fmla="*/ 409325 w 1589938"/>
                <a:gd name="connsiteY805" fmla="*/ 1058831 h 1532429"/>
                <a:gd name="connsiteX806" fmla="*/ 443153 w 1589938"/>
                <a:gd name="connsiteY806" fmla="*/ 1096043 h 1532429"/>
                <a:gd name="connsiteX807" fmla="*/ 463450 w 1589938"/>
                <a:gd name="connsiteY807" fmla="*/ 1109574 h 1532429"/>
                <a:gd name="connsiteX808" fmla="*/ 487130 w 1589938"/>
                <a:gd name="connsiteY808" fmla="*/ 1116340 h 1532429"/>
                <a:gd name="connsiteX809" fmla="*/ 531107 w 1589938"/>
                <a:gd name="connsiteY809" fmla="*/ 1099426 h 1532429"/>
                <a:gd name="connsiteX810" fmla="*/ 561553 w 1589938"/>
                <a:gd name="connsiteY810" fmla="*/ 1058831 h 1532429"/>
                <a:gd name="connsiteX811" fmla="*/ 585233 w 1589938"/>
                <a:gd name="connsiteY811" fmla="*/ 1011472 h 1532429"/>
                <a:gd name="connsiteX812" fmla="*/ 602147 w 1589938"/>
                <a:gd name="connsiteY812" fmla="*/ 960729 h 1532429"/>
                <a:gd name="connsiteX813" fmla="*/ 612295 w 1589938"/>
                <a:gd name="connsiteY813" fmla="*/ 909986 h 1532429"/>
                <a:gd name="connsiteX814" fmla="*/ 605530 w 1589938"/>
                <a:gd name="connsiteY814" fmla="*/ 960729 h 1532429"/>
                <a:gd name="connsiteX815" fmla="*/ 591998 w 1589938"/>
                <a:gd name="connsiteY815" fmla="*/ 1011472 h 1532429"/>
                <a:gd name="connsiteX816" fmla="*/ 571701 w 1589938"/>
                <a:gd name="connsiteY816" fmla="*/ 1058831 h 1532429"/>
                <a:gd name="connsiteX817" fmla="*/ 541256 w 1589938"/>
                <a:gd name="connsiteY817" fmla="*/ 1099426 h 1532429"/>
                <a:gd name="connsiteX818" fmla="*/ 517576 w 1589938"/>
                <a:gd name="connsiteY818" fmla="*/ 1116340 h 1532429"/>
                <a:gd name="connsiteX819" fmla="*/ 510810 w 1589938"/>
                <a:gd name="connsiteY819" fmla="*/ 1119723 h 1532429"/>
                <a:gd name="connsiteX820" fmla="*/ 504044 w 1589938"/>
                <a:gd name="connsiteY820" fmla="*/ 1123105 h 1532429"/>
                <a:gd name="connsiteX821" fmla="*/ 497279 w 1589938"/>
                <a:gd name="connsiteY821" fmla="*/ 1123105 h 1532429"/>
                <a:gd name="connsiteX822" fmla="*/ 490513 w 1589938"/>
                <a:gd name="connsiteY822" fmla="*/ 1123105 h 1532429"/>
                <a:gd name="connsiteX823" fmla="*/ 453302 w 1589938"/>
                <a:gd name="connsiteY823" fmla="*/ 1126488 h 1532429"/>
                <a:gd name="connsiteX824" fmla="*/ 564936 w 1589938"/>
                <a:gd name="connsiteY824" fmla="*/ 940432 h 1532429"/>
                <a:gd name="connsiteX825" fmla="*/ 548021 w 1589938"/>
                <a:gd name="connsiteY825" fmla="*/ 953963 h 1532429"/>
                <a:gd name="connsiteX826" fmla="*/ 510810 w 1589938"/>
                <a:gd name="connsiteY826" fmla="*/ 974260 h 1532429"/>
                <a:gd name="connsiteX827" fmla="*/ 490513 w 1589938"/>
                <a:gd name="connsiteY827" fmla="*/ 977643 h 1532429"/>
                <a:gd name="connsiteX828" fmla="*/ 480364 w 1589938"/>
                <a:gd name="connsiteY828" fmla="*/ 977643 h 1532429"/>
                <a:gd name="connsiteX829" fmla="*/ 473599 w 1589938"/>
                <a:gd name="connsiteY829" fmla="*/ 977643 h 1532429"/>
                <a:gd name="connsiteX830" fmla="*/ 470216 w 1589938"/>
                <a:gd name="connsiteY830" fmla="*/ 974260 h 1532429"/>
                <a:gd name="connsiteX831" fmla="*/ 473599 w 1589938"/>
                <a:gd name="connsiteY831" fmla="*/ 977643 h 1532429"/>
                <a:gd name="connsiteX832" fmla="*/ 480364 w 1589938"/>
                <a:gd name="connsiteY832" fmla="*/ 977643 h 1532429"/>
                <a:gd name="connsiteX833" fmla="*/ 490513 w 1589938"/>
                <a:gd name="connsiteY833" fmla="*/ 974260 h 1532429"/>
                <a:gd name="connsiteX834" fmla="*/ 510810 w 1589938"/>
                <a:gd name="connsiteY834" fmla="*/ 964112 h 1532429"/>
                <a:gd name="connsiteX835" fmla="*/ 548021 w 1589938"/>
                <a:gd name="connsiteY835" fmla="*/ 947197 h 1532429"/>
                <a:gd name="connsiteX836" fmla="*/ 564936 w 1589938"/>
                <a:gd name="connsiteY836" fmla="*/ 940432 h 1532429"/>
                <a:gd name="connsiteX837" fmla="*/ 581850 w 1589938"/>
                <a:gd name="connsiteY837" fmla="*/ 926900 h 1532429"/>
                <a:gd name="connsiteX838" fmla="*/ 564936 w 1589938"/>
                <a:gd name="connsiteY838" fmla="*/ 940432 h 1532429"/>
                <a:gd name="connsiteX839" fmla="*/ 575084 w 1589938"/>
                <a:gd name="connsiteY839" fmla="*/ 950580 h 1532429"/>
                <a:gd name="connsiteX840" fmla="*/ 548021 w 1589938"/>
                <a:gd name="connsiteY840" fmla="*/ 974260 h 1532429"/>
                <a:gd name="connsiteX841" fmla="*/ 517576 w 1589938"/>
                <a:gd name="connsiteY841" fmla="*/ 994557 h 1532429"/>
                <a:gd name="connsiteX842" fmla="*/ 497279 w 1589938"/>
                <a:gd name="connsiteY842" fmla="*/ 997940 h 1532429"/>
                <a:gd name="connsiteX843" fmla="*/ 487130 w 1589938"/>
                <a:gd name="connsiteY843" fmla="*/ 997940 h 1532429"/>
                <a:gd name="connsiteX844" fmla="*/ 480364 w 1589938"/>
                <a:gd name="connsiteY844" fmla="*/ 994557 h 1532429"/>
                <a:gd name="connsiteX845" fmla="*/ 497279 w 1589938"/>
                <a:gd name="connsiteY845" fmla="*/ 997940 h 1532429"/>
                <a:gd name="connsiteX846" fmla="*/ 514193 w 1589938"/>
                <a:gd name="connsiteY846" fmla="*/ 991174 h 1532429"/>
                <a:gd name="connsiteX847" fmla="*/ 548021 w 1589938"/>
                <a:gd name="connsiteY847" fmla="*/ 977643 h 1532429"/>
                <a:gd name="connsiteX848" fmla="*/ 575084 w 1589938"/>
                <a:gd name="connsiteY848" fmla="*/ 950580 h 1532429"/>
                <a:gd name="connsiteX849" fmla="*/ 395793 w 1589938"/>
                <a:gd name="connsiteY849" fmla="*/ 1424179 h 1532429"/>
                <a:gd name="connsiteX850" fmla="*/ 395793 w 1589938"/>
                <a:gd name="connsiteY850" fmla="*/ 1424179 h 1532429"/>
                <a:gd name="connsiteX851" fmla="*/ 395793 w 1589938"/>
                <a:gd name="connsiteY851" fmla="*/ 1424179 h 1532429"/>
                <a:gd name="connsiteX852" fmla="*/ 395793 w 1589938"/>
                <a:gd name="connsiteY852" fmla="*/ 1424179 h 1532429"/>
                <a:gd name="connsiteX853" fmla="*/ 395793 w 1589938"/>
                <a:gd name="connsiteY853" fmla="*/ 1417413 h 1532429"/>
                <a:gd name="connsiteX854" fmla="*/ 392410 w 1589938"/>
                <a:gd name="connsiteY854" fmla="*/ 1410648 h 1532429"/>
                <a:gd name="connsiteX855" fmla="*/ 382262 w 1589938"/>
                <a:gd name="connsiteY855" fmla="*/ 1393733 h 1532429"/>
                <a:gd name="connsiteX856" fmla="*/ 361965 w 1589938"/>
                <a:gd name="connsiteY856" fmla="*/ 1363288 h 1532429"/>
                <a:gd name="connsiteX857" fmla="*/ 361965 w 1589938"/>
                <a:gd name="connsiteY857" fmla="*/ 1363288 h 1532429"/>
                <a:gd name="connsiteX858" fmla="*/ 361965 w 1589938"/>
                <a:gd name="connsiteY858" fmla="*/ 1363288 h 1532429"/>
                <a:gd name="connsiteX859" fmla="*/ 311222 w 1589938"/>
                <a:gd name="connsiteY859" fmla="*/ 1248271 h 1532429"/>
                <a:gd name="connsiteX860" fmla="*/ 284159 w 1589938"/>
                <a:gd name="connsiteY860" fmla="*/ 1153551 h 1532429"/>
                <a:gd name="connsiteX861" fmla="*/ 267245 w 1589938"/>
                <a:gd name="connsiteY861" fmla="*/ 1055449 h 1532429"/>
                <a:gd name="connsiteX862" fmla="*/ 260479 w 1589938"/>
                <a:gd name="connsiteY862" fmla="*/ 957346 h 1532429"/>
                <a:gd name="connsiteX863" fmla="*/ 267245 w 1589938"/>
                <a:gd name="connsiteY863" fmla="*/ 859243 h 1532429"/>
                <a:gd name="connsiteX864" fmla="*/ 263862 w 1589938"/>
                <a:gd name="connsiteY864" fmla="*/ 957346 h 1532429"/>
                <a:gd name="connsiteX865" fmla="*/ 274011 w 1589938"/>
                <a:gd name="connsiteY865" fmla="*/ 1055449 h 1532429"/>
                <a:gd name="connsiteX866" fmla="*/ 294308 w 1589938"/>
                <a:gd name="connsiteY866" fmla="*/ 1150168 h 1532429"/>
                <a:gd name="connsiteX867" fmla="*/ 324753 w 1589938"/>
                <a:gd name="connsiteY867" fmla="*/ 1241505 h 1532429"/>
                <a:gd name="connsiteX868" fmla="*/ 368730 w 1589938"/>
                <a:gd name="connsiteY868" fmla="*/ 1359905 h 1532429"/>
                <a:gd name="connsiteX869" fmla="*/ 385645 w 1589938"/>
                <a:gd name="connsiteY869" fmla="*/ 1390351 h 1532429"/>
                <a:gd name="connsiteX870" fmla="*/ 392410 w 1589938"/>
                <a:gd name="connsiteY870" fmla="*/ 1407265 h 1532429"/>
                <a:gd name="connsiteX871" fmla="*/ 395793 w 1589938"/>
                <a:gd name="connsiteY871" fmla="*/ 1414030 h 1532429"/>
                <a:gd name="connsiteX872" fmla="*/ 395793 w 1589938"/>
                <a:gd name="connsiteY872" fmla="*/ 1424179 h 1532429"/>
                <a:gd name="connsiteX873" fmla="*/ 395793 w 1589938"/>
                <a:gd name="connsiteY873" fmla="*/ 1424179 h 1532429"/>
                <a:gd name="connsiteX874" fmla="*/ 351816 w 1589938"/>
                <a:gd name="connsiteY874" fmla="*/ 1282100 h 1532429"/>
                <a:gd name="connsiteX875" fmla="*/ 338285 w 1589938"/>
                <a:gd name="connsiteY875" fmla="*/ 1255037 h 1532429"/>
                <a:gd name="connsiteX876" fmla="*/ 334902 w 1589938"/>
                <a:gd name="connsiteY876" fmla="*/ 1241505 h 1532429"/>
                <a:gd name="connsiteX877" fmla="*/ 334902 w 1589938"/>
                <a:gd name="connsiteY877" fmla="*/ 1234740 h 1532429"/>
                <a:gd name="connsiteX878" fmla="*/ 338285 w 1589938"/>
                <a:gd name="connsiteY878" fmla="*/ 1227974 h 1532429"/>
                <a:gd name="connsiteX879" fmla="*/ 338285 w 1589938"/>
                <a:gd name="connsiteY879" fmla="*/ 1234740 h 1532429"/>
                <a:gd name="connsiteX880" fmla="*/ 341668 w 1589938"/>
                <a:gd name="connsiteY880" fmla="*/ 1241505 h 1532429"/>
                <a:gd name="connsiteX881" fmla="*/ 348433 w 1589938"/>
                <a:gd name="connsiteY881" fmla="*/ 1255037 h 1532429"/>
                <a:gd name="connsiteX882" fmla="*/ 365348 w 1589938"/>
                <a:gd name="connsiteY882" fmla="*/ 1278716 h 1532429"/>
                <a:gd name="connsiteX883" fmla="*/ 426239 w 1589938"/>
                <a:gd name="connsiteY883" fmla="*/ 1370054 h 1532429"/>
                <a:gd name="connsiteX884" fmla="*/ 351816 w 1589938"/>
                <a:gd name="connsiteY884" fmla="*/ 1282100 h 1532429"/>
                <a:gd name="connsiteX885" fmla="*/ 365348 w 1589938"/>
                <a:gd name="connsiteY885" fmla="*/ 1255037 h 1532429"/>
                <a:gd name="connsiteX886" fmla="*/ 345051 w 1589938"/>
                <a:gd name="connsiteY886" fmla="*/ 1221208 h 1532429"/>
                <a:gd name="connsiteX887" fmla="*/ 328136 w 1589938"/>
                <a:gd name="connsiteY887" fmla="*/ 1187380 h 1532429"/>
                <a:gd name="connsiteX888" fmla="*/ 314605 w 1589938"/>
                <a:gd name="connsiteY888" fmla="*/ 1146786 h 1532429"/>
                <a:gd name="connsiteX889" fmla="*/ 304456 w 1589938"/>
                <a:gd name="connsiteY889" fmla="*/ 1129871 h 1532429"/>
                <a:gd name="connsiteX890" fmla="*/ 301074 w 1589938"/>
                <a:gd name="connsiteY890" fmla="*/ 1119723 h 1532429"/>
                <a:gd name="connsiteX891" fmla="*/ 301074 w 1589938"/>
                <a:gd name="connsiteY891" fmla="*/ 1119723 h 1532429"/>
                <a:gd name="connsiteX892" fmla="*/ 301074 w 1589938"/>
                <a:gd name="connsiteY892" fmla="*/ 1119723 h 1532429"/>
                <a:gd name="connsiteX893" fmla="*/ 301074 w 1589938"/>
                <a:gd name="connsiteY893" fmla="*/ 1119723 h 1532429"/>
                <a:gd name="connsiteX894" fmla="*/ 301074 w 1589938"/>
                <a:gd name="connsiteY894" fmla="*/ 1119723 h 1532429"/>
                <a:gd name="connsiteX895" fmla="*/ 304456 w 1589938"/>
                <a:gd name="connsiteY895" fmla="*/ 1119723 h 1532429"/>
                <a:gd name="connsiteX896" fmla="*/ 307839 w 1589938"/>
                <a:gd name="connsiteY896" fmla="*/ 1123105 h 1532429"/>
                <a:gd name="connsiteX897" fmla="*/ 304456 w 1589938"/>
                <a:gd name="connsiteY897" fmla="*/ 1119723 h 1532429"/>
                <a:gd name="connsiteX898" fmla="*/ 301074 w 1589938"/>
                <a:gd name="connsiteY898" fmla="*/ 1119723 h 1532429"/>
                <a:gd name="connsiteX899" fmla="*/ 301074 w 1589938"/>
                <a:gd name="connsiteY899" fmla="*/ 1119723 h 1532429"/>
                <a:gd name="connsiteX900" fmla="*/ 301074 w 1589938"/>
                <a:gd name="connsiteY900" fmla="*/ 1119723 h 1532429"/>
                <a:gd name="connsiteX901" fmla="*/ 304456 w 1589938"/>
                <a:gd name="connsiteY901" fmla="*/ 1126488 h 1532429"/>
                <a:gd name="connsiteX902" fmla="*/ 314605 w 1589938"/>
                <a:gd name="connsiteY902" fmla="*/ 1143403 h 1532429"/>
                <a:gd name="connsiteX903" fmla="*/ 314605 w 1589938"/>
                <a:gd name="connsiteY903" fmla="*/ 1143403 h 1532429"/>
                <a:gd name="connsiteX904" fmla="*/ 331519 w 1589938"/>
                <a:gd name="connsiteY904" fmla="*/ 1180614 h 1532429"/>
                <a:gd name="connsiteX905" fmla="*/ 348433 w 1589938"/>
                <a:gd name="connsiteY905" fmla="*/ 1217825 h 1532429"/>
                <a:gd name="connsiteX906" fmla="*/ 368730 w 1589938"/>
                <a:gd name="connsiteY906" fmla="*/ 1251654 h 1532429"/>
                <a:gd name="connsiteX907" fmla="*/ 422856 w 1589938"/>
                <a:gd name="connsiteY907" fmla="*/ 1309162 h 1532429"/>
                <a:gd name="connsiteX908" fmla="*/ 365348 w 1589938"/>
                <a:gd name="connsiteY908" fmla="*/ 1255037 h 1532429"/>
                <a:gd name="connsiteX909" fmla="*/ 453302 w 1589938"/>
                <a:gd name="connsiteY909" fmla="*/ 1244888 h 1532429"/>
                <a:gd name="connsiteX910" fmla="*/ 416090 w 1589938"/>
                <a:gd name="connsiteY910" fmla="*/ 1234740 h 1532429"/>
                <a:gd name="connsiteX911" fmla="*/ 382262 w 1589938"/>
                <a:gd name="connsiteY911" fmla="*/ 1214443 h 1532429"/>
                <a:gd name="connsiteX912" fmla="*/ 355199 w 1589938"/>
                <a:gd name="connsiteY912" fmla="*/ 1187380 h 1532429"/>
                <a:gd name="connsiteX913" fmla="*/ 334902 w 1589938"/>
                <a:gd name="connsiteY913" fmla="*/ 1156934 h 1532429"/>
                <a:gd name="connsiteX914" fmla="*/ 317988 w 1589938"/>
                <a:gd name="connsiteY914" fmla="*/ 1123105 h 1532429"/>
                <a:gd name="connsiteX915" fmla="*/ 301074 w 1589938"/>
                <a:gd name="connsiteY915" fmla="*/ 1052066 h 1532429"/>
                <a:gd name="connsiteX916" fmla="*/ 290925 w 1589938"/>
                <a:gd name="connsiteY916" fmla="*/ 977643 h 1532429"/>
                <a:gd name="connsiteX917" fmla="*/ 307839 w 1589938"/>
                <a:gd name="connsiteY917" fmla="*/ 1048683 h 1532429"/>
                <a:gd name="connsiteX918" fmla="*/ 331519 w 1589938"/>
                <a:gd name="connsiteY918" fmla="*/ 1116340 h 1532429"/>
                <a:gd name="connsiteX919" fmla="*/ 345051 w 1589938"/>
                <a:gd name="connsiteY919" fmla="*/ 1150168 h 1532429"/>
                <a:gd name="connsiteX920" fmla="*/ 361965 w 1589938"/>
                <a:gd name="connsiteY920" fmla="*/ 1180614 h 1532429"/>
                <a:gd name="connsiteX921" fmla="*/ 385645 w 1589938"/>
                <a:gd name="connsiteY921" fmla="*/ 1207677 h 1532429"/>
                <a:gd name="connsiteX922" fmla="*/ 416090 w 1589938"/>
                <a:gd name="connsiteY922" fmla="*/ 1227974 h 1532429"/>
                <a:gd name="connsiteX923" fmla="*/ 449919 w 1589938"/>
                <a:gd name="connsiteY923" fmla="*/ 1238122 h 1532429"/>
                <a:gd name="connsiteX924" fmla="*/ 487130 w 1589938"/>
                <a:gd name="connsiteY924" fmla="*/ 1238122 h 1532429"/>
                <a:gd name="connsiteX925" fmla="*/ 517576 w 1589938"/>
                <a:gd name="connsiteY925" fmla="*/ 1221208 h 1532429"/>
                <a:gd name="connsiteX926" fmla="*/ 524341 w 1589938"/>
                <a:gd name="connsiteY926" fmla="*/ 1204294 h 1532429"/>
                <a:gd name="connsiteX927" fmla="*/ 524341 w 1589938"/>
                <a:gd name="connsiteY927" fmla="*/ 1187380 h 1532429"/>
                <a:gd name="connsiteX928" fmla="*/ 524341 w 1589938"/>
                <a:gd name="connsiteY928" fmla="*/ 1204294 h 1532429"/>
                <a:gd name="connsiteX929" fmla="*/ 520959 w 1589938"/>
                <a:gd name="connsiteY929" fmla="*/ 1217825 h 1532429"/>
                <a:gd name="connsiteX930" fmla="*/ 534490 w 1589938"/>
                <a:gd name="connsiteY930" fmla="*/ 1190762 h 1532429"/>
                <a:gd name="connsiteX931" fmla="*/ 548021 w 1589938"/>
                <a:gd name="connsiteY931" fmla="*/ 1163700 h 1532429"/>
                <a:gd name="connsiteX932" fmla="*/ 591998 w 1589938"/>
                <a:gd name="connsiteY932" fmla="*/ 1089277 h 1532429"/>
                <a:gd name="connsiteX933" fmla="*/ 791586 w 1589938"/>
                <a:gd name="connsiteY933" fmla="*/ 446536 h 1532429"/>
                <a:gd name="connsiteX934" fmla="*/ 558170 w 1589938"/>
                <a:gd name="connsiteY934" fmla="*/ 1342991 h 1532429"/>
                <a:gd name="connsiteX935" fmla="*/ 507427 w 1589938"/>
                <a:gd name="connsiteY935" fmla="*/ 1424179 h 1532429"/>
                <a:gd name="connsiteX936" fmla="*/ 595381 w 1589938"/>
                <a:gd name="connsiteY936" fmla="*/ 1102808 h 1532429"/>
                <a:gd name="connsiteX937" fmla="*/ 558170 w 1589938"/>
                <a:gd name="connsiteY937" fmla="*/ 1173848 h 1532429"/>
                <a:gd name="connsiteX938" fmla="*/ 544639 w 1589938"/>
                <a:gd name="connsiteY938" fmla="*/ 1200911 h 1532429"/>
                <a:gd name="connsiteX939" fmla="*/ 534490 w 1589938"/>
                <a:gd name="connsiteY939" fmla="*/ 1227974 h 1532429"/>
                <a:gd name="connsiteX940" fmla="*/ 514193 w 1589938"/>
                <a:gd name="connsiteY940" fmla="*/ 1282100 h 1532429"/>
                <a:gd name="connsiteX941" fmla="*/ 497279 w 1589938"/>
                <a:gd name="connsiteY941" fmla="*/ 1336225 h 1532429"/>
                <a:gd name="connsiteX942" fmla="*/ 493896 w 1589938"/>
                <a:gd name="connsiteY942" fmla="*/ 1363288 h 1532429"/>
                <a:gd name="connsiteX943" fmla="*/ 493896 w 1589938"/>
                <a:gd name="connsiteY943" fmla="*/ 1376819 h 1532429"/>
                <a:gd name="connsiteX944" fmla="*/ 493896 w 1589938"/>
                <a:gd name="connsiteY944" fmla="*/ 1380202 h 1532429"/>
                <a:gd name="connsiteX945" fmla="*/ 497279 w 1589938"/>
                <a:gd name="connsiteY945" fmla="*/ 1373436 h 1532429"/>
                <a:gd name="connsiteX946" fmla="*/ 493896 w 1589938"/>
                <a:gd name="connsiteY946" fmla="*/ 1380202 h 1532429"/>
                <a:gd name="connsiteX947" fmla="*/ 493896 w 1589938"/>
                <a:gd name="connsiteY947" fmla="*/ 1383585 h 1532429"/>
                <a:gd name="connsiteX948" fmla="*/ 493896 w 1589938"/>
                <a:gd name="connsiteY948" fmla="*/ 1383585 h 1532429"/>
                <a:gd name="connsiteX949" fmla="*/ 493896 w 1589938"/>
                <a:gd name="connsiteY949" fmla="*/ 1383585 h 1532429"/>
                <a:gd name="connsiteX950" fmla="*/ 493896 w 1589938"/>
                <a:gd name="connsiteY950" fmla="*/ 1383585 h 1532429"/>
                <a:gd name="connsiteX951" fmla="*/ 493896 w 1589938"/>
                <a:gd name="connsiteY951" fmla="*/ 1383585 h 1532429"/>
                <a:gd name="connsiteX952" fmla="*/ 493896 w 1589938"/>
                <a:gd name="connsiteY952" fmla="*/ 1383585 h 1532429"/>
                <a:gd name="connsiteX953" fmla="*/ 493896 w 1589938"/>
                <a:gd name="connsiteY953" fmla="*/ 1383585 h 1532429"/>
                <a:gd name="connsiteX954" fmla="*/ 493896 w 1589938"/>
                <a:gd name="connsiteY954" fmla="*/ 1380202 h 1532429"/>
                <a:gd name="connsiteX955" fmla="*/ 493896 w 1589938"/>
                <a:gd name="connsiteY955" fmla="*/ 1366671 h 1532429"/>
                <a:gd name="connsiteX956" fmla="*/ 493896 w 1589938"/>
                <a:gd name="connsiteY956" fmla="*/ 1336225 h 1532429"/>
                <a:gd name="connsiteX957" fmla="*/ 504044 w 1589938"/>
                <a:gd name="connsiteY957" fmla="*/ 1278716 h 1532429"/>
                <a:gd name="connsiteX958" fmla="*/ 527724 w 1589938"/>
                <a:gd name="connsiteY958" fmla="*/ 1224591 h 1532429"/>
                <a:gd name="connsiteX959" fmla="*/ 527724 w 1589938"/>
                <a:gd name="connsiteY959" fmla="*/ 1224591 h 1532429"/>
                <a:gd name="connsiteX960" fmla="*/ 524341 w 1589938"/>
                <a:gd name="connsiteY960" fmla="*/ 1227974 h 1532429"/>
                <a:gd name="connsiteX961" fmla="*/ 510810 w 1589938"/>
                <a:gd name="connsiteY961" fmla="*/ 1241505 h 1532429"/>
                <a:gd name="connsiteX962" fmla="*/ 493896 w 1589938"/>
                <a:gd name="connsiteY962" fmla="*/ 1248271 h 1532429"/>
                <a:gd name="connsiteX963" fmla="*/ 453302 w 1589938"/>
                <a:gd name="connsiteY963" fmla="*/ 1244888 h 1532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</a:cxnLst>
              <a:rect l="l" t="t" r="r" b="b"/>
              <a:pathLst>
                <a:path w="1589938" h="1532429">
                  <a:moveTo>
                    <a:pt x="531107" y="1420796"/>
                  </a:moveTo>
                  <a:cubicBezTo>
                    <a:pt x="537873" y="1407265"/>
                    <a:pt x="561553" y="1370054"/>
                    <a:pt x="591998" y="1363288"/>
                  </a:cubicBezTo>
                  <a:cubicBezTo>
                    <a:pt x="622444" y="1356522"/>
                    <a:pt x="1315928" y="1079129"/>
                    <a:pt x="1529047" y="879541"/>
                  </a:cubicBezTo>
                  <a:cubicBezTo>
                    <a:pt x="1529047" y="879541"/>
                    <a:pt x="1552727" y="321371"/>
                    <a:pt x="1589939" y="118400"/>
                  </a:cubicBezTo>
                  <a:cubicBezTo>
                    <a:pt x="1589939" y="118400"/>
                    <a:pt x="1190763" y="226651"/>
                    <a:pt x="1062214" y="375496"/>
                  </a:cubicBezTo>
                  <a:cubicBezTo>
                    <a:pt x="1062214" y="375496"/>
                    <a:pt x="869392" y="480364"/>
                    <a:pt x="798352" y="480364"/>
                  </a:cubicBezTo>
                  <a:cubicBezTo>
                    <a:pt x="798352" y="480364"/>
                    <a:pt x="926900" y="118400"/>
                    <a:pt x="974260" y="0"/>
                  </a:cubicBezTo>
                  <a:cubicBezTo>
                    <a:pt x="974260" y="0"/>
                    <a:pt x="893072" y="101485"/>
                    <a:pt x="838946" y="118400"/>
                  </a:cubicBezTo>
                  <a:cubicBezTo>
                    <a:pt x="838946" y="118400"/>
                    <a:pt x="659655" y="209736"/>
                    <a:pt x="449919" y="473599"/>
                  </a:cubicBezTo>
                  <a:cubicBezTo>
                    <a:pt x="449919" y="473599"/>
                    <a:pt x="196205" y="622444"/>
                    <a:pt x="179291" y="635975"/>
                  </a:cubicBezTo>
                  <a:cubicBezTo>
                    <a:pt x="162377" y="649507"/>
                    <a:pt x="74423" y="696867"/>
                    <a:pt x="0" y="693484"/>
                  </a:cubicBezTo>
                  <a:cubicBezTo>
                    <a:pt x="0" y="693484"/>
                    <a:pt x="121783" y="717164"/>
                    <a:pt x="165760" y="693484"/>
                  </a:cubicBezTo>
                  <a:lnTo>
                    <a:pt x="351816" y="1532430"/>
                  </a:lnTo>
                  <a:cubicBezTo>
                    <a:pt x="351816" y="1532430"/>
                    <a:pt x="405942" y="1505367"/>
                    <a:pt x="416090" y="1474922"/>
                  </a:cubicBezTo>
                  <a:cubicBezTo>
                    <a:pt x="426239" y="1444476"/>
                    <a:pt x="460067" y="1434328"/>
                    <a:pt x="487130" y="1441093"/>
                  </a:cubicBezTo>
                  <a:cubicBezTo>
                    <a:pt x="514193" y="1447859"/>
                    <a:pt x="524341" y="1434328"/>
                    <a:pt x="531107" y="1420796"/>
                  </a:cubicBezTo>
                  <a:close/>
                  <a:moveTo>
                    <a:pt x="1322694" y="933666"/>
                  </a:moveTo>
                  <a:lnTo>
                    <a:pt x="1309162" y="943815"/>
                  </a:lnTo>
                  <a:lnTo>
                    <a:pt x="1292248" y="957346"/>
                  </a:lnTo>
                  <a:lnTo>
                    <a:pt x="1261802" y="977643"/>
                  </a:lnTo>
                  <a:lnTo>
                    <a:pt x="1231357" y="997940"/>
                  </a:lnTo>
                  <a:lnTo>
                    <a:pt x="1217825" y="1008089"/>
                  </a:lnTo>
                  <a:lnTo>
                    <a:pt x="1204294" y="1018237"/>
                  </a:lnTo>
                  <a:lnTo>
                    <a:pt x="1173848" y="1038534"/>
                  </a:lnTo>
                  <a:lnTo>
                    <a:pt x="1143403" y="1058831"/>
                  </a:lnTo>
                  <a:lnTo>
                    <a:pt x="1126488" y="1068980"/>
                  </a:lnTo>
                  <a:lnTo>
                    <a:pt x="1109574" y="1079129"/>
                  </a:lnTo>
                  <a:lnTo>
                    <a:pt x="1079129" y="1099426"/>
                  </a:lnTo>
                  <a:lnTo>
                    <a:pt x="1048683" y="1119723"/>
                  </a:lnTo>
                  <a:lnTo>
                    <a:pt x="1031769" y="1129871"/>
                  </a:lnTo>
                  <a:lnTo>
                    <a:pt x="1014854" y="1140020"/>
                  </a:lnTo>
                  <a:lnTo>
                    <a:pt x="984409" y="1156934"/>
                  </a:lnTo>
                  <a:cubicBezTo>
                    <a:pt x="940432" y="1180614"/>
                    <a:pt x="899838" y="1204294"/>
                    <a:pt x="855861" y="1227974"/>
                  </a:cubicBezTo>
                  <a:cubicBezTo>
                    <a:pt x="767907" y="1271951"/>
                    <a:pt x="679952" y="1312545"/>
                    <a:pt x="591998" y="1356522"/>
                  </a:cubicBezTo>
                  <a:cubicBezTo>
                    <a:pt x="676570" y="1309162"/>
                    <a:pt x="764524" y="1261802"/>
                    <a:pt x="849095" y="1214443"/>
                  </a:cubicBezTo>
                  <a:cubicBezTo>
                    <a:pt x="893072" y="1190762"/>
                    <a:pt x="937049" y="1170465"/>
                    <a:pt x="977643" y="1146786"/>
                  </a:cubicBezTo>
                  <a:lnTo>
                    <a:pt x="1011472" y="1129871"/>
                  </a:lnTo>
                  <a:lnTo>
                    <a:pt x="1028386" y="1119723"/>
                  </a:lnTo>
                  <a:lnTo>
                    <a:pt x="1045300" y="1109574"/>
                  </a:lnTo>
                  <a:lnTo>
                    <a:pt x="1075746" y="1092660"/>
                  </a:lnTo>
                  <a:lnTo>
                    <a:pt x="1106191" y="1075746"/>
                  </a:lnTo>
                  <a:lnTo>
                    <a:pt x="1123106" y="1065597"/>
                  </a:lnTo>
                  <a:lnTo>
                    <a:pt x="1140020" y="1055449"/>
                  </a:lnTo>
                  <a:lnTo>
                    <a:pt x="1170466" y="1035151"/>
                  </a:lnTo>
                  <a:lnTo>
                    <a:pt x="1200911" y="1014854"/>
                  </a:lnTo>
                  <a:lnTo>
                    <a:pt x="1217825" y="1004706"/>
                  </a:lnTo>
                  <a:lnTo>
                    <a:pt x="1234740" y="994557"/>
                  </a:lnTo>
                  <a:lnTo>
                    <a:pt x="1265185" y="974260"/>
                  </a:lnTo>
                  <a:lnTo>
                    <a:pt x="1295631" y="953963"/>
                  </a:lnTo>
                  <a:lnTo>
                    <a:pt x="1309162" y="943815"/>
                  </a:lnTo>
                  <a:lnTo>
                    <a:pt x="1322694" y="933666"/>
                  </a:lnTo>
                  <a:lnTo>
                    <a:pt x="1353139" y="909986"/>
                  </a:lnTo>
                  <a:lnTo>
                    <a:pt x="1322694" y="933666"/>
                  </a:lnTo>
                  <a:close/>
                  <a:moveTo>
                    <a:pt x="781438" y="578467"/>
                  </a:moveTo>
                  <a:lnTo>
                    <a:pt x="781438" y="578467"/>
                  </a:lnTo>
                  <a:lnTo>
                    <a:pt x="781438" y="578467"/>
                  </a:lnTo>
                  <a:lnTo>
                    <a:pt x="788204" y="575084"/>
                  </a:lnTo>
                  <a:lnTo>
                    <a:pt x="794969" y="571701"/>
                  </a:lnTo>
                  <a:lnTo>
                    <a:pt x="808501" y="564936"/>
                  </a:lnTo>
                  <a:cubicBezTo>
                    <a:pt x="818649" y="561553"/>
                    <a:pt x="828798" y="558170"/>
                    <a:pt x="838946" y="554787"/>
                  </a:cubicBezTo>
                  <a:lnTo>
                    <a:pt x="838946" y="554787"/>
                  </a:lnTo>
                  <a:cubicBezTo>
                    <a:pt x="876158" y="541256"/>
                    <a:pt x="913369" y="524341"/>
                    <a:pt x="953963" y="507427"/>
                  </a:cubicBezTo>
                  <a:cubicBezTo>
                    <a:pt x="1068980" y="460067"/>
                    <a:pt x="1177231" y="402559"/>
                    <a:pt x="1288865" y="348433"/>
                  </a:cubicBezTo>
                  <a:cubicBezTo>
                    <a:pt x="1177231" y="402559"/>
                    <a:pt x="1068980" y="460067"/>
                    <a:pt x="953963" y="510810"/>
                  </a:cubicBezTo>
                  <a:cubicBezTo>
                    <a:pt x="916752" y="527724"/>
                    <a:pt x="879540" y="541256"/>
                    <a:pt x="838946" y="554787"/>
                  </a:cubicBezTo>
                  <a:lnTo>
                    <a:pt x="838946" y="554787"/>
                  </a:lnTo>
                  <a:lnTo>
                    <a:pt x="838946" y="554787"/>
                  </a:lnTo>
                  <a:cubicBezTo>
                    <a:pt x="828798" y="558170"/>
                    <a:pt x="818649" y="561553"/>
                    <a:pt x="808501" y="564936"/>
                  </a:cubicBezTo>
                  <a:lnTo>
                    <a:pt x="794969" y="571701"/>
                  </a:lnTo>
                  <a:lnTo>
                    <a:pt x="788204" y="578467"/>
                  </a:lnTo>
                  <a:lnTo>
                    <a:pt x="781438" y="578467"/>
                  </a:lnTo>
                  <a:lnTo>
                    <a:pt x="781438" y="578467"/>
                  </a:lnTo>
                  <a:lnTo>
                    <a:pt x="781438" y="578467"/>
                  </a:lnTo>
                  <a:cubicBezTo>
                    <a:pt x="781438" y="578467"/>
                    <a:pt x="781438" y="578467"/>
                    <a:pt x="781438" y="578467"/>
                  </a:cubicBezTo>
                  <a:cubicBezTo>
                    <a:pt x="781438" y="578467"/>
                    <a:pt x="781438" y="578467"/>
                    <a:pt x="781438" y="578467"/>
                  </a:cubicBezTo>
                  <a:lnTo>
                    <a:pt x="781438" y="578467"/>
                  </a:lnTo>
                  <a:lnTo>
                    <a:pt x="781438" y="578467"/>
                  </a:lnTo>
                  <a:cubicBezTo>
                    <a:pt x="781438" y="578467"/>
                    <a:pt x="781438" y="578467"/>
                    <a:pt x="781438" y="578467"/>
                  </a:cubicBezTo>
                  <a:cubicBezTo>
                    <a:pt x="781438" y="578467"/>
                    <a:pt x="781438" y="578467"/>
                    <a:pt x="781438" y="578467"/>
                  </a:cubicBezTo>
                  <a:close/>
                  <a:moveTo>
                    <a:pt x="781438" y="591998"/>
                  </a:moveTo>
                  <a:cubicBezTo>
                    <a:pt x="778055" y="591998"/>
                    <a:pt x="774672" y="595381"/>
                    <a:pt x="774672" y="595381"/>
                  </a:cubicBezTo>
                  <a:cubicBezTo>
                    <a:pt x="774672" y="595381"/>
                    <a:pt x="774672" y="595381"/>
                    <a:pt x="774672" y="595381"/>
                  </a:cubicBezTo>
                  <a:lnTo>
                    <a:pt x="791586" y="591998"/>
                  </a:lnTo>
                  <a:lnTo>
                    <a:pt x="805118" y="588616"/>
                  </a:lnTo>
                  <a:lnTo>
                    <a:pt x="818649" y="585233"/>
                  </a:lnTo>
                  <a:lnTo>
                    <a:pt x="842329" y="578467"/>
                  </a:lnTo>
                  <a:lnTo>
                    <a:pt x="866009" y="571701"/>
                  </a:lnTo>
                  <a:lnTo>
                    <a:pt x="876158" y="568318"/>
                  </a:lnTo>
                  <a:cubicBezTo>
                    <a:pt x="879540" y="568318"/>
                    <a:pt x="882923" y="564936"/>
                    <a:pt x="886306" y="564936"/>
                  </a:cubicBezTo>
                  <a:lnTo>
                    <a:pt x="909986" y="554787"/>
                  </a:lnTo>
                  <a:cubicBezTo>
                    <a:pt x="916752" y="551404"/>
                    <a:pt x="926900" y="548021"/>
                    <a:pt x="933666" y="544639"/>
                  </a:cubicBezTo>
                  <a:cubicBezTo>
                    <a:pt x="940432" y="541256"/>
                    <a:pt x="950580" y="537873"/>
                    <a:pt x="957346" y="534490"/>
                  </a:cubicBezTo>
                  <a:cubicBezTo>
                    <a:pt x="1025003" y="504044"/>
                    <a:pt x="1089277" y="470216"/>
                    <a:pt x="1150168" y="436387"/>
                  </a:cubicBezTo>
                  <a:cubicBezTo>
                    <a:pt x="1214443" y="399176"/>
                    <a:pt x="1275334" y="361965"/>
                    <a:pt x="1336225" y="324753"/>
                  </a:cubicBezTo>
                  <a:cubicBezTo>
                    <a:pt x="1275334" y="361965"/>
                    <a:pt x="1211060" y="399176"/>
                    <a:pt x="1150168" y="436387"/>
                  </a:cubicBezTo>
                  <a:cubicBezTo>
                    <a:pt x="1085894" y="476982"/>
                    <a:pt x="1021620" y="510810"/>
                    <a:pt x="953963" y="541256"/>
                  </a:cubicBezTo>
                  <a:cubicBezTo>
                    <a:pt x="947197" y="544639"/>
                    <a:pt x="937049" y="548021"/>
                    <a:pt x="930283" y="551404"/>
                  </a:cubicBezTo>
                  <a:cubicBezTo>
                    <a:pt x="923517" y="554787"/>
                    <a:pt x="913369" y="558170"/>
                    <a:pt x="906603" y="561553"/>
                  </a:cubicBezTo>
                  <a:lnTo>
                    <a:pt x="886306" y="568318"/>
                  </a:lnTo>
                  <a:cubicBezTo>
                    <a:pt x="882923" y="568318"/>
                    <a:pt x="879540" y="571701"/>
                    <a:pt x="876158" y="571701"/>
                  </a:cubicBezTo>
                  <a:lnTo>
                    <a:pt x="862626" y="575084"/>
                  </a:lnTo>
                  <a:lnTo>
                    <a:pt x="838946" y="581850"/>
                  </a:lnTo>
                  <a:lnTo>
                    <a:pt x="815266" y="588616"/>
                  </a:lnTo>
                  <a:lnTo>
                    <a:pt x="801735" y="591998"/>
                  </a:lnTo>
                  <a:lnTo>
                    <a:pt x="788204" y="595381"/>
                  </a:lnTo>
                  <a:lnTo>
                    <a:pt x="771289" y="598764"/>
                  </a:lnTo>
                  <a:cubicBezTo>
                    <a:pt x="767907" y="598764"/>
                    <a:pt x="767907" y="598764"/>
                    <a:pt x="764524" y="598764"/>
                  </a:cubicBezTo>
                  <a:lnTo>
                    <a:pt x="764524" y="598764"/>
                  </a:lnTo>
                  <a:lnTo>
                    <a:pt x="764524" y="598764"/>
                  </a:lnTo>
                  <a:lnTo>
                    <a:pt x="771289" y="598764"/>
                  </a:lnTo>
                  <a:cubicBezTo>
                    <a:pt x="771289" y="598764"/>
                    <a:pt x="771289" y="598764"/>
                    <a:pt x="774672" y="598764"/>
                  </a:cubicBezTo>
                  <a:cubicBezTo>
                    <a:pt x="778055" y="595381"/>
                    <a:pt x="781438" y="595381"/>
                    <a:pt x="781438" y="591998"/>
                  </a:cubicBezTo>
                  <a:close/>
                  <a:moveTo>
                    <a:pt x="1312545" y="659655"/>
                  </a:moveTo>
                  <a:cubicBezTo>
                    <a:pt x="1302397" y="663038"/>
                    <a:pt x="1288865" y="666421"/>
                    <a:pt x="1278717" y="669804"/>
                  </a:cubicBezTo>
                  <a:cubicBezTo>
                    <a:pt x="1288865" y="666421"/>
                    <a:pt x="1302397" y="663038"/>
                    <a:pt x="1312545" y="659655"/>
                  </a:cubicBezTo>
                  <a:cubicBezTo>
                    <a:pt x="1332842" y="649507"/>
                    <a:pt x="1353139" y="635975"/>
                    <a:pt x="1373436" y="625827"/>
                  </a:cubicBezTo>
                  <a:cubicBezTo>
                    <a:pt x="1353139" y="639358"/>
                    <a:pt x="1332842" y="649507"/>
                    <a:pt x="1312545" y="659655"/>
                  </a:cubicBezTo>
                  <a:close/>
                  <a:moveTo>
                    <a:pt x="1386968" y="632593"/>
                  </a:moveTo>
                  <a:cubicBezTo>
                    <a:pt x="1370053" y="646124"/>
                    <a:pt x="1349756" y="659655"/>
                    <a:pt x="1329459" y="666421"/>
                  </a:cubicBezTo>
                  <a:cubicBezTo>
                    <a:pt x="1319311" y="669804"/>
                    <a:pt x="1305779" y="673187"/>
                    <a:pt x="1295631" y="676570"/>
                  </a:cubicBezTo>
                  <a:cubicBezTo>
                    <a:pt x="1305779" y="673187"/>
                    <a:pt x="1319311" y="669804"/>
                    <a:pt x="1329459" y="666421"/>
                  </a:cubicBezTo>
                  <a:cubicBezTo>
                    <a:pt x="1346374" y="659655"/>
                    <a:pt x="1366671" y="646124"/>
                    <a:pt x="1386968" y="632593"/>
                  </a:cubicBezTo>
                  <a:close/>
                  <a:moveTo>
                    <a:pt x="784821" y="764524"/>
                  </a:moveTo>
                  <a:cubicBezTo>
                    <a:pt x="788204" y="764524"/>
                    <a:pt x="788204" y="767906"/>
                    <a:pt x="791586" y="767906"/>
                  </a:cubicBezTo>
                  <a:cubicBezTo>
                    <a:pt x="791586" y="767906"/>
                    <a:pt x="788204" y="767906"/>
                    <a:pt x="784821" y="764524"/>
                  </a:cubicBezTo>
                  <a:cubicBezTo>
                    <a:pt x="781438" y="764524"/>
                    <a:pt x="781438" y="761141"/>
                    <a:pt x="778055" y="761141"/>
                  </a:cubicBezTo>
                  <a:lnTo>
                    <a:pt x="774672" y="757758"/>
                  </a:lnTo>
                  <a:lnTo>
                    <a:pt x="778055" y="757758"/>
                  </a:lnTo>
                  <a:cubicBezTo>
                    <a:pt x="788204" y="761141"/>
                    <a:pt x="798352" y="764524"/>
                    <a:pt x="808501" y="767906"/>
                  </a:cubicBezTo>
                  <a:cubicBezTo>
                    <a:pt x="818649" y="767906"/>
                    <a:pt x="828798" y="771289"/>
                    <a:pt x="838946" y="771289"/>
                  </a:cubicBezTo>
                  <a:cubicBezTo>
                    <a:pt x="859243" y="771289"/>
                    <a:pt x="879540" y="767906"/>
                    <a:pt x="899838" y="764524"/>
                  </a:cubicBezTo>
                  <a:cubicBezTo>
                    <a:pt x="923517" y="761141"/>
                    <a:pt x="947197" y="754375"/>
                    <a:pt x="967495" y="747609"/>
                  </a:cubicBezTo>
                  <a:cubicBezTo>
                    <a:pt x="991174" y="740844"/>
                    <a:pt x="1011472" y="730695"/>
                    <a:pt x="1035152" y="723930"/>
                  </a:cubicBezTo>
                  <a:cubicBezTo>
                    <a:pt x="1079129" y="707015"/>
                    <a:pt x="1119723" y="683335"/>
                    <a:pt x="1160317" y="659655"/>
                  </a:cubicBezTo>
                  <a:cubicBezTo>
                    <a:pt x="1119723" y="686718"/>
                    <a:pt x="1079129" y="707015"/>
                    <a:pt x="1035152" y="727312"/>
                  </a:cubicBezTo>
                  <a:cubicBezTo>
                    <a:pt x="1014854" y="737461"/>
                    <a:pt x="991174" y="747609"/>
                    <a:pt x="970877" y="754375"/>
                  </a:cubicBezTo>
                  <a:cubicBezTo>
                    <a:pt x="947197" y="761141"/>
                    <a:pt x="926900" y="767906"/>
                    <a:pt x="903220" y="774672"/>
                  </a:cubicBezTo>
                  <a:cubicBezTo>
                    <a:pt x="882923" y="778055"/>
                    <a:pt x="862626" y="781438"/>
                    <a:pt x="838946" y="778055"/>
                  </a:cubicBezTo>
                  <a:cubicBezTo>
                    <a:pt x="828798" y="778055"/>
                    <a:pt x="818649" y="774672"/>
                    <a:pt x="808501" y="774672"/>
                  </a:cubicBezTo>
                  <a:cubicBezTo>
                    <a:pt x="798352" y="771289"/>
                    <a:pt x="788204" y="767906"/>
                    <a:pt x="781438" y="764524"/>
                  </a:cubicBezTo>
                  <a:cubicBezTo>
                    <a:pt x="781438" y="764524"/>
                    <a:pt x="784821" y="764524"/>
                    <a:pt x="784821" y="764524"/>
                  </a:cubicBezTo>
                  <a:close/>
                  <a:moveTo>
                    <a:pt x="1014854" y="683335"/>
                  </a:moveTo>
                  <a:cubicBezTo>
                    <a:pt x="987792" y="696867"/>
                    <a:pt x="957346" y="707015"/>
                    <a:pt x="926900" y="717164"/>
                  </a:cubicBezTo>
                  <a:cubicBezTo>
                    <a:pt x="909986" y="720547"/>
                    <a:pt x="889689" y="720547"/>
                    <a:pt x="872775" y="720547"/>
                  </a:cubicBezTo>
                  <a:lnTo>
                    <a:pt x="859243" y="720547"/>
                  </a:lnTo>
                  <a:lnTo>
                    <a:pt x="872775" y="717164"/>
                  </a:lnTo>
                  <a:cubicBezTo>
                    <a:pt x="879540" y="717164"/>
                    <a:pt x="886306" y="713781"/>
                    <a:pt x="893072" y="713781"/>
                  </a:cubicBezTo>
                  <a:cubicBezTo>
                    <a:pt x="896455" y="713781"/>
                    <a:pt x="899838" y="713781"/>
                    <a:pt x="899838" y="713781"/>
                  </a:cubicBezTo>
                  <a:cubicBezTo>
                    <a:pt x="909986" y="713781"/>
                    <a:pt x="916752" y="710398"/>
                    <a:pt x="926900" y="707015"/>
                  </a:cubicBezTo>
                  <a:cubicBezTo>
                    <a:pt x="957346" y="700249"/>
                    <a:pt x="984409" y="690101"/>
                    <a:pt x="1014854" y="679952"/>
                  </a:cubicBezTo>
                  <a:cubicBezTo>
                    <a:pt x="1041917" y="666421"/>
                    <a:pt x="1068980" y="652890"/>
                    <a:pt x="1099426" y="639358"/>
                  </a:cubicBezTo>
                  <a:cubicBezTo>
                    <a:pt x="1072363" y="656272"/>
                    <a:pt x="1045300" y="669804"/>
                    <a:pt x="1014854" y="683335"/>
                  </a:cubicBezTo>
                  <a:close/>
                  <a:moveTo>
                    <a:pt x="1068980" y="673187"/>
                  </a:moveTo>
                  <a:cubicBezTo>
                    <a:pt x="1035152" y="686718"/>
                    <a:pt x="1004706" y="703632"/>
                    <a:pt x="970877" y="717164"/>
                  </a:cubicBezTo>
                  <a:cubicBezTo>
                    <a:pt x="953963" y="720547"/>
                    <a:pt x="937049" y="727312"/>
                    <a:pt x="916752" y="727312"/>
                  </a:cubicBezTo>
                  <a:cubicBezTo>
                    <a:pt x="933666" y="720547"/>
                    <a:pt x="950580" y="713781"/>
                    <a:pt x="967495" y="707015"/>
                  </a:cubicBezTo>
                  <a:cubicBezTo>
                    <a:pt x="1004706" y="700249"/>
                    <a:pt x="1035152" y="686718"/>
                    <a:pt x="1068980" y="673187"/>
                  </a:cubicBezTo>
                  <a:close/>
                  <a:moveTo>
                    <a:pt x="1119723" y="598764"/>
                  </a:moveTo>
                  <a:cubicBezTo>
                    <a:pt x="1092660" y="615678"/>
                    <a:pt x="1062214" y="632593"/>
                    <a:pt x="1031769" y="646124"/>
                  </a:cubicBezTo>
                  <a:cubicBezTo>
                    <a:pt x="1001323" y="659655"/>
                    <a:pt x="970877" y="673187"/>
                    <a:pt x="940432" y="686718"/>
                  </a:cubicBezTo>
                  <a:cubicBezTo>
                    <a:pt x="926900" y="690101"/>
                    <a:pt x="909986" y="693484"/>
                    <a:pt x="896455" y="696867"/>
                  </a:cubicBezTo>
                  <a:cubicBezTo>
                    <a:pt x="879540" y="700249"/>
                    <a:pt x="866009" y="703632"/>
                    <a:pt x="849095" y="703632"/>
                  </a:cubicBezTo>
                  <a:cubicBezTo>
                    <a:pt x="818649" y="707015"/>
                    <a:pt x="788204" y="703632"/>
                    <a:pt x="757758" y="696867"/>
                  </a:cubicBezTo>
                  <a:cubicBezTo>
                    <a:pt x="757758" y="696867"/>
                    <a:pt x="757758" y="696867"/>
                    <a:pt x="757758" y="696867"/>
                  </a:cubicBezTo>
                  <a:cubicBezTo>
                    <a:pt x="757758" y="696867"/>
                    <a:pt x="757758" y="696867"/>
                    <a:pt x="757758" y="696867"/>
                  </a:cubicBezTo>
                  <a:cubicBezTo>
                    <a:pt x="757758" y="696867"/>
                    <a:pt x="757758" y="696867"/>
                    <a:pt x="757758" y="696867"/>
                  </a:cubicBezTo>
                  <a:cubicBezTo>
                    <a:pt x="757758" y="696867"/>
                    <a:pt x="761141" y="696867"/>
                    <a:pt x="761141" y="700249"/>
                  </a:cubicBezTo>
                  <a:cubicBezTo>
                    <a:pt x="764524" y="700249"/>
                    <a:pt x="764524" y="703632"/>
                    <a:pt x="767907" y="703632"/>
                  </a:cubicBezTo>
                  <a:cubicBezTo>
                    <a:pt x="764524" y="703632"/>
                    <a:pt x="764524" y="700249"/>
                    <a:pt x="761141" y="700249"/>
                  </a:cubicBezTo>
                  <a:cubicBezTo>
                    <a:pt x="761141" y="700249"/>
                    <a:pt x="757758" y="700249"/>
                    <a:pt x="757758" y="696867"/>
                  </a:cubicBezTo>
                  <a:cubicBezTo>
                    <a:pt x="757758" y="696867"/>
                    <a:pt x="757758" y="696867"/>
                    <a:pt x="757758" y="696867"/>
                  </a:cubicBezTo>
                  <a:cubicBezTo>
                    <a:pt x="757758" y="696867"/>
                    <a:pt x="757758" y="696867"/>
                    <a:pt x="757758" y="696867"/>
                  </a:cubicBezTo>
                  <a:cubicBezTo>
                    <a:pt x="757758" y="696867"/>
                    <a:pt x="757758" y="696867"/>
                    <a:pt x="757758" y="696867"/>
                  </a:cubicBezTo>
                  <a:cubicBezTo>
                    <a:pt x="757758" y="696867"/>
                    <a:pt x="757758" y="696867"/>
                    <a:pt x="761141" y="696867"/>
                  </a:cubicBezTo>
                  <a:lnTo>
                    <a:pt x="761141" y="696867"/>
                  </a:lnTo>
                  <a:lnTo>
                    <a:pt x="761141" y="696867"/>
                  </a:lnTo>
                  <a:cubicBezTo>
                    <a:pt x="791586" y="700249"/>
                    <a:pt x="822032" y="700249"/>
                    <a:pt x="852478" y="696867"/>
                  </a:cubicBezTo>
                  <a:cubicBezTo>
                    <a:pt x="866009" y="693484"/>
                    <a:pt x="882923" y="690101"/>
                    <a:pt x="896455" y="686718"/>
                  </a:cubicBezTo>
                  <a:cubicBezTo>
                    <a:pt x="909986" y="683335"/>
                    <a:pt x="926900" y="676570"/>
                    <a:pt x="940432" y="673187"/>
                  </a:cubicBezTo>
                  <a:cubicBezTo>
                    <a:pt x="970877" y="663038"/>
                    <a:pt x="1001323" y="652890"/>
                    <a:pt x="1031769" y="639358"/>
                  </a:cubicBezTo>
                  <a:cubicBezTo>
                    <a:pt x="1062214" y="625827"/>
                    <a:pt x="1092660" y="612295"/>
                    <a:pt x="1119723" y="595381"/>
                  </a:cubicBezTo>
                  <a:cubicBezTo>
                    <a:pt x="1177231" y="564936"/>
                    <a:pt x="1234740" y="527724"/>
                    <a:pt x="1288865" y="493896"/>
                  </a:cubicBezTo>
                  <a:cubicBezTo>
                    <a:pt x="1231357" y="527724"/>
                    <a:pt x="1177231" y="564936"/>
                    <a:pt x="1119723" y="598764"/>
                  </a:cubicBezTo>
                  <a:close/>
                  <a:moveTo>
                    <a:pt x="1339608" y="416090"/>
                  </a:moveTo>
                  <a:cubicBezTo>
                    <a:pt x="1346374" y="412707"/>
                    <a:pt x="1356522" y="409325"/>
                    <a:pt x="1363288" y="405942"/>
                  </a:cubicBezTo>
                  <a:cubicBezTo>
                    <a:pt x="1370053" y="402559"/>
                    <a:pt x="1380202" y="395793"/>
                    <a:pt x="1386968" y="392410"/>
                  </a:cubicBezTo>
                  <a:cubicBezTo>
                    <a:pt x="1400499" y="382262"/>
                    <a:pt x="1417413" y="372113"/>
                    <a:pt x="1430945" y="358582"/>
                  </a:cubicBezTo>
                  <a:cubicBezTo>
                    <a:pt x="1437710" y="351816"/>
                    <a:pt x="1444476" y="348433"/>
                    <a:pt x="1454625" y="341668"/>
                  </a:cubicBezTo>
                  <a:cubicBezTo>
                    <a:pt x="1458008" y="338285"/>
                    <a:pt x="1461390" y="338285"/>
                    <a:pt x="1468156" y="334902"/>
                  </a:cubicBezTo>
                  <a:cubicBezTo>
                    <a:pt x="1471539" y="331519"/>
                    <a:pt x="1478305" y="331519"/>
                    <a:pt x="1481687" y="331519"/>
                  </a:cubicBezTo>
                  <a:cubicBezTo>
                    <a:pt x="1478305" y="331519"/>
                    <a:pt x="1471539" y="334902"/>
                    <a:pt x="1468156" y="338285"/>
                  </a:cubicBezTo>
                  <a:cubicBezTo>
                    <a:pt x="1464773" y="341668"/>
                    <a:pt x="1461390" y="341668"/>
                    <a:pt x="1458008" y="345050"/>
                  </a:cubicBezTo>
                  <a:cubicBezTo>
                    <a:pt x="1451242" y="351816"/>
                    <a:pt x="1444476" y="355199"/>
                    <a:pt x="1437710" y="361965"/>
                  </a:cubicBezTo>
                  <a:cubicBezTo>
                    <a:pt x="1424179" y="372113"/>
                    <a:pt x="1410648" y="385645"/>
                    <a:pt x="1393733" y="395793"/>
                  </a:cubicBezTo>
                  <a:cubicBezTo>
                    <a:pt x="1386968" y="402559"/>
                    <a:pt x="1380202" y="405942"/>
                    <a:pt x="1370053" y="412707"/>
                  </a:cubicBezTo>
                  <a:cubicBezTo>
                    <a:pt x="1363288" y="416090"/>
                    <a:pt x="1353139" y="422856"/>
                    <a:pt x="1346374" y="426239"/>
                  </a:cubicBezTo>
                  <a:cubicBezTo>
                    <a:pt x="1339608" y="429622"/>
                    <a:pt x="1329459" y="436387"/>
                    <a:pt x="1322694" y="439770"/>
                  </a:cubicBezTo>
                  <a:lnTo>
                    <a:pt x="1309162" y="446536"/>
                  </a:lnTo>
                  <a:lnTo>
                    <a:pt x="1295631" y="453302"/>
                  </a:lnTo>
                  <a:cubicBezTo>
                    <a:pt x="1227974" y="480364"/>
                    <a:pt x="1156934" y="504044"/>
                    <a:pt x="1085894" y="527724"/>
                  </a:cubicBezTo>
                  <a:cubicBezTo>
                    <a:pt x="1014854" y="551404"/>
                    <a:pt x="947197" y="575084"/>
                    <a:pt x="879540" y="608913"/>
                  </a:cubicBezTo>
                  <a:cubicBezTo>
                    <a:pt x="943815" y="575084"/>
                    <a:pt x="1014854" y="548021"/>
                    <a:pt x="1082511" y="520959"/>
                  </a:cubicBezTo>
                  <a:cubicBezTo>
                    <a:pt x="1150168" y="493896"/>
                    <a:pt x="1221208" y="470216"/>
                    <a:pt x="1288865" y="439770"/>
                  </a:cubicBezTo>
                  <a:lnTo>
                    <a:pt x="1302397" y="436387"/>
                  </a:lnTo>
                  <a:lnTo>
                    <a:pt x="1315928" y="429622"/>
                  </a:lnTo>
                  <a:cubicBezTo>
                    <a:pt x="1322694" y="422856"/>
                    <a:pt x="1332842" y="419473"/>
                    <a:pt x="1339608" y="416090"/>
                  </a:cubicBezTo>
                  <a:close/>
                  <a:moveTo>
                    <a:pt x="764524" y="656272"/>
                  </a:moveTo>
                  <a:lnTo>
                    <a:pt x="784821" y="652890"/>
                  </a:lnTo>
                  <a:cubicBezTo>
                    <a:pt x="788204" y="652890"/>
                    <a:pt x="791586" y="652890"/>
                    <a:pt x="794969" y="649507"/>
                  </a:cubicBezTo>
                  <a:lnTo>
                    <a:pt x="805118" y="646124"/>
                  </a:lnTo>
                  <a:cubicBezTo>
                    <a:pt x="811884" y="642741"/>
                    <a:pt x="815266" y="642741"/>
                    <a:pt x="822032" y="639358"/>
                  </a:cubicBezTo>
                  <a:cubicBezTo>
                    <a:pt x="845712" y="629210"/>
                    <a:pt x="869392" y="622444"/>
                    <a:pt x="893072" y="612295"/>
                  </a:cubicBezTo>
                  <a:cubicBezTo>
                    <a:pt x="991174" y="581850"/>
                    <a:pt x="1089277" y="554787"/>
                    <a:pt x="1183997" y="520959"/>
                  </a:cubicBezTo>
                  <a:cubicBezTo>
                    <a:pt x="1089277" y="558170"/>
                    <a:pt x="991174" y="581850"/>
                    <a:pt x="893072" y="615678"/>
                  </a:cubicBezTo>
                  <a:cubicBezTo>
                    <a:pt x="869392" y="622444"/>
                    <a:pt x="845712" y="632593"/>
                    <a:pt x="822032" y="639358"/>
                  </a:cubicBezTo>
                  <a:cubicBezTo>
                    <a:pt x="815266" y="642741"/>
                    <a:pt x="808501" y="642741"/>
                    <a:pt x="805118" y="646124"/>
                  </a:cubicBezTo>
                  <a:lnTo>
                    <a:pt x="794969" y="649507"/>
                  </a:lnTo>
                  <a:cubicBezTo>
                    <a:pt x="791586" y="649507"/>
                    <a:pt x="788204" y="649507"/>
                    <a:pt x="784821" y="652890"/>
                  </a:cubicBezTo>
                  <a:lnTo>
                    <a:pt x="764524" y="656272"/>
                  </a:lnTo>
                  <a:cubicBezTo>
                    <a:pt x="764524" y="656272"/>
                    <a:pt x="761141" y="656272"/>
                    <a:pt x="761141" y="656272"/>
                  </a:cubicBezTo>
                  <a:cubicBezTo>
                    <a:pt x="761141" y="656272"/>
                    <a:pt x="757758" y="656272"/>
                    <a:pt x="757758" y="656272"/>
                  </a:cubicBezTo>
                  <a:cubicBezTo>
                    <a:pt x="757758" y="656272"/>
                    <a:pt x="757758" y="656272"/>
                    <a:pt x="757758" y="656272"/>
                  </a:cubicBezTo>
                  <a:cubicBezTo>
                    <a:pt x="757758" y="656272"/>
                    <a:pt x="757758" y="656272"/>
                    <a:pt x="757758" y="656272"/>
                  </a:cubicBezTo>
                  <a:cubicBezTo>
                    <a:pt x="757758" y="656272"/>
                    <a:pt x="757758" y="656272"/>
                    <a:pt x="761141" y="656272"/>
                  </a:cubicBezTo>
                  <a:cubicBezTo>
                    <a:pt x="761141" y="656272"/>
                    <a:pt x="764524" y="656272"/>
                    <a:pt x="764524" y="656272"/>
                  </a:cubicBezTo>
                  <a:cubicBezTo>
                    <a:pt x="764524" y="656272"/>
                    <a:pt x="761141" y="656272"/>
                    <a:pt x="761141" y="656272"/>
                  </a:cubicBezTo>
                  <a:cubicBezTo>
                    <a:pt x="761141" y="656272"/>
                    <a:pt x="761141" y="656272"/>
                    <a:pt x="757758" y="656272"/>
                  </a:cubicBezTo>
                  <a:cubicBezTo>
                    <a:pt x="757758" y="656272"/>
                    <a:pt x="757758" y="656272"/>
                    <a:pt x="757758" y="656272"/>
                  </a:cubicBezTo>
                  <a:cubicBezTo>
                    <a:pt x="757758" y="656272"/>
                    <a:pt x="757758" y="656272"/>
                    <a:pt x="757758" y="656272"/>
                  </a:cubicBezTo>
                  <a:cubicBezTo>
                    <a:pt x="757758" y="656272"/>
                    <a:pt x="761141" y="656272"/>
                    <a:pt x="761141" y="652890"/>
                  </a:cubicBezTo>
                  <a:cubicBezTo>
                    <a:pt x="761141" y="656272"/>
                    <a:pt x="764524" y="656272"/>
                    <a:pt x="764524" y="656272"/>
                  </a:cubicBezTo>
                  <a:close/>
                  <a:moveTo>
                    <a:pt x="761141" y="669804"/>
                  </a:moveTo>
                  <a:cubicBezTo>
                    <a:pt x="764524" y="669804"/>
                    <a:pt x="767907" y="669804"/>
                    <a:pt x="774672" y="669804"/>
                  </a:cubicBezTo>
                  <a:cubicBezTo>
                    <a:pt x="781438" y="669804"/>
                    <a:pt x="791586" y="669804"/>
                    <a:pt x="798352" y="666421"/>
                  </a:cubicBezTo>
                  <a:cubicBezTo>
                    <a:pt x="825415" y="659655"/>
                    <a:pt x="849095" y="652890"/>
                    <a:pt x="876158" y="642741"/>
                  </a:cubicBezTo>
                  <a:cubicBezTo>
                    <a:pt x="957346" y="615678"/>
                    <a:pt x="1038534" y="578467"/>
                    <a:pt x="1116340" y="548021"/>
                  </a:cubicBezTo>
                  <a:cubicBezTo>
                    <a:pt x="1035152" y="581850"/>
                    <a:pt x="957346" y="619061"/>
                    <a:pt x="876158" y="646124"/>
                  </a:cubicBezTo>
                  <a:cubicBezTo>
                    <a:pt x="849095" y="656272"/>
                    <a:pt x="825415" y="663038"/>
                    <a:pt x="798352" y="669804"/>
                  </a:cubicBezTo>
                  <a:lnTo>
                    <a:pt x="798352" y="669804"/>
                  </a:lnTo>
                  <a:lnTo>
                    <a:pt x="798352" y="669804"/>
                  </a:lnTo>
                  <a:cubicBezTo>
                    <a:pt x="791586" y="669804"/>
                    <a:pt x="781438" y="669804"/>
                    <a:pt x="774672" y="669804"/>
                  </a:cubicBezTo>
                  <a:cubicBezTo>
                    <a:pt x="767907" y="669804"/>
                    <a:pt x="764524" y="669804"/>
                    <a:pt x="761141" y="669804"/>
                  </a:cubicBezTo>
                  <a:cubicBezTo>
                    <a:pt x="757758" y="669804"/>
                    <a:pt x="757758" y="669804"/>
                    <a:pt x="754375" y="669804"/>
                  </a:cubicBezTo>
                  <a:cubicBezTo>
                    <a:pt x="754375" y="669804"/>
                    <a:pt x="754375" y="669804"/>
                    <a:pt x="754375" y="669804"/>
                  </a:cubicBezTo>
                  <a:cubicBezTo>
                    <a:pt x="754375" y="669804"/>
                    <a:pt x="754375" y="669804"/>
                    <a:pt x="754375" y="669804"/>
                  </a:cubicBezTo>
                  <a:cubicBezTo>
                    <a:pt x="754375" y="669804"/>
                    <a:pt x="754375" y="669804"/>
                    <a:pt x="754375" y="669804"/>
                  </a:cubicBezTo>
                  <a:cubicBezTo>
                    <a:pt x="754375" y="669804"/>
                    <a:pt x="757758" y="669804"/>
                    <a:pt x="757758" y="669804"/>
                  </a:cubicBezTo>
                  <a:cubicBezTo>
                    <a:pt x="757758" y="669804"/>
                    <a:pt x="754375" y="669804"/>
                    <a:pt x="754375" y="669804"/>
                  </a:cubicBezTo>
                  <a:cubicBezTo>
                    <a:pt x="754375" y="669804"/>
                    <a:pt x="754375" y="669804"/>
                    <a:pt x="754375" y="669804"/>
                  </a:cubicBezTo>
                  <a:cubicBezTo>
                    <a:pt x="754375" y="669804"/>
                    <a:pt x="754375" y="669804"/>
                    <a:pt x="754375" y="669804"/>
                  </a:cubicBezTo>
                  <a:cubicBezTo>
                    <a:pt x="754375" y="669804"/>
                    <a:pt x="754375" y="669804"/>
                    <a:pt x="754375" y="669804"/>
                  </a:cubicBezTo>
                  <a:cubicBezTo>
                    <a:pt x="754375" y="669804"/>
                    <a:pt x="757758" y="669804"/>
                    <a:pt x="761141" y="669804"/>
                  </a:cubicBezTo>
                  <a:close/>
                  <a:moveTo>
                    <a:pt x="757758" y="906603"/>
                  </a:moveTo>
                  <a:lnTo>
                    <a:pt x="757758" y="906603"/>
                  </a:lnTo>
                  <a:cubicBezTo>
                    <a:pt x="791586" y="906603"/>
                    <a:pt x="828798" y="906603"/>
                    <a:pt x="862626" y="899838"/>
                  </a:cubicBezTo>
                  <a:cubicBezTo>
                    <a:pt x="889689" y="896455"/>
                    <a:pt x="916752" y="893072"/>
                    <a:pt x="943815" y="886306"/>
                  </a:cubicBezTo>
                  <a:cubicBezTo>
                    <a:pt x="970877" y="879541"/>
                    <a:pt x="997940" y="872775"/>
                    <a:pt x="1025003" y="866009"/>
                  </a:cubicBezTo>
                  <a:cubicBezTo>
                    <a:pt x="1052066" y="859243"/>
                    <a:pt x="1079129" y="849095"/>
                    <a:pt x="1102809" y="838946"/>
                  </a:cubicBezTo>
                  <a:cubicBezTo>
                    <a:pt x="1129871" y="828798"/>
                    <a:pt x="1153551" y="818649"/>
                    <a:pt x="1180614" y="805118"/>
                  </a:cubicBezTo>
                  <a:cubicBezTo>
                    <a:pt x="1156934" y="818649"/>
                    <a:pt x="1129871" y="828798"/>
                    <a:pt x="1106191" y="842329"/>
                  </a:cubicBezTo>
                  <a:cubicBezTo>
                    <a:pt x="1079129" y="852478"/>
                    <a:pt x="1055449" y="862626"/>
                    <a:pt x="1028386" y="872775"/>
                  </a:cubicBezTo>
                  <a:cubicBezTo>
                    <a:pt x="1001323" y="882923"/>
                    <a:pt x="974260" y="889689"/>
                    <a:pt x="947197" y="896455"/>
                  </a:cubicBezTo>
                  <a:cubicBezTo>
                    <a:pt x="920135" y="903220"/>
                    <a:pt x="893072" y="909986"/>
                    <a:pt x="866009" y="913369"/>
                  </a:cubicBezTo>
                  <a:cubicBezTo>
                    <a:pt x="832181" y="916752"/>
                    <a:pt x="794969" y="913369"/>
                    <a:pt x="761141" y="909986"/>
                  </a:cubicBezTo>
                  <a:lnTo>
                    <a:pt x="761141" y="909986"/>
                  </a:lnTo>
                  <a:cubicBezTo>
                    <a:pt x="750992" y="909986"/>
                    <a:pt x="740844" y="906603"/>
                    <a:pt x="730695" y="906603"/>
                  </a:cubicBezTo>
                  <a:cubicBezTo>
                    <a:pt x="723930" y="906603"/>
                    <a:pt x="720547" y="906603"/>
                    <a:pt x="713781" y="906603"/>
                  </a:cubicBezTo>
                  <a:cubicBezTo>
                    <a:pt x="710398" y="906603"/>
                    <a:pt x="707015" y="906603"/>
                    <a:pt x="707015" y="906603"/>
                  </a:cubicBezTo>
                  <a:cubicBezTo>
                    <a:pt x="703632" y="906603"/>
                    <a:pt x="700250" y="906603"/>
                    <a:pt x="700250" y="909986"/>
                  </a:cubicBezTo>
                  <a:cubicBezTo>
                    <a:pt x="703632" y="906603"/>
                    <a:pt x="703632" y="906603"/>
                    <a:pt x="707015" y="906603"/>
                  </a:cubicBezTo>
                  <a:cubicBezTo>
                    <a:pt x="710398" y="906603"/>
                    <a:pt x="713781" y="906603"/>
                    <a:pt x="713781" y="906603"/>
                  </a:cubicBezTo>
                  <a:cubicBezTo>
                    <a:pt x="720547" y="906603"/>
                    <a:pt x="723930" y="906603"/>
                    <a:pt x="730695" y="906603"/>
                  </a:cubicBezTo>
                  <a:cubicBezTo>
                    <a:pt x="737461" y="906603"/>
                    <a:pt x="747609" y="909986"/>
                    <a:pt x="757758" y="906603"/>
                  </a:cubicBezTo>
                  <a:close/>
                  <a:moveTo>
                    <a:pt x="1251654" y="828798"/>
                  </a:moveTo>
                  <a:cubicBezTo>
                    <a:pt x="1224591" y="845712"/>
                    <a:pt x="1197528" y="862626"/>
                    <a:pt x="1167083" y="879541"/>
                  </a:cubicBezTo>
                  <a:cubicBezTo>
                    <a:pt x="1140020" y="896455"/>
                    <a:pt x="1109574" y="909986"/>
                    <a:pt x="1079129" y="923517"/>
                  </a:cubicBezTo>
                  <a:cubicBezTo>
                    <a:pt x="1048683" y="937049"/>
                    <a:pt x="1018237" y="950580"/>
                    <a:pt x="987792" y="960729"/>
                  </a:cubicBezTo>
                  <a:cubicBezTo>
                    <a:pt x="970877" y="967495"/>
                    <a:pt x="957346" y="970877"/>
                    <a:pt x="940432" y="977643"/>
                  </a:cubicBezTo>
                  <a:cubicBezTo>
                    <a:pt x="923517" y="981026"/>
                    <a:pt x="909986" y="987792"/>
                    <a:pt x="893072" y="991174"/>
                  </a:cubicBezTo>
                  <a:cubicBezTo>
                    <a:pt x="855861" y="997940"/>
                    <a:pt x="822032" y="1001323"/>
                    <a:pt x="784821" y="1004706"/>
                  </a:cubicBezTo>
                  <a:lnTo>
                    <a:pt x="784821" y="1004706"/>
                  </a:lnTo>
                  <a:lnTo>
                    <a:pt x="784821" y="1004706"/>
                  </a:lnTo>
                  <a:cubicBezTo>
                    <a:pt x="771289" y="1004706"/>
                    <a:pt x="757758" y="1004706"/>
                    <a:pt x="740844" y="1004706"/>
                  </a:cubicBezTo>
                  <a:cubicBezTo>
                    <a:pt x="734078" y="1004706"/>
                    <a:pt x="727312" y="1004706"/>
                    <a:pt x="720547" y="1004706"/>
                  </a:cubicBezTo>
                  <a:cubicBezTo>
                    <a:pt x="717164" y="1004706"/>
                    <a:pt x="713781" y="1004706"/>
                    <a:pt x="710398" y="1004706"/>
                  </a:cubicBezTo>
                  <a:cubicBezTo>
                    <a:pt x="707015" y="1004706"/>
                    <a:pt x="707015" y="1004706"/>
                    <a:pt x="703632" y="1004706"/>
                  </a:cubicBezTo>
                  <a:cubicBezTo>
                    <a:pt x="700250" y="1004706"/>
                    <a:pt x="700250" y="1004706"/>
                    <a:pt x="696867" y="1004706"/>
                  </a:cubicBezTo>
                  <a:cubicBezTo>
                    <a:pt x="696867" y="1004706"/>
                    <a:pt x="700250" y="1004706"/>
                    <a:pt x="703632" y="1004706"/>
                  </a:cubicBezTo>
                  <a:cubicBezTo>
                    <a:pt x="707015" y="1004706"/>
                    <a:pt x="707015" y="1004706"/>
                    <a:pt x="710398" y="1004706"/>
                  </a:cubicBezTo>
                  <a:cubicBezTo>
                    <a:pt x="713781" y="1004706"/>
                    <a:pt x="717164" y="1004706"/>
                    <a:pt x="720547" y="1004706"/>
                  </a:cubicBezTo>
                  <a:cubicBezTo>
                    <a:pt x="727312" y="1004706"/>
                    <a:pt x="734078" y="1004706"/>
                    <a:pt x="740844" y="1004706"/>
                  </a:cubicBezTo>
                  <a:cubicBezTo>
                    <a:pt x="754375" y="1004706"/>
                    <a:pt x="767907" y="1004706"/>
                    <a:pt x="784821" y="1001323"/>
                  </a:cubicBezTo>
                  <a:cubicBezTo>
                    <a:pt x="822032" y="994557"/>
                    <a:pt x="855861" y="987792"/>
                    <a:pt x="889689" y="981026"/>
                  </a:cubicBezTo>
                  <a:cubicBezTo>
                    <a:pt x="906603" y="977643"/>
                    <a:pt x="920135" y="974260"/>
                    <a:pt x="937049" y="970877"/>
                  </a:cubicBezTo>
                  <a:cubicBezTo>
                    <a:pt x="953963" y="967495"/>
                    <a:pt x="967495" y="964112"/>
                    <a:pt x="984409" y="957346"/>
                  </a:cubicBezTo>
                  <a:cubicBezTo>
                    <a:pt x="1014854" y="947197"/>
                    <a:pt x="1045300" y="937049"/>
                    <a:pt x="1075746" y="923517"/>
                  </a:cubicBezTo>
                  <a:cubicBezTo>
                    <a:pt x="1106191" y="909986"/>
                    <a:pt x="1136637" y="896455"/>
                    <a:pt x="1163700" y="882923"/>
                  </a:cubicBezTo>
                  <a:cubicBezTo>
                    <a:pt x="1194145" y="859243"/>
                    <a:pt x="1224591" y="845712"/>
                    <a:pt x="1251654" y="828798"/>
                  </a:cubicBezTo>
                  <a:close/>
                  <a:moveTo>
                    <a:pt x="710398" y="1038534"/>
                  </a:moveTo>
                  <a:cubicBezTo>
                    <a:pt x="727312" y="1035151"/>
                    <a:pt x="744227" y="1035151"/>
                    <a:pt x="757758" y="1031769"/>
                  </a:cubicBezTo>
                  <a:cubicBezTo>
                    <a:pt x="791586" y="1025003"/>
                    <a:pt x="822032" y="1018237"/>
                    <a:pt x="855861" y="1011472"/>
                  </a:cubicBezTo>
                  <a:cubicBezTo>
                    <a:pt x="984409" y="987792"/>
                    <a:pt x="1116340" y="957346"/>
                    <a:pt x="1238122" y="909986"/>
                  </a:cubicBezTo>
                  <a:cubicBezTo>
                    <a:pt x="1116340" y="960729"/>
                    <a:pt x="987792" y="997940"/>
                    <a:pt x="859243" y="1028386"/>
                  </a:cubicBezTo>
                  <a:cubicBezTo>
                    <a:pt x="825415" y="1035151"/>
                    <a:pt x="794969" y="1038534"/>
                    <a:pt x="761141" y="1041917"/>
                  </a:cubicBezTo>
                  <a:cubicBezTo>
                    <a:pt x="744227" y="1041917"/>
                    <a:pt x="727312" y="1045300"/>
                    <a:pt x="710398" y="1045300"/>
                  </a:cubicBezTo>
                  <a:cubicBezTo>
                    <a:pt x="703632" y="1045300"/>
                    <a:pt x="693484" y="1045300"/>
                    <a:pt x="686718" y="1048683"/>
                  </a:cubicBezTo>
                  <a:cubicBezTo>
                    <a:pt x="683335" y="1048683"/>
                    <a:pt x="679952" y="1048683"/>
                    <a:pt x="673187" y="1052066"/>
                  </a:cubicBezTo>
                  <a:cubicBezTo>
                    <a:pt x="669804" y="1052066"/>
                    <a:pt x="669804" y="1052066"/>
                    <a:pt x="666421" y="1055449"/>
                  </a:cubicBezTo>
                  <a:cubicBezTo>
                    <a:pt x="666421" y="1055449"/>
                    <a:pt x="666421" y="1055449"/>
                    <a:pt x="666421" y="1058831"/>
                  </a:cubicBezTo>
                  <a:cubicBezTo>
                    <a:pt x="666421" y="1058831"/>
                    <a:pt x="666421" y="1062214"/>
                    <a:pt x="669804" y="1062214"/>
                  </a:cubicBezTo>
                  <a:cubicBezTo>
                    <a:pt x="669804" y="1062214"/>
                    <a:pt x="669804" y="1062214"/>
                    <a:pt x="666421" y="1058831"/>
                  </a:cubicBezTo>
                  <a:cubicBezTo>
                    <a:pt x="666421" y="1058831"/>
                    <a:pt x="666421" y="1055449"/>
                    <a:pt x="666421" y="1055449"/>
                  </a:cubicBezTo>
                  <a:cubicBezTo>
                    <a:pt x="666421" y="1055449"/>
                    <a:pt x="669804" y="1052066"/>
                    <a:pt x="673187" y="1052066"/>
                  </a:cubicBezTo>
                  <a:cubicBezTo>
                    <a:pt x="676570" y="1052066"/>
                    <a:pt x="679952" y="1048683"/>
                    <a:pt x="686718" y="1048683"/>
                  </a:cubicBezTo>
                  <a:cubicBezTo>
                    <a:pt x="693484" y="1041917"/>
                    <a:pt x="700250" y="1038534"/>
                    <a:pt x="710398" y="1038534"/>
                  </a:cubicBezTo>
                  <a:close/>
                  <a:moveTo>
                    <a:pt x="1133254" y="984409"/>
                  </a:moveTo>
                  <a:cubicBezTo>
                    <a:pt x="1038534" y="1014854"/>
                    <a:pt x="947197" y="1048683"/>
                    <a:pt x="852478" y="1072363"/>
                  </a:cubicBezTo>
                  <a:cubicBezTo>
                    <a:pt x="828798" y="1075746"/>
                    <a:pt x="805118" y="1082511"/>
                    <a:pt x="778055" y="1082511"/>
                  </a:cubicBezTo>
                  <a:cubicBezTo>
                    <a:pt x="771289" y="1082511"/>
                    <a:pt x="764524" y="1082511"/>
                    <a:pt x="761141" y="1085894"/>
                  </a:cubicBezTo>
                  <a:cubicBezTo>
                    <a:pt x="750992" y="1085894"/>
                    <a:pt x="747609" y="1085894"/>
                    <a:pt x="740844" y="1085894"/>
                  </a:cubicBezTo>
                  <a:cubicBezTo>
                    <a:pt x="734078" y="1085894"/>
                    <a:pt x="727312" y="1085894"/>
                    <a:pt x="723930" y="1089277"/>
                  </a:cubicBezTo>
                  <a:cubicBezTo>
                    <a:pt x="720547" y="1089277"/>
                    <a:pt x="717164" y="1089277"/>
                    <a:pt x="713781" y="1089277"/>
                  </a:cubicBezTo>
                  <a:cubicBezTo>
                    <a:pt x="713781" y="1089277"/>
                    <a:pt x="710398" y="1089277"/>
                    <a:pt x="710398" y="1089277"/>
                  </a:cubicBezTo>
                  <a:cubicBezTo>
                    <a:pt x="710398" y="1089277"/>
                    <a:pt x="710398" y="1089277"/>
                    <a:pt x="707015" y="1089277"/>
                  </a:cubicBezTo>
                  <a:cubicBezTo>
                    <a:pt x="707015" y="1089277"/>
                    <a:pt x="703632" y="1089277"/>
                    <a:pt x="703632" y="1089277"/>
                  </a:cubicBezTo>
                  <a:cubicBezTo>
                    <a:pt x="703632" y="1089277"/>
                    <a:pt x="703632" y="1089277"/>
                    <a:pt x="707015" y="1089277"/>
                  </a:cubicBezTo>
                  <a:cubicBezTo>
                    <a:pt x="707015" y="1089277"/>
                    <a:pt x="707015" y="1089277"/>
                    <a:pt x="710398" y="1089277"/>
                  </a:cubicBezTo>
                  <a:cubicBezTo>
                    <a:pt x="710398" y="1089277"/>
                    <a:pt x="713781" y="1089277"/>
                    <a:pt x="713781" y="1089277"/>
                  </a:cubicBezTo>
                  <a:cubicBezTo>
                    <a:pt x="717164" y="1089277"/>
                    <a:pt x="720547" y="1089277"/>
                    <a:pt x="723930" y="1089277"/>
                  </a:cubicBezTo>
                  <a:cubicBezTo>
                    <a:pt x="730695" y="1089277"/>
                    <a:pt x="737461" y="1085894"/>
                    <a:pt x="740844" y="1085894"/>
                  </a:cubicBezTo>
                  <a:cubicBezTo>
                    <a:pt x="747609" y="1085894"/>
                    <a:pt x="754375" y="1082511"/>
                    <a:pt x="757758" y="1082511"/>
                  </a:cubicBezTo>
                  <a:cubicBezTo>
                    <a:pt x="764524" y="1082511"/>
                    <a:pt x="771289" y="1079129"/>
                    <a:pt x="774672" y="1079129"/>
                  </a:cubicBezTo>
                  <a:cubicBezTo>
                    <a:pt x="798352" y="1075746"/>
                    <a:pt x="822032" y="1068980"/>
                    <a:pt x="845712" y="1062214"/>
                  </a:cubicBezTo>
                  <a:cubicBezTo>
                    <a:pt x="943815" y="1041917"/>
                    <a:pt x="1038534" y="1011472"/>
                    <a:pt x="1133254" y="984409"/>
                  </a:cubicBezTo>
                  <a:close/>
                  <a:moveTo>
                    <a:pt x="788204" y="1183997"/>
                  </a:moveTo>
                  <a:cubicBezTo>
                    <a:pt x="832181" y="1163700"/>
                    <a:pt x="872775" y="1140020"/>
                    <a:pt x="913369" y="1119723"/>
                  </a:cubicBezTo>
                  <a:cubicBezTo>
                    <a:pt x="953963" y="1096043"/>
                    <a:pt x="994557" y="1072363"/>
                    <a:pt x="1035152" y="1048683"/>
                  </a:cubicBezTo>
                  <a:cubicBezTo>
                    <a:pt x="994557" y="1072363"/>
                    <a:pt x="953963" y="1099426"/>
                    <a:pt x="913369" y="1123105"/>
                  </a:cubicBezTo>
                  <a:cubicBezTo>
                    <a:pt x="872775" y="1146786"/>
                    <a:pt x="832181" y="1170465"/>
                    <a:pt x="788204" y="1194145"/>
                  </a:cubicBezTo>
                  <a:cubicBezTo>
                    <a:pt x="744227" y="1214443"/>
                    <a:pt x="700250" y="1231357"/>
                    <a:pt x="656273" y="1244888"/>
                  </a:cubicBezTo>
                  <a:cubicBezTo>
                    <a:pt x="703632" y="1227974"/>
                    <a:pt x="747609" y="1207677"/>
                    <a:pt x="788204" y="1183997"/>
                  </a:cubicBezTo>
                  <a:close/>
                  <a:moveTo>
                    <a:pt x="798352" y="1211059"/>
                  </a:moveTo>
                  <a:cubicBezTo>
                    <a:pt x="916752" y="1150168"/>
                    <a:pt x="1028386" y="1075746"/>
                    <a:pt x="1146786" y="1014854"/>
                  </a:cubicBezTo>
                  <a:cubicBezTo>
                    <a:pt x="1028386" y="1079129"/>
                    <a:pt x="920135" y="1153551"/>
                    <a:pt x="801735" y="1217825"/>
                  </a:cubicBezTo>
                  <a:cubicBezTo>
                    <a:pt x="740844" y="1248271"/>
                    <a:pt x="679952" y="1275334"/>
                    <a:pt x="615678" y="1295631"/>
                  </a:cubicBezTo>
                  <a:cubicBezTo>
                    <a:pt x="679952" y="1271951"/>
                    <a:pt x="740844" y="1241505"/>
                    <a:pt x="798352" y="1211059"/>
                  </a:cubicBezTo>
                  <a:close/>
                  <a:moveTo>
                    <a:pt x="1417413" y="747609"/>
                  </a:moveTo>
                  <a:cubicBezTo>
                    <a:pt x="1376819" y="791587"/>
                    <a:pt x="1336225" y="838946"/>
                    <a:pt x="1305779" y="889689"/>
                  </a:cubicBezTo>
                  <a:cubicBezTo>
                    <a:pt x="1339608" y="838946"/>
                    <a:pt x="1376819" y="791587"/>
                    <a:pt x="1417413" y="747609"/>
                  </a:cubicBezTo>
                  <a:cubicBezTo>
                    <a:pt x="1437710" y="723930"/>
                    <a:pt x="1458008" y="700249"/>
                    <a:pt x="1478305" y="679952"/>
                  </a:cubicBezTo>
                  <a:cubicBezTo>
                    <a:pt x="1458008" y="700249"/>
                    <a:pt x="1437710" y="723930"/>
                    <a:pt x="1417413" y="747609"/>
                  </a:cubicBezTo>
                  <a:close/>
                  <a:moveTo>
                    <a:pt x="1444476" y="690101"/>
                  </a:moveTo>
                  <a:cubicBezTo>
                    <a:pt x="1414030" y="723930"/>
                    <a:pt x="1386968" y="757758"/>
                    <a:pt x="1366671" y="798352"/>
                  </a:cubicBezTo>
                  <a:cubicBezTo>
                    <a:pt x="1383585" y="757758"/>
                    <a:pt x="1414030" y="720547"/>
                    <a:pt x="1444476" y="690101"/>
                  </a:cubicBezTo>
                  <a:cubicBezTo>
                    <a:pt x="1458008" y="673187"/>
                    <a:pt x="1474922" y="656272"/>
                    <a:pt x="1488453" y="639358"/>
                  </a:cubicBezTo>
                  <a:cubicBezTo>
                    <a:pt x="1474922" y="656272"/>
                    <a:pt x="1458008" y="673187"/>
                    <a:pt x="1444476" y="690101"/>
                  </a:cubicBezTo>
                  <a:close/>
                  <a:moveTo>
                    <a:pt x="1447859" y="656272"/>
                  </a:moveTo>
                  <a:cubicBezTo>
                    <a:pt x="1434328" y="669804"/>
                    <a:pt x="1420796" y="683335"/>
                    <a:pt x="1407265" y="696867"/>
                  </a:cubicBezTo>
                  <a:cubicBezTo>
                    <a:pt x="1393733" y="710398"/>
                    <a:pt x="1383585" y="727312"/>
                    <a:pt x="1373436" y="740844"/>
                  </a:cubicBezTo>
                  <a:cubicBezTo>
                    <a:pt x="1383585" y="723930"/>
                    <a:pt x="1393733" y="710398"/>
                    <a:pt x="1407265" y="693484"/>
                  </a:cubicBezTo>
                  <a:cubicBezTo>
                    <a:pt x="1420796" y="683335"/>
                    <a:pt x="1434328" y="669804"/>
                    <a:pt x="1447859" y="656272"/>
                  </a:cubicBezTo>
                  <a:cubicBezTo>
                    <a:pt x="1461390" y="642741"/>
                    <a:pt x="1474922" y="629210"/>
                    <a:pt x="1491836" y="619061"/>
                  </a:cubicBezTo>
                  <a:cubicBezTo>
                    <a:pt x="1474922" y="629210"/>
                    <a:pt x="1461390" y="642741"/>
                    <a:pt x="1447859" y="656272"/>
                  </a:cubicBezTo>
                  <a:close/>
                  <a:moveTo>
                    <a:pt x="1488453" y="595381"/>
                  </a:moveTo>
                  <a:cubicBezTo>
                    <a:pt x="1481687" y="598764"/>
                    <a:pt x="1478305" y="602147"/>
                    <a:pt x="1474922" y="605530"/>
                  </a:cubicBezTo>
                  <a:cubicBezTo>
                    <a:pt x="1464773" y="612295"/>
                    <a:pt x="1458008" y="622444"/>
                    <a:pt x="1447859" y="629210"/>
                  </a:cubicBezTo>
                  <a:cubicBezTo>
                    <a:pt x="1430945" y="646124"/>
                    <a:pt x="1414030" y="663038"/>
                    <a:pt x="1400499" y="683335"/>
                  </a:cubicBezTo>
                  <a:cubicBezTo>
                    <a:pt x="1386968" y="700249"/>
                    <a:pt x="1370053" y="720547"/>
                    <a:pt x="1356522" y="740844"/>
                  </a:cubicBezTo>
                  <a:cubicBezTo>
                    <a:pt x="1370053" y="720547"/>
                    <a:pt x="1383585" y="703632"/>
                    <a:pt x="1400499" y="683335"/>
                  </a:cubicBezTo>
                  <a:cubicBezTo>
                    <a:pt x="1414030" y="666421"/>
                    <a:pt x="1430945" y="646124"/>
                    <a:pt x="1447859" y="629210"/>
                  </a:cubicBezTo>
                  <a:cubicBezTo>
                    <a:pt x="1454625" y="622444"/>
                    <a:pt x="1464773" y="612295"/>
                    <a:pt x="1474922" y="605530"/>
                  </a:cubicBezTo>
                  <a:cubicBezTo>
                    <a:pt x="1478305" y="598764"/>
                    <a:pt x="1481687" y="595381"/>
                    <a:pt x="1488453" y="595381"/>
                  </a:cubicBezTo>
                  <a:cubicBezTo>
                    <a:pt x="1491836" y="591998"/>
                    <a:pt x="1498602" y="588616"/>
                    <a:pt x="1505367" y="591998"/>
                  </a:cubicBezTo>
                  <a:cubicBezTo>
                    <a:pt x="1498602" y="588616"/>
                    <a:pt x="1495219" y="591998"/>
                    <a:pt x="1488453" y="595381"/>
                  </a:cubicBezTo>
                  <a:close/>
                  <a:moveTo>
                    <a:pt x="1512133" y="487130"/>
                  </a:moveTo>
                  <a:cubicBezTo>
                    <a:pt x="1505367" y="493896"/>
                    <a:pt x="1501985" y="500661"/>
                    <a:pt x="1495219" y="507427"/>
                  </a:cubicBezTo>
                  <a:cubicBezTo>
                    <a:pt x="1491836" y="510810"/>
                    <a:pt x="1488453" y="514193"/>
                    <a:pt x="1488453" y="517576"/>
                  </a:cubicBezTo>
                  <a:lnTo>
                    <a:pt x="1478305" y="527724"/>
                  </a:lnTo>
                  <a:cubicBezTo>
                    <a:pt x="1474922" y="531107"/>
                    <a:pt x="1471539" y="534490"/>
                    <a:pt x="1468156" y="537873"/>
                  </a:cubicBezTo>
                  <a:lnTo>
                    <a:pt x="1468156" y="544639"/>
                  </a:lnTo>
                  <a:lnTo>
                    <a:pt x="1464773" y="548021"/>
                  </a:lnTo>
                  <a:cubicBezTo>
                    <a:pt x="1437710" y="571701"/>
                    <a:pt x="1407265" y="588616"/>
                    <a:pt x="1376819" y="605530"/>
                  </a:cubicBezTo>
                  <a:cubicBezTo>
                    <a:pt x="1346374" y="622444"/>
                    <a:pt x="1312545" y="635975"/>
                    <a:pt x="1282099" y="652890"/>
                  </a:cubicBezTo>
                  <a:cubicBezTo>
                    <a:pt x="1312545" y="635975"/>
                    <a:pt x="1342991" y="619061"/>
                    <a:pt x="1373436" y="598764"/>
                  </a:cubicBezTo>
                  <a:cubicBezTo>
                    <a:pt x="1403882" y="581850"/>
                    <a:pt x="1430945" y="561553"/>
                    <a:pt x="1458008" y="537873"/>
                  </a:cubicBezTo>
                  <a:lnTo>
                    <a:pt x="1464773" y="534490"/>
                  </a:lnTo>
                  <a:lnTo>
                    <a:pt x="1468156" y="531107"/>
                  </a:lnTo>
                  <a:cubicBezTo>
                    <a:pt x="1471539" y="527724"/>
                    <a:pt x="1474922" y="524341"/>
                    <a:pt x="1478305" y="524341"/>
                  </a:cubicBezTo>
                  <a:cubicBezTo>
                    <a:pt x="1485070" y="517576"/>
                    <a:pt x="1491836" y="514193"/>
                    <a:pt x="1498602" y="507427"/>
                  </a:cubicBezTo>
                  <a:cubicBezTo>
                    <a:pt x="1498602" y="497279"/>
                    <a:pt x="1505367" y="490513"/>
                    <a:pt x="1512133" y="487130"/>
                  </a:cubicBezTo>
                  <a:cubicBezTo>
                    <a:pt x="1515516" y="476982"/>
                    <a:pt x="1522282" y="473599"/>
                    <a:pt x="1532430" y="470216"/>
                  </a:cubicBezTo>
                  <a:cubicBezTo>
                    <a:pt x="1525665" y="473599"/>
                    <a:pt x="1518899" y="480364"/>
                    <a:pt x="1512133" y="487130"/>
                  </a:cubicBezTo>
                  <a:close/>
                  <a:moveTo>
                    <a:pt x="1275334" y="253714"/>
                  </a:moveTo>
                  <a:cubicBezTo>
                    <a:pt x="1275334" y="253714"/>
                    <a:pt x="1275334" y="253714"/>
                    <a:pt x="1275334" y="253714"/>
                  </a:cubicBezTo>
                  <a:lnTo>
                    <a:pt x="1275334" y="253714"/>
                  </a:lnTo>
                  <a:lnTo>
                    <a:pt x="1275334" y="253714"/>
                  </a:lnTo>
                  <a:cubicBezTo>
                    <a:pt x="1302397" y="236799"/>
                    <a:pt x="1329459" y="223268"/>
                    <a:pt x="1359905" y="209736"/>
                  </a:cubicBezTo>
                  <a:cubicBezTo>
                    <a:pt x="1424179" y="182674"/>
                    <a:pt x="1495219" y="158994"/>
                    <a:pt x="1562876" y="142080"/>
                  </a:cubicBezTo>
                  <a:cubicBezTo>
                    <a:pt x="1491836" y="158994"/>
                    <a:pt x="1424179" y="182674"/>
                    <a:pt x="1359905" y="209736"/>
                  </a:cubicBezTo>
                  <a:cubicBezTo>
                    <a:pt x="1332842" y="223268"/>
                    <a:pt x="1302397" y="236799"/>
                    <a:pt x="1275334" y="253714"/>
                  </a:cubicBezTo>
                  <a:cubicBezTo>
                    <a:pt x="1275334" y="253714"/>
                    <a:pt x="1275334" y="253714"/>
                    <a:pt x="1275334" y="253714"/>
                  </a:cubicBezTo>
                  <a:cubicBezTo>
                    <a:pt x="1275334" y="253714"/>
                    <a:pt x="1275334" y="253714"/>
                    <a:pt x="1275334" y="253714"/>
                  </a:cubicBezTo>
                  <a:cubicBezTo>
                    <a:pt x="1275334" y="253714"/>
                    <a:pt x="1275334" y="253714"/>
                    <a:pt x="1275334" y="253714"/>
                  </a:cubicBezTo>
                  <a:cubicBezTo>
                    <a:pt x="1275334" y="253714"/>
                    <a:pt x="1275334" y="253714"/>
                    <a:pt x="1275334" y="253714"/>
                  </a:cubicBezTo>
                  <a:lnTo>
                    <a:pt x="1278717" y="250331"/>
                  </a:lnTo>
                  <a:cubicBezTo>
                    <a:pt x="1282099" y="250331"/>
                    <a:pt x="1282099" y="246948"/>
                    <a:pt x="1285482" y="246948"/>
                  </a:cubicBezTo>
                  <a:cubicBezTo>
                    <a:pt x="1282099" y="246948"/>
                    <a:pt x="1282099" y="246948"/>
                    <a:pt x="1278717" y="250331"/>
                  </a:cubicBezTo>
                  <a:lnTo>
                    <a:pt x="1275334" y="253714"/>
                  </a:lnTo>
                  <a:cubicBezTo>
                    <a:pt x="1275334" y="253714"/>
                    <a:pt x="1275334" y="253714"/>
                    <a:pt x="1275334" y="253714"/>
                  </a:cubicBezTo>
                  <a:cubicBezTo>
                    <a:pt x="1275334" y="253714"/>
                    <a:pt x="1275334" y="253714"/>
                    <a:pt x="1275334" y="253714"/>
                  </a:cubicBezTo>
                  <a:cubicBezTo>
                    <a:pt x="1275334" y="253714"/>
                    <a:pt x="1275334" y="253714"/>
                    <a:pt x="1275334" y="253714"/>
                  </a:cubicBezTo>
                  <a:close/>
                  <a:moveTo>
                    <a:pt x="1319311" y="253714"/>
                  </a:moveTo>
                  <a:cubicBezTo>
                    <a:pt x="1393733" y="219885"/>
                    <a:pt x="1468156" y="192822"/>
                    <a:pt x="1542579" y="162377"/>
                  </a:cubicBezTo>
                  <a:cubicBezTo>
                    <a:pt x="1464773" y="192822"/>
                    <a:pt x="1390351" y="223268"/>
                    <a:pt x="1319311" y="253714"/>
                  </a:cubicBezTo>
                  <a:cubicBezTo>
                    <a:pt x="1282099" y="270628"/>
                    <a:pt x="1248271" y="287542"/>
                    <a:pt x="1211060" y="307839"/>
                  </a:cubicBezTo>
                  <a:cubicBezTo>
                    <a:pt x="1244888" y="287542"/>
                    <a:pt x="1282099" y="270628"/>
                    <a:pt x="1319311" y="253714"/>
                  </a:cubicBezTo>
                  <a:close/>
                  <a:moveTo>
                    <a:pt x="805118" y="507427"/>
                  </a:moveTo>
                  <a:cubicBezTo>
                    <a:pt x="808501" y="507427"/>
                    <a:pt x="815266" y="504044"/>
                    <a:pt x="818649" y="504044"/>
                  </a:cubicBezTo>
                  <a:cubicBezTo>
                    <a:pt x="815266" y="504044"/>
                    <a:pt x="811884" y="504044"/>
                    <a:pt x="805118" y="507427"/>
                  </a:cubicBezTo>
                  <a:cubicBezTo>
                    <a:pt x="842329" y="507427"/>
                    <a:pt x="876158" y="497279"/>
                    <a:pt x="909986" y="483747"/>
                  </a:cubicBezTo>
                  <a:cubicBezTo>
                    <a:pt x="926900" y="476982"/>
                    <a:pt x="943815" y="470216"/>
                    <a:pt x="957346" y="460067"/>
                  </a:cubicBezTo>
                  <a:lnTo>
                    <a:pt x="981026" y="446536"/>
                  </a:lnTo>
                  <a:lnTo>
                    <a:pt x="1004706" y="433005"/>
                  </a:lnTo>
                  <a:cubicBezTo>
                    <a:pt x="1143403" y="368730"/>
                    <a:pt x="1275334" y="287542"/>
                    <a:pt x="1417413" y="226651"/>
                  </a:cubicBezTo>
                  <a:cubicBezTo>
                    <a:pt x="1275334" y="287542"/>
                    <a:pt x="1146786" y="372113"/>
                    <a:pt x="1008089" y="439770"/>
                  </a:cubicBezTo>
                  <a:lnTo>
                    <a:pt x="987792" y="456684"/>
                  </a:lnTo>
                  <a:lnTo>
                    <a:pt x="964112" y="466833"/>
                  </a:lnTo>
                  <a:cubicBezTo>
                    <a:pt x="947197" y="473599"/>
                    <a:pt x="930283" y="480364"/>
                    <a:pt x="913369" y="487130"/>
                  </a:cubicBezTo>
                  <a:cubicBezTo>
                    <a:pt x="879540" y="500661"/>
                    <a:pt x="842329" y="507427"/>
                    <a:pt x="805118" y="507427"/>
                  </a:cubicBezTo>
                  <a:lnTo>
                    <a:pt x="805118" y="507427"/>
                  </a:lnTo>
                  <a:lnTo>
                    <a:pt x="805118" y="507427"/>
                  </a:lnTo>
                  <a:close/>
                  <a:moveTo>
                    <a:pt x="879540" y="514193"/>
                  </a:moveTo>
                  <a:cubicBezTo>
                    <a:pt x="899838" y="507427"/>
                    <a:pt x="920135" y="497279"/>
                    <a:pt x="937049" y="490513"/>
                  </a:cubicBezTo>
                  <a:cubicBezTo>
                    <a:pt x="957346" y="480364"/>
                    <a:pt x="977643" y="473599"/>
                    <a:pt x="994557" y="463450"/>
                  </a:cubicBezTo>
                  <a:cubicBezTo>
                    <a:pt x="1167083" y="392410"/>
                    <a:pt x="1332842" y="307839"/>
                    <a:pt x="1488453" y="202971"/>
                  </a:cubicBezTo>
                  <a:cubicBezTo>
                    <a:pt x="1336225" y="311222"/>
                    <a:pt x="1170466" y="399176"/>
                    <a:pt x="1001323" y="476982"/>
                  </a:cubicBezTo>
                  <a:cubicBezTo>
                    <a:pt x="981026" y="483747"/>
                    <a:pt x="960729" y="493896"/>
                    <a:pt x="940432" y="500661"/>
                  </a:cubicBezTo>
                  <a:cubicBezTo>
                    <a:pt x="920135" y="507427"/>
                    <a:pt x="899838" y="514193"/>
                    <a:pt x="879540" y="520959"/>
                  </a:cubicBezTo>
                  <a:cubicBezTo>
                    <a:pt x="842329" y="534490"/>
                    <a:pt x="801735" y="548021"/>
                    <a:pt x="767907" y="568318"/>
                  </a:cubicBezTo>
                  <a:cubicBezTo>
                    <a:pt x="771289" y="568318"/>
                    <a:pt x="778055" y="564936"/>
                    <a:pt x="781438" y="564936"/>
                  </a:cubicBezTo>
                  <a:cubicBezTo>
                    <a:pt x="774672" y="568318"/>
                    <a:pt x="767907" y="568318"/>
                    <a:pt x="761141" y="571701"/>
                  </a:cubicBezTo>
                  <a:lnTo>
                    <a:pt x="761141" y="571701"/>
                  </a:lnTo>
                  <a:cubicBezTo>
                    <a:pt x="801735" y="548021"/>
                    <a:pt x="842329" y="531107"/>
                    <a:pt x="879540" y="514193"/>
                  </a:cubicBezTo>
                  <a:close/>
                  <a:moveTo>
                    <a:pt x="764524" y="476982"/>
                  </a:moveTo>
                  <a:lnTo>
                    <a:pt x="730695" y="561553"/>
                  </a:lnTo>
                  <a:lnTo>
                    <a:pt x="730695" y="561553"/>
                  </a:lnTo>
                  <a:lnTo>
                    <a:pt x="730695" y="561553"/>
                  </a:lnTo>
                  <a:cubicBezTo>
                    <a:pt x="727312" y="568318"/>
                    <a:pt x="723930" y="578467"/>
                    <a:pt x="720547" y="588616"/>
                  </a:cubicBezTo>
                  <a:cubicBezTo>
                    <a:pt x="717164" y="598764"/>
                    <a:pt x="713781" y="605530"/>
                    <a:pt x="710398" y="615678"/>
                  </a:cubicBezTo>
                  <a:cubicBezTo>
                    <a:pt x="707015" y="625827"/>
                    <a:pt x="703632" y="632593"/>
                    <a:pt x="703632" y="642741"/>
                  </a:cubicBezTo>
                  <a:cubicBezTo>
                    <a:pt x="703632" y="646124"/>
                    <a:pt x="703632" y="652890"/>
                    <a:pt x="703632" y="656272"/>
                  </a:cubicBezTo>
                  <a:cubicBezTo>
                    <a:pt x="703632" y="659655"/>
                    <a:pt x="703632" y="659655"/>
                    <a:pt x="703632" y="663038"/>
                  </a:cubicBezTo>
                  <a:cubicBezTo>
                    <a:pt x="703632" y="666421"/>
                    <a:pt x="707015" y="666421"/>
                    <a:pt x="707015" y="669804"/>
                  </a:cubicBezTo>
                  <a:cubicBezTo>
                    <a:pt x="703632" y="669804"/>
                    <a:pt x="703632" y="666421"/>
                    <a:pt x="703632" y="663038"/>
                  </a:cubicBezTo>
                  <a:cubicBezTo>
                    <a:pt x="703632" y="659655"/>
                    <a:pt x="703632" y="659655"/>
                    <a:pt x="703632" y="656272"/>
                  </a:cubicBezTo>
                  <a:cubicBezTo>
                    <a:pt x="703632" y="652890"/>
                    <a:pt x="703632" y="646124"/>
                    <a:pt x="703632" y="642741"/>
                  </a:cubicBezTo>
                  <a:cubicBezTo>
                    <a:pt x="703632" y="632593"/>
                    <a:pt x="707015" y="622444"/>
                    <a:pt x="707015" y="615678"/>
                  </a:cubicBezTo>
                  <a:cubicBezTo>
                    <a:pt x="710398" y="605530"/>
                    <a:pt x="710398" y="595381"/>
                    <a:pt x="713781" y="588616"/>
                  </a:cubicBezTo>
                  <a:cubicBezTo>
                    <a:pt x="717164" y="578467"/>
                    <a:pt x="720547" y="571701"/>
                    <a:pt x="723930" y="561553"/>
                  </a:cubicBezTo>
                  <a:lnTo>
                    <a:pt x="723930" y="561553"/>
                  </a:lnTo>
                  <a:lnTo>
                    <a:pt x="750992" y="473599"/>
                  </a:lnTo>
                  <a:cubicBezTo>
                    <a:pt x="801735" y="345050"/>
                    <a:pt x="852478" y="216502"/>
                    <a:pt x="899838" y="87954"/>
                  </a:cubicBezTo>
                  <a:cubicBezTo>
                    <a:pt x="855861" y="216502"/>
                    <a:pt x="808501" y="345050"/>
                    <a:pt x="764524" y="476982"/>
                  </a:cubicBezTo>
                  <a:close/>
                  <a:moveTo>
                    <a:pt x="822032" y="196205"/>
                  </a:moveTo>
                  <a:lnTo>
                    <a:pt x="825415" y="186057"/>
                  </a:lnTo>
                  <a:cubicBezTo>
                    <a:pt x="825415" y="182674"/>
                    <a:pt x="825415" y="179291"/>
                    <a:pt x="828798" y="175908"/>
                  </a:cubicBezTo>
                  <a:cubicBezTo>
                    <a:pt x="828798" y="169142"/>
                    <a:pt x="832181" y="162377"/>
                    <a:pt x="832181" y="158994"/>
                  </a:cubicBezTo>
                  <a:cubicBezTo>
                    <a:pt x="832181" y="155611"/>
                    <a:pt x="832181" y="152228"/>
                    <a:pt x="835563" y="148845"/>
                  </a:cubicBezTo>
                  <a:cubicBezTo>
                    <a:pt x="835563" y="148845"/>
                    <a:pt x="835563" y="148845"/>
                    <a:pt x="835563" y="145462"/>
                  </a:cubicBezTo>
                  <a:cubicBezTo>
                    <a:pt x="835563" y="145462"/>
                    <a:pt x="835563" y="145462"/>
                    <a:pt x="838946" y="145462"/>
                  </a:cubicBezTo>
                  <a:cubicBezTo>
                    <a:pt x="838946" y="145462"/>
                    <a:pt x="842329" y="148845"/>
                    <a:pt x="842329" y="148845"/>
                  </a:cubicBezTo>
                  <a:cubicBezTo>
                    <a:pt x="842329" y="148845"/>
                    <a:pt x="842329" y="145462"/>
                    <a:pt x="838946" y="145462"/>
                  </a:cubicBezTo>
                  <a:cubicBezTo>
                    <a:pt x="838946" y="145462"/>
                    <a:pt x="838946" y="145462"/>
                    <a:pt x="835563" y="145462"/>
                  </a:cubicBezTo>
                  <a:cubicBezTo>
                    <a:pt x="835563" y="145462"/>
                    <a:pt x="835563" y="145462"/>
                    <a:pt x="835563" y="148845"/>
                  </a:cubicBezTo>
                  <a:cubicBezTo>
                    <a:pt x="835563" y="152228"/>
                    <a:pt x="832181" y="155611"/>
                    <a:pt x="832181" y="158994"/>
                  </a:cubicBezTo>
                  <a:cubicBezTo>
                    <a:pt x="832181" y="165759"/>
                    <a:pt x="828798" y="172525"/>
                    <a:pt x="828798" y="175908"/>
                  </a:cubicBezTo>
                  <a:cubicBezTo>
                    <a:pt x="828798" y="179291"/>
                    <a:pt x="828798" y="182674"/>
                    <a:pt x="825415" y="186057"/>
                  </a:cubicBezTo>
                  <a:lnTo>
                    <a:pt x="822032" y="196205"/>
                  </a:lnTo>
                  <a:cubicBezTo>
                    <a:pt x="822032" y="202971"/>
                    <a:pt x="818649" y="209736"/>
                    <a:pt x="815266" y="213119"/>
                  </a:cubicBezTo>
                  <a:cubicBezTo>
                    <a:pt x="808501" y="236799"/>
                    <a:pt x="798352" y="260479"/>
                    <a:pt x="788204" y="280776"/>
                  </a:cubicBezTo>
                  <a:cubicBezTo>
                    <a:pt x="750992" y="372113"/>
                    <a:pt x="707015" y="460067"/>
                    <a:pt x="676570" y="554787"/>
                  </a:cubicBezTo>
                  <a:cubicBezTo>
                    <a:pt x="707015" y="460067"/>
                    <a:pt x="750992" y="372113"/>
                    <a:pt x="788204" y="280776"/>
                  </a:cubicBezTo>
                  <a:cubicBezTo>
                    <a:pt x="798352" y="257096"/>
                    <a:pt x="805118" y="233416"/>
                    <a:pt x="815266" y="213119"/>
                  </a:cubicBezTo>
                  <a:cubicBezTo>
                    <a:pt x="818649" y="209736"/>
                    <a:pt x="822032" y="202971"/>
                    <a:pt x="822032" y="196205"/>
                  </a:cubicBezTo>
                  <a:close/>
                  <a:moveTo>
                    <a:pt x="798352" y="192822"/>
                  </a:moveTo>
                  <a:cubicBezTo>
                    <a:pt x="805118" y="172525"/>
                    <a:pt x="811884" y="152228"/>
                    <a:pt x="815266" y="131931"/>
                  </a:cubicBezTo>
                  <a:cubicBezTo>
                    <a:pt x="815266" y="155611"/>
                    <a:pt x="808501" y="175908"/>
                    <a:pt x="798352" y="192822"/>
                  </a:cubicBezTo>
                  <a:cubicBezTo>
                    <a:pt x="794969" y="213119"/>
                    <a:pt x="784821" y="233416"/>
                    <a:pt x="774672" y="250331"/>
                  </a:cubicBezTo>
                  <a:cubicBezTo>
                    <a:pt x="764524" y="270628"/>
                    <a:pt x="757758" y="287542"/>
                    <a:pt x="747609" y="307839"/>
                  </a:cubicBezTo>
                  <a:cubicBezTo>
                    <a:pt x="744227" y="317988"/>
                    <a:pt x="737461" y="328136"/>
                    <a:pt x="734078" y="334902"/>
                  </a:cubicBezTo>
                  <a:cubicBezTo>
                    <a:pt x="730695" y="345050"/>
                    <a:pt x="723930" y="355199"/>
                    <a:pt x="720547" y="361965"/>
                  </a:cubicBezTo>
                  <a:cubicBezTo>
                    <a:pt x="646124" y="510810"/>
                    <a:pt x="558170" y="656272"/>
                    <a:pt x="476982" y="801735"/>
                  </a:cubicBezTo>
                  <a:cubicBezTo>
                    <a:pt x="554787" y="652890"/>
                    <a:pt x="639358" y="507427"/>
                    <a:pt x="710398" y="358582"/>
                  </a:cubicBezTo>
                  <a:cubicBezTo>
                    <a:pt x="713781" y="348433"/>
                    <a:pt x="720547" y="341668"/>
                    <a:pt x="723930" y="331519"/>
                  </a:cubicBezTo>
                  <a:cubicBezTo>
                    <a:pt x="727312" y="321371"/>
                    <a:pt x="734078" y="311222"/>
                    <a:pt x="737461" y="304456"/>
                  </a:cubicBezTo>
                  <a:cubicBezTo>
                    <a:pt x="747609" y="287542"/>
                    <a:pt x="757758" y="267245"/>
                    <a:pt x="767907" y="250331"/>
                  </a:cubicBezTo>
                  <a:cubicBezTo>
                    <a:pt x="781438" y="230034"/>
                    <a:pt x="791586" y="213119"/>
                    <a:pt x="798352" y="192822"/>
                  </a:cubicBezTo>
                  <a:close/>
                  <a:moveTo>
                    <a:pt x="520959" y="879541"/>
                  </a:moveTo>
                  <a:lnTo>
                    <a:pt x="520959" y="879541"/>
                  </a:lnTo>
                  <a:cubicBezTo>
                    <a:pt x="527724" y="876158"/>
                    <a:pt x="527724" y="872775"/>
                    <a:pt x="531107" y="872775"/>
                  </a:cubicBezTo>
                  <a:lnTo>
                    <a:pt x="531107" y="872775"/>
                  </a:lnTo>
                  <a:cubicBezTo>
                    <a:pt x="544639" y="862626"/>
                    <a:pt x="558170" y="849095"/>
                    <a:pt x="568319" y="835563"/>
                  </a:cubicBezTo>
                  <a:cubicBezTo>
                    <a:pt x="605530" y="801735"/>
                    <a:pt x="632593" y="757758"/>
                    <a:pt x="649507" y="710398"/>
                  </a:cubicBezTo>
                  <a:cubicBezTo>
                    <a:pt x="632593" y="757758"/>
                    <a:pt x="608913" y="801735"/>
                    <a:pt x="571701" y="838946"/>
                  </a:cubicBezTo>
                  <a:cubicBezTo>
                    <a:pt x="558170" y="852478"/>
                    <a:pt x="544639" y="862626"/>
                    <a:pt x="527724" y="872775"/>
                  </a:cubicBezTo>
                  <a:lnTo>
                    <a:pt x="527724" y="872775"/>
                  </a:lnTo>
                  <a:lnTo>
                    <a:pt x="527724" y="872775"/>
                  </a:lnTo>
                  <a:cubicBezTo>
                    <a:pt x="531107" y="876158"/>
                    <a:pt x="527724" y="876158"/>
                    <a:pt x="520959" y="879541"/>
                  </a:cubicBezTo>
                  <a:lnTo>
                    <a:pt x="520959" y="879541"/>
                  </a:lnTo>
                  <a:lnTo>
                    <a:pt x="520959" y="879541"/>
                  </a:lnTo>
                  <a:cubicBezTo>
                    <a:pt x="520959" y="882923"/>
                    <a:pt x="520959" y="882923"/>
                    <a:pt x="520959" y="879541"/>
                  </a:cubicBezTo>
                  <a:cubicBezTo>
                    <a:pt x="517576" y="882923"/>
                    <a:pt x="517576" y="882923"/>
                    <a:pt x="520959" y="879541"/>
                  </a:cubicBezTo>
                  <a:cubicBezTo>
                    <a:pt x="517576" y="882923"/>
                    <a:pt x="517576" y="882923"/>
                    <a:pt x="520959" y="879541"/>
                  </a:cubicBezTo>
                  <a:cubicBezTo>
                    <a:pt x="517576" y="882923"/>
                    <a:pt x="517576" y="882923"/>
                    <a:pt x="520959" y="879541"/>
                  </a:cubicBezTo>
                  <a:lnTo>
                    <a:pt x="520959" y="879541"/>
                  </a:lnTo>
                  <a:lnTo>
                    <a:pt x="520959" y="879541"/>
                  </a:lnTo>
                  <a:lnTo>
                    <a:pt x="524341" y="876158"/>
                  </a:lnTo>
                  <a:lnTo>
                    <a:pt x="520959" y="879541"/>
                  </a:lnTo>
                  <a:lnTo>
                    <a:pt x="520959" y="879541"/>
                  </a:lnTo>
                  <a:close/>
                  <a:moveTo>
                    <a:pt x="527724" y="838946"/>
                  </a:moveTo>
                  <a:cubicBezTo>
                    <a:pt x="537873" y="835563"/>
                    <a:pt x="544639" y="828798"/>
                    <a:pt x="551404" y="822032"/>
                  </a:cubicBezTo>
                  <a:cubicBezTo>
                    <a:pt x="558170" y="815266"/>
                    <a:pt x="564936" y="805118"/>
                    <a:pt x="568319" y="798352"/>
                  </a:cubicBezTo>
                  <a:cubicBezTo>
                    <a:pt x="581850" y="781438"/>
                    <a:pt x="591998" y="764524"/>
                    <a:pt x="602147" y="747609"/>
                  </a:cubicBezTo>
                  <a:cubicBezTo>
                    <a:pt x="612295" y="730695"/>
                    <a:pt x="622444" y="710398"/>
                    <a:pt x="629210" y="693484"/>
                  </a:cubicBezTo>
                  <a:cubicBezTo>
                    <a:pt x="612295" y="730695"/>
                    <a:pt x="598764" y="767906"/>
                    <a:pt x="575084" y="801735"/>
                  </a:cubicBezTo>
                  <a:cubicBezTo>
                    <a:pt x="568319" y="808501"/>
                    <a:pt x="561553" y="818649"/>
                    <a:pt x="554787" y="825415"/>
                  </a:cubicBezTo>
                  <a:cubicBezTo>
                    <a:pt x="548021" y="828798"/>
                    <a:pt x="537873" y="835563"/>
                    <a:pt x="527724" y="838946"/>
                  </a:cubicBezTo>
                  <a:close/>
                  <a:moveTo>
                    <a:pt x="591998" y="723930"/>
                  </a:moveTo>
                  <a:cubicBezTo>
                    <a:pt x="575084" y="750992"/>
                    <a:pt x="558170" y="778055"/>
                    <a:pt x="541256" y="805118"/>
                  </a:cubicBezTo>
                  <a:cubicBezTo>
                    <a:pt x="558170" y="778055"/>
                    <a:pt x="571701" y="750992"/>
                    <a:pt x="585233" y="720547"/>
                  </a:cubicBezTo>
                  <a:cubicBezTo>
                    <a:pt x="615678" y="666421"/>
                    <a:pt x="642741" y="608913"/>
                    <a:pt x="663038" y="548021"/>
                  </a:cubicBezTo>
                  <a:cubicBezTo>
                    <a:pt x="642741" y="608913"/>
                    <a:pt x="619061" y="666421"/>
                    <a:pt x="591998" y="723930"/>
                  </a:cubicBezTo>
                  <a:close/>
                  <a:moveTo>
                    <a:pt x="378879" y="781438"/>
                  </a:moveTo>
                  <a:cubicBezTo>
                    <a:pt x="378879" y="784821"/>
                    <a:pt x="378879" y="784821"/>
                    <a:pt x="378879" y="781438"/>
                  </a:cubicBezTo>
                  <a:cubicBezTo>
                    <a:pt x="382262" y="788203"/>
                    <a:pt x="385645" y="794969"/>
                    <a:pt x="389028" y="801735"/>
                  </a:cubicBezTo>
                  <a:cubicBezTo>
                    <a:pt x="392410" y="811884"/>
                    <a:pt x="399176" y="822032"/>
                    <a:pt x="405942" y="832181"/>
                  </a:cubicBezTo>
                  <a:cubicBezTo>
                    <a:pt x="409325" y="835563"/>
                    <a:pt x="412707" y="842329"/>
                    <a:pt x="416090" y="845712"/>
                  </a:cubicBezTo>
                  <a:cubicBezTo>
                    <a:pt x="419473" y="849095"/>
                    <a:pt x="426239" y="852478"/>
                    <a:pt x="429622" y="855860"/>
                  </a:cubicBezTo>
                  <a:cubicBezTo>
                    <a:pt x="426239" y="852478"/>
                    <a:pt x="419473" y="849095"/>
                    <a:pt x="416090" y="845712"/>
                  </a:cubicBezTo>
                  <a:cubicBezTo>
                    <a:pt x="412707" y="842329"/>
                    <a:pt x="409325" y="838946"/>
                    <a:pt x="402559" y="832181"/>
                  </a:cubicBezTo>
                  <a:cubicBezTo>
                    <a:pt x="395793" y="822032"/>
                    <a:pt x="389028" y="811884"/>
                    <a:pt x="385645" y="801735"/>
                  </a:cubicBezTo>
                  <a:cubicBezTo>
                    <a:pt x="382262" y="798352"/>
                    <a:pt x="378879" y="791587"/>
                    <a:pt x="378879" y="781438"/>
                  </a:cubicBezTo>
                  <a:lnTo>
                    <a:pt x="378879" y="781438"/>
                  </a:lnTo>
                  <a:lnTo>
                    <a:pt x="378879" y="781438"/>
                  </a:lnTo>
                  <a:cubicBezTo>
                    <a:pt x="378879" y="784821"/>
                    <a:pt x="378879" y="784821"/>
                    <a:pt x="378879" y="781438"/>
                  </a:cubicBezTo>
                  <a:cubicBezTo>
                    <a:pt x="378879" y="781438"/>
                    <a:pt x="378879" y="781438"/>
                    <a:pt x="378879" y="781438"/>
                  </a:cubicBezTo>
                  <a:cubicBezTo>
                    <a:pt x="378879" y="781438"/>
                    <a:pt x="378879" y="781438"/>
                    <a:pt x="378879" y="781438"/>
                  </a:cubicBezTo>
                  <a:cubicBezTo>
                    <a:pt x="378879" y="781438"/>
                    <a:pt x="378879" y="781438"/>
                    <a:pt x="378879" y="781438"/>
                  </a:cubicBezTo>
                  <a:cubicBezTo>
                    <a:pt x="378879" y="781438"/>
                    <a:pt x="378879" y="781438"/>
                    <a:pt x="378879" y="781438"/>
                  </a:cubicBezTo>
                  <a:cubicBezTo>
                    <a:pt x="378879" y="781438"/>
                    <a:pt x="382262" y="784821"/>
                    <a:pt x="382262" y="784821"/>
                  </a:cubicBezTo>
                  <a:cubicBezTo>
                    <a:pt x="382262" y="784821"/>
                    <a:pt x="382262" y="788203"/>
                    <a:pt x="382262" y="788203"/>
                  </a:cubicBezTo>
                  <a:cubicBezTo>
                    <a:pt x="382262" y="788203"/>
                    <a:pt x="382262" y="791587"/>
                    <a:pt x="385645" y="791587"/>
                  </a:cubicBezTo>
                  <a:cubicBezTo>
                    <a:pt x="385645" y="791587"/>
                    <a:pt x="382262" y="791587"/>
                    <a:pt x="382262" y="788203"/>
                  </a:cubicBezTo>
                  <a:cubicBezTo>
                    <a:pt x="382262" y="788203"/>
                    <a:pt x="382262" y="784821"/>
                    <a:pt x="378879" y="784821"/>
                  </a:cubicBezTo>
                  <a:cubicBezTo>
                    <a:pt x="378879" y="784821"/>
                    <a:pt x="378879" y="784821"/>
                    <a:pt x="378879" y="781438"/>
                  </a:cubicBezTo>
                  <a:cubicBezTo>
                    <a:pt x="378879" y="781438"/>
                    <a:pt x="378879" y="781438"/>
                    <a:pt x="378879" y="781438"/>
                  </a:cubicBezTo>
                  <a:close/>
                  <a:moveTo>
                    <a:pt x="392410" y="781438"/>
                  </a:moveTo>
                  <a:cubicBezTo>
                    <a:pt x="395793" y="784821"/>
                    <a:pt x="402559" y="791587"/>
                    <a:pt x="405942" y="794969"/>
                  </a:cubicBezTo>
                  <a:cubicBezTo>
                    <a:pt x="409325" y="798352"/>
                    <a:pt x="416090" y="805118"/>
                    <a:pt x="422856" y="808501"/>
                  </a:cubicBezTo>
                  <a:cubicBezTo>
                    <a:pt x="429622" y="811884"/>
                    <a:pt x="433005" y="815266"/>
                    <a:pt x="439770" y="818649"/>
                  </a:cubicBezTo>
                  <a:cubicBezTo>
                    <a:pt x="433005" y="815266"/>
                    <a:pt x="426239" y="811884"/>
                    <a:pt x="422856" y="808501"/>
                  </a:cubicBezTo>
                  <a:cubicBezTo>
                    <a:pt x="416090" y="805118"/>
                    <a:pt x="412707" y="801735"/>
                    <a:pt x="405942" y="794969"/>
                  </a:cubicBezTo>
                  <a:cubicBezTo>
                    <a:pt x="402559" y="791587"/>
                    <a:pt x="395793" y="784821"/>
                    <a:pt x="392410" y="781438"/>
                  </a:cubicBezTo>
                  <a:close/>
                  <a:moveTo>
                    <a:pt x="317988" y="625827"/>
                  </a:moveTo>
                  <a:cubicBezTo>
                    <a:pt x="314605" y="625827"/>
                    <a:pt x="314605" y="625827"/>
                    <a:pt x="317988" y="625827"/>
                  </a:cubicBezTo>
                  <a:cubicBezTo>
                    <a:pt x="314605" y="625827"/>
                    <a:pt x="314605" y="622444"/>
                    <a:pt x="317988" y="625827"/>
                  </a:cubicBezTo>
                  <a:cubicBezTo>
                    <a:pt x="314605" y="622444"/>
                    <a:pt x="314605" y="622444"/>
                    <a:pt x="317988" y="625827"/>
                  </a:cubicBezTo>
                  <a:cubicBezTo>
                    <a:pt x="314605" y="622444"/>
                    <a:pt x="314605" y="622444"/>
                    <a:pt x="317988" y="625827"/>
                  </a:cubicBezTo>
                  <a:cubicBezTo>
                    <a:pt x="317988" y="625827"/>
                    <a:pt x="317988" y="625827"/>
                    <a:pt x="317988" y="625827"/>
                  </a:cubicBezTo>
                  <a:cubicBezTo>
                    <a:pt x="321371" y="625827"/>
                    <a:pt x="321371" y="625827"/>
                    <a:pt x="324753" y="625827"/>
                  </a:cubicBezTo>
                  <a:lnTo>
                    <a:pt x="334902" y="632593"/>
                  </a:lnTo>
                  <a:cubicBezTo>
                    <a:pt x="341668" y="635975"/>
                    <a:pt x="348433" y="642741"/>
                    <a:pt x="355199" y="646124"/>
                  </a:cubicBezTo>
                  <a:cubicBezTo>
                    <a:pt x="358582" y="649507"/>
                    <a:pt x="361965" y="649507"/>
                    <a:pt x="365348" y="652890"/>
                  </a:cubicBezTo>
                  <a:cubicBezTo>
                    <a:pt x="368730" y="656272"/>
                    <a:pt x="372113" y="656272"/>
                    <a:pt x="375496" y="656272"/>
                  </a:cubicBezTo>
                  <a:cubicBezTo>
                    <a:pt x="372113" y="656272"/>
                    <a:pt x="368730" y="652890"/>
                    <a:pt x="361965" y="652890"/>
                  </a:cubicBezTo>
                  <a:cubicBezTo>
                    <a:pt x="358582" y="649507"/>
                    <a:pt x="355199" y="649507"/>
                    <a:pt x="351816" y="646124"/>
                  </a:cubicBezTo>
                  <a:cubicBezTo>
                    <a:pt x="345051" y="642741"/>
                    <a:pt x="338285" y="639358"/>
                    <a:pt x="328136" y="632593"/>
                  </a:cubicBezTo>
                  <a:lnTo>
                    <a:pt x="317988" y="625827"/>
                  </a:lnTo>
                  <a:cubicBezTo>
                    <a:pt x="321371" y="625827"/>
                    <a:pt x="317988" y="625827"/>
                    <a:pt x="317988" y="625827"/>
                  </a:cubicBezTo>
                  <a:cubicBezTo>
                    <a:pt x="317988" y="625827"/>
                    <a:pt x="317988" y="625827"/>
                    <a:pt x="317988" y="625827"/>
                  </a:cubicBezTo>
                  <a:cubicBezTo>
                    <a:pt x="314605" y="625827"/>
                    <a:pt x="314605" y="622444"/>
                    <a:pt x="317988" y="625827"/>
                  </a:cubicBezTo>
                  <a:cubicBezTo>
                    <a:pt x="314605" y="625827"/>
                    <a:pt x="314605" y="625827"/>
                    <a:pt x="317988" y="625827"/>
                  </a:cubicBezTo>
                  <a:close/>
                  <a:moveTo>
                    <a:pt x="317988" y="649507"/>
                  </a:moveTo>
                  <a:cubicBezTo>
                    <a:pt x="321371" y="652890"/>
                    <a:pt x="324753" y="652890"/>
                    <a:pt x="328136" y="656272"/>
                  </a:cubicBezTo>
                  <a:cubicBezTo>
                    <a:pt x="334902" y="659655"/>
                    <a:pt x="345051" y="663038"/>
                    <a:pt x="351816" y="663038"/>
                  </a:cubicBezTo>
                  <a:cubicBezTo>
                    <a:pt x="358582" y="663038"/>
                    <a:pt x="368730" y="666421"/>
                    <a:pt x="375496" y="666421"/>
                  </a:cubicBezTo>
                  <a:cubicBezTo>
                    <a:pt x="368730" y="666421"/>
                    <a:pt x="358582" y="666421"/>
                    <a:pt x="351816" y="663038"/>
                  </a:cubicBezTo>
                  <a:cubicBezTo>
                    <a:pt x="345051" y="663038"/>
                    <a:pt x="334902" y="659655"/>
                    <a:pt x="328136" y="656272"/>
                  </a:cubicBezTo>
                  <a:cubicBezTo>
                    <a:pt x="324753" y="652890"/>
                    <a:pt x="321371" y="652890"/>
                    <a:pt x="317988" y="649507"/>
                  </a:cubicBezTo>
                  <a:cubicBezTo>
                    <a:pt x="314605" y="649507"/>
                    <a:pt x="311222" y="646124"/>
                    <a:pt x="307839" y="642741"/>
                  </a:cubicBezTo>
                  <a:cubicBezTo>
                    <a:pt x="311222" y="642741"/>
                    <a:pt x="314605" y="646124"/>
                    <a:pt x="317988" y="649507"/>
                  </a:cubicBezTo>
                  <a:close/>
                  <a:moveTo>
                    <a:pt x="372113" y="794969"/>
                  </a:moveTo>
                  <a:cubicBezTo>
                    <a:pt x="372113" y="794969"/>
                    <a:pt x="372113" y="798352"/>
                    <a:pt x="372113" y="801735"/>
                  </a:cubicBezTo>
                  <a:cubicBezTo>
                    <a:pt x="372113" y="805118"/>
                    <a:pt x="372113" y="805118"/>
                    <a:pt x="372113" y="808501"/>
                  </a:cubicBezTo>
                  <a:cubicBezTo>
                    <a:pt x="372113" y="811884"/>
                    <a:pt x="375496" y="815266"/>
                    <a:pt x="375496" y="818649"/>
                  </a:cubicBezTo>
                  <a:cubicBezTo>
                    <a:pt x="378879" y="825415"/>
                    <a:pt x="382262" y="832181"/>
                    <a:pt x="385645" y="838946"/>
                  </a:cubicBezTo>
                  <a:cubicBezTo>
                    <a:pt x="392410" y="852478"/>
                    <a:pt x="402559" y="862626"/>
                    <a:pt x="412707" y="872775"/>
                  </a:cubicBezTo>
                  <a:cubicBezTo>
                    <a:pt x="416090" y="879541"/>
                    <a:pt x="422856" y="882923"/>
                    <a:pt x="429622" y="886306"/>
                  </a:cubicBezTo>
                  <a:cubicBezTo>
                    <a:pt x="436387" y="889689"/>
                    <a:pt x="443153" y="893072"/>
                    <a:pt x="449919" y="896455"/>
                  </a:cubicBezTo>
                  <a:cubicBezTo>
                    <a:pt x="443153" y="896455"/>
                    <a:pt x="436387" y="893072"/>
                    <a:pt x="429622" y="886306"/>
                  </a:cubicBezTo>
                  <a:cubicBezTo>
                    <a:pt x="422856" y="882923"/>
                    <a:pt x="419473" y="876158"/>
                    <a:pt x="412707" y="872775"/>
                  </a:cubicBezTo>
                  <a:cubicBezTo>
                    <a:pt x="402559" y="862626"/>
                    <a:pt x="392410" y="849095"/>
                    <a:pt x="385645" y="838946"/>
                  </a:cubicBezTo>
                  <a:cubicBezTo>
                    <a:pt x="382262" y="832181"/>
                    <a:pt x="378879" y="825415"/>
                    <a:pt x="375496" y="818649"/>
                  </a:cubicBezTo>
                  <a:cubicBezTo>
                    <a:pt x="375496" y="815266"/>
                    <a:pt x="372113" y="811884"/>
                    <a:pt x="372113" y="808501"/>
                  </a:cubicBezTo>
                  <a:cubicBezTo>
                    <a:pt x="372113" y="805118"/>
                    <a:pt x="372113" y="805118"/>
                    <a:pt x="372113" y="801735"/>
                  </a:cubicBezTo>
                  <a:cubicBezTo>
                    <a:pt x="368730" y="798352"/>
                    <a:pt x="368730" y="794969"/>
                    <a:pt x="372113" y="794969"/>
                  </a:cubicBezTo>
                  <a:close/>
                  <a:moveTo>
                    <a:pt x="446536" y="541256"/>
                  </a:moveTo>
                  <a:cubicBezTo>
                    <a:pt x="443153" y="544639"/>
                    <a:pt x="439770" y="544639"/>
                    <a:pt x="433005" y="548021"/>
                  </a:cubicBezTo>
                  <a:cubicBezTo>
                    <a:pt x="429622" y="548021"/>
                    <a:pt x="429622" y="551404"/>
                    <a:pt x="426239" y="551404"/>
                  </a:cubicBezTo>
                  <a:cubicBezTo>
                    <a:pt x="422856" y="551404"/>
                    <a:pt x="422856" y="551404"/>
                    <a:pt x="419473" y="551404"/>
                  </a:cubicBezTo>
                  <a:cubicBezTo>
                    <a:pt x="422856" y="551404"/>
                    <a:pt x="422856" y="551404"/>
                    <a:pt x="426239" y="551404"/>
                  </a:cubicBezTo>
                  <a:cubicBezTo>
                    <a:pt x="429622" y="551404"/>
                    <a:pt x="429622" y="551404"/>
                    <a:pt x="433005" y="548021"/>
                  </a:cubicBezTo>
                  <a:cubicBezTo>
                    <a:pt x="439770" y="544639"/>
                    <a:pt x="443153" y="541256"/>
                    <a:pt x="446536" y="541256"/>
                  </a:cubicBezTo>
                  <a:cubicBezTo>
                    <a:pt x="453302" y="534490"/>
                    <a:pt x="460067" y="531107"/>
                    <a:pt x="466833" y="524341"/>
                  </a:cubicBezTo>
                  <a:cubicBezTo>
                    <a:pt x="493896" y="500661"/>
                    <a:pt x="520959" y="476982"/>
                    <a:pt x="548021" y="449919"/>
                  </a:cubicBezTo>
                  <a:cubicBezTo>
                    <a:pt x="520959" y="476982"/>
                    <a:pt x="497279" y="500661"/>
                    <a:pt x="466833" y="524341"/>
                  </a:cubicBezTo>
                  <a:cubicBezTo>
                    <a:pt x="463450" y="531107"/>
                    <a:pt x="456684" y="534490"/>
                    <a:pt x="446536" y="541256"/>
                  </a:cubicBezTo>
                  <a:close/>
                  <a:moveTo>
                    <a:pt x="470216" y="541256"/>
                  </a:moveTo>
                  <a:cubicBezTo>
                    <a:pt x="476982" y="534490"/>
                    <a:pt x="483747" y="531107"/>
                    <a:pt x="490513" y="524341"/>
                  </a:cubicBezTo>
                  <a:cubicBezTo>
                    <a:pt x="517576" y="500661"/>
                    <a:pt x="541256" y="476982"/>
                    <a:pt x="561553" y="449919"/>
                  </a:cubicBezTo>
                  <a:cubicBezTo>
                    <a:pt x="541256" y="476982"/>
                    <a:pt x="517576" y="504044"/>
                    <a:pt x="490513" y="527724"/>
                  </a:cubicBezTo>
                  <a:cubicBezTo>
                    <a:pt x="487130" y="531107"/>
                    <a:pt x="480364" y="534490"/>
                    <a:pt x="470216" y="541256"/>
                  </a:cubicBezTo>
                  <a:cubicBezTo>
                    <a:pt x="463450" y="548021"/>
                    <a:pt x="456684" y="551404"/>
                    <a:pt x="449919" y="554787"/>
                  </a:cubicBezTo>
                  <a:cubicBezTo>
                    <a:pt x="456684" y="551404"/>
                    <a:pt x="463450" y="544639"/>
                    <a:pt x="470216" y="541256"/>
                  </a:cubicBezTo>
                  <a:close/>
                  <a:moveTo>
                    <a:pt x="761141" y="192822"/>
                  </a:moveTo>
                  <a:lnTo>
                    <a:pt x="761141" y="192822"/>
                  </a:lnTo>
                  <a:lnTo>
                    <a:pt x="761141" y="192822"/>
                  </a:lnTo>
                  <a:cubicBezTo>
                    <a:pt x="764524" y="196205"/>
                    <a:pt x="764524" y="199588"/>
                    <a:pt x="767907" y="202971"/>
                  </a:cubicBezTo>
                  <a:cubicBezTo>
                    <a:pt x="764524" y="199588"/>
                    <a:pt x="764524" y="196205"/>
                    <a:pt x="761141" y="192822"/>
                  </a:cubicBezTo>
                  <a:cubicBezTo>
                    <a:pt x="744227" y="233416"/>
                    <a:pt x="723930" y="274011"/>
                    <a:pt x="703632" y="311222"/>
                  </a:cubicBezTo>
                  <a:cubicBezTo>
                    <a:pt x="659655" y="395793"/>
                    <a:pt x="608913" y="480364"/>
                    <a:pt x="561553" y="561553"/>
                  </a:cubicBezTo>
                  <a:cubicBezTo>
                    <a:pt x="608913" y="476982"/>
                    <a:pt x="659655" y="395793"/>
                    <a:pt x="703632" y="311222"/>
                  </a:cubicBezTo>
                  <a:cubicBezTo>
                    <a:pt x="723930" y="270628"/>
                    <a:pt x="744227" y="230034"/>
                    <a:pt x="761141" y="192822"/>
                  </a:cubicBezTo>
                  <a:close/>
                  <a:moveTo>
                    <a:pt x="348433" y="551404"/>
                  </a:moveTo>
                  <a:lnTo>
                    <a:pt x="348433" y="551404"/>
                  </a:lnTo>
                  <a:lnTo>
                    <a:pt x="358582" y="551404"/>
                  </a:lnTo>
                  <a:lnTo>
                    <a:pt x="372113" y="548021"/>
                  </a:lnTo>
                  <a:cubicBezTo>
                    <a:pt x="382262" y="548021"/>
                    <a:pt x="392410" y="544639"/>
                    <a:pt x="402559" y="544639"/>
                  </a:cubicBezTo>
                  <a:cubicBezTo>
                    <a:pt x="419473" y="537873"/>
                    <a:pt x="433005" y="527724"/>
                    <a:pt x="449919" y="517576"/>
                  </a:cubicBezTo>
                  <a:cubicBezTo>
                    <a:pt x="480364" y="497279"/>
                    <a:pt x="507427" y="466833"/>
                    <a:pt x="534490" y="439770"/>
                  </a:cubicBezTo>
                  <a:cubicBezTo>
                    <a:pt x="558170" y="409325"/>
                    <a:pt x="581850" y="378879"/>
                    <a:pt x="605530" y="348433"/>
                  </a:cubicBezTo>
                  <a:cubicBezTo>
                    <a:pt x="581850" y="378879"/>
                    <a:pt x="558170" y="409325"/>
                    <a:pt x="534490" y="439770"/>
                  </a:cubicBezTo>
                  <a:cubicBezTo>
                    <a:pt x="510810" y="470216"/>
                    <a:pt x="483747" y="497279"/>
                    <a:pt x="449919" y="520959"/>
                  </a:cubicBezTo>
                  <a:cubicBezTo>
                    <a:pt x="436387" y="531107"/>
                    <a:pt x="419473" y="541256"/>
                    <a:pt x="402559" y="548021"/>
                  </a:cubicBezTo>
                  <a:lnTo>
                    <a:pt x="402559" y="548021"/>
                  </a:lnTo>
                  <a:lnTo>
                    <a:pt x="402559" y="548021"/>
                  </a:lnTo>
                  <a:cubicBezTo>
                    <a:pt x="392410" y="548021"/>
                    <a:pt x="382262" y="551404"/>
                    <a:pt x="372113" y="551404"/>
                  </a:cubicBezTo>
                  <a:lnTo>
                    <a:pt x="358582" y="554787"/>
                  </a:lnTo>
                  <a:lnTo>
                    <a:pt x="348433" y="551404"/>
                  </a:lnTo>
                  <a:lnTo>
                    <a:pt x="348433" y="551404"/>
                  </a:lnTo>
                  <a:lnTo>
                    <a:pt x="348433" y="551404"/>
                  </a:lnTo>
                  <a:lnTo>
                    <a:pt x="348433" y="551404"/>
                  </a:lnTo>
                  <a:lnTo>
                    <a:pt x="355199" y="551404"/>
                  </a:lnTo>
                  <a:lnTo>
                    <a:pt x="348433" y="551404"/>
                  </a:lnTo>
                  <a:lnTo>
                    <a:pt x="348433" y="551404"/>
                  </a:lnTo>
                  <a:lnTo>
                    <a:pt x="348433" y="551404"/>
                  </a:lnTo>
                  <a:cubicBezTo>
                    <a:pt x="348433" y="551404"/>
                    <a:pt x="348433" y="551404"/>
                    <a:pt x="348433" y="551404"/>
                  </a:cubicBezTo>
                  <a:cubicBezTo>
                    <a:pt x="348433" y="551404"/>
                    <a:pt x="348433" y="551404"/>
                    <a:pt x="348433" y="551404"/>
                  </a:cubicBezTo>
                  <a:close/>
                  <a:moveTo>
                    <a:pt x="307839" y="605530"/>
                  </a:moveTo>
                  <a:cubicBezTo>
                    <a:pt x="307839" y="605530"/>
                    <a:pt x="307839" y="605530"/>
                    <a:pt x="307839" y="605530"/>
                  </a:cubicBezTo>
                  <a:lnTo>
                    <a:pt x="307839" y="605530"/>
                  </a:lnTo>
                  <a:lnTo>
                    <a:pt x="307839" y="605530"/>
                  </a:lnTo>
                  <a:lnTo>
                    <a:pt x="307839" y="605530"/>
                  </a:lnTo>
                  <a:cubicBezTo>
                    <a:pt x="314605" y="608913"/>
                    <a:pt x="317988" y="612295"/>
                    <a:pt x="321371" y="612295"/>
                  </a:cubicBezTo>
                  <a:lnTo>
                    <a:pt x="321371" y="612295"/>
                  </a:lnTo>
                  <a:lnTo>
                    <a:pt x="321371" y="612295"/>
                  </a:lnTo>
                  <a:cubicBezTo>
                    <a:pt x="328136" y="615678"/>
                    <a:pt x="334902" y="619061"/>
                    <a:pt x="341668" y="625827"/>
                  </a:cubicBezTo>
                  <a:cubicBezTo>
                    <a:pt x="348433" y="629210"/>
                    <a:pt x="355199" y="632593"/>
                    <a:pt x="361965" y="639358"/>
                  </a:cubicBezTo>
                  <a:cubicBezTo>
                    <a:pt x="368730" y="642741"/>
                    <a:pt x="375496" y="646124"/>
                    <a:pt x="382262" y="649507"/>
                  </a:cubicBezTo>
                  <a:cubicBezTo>
                    <a:pt x="389028" y="652890"/>
                    <a:pt x="395793" y="652890"/>
                    <a:pt x="405942" y="652890"/>
                  </a:cubicBezTo>
                  <a:cubicBezTo>
                    <a:pt x="412707" y="652890"/>
                    <a:pt x="422856" y="652890"/>
                    <a:pt x="429622" y="649507"/>
                  </a:cubicBezTo>
                  <a:cubicBezTo>
                    <a:pt x="422856" y="652890"/>
                    <a:pt x="412707" y="652890"/>
                    <a:pt x="405942" y="652890"/>
                  </a:cubicBezTo>
                  <a:cubicBezTo>
                    <a:pt x="399176" y="652890"/>
                    <a:pt x="389028" y="652890"/>
                    <a:pt x="382262" y="649507"/>
                  </a:cubicBezTo>
                  <a:cubicBezTo>
                    <a:pt x="375496" y="646124"/>
                    <a:pt x="368730" y="642741"/>
                    <a:pt x="361965" y="639358"/>
                  </a:cubicBezTo>
                  <a:cubicBezTo>
                    <a:pt x="355199" y="635975"/>
                    <a:pt x="348433" y="632593"/>
                    <a:pt x="341668" y="629210"/>
                  </a:cubicBezTo>
                  <a:cubicBezTo>
                    <a:pt x="334902" y="625827"/>
                    <a:pt x="328136" y="619061"/>
                    <a:pt x="321371" y="615678"/>
                  </a:cubicBezTo>
                  <a:cubicBezTo>
                    <a:pt x="317988" y="612295"/>
                    <a:pt x="314605" y="608913"/>
                    <a:pt x="307839" y="605530"/>
                  </a:cubicBezTo>
                  <a:lnTo>
                    <a:pt x="307839" y="605530"/>
                  </a:lnTo>
                  <a:lnTo>
                    <a:pt x="307839" y="605530"/>
                  </a:lnTo>
                  <a:cubicBezTo>
                    <a:pt x="307839" y="605530"/>
                    <a:pt x="311222" y="608913"/>
                    <a:pt x="307839" y="605530"/>
                  </a:cubicBezTo>
                  <a:lnTo>
                    <a:pt x="314605" y="612295"/>
                  </a:lnTo>
                  <a:lnTo>
                    <a:pt x="307839" y="605530"/>
                  </a:lnTo>
                  <a:cubicBezTo>
                    <a:pt x="307839" y="608913"/>
                    <a:pt x="307839" y="605530"/>
                    <a:pt x="307839" y="605530"/>
                  </a:cubicBezTo>
                  <a:cubicBezTo>
                    <a:pt x="307839" y="605530"/>
                    <a:pt x="307839" y="605530"/>
                    <a:pt x="307839" y="605530"/>
                  </a:cubicBezTo>
                  <a:close/>
                  <a:moveTo>
                    <a:pt x="307839" y="713781"/>
                  </a:moveTo>
                  <a:cubicBezTo>
                    <a:pt x="321371" y="744227"/>
                    <a:pt x="334902" y="774672"/>
                    <a:pt x="348433" y="801735"/>
                  </a:cubicBezTo>
                  <a:cubicBezTo>
                    <a:pt x="355199" y="815266"/>
                    <a:pt x="361965" y="832181"/>
                    <a:pt x="372113" y="845712"/>
                  </a:cubicBezTo>
                  <a:cubicBezTo>
                    <a:pt x="375496" y="852478"/>
                    <a:pt x="378879" y="859243"/>
                    <a:pt x="385645" y="866009"/>
                  </a:cubicBezTo>
                  <a:lnTo>
                    <a:pt x="392410" y="876158"/>
                  </a:lnTo>
                  <a:cubicBezTo>
                    <a:pt x="395793" y="879541"/>
                    <a:pt x="395793" y="882923"/>
                    <a:pt x="399176" y="886306"/>
                  </a:cubicBezTo>
                  <a:cubicBezTo>
                    <a:pt x="402559" y="889689"/>
                    <a:pt x="405942" y="893072"/>
                    <a:pt x="409325" y="896455"/>
                  </a:cubicBezTo>
                  <a:cubicBezTo>
                    <a:pt x="412707" y="899838"/>
                    <a:pt x="416090" y="903220"/>
                    <a:pt x="419473" y="906603"/>
                  </a:cubicBezTo>
                  <a:cubicBezTo>
                    <a:pt x="426239" y="913369"/>
                    <a:pt x="433005" y="916752"/>
                    <a:pt x="443153" y="923517"/>
                  </a:cubicBezTo>
                  <a:cubicBezTo>
                    <a:pt x="443153" y="923517"/>
                    <a:pt x="446536" y="923517"/>
                    <a:pt x="446536" y="926900"/>
                  </a:cubicBezTo>
                  <a:lnTo>
                    <a:pt x="449919" y="926900"/>
                  </a:lnTo>
                  <a:lnTo>
                    <a:pt x="456684" y="930283"/>
                  </a:lnTo>
                  <a:cubicBezTo>
                    <a:pt x="460067" y="930283"/>
                    <a:pt x="460067" y="930283"/>
                    <a:pt x="463450" y="933666"/>
                  </a:cubicBezTo>
                  <a:lnTo>
                    <a:pt x="470216" y="937049"/>
                  </a:lnTo>
                  <a:cubicBezTo>
                    <a:pt x="473599" y="937049"/>
                    <a:pt x="473599" y="937049"/>
                    <a:pt x="476982" y="937049"/>
                  </a:cubicBezTo>
                  <a:cubicBezTo>
                    <a:pt x="480364" y="937049"/>
                    <a:pt x="480364" y="937049"/>
                    <a:pt x="483747" y="937049"/>
                  </a:cubicBezTo>
                  <a:cubicBezTo>
                    <a:pt x="487130" y="937049"/>
                    <a:pt x="493896" y="937049"/>
                    <a:pt x="497279" y="937049"/>
                  </a:cubicBezTo>
                  <a:cubicBezTo>
                    <a:pt x="500662" y="937049"/>
                    <a:pt x="500662" y="937049"/>
                    <a:pt x="504044" y="937049"/>
                  </a:cubicBezTo>
                  <a:lnTo>
                    <a:pt x="510810" y="937049"/>
                  </a:lnTo>
                  <a:lnTo>
                    <a:pt x="514193" y="937049"/>
                  </a:lnTo>
                  <a:cubicBezTo>
                    <a:pt x="514193" y="937049"/>
                    <a:pt x="517576" y="937049"/>
                    <a:pt x="517576" y="937049"/>
                  </a:cubicBezTo>
                  <a:lnTo>
                    <a:pt x="524341" y="933666"/>
                  </a:lnTo>
                  <a:cubicBezTo>
                    <a:pt x="527724" y="933666"/>
                    <a:pt x="527724" y="930283"/>
                    <a:pt x="531107" y="930283"/>
                  </a:cubicBezTo>
                  <a:cubicBezTo>
                    <a:pt x="534490" y="930283"/>
                    <a:pt x="534490" y="926900"/>
                    <a:pt x="537873" y="926900"/>
                  </a:cubicBezTo>
                  <a:lnTo>
                    <a:pt x="544639" y="923517"/>
                  </a:lnTo>
                  <a:lnTo>
                    <a:pt x="548021" y="920135"/>
                  </a:lnTo>
                  <a:lnTo>
                    <a:pt x="548021" y="916752"/>
                  </a:lnTo>
                  <a:cubicBezTo>
                    <a:pt x="564936" y="906603"/>
                    <a:pt x="578467" y="893072"/>
                    <a:pt x="591998" y="879541"/>
                  </a:cubicBezTo>
                  <a:cubicBezTo>
                    <a:pt x="619061" y="849095"/>
                    <a:pt x="639358" y="815266"/>
                    <a:pt x="656273" y="778055"/>
                  </a:cubicBezTo>
                  <a:cubicBezTo>
                    <a:pt x="663038" y="761141"/>
                    <a:pt x="669804" y="740844"/>
                    <a:pt x="676570" y="720547"/>
                  </a:cubicBezTo>
                  <a:cubicBezTo>
                    <a:pt x="683335" y="700249"/>
                    <a:pt x="686718" y="683335"/>
                    <a:pt x="686718" y="663038"/>
                  </a:cubicBezTo>
                  <a:cubicBezTo>
                    <a:pt x="686718" y="683335"/>
                    <a:pt x="683335" y="703632"/>
                    <a:pt x="676570" y="723930"/>
                  </a:cubicBezTo>
                  <a:cubicBezTo>
                    <a:pt x="673187" y="744227"/>
                    <a:pt x="666421" y="761141"/>
                    <a:pt x="656273" y="781438"/>
                  </a:cubicBezTo>
                  <a:cubicBezTo>
                    <a:pt x="639358" y="818649"/>
                    <a:pt x="622444" y="855860"/>
                    <a:pt x="595381" y="886306"/>
                  </a:cubicBezTo>
                  <a:cubicBezTo>
                    <a:pt x="581850" y="903220"/>
                    <a:pt x="568319" y="916752"/>
                    <a:pt x="551404" y="926900"/>
                  </a:cubicBezTo>
                  <a:lnTo>
                    <a:pt x="548021" y="926900"/>
                  </a:lnTo>
                  <a:lnTo>
                    <a:pt x="544639" y="930283"/>
                  </a:lnTo>
                  <a:lnTo>
                    <a:pt x="537873" y="933666"/>
                  </a:lnTo>
                  <a:cubicBezTo>
                    <a:pt x="534490" y="933666"/>
                    <a:pt x="534490" y="937049"/>
                    <a:pt x="531107" y="937049"/>
                  </a:cubicBezTo>
                  <a:cubicBezTo>
                    <a:pt x="527724" y="937049"/>
                    <a:pt x="527724" y="940432"/>
                    <a:pt x="524341" y="940432"/>
                  </a:cubicBezTo>
                  <a:lnTo>
                    <a:pt x="517576" y="943815"/>
                  </a:lnTo>
                  <a:cubicBezTo>
                    <a:pt x="517576" y="943815"/>
                    <a:pt x="514193" y="943815"/>
                    <a:pt x="514193" y="943815"/>
                  </a:cubicBezTo>
                  <a:lnTo>
                    <a:pt x="510810" y="943815"/>
                  </a:lnTo>
                  <a:lnTo>
                    <a:pt x="504044" y="943815"/>
                  </a:lnTo>
                  <a:cubicBezTo>
                    <a:pt x="500662" y="943815"/>
                    <a:pt x="497279" y="943815"/>
                    <a:pt x="497279" y="943815"/>
                  </a:cubicBezTo>
                  <a:cubicBezTo>
                    <a:pt x="490513" y="943815"/>
                    <a:pt x="487130" y="943815"/>
                    <a:pt x="480364" y="943815"/>
                  </a:cubicBezTo>
                  <a:cubicBezTo>
                    <a:pt x="476982" y="943815"/>
                    <a:pt x="473599" y="943815"/>
                    <a:pt x="473599" y="943815"/>
                  </a:cubicBezTo>
                  <a:cubicBezTo>
                    <a:pt x="470216" y="943815"/>
                    <a:pt x="466833" y="943815"/>
                    <a:pt x="466833" y="943815"/>
                  </a:cubicBezTo>
                  <a:lnTo>
                    <a:pt x="460067" y="940432"/>
                  </a:lnTo>
                  <a:cubicBezTo>
                    <a:pt x="456684" y="940432"/>
                    <a:pt x="453302" y="940432"/>
                    <a:pt x="453302" y="937049"/>
                  </a:cubicBezTo>
                  <a:lnTo>
                    <a:pt x="446536" y="933666"/>
                  </a:lnTo>
                  <a:lnTo>
                    <a:pt x="443153" y="933666"/>
                  </a:lnTo>
                  <a:cubicBezTo>
                    <a:pt x="443153" y="933666"/>
                    <a:pt x="439770" y="933666"/>
                    <a:pt x="439770" y="930283"/>
                  </a:cubicBezTo>
                  <a:cubicBezTo>
                    <a:pt x="429622" y="923517"/>
                    <a:pt x="422856" y="920135"/>
                    <a:pt x="412707" y="913369"/>
                  </a:cubicBezTo>
                  <a:cubicBezTo>
                    <a:pt x="409325" y="909986"/>
                    <a:pt x="405942" y="906603"/>
                    <a:pt x="402559" y="903220"/>
                  </a:cubicBezTo>
                  <a:cubicBezTo>
                    <a:pt x="399176" y="899838"/>
                    <a:pt x="395793" y="896455"/>
                    <a:pt x="392410" y="893072"/>
                  </a:cubicBezTo>
                  <a:cubicBezTo>
                    <a:pt x="382262" y="889689"/>
                    <a:pt x="378879" y="886306"/>
                    <a:pt x="378879" y="882923"/>
                  </a:cubicBezTo>
                  <a:lnTo>
                    <a:pt x="372113" y="872775"/>
                  </a:lnTo>
                  <a:cubicBezTo>
                    <a:pt x="368730" y="866009"/>
                    <a:pt x="365348" y="859243"/>
                    <a:pt x="358582" y="852478"/>
                  </a:cubicBezTo>
                  <a:cubicBezTo>
                    <a:pt x="351816" y="838946"/>
                    <a:pt x="345051" y="822032"/>
                    <a:pt x="338285" y="808501"/>
                  </a:cubicBezTo>
                  <a:cubicBezTo>
                    <a:pt x="328136" y="784821"/>
                    <a:pt x="321371" y="757758"/>
                    <a:pt x="311222" y="734078"/>
                  </a:cubicBezTo>
                  <a:cubicBezTo>
                    <a:pt x="314605" y="744227"/>
                    <a:pt x="314605" y="754375"/>
                    <a:pt x="321371" y="764524"/>
                  </a:cubicBezTo>
                  <a:cubicBezTo>
                    <a:pt x="311222" y="747609"/>
                    <a:pt x="307839" y="730695"/>
                    <a:pt x="307839" y="713781"/>
                  </a:cubicBezTo>
                  <a:lnTo>
                    <a:pt x="301074" y="700249"/>
                  </a:lnTo>
                  <a:lnTo>
                    <a:pt x="307839" y="713781"/>
                  </a:lnTo>
                  <a:close/>
                  <a:moveTo>
                    <a:pt x="355199" y="1102808"/>
                  </a:moveTo>
                  <a:cubicBezTo>
                    <a:pt x="355199" y="1106191"/>
                    <a:pt x="358582" y="1106191"/>
                    <a:pt x="361965" y="1109574"/>
                  </a:cubicBezTo>
                  <a:cubicBezTo>
                    <a:pt x="365348" y="1112957"/>
                    <a:pt x="372113" y="1119723"/>
                    <a:pt x="375496" y="1123105"/>
                  </a:cubicBezTo>
                  <a:cubicBezTo>
                    <a:pt x="382262" y="1133254"/>
                    <a:pt x="392410" y="1143403"/>
                    <a:pt x="399176" y="1150168"/>
                  </a:cubicBezTo>
                  <a:cubicBezTo>
                    <a:pt x="402559" y="1153551"/>
                    <a:pt x="405942" y="1160317"/>
                    <a:pt x="412707" y="1163700"/>
                  </a:cubicBezTo>
                  <a:cubicBezTo>
                    <a:pt x="416090" y="1167083"/>
                    <a:pt x="422856" y="1173848"/>
                    <a:pt x="426239" y="1177231"/>
                  </a:cubicBezTo>
                  <a:cubicBezTo>
                    <a:pt x="419473" y="1173848"/>
                    <a:pt x="416090" y="1170465"/>
                    <a:pt x="409325" y="1167083"/>
                  </a:cubicBezTo>
                  <a:cubicBezTo>
                    <a:pt x="405942" y="1163700"/>
                    <a:pt x="399176" y="1160317"/>
                    <a:pt x="395793" y="1156934"/>
                  </a:cubicBezTo>
                  <a:cubicBezTo>
                    <a:pt x="385645" y="1150168"/>
                    <a:pt x="375496" y="1140020"/>
                    <a:pt x="368730" y="1133254"/>
                  </a:cubicBezTo>
                  <a:cubicBezTo>
                    <a:pt x="365348" y="1126488"/>
                    <a:pt x="361965" y="1123105"/>
                    <a:pt x="358582" y="1116340"/>
                  </a:cubicBezTo>
                  <a:cubicBezTo>
                    <a:pt x="358582" y="1109574"/>
                    <a:pt x="355199" y="1106191"/>
                    <a:pt x="355199" y="1102808"/>
                  </a:cubicBezTo>
                  <a:cubicBezTo>
                    <a:pt x="351816" y="1102808"/>
                    <a:pt x="351816" y="1099426"/>
                    <a:pt x="351816" y="1099426"/>
                  </a:cubicBezTo>
                  <a:cubicBezTo>
                    <a:pt x="351816" y="1099426"/>
                    <a:pt x="351816" y="1096043"/>
                    <a:pt x="355199" y="1096043"/>
                  </a:cubicBezTo>
                  <a:cubicBezTo>
                    <a:pt x="355199" y="1096043"/>
                    <a:pt x="355199" y="1096043"/>
                    <a:pt x="358582" y="1096043"/>
                  </a:cubicBezTo>
                  <a:cubicBezTo>
                    <a:pt x="358582" y="1096043"/>
                    <a:pt x="358582" y="1096043"/>
                    <a:pt x="355199" y="1096043"/>
                  </a:cubicBezTo>
                  <a:cubicBezTo>
                    <a:pt x="355199" y="1096043"/>
                    <a:pt x="355199" y="1096043"/>
                    <a:pt x="355199" y="1096043"/>
                  </a:cubicBezTo>
                  <a:cubicBezTo>
                    <a:pt x="355199" y="1099426"/>
                    <a:pt x="355199" y="1099426"/>
                    <a:pt x="355199" y="1102808"/>
                  </a:cubicBezTo>
                  <a:close/>
                  <a:moveTo>
                    <a:pt x="409325" y="1140020"/>
                  </a:moveTo>
                  <a:cubicBezTo>
                    <a:pt x="402559" y="1133254"/>
                    <a:pt x="392410" y="1126488"/>
                    <a:pt x="385645" y="1116340"/>
                  </a:cubicBezTo>
                  <a:cubicBezTo>
                    <a:pt x="378879" y="1109574"/>
                    <a:pt x="372113" y="1099426"/>
                    <a:pt x="365348" y="1092660"/>
                  </a:cubicBezTo>
                  <a:cubicBezTo>
                    <a:pt x="365348" y="1089277"/>
                    <a:pt x="361965" y="1089277"/>
                    <a:pt x="361965" y="1085894"/>
                  </a:cubicBezTo>
                  <a:cubicBezTo>
                    <a:pt x="361965" y="1082511"/>
                    <a:pt x="358582" y="1082511"/>
                    <a:pt x="358582" y="1079129"/>
                  </a:cubicBezTo>
                  <a:cubicBezTo>
                    <a:pt x="355199" y="1075746"/>
                    <a:pt x="355199" y="1068980"/>
                    <a:pt x="351816" y="1065597"/>
                  </a:cubicBezTo>
                  <a:cubicBezTo>
                    <a:pt x="348433" y="1062214"/>
                    <a:pt x="348433" y="1055449"/>
                    <a:pt x="345051" y="1052066"/>
                  </a:cubicBezTo>
                  <a:cubicBezTo>
                    <a:pt x="345051" y="1052066"/>
                    <a:pt x="345051" y="1048683"/>
                    <a:pt x="341668" y="1048683"/>
                  </a:cubicBezTo>
                  <a:cubicBezTo>
                    <a:pt x="341668" y="1048683"/>
                    <a:pt x="341668" y="1048683"/>
                    <a:pt x="341668" y="1045300"/>
                  </a:cubicBezTo>
                  <a:cubicBezTo>
                    <a:pt x="341668" y="1045300"/>
                    <a:pt x="341668" y="1045300"/>
                    <a:pt x="341668" y="1045300"/>
                  </a:cubicBezTo>
                  <a:cubicBezTo>
                    <a:pt x="341668" y="1045300"/>
                    <a:pt x="341668" y="1045300"/>
                    <a:pt x="341668" y="1045300"/>
                  </a:cubicBezTo>
                  <a:cubicBezTo>
                    <a:pt x="345051" y="1045300"/>
                    <a:pt x="348433" y="1045300"/>
                    <a:pt x="348433" y="1045300"/>
                  </a:cubicBezTo>
                  <a:cubicBezTo>
                    <a:pt x="345051" y="1045300"/>
                    <a:pt x="341668" y="1045300"/>
                    <a:pt x="341668" y="1045300"/>
                  </a:cubicBezTo>
                  <a:cubicBezTo>
                    <a:pt x="341668" y="1045300"/>
                    <a:pt x="341668" y="1045300"/>
                    <a:pt x="341668" y="1045300"/>
                  </a:cubicBezTo>
                  <a:cubicBezTo>
                    <a:pt x="341668" y="1045300"/>
                    <a:pt x="341668" y="1045300"/>
                    <a:pt x="341668" y="1045300"/>
                  </a:cubicBezTo>
                  <a:cubicBezTo>
                    <a:pt x="341668" y="1045300"/>
                    <a:pt x="341668" y="1045300"/>
                    <a:pt x="341668" y="1045300"/>
                  </a:cubicBezTo>
                  <a:cubicBezTo>
                    <a:pt x="341668" y="1045300"/>
                    <a:pt x="341668" y="1048683"/>
                    <a:pt x="345051" y="1048683"/>
                  </a:cubicBezTo>
                  <a:cubicBezTo>
                    <a:pt x="348433" y="1052066"/>
                    <a:pt x="351816" y="1055449"/>
                    <a:pt x="355199" y="1062214"/>
                  </a:cubicBezTo>
                  <a:cubicBezTo>
                    <a:pt x="358582" y="1065597"/>
                    <a:pt x="358582" y="1072363"/>
                    <a:pt x="361965" y="1075746"/>
                  </a:cubicBezTo>
                  <a:cubicBezTo>
                    <a:pt x="361965" y="1079129"/>
                    <a:pt x="365348" y="1079129"/>
                    <a:pt x="365348" y="1082511"/>
                  </a:cubicBezTo>
                  <a:cubicBezTo>
                    <a:pt x="365348" y="1085894"/>
                    <a:pt x="368730" y="1085894"/>
                    <a:pt x="368730" y="1089277"/>
                  </a:cubicBezTo>
                  <a:cubicBezTo>
                    <a:pt x="375496" y="1099426"/>
                    <a:pt x="378879" y="1106191"/>
                    <a:pt x="385645" y="1116340"/>
                  </a:cubicBezTo>
                  <a:cubicBezTo>
                    <a:pt x="399176" y="1123105"/>
                    <a:pt x="405942" y="1129871"/>
                    <a:pt x="409325" y="1140020"/>
                  </a:cubicBezTo>
                  <a:cubicBezTo>
                    <a:pt x="426239" y="1153551"/>
                    <a:pt x="443153" y="1167083"/>
                    <a:pt x="460067" y="1177231"/>
                  </a:cubicBezTo>
                  <a:cubicBezTo>
                    <a:pt x="443153" y="1167083"/>
                    <a:pt x="426239" y="1156934"/>
                    <a:pt x="409325" y="1140020"/>
                  </a:cubicBezTo>
                  <a:close/>
                  <a:moveTo>
                    <a:pt x="453302" y="1126488"/>
                  </a:moveTo>
                  <a:cubicBezTo>
                    <a:pt x="443153" y="1123105"/>
                    <a:pt x="436387" y="1116340"/>
                    <a:pt x="429622" y="1112957"/>
                  </a:cubicBezTo>
                  <a:cubicBezTo>
                    <a:pt x="416090" y="1102808"/>
                    <a:pt x="402559" y="1089277"/>
                    <a:pt x="392410" y="1072363"/>
                  </a:cubicBezTo>
                  <a:cubicBezTo>
                    <a:pt x="382262" y="1058831"/>
                    <a:pt x="372113" y="1041917"/>
                    <a:pt x="365348" y="1025003"/>
                  </a:cubicBezTo>
                  <a:cubicBezTo>
                    <a:pt x="351816" y="994557"/>
                    <a:pt x="345051" y="964112"/>
                    <a:pt x="338285" y="933666"/>
                  </a:cubicBezTo>
                  <a:cubicBezTo>
                    <a:pt x="331519" y="906603"/>
                    <a:pt x="328136" y="879541"/>
                    <a:pt x="324753" y="852478"/>
                  </a:cubicBezTo>
                  <a:cubicBezTo>
                    <a:pt x="324753" y="852478"/>
                    <a:pt x="324753" y="849095"/>
                    <a:pt x="324753" y="849095"/>
                  </a:cubicBezTo>
                  <a:cubicBezTo>
                    <a:pt x="324753" y="845712"/>
                    <a:pt x="324753" y="842329"/>
                    <a:pt x="324753" y="838946"/>
                  </a:cubicBezTo>
                  <a:lnTo>
                    <a:pt x="324753" y="838946"/>
                  </a:lnTo>
                  <a:cubicBezTo>
                    <a:pt x="331519" y="869392"/>
                    <a:pt x="338285" y="899838"/>
                    <a:pt x="348433" y="930283"/>
                  </a:cubicBezTo>
                  <a:cubicBezTo>
                    <a:pt x="351816" y="943815"/>
                    <a:pt x="358582" y="960729"/>
                    <a:pt x="365348" y="974260"/>
                  </a:cubicBezTo>
                  <a:cubicBezTo>
                    <a:pt x="368730" y="981026"/>
                    <a:pt x="372113" y="987792"/>
                    <a:pt x="375496" y="994557"/>
                  </a:cubicBezTo>
                  <a:lnTo>
                    <a:pt x="378879" y="1004706"/>
                  </a:lnTo>
                  <a:lnTo>
                    <a:pt x="385645" y="1014854"/>
                  </a:lnTo>
                  <a:cubicBezTo>
                    <a:pt x="392410" y="1031769"/>
                    <a:pt x="399176" y="1045300"/>
                    <a:pt x="409325" y="1058831"/>
                  </a:cubicBezTo>
                  <a:cubicBezTo>
                    <a:pt x="419473" y="1072363"/>
                    <a:pt x="429622" y="1085894"/>
                    <a:pt x="443153" y="1096043"/>
                  </a:cubicBezTo>
                  <a:cubicBezTo>
                    <a:pt x="449919" y="1102808"/>
                    <a:pt x="456684" y="1106191"/>
                    <a:pt x="463450" y="1109574"/>
                  </a:cubicBezTo>
                  <a:cubicBezTo>
                    <a:pt x="470216" y="1112957"/>
                    <a:pt x="476982" y="1116340"/>
                    <a:pt x="487130" y="1116340"/>
                  </a:cubicBezTo>
                  <a:cubicBezTo>
                    <a:pt x="504044" y="1116340"/>
                    <a:pt x="517576" y="1109574"/>
                    <a:pt x="531107" y="1099426"/>
                  </a:cubicBezTo>
                  <a:cubicBezTo>
                    <a:pt x="544639" y="1089277"/>
                    <a:pt x="554787" y="1075746"/>
                    <a:pt x="561553" y="1058831"/>
                  </a:cubicBezTo>
                  <a:cubicBezTo>
                    <a:pt x="571701" y="1045300"/>
                    <a:pt x="578467" y="1028386"/>
                    <a:pt x="585233" y="1011472"/>
                  </a:cubicBezTo>
                  <a:cubicBezTo>
                    <a:pt x="591998" y="994557"/>
                    <a:pt x="595381" y="977643"/>
                    <a:pt x="602147" y="960729"/>
                  </a:cubicBezTo>
                  <a:cubicBezTo>
                    <a:pt x="605530" y="943815"/>
                    <a:pt x="608913" y="926900"/>
                    <a:pt x="612295" y="909986"/>
                  </a:cubicBezTo>
                  <a:cubicBezTo>
                    <a:pt x="612295" y="926900"/>
                    <a:pt x="608913" y="943815"/>
                    <a:pt x="605530" y="960729"/>
                  </a:cubicBezTo>
                  <a:cubicBezTo>
                    <a:pt x="602147" y="977643"/>
                    <a:pt x="598764" y="994557"/>
                    <a:pt x="591998" y="1011472"/>
                  </a:cubicBezTo>
                  <a:cubicBezTo>
                    <a:pt x="585233" y="1028386"/>
                    <a:pt x="578467" y="1045300"/>
                    <a:pt x="571701" y="1058831"/>
                  </a:cubicBezTo>
                  <a:cubicBezTo>
                    <a:pt x="561553" y="1075746"/>
                    <a:pt x="551404" y="1089277"/>
                    <a:pt x="541256" y="1099426"/>
                  </a:cubicBezTo>
                  <a:cubicBezTo>
                    <a:pt x="534490" y="1106191"/>
                    <a:pt x="527724" y="1109574"/>
                    <a:pt x="517576" y="1116340"/>
                  </a:cubicBezTo>
                  <a:cubicBezTo>
                    <a:pt x="514193" y="1116340"/>
                    <a:pt x="514193" y="1119723"/>
                    <a:pt x="510810" y="1119723"/>
                  </a:cubicBezTo>
                  <a:cubicBezTo>
                    <a:pt x="507427" y="1119723"/>
                    <a:pt x="507427" y="1119723"/>
                    <a:pt x="504044" y="1123105"/>
                  </a:cubicBezTo>
                  <a:lnTo>
                    <a:pt x="497279" y="1123105"/>
                  </a:lnTo>
                  <a:lnTo>
                    <a:pt x="490513" y="1123105"/>
                  </a:lnTo>
                  <a:cubicBezTo>
                    <a:pt x="470216" y="1133254"/>
                    <a:pt x="463450" y="1133254"/>
                    <a:pt x="453302" y="1126488"/>
                  </a:cubicBezTo>
                  <a:close/>
                  <a:moveTo>
                    <a:pt x="564936" y="940432"/>
                  </a:moveTo>
                  <a:cubicBezTo>
                    <a:pt x="558170" y="943815"/>
                    <a:pt x="554787" y="947197"/>
                    <a:pt x="548021" y="953963"/>
                  </a:cubicBezTo>
                  <a:cubicBezTo>
                    <a:pt x="534490" y="960729"/>
                    <a:pt x="524341" y="967495"/>
                    <a:pt x="510810" y="974260"/>
                  </a:cubicBezTo>
                  <a:cubicBezTo>
                    <a:pt x="504044" y="977643"/>
                    <a:pt x="497279" y="977643"/>
                    <a:pt x="490513" y="977643"/>
                  </a:cubicBezTo>
                  <a:cubicBezTo>
                    <a:pt x="487130" y="977643"/>
                    <a:pt x="483747" y="977643"/>
                    <a:pt x="480364" y="977643"/>
                  </a:cubicBezTo>
                  <a:cubicBezTo>
                    <a:pt x="476982" y="977643"/>
                    <a:pt x="476982" y="977643"/>
                    <a:pt x="473599" y="977643"/>
                  </a:cubicBezTo>
                  <a:cubicBezTo>
                    <a:pt x="470216" y="977643"/>
                    <a:pt x="470216" y="974260"/>
                    <a:pt x="470216" y="974260"/>
                  </a:cubicBezTo>
                  <a:cubicBezTo>
                    <a:pt x="470216" y="974260"/>
                    <a:pt x="473599" y="977643"/>
                    <a:pt x="473599" y="977643"/>
                  </a:cubicBezTo>
                  <a:cubicBezTo>
                    <a:pt x="473599" y="977643"/>
                    <a:pt x="476982" y="977643"/>
                    <a:pt x="480364" y="977643"/>
                  </a:cubicBezTo>
                  <a:cubicBezTo>
                    <a:pt x="483747" y="977643"/>
                    <a:pt x="487130" y="977643"/>
                    <a:pt x="490513" y="974260"/>
                  </a:cubicBezTo>
                  <a:cubicBezTo>
                    <a:pt x="497279" y="970877"/>
                    <a:pt x="504044" y="967495"/>
                    <a:pt x="510810" y="964112"/>
                  </a:cubicBezTo>
                  <a:cubicBezTo>
                    <a:pt x="524341" y="960729"/>
                    <a:pt x="537873" y="953963"/>
                    <a:pt x="548021" y="947197"/>
                  </a:cubicBezTo>
                  <a:cubicBezTo>
                    <a:pt x="551404" y="947197"/>
                    <a:pt x="558170" y="943815"/>
                    <a:pt x="564936" y="940432"/>
                  </a:cubicBezTo>
                  <a:cubicBezTo>
                    <a:pt x="568319" y="933666"/>
                    <a:pt x="575084" y="930283"/>
                    <a:pt x="581850" y="926900"/>
                  </a:cubicBezTo>
                  <a:cubicBezTo>
                    <a:pt x="575084" y="933666"/>
                    <a:pt x="571701" y="937049"/>
                    <a:pt x="564936" y="940432"/>
                  </a:cubicBezTo>
                  <a:close/>
                  <a:moveTo>
                    <a:pt x="575084" y="950580"/>
                  </a:moveTo>
                  <a:cubicBezTo>
                    <a:pt x="568319" y="960729"/>
                    <a:pt x="558170" y="967495"/>
                    <a:pt x="548021" y="974260"/>
                  </a:cubicBezTo>
                  <a:cubicBezTo>
                    <a:pt x="537873" y="981026"/>
                    <a:pt x="527724" y="987792"/>
                    <a:pt x="517576" y="994557"/>
                  </a:cubicBezTo>
                  <a:cubicBezTo>
                    <a:pt x="510810" y="994557"/>
                    <a:pt x="504044" y="997940"/>
                    <a:pt x="497279" y="997940"/>
                  </a:cubicBezTo>
                  <a:cubicBezTo>
                    <a:pt x="493896" y="997940"/>
                    <a:pt x="490513" y="997940"/>
                    <a:pt x="487130" y="997940"/>
                  </a:cubicBezTo>
                  <a:cubicBezTo>
                    <a:pt x="483747" y="997940"/>
                    <a:pt x="480364" y="994557"/>
                    <a:pt x="480364" y="994557"/>
                  </a:cubicBezTo>
                  <a:cubicBezTo>
                    <a:pt x="483747" y="997940"/>
                    <a:pt x="490513" y="997940"/>
                    <a:pt x="497279" y="997940"/>
                  </a:cubicBezTo>
                  <a:cubicBezTo>
                    <a:pt x="504044" y="997940"/>
                    <a:pt x="507427" y="994557"/>
                    <a:pt x="514193" y="991174"/>
                  </a:cubicBezTo>
                  <a:cubicBezTo>
                    <a:pt x="524341" y="987792"/>
                    <a:pt x="537873" y="981026"/>
                    <a:pt x="548021" y="977643"/>
                  </a:cubicBezTo>
                  <a:cubicBezTo>
                    <a:pt x="554787" y="967495"/>
                    <a:pt x="564936" y="960729"/>
                    <a:pt x="575084" y="950580"/>
                  </a:cubicBezTo>
                  <a:close/>
                  <a:moveTo>
                    <a:pt x="395793" y="1424179"/>
                  </a:moveTo>
                  <a:cubicBezTo>
                    <a:pt x="395793" y="1424179"/>
                    <a:pt x="395793" y="1424179"/>
                    <a:pt x="395793" y="1424179"/>
                  </a:cubicBezTo>
                  <a:cubicBezTo>
                    <a:pt x="395793" y="1424179"/>
                    <a:pt x="395793" y="1424179"/>
                    <a:pt x="395793" y="1424179"/>
                  </a:cubicBezTo>
                  <a:cubicBezTo>
                    <a:pt x="399176" y="1424179"/>
                    <a:pt x="399176" y="1420796"/>
                    <a:pt x="395793" y="1424179"/>
                  </a:cubicBezTo>
                  <a:cubicBezTo>
                    <a:pt x="395793" y="1420796"/>
                    <a:pt x="395793" y="1420796"/>
                    <a:pt x="395793" y="1417413"/>
                  </a:cubicBezTo>
                  <a:cubicBezTo>
                    <a:pt x="395793" y="1414030"/>
                    <a:pt x="392410" y="1410648"/>
                    <a:pt x="392410" y="1410648"/>
                  </a:cubicBezTo>
                  <a:cubicBezTo>
                    <a:pt x="389028" y="1403882"/>
                    <a:pt x="385645" y="1400499"/>
                    <a:pt x="382262" y="1393733"/>
                  </a:cubicBezTo>
                  <a:cubicBezTo>
                    <a:pt x="375496" y="1383585"/>
                    <a:pt x="368730" y="1373436"/>
                    <a:pt x="361965" y="1363288"/>
                  </a:cubicBezTo>
                  <a:lnTo>
                    <a:pt x="361965" y="1363288"/>
                  </a:lnTo>
                  <a:lnTo>
                    <a:pt x="361965" y="1363288"/>
                  </a:lnTo>
                  <a:cubicBezTo>
                    <a:pt x="345051" y="1326076"/>
                    <a:pt x="328136" y="1288865"/>
                    <a:pt x="311222" y="1248271"/>
                  </a:cubicBezTo>
                  <a:cubicBezTo>
                    <a:pt x="301074" y="1217825"/>
                    <a:pt x="290925" y="1183997"/>
                    <a:pt x="284159" y="1153551"/>
                  </a:cubicBezTo>
                  <a:cubicBezTo>
                    <a:pt x="277394" y="1119723"/>
                    <a:pt x="270628" y="1089277"/>
                    <a:pt x="267245" y="1055449"/>
                  </a:cubicBezTo>
                  <a:cubicBezTo>
                    <a:pt x="263862" y="1021620"/>
                    <a:pt x="260479" y="991174"/>
                    <a:pt x="260479" y="957346"/>
                  </a:cubicBezTo>
                  <a:cubicBezTo>
                    <a:pt x="260479" y="923517"/>
                    <a:pt x="263862" y="893072"/>
                    <a:pt x="267245" y="859243"/>
                  </a:cubicBezTo>
                  <a:cubicBezTo>
                    <a:pt x="263862" y="893072"/>
                    <a:pt x="263862" y="923517"/>
                    <a:pt x="263862" y="957346"/>
                  </a:cubicBezTo>
                  <a:cubicBezTo>
                    <a:pt x="267245" y="991174"/>
                    <a:pt x="270628" y="1021620"/>
                    <a:pt x="274011" y="1055449"/>
                  </a:cubicBezTo>
                  <a:cubicBezTo>
                    <a:pt x="280776" y="1089277"/>
                    <a:pt x="287542" y="1119723"/>
                    <a:pt x="294308" y="1150168"/>
                  </a:cubicBezTo>
                  <a:cubicBezTo>
                    <a:pt x="304456" y="1180614"/>
                    <a:pt x="314605" y="1211059"/>
                    <a:pt x="324753" y="1241505"/>
                  </a:cubicBezTo>
                  <a:cubicBezTo>
                    <a:pt x="338285" y="1282100"/>
                    <a:pt x="351816" y="1319311"/>
                    <a:pt x="368730" y="1359905"/>
                  </a:cubicBezTo>
                  <a:cubicBezTo>
                    <a:pt x="375496" y="1370054"/>
                    <a:pt x="378879" y="1380202"/>
                    <a:pt x="385645" y="1390351"/>
                  </a:cubicBezTo>
                  <a:cubicBezTo>
                    <a:pt x="389028" y="1397116"/>
                    <a:pt x="392410" y="1400499"/>
                    <a:pt x="392410" y="1407265"/>
                  </a:cubicBezTo>
                  <a:cubicBezTo>
                    <a:pt x="392410" y="1410648"/>
                    <a:pt x="395793" y="1414030"/>
                    <a:pt x="395793" y="1414030"/>
                  </a:cubicBezTo>
                  <a:cubicBezTo>
                    <a:pt x="399176" y="1417413"/>
                    <a:pt x="399176" y="1420796"/>
                    <a:pt x="395793" y="1424179"/>
                  </a:cubicBezTo>
                  <a:cubicBezTo>
                    <a:pt x="399176" y="1420796"/>
                    <a:pt x="399176" y="1424179"/>
                    <a:pt x="395793" y="1424179"/>
                  </a:cubicBezTo>
                  <a:close/>
                  <a:moveTo>
                    <a:pt x="351816" y="1282100"/>
                  </a:moveTo>
                  <a:cubicBezTo>
                    <a:pt x="348433" y="1275334"/>
                    <a:pt x="341668" y="1265185"/>
                    <a:pt x="338285" y="1255037"/>
                  </a:cubicBezTo>
                  <a:cubicBezTo>
                    <a:pt x="334902" y="1251654"/>
                    <a:pt x="334902" y="1244888"/>
                    <a:pt x="334902" y="1241505"/>
                  </a:cubicBezTo>
                  <a:cubicBezTo>
                    <a:pt x="334902" y="1238122"/>
                    <a:pt x="334902" y="1238122"/>
                    <a:pt x="334902" y="1234740"/>
                  </a:cubicBezTo>
                  <a:cubicBezTo>
                    <a:pt x="334902" y="1231357"/>
                    <a:pt x="334902" y="1231357"/>
                    <a:pt x="338285" y="1227974"/>
                  </a:cubicBezTo>
                  <a:cubicBezTo>
                    <a:pt x="338285" y="1231357"/>
                    <a:pt x="338285" y="1231357"/>
                    <a:pt x="338285" y="1234740"/>
                  </a:cubicBezTo>
                  <a:cubicBezTo>
                    <a:pt x="338285" y="1238122"/>
                    <a:pt x="338285" y="1238122"/>
                    <a:pt x="341668" y="1241505"/>
                  </a:cubicBezTo>
                  <a:cubicBezTo>
                    <a:pt x="345051" y="1244888"/>
                    <a:pt x="345051" y="1248271"/>
                    <a:pt x="348433" y="1255037"/>
                  </a:cubicBezTo>
                  <a:cubicBezTo>
                    <a:pt x="351816" y="1261802"/>
                    <a:pt x="358582" y="1271951"/>
                    <a:pt x="365348" y="1278716"/>
                  </a:cubicBezTo>
                  <a:cubicBezTo>
                    <a:pt x="385645" y="1309162"/>
                    <a:pt x="405942" y="1339608"/>
                    <a:pt x="426239" y="1370054"/>
                  </a:cubicBezTo>
                  <a:cubicBezTo>
                    <a:pt x="399176" y="1339608"/>
                    <a:pt x="375496" y="1312545"/>
                    <a:pt x="351816" y="1282100"/>
                  </a:cubicBezTo>
                  <a:close/>
                  <a:moveTo>
                    <a:pt x="365348" y="1255037"/>
                  </a:moveTo>
                  <a:cubicBezTo>
                    <a:pt x="358582" y="1244888"/>
                    <a:pt x="351816" y="1231357"/>
                    <a:pt x="345051" y="1221208"/>
                  </a:cubicBezTo>
                  <a:cubicBezTo>
                    <a:pt x="338285" y="1211059"/>
                    <a:pt x="331519" y="1197528"/>
                    <a:pt x="328136" y="1187380"/>
                  </a:cubicBezTo>
                  <a:cubicBezTo>
                    <a:pt x="324753" y="1173848"/>
                    <a:pt x="317988" y="1160317"/>
                    <a:pt x="314605" y="1146786"/>
                  </a:cubicBezTo>
                  <a:cubicBezTo>
                    <a:pt x="311222" y="1140020"/>
                    <a:pt x="307839" y="1136637"/>
                    <a:pt x="304456" y="1129871"/>
                  </a:cubicBezTo>
                  <a:cubicBezTo>
                    <a:pt x="304456" y="1126488"/>
                    <a:pt x="301074" y="1123105"/>
                    <a:pt x="301074" y="1119723"/>
                  </a:cubicBezTo>
                  <a:cubicBezTo>
                    <a:pt x="301074" y="1119723"/>
                    <a:pt x="301074" y="1119723"/>
                    <a:pt x="301074" y="1119723"/>
                  </a:cubicBezTo>
                  <a:cubicBezTo>
                    <a:pt x="301074" y="1119723"/>
                    <a:pt x="301074" y="1119723"/>
                    <a:pt x="301074" y="1119723"/>
                  </a:cubicBezTo>
                  <a:cubicBezTo>
                    <a:pt x="301074" y="1119723"/>
                    <a:pt x="301074" y="1119723"/>
                    <a:pt x="301074" y="1119723"/>
                  </a:cubicBezTo>
                  <a:cubicBezTo>
                    <a:pt x="301074" y="1119723"/>
                    <a:pt x="301074" y="1119723"/>
                    <a:pt x="301074" y="1119723"/>
                  </a:cubicBezTo>
                  <a:cubicBezTo>
                    <a:pt x="301074" y="1119723"/>
                    <a:pt x="301074" y="1119723"/>
                    <a:pt x="304456" y="1119723"/>
                  </a:cubicBezTo>
                  <a:cubicBezTo>
                    <a:pt x="304456" y="1119723"/>
                    <a:pt x="307839" y="1123105"/>
                    <a:pt x="307839" y="1123105"/>
                  </a:cubicBezTo>
                  <a:cubicBezTo>
                    <a:pt x="307839" y="1123105"/>
                    <a:pt x="304456" y="1119723"/>
                    <a:pt x="304456" y="1119723"/>
                  </a:cubicBezTo>
                  <a:cubicBezTo>
                    <a:pt x="304456" y="1119723"/>
                    <a:pt x="304456" y="1119723"/>
                    <a:pt x="301074" y="1119723"/>
                  </a:cubicBezTo>
                  <a:cubicBezTo>
                    <a:pt x="301074" y="1119723"/>
                    <a:pt x="301074" y="1119723"/>
                    <a:pt x="301074" y="1119723"/>
                  </a:cubicBezTo>
                  <a:cubicBezTo>
                    <a:pt x="301074" y="1119723"/>
                    <a:pt x="301074" y="1119723"/>
                    <a:pt x="301074" y="1119723"/>
                  </a:cubicBezTo>
                  <a:cubicBezTo>
                    <a:pt x="301074" y="1123105"/>
                    <a:pt x="304456" y="1126488"/>
                    <a:pt x="304456" y="1126488"/>
                  </a:cubicBezTo>
                  <a:cubicBezTo>
                    <a:pt x="307839" y="1133254"/>
                    <a:pt x="311222" y="1136637"/>
                    <a:pt x="314605" y="1143403"/>
                  </a:cubicBezTo>
                  <a:lnTo>
                    <a:pt x="314605" y="1143403"/>
                  </a:lnTo>
                  <a:cubicBezTo>
                    <a:pt x="321371" y="1156934"/>
                    <a:pt x="328136" y="1167083"/>
                    <a:pt x="331519" y="1180614"/>
                  </a:cubicBezTo>
                  <a:cubicBezTo>
                    <a:pt x="334902" y="1194145"/>
                    <a:pt x="341668" y="1204294"/>
                    <a:pt x="348433" y="1217825"/>
                  </a:cubicBezTo>
                  <a:cubicBezTo>
                    <a:pt x="355199" y="1227974"/>
                    <a:pt x="361965" y="1241505"/>
                    <a:pt x="368730" y="1251654"/>
                  </a:cubicBezTo>
                  <a:cubicBezTo>
                    <a:pt x="382262" y="1275334"/>
                    <a:pt x="399176" y="1295631"/>
                    <a:pt x="422856" y="1309162"/>
                  </a:cubicBezTo>
                  <a:cubicBezTo>
                    <a:pt x="399176" y="1295631"/>
                    <a:pt x="382262" y="1275334"/>
                    <a:pt x="365348" y="1255037"/>
                  </a:cubicBezTo>
                  <a:close/>
                  <a:moveTo>
                    <a:pt x="453302" y="1244888"/>
                  </a:moveTo>
                  <a:cubicBezTo>
                    <a:pt x="439770" y="1244888"/>
                    <a:pt x="429622" y="1241505"/>
                    <a:pt x="416090" y="1234740"/>
                  </a:cubicBezTo>
                  <a:cubicBezTo>
                    <a:pt x="405942" y="1227974"/>
                    <a:pt x="392410" y="1221208"/>
                    <a:pt x="382262" y="1214443"/>
                  </a:cubicBezTo>
                  <a:cubicBezTo>
                    <a:pt x="372113" y="1207677"/>
                    <a:pt x="365348" y="1197528"/>
                    <a:pt x="355199" y="1187380"/>
                  </a:cubicBezTo>
                  <a:cubicBezTo>
                    <a:pt x="348433" y="1177231"/>
                    <a:pt x="341668" y="1167083"/>
                    <a:pt x="334902" y="1156934"/>
                  </a:cubicBezTo>
                  <a:cubicBezTo>
                    <a:pt x="328136" y="1146786"/>
                    <a:pt x="324753" y="1133254"/>
                    <a:pt x="317988" y="1123105"/>
                  </a:cubicBezTo>
                  <a:cubicBezTo>
                    <a:pt x="311222" y="1099426"/>
                    <a:pt x="304456" y="1075746"/>
                    <a:pt x="301074" y="1052066"/>
                  </a:cubicBezTo>
                  <a:cubicBezTo>
                    <a:pt x="297691" y="1028386"/>
                    <a:pt x="294308" y="1004706"/>
                    <a:pt x="290925" y="977643"/>
                  </a:cubicBezTo>
                  <a:cubicBezTo>
                    <a:pt x="294308" y="1001323"/>
                    <a:pt x="301074" y="1025003"/>
                    <a:pt x="307839" y="1048683"/>
                  </a:cubicBezTo>
                  <a:cubicBezTo>
                    <a:pt x="314605" y="1072363"/>
                    <a:pt x="321371" y="1096043"/>
                    <a:pt x="331519" y="1116340"/>
                  </a:cubicBezTo>
                  <a:cubicBezTo>
                    <a:pt x="334902" y="1126488"/>
                    <a:pt x="341668" y="1140020"/>
                    <a:pt x="345051" y="1150168"/>
                  </a:cubicBezTo>
                  <a:cubicBezTo>
                    <a:pt x="351816" y="1160317"/>
                    <a:pt x="355199" y="1170465"/>
                    <a:pt x="361965" y="1180614"/>
                  </a:cubicBezTo>
                  <a:cubicBezTo>
                    <a:pt x="368730" y="1190762"/>
                    <a:pt x="375496" y="1200911"/>
                    <a:pt x="385645" y="1207677"/>
                  </a:cubicBezTo>
                  <a:cubicBezTo>
                    <a:pt x="395793" y="1214443"/>
                    <a:pt x="402559" y="1221208"/>
                    <a:pt x="416090" y="1227974"/>
                  </a:cubicBezTo>
                  <a:cubicBezTo>
                    <a:pt x="426239" y="1234740"/>
                    <a:pt x="439770" y="1234740"/>
                    <a:pt x="449919" y="1238122"/>
                  </a:cubicBezTo>
                  <a:cubicBezTo>
                    <a:pt x="463450" y="1238122"/>
                    <a:pt x="473599" y="1238122"/>
                    <a:pt x="487130" y="1238122"/>
                  </a:cubicBezTo>
                  <a:cubicBezTo>
                    <a:pt x="497279" y="1234740"/>
                    <a:pt x="510810" y="1231357"/>
                    <a:pt x="517576" y="1221208"/>
                  </a:cubicBezTo>
                  <a:cubicBezTo>
                    <a:pt x="520959" y="1217825"/>
                    <a:pt x="524341" y="1211059"/>
                    <a:pt x="524341" y="1204294"/>
                  </a:cubicBezTo>
                  <a:cubicBezTo>
                    <a:pt x="524341" y="1197528"/>
                    <a:pt x="524341" y="1190762"/>
                    <a:pt x="524341" y="1187380"/>
                  </a:cubicBezTo>
                  <a:cubicBezTo>
                    <a:pt x="524341" y="1194145"/>
                    <a:pt x="527724" y="1200911"/>
                    <a:pt x="524341" y="1204294"/>
                  </a:cubicBezTo>
                  <a:cubicBezTo>
                    <a:pt x="524341" y="1207677"/>
                    <a:pt x="520959" y="1214443"/>
                    <a:pt x="520959" y="1217825"/>
                  </a:cubicBezTo>
                  <a:cubicBezTo>
                    <a:pt x="524341" y="1207677"/>
                    <a:pt x="531107" y="1200911"/>
                    <a:pt x="534490" y="1190762"/>
                  </a:cubicBezTo>
                  <a:cubicBezTo>
                    <a:pt x="537873" y="1180614"/>
                    <a:pt x="544639" y="1173848"/>
                    <a:pt x="548021" y="1163700"/>
                  </a:cubicBezTo>
                  <a:cubicBezTo>
                    <a:pt x="561553" y="1140020"/>
                    <a:pt x="578467" y="1112957"/>
                    <a:pt x="591998" y="1089277"/>
                  </a:cubicBezTo>
                  <a:cubicBezTo>
                    <a:pt x="656273" y="859243"/>
                    <a:pt x="740844" y="571701"/>
                    <a:pt x="791586" y="446536"/>
                  </a:cubicBezTo>
                  <a:cubicBezTo>
                    <a:pt x="791586" y="446536"/>
                    <a:pt x="531107" y="1356522"/>
                    <a:pt x="558170" y="1342991"/>
                  </a:cubicBezTo>
                  <a:lnTo>
                    <a:pt x="507427" y="1424179"/>
                  </a:lnTo>
                  <a:cubicBezTo>
                    <a:pt x="507427" y="1424179"/>
                    <a:pt x="544639" y="1282100"/>
                    <a:pt x="595381" y="1102808"/>
                  </a:cubicBezTo>
                  <a:cubicBezTo>
                    <a:pt x="581850" y="1126488"/>
                    <a:pt x="571701" y="1150168"/>
                    <a:pt x="558170" y="1173848"/>
                  </a:cubicBezTo>
                  <a:cubicBezTo>
                    <a:pt x="554787" y="1183997"/>
                    <a:pt x="551404" y="1190762"/>
                    <a:pt x="544639" y="1200911"/>
                  </a:cubicBezTo>
                  <a:cubicBezTo>
                    <a:pt x="541256" y="1211059"/>
                    <a:pt x="537873" y="1217825"/>
                    <a:pt x="534490" y="1227974"/>
                  </a:cubicBezTo>
                  <a:cubicBezTo>
                    <a:pt x="527724" y="1244888"/>
                    <a:pt x="520959" y="1265185"/>
                    <a:pt x="514193" y="1282100"/>
                  </a:cubicBezTo>
                  <a:cubicBezTo>
                    <a:pt x="507427" y="1299014"/>
                    <a:pt x="500662" y="1319311"/>
                    <a:pt x="497279" y="1336225"/>
                  </a:cubicBezTo>
                  <a:cubicBezTo>
                    <a:pt x="497279" y="1346373"/>
                    <a:pt x="493896" y="1356522"/>
                    <a:pt x="493896" y="1363288"/>
                  </a:cubicBezTo>
                  <a:cubicBezTo>
                    <a:pt x="493896" y="1366671"/>
                    <a:pt x="493896" y="1373436"/>
                    <a:pt x="493896" y="1376819"/>
                  </a:cubicBezTo>
                  <a:cubicBezTo>
                    <a:pt x="493896" y="1376819"/>
                    <a:pt x="493896" y="1376819"/>
                    <a:pt x="493896" y="1380202"/>
                  </a:cubicBezTo>
                  <a:lnTo>
                    <a:pt x="497279" y="1373436"/>
                  </a:lnTo>
                  <a:lnTo>
                    <a:pt x="493896" y="1380202"/>
                  </a:lnTo>
                  <a:cubicBezTo>
                    <a:pt x="493896" y="1380202"/>
                    <a:pt x="493896" y="1380202"/>
                    <a:pt x="493896" y="1383585"/>
                  </a:cubicBezTo>
                  <a:lnTo>
                    <a:pt x="493896" y="1383585"/>
                  </a:lnTo>
                  <a:cubicBezTo>
                    <a:pt x="493896" y="1383585"/>
                    <a:pt x="493896" y="1383585"/>
                    <a:pt x="493896" y="1383585"/>
                  </a:cubicBezTo>
                  <a:cubicBezTo>
                    <a:pt x="493896" y="1383585"/>
                    <a:pt x="493896" y="1383585"/>
                    <a:pt x="493896" y="1383585"/>
                  </a:cubicBezTo>
                  <a:cubicBezTo>
                    <a:pt x="493896" y="1383585"/>
                    <a:pt x="493896" y="1383585"/>
                    <a:pt x="493896" y="1383585"/>
                  </a:cubicBezTo>
                  <a:cubicBezTo>
                    <a:pt x="493896" y="1383585"/>
                    <a:pt x="493896" y="1383585"/>
                    <a:pt x="493896" y="1383585"/>
                  </a:cubicBezTo>
                  <a:cubicBezTo>
                    <a:pt x="493896" y="1383585"/>
                    <a:pt x="493896" y="1383585"/>
                    <a:pt x="493896" y="1383585"/>
                  </a:cubicBezTo>
                  <a:cubicBezTo>
                    <a:pt x="493896" y="1383585"/>
                    <a:pt x="493896" y="1380202"/>
                    <a:pt x="493896" y="1380202"/>
                  </a:cubicBezTo>
                  <a:cubicBezTo>
                    <a:pt x="493896" y="1376819"/>
                    <a:pt x="493896" y="1370054"/>
                    <a:pt x="493896" y="1366671"/>
                  </a:cubicBezTo>
                  <a:cubicBezTo>
                    <a:pt x="493896" y="1356522"/>
                    <a:pt x="493896" y="1346373"/>
                    <a:pt x="493896" y="1336225"/>
                  </a:cubicBezTo>
                  <a:cubicBezTo>
                    <a:pt x="497279" y="1315928"/>
                    <a:pt x="497279" y="1295631"/>
                    <a:pt x="504044" y="1278716"/>
                  </a:cubicBezTo>
                  <a:cubicBezTo>
                    <a:pt x="510810" y="1261802"/>
                    <a:pt x="517576" y="1241505"/>
                    <a:pt x="527724" y="1224591"/>
                  </a:cubicBezTo>
                  <a:cubicBezTo>
                    <a:pt x="527724" y="1224591"/>
                    <a:pt x="527724" y="1224591"/>
                    <a:pt x="527724" y="1224591"/>
                  </a:cubicBezTo>
                  <a:cubicBezTo>
                    <a:pt x="527724" y="1224591"/>
                    <a:pt x="527724" y="1227974"/>
                    <a:pt x="524341" y="1227974"/>
                  </a:cubicBezTo>
                  <a:cubicBezTo>
                    <a:pt x="520959" y="1234740"/>
                    <a:pt x="514193" y="1238122"/>
                    <a:pt x="510810" y="1241505"/>
                  </a:cubicBezTo>
                  <a:cubicBezTo>
                    <a:pt x="504044" y="1244888"/>
                    <a:pt x="500662" y="1248271"/>
                    <a:pt x="493896" y="1248271"/>
                  </a:cubicBezTo>
                  <a:cubicBezTo>
                    <a:pt x="476982" y="1244888"/>
                    <a:pt x="463450" y="1248271"/>
                    <a:pt x="453302" y="1244888"/>
                  </a:cubicBezTo>
                  <a:close/>
                </a:path>
              </a:pathLst>
            </a:custGeom>
            <a:grpFill/>
            <a:ln w="33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9" name="任意多边形: 形状 308">
              <a:extLst>
                <a:ext uri="{FF2B5EF4-FFF2-40B4-BE49-F238E27FC236}">
                  <a16:creationId xmlns:a16="http://schemas.microsoft.com/office/drawing/2014/main" id="{1DC9DCEC-1702-335C-F7BC-32C0A5C4F0E0}"/>
                </a:ext>
              </a:extLst>
            </p:cNvPr>
            <p:cNvSpPr/>
            <p:nvPr/>
          </p:nvSpPr>
          <p:spPr>
            <a:xfrm>
              <a:off x="14321234" y="2782609"/>
              <a:ext cx="3382" cy="33828"/>
            </a:xfrm>
            <a:custGeom>
              <a:avLst/>
              <a:gdLst>
                <a:gd name="connsiteX0" fmla="*/ 3383 w 3382"/>
                <a:gd name="connsiteY0" fmla="*/ 0 h 33828"/>
                <a:gd name="connsiteX1" fmla="*/ 0 w 3382"/>
                <a:gd name="connsiteY1" fmla="*/ 0 h 33828"/>
                <a:gd name="connsiteX2" fmla="*/ 3383 w 3382"/>
                <a:gd name="connsiteY2" fmla="*/ 0 h 33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82" h="33828">
                  <a:moveTo>
                    <a:pt x="3383" y="0"/>
                  </a:moveTo>
                  <a:lnTo>
                    <a:pt x="0" y="0"/>
                  </a:lnTo>
                  <a:cubicBezTo>
                    <a:pt x="0" y="0"/>
                    <a:pt x="0" y="0"/>
                    <a:pt x="3383" y="0"/>
                  </a:cubicBezTo>
                  <a:close/>
                </a:path>
              </a:pathLst>
            </a:custGeom>
            <a:grpFill/>
            <a:ln w="33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0" name="任意多边形: 形状 309">
              <a:extLst>
                <a:ext uri="{FF2B5EF4-FFF2-40B4-BE49-F238E27FC236}">
                  <a16:creationId xmlns:a16="http://schemas.microsoft.com/office/drawing/2014/main" id="{131C140B-14A9-107E-3606-1FA29EA0FB9A}"/>
                </a:ext>
              </a:extLst>
            </p:cNvPr>
            <p:cNvSpPr/>
            <p:nvPr/>
          </p:nvSpPr>
          <p:spPr>
            <a:xfrm>
              <a:off x="14043840" y="3567430"/>
              <a:ext cx="33828" cy="33828"/>
            </a:xfrm>
            <a:custGeom>
              <a:avLst/>
              <a:gdLst>
                <a:gd name="connsiteX0" fmla="*/ 0 w 33828"/>
                <a:gd name="connsiteY0" fmla="*/ 0 h 33828"/>
                <a:gd name="connsiteX1" fmla="*/ 0 w 33828"/>
                <a:gd name="connsiteY1" fmla="*/ 0 h 33828"/>
                <a:gd name="connsiteX2" fmla="*/ 0 w 33828"/>
                <a:gd name="connsiteY2" fmla="*/ 0 h 33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828" h="33828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33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1" name="任意多边形: 形状 310">
              <a:extLst>
                <a:ext uri="{FF2B5EF4-FFF2-40B4-BE49-F238E27FC236}">
                  <a16:creationId xmlns:a16="http://schemas.microsoft.com/office/drawing/2014/main" id="{DAD68341-B967-D58F-A65D-3C27BD9D5205}"/>
                </a:ext>
              </a:extLst>
            </p:cNvPr>
            <p:cNvSpPr/>
            <p:nvPr/>
          </p:nvSpPr>
          <p:spPr>
            <a:xfrm>
              <a:off x="14581713" y="3090448"/>
              <a:ext cx="504044" cy="429621"/>
            </a:xfrm>
            <a:custGeom>
              <a:avLst/>
              <a:gdLst>
                <a:gd name="connsiteX0" fmla="*/ 250331 w 504044"/>
                <a:gd name="connsiteY0" fmla="*/ 429622 h 429621"/>
                <a:gd name="connsiteX1" fmla="*/ 311222 w 504044"/>
                <a:gd name="connsiteY1" fmla="*/ 402559 h 429621"/>
                <a:gd name="connsiteX2" fmla="*/ 504044 w 504044"/>
                <a:gd name="connsiteY2" fmla="*/ 402559 h 429621"/>
                <a:gd name="connsiteX3" fmla="*/ 500661 w 504044"/>
                <a:gd name="connsiteY3" fmla="*/ 0 h 429621"/>
                <a:gd name="connsiteX4" fmla="*/ 0 w 504044"/>
                <a:gd name="connsiteY4" fmla="*/ 290925 h 429621"/>
                <a:gd name="connsiteX5" fmla="*/ 250331 w 504044"/>
                <a:gd name="connsiteY5" fmla="*/ 429622 h 429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4044" h="429621">
                  <a:moveTo>
                    <a:pt x="250331" y="429622"/>
                  </a:moveTo>
                  <a:cubicBezTo>
                    <a:pt x="250331" y="429622"/>
                    <a:pt x="284159" y="395793"/>
                    <a:pt x="311222" y="402559"/>
                  </a:cubicBezTo>
                  <a:cubicBezTo>
                    <a:pt x="338285" y="409325"/>
                    <a:pt x="504044" y="402559"/>
                    <a:pt x="504044" y="402559"/>
                  </a:cubicBezTo>
                  <a:lnTo>
                    <a:pt x="500661" y="0"/>
                  </a:lnTo>
                  <a:cubicBezTo>
                    <a:pt x="500661" y="0"/>
                    <a:pt x="165759" y="253714"/>
                    <a:pt x="0" y="290925"/>
                  </a:cubicBezTo>
                  <a:lnTo>
                    <a:pt x="250331" y="429622"/>
                  </a:lnTo>
                  <a:close/>
                </a:path>
              </a:pathLst>
            </a:custGeom>
            <a:grpFill/>
            <a:ln w="33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89914F34-E3F4-6F5D-D395-CE965DE497B1}"/>
                </a:ext>
              </a:extLst>
            </p:cNvPr>
            <p:cNvSpPr/>
            <p:nvPr/>
          </p:nvSpPr>
          <p:spPr>
            <a:xfrm>
              <a:off x="15383448" y="3489625"/>
              <a:ext cx="258974" cy="300697"/>
            </a:xfrm>
            <a:custGeom>
              <a:avLst/>
              <a:gdLst>
                <a:gd name="connsiteX0" fmla="*/ 253714 w 258974"/>
                <a:gd name="connsiteY0" fmla="*/ 274011 h 300697"/>
                <a:gd name="connsiteX1" fmla="*/ 172525 w 258974"/>
                <a:gd name="connsiteY1" fmla="*/ 0 h 300697"/>
                <a:gd name="connsiteX2" fmla="*/ 135314 w 258974"/>
                <a:gd name="connsiteY2" fmla="*/ 0 h 300697"/>
                <a:gd name="connsiteX3" fmla="*/ 108251 w 258974"/>
                <a:gd name="connsiteY3" fmla="*/ 155611 h 300697"/>
                <a:gd name="connsiteX4" fmla="*/ 0 w 258974"/>
                <a:gd name="connsiteY4" fmla="*/ 297691 h 300697"/>
                <a:gd name="connsiteX5" fmla="*/ 206354 w 258974"/>
                <a:gd name="connsiteY5" fmla="*/ 297691 h 300697"/>
                <a:gd name="connsiteX6" fmla="*/ 223268 w 258974"/>
                <a:gd name="connsiteY6" fmla="*/ 280777 h 300697"/>
                <a:gd name="connsiteX7" fmla="*/ 230034 w 258974"/>
                <a:gd name="connsiteY7" fmla="*/ 257096 h 300697"/>
                <a:gd name="connsiteX8" fmla="*/ 233417 w 258974"/>
                <a:gd name="connsiteY8" fmla="*/ 206354 h 300697"/>
                <a:gd name="connsiteX9" fmla="*/ 226651 w 258974"/>
                <a:gd name="connsiteY9" fmla="*/ 155611 h 300697"/>
                <a:gd name="connsiteX10" fmla="*/ 219885 w 258974"/>
                <a:gd name="connsiteY10" fmla="*/ 131931 h 300697"/>
                <a:gd name="connsiteX11" fmla="*/ 213119 w 258974"/>
                <a:gd name="connsiteY11" fmla="*/ 108251 h 300697"/>
                <a:gd name="connsiteX12" fmla="*/ 196205 w 258974"/>
                <a:gd name="connsiteY12" fmla="*/ 60891 h 300697"/>
                <a:gd name="connsiteX13" fmla="*/ 179291 w 258974"/>
                <a:gd name="connsiteY13" fmla="*/ 13531 h 300697"/>
                <a:gd name="connsiteX14" fmla="*/ 199588 w 258974"/>
                <a:gd name="connsiteY14" fmla="*/ 60891 h 300697"/>
                <a:gd name="connsiteX15" fmla="*/ 216502 w 258974"/>
                <a:gd name="connsiteY15" fmla="*/ 108251 h 300697"/>
                <a:gd name="connsiteX16" fmla="*/ 223268 w 258974"/>
                <a:gd name="connsiteY16" fmla="*/ 131931 h 300697"/>
                <a:gd name="connsiteX17" fmla="*/ 230034 w 258974"/>
                <a:gd name="connsiteY17" fmla="*/ 155611 h 300697"/>
                <a:gd name="connsiteX18" fmla="*/ 236799 w 258974"/>
                <a:gd name="connsiteY18" fmla="*/ 206354 h 300697"/>
                <a:gd name="connsiteX19" fmla="*/ 233417 w 258974"/>
                <a:gd name="connsiteY19" fmla="*/ 257096 h 300697"/>
                <a:gd name="connsiteX20" fmla="*/ 226651 w 258974"/>
                <a:gd name="connsiteY20" fmla="*/ 280777 h 300697"/>
                <a:gd name="connsiteX21" fmla="*/ 209736 w 258974"/>
                <a:gd name="connsiteY21" fmla="*/ 297691 h 300697"/>
                <a:gd name="connsiteX22" fmla="*/ 213119 w 258974"/>
                <a:gd name="connsiteY22" fmla="*/ 297691 h 300697"/>
                <a:gd name="connsiteX23" fmla="*/ 253714 w 258974"/>
                <a:gd name="connsiteY23" fmla="*/ 274011 h 300697"/>
                <a:gd name="connsiteX24" fmla="*/ 165760 w 258974"/>
                <a:gd name="connsiteY24" fmla="*/ 6766 h 300697"/>
                <a:gd name="connsiteX25" fmla="*/ 169142 w 258974"/>
                <a:gd name="connsiteY25" fmla="*/ 10149 h 300697"/>
                <a:gd name="connsiteX26" fmla="*/ 169142 w 258974"/>
                <a:gd name="connsiteY26" fmla="*/ 13531 h 300697"/>
                <a:gd name="connsiteX27" fmla="*/ 165760 w 258974"/>
                <a:gd name="connsiteY27" fmla="*/ 13531 h 300697"/>
                <a:gd name="connsiteX28" fmla="*/ 165760 w 258974"/>
                <a:gd name="connsiteY28" fmla="*/ 6766 h 300697"/>
                <a:gd name="connsiteX29" fmla="*/ 169142 w 258974"/>
                <a:gd name="connsiteY29" fmla="*/ 13531 h 300697"/>
                <a:gd name="connsiteX30" fmla="*/ 172525 w 258974"/>
                <a:gd name="connsiteY30" fmla="*/ 20297 h 300697"/>
                <a:gd name="connsiteX31" fmla="*/ 175908 w 258974"/>
                <a:gd name="connsiteY31" fmla="*/ 23680 h 300697"/>
                <a:gd name="connsiteX32" fmla="*/ 172525 w 258974"/>
                <a:gd name="connsiteY32" fmla="*/ 20297 h 300697"/>
                <a:gd name="connsiteX33" fmla="*/ 169142 w 258974"/>
                <a:gd name="connsiteY33" fmla="*/ 13531 h 300697"/>
                <a:gd name="connsiteX34" fmla="*/ 226651 w 258974"/>
                <a:gd name="connsiteY34" fmla="*/ 226651 h 300697"/>
                <a:gd name="connsiteX35" fmla="*/ 226651 w 258974"/>
                <a:gd name="connsiteY35" fmla="*/ 230034 h 300697"/>
                <a:gd name="connsiteX36" fmla="*/ 226651 w 258974"/>
                <a:gd name="connsiteY36" fmla="*/ 226651 h 300697"/>
                <a:gd name="connsiteX37" fmla="*/ 226651 w 258974"/>
                <a:gd name="connsiteY37" fmla="*/ 219885 h 300697"/>
                <a:gd name="connsiteX38" fmla="*/ 226651 w 258974"/>
                <a:gd name="connsiteY38" fmla="*/ 226651 h 300697"/>
                <a:gd name="connsiteX39" fmla="*/ 226651 w 258974"/>
                <a:gd name="connsiteY39" fmla="*/ 192822 h 300697"/>
                <a:gd name="connsiteX40" fmla="*/ 226651 w 258974"/>
                <a:gd name="connsiteY40" fmla="*/ 199588 h 300697"/>
                <a:gd name="connsiteX41" fmla="*/ 226651 w 258974"/>
                <a:gd name="connsiteY41" fmla="*/ 202971 h 300697"/>
                <a:gd name="connsiteX42" fmla="*/ 226651 w 258974"/>
                <a:gd name="connsiteY42" fmla="*/ 199588 h 300697"/>
                <a:gd name="connsiteX43" fmla="*/ 226651 w 258974"/>
                <a:gd name="connsiteY43" fmla="*/ 192822 h 300697"/>
                <a:gd name="connsiteX44" fmla="*/ 223268 w 258974"/>
                <a:gd name="connsiteY44" fmla="*/ 172525 h 300697"/>
                <a:gd name="connsiteX45" fmla="*/ 223268 w 258974"/>
                <a:gd name="connsiteY45" fmla="*/ 179291 h 300697"/>
                <a:gd name="connsiteX46" fmla="*/ 223268 w 258974"/>
                <a:gd name="connsiteY46" fmla="*/ 182674 h 300697"/>
                <a:gd name="connsiteX47" fmla="*/ 219885 w 258974"/>
                <a:gd name="connsiteY47" fmla="*/ 179291 h 300697"/>
                <a:gd name="connsiteX48" fmla="*/ 223268 w 258974"/>
                <a:gd name="connsiteY48" fmla="*/ 172525 h 300697"/>
                <a:gd name="connsiteX49" fmla="*/ 223268 w 258974"/>
                <a:gd name="connsiteY49" fmla="*/ 243565 h 300697"/>
                <a:gd name="connsiteX50" fmla="*/ 223268 w 258974"/>
                <a:gd name="connsiteY50" fmla="*/ 250331 h 300697"/>
                <a:gd name="connsiteX51" fmla="*/ 223268 w 258974"/>
                <a:gd name="connsiteY51" fmla="*/ 253714 h 300697"/>
                <a:gd name="connsiteX52" fmla="*/ 223268 w 258974"/>
                <a:gd name="connsiteY52" fmla="*/ 250331 h 300697"/>
                <a:gd name="connsiteX53" fmla="*/ 223268 w 258974"/>
                <a:gd name="connsiteY53" fmla="*/ 243565 h 300697"/>
                <a:gd name="connsiteX54" fmla="*/ 219885 w 258974"/>
                <a:gd name="connsiteY54" fmla="*/ 152228 h 300697"/>
                <a:gd name="connsiteX55" fmla="*/ 219885 w 258974"/>
                <a:gd name="connsiteY55" fmla="*/ 158994 h 300697"/>
                <a:gd name="connsiteX56" fmla="*/ 219885 w 258974"/>
                <a:gd name="connsiteY56" fmla="*/ 162377 h 300697"/>
                <a:gd name="connsiteX57" fmla="*/ 219885 w 258974"/>
                <a:gd name="connsiteY57" fmla="*/ 158994 h 300697"/>
                <a:gd name="connsiteX58" fmla="*/ 219885 w 258974"/>
                <a:gd name="connsiteY58" fmla="*/ 152228 h 300697"/>
                <a:gd name="connsiteX59" fmla="*/ 219885 w 258974"/>
                <a:gd name="connsiteY59" fmla="*/ 270628 h 300697"/>
                <a:gd name="connsiteX60" fmla="*/ 223268 w 258974"/>
                <a:gd name="connsiteY60" fmla="*/ 267245 h 300697"/>
                <a:gd name="connsiteX61" fmla="*/ 219885 w 258974"/>
                <a:gd name="connsiteY61" fmla="*/ 270628 h 300697"/>
                <a:gd name="connsiteX62" fmla="*/ 219885 w 258974"/>
                <a:gd name="connsiteY62" fmla="*/ 270628 h 300697"/>
                <a:gd name="connsiteX63" fmla="*/ 219885 w 258974"/>
                <a:gd name="connsiteY63" fmla="*/ 270628 h 300697"/>
                <a:gd name="connsiteX64" fmla="*/ 216502 w 258974"/>
                <a:gd name="connsiteY64" fmla="*/ 135314 h 300697"/>
                <a:gd name="connsiteX65" fmla="*/ 216502 w 258974"/>
                <a:gd name="connsiteY65" fmla="*/ 138697 h 300697"/>
                <a:gd name="connsiteX66" fmla="*/ 216502 w 258974"/>
                <a:gd name="connsiteY66" fmla="*/ 135314 h 300697"/>
                <a:gd name="connsiteX67" fmla="*/ 213119 w 258974"/>
                <a:gd name="connsiteY67" fmla="*/ 128548 h 300697"/>
                <a:gd name="connsiteX68" fmla="*/ 216502 w 258974"/>
                <a:gd name="connsiteY68" fmla="*/ 135314 h 300697"/>
                <a:gd name="connsiteX69" fmla="*/ 213119 w 258974"/>
                <a:gd name="connsiteY69" fmla="*/ 284159 h 300697"/>
                <a:gd name="connsiteX70" fmla="*/ 213119 w 258974"/>
                <a:gd name="connsiteY70" fmla="*/ 284159 h 300697"/>
                <a:gd name="connsiteX71" fmla="*/ 213119 w 258974"/>
                <a:gd name="connsiteY71" fmla="*/ 284159 h 300697"/>
                <a:gd name="connsiteX72" fmla="*/ 213119 w 258974"/>
                <a:gd name="connsiteY72" fmla="*/ 284159 h 300697"/>
                <a:gd name="connsiteX73" fmla="*/ 213119 w 258974"/>
                <a:gd name="connsiteY73" fmla="*/ 284159 h 300697"/>
                <a:gd name="connsiteX74" fmla="*/ 206354 w 258974"/>
                <a:gd name="connsiteY74" fmla="*/ 108251 h 300697"/>
                <a:gd name="connsiteX75" fmla="*/ 209736 w 258974"/>
                <a:gd name="connsiteY75" fmla="*/ 115017 h 300697"/>
                <a:gd name="connsiteX76" fmla="*/ 206354 w 258974"/>
                <a:gd name="connsiteY76" fmla="*/ 108251 h 300697"/>
                <a:gd name="connsiteX77" fmla="*/ 202971 w 258974"/>
                <a:gd name="connsiteY77" fmla="*/ 94720 h 300697"/>
                <a:gd name="connsiteX78" fmla="*/ 206354 w 258974"/>
                <a:gd name="connsiteY78" fmla="*/ 108251 h 300697"/>
                <a:gd name="connsiteX79" fmla="*/ 196205 w 258974"/>
                <a:gd name="connsiteY79" fmla="*/ 74423 h 300697"/>
                <a:gd name="connsiteX80" fmla="*/ 199588 w 258974"/>
                <a:gd name="connsiteY80" fmla="*/ 84571 h 300697"/>
                <a:gd name="connsiteX81" fmla="*/ 202971 w 258974"/>
                <a:gd name="connsiteY81" fmla="*/ 87954 h 300697"/>
                <a:gd name="connsiteX82" fmla="*/ 199588 w 258974"/>
                <a:gd name="connsiteY82" fmla="*/ 84571 h 300697"/>
                <a:gd name="connsiteX83" fmla="*/ 196205 w 258974"/>
                <a:gd name="connsiteY83" fmla="*/ 74423 h 300697"/>
                <a:gd name="connsiteX84" fmla="*/ 186057 w 258974"/>
                <a:gd name="connsiteY84" fmla="*/ 54126 h 300697"/>
                <a:gd name="connsiteX85" fmla="*/ 186057 w 258974"/>
                <a:gd name="connsiteY85" fmla="*/ 57508 h 300697"/>
                <a:gd name="connsiteX86" fmla="*/ 186057 w 258974"/>
                <a:gd name="connsiteY86" fmla="*/ 54126 h 300697"/>
                <a:gd name="connsiteX87" fmla="*/ 182674 w 258974"/>
                <a:gd name="connsiteY87" fmla="*/ 47360 h 300697"/>
                <a:gd name="connsiteX88" fmla="*/ 186057 w 258974"/>
                <a:gd name="connsiteY88" fmla="*/ 54126 h 300697"/>
                <a:gd name="connsiteX89" fmla="*/ 179291 w 258974"/>
                <a:gd name="connsiteY89" fmla="*/ 33828 h 300697"/>
                <a:gd name="connsiteX90" fmla="*/ 179291 w 258974"/>
                <a:gd name="connsiteY90" fmla="*/ 37211 h 300697"/>
                <a:gd name="connsiteX91" fmla="*/ 179291 w 258974"/>
                <a:gd name="connsiteY91" fmla="*/ 33828 h 300697"/>
                <a:gd name="connsiteX92" fmla="*/ 175908 w 258974"/>
                <a:gd name="connsiteY92" fmla="*/ 27063 h 300697"/>
                <a:gd name="connsiteX93" fmla="*/ 179291 w 258974"/>
                <a:gd name="connsiteY93" fmla="*/ 33828 h 300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258974" h="300697">
                  <a:moveTo>
                    <a:pt x="253714" y="274011"/>
                  </a:moveTo>
                  <a:cubicBezTo>
                    <a:pt x="284159" y="6766"/>
                    <a:pt x="172525" y="0"/>
                    <a:pt x="172525" y="0"/>
                  </a:cubicBezTo>
                  <a:lnTo>
                    <a:pt x="135314" y="0"/>
                  </a:lnTo>
                  <a:lnTo>
                    <a:pt x="108251" y="155611"/>
                  </a:lnTo>
                  <a:cubicBezTo>
                    <a:pt x="71040" y="179291"/>
                    <a:pt x="0" y="297691"/>
                    <a:pt x="0" y="297691"/>
                  </a:cubicBezTo>
                  <a:cubicBezTo>
                    <a:pt x="0" y="297691"/>
                    <a:pt x="175908" y="304456"/>
                    <a:pt x="206354" y="297691"/>
                  </a:cubicBezTo>
                  <a:cubicBezTo>
                    <a:pt x="213119" y="294308"/>
                    <a:pt x="219885" y="287542"/>
                    <a:pt x="223268" y="280777"/>
                  </a:cubicBezTo>
                  <a:cubicBezTo>
                    <a:pt x="226651" y="274011"/>
                    <a:pt x="230034" y="263862"/>
                    <a:pt x="230034" y="257096"/>
                  </a:cubicBezTo>
                  <a:cubicBezTo>
                    <a:pt x="233417" y="240182"/>
                    <a:pt x="233417" y="223268"/>
                    <a:pt x="233417" y="206354"/>
                  </a:cubicBezTo>
                  <a:cubicBezTo>
                    <a:pt x="233417" y="189439"/>
                    <a:pt x="230034" y="172525"/>
                    <a:pt x="226651" y="155611"/>
                  </a:cubicBezTo>
                  <a:cubicBezTo>
                    <a:pt x="223268" y="148845"/>
                    <a:pt x="223268" y="138697"/>
                    <a:pt x="219885" y="131931"/>
                  </a:cubicBezTo>
                  <a:cubicBezTo>
                    <a:pt x="216502" y="125165"/>
                    <a:pt x="213119" y="115017"/>
                    <a:pt x="213119" y="108251"/>
                  </a:cubicBezTo>
                  <a:cubicBezTo>
                    <a:pt x="206354" y="91337"/>
                    <a:pt x="202971" y="77806"/>
                    <a:pt x="196205" y="60891"/>
                  </a:cubicBezTo>
                  <a:cubicBezTo>
                    <a:pt x="189439" y="43977"/>
                    <a:pt x="186057" y="30446"/>
                    <a:pt x="179291" y="13531"/>
                  </a:cubicBezTo>
                  <a:cubicBezTo>
                    <a:pt x="186057" y="30446"/>
                    <a:pt x="192822" y="43977"/>
                    <a:pt x="199588" y="60891"/>
                  </a:cubicBezTo>
                  <a:cubicBezTo>
                    <a:pt x="206354" y="77806"/>
                    <a:pt x="213119" y="91337"/>
                    <a:pt x="216502" y="108251"/>
                  </a:cubicBezTo>
                  <a:cubicBezTo>
                    <a:pt x="219885" y="115017"/>
                    <a:pt x="223268" y="125165"/>
                    <a:pt x="223268" y="131931"/>
                  </a:cubicBezTo>
                  <a:cubicBezTo>
                    <a:pt x="226651" y="138697"/>
                    <a:pt x="230034" y="148845"/>
                    <a:pt x="230034" y="155611"/>
                  </a:cubicBezTo>
                  <a:cubicBezTo>
                    <a:pt x="233417" y="172525"/>
                    <a:pt x="236799" y="189439"/>
                    <a:pt x="236799" y="206354"/>
                  </a:cubicBezTo>
                  <a:cubicBezTo>
                    <a:pt x="236799" y="223268"/>
                    <a:pt x="236799" y="240182"/>
                    <a:pt x="233417" y="257096"/>
                  </a:cubicBezTo>
                  <a:cubicBezTo>
                    <a:pt x="230034" y="263862"/>
                    <a:pt x="230034" y="274011"/>
                    <a:pt x="226651" y="280777"/>
                  </a:cubicBezTo>
                  <a:cubicBezTo>
                    <a:pt x="223268" y="287542"/>
                    <a:pt x="216502" y="294308"/>
                    <a:pt x="209736" y="297691"/>
                  </a:cubicBezTo>
                  <a:cubicBezTo>
                    <a:pt x="209736" y="297691"/>
                    <a:pt x="213119" y="297691"/>
                    <a:pt x="213119" y="297691"/>
                  </a:cubicBezTo>
                  <a:cubicBezTo>
                    <a:pt x="230034" y="290925"/>
                    <a:pt x="253714" y="274011"/>
                    <a:pt x="253714" y="274011"/>
                  </a:cubicBezTo>
                  <a:close/>
                  <a:moveTo>
                    <a:pt x="165760" y="6766"/>
                  </a:moveTo>
                  <a:cubicBezTo>
                    <a:pt x="165760" y="6766"/>
                    <a:pt x="165760" y="10149"/>
                    <a:pt x="169142" y="10149"/>
                  </a:cubicBezTo>
                  <a:cubicBezTo>
                    <a:pt x="169142" y="10149"/>
                    <a:pt x="169142" y="10149"/>
                    <a:pt x="169142" y="13531"/>
                  </a:cubicBezTo>
                  <a:cubicBezTo>
                    <a:pt x="169142" y="13531"/>
                    <a:pt x="169142" y="13531"/>
                    <a:pt x="165760" y="13531"/>
                  </a:cubicBezTo>
                  <a:cubicBezTo>
                    <a:pt x="165760" y="10149"/>
                    <a:pt x="165760" y="10149"/>
                    <a:pt x="165760" y="6766"/>
                  </a:cubicBezTo>
                  <a:close/>
                  <a:moveTo>
                    <a:pt x="169142" y="13531"/>
                  </a:moveTo>
                  <a:cubicBezTo>
                    <a:pt x="169142" y="16914"/>
                    <a:pt x="172525" y="16914"/>
                    <a:pt x="172525" y="20297"/>
                  </a:cubicBezTo>
                  <a:cubicBezTo>
                    <a:pt x="172525" y="20297"/>
                    <a:pt x="172525" y="23680"/>
                    <a:pt x="175908" y="23680"/>
                  </a:cubicBezTo>
                  <a:cubicBezTo>
                    <a:pt x="175908" y="23680"/>
                    <a:pt x="172525" y="23680"/>
                    <a:pt x="172525" y="20297"/>
                  </a:cubicBezTo>
                  <a:cubicBezTo>
                    <a:pt x="169142" y="20297"/>
                    <a:pt x="169142" y="16914"/>
                    <a:pt x="169142" y="13531"/>
                  </a:cubicBezTo>
                  <a:close/>
                  <a:moveTo>
                    <a:pt x="226651" y="226651"/>
                  </a:moveTo>
                  <a:cubicBezTo>
                    <a:pt x="226651" y="226651"/>
                    <a:pt x="226651" y="230034"/>
                    <a:pt x="226651" y="230034"/>
                  </a:cubicBezTo>
                  <a:cubicBezTo>
                    <a:pt x="223268" y="230034"/>
                    <a:pt x="223268" y="226651"/>
                    <a:pt x="226651" y="226651"/>
                  </a:cubicBezTo>
                  <a:cubicBezTo>
                    <a:pt x="226651" y="223268"/>
                    <a:pt x="226651" y="223268"/>
                    <a:pt x="226651" y="219885"/>
                  </a:cubicBezTo>
                  <a:cubicBezTo>
                    <a:pt x="226651" y="223268"/>
                    <a:pt x="226651" y="223268"/>
                    <a:pt x="226651" y="226651"/>
                  </a:cubicBezTo>
                  <a:close/>
                  <a:moveTo>
                    <a:pt x="226651" y="192822"/>
                  </a:moveTo>
                  <a:lnTo>
                    <a:pt x="226651" y="199588"/>
                  </a:lnTo>
                  <a:lnTo>
                    <a:pt x="226651" y="202971"/>
                  </a:lnTo>
                  <a:lnTo>
                    <a:pt x="226651" y="199588"/>
                  </a:lnTo>
                  <a:lnTo>
                    <a:pt x="226651" y="192822"/>
                  </a:lnTo>
                  <a:close/>
                  <a:moveTo>
                    <a:pt x="223268" y="172525"/>
                  </a:moveTo>
                  <a:cubicBezTo>
                    <a:pt x="223268" y="175908"/>
                    <a:pt x="223268" y="179291"/>
                    <a:pt x="223268" y="179291"/>
                  </a:cubicBezTo>
                  <a:cubicBezTo>
                    <a:pt x="223268" y="179291"/>
                    <a:pt x="223268" y="182674"/>
                    <a:pt x="223268" y="182674"/>
                  </a:cubicBezTo>
                  <a:cubicBezTo>
                    <a:pt x="223268" y="182674"/>
                    <a:pt x="223268" y="179291"/>
                    <a:pt x="219885" y="179291"/>
                  </a:cubicBezTo>
                  <a:cubicBezTo>
                    <a:pt x="223268" y="179291"/>
                    <a:pt x="223268" y="175908"/>
                    <a:pt x="223268" y="172525"/>
                  </a:cubicBezTo>
                  <a:close/>
                  <a:moveTo>
                    <a:pt x="223268" y="243565"/>
                  </a:moveTo>
                  <a:cubicBezTo>
                    <a:pt x="223268" y="246948"/>
                    <a:pt x="223268" y="246948"/>
                    <a:pt x="223268" y="250331"/>
                  </a:cubicBezTo>
                  <a:cubicBezTo>
                    <a:pt x="223268" y="250331"/>
                    <a:pt x="223268" y="253714"/>
                    <a:pt x="223268" y="253714"/>
                  </a:cubicBezTo>
                  <a:cubicBezTo>
                    <a:pt x="223268" y="253714"/>
                    <a:pt x="223268" y="250331"/>
                    <a:pt x="223268" y="250331"/>
                  </a:cubicBezTo>
                  <a:cubicBezTo>
                    <a:pt x="223268" y="246948"/>
                    <a:pt x="223268" y="243565"/>
                    <a:pt x="223268" y="243565"/>
                  </a:cubicBezTo>
                  <a:close/>
                  <a:moveTo>
                    <a:pt x="219885" y="152228"/>
                  </a:moveTo>
                  <a:lnTo>
                    <a:pt x="219885" y="158994"/>
                  </a:lnTo>
                  <a:lnTo>
                    <a:pt x="219885" y="162377"/>
                  </a:lnTo>
                  <a:lnTo>
                    <a:pt x="219885" y="158994"/>
                  </a:lnTo>
                  <a:lnTo>
                    <a:pt x="219885" y="152228"/>
                  </a:lnTo>
                  <a:close/>
                  <a:moveTo>
                    <a:pt x="219885" y="270628"/>
                  </a:moveTo>
                  <a:cubicBezTo>
                    <a:pt x="219885" y="267245"/>
                    <a:pt x="223268" y="267245"/>
                    <a:pt x="223268" y="267245"/>
                  </a:cubicBezTo>
                  <a:cubicBezTo>
                    <a:pt x="219885" y="267245"/>
                    <a:pt x="219885" y="267245"/>
                    <a:pt x="219885" y="270628"/>
                  </a:cubicBezTo>
                  <a:cubicBezTo>
                    <a:pt x="219885" y="270628"/>
                    <a:pt x="219885" y="270628"/>
                    <a:pt x="219885" y="270628"/>
                  </a:cubicBezTo>
                  <a:cubicBezTo>
                    <a:pt x="219885" y="270628"/>
                    <a:pt x="219885" y="270628"/>
                    <a:pt x="219885" y="270628"/>
                  </a:cubicBezTo>
                  <a:close/>
                  <a:moveTo>
                    <a:pt x="216502" y="135314"/>
                  </a:moveTo>
                  <a:cubicBezTo>
                    <a:pt x="216502" y="135314"/>
                    <a:pt x="216502" y="138697"/>
                    <a:pt x="216502" y="138697"/>
                  </a:cubicBezTo>
                  <a:cubicBezTo>
                    <a:pt x="216502" y="135314"/>
                    <a:pt x="216502" y="135314"/>
                    <a:pt x="216502" y="135314"/>
                  </a:cubicBezTo>
                  <a:cubicBezTo>
                    <a:pt x="213119" y="131931"/>
                    <a:pt x="213119" y="128548"/>
                    <a:pt x="213119" y="128548"/>
                  </a:cubicBezTo>
                  <a:cubicBezTo>
                    <a:pt x="213119" y="128548"/>
                    <a:pt x="213119" y="131931"/>
                    <a:pt x="216502" y="135314"/>
                  </a:cubicBezTo>
                  <a:close/>
                  <a:moveTo>
                    <a:pt x="213119" y="284159"/>
                  </a:moveTo>
                  <a:cubicBezTo>
                    <a:pt x="213119" y="284159"/>
                    <a:pt x="216502" y="284159"/>
                    <a:pt x="213119" y="284159"/>
                  </a:cubicBezTo>
                  <a:cubicBezTo>
                    <a:pt x="216502" y="284159"/>
                    <a:pt x="216502" y="284159"/>
                    <a:pt x="213119" y="284159"/>
                  </a:cubicBezTo>
                  <a:cubicBezTo>
                    <a:pt x="213119" y="287542"/>
                    <a:pt x="213119" y="287542"/>
                    <a:pt x="213119" y="284159"/>
                  </a:cubicBezTo>
                  <a:cubicBezTo>
                    <a:pt x="213119" y="287542"/>
                    <a:pt x="213119" y="287542"/>
                    <a:pt x="213119" y="284159"/>
                  </a:cubicBezTo>
                  <a:close/>
                  <a:moveTo>
                    <a:pt x="206354" y="108251"/>
                  </a:moveTo>
                  <a:cubicBezTo>
                    <a:pt x="206354" y="111634"/>
                    <a:pt x="206354" y="111634"/>
                    <a:pt x="209736" y="115017"/>
                  </a:cubicBezTo>
                  <a:cubicBezTo>
                    <a:pt x="209736" y="115017"/>
                    <a:pt x="209736" y="111634"/>
                    <a:pt x="206354" y="108251"/>
                  </a:cubicBezTo>
                  <a:cubicBezTo>
                    <a:pt x="202971" y="104868"/>
                    <a:pt x="202971" y="101485"/>
                    <a:pt x="202971" y="94720"/>
                  </a:cubicBezTo>
                  <a:cubicBezTo>
                    <a:pt x="206354" y="101485"/>
                    <a:pt x="206354" y="104868"/>
                    <a:pt x="206354" y="108251"/>
                  </a:cubicBezTo>
                  <a:close/>
                  <a:moveTo>
                    <a:pt x="196205" y="74423"/>
                  </a:moveTo>
                  <a:cubicBezTo>
                    <a:pt x="196205" y="77806"/>
                    <a:pt x="196205" y="81188"/>
                    <a:pt x="199588" y="84571"/>
                  </a:cubicBezTo>
                  <a:cubicBezTo>
                    <a:pt x="199588" y="84571"/>
                    <a:pt x="199588" y="87954"/>
                    <a:pt x="202971" y="87954"/>
                  </a:cubicBezTo>
                  <a:cubicBezTo>
                    <a:pt x="202971" y="87954"/>
                    <a:pt x="199588" y="84571"/>
                    <a:pt x="199588" y="84571"/>
                  </a:cubicBezTo>
                  <a:cubicBezTo>
                    <a:pt x="196205" y="81188"/>
                    <a:pt x="196205" y="77806"/>
                    <a:pt x="196205" y="74423"/>
                  </a:cubicBezTo>
                  <a:close/>
                  <a:moveTo>
                    <a:pt x="186057" y="54126"/>
                  </a:moveTo>
                  <a:cubicBezTo>
                    <a:pt x="186057" y="54126"/>
                    <a:pt x="186057" y="57508"/>
                    <a:pt x="186057" y="57508"/>
                  </a:cubicBezTo>
                  <a:cubicBezTo>
                    <a:pt x="189439" y="57508"/>
                    <a:pt x="186057" y="57508"/>
                    <a:pt x="186057" y="54126"/>
                  </a:cubicBezTo>
                  <a:cubicBezTo>
                    <a:pt x="186057" y="50743"/>
                    <a:pt x="182674" y="47360"/>
                    <a:pt x="182674" y="47360"/>
                  </a:cubicBezTo>
                  <a:cubicBezTo>
                    <a:pt x="186057" y="50743"/>
                    <a:pt x="186057" y="54126"/>
                    <a:pt x="186057" y="54126"/>
                  </a:cubicBezTo>
                  <a:close/>
                  <a:moveTo>
                    <a:pt x="179291" y="33828"/>
                  </a:moveTo>
                  <a:cubicBezTo>
                    <a:pt x="179291" y="33828"/>
                    <a:pt x="179291" y="37211"/>
                    <a:pt x="179291" y="37211"/>
                  </a:cubicBezTo>
                  <a:cubicBezTo>
                    <a:pt x="179291" y="37211"/>
                    <a:pt x="179291" y="33828"/>
                    <a:pt x="179291" y="33828"/>
                  </a:cubicBezTo>
                  <a:cubicBezTo>
                    <a:pt x="175908" y="30446"/>
                    <a:pt x="175908" y="30446"/>
                    <a:pt x="175908" y="27063"/>
                  </a:cubicBezTo>
                  <a:cubicBezTo>
                    <a:pt x="175908" y="30446"/>
                    <a:pt x="175908" y="30446"/>
                    <a:pt x="179291" y="33828"/>
                  </a:cubicBezTo>
                  <a:close/>
                </a:path>
              </a:pathLst>
            </a:custGeom>
            <a:grpFill/>
            <a:ln w="33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id="{ABC52FBC-4DD5-03A1-445B-C58774D95ACE}"/>
                </a:ext>
              </a:extLst>
            </p:cNvPr>
            <p:cNvSpPr/>
            <p:nvPr/>
          </p:nvSpPr>
          <p:spPr>
            <a:xfrm>
              <a:off x="14845575" y="3499307"/>
              <a:ext cx="260479" cy="284625"/>
            </a:xfrm>
            <a:custGeom>
              <a:avLst/>
              <a:gdLst>
                <a:gd name="connsiteX0" fmla="*/ 47360 w 260479"/>
                <a:gd name="connsiteY0" fmla="*/ 3849 h 284625"/>
                <a:gd name="connsiteX1" fmla="*/ 0 w 260479"/>
                <a:gd name="connsiteY1" fmla="*/ 13997 h 284625"/>
                <a:gd name="connsiteX2" fmla="*/ 37211 w 260479"/>
                <a:gd name="connsiteY2" fmla="*/ 34295 h 284625"/>
                <a:gd name="connsiteX3" fmla="*/ 43977 w 260479"/>
                <a:gd name="connsiteY3" fmla="*/ 277860 h 284625"/>
                <a:gd name="connsiteX4" fmla="*/ 260479 w 260479"/>
                <a:gd name="connsiteY4" fmla="*/ 284625 h 284625"/>
                <a:gd name="connsiteX5" fmla="*/ 240182 w 260479"/>
                <a:gd name="connsiteY5" fmla="*/ 7232 h 284625"/>
                <a:gd name="connsiteX6" fmla="*/ 47360 w 260479"/>
                <a:gd name="connsiteY6" fmla="*/ 3849 h 284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0479" h="284625">
                  <a:moveTo>
                    <a:pt x="47360" y="3849"/>
                  </a:moveTo>
                  <a:cubicBezTo>
                    <a:pt x="47360" y="3849"/>
                    <a:pt x="23680" y="-9682"/>
                    <a:pt x="0" y="13997"/>
                  </a:cubicBezTo>
                  <a:cubicBezTo>
                    <a:pt x="0" y="13997"/>
                    <a:pt x="27063" y="7232"/>
                    <a:pt x="37211" y="34295"/>
                  </a:cubicBezTo>
                  <a:cubicBezTo>
                    <a:pt x="47360" y="61357"/>
                    <a:pt x="81188" y="145928"/>
                    <a:pt x="43977" y="277860"/>
                  </a:cubicBezTo>
                  <a:lnTo>
                    <a:pt x="260479" y="284625"/>
                  </a:lnTo>
                  <a:lnTo>
                    <a:pt x="240182" y="7232"/>
                  </a:lnTo>
                  <a:lnTo>
                    <a:pt x="47360" y="3849"/>
                  </a:lnTo>
                  <a:close/>
                </a:path>
              </a:pathLst>
            </a:custGeom>
            <a:grpFill/>
            <a:ln w="33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id="{E242A9B9-629B-15F9-C5CE-07662CFEA93D}"/>
                </a:ext>
              </a:extLst>
            </p:cNvPr>
            <p:cNvSpPr/>
            <p:nvPr/>
          </p:nvSpPr>
          <p:spPr>
            <a:xfrm>
              <a:off x="15257907" y="1473447"/>
              <a:ext cx="58352" cy="60891"/>
            </a:xfrm>
            <a:custGeom>
              <a:avLst/>
              <a:gdLst>
                <a:gd name="connsiteX0" fmla="*/ 376 w 58352"/>
                <a:gd name="connsiteY0" fmla="*/ 60891 h 60891"/>
                <a:gd name="connsiteX1" fmla="*/ 17290 w 58352"/>
                <a:gd name="connsiteY1" fmla="*/ 37211 h 60891"/>
                <a:gd name="connsiteX2" fmla="*/ 51119 w 58352"/>
                <a:gd name="connsiteY2" fmla="*/ 40594 h 60891"/>
                <a:gd name="connsiteX3" fmla="*/ 47736 w 58352"/>
                <a:gd name="connsiteY3" fmla="*/ 10149 h 60891"/>
                <a:gd name="connsiteX4" fmla="*/ 40970 w 58352"/>
                <a:gd name="connsiteY4" fmla="*/ 30446 h 60891"/>
                <a:gd name="connsiteX5" fmla="*/ 20673 w 58352"/>
                <a:gd name="connsiteY5" fmla="*/ 30446 h 60891"/>
                <a:gd name="connsiteX6" fmla="*/ 13907 w 58352"/>
                <a:gd name="connsiteY6" fmla="*/ 0 h 60891"/>
                <a:gd name="connsiteX7" fmla="*/ 10524 w 58352"/>
                <a:gd name="connsiteY7" fmla="*/ 30446 h 60891"/>
                <a:gd name="connsiteX8" fmla="*/ 376 w 58352"/>
                <a:gd name="connsiteY8" fmla="*/ 60891 h 60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352" h="60891">
                  <a:moveTo>
                    <a:pt x="376" y="60891"/>
                  </a:moveTo>
                  <a:cubicBezTo>
                    <a:pt x="376" y="60891"/>
                    <a:pt x="10524" y="33828"/>
                    <a:pt x="17290" y="37211"/>
                  </a:cubicBezTo>
                  <a:cubicBezTo>
                    <a:pt x="24056" y="43977"/>
                    <a:pt x="37587" y="50743"/>
                    <a:pt x="51119" y="40594"/>
                  </a:cubicBezTo>
                  <a:cubicBezTo>
                    <a:pt x="61267" y="30446"/>
                    <a:pt x="61267" y="13531"/>
                    <a:pt x="47736" y="10149"/>
                  </a:cubicBezTo>
                  <a:cubicBezTo>
                    <a:pt x="47736" y="10149"/>
                    <a:pt x="64650" y="23680"/>
                    <a:pt x="40970" y="30446"/>
                  </a:cubicBezTo>
                  <a:cubicBezTo>
                    <a:pt x="20673" y="37211"/>
                    <a:pt x="30821" y="30446"/>
                    <a:pt x="20673" y="30446"/>
                  </a:cubicBezTo>
                  <a:cubicBezTo>
                    <a:pt x="10524" y="30446"/>
                    <a:pt x="27439" y="16914"/>
                    <a:pt x="13907" y="0"/>
                  </a:cubicBezTo>
                  <a:cubicBezTo>
                    <a:pt x="13907" y="0"/>
                    <a:pt x="17290" y="23680"/>
                    <a:pt x="10524" y="30446"/>
                  </a:cubicBezTo>
                  <a:cubicBezTo>
                    <a:pt x="-3007" y="37211"/>
                    <a:pt x="376" y="60891"/>
                    <a:pt x="376" y="60891"/>
                  </a:cubicBezTo>
                  <a:close/>
                </a:path>
              </a:pathLst>
            </a:custGeom>
            <a:grpFill/>
            <a:ln w="338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36D7C535-2D3C-CD62-CEB8-03B8CF4BB13F}"/>
              </a:ext>
            </a:extLst>
          </p:cNvPr>
          <p:cNvGrpSpPr/>
          <p:nvPr/>
        </p:nvGrpSpPr>
        <p:grpSpPr>
          <a:xfrm>
            <a:off x="-3637991" y="2064871"/>
            <a:ext cx="5159924" cy="5128996"/>
            <a:chOff x="10363090" y="3624988"/>
            <a:chExt cx="4487460" cy="4460563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B5C73CC6-AE59-73AF-EF2A-467710C30158}"/>
                </a:ext>
              </a:extLst>
            </p:cNvPr>
            <p:cNvSpPr/>
            <p:nvPr/>
          </p:nvSpPr>
          <p:spPr>
            <a:xfrm rot="5161084">
              <a:off x="11077306" y="4061581"/>
              <a:ext cx="3014169" cy="3690614"/>
            </a:xfrm>
            <a:custGeom>
              <a:avLst/>
              <a:gdLst>
                <a:gd name="connsiteX0" fmla="*/ 1608177 w 1975566"/>
                <a:gd name="connsiteY0" fmla="*/ 2321645 h 2418926"/>
                <a:gd name="connsiteX1" fmla="*/ 1381278 w 1975566"/>
                <a:gd name="connsiteY1" fmla="*/ 2084433 h 2418926"/>
                <a:gd name="connsiteX2" fmla="*/ 1156760 w 1975566"/>
                <a:gd name="connsiteY2" fmla="*/ 1759159 h 2418926"/>
                <a:gd name="connsiteX3" fmla="*/ 853699 w 1975566"/>
                <a:gd name="connsiteY3" fmla="*/ 1529880 h 2418926"/>
                <a:gd name="connsiteX4" fmla="*/ 715656 w 1975566"/>
                <a:gd name="connsiteY4" fmla="*/ 1452925 h 2418926"/>
                <a:gd name="connsiteX5" fmla="*/ 691856 w 1975566"/>
                <a:gd name="connsiteY5" fmla="*/ 1433091 h 2418926"/>
                <a:gd name="connsiteX6" fmla="*/ 1355891 w 1975566"/>
                <a:gd name="connsiteY6" fmla="*/ 1242687 h 2418926"/>
                <a:gd name="connsiteX7" fmla="*/ 1694652 w 1975566"/>
                <a:gd name="connsiteY7" fmla="*/ 1102263 h 2418926"/>
                <a:gd name="connsiteX8" fmla="*/ 1900130 w 1975566"/>
                <a:gd name="connsiteY8" fmla="*/ 866638 h 2418926"/>
                <a:gd name="connsiteX9" fmla="*/ 1975498 w 1975566"/>
                <a:gd name="connsiteY9" fmla="*/ 560404 h 2418926"/>
                <a:gd name="connsiteX10" fmla="*/ 1868396 w 1975566"/>
                <a:gd name="connsiteY10" fmla="*/ 274005 h 2418926"/>
                <a:gd name="connsiteX11" fmla="*/ 1625630 w 1975566"/>
                <a:gd name="connsiteY11" fmla="*/ 42346 h 2418926"/>
                <a:gd name="connsiteX12" fmla="*/ 1271002 w 1975566"/>
                <a:gd name="connsiteY12" fmla="*/ 18545 h 2418926"/>
                <a:gd name="connsiteX13" fmla="*/ 903681 w 1975566"/>
                <a:gd name="connsiteY13" fmla="*/ 124061 h 2418926"/>
                <a:gd name="connsiteX14" fmla="*/ 637908 w 1975566"/>
                <a:gd name="connsiteY14" fmla="*/ 358893 h 2418926"/>
                <a:gd name="connsiteX15" fmla="*/ 394349 w 1975566"/>
                <a:gd name="connsiteY15" fmla="*/ 607212 h 2418926"/>
                <a:gd name="connsiteX16" fmla="*/ 27820 w 1975566"/>
                <a:gd name="connsiteY16" fmla="*/ 803963 h 2418926"/>
                <a:gd name="connsiteX17" fmla="*/ 40514 w 1975566"/>
                <a:gd name="connsiteY17" fmla="*/ 884092 h 2418926"/>
                <a:gd name="connsiteX18" fmla="*/ 391969 w 1975566"/>
                <a:gd name="connsiteY18" fmla="*/ 791270 h 2418926"/>
                <a:gd name="connsiteX19" fmla="*/ 644254 w 1975566"/>
                <a:gd name="connsiteY19" fmla="*/ 589758 h 2418926"/>
                <a:gd name="connsiteX20" fmla="*/ 1083771 w 1975566"/>
                <a:gd name="connsiteY20" fmla="*/ 209743 h 2418926"/>
                <a:gd name="connsiteX21" fmla="*/ 1251169 w 1975566"/>
                <a:gd name="connsiteY21" fmla="*/ 171662 h 2418926"/>
                <a:gd name="connsiteX22" fmla="*/ 1439193 w 1975566"/>
                <a:gd name="connsiteY22" fmla="*/ 131995 h 2418926"/>
                <a:gd name="connsiteX23" fmla="*/ 1716073 w 1975566"/>
                <a:gd name="connsiteY23" fmla="*/ 277971 h 2418926"/>
                <a:gd name="connsiteX24" fmla="*/ 1818415 w 1975566"/>
                <a:gd name="connsiteY24" fmla="*/ 539777 h 2418926"/>
                <a:gd name="connsiteX25" fmla="*/ 1744633 w 1975566"/>
                <a:gd name="connsiteY25" fmla="*/ 807137 h 2418926"/>
                <a:gd name="connsiteX26" fmla="*/ 1273382 w 1975566"/>
                <a:gd name="connsiteY26" fmla="*/ 1130824 h 2418926"/>
                <a:gd name="connsiteX27" fmla="*/ 590307 w 1975566"/>
                <a:gd name="connsiteY27" fmla="*/ 1328369 h 2418926"/>
                <a:gd name="connsiteX28" fmla="*/ 537152 w 1975566"/>
                <a:gd name="connsiteY28" fmla="*/ 1371210 h 2418926"/>
                <a:gd name="connsiteX29" fmla="*/ 713276 w 1975566"/>
                <a:gd name="connsiteY29" fmla="*/ 1637776 h 2418926"/>
                <a:gd name="connsiteX30" fmla="*/ 860839 w 1975566"/>
                <a:gd name="connsiteY30" fmla="*/ 1717111 h 2418926"/>
                <a:gd name="connsiteX31" fmla="*/ 1024270 w 1975566"/>
                <a:gd name="connsiteY31" fmla="*/ 1854361 h 2418926"/>
                <a:gd name="connsiteX32" fmla="*/ 1283696 w 1975566"/>
                <a:gd name="connsiteY32" fmla="*/ 2174081 h 2418926"/>
                <a:gd name="connsiteX33" fmla="*/ 1569303 w 1975566"/>
                <a:gd name="connsiteY33" fmla="*/ 2417640 h 2418926"/>
                <a:gd name="connsiteX34" fmla="*/ 1608177 w 1975566"/>
                <a:gd name="connsiteY34" fmla="*/ 2321645 h 2418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975566" h="2418926">
                  <a:moveTo>
                    <a:pt x="1608177" y="2321645"/>
                  </a:moveTo>
                  <a:cubicBezTo>
                    <a:pt x="1502661" y="2276424"/>
                    <a:pt x="1438400" y="2178842"/>
                    <a:pt x="1381278" y="2084433"/>
                  </a:cubicBezTo>
                  <a:cubicBezTo>
                    <a:pt x="1312257" y="1972570"/>
                    <a:pt x="1246408" y="1854361"/>
                    <a:pt x="1156760" y="1759159"/>
                  </a:cubicBezTo>
                  <a:cubicBezTo>
                    <a:pt x="1069491" y="1667130"/>
                    <a:pt x="967942" y="1586208"/>
                    <a:pt x="853699" y="1529880"/>
                  </a:cubicBezTo>
                  <a:cubicBezTo>
                    <a:pt x="806098" y="1506079"/>
                    <a:pt x="759290" y="1483072"/>
                    <a:pt x="715656" y="1452925"/>
                  </a:cubicBezTo>
                  <a:cubicBezTo>
                    <a:pt x="708516" y="1448165"/>
                    <a:pt x="699789" y="1441025"/>
                    <a:pt x="691856" y="1433091"/>
                  </a:cubicBezTo>
                  <a:cubicBezTo>
                    <a:pt x="921928" y="1404530"/>
                    <a:pt x="1137719" y="1321228"/>
                    <a:pt x="1355891" y="1242687"/>
                  </a:cubicBezTo>
                  <a:cubicBezTo>
                    <a:pt x="1468547" y="1201432"/>
                    <a:pt x="1596276" y="1170492"/>
                    <a:pt x="1694652" y="1102263"/>
                  </a:cubicBezTo>
                  <a:cubicBezTo>
                    <a:pt x="1781127" y="1041969"/>
                    <a:pt x="1850149" y="958667"/>
                    <a:pt x="1900130" y="866638"/>
                  </a:cubicBezTo>
                  <a:cubicBezTo>
                    <a:pt x="1950905" y="773023"/>
                    <a:pt x="1977085" y="667507"/>
                    <a:pt x="1975498" y="560404"/>
                  </a:cubicBezTo>
                  <a:cubicBezTo>
                    <a:pt x="1974705" y="455682"/>
                    <a:pt x="1927897" y="358893"/>
                    <a:pt x="1868396" y="274005"/>
                  </a:cubicBezTo>
                  <a:cubicBezTo>
                    <a:pt x="1804135" y="181182"/>
                    <a:pt x="1727973" y="93914"/>
                    <a:pt x="1625630" y="42346"/>
                  </a:cubicBezTo>
                  <a:cubicBezTo>
                    <a:pt x="1516148" y="-12395"/>
                    <a:pt x="1386832" y="-6842"/>
                    <a:pt x="1271002" y="18545"/>
                  </a:cubicBezTo>
                  <a:cubicBezTo>
                    <a:pt x="1145653" y="43933"/>
                    <a:pt x="1017130" y="63766"/>
                    <a:pt x="903681" y="124061"/>
                  </a:cubicBezTo>
                  <a:cubicBezTo>
                    <a:pt x="798165" y="178802"/>
                    <a:pt x="714863" y="269244"/>
                    <a:pt x="637908" y="358893"/>
                  </a:cubicBezTo>
                  <a:cubicBezTo>
                    <a:pt x="562539" y="446162"/>
                    <a:pt x="487964" y="538984"/>
                    <a:pt x="394349" y="607212"/>
                  </a:cubicBezTo>
                  <a:cubicBezTo>
                    <a:pt x="279313" y="691307"/>
                    <a:pt x="168244" y="765882"/>
                    <a:pt x="27820" y="803963"/>
                  </a:cubicBezTo>
                  <a:cubicBezTo>
                    <a:pt x="-15814" y="816657"/>
                    <a:pt x="-5500" y="884885"/>
                    <a:pt x="40514" y="884092"/>
                  </a:cubicBezTo>
                  <a:cubicBezTo>
                    <a:pt x="167450" y="881712"/>
                    <a:pt x="282486" y="854738"/>
                    <a:pt x="391969" y="791270"/>
                  </a:cubicBezTo>
                  <a:cubicBezTo>
                    <a:pt x="486378" y="736528"/>
                    <a:pt x="569679" y="669094"/>
                    <a:pt x="644254" y="589758"/>
                  </a:cubicBezTo>
                  <a:cubicBezTo>
                    <a:pt x="773571" y="455682"/>
                    <a:pt x="895747" y="265278"/>
                    <a:pt x="1083771" y="209743"/>
                  </a:cubicBezTo>
                  <a:cubicBezTo>
                    <a:pt x="1137719" y="193083"/>
                    <a:pt x="1195634" y="185942"/>
                    <a:pt x="1251169" y="171662"/>
                  </a:cubicBezTo>
                  <a:cubicBezTo>
                    <a:pt x="1312257" y="155795"/>
                    <a:pt x="1375725" y="138341"/>
                    <a:pt x="1439193" y="131995"/>
                  </a:cubicBezTo>
                  <a:cubicBezTo>
                    <a:pt x="1555022" y="120094"/>
                    <a:pt x="1645464" y="194669"/>
                    <a:pt x="1716073" y="277971"/>
                  </a:cubicBezTo>
                  <a:cubicBezTo>
                    <a:pt x="1782714" y="354926"/>
                    <a:pt x="1817622" y="437435"/>
                    <a:pt x="1818415" y="539777"/>
                  </a:cubicBezTo>
                  <a:cubicBezTo>
                    <a:pt x="1819208" y="633393"/>
                    <a:pt x="1791441" y="724628"/>
                    <a:pt x="1744633" y="807137"/>
                  </a:cubicBezTo>
                  <a:cubicBezTo>
                    <a:pt x="1643084" y="987227"/>
                    <a:pt x="1447126" y="1043556"/>
                    <a:pt x="1273382" y="1130824"/>
                  </a:cubicBezTo>
                  <a:cubicBezTo>
                    <a:pt x="1061557" y="1237927"/>
                    <a:pt x="828312" y="1314088"/>
                    <a:pt x="590307" y="1328369"/>
                  </a:cubicBezTo>
                  <a:cubicBezTo>
                    <a:pt x="564126" y="1329955"/>
                    <a:pt x="545086" y="1346616"/>
                    <a:pt x="537152" y="1371210"/>
                  </a:cubicBezTo>
                  <a:cubicBezTo>
                    <a:pt x="492724" y="1500526"/>
                    <a:pt x="612520" y="1584621"/>
                    <a:pt x="713276" y="1637776"/>
                  </a:cubicBezTo>
                  <a:cubicBezTo>
                    <a:pt x="763257" y="1664750"/>
                    <a:pt x="814032" y="1686964"/>
                    <a:pt x="860839" y="1717111"/>
                  </a:cubicBezTo>
                  <a:cubicBezTo>
                    <a:pt x="919548" y="1755985"/>
                    <a:pt x="974289" y="1804380"/>
                    <a:pt x="1024270" y="1854361"/>
                  </a:cubicBezTo>
                  <a:cubicBezTo>
                    <a:pt x="1122646" y="1953530"/>
                    <a:pt x="1206741" y="2058252"/>
                    <a:pt x="1283696" y="2174081"/>
                  </a:cubicBezTo>
                  <a:cubicBezTo>
                    <a:pt x="1354304" y="2281977"/>
                    <a:pt x="1436813" y="2388286"/>
                    <a:pt x="1569303" y="2417640"/>
                  </a:cubicBezTo>
                  <a:cubicBezTo>
                    <a:pt x="1624837" y="2430334"/>
                    <a:pt x="1665298" y="2345445"/>
                    <a:pt x="1608177" y="2321645"/>
                  </a:cubicBezTo>
                  <a:close/>
                </a:path>
              </a:pathLst>
            </a:custGeom>
            <a:solidFill>
              <a:srgbClr val="E62375"/>
            </a:solidFill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7978E175-7CF9-E3D9-DC81-BC09126516E9}"/>
                </a:ext>
              </a:extLst>
            </p:cNvPr>
            <p:cNvSpPr/>
            <p:nvPr/>
          </p:nvSpPr>
          <p:spPr>
            <a:xfrm rot="5161084">
              <a:off x="10674274" y="3790334"/>
              <a:ext cx="3984851" cy="3896237"/>
            </a:xfrm>
            <a:custGeom>
              <a:avLst/>
              <a:gdLst>
                <a:gd name="connsiteX0" fmla="*/ 2414270 w 2611777"/>
                <a:gd name="connsiteY0" fmla="*/ 2514776 h 2553697"/>
                <a:gd name="connsiteX1" fmla="*/ 2227832 w 2611777"/>
                <a:gd name="connsiteY1" fmla="*/ 2442581 h 2553697"/>
                <a:gd name="connsiteX2" fmla="*/ 2081855 w 2611777"/>
                <a:gd name="connsiteY2" fmla="*/ 2302157 h 2553697"/>
                <a:gd name="connsiteX3" fmla="*/ 1882724 w 2611777"/>
                <a:gd name="connsiteY3" fmla="*/ 1980057 h 2553697"/>
                <a:gd name="connsiteX4" fmla="*/ 1737541 w 2611777"/>
                <a:gd name="connsiteY4" fmla="*/ 1673030 h 2553697"/>
                <a:gd name="connsiteX5" fmla="*/ 1609018 w 2611777"/>
                <a:gd name="connsiteY5" fmla="*/ 1596075 h 2553697"/>
                <a:gd name="connsiteX6" fmla="*/ 2054881 w 2611777"/>
                <a:gd name="connsiteY6" fmla="*/ 1485799 h 2553697"/>
                <a:gd name="connsiteX7" fmla="*/ 2526926 w 2611777"/>
                <a:gd name="connsiteY7" fmla="*/ 1038348 h 2553697"/>
                <a:gd name="connsiteX8" fmla="*/ 2609434 w 2611777"/>
                <a:gd name="connsiteY8" fmla="*/ 702761 h 2553697"/>
                <a:gd name="connsiteX9" fmla="*/ 2541999 w 2611777"/>
                <a:gd name="connsiteY9" fmla="*/ 387007 h 2553697"/>
                <a:gd name="connsiteX10" fmla="*/ 2094549 w 2611777"/>
                <a:gd name="connsiteY10" fmla="*/ 24445 h 2553697"/>
                <a:gd name="connsiteX11" fmla="*/ 1579664 w 2611777"/>
                <a:gd name="connsiteY11" fmla="*/ 41106 h 2553697"/>
                <a:gd name="connsiteX12" fmla="*/ 1045738 w 2611777"/>
                <a:gd name="connsiteY12" fmla="*/ 317985 h 2553697"/>
                <a:gd name="connsiteX13" fmla="*/ 829946 w 2611777"/>
                <a:gd name="connsiteY13" fmla="*/ 511563 h 2553697"/>
                <a:gd name="connsiteX14" fmla="*/ 580834 w 2611777"/>
                <a:gd name="connsiteY14" fmla="*/ 659920 h 2553697"/>
                <a:gd name="connsiteX15" fmla="*/ 308714 w 2611777"/>
                <a:gd name="connsiteY15" fmla="*/ 754329 h 2553697"/>
                <a:gd name="connsiteX16" fmla="*/ 15174 w 2611777"/>
                <a:gd name="connsiteY16" fmla="*/ 811450 h 2553697"/>
                <a:gd name="connsiteX17" fmla="*/ 15174 w 2611777"/>
                <a:gd name="connsiteY17" fmla="*/ 843977 h 2553697"/>
                <a:gd name="connsiteX18" fmla="*/ 192885 w 2611777"/>
                <a:gd name="connsiteY18" fmla="*/ 851911 h 2553697"/>
                <a:gd name="connsiteX19" fmla="*/ 375356 w 2611777"/>
                <a:gd name="connsiteY19" fmla="*/ 829697 h 2553697"/>
                <a:gd name="connsiteX20" fmla="*/ 706977 w 2611777"/>
                <a:gd name="connsiteY20" fmla="*/ 701174 h 2553697"/>
                <a:gd name="connsiteX21" fmla="*/ 1001310 w 2611777"/>
                <a:gd name="connsiteY21" fmla="*/ 486176 h 2553697"/>
                <a:gd name="connsiteX22" fmla="*/ 1274223 w 2611777"/>
                <a:gd name="connsiteY22" fmla="*/ 209296 h 2553697"/>
                <a:gd name="connsiteX23" fmla="*/ 1659792 w 2611777"/>
                <a:gd name="connsiteY23" fmla="*/ 87913 h 2553697"/>
                <a:gd name="connsiteX24" fmla="*/ 2005693 w 2611777"/>
                <a:gd name="connsiteY24" fmla="*/ 80773 h 2553697"/>
                <a:gd name="connsiteX25" fmla="*/ 2480118 w 2611777"/>
                <a:gd name="connsiteY25" fmla="*/ 424294 h 2553697"/>
                <a:gd name="connsiteX26" fmla="*/ 2486465 w 2611777"/>
                <a:gd name="connsiteY26" fmla="*/ 868571 h 2553697"/>
                <a:gd name="connsiteX27" fmla="*/ 2238146 w 2611777"/>
                <a:gd name="connsiteY27" fmla="*/ 1261280 h 2553697"/>
                <a:gd name="connsiteX28" fmla="*/ 1858130 w 2611777"/>
                <a:gd name="connsiteY28" fmla="*/ 1485005 h 2553697"/>
                <a:gd name="connsiteX29" fmla="*/ 1400366 w 2611777"/>
                <a:gd name="connsiteY29" fmla="*/ 1551647 h 2553697"/>
                <a:gd name="connsiteX30" fmla="*/ 1391639 w 2611777"/>
                <a:gd name="connsiteY30" fmla="*/ 1623048 h 2553697"/>
                <a:gd name="connsiteX31" fmla="*/ 1481288 w 2611777"/>
                <a:gd name="connsiteY31" fmla="*/ 1642882 h 2553697"/>
                <a:gd name="connsiteX32" fmla="*/ 1578870 w 2611777"/>
                <a:gd name="connsiteY32" fmla="*/ 1703177 h 2553697"/>
                <a:gd name="connsiteX33" fmla="*/ 1673279 w 2611777"/>
                <a:gd name="connsiteY33" fmla="*/ 1805519 h 2553697"/>
                <a:gd name="connsiteX34" fmla="*/ 1743094 w 2611777"/>
                <a:gd name="connsiteY34" fmla="*/ 1961810 h 2553697"/>
                <a:gd name="connsiteX35" fmla="*/ 1832743 w 2611777"/>
                <a:gd name="connsiteY35" fmla="*/ 2130794 h 2553697"/>
                <a:gd name="connsiteX36" fmla="*/ 2074715 w 2611777"/>
                <a:gd name="connsiteY36" fmla="*/ 2408466 h 2553697"/>
                <a:gd name="connsiteX37" fmla="*/ 2414270 w 2611777"/>
                <a:gd name="connsiteY37" fmla="*/ 2553650 h 2553697"/>
                <a:gd name="connsiteX38" fmla="*/ 2414270 w 2611777"/>
                <a:gd name="connsiteY38" fmla="*/ 2514776 h 2553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611777" h="2553697">
                  <a:moveTo>
                    <a:pt x="2414270" y="2514776"/>
                  </a:moveTo>
                  <a:cubicBezTo>
                    <a:pt x="2346041" y="2507635"/>
                    <a:pt x="2285747" y="2478281"/>
                    <a:pt x="2227832" y="2442581"/>
                  </a:cubicBezTo>
                  <a:cubicBezTo>
                    <a:pt x="2168331" y="2406086"/>
                    <a:pt x="2127870" y="2353725"/>
                    <a:pt x="2081855" y="2302157"/>
                  </a:cubicBezTo>
                  <a:cubicBezTo>
                    <a:pt x="1998553" y="2207749"/>
                    <a:pt x="1925565" y="2099853"/>
                    <a:pt x="1882724" y="1980057"/>
                  </a:cubicBezTo>
                  <a:cubicBezTo>
                    <a:pt x="1845437" y="1874541"/>
                    <a:pt x="1814496" y="1757918"/>
                    <a:pt x="1737541" y="1673030"/>
                  </a:cubicBezTo>
                  <a:cubicBezTo>
                    <a:pt x="1703427" y="1635742"/>
                    <a:pt x="1657412" y="1611148"/>
                    <a:pt x="1609018" y="1596075"/>
                  </a:cubicBezTo>
                  <a:cubicBezTo>
                    <a:pt x="1759755" y="1571481"/>
                    <a:pt x="1908905" y="1538160"/>
                    <a:pt x="2054881" y="1485799"/>
                  </a:cubicBezTo>
                  <a:cubicBezTo>
                    <a:pt x="2264326" y="1412810"/>
                    <a:pt x="2434897" y="1234306"/>
                    <a:pt x="2526926" y="1038348"/>
                  </a:cubicBezTo>
                  <a:cubicBezTo>
                    <a:pt x="2576907" y="929659"/>
                    <a:pt x="2599914" y="821763"/>
                    <a:pt x="2609434" y="702761"/>
                  </a:cubicBezTo>
                  <a:cubicBezTo>
                    <a:pt x="2620541" y="590105"/>
                    <a:pt x="2591187" y="486969"/>
                    <a:pt x="2541999" y="387007"/>
                  </a:cubicBezTo>
                  <a:cubicBezTo>
                    <a:pt x="2452350" y="205329"/>
                    <a:pt x="2289713" y="76013"/>
                    <a:pt x="2094549" y="24445"/>
                  </a:cubicBezTo>
                  <a:cubicBezTo>
                    <a:pt x="1926358" y="-20776"/>
                    <a:pt x="1746268" y="3818"/>
                    <a:pt x="1579664" y="41106"/>
                  </a:cubicBezTo>
                  <a:cubicBezTo>
                    <a:pt x="1380533" y="84740"/>
                    <a:pt x="1198855" y="183909"/>
                    <a:pt x="1045738" y="317985"/>
                  </a:cubicBezTo>
                  <a:cubicBezTo>
                    <a:pt x="971956" y="381453"/>
                    <a:pt x="906902" y="452855"/>
                    <a:pt x="829946" y="511563"/>
                  </a:cubicBezTo>
                  <a:cubicBezTo>
                    <a:pt x="752198" y="569478"/>
                    <a:pt x="668103" y="618665"/>
                    <a:pt x="580834" y="659920"/>
                  </a:cubicBezTo>
                  <a:cubicBezTo>
                    <a:pt x="494359" y="701174"/>
                    <a:pt x="401537" y="729735"/>
                    <a:pt x="308714" y="754329"/>
                  </a:cubicBezTo>
                  <a:cubicBezTo>
                    <a:pt x="214306" y="779716"/>
                    <a:pt x="112757" y="806690"/>
                    <a:pt x="15174" y="811450"/>
                  </a:cubicBezTo>
                  <a:cubicBezTo>
                    <a:pt x="-5453" y="812243"/>
                    <a:pt x="-4659" y="843184"/>
                    <a:pt x="15174" y="843977"/>
                  </a:cubicBezTo>
                  <a:cubicBezTo>
                    <a:pt x="74676" y="845564"/>
                    <a:pt x="133384" y="853497"/>
                    <a:pt x="192885" y="851911"/>
                  </a:cubicBezTo>
                  <a:cubicBezTo>
                    <a:pt x="254767" y="849531"/>
                    <a:pt x="315061" y="840804"/>
                    <a:pt x="375356" y="829697"/>
                  </a:cubicBezTo>
                  <a:cubicBezTo>
                    <a:pt x="491185" y="806690"/>
                    <a:pt x="603841" y="757502"/>
                    <a:pt x="706977" y="701174"/>
                  </a:cubicBezTo>
                  <a:cubicBezTo>
                    <a:pt x="814079" y="644053"/>
                    <a:pt x="911662" y="569478"/>
                    <a:pt x="1001310" y="486176"/>
                  </a:cubicBezTo>
                  <a:cubicBezTo>
                    <a:pt x="1096513" y="398114"/>
                    <a:pt x="1161567" y="277524"/>
                    <a:pt x="1274223" y="209296"/>
                  </a:cubicBezTo>
                  <a:cubicBezTo>
                    <a:pt x="1388466" y="139481"/>
                    <a:pt x="1529683" y="110127"/>
                    <a:pt x="1659792" y="87913"/>
                  </a:cubicBezTo>
                  <a:cubicBezTo>
                    <a:pt x="1775622" y="68079"/>
                    <a:pt x="1889071" y="63319"/>
                    <a:pt x="2005693" y="80773"/>
                  </a:cubicBezTo>
                  <a:cubicBezTo>
                    <a:pt x="2214345" y="111714"/>
                    <a:pt x="2383329" y="237857"/>
                    <a:pt x="2480118" y="424294"/>
                  </a:cubicBezTo>
                  <a:cubicBezTo>
                    <a:pt x="2554693" y="568684"/>
                    <a:pt x="2549933" y="721008"/>
                    <a:pt x="2486465" y="868571"/>
                  </a:cubicBezTo>
                  <a:cubicBezTo>
                    <a:pt x="2425377" y="1011374"/>
                    <a:pt x="2341281" y="1146244"/>
                    <a:pt x="2238146" y="1261280"/>
                  </a:cubicBezTo>
                  <a:cubicBezTo>
                    <a:pt x="2139770" y="1369969"/>
                    <a:pt x="1995380" y="1442164"/>
                    <a:pt x="1858130" y="1485005"/>
                  </a:cubicBezTo>
                  <a:cubicBezTo>
                    <a:pt x="1711360" y="1530226"/>
                    <a:pt x="1553483" y="1548473"/>
                    <a:pt x="1400366" y="1551647"/>
                  </a:cubicBezTo>
                  <a:cubicBezTo>
                    <a:pt x="1360699" y="1552440"/>
                    <a:pt x="1351179" y="1615908"/>
                    <a:pt x="1391639" y="1623048"/>
                  </a:cubicBezTo>
                  <a:cubicBezTo>
                    <a:pt x="1421787" y="1627809"/>
                    <a:pt x="1451141" y="1634155"/>
                    <a:pt x="1481288" y="1642882"/>
                  </a:cubicBezTo>
                  <a:cubicBezTo>
                    <a:pt x="1522542" y="1656369"/>
                    <a:pt x="1544756" y="1680170"/>
                    <a:pt x="1578870" y="1703177"/>
                  </a:cubicBezTo>
                  <a:cubicBezTo>
                    <a:pt x="1619331" y="1730944"/>
                    <a:pt x="1650272" y="1762678"/>
                    <a:pt x="1673279" y="1805519"/>
                  </a:cubicBezTo>
                  <a:cubicBezTo>
                    <a:pt x="1700253" y="1856294"/>
                    <a:pt x="1716914" y="1911035"/>
                    <a:pt x="1743094" y="1961810"/>
                  </a:cubicBezTo>
                  <a:cubicBezTo>
                    <a:pt x="1772448" y="2018138"/>
                    <a:pt x="1801802" y="2074465"/>
                    <a:pt x="1832743" y="2130794"/>
                  </a:cubicBezTo>
                  <a:cubicBezTo>
                    <a:pt x="1891451" y="2237103"/>
                    <a:pt x="1966819" y="2348172"/>
                    <a:pt x="2074715" y="2408466"/>
                  </a:cubicBezTo>
                  <a:cubicBezTo>
                    <a:pt x="2181818" y="2470348"/>
                    <a:pt x="2288127" y="2544923"/>
                    <a:pt x="2414270" y="2553650"/>
                  </a:cubicBezTo>
                  <a:cubicBezTo>
                    <a:pt x="2439657" y="2555236"/>
                    <a:pt x="2438070" y="2517156"/>
                    <a:pt x="2414270" y="2514776"/>
                  </a:cubicBezTo>
                  <a:close/>
                </a:path>
              </a:pathLst>
            </a:custGeom>
            <a:solidFill>
              <a:srgbClr val="E62375"/>
            </a:solidFill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C3232877-6777-EADC-3884-5C01A9674903}"/>
                </a:ext>
              </a:extLst>
            </p:cNvPr>
            <p:cNvSpPr/>
            <p:nvPr/>
          </p:nvSpPr>
          <p:spPr>
            <a:xfrm rot="5161084">
              <a:off x="10744373" y="3900311"/>
              <a:ext cx="4381500" cy="3830854"/>
            </a:xfrm>
            <a:custGeom>
              <a:avLst/>
              <a:gdLst>
                <a:gd name="connsiteX0" fmla="*/ 2825821 w 2871751"/>
                <a:gd name="connsiteY0" fmla="*/ 605004 h 2510843"/>
                <a:gd name="connsiteX1" fmla="*/ 2744899 w 2871751"/>
                <a:gd name="connsiteY1" fmla="*/ 455854 h 2510843"/>
                <a:gd name="connsiteX2" fmla="*/ 2667150 w 2871751"/>
                <a:gd name="connsiteY2" fmla="*/ 321778 h 2510843"/>
                <a:gd name="connsiteX3" fmla="*/ 2581468 w 2871751"/>
                <a:gd name="connsiteY3" fmla="*/ 267830 h 2510843"/>
                <a:gd name="connsiteX4" fmla="*/ 2366470 w 2871751"/>
                <a:gd name="connsiteY4" fmla="*/ 105986 h 2510843"/>
                <a:gd name="connsiteX5" fmla="*/ 2034056 w 2871751"/>
                <a:gd name="connsiteY5" fmla="*/ 13164 h 2510843"/>
                <a:gd name="connsiteX6" fmla="*/ 1359707 w 2871751"/>
                <a:gd name="connsiteY6" fmla="*/ 82979 h 2510843"/>
                <a:gd name="connsiteX7" fmla="*/ 1053473 w 2871751"/>
                <a:gd name="connsiteY7" fmla="*/ 247203 h 2510843"/>
                <a:gd name="connsiteX8" fmla="*/ 762313 w 2871751"/>
                <a:gd name="connsiteY8" fmla="*/ 483621 h 2510843"/>
                <a:gd name="connsiteX9" fmla="*/ 406098 w 2871751"/>
                <a:gd name="connsiteY9" fmla="*/ 662919 h 2510843"/>
                <a:gd name="connsiteX10" fmla="*/ 15769 w 2871751"/>
                <a:gd name="connsiteY10" fmla="*/ 781922 h 2510843"/>
                <a:gd name="connsiteX11" fmla="*/ 15769 w 2871751"/>
                <a:gd name="connsiteY11" fmla="*/ 815242 h 2510843"/>
                <a:gd name="connsiteX12" fmla="*/ 206967 w 2871751"/>
                <a:gd name="connsiteY12" fmla="*/ 835076 h 2510843"/>
                <a:gd name="connsiteX13" fmla="*/ 397371 w 2871751"/>
                <a:gd name="connsiteY13" fmla="*/ 802549 h 2510843"/>
                <a:gd name="connsiteX14" fmla="*/ 558422 w 2871751"/>
                <a:gd name="connsiteY14" fmla="*/ 723214 h 2510843"/>
                <a:gd name="connsiteX15" fmla="*/ 740099 w 2871751"/>
                <a:gd name="connsiteY15" fmla="*/ 640705 h 2510843"/>
                <a:gd name="connsiteX16" fmla="*/ 902736 w 2871751"/>
                <a:gd name="connsiteY16" fmla="*/ 555816 h 2510843"/>
                <a:gd name="connsiteX17" fmla="*/ 1040780 w 2871751"/>
                <a:gd name="connsiteY17" fmla="*/ 429673 h 2510843"/>
                <a:gd name="connsiteX18" fmla="*/ 1304172 w 2871751"/>
                <a:gd name="connsiteY18" fmla="*/ 206742 h 2510843"/>
                <a:gd name="connsiteX19" fmla="*/ 1954721 w 2871751"/>
                <a:gd name="connsiteY19" fmla="*/ 69492 h 2510843"/>
                <a:gd name="connsiteX20" fmla="*/ 2302209 w 2871751"/>
                <a:gd name="connsiteY20" fmla="*/ 126613 h 2510843"/>
                <a:gd name="connsiteX21" fmla="*/ 2601302 w 2871751"/>
                <a:gd name="connsiteY21" fmla="*/ 345578 h 2510843"/>
                <a:gd name="connsiteX22" fmla="*/ 2606856 w 2871751"/>
                <a:gd name="connsiteY22" fmla="*/ 349545 h 2510843"/>
                <a:gd name="connsiteX23" fmla="*/ 2609236 w 2871751"/>
                <a:gd name="connsiteY23" fmla="*/ 351132 h 2510843"/>
                <a:gd name="connsiteX24" fmla="*/ 2666357 w 2871751"/>
                <a:gd name="connsiteY24" fmla="*/ 470928 h 2510843"/>
                <a:gd name="connsiteX25" fmla="*/ 2736965 w 2871751"/>
                <a:gd name="connsiteY25" fmla="*/ 597864 h 2510843"/>
                <a:gd name="connsiteX26" fmla="*/ 2749659 w 2871751"/>
                <a:gd name="connsiteY26" fmla="*/ 775575 h 2510843"/>
                <a:gd name="connsiteX27" fmla="*/ 2736172 w 2871751"/>
                <a:gd name="connsiteY27" fmla="*/ 937418 h 2510843"/>
                <a:gd name="connsiteX28" fmla="*/ 2740932 w 2871751"/>
                <a:gd name="connsiteY28" fmla="*/ 1022307 h 2510843"/>
                <a:gd name="connsiteX29" fmla="*/ 2717925 w 2871751"/>
                <a:gd name="connsiteY29" fmla="*/ 1119096 h 2510843"/>
                <a:gd name="connsiteX30" fmla="*/ 2655250 w 2871751"/>
                <a:gd name="connsiteY30" fmla="*/ 1263486 h 2510843"/>
                <a:gd name="connsiteX31" fmla="*/ 2641763 w 2871751"/>
                <a:gd name="connsiteY31" fmla="*/ 1303153 h 2510843"/>
                <a:gd name="connsiteX32" fmla="*/ 2625103 w 2871751"/>
                <a:gd name="connsiteY32" fmla="*/ 1315054 h 2510843"/>
                <a:gd name="connsiteX33" fmla="*/ 2485473 w 2871751"/>
                <a:gd name="connsiteY33" fmla="*/ 1500698 h 2510843"/>
                <a:gd name="connsiteX34" fmla="*/ 2295862 w 2871751"/>
                <a:gd name="connsiteY34" fmla="*/ 1656988 h 2510843"/>
                <a:gd name="connsiteX35" fmla="*/ 2076104 w 2871751"/>
                <a:gd name="connsiteY35" fmla="*/ 1734737 h 2510843"/>
                <a:gd name="connsiteX36" fmla="*/ 1960274 w 2871751"/>
                <a:gd name="connsiteY36" fmla="*/ 1824385 h 2510843"/>
                <a:gd name="connsiteX37" fmla="*/ 2009462 w 2871751"/>
                <a:gd name="connsiteY37" fmla="*/ 2005270 h 2510843"/>
                <a:gd name="connsiteX38" fmla="*/ 2084830 w 2871751"/>
                <a:gd name="connsiteY38" fmla="*/ 2238515 h 2510843"/>
                <a:gd name="connsiteX39" fmla="*/ 2356950 w 2871751"/>
                <a:gd name="connsiteY39" fmla="*/ 2509841 h 2510843"/>
                <a:gd name="connsiteX40" fmla="*/ 2374404 w 2871751"/>
                <a:gd name="connsiteY40" fmla="*/ 2478107 h 2510843"/>
                <a:gd name="connsiteX41" fmla="*/ 2232394 w 2871751"/>
                <a:gd name="connsiteY41" fmla="*/ 2358311 h 2510843"/>
                <a:gd name="connsiteX42" fmla="*/ 2126878 w 2871751"/>
                <a:gd name="connsiteY42" fmla="*/ 2183774 h 2510843"/>
                <a:gd name="connsiteX43" fmla="*/ 2074517 w 2871751"/>
                <a:gd name="connsiteY43" fmla="*/ 1969569 h 2510843"/>
                <a:gd name="connsiteX44" fmla="*/ 2058650 w 2871751"/>
                <a:gd name="connsiteY44" fmla="*/ 1875160 h 2510843"/>
                <a:gd name="connsiteX45" fmla="*/ 2074517 w 2871751"/>
                <a:gd name="connsiteY45" fmla="*/ 1848186 h 2510843"/>
                <a:gd name="connsiteX46" fmla="*/ 2229220 w 2871751"/>
                <a:gd name="connsiteY46" fmla="*/ 1781544 h 2510843"/>
                <a:gd name="connsiteX47" fmla="*/ 2403758 w 2871751"/>
                <a:gd name="connsiteY47" fmla="*/ 1649055 h 2510843"/>
                <a:gd name="connsiteX48" fmla="*/ 2597335 w 2871751"/>
                <a:gd name="connsiteY48" fmla="*/ 1444370 h 2510843"/>
                <a:gd name="connsiteX49" fmla="*/ 2602889 w 2871751"/>
                <a:gd name="connsiteY49" fmla="*/ 1439610 h 2510843"/>
                <a:gd name="connsiteX50" fmla="*/ 2704438 w 2871751"/>
                <a:gd name="connsiteY50" fmla="*/ 1322194 h 2510843"/>
                <a:gd name="connsiteX51" fmla="*/ 2789326 w 2871751"/>
                <a:gd name="connsiteY51" fmla="*/ 1165904 h 2510843"/>
                <a:gd name="connsiteX52" fmla="*/ 2852001 w 2871751"/>
                <a:gd name="connsiteY52" fmla="*/ 984226 h 2510843"/>
                <a:gd name="connsiteX53" fmla="*/ 2865488 w 2871751"/>
                <a:gd name="connsiteY53" fmla="*/ 788268 h 2510843"/>
                <a:gd name="connsiteX54" fmla="*/ 2825821 w 2871751"/>
                <a:gd name="connsiteY54" fmla="*/ 605004 h 2510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2871751" h="2510843">
                  <a:moveTo>
                    <a:pt x="2825821" y="605004"/>
                  </a:moveTo>
                  <a:cubicBezTo>
                    <a:pt x="2808367" y="551056"/>
                    <a:pt x="2775046" y="503455"/>
                    <a:pt x="2744899" y="455854"/>
                  </a:cubicBezTo>
                  <a:cubicBezTo>
                    <a:pt x="2716338" y="410633"/>
                    <a:pt x="2706818" y="361445"/>
                    <a:pt x="2667150" y="321778"/>
                  </a:cubicBezTo>
                  <a:cubicBezTo>
                    <a:pt x="2644143" y="297977"/>
                    <a:pt x="2612409" y="283697"/>
                    <a:pt x="2581468" y="267830"/>
                  </a:cubicBezTo>
                  <a:cubicBezTo>
                    <a:pt x="2518000" y="204362"/>
                    <a:pt x="2443425" y="150414"/>
                    <a:pt x="2366470" y="105986"/>
                  </a:cubicBezTo>
                  <a:cubicBezTo>
                    <a:pt x="2260954" y="44105"/>
                    <a:pt x="2153059" y="28238"/>
                    <a:pt x="2034056" y="13164"/>
                  </a:cubicBezTo>
                  <a:cubicBezTo>
                    <a:pt x="1806364" y="-16190"/>
                    <a:pt x="1575499" y="2057"/>
                    <a:pt x="1359707" y="82979"/>
                  </a:cubicBezTo>
                  <a:cubicBezTo>
                    <a:pt x="1249431" y="124233"/>
                    <a:pt x="1146295" y="175008"/>
                    <a:pt x="1053473" y="247203"/>
                  </a:cubicBezTo>
                  <a:cubicBezTo>
                    <a:pt x="952718" y="324951"/>
                    <a:pt x="875762" y="424120"/>
                    <a:pt x="762313" y="483621"/>
                  </a:cubicBezTo>
                  <a:cubicBezTo>
                    <a:pt x="643310" y="546296"/>
                    <a:pt x="520341" y="593104"/>
                    <a:pt x="406098" y="662919"/>
                  </a:cubicBezTo>
                  <a:cubicBezTo>
                    <a:pt x="289476" y="732734"/>
                    <a:pt x="152226" y="776368"/>
                    <a:pt x="15769" y="781922"/>
                  </a:cubicBezTo>
                  <a:cubicBezTo>
                    <a:pt x="-5651" y="782715"/>
                    <a:pt x="-4858" y="814449"/>
                    <a:pt x="15769" y="815242"/>
                  </a:cubicBezTo>
                  <a:cubicBezTo>
                    <a:pt x="80031" y="818416"/>
                    <a:pt x="142706" y="831903"/>
                    <a:pt x="206967" y="835076"/>
                  </a:cubicBezTo>
                  <a:cubicBezTo>
                    <a:pt x="271229" y="838249"/>
                    <a:pt x="337077" y="825556"/>
                    <a:pt x="397371" y="802549"/>
                  </a:cubicBezTo>
                  <a:cubicBezTo>
                    <a:pt x="452113" y="780335"/>
                    <a:pt x="506061" y="752568"/>
                    <a:pt x="558422" y="723214"/>
                  </a:cubicBezTo>
                  <a:cubicBezTo>
                    <a:pt x="617130" y="693066"/>
                    <a:pt x="679805" y="668472"/>
                    <a:pt x="740099" y="640705"/>
                  </a:cubicBezTo>
                  <a:cubicBezTo>
                    <a:pt x="796427" y="616111"/>
                    <a:pt x="851169" y="588344"/>
                    <a:pt x="902736" y="555816"/>
                  </a:cubicBezTo>
                  <a:cubicBezTo>
                    <a:pt x="954304" y="522496"/>
                    <a:pt x="998732" y="473308"/>
                    <a:pt x="1040780" y="429673"/>
                  </a:cubicBezTo>
                  <a:cubicBezTo>
                    <a:pt x="1121701" y="344785"/>
                    <a:pt x="1203417" y="267036"/>
                    <a:pt x="1304172" y="206742"/>
                  </a:cubicBezTo>
                  <a:cubicBezTo>
                    <a:pt x="1498543" y="90119"/>
                    <a:pt x="1733376" y="76632"/>
                    <a:pt x="1954721" y="69492"/>
                  </a:cubicBezTo>
                  <a:cubicBezTo>
                    <a:pt x="2076897" y="64732"/>
                    <a:pt x="2191140" y="73459"/>
                    <a:pt x="2302209" y="126613"/>
                  </a:cubicBezTo>
                  <a:cubicBezTo>
                    <a:pt x="2417245" y="179768"/>
                    <a:pt x="2504513" y="267830"/>
                    <a:pt x="2601302" y="345578"/>
                  </a:cubicBezTo>
                  <a:cubicBezTo>
                    <a:pt x="2602889" y="347165"/>
                    <a:pt x="2605269" y="348752"/>
                    <a:pt x="2606856" y="349545"/>
                  </a:cubicBezTo>
                  <a:cubicBezTo>
                    <a:pt x="2607649" y="350338"/>
                    <a:pt x="2608443" y="350338"/>
                    <a:pt x="2609236" y="351132"/>
                  </a:cubicBezTo>
                  <a:cubicBezTo>
                    <a:pt x="2637796" y="388419"/>
                    <a:pt x="2648110" y="429673"/>
                    <a:pt x="2666357" y="470928"/>
                  </a:cubicBezTo>
                  <a:cubicBezTo>
                    <a:pt x="2686984" y="514562"/>
                    <a:pt x="2715545" y="555023"/>
                    <a:pt x="2736965" y="597864"/>
                  </a:cubicBezTo>
                  <a:cubicBezTo>
                    <a:pt x="2765526" y="653399"/>
                    <a:pt x="2758386" y="714487"/>
                    <a:pt x="2749659" y="775575"/>
                  </a:cubicBezTo>
                  <a:cubicBezTo>
                    <a:pt x="2740932" y="827936"/>
                    <a:pt x="2734585" y="884264"/>
                    <a:pt x="2736172" y="937418"/>
                  </a:cubicBezTo>
                  <a:cubicBezTo>
                    <a:pt x="2736965" y="965186"/>
                    <a:pt x="2745692" y="996920"/>
                    <a:pt x="2740932" y="1022307"/>
                  </a:cubicBezTo>
                  <a:cubicBezTo>
                    <a:pt x="2735379" y="1055628"/>
                    <a:pt x="2726652" y="1087362"/>
                    <a:pt x="2717925" y="1119096"/>
                  </a:cubicBezTo>
                  <a:cubicBezTo>
                    <a:pt x="2702851" y="1169870"/>
                    <a:pt x="2672704" y="1213505"/>
                    <a:pt x="2655250" y="1263486"/>
                  </a:cubicBezTo>
                  <a:cubicBezTo>
                    <a:pt x="2649697" y="1276973"/>
                    <a:pt x="2646523" y="1291253"/>
                    <a:pt x="2641763" y="1303153"/>
                  </a:cubicBezTo>
                  <a:cubicBezTo>
                    <a:pt x="2634623" y="1303153"/>
                    <a:pt x="2628276" y="1306327"/>
                    <a:pt x="2625103" y="1315054"/>
                  </a:cubicBezTo>
                  <a:cubicBezTo>
                    <a:pt x="2598129" y="1390422"/>
                    <a:pt x="2542594" y="1447543"/>
                    <a:pt x="2485473" y="1500698"/>
                  </a:cubicBezTo>
                  <a:cubicBezTo>
                    <a:pt x="2426765" y="1554646"/>
                    <a:pt x="2365677" y="1621287"/>
                    <a:pt x="2295862" y="1656988"/>
                  </a:cubicBezTo>
                  <a:cubicBezTo>
                    <a:pt x="2227634" y="1691896"/>
                    <a:pt x="2149885" y="1711730"/>
                    <a:pt x="2076104" y="1734737"/>
                  </a:cubicBezTo>
                  <a:cubicBezTo>
                    <a:pt x="2027709" y="1750604"/>
                    <a:pt x="1978521" y="1774404"/>
                    <a:pt x="1960274" y="1824385"/>
                  </a:cubicBezTo>
                  <a:cubicBezTo>
                    <a:pt x="1933300" y="1894994"/>
                    <a:pt x="1987248" y="1944975"/>
                    <a:pt x="2009462" y="2005270"/>
                  </a:cubicBezTo>
                  <a:cubicBezTo>
                    <a:pt x="2036436" y="2083018"/>
                    <a:pt x="2054683" y="2163147"/>
                    <a:pt x="2084830" y="2238515"/>
                  </a:cubicBezTo>
                  <a:cubicBezTo>
                    <a:pt x="2130051" y="2353551"/>
                    <a:pt x="2238741" y="2467000"/>
                    <a:pt x="2356950" y="2509841"/>
                  </a:cubicBezTo>
                  <a:cubicBezTo>
                    <a:pt x="2375197" y="2516188"/>
                    <a:pt x="2386304" y="2490801"/>
                    <a:pt x="2374404" y="2478107"/>
                  </a:cubicBezTo>
                  <a:cubicBezTo>
                    <a:pt x="2330769" y="2434473"/>
                    <a:pt x="2276028" y="2401945"/>
                    <a:pt x="2232394" y="2358311"/>
                  </a:cubicBezTo>
                  <a:cubicBezTo>
                    <a:pt x="2183206" y="2309123"/>
                    <a:pt x="2147505" y="2250415"/>
                    <a:pt x="2126878" y="2183774"/>
                  </a:cubicBezTo>
                  <a:cubicBezTo>
                    <a:pt x="2104664" y="2113166"/>
                    <a:pt x="2095937" y="2040177"/>
                    <a:pt x="2074517" y="1969569"/>
                  </a:cubicBezTo>
                  <a:cubicBezTo>
                    <a:pt x="2064203" y="1938628"/>
                    <a:pt x="2063410" y="1906894"/>
                    <a:pt x="2058650" y="1875160"/>
                  </a:cubicBezTo>
                  <a:cubicBezTo>
                    <a:pt x="2056270" y="1858500"/>
                    <a:pt x="2059443" y="1856913"/>
                    <a:pt x="2074517" y="1848186"/>
                  </a:cubicBezTo>
                  <a:cubicBezTo>
                    <a:pt x="2122911" y="1820419"/>
                    <a:pt x="2180032" y="1807725"/>
                    <a:pt x="2229220" y="1781544"/>
                  </a:cubicBezTo>
                  <a:cubicBezTo>
                    <a:pt x="2294275" y="1748224"/>
                    <a:pt x="2350603" y="1699036"/>
                    <a:pt x="2403758" y="1649055"/>
                  </a:cubicBezTo>
                  <a:cubicBezTo>
                    <a:pt x="2475953" y="1582413"/>
                    <a:pt x="2546561" y="1521325"/>
                    <a:pt x="2597335" y="1444370"/>
                  </a:cubicBezTo>
                  <a:cubicBezTo>
                    <a:pt x="2598922" y="1443577"/>
                    <a:pt x="2600509" y="1441197"/>
                    <a:pt x="2602889" y="1439610"/>
                  </a:cubicBezTo>
                  <a:cubicBezTo>
                    <a:pt x="2636210" y="1399942"/>
                    <a:pt x="2666357" y="1357101"/>
                    <a:pt x="2704438" y="1322194"/>
                  </a:cubicBezTo>
                  <a:cubicBezTo>
                    <a:pt x="2747279" y="1282526"/>
                    <a:pt x="2767906" y="1218265"/>
                    <a:pt x="2789326" y="1165904"/>
                  </a:cubicBezTo>
                  <a:cubicBezTo>
                    <a:pt x="2813127" y="1107196"/>
                    <a:pt x="2830581" y="1044521"/>
                    <a:pt x="2852001" y="984226"/>
                  </a:cubicBezTo>
                  <a:cubicBezTo>
                    <a:pt x="2873422" y="923931"/>
                    <a:pt x="2876595" y="851736"/>
                    <a:pt x="2865488" y="788268"/>
                  </a:cubicBezTo>
                  <a:cubicBezTo>
                    <a:pt x="2855175" y="727974"/>
                    <a:pt x="2847241" y="662919"/>
                    <a:pt x="2825821" y="605004"/>
                  </a:cubicBezTo>
                  <a:close/>
                </a:path>
              </a:pathLst>
            </a:custGeom>
            <a:solidFill>
              <a:srgbClr val="E62375"/>
            </a:solidFill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5E7BF79F-FEFA-6AD9-8B41-195A47A76A12}"/>
                </a:ext>
              </a:extLst>
            </p:cNvPr>
            <p:cNvSpPr/>
            <p:nvPr/>
          </p:nvSpPr>
          <p:spPr>
            <a:xfrm rot="5161084">
              <a:off x="11211655" y="6198648"/>
              <a:ext cx="1038338" cy="2735468"/>
            </a:xfrm>
            <a:custGeom>
              <a:avLst/>
              <a:gdLst>
                <a:gd name="connsiteX0" fmla="*/ 649114 w 680554"/>
                <a:gd name="connsiteY0" fmla="*/ 6469 h 1792898"/>
                <a:gd name="connsiteX1" fmla="*/ 466643 w 680554"/>
                <a:gd name="connsiteY1" fmla="*/ 230988 h 1792898"/>
                <a:gd name="connsiteX2" fmla="*/ 260372 w 680554"/>
                <a:gd name="connsiteY2" fmla="*/ 453126 h 1792898"/>
                <a:gd name="connsiteX3" fmla="*/ 163583 w 680554"/>
                <a:gd name="connsiteY3" fmla="*/ 562609 h 1792898"/>
                <a:gd name="connsiteX4" fmla="*/ 74728 w 680554"/>
                <a:gd name="connsiteY4" fmla="*/ 637977 h 1792898"/>
                <a:gd name="connsiteX5" fmla="*/ 2533 w 680554"/>
                <a:gd name="connsiteY5" fmla="*/ 860116 h 1792898"/>
                <a:gd name="connsiteX6" fmla="*/ 119949 w 680554"/>
                <a:gd name="connsiteY6" fmla="*/ 1072734 h 1792898"/>
                <a:gd name="connsiteX7" fmla="*/ 337327 w 680554"/>
                <a:gd name="connsiteY7" fmla="*/ 1266312 h 1792898"/>
                <a:gd name="connsiteX8" fmla="*/ 507104 w 680554"/>
                <a:gd name="connsiteY8" fmla="*/ 1471790 h 1792898"/>
                <a:gd name="connsiteX9" fmla="*/ 567399 w 680554"/>
                <a:gd name="connsiteY9" fmla="*/ 1779610 h 1792898"/>
                <a:gd name="connsiteX10" fmla="*/ 595960 w 680554"/>
                <a:gd name="connsiteY10" fmla="*/ 1778817 h 1792898"/>
                <a:gd name="connsiteX11" fmla="*/ 480130 w 680554"/>
                <a:gd name="connsiteY11" fmla="*/ 1271072 h 1792898"/>
                <a:gd name="connsiteX12" fmla="*/ 279412 w 680554"/>
                <a:gd name="connsiteY12" fmla="*/ 1105261 h 1792898"/>
                <a:gd name="connsiteX13" fmla="*/ 184210 w 680554"/>
                <a:gd name="connsiteY13" fmla="*/ 1001332 h 1792898"/>
                <a:gd name="connsiteX14" fmla="*/ 154063 w 680554"/>
                <a:gd name="connsiteY14" fmla="*/ 894230 h 1792898"/>
                <a:gd name="connsiteX15" fmla="*/ 159616 w 680554"/>
                <a:gd name="connsiteY15" fmla="*/ 787127 h 1792898"/>
                <a:gd name="connsiteX16" fmla="*/ 161996 w 680554"/>
                <a:gd name="connsiteY16" fmla="*/ 761740 h 1792898"/>
                <a:gd name="connsiteX17" fmla="*/ 187383 w 680554"/>
                <a:gd name="connsiteY17" fmla="*/ 730799 h 1792898"/>
                <a:gd name="connsiteX18" fmla="*/ 267512 w 680554"/>
                <a:gd name="connsiteY18" fmla="*/ 662571 h 1792898"/>
                <a:gd name="connsiteX19" fmla="*/ 374615 w 680554"/>
                <a:gd name="connsiteY19" fmla="*/ 541188 h 1792898"/>
                <a:gd name="connsiteX20" fmla="*/ 561052 w 680554"/>
                <a:gd name="connsiteY20" fmla="*/ 301596 h 1792898"/>
                <a:gd name="connsiteX21" fmla="*/ 678468 w 680554"/>
                <a:gd name="connsiteY21" fmla="*/ 28683 h 1792898"/>
                <a:gd name="connsiteX22" fmla="*/ 649114 w 680554"/>
                <a:gd name="connsiteY22" fmla="*/ 6469 h 1792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80554" h="1792898">
                  <a:moveTo>
                    <a:pt x="649114" y="6469"/>
                  </a:moveTo>
                  <a:cubicBezTo>
                    <a:pt x="588026" y="81838"/>
                    <a:pt x="532492" y="159586"/>
                    <a:pt x="466643" y="230988"/>
                  </a:cubicBezTo>
                  <a:cubicBezTo>
                    <a:pt x="399208" y="306356"/>
                    <a:pt x="327807" y="378551"/>
                    <a:pt x="260372" y="453126"/>
                  </a:cubicBezTo>
                  <a:cubicBezTo>
                    <a:pt x="227845" y="489620"/>
                    <a:pt x="196904" y="526115"/>
                    <a:pt x="163583" y="562609"/>
                  </a:cubicBezTo>
                  <a:cubicBezTo>
                    <a:pt x="138196" y="591170"/>
                    <a:pt x="102495" y="611797"/>
                    <a:pt x="74728" y="637977"/>
                  </a:cubicBezTo>
                  <a:cubicBezTo>
                    <a:pt x="12846" y="697479"/>
                    <a:pt x="-7781" y="777607"/>
                    <a:pt x="2533" y="860116"/>
                  </a:cubicBezTo>
                  <a:cubicBezTo>
                    <a:pt x="14433" y="944211"/>
                    <a:pt x="61241" y="1013233"/>
                    <a:pt x="119949" y="1072734"/>
                  </a:cubicBezTo>
                  <a:cubicBezTo>
                    <a:pt x="190557" y="1141755"/>
                    <a:pt x="259579" y="1206017"/>
                    <a:pt x="337327" y="1266312"/>
                  </a:cubicBezTo>
                  <a:cubicBezTo>
                    <a:pt x="411902" y="1322640"/>
                    <a:pt x="474577" y="1382141"/>
                    <a:pt x="507104" y="1471790"/>
                  </a:cubicBezTo>
                  <a:cubicBezTo>
                    <a:pt x="543598" y="1570165"/>
                    <a:pt x="553119" y="1676474"/>
                    <a:pt x="567399" y="1779610"/>
                  </a:cubicBezTo>
                  <a:cubicBezTo>
                    <a:pt x="569779" y="1797064"/>
                    <a:pt x="595166" y="1797857"/>
                    <a:pt x="595960" y="1778817"/>
                  </a:cubicBezTo>
                  <a:cubicBezTo>
                    <a:pt x="603100" y="1601899"/>
                    <a:pt x="612620" y="1409115"/>
                    <a:pt x="480130" y="1271072"/>
                  </a:cubicBezTo>
                  <a:cubicBezTo>
                    <a:pt x="420629" y="1208397"/>
                    <a:pt x="343674" y="1163176"/>
                    <a:pt x="279412" y="1105261"/>
                  </a:cubicBezTo>
                  <a:cubicBezTo>
                    <a:pt x="245298" y="1075114"/>
                    <a:pt x="208011" y="1041000"/>
                    <a:pt x="184210" y="1001332"/>
                  </a:cubicBezTo>
                  <a:cubicBezTo>
                    <a:pt x="161203" y="964045"/>
                    <a:pt x="153269" y="937071"/>
                    <a:pt x="154063" y="894230"/>
                  </a:cubicBezTo>
                  <a:cubicBezTo>
                    <a:pt x="154856" y="858529"/>
                    <a:pt x="158030" y="822035"/>
                    <a:pt x="159616" y="787127"/>
                  </a:cubicBezTo>
                  <a:cubicBezTo>
                    <a:pt x="159616" y="783954"/>
                    <a:pt x="161996" y="763327"/>
                    <a:pt x="161996" y="761740"/>
                  </a:cubicBezTo>
                  <a:cubicBezTo>
                    <a:pt x="165963" y="749047"/>
                    <a:pt x="177863" y="739526"/>
                    <a:pt x="187383" y="730799"/>
                  </a:cubicBezTo>
                  <a:cubicBezTo>
                    <a:pt x="212771" y="706999"/>
                    <a:pt x="241331" y="687165"/>
                    <a:pt x="267512" y="662571"/>
                  </a:cubicBezTo>
                  <a:cubicBezTo>
                    <a:pt x="306386" y="626077"/>
                    <a:pt x="339707" y="580063"/>
                    <a:pt x="374615" y="541188"/>
                  </a:cubicBezTo>
                  <a:cubicBezTo>
                    <a:pt x="443636" y="463440"/>
                    <a:pt x="514244" y="395212"/>
                    <a:pt x="561052" y="301596"/>
                  </a:cubicBezTo>
                  <a:cubicBezTo>
                    <a:pt x="606273" y="213534"/>
                    <a:pt x="634040" y="117539"/>
                    <a:pt x="678468" y="28683"/>
                  </a:cubicBezTo>
                  <a:cubicBezTo>
                    <a:pt x="687989" y="10436"/>
                    <a:pt x="662601" y="-10984"/>
                    <a:pt x="649114" y="6469"/>
                  </a:cubicBezTo>
                  <a:close/>
                </a:path>
              </a:pathLst>
            </a:custGeom>
            <a:solidFill>
              <a:srgbClr val="E62375"/>
            </a:solidFill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55B25A03-E1FE-A4F5-AC06-2E8FAD97BAED}"/>
                </a:ext>
              </a:extLst>
            </p:cNvPr>
            <p:cNvSpPr/>
            <p:nvPr/>
          </p:nvSpPr>
          <p:spPr>
            <a:xfrm rot="5161084">
              <a:off x="11624913" y="7187843"/>
              <a:ext cx="416672" cy="959645"/>
            </a:xfrm>
            <a:custGeom>
              <a:avLst/>
              <a:gdLst>
                <a:gd name="connsiteX0" fmla="*/ 115867 w 273098"/>
                <a:gd name="connsiteY0" fmla="*/ 338929 h 628977"/>
                <a:gd name="connsiteX1" fmla="*/ 169815 w 273098"/>
                <a:gd name="connsiteY1" fmla="*/ 180259 h 628977"/>
                <a:gd name="connsiteX2" fmla="*/ 268191 w 273098"/>
                <a:gd name="connsiteY2" fmla="*/ 32695 h 628977"/>
                <a:gd name="connsiteX3" fmla="*/ 240423 w 273098"/>
                <a:gd name="connsiteY3" fmla="*/ 6515 h 628977"/>
                <a:gd name="connsiteX4" fmla="*/ 95240 w 273098"/>
                <a:gd name="connsiteY4" fmla="*/ 143765 h 628977"/>
                <a:gd name="connsiteX5" fmla="*/ 15111 w 273098"/>
                <a:gd name="connsiteY5" fmla="*/ 325442 h 628977"/>
                <a:gd name="connsiteX6" fmla="*/ 27805 w 273098"/>
                <a:gd name="connsiteY6" fmla="*/ 487286 h 628977"/>
                <a:gd name="connsiteX7" fmla="*/ 97620 w 273098"/>
                <a:gd name="connsiteY7" fmla="*/ 536474 h 628977"/>
                <a:gd name="connsiteX8" fmla="*/ 180128 w 273098"/>
                <a:gd name="connsiteY8" fmla="*/ 618189 h 628977"/>
                <a:gd name="connsiteX9" fmla="*/ 222176 w 273098"/>
                <a:gd name="connsiteY9" fmla="*/ 593595 h 628977"/>
                <a:gd name="connsiteX10" fmla="*/ 126181 w 273098"/>
                <a:gd name="connsiteY10" fmla="*/ 471419 h 628977"/>
                <a:gd name="connsiteX11" fmla="*/ 92066 w 273098"/>
                <a:gd name="connsiteY11" fmla="*/ 419058 h 628977"/>
                <a:gd name="connsiteX12" fmla="*/ 115867 w 273098"/>
                <a:gd name="connsiteY12" fmla="*/ 338929 h 628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3098" h="628977">
                  <a:moveTo>
                    <a:pt x="115867" y="338929"/>
                  </a:moveTo>
                  <a:cubicBezTo>
                    <a:pt x="131734" y="281014"/>
                    <a:pt x="136494" y="231033"/>
                    <a:pt x="169815" y="180259"/>
                  </a:cubicBezTo>
                  <a:cubicBezTo>
                    <a:pt x="202342" y="130278"/>
                    <a:pt x="230109" y="78710"/>
                    <a:pt x="268191" y="32695"/>
                  </a:cubicBezTo>
                  <a:cubicBezTo>
                    <a:pt x="284058" y="14448"/>
                    <a:pt x="257877" y="-12526"/>
                    <a:pt x="240423" y="6515"/>
                  </a:cubicBezTo>
                  <a:cubicBezTo>
                    <a:pt x="194409" y="55703"/>
                    <a:pt x="136494" y="88230"/>
                    <a:pt x="95240" y="143765"/>
                  </a:cubicBezTo>
                  <a:cubicBezTo>
                    <a:pt x="52399" y="199299"/>
                    <a:pt x="40499" y="262767"/>
                    <a:pt x="15111" y="325442"/>
                  </a:cubicBezTo>
                  <a:cubicBezTo>
                    <a:pt x="-3136" y="373837"/>
                    <a:pt x="-11069" y="446032"/>
                    <a:pt x="27805" y="487286"/>
                  </a:cubicBezTo>
                  <a:cubicBezTo>
                    <a:pt x="47639" y="508706"/>
                    <a:pt x="74613" y="519020"/>
                    <a:pt x="97620" y="536474"/>
                  </a:cubicBezTo>
                  <a:cubicBezTo>
                    <a:pt x="127767" y="561861"/>
                    <a:pt x="156328" y="586455"/>
                    <a:pt x="180128" y="618189"/>
                  </a:cubicBezTo>
                  <a:cubicBezTo>
                    <a:pt x="198375" y="642783"/>
                    <a:pt x="235663" y="621362"/>
                    <a:pt x="222176" y="593595"/>
                  </a:cubicBezTo>
                  <a:cubicBezTo>
                    <a:pt x="198375" y="545994"/>
                    <a:pt x="167435" y="505533"/>
                    <a:pt x="126181" y="471419"/>
                  </a:cubicBezTo>
                  <a:cubicBezTo>
                    <a:pt x="107933" y="454758"/>
                    <a:pt x="84926" y="447618"/>
                    <a:pt x="92066" y="419058"/>
                  </a:cubicBezTo>
                  <a:cubicBezTo>
                    <a:pt x="98413" y="391290"/>
                    <a:pt x="107933" y="365110"/>
                    <a:pt x="115867" y="338929"/>
                  </a:cubicBezTo>
                  <a:close/>
                </a:path>
              </a:pathLst>
            </a:custGeom>
            <a:solidFill>
              <a:srgbClr val="E62375"/>
            </a:solidFill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75ECD044-52EA-BAEC-1215-BBEA46C5FADB}"/>
              </a:ext>
            </a:extLst>
          </p:cNvPr>
          <p:cNvGrpSpPr/>
          <p:nvPr/>
        </p:nvGrpSpPr>
        <p:grpSpPr>
          <a:xfrm rot="21207470">
            <a:off x="9531189" y="4498976"/>
            <a:ext cx="3414777" cy="3273965"/>
            <a:chOff x="10565061" y="-74974"/>
            <a:chExt cx="3414777" cy="3273965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A75ABA10-78E8-62FA-1CC2-F8EC1D5E0FB9}"/>
                </a:ext>
              </a:extLst>
            </p:cNvPr>
            <p:cNvSpPr/>
            <p:nvPr/>
          </p:nvSpPr>
          <p:spPr>
            <a:xfrm rot="15348339">
              <a:off x="10688180" y="-198093"/>
              <a:ext cx="3168540" cy="3414777"/>
            </a:xfrm>
            <a:custGeom>
              <a:avLst/>
              <a:gdLst>
                <a:gd name="connsiteX0" fmla="*/ 1175747 w 2364301"/>
                <a:gd name="connsiteY0" fmla="*/ 2484571 h 2548038"/>
                <a:gd name="connsiteX1" fmla="*/ 1319344 w 2364301"/>
                <a:gd name="connsiteY1" fmla="*/ 2548039 h 2548038"/>
                <a:gd name="connsiteX2" fmla="*/ 1391539 w 2364301"/>
                <a:gd name="connsiteY2" fmla="*/ 2548039 h 2548038"/>
                <a:gd name="connsiteX3" fmla="*/ 1430413 w 2364301"/>
                <a:gd name="connsiteY3" fmla="*/ 2476637 h 2548038"/>
                <a:gd name="connsiteX4" fmla="*/ 1292370 w 2364301"/>
                <a:gd name="connsiteY4" fmla="*/ 2300513 h 2548038"/>
                <a:gd name="connsiteX5" fmla="*/ 896487 w 2364301"/>
                <a:gd name="connsiteY5" fmla="*/ 2000626 h 2548038"/>
                <a:gd name="connsiteX6" fmla="*/ 715603 w 2364301"/>
                <a:gd name="connsiteY6" fmla="*/ 1900664 h 2548038"/>
                <a:gd name="connsiteX7" fmla="*/ 705290 w 2364301"/>
                <a:gd name="connsiteY7" fmla="*/ 1894317 h 2548038"/>
                <a:gd name="connsiteX8" fmla="*/ 767171 w 2364301"/>
                <a:gd name="connsiteY8" fmla="*/ 1853856 h 2548038"/>
                <a:gd name="connsiteX9" fmla="*/ 1552589 w 2364301"/>
                <a:gd name="connsiteY9" fmla="*/ 1625371 h 2548038"/>
                <a:gd name="connsiteX10" fmla="*/ 1996073 w 2364301"/>
                <a:gd name="connsiteY10" fmla="*/ 1441313 h 2548038"/>
                <a:gd name="connsiteX11" fmla="*/ 2265019 w 2364301"/>
                <a:gd name="connsiteY11" fmla="*/ 1133493 h 2548038"/>
                <a:gd name="connsiteX12" fmla="*/ 2364188 w 2364301"/>
                <a:gd name="connsiteY12" fmla="*/ 733644 h 2548038"/>
                <a:gd name="connsiteX13" fmla="*/ 2223765 w 2364301"/>
                <a:gd name="connsiteY13" fmla="*/ 358388 h 2548038"/>
                <a:gd name="connsiteX14" fmla="*/ 1906424 w 2364301"/>
                <a:gd name="connsiteY14" fmla="*/ 55328 h 2548038"/>
                <a:gd name="connsiteX15" fmla="*/ 1441520 w 2364301"/>
                <a:gd name="connsiteY15" fmla="*/ 23594 h 2548038"/>
                <a:gd name="connsiteX16" fmla="*/ 961542 w 2364301"/>
                <a:gd name="connsiteY16" fmla="*/ 161637 h 2548038"/>
                <a:gd name="connsiteX17" fmla="*/ 614054 w 2364301"/>
                <a:gd name="connsiteY17" fmla="*/ 469458 h 2548038"/>
                <a:gd name="connsiteX18" fmla="*/ 295920 w 2364301"/>
                <a:gd name="connsiteY18" fmla="*/ 794732 h 2548038"/>
                <a:gd name="connsiteX19" fmla="*/ 74575 w 2364301"/>
                <a:gd name="connsiteY19" fmla="*/ 938328 h 2548038"/>
                <a:gd name="connsiteX20" fmla="*/ 0 w 2364301"/>
                <a:gd name="connsiteY20" fmla="*/ 1060505 h 2548038"/>
                <a:gd name="connsiteX21" fmla="*/ 83302 w 2364301"/>
                <a:gd name="connsiteY21" fmla="*/ 1118419 h 2548038"/>
                <a:gd name="connsiteX22" fmla="*/ 291953 w 2364301"/>
                <a:gd name="connsiteY22" fmla="*/ 1034324 h 2548038"/>
                <a:gd name="connsiteX23" fmla="*/ 621988 w 2364301"/>
                <a:gd name="connsiteY23" fmla="*/ 770931 h 2548038"/>
                <a:gd name="connsiteX24" fmla="*/ 1197168 w 2364301"/>
                <a:gd name="connsiteY24" fmla="*/ 273500 h 2548038"/>
                <a:gd name="connsiteX25" fmla="*/ 1415339 w 2364301"/>
                <a:gd name="connsiteY25" fmla="*/ 224312 h 2548038"/>
                <a:gd name="connsiteX26" fmla="*/ 1662072 w 2364301"/>
                <a:gd name="connsiteY26" fmla="*/ 173538 h 2548038"/>
                <a:gd name="connsiteX27" fmla="*/ 2024633 w 2364301"/>
                <a:gd name="connsiteY27" fmla="*/ 363942 h 2548038"/>
                <a:gd name="connsiteX28" fmla="*/ 2157916 w 2364301"/>
                <a:gd name="connsiteY28" fmla="*/ 706670 h 2548038"/>
                <a:gd name="connsiteX29" fmla="*/ 2062714 w 2364301"/>
                <a:gd name="connsiteY29" fmla="*/ 1056538 h 2548038"/>
                <a:gd name="connsiteX30" fmla="*/ 1444693 w 2364301"/>
                <a:gd name="connsiteY30" fmla="*/ 1479394 h 2548038"/>
                <a:gd name="connsiteX31" fmla="*/ 552173 w 2364301"/>
                <a:gd name="connsiteY31" fmla="*/ 1738027 h 2548038"/>
                <a:gd name="connsiteX32" fmla="*/ 481564 w 2364301"/>
                <a:gd name="connsiteY32" fmla="*/ 1793561 h 2548038"/>
                <a:gd name="connsiteX33" fmla="*/ 713223 w 2364301"/>
                <a:gd name="connsiteY33" fmla="*/ 2142636 h 2548038"/>
                <a:gd name="connsiteX34" fmla="*/ 905214 w 2364301"/>
                <a:gd name="connsiteY34" fmla="*/ 2246565 h 2548038"/>
                <a:gd name="connsiteX35" fmla="*/ 1119419 w 2364301"/>
                <a:gd name="connsiteY35" fmla="*/ 2426656 h 2548038"/>
                <a:gd name="connsiteX36" fmla="*/ 1175747 w 2364301"/>
                <a:gd name="connsiteY36" fmla="*/ 2484571 h 2548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364301" h="2548038">
                  <a:moveTo>
                    <a:pt x="1175747" y="2484571"/>
                  </a:moveTo>
                  <a:cubicBezTo>
                    <a:pt x="1207481" y="2520272"/>
                    <a:pt x="1271743" y="2548039"/>
                    <a:pt x="1319344" y="2548039"/>
                  </a:cubicBezTo>
                  <a:lnTo>
                    <a:pt x="1391539" y="2548039"/>
                  </a:lnTo>
                  <a:cubicBezTo>
                    <a:pt x="1439140" y="2548039"/>
                    <a:pt x="1456594" y="2516305"/>
                    <a:pt x="1430413" y="2476637"/>
                  </a:cubicBezTo>
                  <a:cubicBezTo>
                    <a:pt x="1430413" y="2476637"/>
                    <a:pt x="1362978" y="2375881"/>
                    <a:pt x="1292370" y="2300513"/>
                  </a:cubicBezTo>
                  <a:cubicBezTo>
                    <a:pt x="1178921" y="2180717"/>
                    <a:pt x="1044844" y="2075995"/>
                    <a:pt x="896487" y="2000626"/>
                  </a:cubicBezTo>
                  <a:cubicBezTo>
                    <a:pt x="834606" y="1969685"/>
                    <a:pt x="772724" y="1940331"/>
                    <a:pt x="715603" y="1900664"/>
                  </a:cubicBezTo>
                  <a:cubicBezTo>
                    <a:pt x="705290" y="1894317"/>
                    <a:pt x="705290" y="1894317"/>
                    <a:pt x="705290" y="1894317"/>
                  </a:cubicBezTo>
                  <a:cubicBezTo>
                    <a:pt x="694183" y="1883210"/>
                    <a:pt x="721950" y="1865756"/>
                    <a:pt x="767171" y="1853856"/>
                  </a:cubicBezTo>
                  <a:cubicBezTo>
                    <a:pt x="767171" y="1853856"/>
                    <a:pt x="1266982" y="1729300"/>
                    <a:pt x="1552589" y="1625371"/>
                  </a:cubicBezTo>
                  <a:cubicBezTo>
                    <a:pt x="1699359" y="1571423"/>
                    <a:pt x="1867550" y="1530962"/>
                    <a:pt x="1996073" y="1441313"/>
                  </a:cubicBezTo>
                  <a:cubicBezTo>
                    <a:pt x="2109522" y="1363565"/>
                    <a:pt x="2199964" y="1254082"/>
                    <a:pt x="2265019" y="1133493"/>
                  </a:cubicBezTo>
                  <a:cubicBezTo>
                    <a:pt x="2331660" y="1010523"/>
                    <a:pt x="2366568" y="873274"/>
                    <a:pt x="2364188" y="733644"/>
                  </a:cubicBezTo>
                  <a:cubicBezTo>
                    <a:pt x="2362601" y="596394"/>
                    <a:pt x="2301513" y="468664"/>
                    <a:pt x="2223765" y="358388"/>
                  </a:cubicBezTo>
                  <a:cubicBezTo>
                    <a:pt x="2139669" y="237006"/>
                    <a:pt x="2040500" y="123556"/>
                    <a:pt x="1906424" y="55328"/>
                  </a:cubicBezTo>
                  <a:cubicBezTo>
                    <a:pt x="1763621" y="-16867"/>
                    <a:pt x="1593843" y="-8140"/>
                    <a:pt x="1441520" y="23594"/>
                  </a:cubicBezTo>
                  <a:cubicBezTo>
                    <a:pt x="1278883" y="57708"/>
                    <a:pt x="1110692" y="83096"/>
                    <a:pt x="961542" y="161637"/>
                  </a:cubicBezTo>
                  <a:cubicBezTo>
                    <a:pt x="823499" y="233832"/>
                    <a:pt x="714810" y="352835"/>
                    <a:pt x="614054" y="469458"/>
                  </a:cubicBezTo>
                  <a:cubicBezTo>
                    <a:pt x="514885" y="582907"/>
                    <a:pt x="418096" y="705083"/>
                    <a:pt x="295920" y="794732"/>
                  </a:cubicBezTo>
                  <a:cubicBezTo>
                    <a:pt x="199131" y="865340"/>
                    <a:pt x="74575" y="938328"/>
                    <a:pt x="74575" y="938328"/>
                  </a:cubicBezTo>
                  <a:cubicBezTo>
                    <a:pt x="33321" y="962129"/>
                    <a:pt x="0" y="1017664"/>
                    <a:pt x="0" y="1060505"/>
                  </a:cubicBezTo>
                  <a:cubicBezTo>
                    <a:pt x="0" y="1104932"/>
                    <a:pt x="37288" y="1130320"/>
                    <a:pt x="83302" y="1118419"/>
                  </a:cubicBezTo>
                  <a:cubicBezTo>
                    <a:pt x="83302" y="1118419"/>
                    <a:pt x="198338" y="1088272"/>
                    <a:pt x="291953" y="1034324"/>
                  </a:cubicBezTo>
                  <a:cubicBezTo>
                    <a:pt x="415716" y="962922"/>
                    <a:pt x="523612" y="874067"/>
                    <a:pt x="621988" y="770931"/>
                  </a:cubicBezTo>
                  <a:cubicBezTo>
                    <a:pt x="791765" y="595601"/>
                    <a:pt x="952815" y="346488"/>
                    <a:pt x="1197168" y="273500"/>
                  </a:cubicBezTo>
                  <a:cubicBezTo>
                    <a:pt x="1268569" y="252873"/>
                    <a:pt x="1343938" y="241766"/>
                    <a:pt x="1415339" y="224312"/>
                  </a:cubicBezTo>
                  <a:cubicBezTo>
                    <a:pt x="1497055" y="204478"/>
                    <a:pt x="1578770" y="180678"/>
                    <a:pt x="1662072" y="173538"/>
                  </a:cubicBezTo>
                  <a:cubicBezTo>
                    <a:pt x="1812809" y="158464"/>
                    <a:pt x="1931811" y="256046"/>
                    <a:pt x="2024633" y="363942"/>
                  </a:cubicBezTo>
                  <a:cubicBezTo>
                    <a:pt x="2111902" y="464698"/>
                    <a:pt x="2156330" y="573387"/>
                    <a:pt x="2157916" y="706670"/>
                  </a:cubicBezTo>
                  <a:cubicBezTo>
                    <a:pt x="2158710" y="829639"/>
                    <a:pt x="2122216" y="950229"/>
                    <a:pt x="2062714" y="1056538"/>
                  </a:cubicBezTo>
                  <a:cubicBezTo>
                    <a:pt x="1929431" y="1291370"/>
                    <a:pt x="1672385" y="1365152"/>
                    <a:pt x="1444693" y="1479394"/>
                  </a:cubicBezTo>
                  <a:cubicBezTo>
                    <a:pt x="1167020" y="1619024"/>
                    <a:pt x="862373" y="1718986"/>
                    <a:pt x="552173" y="1738027"/>
                  </a:cubicBezTo>
                  <a:cubicBezTo>
                    <a:pt x="517265" y="1739613"/>
                    <a:pt x="492671" y="1760241"/>
                    <a:pt x="481564" y="1793561"/>
                  </a:cubicBezTo>
                  <a:cubicBezTo>
                    <a:pt x="424443" y="1963339"/>
                    <a:pt x="581527" y="2072821"/>
                    <a:pt x="713223" y="2142636"/>
                  </a:cubicBezTo>
                  <a:cubicBezTo>
                    <a:pt x="777485" y="2176750"/>
                    <a:pt x="844126" y="2206104"/>
                    <a:pt x="905214" y="2246565"/>
                  </a:cubicBezTo>
                  <a:cubicBezTo>
                    <a:pt x="982963" y="2296546"/>
                    <a:pt x="1053571" y="2361601"/>
                    <a:pt x="1119419" y="2426656"/>
                  </a:cubicBezTo>
                  <a:cubicBezTo>
                    <a:pt x="1159087" y="2466323"/>
                    <a:pt x="1175747" y="2484571"/>
                    <a:pt x="1175747" y="2484571"/>
                  </a:cubicBezTo>
                  <a:close/>
                </a:path>
              </a:pathLst>
            </a:custGeom>
            <a:solidFill>
              <a:srgbClr val="E62375"/>
            </a:solidFill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FC13E293-84D7-51FE-8DB3-7043030258C0}"/>
                </a:ext>
              </a:extLst>
            </p:cNvPr>
            <p:cNvSpPr/>
            <p:nvPr/>
          </p:nvSpPr>
          <p:spPr>
            <a:xfrm rot="15348339">
              <a:off x="10475973" y="969381"/>
              <a:ext cx="2796930" cy="1662290"/>
            </a:xfrm>
            <a:custGeom>
              <a:avLst/>
              <a:gdLst>
                <a:gd name="connsiteX0" fmla="*/ 339555 w 2087013"/>
                <a:gd name="connsiteY0" fmla="*/ 1050938 h 1240367"/>
                <a:gd name="connsiteX1" fmla="*/ 188024 w 2087013"/>
                <a:gd name="connsiteY1" fmla="*/ 1127099 h 1240367"/>
                <a:gd name="connsiteX2" fmla="*/ 3967 w 2087013"/>
                <a:gd name="connsiteY2" fmla="*/ 1127099 h 1240367"/>
                <a:gd name="connsiteX3" fmla="*/ 3173 w 2087013"/>
                <a:gd name="connsiteY3" fmla="*/ 1127099 h 1240367"/>
                <a:gd name="connsiteX4" fmla="*/ 0 w 2087013"/>
                <a:gd name="connsiteY4" fmla="*/ 1179461 h 1240367"/>
                <a:gd name="connsiteX5" fmla="*/ 15074 w 2087013"/>
                <a:gd name="connsiteY5" fmla="*/ 1233408 h 1240367"/>
                <a:gd name="connsiteX6" fmla="*/ 23007 w 2087013"/>
                <a:gd name="connsiteY6" fmla="*/ 1234202 h 1240367"/>
                <a:gd name="connsiteX7" fmla="*/ 253873 w 2087013"/>
                <a:gd name="connsiteY7" fmla="*/ 1223888 h 1240367"/>
                <a:gd name="connsiteX8" fmla="*/ 725917 w 2087013"/>
                <a:gd name="connsiteY8" fmla="*/ 1081085 h 1240367"/>
                <a:gd name="connsiteX9" fmla="*/ 1232075 w 2087013"/>
                <a:gd name="connsiteY9" fmla="*/ 1020790 h 1240367"/>
                <a:gd name="connsiteX10" fmla="*/ 1977826 w 2087013"/>
                <a:gd name="connsiteY10" fmla="*/ 745497 h 1240367"/>
                <a:gd name="connsiteX11" fmla="*/ 1890557 w 2087013"/>
                <a:gd name="connsiteY11" fmla="*/ 108436 h 1240367"/>
                <a:gd name="connsiteX12" fmla="*/ 1579563 w 2087013"/>
                <a:gd name="connsiteY12" fmla="*/ 1334 h 1240367"/>
                <a:gd name="connsiteX13" fmla="*/ 1274916 w 2087013"/>
                <a:gd name="connsiteY13" fmla="*/ 88602 h 1240367"/>
                <a:gd name="connsiteX14" fmla="*/ 767964 w 2087013"/>
                <a:gd name="connsiteY14" fmla="*/ 509079 h 1240367"/>
                <a:gd name="connsiteX15" fmla="*/ 173744 w 2087013"/>
                <a:gd name="connsiteY15" fmla="*/ 870847 h 1240367"/>
                <a:gd name="connsiteX16" fmla="*/ 84889 w 2087013"/>
                <a:gd name="connsiteY16" fmla="*/ 888301 h 1240367"/>
                <a:gd name="connsiteX17" fmla="*/ 0 w 2087013"/>
                <a:gd name="connsiteY17" fmla="*/ 985089 h 1240367"/>
                <a:gd name="connsiteX18" fmla="*/ 0 w 2087013"/>
                <a:gd name="connsiteY18" fmla="*/ 993023 h 1240367"/>
                <a:gd name="connsiteX19" fmla="*/ 84889 w 2087013"/>
                <a:gd name="connsiteY19" fmla="*/ 1064425 h 1240367"/>
                <a:gd name="connsiteX20" fmla="*/ 324481 w 2087013"/>
                <a:gd name="connsiteY20" fmla="*/ 999370 h 1240367"/>
                <a:gd name="connsiteX21" fmla="*/ 684662 w 2087013"/>
                <a:gd name="connsiteY21" fmla="*/ 780405 h 1240367"/>
                <a:gd name="connsiteX22" fmla="*/ 967096 w 2087013"/>
                <a:gd name="connsiteY22" fmla="*/ 502732 h 1240367"/>
                <a:gd name="connsiteX23" fmla="*/ 1614471 w 2087013"/>
                <a:gd name="connsiteY23" fmla="*/ 108436 h 1240367"/>
                <a:gd name="connsiteX24" fmla="*/ 1928638 w 2087013"/>
                <a:gd name="connsiteY24" fmla="*/ 682029 h 1240367"/>
                <a:gd name="connsiteX25" fmla="*/ 1413753 w 2087013"/>
                <a:gd name="connsiteY25" fmla="*/ 906548 h 1240367"/>
                <a:gd name="connsiteX26" fmla="*/ 680696 w 2087013"/>
                <a:gd name="connsiteY26" fmla="*/ 923208 h 1240367"/>
                <a:gd name="connsiteX27" fmla="*/ 339555 w 2087013"/>
                <a:gd name="connsiteY27" fmla="*/ 1050938 h 1240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087013" h="1240367">
                  <a:moveTo>
                    <a:pt x="339555" y="1050938"/>
                  </a:moveTo>
                  <a:cubicBezTo>
                    <a:pt x="291160" y="1081085"/>
                    <a:pt x="243559" y="1111232"/>
                    <a:pt x="188024" y="1127099"/>
                  </a:cubicBezTo>
                  <a:cubicBezTo>
                    <a:pt x="130110" y="1143760"/>
                    <a:pt x="63468" y="1135033"/>
                    <a:pt x="3967" y="1127099"/>
                  </a:cubicBezTo>
                  <a:cubicBezTo>
                    <a:pt x="3173" y="1127099"/>
                    <a:pt x="3173" y="1127099"/>
                    <a:pt x="3173" y="1127099"/>
                  </a:cubicBezTo>
                  <a:cubicBezTo>
                    <a:pt x="1587" y="1127099"/>
                    <a:pt x="0" y="1150107"/>
                    <a:pt x="0" y="1179461"/>
                  </a:cubicBezTo>
                  <a:cubicBezTo>
                    <a:pt x="0" y="1208021"/>
                    <a:pt x="7140" y="1231822"/>
                    <a:pt x="15074" y="1233408"/>
                  </a:cubicBezTo>
                  <a:cubicBezTo>
                    <a:pt x="15074" y="1233408"/>
                    <a:pt x="15074" y="1233408"/>
                    <a:pt x="23007" y="1234202"/>
                  </a:cubicBezTo>
                  <a:cubicBezTo>
                    <a:pt x="101549" y="1246102"/>
                    <a:pt x="176917" y="1239755"/>
                    <a:pt x="253873" y="1223888"/>
                  </a:cubicBezTo>
                  <a:cubicBezTo>
                    <a:pt x="415716" y="1189774"/>
                    <a:pt x="564073" y="1115992"/>
                    <a:pt x="725917" y="1081085"/>
                  </a:cubicBezTo>
                  <a:cubicBezTo>
                    <a:pt x="892521" y="1046177"/>
                    <a:pt x="1063091" y="1039037"/>
                    <a:pt x="1232075" y="1020790"/>
                  </a:cubicBezTo>
                  <a:cubicBezTo>
                    <a:pt x="1496261" y="991436"/>
                    <a:pt x="1778694" y="937488"/>
                    <a:pt x="1977826" y="745497"/>
                  </a:cubicBezTo>
                  <a:cubicBezTo>
                    <a:pt x="2174577" y="558266"/>
                    <a:pt x="2080961" y="265520"/>
                    <a:pt x="1890557" y="108436"/>
                  </a:cubicBezTo>
                  <a:cubicBezTo>
                    <a:pt x="1798528" y="33861"/>
                    <a:pt x="1699359" y="-8187"/>
                    <a:pt x="1579563" y="1334"/>
                  </a:cubicBezTo>
                  <a:cubicBezTo>
                    <a:pt x="1472461" y="10060"/>
                    <a:pt x="1370912" y="44175"/>
                    <a:pt x="1274916" y="88602"/>
                  </a:cubicBezTo>
                  <a:cubicBezTo>
                    <a:pt x="1075785" y="183011"/>
                    <a:pt x="926635" y="362308"/>
                    <a:pt x="767964" y="509079"/>
                  </a:cubicBezTo>
                  <a:cubicBezTo>
                    <a:pt x="593427" y="672509"/>
                    <a:pt x="412543" y="817692"/>
                    <a:pt x="173744" y="870847"/>
                  </a:cubicBezTo>
                  <a:cubicBezTo>
                    <a:pt x="116623" y="883540"/>
                    <a:pt x="84889" y="888301"/>
                    <a:pt x="84889" y="888301"/>
                  </a:cubicBezTo>
                  <a:cubicBezTo>
                    <a:pt x="38081" y="893854"/>
                    <a:pt x="0" y="937488"/>
                    <a:pt x="0" y="985089"/>
                  </a:cubicBezTo>
                  <a:lnTo>
                    <a:pt x="0" y="993023"/>
                  </a:lnTo>
                  <a:cubicBezTo>
                    <a:pt x="0" y="1039831"/>
                    <a:pt x="38874" y="1072358"/>
                    <a:pt x="84889" y="1064425"/>
                  </a:cubicBezTo>
                  <a:cubicBezTo>
                    <a:pt x="84889" y="1064425"/>
                    <a:pt x="220552" y="1043004"/>
                    <a:pt x="324481" y="999370"/>
                  </a:cubicBezTo>
                  <a:cubicBezTo>
                    <a:pt x="458557" y="943835"/>
                    <a:pt x="573593" y="874020"/>
                    <a:pt x="684662" y="780405"/>
                  </a:cubicBezTo>
                  <a:cubicBezTo>
                    <a:pt x="785418" y="695516"/>
                    <a:pt x="873480" y="596347"/>
                    <a:pt x="967096" y="502732"/>
                  </a:cubicBezTo>
                  <a:cubicBezTo>
                    <a:pt x="1143220" y="327401"/>
                    <a:pt x="1352665" y="122716"/>
                    <a:pt x="1614471" y="108436"/>
                  </a:cubicBezTo>
                  <a:cubicBezTo>
                    <a:pt x="1896110" y="91776"/>
                    <a:pt x="2131736" y="457511"/>
                    <a:pt x="1928638" y="682029"/>
                  </a:cubicBezTo>
                  <a:cubicBezTo>
                    <a:pt x="1804875" y="817692"/>
                    <a:pt x="1590670" y="884334"/>
                    <a:pt x="1413753" y="906548"/>
                  </a:cubicBezTo>
                  <a:cubicBezTo>
                    <a:pt x="1170194" y="938282"/>
                    <a:pt x="924255" y="887507"/>
                    <a:pt x="680696" y="923208"/>
                  </a:cubicBezTo>
                  <a:cubicBezTo>
                    <a:pt x="553759" y="940662"/>
                    <a:pt x="448244" y="983503"/>
                    <a:pt x="339555" y="1050938"/>
                  </a:cubicBezTo>
                  <a:close/>
                </a:path>
              </a:pathLst>
            </a:custGeom>
            <a:solidFill>
              <a:srgbClr val="E62375"/>
            </a:solidFill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C2CEE480-64B0-47F2-E7DA-7DBFFFF561E4}"/>
                </a:ext>
              </a:extLst>
            </p:cNvPr>
            <p:cNvSpPr/>
            <p:nvPr/>
          </p:nvSpPr>
          <p:spPr>
            <a:xfrm rot="15348339">
              <a:off x="10978697" y="967469"/>
              <a:ext cx="1298295" cy="859767"/>
            </a:xfrm>
            <a:custGeom>
              <a:avLst/>
              <a:gdLst>
                <a:gd name="connsiteX0" fmla="*/ 690802 w 968762"/>
                <a:gd name="connsiteY0" fmla="*/ 461844 h 641541"/>
                <a:gd name="connsiteX1" fmla="*/ 19627 w 968762"/>
                <a:gd name="connsiteY1" fmla="*/ 579260 h 641541"/>
                <a:gd name="connsiteX2" fmla="*/ 14867 w 968762"/>
                <a:gd name="connsiteY2" fmla="*/ 619721 h 641541"/>
                <a:gd name="connsiteX3" fmla="*/ 486911 w 968762"/>
                <a:gd name="connsiteY3" fmla="*/ 626068 h 641541"/>
                <a:gd name="connsiteX4" fmla="*/ 870893 w 968762"/>
                <a:gd name="connsiteY4" fmla="*/ 470571 h 641541"/>
                <a:gd name="connsiteX5" fmla="*/ 945468 w 968762"/>
                <a:gd name="connsiteY5" fmla="*/ 129430 h 641541"/>
                <a:gd name="connsiteX6" fmla="*/ 647961 w 968762"/>
                <a:gd name="connsiteY6" fmla="*/ 114 h 641541"/>
                <a:gd name="connsiteX7" fmla="*/ 294127 w 968762"/>
                <a:gd name="connsiteY7" fmla="*/ 183378 h 641541"/>
                <a:gd name="connsiteX8" fmla="*/ 156083 w 968762"/>
                <a:gd name="connsiteY8" fmla="*/ 452324 h 641541"/>
                <a:gd name="connsiteX9" fmla="*/ 274293 w 968762"/>
                <a:gd name="connsiteY9" fmla="*/ 475331 h 641541"/>
                <a:gd name="connsiteX10" fmla="*/ 486118 w 968762"/>
                <a:gd name="connsiteY10" fmla="*/ 446770 h 641541"/>
                <a:gd name="connsiteX11" fmla="*/ 733644 w 968762"/>
                <a:gd name="connsiteY11" fmla="*/ 252399 h 641541"/>
                <a:gd name="connsiteX12" fmla="*/ 685249 w 968762"/>
                <a:gd name="connsiteY12" fmla="*/ 239706 h 641541"/>
                <a:gd name="connsiteX13" fmla="*/ 463904 w 968762"/>
                <a:gd name="connsiteY13" fmla="*/ 372989 h 641541"/>
                <a:gd name="connsiteX14" fmla="*/ 290160 w 968762"/>
                <a:gd name="connsiteY14" fmla="*/ 392823 h 641541"/>
                <a:gd name="connsiteX15" fmla="*/ 250492 w 968762"/>
                <a:gd name="connsiteY15" fmla="*/ 392029 h 641541"/>
                <a:gd name="connsiteX16" fmla="*/ 246526 w 968762"/>
                <a:gd name="connsiteY16" fmla="*/ 392029 h 641541"/>
                <a:gd name="connsiteX17" fmla="*/ 303647 w 968762"/>
                <a:gd name="connsiteY17" fmla="*/ 349982 h 641541"/>
                <a:gd name="connsiteX18" fmla="*/ 326654 w 968762"/>
                <a:gd name="connsiteY18" fmla="*/ 334908 h 641541"/>
                <a:gd name="connsiteX19" fmla="*/ 435343 w 968762"/>
                <a:gd name="connsiteY19" fmla="*/ 262713 h 641541"/>
                <a:gd name="connsiteX20" fmla="*/ 687629 w 968762"/>
                <a:gd name="connsiteY20" fmla="*/ 149264 h 641541"/>
                <a:gd name="connsiteX21" fmla="*/ 849473 w 968762"/>
                <a:gd name="connsiteY21" fmla="*/ 234946 h 641541"/>
                <a:gd name="connsiteX22" fmla="*/ 690802 w 968762"/>
                <a:gd name="connsiteY22" fmla="*/ 461844 h 641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968762" h="641541">
                  <a:moveTo>
                    <a:pt x="690802" y="461844"/>
                  </a:moveTo>
                  <a:cubicBezTo>
                    <a:pt x="482944" y="569740"/>
                    <a:pt x="245732" y="564980"/>
                    <a:pt x="19627" y="579260"/>
                  </a:cubicBezTo>
                  <a:cubicBezTo>
                    <a:pt x="-1793" y="580053"/>
                    <a:pt x="-8934" y="616548"/>
                    <a:pt x="14867" y="619721"/>
                  </a:cubicBezTo>
                  <a:cubicBezTo>
                    <a:pt x="170364" y="639555"/>
                    <a:pt x="329827" y="653835"/>
                    <a:pt x="486911" y="626068"/>
                  </a:cubicBezTo>
                  <a:cubicBezTo>
                    <a:pt x="617814" y="603854"/>
                    <a:pt x="770138" y="561806"/>
                    <a:pt x="870893" y="470571"/>
                  </a:cubicBezTo>
                  <a:cubicBezTo>
                    <a:pt x="958955" y="389649"/>
                    <a:pt x="997036" y="238119"/>
                    <a:pt x="945468" y="129430"/>
                  </a:cubicBezTo>
                  <a:cubicBezTo>
                    <a:pt x="896281" y="26294"/>
                    <a:pt x="747130" y="3287"/>
                    <a:pt x="647961" y="114"/>
                  </a:cubicBezTo>
                  <a:cubicBezTo>
                    <a:pt x="495638" y="-3853"/>
                    <a:pt x="402816" y="96902"/>
                    <a:pt x="294127" y="183378"/>
                  </a:cubicBezTo>
                  <a:cubicBezTo>
                    <a:pt x="235419" y="230186"/>
                    <a:pt x="38667" y="365055"/>
                    <a:pt x="156083" y="452324"/>
                  </a:cubicBezTo>
                  <a:cubicBezTo>
                    <a:pt x="187818" y="475331"/>
                    <a:pt x="237005" y="475331"/>
                    <a:pt x="274293" y="475331"/>
                  </a:cubicBezTo>
                  <a:cubicBezTo>
                    <a:pt x="344901" y="474538"/>
                    <a:pt x="417096" y="462637"/>
                    <a:pt x="486118" y="446770"/>
                  </a:cubicBezTo>
                  <a:cubicBezTo>
                    <a:pt x="565453" y="428523"/>
                    <a:pt x="749511" y="357915"/>
                    <a:pt x="733644" y="252399"/>
                  </a:cubicBezTo>
                  <a:cubicBezTo>
                    <a:pt x="730470" y="228599"/>
                    <a:pt x="698736" y="215112"/>
                    <a:pt x="685249" y="239706"/>
                  </a:cubicBezTo>
                  <a:cubicBezTo>
                    <a:pt x="639235" y="322214"/>
                    <a:pt x="551173" y="353155"/>
                    <a:pt x="463904" y="372989"/>
                  </a:cubicBezTo>
                  <a:cubicBezTo>
                    <a:pt x="408369" y="386476"/>
                    <a:pt x="348075" y="389649"/>
                    <a:pt x="290160" y="392823"/>
                  </a:cubicBezTo>
                  <a:cubicBezTo>
                    <a:pt x="277466" y="393616"/>
                    <a:pt x="263979" y="392823"/>
                    <a:pt x="250492" y="392029"/>
                  </a:cubicBezTo>
                  <a:cubicBezTo>
                    <a:pt x="246526" y="392029"/>
                    <a:pt x="246526" y="392029"/>
                    <a:pt x="246526" y="392029"/>
                  </a:cubicBezTo>
                  <a:cubicBezTo>
                    <a:pt x="243352" y="392029"/>
                    <a:pt x="267946" y="372989"/>
                    <a:pt x="303647" y="349982"/>
                  </a:cubicBezTo>
                  <a:cubicBezTo>
                    <a:pt x="303647" y="349982"/>
                    <a:pt x="303647" y="349982"/>
                    <a:pt x="326654" y="334908"/>
                  </a:cubicBezTo>
                  <a:cubicBezTo>
                    <a:pt x="365528" y="313487"/>
                    <a:pt x="400436" y="289687"/>
                    <a:pt x="435343" y="262713"/>
                  </a:cubicBezTo>
                  <a:cubicBezTo>
                    <a:pt x="512298" y="201625"/>
                    <a:pt x="588460" y="157990"/>
                    <a:pt x="687629" y="149264"/>
                  </a:cubicBezTo>
                  <a:cubicBezTo>
                    <a:pt x="758237" y="142917"/>
                    <a:pt x="846299" y="147677"/>
                    <a:pt x="849473" y="234946"/>
                  </a:cubicBezTo>
                  <a:cubicBezTo>
                    <a:pt x="853440" y="339668"/>
                    <a:pt x="776484" y="417416"/>
                    <a:pt x="690802" y="461844"/>
                  </a:cubicBezTo>
                  <a:close/>
                </a:path>
              </a:pathLst>
            </a:custGeom>
            <a:solidFill>
              <a:srgbClr val="E62375"/>
            </a:solidFill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47863725-C993-D74D-FF3D-ED1B712C4E03}"/>
              </a:ext>
            </a:extLst>
          </p:cNvPr>
          <p:cNvGrpSpPr/>
          <p:nvPr/>
        </p:nvGrpSpPr>
        <p:grpSpPr>
          <a:xfrm rot="3223030">
            <a:off x="331323" y="-2546149"/>
            <a:ext cx="4487460" cy="4460563"/>
            <a:chOff x="10363090" y="3624988"/>
            <a:chExt cx="4487460" cy="4460563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39DB1AB1-AE9E-5E13-E98D-08D31F6ECF9D}"/>
                </a:ext>
              </a:extLst>
            </p:cNvPr>
            <p:cNvSpPr/>
            <p:nvPr/>
          </p:nvSpPr>
          <p:spPr>
            <a:xfrm rot="5161084">
              <a:off x="11077306" y="4061581"/>
              <a:ext cx="3014169" cy="3690614"/>
            </a:xfrm>
            <a:custGeom>
              <a:avLst/>
              <a:gdLst>
                <a:gd name="connsiteX0" fmla="*/ 1608177 w 1975566"/>
                <a:gd name="connsiteY0" fmla="*/ 2321645 h 2418926"/>
                <a:gd name="connsiteX1" fmla="*/ 1381278 w 1975566"/>
                <a:gd name="connsiteY1" fmla="*/ 2084433 h 2418926"/>
                <a:gd name="connsiteX2" fmla="*/ 1156760 w 1975566"/>
                <a:gd name="connsiteY2" fmla="*/ 1759159 h 2418926"/>
                <a:gd name="connsiteX3" fmla="*/ 853699 w 1975566"/>
                <a:gd name="connsiteY3" fmla="*/ 1529880 h 2418926"/>
                <a:gd name="connsiteX4" fmla="*/ 715656 w 1975566"/>
                <a:gd name="connsiteY4" fmla="*/ 1452925 h 2418926"/>
                <a:gd name="connsiteX5" fmla="*/ 691856 w 1975566"/>
                <a:gd name="connsiteY5" fmla="*/ 1433091 h 2418926"/>
                <a:gd name="connsiteX6" fmla="*/ 1355891 w 1975566"/>
                <a:gd name="connsiteY6" fmla="*/ 1242687 h 2418926"/>
                <a:gd name="connsiteX7" fmla="*/ 1694652 w 1975566"/>
                <a:gd name="connsiteY7" fmla="*/ 1102263 h 2418926"/>
                <a:gd name="connsiteX8" fmla="*/ 1900130 w 1975566"/>
                <a:gd name="connsiteY8" fmla="*/ 866638 h 2418926"/>
                <a:gd name="connsiteX9" fmla="*/ 1975498 w 1975566"/>
                <a:gd name="connsiteY9" fmla="*/ 560404 h 2418926"/>
                <a:gd name="connsiteX10" fmla="*/ 1868396 w 1975566"/>
                <a:gd name="connsiteY10" fmla="*/ 274005 h 2418926"/>
                <a:gd name="connsiteX11" fmla="*/ 1625630 w 1975566"/>
                <a:gd name="connsiteY11" fmla="*/ 42346 h 2418926"/>
                <a:gd name="connsiteX12" fmla="*/ 1271002 w 1975566"/>
                <a:gd name="connsiteY12" fmla="*/ 18545 h 2418926"/>
                <a:gd name="connsiteX13" fmla="*/ 903681 w 1975566"/>
                <a:gd name="connsiteY13" fmla="*/ 124061 h 2418926"/>
                <a:gd name="connsiteX14" fmla="*/ 637908 w 1975566"/>
                <a:gd name="connsiteY14" fmla="*/ 358893 h 2418926"/>
                <a:gd name="connsiteX15" fmla="*/ 394349 w 1975566"/>
                <a:gd name="connsiteY15" fmla="*/ 607212 h 2418926"/>
                <a:gd name="connsiteX16" fmla="*/ 27820 w 1975566"/>
                <a:gd name="connsiteY16" fmla="*/ 803963 h 2418926"/>
                <a:gd name="connsiteX17" fmla="*/ 40514 w 1975566"/>
                <a:gd name="connsiteY17" fmla="*/ 884092 h 2418926"/>
                <a:gd name="connsiteX18" fmla="*/ 391969 w 1975566"/>
                <a:gd name="connsiteY18" fmla="*/ 791270 h 2418926"/>
                <a:gd name="connsiteX19" fmla="*/ 644254 w 1975566"/>
                <a:gd name="connsiteY19" fmla="*/ 589758 h 2418926"/>
                <a:gd name="connsiteX20" fmla="*/ 1083771 w 1975566"/>
                <a:gd name="connsiteY20" fmla="*/ 209743 h 2418926"/>
                <a:gd name="connsiteX21" fmla="*/ 1251169 w 1975566"/>
                <a:gd name="connsiteY21" fmla="*/ 171662 h 2418926"/>
                <a:gd name="connsiteX22" fmla="*/ 1439193 w 1975566"/>
                <a:gd name="connsiteY22" fmla="*/ 131995 h 2418926"/>
                <a:gd name="connsiteX23" fmla="*/ 1716073 w 1975566"/>
                <a:gd name="connsiteY23" fmla="*/ 277971 h 2418926"/>
                <a:gd name="connsiteX24" fmla="*/ 1818415 w 1975566"/>
                <a:gd name="connsiteY24" fmla="*/ 539777 h 2418926"/>
                <a:gd name="connsiteX25" fmla="*/ 1744633 w 1975566"/>
                <a:gd name="connsiteY25" fmla="*/ 807137 h 2418926"/>
                <a:gd name="connsiteX26" fmla="*/ 1273382 w 1975566"/>
                <a:gd name="connsiteY26" fmla="*/ 1130824 h 2418926"/>
                <a:gd name="connsiteX27" fmla="*/ 590307 w 1975566"/>
                <a:gd name="connsiteY27" fmla="*/ 1328369 h 2418926"/>
                <a:gd name="connsiteX28" fmla="*/ 537152 w 1975566"/>
                <a:gd name="connsiteY28" fmla="*/ 1371210 h 2418926"/>
                <a:gd name="connsiteX29" fmla="*/ 713276 w 1975566"/>
                <a:gd name="connsiteY29" fmla="*/ 1637776 h 2418926"/>
                <a:gd name="connsiteX30" fmla="*/ 860839 w 1975566"/>
                <a:gd name="connsiteY30" fmla="*/ 1717111 h 2418926"/>
                <a:gd name="connsiteX31" fmla="*/ 1024270 w 1975566"/>
                <a:gd name="connsiteY31" fmla="*/ 1854361 h 2418926"/>
                <a:gd name="connsiteX32" fmla="*/ 1283696 w 1975566"/>
                <a:gd name="connsiteY32" fmla="*/ 2174081 h 2418926"/>
                <a:gd name="connsiteX33" fmla="*/ 1569303 w 1975566"/>
                <a:gd name="connsiteY33" fmla="*/ 2417640 h 2418926"/>
                <a:gd name="connsiteX34" fmla="*/ 1608177 w 1975566"/>
                <a:gd name="connsiteY34" fmla="*/ 2321645 h 2418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975566" h="2418926">
                  <a:moveTo>
                    <a:pt x="1608177" y="2321645"/>
                  </a:moveTo>
                  <a:cubicBezTo>
                    <a:pt x="1502661" y="2276424"/>
                    <a:pt x="1438400" y="2178842"/>
                    <a:pt x="1381278" y="2084433"/>
                  </a:cubicBezTo>
                  <a:cubicBezTo>
                    <a:pt x="1312257" y="1972570"/>
                    <a:pt x="1246408" y="1854361"/>
                    <a:pt x="1156760" y="1759159"/>
                  </a:cubicBezTo>
                  <a:cubicBezTo>
                    <a:pt x="1069491" y="1667130"/>
                    <a:pt x="967942" y="1586208"/>
                    <a:pt x="853699" y="1529880"/>
                  </a:cubicBezTo>
                  <a:cubicBezTo>
                    <a:pt x="806098" y="1506079"/>
                    <a:pt x="759290" y="1483072"/>
                    <a:pt x="715656" y="1452925"/>
                  </a:cubicBezTo>
                  <a:cubicBezTo>
                    <a:pt x="708516" y="1448165"/>
                    <a:pt x="699789" y="1441025"/>
                    <a:pt x="691856" y="1433091"/>
                  </a:cubicBezTo>
                  <a:cubicBezTo>
                    <a:pt x="921928" y="1404530"/>
                    <a:pt x="1137719" y="1321228"/>
                    <a:pt x="1355891" y="1242687"/>
                  </a:cubicBezTo>
                  <a:cubicBezTo>
                    <a:pt x="1468547" y="1201432"/>
                    <a:pt x="1596276" y="1170492"/>
                    <a:pt x="1694652" y="1102263"/>
                  </a:cubicBezTo>
                  <a:cubicBezTo>
                    <a:pt x="1781127" y="1041969"/>
                    <a:pt x="1850149" y="958667"/>
                    <a:pt x="1900130" y="866638"/>
                  </a:cubicBezTo>
                  <a:cubicBezTo>
                    <a:pt x="1950905" y="773023"/>
                    <a:pt x="1977085" y="667507"/>
                    <a:pt x="1975498" y="560404"/>
                  </a:cubicBezTo>
                  <a:cubicBezTo>
                    <a:pt x="1974705" y="455682"/>
                    <a:pt x="1927897" y="358893"/>
                    <a:pt x="1868396" y="274005"/>
                  </a:cubicBezTo>
                  <a:cubicBezTo>
                    <a:pt x="1804135" y="181182"/>
                    <a:pt x="1727973" y="93914"/>
                    <a:pt x="1625630" y="42346"/>
                  </a:cubicBezTo>
                  <a:cubicBezTo>
                    <a:pt x="1516148" y="-12395"/>
                    <a:pt x="1386832" y="-6842"/>
                    <a:pt x="1271002" y="18545"/>
                  </a:cubicBezTo>
                  <a:cubicBezTo>
                    <a:pt x="1145653" y="43933"/>
                    <a:pt x="1017130" y="63766"/>
                    <a:pt x="903681" y="124061"/>
                  </a:cubicBezTo>
                  <a:cubicBezTo>
                    <a:pt x="798165" y="178802"/>
                    <a:pt x="714863" y="269244"/>
                    <a:pt x="637908" y="358893"/>
                  </a:cubicBezTo>
                  <a:cubicBezTo>
                    <a:pt x="562539" y="446162"/>
                    <a:pt x="487964" y="538984"/>
                    <a:pt x="394349" y="607212"/>
                  </a:cubicBezTo>
                  <a:cubicBezTo>
                    <a:pt x="279313" y="691307"/>
                    <a:pt x="168244" y="765882"/>
                    <a:pt x="27820" y="803963"/>
                  </a:cubicBezTo>
                  <a:cubicBezTo>
                    <a:pt x="-15814" y="816657"/>
                    <a:pt x="-5500" y="884885"/>
                    <a:pt x="40514" y="884092"/>
                  </a:cubicBezTo>
                  <a:cubicBezTo>
                    <a:pt x="167450" y="881712"/>
                    <a:pt x="282486" y="854738"/>
                    <a:pt x="391969" y="791270"/>
                  </a:cubicBezTo>
                  <a:cubicBezTo>
                    <a:pt x="486378" y="736528"/>
                    <a:pt x="569679" y="669094"/>
                    <a:pt x="644254" y="589758"/>
                  </a:cubicBezTo>
                  <a:cubicBezTo>
                    <a:pt x="773571" y="455682"/>
                    <a:pt x="895747" y="265278"/>
                    <a:pt x="1083771" y="209743"/>
                  </a:cubicBezTo>
                  <a:cubicBezTo>
                    <a:pt x="1137719" y="193083"/>
                    <a:pt x="1195634" y="185942"/>
                    <a:pt x="1251169" y="171662"/>
                  </a:cubicBezTo>
                  <a:cubicBezTo>
                    <a:pt x="1312257" y="155795"/>
                    <a:pt x="1375725" y="138341"/>
                    <a:pt x="1439193" y="131995"/>
                  </a:cubicBezTo>
                  <a:cubicBezTo>
                    <a:pt x="1555022" y="120094"/>
                    <a:pt x="1645464" y="194669"/>
                    <a:pt x="1716073" y="277971"/>
                  </a:cubicBezTo>
                  <a:cubicBezTo>
                    <a:pt x="1782714" y="354926"/>
                    <a:pt x="1817622" y="437435"/>
                    <a:pt x="1818415" y="539777"/>
                  </a:cubicBezTo>
                  <a:cubicBezTo>
                    <a:pt x="1819208" y="633393"/>
                    <a:pt x="1791441" y="724628"/>
                    <a:pt x="1744633" y="807137"/>
                  </a:cubicBezTo>
                  <a:cubicBezTo>
                    <a:pt x="1643084" y="987227"/>
                    <a:pt x="1447126" y="1043556"/>
                    <a:pt x="1273382" y="1130824"/>
                  </a:cubicBezTo>
                  <a:cubicBezTo>
                    <a:pt x="1061557" y="1237927"/>
                    <a:pt x="828312" y="1314088"/>
                    <a:pt x="590307" y="1328369"/>
                  </a:cubicBezTo>
                  <a:cubicBezTo>
                    <a:pt x="564126" y="1329955"/>
                    <a:pt x="545086" y="1346616"/>
                    <a:pt x="537152" y="1371210"/>
                  </a:cubicBezTo>
                  <a:cubicBezTo>
                    <a:pt x="492724" y="1500526"/>
                    <a:pt x="612520" y="1584621"/>
                    <a:pt x="713276" y="1637776"/>
                  </a:cubicBezTo>
                  <a:cubicBezTo>
                    <a:pt x="763257" y="1664750"/>
                    <a:pt x="814032" y="1686964"/>
                    <a:pt x="860839" y="1717111"/>
                  </a:cubicBezTo>
                  <a:cubicBezTo>
                    <a:pt x="919548" y="1755985"/>
                    <a:pt x="974289" y="1804380"/>
                    <a:pt x="1024270" y="1854361"/>
                  </a:cubicBezTo>
                  <a:cubicBezTo>
                    <a:pt x="1122646" y="1953530"/>
                    <a:pt x="1206741" y="2058252"/>
                    <a:pt x="1283696" y="2174081"/>
                  </a:cubicBezTo>
                  <a:cubicBezTo>
                    <a:pt x="1354304" y="2281977"/>
                    <a:pt x="1436813" y="2388286"/>
                    <a:pt x="1569303" y="2417640"/>
                  </a:cubicBezTo>
                  <a:cubicBezTo>
                    <a:pt x="1624837" y="2430334"/>
                    <a:pt x="1665298" y="2345445"/>
                    <a:pt x="1608177" y="2321645"/>
                  </a:cubicBezTo>
                  <a:close/>
                </a:path>
              </a:pathLst>
            </a:custGeom>
            <a:solidFill>
              <a:srgbClr val="E62375"/>
            </a:solidFill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2282F059-D3F5-9E1E-2304-A9AF4B6A0D50}"/>
                </a:ext>
              </a:extLst>
            </p:cNvPr>
            <p:cNvSpPr/>
            <p:nvPr/>
          </p:nvSpPr>
          <p:spPr>
            <a:xfrm rot="5161084">
              <a:off x="10674274" y="3790334"/>
              <a:ext cx="3984851" cy="3896237"/>
            </a:xfrm>
            <a:custGeom>
              <a:avLst/>
              <a:gdLst>
                <a:gd name="connsiteX0" fmla="*/ 2414270 w 2611777"/>
                <a:gd name="connsiteY0" fmla="*/ 2514776 h 2553697"/>
                <a:gd name="connsiteX1" fmla="*/ 2227832 w 2611777"/>
                <a:gd name="connsiteY1" fmla="*/ 2442581 h 2553697"/>
                <a:gd name="connsiteX2" fmla="*/ 2081855 w 2611777"/>
                <a:gd name="connsiteY2" fmla="*/ 2302157 h 2553697"/>
                <a:gd name="connsiteX3" fmla="*/ 1882724 w 2611777"/>
                <a:gd name="connsiteY3" fmla="*/ 1980057 h 2553697"/>
                <a:gd name="connsiteX4" fmla="*/ 1737541 w 2611777"/>
                <a:gd name="connsiteY4" fmla="*/ 1673030 h 2553697"/>
                <a:gd name="connsiteX5" fmla="*/ 1609018 w 2611777"/>
                <a:gd name="connsiteY5" fmla="*/ 1596075 h 2553697"/>
                <a:gd name="connsiteX6" fmla="*/ 2054881 w 2611777"/>
                <a:gd name="connsiteY6" fmla="*/ 1485799 h 2553697"/>
                <a:gd name="connsiteX7" fmla="*/ 2526926 w 2611777"/>
                <a:gd name="connsiteY7" fmla="*/ 1038348 h 2553697"/>
                <a:gd name="connsiteX8" fmla="*/ 2609434 w 2611777"/>
                <a:gd name="connsiteY8" fmla="*/ 702761 h 2553697"/>
                <a:gd name="connsiteX9" fmla="*/ 2541999 w 2611777"/>
                <a:gd name="connsiteY9" fmla="*/ 387007 h 2553697"/>
                <a:gd name="connsiteX10" fmla="*/ 2094549 w 2611777"/>
                <a:gd name="connsiteY10" fmla="*/ 24445 h 2553697"/>
                <a:gd name="connsiteX11" fmla="*/ 1579664 w 2611777"/>
                <a:gd name="connsiteY11" fmla="*/ 41106 h 2553697"/>
                <a:gd name="connsiteX12" fmla="*/ 1045738 w 2611777"/>
                <a:gd name="connsiteY12" fmla="*/ 317985 h 2553697"/>
                <a:gd name="connsiteX13" fmla="*/ 829946 w 2611777"/>
                <a:gd name="connsiteY13" fmla="*/ 511563 h 2553697"/>
                <a:gd name="connsiteX14" fmla="*/ 580834 w 2611777"/>
                <a:gd name="connsiteY14" fmla="*/ 659920 h 2553697"/>
                <a:gd name="connsiteX15" fmla="*/ 308714 w 2611777"/>
                <a:gd name="connsiteY15" fmla="*/ 754329 h 2553697"/>
                <a:gd name="connsiteX16" fmla="*/ 15174 w 2611777"/>
                <a:gd name="connsiteY16" fmla="*/ 811450 h 2553697"/>
                <a:gd name="connsiteX17" fmla="*/ 15174 w 2611777"/>
                <a:gd name="connsiteY17" fmla="*/ 843977 h 2553697"/>
                <a:gd name="connsiteX18" fmla="*/ 192885 w 2611777"/>
                <a:gd name="connsiteY18" fmla="*/ 851911 h 2553697"/>
                <a:gd name="connsiteX19" fmla="*/ 375356 w 2611777"/>
                <a:gd name="connsiteY19" fmla="*/ 829697 h 2553697"/>
                <a:gd name="connsiteX20" fmla="*/ 706977 w 2611777"/>
                <a:gd name="connsiteY20" fmla="*/ 701174 h 2553697"/>
                <a:gd name="connsiteX21" fmla="*/ 1001310 w 2611777"/>
                <a:gd name="connsiteY21" fmla="*/ 486176 h 2553697"/>
                <a:gd name="connsiteX22" fmla="*/ 1274223 w 2611777"/>
                <a:gd name="connsiteY22" fmla="*/ 209296 h 2553697"/>
                <a:gd name="connsiteX23" fmla="*/ 1659792 w 2611777"/>
                <a:gd name="connsiteY23" fmla="*/ 87913 h 2553697"/>
                <a:gd name="connsiteX24" fmla="*/ 2005693 w 2611777"/>
                <a:gd name="connsiteY24" fmla="*/ 80773 h 2553697"/>
                <a:gd name="connsiteX25" fmla="*/ 2480118 w 2611777"/>
                <a:gd name="connsiteY25" fmla="*/ 424294 h 2553697"/>
                <a:gd name="connsiteX26" fmla="*/ 2486465 w 2611777"/>
                <a:gd name="connsiteY26" fmla="*/ 868571 h 2553697"/>
                <a:gd name="connsiteX27" fmla="*/ 2238146 w 2611777"/>
                <a:gd name="connsiteY27" fmla="*/ 1261280 h 2553697"/>
                <a:gd name="connsiteX28" fmla="*/ 1858130 w 2611777"/>
                <a:gd name="connsiteY28" fmla="*/ 1485005 h 2553697"/>
                <a:gd name="connsiteX29" fmla="*/ 1400366 w 2611777"/>
                <a:gd name="connsiteY29" fmla="*/ 1551647 h 2553697"/>
                <a:gd name="connsiteX30" fmla="*/ 1391639 w 2611777"/>
                <a:gd name="connsiteY30" fmla="*/ 1623048 h 2553697"/>
                <a:gd name="connsiteX31" fmla="*/ 1481288 w 2611777"/>
                <a:gd name="connsiteY31" fmla="*/ 1642882 h 2553697"/>
                <a:gd name="connsiteX32" fmla="*/ 1578870 w 2611777"/>
                <a:gd name="connsiteY32" fmla="*/ 1703177 h 2553697"/>
                <a:gd name="connsiteX33" fmla="*/ 1673279 w 2611777"/>
                <a:gd name="connsiteY33" fmla="*/ 1805519 h 2553697"/>
                <a:gd name="connsiteX34" fmla="*/ 1743094 w 2611777"/>
                <a:gd name="connsiteY34" fmla="*/ 1961810 h 2553697"/>
                <a:gd name="connsiteX35" fmla="*/ 1832743 w 2611777"/>
                <a:gd name="connsiteY35" fmla="*/ 2130794 h 2553697"/>
                <a:gd name="connsiteX36" fmla="*/ 2074715 w 2611777"/>
                <a:gd name="connsiteY36" fmla="*/ 2408466 h 2553697"/>
                <a:gd name="connsiteX37" fmla="*/ 2414270 w 2611777"/>
                <a:gd name="connsiteY37" fmla="*/ 2553650 h 2553697"/>
                <a:gd name="connsiteX38" fmla="*/ 2414270 w 2611777"/>
                <a:gd name="connsiteY38" fmla="*/ 2514776 h 2553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611777" h="2553697">
                  <a:moveTo>
                    <a:pt x="2414270" y="2514776"/>
                  </a:moveTo>
                  <a:cubicBezTo>
                    <a:pt x="2346041" y="2507635"/>
                    <a:pt x="2285747" y="2478281"/>
                    <a:pt x="2227832" y="2442581"/>
                  </a:cubicBezTo>
                  <a:cubicBezTo>
                    <a:pt x="2168331" y="2406086"/>
                    <a:pt x="2127870" y="2353725"/>
                    <a:pt x="2081855" y="2302157"/>
                  </a:cubicBezTo>
                  <a:cubicBezTo>
                    <a:pt x="1998553" y="2207749"/>
                    <a:pt x="1925565" y="2099853"/>
                    <a:pt x="1882724" y="1980057"/>
                  </a:cubicBezTo>
                  <a:cubicBezTo>
                    <a:pt x="1845437" y="1874541"/>
                    <a:pt x="1814496" y="1757918"/>
                    <a:pt x="1737541" y="1673030"/>
                  </a:cubicBezTo>
                  <a:cubicBezTo>
                    <a:pt x="1703427" y="1635742"/>
                    <a:pt x="1657412" y="1611148"/>
                    <a:pt x="1609018" y="1596075"/>
                  </a:cubicBezTo>
                  <a:cubicBezTo>
                    <a:pt x="1759755" y="1571481"/>
                    <a:pt x="1908905" y="1538160"/>
                    <a:pt x="2054881" y="1485799"/>
                  </a:cubicBezTo>
                  <a:cubicBezTo>
                    <a:pt x="2264326" y="1412810"/>
                    <a:pt x="2434897" y="1234306"/>
                    <a:pt x="2526926" y="1038348"/>
                  </a:cubicBezTo>
                  <a:cubicBezTo>
                    <a:pt x="2576907" y="929659"/>
                    <a:pt x="2599914" y="821763"/>
                    <a:pt x="2609434" y="702761"/>
                  </a:cubicBezTo>
                  <a:cubicBezTo>
                    <a:pt x="2620541" y="590105"/>
                    <a:pt x="2591187" y="486969"/>
                    <a:pt x="2541999" y="387007"/>
                  </a:cubicBezTo>
                  <a:cubicBezTo>
                    <a:pt x="2452350" y="205329"/>
                    <a:pt x="2289713" y="76013"/>
                    <a:pt x="2094549" y="24445"/>
                  </a:cubicBezTo>
                  <a:cubicBezTo>
                    <a:pt x="1926358" y="-20776"/>
                    <a:pt x="1746268" y="3818"/>
                    <a:pt x="1579664" y="41106"/>
                  </a:cubicBezTo>
                  <a:cubicBezTo>
                    <a:pt x="1380533" y="84740"/>
                    <a:pt x="1198855" y="183909"/>
                    <a:pt x="1045738" y="317985"/>
                  </a:cubicBezTo>
                  <a:cubicBezTo>
                    <a:pt x="971956" y="381453"/>
                    <a:pt x="906902" y="452855"/>
                    <a:pt x="829946" y="511563"/>
                  </a:cubicBezTo>
                  <a:cubicBezTo>
                    <a:pt x="752198" y="569478"/>
                    <a:pt x="668103" y="618665"/>
                    <a:pt x="580834" y="659920"/>
                  </a:cubicBezTo>
                  <a:cubicBezTo>
                    <a:pt x="494359" y="701174"/>
                    <a:pt x="401537" y="729735"/>
                    <a:pt x="308714" y="754329"/>
                  </a:cubicBezTo>
                  <a:cubicBezTo>
                    <a:pt x="214306" y="779716"/>
                    <a:pt x="112757" y="806690"/>
                    <a:pt x="15174" y="811450"/>
                  </a:cubicBezTo>
                  <a:cubicBezTo>
                    <a:pt x="-5453" y="812243"/>
                    <a:pt x="-4659" y="843184"/>
                    <a:pt x="15174" y="843977"/>
                  </a:cubicBezTo>
                  <a:cubicBezTo>
                    <a:pt x="74676" y="845564"/>
                    <a:pt x="133384" y="853497"/>
                    <a:pt x="192885" y="851911"/>
                  </a:cubicBezTo>
                  <a:cubicBezTo>
                    <a:pt x="254767" y="849531"/>
                    <a:pt x="315061" y="840804"/>
                    <a:pt x="375356" y="829697"/>
                  </a:cubicBezTo>
                  <a:cubicBezTo>
                    <a:pt x="491185" y="806690"/>
                    <a:pt x="603841" y="757502"/>
                    <a:pt x="706977" y="701174"/>
                  </a:cubicBezTo>
                  <a:cubicBezTo>
                    <a:pt x="814079" y="644053"/>
                    <a:pt x="911662" y="569478"/>
                    <a:pt x="1001310" y="486176"/>
                  </a:cubicBezTo>
                  <a:cubicBezTo>
                    <a:pt x="1096513" y="398114"/>
                    <a:pt x="1161567" y="277524"/>
                    <a:pt x="1274223" y="209296"/>
                  </a:cubicBezTo>
                  <a:cubicBezTo>
                    <a:pt x="1388466" y="139481"/>
                    <a:pt x="1529683" y="110127"/>
                    <a:pt x="1659792" y="87913"/>
                  </a:cubicBezTo>
                  <a:cubicBezTo>
                    <a:pt x="1775622" y="68079"/>
                    <a:pt x="1889071" y="63319"/>
                    <a:pt x="2005693" y="80773"/>
                  </a:cubicBezTo>
                  <a:cubicBezTo>
                    <a:pt x="2214345" y="111714"/>
                    <a:pt x="2383329" y="237857"/>
                    <a:pt x="2480118" y="424294"/>
                  </a:cubicBezTo>
                  <a:cubicBezTo>
                    <a:pt x="2554693" y="568684"/>
                    <a:pt x="2549933" y="721008"/>
                    <a:pt x="2486465" y="868571"/>
                  </a:cubicBezTo>
                  <a:cubicBezTo>
                    <a:pt x="2425377" y="1011374"/>
                    <a:pt x="2341281" y="1146244"/>
                    <a:pt x="2238146" y="1261280"/>
                  </a:cubicBezTo>
                  <a:cubicBezTo>
                    <a:pt x="2139770" y="1369969"/>
                    <a:pt x="1995380" y="1442164"/>
                    <a:pt x="1858130" y="1485005"/>
                  </a:cubicBezTo>
                  <a:cubicBezTo>
                    <a:pt x="1711360" y="1530226"/>
                    <a:pt x="1553483" y="1548473"/>
                    <a:pt x="1400366" y="1551647"/>
                  </a:cubicBezTo>
                  <a:cubicBezTo>
                    <a:pt x="1360699" y="1552440"/>
                    <a:pt x="1351179" y="1615908"/>
                    <a:pt x="1391639" y="1623048"/>
                  </a:cubicBezTo>
                  <a:cubicBezTo>
                    <a:pt x="1421787" y="1627809"/>
                    <a:pt x="1451141" y="1634155"/>
                    <a:pt x="1481288" y="1642882"/>
                  </a:cubicBezTo>
                  <a:cubicBezTo>
                    <a:pt x="1522542" y="1656369"/>
                    <a:pt x="1544756" y="1680170"/>
                    <a:pt x="1578870" y="1703177"/>
                  </a:cubicBezTo>
                  <a:cubicBezTo>
                    <a:pt x="1619331" y="1730944"/>
                    <a:pt x="1650272" y="1762678"/>
                    <a:pt x="1673279" y="1805519"/>
                  </a:cubicBezTo>
                  <a:cubicBezTo>
                    <a:pt x="1700253" y="1856294"/>
                    <a:pt x="1716914" y="1911035"/>
                    <a:pt x="1743094" y="1961810"/>
                  </a:cubicBezTo>
                  <a:cubicBezTo>
                    <a:pt x="1772448" y="2018138"/>
                    <a:pt x="1801802" y="2074465"/>
                    <a:pt x="1832743" y="2130794"/>
                  </a:cubicBezTo>
                  <a:cubicBezTo>
                    <a:pt x="1891451" y="2237103"/>
                    <a:pt x="1966819" y="2348172"/>
                    <a:pt x="2074715" y="2408466"/>
                  </a:cubicBezTo>
                  <a:cubicBezTo>
                    <a:pt x="2181818" y="2470348"/>
                    <a:pt x="2288127" y="2544923"/>
                    <a:pt x="2414270" y="2553650"/>
                  </a:cubicBezTo>
                  <a:cubicBezTo>
                    <a:pt x="2439657" y="2555236"/>
                    <a:pt x="2438070" y="2517156"/>
                    <a:pt x="2414270" y="2514776"/>
                  </a:cubicBezTo>
                  <a:close/>
                </a:path>
              </a:pathLst>
            </a:custGeom>
            <a:solidFill>
              <a:srgbClr val="E62375"/>
            </a:solidFill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2272C1E9-6A2A-D1A3-3641-0FAE94A66E74}"/>
                </a:ext>
              </a:extLst>
            </p:cNvPr>
            <p:cNvSpPr/>
            <p:nvPr/>
          </p:nvSpPr>
          <p:spPr>
            <a:xfrm rot="5161084">
              <a:off x="10744373" y="3900311"/>
              <a:ext cx="4381500" cy="3830854"/>
            </a:xfrm>
            <a:custGeom>
              <a:avLst/>
              <a:gdLst>
                <a:gd name="connsiteX0" fmla="*/ 2825821 w 2871751"/>
                <a:gd name="connsiteY0" fmla="*/ 605004 h 2510843"/>
                <a:gd name="connsiteX1" fmla="*/ 2744899 w 2871751"/>
                <a:gd name="connsiteY1" fmla="*/ 455854 h 2510843"/>
                <a:gd name="connsiteX2" fmla="*/ 2667150 w 2871751"/>
                <a:gd name="connsiteY2" fmla="*/ 321778 h 2510843"/>
                <a:gd name="connsiteX3" fmla="*/ 2581468 w 2871751"/>
                <a:gd name="connsiteY3" fmla="*/ 267830 h 2510843"/>
                <a:gd name="connsiteX4" fmla="*/ 2366470 w 2871751"/>
                <a:gd name="connsiteY4" fmla="*/ 105986 h 2510843"/>
                <a:gd name="connsiteX5" fmla="*/ 2034056 w 2871751"/>
                <a:gd name="connsiteY5" fmla="*/ 13164 h 2510843"/>
                <a:gd name="connsiteX6" fmla="*/ 1359707 w 2871751"/>
                <a:gd name="connsiteY6" fmla="*/ 82979 h 2510843"/>
                <a:gd name="connsiteX7" fmla="*/ 1053473 w 2871751"/>
                <a:gd name="connsiteY7" fmla="*/ 247203 h 2510843"/>
                <a:gd name="connsiteX8" fmla="*/ 762313 w 2871751"/>
                <a:gd name="connsiteY8" fmla="*/ 483621 h 2510843"/>
                <a:gd name="connsiteX9" fmla="*/ 406098 w 2871751"/>
                <a:gd name="connsiteY9" fmla="*/ 662919 h 2510843"/>
                <a:gd name="connsiteX10" fmla="*/ 15769 w 2871751"/>
                <a:gd name="connsiteY10" fmla="*/ 781922 h 2510843"/>
                <a:gd name="connsiteX11" fmla="*/ 15769 w 2871751"/>
                <a:gd name="connsiteY11" fmla="*/ 815242 h 2510843"/>
                <a:gd name="connsiteX12" fmla="*/ 206967 w 2871751"/>
                <a:gd name="connsiteY12" fmla="*/ 835076 h 2510843"/>
                <a:gd name="connsiteX13" fmla="*/ 397371 w 2871751"/>
                <a:gd name="connsiteY13" fmla="*/ 802549 h 2510843"/>
                <a:gd name="connsiteX14" fmla="*/ 558422 w 2871751"/>
                <a:gd name="connsiteY14" fmla="*/ 723214 h 2510843"/>
                <a:gd name="connsiteX15" fmla="*/ 740099 w 2871751"/>
                <a:gd name="connsiteY15" fmla="*/ 640705 h 2510843"/>
                <a:gd name="connsiteX16" fmla="*/ 902736 w 2871751"/>
                <a:gd name="connsiteY16" fmla="*/ 555816 h 2510843"/>
                <a:gd name="connsiteX17" fmla="*/ 1040780 w 2871751"/>
                <a:gd name="connsiteY17" fmla="*/ 429673 h 2510843"/>
                <a:gd name="connsiteX18" fmla="*/ 1304172 w 2871751"/>
                <a:gd name="connsiteY18" fmla="*/ 206742 h 2510843"/>
                <a:gd name="connsiteX19" fmla="*/ 1954721 w 2871751"/>
                <a:gd name="connsiteY19" fmla="*/ 69492 h 2510843"/>
                <a:gd name="connsiteX20" fmla="*/ 2302209 w 2871751"/>
                <a:gd name="connsiteY20" fmla="*/ 126613 h 2510843"/>
                <a:gd name="connsiteX21" fmla="*/ 2601302 w 2871751"/>
                <a:gd name="connsiteY21" fmla="*/ 345578 h 2510843"/>
                <a:gd name="connsiteX22" fmla="*/ 2606856 w 2871751"/>
                <a:gd name="connsiteY22" fmla="*/ 349545 h 2510843"/>
                <a:gd name="connsiteX23" fmla="*/ 2609236 w 2871751"/>
                <a:gd name="connsiteY23" fmla="*/ 351132 h 2510843"/>
                <a:gd name="connsiteX24" fmla="*/ 2666357 w 2871751"/>
                <a:gd name="connsiteY24" fmla="*/ 470928 h 2510843"/>
                <a:gd name="connsiteX25" fmla="*/ 2736965 w 2871751"/>
                <a:gd name="connsiteY25" fmla="*/ 597864 h 2510843"/>
                <a:gd name="connsiteX26" fmla="*/ 2749659 w 2871751"/>
                <a:gd name="connsiteY26" fmla="*/ 775575 h 2510843"/>
                <a:gd name="connsiteX27" fmla="*/ 2736172 w 2871751"/>
                <a:gd name="connsiteY27" fmla="*/ 937418 h 2510843"/>
                <a:gd name="connsiteX28" fmla="*/ 2740932 w 2871751"/>
                <a:gd name="connsiteY28" fmla="*/ 1022307 h 2510843"/>
                <a:gd name="connsiteX29" fmla="*/ 2717925 w 2871751"/>
                <a:gd name="connsiteY29" fmla="*/ 1119096 h 2510843"/>
                <a:gd name="connsiteX30" fmla="*/ 2655250 w 2871751"/>
                <a:gd name="connsiteY30" fmla="*/ 1263486 h 2510843"/>
                <a:gd name="connsiteX31" fmla="*/ 2641763 w 2871751"/>
                <a:gd name="connsiteY31" fmla="*/ 1303153 h 2510843"/>
                <a:gd name="connsiteX32" fmla="*/ 2625103 w 2871751"/>
                <a:gd name="connsiteY32" fmla="*/ 1315054 h 2510843"/>
                <a:gd name="connsiteX33" fmla="*/ 2485473 w 2871751"/>
                <a:gd name="connsiteY33" fmla="*/ 1500698 h 2510843"/>
                <a:gd name="connsiteX34" fmla="*/ 2295862 w 2871751"/>
                <a:gd name="connsiteY34" fmla="*/ 1656988 h 2510843"/>
                <a:gd name="connsiteX35" fmla="*/ 2076104 w 2871751"/>
                <a:gd name="connsiteY35" fmla="*/ 1734737 h 2510843"/>
                <a:gd name="connsiteX36" fmla="*/ 1960274 w 2871751"/>
                <a:gd name="connsiteY36" fmla="*/ 1824385 h 2510843"/>
                <a:gd name="connsiteX37" fmla="*/ 2009462 w 2871751"/>
                <a:gd name="connsiteY37" fmla="*/ 2005270 h 2510843"/>
                <a:gd name="connsiteX38" fmla="*/ 2084830 w 2871751"/>
                <a:gd name="connsiteY38" fmla="*/ 2238515 h 2510843"/>
                <a:gd name="connsiteX39" fmla="*/ 2356950 w 2871751"/>
                <a:gd name="connsiteY39" fmla="*/ 2509841 h 2510843"/>
                <a:gd name="connsiteX40" fmla="*/ 2374404 w 2871751"/>
                <a:gd name="connsiteY40" fmla="*/ 2478107 h 2510843"/>
                <a:gd name="connsiteX41" fmla="*/ 2232394 w 2871751"/>
                <a:gd name="connsiteY41" fmla="*/ 2358311 h 2510843"/>
                <a:gd name="connsiteX42" fmla="*/ 2126878 w 2871751"/>
                <a:gd name="connsiteY42" fmla="*/ 2183774 h 2510843"/>
                <a:gd name="connsiteX43" fmla="*/ 2074517 w 2871751"/>
                <a:gd name="connsiteY43" fmla="*/ 1969569 h 2510843"/>
                <a:gd name="connsiteX44" fmla="*/ 2058650 w 2871751"/>
                <a:gd name="connsiteY44" fmla="*/ 1875160 h 2510843"/>
                <a:gd name="connsiteX45" fmla="*/ 2074517 w 2871751"/>
                <a:gd name="connsiteY45" fmla="*/ 1848186 h 2510843"/>
                <a:gd name="connsiteX46" fmla="*/ 2229220 w 2871751"/>
                <a:gd name="connsiteY46" fmla="*/ 1781544 h 2510843"/>
                <a:gd name="connsiteX47" fmla="*/ 2403758 w 2871751"/>
                <a:gd name="connsiteY47" fmla="*/ 1649055 h 2510843"/>
                <a:gd name="connsiteX48" fmla="*/ 2597335 w 2871751"/>
                <a:gd name="connsiteY48" fmla="*/ 1444370 h 2510843"/>
                <a:gd name="connsiteX49" fmla="*/ 2602889 w 2871751"/>
                <a:gd name="connsiteY49" fmla="*/ 1439610 h 2510843"/>
                <a:gd name="connsiteX50" fmla="*/ 2704438 w 2871751"/>
                <a:gd name="connsiteY50" fmla="*/ 1322194 h 2510843"/>
                <a:gd name="connsiteX51" fmla="*/ 2789326 w 2871751"/>
                <a:gd name="connsiteY51" fmla="*/ 1165904 h 2510843"/>
                <a:gd name="connsiteX52" fmla="*/ 2852001 w 2871751"/>
                <a:gd name="connsiteY52" fmla="*/ 984226 h 2510843"/>
                <a:gd name="connsiteX53" fmla="*/ 2865488 w 2871751"/>
                <a:gd name="connsiteY53" fmla="*/ 788268 h 2510843"/>
                <a:gd name="connsiteX54" fmla="*/ 2825821 w 2871751"/>
                <a:gd name="connsiteY54" fmla="*/ 605004 h 2510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2871751" h="2510843">
                  <a:moveTo>
                    <a:pt x="2825821" y="605004"/>
                  </a:moveTo>
                  <a:cubicBezTo>
                    <a:pt x="2808367" y="551056"/>
                    <a:pt x="2775046" y="503455"/>
                    <a:pt x="2744899" y="455854"/>
                  </a:cubicBezTo>
                  <a:cubicBezTo>
                    <a:pt x="2716338" y="410633"/>
                    <a:pt x="2706818" y="361445"/>
                    <a:pt x="2667150" y="321778"/>
                  </a:cubicBezTo>
                  <a:cubicBezTo>
                    <a:pt x="2644143" y="297977"/>
                    <a:pt x="2612409" y="283697"/>
                    <a:pt x="2581468" y="267830"/>
                  </a:cubicBezTo>
                  <a:cubicBezTo>
                    <a:pt x="2518000" y="204362"/>
                    <a:pt x="2443425" y="150414"/>
                    <a:pt x="2366470" y="105986"/>
                  </a:cubicBezTo>
                  <a:cubicBezTo>
                    <a:pt x="2260954" y="44105"/>
                    <a:pt x="2153059" y="28238"/>
                    <a:pt x="2034056" y="13164"/>
                  </a:cubicBezTo>
                  <a:cubicBezTo>
                    <a:pt x="1806364" y="-16190"/>
                    <a:pt x="1575499" y="2057"/>
                    <a:pt x="1359707" y="82979"/>
                  </a:cubicBezTo>
                  <a:cubicBezTo>
                    <a:pt x="1249431" y="124233"/>
                    <a:pt x="1146295" y="175008"/>
                    <a:pt x="1053473" y="247203"/>
                  </a:cubicBezTo>
                  <a:cubicBezTo>
                    <a:pt x="952718" y="324951"/>
                    <a:pt x="875762" y="424120"/>
                    <a:pt x="762313" y="483621"/>
                  </a:cubicBezTo>
                  <a:cubicBezTo>
                    <a:pt x="643310" y="546296"/>
                    <a:pt x="520341" y="593104"/>
                    <a:pt x="406098" y="662919"/>
                  </a:cubicBezTo>
                  <a:cubicBezTo>
                    <a:pt x="289476" y="732734"/>
                    <a:pt x="152226" y="776368"/>
                    <a:pt x="15769" y="781922"/>
                  </a:cubicBezTo>
                  <a:cubicBezTo>
                    <a:pt x="-5651" y="782715"/>
                    <a:pt x="-4858" y="814449"/>
                    <a:pt x="15769" y="815242"/>
                  </a:cubicBezTo>
                  <a:cubicBezTo>
                    <a:pt x="80031" y="818416"/>
                    <a:pt x="142706" y="831903"/>
                    <a:pt x="206967" y="835076"/>
                  </a:cubicBezTo>
                  <a:cubicBezTo>
                    <a:pt x="271229" y="838249"/>
                    <a:pt x="337077" y="825556"/>
                    <a:pt x="397371" y="802549"/>
                  </a:cubicBezTo>
                  <a:cubicBezTo>
                    <a:pt x="452113" y="780335"/>
                    <a:pt x="506061" y="752568"/>
                    <a:pt x="558422" y="723214"/>
                  </a:cubicBezTo>
                  <a:cubicBezTo>
                    <a:pt x="617130" y="693066"/>
                    <a:pt x="679805" y="668472"/>
                    <a:pt x="740099" y="640705"/>
                  </a:cubicBezTo>
                  <a:cubicBezTo>
                    <a:pt x="796427" y="616111"/>
                    <a:pt x="851169" y="588344"/>
                    <a:pt x="902736" y="555816"/>
                  </a:cubicBezTo>
                  <a:cubicBezTo>
                    <a:pt x="954304" y="522496"/>
                    <a:pt x="998732" y="473308"/>
                    <a:pt x="1040780" y="429673"/>
                  </a:cubicBezTo>
                  <a:cubicBezTo>
                    <a:pt x="1121701" y="344785"/>
                    <a:pt x="1203417" y="267036"/>
                    <a:pt x="1304172" y="206742"/>
                  </a:cubicBezTo>
                  <a:cubicBezTo>
                    <a:pt x="1498543" y="90119"/>
                    <a:pt x="1733376" y="76632"/>
                    <a:pt x="1954721" y="69492"/>
                  </a:cubicBezTo>
                  <a:cubicBezTo>
                    <a:pt x="2076897" y="64732"/>
                    <a:pt x="2191140" y="73459"/>
                    <a:pt x="2302209" y="126613"/>
                  </a:cubicBezTo>
                  <a:cubicBezTo>
                    <a:pt x="2417245" y="179768"/>
                    <a:pt x="2504513" y="267830"/>
                    <a:pt x="2601302" y="345578"/>
                  </a:cubicBezTo>
                  <a:cubicBezTo>
                    <a:pt x="2602889" y="347165"/>
                    <a:pt x="2605269" y="348752"/>
                    <a:pt x="2606856" y="349545"/>
                  </a:cubicBezTo>
                  <a:cubicBezTo>
                    <a:pt x="2607649" y="350338"/>
                    <a:pt x="2608443" y="350338"/>
                    <a:pt x="2609236" y="351132"/>
                  </a:cubicBezTo>
                  <a:cubicBezTo>
                    <a:pt x="2637796" y="388419"/>
                    <a:pt x="2648110" y="429673"/>
                    <a:pt x="2666357" y="470928"/>
                  </a:cubicBezTo>
                  <a:cubicBezTo>
                    <a:pt x="2686984" y="514562"/>
                    <a:pt x="2715545" y="555023"/>
                    <a:pt x="2736965" y="597864"/>
                  </a:cubicBezTo>
                  <a:cubicBezTo>
                    <a:pt x="2765526" y="653399"/>
                    <a:pt x="2758386" y="714487"/>
                    <a:pt x="2749659" y="775575"/>
                  </a:cubicBezTo>
                  <a:cubicBezTo>
                    <a:pt x="2740932" y="827936"/>
                    <a:pt x="2734585" y="884264"/>
                    <a:pt x="2736172" y="937418"/>
                  </a:cubicBezTo>
                  <a:cubicBezTo>
                    <a:pt x="2736965" y="965186"/>
                    <a:pt x="2745692" y="996920"/>
                    <a:pt x="2740932" y="1022307"/>
                  </a:cubicBezTo>
                  <a:cubicBezTo>
                    <a:pt x="2735379" y="1055628"/>
                    <a:pt x="2726652" y="1087362"/>
                    <a:pt x="2717925" y="1119096"/>
                  </a:cubicBezTo>
                  <a:cubicBezTo>
                    <a:pt x="2702851" y="1169870"/>
                    <a:pt x="2672704" y="1213505"/>
                    <a:pt x="2655250" y="1263486"/>
                  </a:cubicBezTo>
                  <a:cubicBezTo>
                    <a:pt x="2649697" y="1276973"/>
                    <a:pt x="2646523" y="1291253"/>
                    <a:pt x="2641763" y="1303153"/>
                  </a:cubicBezTo>
                  <a:cubicBezTo>
                    <a:pt x="2634623" y="1303153"/>
                    <a:pt x="2628276" y="1306327"/>
                    <a:pt x="2625103" y="1315054"/>
                  </a:cubicBezTo>
                  <a:cubicBezTo>
                    <a:pt x="2598129" y="1390422"/>
                    <a:pt x="2542594" y="1447543"/>
                    <a:pt x="2485473" y="1500698"/>
                  </a:cubicBezTo>
                  <a:cubicBezTo>
                    <a:pt x="2426765" y="1554646"/>
                    <a:pt x="2365677" y="1621287"/>
                    <a:pt x="2295862" y="1656988"/>
                  </a:cubicBezTo>
                  <a:cubicBezTo>
                    <a:pt x="2227634" y="1691896"/>
                    <a:pt x="2149885" y="1711730"/>
                    <a:pt x="2076104" y="1734737"/>
                  </a:cubicBezTo>
                  <a:cubicBezTo>
                    <a:pt x="2027709" y="1750604"/>
                    <a:pt x="1978521" y="1774404"/>
                    <a:pt x="1960274" y="1824385"/>
                  </a:cubicBezTo>
                  <a:cubicBezTo>
                    <a:pt x="1933300" y="1894994"/>
                    <a:pt x="1987248" y="1944975"/>
                    <a:pt x="2009462" y="2005270"/>
                  </a:cubicBezTo>
                  <a:cubicBezTo>
                    <a:pt x="2036436" y="2083018"/>
                    <a:pt x="2054683" y="2163147"/>
                    <a:pt x="2084830" y="2238515"/>
                  </a:cubicBezTo>
                  <a:cubicBezTo>
                    <a:pt x="2130051" y="2353551"/>
                    <a:pt x="2238741" y="2467000"/>
                    <a:pt x="2356950" y="2509841"/>
                  </a:cubicBezTo>
                  <a:cubicBezTo>
                    <a:pt x="2375197" y="2516188"/>
                    <a:pt x="2386304" y="2490801"/>
                    <a:pt x="2374404" y="2478107"/>
                  </a:cubicBezTo>
                  <a:cubicBezTo>
                    <a:pt x="2330769" y="2434473"/>
                    <a:pt x="2276028" y="2401945"/>
                    <a:pt x="2232394" y="2358311"/>
                  </a:cubicBezTo>
                  <a:cubicBezTo>
                    <a:pt x="2183206" y="2309123"/>
                    <a:pt x="2147505" y="2250415"/>
                    <a:pt x="2126878" y="2183774"/>
                  </a:cubicBezTo>
                  <a:cubicBezTo>
                    <a:pt x="2104664" y="2113166"/>
                    <a:pt x="2095937" y="2040177"/>
                    <a:pt x="2074517" y="1969569"/>
                  </a:cubicBezTo>
                  <a:cubicBezTo>
                    <a:pt x="2064203" y="1938628"/>
                    <a:pt x="2063410" y="1906894"/>
                    <a:pt x="2058650" y="1875160"/>
                  </a:cubicBezTo>
                  <a:cubicBezTo>
                    <a:pt x="2056270" y="1858500"/>
                    <a:pt x="2059443" y="1856913"/>
                    <a:pt x="2074517" y="1848186"/>
                  </a:cubicBezTo>
                  <a:cubicBezTo>
                    <a:pt x="2122911" y="1820419"/>
                    <a:pt x="2180032" y="1807725"/>
                    <a:pt x="2229220" y="1781544"/>
                  </a:cubicBezTo>
                  <a:cubicBezTo>
                    <a:pt x="2294275" y="1748224"/>
                    <a:pt x="2350603" y="1699036"/>
                    <a:pt x="2403758" y="1649055"/>
                  </a:cubicBezTo>
                  <a:cubicBezTo>
                    <a:pt x="2475953" y="1582413"/>
                    <a:pt x="2546561" y="1521325"/>
                    <a:pt x="2597335" y="1444370"/>
                  </a:cubicBezTo>
                  <a:cubicBezTo>
                    <a:pt x="2598922" y="1443577"/>
                    <a:pt x="2600509" y="1441197"/>
                    <a:pt x="2602889" y="1439610"/>
                  </a:cubicBezTo>
                  <a:cubicBezTo>
                    <a:pt x="2636210" y="1399942"/>
                    <a:pt x="2666357" y="1357101"/>
                    <a:pt x="2704438" y="1322194"/>
                  </a:cubicBezTo>
                  <a:cubicBezTo>
                    <a:pt x="2747279" y="1282526"/>
                    <a:pt x="2767906" y="1218265"/>
                    <a:pt x="2789326" y="1165904"/>
                  </a:cubicBezTo>
                  <a:cubicBezTo>
                    <a:pt x="2813127" y="1107196"/>
                    <a:pt x="2830581" y="1044521"/>
                    <a:pt x="2852001" y="984226"/>
                  </a:cubicBezTo>
                  <a:cubicBezTo>
                    <a:pt x="2873422" y="923931"/>
                    <a:pt x="2876595" y="851736"/>
                    <a:pt x="2865488" y="788268"/>
                  </a:cubicBezTo>
                  <a:cubicBezTo>
                    <a:pt x="2855175" y="727974"/>
                    <a:pt x="2847241" y="662919"/>
                    <a:pt x="2825821" y="605004"/>
                  </a:cubicBezTo>
                  <a:close/>
                </a:path>
              </a:pathLst>
            </a:custGeom>
            <a:solidFill>
              <a:srgbClr val="E62375"/>
            </a:solidFill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7B003A0F-6B8F-2B9A-3B6D-6959A903D42E}"/>
                </a:ext>
              </a:extLst>
            </p:cNvPr>
            <p:cNvSpPr/>
            <p:nvPr/>
          </p:nvSpPr>
          <p:spPr>
            <a:xfrm rot="5161084">
              <a:off x="11211655" y="6198648"/>
              <a:ext cx="1038338" cy="2735468"/>
            </a:xfrm>
            <a:custGeom>
              <a:avLst/>
              <a:gdLst>
                <a:gd name="connsiteX0" fmla="*/ 649114 w 680554"/>
                <a:gd name="connsiteY0" fmla="*/ 6469 h 1792898"/>
                <a:gd name="connsiteX1" fmla="*/ 466643 w 680554"/>
                <a:gd name="connsiteY1" fmla="*/ 230988 h 1792898"/>
                <a:gd name="connsiteX2" fmla="*/ 260372 w 680554"/>
                <a:gd name="connsiteY2" fmla="*/ 453126 h 1792898"/>
                <a:gd name="connsiteX3" fmla="*/ 163583 w 680554"/>
                <a:gd name="connsiteY3" fmla="*/ 562609 h 1792898"/>
                <a:gd name="connsiteX4" fmla="*/ 74728 w 680554"/>
                <a:gd name="connsiteY4" fmla="*/ 637977 h 1792898"/>
                <a:gd name="connsiteX5" fmla="*/ 2533 w 680554"/>
                <a:gd name="connsiteY5" fmla="*/ 860116 h 1792898"/>
                <a:gd name="connsiteX6" fmla="*/ 119949 w 680554"/>
                <a:gd name="connsiteY6" fmla="*/ 1072734 h 1792898"/>
                <a:gd name="connsiteX7" fmla="*/ 337327 w 680554"/>
                <a:gd name="connsiteY7" fmla="*/ 1266312 h 1792898"/>
                <a:gd name="connsiteX8" fmla="*/ 507104 w 680554"/>
                <a:gd name="connsiteY8" fmla="*/ 1471790 h 1792898"/>
                <a:gd name="connsiteX9" fmla="*/ 567399 w 680554"/>
                <a:gd name="connsiteY9" fmla="*/ 1779610 h 1792898"/>
                <a:gd name="connsiteX10" fmla="*/ 595960 w 680554"/>
                <a:gd name="connsiteY10" fmla="*/ 1778817 h 1792898"/>
                <a:gd name="connsiteX11" fmla="*/ 480130 w 680554"/>
                <a:gd name="connsiteY11" fmla="*/ 1271072 h 1792898"/>
                <a:gd name="connsiteX12" fmla="*/ 279412 w 680554"/>
                <a:gd name="connsiteY12" fmla="*/ 1105261 h 1792898"/>
                <a:gd name="connsiteX13" fmla="*/ 184210 w 680554"/>
                <a:gd name="connsiteY13" fmla="*/ 1001332 h 1792898"/>
                <a:gd name="connsiteX14" fmla="*/ 154063 w 680554"/>
                <a:gd name="connsiteY14" fmla="*/ 894230 h 1792898"/>
                <a:gd name="connsiteX15" fmla="*/ 159616 w 680554"/>
                <a:gd name="connsiteY15" fmla="*/ 787127 h 1792898"/>
                <a:gd name="connsiteX16" fmla="*/ 161996 w 680554"/>
                <a:gd name="connsiteY16" fmla="*/ 761740 h 1792898"/>
                <a:gd name="connsiteX17" fmla="*/ 187383 w 680554"/>
                <a:gd name="connsiteY17" fmla="*/ 730799 h 1792898"/>
                <a:gd name="connsiteX18" fmla="*/ 267512 w 680554"/>
                <a:gd name="connsiteY18" fmla="*/ 662571 h 1792898"/>
                <a:gd name="connsiteX19" fmla="*/ 374615 w 680554"/>
                <a:gd name="connsiteY19" fmla="*/ 541188 h 1792898"/>
                <a:gd name="connsiteX20" fmla="*/ 561052 w 680554"/>
                <a:gd name="connsiteY20" fmla="*/ 301596 h 1792898"/>
                <a:gd name="connsiteX21" fmla="*/ 678468 w 680554"/>
                <a:gd name="connsiteY21" fmla="*/ 28683 h 1792898"/>
                <a:gd name="connsiteX22" fmla="*/ 649114 w 680554"/>
                <a:gd name="connsiteY22" fmla="*/ 6469 h 1792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80554" h="1792898">
                  <a:moveTo>
                    <a:pt x="649114" y="6469"/>
                  </a:moveTo>
                  <a:cubicBezTo>
                    <a:pt x="588026" y="81838"/>
                    <a:pt x="532492" y="159586"/>
                    <a:pt x="466643" y="230988"/>
                  </a:cubicBezTo>
                  <a:cubicBezTo>
                    <a:pt x="399208" y="306356"/>
                    <a:pt x="327807" y="378551"/>
                    <a:pt x="260372" y="453126"/>
                  </a:cubicBezTo>
                  <a:cubicBezTo>
                    <a:pt x="227845" y="489620"/>
                    <a:pt x="196904" y="526115"/>
                    <a:pt x="163583" y="562609"/>
                  </a:cubicBezTo>
                  <a:cubicBezTo>
                    <a:pt x="138196" y="591170"/>
                    <a:pt x="102495" y="611797"/>
                    <a:pt x="74728" y="637977"/>
                  </a:cubicBezTo>
                  <a:cubicBezTo>
                    <a:pt x="12846" y="697479"/>
                    <a:pt x="-7781" y="777607"/>
                    <a:pt x="2533" y="860116"/>
                  </a:cubicBezTo>
                  <a:cubicBezTo>
                    <a:pt x="14433" y="944211"/>
                    <a:pt x="61241" y="1013233"/>
                    <a:pt x="119949" y="1072734"/>
                  </a:cubicBezTo>
                  <a:cubicBezTo>
                    <a:pt x="190557" y="1141755"/>
                    <a:pt x="259579" y="1206017"/>
                    <a:pt x="337327" y="1266312"/>
                  </a:cubicBezTo>
                  <a:cubicBezTo>
                    <a:pt x="411902" y="1322640"/>
                    <a:pt x="474577" y="1382141"/>
                    <a:pt x="507104" y="1471790"/>
                  </a:cubicBezTo>
                  <a:cubicBezTo>
                    <a:pt x="543598" y="1570165"/>
                    <a:pt x="553119" y="1676474"/>
                    <a:pt x="567399" y="1779610"/>
                  </a:cubicBezTo>
                  <a:cubicBezTo>
                    <a:pt x="569779" y="1797064"/>
                    <a:pt x="595166" y="1797857"/>
                    <a:pt x="595960" y="1778817"/>
                  </a:cubicBezTo>
                  <a:cubicBezTo>
                    <a:pt x="603100" y="1601899"/>
                    <a:pt x="612620" y="1409115"/>
                    <a:pt x="480130" y="1271072"/>
                  </a:cubicBezTo>
                  <a:cubicBezTo>
                    <a:pt x="420629" y="1208397"/>
                    <a:pt x="343674" y="1163176"/>
                    <a:pt x="279412" y="1105261"/>
                  </a:cubicBezTo>
                  <a:cubicBezTo>
                    <a:pt x="245298" y="1075114"/>
                    <a:pt x="208011" y="1041000"/>
                    <a:pt x="184210" y="1001332"/>
                  </a:cubicBezTo>
                  <a:cubicBezTo>
                    <a:pt x="161203" y="964045"/>
                    <a:pt x="153269" y="937071"/>
                    <a:pt x="154063" y="894230"/>
                  </a:cubicBezTo>
                  <a:cubicBezTo>
                    <a:pt x="154856" y="858529"/>
                    <a:pt x="158030" y="822035"/>
                    <a:pt x="159616" y="787127"/>
                  </a:cubicBezTo>
                  <a:cubicBezTo>
                    <a:pt x="159616" y="783954"/>
                    <a:pt x="161996" y="763327"/>
                    <a:pt x="161996" y="761740"/>
                  </a:cubicBezTo>
                  <a:cubicBezTo>
                    <a:pt x="165963" y="749047"/>
                    <a:pt x="177863" y="739526"/>
                    <a:pt x="187383" y="730799"/>
                  </a:cubicBezTo>
                  <a:cubicBezTo>
                    <a:pt x="212771" y="706999"/>
                    <a:pt x="241331" y="687165"/>
                    <a:pt x="267512" y="662571"/>
                  </a:cubicBezTo>
                  <a:cubicBezTo>
                    <a:pt x="306386" y="626077"/>
                    <a:pt x="339707" y="580063"/>
                    <a:pt x="374615" y="541188"/>
                  </a:cubicBezTo>
                  <a:cubicBezTo>
                    <a:pt x="443636" y="463440"/>
                    <a:pt x="514244" y="395212"/>
                    <a:pt x="561052" y="301596"/>
                  </a:cubicBezTo>
                  <a:cubicBezTo>
                    <a:pt x="606273" y="213534"/>
                    <a:pt x="634040" y="117539"/>
                    <a:pt x="678468" y="28683"/>
                  </a:cubicBezTo>
                  <a:cubicBezTo>
                    <a:pt x="687989" y="10436"/>
                    <a:pt x="662601" y="-10984"/>
                    <a:pt x="649114" y="6469"/>
                  </a:cubicBezTo>
                  <a:close/>
                </a:path>
              </a:pathLst>
            </a:custGeom>
            <a:solidFill>
              <a:srgbClr val="E62375"/>
            </a:solidFill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D898EAA5-C60C-0539-0D6C-0A22FF8A3FFE}"/>
                </a:ext>
              </a:extLst>
            </p:cNvPr>
            <p:cNvSpPr/>
            <p:nvPr/>
          </p:nvSpPr>
          <p:spPr>
            <a:xfrm rot="5161084">
              <a:off x="11624913" y="7187843"/>
              <a:ext cx="416672" cy="959645"/>
            </a:xfrm>
            <a:custGeom>
              <a:avLst/>
              <a:gdLst>
                <a:gd name="connsiteX0" fmla="*/ 115867 w 273098"/>
                <a:gd name="connsiteY0" fmla="*/ 338929 h 628977"/>
                <a:gd name="connsiteX1" fmla="*/ 169815 w 273098"/>
                <a:gd name="connsiteY1" fmla="*/ 180259 h 628977"/>
                <a:gd name="connsiteX2" fmla="*/ 268191 w 273098"/>
                <a:gd name="connsiteY2" fmla="*/ 32695 h 628977"/>
                <a:gd name="connsiteX3" fmla="*/ 240423 w 273098"/>
                <a:gd name="connsiteY3" fmla="*/ 6515 h 628977"/>
                <a:gd name="connsiteX4" fmla="*/ 95240 w 273098"/>
                <a:gd name="connsiteY4" fmla="*/ 143765 h 628977"/>
                <a:gd name="connsiteX5" fmla="*/ 15111 w 273098"/>
                <a:gd name="connsiteY5" fmla="*/ 325442 h 628977"/>
                <a:gd name="connsiteX6" fmla="*/ 27805 w 273098"/>
                <a:gd name="connsiteY6" fmla="*/ 487286 h 628977"/>
                <a:gd name="connsiteX7" fmla="*/ 97620 w 273098"/>
                <a:gd name="connsiteY7" fmla="*/ 536474 h 628977"/>
                <a:gd name="connsiteX8" fmla="*/ 180128 w 273098"/>
                <a:gd name="connsiteY8" fmla="*/ 618189 h 628977"/>
                <a:gd name="connsiteX9" fmla="*/ 222176 w 273098"/>
                <a:gd name="connsiteY9" fmla="*/ 593595 h 628977"/>
                <a:gd name="connsiteX10" fmla="*/ 126181 w 273098"/>
                <a:gd name="connsiteY10" fmla="*/ 471419 h 628977"/>
                <a:gd name="connsiteX11" fmla="*/ 92066 w 273098"/>
                <a:gd name="connsiteY11" fmla="*/ 419058 h 628977"/>
                <a:gd name="connsiteX12" fmla="*/ 115867 w 273098"/>
                <a:gd name="connsiteY12" fmla="*/ 338929 h 628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3098" h="628977">
                  <a:moveTo>
                    <a:pt x="115867" y="338929"/>
                  </a:moveTo>
                  <a:cubicBezTo>
                    <a:pt x="131734" y="281014"/>
                    <a:pt x="136494" y="231033"/>
                    <a:pt x="169815" y="180259"/>
                  </a:cubicBezTo>
                  <a:cubicBezTo>
                    <a:pt x="202342" y="130278"/>
                    <a:pt x="230109" y="78710"/>
                    <a:pt x="268191" y="32695"/>
                  </a:cubicBezTo>
                  <a:cubicBezTo>
                    <a:pt x="284058" y="14448"/>
                    <a:pt x="257877" y="-12526"/>
                    <a:pt x="240423" y="6515"/>
                  </a:cubicBezTo>
                  <a:cubicBezTo>
                    <a:pt x="194409" y="55703"/>
                    <a:pt x="136494" y="88230"/>
                    <a:pt x="95240" y="143765"/>
                  </a:cubicBezTo>
                  <a:cubicBezTo>
                    <a:pt x="52399" y="199299"/>
                    <a:pt x="40499" y="262767"/>
                    <a:pt x="15111" y="325442"/>
                  </a:cubicBezTo>
                  <a:cubicBezTo>
                    <a:pt x="-3136" y="373837"/>
                    <a:pt x="-11069" y="446032"/>
                    <a:pt x="27805" y="487286"/>
                  </a:cubicBezTo>
                  <a:cubicBezTo>
                    <a:pt x="47639" y="508706"/>
                    <a:pt x="74613" y="519020"/>
                    <a:pt x="97620" y="536474"/>
                  </a:cubicBezTo>
                  <a:cubicBezTo>
                    <a:pt x="127767" y="561861"/>
                    <a:pt x="156328" y="586455"/>
                    <a:pt x="180128" y="618189"/>
                  </a:cubicBezTo>
                  <a:cubicBezTo>
                    <a:pt x="198375" y="642783"/>
                    <a:pt x="235663" y="621362"/>
                    <a:pt x="222176" y="593595"/>
                  </a:cubicBezTo>
                  <a:cubicBezTo>
                    <a:pt x="198375" y="545994"/>
                    <a:pt x="167435" y="505533"/>
                    <a:pt x="126181" y="471419"/>
                  </a:cubicBezTo>
                  <a:cubicBezTo>
                    <a:pt x="107933" y="454758"/>
                    <a:pt x="84926" y="447618"/>
                    <a:pt x="92066" y="419058"/>
                  </a:cubicBezTo>
                  <a:cubicBezTo>
                    <a:pt x="98413" y="391290"/>
                    <a:pt x="107933" y="365110"/>
                    <a:pt x="115867" y="338929"/>
                  </a:cubicBezTo>
                  <a:close/>
                </a:path>
              </a:pathLst>
            </a:custGeom>
            <a:solidFill>
              <a:srgbClr val="E62375"/>
            </a:solidFill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98" name="文本框 197">
            <a:extLst>
              <a:ext uri="{FF2B5EF4-FFF2-40B4-BE49-F238E27FC236}">
                <a16:creationId xmlns:a16="http://schemas.microsoft.com/office/drawing/2014/main" id="{8F0B3727-3BA5-73F1-664B-EC3DE865757F}"/>
              </a:ext>
            </a:extLst>
          </p:cNvPr>
          <p:cNvSpPr txBox="1"/>
          <p:nvPr/>
        </p:nvSpPr>
        <p:spPr>
          <a:xfrm>
            <a:off x="3312487" y="1840399"/>
            <a:ext cx="55296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spc="-300">
                <a:solidFill>
                  <a:srgbClr val="E62375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rPr>
              <a:t>Powerpoint Templet</a:t>
            </a:r>
            <a:endParaRPr lang="zh-CN" altLang="en-US" sz="5400" b="1" spc="-300">
              <a:solidFill>
                <a:srgbClr val="E62375"/>
              </a:solidFill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sp>
        <p:nvSpPr>
          <p:cNvPr id="199" name="文本框 198">
            <a:extLst>
              <a:ext uri="{FF2B5EF4-FFF2-40B4-BE49-F238E27FC236}">
                <a16:creationId xmlns:a16="http://schemas.microsoft.com/office/drawing/2014/main" id="{0BAD62D4-A979-4AA3-EE87-F13596F6F4A3}"/>
              </a:ext>
            </a:extLst>
          </p:cNvPr>
          <p:cNvSpPr txBox="1"/>
          <p:nvPr/>
        </p:nvSpPr>
        <p:spPr>
          <a:xfrm>
            <a:off x="4283164" y="3412818"/>
            <a:ext cx="580273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altLang="zh-CN" spc="-150">
                <a:solidFill>
                  <a:srgbClr val="F6DCEB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rPr>
              <a:t>fusce est. vivamus a tellus. pellentesque habitant morbi tristique senectus et netus et malesuada fames ac turpis egestas. proin pharetra nonummy pede.</a:t>
            </a:r>
            <a:endParaRPr lang="zh-CN" altLang="en-US" spc="-150">
              <a:solidFill>
                <a:srgbClr val="F6DCEB"/>
              </a:solidFill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grpSp>
        <p:nvGrpSpPr>
          <p:cNvPr id="204" name="图形 201">
            <a:extLst>
              <a:ext uri="{FF2B5EF4-FFF2-40B4-BE49-F238E27FC236}">
                <a16:creationId xmlns:a16="http://schemas.microsoft.com/office/drawing/2014/main" id="{04663D80-CEC0-8CF8-07B4-0A1CF1B80C67}"/>
              </a:ext>
            </a:extLst>
          </p:cNvPr>
          <p:cNvGrpSpPr/>
          <p:nvPr/>
        </p:nvGrpSpPr>
        <p:grpSpPr>
          <a:xfrm>
            <a:off x="7452203" y="4561717"/>
            <a:ext cx="1894044" cy="1504322"/>
            <a:chOff x="-21326781" y="321144"/>
            <a:chExt cx="6904780" cy="5484039"/>
          </a:xfrm>
          <a:solidFill>
            <a:srgbClr val="F6DCEB"/>
          </a:solidFill>
        </p:grpSpPr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CF8549EA-E59B-0385-DEDB-F8FF18BD2C7C}"/>
                </a:ext>
              </a:extLst>
            </p:cNvPr>
            <p:cNvSpPr/>
            <p:nvPr/>
          </p:nvSpPr>
          <p:spPr>
            <a:xfrm>
              <a:off x="-20631503" y="2452978"/>
              <a:ext cx="2033724" cy="1429106"/>
            </a:xfrm>
            <a:custGeom>
              <a:avLst/>
              <a:gdLst>
                <a:gd name="connsiteX0" fmla="*/ 1762489 w 2033724"/>
                <a:gd name="connsiteY0" fmla="*/ 815288 h 1429106"/>
                <a:gd name="connsiteX1" fmla="*/ 1998069 w 2033724"/>
                <a:gd name="connsiteY1" fmla="*/ 1216647 h 1429106"/>
                <a:gd name="connsiteX2" fmla="*/ 2032969 w 2033724"/>
                <a:gd name="connsiteY2" fmla="*/ 1338799 h 1429106"/>
                <a:gd name="connsiteX3" fmla="*/ 1971893 w 2033724"/>
                <a:gd name="connsiteY3" fmla="*/ 1426051 h 1429106"/>
                <a:gd name="connsiteX4" fmla="*/ 1963168 w 2033724"/>
                <a:gd name="connsiteY4" fmla="*/ 1321349 h 1429106"/>
                <a:gd name="connsiteX5" fmla="*/ 1893366 w 2033724"/>
                <a:gd name="connsiteY5" fmla="*/ 1190471 h 1429106"/>
                <a:gd name="connsiteX6" fmla="*/ 1526908 w 2033724"/>
                <a:gd name="connsiteY6" fmla="*/ 666960 h 1429106"/>
                <a:gd name="connsiteX7" fmla="*/ 593313 w 2033724"/>
                <a:gd name="connsiteY7" fmla="*/ 125998 h 1429106"/>
                <a:gd name="connsiteX8" fmla="*/ 26176 w 2033724"/>
                <a:gd name="connsiteY8" fmla="*/ 47471 h 1429106"/>
                <a:gd name="connsiteX9" fmla="*/ 0 w 2033724"/>
                <a:gd name="connsiteY9" fmla="*/ 47471 h 1429106"/>
                <a:gd name="connsiteX10" fmla="*/ 1762489 w 2033724"/>
                <a:gd name="connsiteY10" fmla="*/ 815288 h 1429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33724" h="1429106">
                  <a:moveTo>
                    <a:pt x="1762489" y="815288"/>
                  </a:moveTo>
                  <a:cubicBezTo>
                    <a:pt x="1823565" y="919990"/>
                    <a:pt x="1902092" y="963616"/>
                    <a:pt x="1998069" y="1216647"/>
                  </a:cubicBezTo>
                  <a:cubicBezTo>
                    <a:pt x="2015519" y="1268998"/>
                    <a:pt x="2024244" y="1312624"/>
                    <a:pt x="2032969" y="1338799"/>
                  </a:cubicBezTo>
                  <a:cubicBezTo>
                    <a:pt x="2041695" y="1382425"/>
                    <a:pt x="1971893" y="1443502"/>
                    <a:pt x="1971893" y="1426051"/>
                  </a:cubicBezTo>
                  <a:cubicBezTo>
                    <a:pt x="1971893" y="1382425"/>
                    <a:pt x="1963168" y="1330074"/>
                    <a:pt x="1963168" y="1321349"/>
                  </a:cubicBezTo>
                  <a:cubicBezTo>
                    <a:pt x="1945718" y="1268998"/>
                    <a:pt x="1919542" y="1207922"/>
                    <a:pt x="1893366" y="1190471"/>
                  </a:cubicBezTo>
                  <a:cubicBezTo>
                    <a:pt x="1806115" y="1120670"/>
                    <a:pt x="1736313" y="850189"/>
                    <a:pt x="1526908" y="666960"/>
                  </a:cubicBezTo>
                  <a:cubicBezTo>
                    <a:pt x="1291328" y="448830"/>
                    <a:pt x="907420" y="213250"/>
                    <a:pt x="593313" y="125998"/>
                  </a:cubicBezTo>
                  <a:cubicBezTo>
                    <a:pt x="479886" y="91097"/>
                    <a:pt x="165779" y="21296"/>
                    <a:pt x="26176" y="47471"/>
                  </a:cubicBezTo>
                  <a:cubicBezTo>
                    <a:pt x="8725" y="47471"/>
                    <a:pt x="0" y="47471"/>
                    <a:pt x="0" y="47471"/>
                  </a:cubicBezTo>
                  <a:cubicBezTo>
                    <a:pt x="69802" y="-135758"/>
                    <a:pt x="1396031" y="230700"/>
                    <a:pt x="1762489" y="815288"/>
                  </a:cubicBezTo>
                  <a:close/>
                </a:path>
              </a:pathLst>
            </a:custGeom>
            <a:grpFill/>
            <a:ln w="87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A472051E-4B22-78E0-A299-785C8AC1D0F3}"/>
                </a:ext>
              </a:extLst>
            </p:cNvPr>
            <p:cNvSpPr/>
            <p:nvPr/>
          </p:nvSpPr>
          <p:spPr>
            <a:xfrm>
              <a:off x="-21326781" y="2392666"/>
              <a:ext cx="1244964" cy="1851597"/>
            </a:xfrm>
            <a:custGeom>
              <a:avLst/>
              <a:gdLst>
                <a:gd name="connsiteX0" fmla="*/ 75789 w 1244964"/>
                <a:gd name="connsiteY0" fmla="*/ 20531 h 1851597"/>
                <a:gd name="connsiteX1" fmla="*/ 171766 w 1244964"/>
                <a:gd name="connsiteY1" fmla="*/ 177585 h 1851597"/>
                <a:gd name="connsiteX2" fmla="*/ 241568 w 1244964"/>
                <a:gd name="connsiteY2" fmla="*/ 273562 h 1851597"/>
                <a:gd name="connsiteX3" fmla="*/ 285194 w 1244964"/>
                <a:gd name="connsiteY3" fmla="*/ 369539 h 1851597"/>
                <a:gd name="connsiteX4" fmla="*/ 398621 w 1244964"/>
                <a:gd name="connsiteY4" fmla="*/ 500417 h 1851597"/>
                <a:gd name="connsiteX5" fmla="*/ 468423 w 1244964"/>
                <a:gd name="connsiteY5" fmla="*/ 631295 h 1851597"/>
                <a:gd name="connsiteX6" fmla="*/ 538224 w 1244964"/>
                <a:gd name="connsiteY6" fmla="*/ 701096 h 1851597"/>
                <a:gd name="connsiteX7" fmla="*/ 608026 w 1244964"/>
                <a:gd name="connsiteY7" fmla="*/ 814524 h 1851597"/>
                <a:gd name="connsiteX8" fmla="*/ 704003 w 1244964"/>
                <a:gd name="connsiteY8" fmla="*/ 997753 h 1851597"/>
                <a:gd name="connsiteX9" fmla="*/ 747629 w 1244964"/>
                <a:gd name="connsiteY9" fmla="*/ 1137356 h 1851597"/>
                <a:gd name="connsiteX10" fmla="*/ 834881 w 1244964"/>
                <a:gd name="connsiteY10" fmla="*/ 1242058 h 1851597"/>
                <a:gd name="connsiteX11" fmla="*/ 939583 w 1244964"/>
                <a:gd name="connsiteY11" fmla="*/ 1434012 h 1851597"/>
                <a:gd name="connsiteX12" fmla="*/ 948308 w 1244964"/>
                <a:gd name="connsiteY12" fmla="*/ 1495089 h 1851597"/>
                <a:gd name="connsiteX13" fmla="*/ 1053011 w 1244964"/>
                <a:gd name="connsiteY13" fmla="*/ 1695768 h 1851597"/>
                <a:gd name="connsiteX14" fmla="*/ 1244965 w 1244964"/>
                <a:gd name="connsiteY14" fmla="*/ 1835371 h 1851597"/>
                <a:gd name="connsiteX15" fmla="*/ 1210064 w 1244964"/>
                <a:gd name="connsiteY15" fmla="*/ 1765570 h 1851597"/>
                <a:gd name="connsiteX16" fmla="*/ 1114087 w 1244964"/>
                <a:gd name="connsiteY16" fmla="*/ 1695768 h 1851597"/>
                <a:gd name="connsiteX17" fmla="*/ 1096637 w 1244964"/>
                <a:gd name="connsiteY17" fmla="*/ 1599791 h 1851597"/>
                <a:gd name="connsiteX18" fmla="*/ 974484 w 1244964"/>
                <a:gd name="connsiteY18" fmla="*/ 1434012 h 1851597"/>
                <a:gd name="connsiteX19" fmla="*/ 1000660 w 1244964"/>
                <a:gd name="connsiteY19" fmla="*/ 1285684 h 1851597"/>
                <a:gd name="connsiteX20" fmla="*/ 948308 w 1244964"/>
                <a:gd name="connsiteY20" fmla="*/ 1259509 h 1851597"/>
                <a:gd name="connsiteX21" fmla="*/ 913408 w 1244964"/>
                <a:gd name="connsiteY21" fmla="*/ 1006478 h 1851597"/>
                <a:gd name="connsiteX22" fmla="*/ 904682 w 1244964"/>
                <a:gd name="connsiteY22" fmla="*/ 980302 h 1851597"/>
                <a:gd name="connsiteX23" fmla="*/ 869782 w 1244964"/>
                <a:gd name="connsiteY23" fmla="*/ 962852 h 1851597"/>
                <a:gd name="connsiteX24" fmla="*/ 887232 w 1244964"/>
                <a:gd name="connsiteY24" fmla="*/ 858150 h 1851597"/>
                <a:gd name="connsiteX25" fmla="*/ 861056 w 1244964"/>
                <a:gd name="connsiteY25" fmla="*/ 770898 h 1851597"/>
                <a:gd name="connsiteX26" fmla="*/ 826156 w 1244964"/>
                <a:gd name="connsiteY26" fmla="*/ 709822 h 1851597"/>
                <a:gd name="connsiteX27" fmla="*/ 834881 w 1244964"/>
                <a:gd name="connsiteY27" fmla="*/ 640020 h 1851597"/>
                <a:gd name="connsiteX28" fmla="*/ 791255 w 1244964"/>
                <a:gd name="connsiteY28" fmla="*/ 587669 h 1851597"/>
                <a:gd name="connsiteX29" fmla="*/ 765079 w 1244964"/>
                <a:gd name="connsiteY29" fmla="*/ 509142 h 1851597"/>
                <a:gd name="connsiteX30" fmla="*/ 738904 w 1244964"/>
                <a:gd name="connsiteY30" fmla="*/ 439341 h 1851597"/>
                <a:gd name="connsiteX31" fmla="*/ 704003 w 1244964"/>
                <a:gd name="connsiteY31" fmla="*/ 386989 h 1851597"/>
                <a:gd name="connsiteX32" fmla="*/ 651652 w 1244964"/>
                <a:gd name="connsiteY32" fmla="*/ 238661 h 1851597"/>
                <a:gd name="connsiteX33" fmla="*/ 75789 w 1244964"/>
                <a:gd name="connsiteY33" fmla="*/ 20531 h 1851597"/>
                <a:gd name="connsiteX34" fmla="*/ 1061736 w 1244964"/>
                <a:gd name="connsiteY34" fmla="*/ 1704493 h 1851597"/>
                <a:gd name="connsiteX35" fmla="*/ 1087911 w 1244964"/>
                <a:gd name="connsiteY35" fmla="*/ 1687043 h 1851597"/>
                <a:gd name="connsiteX36" fmla="*/ 1087911 w 1244964"/>
                <a:gd name="connsiteY36" fmla="*/ 1687043 h 1851597"/>
                <a:gd name="connsiteX37" fmla="*/ 1061736 w 1244964"/>
                <a:gd name="connsiteY37" fmla="*/ 1704493 h 1851597"/>
                <a:gd name="connsiteX38" fmla="*/ 1018110 w 1244964"/>
                <a:gd name="connsiteY38" fmla="*/ 1582341 h 1851597"/>
                <a:gd name="connsiteX39" fmla="*/ 1070461 w 1244964"/>
                <a:gd name="connsiteY39" fmla="*/ 1556165 h 1851597"/>
                <a:gd name="connsiteX40" fmla="*/ 1061736 w 1244964"/>
                <a:gd name="connsiteY40" fmla="*/ 1547440 h 1851597"/>
                <a:gd name="connsiteX41" fmla="*/ 1018110 w 1244964"/>
                <a:gd name="connsiteY41" fmla="*/ 1582341 h 1851597"/>
                <a:gd name="connsiteX42" fmla="*/ 939583 w 1244964"/>
                <a:gd name="connsiteY42" fmla="*/ 1425287 h 1851597"/>
                <a:gd name="connsiteX43" fmla="*/ 957034 w 1244964"/>
                <a:gd name="connsiteY43" fmla="*/ 1416562 h 1851597"/>
                <a:gd name="connsiteX44" fmla="*/ 939583 w 1244964"/>
                <a:gd name="connsiteY44" fmla="*/ 1425287 h 1851597"/>
                <a:gd name="connsiteX45" fmla="*/ 852331 w 1244964"/>
                <a:gd name="connsiteY45" fmla="*/ 1189707 h 1851597"/>
                <a:gd name="connsiteX46" fmla="*/ 887232 w 1244964"/>
                <a:gd name="connsiteY46" fmla="*/ 1189707 h 1851597"/>
                <a:gd name="connsiteX47" fmla="*/ 878507 w 1244964"/>
                <a:gd name="connsiteY47" fmla="*/ 1180982 h 1851597"/>
                <a:gd name="connsiteX48" fmla="*/ 852331 w 1244964"/>
                <a:gd name="connsiteY48" fmla="*/ 1189707 h 1851597"/>
                <a:gd name="connsiteX49" fmla="*/ 765079 w 1244964"/>
                <a:gd name="connsiteY49" fmla="*/ 1032654 h 1851597"/>
                <a:gd name="connsiteX50" fmla="*/ 869782 w 1244964"/>
                <a:gd name="connsiteY50" fmla="*/ 1015203 h 1851597"/>
                <a:gd name="connsiteX51" fmla="*/ 852331 w 1244964"/>
                <a:gd name="connsiteY51" fmla="*/ 1006478 h 1851597"/>
                <a:gd name="connsiteX52" fmla="*/ 765079 w 1244964"/>
                <a:gd name="connsiteY52" fmla="*/ 1032654 h 1851597"/>
                <a:gd name="connsiteX53" fmla="*/ 686553 w 1244964"/>
                <a:gd name="connsiteY53" fmla="*/ 945402 h 1851597"/>
                <a:gd name="connsiteX54" fmla="*/ 817431 w 1244964"/>
                <a:gd name="connsiteY54" fmla="*/ 884325 h 1851597"/>
                <a:gd name="connsiteX55" fmla="*/ 686553 w 1244964"/>
                <a:gd name="connsiteY55" fmla="*/ 945402 h 1851597"/>
                <a:gd name="connsiteX56" fmla="*/ 669102 w 1244964"/>
                <a:gd name="connsiteY56" fmla="*/ 823249 h 1851597"/>
                <a:gd name="connsiteX57" fmla="*/ 765079 w 1244964"/>
                <a:gd name="connsiteY57" fmla="*/ 788348 h 1851597"/>
                <a:gd name="connsiteX58" fmla="*/ 826156 w 1244964"/>
                <a:gd name="connsiteY58" fmla="*/ 788348 h 1851597"/>
                <a:gd name="connsiteX59" fmla="*/ 817431 w 1244964"/>
                <a:gd name="connsiteY59" fmla="*/ 797073 h 1851597"/>
                <a:gd name="connsiteX60" fmla="*/ 738904 w 1244964"/>
                <a:gd name="connsiteY60" fmla="*/ 814524 h 1851597"/>
                <a:gd name="connsiteX61" fmla="*/ 660377 w 1244964"/>
                <a:gd name="connsiteY61" fmla="*/ 831974 h 1851597"/>
                <a:gd name="connsiteX62" fmla="*/ 669102 w 1244964"/>
                <a:gd name="connsiteY62" fmla="*/ 823249 h 1851597"/>
                <a:gd name="connsiteX63" fmla="*/ 712728 w 1244964"/>
                <a:gd name="connsiteY63" fmla="*/ 674921 h 1851597"/>
                <a:gd name="connsiteX64" fmla="*/ 782530 w 1244964"/>
                <a:gd name="connsiteY64" fmla="*/ 674921 h 1851597"/>
                <a:gd name="connsiteX65" fmla="*/ 581850 w 1244964"/>
                <a:gd name="connsiteY65" fmla="*/ 727272 h 1851597"/>
                <a:gd name="connsiteX66" fmla="*/ 712728 w 1244964"/>
                <a:gd name="connsiteY66" fmla="*/ 674921 h 1851597"/>
                <a:gd name="connsiteX67" fmla="*/ 660377 w 1244964"/>
                <a:gd name="connsiteY67" fmla="*/ 578944 h 1851597"/>
                <a:gd name="connsiteX68" fmla="*/ 747629 w 1244964"/>
                <a:gd name="connsiteY68" fmla="*/ 578944 h 1851597"/>
                <a:gd name="connsiteX69" fmla="*/ 730179 w 1244964"/>
                <a:gd name="connsiteY69" fmla="*/ 587669 h 1851597"/>
                <a:gd name="connsiteX70" fmla="*/ 503324 w 1244964"/>
                <a:gd name="connsiteY70" fmla="*/ 631295 h 1851597"/>
                <a:gd name="connsiteX71" fmla="*/ 660377 w 1244964"/>
                <a:gd name="connsiteY71" fmla="*/ 578944 h 1851597"/>
                <a:gd name="connsiteX72" fmla="*/ 450972 w 1244964"/>
                <a:gd name="connsiteY72" fmla="*/ 500417 h 1851597"/>
                <a:gd name="connsiteX73" fmla="*/ 730179 w 1244964"/>
                <a:gd name="connsiteY73" fmla="*/ 491692 h 1851597"/>
                <a:gd name="connsiteX74" fmla="*/ 485873 w 1244964"/>
                <a:gd name="connsiteY74" fmla="*/ 517867 h 1851597"/>
                <a:gd name="connsiteX75" fmla="*/ 450972 w 1244964"/>
                <a:gd name="connsiteY75" fmla="*/ 500417 h 1851597"/>
                <a:gd name="connsiteX76" fmla="*/ 354995 w 1244964"/>
                <a:gd name="connsiteY76" fmla="*/ 395715 h 1851597"/>
                <a:gd name="connsiteX77" fmla="*/ 634202 w 1244964"/>
                <a:gd name="connsiteY77" fmla="*/ 404440 h 1851597"/>
                <a:gd name="connsiteX78" fmla="*/ 389896 w 1244964"/>
                <a:gd name="connsiteY78" fmla="*/ 413165 h 1851597"/>
                <a:gd name="connsiteX79" fmla="*/ 354995 w 1244964"/>
                <a:gd name="connsiteY79" fmla="*/ 395715 h 1851597"/>
                <a:gd name="connsiteX80" fmla="*/ 320095 w 1244964"/>
                <a:gd name="connsiteY80" fmla="*/ 299738 h 1851597"/>
                <a:gd name="connsiteX81" fmla="*/ 599301 w 1244964"/>
                <a:gd name="connsiteY81" fmla="*/ 325913 h 1851597"/>
                <a:gd name="connsiteX82" fmla="*/ 354995 w 1244964"/>
                <a:gd name="connsiteY82" fmla="*/ 317188 h 1851597"/>
                <a:gd name="connsiteX83" fmla="*/ 320095 w 1244964"/>
                <a:gd name="connsiteY83" fmla="*/ 299738 h 1851597"/>
                <a:gd name="connsiteX84" fmla="*/ 259018 w 1244964"/>
                <a:gd name="connsiteY84" fmla="*/ 195035 h 1851597"/>
                <a:gd name="connsiteX85" fmla="*/ 564400 w 1244964"/>
                <a:gd name="connsiteY85" fmla="*/ 238661 h 1851597"/>
                <a:gd name="connsiteX86" fmla="*/ 293919 w 1244964"/>
                <a:gd name="connsiteY86" fmla="*/ 212486 h 1851597"/>
                <a:gd name="connsiteX87" fmla="*/ 259018 w 1244964"/>
                <a:gd name="connsiteY87" fmla="*/ 195035 h 1851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1244964" h="1851597">
                  <a:moveTo>
                    <a:pt x="75789" y="20531"/>
                  </a:moveTo>
                  <a:cubicBezTo>
                    <a:pt x="-37638" y="-49270"/>
                    <a:pt x="-37638" y="72883"/>
                    <a:pt x="171766" y="177585"/>
                  </a:cubicBezTo>
                  <a:cubicBezTo>
                    <a:pt x="259018" y="221211"/>
                    <a:pt x="93240" y="212486"/>
                    <a:pt x="241568" y="273562"/>
                  </a:cubicBezTo>
                  <a:cubicBezTo>
                    <a:pt x="337545" y="308463"/>
                    <a:pt x="197942" y="308463"/>
                    <a:pt x="285194" y="369539"/>
                  </a:cubicBezTo>
                  <a:cubicBezTo>
                    <a:pt x="389896" y="448066"/>
                    <a:pt x="189217" y="448066"/>
                    <a:pt x="398621" y="500417"/>
                  </a:cubicBezTo>
                  <a:cubicBezTo>
                    <a:pt x="328820" y="640020"/>
                    <a:pt x="433522" y="605119"/>
                    <a:pt x="468423" y="631295"/>
                  </a:cubicBezTo>
                  <a:cubicBezTo>
                    <a:pt x="485873" y="648745"/>
                    <a:pt x="416072" y="683646"/>
                    <a:pt x="538224" y="701096"/>
                  </a:cubicBezTo>
                  <a:cubicBezTo>
                    <a:pt x="634202" y="718547"/>
                    <a:pt x="477148" y="779623"/>
                    <a:pt x="608026" y="814524"/>
                  </a:cubicBezTo>
                  <a:cubicBezTo>
                    <a:pt x="712728" y="840699"/>
                    <a:pt x="538224" y="884325"/>
                    <a:pt x="704003" y="997753"/>
                  </a:cubicBezTo>
                  <a:cubicBezTo>
                    <a:pt x="782530" y="1050104"/>
                    <a:pt x="721453" y="1102455"/>
                    <a:pt x="747629" y="1137356"/>
                  </a:cubicBezTo>
                  <a:cubicBezTo>
                    <a:pt x="782530" y="1172257"/>
                    <a:pt x="869782" y="1146081"/>
                    <a:pt x="834881" y="1242058"/>
                  </a:cubicBezTo>
                  <a:cubicBezTo>
                    <a:pt x="782530" y="1390386"/>
                    <a:pt x="913408" y="1346760"/>
                    <a:pt x="939583" y="1434012"/>
                  </a:cubicBezTo>
                  <a:cubicBezTo>
                    <a:pt x="948308" y="1442738"/>
                    <a:pt x="948308" y="1468913"/>
                    <a:pt x="948308" y="1495089"/>
                  </a:cubicBezTo>
                  <a:cubicBezTo>
                    <a:pt x="913408" y="1660867"/>
                    <a:pt x="1035560" y="1495089"/>
                    <a:pt x="1053011" y="1695768"/>
                  </a:cubicBezTo>
                  <a:cubicBezTo>
                    <a:pt x="1061736" y="1835371"/>
                    <a:pt x="1192614" y="1878997"/>
                    <a:pt x="1244965" y="1835371"/>
                  </a:cubicBezTo>
                  <a:cubicBezTo>
                    <a:pt x="1210064" y="1826646"/>
                    <a:pt x="1210064" y="1800470"/>
                    <a:pt x="1210064" y="1765570"/>
                  </a:cubicBezTo>
                  <a:cubicBezTo>
                    <a:pt x="1201339" y="1695768"/>
                    <a:pt x="1157713" y="1721944"/>
                    <a:pt x="1114087" y="1695768"/>
                  </a:cubicBezTo>
                  <a:cubicBezTo>
                    <a:pt x="1087911" y="1669593"/>
                    <a:pt x="1096637" y="1634692"/>
                    <a:pt x="1096637" y="1599791"/>
                  </a:cubicBezTo>
                  <a:cubicBezTo>
                    <a:pt x="1114087" y="1486364"/>
                    <a:pt x="1018110" y="1556165"/>
                    <a:pt x="974484" y="1434012"/>
                  </a:cubicBezTo>
                  <a:cubicBezTo>
                    <a:pt x="922133" y="1320585"/>
                    <a:pt x="1000660" y="1329310"/>
                    <a:pt x="1000660" y="1285684"/>
                  </a:cubicBezTo>
                  <a:cubicBezTo>
                    <a:pt x="1000660" y="1259509"/>
                    <a:pt x="965759" y="1276959"/>
                    <a:pt x="948308" y="1259509"/>
                  </a:cubicBezTo>
                  <a:cubicBezTo>
                    <a:pt x="878507" y="1207157"/>
                    <a:pt x="869782" y="1076280"/>
                    <a:pt x="913408" y="1006478"/>
                  </a:cubicBezTo>
                  <a:cubicBezTo>
                    <a:pt x="913408" y="997753"/>
                    <a:pt x="922133" y="989028"/>
                    <a:pt x="904682" y="980302"/>
                  </a:cubicBezTo>
                  <a:cubicBezTo>
                    <a:pt x="895957" y="980302"/>
                    <a:pt x="878507" y="971577"/>
                    <a:pt x="869782" y="962852"/>
                  </a:cubicBezTo>
                  <a:cubicBezTo>
                    <a:pt x="817431" y="919226"/>
                    <a:pt x="887232" y="875600"/>
                    <a:pt x="887232" y="858150"/>
                  </a:cubicBezTo>
                  <a:cubicBezTo>
                    <a:pt x="887232" y="840699"/>
                    <a:pt x="843606" y="849425"/>
                    <a:pt x="861056" y="770898"/>
                  </a:cubicBezTo>
                  <a:cubicBezTo>
                    <a:pt x="869782" y="718547"/>
                    <a:pt x="852331" y="735997"/>
                    <a:pt x="826156" y="709822"/>
                  </a:cubicBezTo>
                  <a:cubicBezTo>
                    <a:pt x="799980" y="683646"/>
                    <a:pt x="826156" y="666196"/>
                    <a:pt x="834881" y="640020"/>
                  </a:cubicBezTo>
                  <a:cubicBezTo>
                    <a:pt x="843606" y="613844"/>
                    <a:pt x="808705" y="605119"/>
                    <a:pt x="791255" y="587669"/>
                  </a:cubicBezTo>
                  <a:cubicBezTo>
                    <a:pt x="756354" y="552768"/>
                    <a:pt x="817431" y="535318"/>
                    <a:pt x="765079" y="509142"/>
                  </a:cubicBezTo>
                  <a:cubicBezTo>
                    <a:pt x="738904" y="491692"/>
                    <a:pt x="738904" y="474241"/>
                    <a:pt x="738904" y="439341"/>
                  </a:cubicBezTo>
                  <a:cubicBezTo>
                    <a:pt x="738904" y="404440"/>
                    <a:pt x="712728" y="413165"/>
                    <a:pt x="704003" y="386989"/>
                  </a:cubicBezTo>
                  <a:cubicBezTo>
                    <a:pt x="669102" y="334638"/>
                    <a:pt x="616751" y="404440"/>
                    <a:pt x="651652" y="238661"/>
                  </a:cubicBezTo>
                  <a:cubicBezTo>
                    <a:pt x="555675" y="133959"/>
                    <a:pt x="311369" y="168860"/>
                    <a:pt x="75789" y="20531"/>
                  </a:cubicBezTo>
                  <a:close/>
                  <a:moveTo>
                    <a:pt x="1061736" y="1704493"/>
                  </a:moveTo>
                  <a:cubicBezTo>
                    <a:pt x="1070461" y="1713218"/>
                    <a:pt x="1096637" y="1695768"/>
                    <a:pt x="1087911" y="1687043"/>
                  </a:cubicBezTo>
                  <a:cubicBezTo>
                    <a:pt x="1087911" y="1687043"/>
                    <a:pt x="1087911" y="1687043"/>
                    <a:pt x="1087911" y="1687043"/>
                  </a:cubicBezTo>
                  <a:cubicBezTo>
                    <a:pt x="1079186" y="1687043"/>
                    <a:pt x="1061736" y="1704493"/>
                    <a:pt x="1061736" y="1704493"/>
                  </a:cubicBezTo>
                  <a:close/>
                  <a:moveTo>
                    <a:pt x="1018110" y="1582341"/>
                  </a:moveTo>
                  <a:cubicBezTo>
                    <a:pt x="1026835" y="1591066"/>
                    <a:pt x="1070461" y="1564890"/>
                    <a:pt x="1070461" y="1556165"/>
                  </a:cubicBezTo>
                  <a:cubicBezTo>
                    <a:pt x="1070461" y="1547440"/>
                    <a:pt x="1070461" y="1547440"/>
                    <a:pt x="1061736" y="1547440"/>
                  </a:cubicBezTo>
                  <a:cubicBezTo>
                    <a:pt x="1061736" y="1556165"/>
                    <a:pt x="1018110" y="1582341"/>
                    <a:pt x="1018110" y="1582341"/>
                  </a:cubicBezTo>
                  <a:close/>
                  <a:moveTo>
                    <a:pt x="939583" y="1425287"/>
                  </a:moveTo>
                  <a:cubicBezTo>
                    <a:pt x="939583" y="1442738"/>
                    <a:pt x="974484" y="1416562"/>
                    <a:pt x="957034" y="1416562"/>
                  </a:cubicBezTo>
                  <a:cubicBezTo>
                    <a:pt x="957034" y="1416562"/>
                    <a:pt x="939583" y="1425287"/>
                    <a:pt x="939583" y="1425287"/>
                  </a:cubicBezTo>
                  <a:close/>
                  <a:moveTo>
                    <a:pt x="852331" y="1189707"/>
                  </a:moveTo>
                  <a:cubicBezTo>
                    <a:pt x="852331" y="1198432"/>
                    <a:pt x="878507" y="1198432"/>
                    <a:pt x="887232" y="1189707"/>
                  </a:cubicBezTo>
                  <a:cubicBezTo>
                    <a:pt x="887232" y="1180982"/>
                    <a:pt x="878507" y="1180982"/>
                    <a:pt x="878507" y="1180982"/>
                  </a:cubicBezTo>
                  <a:cubicBezTo>
                    <a:pt x="878507" y="1180982"/>
                    <a:pt x="852331" y="1189707"/>
                    <a:pt x="852331" y="1189707"/>
                  </a:cubicBezTo>
                  <a:close/>
                  <a:moveTo>
                    <a:pt x="765079" y="1032654"/>
                  </a:moveTo>
                  <a:cubicBezTo>
                    <a:pt x="782530" y="1050104"/>
                    <a:pt x="869782" y="1032654"/>
                    <a:pt x="869782" y="1015203"/>
                  </a:cubicBezTo>
                  <a:cubicBezTo>
                    <a:pt x="878507" y="1006478"/>
                    <a:pt x="869782" y="1006478"/>
                    <a:pt x="852331" y="1006478"/>
                  </a:cubicBezTo>
                  <a:cubicBezTo>
                    <a:pt x="852331" y="1006478"/>
                    <a:pt x="765079" y="1023928"/>
                    <a:pt x="765079" y="1032654"/>
                  </a:cubicBezTo>
                  <a:close/>
                  <a:moveTo>
                    <a:pt x="686553" y="945402"/>
                  </a:moveTo>
                  <a:cubicBezTo>
                    <a:pt x="686553" y="919226"/>
                    <a:pt x="799980" y="866875"/>
                    <a:pt x="817431" y="884325"/>
                  </a:cubicBezTo>
                  <a:cubicBezTo>
                    <a:pt x="861056" y="910501"/>
                    <a:pt x="686553" y="945402"/>
                    <a:pt x="686553" y="945402"/>
                  </a:cubicBezTo>
                  <a:close/>
                  <a:moveTo>
                    <a:pt x="669102" y="823249"/>
                  </a:moveTo>
                  <a:cubicBezTo>
                    <a:pt x="686553" y="805799"/>
                    <a:pt x="747629" y="788348"/>
                    <a:pt x="765079" y="788348"/>
                  </a:cubicBezTo>
                  <a:cubicBezTo>
                    <a:pt x="773805" y="788348"/>
                    <a:pt x="817431" y="788348"/>
                    <a:pt x="826156" y="788348"/>
                  </a:cubicBezTo>
                  <a:cubicBezTo>
                    <a:pt x="826156" y="788348"/>
                    <a:pt x="826156" y="797073"/>
                    <a:pt x="817431" y="797073"/>
                  </a:cubicBezTo>
                  <a:cubicBezTo>
                    <a:pt x="773805" y="805799"/>
                    <a:pt x="773805" y="805799"/>
                    <a:pt x="738904" y="814524"/>
                  </a:cubicBezTo>
                  <a:cubicBezTo>
                    <a:pt x="730179" y="814524"/>
                    <a:pt x="669102" y="831974"/>
                    <a:pt x="660377" y="831974"/>
                  </a:cubicBezTo>
                  <a:cubicBezTo>
                    <a:pt x="660377" y="840699"/>
                    <a:pt x="660377" y="823249"/>
                    <a:pt x="669102" y="823249"/>
                  </a:cubicBezTo>
                  <a:close/>
                  <a:moveTo>
                    <a:pt x="712728" y="674921"/>
                  </a:moveTo>
                  <a:cubicBezTo>
                    <a:pt x="721453" y="674921"/>
                    <a:pt x="773805" y="674921"/>
                    <a:pt x="782530" y="674921"/>
                  </a:cubicBezTo>
                  <a:cubicBezTo>
                    <a:pt x="799980" y="683646"/>
                    <a:pt x="616751" y="709822"/>
                    <a:pt x="581850" y="727272"/>
                  </a:cubicBezTo>
                  <a:cubicBezTo>
                    <a:pt x="581850" y="727272"/>
                    <a:pt x="608026" y="692371"/>
                    <a:pt x="712728" y="674921"/>
                  </a:cubicBezTo>
                  <a:close/>
                  <a:moveTo>
                    <a:pt x="660377" y="578944"/>
                  </a:moveTo>
                  <a:cubicBezTo>
                    <a:pt x="677827" y="578944"/>
                    <a:pt x="738904" y="578944"/>
                    <a:pt x="747629" y="578944"/>
                  </a:cubicBezTo>
                  <a:cubicBezTo>
                    <a:pt x="747629" y="578944"/>
                    <a:pt x="747629" y="587669"/>
                    <a:pt x="730179" y="587669"/>
                  </a:cubicBezTo>
                  <a:cubicBezTo>
                    <a:pt x="677827" y="596394"/>
                    <a:pt x="555675" y="613844"/>
                    <a:pt x="503324" y="631295"/>
                  </a:cubicBezTo>
                  <a:cubicBezTo>
                    <a:pt x="503324" y="631295"/>
                    <a:pt x="546950" y="596394"/>
                    <a:pt x="660377" y="578944"/>
                  </a:cubicBezTo>
                  <a:close/>
                  <a:moveTo>
                    <a:pt x="450972" y="500417"/>
                  </a:moveTo>
                  <a:cubicBezTo>
                    <a:pt x="485873" y="500417"/>
                    <a:pt x="712728" y="482967"/>
                    <a:pt x="730179" y="491692"/>
                  </a:cubicBezTo>
                  <a:cubicBezTo>
                    <a:pt x="756354" y="509142"/>
                    <a:pt x="520774" y="517867"/>
                    <a:pt x="485873" y="517867"/>
                  </a:cubicBezTo>
                  <a:cubicBezTo>
                    <a:pt x="442247" y="517867"/>
                    <a:pt x="424797" y="509142"/>
                    <a:pt x="450972" y="500417"/>
                  </a:cubicBezTo>
                  <a:close/>
                  <a:moveTo>
                    <a:pt x="354995" y="395715"/>
                  </a:moveTo>
                  <a:cubicBezTo>
                    <a:pt x="389896" y="395715"/>
                    <a:pt x="625476" y="395715"/>
                    <a:pt x="634202" y="404440"/>
                  </a:cubicBezTo>
                  <a:cubicBezTo>
                    <a:pt x="669102" y="421890"/>
                    <a:pt x="433522" y="421890"/>
                    <a:pt x="389896" y="413165"/>
                  </a:cubicBezTo>
                  <a:cubicBezTo>
                    <a:pt x="354995" y="404440"/>
                    <a:pt x="337545" y="404440"/>
                    <a:pt x="354995" y="395715"/>
                  </a:cubicBezTo>
                  <a:close/>
                  <a:moveTo>
                    <a:pt x="320095" y="299738"/>
                  </a:moveTo>
                  <a:cubicBezTo>
                    <a:pt x="354995" y="299738"/>
                    <a:pt x="581850" y="317188"/>
                    <a:pt x="599301" y="325913"/>
                  </a:cubicBezTo>
                  <a:cubicBezTo>
                    <a:pt x="625476" y="343363"/>
                    <a:pt x="389896" y="325913"/>
                    <a:pt x="354995" y="317188"/>
                  </a:cubicBezTo>
                  <a:cubicBezTo>
                    <a:pt x="320095" y="308463"/>
                    <a:pt x="302644" y="299738"/>
                    <a:pt x="320095" y="299738"/>
                  </a:cubicBezTo>
                  <a:close/>
                  <a:moveTo>
                    <a:pt x="259018" y="195035"/>
                  </a:moveTo>
                  <a:cubicBezTo>
                    <a:pt x="293919" y="195035"/>
                    <a:pt x="546950" y="221211"/>
                    <a:pt x="564400" y="238661"/>
                  </a:cubicBezTo>
                  <a:cubicBezTo>
                    <a:pt x="590576" y="264837"/>
                    <a:pt x="337545" y="229936"/>
                    <a:pt x="293919" y="212486"/>
                  </a:cubicBezTo>
                  <a:cubicBezTo>
                    <a:pt x="250293" y="203760"/>
                    <a:pt x="232843" y="195035"/>
                    <a:pt x="259018" y="195035"/>
                  </a:cubicBezTo>
                  <a:close/>
                </a:path>
              </a:pathLst>
            </a:custGeom>
            <a:grpFill/>
            <a:ln w="87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D2687DF4-3530-E3EB-9672-4E026D42F7C7}"/>
                </a:ext>
              </a:extLst>
            </p:cNvPr>
            <p:cNvSpPr/>
            <p:nvPr/>
          </p:nvSpPr>
          <p:spPr>
            <a:xfrm>
              <a:off x="-20687301" y="2516771"/>
              <a:ext cx="1748650" cy="1702541"/>
            </a:xfrm>
            <a:custGeom>
              <a:avLst/>
              <a:gdLst>
                <a:gd name="connsiteX0" fmla="*/ 1451829 w 1748650"/>
                <a:gd name="connsiteY0" fmla="*/ 524640 h 1702541"/>
                <a:gd name="connsiteX1" fmla="*/ 1242424 w 1748650"/>
                <a:gd name="connsiteY1" fmla="*/ 376312 h 1702541"/>
                <a:gd name="connsiteX2" fmla="*/ 622936 w 1748650"/>
                <a:gd name="connsiteY2" fmla="*/ 70930 h 1702541"/>
                <a:gd name="connsiteX3" fmla="*/ 108149 w 1748650"/>
                <a:gd name="connsiteY3" fmla="*/ 1129 h 1702541"/>
                <a:gd name="connsiteX4" fmla="*/ 55798 w 1748650"/>
                <a:gd name="connsiteY4" fmla="*/ 9854 h 1702541"/>
                <a:gd name="connsiteX5" fmla="*/ 3447 w 1748650"/>
                <a:gd name="connsiteY5" fmla="*/ 27304 h 1702541"/>
                <a:gd name="connsiteX6" fmla="*/ 29623 w 1748650"/>
                <a:gd name="connsiteY6" fmla="*/ 97106 h 1702541"/>
                <a:gd name="connsiteX7" fmla="*/ 29623 w 1748650"/>
                <a:gd name="connsiteY7" fmla="*/ 132007 h 1702541"/>
                <a:gd name="connsiteX8" fmla="*/ 20897 w 1748650"/>
                <a:gd name="connsiteY8" fmla="*/ 201808 h 1702541"/>
                <a:gd name="connsiteX9" fmla="*/ 81974 w 1748650"/>
                <a:gd name="connsiteY9" fmla="*/ 254159 h 1702541"/>
                <a:gd name="connsiteX10" fmla="*/ 116874 w 1748650"/>
                <a:gd name="connsiteY10" fmla="*/ 306511 h 1702541"/>
                <a:gd name="connsiteX11" fmla="*/ 151775 w 1748650"/>
                <a:gd name="connsiteY11" fmla="*/ 376312 h 1702541"/>
                <a:gd name="connsiteX12" fmla="*/ 169226 w 1748650"/>
                <a:gd name="connsiteY12" fmla="*/ 454839 h 1702541"/>
                <a:gd name="connsiteX13" fmla="*/ 212852 w 1748650"/>
                <a:gd name="connsiteY13" fmla="*/ 507190 h 1702541"/>
                <a:gd name="connsiteX14" fmla="*/ 204126 w 1748650"/>
                <a:gd name="connsiteY14" fmla="*/ 576991 h 1702541"/>
                <a:gd name="connsiteX15" fmla="*/ 230302 w 1748650"/>
                <a:gd name="connsiteY15" fmla="*/ 646793 h 1702541"/>
                <a:gd name="connsiteX16" fmla="*/ 265203 w 1748650"/>
                <a:gd name="connsiteY16" fmla="*/ 734045 h 1702541"/>
                <a:gd name="connsiteX17" fmla="*/ 239027 w 1748650"/>
                <a:gd name="connsiteY17" fmla="*/ 830022 h 1702541"/>
                <a:gd name="connsiteX18" fmla="*/ 291378 w 1748650"/>
                <a:gd name="connsiteY18" fmla="*/ 847472 h 1702541"/>
                <a:gd name="connsiteX19" fmla="*/ 300103 w 1748650"/>
                <a:gd name="connsiteY19" fmla="*/ 873648 h 1702541"/>
                <a:gd name="connsiteX20" fmla="*/ 273928 w 1748650"/>
                <a:gd name="connsiteY20" fmla="*/ 917274 h 1702541"/>
                <a:gd name="connsiteX21" fmla="*/ 335004 w 1748650"/>
                <a:gd name="connsiteY21" fmla="*/ 1135404 h 1702541"/>
                <a:gd name="connsiteX22" fmla="*/ 378630 w 1748650"/>
                <a:gd name="connsiteY22" fmla="*/ 1161579 h 1702541"/>
                <a:gd name="connsiteX23" fmla="*/ 352455 w 1748650"/>
                <a:gd name="connsiteY23" fmla="*/ 1301182 h 1702541"/>
                <a:gd name="connsiteX24" fmla="*/ 457157 w 1748650"/>
                <a:gd name="connsiteY24" fmla="*/ 1397159 h 1702541"/>
                <a:gd name="connsiteX25" fmla="*/ 483332 w 1748650"/>
                <a:gd name="connsiteY25" fmla="*/ 1466961 h 1702541"/>
                <a:gd name="connsiteX26" fmla="*/ 500783 w 1748650"/>
                <a:gd name="connsiteY26" fmla="*/ 1562938 h 1702541"/>
                <a:gd name="connsiteX27" fmla="*/ 588035 w 1748650"/>
                <a:gd name="connsiteY27" fmla="*/ 1632740 h 1702541"/>
                <a:gd name="connsiteX28" fmla="*/ 649111 w 1748650"/>
                <a:gd name="connsiteY28" fmla="*/ 1702541 h 1702541"/>
                <a:gd name="connsiteX29" fmla="*/ 1382027 w 1748650"/>
                <a:gd name="connsiteY29" fmla="*/ 1397159 h 1702541"/>
                <a:gd name="connsiteX30" fmla="*/ 1748485 w 1748650"/>
                <a:gd name="connsiteY30" fmla="*/ 1309908 h 1702541"/>
                <a:gd name="connsiteX31" fmla="*/ 1399478 w 1748650"/>
                <a:gd name="connsiteY31" fmla="*/ 1074327 h 1702541"/>
                <a:gd name="connsiteX32" fmla="*/ 1469279 w 1748650"/>
                <a:gd name="connsiteY32" fmla="*/ 550816 h 1702541"/>
                <a:gd name="connsiteX33" fmla="*/ 1451829 w 1748650"/>
                <a:gd name="connsiteY33" fmla="*/ 524640 h 1702541"/>
                <a:gd name="connsiteX34" fmla="*/ 81974 w 1748650"/>
                <a:gd name="connsiteY34" fmla="*/ 36030 h 1702541"/>
                <a:gd name="connsiteX35" fmla="*/ 657836 w 1748650"/>
                <a:gd name="connsiteY35" fmla="*/ 149457 h 1702541"/>
                <a:gd name="connsiteX36" fmla="*/ 1233699 w 1748650"/>
                <a:gd name="connsiteY36" fmla="*/ 419938 h 1702541"/>
                <a:gd name="connsiteX37" fmla="*/ 1233699 w 1748650"/>
                <a:gd name="connsiteY37" fmla="*/ 402488 h 1702541"/>
                <a:gd name="connsiteX38" fmla="*/ 81974 w 1748650"/>
                <a:gd name="connsiteY38" fmla="*/ 36030 h 1702541"/>
                <a:gd name="connsiteX39" fmla="*/ 81974 w 1748650"/>
                <a:gd name="connsiteY39" fmla="*/ 88381 h 1702541"/>
                <a:gd name="connsiteX40" fmla="*/ 195401 w 1748650"/>
                <a:gd name="connsiteY40" fmla="*/ 88381 h 1702541"/>
                <a:gd name="connsiteX41" fmla="*/ 430981 w 1748650"/>
                <a:gd name="connsiteY41" fmla="*/ 140732 h 1702541"/>
                <a:gd name="connsiteX42" fmla="*/ 963218 w 1748650"/>
                <a:gd name="connsiteY42" fmla="*/ 341411 h 1702541"/>
                <a:gd name="connsiteX43" fmla="*/ 1190073 w 1748650"/>
                <a:gd name="connsiteY43" fmla="*/ 446114 h 1702541"/>
                <a:gd name="connsiteX44" fmla="*/ 998119 w 1748650"/>
                <a:gd name="connsiteY44" fmla="*/ 332686 h 1702541"/>
                <a:gd name="connsiteX45" fmla="*/ 841065 w 1748650"/>
                <a:gd name="connsiteY45" fmla="*/ 271610 h 1702541"/>
                <a:gd name="connsiteX46" fmla="*/ 81974 w 1748650"/>
                <a:gd name="connsiteY46" fmla="*/ 88381 h 1702541"/>
                <a:gd name="connsiteX47" fmla="*/ 1163897 w 1748650"/>
                <a:gd name="connsiteY47" fmla="*/ 472289 h 1702541"/>
                <a:gd name="connsiteX48" fmla="*/ 81974 w 1748650"/>
                <a:gd name="connsiteY48" fmla="*/ 123282 h 1702541"/>
                <a:gd name="connsiteX49" fmla="*/ 212852 w 1748650"/>
                <a:gd name="connsiteY49" fmla="*/ 140732 h 1702541"/>
                <a:gd name="connsiteX50" fmla="*/ 823615 w 1748650"/>
                <a:gd name="connsiteY50" fmla="*/ 350137 h 1702541"/>
                <a:gd name="connsiteX51" fmla="*/ 1163897 w 1748650"/>
                <a:gd name="connsiteY51" fmla="*/ 472289 h 1702541"/>
                <a:gd name="connsiteX52" fmla="*/ 1128997 w 1748650"/>
                <a:gd name="connsiteY52" fmla="*/ 507190 h 1702541"/>
                <a:gd name="connsiteX53" fmla="*/ 1146447 w 1748650"/>
                <a:gd name="connsiteY53" fmla="*/ 507190 h 1702541"/>
                <a:gd name="connsiteX54" fmla="*/ 500783 w 1748650"/>
                <a:gd name="connsiteY54" fmla="*/ 262885 h 1702541"/>
                <a:gd name="connsiteX55" fmla="*/ 335004 w 1748650"/>
                <a:gd name="connsiteY55" fmla="*/ 219259 h 1702541"/>
                <a:gd name="connsiteX56" fmla="*/ 125600 w 1748650"/>
                <a:gd name="connsiteY56" fmla="*/ 201808 h 1702541"/>
                <a:gd name="connsiteX57" fmla="*/ 265203 w 1748650"/>
                <a:gd name="connsiteY57" fmla="*/ 227984 h 1702541"/>
                <a:gd name="connsiteX58" fmla="*/ 875966 w 1748650"/>
                <a:gd name="connsiteY58" fmla="*/ 419938 h 1702541"/>
                <a:gd name="connsiteX59" fmla="*/ 1128997 w 1748650"/>
                <a:gd name="connsiteY59" fmla="*/ 507190 h 1702541"/>
                <a:gd name="connsiteX60" fmla="*/ 474607 w 1748650"/>
                <a:gd name="connsiteY60" fmla="*/ 315236 h 1702541"/>
                <a:gd name="connsiteX61" fmla="*/ 308829 w 1748650"/>
                <a:gd name="connsiteY61" fmla="*/ 271610 h 1702541"/>
                <a:gd name="connsiteX62" fmla="*/ 99424 w 1748650"/>
                <a:gd name="connsiteY62" fmla="*/ 262885 h 1702541"/>
                <a:gd name="connsiteX63" fmla="*/ 239027 w 1748650"/>
                <a:gd name="connsiteY63" fmla="*/ 280335 h 1702541"/>
                <a:gd name="connsiteX64" fmla="*/ 849791 w 1748650"/>
                <a:gd name="connsiteY64" fmla="*/ 463564 h 1702541"/>
                <a:gd name="connsiteX65" fmla="*/ 902142 w 1748650"/>
                <a:gd name="connsiteY65" fmla="*/ 481014 h 1702541"/>
                <a:gd name="connsiteX66" fmla="*/ 893416 w 1748650"/>
                <a:gd name="connsiteY66" fmla="*/ 472289 h 1702541"/>
                <a:gd name="connsiteX67" fmla="*/ 369905 w 1748650"/>
                <a:gd name="connsiteY67" fmla="*/ 367587 h 1702541"/>
                <a:gd name="connsiteX68" fmla="*/ 160500 w 1748650"/>
                <a:gd name="connsiteY68" fmla="*/ 376312 h 1702541"/>
                <a:gd name="connsiteX69" fmla="*/ 300103 w 1748650"/>
                <a:gd name="connsiteY69" fmla="*/ 376312 h 1702541"/>
                <a:gd name="connsiteX70" fmla="*/ 928317 w 1748650"/>
                <a:gd name="connsiteY70" fmla="*/ 507190 h 1702541"/>
                <a:gd name="connsiteX71" fmla="*/ 1120271 w 1748650"/>
                <a:gd name="connsiteY71" fmla="*/ 542091 h 1702541"/>
                <a:gd name="connsiteX72" fmla="*/ 474607 w 1748650"/>
                <a:gd name="connsiteY72" fmla="*/ 315236 h 1702541"/>
                <a:gd name="connsiteX73" fmla="*/ 1094096 w 1748650"/>
                <a:gd name="connsiteY73" fmla="*/ 594442 h 1702541"/>
                <a:gd name="connsiteX74" fmla="*/ 422256 w 1748650"/>
                <a:gd name="connsiteY74" fmla="*/ 463564 h 1702541"/>
                <a:gd name="connsiteX75" fmla="*/ 212852 w 1748650"/>
                <a:gd name="connsiteY75" fmla="*/ 472289 h 1702541"/>
                <a:gd name="connsiteX76" fmla="*/ 352455 w 1748650"/>
                <a:gd name="connsiteY76" fmla="*/ 481014 h 1702541"/>
                <a:gd name="connsiteX77" fmla="*/ 1085371 w 1748650"/>
                <a:gd name="connsiteY77" fmla="*/ 611892 h 1702541"/>
                <a:gd name="connsiteX78" fmla="*/ 1094096 w 1748650"/>
                <a:gd name="connsiteY78" fmla="*/ 594442 h 1702541"/>
                <a:gd name="connsiteX79" fmla="*/ 1085371 w 1748650"/>
                <a:gd name="connsiteY79" fmla="*/ 655518 h 1702541"/>
                <a:gd name="connsiteX80" fmla="*/ 614210 w 1748650"/>
                <a:gd name="connsiteY80" fmla="*/ 585717 h 1702541"/>
                <a:gd name="connsiteX81" fmla="*/ 239027 w 1748650"/>
                <a:gd name="connsiteY81" fmla="*/ 603167 h 1702541"/>
                <a:gd name="connsiteX82" fmla="*/ 387355 w 1748650"/>
                <a:gd name="connsiteY82" fmla="*/ 594442 h 1702541"/>
                <a:gd name="connsiteX83" fmla="*/ 1085371 w 1748650"/>
                <a:gd name="connsiteY83" fmla="*/ 672969 h 1702541"/>
                <a:gd name="connsiteX84" fmla="*/ 1085371 w 1748650"/>
                <a:gd name="connsiteY84" fmla="*/ 655518 h 1702541"/>
                <a:gd name="connsiteX85" fmla="*/ 343729 w 1748650"/>
                <a:gd name="connsiteY85" fmla="*/ 699144 h 1702541"/>
                <a:gd name="connsiteX86" fmla="*/ 1059195 w 1748650"/>
                <a:gd name="connsiteY86" fmla="*/ 725320 h 1702541"/>
                <a:gd name="connsiteX87" fmla="*/ 1059195 w 1748650"/>
                <a:gd name="connsiteY87" fmla="*/ 751495 h 1702541"/>
                <a:gd name="connsiteX88" fmla="*/ 753813 w 1748650"/>
                <a:gd name="connsiteY88" fmla="*/ 734045 h 1702541"/>
                <a:gd name="connsiteX89" fmla="*/ 300103 w 1748650"/>
                <a:gd name="connsiteY89" fmla="*/ 716595 h 1702541"/>
                <a:gd name="connsiteX90" fmla="*/ 343729 w 1748650"/>
                <a:gd name="connsiteY90" fmla="*/ 699144 h 1702541"/>
                <a:gd name="connsiteX91" fmla="*/ 378630 w 1748650"/>
                <a:gd name="connsiteY91" fmla="*/ 830022 h 1702541"/>
                <a:gd name="connsiteX92" fmla="*/ 806165 w 1748650"/>
                <a:gd name="connsiteY92" fmla="*/ 795121 h 1702541"/>
                <a:gd name="connsiteX93" fmla="*/ 1076646 w 1748650"/>
                <a:gd name="connsiteY93" fmla="*/ 795121 h 1702541"/>
                <a:gd name="connsiteX94" fmla="*/ 1102821 w 1748650"/>
                <a:gd name="connsiteY94" fmla="*/ 821297 h 1702541"/>
                <a:gd name="connsiteX95" fmla="*/ 736363 w 1748650"/>
                <a:gd name="connsiteY95" fmla="*/ 838747 h 1702541"/>
                <a:gd name="connsiteX96" fmla="*/ 378630 w 1748650"/>
                <a:gd name="connsiteY96" fmla="*/ 830022 h 1702541"/>
                <a:gd name="connsiteX97" fmla="*/ 1059195 w 1748650"/>
                <a:gd name="connsiteY97" fmla="*/ 873648 h 1702541"/>
                <a:gd name="connsiteX98" fmla="*/ 1172623 w 1748650"/>
                <a:gd name="connsiteY98" fmla="*/ 925999 h 1702541"/>
                <a:gd name="connsiteX99" fmla="*/ 1181348 w 1748650"/>
                <a:gd name="connsiteY99" fmla="*/ 960900 h 1702541"/>
                <a:gd name="connsiteX100" fmla="*/ 448432 w 1748650"/>
                <a:gd name="connsiteY100" fmla="*/ 960900 h 1702541"/>
                <a:gd name="connsiteX101" fmla="*/ 378630 w 1748650"/>
                <a:gd name="connsiteY101" fmla="*/ 960900 h 1702541"/>
                <a:gd name="connsiteX102" fmla="*/ 1059195 w 1748650"/>
                <a:gd name="connsiteY102" fmla="*/ 873648 h 1702541"/>
                <a:gd name="connsiteX103" fmla="*/ 448432 w 1748650"/>
                <a:gd name="connsiteY103" fmla="*/ 1100503 h 1702541"/>
                <a:gd name="connsiteX104" fmla="*/ 1155172 w 1748650"/>
                <a:gd name="connsiteY104" fmla="*/ 995801 h 1702541"/>
                <a:gd name="connsiteX105" fmla="*/ 1207523 w 1748650"/>
                <a:gd name="connsiteY105" fmla="*/ 995801 h 1702541"/>
                <a:gd name="connsiteX106" fmla="*/ 1216249 w 1748650"/>
                <a:gd name="connsiteY106" fmla="*/ 1013251 h 1702541"/>
                <a:gd name="connsiteX107" fmla="*/ 448432 w 1748650"/>
                <a:gd name="connsiteY107" fmla="*/ 1100503 h 1702541"/>
                <a:gd name="connsiteX108" fmla="*/ 753813 w 1748650"/>
                <a:gd name="connsiteY108" fmla="*/ 1144129 h 1702541"/>
                <a:gd name="connsiteX109" fmla="*/ 1277325 w 1748650"/>
                <a:gd name="connsiteY109" fmla="*/ 1065602 h 1702541"/>
                <a:gd name="connsiteX110" fmla="*/ 1364577 w 1748650"/>
                <a:gd name="connsiteY110" fmla="*/ 1126679 h 1702541"/>
                <a:gd name="connsiteX111" fmla="*/ 553134 w 1748650"/>
                <a:gd name="connsiteY111" fmla="*/ 1213930 h 1702541"/>
                <a:gd name="connsiteX112" fmla="*/ 753813 w 1748650"/>
                <a:gd name="connsiteY112" fmla="*/ 1144129 h 1702541"/>
                <a:gd name="connsiteX113" fmla="*/ 1460554 w 1748650"/>
                <a:gd name="connsiteY113" fmla="*/ 1187755 h 1702541"/>
                <a:gd name="connsiteX114" fmla="*/ 614210 w 1748650"/>
                <a:gd name="connsiteY114" fmla="*/ 1353533 h 1702541"/>
                <a:gd name="connsiteX115" fmla="*/ 1460554 w 1748650"/>
                <a:gd name="connsiteY115" fmla="*/ 1187755 h 1702541"/>
                <a:gd name="connsiteX116" fmla="*/ 736363 w 1748650"/>
                <a:gd name="connsiteY116" fmla="*/ 1458236 h 1702541"/>
                <a:gd name="connsiteX117" fmla="*/ 1530355 w 1748650"/>
                <a:gd name="connsiteY117" fmla="*/ 1275007 h 1702541"/>
                <a:gd name="connsiteX118" fmla="*/ 1556531 w 1748650"/>
                <a:gd name="connsiteY118" fmla="*/ 1292457 h 1702541"/>
                <a:gd name="connsiteX119" fmla="*/ 736363 w 1748650"/>
                <a:gd name="connsiteY119" fmla="*/ 1458236 h 1702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1748650" h="1702541">
                  <a:moveTo>
                    <a:pt x="1451829" y="524640"/>
                  </a:moveTo>
                  <a:cubicBezTo>
                    <a:pt x="1416928" y="489740"/>
                    <a:pt x="1329676" y="428663"/>
                    <a:pt x="1242424" y="376312"/>
                  </a:cubicBezTo>
                  <a:cubicBezTo>
                    <a:pt x="1059195" y="254159"/>
                    <a:pt x="832340" y="132007"/>
                    <a:pt x="622936" y="70930"/>
                  </a:cubicBezTo>
                  <a:cubicBezTo>
                    <a:pt x="474607" y="36030"/>
                    <a:pt x="256478" y="-7596"/>
                    <a:pt x="108149" y="1129"/>
                  </a:cubicBezTo>
                  <a:cubicBezTo>
                    <a:pt x="81974" y="1129"/>
                    <a:pt x="64523" y="1129"/>
                    <a:pt x="55798" y="9854"/>
                  </a:cubicBezTo>
                  <a:cubicBezTo>
                    <a:pt x="38348" y="18579"/>
                    <a:pt x="12172" y="18579"/>
                    <a:pt x="3447" y="27304"/>
                  </a:cubicBezTo>
                  <a:cubicBezTo>
                    <a:pt x="3447" y="27304"/>
                    <a:pt x="-14003" y="88381"/>
                    <a:pt x="29623" y="97106"/>
                  </a:cubicBezTo>
                  <a:cubicBezTo>
                    <a:pt x="38348" y="105831"/>
                    <a:pt x="29623" y="123282"/>
                    <a:pt x="29623" y="132007"/>
                  </a:cubicBezTo>
                  <a:cubicBezTo>
                    <a:pt x="29623" y="140732"/>
                    <a:pt x="12172" y="193083"/>
                    <a:pt x="20897" y="201808"/>
                  </a:cubicBezTo>
                  <a:cubicBezTo>
                    <a:pt x="29623" y="227984"/>
                    <a:pt x="81974" y="254159"/>
                    <a:pt x="81974" y="254159"/>
                  </a:cubicBezTo>
                  <a:cubicBezTo>
                    <a:pt x="99424" y="280335"/>
                    <a:pt x="116874" y="271610"/>
                    <a:pt x="116874" y="306511"/>
                  </a:cubicBezTo>
                  <a:cubicBezTo>
                    <a:pt x="125600" y="341411"/>
                    <a:pt x="125600" y="358862"/>
                    <a:pt x="151775" y="376312"/>
                  </a:cubicBezTo>
                  <a:cubicBezTo>
                    <a:pt x="204126" y="402488"/>
                    <a:pt x="134325" y="419938"/>
                    <a:pt x="169226" y="454839"/>
                  </a:cubicBezTo>
                  <a:cubicBezTo>
                    <a:pt x="186676" y="481014"/>
                    <a:pt x="221577" y="481014"/>
                    <a:pt x="212852" y="507190"/>
                  </a:cubicBezTo>
                  <a:cubicBezTo>
                    <a:pt x="204126" y="533366"/>
                    <a:pt x="186676" y="550816"/>
                    <a:pt x="204126" y="576991"/>
                  </a:cubicBezTo>
                  <a:cubicBezTo>
                    <a:pt x="230302" y="603167"/>
                    <a:pt x="239027" y="594442"/>
                    <a:pt x="230302" y="646793"/>
                  </a:cubicBezTo>
                  <a:cubicBezTo>
                    <a:pt x="221577" y="725320"/>
                    <a:pt x="273928" y="716595"/>
                    <a:pt x="265203" y="734045"/>
                  </a:cubicBezTo>
                  <a:cubicBezTo>
                    <a:pt x="265203" y="751495"/>
                    <a:pt x="195401" y="786396"/>
                    <a:pt x="239027" y="830022"/>
                  </a:cubicBezTo>
                  <a:cubicBezTo>
                    <a:pt x="256478" y="838747"/>
                    <a:pt x="273928" y="847472"/>
                    <a:pt x="291378" y="847472"/>
                  </a:cubicBezTo>
                  <a:cubicBezTo>
                    <a:pt x="300103" y="856198"/>
                    <a:pt x="300103" y="864923"/>
                    <a:pt x="300103" y="873648"/>
                  </a:cubicBezTo>
                  <a:cubicBezTo>
                    <a:pt x="291378" y="882373"/>
                    <a:pt x="273928" y="899824"/>
                    <a:pt x="273928" y="917274"/>
                  </a:cubicBezTo>
                  <a:cubicBezTo>
                    <a:pt x="256478" y="969625"/>
                    <a:pt x="265203" y="1109228"/>
                    <a:pt x="335004" y="1135404"/>
                  </a:cubicBezTo>
                  <a:cubicBezTo>
                    <a:pt x="352455" y="1135404"/>
                    <a:pt x="378630" y="1135404"/>
                    <a:pt x="378630" y="1161579"/>
                  </a:cubicBezTo>
                  <a:cubicBezTo>
                    <a:pt x="378630" y="1205205"/>
                    <a:pt x="308829" y="1187755"/>
                    <a:pt x="352455" y="1301182"/>
                  </a:cubicBezTo>
                  <a:cubicBezTo>
                    <a:pt x="378630" y="1370984"/>
                    <a:pt x="404806" y="1370984"/>
                    <a:pt x="457157" y="1397159"/>
                  </a:cubicBezTo>
                  <a:cubicBezTo>
                    <a:pt x="483332" y="1414610"/>
                    <a:pt x="483332" y="1440785"/>
                    <a:pt x="483332" y="1466961"/>
                  </a:cubicBezTo>
                  <a:cubicBezTo>
                    <a:pt x="474607" y="1501862"/>
                    <a:pt x="465882" y="1536763"/>
                    <a:pt x="500783" y="1562938"/>
                  </a:cubicBezTo>
                  <a:cubicBezTo>
                    <a:pt x="535684" y="1589114"/>
                    <a:pt x="588035" y="1562938"/>
                    <a:pt x="588035" y="1632740"/>
                  </a:cubicBezTo>
                  <a:cubicBezTo>
                    <a:pt x="588035" y="1676366"/>
                    <a:pt x="588035" y="1702541"/>
                    <a:pt x="649111" y="1702541"/>
                  </a:cubicBezTo>
                  <a:cubicBezTo>
                    <a:pt x="736363" y="1702541"/>
                    <a:pt x="1190073" y="1440785"/>
                    <a:pt x="1382027" y="1397159"/>
                  </a:cubicBezTo>
                  <a:cubicBezTo>
                    <a:pt x="1416928" y="1397159"/>
                    <a:pt x="1757210" y="1336083"/>
                    <a:pt x="1748485" y="1309908"/>
                  </a:cubicBezTo>
                  <a:cubicBezTo>
                    <a:pt x="1748485" y="1292457"/>
                    <a:pt x="1451829" y="1117953"/>
                    <a:pt x="1399478" y="1074327"/>
                  </a:cubicBezTo>
                  <a:cubicBezTo>
                    <a:pt x="1059195" y="786396"/>
                    <a:pt x="971943" y="385037"/>
                    <a:pt x="1469279" y="550816"/>
                  </a:cubicBezTo>
                  <a:cubicBezTo>
                    <a:pt x="1478004" y="559541"/>
                    <a:pt x="1495455" y="559541"/>
                    <a:pt x="1451829" y="524640"/>
                  </a:cubicBezTo>
                  <a:close/>
                  <a:moveTo>
                    <a:pt x="81974" y="36030"/>
                  </a:moveTo>
                  <a:cubicBezTo>
                    <a:pt x="247752" y="44755"/>
                    <a:pt x="518233" y="97106"/>
                    <a:pt x="657836" y="149457"/>
                  </a:cubicBezTo>
                  <a:cubicBezTo>
                    <a:pt x="806165" y="201808"/>
                    <a:pt x="1041745" y="306511"/>
                    <a:pt x="1233699" y="419938"/>
                  </a:cubicBezTo>
                  <a:cubicBezTo>
                    <a:pt x="1233699" y="419938"/>
                    <a:pt x="1242424" y="411213"/>
                    <a:pt x="1233699" y="402488"/>
                  </a:cubicBezTo>
                  <a:cubicBezTo>
                    <a:pt x="954493" y="201808"/>
                    <a:pt x="430981" y="1129"/>
                    <a:pt x="81974" y="36030"/>
                  </a:cubicBezTo>
                  <a:close/>
                  <a:moveTo>
                    <a:pt x="81974" y="88381"/>
                  </a:moveTo>
                  <a:cubicBezTo>
                    <a:pt x="116874" y="79656"/>
                    <a:pt x="160500" y="88381"/>
                    <a:pt x="195401" y="88381"/>
                  </a:cubicBezTo>
                  <a:cubicBezTo>
                    <a:pt x="273928" y="97106"/>
                    <a:pt x="352455" y="123282"/>
                    <a:pt x="430981" y="140732"/>
                  </a:cubicBezTo>
                  <a:cubicBezTo>
                    <a:pt x="579310" y="184358"/>
                    <a:pt x="779989" y="262885"/>
                    <a:pt x="963218" y="341411"/>
                  </a:cubicBezTo>
                  <a:cubicBezTo>
                    <a:pt x="1041745" y="376312"/>
                    <a:pt x="1259875" y="481014"/>
                    <a:pt x="1190073" y="446114"/>
                  </a:cubicBezTo>
                  <a:cubicBezTo>
                    <a:pt x="1137722" y="411213"/>
                    <a:pt x="1076646" y="376312"/>
                    <a:pt x="998119" y="332686"/>
                  </a:cubicBezTo>
                  <a:cubicBezTo>
                    <a:pt x="945768" y="306511"/>
                    <a:pt x="875966" y="280335"/>
                    <a:pt x="841065" y="271610"/>
                  </a:cubicBezTo>
                  <a:cubicBezTo>
                    <a:pt x="718913" y="201808"/>
                    <a:pt x="221577" y="36030"/>
                    <a:pt x="81974" y="88381"/>
                  </a:cubicBezTo>
                  <a:close/>
                  <a:moveTo>
                    <a:pt x="1163897" y="472289"/>
                  </a:moveTo>
                  <a:cubicBezTo>
                    <a:pt x="1033020" y="402488"/>
                    <a:pt x="212852" y="62205"/>
                    <a:pt x="81974" y="123282"/>
                  </a:cubicBezTo>
                  <a:cubicBezTo>
                    <a:pt x="90699" y="132007"/>
                    <a:pt x="204126" y="140732"/>
                    <a:pt x="212852" y="140732"/>
                  </a:cubicBezTo>
                  <a:cubicBezTo>
                    <a:pt x="439707" y="193083"/>
                    <a:pt x="614210" y="271610"/>
                    <a:pt x="823615" y="350137"/>
                  </a:cubicBezTo>
                  <a:cubicBezTo>
                    <a:pt x="858516" y="358862"/>
                    <a:pt x="1233699" y="507190"/>
                    <a:pt x="1163897" y="472289"/>
                  </a:cubicBezTo>
                  <a:close/>
                  <a:moveTo>
                    <a:pt x="1128997" y="507190"/>
                  </a:moveTo>
                  <a:cubicBezTo>
                    <a:pt x="1128997" y="507190"/>
                    <a:pt x="1146447" y="507190"/>
                    <a:pt x="1146447" y="507190"/>
                  </a:cubicBezTo>
                  <a:cubicBezTo>
                    <a:pt x="1137722" y="481014"/>
                    <a:pt x="561859" y="280335"/>
                    <a:pt x="500783" y="262885"/>
                  </a:cubicBezTo>
                  <a:cubicBezTo>
                    <a:pt x="439707" y="245434"/>
                    <a:pt x="387355" y="227984"/>
                    <a:pt x="335004" y="219259"/>
                  </a:cubicBezTo>
                  <a:cubicBezTo>
                    <a:pt x="300103" y="210533"/>
                    <a:pt x="151775" y="193083"/>
                    <a:pt x="125600" y="201808"/>
                  </a:cubicBezTo>
                  <a:cubicBezTo>
                    <a:pt x="134325" y="210533"/>
                    <a:pt x="256478" y="219259"/>
                    <a:pt x="265203" y="227984"/>
                  </a:cubicBezTo>
                  <a:cubicBezTo>
                    <a:pt x="492058" y="271610"/>
                    <a:pt x="657836" y="341411"/>
                    <a:pt x="875966" y="419938"/>
                  </a:cubicBezTo>
                  <a:cubicBezTo>
                    <a:pt x="945768" y="446114"/>
                    <a:pt x="1059195" y="489740"/>
                    <a:pt x="1128997" y="507190"/>
                  </a:cubicBezTo>
                  <a:close/>
                  <a:moveTo>
                    <a:pt x="474607" y="315236"/>
                  </a:moveTo>
                  <a:cubicBezTo>
                    <a:pt x="422256" y="297785"/>
                    <a:pt x="369905" y="289060"/>
                    <a:pt x="308829" y="271610"/>
                  </a:cubicBezTo>
                  <a:cubicBezTo>
                    <a:pt x="273928" y="271610"/>
                    <a:pt x="125600" y="245434"/>
                    <a:pt x="99424" y="262885"/>
                  </a:cubicBezTo>
                  <a:cubicBezTo>
                    <a:pt x="108149" y="271610"/>
                    <a:pt x="230302" y="280335"/>
                    <a:pt x="239027" y="280335"/>
                  </a:cubicBezTo>
                  <a:cubicBezTo>
                    <a:pt x="465882" y="323961"/>
                    <a:pt x="631661" y="393762"/>
                    <a:pt x="849791" y="463564"/>
                  </a:cubicBezTo>
                  <a:lnTo>
                    <a:pt x="902142" y="481014"/>
                  </a:lnTo>
                  <a:lnTo>
                    <a:pt x="893416" y="472289"/>
                  </a:lnTo>
                  <a:cubicBezTo>
                    <a:pt x="727638" y="428663"/>
                    <a:pt x="553134" y="385037"/>
                    <a:pt x="369905" y="367587"/>
                  </a:cubicBezTo>
                  <a:cubicBezTo>
                    <a:pt x="335004" y="367587"/>
                    <a:pt x="186676" y="358862"/>
                    <a:pt x="160500" y="376312"/>
                  </a:cubicBezTo>
                  <a:cubicBezTo>
                    <a:pt x="169226" y="385037"/>
                    <a:pt x="291378" y="376312"/>
                    <a:pt x="300103" y="376312"/>
                  </a:cubicBezTo>
                  <a:cubicBezTo>
                    <a:pt x="526958" y="402488"/>
                    <a:pt x="701462" y="454839"/>
                    <a:pt x="928317" y="507190"/>
                  </a:cubicBezTo>
                  <a:cubicBezTo>
                    <a:pt x="945768" y="507190"/>
                    <a:pt x="1120271" y="550816"/>
                    <a:pt x="1120271" y="542091"/>
                  </a:cubicBezTo>
                  <a:cubicBezTo>
                    <a:pt x="1137722" y="542091"/>
                    <a:pt x="614210" y="350137"/>
                    <a:pt x="474607" y="315236"/>
                  </a:cubicBezTo>
                  <a:close/>
                  <a:moveTo>
                    <a:pt x="1094096" y="594442"/>
                  </a:moveTo>
                  <a:cubicBezTo>
                    <a:pt x="867241" y="550816"/>
                    <a:pt x="649111" y="481014"/>
                    <a:pt x="422256" y="463564"/>
                  </a:cubicBezTo>
                  <a:cubicBezTo>
                    <a:pt x="378630" y="463564"/>
                    <a:pt x="239027" y="454839"/>
                    <a:pt x="212852" y="472289"/>
                  </a:cubicBezTo>
                  <a:cubicBezTo>
                    <a:pt x="221577" y="481014"/>
                    <a:pt x="343729" y="472289"/>
                    <a:pt x="352455" y="481014"/>
                  </a:cubicBezTo>
                  <a:cubicBezTo>
                    <a:pt x="596760" y="498465"/>
                    <a:pt x="841065" y="559541"/>
                    <a:pt x="1085371" y="611892"/>
                  </a:cubicBezTo>
                  <a:cubicBezTo>
                    <a:pt x="1094096" y="611892"/>
                    <a:pt x="1102821" y="594442"/>
                    <a:pt x="1094096" y="594442"/>
                  </a:cubicBezTo>
                  <a:close/>
                  <a:moveTo>
                    <a:pt x="1085371" y="655518"/>
                  </a:moveTo>
                  <a:cubicBezTo>
                    <a:pt x="928317" y="629343"/>
                    <a:pt x="771264" y="594442"/>
                    <a:pt x="614210" y="585717"/>
                  </a:cubicBezTo>
                  <a:cubicBezTo>
                    <a:pt x="544409" y="576991"/>
                    <a:pt x="291378" y="568266"/>
                    <a:pt x="239027" y="603167"/>
                  </a:cubicBezTo>
                  <a:cubicBezTo>
                    <a:pt x="247752" y="611892"/>
                    <a:pt x="369905" y="594442"/>
                    <a:pt x="387355" y="594442"/>
                  </a:cubicBezTo>
                  <a:cubicBezTo>
                    <a:pt x="622936" y="594442"/>
                    <a:pt x="849791" y="646793"/>
                    <a:pt x="1085371" y="672969"/>
                  </a:cubicBezTo>
                  <a:cubicBezTo>
                    <a:pt x="1094096" y="672969"/>
                    <a:pt x="1094096" y="655518"/>
                    <a:pt x="1085371" y="655518"/>
                  </a:cubicBezTo>
                  <a:close/>
                  <a:moveTo>
                    <a:pt x="343729" y="699144"/>
                  </a:moveTo>
                  <a:cubicBezTo>
                    <a:pt x="457157" y="681694"/>
                    <a:pt x="989394" y="664243"/>
                    <a:pt x="1059195" y="725320"/>
                  </a:cubicBezTo>
                  <a:cubicBezTo>
                    <a:pt x="1076646" y="734045"/>
                    <a:pt x="1076646" y="751495"/>
                    <a:pt x="1059195" y="751495"/>
                  </a:cubicBezTo>
                  <a:cubicBezTo>
                    <a:pt x="1024294" y="768946"/>
                    <a:pt x="806165" y="734045"/>
                    <a:pt x="753813" y="734045"/>
                  </a:cubicBezTo>
                  <a:cubicBezTo>
                    <a:pt x="666562" y="725320"/>
                    <a:pt x="430981" y="707869"/>
                    <a:pt x="300103" y="716595"/>
                  </a:cubicBezTo>
                  <a:cubicBezTo>
                    <a:pt x="291378" y="716595"/>
                    <a:pt x="326279" y="699144"/>
                    <a:pt x="343729" y="699144"/>
                  </a:cubicBezTo>
                  <a:close/>
                  <a:moveTo>
                    <a:pt x="378630" y="830022"/>
                  </a:moveTo>
                  <a:cubicBezTo>
                    <a:pt x="509508" y="803846"/>
                    <a:pt x="666562" y="795121"/>
                    <a:pt x="806165" y="795121"/>
                  </a:cubicBezTo>
                  <a:cubicBezTo>
                    <a:pt x="858516" y="795121"/>
                    <a:pt x="1033020" y="786396"/>
                    <a:pt x="1076646" y="795121"/>
                  </a:cubicBezTo>
                  <a:cubicBezTo>
                    <a:pt x="1094096" y="803846"/>
                    <a:pt x="1102821" y="812572"/>
                    <a:pt x="1102821" y="821297"/>
                  </a:cubicBezTo>
                  <a:cubicBezTo>
                    <a:pt x="1111546" y="838747"/>
                    <a:pt x="771264" y="838747"/>
                    <a:pt x="736363" y="838747"/>
                  </a:cubicBezTo>
                  <a:cubicBezTo>
                    <a:pt x="701462" y="838747"/>
                    <a:pt x="291378" y="856198"/>
                    <a:pt x="378630" y="830022"/>
                  </a:cubicBezTo>
                  <a:close/>
                  <a:moveTo>
                    <a:pt x="1059195" y="873648"/>
                  </a:moveTo>
                  <a:cubicBezTo>
                    <a:pt x="1128997" y="873648"/>
                    <a:pt x="1155172" y="899824"/>
                    <a:pt x="1172623" y="925999"/>
                  </a:cubicBezTo>
                  <a:cubicBezTo>
                    <a:pt x="1181348" y="934724"/>
                    <a:pt x="1207523" y="960900"/>
                    <a:pt x="1181348" y="960900"/>
                  </a:cubicBezTo>
                  <a:cubicBezTo>
                    <a:pt x="980668" y="934724"/>
                    <a:pt x="657836" y="952175"/>
                    <a:pt x="448432" y="960900"/>
                  </a:cubicBezTo>
                  <a:cubicBezTo>
                    <a:pt x="413531" y="960900"/>
                    <a:pt x="387355" y="960900"/>
                    <a:pt x="378630" y="960900"/>
                  </a:cubicBezTo>
                  <a:cubicBezTo>
                    <a:pt x="343729" y="952175"/>
                    <a:pt x="867241" y="882373"/>
                    <a:pt x="1059195" y="873648"/>
                  </a:cubicBezTo>
                  <a:close/>
                  <a:moveTo>
                    <a:pt x="448432" y="1100503"/>
                  </a:moveTo>
                  <a:cubicBezTo>
                    <a:pt x="500783" y="1056877"/>
                    <a:pt x="1059195" y="1004526"/>
                    <a:pt x="1155172" y="995801"/>
                  </a:cubicBezTo>
                  <a:cubicBezTo>
                    <a:pt x="1198798" y="995801"/>
                    <a:pt x="1207523" y="995801"/>
                    <a:pt x="1207523" y="995801"/>
                  </a:cubicBezTo>
                  <a:cubicBezTo>
                    <a:pt x="1216249" y="1004526"/>
                    <a:pt x="1216249" y="1004526"/>
                    <a:pt x="1216249" y="1013251"/>
                  </a:cubicBezTo>
                  <a:cubicBezTo>
                    <a:pt x="1216249" y="1013251"/>
                    <a:pt x="430981" y="1126679"/>
                    <a:pt x="448432" y="1100503"/>
                  </a:cubicBezTo>
                  <a:close/>
                  <a:moveTo>
                    <a:pt x="753813" y="1144129"/>
                  </a:moveTo>
                  <a:cubicBezTo>
                    <a:pt x="858516" y="1117953"/>
                    <a:pt x="1190073" y="1039427"/>
                    <a:pt x="1277325" y="1065602"/>
                  </a:cubicBezTo>
                  <a:cubicBezTo>
                    <a:pt x="1294775" y="1065602"/>
                    <a:pt x="1399478" y="1117953"/>
                    <a:pt x="1364577" y="1126679"/>
                  </a:cubicBezTo>
                  <a:cubicBezTo>
                    <a:pt x="832340" y="1205205"/>
                    <a:pt x="692737" y="1205205"/>
                    <a:pt x="553134" y="1213930"/>
                  </a:cubicBezTo>
                  <a:cubicBezTo>
                    <a:pt x="448432" y="1222656"/>
                    <a:pt x="753813" y="1144129"/>
                    <a:pt x="753813" y="1144129"/>
                  </a:cubicBezTo>
                  <a:close/>
                  <a:moveTo>
                    <a:pt x="1460554" y="1187755"/>
                  </a:moveTo>
                  <a:cubicBezTo>
                    <a:pt x="1460554" y="1213930"/>
                    <a:pt x="596760" y="1370984"/>
                    <a:pt x="614210" y="1353533"/>
                  </a:cubicBezTo>
                  <a:cubicBezTo>
                    <a:pt x="701462" y="1309908"/>
                    <a:pt x="1460554" y="1135404"/>
                    <a:pt x="1460554" y="1187755"/>
                  </a:cubicBezTo>
                  <a:close/>
                  <a:moveTo>
                    <a:pt x="736363" y="1458236"/>
                  </a:moveTo>
                  <a:cubicBezTo>
                    <a:pt x="910867" y="1397159"/>
                    <a:pt x="1355852" y="1257556"/>
                    <a:pt x="1530355" y="1275007"/>
                  </a:cubicBezTo>
                  <a:cubicBezTo>
                    <a:pt x="1556531" y="1275007"/>
                    <a:pt x="1556531" y="1283732"/>
                    <a:pt x="1556531" y="1292457"/>
                  </a:cubicBezTo>
                  <a:cubicBezTo>
                    <a:pt x="1547806" y="1301182"/>
                    <a:pt x="605485" y="1510587"/>
                    <a:pt x="736363" y="1458236"/>
                  </a:cubicBezTo>
                  <a:close/>
                </a:path>
              </a:pathLst>
            </a:custGeom>
            <a:grpFill/>
            <a:ln w="87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D4E046E7-2DB9-34C1-0620-7F57C69055E2}"/>
                </a:ext>
              </a:extLst>
            </p:cNvPr>
            <p:cNvSpPr/>
            <p:nvPr/>
          </p:nvSpPr>
          <p:spPr>
            <a:xfrm>
              <a:off x="-19543288" y="3050136"/>
              <a:ext cx="761524" cy="748185"/>
            </a:xfrm>
            <a:custGeom>
              <a:avLst/>
              <a:gdLst>
                <a:gd name="connsiteX0" fmla="*/ 717899 w 761524"/>
                <a:gd name="connsiteY0" fmla="*/ 514786 h 748185"/>
                <a:gd name="connsiteX1" fmla="*/ 360166 w 761524"/>
                <a:gd name="connsiteY1" fmla="*/ 34901 h 748185"/>
                <a:gd name="connsiteX2" fmla="*/ 342716 w 761524"/>
                <a:gd name="connsiteY2" fmla="*/ 43626 h 748185"/>
                <a:gd name="connsiteX3" fmla="*/ 107135 w 761524"/>
                <a:gd name="connsiteY3" fmla="*/ 0 h 748185"/>
                <a:gd name="connsiteX4" fmla="*/ 11158 w 761524"/>
                <a:gd name="connsiteY4" fmla="*/ 52351 h 748185"/>
                <a:gd name="connsiteX5" fmla="*/ 403792 w 761524"/>
                <a:gd name="connsiteY5" fmla="*/ 619489 h 748185"/>
                <a:gd name="connsiteX6" fmla="*/ 595746 w 761524"/>
                <a:gd name="connsiteY6" fmla="*/ 741641 h 748185"/>
                <a:gd name="connsiteX7" fmla="*/ 604471 w 761524"/>
                <a:gd name="connsiteY7" fmla="*/ 741641 h 748185"/>
                <a:gd name="connsiteX8" fmla="*/ 639372 w 761524"/>
                <a:gd name="connsiteY8" fmla="*/ 619489 h 748185"/>
                <a:gd name="connsiteX9" fmla="*/ 761525 w 761524"/>
                <a:gd name="connsiteY9" fmla="*/ 575863 h 748185"/>
                <a:gd name="connsiteX10" fmla="*/ 717899 w 761524"/>
                <a:gd name="connsiteY10" fmla="*/ 514786 h 748185"/>
                <a:gd name="connsiteX11" fmla="*/ 316540 w 761524"/>
                <a:gd name="connsiteY11" fmla="*/ 87252 h 748185"/>
                <a:gd name="connsiteX12" fmla="*/ 569571 w 761524"/>
                <a:gd name="connsiteY12" fmla="*/ 296657 h 748185"/>
                <a:gd name="connsiteX13" fmla="*/ 648097 w 761524"/>
                <a:gd name="connsiteY13" fmla="*/ 410084 h 748185"/>
                <a:gd name="connsiteX14" fmla="*/ 534670 w 761524"/>
                <a:gd name="connsiteY14" fmla="*/ 279206 h 748185"/>
                <a:gd name="connsiteX15" fmla="*/ 316540 w 761524"/>
                <a:gd name="connsiteY15" fmla="*/ 87252 h 748185"/>
                <a:gd name="connsiteX16" fmla="*/ 176937 w 761524"/>
                <a:gd name="connsiteY16" fmla="*/ 78527 h 748185"/>
                <a:gd name="connsiteX17" fmla="*/ 421242 w 761524"/>
                <a:gd name="connsiteY17" fmla="*/ 261756 h 748185"/>
                <a:gd name="connsiteX18" fmla="*/ 682998 w 761524"/>
                <a:gd name="connsiteY18" fmla="*/ 567137 h 748185"/>
                <a:gd name="connsiteX19" fmla="*/ 621922 w 761524"/>
                <a:gd name="connsiteY19" fmla="*/ 497336 h 748185"/>
                <a:gd name="connsiteX20" fmla="*/ 281639 w 761524"/>
                <a:gd name="connsiteY20" fmla="*/ 165779 h 748185"/>
                <a:gd name="connsiteX21" fmla="*/ 150761 w 761524"/>
                <a:gd name="connsiteY21" fmla="*/ 69802 h 748185"/>
                <a:gd name="connsiteX22" fmla="*/ 176937 w 761524"/>
                <a:gd name="connsiteY22" fmla="*/ 78527 h 748185"/>
                <a:gd name="connsiteX23" fmla="*/ 37334 w 761524"/>
                <a:gd name="connsiteY23" fmla="*/ 104702 h 748185"/>
                <a:gd name="connsiteX24" fmla="*/ 255464 w 761524"/>
                <a:gd name="connsiteY24" fmla="*/ 209405 h 748185"/>
                <a:gd name="connsiteX25" fmla="*/ 456143 w 761524"/>
                <a:gd name="connsiteY25" fmla="*/ 383908 h 748185"/>
                <a:gd name="connsiteX26" fmla="*/ 621922 w 761524"/>
                <a:gd name="connsiteY26" fmla="*/ 558412 h 748185"/>
                <a:gd name="connsiteX27" fmla="*/ 621922 w 761524"/>
                <a:gd name="connsiteY27" fmla="*/ 567137 h 748185"/>
                <a:gd name="connsiteX28" fmla="*/ 395067 w 761524"/>
                <a:gd name="connsiteY28" fmla="*/ 366458 h 748185"/>
                <a:gd name="connsiteX29" fmla="*/ 176937 w 761524"/>
                <a:gd name="connsiteY29" fmla="*/ 209405 h 748185"/>
                <a:gd name="connsiteX30" fmla="*/ 37334 w 761524"/>
                <a:gd name="connsiteY30" fmla="*/ 104702 h 748185"/>
                <a:gd name="connsiteX31" fmla="*/ 28609 w 761524"/>
                <a:gd name="connsiteY31" fmla="*/ 183229 h 748185"/>
                <a:gd name="connsiteX32" fmla="*/ 412517 w 761524"/>
                <a:gd name="connsiteY32" fmla="*/ 471160 h 748185"/>
                <a:gd name="connsiteX33" fmla="*/ 569571 w 761524"/>
                <a:gd name="connsiteY33" fmla="*/ 602038 h 748185"/>
                <a:gd name="connsiteX34" fmla="*/ 333990 w 761524"/>
                <a:gd name="connsiteY34" fmla="*/ 427534 h 748185"/>
                <a:gd name="connsiteX35" fmla="*/ 107135 w 761524"/>
                <a:gd name="connsiteY35" fmla="*/ 261756 h 748185"/>
                <a:gd name="connsiteX36" fmla="*/ 11158 w 761524"/>
                <a:gd name="connsiteY36" fmla="*/ 183229 h 748185"/>
                <a:gd name="connsiteX37" fmla="*/ 28609 w 761524"/>
                <a:gd name="connsiteY37" fmla="*/ 183229 h 748185"/>
                <a:gd name="connsiteX38" fmla="*/ 133311 w 761524"/>
                <a:gd name="connsiteY38" fmla="*/ 349008 h 748185"/>
                <a:gd name="connsiteX39" fmla="*/ 421242 w 761524"/>
                <a:gd name="connsiteY39" fmla="*/ 584588 h 748185"/>
                <a:gd name="connsiteX40" fmla="*/ 491044 w 761524"/>
                <a:gd name="connsiteY40" fmla="*/ 628214 h 748185"/>
                <a:gd name="connsiteX41" fmla="*/ 342716 w 761524"/>
                <a:gd name="connsiteY41" fmla="*/ 506061 h 748185"/>
                <a:gd name="connsiteX42" fmla="*/ 142036 w 761524"/>
                <a:gd name="connsiteY42" fmla="*/ 349008 h 748185"/>
                <a:gd name="connsiteX43" fmla="*/ 133311 w 761524"/>
                <a:gd name="connsiteY43" fmla="*/ 349008 h 748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761524" h="748185">
                  <a:moveTo>
                    <a:pt x="717899" y="514786"/>
                  </a:moveTo>
                  <a:cubicBezTo>
                    <a:pt x="595746" y="235580"/>
                    <a:pt x="386342" y="17450"/>
                    <a:pt x="360166" y="34901"/>
                  </a:cubicBezTo>
                  <a:cubicBezTo>
                    <a:pt x="351441" y="34901"/>
                    <a:pt x="351441" y="52351"/>
                    <a:pt x="342716" y="43626"/>
                  </a:cubicBezTo>
                  <a:cubicBezTo>
                    <a:pt x="290364" y="26176"/>
                    <a:pt x="194387" y="0"/>
                    <a:pt x="107135" y="0"/>
                  </a:cubicBezTo>
                  <a:cubicBezTo>
                    <a:pt x="72235" y="0"/>
                    <a:pt x="19883" y="17450"/>
                    <a:pt x="11158" y="52351"/>
                  </a:cubicBezTo>
                  <a:cubicBezTo>
                    <a:pt x="-67368" y="270481"/>
                    <a:pt x="290364" y="540962"/>
                    <a:pt x="403792" y="619489"/>
                  </a:cubicBezTo>
                  <a:cubicBezTo>
                    <a:pt x="464868" y="654389"/>
                    <a:pt x="534670" y="698015"/>
                    <a:pt x="595746" y="741641"/>
                  </a:cubicBezTo>
                  <a:cubicBezTo>
                    <a:pt x="604471" y="750366"/>
                    <a:pt x="604471" y="750366"/>
                    <a:pt x="604471" y="741641"/>
                  </a:cubicBezTo>
                  <a:cubicBezTo>
                    <a:pt x="613196" y="671840"/>
                    <a:pt x="621922" y="645664"/>
                    <a:pt x="639372" y="619489"/>
                  </a:cubicBezTo>
                  <a:cubicBezTo>
                    <a:pt x="674273" y="584588"/>
                    <a:pt x="752800" y="575863"/>
                    <a:pt x="761525" y="575863"/>
                  </a:cubicBezTo>
                  <a:cubicBezTo>
                    <a:pt x="761525" y="567137"/>
                    <a:pt x="726624" y="523511"/>
                    <a:pt x="717899" y="514786"/>
                  </a:cubicBezTo>
                  <a:close/>
                  <a:moveTo>
                    <a:pt x="316540" y="87252"/>
                  </a:moveTo>
                  <a:cubicBezTo>
                    <a:pt x="421242" y="139603"/>
                    <a:pt x="499769" y="209405"/>
                    <a:pt x="569571" y="296657"/>
                  </a:cubicBezTo>
                  <a:cubicBezTo>
                    <a:pt x="604471" y="340282"/>
                    <a:pt x="630647" y="392634"/>
                    <a:pt x="648097" y="410084"/>
                  </a:cubicBezTo>
                  <a:cubicBezTo>
                    <a:pt x="674273" y="453710"/>
                    <a:pt x="534670" y="279206"/>
                    <a:pt x="534670" y="279206"/>
                  </a:cubicBezTo>
                  <a:cubicBezTo>
                    <a:pt x="491044" y="235580"/>
                    <a:pt x="272914" y="61076"/>
                    <a:pt x="316540" y="87252"/>
                  </a:cubicBezTo>
                  <a:close/>
                  <a:moveTo>
                    <a:pt x="176937" y="78527"/>
                  </a:moveTo>
                  <a:cubicBezTo>
                    <a:pt x="264189" y="122153"/>
                    <a:pt x="360166" y="200679"/>
                    <a:pt x="421242" y="261756"/>
                  </a:cubicBezTo>
                  <a:cubicBezTo>
                    <a:pt x="456143" y="296657"/>
                    <a:pt x="665548" y="497336"/>
                    <a:pt x="682998" y="567137"/>
                  </a:cubicBezTo>
                  <a:cubicBezTo>
                    <a:pt x="682998" y="567137"/>
                    <a:pt x="665548" y="549687"/>
                    <a:pt x="621922" y="497336"/>
                  </a:cubicBezTo>
                  <a:cubicBezTo>
                    <a:pt x="517219" y="375183"/>
                    <a:pt x="412517" y="270481"/>
                    <a:pt x="281639" y="165779"/>
                  </a:cubicBezTo>
                  <a:cubicBezTo>
                    <a:pt x="246738" y="130878"/>
                    <a:pt x="185662" y="95977"/>
                    <a:pt x="150761" y="69802"/>
                  </a:cubicBezTo>
                  <a:cubicBezTo>
                    <a:pt x="150761" y="69802"/>
                    <a:pt x="159487" y="69802"/>
                    <a:pt x="176937" y="78527"/>
                  </a:cubicBezTo>
                  <a:close/>
                  <a:moveTo>
                    <a:pt x="37334" y="104702"/>
                  </a:moveTo>
                  <a:cubicBezTo>
                    <a:pt x="98410" y="104702"/>
                    <a:pt x="203112" y="174504"/>
                    <a:pt x="255464" y="209405"/>
                  </a:cubicBezTo>
                  <a:cubicBezTo>
                    <a:pt x="325265" y="261756"/>
                    <a:pt x="395067" y="322832"/>
                    <a:pt x="456143" y="383908"/>
                  </a:cubicBezTo>
                  <a:cubicBezTo>
                    <a:pt x="508494" y="436260"/>
                    <a:pt x="578296" y="514786"/>
                    <a:pt x="621922" y="558412"/>
                  </a:cubicBezTo>
                  <a:cubicBezTo>
                    <a:pt x="630647" y="584588"/>
                    <a:pt x="639372" y="584588"/>
                    <a:pt x="621922" y="567137"/>
                  </a:cubicBezTo>
                  <a:cubicBezTo>
                    <a:pt x="543395" y="497336"/>
                    <a:pt x="473593" y="427534"/>
                    <a:pt x="395067" y="366458"/>
                  </a:cubicBezTo>
                  <a:cubicBezTo>
                    <a:pt x="325265" y="305382"/>
                    <a:pt x="255464" y="253031"/>
                    <a:pt x="176937" y="209405"/>
                  </a:cubicBezTo>
                  <a:cubicBezTo>
                    <a:pt x="142036" y="183229"/>
                    <a:pt x="-15017" y="95977"/>
                    <a:pt x="37334" y="104702"/>
                  </a:cubicBezTo>
                  <a:close/>
                  <a:moveTo>
                    <a:pt x="28609" y="183229"/>
                  </a:moveTo>
                  <a:cubicBezTo>
                    <a:pt x="194387" y="270481"/>
                    <a:pt x="281639" y="340282"/>
                    <a:pt x="412517" y="471160"/>
                  </a:cubicBezTo>
                  <a:cubicBezTo>
                    <a:pt x="464868" y="514786"/>
                    <a:pt x="569571" y="610763"/>
                    <a:pt x="569571" y="602038"/>
                  </a:cubicBezTo>
                  <a:cubicBezTo>
                    <a:pt x="482319" y="558412"/>
                    <a:pt x="412517" y="488611"/>
                    <a:pt x="333990" y="427534"/>
                  </a:cubicBezTo>
                  <a:cubicBezTo>
                    <a:pt x="264189" y="366458"/>
                    <a:pt x="176937" y="322832"/>
                    <a:pt x="107135" y="261756"/>
                  </a:cubicBezTo>
                  <a:cubicBezTo>
                    <a:pt x="63509" y="235580"/>
                    <a:pt x="46059" y="200679"/>
                    <a:pt x="11158" y="183229"/>
                  </a:cubicBezTo>
                  <a:cubicBezTo>
                    <a:pt x="2433" y="174504"/>
                    <a:pt x="2433" y="174504"/>
                    <a:pt x="28609" y="183229"/>
                  </a:cubicBezTo>
                  <a:close/>
                  <a:moveTo>
                    <a:pt x="133311" y="349008"/>
                  </a:moveTo>
                  <a:cubicBezTo>
                    <a:pt x="211838" y="436260"/>
                    <a:pt x="316540" y="514786"/>
                    <a:pt x="421242" y="584588"/>
                  </a:cubicBezTo>
                  <a:cubicBezTo>
                    <a:pt x="464868" y="610763"/>
                    <a:pt x="482319" y="628214"/>
                    <a:pt x="491044" y="628214"/>
                  </a:cubicBezTo>
                  <a:cubicBezTo>
                    <a:pt x="525945" y="654389"/>
                    <a:pt x="368891" y="523511"/>
                    <a:pt x="342716" y="506061"/>
                  </a:cubicBezTo>
                  <a:cubicBezTo>
                    <a:pt x="281639" y="453710"/>
                    <a:pt x="211838" y="401359"/>
                    <a:pt x="142036" y="349008"/>
                  </a:cubicBezTo>
                  <a:cubicBezTo>
                    <a:pt x="124586" y="331557"/>
                    <a:pt x="107135" y="322832"/>
                    <a:pt x="133311" y="349008"/>
                  </a:cubicBezTo>
                  <a:close/>
                </a:path>
              </a:pathLst>
            </a:custGeom>
            <a:grpFill/>
            <a:ln w="87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61B374D1-EF76-4E22-34D7-46DA06414721}"/>
                </a:ext>
              </a:extLst>
            </p:cNvPr>
            <p:cNvSpPr/>
            <p:nvPr/>
          </p:nvSpPr>
          <p:spPr>
            <a:xfrm>
              <a:off x="-20607899" y="2747406"/>
              <a:ext cx="3039452" cy="3057777"/>
            </a:xfrm>
            <a:custGeom>
              <a:avLst/>
              <a:gdLst>
                <a:gd name="connsiteX0" fmla="*/ 1738885 w 3039452"/>
                <a:gd name="connsiteY0" fmla="*/ 1140349 h 3057777"/>
                <a:gd name="connsiteX1" fmla="*/ 1538205 w 3039452"/>
                <a:gd name="connsiteY1" fmla="*/ 1140349 h 3057777"/>
                <a:gd name="connsiteX2" fmla="*/ 491182 w 3039452"/>
                <a:gd name="connsiteY2" fmla="*/ 1515532 h 3057777"/>
                <a:gd name="connsiteX3" fmla="*/ 159625 w 3039452"/>
                <a:gd name="connsiteY3" fmla="*/ 1602784 h 3057777"/>
                <a:gd name="connsiteX4" fmla="*/ 37472 w 3039452"/>
                <a:gd name="connsiteY4" fmla="*/ 1864539 h 3057777"/>
                <a:gd name="connsiteX5" fmla="*/ 46198 w 3039452"/>
                <a:gd name="connsiteY5" fmla="*/ 2143746 h 3057777"/>
                <a:gd name="connsiteX6" fmla="*/ 89824 w 3039452"/>
                <a:gd name="connsiteY6" fmla="*/ 2492753 h 3057777"/>
                <a:gd name="connsiteX7" fmla="*/ 194526 w 3039452"/>
                <a:gd name="connsiteY7" fmla="*/ 2641081 h 3057777"/>
                <a:gd name="connsiteX8" fmla="*/ 447556 w 3039452"/>
                <a:gd name="connsiteY8" fmla="*/ 2911562 h 3057777"/>
                <a:gd name="connsiteX9" fmla="*/ 656961 w 3039452"/>
                <a:gd name="connsiteY9" fmla="*/ 2972639 h 3057777"/>
                <a:gd name="connsiteX10" fmla="*/ 1084495 w 3039452"/>
                <a:gd name="connsiteY10" fmla="*/ 2859211 h 3057777"/>
                <a:gd name="connsiteX11" fmla="*/ 1564381 w 3039452"/>
                <a:gd name="connsiteY11" fmla="*/ 1829639 h 3057777"/>
                <a:gd name="connsiteX12" fmla="*/ 1808686 w 3039452"/>
                <a:gd name="connsiteY12" fmla="*/ 1532982 h 3057777"/>
                <a:gd name="connsiteX13" fmla="*/ 1843587 w 3039452"/>
                <a:gd name="connsiteY13" fmla="*/ 1506807 h 3057777"/>
                <a:gd name="connsiteX14" fmla="*/ 1895938 w 3039452"/>
                <a:gd name="connsiteY14" fmla="*/ 1410830 h 3057777"/>
                <a:gd name="connsiteX15" fmla="*/ 1852312 w 3039452"/>
                <a:gd name="connsiteY15" fmla="*/ 1402104 h 3057777"/>
                <a:gd name="connsiteX16" fmla="*/ 1773785 w 3039452"/>
                <a:gd name="connsiteY16" fmla="*/ 1489356 h 3057777"/>
                <a:gd name="connsiteX17" fmla="*/ 1808686 w 3039452"/>
                <a:gd name="connsiteY17" fmla="*/ 1506807 h 3057777"/>
                <a:gd name="connsiteX18" fmla="*/ 1459679 w 3039452"/>
                <a:gd name="connsiteY18" fmla="*/ 1768562 h 3057777"/>
                <a:gd name="connsiteX19" fmla="*/ 918717 w 3039452"/>
                <a:gd name="connsiteY19" fmla="*/ 2719608 h 3057777"/>
                <a:gd name="connsiteX20" fmla="*/ 927442 w 3039452"/>
                <a:gd name="connsiteY20" fmla="*/ 2754509 h 3057777"/>
                <a:gd name="connsiteX21" fmla="*/ 1163022 w 3039452"/>
                <a:gd name="connsiteY21" fmla="*/ 2353150 h 3057777"/>
                <a:gd name="connsiteX22" fmla="*/ 1136846 w 3039452"/>
                <a:gd name="connsiteY22" fmla="*/ 2422952 h 3057777"/>
                <a:gd name="connsiteX23" fmla="*/ 1154297 w 3039452"/>
                <a:gd name="connsiteY23" fmla="*/ 2457852 h 3057777"/>
                <a:gd name="connsiteX24" fmla="*/ 1197923 w 3039452"/>
                <a:gd name="connsiteY24" fmla="*/ 2440402 h 3057777"/>
                <a:gd name="connsiteX25" fmla="*/ 1058320 w 3039452"/>
                <a:gd name="connsiteY25" fmla="*/ 2833036 h 3057777"/>
                <a:gd name="connsiteX26" fmla="*/ 892541 w 3039452"/>
                <a:gd name="connsiteY26" fmla="*/ 2885387 h 3057777"/>
                <a:gd name="connsiteX27" fmla="*/ 709312 w 3039452"/>
                <a:gd name="connsiteY27" fmla="*/ 2911562 h 3057777"/>
                <a:gd name="connsiteX28" fmla="*/ 683137 w 3039452"/>
                <a:gd name="connsiteY28" fmla="*/ 2789410 h 3057777"/>
                <a:gd name="connsiteX29" fmla="*/ 587159 w 3039452"/>
                <a:gd name="connsiteY29" fmla="*/ 2876662 h 3057777"/>
                <a:gd name="connsiteX30" fmla="*/ 552259 w 3039452"/>
                <a:gd name="connsiteY30" fmla="*/ 2728333 h 3057777"/>
                <a:gd name="connsiteX31" fmla="*/ 403930 w 3039452"/>
                <a:gd name="connsiteY31" fmla="*/ 2780685 h 3057777"/>
                <a:gd name="connsiteX32" fmla="*/ 534808 w 3039452"/>
                <a:gd name="connsiteY32" fmla="*/ 2326975 h 3057777"/>
                <a:gd name="connsiteX33" fmla="*/ 273053 w 3039452"/>
                <a:gd name="connsiteY33" fmla="*/ 2588730 h 3057777"/>
                <a:gd name="connsiteX34" fmla="*/ 560984 w 3039452"/>
                <a:gd name="connsiteY34" fmla="*/ 2030318 h 3057777"/>
                <a:gd name="connsiteX35" fmla="*/ 883816 w 3039452"/>
                <a:gd name="connsiteY35" fmla="*/ 1977967 h 3057777"/>
                <a:gd name="connsiteX36" fmla="*/ 770388 w 3039452"/>
                <a:gd name="connsiteY36" fmla="*/ 1881990 h 3057777"/>
                <a:gd name="connsiteX37" fmla="*/ 761663 w 3039452"/>
                <a:gd name="connsiteY37" fmla="*/ 1873265 h 3057777"/>
                <a:gd name="connsiteX38" fmla="*/ 814014 w 3039452"/>
                <a:gd name="connsiteY38" fmla="*/ 1812188 h 3057777"/>
                <a:gd name="connsiteX39" fmla="*/ 927442 w 3039452"/>
                <a:gd name="connsiteY39" fmla="*/ 1698761 h 3057777"/>
                <a:gd name="connsiteX40" fmla="*/ 936167 w 3039452"/>
                <a:gd name="connsiteY40" fmla="*/ 1602784 h 3057777"/>
                <a:gd name="connsiteX41" fmla="*/ 752938 w 3039452"/>
                <a:gd name="connsiteY41" fmla="*/ 1646410 h 3057777"/>
                <a:gd name="connsiteX42" fmla="*/ 430106 w 3039452"/>
                <a:gd name="connsiteY42" fmla="*/ 1777288 h 3057777"/>
                <a:gd name="connsiteX43" fmla="*/ 430106 w 3039452"/>
                <a:gd name="connsiteY43" fmla="*/ 1777288 h 3057777"/>
                <a:gd name="connsiteX44" fmla="*/ 325404 w 3039452"/>
                <a:gd name="connsiteY44" fmla="*/ 1794738 h 3057777"/>
                <a:gd name="connsiteX45" fmla="*/ 342854 w 3039452"/>
                <a:gd name="connsiteY45" fmla="*/ 1716211 h 3057777"/>
                <a:gd name="connsiteX46" fmla="*/ 107274 w 3039452"/>
                <a:gd name="connsiteY46" fmla="*/ 1916891 h 3057777"/>
                <a:gd name="connsiteX47" fmla="*/ 72373 w 3039452"/>
                <a:gd name="connsiteY47" fmla="*/ 1794738 h 3057777"/>
                <a:gd name="connsiteX48" fmla="*/ 255602 w 3039452"/>
                <a:gd name="connsiteY48" fmla="*/ 1672585 h 3057777"/>
                <a:gd name="connsiteX49" fmla="*/ 369030 w 3039452"/>
                <a:gd name="connsiteY49" fmla="*/ 1620234 h 3057777"/>
                <a:gd name="connsiteX50" fmla="*/ 656961 w 3039452"/>
                <a:gd name="connsiteY50" fmla="*/ 1637684 h 3057777"/>
                <a:gd name="connsiteX51" fmla="*/ 587159 w 3039452"/>
                <a:gd name="connsiteY51" fmla="*/ 1594059 h 3057777"/>
                <a:gd name="connsiteX52" fmla="*/ 822740 w 3039452"/>
                <a:gd name="connsiteY52" fmla="*/ 1506807 h 3057777"/>
                <a:gd name="connsiteX53" fmla="*/ 901266 w 3039452"/>
                <a:gd name="connsiteY53" fmla="*/ 1532982 h 3057777"/>
                <a:gd name="connsiteX54" fmla="*/ 1049595 w 3039452"/>
                <a:gd name="connsiteY54" fmla="*/ 1384654 h 3057777"/>
                <a:gd name="connsiteX55" fmla="*/ 1119396 w 3039452"/>
                <a:gd name="connsiteY55" fmla="*/ 1454455 h 3057777"/>
                <a:gd name="connsiteX56" fmla="*/ 1040869 w 3039452"/>
                <a:gd name="connsiteY56" fmla="*/ 1611509 h 3057777"/>
                <a:gd name="connsiteX57" fmla="*/ 988518 w 3039452"/>
                <a:gd name="connsiteY57" fmla="*/ 1620234 h 3057777"/>
                <a:gd name="connsiteX58" fmla="*/ 1023419 w 3039452"/>
                <a:gd name="connsiteY58" fmla="*/ 1716211 h 3057777"/>
                <a:gd name="connsiteX59" fmla="*/ 918717 w 3039452"/>
                <a:gd name="connsiteY59" fmla="*/ 2065219 h 3057777"/>
                <a:gd name="connsiteX60" fmla="*/ 840190 w 3039452"/>
                <a:gd name="connsiteY60" fmla="*/ 2039043 h 3057777"/>
                <a:gd name="connsiteX61" fmla="*/ 936167 w 3039452"/>
                <a:gd name="connsiteY61" fmla="*/ 2073944 h 3057777"/>
                <a:gd name="connsiteX62" fmla="*/ 1171747 w 3039452"/>
                <a:gd name="connsiteY62" fmla="*/ 1751112 h 3057777"/>
                <a:gd name="connsiteX63" fmla="*/ 1232824 w 3039452"/>
                <a:gd name="connsiteY63" fmla="*/ 1663860 h 3057777"/>
                <a:gd name="connsiteX64" fmla="*/ 1311350 w 3039452"/>
                <a:gd name="connsiteY64" fmla="*/ 1681310 h 3057777"/>
                <a:gd name="connsiteX65" fmla="*/ 1407327 w 3039452"/>
                <a:gd name="connsiteY65" fmla="*/ 1655135 h 3057777"/>
                <a:gd name="connsiteX66" fmla="*/ 1494579 w 3039452"/>
                <a:gd name="connsiteY66" fmla="*/ 1498081 h 3057777"/>
                <a:gd name="connsiteX67" fmla="*/ 1546930 w 3039452"/>
                <a:gd name="connsiteY67" fmla="*/ 1349753 h 3057777"/>
                <a:gd name="connsiteX68" fmla="*/ 1590556 w 3039452"/>
                <a:gd name="connsiteY68" fmla="*/ 1349753 h 3057777"/>
                <a:gd name="connsiteX69" fmla="*/ 1459679 w 3039452"/>
                <a:gd name="connsiteY69" fmla="*/ 1323578 h 3057777"/>
                <a:gd name="connsiteX70" fmla="*/ 1285175 w 3039452"/>
                <a:gd name="connsiteY70" fmla="*/ 1402104 h 3057777"/>
                <a:gd name="connsiteX71" fmla="*/ 1189198 w 3039452"/>
                <a:gd name="connsiteY71" fmla="*/ 1480631 h 3057777"/>
                <a:gd name="connsiteX72" fmla="*/ 1276450 w 3039452"/>
                <a:gd name="connsiteY72" fmla="*/ 1463181 h 3057777"/>
                <a:gd name="connsiteX73" fmla="*/ 1477129 w 3039452"/>
                <a:gd name="connsiteY73" fmla="*/ 1419555 h 3057777"/>
                <a:gd name="connsiteX74" fmla="*/ 1215373 w 3039452"/>
                <a:gd name="connsiteY74" fmla="*/ 1576608 h 3057777"/>
                <a:gd name="connsiteX75" fmla="*/ 1206648 w 3039452"/>
                <a:gd name="connsiteY75" fmla="*/ 1576608 h 3057777"/>
                <a:gd name="connsiteX76" fmla="*/ 1285175 w 3039452"/>
                <a:gd name="connsiteY76" fmla="*/ 1559158 h 3057777"/>
                <a:gd name="connsiteX77" fmla="*/ 927442 w 3039452"/>
                <a:gd name="connsiteY77" fmla="*/ 1890715 h 3057777"/>
                <a:gd name="connsiteX78" fmla="*/ 1023419 w 3039452"/>
                <a:gd name="connsiteY78" fmla="*/ 1829639 h 3057777"/>
                <a:gd name="connsiteX79" fmla="*/ 1171747 w 3039452"/>
                <a:gd name="connsiteY79" fmla="*/ 1751112 h 3057777"/>
                <a:gd name="connsiteX80" fmla="*/ 1180472 w 3039452"/>
                <a:gd name="connsiteY80" fmla="*/ 1812188 h 3057777"/>
                <a:gd name="connsiteX81" fmla="*/ 988518 w 3039452"/>
                <a:gd name="connsiteY81" fmla="*/ 2082669 h 3057777"/>
                <a:gd name="connsiteX82" fmla="*/ 1154297 w 3039452"/>
                <a:gd name="connsiteY82" fmla="*/ 1890715 h 3057777"/>
                <a:gd name="connsiteX83" fmla="*/ 848915 w 3039452"/>
                <a:gd name="connsiteY83" fmla="*/ 2449127 h 3057777"/>
                <a:gd name="connsiteX84" fmla="*/ 1337526 w 3039452"/>
                <a:gd name="connsiteY84" fmla="*/ 1742387 h 3057777"/>
                <a:gd name="connsiteX85" fmla="*/ 1642908 w 3039452"/>
                <a:gd name="connsiteY85" fmla="*/ 1576608 h 3057777"/>
                <a:gd name="connsiteX86" fmla="*/ 1651633 w 3039452"/>
                <a:gd name="connsiteY86" fmla="*/ 1402104 h 3057777"/>
                <a:gd name="connsiteX87" fmla="*/ 1677808 w 3039452"/>
                <a:gd name="connsiteY87" fmla="*/ 1358478 h 3057777"/>
                <a:gd name="connsiteX88" fmla="*/ 1721434 w 3039452"/>
                <a:gd name="connsiteY88" fmla="*/ 1297402 h 3057777"/>
                <a:gd name="connsiteX89" fmla="*/ 1703984 w 3039452"/>
                <a:gd name="connsiteY89" fmla="*/ 1262501 h 3057777"/>
                <a:gd name="connsiteX90" fmla="*/ 1721434 w 3039452"/>
                <a:gd name="connsiteY90" fmla="*/ 1183975 h 3057777"/>
                <a:gd name="connsiteX91" fmla="*/ 1817411 w 3039452"/>
                <a:gd name="connsiteY91" fmla="*/ 1183975 h 3057777"/>
                <a:gd name="connsiteX92" fmla="*/ 1843587 w 3039452"/>
                <a:gd name="connsiteY92" fmla="*/ 1218875 h 3057777"/>
                <a:gd name="connsiteX93" fmla="*/ 1852312 w 3039452"/>
                <a:gd name="connsiteY93" fmla="*/ 1288677 h 3057777"/>
                <a:gd name="connsiteX94" fmla="*/ 1895938 w 3039452"/>
                <a:gd name="connsiteY94" fmla="*/ 1218875 h 3057777"/>
                <a:gd name="connsiteX95" fmla="*/ 1765060 w 3039452"/>
                <a:gd name="connsiteY95" fmla="*/ 1122898 h 3057777"/>
                <a:gd name="connsiteX96" fmla="*/ 1738885 w 3039452"/>
                <a:gd name="connsiteY96" fmla="*/ 1140349 h 3057777"/>
                <a:gd name="connsiteX97" fmla="*/ 1712709 w 3039452"/>
                <a:gd name="connsiteY97" fmla="*/ 948394 h 3057777"/>
                <a:gd name="connsiteX98" fmla="*/ 1686534 w 3039452"/>
                <a:gd name="connsiteY98" fmla="*/ 1070547 h 3057777"/>
                <a:gd name="connsiteX99" fmla="*/ 1738885 w 3039452"/>
                <a:gd name="connsiteY99" fmla="*/ 1114173 h 3057777"/>
                <a:gd name="connsiteX100" fmla="*/ 1773785 w 3039452"/>
                <a:gd name="connsiteY100" fmla="*/ 1114173 h 3057777"/>
                <a:gd name="connsiteX101" fmla="*/ 1904663 w 3039452"/>
                <a:gd name="connsiteY101" fmla="*/ 1175249 h 3057777"/>
                <a:gd name="connsiteX102" fmla="*/ 1904663 w 3039452"/>
                <a:gd name="connsiteY102" fmla="*/ 1201425 h 3057777"/>
                <a:gd name="connsiteX103" fmla="*/ 1887213 w 3039452"/>
                <a:gd name="connsiteY103" fmla="*/ 1271226 h 3057777"/>
                <a:gd name="connsiteX104" fmla="*/ 1834862 w 3039452"/>
                <a:gd name="connsiteY104" fmla="*/ 1297402 h 3057777"/>
                <a:gd name="connsiteX105" fmla="*/ 1817411 w 3039452"/>
                <a:gd name="connsiteY105" fmla="*/ 1341028 h 3057777"/>
                <a:gd name="connsiteX106" fmla="*/ 1861037 w 3039452"/>
                <a:gd name="connsiteY106" fmla="*/ 1393379 h 3057777"/>
                <a:gd name="connsiteX107" fmla="*/ 1878488 w 3039452"/>
                <a:gd name="connsiteY107" fmla="*/ 1419555 h 3057777"/>
                <a:gd name="connsiteX108" fmla="*/ 1895938 w 3039452"/>
                <a:gd name="connsiteY108" fmla="*/ 1393379 h 3057777"/>
                <a:gd name="connsiteX109" fmla="*/ 1930839 w 3039452"/>
                <a:gd name="connsiteY109" fmla="*/ 1306127 h 3057777"/>
                <a:gd name="connsiteX110" fmla="*/ 1930839 w 3039452"/>
                <a:gd name="connsiteY110" fmla="*/ 1314852 h 3057777"/>
                <a:gd name="connsiteX111" fmla="*/ 1957014 w 3039452"/>
                <a:gd name="connsiteY111" fmla="*/ 1332303 h 3057777"/>
                <a:gd name="connsiteX112" fmla="*/ 1930839 w 3039452"/>
                <a:gd name="connsiteY112" fmla="*/ 1454455 h 3057777"/>
                <a:gd name="connsiteX113" fmla="*/ 1930839 w 3039452"/>
                <a:gd name="connsiteY113" fmla="*/ 1576608 h 3057777"/>
                <a:gd name="connsiteX114" fmla="*/ 1913388 w 3039452"/>
                <a:gd name="connsiteY114" fmla="*/ 1559158 h 3057777"/>
                <a:gd name="connsiteX115" fmla="*/ 1922114 w 3039452"/>
                <a:gd name="connsiteY115" fmla="*/ 1410830 h 3057777"/>
                <a:gd name="connsiteX116" fmla="*/ 1887213 w 3039452"/>
                <a:gd name="connsiteY116" fmla="*/ 1471906 h 3057777"/>
                <a:gd name="connsiteX117" fmla="*/ 1878488 w 3039452"/>
                <a:gd name="connsiteY117" fmla="*/ 1515532 h 3057777"/>
                <a:gd name="connsiteX118" fmla="*/ 1826137 w 3039452"/>
                <a:gd name="connsiteY118" fmla="*/ 1594059 h 3057777"/>
                <a:gd name="connsiteX119" fmla="*/ 1730159 w 3039452"/>
                <a:gd name="connsiteY119" fmla="*/ 1646410 h 3057777"/>
                <a:gd name="connsiteX120" fmla="*/ 1843587 w 3039452"/>
                <a:gd name="connsiteY120" fmla="*/ 1550433 h 3057777"/>
                <a:gd name="connsiteX121" fmla="*/ 1869763 w 3039452"/>
                <a:gd name="connsiteY121" fmla="*/ 1515532 h 3057777"/>
                <a:gd name="connsiteX122" fmla="*/ 1869763 w 3039452"/>
                <a:gd name="connsiteY122" fmla="*/ 1498081 h 3057777"/>
                <a:gd name="connsiteX123" fmla="*/ 1861037 w 3039452"/>
                <a:gd name="connsiteY123" fmla="*/ 1498081 h 3057777"/>
                <a:gd name="connsiteX124" fmla="*/ 1738885 w 3039452"/>
                <a:gd name="connsiteY124" fmla="*/ 1585333 h 3057777"/>
                <a:gd name="connsiteX125" fmla="*/ 1695259 w 3039452"/>
                <a:gd name="connsiteY125" fmla="*/ 1637684 h 3057777"/>
                <a:gd name="connsiteX126" fmla="*/ 1686534 w 3039452"/>
                <a:gd name="connsiteY126" fmla="*/ 1655135 h 3057777"/>
                <a:gd name="connsiteX127" fmla="*/ 1686534 w 3039452"/>
                <a:gd name="connsiteY127" fmla="*/ 1663860 h 3057777"/>
                <a:gd name="connsiteX128" fmla="*/ 1555656 w 3039452"/>
                <a:gd name="connsiteY128" fmla="*/ 1899440 h 3057777"/>
                <a:gd name="connsiteX129" fmla="*/ 1494579 w 3039452"/>
                <a:gd name="connsiteY129" fmla="*/ 1995417 h 3057777"/>
                <a:gd name="connsiteX130" fmla="*/ 1433503 w 3039452"/>
                <a:gd name="connsiteY130" fmla="*/ 2169921 h 3057777"/>
                <a:gd name="connsiteX131" fmla="*/ 1477129 w 3039452"/>
                <a:gd name="connsiteY131" fmla="*/ 2405501 h 3057777"/>
                <a:gd name="connsiteX132" fmla="*/ 1485854 w 3039452"/>
                <a:gd name="connsiteY132" fmla="*/ 2431677 h 3057777"/>
                <a:gd name="connsiteX133" fmla="*/ 1494579 w 3039452"/>
                <a:gd name="connsiteY133" fmla="*/ 2475303 h 3057777"/>
                <a:gd name="connsiteX134" fmla="*/ 1581831 w 3039452"/>
                <a:gd name="connsiteY134" fmla="*/ 2466578 h 3057777"/>
                <a:gd name="connsiteX135" fmla="*/ 1686534 w 3039452"/>
                <a:gd name="connsiteY135" fmla="*/ 2405501 h 3057777"/>
                <a:gd name="connsiteX136" fmla="*/ 1765060 w 3039452"/>
                <a:gd name="connsiteY136" fmla="*/ 2265898 h 3057777"/>
                <a:gd name="connsiteX137" fmla="*/ 1817411 w 3039452"/>
                <a:gd name="connsiteY137" fmla="*/ 2108845 h 3057777"/>
                <a:gd name="connsiteX138" fmla="*/ 1904663 w 3039452"/>
                <a:gd name="connsiteY138" fmla="*/ 1829639 h 3057777"/>
                <a:gd name="connsiteX139" fmla="*/ 1913388 w 3039452"/>
                <a:gd name="connsiteY139" fmla="*/ 1733662 h 3057777"/>
                <a:gd name="connsiteX140" fmla="*/ 2000640 w 3039452"/>
                <a:gd name="connsiteY140" fmla="*/ 2204822 h 3057777"/>
                <a:gd name="connsiteX141" fmla="*/ 2000640 w 3039452"/>
                <a:gd name="connsiteY141" fmla="*/ 2510204 h 3057777"/>
                <a:gd name="connsiteX142" fmla="*/ 2044266 w 3039452"/>
                <a:gd name="connsiteY142" fmla="*/ 2117570 h 3057777"/>
                <a:gd name="connsiteX143" fmla="*/ 1991915 w 3039452"/>
                <a:gd name="connsiteY143" fmla="*/ 1794738 h 3057777"/>
                <a:gd name="connsiteX144" fmla="*/ 2018091 w 3039452"/>
                <a:gd name="connsiteY144" fmla="*/ 1838364 h 3057777"/>
                <a:gd name="connsiteX145" fmla="*/ 2044266 w 3039452"/>
                <a:gd name="connsiteY145" fmla="*/ 1847089 h 3057777"/>
                <a:gd name="connsiteX146" fmla="*/ 2096617 w 3039452"/>
                <a:gd name="connsiteY146" fmla="*/ 1768562 h 3057777"/>
                <a:gd name="connsiteX147" fmla="*/ 2131518 w 3039452"/>
                <a:gd name="connsiteY147" fmla="*/ 1707486 h 3057777"/>
                <a:gd name="connsiteX148" fmla="*/ 2140243 w 3039452"/>
                <a:gd name="connsiteY148" fmla="*/ 1698761 h 3057777"/>
                <a:gd name="connsiteX149" fmla="*/ 2201320 w 3039452"/>
                <a:gd name="connsiteY149" fmla="*/ 2082669 h 3057777"/>
                <a:gd name="connsiteX150" fmla="*/ 2253671 w 3039452"/>
                <a:gd name="connsiteY150" fmla="*/ 2414227 h 3057777"/>
                <a:gd name="connsiteX151" fmla="*/ 2271121 w 3039452"/>
                <a:gd name="connsiteY151" fmla="*/ 2396776 h 3057777"/>
                <a:gd name="connsiteX152" fmla="*/ 2183869 w 3039452"/>
                <a:gd name="connsiteY152" fmla="*/ 1698761 h 3057777"/>
                <a:gd name="connsiteX153" fmla="*/ 2218770 w 3039452"/>
                <a:gd name="connsiteY153" fmla="*/ 1698761 h 3057777"/>
                <a:gd name="connsiteX154" fmla="*/ 2419450 w 3039452"/>
                <a:gd name="connsiteY154" fmla="*/ 2082669 h 3057777"/>
                <a:gd name="connsiteX155" fmla="*/ 2559053 w 3039452"/>
                <a:gd name="connsiteY155" fmla="*/ 2265898 h 3057777"/>
                <a:gd name="connsiteX156" fmla="*/ 2602679 w 3039452"/>
                <a:gd name="connsiteY156" fmla="*/ 2274623 h 3057777"/>
                <a:gd name="connsiteX157" fmla="*/ 2367098 w 3039452"/>
                <a:gd name="connsiteY157" fmla="*/ 1916891 h 3057777"/>
                <a:gd name="connsiteX158" fmla="*/ 2279847 w 3039452"/>
                <a:gd name="connsiteY158" fmla="*/ 1707486 h 3057777"/>
                <a:gd name="connsiteX159" fmla="*/ 2393274 w 3039452"/>
                <a:gd name="connsiteY159" fmla="*/ 1707486 h 3057777"/>
                <a:gd name="connsiteX160" fmla="*/ 2480526 w 3039452"/>
                <a:gd name="connsiteY160" fmla="*/ 2030318 h 3057777"/>
                <a:gd name="connsiteX161" fmla="*/ 2611404 w 3039452"/>
                <a:gd name="connsiteY161" fmla="*/ 2230998 h 3057777"/>
                <a:gd name="connsiteX162" fmla="*/ 2628854 w 3039452"/>
                <a:gd name="connsiteY162" fmla="*/ 2222272 h 3057777"/>
                <a:gd name="connsiteX163" fmla="*/ 2489251 w 3039452"/>
                <a:gd name="connsiteY163" fmla="*/ 1943066 h 3057777"/>
                <a:gd name="connsiteX164" fmla="*/ 2436900 w 3039452"/>
                <a:gd name="connsiteY164" fmla="*/ 1707486 h 3057777"/>
                <a:gd name="connsiteX165" fmla="*/ 2445625 w 3039452"/>
                <a:gd name="connsiteY165" fmla="*/ 1707486 h 3057777"/>
                <a:gd name="connsiteX166" fmla="*/ 2506701 w 3039452"/>
                <a:gd name="connsiteY166" fmla="*/ 1698761 h 3057777"/>
                <a:gd name="connsiteX167" fmla="*/ 2585228 w 3039452"/>
                <a:gd name="connsiteY167" fmla="*/ 2030318 h 3057777"/>
                <a:gd name="connsiteX168" fmla="*/ 2611404 w 3039452"/>
                <a:gd name="connsiteY168" fmla="*/ 2152471 h 3057777"/>
                <a:gd name="connsiteX169" fmla="*/ 2655030 w 3039452"/>
                <a:gd name="connsiteY169" fmla="*/ 2196097 h 3057777"/>
                <a:gd name="connsiteX170" fmla="*/ 2611404 w 3039452"/>
                <a:gd name="connsiteY170" fmla="*/ 1960517 h 3057777"/>
                <a:gd name="connsiteX171" fmla="*/ 2567778 w 3039452"/>
                <a:gd name="connsiteY171" fmla="*/ 1698761 h 3057777"/>
                <a:gd name="connsiteX172" fmla="*/ 2463076 w 3039452"/>
                <a:gd name="connsiteY172" fmla="*/ 1655135 h 3057777"/>
                <a:gd name="connsiteX173" fmla="*/ 2419450 w 3039452"/>
                <a:gd name="connsiteY173" fmla="*/ 1655135 h 3057777"/>
                <a:gd name="connsiteX174" fmla="*/ 2393274 w 3039452"/>
                <a:gd name="connsiteY174" fmla="*/ 1620234 h 3057777"/>
                <a:gd name="connsiteX175" fmla="*/ 2288572 w 3039452"/>
                <a:gd name="connsiteY175" fmla="*/ 1576608 h 3057777"/>
                <a:gd name="connsiteX176" fmla="*/ 2218770 w 3039452"/>
                <a:gd name="connsiteY176" fmla="*/ 1218875 h 3057777"/>
                <a:gd name="connsiteX177" fmla="*/ 2210045 w 3039452"/>
                <a:gd name="connsiteY177" fmla="*/ 1157799 h 3057777"/>
                <a:gd name="connsiteX178" fmla="*/ 2183869 w 3039452"/>
                <a:gd name="connsiteY178" fmla="*/ 1149074 h 3057777"/>
                <a:gd name="connsiteX179" fmla="*/ 2210045 w 3039452"/>
                <a:gd name="connsiteY179" fmla="*/ 1122898 h 3057777"/>
                <a:gd name="connsiteX180" fmla="*/ 2227495 w 3039452"/>
                <a:gd name="connsiteY180" fmla="*/ 1131623 h 3057777"/>
                <a:gd name="connsiteX181" fmla="*/ 2244946 w 3039452"/>
                <a:gd name="connsiteY181" fmla="*/ 1157799 h 3057777"/>
                <a:gd name="connsiteX182" fmla="*/ 2253671 w 3039452"/>
                <a:gd name="connsiteY182" fmla="*/ 1131623 h 3057777"/>
                <a:gd name="connsiteX183" fmla="*/ 2271121 w 3039452"/>
                <a:gd name="connsiteY183" fmla="*/ 1140349 h 3057777"/>
                <a:gd name="connsiteX184" fmla="*/ 2279847 w 3039452"/>
                <a:gd name="connsiteY184" fmla="*/ 1096723 h 3057777"/>
                <a:gd name="connsiteX185" fmla="*/ 2524152 w 3039452"/>
                <a:gd name="connsiteY185" fmla="*/ 983295 h 3057777"/>
                <a:gd name="connsiteX186" fmla="*/ 2812083 w 3039452"/>
                <a:gd name="connsiteY186" fmla="*/ 1122898 h 3057777"/>
                <a:gd name="connsiteX187" fmla="*/ 3038938 w 3039452"/>
                <a:gd name="connsiteY187" fmla="*/ 1733662 h 3057777"/>
                <a:gd name="connsiteX188" fmla="*/ 2916785 w 3039452"/>
                <a:gd name="connsiteY188" fmla="*/ 1384654 h 3057777"/>
                <a:gd name="connsiteX189" fmla="*/ 2593953 w 3039452"/>
                <a:gd name="connsiteY189" fmla="*/ 904768 h 3057777"/>
                <a:gd name="connsiteX190" fmla="*/ 2297297 w 3039452"/>
                <a:gd name="connsiteY190" fmla="*/ 1018196 h 3057777"/>
                <a:gd name="connsiteX191" fmla="*/ 2262396 w 3039452"/>
                <a:gd name="connsiteY191" fmla="*/ 1044371 h 3057777"/>
                <a:gd name="connsiteX192" fmla="*/ 2262396 w 3039452"/>
                <a:gd name="connsiteY192" fmla="*/ 1035646 h 3057777"/>
                <a:gd name="connsiteX193" fmla="*/ 2175144 w 3039452"/>
                <a:gd name="connsiteY193" fmla="*/ 957120 h 3057777"/>
                <a:gd name="connsiteX194" fmla="*/ 2681205 w 3039452"/>
                <a:gd name="connsiteY194" fmla="*/ 302730 h 3057777"/>
                <a:gd name="connsiteX195" fmla="*/ 2655030 w 3039452"/>
                <a:gd name="connsiteY195" fmla="*/ 163127 h 3057777"/>
                <a:gd name="connsiteX196" fmla="*/ 2681205 w 3039452"/>
                <a:gd name="connsiteY196" fmla="*/ 232929 h 3057777"/>
                <a:gd name="connsiteX197" fmla="*/ 2655030 w 3039452"/>
                <a:gd name="connsiteY197" fmla="*/ 302730 h 3057777"/>
                <a:gd name="connsiteX198" fmla="*/ 2148969 w 3039452"/>
                <a:gd name="connsiteY198" fmla="*/ 948394 h 3057777"/>
                <a:gd name="connsiteX199" fmla="*/ 2122793 w 3039452"/>
                <a:gd name="connsiteY199" fmla="*/ 939669 h 3057777"/>
                <a:gd name="connsiteX200" fmla="*/ 2218770 w 3039452"/>
                <a:gd name="connsiteY200" fmla="*/ 136952 h 3057777"/>
                <a:gd name="connsiteX201" fmla="*/ 2114068 w 3039452"/>
                <a:gd name="connsiteY201" fmla="*/ 32249 h 3057777"/>
                <a:gd name="connsiteX202" fmla="*/ 2175144 w 3039452"/>
                <a:gd name="connsiteY202" fmla="*/ 84600 h 3057777"/>
                <a:gd name="connsiteX203" fmla="*/ 2096617 w 3039452"/>
                <a:gd name="connsiteY203" fmla="*/ 948394 h 3057777"/>
                <a:gd name="connsiteX204" fmla="*/ 2079167 w 3039452"/>
                <a:gd name="connsiteY204" fmla="*/ 1009471 h 3057777"/>
                <a:gd name="connsiteX205" fmla="*/ 2131518 w 3039452"/>
                <a:gd name="connsiteY205" fmla="*/ 1018196 h 3057777"/>
                <a:gd name="connsiteX206" fmla="*/ 2166419 w 3039452"/>
                <a:gd name="connsiteY206" fmla="*/ 1000746 h 3057777"/>
                <a:gd name="connsiteX207" fmla="*/ 2236221 w 3039452"/>
                <a:gd name="connsiteY207" fmla="*/ 1018196 h 3057777"/>
                <a:gd name="connsiteX208" fmla="*/ 2192595 w 3039452"/>
                <a:gd name="connsiteY208" fmla="*/ 1035646 h 3057777"/>
                <a:gd name="connsiteX209" fmla="*/ 2183869 w 3039452"/>
                <a:gd name="connsiteY209" fmla="*/ 1061822 h 3057777"/>
                <a:gd name="connsiteX210" fmla="*/ 2070442 w 3039452"/>
                <a:gd name="connsiteY210" fmla="*/ 1087997 h 3057777"/>
                <a:gd name="connsiteX211" fmla="*/ 2105343 w 3039452"/>
                <a:gd name="connsiteY211" fmla="*/ 1053097 h 3057777"/>
                <a:gd name="connsiteX212" fmla="*/ 1965740 w 3039452"/>
                <a:gd name="connsiteY212" fmla="*/ 1157799 h 3057777"/>
                <a:gd name="connsiteX213" fmla="*/ 1930839 w 3039452"/>
                <a:gd name="connsiteY213" fmla="*/ 1149074 h 3057777"/>
                <a:gd name="connsiteX214" fmla="*/ 1852312 w 3039452"/>
                <a:gd name="connsiteY214" fmla="*/ 904768 h 3057777"/>
                <a:gd name="connsiteX215" fmla="*/ 1712709 w 3039452"/>
                <a:gd name="connsiteY215" fmla="*/ 948394 h 3057777"/>
                <a:gd name="connsiteX216" fmla="*/ 718037 w 3039452"/>
                <a:gd name="connsiteY216" fmla="*/ 1864539 h 3057777"/>
                <a:gd name="connsiteX217" fmla="*/ 630785 w 3039452"/>
                <a:gd name="connsiteY217" fmla="*/ 1943066 h 3057777"/>
                <a:gd name="connsiteX218" fmla="*/ 613335 w 3039452"/>
                <a:gd name="connsiteY218" fmla="*/ 1943066 h 3057777"/>
                <a:gd name="connsiteX219" fmla="*/ 700587 w 3039452"/>
                <a:gd name="connsiteY219" fmla="*/ 1759837 h 3057777"/>
                <a:gd name="connsiteX220" fmla="*/ 718037 w 3039452"/>
                <a:gd name="connsiteY220" fmla="*/ 1864539 h 3057777"/>
                <a:gd name="connsiteX221" fmla="*/ 552259 w 3039452"/>
                <a:gd name="connsiteY221" fmla="*/ 1977967 h 3057777"/>
                <a:gd name="connsiteX222" fmla="*/ 281778 w 3039452"/>
                <a:gd name="connsiteY222" fmla="*/ 2143746 h 3057777"/>
                <a:gd name="connsiteX223" fmla="*/ 238152 w 3039452"/>
                <a:gd name="connsiteY223" fmla="*/ 2039043 h 3057777"/>
                <a:gd name="connsiteX224" fmla="*/ 115999 w 3039452"/>
                <a:gd name="connsiteY224" fmla="*/ 2117570 h 3057777"/>
                <a:gd name="connsiteX225" fmla="*/ 438831 w 3039452"/>
                <a:gd name="connsiteY225" fmla="*/ 1829639 h 3057777"/>
                <a:gd name="connsiteX226" fmla="*/ 438831 w 3039452"/>
                <a:gd name="connsiteY226" fmla="*/ 1829639 h 3057777"/>
                <a:gd name="connsiteX227" fmla="*/ 465007 w 3039452"/>
                <a:gd name="connsiteY227" fmla="*/ 1995417 h 3057777"/>
                <a:gd name="connsiteX228" fmla="*/ 552259 w 3039452"/>
                <a:gd name="connsiteY228" fmla="*/ 1977967 h 3057777"/>
                <a:gd name="connsiteX229" fmla="*/ 1765060 w 3039452"/>
                <a:gd name="connsiteY229" fmla="*/ 1498081 h 3057777"/>
                <a:gd name="connsiteX230" fmla="*/ 1730159 w 3039452"/>
                <a:gd name="connsiteY230" fmla="*/ 1541707 h 3057777"/>
                <a:gd name="connsiteX231" fmla="*/ 1695259 w 3039452"/>
                <a:gd name="connsiteY231" fmla="*/ 1445730 h 3057777"/>
                <a:gd name="connsiteX232" fmla="*/ 1765060 w 3039452"/>
                <a:gd name="connsiteY232" fmla="*/ 1498081 h 3057777"/>
                <a:gd name="connsiteX233" fmla="*/ 1695259 w 3039452"/>
                <a:gd name="connsiteY233" fmla="*/ 1349753 h 3057777"/>
                <a:gd name="connsiteX234" fmla="*/ 1799961 w 3039452"/>
                <a:gd name="connsiteY234" fmla="*/ 1349753 h 3057777"/>
                <a:gd name="connsiteX235" fmla="*/ 1695259 w 3039452"/>
                <a:gd name="connsiteY235" fmla="*/ 1349753 h 3057777"/>
                <a:gd name="connsiteX236" fmla="*/ 1817411 w 3039452"/>
                <a:gd name="connsiteY236" fmla="*/ 1201425 h 3057777"/>
                <a:gd name="connsiteX237" fmla="*/ 1730159 w 3039452"/>
                <a:gd name="connsiteY237" fmla="*/ 1192700 h 3057777"/>
                <a:gd name="connsiteX238" fmla="*/ 1730159 w 3039452"/>
                <a:gd name="connsiteY238" fmla="*/ 1279952 h 3057777"/>
                <a:gd name="connsiteX239" fmla="*/ 1738885 w 3039452"/>
                <a:gd name="connsiteY239" fmla="*/ 1306127 h 3057777"/>
                <a:gd name="connsiteX240" fmla="*/ 1791236 w 3039452"/>
                <a:gd name="connsiteY240" fmla="*/ 1314852 h 3057777"/>
                <a:gd name="connsiteX241" fmla="*/ 1817411 w 3039452"/>
                <a:gd name="connsiteY241" fmla="*/ 1201425 h 3057777"/>
                <a:gd name="connsiteX242" fmla="*/ 578434 w 3039452"/>
                <a:gd name="connsiteY242" fmla="*/ 2091394 h 3057777"/>
                <a:gd name="connsiteX243" fmla="*/ 552259 w 3039452"/>
                <a:gd name="connsiteY243" fmla="*/ 2161196 h 3057777"/>
                <a:gd name="connsiteX244" fmla="*/ 578434 w 3039452"/>
                <a:gd name="connsiteY244" fmla="*/ 2091394 h 3057777"/>
                <a:gd name="connsiteX245" fmla="*/ 386480 w 3039452"/>
                <a:gd name="connsiteY245" fmla="*/ 2309524 h 3057777"/>
                <a:gd name="connsiteX246" fmla="*/ 211976 w 3039452"/>
                <a:gd name="connsiteY246" fmla="*/ 2414227 h 3057777"/>
                <a:gd name="connsiteX247" fmla="*/ 316679 w 3039452"/>
                <a:gd name="connsiteY247" fmla="*/ 2318249 h 3057777"/>
                <a:gd name="connsiteX248" fmla="*/ 386480 w 3039452"/>
                <a:gd name="connsiteY248" fmla="*/ 2309524 h 3057777"/>
                <a:gd name="connsiteX249" fmla="*/ 560984 w 3039452"/>
                <a:gd name="connsiteY249" fmla="*/ 2553830 h 3057777"/>
                <a:gd name="connsiteX250" fmla="*/ 412656 w 3039452"/>
                <a:gd name="connsiteY250" fmla="*/ 2693433 h 3057777"/>
                <a:gd name="connsiteX251" fmla="*/ 473732 w 3039452"/>
                <a:gd name="connsiteY251" fmla="*/ 2562555 h 3057777"/>
                <a:gd name="connsiteX252" fmla="*/ 560984 w 3039452"/>
                <a:gd name="connsiteY252" fmla="*/ 2553830 h 3057777"/>
                <a:gd name="connsiteX253" fmla="*/ 770388 w 3039452"/>
                <a:gd name="connsiteY253" fmla="*/ 2230998 h 3057777"/>
                <a:gd name="connsiteX254" fmla="*/ 526083 w 3039452"/>
                <a:gd name="connsiteY254" fmla="*/ 2309524 h 3057777"/>
                <a:gd name="connsiteX255" fmla="*/ 770388 w 3039452"/>
                <a:gd name="connsiteY255" fmla="*/ 2230998 h 3057777"/>
                <a:gd name="connsiteX256" fmla="*/ 787839 w 3039452"/>
                <a:gd name="connsiteY256" fmla="*/ 2370601 h 3057777"/>
                <a:gd name="connsiteX257" fmla="*/ 613335 w 3039452"/>
                <a:gd name="connsiteY257" fmla="*/ 2518929 h 3057777"/>
                <a:gd name="connsiteX258" fmla="*/ 718037 w 3039452"/>
                <a:gd name="connsiteY258" fmla="*/ 2623631 h 3057777"/>
                <a:gd name="connsiteX259" fmla="*/ 814014 w 3039452"/>
                <a:gd name="connsiteY259" fmla="*/ 2379326 h 3057777"/>
                <a:gd name="connsiteX260" fmla="*/ 787839 w 3039452"/>
                <a:gd name="connsiteY260" fmla="*/ 2370601 h 3057777"/>
                <a:gd name="connsiteX261" fmla="*/ 901266 w 3039452"/>
                <a:gd name="connsiteY261" fmla="*/ 2510204 h 3057777"/>
                <a:gd name="connsiteX262" fmla="*/ 770388 w 3039452"/>
                <a:gd name="connsiteY262" fmla="*/ 2737059 h 3057777"/>
                <a:gd name="connsiteX263" fmla="*/ 901266 w 3039452"/>
                <a:gd name="connsiteY263" fmla="*/ 2510204 h 3057777"/>
                <a:gd name="connsiteX264" fmla="*/ 918717 w 3039452"/>
                <a:gd name="connsiteY264" fmla="*/ 2169921 h 3057777"/>
                <a:gd name="connsiteX265" fmla="*/ 962343 w 3039452"/>
                <a:gd name="connsiteY265" fmla="*/ 2187372 h 3057777"/>
                <a:gd name="connsiteX266" fmla="*/ 918717 w 3039452"/>
                <a:gd name="connsiteY266" fmla="*/ 2169921 h 3057777"/>
                <a:gd name="connsiteX267" fmla="*/ 1032144 w 3039452"/>
                <a:gd name="connsiteY267" fmla="*/ 2283349 h 3057777"/>
                <a:gd name="connsiteX268" fmla="*/ 1058320 w 3039452"/>
                <a:gd name="connsiteY268" fmla="*/ 2344425 h 3057777"/>
                <a:gd name="connsiteX269" fmla="*/ 1032144 w 3039452"/>
                <a:gd name="connsiteY269" fmla="*/ 2283349 h 3057777"/>
                <a:gd name="connsiteX270" fmla="*/ 1032144 w 3039452"/>
                <a:gd name="connsiteY270" fmla="*/ 2710883 h 3057777"/>
                <a:gd name="connsiteX271" fmla="*/ 1128121 w 3039452"/>
                <a:gd name="connsiteY271" fmla="*/ 2658532 h 3057777"/>
                <a:gd name="connsiteX272" fmla="*/ 1032144 w 3039452"/>
                <a:gd name="connsiteY272" fmla="*/ 2710883 h 3057777"/>
                <a:gd name="connsiteX273" fmla="*/ 1101946 w 3039452"/>
                <a:gd name="connsiteY273" fmla="*/ 2161196 h 3057777"/>
                <a:gd name="connsiteX274" fmla="*/ 1154297 w 3039452"/>
                <a:gd name="connsiteY274" fmla="*/ 2152471 h 3057777"/>
                <a:gd name="connsiteX275" fmla="*/ 1101946 w 3039452"/>
                <a:gd name="connsiteY275" fmla="*/ 2161196 h 3057777"/>
                <a:gd name="connsiteX276" fmla="*/ 1834862 w 3039452"/>
                <a:gd name="connsiteY276" fmla="*/ 1628959 h 3057777"/>
                <a:gd name="connsiteX277" fmla="*/ 1852312 w 3039452"/>
                <a:gd name="connsiteY277" fmla="*/ 1620234 h 3057777"/>
                <a:gd name="connsiteX278" fmla="*/ 1887213 w 3039452"/>
                <a:gd name="connsiteY278" fmla="*/ 1611509 h 3057777"/>
                <a:gd name="connsiteX279" fmla="*/ 1895938 w 3039452"/>
                <a:gd name="connsiteY279" fmla="*/ 1628959 h 3057777"/>
                <a:gd name="connsiteX280" fmla="*/ 1887213 w 3039452"/>
                <a:gd name="connsiteY280" fmla="*/ 1655135 h 3057777"/>
                <a:gd name="connsiteX281" fmla="*/ 1834862 w 3039452"/>
                <a:gd name="connsiteY281" fmla="*/ 1628959 h 3057777"/>
                <a:gd name="connsiteX282" fmla="*/ 1869763 w 3039452"/>
                <a:gd name="connsiteY282" fmla="*/ 1681310 h 3057777"/>
                <a:gd name="connsiteX283" fmla="*/ 1843587 w 3039452"/>
                <a:gd name="connsiteY283" fmla="*/ 1716211 h 3057777"/>
                <a:gd name="connsiteX284" fmla="*/ 1826137 w 3039452"/>
                <a:gd name="connsiteY284" fmla="*/ 1698761 h 3057777"/>
                <a:gd name="connsiteX285" fmla="*/ 1869763 w 3039452"/>
                <a:gd name="connsiteY285" fmla="*/ 1681310 h 3057777"/>
                <a:gd name="connsiteX286" fmla="*/ 1869763 w 3039452"/>
                <a:gd name="connsiteY286" fmla="*/ 1681310 h 3057777"/>
                <a:gd name="connsiteX287" fmla="*/ 1834862 w 3039452"/>
                <a:gd name="connsiteY287" fmla="*/ 1742387 h 3057777"/>
                <a:gd name="connsiteX288" fmla="*/ 1843587 w 3039452"/>
                <a:gd name="connsiteY288" fmla="*/ 1794738 h 3057777"/>
                <a:gd name="connsiteX289" fmla="*/ 1843587 w 3039452"/>
                <a:gd name="connsiteY289" fmla="*/ 1786013 h 3057777"/>
                <a:gd name="connsiteX290" fmla="*/ 1721434 w 3039452"/>
                <a:gd name="connsiteY290" fmla="*/ 1733662 h 3057777"/>
                <a:gd name="connsiteX291" fmla="*/ 1703984 w 3039452"/>
                <a:gd name="connsiteY291" fmla="*/ 1724936 h 3057777"/>
                <a:gd name="connsiteX292" fmla="*/ 1834862 w 3039452"/>
                <a:gd name="connsiteY292" fmla="*/ 1742387 h 3057777"/>
                <a:gd name="connsiteX293" fmla="*/ 1834862 w 3039452"/>
                <a:gd name="connsiteY293" fmla="*/ 1742387 h 3057777"/>
                <a:gd name="connsiteX294" fmla="*/ 1843587 w 3039452"/>
                <a:gd name="connsiteY294" fmla="*/ 1855814 h 3057777"/>
                <a:gd name="connsiteX295" fmla="*/ 1826137 w 3039452"/>
                <a:gd name="connsiteY295" fmla="*/ 1908165 h 3057777"/>
                <a:gd name="connsiteX296" fmla="*/ 1782511 w 3039452"/>
                <a:gd name="connsiteY296" fmla="*/ 1916891 h 3057777"/>
                <a:gd name="connsiteX297" fmla="*/ 1642908 w 3039452"/>
                <a:gd name="connsiteY297" fmla="*/ 1812188 h 3057777"/>
                <a:gd name="connsiteX298" fmla="*/ 1730159 w 3039452"/>
                <a:gd name="connsiteY298" fmla="*/ 1847089 h 3057777"/>
                <a:gd name="connsiteX299" fmla="*/ 1834862 w 3039452"/>
                <a:gd name="connsiteY299" fmla="*/ 1855814 h 3057777"/>
                <a:gd name="connsiteX300" fmla="*/ 1843587 w 3039452"/>
                <a:gd name="connsiteY300" fmla="*/ 1855814 h 3057777"/>
                <a:gd name="connsiteX301" fmla="*/ 1799961 w 3039452"/>
                <a:gd name="connsiteY301" fmla="*/ 1960517 h 3057777"/>
                <a:gd name="connsiteX302" fmla="*/ 1799961 w 3039452"/>
                <a:gd name="connsiteY302" fmla="*/ 1960517 h 3057777"/>
                <a:gd name="connsiteX303" fmla="*/ 1791236 w 3039452"/>
                <a:gd name="connsiteY303" fmla="*/ 2047768 h 3057777"/>
                <a:gd name="connsiteX304" fmla="*/ 1555656 w 3039452"/>
                <a:gd name="connsiteY304" fmla="*/ 1969242 h 3057777"/>
                <a:gd name="connsiteX305" fmla="*/ 1634182 w 3039452"/>
                <a:gd name="connsiteY305" fmla="*/ 1951791 h 3057777"/>
                <a:gd name="connsiteX306" fmla="*/ 1765060 w 3039452"/>
                <a:gd name="connsiteY306" fmla="*/ 1995417 h 3057777"/>
                <a:gd name="connsiteX307" fmla="*/ 1616732 w 3039452"/>
                <a:gd name="connsiteY307" fmla="*/ 1908165 h 3057777"/>
                <a:gd name="connsiteX308" fmla="*/ 1634182 w 3039452"/>
                <a:gd name="connsiteY308" fmla="*/ 1864539 h 3057777"/>
                <a:gd name="connsiteX309" fmla="*/ 1799961 w 3039452"/>
                <a:gd name="connsiteY309" fmla="*/ 1960517 h 3057777"/>
                <a:gd name="connsiteX310" fmla="*/ 1747610 w 3039452"/>
                <a:gd name="connsiteY310" fmla="*/ 2091394 h 3057777"/>
                <a:gd name="connsiteX311" fmla="*/ 1703984 w 3039452"/>
                <a:gd name="connsiteY311" fmla="*/ 2126295 h 3057777"/>
                <a:gd name="connsiteX312" fmla="*/ 1485854 w 3039452"/>
                <a:gd name="connsiteY312" fmla="*/ 2091394 h 3057777"/>
                <a:gd name="connsiteX313" fmla="*/ 1494579 w 3039452"/>
                <a:gd name="connsiteY313" fmla="*/ 2065219 h 3057777"/>
                <a:gd name="connsiteX314" fmla="*/ 1703984 w 3039452"/>
                <a:gd name="connsiteY314" fmla="*/ 2091394 h 3057777"/>
                <a:gd name="connsiteX315" fmla="*/ 1555656 w 3039452"/>
                <a:gd name="connsiteY315" fmla="*/ 2030318 h 3057777"/>
                <a:gd name="connsiteX316" fmla="*/ 1712709 w 3039452"/>
                <a:gd name="connsiteY316" fmla="*/ 2065219 h 3057777"/>
                <a:gd name="connsiteX317" fmla="*/ 1747610 w 3039452"/>
                <a:gd name="connsiteY317" fmla="*/ 2091394 h 3057777"/>
                <a:gd name="connsiteX318" fmla="*/ 1695259 w 3039452"/>
                <a:gd name="connsiteY318" fmla="*/ 2213547 h 3057777"/>
                <a:gd name="connsiteX319" fmla="*/ 1695259 w 3039452"/>
                <a:gd name="connsiteY319" fmla="*/ 2213547 h 3057777"/>
                <a:gd name="connsiteX320" fmla="*/ 1686534 w 3039452"/>
                <a:gd name="connsiteY320" fmla="*/ 2257173 h 3057777"/>
                <a:gd name="connsiteX321" fmla="*/ 1477129 w 3039452"/>
                <a:gd name="connsiteY321" fmla="*/ 2187372 h 3057777"/>
                <a:gd name="connsiteX322" fmla="*/ 1695259 w 3039452"/>
                <a:gd name="connsiteY322" fmla="*/ 2222272 h 3057777"/>
                <a:gd name="connsiteX323" fmla="*/ 1695259 w 3039452"/>
                <a:gd name="connsiteY323" fmla="*/ 2213547 h 3057777"/>
                <a:gd name="connsiteX324" fmla="*/ 1677808 w 3039452"/>
                <a:gd name="connsiteY324" fmla="*/ 2274623 h 3057777"/>
                <a:gd name="connsiteX325" fmla="*/ 1651633 w 3039452"/>
                <a:gd name="connsiteY325" fmla="*/ 2309524 h 3057777"/>
                <a:gd name="connsiteX326" fmla="*/ 1477129 w 3039452"/>
                <a:gd name="connsiteY326" fmla="*/ 2265898 h 3057777"/>
                <a:gd name="connsiteX327" fmla="*/ 1677808 w 3039452"/>
                <a:gd name="connsiteY327" fmla="*/ 2274623 h 3057777"/>
                <a:gd name="connsiteX328" fmla="*/ 1634182 w 3039452"/>
                <a:gd name="connsiteY328" fmla="*/ 2326975 h 3057777"/>
                <a:gd name="connsiteX329" fmla="*/ 1494579 w 3039452"/>
                <a:gd name="connsiteY329" fmla="*/ 2388051 h 3057777"/>
                <a:gd name="connsiteX330" fmla="*/ 1555656 w 3039452"/>
                <a:gd name="connsiteY330" fmla="*/ 2361875 h 3057777"/>
                <a:gd name="connsiteX331" fmla="*/ 1590556 w 3039452"/>
                <a:gd name="connsiteY331" fmla="*/ 2353150 h 3057777"/>
                <a:gd name="connsiteX332" fmla="*/ 1564381 w 3039452"/>
                <a:gd name="connsiteY332" fmla="*/ 2326975 h 3057777"/>
                <a:gd name="connsiteX333" fmla="*/ 1634182 w 3039452"/>
                <a:gd name="connsiteY333" fmla="*/ 2326975 h 3057777"/>
                <a:gd name="connsiteX334" fmla="*/ 1913388 w 3039452"/>
                <a:gd name="connsiteY334" fmla="*/ 1585333 h 3057777"/>
                <a:gd name="connsiteX335" fmla="*/ 1930839 w 3039452"/>
                <a:gd name="connsiteY335" fmla="*/ 1602784 h 3057777"/>
                <a:gd name="connsiteX336" fmla="*/ 1930839 w 3039452"/>
                <a:gd name="connsiteY336" fmla="*/ 1611509 h 3057777"/>
                <a:gd name="connsiteX337" fmla="*/ 1913388 w 3039452"/>
                <a:gd name="connsiteY337" fmla="*/ 1585333 h 3057777"/>
                <a:gd name="connsiteX338" fmla="*/ 2367098 w 3039452"/>
                <a:gd name="connsiteY338" fmla="*/ 1663860 h 3057777"/>
                <a:gd name="connsiteX339" fmla="*/ 2253671 w 3039452"/>
                <a:gd name="connsiteY339" fmla="*/ 1655135 h 3057777"/>
                <a:gd name="connsiteX340" fmla="*/ 2236221 w 3039452"/>
                <a:gd name="connsiteY340" fmla="*/ 1620234 h 3057777"/>
                <a:gd name="connsiteX341" fmla="*/ 2332198 w 3039452"/>
                <a:gd name="connsiteY341" fmla="*/ 1646410 h 3057777"/>
                <a:gd name="connsiteX342" fmla="*/ 2367098 w 3039452"/>
                <a:gd name="connsiteY342" fmla="*/ 1663860 h 3057777"/>
                <a:gd name="connsiteX343" fmla="*/ 2175144 w 3039452"/>
                <a:gd name="connsiteY343" fmla="*/ 1637684 h 3057777"/>
                <a:gd name="connsiteX344" fmla="*/ 2157694 w 3039452"/>
                <a:gd name="connsiteY344" fmla="*/ 1637684 h 3057777"/>
                <a:gd name="connsiteX345" fmla="*/ 2131518 w 3039452"/>
                <a:gd name="connsiteY345" fmla="*/ 1602784 h 3057777"/>
                <a:gd name="connsiteX346" fmla="*/ 2096617 w 3039452"/>
                <a:gd name="connsiteY346" fmla="*/ 1602784 h 3057777"/>
                <a:gd name="connsiteX347" fmla="*/ 2079167 w 3039452"/>
                <a:gd name="connsiteY347" fmla="*/ 1402104 h 3057777"/>
                <a:gd name="connsiteX348" fmla="*/ 2096617 w 3039452"/>
                <a:gd name="connsiteY348" fmla="*/ 1428280 h 3057777"/>
                <a:gd name="connsiteX349" fmla="*/ 2131518 w 3039452"/>
                <a:gd name="connsiteY349" fmla="*/ 1594059 h 3057777"/>
                <a:gd name="connsiteX350" fmla="*/ 2175144 w 3039452"/>
                <a:gd name="connsiteY350" fmla="*/ 1637684 h 3057777"/>
                <a:gd name="connsiteX351" fmla="*/ 2096617 w 3039452"/>
                <a:gd name="connsiteY351" fmla="*/ 1663860 h 3057777"/>
                <a:gd name="connsiteX352" fmla="*/ 2052992 w 3039452"/>
                <a:gd name="connsiteY352" fmla="*/ 1646410 h 3057777"/>
                <a:gd name="connsiteX353" fmla="*/ 2096617 w 3039452"/>
                <a:gd name="connsiteY353" fmla="*/ 1663860 h 3057777"/>
                <a:gd name="connsiteX354" fmla="*/ 2079167 w 3039452"/>
                <a:gd name="connsiteY354" fmla="*/ 1402104 h 3057777"/>
                <a:gd name="connsiteX355" fmla="*/ 2079167 w 3039452"/>
                <a:gd name="connsiteY355" fmla="*/ 1402104 h 3057777"/>
                <a:gd name="connsiteX356" fmla="*/ 2079167 w 3039452"/>
                <a:gd name="connsiteY356" fmla="*/ 1402104 h 3057777"/>
                <a:gd name="connsiteX357" fmla="*/ 2079167 w 3039452"/>
                <a:gd name="connsiteY357" fmla="*/ 1402104 h 3057777"/>
                <a:gd name="connsiteX358" fmla="*/ 1991915 w 3039452"/>
                <a:gd name="connsiteY358" fmla="*/ 1210150 h 3057777"/>
                <a:gd name="connsiteX359" fmla="*/ 1983190 w 3039452"/>
                <a:gd name="connsiteY359" fmla="*/ 1210150 h 3057777"/>
                <a:gd name="connsiteX360" fmla="*/ 1991915 w 3039452"/>
                <a:gd name="connsiteY360" fmla="*/ 1210150 h 3057777"/>
                <a:gd name="connsiteX361" fmla="*/ 1983190 w 3039452"/>
                <a:gd name="connsiteY361" fmla="*/ 1192700 h 3057777"/>
                <a:gd name="connsiteX362" fmla="*/ 1991915 w 3039452"/>
                <a:gd name="connsiteY362" fmla="*/ 1183975 h 3057777"/>
                <a:gd name="connsiteX363" fmla="*/ 1991915 w 3039452"/>
                <a:gd name="connsiteY363" fmla="*/ 1183975 h 3057777"/>
                <a:gd name="connsiteX364" fmla="*/ 1983190 w 3039452"/>
                <a:gd name="connsiteY364" fmla="*/ 1192700 h 3057777"/>
                <a:gd name="connsiteX365" fmla="*/ 2201320 w 3039452"/>
                <a:gd name="connsiteY365" fmla="*/ 1567883 h 3057777"/>
                <a:gd name="connsiteX366" fmla="*/ 2192595 w 3039452"/>
                <a:gd name="connsiteY366" fmla="*/ 1559158 h 3057777"/>
                <a:gd name="connsiteX367" fmla="*/ 2166419 w 3039452"/>
                <a:gd name="connsiteY367" fmla="*/ 1349753 h 3057777"/>
                <a:gd name="connsiteX368" fmla="*/ 2175144 w 3039452"/>
                <a:gd name="connsiteY368" fmla="*/ 1297402 h 3057777"/>
                <a:gd name="connsiteX369" fmla="*/ 2175144 w 3039452"/>
                <a:gd name="connsiteY369" fmla="*/ 1323578 h 3057777"/>
                <a:gd name="connsiteX370" fmla="*/ 2201320 w 3039452"/>
                <a:gd name="connsiteY370" fmla="*/ 1567883 h 3057777"/>
                <a:gd name="connsiteX371" fmla="*/ 2140243 w 3039452"/>
                <a:gd name="connsiteY371" fmla="*/ 1175249 h 3057777"/>
                <a:gd name="connsiteX372" fmla="*/ 2131518 w 3039452"/>
                <a:gd name="connsiteY372" fmla="*/ 1166524 h 3057777"/>
                <a:gd name="connsiteX373" fmla="*/ 2131518 w 3039452"/>
                <a:gd name="connsiteY373" fmla="*/ 1166524 h 3057777"/>
                <a:gd name="connsiteX374" fmla="*/ 2140243 w 3039452"/>
                <a:gd name="connsiteY374" fmla="*/ 1175249 h 3057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</a:cxnLst>
              <a:rect l="l" t="t" r="r" b="b"/>
              <a:pathLst>
                <a:path w="3039452" h="3057777">
                  <a:moveTo>
                    <a:pt x="1738885" y="1140349"/>
                  </a:moveTo>
                  <a:lnTo>
                    <a:pt x="1538205" y="1140349"/>
                  </a:lnTo>
                  <a:cubicBezTo>
                    <a:pt x="962343" y="1271226"/>
                    <a:pt x="718037" y="1489356"/>
                    <a:pt x="491182" y="1515532"/>
                  </a:cubicBezTo>
                  <a:cubicBezTo>
                    <a:pt x="194526" y="1550433"/>
                    <a:pt x="482457" y="1166524"/>
                    <a:pt x="159625" y="1602784"/>
                  </a:cubicBezTo>
                  <a:cubicBezTo>
                    <a:pt x="98549" y="1681310"/>
                    <a:pt x="-75955" y="1759837"/>
                    <a:pt x="37472" y="1864539"/>
                  </a:cubicBezTo>
                  <a:cubicBezTo>
                    <a:pt x="115999" y="1934341"/>
                    <a:pt x="-67230" y="2082669"/>
                    <a:pt x="46198" y="2143746"/>
                  </a:cubicBezTo>
                  <a:cubicBezTo>
                    <a:pt x="220701" y="2239723"/>
                    <a:pt x="-6154" y="2388051"/>
                    <a:pt x="89824" y="2492753"/>
                  </a:cubicBezTo>
                  <a:cubicBezTo>
                    <a:pt x="115999" y="2510204"/>
                    <a:pt x="211976" y="2440402"/>
                    <a:pt x="194526" y="2641081"/>
                  </a:cubicBezTo>
                  <a:cubicBezTo>
                    <a:pt x="177075" y="2885387"/>
                    <a:pt x="273053" y="2623631"/>
                    <a:pt x="447556" y="2911562"/>
                  </a:cubicBezTo>
                  <a:cubicBezTo>
                    <a:pt x="508633" y="3016265"/>
                    <a:pt x="552259" y="2850486"/>
                    <a:pt x="656961" y="2972639"/>
                  </a:cubicBezTo>
                  <a:cubicBezTo>
                    <a:pt x="814014" y="3164593"/>
                    <a:pt x="962343" y="2990089"/>
                    <a:pt x="1084495" y="2859211"/>
                  </a:cubicBezTo>
                  <a:cubicBezTo>
                    <a:pt x="1398602" y="2510204"/>
                    <a:pt x="1224098" y="2344425"/>
                    <a:pt x="1564381" y="1829639"/>
                  </a:cubicBezTo>
                  <a:cubicBezTo>
                    <a:pt x="1703984" y="1628959"/>
                    <a:pt x="1634182" y="1628959"/>
                    <a:pt x="1808686" y="1532982"/>
                  </a:cubicBezTo>
                  <a:cubicBezTo>
                    <a:pt x="1826137" y="1515532"/>
                    <a:pt x="1834862" y="1506807"/>
                    <a:pt x="1843587" y="1506807"/>
                  </a:cubicBezTo>
                  <a:cubicBezTo>
                    <a:pt x="1878488" y="1498081"/>
                    <a:pt x="1895938" y="1410830"/>
                    <a:pt x="1895938" y="1410830"/>
                  </a:cubicBezTo>
                  <a:cubicBezTo>
                    <a:pt x="1887213" y="1419555"/>
                    <a:pt x="1869763" y="1437005"/>
                    <a:pt x="1852312" y="1402104"/>
                  </a:cubicBezTo>
                  <a:cubicBezTo>
                    <a:pt x="1808686" y="1297402"/>
                    <a:pt x="1782511" y="1445730"/>
                    <a:pt x="1773785" y="1489356"/>
                  </a:cubicBezTo>
                  <a:cubicBezTo>
                    <a:pt x="1782511" y="1515532"/>
                    <a:pt x="1808686" y="1506807"/>
                    <a:pt x="1808686" y="1506807"/>
                  </a:cubicBezTo>
                  <a:cubicBezTo>
                    <a:pt x="1730159" y="1541707"/>
                    <a:pt x="1555656" y="1646410"/>
                    <a:pt x="1459679" y="1768562"/>
                  </a:cubicBezTo>
                  <a:lnTo>
                    <a:pt x="918717" y="2719608"/>
                  </a:lnTo>
                  <a:lnTo>
                    <a:pt x="927442" y="2754509"/>
                  </a:lnTo>
                  <a:lnTo>
                    <a:pt x="1163022" y="2353150"/>
                  </a:lnTo>
                  <a:cubicBezTo>
                    <a:pt x="1154297" y="2396776"/>
                    <a:pt x="1136846" y="2405501"/>
                    <a:pt x="1136846" y="2422952"/>
                  </a:cubicBezTo>
                  <a:cubicBezTo>
                    <a:pt x="1128121" y="2484028"/>
                    <a:pt x="1145572" y="2475303"/>
                    <a:pt x="1154297" y="2457852"/>
                  </a:cubicBezTo>
                  <a:cubicBezTo>
                    <a:pt x="1163022" y="2440402"/>
                    <a:pt x="1171747" y="2422952"/>
                    <a:pt x="1197923" y="2440402"/>
                  </a:cubicBezTo>
                  <a:cubicBezTo>
                    <a:pt x="1258999" y="2510204"/>
                    <a:pt x="1136846" y="2789410"/>
                    <a:pt x="1058320" y="2833036"/>
                  </a:cubicBezTo>
                  <a:cubicBezTo>
                    <a:pt x="988518" y="2876662"/>
                    <a:pt x="988518" y="2990089"/>
                    <a:pt x="892541" y="2885387"/>
                  </a:cubicBezTo>
                  <a:cubicBezTo>
                    <a:pt x="814014" y="2780685"/>
                    <a:pt x="866366" y="3086066"/>
                    <a:pt x="709312" y="2911562"/>
                  </a:cubicBezTo>
                  <a:cubicBezTo>
                    <a:pt x="543534" y="2728333"/>
                    <a:pt x="709312" y="2929013"/>
                    <a:pt x="683137" y="2789410"/>
                  </a:cubicBezTo>
                  <a:cubicBezTo>
                    <a:pt x="656961" y="2658532"/>
                    <a:pt x="595885" y="2876662"/>
                    <a:pt x="587159" y="2876662"/>
                  </a:cubicBezTo>
                  <a:cubicBezTo>
                    <a:pt x="465007" y="2955188"/>
                    <a:pt x="613335" y="2754509"/>
                    <a:pt x="552259" y="2728333"/>
                  </a:cubicBezTo>
                  <a:cubicBezTo>
                    <a:pt x="473732" y="2702158"/>
                    <a:pt x="552259" y="3007540"/>
                    <a:pt x="403930" y="2780685"/>
                  </a:cubicBezTo>
                  <a:cubicBezTo>
                    <a:pt x="334129" y="2675982"/>
                    <a:pt x="177075" y="2824311"/>
                    <a:pt x="534808" y="2326975"/>
                  </a:cubicBezTo>
                  <a:lnTo>
                    <a:pt x="273053" y="2588730"/>
                  </a:lnTo>
                  <a:cubicBezTo>
                    <a:pt x="273053" y="2588730"/>
                    <a:pt x="-75955" y="2388051"/>
                    <a:pt x="560984" y="2030318"/>
                  </a:cubicBezTo>
                  <a:cubicBezTo>
                    <a:pt x="691862" y="1951791"/>
                    <a:pt x="595885" y="2283349"/>
                    <a:pt x="883816" y="1977967"/>
                  </a:cubicBezTo>
                  <a:cubicBezTo>
                    <a:pt x="944892" y="1908165"/>
                    <a:pt x="822740" y="2047768"/>
                    <a:pt x="770388" y="1881990"/>
                  </a:cubicBezTo>
                  <a:lnTo>
                    <a:pt x="761663" y="1873265"/>
                  </a:lnTo>
                  <a:cubicBezTo>
                    <a:pt x="779114" y="1855814"/>
                    <a:pt x="787839" y="1838364"/>
                    <a:pt x="814014" y="1812188"/>
                  </a:cubicBezTo>
                  <a:cubicBezTo>
                    <a:pt x="857640" y="1751112"/>
                    <a:pt x="979793" y="1751112"/>
                    <a:pt x="927442" y="1698761"/>
                  </a:cubicBezTo>
                  <a:lnTo>
                    <a:pt x="936167" y="1602784"/>
                  </a:lnTo>
                  <a:cubicBezTo>
                    <a:pt x="936167" y="1594059"/>
                    <a:pt x="814014" y="1585333"/>
                    <a:pt x="752938" y="1646410"/>
                  </a:cubicBezTo>
                  <a:cubicBezTo>
                    <a:pt x="587159" y="1803463"/>
                    <a:pt x="630785" y="1663860"/>
                    <a:pt x="430106" y="1777288"/>
                  </a:cubicBezTo>
                  <a:lnTo>
                    <a:pt x="430106" y="1777288"/>
                  </a:lnTo>
                  <a:lnTo>
                    <a:pt x="325404" y="1794738"/>
                  </a:lnTo>
                  <a:cubicBezTo>
                    <a:pt x="386480" y="1759837"/>
                    <a:pt x="517358" y="1637684"/>
                    <a:pt x="342854" y="1716211"/>
                  </a:cubicBezTo>
                  <a:cubicBezTo>
                    <a:pt x="281778" y="1742387"/>
                    <a:pt x="203251" y="1698761"/>
                    <a:pt x="107274" y="1916891"/>
                  </a:cubicBezTo>
                  <a:lnTo>
                    <a:pt x="72373" y="1794738"/>
                  </a:lnTo>
                  <a:lnTo>
                    <a:pt x="255602" y="1672585"/>
                  </a:lnTo>
                  <a:cubicBezTo>
                    <a:pt x="316679" y="1716211"/>
                    <a:pt x="360304" y="1541707"/>
                    <a:pt x="369030" y="1620234"/>
                  </a:cubicBezTo>
                  <a:cubicBezTo>
                    <a:pt x="377755" y="1655135"/>
                    <a:pt x="491182" y="1733662"/>
                    <a:pt x="656961" y="1637684"/>
                  </a:cubicBezTo>
                  <a:cubicBezTo>
                    <a:pt x="761663" y="1576608"/>
                    <a:pt x="508633" y="1655135"/>
                    <a:pt x="587159" y="1594059"/>
                  </a:cubicBezTo>
                  <a:cubicBezTo>
                    <a:pt x="718037" y="1480631"/>
                    <a:pt x="726763" y="1698761"/>
                    <a:pt x="822740" y="1506807"/>
                  </a:cubicBezTo>
                  <a:cubicBezTo>
                    <a:pt x="918717" y="1332303"/>
                    <a:pt x="936167" y="1463181"/>
                    <a:pt x="901266" y="1532982"/>
                  </a:cubicBezTo>
                  <a:cubicBezTo>
                    <a:pt x="848915" y="1620234"/>
                    <a:pt x="1101946" y="1463181"/>
                    <a:pt x="1049595" y="1384654"/>
                  </a:cubicBezTo>
                  <a:cubicBezTo>
                    <a:pt x="1014694" y="1323578"/>
                    <a:pt x="1337526" y="1245051"/>
                    <a:pt x="1119396" y="1454455"/>
                  </a:cubicBezTo>
                  <a:cubicBezTo>
                    <a:pt x="1005969" y="1567883"/>
                    <a:pt x="953617" y="1611509"/>
                    <a:pt x="1040869" y="1611509"/>
                  </a:cubicBezTo>
                  <a:lnTo>
                    <a:pt x="988518" y="1620234"/>
                  </a:lnTo>
                  <a:cubicBezTo>
                    <a:pt x="936167" y="1698761"/>
                    <a:pt x="1267724" y="1559158"/>
                    <a:pt x="1023419" y="1716211"/>
                  </a:cubicBezTo>
                  <a:cubicBezTo>
                    <a:pt x="656961" y="1960517"/>
                    <a:pt x="1023419" y="1864539"/>
                    <a:pt x="918717" y="2065219"/>
                  </a:cubicBezTo>
                  <a:cubicBezTo>
                    <a:pt x="857640" y="2169921"/>
                    <a:pt x="918717" y="1969242"/>
                    <a:pt x="840190" y="2039043"/>
                  </a:cubicBezTo>
                  <a:cubicBezTo>
                    <a:pt x="726763" y="2135020"/>
                    <a:pt x="918717" y="2213547"/>
                    <a:pt x="936167" y="2073944"/>
                  </a:cubicBezTo>
                  <a:lnTo>
                    <a:pt x="1171747" y="1751112"/>
                  </a:lnTo>
                  <a:cubicBezTo>
                    <a:pt x="1171747" y="1759837"/>
                    <a:pt x="1189198" y="1777288"/>
                    <a:pt x="1232824" y="1663860"/>
                  </a:cubicBezTo>
                  <a:cubicBezTo>
                    <a:pt x="1302625" y="1489356"/>
                    <a:pt x="1485854" y="1716211"/>
                    <a:pt x="1311350" y="1681310"/>
                  </a:cubicBezTo>
                  <a:cubicBezTo>
                    <a:pt x="1171747" y="1646410"/>
                    <a:pt x="1302625" y="1794738"/>
                    <a:pt x="1407327" y="1655135"/>
                  </a:cubicBezTo>
                  <a:cubicBezTo>
                    <a:pt x="1468404" y="1585333"/>
                    <a:pt x="1337526" y="1611509"/>
                    <a:pt x="1494579" y="1498081"/>
                  </a:cubicBezTo>
                  <a:cubicBezTo>
                    <a:pt x="1625457" y="1402104"/>
                    <a:pt x="1354976" y="1332303"/>
                    <a:pt x="1546930" y="1349753"/>
                  </a:cubicBezTo>
                  <a:cubicBezTo>
                    <a:pt x="1564381" y="1349753"/>
                    <a:pt x="1581831" y="1349753"/>
                    <a:pt x="1590556" y="1349753"/>
                  </a:cubicBezTo>
                  <a:cubicBezTo>
                    <a:pt x="1555656" y="1314852"/>
                    <a:pt x="1512030" y="1262501"/>
                    <a:pt x="1459679" y="1323578"/>
                  </a:cubicBezTo>
                  <a:cubicBezTo>
                    <a:pt x="1433503" y="1349753"/>
                    <a:pt x="1276450" y="1480631"/>
                    <a:pt x="1285175" y="1402104"/>
                  </a:cubicBezTo>
                  <a:cubicBezTo>
                    <a:pt x="1320076" y="1070547"/>
                    <a:pt x="1189198" y="1480631"/>
                    <a:pt x="1189198" y="1480631"/>
                  </a:cubicBezTo>
                  <a:cubicBezTo>
                    <a:pt x="1180472" y="1532982"/>
                    <a:pt x="1258999" y="1471906"/>
                    <a:pt x="1276450" y="1463181"/>
                  </a:cubicBezTo>
                  <a:cubicBezTo>
                    <a:pt x="1328801" y="1445730"/>
                    <a:pt x="1416053" y="1437005"/>
                    <a:pt x="1477129" y="1419555"/>
                  </a:cubicBezTo>
                  <a:lnTo>
                    <a:pt x="1215373" y="1576608"/>
                  </a:lnTo>
                  <a:lnTo>
                    <a:pt x="1206648" y="1576608"/>
                  </a:lnTo>
                  <a:lnTo>
                    <a:pt x="1285175" y="1559158"/>
                  </a:lnTo>
                  <a:cubicBezTo>
                    <a:pt x="1110671" y="1733662"/>
                    <a:pt x="918717" y="1794738"/>
                    <a:pt x="927442" y="1890715"/>
                  </a:cubicBezTo>
                  <a:cubicBezTo>
                    <a:pt x="927442" y="1960517"/>
                    <a:pt x="953617" y="1829639"/>
                    <a:pt x="1023419" y="1829639"/>
                  </a:cubicBezTo>
                  <a:cubicBezTo>
                    <a:pt x="1084495" y="1838364"/>
                    <a:pt x="1136846" y="1646410"/>
                    <a:pt x="1171747" y="1751112"/>
                  </a:cubicBezTo>
                  <a:cubicBezTo>
                    <a:pt x="1171747" y="1751112"/>
                    <a:pt x="1180472" y="1768562"/>
                    <a:pt x="1180472" y="1812188"/>
                  </a:cubicBezTo>
                  <a:lnTo>
                    <a:pt x="988518" y="2082669"/>
                  </a:lnTo>
                  <a:cubicBezTo>
                    <a:pt x="997243" y="2178646"/>
                    <a:pt x="1110671" y="1943066"/>
                    <a:pt x="1154297" y="1890715"/>
                  </a:cubicBezTo>
                  <a:lnTo>
                    <a:pt x="848915" y="2449127"/>
                  </a:lnTo>
                  <a:cubicBezTo>
                    <a:pt x="822740" y="2536379"/>
                    <a:pt x="1241549" y="1786013"/>
                    <a:pt x="1337526" y="1742387"/>
                  </a:cubicBezTo>
                  <a:lnTo>
                    <a:pt x="1642908" y="1576608"/>
                  </a:lnTo>
                  <a:lnTo>
                    <a:pt x="1651633" y="1402104"/>
                  </a:lnTo>
                  <a:cubicBezTo>
                    <a:pt x="1669083" y="1445730"/>
                    <a:pt x="1669083" y="1358478"/>
                    <a:pt x="1677808" y="1358478"/>
                  </a:cubicBezTo>
                  <a:cubicBezTo>
                    <a:pt x="1686534" y="1332303"/>
                    <a:pt x="1703984" y="1314852"/>
                    <a:pt x="1721434" y="1297402"/>
                  </a:cubicBezTo>
                  <a:cubicBezTo>
                    <a:pt x="1730159" y="1279952"/>
                    <a:pt x="1712709" y="1271226"/>
                    <a:pt x="1703984" y="1262501"/>
                  </a:cubicBezTo>
                  <a:cubicBezTo>
                    <a:pt x="1703984" y="1245051"/>
                    <a:pt x="1712709" y="1201425"/>
                    <a:pt x="1721434" y="1183975"/>
                  </a:cubicBezTo>
                  <a:cubicBezTo>
                    <a:pt x="1738885" y="1166524"/>
                    <a:pt x="1773785" y="1166524"/>
                    <a:pt x="1817411" y="1183975"/>
                  </a:cubicBezTo>
                  <a:cubicBezTo>
                    <a:pt x="1826137" y="1183975"/>
                    <a:pt x="1843587" y="1201425"/>
                    <a:pt x="1843587" y="1218875"/>
                  </a:cubicBezTo>
                  <a:cubicBezTo>
                    <a:pt x="1843587" y="1245051"/>
                    <a:pt x="1834862" y="1288677"/>
                    <a:pt x="1852312" y="1288677"/>
                  </a:cubicBezTo>
                  <a:cubicBezTo>
                    <a:pt x="1861037" y="1288677"/>
                    <a:pt x="1878488" y="1271226"/>
                    <a:pt x="1895938" y="1218875"/>
                  </a:cubicBezTo>
                  <a:cubicBezTo>
                    <a:pt x="1913388" y="1157799"/>
                    <a:pt x="1765060" y="1122898"/>
                    <a:pt x="1765060" y="1122898"/>
                  </a:cubicBezTo>
                  <a:cubicBezTo>
                    <a:pt x="1756335" y="1122898"/>
                    <a:pt x="1747610" y="1140349"/>
                    <a:pt x="1738885" y="1140349"/>
                  </a:cubicBezTo>
                  <a:close/>
                  <a:moveTo>
                    <a:pt x="1712709" y="948394"/>
                  </a:moveTo>
                  <a:cubicBezTo>
                    <a:pt x="1703984" y="965845"/>
                    <a:pt x="1677808" y="1044371"/>
                    <a:pt x="1686534" y="1070547"/>
                  </a:cubicBezTo>
                  <a:cubicBezTo>
                    <a:pt x="1695259" y="1079272"/>
                    <a:pt x="1721434" y="1114173"/>
                    <a:pt x="1738885" y="1114173"/>
                  </a:cubicBezTo>
                  <a:cubicBezTo>
                    <a:pt x="1747610" y="1122898"/>
                    <a:pt x="1765060" y="1105448"/>
                    <a:pt x="1773785" y="1114173"/>
                  </a:cubicBezTo>
                  <a:cubicBezTo>
                    <a:pt x="1808686" y="1149074"/>
                    <a:pt x="1861037" y="1131623"/>
                    <a:pt x="1904663" y="1175249"/>
                  </a:cubicBezTo>
                  <a:cubicBezTo>
                    <a:pt x="1904663" y="1175249"/>
                    <a:pt x="1913388" y="1201425"/>
                    <a:pt x="1904663" y="1201425"/>
                  </a:cubicBezTo>
                  <a:cubicBezTo>
                    <a:pt x="1904663" y="1218875"/>
                    <a:pt x="1895938" y="1253776"/>
                    <a:pt x="1887213" y="1271226"/>
                  </a:cubicBezTo>
                  <a:cubicBezTo>
                    <a:pt x="1861037" y="1297402"/>
                    <a:pt x="1861037" y="1288677"/>
                    <a:pt x="1834862" y="1297402"/>
                  </a:cubicBezTo>
                  <a:cubicBezTo>
                    <a:pt x="1817411" y="1306127"/>
                    <a:pt x="1808686" y="1323578"/>
                    <a:pt x="1817411" y="1341028"/>
                  </a:cubicBezTo>
                  <a:cubicBezTo>
                    <a:pt x="1826137" y="1358478"/>
                    <a:pt x="1852312" y="1367204"/>
                    <a:pt x="1861037" y="1393379"/>
                  </a:cubicBezTo>
                  <a:cubicBezTo>
                    <a:pt x="1869763" y="1402104"/>
                    <a:pt x="1869763" y="1410830"/>
                    <a:pt x="1878488" y="1419555"/>
                  </a:cubicBezTo>
                  <a:cubicBezTo>
                    <a:pt x="1878488" y="1419555"/>
                    <a:pt x="1895938" y="1402104"/>
                    <a:pt x="1895938" y="1393379"/>
                  </a:cubicBezTo>
                  <a:cubicBezTo>
                    <a:pt x="1922114" y="1375929"/>
                    <a:pt x="1930839" y="1341028"/>
                    <a:pt x="1930839" y="1306127"/>
                  </a:cubicBezTo>
                  <a:cubicBezTo>
                    <a:pt x="1930839" y="1314852"/>
                    <a:pt x="1930839" y="1314852"/>
                    <a:pt x="1930839" y="1314852"/>
                  </a:cubicBezTo>
                  <a:cubicBezTo>
                    <a:pt x="1939564" y="1323578"/>
                    <a:pt x="1957014" y="1323578"/>
                    <a:pt x="1957014" y="1332303"/>
                  </a:cubicBezTo>
                  <a:cubicBezTo>
                    <a:pt x="1957014" y="1332303"/>
                    <a:pt x="1930839" y="1437005"/>
                    <a:pt x="1930839" y="1454455"/>
                  </a:cubicBezTo>
                  <a:cubicBezTo>
                    <a:pt x="1930839" y="1515532"/>
                    <a:pt x="1922114" y="1541707"/>
                    <a:pt x="1930839" y="1576608"/>
                  </a:cubicBezTo>
                  <a:cubicBezTo>
                    <a:pt x="1922114" y="1567883"/>
                    <a:pt x="1913388" y="1559158"/>
                    <a:pt x="1913388" y="1559158"/>
                  </a:cubicBezTo>
                  <a:cubicBezTo>
                    <a:pt x="1895938" y="1541707"/>
                    <a:pt x="1922114" y="1437005"/>
                    <a:pt x="1922114" y="1410830"/>
                  </a:cubicBezTo>
                  <a:cubicBezTo>
                    <a:pt x="1930839" y="1367204"/>
                    <a:pt x="1887213" y="1463181"/>
                    <a:pt x="1887213" y="1471906"/>
                  </a:cubicBezTo>
                  <a:cubicBezTo>
                    <a:pt x="1878488" y="1489356"/>
                    <a:pt x="1887213" y="1506807"/>
                    <a:pt x="1878488" y="1515532"/>
                  </a:cubicBezTo>
                  <a:cubicBezTo>
                    <a:pt x="1869763" y="1541707"/>
                    <a:pt x="1843587" y="1585333"/>
                    <a:pt x="1826137" y="1594059"/>
                  </a:cubicBezTo>
                  <a:cubicBezTo>
                    <a:pt x="1808686" y="1602784"/>
                    <a:pt x="1730159" y="1655135"/>
                    <a:pt x="1730159" y="1646410"/>
                  </a:cubicBezTo>
                  <a:cubicBezTo>
                    <a:pt x="1730159" y="1637684"/>
                    <a:pt x="1826137" y="1567883"/>
                    <a:pt x="1843587" y="1550433"/>
                  </a:cubicBezTo>
                  <a:cubicBezTo>
                    <a:pt x="1852312" y="1541707"/>
                    <a:pt x="1869763" y="1532982"/>
                    <a:pt x="1869763" y="1515532"/>
                  </a:cubicBezTo>
                  <a:cubicBezTo>
                    <a:pt x="1869763" y="1515532"/>
                    <a:pt x="1869763" y="1498081"/>
                    <a:pt x="1869763" y="1498081"/>
                  </a:cubicBezTo>
                  <a:cubicBezTo>
                    <a:pt x="1869763" y="1498081"/>
                    <a:pt x="1869763" y="1498081"/>
                    <a:pt x="1861037" y="1498081"/>
                  </a:cubicBezTo>
                  <a:cubicBezTo>
                    <a:pt x="1817411" y="1532982"/>
                    <a:pt x="1782511" y="1550433"/>
                    <a:pt x="1738885" y="1585333"/>
                  </a:cubicBezTo>
                  <a:cubicBezTo>
                    <a:pt x="1721434" y="1602784"/>
                    <a:pt x="1703984" y="1620234"/>
                    <a:pt x="1695259" y="1637684"/>
                  </a:cubicBezTo>
                  <a:cubicBezTo>
                    <a:pt x="1695259" y="1646410"/>
                    <a:pt x="1686534" y="1646410"/>
                    <a:pt x="1686534" y="1655135"/>
                  </a:cubicBezTo>
                  <a:cubicBezTo>
                    <a:pt x="1686534" y="1655135"/>
                    <a:pt x="1686534" y="1663860"/>
                    <a:pt x="1686534" y="1663860"/>
                  </a:cubicBezTo>
                  <a:cubicBezTo>
                    <a:pt x="1642908" y="1742387"/>
                    <a:pt x="1599282" y="1820913"/>
                    <a:pt x="1555656" y="1899440"/>
                  </a:cubicBezTo>
                  <a:cubicBezTo>
                    <a:pt x="1529480" y="1934341"/>
                    <a:pt x="1512030" y="1960517"/>
                    <a:pt x="1494579" y="1995417"/>
                  </a:cubicBezTo>
                  <a:cubicBezTo>
                    <a:pt x="1459679" y="2047768"/>
                    <a:pt x="1433503" y="2108845"/>
                    <a:pt x="1433503" y="2169921"/>
                  </a:cubicBezTo>
                  <a:cubicBezTo>
                    <a:pt x="1433503" y="2257173"/>
                    <a:pt x="1450953" y="2326975"/>
                    <a:pt x="1477129" y="2405501"/>
                  </a:cubicBezTo>
                  <a:cubicBezTo>
                    <a:pt x="1477129" y="2422952"/>
                    <a:pt x="1485854" y="2431677"/>
                    <a:pt x="1485854" y="2431677"/>
                  </a:cubicBezTo>
                  <a:cubicBezTo>
                    <a:pt x="1485854" y="2449127"/>
                    <a:pt x="1485854" y="2466578"/>
                    <a:pt x="1494579" y="2475303"/>
                  </a:cubicBezTo>
                  <a:cubicBezTo>
                    <a:pt x="1512030" y="2501478"/>
                    <a:pt x="1564381" y="2475303"/>
                    <a:pt x="1581831" y="2466578"/>
                  </a:cubicBezTo>
                  <a:cubicBezTo>
                    <a:pt x="1608007" y="2449127"/>
                    <a:pt x="1669083" y="2414227"/>
                    <a:pt x="1686534" y="2405501"/>
                  </a:cubicBezTo>
                  <a:cubicBezTo>
                    <a:pt x="1712709" y="2379326"/>
                    <a:pt x="1747610" y="2300799"/>
                    <a:pt x="1765060" y="2265898"/>
                  </a:cubicBezTo>
                  <a:cubicBezTo>
                    <a:pt x="1791236" y="2204822"/>
                    <a:pt x="1799961" y="2161196"/>
                    <a:pt x="1817411" y="2108845"/>
                  </a:cubicBezTo>
                  <a:cubicBezTo>
                    <a:pt x="1843587" y="2047768"/>
                    <a:pt x="1904663" y="1881990"/>
                    <a:pt x="1904663" y="1829639"/>
                  </a:cubicBezTo>
                  <a:cubicBezTo>
                    <a:pt x="1913388" y="1794738"/>
                    <a:pt x="1913388" y="1768562"/>
                    <a:pt x="1913388" y="1733662"/>
                  </a:cubicBezTo>
                  <a:cubicBezTo>
                    <a:pt x="1965740" y="1925616"/>
                    <a:pt x="2018091" y="1925616"/>
                    <a:pt x="2000640" y="2204822"/>
                  </a:cubicBezTo>
                  <a:cubicBezTo>
                    <a:pt x="1991915" y="2292074"/>
                    <a:pt x="1922114" y="2466578"/>
                    <a:pt x="2000640" y="2510204"/>
                  </a:cubicBezTo>
                  <a:cubicBezTo>
                    <a:pt x="2000640" y="2510204"/>
                    <a:pt x="2044266" y="2161196"/>
                    <a:pt x="2044266" y="2117570"/>
                  </a:cubicBezTo>
                  <a:cubicBezTo>
                    <a:pt x="2044266" y="2082669"/>
                    <a:pt x="2026816" y="1908165"/>
                    <a:pt x="1991915" y="1794738"/>
                  </a:cubicBezTo>
                  <a:cubicBezTo>
                    <a:pt x="2000640" y="1812188"/>
                    <a:pt x="2009366" y="1829639"/>
                    <a:pt x="2018091" y="1838364"/>
                  </a:cubicBezTo>
                  <a:cubicBezTo>
                    <a:pt x="2026816" y="1855814"/>
                    <a:pt x="2035541" y="1855814"/>
                    <a:pt x="2044266" y="1847089"/>
                  </a:cubicBezTo>
                  <a:cubicBezTo>
                    <a:pt x="2061717" y="1829639"/>
                    <a:pt x="2079167" y="1803463"/>
                    <a:pt x="2096617" y="1768562"/>
                  </a:cubicBezTo>
                  <a:cubicBezTo>
                    <a:pt x="2105343" y="1742387"/>
                    <a:pt x="2122793" y="1716211"/>
                    <a:pt x="2131518" y="1707486"/>
                  </a:cubicBezTo>
                  <a:cubicBezTo>
                    <a:pt x="2131518" y="1698761"/>
                    <a:pt x="2131518" y="1698761"/>
                    <a:pt x="2140243" y="1698761"/>
                  </a:cubicBezTo>
                  <a:cubicBezTo>
                    <a:pt x="2175144" y="1777288"/>
                    <a:pt x="2192595" y="1995417"/>
                    <a:pt x="2201320" y="2082669"/>
                  </a:cubicBezTo>
                  <a:cubicBezTo>
                    <a:pt x="2210045" y="2152471"/>
                    <a:pt x="2236221" y="2370601"/>
                    <a:pt x="2253671" y="2414227"/>
                  </a:cubicBezTo>
                  <a:cubicBezTo>
                    <a:pt x="2253671" y="2440402"/>
                    <a:pt x="2271121" y="2431677"/>
                    <a:pt x="2271121" y="2396776"/>
                  </a:cubicBezTo>
                  <a:cubicBezTo>
                    <a:pt x="2288572" y="2292074"/>
                    <a:pt x="2227495" y="1864539"/>
                    <a:pt x="2183869" y="1698761"/>
                  </a:cubicBezTo>
                  <a:lnTo>
                    <a:pt x="2218770" y="1698761"/>
                  </a:lnTo>
                  <a:cubicBezTo>
                    <a:pt x="2271121" y="1803463"/>
                    <a:pt x="2332198" y="1934341"/>
                    <a:pt x="2419450" y="2082669"/>
                  </a:cubicBezTo>
                  <a:cubicBezTo>
                    <a:pt x="2436900" y="2100120"/>
                    <a:pt x="2506701" y="2187372"/>
                    <a:pt x="2559053" y="2265898"/>
                  </a:cubicBezTo>
                  <a:cubicBezTo>
                    <a:pt x="2585228" y="2300799"/>
                    <a:pt x="2611404" y="2292074"/>
                    <a:pt x="2602679" y="2274623"/>
                  </a:cubicBezTo>
                  <a:cubicBezTo>
                    <a:pt x="2532877" y="2187372"/>
                    <a:pt x="2393274" y="1986692"/>
                    <a:pt x="2367098" y="1916891"/>
                  </a:cubicBezTo>
                  <a:cubicBezTo>
                    <a:pt x="2332198" y="1847089"/>
                    <a:pt x="2314747" y="1768562"/>
                    <a:pt x="2279847" y="1707486"/>
                  </a:cubicBezTo>
                  <a:cubicBezTo>
                    <a:pt x="2323472" y="1707486"/>
                    <a:pt x="2358373" y="1707486"/>
                    <a:pt x="2393274" y="1707486"/>
                  </a:cubicBezTo>
                  <a:cubicBezTo>
                    <a:pt x="2436900" y="1803463"/>
                    <a:pt x="2454350" y="1960517"/>
                    <a:pt x="2480526" y="2030318"/>
                  </a:cubicBezTo>
                  <a:cubicBezTo>
                    <a:pt x="2506701" y="2082669"/>
                    <a:pt x="2567778" y="2196097"/>
                    <a:pt x="2611404" y="2230998"/>
                  </a:cubicBezTo>
                  <a:cubicBezTo>
                    <a:pt x="2628854" y="2239723"/>
                    <a:pt x="2637579" y="2239723"/>
                    <a:pt x="2628854" y="2222272"/>
                  </a:cubicBezTo>
                  <a:cubicBezTo>
                    <a:pt x="2567778" y="2108845"/>
                    <a:pt x="2532877" y="2073944"/>
                    <a:pt x="2489251" y="1943066"/>
                  </a:cubicBezTo>
                  <a:cubicBezTo>
                    <a:pt x="2480526" y="1899440"/>
                    <a:pt x="2463076" y="1786013"/>
                    <a:pt x="2436900" y="1707486"/>
                  </a:cubicBezTo>
                  <a:lnTo>
                    <a:pt x="2445625" y="1707486"/>
                  </a:lnTo>
                  <a:cubicBezTo>
                    <a:pt x="2480526" y="1707486"/>
                    <a:pt x="2489251" y="1698761"/>
                    <a:pt x="2506701" y="1698761"/>
                  </a:cubicBezTo>
                  <a:cubicBezTo>
                    <a:pt x="2532877" y="1707486"/>
                    <a:pt x="2576503" y="1986692"/>
                    <a:pt x="2585228" y="2030318"/>
                  </a:cubicBezTo>
                  <a:cubicBezTo>
                    <a:pt x="2593953" y="2047768"/>
                    <a:pt x="2602679" y="2143746"/>
                    <a:pt x="2611404" y="2152471"/>
                  </a:cubicBezTo>
                  <a:cubicBezTo>
                    <a:pt x="2620129" y="2161196"/>
                    <a:pt x="2655030" y="2196097"/>
                    <a:pt x="2655030" y="2196097"/>
                  </a:cubicBezTo>
                  <a:cubicBezTo>
                    <a:pt x="2672480" y="2196097"/>
                    <a:pt x="2611404" y="2108845"/>
                    <a:pt x="2611404" y="1960517"/>
                  </a:cubicBezTo>
                  <a:cubicBezTo>
                    <a:pt x="2602679" y="1881990"/>
                    <a:pt x="2593953" y="1768562"/>
                    <a:pt x="2567778" y="1698761"/>
                  </a:cubicBezTo>
                  <a:cubicBezTo>
                    <a:pt x="2550327" y="1646410"/>
                    <a:pt x="2515427" y="1655135"/>
                    <a:pt x="2463076" y="1655135"/>
                  </a:cubicBezTo>
                  <a:lnTo>
                    <a:pt x="2419450" y="1655135"/>
                  </a:lnTo>
                  <a:cubicBezTo>
                    <a:pt x="2410724" y="1637684"/>
                    <a:pt x="2401999" y="1628959"/>
                    <a:pt x="2393274" y="1620234"/>
                  </a:cubicBezTo>
                  <a:cubicBezTo>
                    <a:pt x="2367098" y="1602784"/>
                    <a:pt x="2314747" y="1602784"/>
                    <a:pt x="2288572" y="1576608"/>
                  </a:cubicBezTo>
                  <a:cubicBezTo>
                    <a:pt x="2227495" y="1524257"/>
                    <a:pt x="2253671" y="1323578"/>
                    <a:pt x="2218770" y="1218875"/>
                  </a:cubicBezTo>
                  <a:cubicBezTo>
                    <a:pt x="2218770" y="1218875"/>
                    <a:pt x="2210045" y="1157799"/>
                    <a:pt x="2210045" y="1157799"/>
                  </a:cubicBezTo>
                  <a:cubicBezTo>
                    <a:pt x="2201320" y="1157799"/>
                    <a:pt x="2192595" y="1149074"/>
                    <a:pt x="2183869" y="1149074"/>
                  </a:cubicBezTo>
                  <a:cubicBezTo>
                    <a:pt x="2201320" y="1140349"/>
                    <a:pt x="2210045" y="1131623"/>
                    <a:pt x="2210045" y="1122898"/>
                  </a:cubicBezTo>
                  <a:cubicBezTo>
                    <a:pt x="2210045" y="1131623"/>
                    <a:pt x="2218770" y="1131623"/>
                    <a:pt x="2227495" y="1131623"/>
                  </a:cubicBezTo>
                  <a:cubicBezTo>
                    <a:pt x="2227495" y="1140349"/>
                    <a:pt x="2236221" y="1175249"/>
                    <a:pt x="2244946" y="1157799"/>
                  </a:cubicBezTo>
                  <a:cubicBezTo>
                    <a:pt x="2253671" y="1149074"/>
                    <a:pt x="2253671" y="1131623"/>
                    <a:pt x="2253671" y="1131623"/>
                  </a:cubicBezTo>
                  <a:cubicBezTo>
                    <a:pt x="2253671" y="1122898"/>
                    <a:pt x="2271121" y="1140349"/>
                    <a:pt x="2271121" y="1140349"/>
                  </a:cubicBezTo>
                  <a:cubicBezTo>
                    <a:pt x="2288572" y="1140349"/>
                    <a:pt x="2279847" y="1105448"/>
                    <a:pt x="2279847" y="1096723"/>
                  </a:cubicBezTo>
                  <a:cubicBezTo>
                    <a:pt x="2279847" y="1096723"/>
                    <a:pt x="2506701" y="992020"/>
                    <a:pt x="2524152" y="983295"/>
                  </a:cubicBezTo>
                  <a:cubicBezTo>
                    <a:pt x="2724831" y="887318"/>
                    <a:pt x="2751007" y="930944"/>
                    <a:pt x="2812083" y="1122898"/>
                  </a:cubicBezTo>
                  <a:cubicBezTo>
                    <a:pt x="2846984" y="1236326"/>
                    <a:pt x="2934236" y="1690036"/>
                    <a:pt x="3038938" y="1733662"/>
                  </a:cubicBezTo>
                  <a:cubicBezTo>
                    <a:pt x="3047663" y="1733662"/>
                    <a:pt x="2942961" y="1559158"/>
                    <a:pt x="2916785" y="1384654"/>
                  </a:cubicBezTo>
                  <a:cubicBezTo>
                    <a:pt x="2890610" y="1210150"/>
                    <a:pt x="2846984" y="817517"/>
                    <a:pt x="2593953" y="904768"/>
                  </a:cubicBezTo>
                  <a:cubicBezTo>
                    <a:pt x="2506701" y="930944"/>
                    <a:pt x="2375824" y="983295"/>
                    <a:pt x="2297297" y="1018196"/>
                  </a:cubicBezTo>
                  <a:cubicBezTo>
                    <a:pt x="2271121" y="1035646"/>
                    <a:pt x="2271121" y="1035646"/>
                    <a:pt x="2262396" y="1044371"/>
                  </a:cubicBezTo>
                  <a:cubicBezTo>
                    <a:pt x="2262396" y="1044371"/>
                    <a:pt x="2262396" y="1044371"/>
                    <a:pt x="2262396" y="1035646"/>
                  </a:cubicBezTo>
                  <a:cubicBezTo>
                    <a:pt x="2271121" y="974570"/>
                    <a:pt x="2236221" y="913494"/>
                    <a:pt x="2175144" y="957120"/>
                  </a:cubicBezTo>
                  <a:cubicBezTo>
                    <a:pt x="2340923" y="704089"/>
                    <a:pt x="2524152" y="529585"/>
                    <a:pt x="2681205" y="302730"/>
                  </a:cubicBezTo>
                  <a:cubicBezTo>
                    <a:pt x="2785908" y="154402"/>
                    <a:pt x="2663755" y="110776"/>
                    <a:pt x="2655030" y="163127"/>
                  </a:cubicBezTo>
                  <a:cubicBezTo>
                    <a:pt x="2655030" y="198028"/>
                    <a:pt x="2681205" y="215478"/>
                    <a:pt x="2681205" y="232929"/>
                  </a:cubicBezTo>
                  <a:cubicBezTo>
                    <a:pt x="2681205" y="250379"/>
                    <a:pt x="2672480" y="267829"/>
                    <a:pt x="2655030" y="302730"/>
                  </a:cubicBezTo>
                  <a:cubicBezTo>
                    <a:pt x="2550327" y="442333"/>
                    <a:pt x="2148969" y="808791"/>
                    <a:pt x="2148969" y="948394"/>
                  </a:cubicBezTo>
                  <a:cubicBezTo>
                    <a:pt x="2148969" y="948394"/>
                    <a:pt x="2140243" y="939669"/>
                    <a:pt x="2122793" y="939669"/>
                  </a:cubicBezTo>
                  <a:cubicBezTo>
                    <a:pt x="2131518" y="643013"/>
                    <a:pt x="2201320" y="407433"/>
                    <a:pt x="2218770" y="136952"/>
                  </a:cubicBezTo>
                  <a:cubicBezTo>
                    <a:pt x="2227495" y="-37552"/>
                    <a:pt x="2096617" y="-11377"/>
                    <a:pt x="2114068" y="32249"/>
                  </a:cubicBezTo>
                  <a:cubicBezTo>
                    <a:pt x="2131518" y="58425"/>
                    <a:pt x="2166419" y="67150"/>
                    <a:pt x="2175144" y="84600"/>
                  </a:cubicBezTo>
                  <a:cubicBezTo>
                    <a:pt x="2227495" y="154402"/>
                    <a:pt x="2044266" y="747715"/>
                    <a:pt x="2096617" y="948394"/>
                  </a:cubicBezTo>
                  <a:cubicBezTo>
                    <a:pt x="2087892" y="957120"/>
                    <a:pt x="2070442" y="1000746"/>
                    <a:pt x="2079167" y="1009471"/>
                  </a:cubicBezTo>
                  <a:cubicBezTo>
                    <a:pt x="2087892" y="1018196"/>
                    <a:pt x="2096617" y="992020"/>
                    <a:pt x="2131518" y="1018196"/>
                  </a:cubicBezTo>
                  <a:cubicBezTo>
                    <a:pt x="2175144" y="1044371"/>
                    <a:pt x="2166419" y="1018196"/>
                    <a:pt x="2166419" y="1000746"/>
                  </a:cubicBezTo>
                  <a:cubicBezTo>
                    <a:pt x="2166419" y="957120"/>
                    <a:pt x="2244946" y="992020"/>
                    <a:pt x="2236221" y="1018196"/>
                  </a:cubicBezTo>
                  <a:cubicBezTo>
                    <a:pt x="2227495" y="1035646"/>
                    <a:pt x="2175144" y="1000746"/>
                    <a:pt x="2192595" y="1035646"/>
                  </a:cubicBezTo>
                  <a:cubicBezTo>
                    <a:pt x="2192595" y="1044371"/>
                    <a:pt x="2192595" y="1053097"/>
                    <a:pt x="2183869" y="1061822"/>
                  </a:cubicBezTo>
                  <a:cubicBezTo>
                    <a:pt x="2140243" y="992020"/>
                    <a:pt x="2061717" y="1122898"/>
                    <a:pt x="2070442" y="1087997"/>
                  </a:cubicBezTo>
                  <a:cubicBezTo>
                    <a:pt x="2079167" y="1079272"/>
                    <a:pt x="2096617" y="1061822"/>
                    <a:pt x="2105343" y="1053097"/>
                  </a:cubicBezTo>
                  <a:cubicBezTo>
                    <a:pt x="2166419" y="957120"/>
                    <a:pt x="1983190" y="1096723"/>
                    <a:pt x="1965740" y="1157799"/>
                  </a:cubicBezTo>
                  <a:cubicBezTo>
                    <a:pt x="1957014" y="1149074"/>
                    <a:pt x="1939564" y="1149074"/>
                    <a:pt x="1930839" y="1149074"/>
                  </a:cubicBezTo>
                  <a:cubicBezTo>
                    <a:pt x="1939564" y="1079272"/>
                    <a:pt x="1922114" y="957120"/>
                    <a:pt x="1852312" y="904768"/>
                  </a:cubicBezTo>
                  <a:cubicBezTo>
                    <a:pt x="1817411" y="878593"/>
                    <a:pt x="1730159" y="913494"/>
                    <a:pt x="1712709" y="948394"/>
                  </a:cubicBezTo>
                  <a:close/>
                  <a:moveTo>
                    <a:pt x="718037" y="1864539"/>
                  </a:moveTo>
                  <a:cubicBezTo>
                    <a:pt x="691862" y="1890715"/>
                    <a:pt x="656961" y="1943066"/>
                    <a:pt x="630785" y="1943066"/>
                  </a:cubicBezTo>
                  <a:cubicBezTo>
                    <a:pt x="622060" y="1943066"/>
                    <a:pt x="622060" y="1943066"/>
                    <a:pt x="613335" y="1943066"/>
                  </a:cubicBezTo>
                  <a:cubicBezTo>
                    <a:pt x="683137" y="1873265"/>
                    <a:pt x="578434" y="1768562"/>
                    <a:pt x="700587" y="1759837"/>
                  </a:cubicBezTo>
                  <a:cubicBezTo>
                    <a:pt x="735488" y="1759837"/>
                    <a:pt x="718037" y="1820913"/>
                    <a:pt x="718037" y="1864539"/>
                  </a:cubicBezTo>
                  <a:close/>
                  <a:moveTo>
                    <a:pt x="552259" y="1977967"/>
                  </a:moveTo>
                  <a:cubicBezTo>
                    <a:pt x="438831" y="2065219"/>
                    <a:pt x="229427" y="2248448"/>
                    <a:pt x="281778" y="2143746"/>
                  </a:cubicBezTo>
                  <a:cubicBezTo>
                    <a:pt x="377755" y="1943066"/>
                    <a:pt x="264327" y="2047768"/>
                    <a:pt x="238152" y="2039043"/>
                  </a:cubicBezTo>
                  <a:cubicBezTo>
                    <a:pt x="63648" y="1986692"/>
                    <a:pt x="177075" y="2292074"/>
                    <a:pt x="115999" y="2117570"/>
                  </a:cubicBezTo>
                  <a:cubicBezTo>
                    <a:pt x="63648" y="1977967"/>
                    <a:pt x="334129" y="1899440"/>
                    <a:pt x="438831" y="1829639"/>
                  </a:cubicBezTo>
                  <a:lnTo>
                    <a:pt x="438831" y="1829639"/>
                  </a:lnTo>
                  <a:cubicBezTo>
                    <a:pt x="499908" y="1847089"/>
                    <a:pt x="290503" y="2012868"/>
                    <a:pt x="465007" y="1995417"/>
                  </a:cubicBezTo>
                  <a:cubicBezTo>
                    <a:pt x="508633" y="1995417"/>
                    <a:pt x="534808" y="1986692"/>
                    <a:pt x="552259" y="1977967"/>
                  </a:cubicBezTo>
                  <a:close/>
                  <a:moveTo>
                    <a:pt x="1765060" y="1498081"/>
                  </a:moveTo>
                  <a:cubicBezTo>
                    <a:pt x="1756335" y="1524257"/>
                    <a:pt x="1747610" y="1532982"/>
                    <a:pt x="1730159" y="1541707"/>
                  </a:cubicBezTo>
                  <a:cubicBezTo>
                    <a:pt x="1677808" y="1567883"/>
                    <a:pt x="1634182" y="1419555"/>
                    <a:pt x="1695259" y="1445730"/>
                  </a:cubicBezTo>
                  <a:cubicBezTo>
                    <a:pt x="1730159" y="1463181"/>
                    <a:pt x="1791236" y="1437005"/>
                    <a:pt x="1765060" y="1498081"/>
                  </a:cubicBezTo>
                  <a:close/>
                  <a:moveTo>
                    <a:pt x="1695259" y="1349753"/>
                  </a:moveTo>
                  <a:cubicBezTo>
                    <a:pt x="1634182" y="1463181"/>
                    <a:pt x="1817411" y="1489356"/>
                    <a:pt x="1799961" y="1349753"/>
                  </a:cubicBezTo>
                  <a:lnTo>
                    <a:pt x="1695259" y="1349753"/>
                  </a:lnTo>
                  <a:close/>
                  <a:moveTo>
                    <a:pt x="1817411" y="1201425"/>
                  </a:moveTo>
                  <a:cubicBezTo>
                    <a:pt x="1799961" y="1192700"/>
                    <a:pt x="1738885" y="1183975"/>
                    <a:pt x="1730159" y="1192700"/>
                  </a:cubicBezTo>
                  <a:cubicBezTo>
                    <a:pt x="1712709" y="1227601"/>
                    <a:pt x="1712709" y="1253776"/>
                    <a:pt x="1730159" y="1279952"/>
                  </a:cubicBezTo>
                  <a:cubicBezTo>
                    <a:pt x="1738885" y="1288677"/>
                    <a:pt x="1730159" y="1306127"/>
                    <a:pt x="1738885" y="1306127"/>
                  </a:cubicBezTo>
                  <a:cubicBezTo>
                    <a:pt x="1738885" y="1314852"/>
                    <a:pt x="1782511" y="1314852"/>
                    <a:pt x="1791236" y="1314852"/>
                  </a:cubicBezTo>
                  <a:cubicBezTo>
                    <a:pt x="1817411" y="1306127"/>
                    <a:pt x="1852312" y="1210150"/>
                    <a:pt x="1817411" y="1201425"/>
                  </a:cubicBezTo>
                  <a:close/>
                  <a:moveTo>
                    <a:pt x="578434" y="2091394"/>
                  </a:moveTo>
                  <a:cubicBezTo>
                    <a:pt x="447556" y="2143746"/>
                    <a:pt x="290503" y="2370601"/>
                    <a:pt x="552259" y="2161196"/>
                  </a:cubicBezTo>
                  <a:lnTo>
                    <a:pt x="578434" y="2091394"/>
                  </a:lnTo>
                  <a:close/>
                  <a:moveTo>
                    <a:pt x="386480" y="2309524"/>
                  </a:moveTo>
                  <a:cubicBezTo>
                    <a:pt x="377755" y="2501478"/>
                    <a:pt x="211976" y="2571280"/>
                    <a:pt x="211976" y="2414227"/>
                  </a:cubicBezTo>
                  <a:cubicBezTo>
                    <a:pt x="211976" y="2388051"/>
                    <a:pt x="281778" y="2257173"/>
                    <a:pt x="316679" y="2318249"/>
                  </a:cubicBezTo>
                  <a:lnTo>
                    <a:pt x="386480" y="2309524"/>
                  </a:lnTo>
                  <a:close/>
                  <a:moveTo>
                    <a:pt x="560984" y="2553830"/>
                  </a:moveTo>
                  <a:cubicBezTo>
                    <a:pt x="560984" y="2571280"/>
                    <a:pt x="517358" y="2824311"/>
                    <a:pt x="412656" y="2693433"/>
                  </a:cubicBezTo>
                  <a:cubicBezTo>
                    <a:pt x="351579" y="2614906"/>
                    <a:pt x="508633" y="2431677"/>
                    <a:pt x="473732" y="2562555"/>
                  </a:cubicBezTo>
                  <a:cubicBezTo>
                    <a:pt x="421381" y="2710883"/>
                    <a:pt x="552259" y="2510204"/>
                    <a:pt x="560984" y="2553830"/>
                  </a:cubicBezTo>
                  <a:close/>
                  <a:moveTo>
                    <a:pt x="770388" y="2230998"/>
                  </a:moveTo>
                  <a:cubicBezTo>
                    <a:pt x="761663" y="2318249"/>
                    <a:pt x="595885" y="2501478"/>
                    <a:pt x="526083" y="2309524"/>
                  </a:cubicBezTo>
                  <a:cubicBezTo>
                    <a:pt x="499908" y="2222272"/>
                    <a:pt x="770388" y="2126295"/>
                    <a:pt x="770388" y="2230998"/>
                  </a:cubicBezTo>
                  <a:close/>
                  <a:moveTo>
                    <a:pt x="787839" y="2370601"/>
                  </a:moveTo>
                  <a:lnTo>
                    <a:pt x="613335" y="2518929"/>
                  </a:lnTo>
                  <a:cubicBezTo>
                    <a:pt x="639511" y="2588730"/>
                    <a:pt x="604610" y="2658532"/>
                    <a:pt x="718037" y="2623631"/>
                  </a:cubicBezTo>
                  <a:lnTo>
                    <a:pt x="814014" y="2379326"/>
                  </a:lnTo>
                  <a:cubicBezTo>
                    <a:pt x="805289" y="2379326"/>
                    <a:pt x="796564" y="2370601"/>
                    <a:pt x="787839" y="2370601"/>
                  </a:cubicBezTo>
                  <a:close/>
                  <a:moveTo>
                    <a:pt x="901266" y="2510204"/>
                  </a:moveTo>
                  <a:cubicBezTo>
                    <a:pt x="971068" y="2623631"/>
                    <a:pt x="831465" y="2894112"/>
                    <a:pt x="770388" y="2737059"/>
                  </a:cubicBezTo>
                  <a:cubicBezTo>
                    <a:pt x="744213" y="2649807"/>
                    <a:pt x="875091" y="2475303"/>
                    <a:pt x="901266" y="2510204"/>
                  </a:cubicBezTo>
                  <a:close/>
                  <a:moveTo>
                    <a:pt x="918717" y="2169921"/>
                  </a:moveTo>
                  <a:cubicBezTo>
                    <a:pt x="735488" y="2257173"/>
                    <a:pt x="953617" y="2344425"/>
                    <a:pt x="962343" y="2187372"/>
                  </a:cubicBezTo>
                  <a:lnTo>
                    <a:pt x="918717" y="2169921"/>
                  </a:lnTo>
                  <a:close/>
                  <a:moveTo>
                    <a:pt x="1032144" y="2283349"/>
                  </a:moveTo>
                  <a:cubicBezTo>
                    <a:pt x="857640" y="2344425"/>
                    <a:pt x="1014694" y="2545104"/>
                    <a:pt x="1058320" y="2344425"/>
                  </a:cubicBezTo>
                  <a:lnTo>
                    <a:pt x="1032144" y="2283349"/>
                  </a:lnTo>
                  <a:close/>
                  <a:moveTo>
                    <a:pt x="1032144" y="2710883"/>
                  </a:moveTo>
                  <a:cubicBezTo>
                    <a:pt x="971068" y="2571280"/>
                    <a:pt x="1171747" y="2449127"/>
                    <a:pt x="1128121" y="2658532"/>
                  </a:cubicBezTo>
                  <a:lnTo>
                    <a:pt x="1032144" y="2710883"/>
                  </a:lnTo>
                  <a:close/>
                  <a:moveTo>
                    <a:pt x="1101946" y="2161196"/>
                  </a:moveTo>
                  <a:cubicBezTo>
                    <a:pt x="1258999" y="1777288"/>
                    <a:pt x="1651633" y="1532982"/>
                    <a:pt x="1154297" y="2152471"/>
                  </a:cubicBezTo>
                  <a:cubicBezTo>
                    <a:pt x="1093221" y="2230998"/>
                    <a:pt x="1075770" y="2222272"/>
                    <a:pt x="1101946" y="2161196"/>
                  </a:cubicBezTo>
                  <a:close/>
                  <a:moveTo>
                    <a:pt x="1834862" y="1628959"/>
                  </a:moveTo>
                  <a:cubicBezTo>
                    <a:pt x="1843587" y="1628959"/>
                    <a:pt x="1843587" y="1628959"/>
                    <a:pt x="1852312" y="1620234"/>
                  </a:cubicBezTo>
                  <a:cubicBezTo>
                    <a:pt x="1861037" y="1620234"/>
                    <a:pt x="1878488" y="1594059"/>
                    <a:pt x="1887213" y="1611509"/>
                  </a:cubicBezTo>
                  <a:cubicBezTo>
                    <a:pt x="1887213" y="1611509"/>
                    <a:pt x="1895938" y="1620234"/>
                    <a:pt x="1895938" y="1628959"/>
                  </a:cubicBezTo>
                  <a:cubicBezTo>
                    <a:pt x="1895938" y="1637684"/>
                    <a:pt x="1887213" y="1646410"/>
                    <a:pt x="1887213" y="1655135"/>
                  </a:cubicBezTo>
                  <a:cubicBezTo>
                    <a:pt x="1878488" y="1646410"/>
                    <a:pt x="1843587" y="1628959"/>
                    <a:pt x="1834862" y="1628959"/>
                  </a:cubicBezTo>
                  <a:close/>
                  <a:moveTo>
                    <a:pt x="1869763" y="1681310"/>
                  </a:moveTo>
                  <a:cubicBezTo>
                    <a:pt x="1861037" y="1690036"/>
                    <a:pt x="1852312" y="1698761"/>
                    <a:pt x="1843587" y="1716211"/>
                  </a:cubicBezTo>
                  <a:cubicBezTo>
                    <a:pt x="1834862" y="1707486"/>
                    <a:pt x="1834862" y="1707486"/>
                    <a:pt x="1826137" y="1698761"/>
                  </a:cubicBezTo>
                  <a:cubicBezTo>
                    <a:pt x="1808686" y="1681310"/>
                    <a:pt x="1861037" y="1681310"/>
                    <a:pt x="1869763" y="1681310"/>
                  </a:cubicBezTo>
                  <a:lnTo>
                    <a:pt x="1869763" y="1681310"/>
                  </a:lnTo>
                  <a:close/>
                  <a:moveTo>
                    <a:pt x="1834862" y="1742387"/>
                  </a:moveTo>
                  <a:cubicBezTo>
                    <a:pt x="1861037" y="1759837"/>
                    <a:pt x="1843587" y="1777288"/>
                    <a:pt x="1843587" y="1794738"/>
                  </a:cubicBezTo>
                  <a:cubicBezTo>
                    <a:pt x="1843587" y="1786013"/>
                    <a:pt x="1843587" y="1786013"/>
                    <a:pt x="1843587" y="1786013"/>
                  </a:cubicBezTo>
                  <a:cubicBezTo>
                    <a:pt x="1808686" y="1751112"/>
                    <a:pt x="1765060" y="1724936"/>
                    <a:pt x="1721434" y="1733662"/>
                  </a:cubicBezTo>
                  <a:cubicBezTo>
                    <a:pt x="1712709" y="1733662"/>
                    <a:pt x="1703984" y="1733662"/>
                    <a:pt x="1703984" y="1724936"/>
                  </a:cubicBezTo>
                  <a:cubicBezTo>
                    <a:pt x="1747610" y="1681310"/>
                    <a:pt x="1791236" y="1707486"/>
                    <a:pt x="1834862" y="1742387"/>
                  </a:cubicBezTo>
                  <a:lnTo>
                    <a:pt x="1834862" y="1742387"/>
                  </a:lnTo>
                  <a:close/>
                  <a:moveTo>
                    <a:pt x="1843587" y="1855814"/>
                  </a:moveTo>
                  <a:cubicBezTo>
                    <a:pt x="1834862" y="1873265"/>
                    <a:pt x="1834862" y="1890715"/>
                    <a:pt x="1826137" y="1908165"/>
                  </a:cubicBezTo>
                  <a:cubicBezTo>
                    <a:pt x="1826137" y="1908165"/>
                    <a:pt x="1808686" y="1925616"/>
                    <a:pt x="1782511" y="1916891"/>
                  </a:cubicBezTo>
                  <a:cubicBezTo>
                    <a:pt x="1721434" y="1899440"/>
                    <a:pt x="1634182" y="1838364"/>
                    <a:pt x="1642908" y="1812188"/>
                  </a:cubicBezTo>
                  <a:cubicBezTo>
                    <a:pt x="1669083" y="1751112"/>
                    <a:pt x="1834862" y="1759837"/>
                    <a:pt x="1730159" y="1847089"/>
                  </a:cubicBezTo>
                  <a:cubicBezTo>
                    <a:pt x="1712709" y="1864539"/>
                    <a:pt x="1817411" y="1864539"/>
                    <a:pt x="1834862" y="1855814"/>
                  </a:cubicBezTo>
                  <a:cubicBezTo>
                    <a:pt x="1834862" y="1855814"/>
                    <a:pt x="1843587" y="1855814"/>
                    <a:pt x="1843587" y="1855814"/>
                  </a:cubicBezTo>
                  <a:close/>
                  <a:moveTo>
                    <a:pt x="1799961" y="1960517"/>
                  </a:moveTo>
                  <a:lnTo>
                    <a:pt x="1799961" y="1960517"/>
                  </a:lnTo>
                  <a:cubicBezTo>
                    <a:pt x="1782511" y="2004143"/>
                    <a:pt x="1808686" y="2012868"/>
                    <a:pt x="1791236" y="2047768"/>
                  </a:cubicBezTo>
                  <a:cubicBezTo>
                    <a:pt x="1756335" y="2030318"/>
                    <a:pt x="1555656" y="1977967"/>
                    <a:pt x="1555656" y="1969242"/>
                  </a:cubicBezTo>
                  <a:cubicBezTo>
                    <a:pt x="1546930" y="1951791"/>
                    <a:pt x="1625457" y="1951791"/>
                    <a:pt x="1634182" y="1951791"/>
                  </a:cubicBezTo>
                  <a:cubicBezTo>
                    <a:pt x="1669083" y="1960517"/>
                    <a:pt x="1791236" y="2021593"/>
                    <a:pt x="1765060" y="1995417"/>
                  </a:cubicBezTo>
                  <a:cubicBezTo>
                    <a:pt x="1721434" y="1951791"/>
                    <a:pt x="1634182" y="1934341"/>
                    <a:pt x="1616732" y="1908165"/>
                  </a:cubicBezTo>
                  <a:cubicBezTo>
                    <a:pt x="1599282" y="1890715"/>
                    <a:pt x="1616732" y="1855814"/>
                    <a:pt x="1634182" y="1864539"/>
                  </a:cubicBezTo>
                  <a:cubicBezTo>
                    <a:pt x="1677808" y="1873265"/>
                    <a:pt x="1721434" y="1960517"/>
                    <a:pt x="1799961" y="1960517"/>
                  </a:cubicBezTo>
                  <a:close/>
                  <a:moveTo>
                    <a:pt x="1747610" y="2091394"/>
                  </a:moveTo>
                  <a:cubicBezTo>
                    <a:pt x="1738885" y="2143746"/>
                    <a:pt x="1738885" y="2126295"/>
                    <a:pt x="1703984" y="2126295"/>
                  </a:cubicBezTo>
                  <a:cubicBezTo>
                    <a:pt x="1669083" y="2135020"/>
                    <a:pt x="1485854" y="2108845"/>
                    <a:pt x="1485854" y="2091394"/>
                  </a:cubicBezTo>
                  <a:cubicBezTo>
                    <a:pt x="1485854" y="2082669"/>
                    <a:pt x="1485854" y="2073944"/>
                    <a:pt x="1494579" y="2065219"/>
                  </a:cubicBezTo>
                  <a:cubicBezTo>
                    <a:pt x="1503305" y="2039043"/>
                    <a:pt x="1721434" y="2108845"/>
                    <a:pt x="1703984" y="2091394"/>
                  </a:cubicBezTo>
                  <a:cubicBezTo>
                    <a:pt x="1660358" y="2073944"/>
                    <a:pt x="1590556" y="2065219"/>
                    <a:pt x="1555656" y="2030318"/>
                  </a:cubicBezTo>
                  <a:cubicBezTo>
                    <a:pt x="1512030" y="1995417"/>
                    <a:pt x="1660358" y="2021593"/>
                    <a:pt x="1712709" y="2065219"/>
                  </a:cubicBezTo>
                  <a:cubicBezTo>
                    <a:pt x="1721434" y="2073944"/>
                    <a:pt x="1738885" y="2091394"/>
                    <a:pt x="1747610" y="2091394"/>
                  </a:cubicBezTo>
                  <a:close/>
                  <a:moveTo>
                    <a:pt x="1695259" y="2213547"/>
                  </a:moveTo>
                  <a:lnTo>
                    <a:pt x="1695259" y="2213547"/>
                  </a:lnTo>
                  <a:cubicBezTo>
                    <a:pt x="1695259" y="2230998"/>
                    <a:pt x="1695259" y="2239723"/>
                    <a:pt x="1686534" y="2257173"/>
                  </a:cubicBezTo>
                  <a:cubicBezTo>
                    <a:pt x="1660358" y="2178646"/>
                    <a:pt x="1494579" y="2222272"/>
                    <a:pt x="1477129" y="2187372"/>
                  </a:cubicBezTo>
                  <a:cubicBezTo>
                    <a:pt x="1450953" y="2135020"/>
                    <a:pt x="1712709" y="2135020"/>
                    <a:pt x="1695259" y="2222272"/>
                  </a:cubicBezTo>
                  <a:lnTo>
                    <a:pt x="1695259" y="2213547"/>
                  </a:lnTo>
                  <a:close/>
                  <a:moveTo>
                    <a:pt x="1677808" y="2274623"/>
                  </a:moveTo>
                  <a:cubicBezTo>
                    <a:pt x="1669083" y="2292074"/>
                    <a:pt x="1660358" y="2300799"/>
                    <a:pt x="1651633" y="2309524"/>
                  </a:cubicBezTo>
                  <a:cubicBezTo>
                    <a:pt x="1642908" y="2274623"/>
                    <a:pt x="1494579" y="2283349"/>
                    <a:pt x="1477129" y="2265898"/>
                  </a:cubicBezTo>
                  <a:cubicBezTo>
                    <a:pt x="1416053" y="2230998"/>
                    <a:pt x="1651633" y="2257173"/>
                    <a:pt x="1677808" y="2274623"/>
                  </a:cubicBezTo>
                  <a:close/>
                  <a:moveTo>
                    <a:pt x="1634182" y="2326975"/>
                  </a:moveTo>
                  <a:cubicBezTo>
                    <a:pt x="1573106" y="2370601"/>
                    <a:pt x="1581831" y="2396776"/>
                    <a:pt x="1494579" y="2388051"/>
                  </a:cubicBezTo>
                  <a:cubicBezTo>
                    <a:pt x="1485854" y="2353150"/>
                    <a:pt x="1546930" y="2361875"/>
                    <a:pt x="1555656" y="2361875"/>
                  </a:cubicBezTo>
                  <a:cubicBezTo>
                    <a:pt x="1573106" y="2361875"/>
                    <a:pt x="1581831" y="2353150"/>
                    <a:pt x="1590556" y="2353150"/>
                  </a:cubicBezTo>
                  <a:cubicBezTo>
                    <a:pt x="1599282" y="2344425"/>
                    <a:pt x="1564381" y="2335700"/>
                    <a:pt x="1564381" y="2326975"/>
                  </a:cubicBezTo>
                  <a:cubicBezTo>
                    <a:pt x="1555656" y="2309524"/>
                    <a:pt x="1616732" y="2326975"/>
                    <a:pt x="1634182" y="2326975"/>
                  </a:cubicBezTo>
                  <a:close/>
                  <a:moveTo>
                    <a:pt x="1913388" y="1585333"/>
                  </a:moveTo>
                  <a:cubicBezTo>
                    <a:pt x="1922114" y="1594059"/>
                    <a:pt x="1930839" y="1594059"/>
                    <a:pt x="1930839" y="1602784"/>
                  </a:cubicBezTo>
                  <a:lnTo>
                    <a:pt x="1930839" y="1611509"/>
                  </a:lnTo>
                  <a:cubicBezTo>
                    <a:pt x="1922114" y="1602784"/>
                    <a:pt x="1922114" y="1594059"/>
                    <a:pt x="1913388" y="1585333"/>
                  </a:cubicBezTo>
                  <a:close/>
                  <a:moveTo>
                    <a:pt x="2367098" y="1663860"/>
                  </a:moveTo>
                  <a:cubicBezTo>
                    <a:pt x="2332198" y="1663860"/>
                    <a:pt x="2288572" y="1655135"/>
                    <a:pt x="2253671" y="1655135"/>
                  </a:cubicBezTo>
                  <a:cubicBezTo>
                    <a:pt x="2253671" y="1646410"/>
                    <a:pt x="2244946" y="1628959"/>
                    <a:pt x="2236221" y="1620234"/>
                  </a:cubicBezTo>
                  <a:cubicBezTo>
                    <a:pt x="2262396" y="1628959"/>
                    <a:pt x="2306022" y="1637684"/>
                    <a:pt x="2332198" y="1646410"/>
                  </a:cubicBezTo>
                  <a:cubicBezTo>
                    <a:pt x="2349648" y="1646410"/>
                    <a:pt x="2358373" y="1655135"/>
                    <a:pt x="2367098" y="1663860"/>
                  </a:cubicBezTo>
                  <a:close/>
                  <a:moveTo>
                    <a:pt x="2175144" y="1637684"/>
                  </a:moveTo>
                  <a:lnTo>
                    <a:pt x="2157694" y="1637684"/>
                  </a:lnTo>
                  <a:cubicBezTo>
                    <a:pt x="2148969" y="1620234"/>
                    <a:pt x="2148969" y="1611509"/>
                    <a:pt x="2131518" y="1602784"/>
                  </a:cubicBezTo>
                  <a:cubicBezTo>
                    <a:pt x="2122793" y="1602784"/>
                    <a:pt x="2105343" y="1602784"/>
                    <a:pt x="2096617" y="1602784"/>
                  </a:cubicBezTo>
                  <a:cubicBezTo>
                    <a:pt x="2070442" y="1585333"/>
                    <a:pt x="2070442" y="1489356"/>
                    <a:pt x="2079167" y="1402104"/>
                  </a:cubicBezTo>
                  <a:cubicBezTo>
                    <a:pt x="2079167" y="1419555"/>
                    <a:pt x="2096617" y="1428280"/>
                    <a:pt x="2096617" y="1428280"/>
                  </a:cubicBezTo>
                  <a:cubicBezTo>
                    <a:pt x="2079167" y="1489356"/>
                    <a:pt x="2079167" y="1541707"/>
                    <a:pt x="2131518" y="1594059"/>
                  </a:cubicBezTo>
                  <a:cubicBezTo>
                    <a:pt x="2148969" y="1611509"/>
                    <a:pt x="2157694" y="1620234"/>
                    <a:pt x="2175144" y="1637684"/>
                  </a:cubicBezTo>
                  <a:close/>
                  <a:moveTo>
                    <a:pt x="2096617" y="1663860"/>
                  </a:moveTo>
                  <a:cubicBezTo>
                    <a:pt x="2035541" y="1768562"/>
                    <a:pt x="2044266" y="1733662"/>
                    <a:pt x="2052992" y="1646410"/>
                  </a:cubicBezTo>
                  <a:cubicBezTo>
                    <a:pt x="2061717" y="1655135"/>
                    <a:pt x="2079167" y="1655135"/>
                    <a:pt x="2096617" y="1663860"/>
                  </a:cubicBezTo>
                  <a:close/>
                  <a:moveTo>
                    <a:pt x="2079167" y="1402104"/>
                  </a:moveTo>
                  <a:lnTo>
                    <a:pt x="2079167" y="1402104"/>
                  </a:lnTo>
                  <a:lnTo>
                    <a:pt x="2079167" y="1402104"/>
                  </a:lnTo>
                  <a:lnTo>
                    <a:pt x="2079167" y="1402104"/>
                  </a:lnTo>
                  <a:close/>
                  <a:moveTo>
                    <a:pt x="1991915" y="1210150"/>
                  </a:moveTo>
                  <a:cubicBezTo>
                    <a:pt x="1983190" y="1210150"/>
                    <a:pt x="1983190" y="1210150"/>
                    <a:pt x="1983190" y="1210150"/>
                  </a:cubicBezTo>
                  <a:cubicBezTo>
                    <a:pt x="1983190" y="1210150"/>
                    <a:pt x="1991915" y="1210150"/>
                    <a:pt x="1991915" y="1210150"/>
                  </a:cubicBezTo>
                  <a:close/>
                  <a:moveTo>
                    <a:pt x="1983190" y="1192700"/>
                  </a:moveTo>
                  <a:lnTo>
                    <a:pt x="1991915" y="1183975"/>
                  </a:lnTo>
                  <a:lnTo>
                    <a:pt x="1991915" y="1183975"/>
                  </a:lnTo>
                  <a:lnTo>
                    <a:pt x="1983190" y="1192700"/>
                  </a:lnTo>
                  <a:close/>
                  <a:moveTo>
                    <a:pt x="2201320" y="1567883"/>
                  </a:moveTo>
                  <a:lnTo>
                    <a:pt x="2192595" y="1559158"/>
                  </a:lnTo>
                  <a:cubicBezTo>
                    <a:pt x="2148969" y="1489356"/>
                    <a:pt x="2166419" y="1428280"/>
                    <a:pt x="2166419" y="1349753"/>
                  </a:cubicBezTo>
                  <a:cubicBezTo>
                    <a:pt x="2175144" y="1332303"/>
                    <a:pt x="2175144" y="1314852"/>
                    <a:pt x="2175144" y="1297402"/>
                  </a:cubicBezTo>
                  <a:lnTo>
                    <a:pt x="2175144" y="1323578"/>
                  </a:lnTo>
                  <a:cubicBezTo>
                    <a:pt x="2201320" y="1410830"/>
                    <a:pt x="2192595" y="1480631"/>
                    <a:pt x="2201320" y="1567883"/>
                  </a:cubicBezTo>
                  <a:close/>
                  <a:moveTo>
                    <a:pt x="2140243" y="1175249"/>
                  </a:moveTo>
                  <a:lnTo>
                    <a:pt x="2131518" y="1166524"/>
                  </a:lnTo>
                  <a:lnTo>
                    <a:pt x="2131518" y="1166524"/>
                  </a:lnTo>
                  <a:lnTo>
                    <a:pt x="2140243" y="1175249"/>
                  </a:lnTo>
                  <a:close/>
                </a:path>
              </a:pathLst>
            </a:custGeom>
            <a:grpFill/>
            <a:ln w="87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5F73E831-DFD7-C81D-2BF4-BA15EA53E5DD}"/>
                </a:ext>
              </a:extLst>
            </p:cNvPr>
            <p:cNvSpPr/>
            <p:nvPr/>
          </p:nvSpPr>
          <p:spPr>
            <a:xfrm>
              <a:off x="-17245640" y="321144"/>
              <a:ext cx="2823638" cy="3105096"/>
            </a:xfrm>
            <a:custGeom>
              <a:avLst/>
              <a:gdLst>
                <a:gd name="connsiteX0" fmla="*/ 304892 w 2823638"/>
                <a:gd name="connsiteY0" fmla="*/ 1324237 h 3105096"/>
                <a:gd name="connsiteX1" fmla="*/ 1857976 w 2823638"/>
                <a:gd name="connsiteY1" fmla="*/ 155061 h 3105096"/>
                <a:gd name="connsiteX2" fmla="*/ 2791572 w 2823638"/>
                <a:gd name="connsiteY2" fmla="*/ 547695 h 3105096"/>
                <a:gd name="connsiteX3" fmla="*/ 2451289 w 2823638"/>
                <a:gd name="connsiteY3" fmla="*/ 1280611 h 3105096"/>
                <a:gd name="connsiteX4" fmla="*/ 2364037 w 2823638"/>
                <a:gd name="connsiteY4" fmla="*/ 1603443 h 3105096"/>
                <a:gd name="connsiteX5" fmla="*/ 2111007 w 2823638"/>
                <a:gd name="connsiteY5" fmla="*/ 1254435 h 3105096"/>
                <a:gd name="connsiteX6" fmla="*/ 43136 w 2823638"/>
                <a:gd name="connsiteY6" fmla="*/ 1847748 h 3105096"/>
                <a:gd name="connsiteX7" fmla="*/ 34411 w 2823638"/>
                <a:gd name="connsiteY7" fmla="*/ 1900100 h 3105096"/>
                <a:gd name="connsiteX8" fmla="*/ 34411 w 2823638"/>
                <a:gd name="connsiteY8" fmla="*/ 1900100 h 3105096"/>
                <a:gd name="connsiteX9" fmla="*/ 8236 w 2823638"/>
                <a:gd name="connsiteY9" fmla="*/ 1900100 h 3105096"/>
                <a:gd name="connsiteX10" fmla="*/ 304892 w 2823638"/>
                <a:gd name="connsiteY10" fmla="*/ 1324237 h 3105096"/>
                <a:gd name="connsiteX11" fmla="*/ 51862 w 2823638"/>
                <a:gd name="connsiteY11" fmla="*/ 1891374 h 3105096"/>
                <a:gd name="connsiteX12" fmla="*/ 2119732 w 2823638"/>
                <a:gd name="connsiteY12" fmla="*/ 1298061 h 3105096"/>
                <a:gd name="connsiteX13" fmla="*/ 2512366 w 2823638"/>
                <a:gd name="connsiteY13" fmla="*/ 1978626 h 3105096"/>
                <a:gd name="connsiteX14" fmla="*/ 2477465 w 2823638"/>
                <a:gd name="connsiteY14" fmla="*/ 2362535 h 3105096"/>
                <a:gd name="connsiteX15" fmla="*/ 2381488 w 2823638"/>
                <a:gd name="connsiteY15" fmla="*/ 2598115 h 3105096"/>
                <a:gd name="connsiteX16" fmla="*/ 2320411 w 2823638"/>
                <a:gd name="connsiteY16" fmla="*/ 2755168 h 3105096"/>
                <a:gd name="connsiteX17" fmla="*/ 2154633 w 2823638"/>
                <a:gd name="connsiteY17" fmla="*/ 2920947 h 3105096"/>
                <a:gd name="connsiteX18" fmla="*/ 1945228 w 2823638"/>
                <a:gd name="connsiteY18" fmla="*/ 3069275 h 3105096"/>
                <a:gd name="connsiteX19" fmla="*/ 1587495 w 2823638"/>
                <a:gd name="connsiteY19" fmla="*/ 3104176 h 3105096"/>
                <a:gd name="connsiteX20" fmla="*/ 872030 w 2823638"/>
                <a:gd name="connsiteY20" fmla="*/ 2816245 h 3105096"/>
                <a:gd name="connsiteX21" fmla="*/ 505572 w 2823638"/>
                <a:gd name="connsiteY21" fmla="*/ 2659191 h 3105096"/>
                <a:gd name="connsiteX22" fmla="*/ 557923 w 2823638"/>
                <a:gd name="connsiteY22" fmla="*/ 2886046 h 3105096"/>
                <a:gd name="connsiteX23" fmla="*/ 610274 w 2823638"/>
                <a:gd name="connsiteY23" fmla="*/ 3008199 h 3105096"/>
                <a:gd name="connsiteX24" fmla="*/ 592824 w 2823638"/>
                <a:gd name="connsiteY24" fmla="*/ 3016924 h 3105096"/>
                <a:gd name="connsiteX25" fmla="*/ 557923 w 2823638"/>
                <a:gd name="connsiteY25" fmla="*/ 2938397 h 3105096"/>
                <a:gd name="connsiteX26" fmla="*/ 470671 w 2823638"/>
                <a:gd name="connsiteY26" fmla="*/ 2641741 h 3105096"/>
                <a:gd name="connsiteX27" fmla="*/ 339793 w 2823638"/>
                <a:gd name="connsiteY27" fmla="*/ 2571939 h 3105096"/>
                <a:gd name="connsiteX28" fmla="*/ 278717 w 2823638"/>
                <a:gd name="connsiteY28" fmla="*/ 2257832 h 3105096"/>
                <a:gd name="connsiteX29" fmla="*/ 130388 w 2823638"/>
                <a:gd name="connsiteY29" fmla="*/ 2065878 h 3105096"/>
                <a:gd name="connsiteX30" fmla="*/ 51862 w 2823638"/>
                <a:gd name="connsiteY30" fmla="*/ 1891374 h 3105096"/>
                <a:gd name="connsiteX31" fmla="*/ 1046533 w 2823638"/>
                <a:gd name="connsiteY31" fmla="*/ 1263161 h 3105096"/>
                <a:gd name="connsiteX32" fmla="*/ 1046533 w 2823638"/>
                <a:gd name="connsiteY32" fmla="*/ 1263161 h 3105096"/>
                <a:gd name="connsiteX33" fmla="*/ 1378091 w 2823638"/>
                <a:gd name="connsiteY33" fmla="*/ 1254435 h 3105096"/>
                <a:gd name="connsiteX34" fmla="*/ 1412991 w 2823638"/>
                <a:gd name="connsiteY34" fmla="*/ 1289336 h 3105096"/>
                <a:gd name="connsiteX35" fmla="*/ 1378091 w 2823638"/>
                <a:gd name="connsiteY35" fmla="*/ 1254435 h 3105096"/>
                <a:gd name="connsiteX36" fmla="*/ 1508969 w 2823638"/>
                <a:gd name="connsiteY36" fmla="*/ 1254435 h 3105096"/>
                <a:gd name="connsiteX37" fmla="*/ 1491518 w 2823638"/>
                <a:gd name="connsiteY37" fmla="*/ 1298061 h 3105096"/>
                <a:gd name="connsiteX38" fmla="*/ 1508969 w 2823638"/>
                <a:gd name="connsiteY38" fmla="*/ 1254435 h 3105096"/>
                <a:gd name="connsiteX39" fmla="*/ 1561320 w 2823638"/>
                <a:gd name="connsiteY39" fmla="*/ 1202084 h 3105096"/>
                <a:gd name="connsiteX40" fmla="*/ 1578770 w 2823638"/>
                <a:gd name="connsiteY40" fmla="*/ 1210810 h 3105096"/>
                <a:gd name="connsiteX41" fmla="*/ 1561320 w 2823638"/>
                <a:gd name="connsiteY41" fmla="*/ 1202084 h 3105096"/>
                <a:gd name="connsiteX42" fmla="*/ 1735824 w 2823638"/>
                <a:gd name="connsiteY42" fmla="*/ 1193359 h 3105096"/>
                <a:gd name="connsiteX43" fmla="*/ 1796900 w 2823638"/>
                <a:gd name="connsiteY43" fmla="*/ 1193359 h 3105096"/>
                <a:gd name="connsiteX44" fmla="*/ 1735824 w 2823638"/>
                <a:gd name="connsiteY44" fmla="*/ 1193359 h 3105096"/>
                <a:gd name="connsiteX45" fmla="*/ 1910327 w 2823638"/>
                <a:gd name="connsiteY45" fmla="*/ 1271886 h 3105096"/>
                <a:gd name="connsiteX46" fmla="*/ 1927778 w 2823638"/>
                <a:gd name="connsiteY46" fmla="*/ 1324237 h 3105096"/>
                <a:gd name="connsiteX47" fmla="*/ 1910327 w 2823638"/>
                <a:gd name="connsiteY47" fmla="*/ 1271886 h 3105096"/>
                <a:gd name="connsiteX48" fmla="*/ 2023755 w 2823638"/>
                <a:gd name="connsiteY48" fmla="*/ 1306787 h 3105096"/>
                <a:gd name="connsiteX49" fmla="*/ 2076106 w 2823638"/>
                <a:gd name="connsiteY49" fmla="*/ 1324237 h 3105096"/>
                <a:gd name="connsiteX50" fmla="*/ 2023755 w 2823638"/>
                <a:gd name="connsiteY50" fmla="*/ 1306787 h 3105096"/>
                <a:gd name="connsiteX51" fmla="*/ 1971404 w 2823638"/>
                <a:gd name="connsiteY51" fmla="*/ 1446390 h 3105096"/>
                <a:gd name="connsiteX52" fmla="*/ 2006304 w 2823638"/>
                <a:gd name="connsiteY52" fmla="*/ 1472565 h 3105096"/>
                <a:gd name="connsiteX53" fmla="*/ 1971404 w 2823638"/>
                <a:gd name="connsiteY53" fmla="*/ 1446390 h 3105096"/>
                <a:gd name="connsiteX54" fmla="*/ 2172083 w 2823638"/>
                <a:gd name="connsiteY54" fmla="*/ 1542367 h 3105096"/>
                <a:gd name="connsiteX55" fmla="*/ 2189533 w 2823638"/>
                <a:gd name="connsiteY55" fmla="*/ 1516191 h 3105096"/>
                <a:gd name="connsiteX56" fmla="*/ 2172083 w 2823638"/>
                <a:gd name="connsiteY56" fmla="*/ 1542367 h 3105096"/>
                <a:gd name="connsiteX57" fmla="*/ 2189533 w 2823638"/>
                <a:gd name="connsiteY57" fmla="*/ 1647069 h 3105096"/>
                <a:gd name="connsiteX58" fmla="*/ 2163358 w 2823638"/>
                <a:gd name="connsiteY58" fmla="*/ 1612168 h 3105096"/>
                <a:gd name="connsiteX59" fmla="*/ 2189533 w 2823638"/>
                <a:gd name="connsiteY59" fmla="*/ 1647069 h 3105096"/>
                <a:gd name="connsiteX60" fmla="*/ 2276785 w 2823638"/>
                <a:gd name="connsiteY60" fmla="*/ 1673245 h 3105096"/>
                <a:gd name="connsiteX61" fmla="*/ 2329137 w 2823638"/>
                <a:gd name="connsiteY61" fmla="*/ 1699420 h 3105096"/>
                <a:gd name="connsiteX62" fmla="*/ 2276785 w 2823638"/>
                <a:gd name="connsiteY62" fmla="*/ 1673245 h 3105096"/>
                <a:gd name="connsiteX63" fmla="*/ 2128457 w 2823638"/>
                <a:gd name="connsiteY63" fmla="*/ 1795397 h 3105096"/>
                <a:gd name="connsiteX64" fmla="*/ 2172083 w 2823638"/>
                <a:gd name="connsiteY64" fmla="*/ 1839023 h 3105096"/>
                <a:gd name="connsiteX65" fmla="*/ 2128457 w 2823638"/>
                <a:gd name="connsiteY65" fmla="*/ 1795397 h 3105096"/>
                <a:gd name="connsiteX66" fmla="*/ 2337862 w 2823638"/>
                <a:gd name="connsiteY66" fmla="*/ 1821573 h 3105096"/>
                <a:gd name="connsiteX67" fmla="*/ 2390213 w 2823638"/>
                <a:gd name="connsiteY67" fmla="*/ 1882649 h 3105096"/>
                <a:gd name="connsiteX68" fmla="*/ 2337862 w 2823638"/>
                <a:gd name="connsiteY68" fmla="*/ 1821573 h 3105096"/>
                <a:gd name="connsiteX69" fmla="*/ 2180808 w 2823638"/>
                <a:gd name="connsiteY69" fmla="*/ 1943726 h 3105096"/>
                <a:gd name="connsiteX70" fmla="*/ 2250610 w 2823638"/>
                <a:gd name="connsiteY70" fmla="*/ 2022252 h 3105096"/>
                <a:gd name="connsiteX71" fmla="*/ 2180808 w 2823638"/>
                <a:gd name="connsiteY71" fmla="*/ 1943726 h 3105096"/>
                <a:gd name="connsiteX72" fmla="*/ 2390213 w 2823638"/>
                <a:gd name="connsiteY72" fmla="*/ 2004802 h 3105096"/>
                <a:gd name="connsiteX73" fmla="*/ 2416388 w 2823638"/>
                <a:gd name="connsiteY73" fmla="*/ 2022252 h 3105096"/>
                <a:gd name="connsiteX74" fmla="*/ 2390213 w 2823638"/>
                <a:gd name="connsiteY74" fmla="*/ 2004802 h 3105096"/>
                <a:gd name="connsiteX75" fmla="*/ 2154633 w 2823638"/>
                <a:gd name="connsiteY75" fmla="*/ 2170581 h 3105096"/>
                <a:gd name="connsiteX76" fmla="*/ 2215709 w 2823638"/>
                <a:gd name="connsiteY76" fmla="*/ 2214207 h 3105096"/>
                <a:gd name="connsiteX77" fmla="*/ 2154633 w 2823638"/>
                <a:gd name="connsiteY77" fmla="*/ 2170581 h 3105096"/>
                <a:gd name="connsiteX78" fmla="*/ 2285511 w 2823638"/>
                <a:gd name="connsiteY78" fmla="*/ 2205481 h 3105096"/>
                <a:gd name="connsiteX79" fmla="*/ 2364037 w 2823638"/>
                <a:gd name="connsiteY79" fmla="*/ 2222932 h 3105096"/>
                <a:gd name="connsiteX80" fmla="*/ 2285511 w 2823638"/>
                <a:gd name="connsiteY80" fmla="*/ 2205481 h 3105096"/>
                <a:gd name="connsiteX81" fmla="*/ 2119732 w 2823638"/>
                <a:gd name="connsiteY81" fmla="*/ 2345084 h 3105096"/>
                <a:gd name="connsiteX82" fmla="*/ 2206984 w 2823638"/>
                <a:gd name="connsiteY82" fmla="*/ 2362535 h 3105096"/>
                <a:gd name="connsiteX83" fmla="*/ 2119732 w 2823638"/>
                <a:gd name="connsiteY83" fmla="*/ 2345084 h 3105096"/>
                <a:gd name="connsiteX84" fmla="*/ 2276785 w 2823638"/>
                <a:gd name="connsiteY84" fmla="*/ 2414886 h 3105096"/>
                <a:gd name="connsiteX85" fmla="*/ 2337862 w 2823638"/>
                <a:gd name="connsiteY85" fmla="*/ 2475962 h 3105096"/>
                <a:gd name="connsiteX86" fmla="*/ 2276785 w 2823638"/>
                <a:gd name="connsiteY86" fmla="*/ 2414886 h 3105096"/>
                <a:gd name="connsiteX87" fmla="*/ 2084831 w 2823638"/>
                <a:gd name="connsiteY87" fmla="*/ 2554489 h 3105096"/>
                <a:gd name="connsiteX88" fmla="*/ 2137182 w 2823638"/>
                <a:gd name="connsiteY88" fmla="*/ 2606840 h 3105096"/>
                <a:gd name="connsiteX89" fmla="*/ 2084831 w 2823638"/>
                <a:gd name="connsiteY89" fmla="*/ 2554489 h 3105096"/>
                <a:gd name="connsiteX90" fmla="*/ 2215709 w 2823638"/>
                <a:gd name="connsiteY90" fmla="*/ 2606840 h 3105096"/>
                <a:gd name="connsiteX91" fmla="*/ 2285511 w 2823638"/>
                <a:gd name="connsiteY91" fmla="*/ 2633016 h 3105096"/>
                <a:gd name="connsiteX92" fmla="*/ 2215709 w 2823638"/>
                <a:gd name="connsiteY92" fmla="*/ 2606840 h 3105096"/>
                <a:gd name="connsiteX93" fmla="*/ 1910327 w 2823638"/>
                <a:gd name="connsiteY93" fmla="*/ 2641741 h 3105096"/>
                <a:gd name="connsiteX94" fmla="*/ 1971404 w 2823638"/>
                <a:gd name="connsiteY94" fmla="*/ 2676642 h 3105096"/>
                <a:gd name="connsiteX95" fmla="*/ 1910327 w 2823638"/>
                <a:gd name="connsiteY95" fmla="*/ 2641741 h 3105096"/>
                <a:gd name="connsiteX96" fmla="*/ 2084831 w 2823638"/>
                <a:gd name="connsiteY96" fmla="*/ 2755168 h 3105096"/>
                <a:gd name="connsiteX97" fmla="*/ 2145908 w 2823638"/>
                <a:gd name="connsiteY97" fmla="*/ 2746443 h 3105096"/>
                <a:gd name="connsiteX98" fmla="*/ 2084831 w 2823638"/>
                <a:gd name="connsiteY98" fmla="*/ 2755168 h 3105096"/>
                <a:gd name="connsiteX99" fmla="*/ 1884152 w 2823638"/>
                <a:gd name="connsiteY99" fmla="*/ 2798794 h 3105096"/>
                <a:gd name="connsiteX100" fmla="*/ 1910327 w 2823638"/>
                <a:gd name="connsiteY100" fmla="*/ 2824970 h 3105096"/>
                <a:gd name="connsiteX101" fmla="*/ 1884152 w 2823638"/>
                <a:gd name="connsiteY101" fmla="*/ 2798794 h 3105096"/>
                <a:gd name="connsiteX102" fmla="*/ 1988854 w 2823638"/>
                <a:gd name="connsiteY102" fmla="*/ 2894771 h 3105096"/>
                <a:gd name="connsiteX103" fmla="*/ 2041205 w 2823638"/>
                <a:gd name="connsiteY103" fmla="*/ 2903497 h 3105096"/>
                <a:gd name="connsiteX104" fmla="*/ 1988854 w 2823638"/>
                <a:gd name="connsiteY104" fmla="*/ 2894771 h 3105096"/>
                <a:gd name="connsiteX105" fmla="*/ 1770724 w 2823638"/>
                <a:gd name="connsiteY105" fmla="*/ 2894771 h 3105096"/>
                <a:gd name="connsiteX106" fmla="*/ 1788175 w 2823638"/>
                <a:gd name="connsiteY106" fmla="*/ 2912222 h 3105096"/>
                <a:gd name="connsiteX107" fmla="*/ 1770724 w 2823638"/>
                <a:gd name="connsiteY107" fmla="*/ 2894771 h 3105096"/>
                <a:gd name="connsiteX108" fmla="*/ 1657297 w 2823638"/>
                <a:gd name="connsiteY108" fmla="*/ 3008199 h 3105096"/>
                <a:gd name="connsiteX109" fmla="*/ 1648572 w 2823638"/>
                <a:gd name="connsiteY109" fmla="*/ 3025649 h 3105096"/>
                <a:gd name="connsiteX110" fmla="*/ 1657297 w 2823638"/>
                <a:gd name="connsiteY110" fmla="*/ 3008199 h 3105096"/>
                <a:gd name="connsiteX111" fmla="*/ 1369366 w 2823638"/>
                <a:gd name="connsiteY111" fmla="*/ 2371260 h 3105096"/>
                <a:gd name="connsiteX112" fmla="*/ 1439167 w 2823638"/>
                <a:gd name="connsiteY112" fmla="*/ 2406161 h 3105096"/>
                <a:gd name="connsiteX113" fmla="*/ 1369366 w 2823638"/>
                <a:gd name="connsiteY113" fmla="*/ 2371260 h 3105096"/>
                <a:gd name="connsiteX114" fmla="*/ 819678 w 2823638"/>
                <a:gd name="connsiteY114" fmla="*/ 1367863 h 3105096"/>
                <a:gd name="connsiteX115" fmla="*/ 941831 w 2823638"/>
                <a:gd name="connsiteY115" fmla="*/ 1359138 h 3105096"/>
                <a:gd name="connsiteX116" fmla="*/ 819678 w 2823638"/>
                <a:gd name="connsiteY116" fmla="*/ 1367863 h 3105096"/>
                <a:gd name="connsiteX117" fmla="*/ 1875427 w 2823638"/>
                <a:gd name="connsiteY117" fmla="*/ 2982023 h 3105096"/>
                <a:gd name="connsiteX118" fmla="*/ 1910327 w 2823638"/>
                <a:gd name="connsiteY118" fmla="*/ 3016924 h 3105096"/>
                <a:gd name="connsiteX119" fmla="*/ 1875427 w 2823638"/>
                <a:gd name="connsiteY119" fmla="*/ 2982023 h 3105096"/>
                <a:gd name="connsiteX120" fmla="*/ 1735824 w 2823638"/>
                <a:gd name="connsiteY120" fmla="*/ 3025649 h 3105096"/>
                <a:gd name="connsiteX121" fmla="*/ 1779449 w 2823638"/>
                <a:gd name="connsiteY121" fmla="*/ 3060550 h 3105096"/>
                <a:gd name="connsiteX122" fmla="*/ 1735824 w 2823638"/>
                <a:gd name="connsiteY122" fmla="*/ 3025649 h 3105096"/>
                <a:gd name="connsiteX123" fmla="*/ 2023755 w 2823638"/>
                <a:gd name="connsiteY123" fmla="*/ 2214207 h 3105096"/>
                <a:gd name="connsiteX124" fmla="*/ 2058656 w 2823638"/>
                <a:gd name="connsiteY124" fmla="*/ 2030977 h 3105096"/>
                <a:gd name="connsiteX125" fmla="*/ 1945228 w 2823638"/>
                <a:gd name="connsiteY125" fmla="*/ 1585993 h 3105096"/>
                <a:gd name="connsiteX126" fmla="*/ 1631121 w 2823638"/>
                <a:gd name="connsiteY126" fmla="*/ 1341687 h 3105096"/>
                <a:gd name="connsiteX127" fmla="*/ 1351915 w 2823638"/>
                <a:gd name="connsiteY127" fmla="*/ 1341687 h 3105096"/>
                <a:gd name="connsiteX128" fmla="*/ 1081434 w 2823638"/>
                <a:gd name="connsiteY128" fmla="*/ 1367863 h 3105096"/>
                <a:gd name="connsiteX129" fmla="*/ 749877 w 2823638"/>
                <a:gd name="connsiteY129" fmla="*/ 1463840 h 3105096"/>
                <a:gd name="connsiteX130" fmla="*/ 697526 w 2823638"/>
                <a:gd name="connsiteY130" fmla="*/ 1743046 h 3105096"/>
                <a:gd name="connsiteX131" fmla="*/ 837129 w 2823638"/>
                <a:gd name="connsiteY131" fmla="*/ 1655794 h 3105096"/>
                <a:gd name="connsiteX132" fmla="*/ 1369366 w 2823638"/>
                <a:gd name="connsiteY132" fmla="*/ 1490016 h 3105096"/>
                <a:gd name="connsiteX133" fmla="*/ 1151236 w 2823638"/>
                <a:gd name="connsiteY133" fmla="*/ 1751771 h 3105096"/>
                <a:gd name="connsiteX134" fmla="*/ 1849251 w 2823638"/>
                <a:gd name="connsiteY134" fmla="*/ 1585993 h 3105096"/>
                <a:gd name="connsiteX135" fmla="*/ 1430442 w 2823638"/>
                <a:gd name="connsiteY135" fmla="*/ 1873924 h 3105096"/>
                <a:gd name="connsiteX136" fmla="*/ 1962678 w 2823638"/>
                <a:gd name="connsiteY136" fmla="*/ 1873924 h 3105096"/>
                <a:gd name="connsiteX137" fmla="*/ 1456617 w 2823638"/>
                <a:gd name="connsiteY137" fmla="*/ 2013527 h 3105096"/>
                <a:gd name="connsiteX138" fmla="*/ 1980129 w 2823638"/>
                <a:gd name="connsiteY138" fmla="*/ 2205481 h 3105096"/>
                <a:gd name="connsiteX139" fmla="*/ 1282114 w 2823638"/>
                <a:gd name="connsiteY139" fmla="*/ 2118229 h 3105096"/>
                <a:gd name="connsiteX140" fmla="*/ 1142511 w 2823638"/>
                <a:gd name="connsiteY140" fmla="*/ 2109504 h 3105096"/>
                <a:gd name="connsiteX141" fmla="*/ 1238488 w 2823638"/>
                <a:gd name="connsiteY141" fmla="*/ 2057153 h 3105096"/>
                <a:gd name="connsiteX142" fmla="*/ 1081434 w 2823638"/>
                <a:gd name="connsiteY142" fmla="*/ 1812848 h 3105096"/>
                <a:gd name="connsiteX143" fmla="*/ 610274 w 2823638"/>
                <a:gd name="connsiteY143" fmla="*/ 1856474 h 3105096"/>
                <a:gd name="connsiteX144" fmla="*/ 1133785 w 2823638"/>
                <a:gd name="connsiteY144" fmla="*/ 2100779 h 3105096"/>
                <a:gd name="connsiteX145" fmla="*/ 1151236 w 2823638"/>
                <a:gd name="connsiteY145" fmla="*/ 2135680 h 3105096"/>
                <a:gd name="connsiteX146" fmla="*/ 1063984 w 2823638"/>
                <a:gd name="connsiteY146" fmla="*/ 2170581 h 3105096"/>
                <a:gd name="connsiteX147" fmla="*/ 1317014 w 2823638"/>
                <a:gd name="connsiteY147" fmla="*/ 2222932 h 3105096"/>
                <a:gd name="connsiteX148" fmla="*/ 1587495 w 2823638"/>
                <a:gd name="connsiteY148" fmla="*/ 2423611 h 3105096"/>
                <a:gd name="connsiteX149" fmla="*/ 1282114 w 2823638"/>
                <a:gd name="connsiteY149" fmla="*/ 2292733 h 3105096"/>
                <a:gd name="connsiteX150" fmla="*/ 435770 w 2823638"/>
                <a:gd name="connsiteY150" fmla="*/ 2188031 h 3105096"/>
                <a:gd name="connsiteX151" fmla="*/ 1648572 w 2823638"/>
                <a:gd name="connsiteY151" fmla="*/ 2798794 h 3105096"/>
                <a:gd name="connsiteX152" fmla="*/ 540472 w 2823638"/>
                <a:gd name="connsiteY152" fmla="*/ 2449787 h 3105096"/>
                <a:gd name="connsiteX153" fmla="*/ 1404266 w 2823638"/>
                <a:gd name="connsiteY153" fmla="*/ 2999474 h 3105096"/>
                <a:gd name="connsiteX154" fmla="*/ 383419 w 2823638"/>
                <a:gd name="connsiteY154" fmla="*/ 2318909 h 3105096"/>
                <a:gd name="connsiteX155" fmla="*/ 331068 w 2823638"/>
                <a:gd name="connsiteY155" fmla="*/ 2135680 h 3105096"/>
                <a:gd name="connsiteX156" fmla="*/ 348518 w 2823638"/>
                <a:gd name="connsiteY156" fmla="*/ 1969901 h 3105096"/>
                <a:gd name="connsiteX157" fmla="*/ 531747 w 2823638"/>
                <a:gd name="connsiteY157" fmla="*/ 1516191 h 3105096"/>
                <a:gd name="connsiteX158" fmla="*/ 1063984 w 2823638"/>
                <a:gd name="connsiteY158" fmla="*/ 1341687 h 3105096"/>
                <a:gd name="connsiteX159" fmla="*/ 1482793 w 2823638"/>
                <a:gd name="connsiteY159" fmla="*/ 1350413 h 3105096"/>
                <a:gd name="connsiteX160" fmla="*/ 1875427 w 2823638"/>
                <a:gd name="connsiteY160" fmla="*/ 1472565 h 3105096"/>
                <a:gd name="connsiteX161" fmla="*/ 2032480 w 2823638"/>
                <a:gd name="connsiteY161" fmla="*/ 1760497 h 3105096"/>
                <a:gd name="connsiteX162" fmla="*/ 1953953 w 2823638"/>
                <a:gd name="connsiteY162" fmla="*/ 2484687 h 3105096"/>
                <a:gd name="connsiteX163" fmla="*/ 1805625 w 2823638"/>
                <a:gd name="connsiteY163" fmla="*/ 2641741 h 3105096"/>
                <a:gd name="connsiteX164" fmla="*/ 1596220 w 2823638"/>
                <a:gd name="connsiteY164" fmla="*/ 2938397 h 3105096"/>
                <a:gd name="connsiteX165" fmla="*/ 1482793 w 2823638"/>
                <a:gd name="connsiteY165" fmla="*/ 3008199 h 3105096"/>
                <a:gd name="connsiteX166" fmla="*/ 1770724 w 2823638"/>
                <a:gd name="connsiteY166" fmla="*/ 2728993 h 3105096"/>
                <a:gd name="connsiteX167" fmla="*/ 1814350 w 2823638"/>
                <a:gd name="connsiteY167" fmla="*/ 2563214 h 3105096"/>
                <a:gd name="connsiteX168" fmla="*/ 2015030 w 2823638"/>
                <a:gd name="connsiteY168" fmla="*/ 2222932 h 3105096"/>
                <a:gd name="connsiteX169" fmla="*/ 2023755 w 2823638"/>
                <a:gd name="connsiteY169" fmla="*/ 2214207 h 3105096"/>
                <a:gd name="connsiteX170" fmla="*/ 1116335 w 2823638"/>
                <a:gd name="connsiteY170" fmla="*/ 949054 h 3105096"/>
                <a:gd name="connsiteX171" fmla="*/ 1133785 w 2823638"/>
                <a:gd name="connsiteY171" fmla="*/ 931603 h 3105096"/>
                <a:gd name="connsiteX172" fmla="*/ 1116335 w 2823638"/>
                <a:gd name="connsiteY172" fmla="*/ 949054 h 3105096"/>
                <a:gd name="connsiteX173" fmla="*/ 1098885 w 2823638"/>
                <a:gd name="connsiteY173" fmla="*/ 669848 h 3105096"/>
                <a:gd name="connsiteX174" fmla="*/ 1125060 w 2823638"/>
                <a:gd name="connsiteY174" fmla="*/ 696023 h 3105096"/>
                <a:gd name="connsiteX175" fmla="*/ 1098885 w 2823638"/>
                <a:gd name="connsiteY175" fmla="*/ 669848 h 3105096"/>
                <a:gd name="connsiteX176" fmla="*/ 1325740 w 2823638"/>
                <a:gd name="connsiteY176" fmla="*/ 826901 h 3105096"/>
                <a:gd name="connsiteX177" fmla="*/ 1386816 w 2823638"/>
                <a:gd name="connsiteY177" fmla="*/ 905428 h 3105096"/>
                <a:gd name="connsiteX178" fmla="*/ 1325740 w 2823638"/>
                <a:gd name="connsiteY178" fmla="*/ 826901 h 3105096"/>
                <a:gd name="connsiteX179" fmla="*/ 2067381 w 2823638"/>
                <a:gd name="connsiteY179" fmla="*/ 1053756 h 3105096"/>
                <a:gd name="connsiteX180" fmla="*/ 2163358 w 2823638"/>
                <a:gd name="connsiteY180" fmla="*/ 1053756 h 3105096"/>
                <a:gd name="connsiteX181" fmla="*/ 2067381 w 2823638"/>
                <a:gd name="connsiteY181" fmla="*/ 1053756 h 3105096"/>
                <a:gd name="connsiteX182" fmla="*/ 2268060 w 2823638"/>
                <a:gd name="connsiteY182" fmla="*/ 1088657 h 3105096"/>
                <a:gd name="connsiteX183" fmla="*/ 2329137 w 2823638"/>
                <a:gd name="connsiteY183" fmla="*/ 1106107 h 3105096"/>
                <a:gd name="connsiteX184" fmla="*/ 2268060 w 2823638"/>
                <a:gd name="connsiteY184" fmla="*/ 1088657 h 3105096"/>
                <a:gd name="connsiteX185" fmla="*/ 2425114 w 2823638"/>
                <a:gd name="connsiteY185" fmla="*/ 1141008 h 3105096"/>
                <a:gd name="connsiteX186" fmla="*/ 2442564 w 2823638"/>
                <a:gd name="connsiteY186" fmla="*/ 1141008 h 3105096"/>
                <a:gd name="connsiteX187" fmla="*/ 2425114 w 2823638"/>
                <a:gd name="connsiteY187" fmla="*/ 1141008 h 3105096"/>
                <a:gd name="connsiteX188" fmla="*/ 2416388 w 2823638"/>
                <a:gd name="connsiteY188" fmla="*/ 940329 h 3105096"/>
                <a:gd name="connsiteX189" fmla="*/ 2460014 w 2823638"/>
                <a:gd name="connsiteY189" fmla="*/ 957779 h 3105096"/>
                <a:gd name="connsiteX190" fmla="*/ 2416388 w 2823638"/>
                <a:gd name="connsiteY190" fmla="*/ 940329 h 3105096"/>
                <a:gd name="connsiteX191" fmla="*/ 2206984 w 2823638"/>
                <a:gd name="connsiteY191" fmla="*/ 853077 h 3105096"/>
                <a:gd name="connsiteX192" fmla="*/ 2320411 w 2823638"/>
                <a:gd name="connsiteY192" fmla="*/ 887977 h 3105096"/>
                <a:gd name="connsiteX193" fmla="*/ 2206984 w 2823638"/>
                <a:gd name="connsiteY193" fmla="*/ 853077 h 3105096"/>
                <a:gd name="connsiteX194" fmla="*/ 2337862 w 2823638"/>
                <a:gd name="connsiteY194" fmla="*/ 713474 h 3105096"/>
                <a:gd name="connsiteX195" fmla="*/ 2390213 w 2823638"/>
                <a:gd name="connsiteY195" fmla="*/ 730924 h 3105096"/>
                <a:gd name="connsiteX196" fmla="*/ 2337862 w 2823638"/>
                <a:gd name="connsiteY196" fmla="*/ 713474 h 3105096"/>
                <a:gd name="connsiteX197" fmla="*/ 2486190 w 2823638"/>
                <a:gd name="connsiteY197" fmla="*/ 748374 h 3105096"/>
                <a:gd name="connsiteX198" fmla="*/ 2547266 w 2823638"/>
                <a:gd name="connsiteY198" fmla="*/ 792000 h 3105096"/>
                <a:gd name="connsiteX199" fmla="*/ 2486190 w 2823638"/>
                <a:gd name="connsiteY199" fmla="*/ 748374 h 3105096"/>
                <a:gd name="connsiteX200" fmla="*/ 1639846 w 2823638"/>
                <a:gd name="connsiteY200" fmla="*/ 425542 h 3105096"/>
                <a:gd name="connsiteX201" fmla="*/ 1700923 w 2823638"/>
                <a:gd name="connsiteY201" fmla="*/ 399367 h 3105096"/>
                <a:gd name="connsiteX202" fmla="*/ 1639846 w 2823638"/>
                <a:gd name="connsiteY202" fmla="*/ 425542 h 3105096"/>
                <a:gd name="connsiteX203" fmla="*/ 1369366 w 2823638"/>
                <a:gd name="connsiteY203" fmla="*/ 477893 h 3105096"/>
                <a:gd name="connsiteX204" fmla="*/ 1395541 w 2823638"/>
                <a:gd name="connsiteY204" fmla="*/ 486619 h 3105096"/>
                <a:gd name="connsiteX205" fmla="*/ 1369366 w 2823638"/>
                <a:gd name="connsiteY205" fmla="*/ 477893 h 3105096"/>
                <a:gd name="connsiteX206" fmla="*/ 1910327 w 2823638"/>
                <a:gd name="connsiteY206" fmla="*/ 198687 h 3105096"/>
                <a:gd name="connsiteX207" fmla="*/ 1910327 w 2823638"/>
                <a:gd name="connsiteY207" fmla="*/ 233588 h 3105096"/>
                <a:gd name="connsiteX208" fmla="*/ 1910327 w 2823638"/>
                <a:gd name="connsiteY208" fmla="*/ 198687 h 3105096"/>
                <a:gd name="connsiteX209" fmla="*/ 2154633 w 2823638"/>
                <a:gd name="connsiteY209" fmla="*/ 85260 h 3105096"/>
                <a:gd name="connsiteX210" fmla="*/ 2189533 w 2823638"/>
                <a:gd name="connsiteY210" fmla="*/ 128886 h 3105096"/>
                <a:gd name="connsiteX211" fmla="*/ 2154633 w 2823638"/>
                <a:gd name="connsiteY211" fmla="*/ 85260 h 3105096"/>
                <a:gd name="connsiteX212" fmla="*/ 2547266 w 2823638"/>
                <a:gd name="connsiteY212" fmla="*/ 320840 h 3105096"/>
                <a:gd name="connsiteX213" fmla="*/ 2582167 w 2823638"/>
                <a:gd name="connsiteY213" fmla="*/ 329565 h 3105096"/>
                <a:gd name="connsiteX214" fmla="*/ 2547266 w 2823638"/>
                <a:gd name="connsiteY214" fmla="*/ 320840 h 3105096"/>
                <a:gd name="connsiteX215" fmla="*/ 2634518 w 2823638"/>
                <a:gd name="connsiteY215" fmla="*/ 347016 h 3105096"/>
                <a:gd name="connsiteX216" fmla="*/ 2713045 w 2823638"/>
                <a:gd name="connsiteY216" fmla="*/ 364466 h 3105096"/>
                <a:gd name="connsiteX217" fmla="*/ 2634518 w 2823638"/>
                <a:gd name="connsiteY217" fmla="*/ 347016 h 3105096"/>
                <a:gd name="connsiteX218" fmla="*/ 2634518 w 2823638"/>
                <a:gd name="connsiteY218" fmla="*/ 189962 h 3105096"/>
                <a:gd name="connsiteX219" fmla="*/ 2695595 w 2823638"/>
                <a:gd name="connsiteY219" fmla="*/ 224863 h 3105096"/>
                <a:gd name="connsiteX220" fmla="*/ 2634518 w 2823638"/>
                <a:gd name="connsiteY220" fmla="*/ 189962 h 3105096"/>
                <a:gd name="connsiteX221" fmla="*/ 2407663 w 2823638"/>
                <a:gd name="connsiteY221" fmla="*/ 643672 h 3105096"/>
                <a:gd name="connsiteX222" fmla="*/ 2398938 w 2823638"/>
                <a:gd name="connsiteY222" fmla="*/ 626222 h 3105096"/>
                <a:gd name="connsiteX223" fmla="*/ 2407663 w 2823638"/>
                <a:gd name="connsiteY223" fmla="*/ 643672 h 3105096"/>
                <a:gd name="connsiteX224" fmla="*/ 1159961 w 2823638"/>
                <a:gd name="connsiteY224" fmla="*/ 765825 h 3105096"/>
                <a:gd name="connsiteX225" fmla="*/ 1299564 w 2823638"/>
                <a:gd name="connsiteY225" fmla="*/ 922878 h 3105096"/>
                <a:gd name="connsiteX226" fmla="*/ 1299564 w 2823638"/>
                <a:gd name="connsiteY226" fmla="*/ 1062481 h 3105096"/>
                <a:gd name="connsiteX227" fmla="*/ 2241885 w 2823638"/>
                <a:gd name="connsiteY227" fmla="*/ 809451 h 3105096"/>
                <a:gd name="connsiteX228" fmla="*/ 2486190 w 2823638"/>
                <a:gd name="connsiteY228" fmla="*/ 835626 h 3105096"/>
                <a:gd name="connsiteX229" fmla="*/ 1735824 w 2823638"/>
                <a:gd name="connsiteY229" fmla="*/ 800726 h 3105096"/>
                <a:gd name="connsiteX230" fmla="*/ 1360640 w 2823638"/>
                <a:gd name="connsiteY230" fmla="*/ 914153 h 3105096"/>
                <a:gd name="connsiteX231" fmla="*/ 1238488 w 2823638"/>
                <a:gd name="connsiteY231" fmla="*/ 809451 h 3105096"/>
                <a:gd name="connsiteX232" fmla="*/ 1299564 w 2823638"/>
                <a:gd name="connsiteY232" fmla="*/ 783275 h 3105096"/>
                <a:gd name="connsiteX233" fmla="*/ 1526419 w 2823638"/>
                <a:gd name="connsiteY233" fmla="*/ 696023 h 3105096"/>
                <a:gd name="connsiteX234" fmla="*/ 2494915 w 2823638"/>
                <a:gd name="connsiteY234" fmla="*/ 573871 h 3105096"/>
                <a:gd name="connsiteX235" fmla="*/ 2538541 w 2823638"/>
                <a:gd name="connsiteY235" fmla="*/ 582596 h 3105096"/>
                <a:gd name="connsiteX236" fmla="*/ 2590892 w 2823638"/>
                <a:gd name="connsiteY236" fmla="*/ 591321 h 3105096"/>
                <a:gd name="connsiteX237" fmla="*/ 2678144 w 2823638"/>
                <a:gd name="connsiteY237" fmla="*/ 591321 h 3105096"/>
                <a:gd name="connsiteX238" fmla="*/ 2608343 w 2823638"/>
                <a:gd name="connsiteY238" fmla="*/ 556420 h 3105096"/>
                <a:gd name="connsiteX239" fmla="*/ 2599617 w 2823638"/>
                <a:gd name="connsiteY239" fmla="*/ 573871 h 3105096"/>
                <a:gd name="connsiteX240" fmla="*/ 2547266 w 2823638"/>
                <a:gd name="connsiteY240" fmla="*/ 556420 h 3105096"/>
                <a:gd name="connsiteX241" fmla="*/ 2477465 w 2823638"/>
                <a:gd name="connsiteY241" fmla="*/ 547695 h 3105096"/>
                <a:gd name="connsiteX242" fmla="*/ 1814350 w 2823638"/>
                <a:gd name="connsiteY242" fmla="*/ 582596 h 3105096"/>
                <a:gd name="connsiteX243" fmla="*/ 1857976 w 2823638"/>
                <a:gd name="connsiteY243" fmla="*/ 538970 h 3105096"/>
                <a:gd name="connsiteX244" fmla="*/ 1866701 w 2823638"/>
                <a:gd name="connsiteY244" fmla="*/ 512794 h 3105096"/>
                <a:gd name="connsiteX245" fmla="*/ 2494915 w 2823638"/>
                <a:gd name="connsiteY245" fmla="*/ 486619 h 3105096"/>
                <a:gd name="connsiteX246" fmla="*/ 2564717 w 2823638"/>
                <a:gd name="connsiteY246" fmla="*/ 486619 h 3105096"/>
                <a:gd name="connsiteX247" fmla="*/ 2625793 w 2823638"/>
                <a:gd name="connsiteY247" fmla="*/ 495344 h 3105096"/>
                <a:gd name="connsiteX248" fmla="*/ 2686869 w 2823638"/>
                <a:gd name="connsiteY248" fmla="*/ 495344 h 3105096"/>
                <a:gd name="connsiteX249" fmla="*/ 2695595 w 2823638"/>
                <a:gd name="connsiteY249" fmla="*/ 495344 h 3105096"/>
                <a:gd name="connsiteX250" fmla="*/ 2704320 w 2823638"/>
                <a:gd name="connsiteY250" fmla="*/ 469168 h 3105096"/>
                <a:gd name="connsiteX251" fmla="*/ 2634518 w 2823638"/>
                <a:gd name="connsiteY251" fmla="*/ 451718 h 3105096"/>
                <a:gd name="connsiteX252" fmla="*/ 2617068 w 2823638"/>
                <a:gd name="connsiteY252" fmla="*/ 477893 h 3105096"/>
                <a:gd name="connsiteX253" fmla="*/ 2573442 w 2823638"/>
                <a:gd name="connsiteY253" fmla="*/ 469168 h 3105096"/>
                <a:gd name="connsiteX254" fmla="*/ 2573442 w 2823638"/>
                <a:gd name="connsiteY254" fmla="*/ 451718 h 3105096"/>
                <a:gd name="connsiteX255" fmla="*/ 2547266 w 2823638"/>
                <a:gd name="connsiteY255" fmla="*/ 434267 h 3105096"/>
                <a:gd name="connsiteX256" fmla="*/ 2477465 w 2823638"/>
                <a:gd name="connsiteY256" fmla="*/ 460443 h 3105096"/>
                <a:gd name="connsiteX257" fmla="*/ 1857976 w 2823638"/>
                <a:gd name="connsiteY257" fmla="*/ 504069 h 3105096"/>
                <a:gd name="connsiteX258" fmla="*/ 1814350 w 2823638"/>
                <a:gd name="connsiteY258" fmla="*/ 495344 h 3105096"/>
                <a:gd name="connsiteX259" fmla="*/ 1718373 w 2823638"/>
                <a:gd name="connsiteY259" fmla="*/ 538970 h 3105096"/>
                <a:gd name="connsiteX260" fmla="*/ 1700923 w 2823638"/>
                <a:gd name="connsiteY260" fmla="*/ 538970 h 3105096"/>
                <a:gd name="connsiteX261" fmla="*/ 1709648 w 2823638"/>
                <a:gd name="connsiteY261" fmla="*/ 547695 h 3105096"/>
                <a:gd name="connsiteX262" fmla="*/ 1770724 w 2823638"/>
                <a:gd name="connsiteY262" fmla="*/ 591321 h 3105096"/>
                <a:gd name="connsiteX263" fmla="*/ 1343190 w 2823638"/>
                <a:gd name="connsiteY263" fmla="*/ 739649 h 3105096"/>
                <a:gd name="connsiteX264" fmla="*/ 1282114 w 2823638"/>
                <a:gd name="connsiteY264" fmla="*/ 765825 h 3105096"/>
                <a:gd name="connsiteX265" fmla="*/ 1255938 w 2823638"/>
                <a:gd name="connsiteY265" fmla="*/ 765825 h 3105096"/>
                <a:gd name="connsiteX266" fmla="*/ 1221037 w 2823638"/>
                <a:gd name="connsiteY266" fmla="*/ 792000 h 3105096"/>
                <a:gd name="connsiteX267" fmla="*/ 1177411 w 2823638"/>
                <a:gd name="connsiteY267" fmla="*/ 818176 h 3105096"/>
                <a:gd name="connsiteX268" fmla="*/ 1186137 w 2823638"/>
                <a:gd name="connsiteY268" fmla="*/ 748374 h 3105096"/>
                <a:gd name="connsiteX269" fmla="*/ 1264663 w 2823638"/>
                <a:gd name="connsiteY269" fmla="*/ 696023 h 3105096"/>
                <a:gd name="connsiteX270" fmla="*/ 2407663 w 2823638"/>
                <a:gd name="connsiteY270" fmla="*/ 364466 h 3105096"/>
                <a:gd name="connsiteX271" fmla="*/ 1125060 w 2823638"/>
                <a:gd name="connsiteY271" fmla="*/ 765825 h 3105096"/>
                <a:gd name="connsiteX272" fmla="*/ 1404266 w 2823638"/>
                <a:gd name="connsiteY272" fmla="*/ 547695 h 3105096"/>
                <a:gd name="connsiteX273" fmla="*/ 1430442 w 2823638"/>
                <a:gd name="connsiteY273" fmla="*/ 530245 h 3105096"/>
                <a:gd name="connsiteX274" fmla="*/ 1517694 w 2823638"/>
                <a:gd name="connsiteY274" fmla="*/ 477893 h 3105096"/>
                <a:gd name="connsiteX275" fmla="*/ 1770724 w 2823638"/>
                <a:gd name="connsiteY275" fmla="*/ 347016 h 3105096"/>
                <a:gd name="connsiteX276" fmla="*/ 2433839 w 2823638"/>
                <a:gd name="connsiteY276" fmla="*/ 285939 h 3105096"/>
                <a:gd name="connsiteX277" fmla="*/ 2547266 w 2823638"/>
                <a:gd name="connsiteY277" fmla="*/ 285939 h 3105096"/>
                <a:gd name="connsiteX278" fmla="*/ 2739221 w 2823638"/>
                <a:gd name="connsiteY278" fmla="*/ 303390 h 3105096"/>
                <a:gd name="connsiteX279" fmla="*/ 2555992 w 2823638"/>
                <a:gd name="connsiteY279" fmla="*/ 259764 h 3105096"/>
                <a:gd name="connsiteX280" fmla="*/ 2529816 w 2823638"/>
                <a:gd name="connsiteY280" fmla="*/ 233588 h 3105096"/>
                <a:gd name="connsiteX281" fmla="*/ 2468740 w 2823638"/>
                <a:gd name="connsiteY281" fmla="*/ 224863 h 3105096"/>
                <a:gd name="connsiteX282" fmla="*/ 2433839 w 2823638"/>
                <a:gd name="connsiteY282" fmla="*/ 251038 h 3105096"/>
                <a:gd name="connsiteX283" fmla="*/ 1805625 w 2823638"/>
                <a:gd name="connsiteY283" fmla="*/ 329565 h 3105096"/>
                <a:gd name="connsiteX284" fmla="*/ 2250610 w 2823638"/>
                <a:gd name="connsiteY284" fmla="*/ 163787 h 3105096"/>
                <a:gd name="connsiteX285" fmla="*/ 2390213 w 2823638"/>
                <a:gd name="connsiteY285" fmla="*/ 128886 h 3105096"/>
                <a:gd name="connsiteX286" fmla="*/ 2529816 w 2823638"/>
                <a:gd name="connsiteY286" fmla="*/ 111435 h 3105096"/>
                <a:gd name="connsiteX287" fmla="*/ 2608343 w 2823638"/>
                <a:gd name="connsiteY287" fmla="*/ 128886 h 3105096"/>
                <a:gd name="connsiteX288" fmla="*/ 2660694 w 2823638"/>
                <a:gd name="connsiteY288" fmla="*/ 155061 h 3105096"/>
                <a:gd name="connsiteX289" fmla="*/ 2608343 w 2823638"/>
                <a:gd name="connsiteY289" fmla="*/ 120161 h 3105096"/>
                <a:gd name="connsiteX290" fmla="*/ 2617068 w 2823638"/>
                <a:gd name="connsiteY290" fmla="*/ 111435 h 3105096"/>
                <a:gd name="connsiteX291" fmla="*/ 2547266 w 2823638"/>
                <a:gd name="connsiteY291" fmla="*/ 85260 h 3105096"/>
                <a:gd name="connsiteX292" fmla="*/ 2529816 w 2823638"/>
                <a:gd name="connsiteY292" fmla="*/ 93985 h 3105096"/>
                <a:gd name="connsiteX293" fmla="*/ 2468740 w 2823638"/>
                <a:gd name="connsiteY293" fmla="*/ 93985 h 3105096"/>
                <a:gd name="connsiteX294" fmla="*/ 2398938 w 2823638"/>
                <a:gd name="connsiteY294" fmla="*/ 102710 h 3105096"/>
                <a:gd name="connsiteX295" fmla="*/ 2398938 w 2823638"/>
                <a:gd name="connsiteY295" fmla="*/ 93985 h 3105096"/>
                <a:gd name="connsiteX296" fmla="*/ 2302961 w 2823638"/>
                <a:gd name="connsiteY296" fmla="*/ 85260 h 3105096"/>
                <a:gd name="connsiteX297" fmla="*/ 2250610 w 2823638"/>
                <a:gd name="connsiteY297" fmla="*/ 137611 h 3105096"/>
                <a:gd name="connsiteX298" fmla="*/ 1543869 w 2823638"/>
                <a:gd name="connsiteY298" fmla="*/ 434267 h 3105096"/>
                <a:gd name="connsiteX299" fmla="*/ 1517694 w 2823638"/>
                <a:gd name="connsiteY299" fmla="*/ 451718 h 3105096"/>
                <a:gd name="connsiteX300" fmla="*/ 1491518 w 2823638"/>
                <a:gd name="connsiteY300" fmla="*/ 451718 h 3105096"/>
                <a:gd name="connsiteX301" fmla="*/ 1412991 w 2823638"/>
                <a:gd name="connsiteY301" fmla="*/ 512794 h 3105096"/>
                <a:gd name="connsiteX302" fmla="*/ 479396 w 2823638"/>
                <a:gd name="connsiteY302" fmla="*/ 1306787 h 3105096"/>
                <a:gd name="connsiteX303" fmla="*/ 741152 w 2823638"/>
                <a:gd name="connsiteY303" fmla="*/ 1027580 h 3105096"/>
                <a:gd name="connsiteX304" fmla="*/ 767327 w 2823638"/>
                <a:gd name="connsiteY304" fmla="*/ 992680 h 3105096"/>
                <a:gd name="connsiteX305" fmla="*/ 933106 w 2823638"/>
                <a:gd name="connsiteY305" fmla="*/ 809451 h 3105096"/>
                <a:gd name="connsiteX306" fmla="*/ 767327 w 2823638"/>
                <a:gd name="connsiteY306" fmla="*/ 975229 h 3105096"/>
                <a:gd name="connsiteX307" fmla="*/ 714976 w 2823638"/>
                <a:gd name="connsiteY307" fmla="*/ 1001405 h 3105096"/>
                <a:gd name="connsiteX308" fmla="*/ 723701 w 2823638"/>
                <a:gd name="connsiteY308" fmla="*/ 1018855 h 3105096"/>
                <a:gd name="connsiteX309" fmla="*/ 313617 w 2823638"/>
                <a:gd name="connsiteY309" fmla="*/ 1472565 h 3105096"/>
                <a:gd name="connsiteX310" fmla="*/ 339793 w 2823638"/>
                <a:gd name="connsiteY310" fmla="*/ 1455115 h 3105096"/>
                <a:gd name="connsiteX311" fmla="*/ 968007 w 2823638"/>
                <a:gd name="connsiteY311" fmla="*/ 905428 h 3105096"/>
                <a:gd name="connsiteX312" fmla="*/ 1029083 w 2823638"/>
                <a:gd name="connsiteY312" fmla="*/ 844351 h 3105096"/>
                <a:gd name="connsiteX313" fmla="*/ 1159961 w 2823638"/>
                <a:gd name="connsiteY313" fmla="*/ 765825 h 3105096"/>
                <a:gd name="connsiteX314" fmla="*/ 1596220 w 2823638"/>
                <a:gd name="connsiteY314" fmla="*/ 748374 h 3105096"/>
                <a:gd name="connsiteX315" fmla="*/ 1988854 w 2823638"/>
                <a:gd name="connsiteY315" fmla="*/ 678573 h 3105096"/>
                <a:gd name="connsiteX316" fmla="*/ 2119732 w 2823638"/>
                <a:gd name="connsiteY316" fmla="*/ 626222 h 3105096"/>
                <a:gd name="connsiteX317" fmla="*/ 2180808 w 2823638"/>
                <a:gd name="connsiteY317" fmla="*/ 669848 h 3105096"/>
                <a:gd name="connsiteX318" fmla="*/ 2538541 w 2823638"/>
                <a:gd name="connsiteY318" fmla="*/ 696023 h 3105096"/>
                <a:gd name="connsiteX319" fmla="*/ 2608343 w 2823638"/>
                <a:gd name="connsiteY319" fmla="*/ 722199 h 3105096"/>
                <a:gd name="connsiteX320" fmla="*/ 2547266 w 2823638"/>
                <a:gd name="connsiteY320" fmla="*/ 704748 h 3105096"/>
                <a:gd name="connsiteX321" fmla="*/ 2172083 w 2823638"/>
                <a:gd name="connsiteY321" fmla="*/ 687298 h 3105096"/>
                <a:gd name="connsiteX322" fmla="*/ 2137182 w 2823638"/>
                <a:gd name="connsiteY322" fmla="*/ 748374 h 3105096"/>
                <a:gd name="connsiteX323" fmla="*/ 1988854 w 2823638"/>
                <a:gd name="connsiteY323" fmla="*/ 696023 h 3105096"/>
                <a:gd name="connsiteX324" fmla="*/ 1639846 w 2823638"/>
                <a:gd name="connsiteY324" fmla="*/ 748374 h 3105096"/>
                <a:gd name="connsiteX325" fmla="*/ 1596220 w 2823638"/>
                <a:gd name="connsiteY325" fmla="*/ 748374 h 3105096"/>
                <a:gd name="connsiteX326" fmla="*/ 2407663 w 2823638"/>
                <a:gd name="connsiteY326" fmla="*/ 1036306 h 3105096"/>
                <a:gd name="connsiteX327" fmla="*/ 1892877 w 2823638"/>
                <a:gd name="connsiteY327" fmla="*/ 983955 h 3105096"/>
                <a:gd name="connsiteX328" fmla="*/ 1866701 w 2823638"/>
                <a:gd name="connsiteY328" fmla="*/ 983955 h 3105096"/>
                <a:gd name="connsiteX329" fmla="*/ 1692198 w 2823638"/>
                <a:gd name="connsiteY329" fmla="*/ 992680 h 3105096"/>
                <a:gd name="connsiteX330" fmla="*/ 1421717 w 2823638"/>
                <a:gd name="connsiteY330" fmla="*/ 1018855 h 3105096"/>
                <a:gd name="connsiteX331" fmla="*/ 1700923 w 2823638"/>
                <a:gd name="connsiteY331" fmla="*/ 966504 h 3105096"/>
                <a:gd name="connsiteX332" fmla="*/ 1761999 w 2823638"/>
                <a:gd name="connsiteY332" fmla="*/ 922878 h 3105096"/>
                <a:gd name="connsiteX333" fmla="*/ 1849251 w 2823638"/>
                <a:gd name="connsiteY333" fmla="*/ 957779 h 3105096"/>
                <a:gd name="connsiteX334" fmla="*/ 1849251 w 2823638"/>
                <a:gd name="connsiteY334" fmla="*/ 957779 h 3105096"/>
                <a:gd name="connsiteX335" fmla="*/ 1866701 w 2823638"/>
                <a:gd name="connsiteY335" fmla="*/ 957779 h 3105096"/>
                <a:gd name="connsiteX336" fmla="*/ 2407663 w 2823638"/>
                <a:gd name="connsiteY336" fmla="*/ 1036306 h 3105096"/>
                <a:gd name="connsiteX337" fmla="*/ 2084831 w 2823638"/>
                <a:gd name="connsiteY337" fmla="*/ 1175909 h 3105096"/>
                <a:gd name="connsiteX338" fmla="*/ 2425114 w 2823638"/>
                <a:gd name="connsiteY338" fmla="*/ 1271886 h 3105096"/>
                <a:gd name="connsiteX339" fmla="*/ 2076106 w 2823638"/>
                <a:gd name="connsiteY339" fmla="*/ 1184634 h 3105096"/>
                <a:gd name="connsiteX340" fmla="*/ 2084831 w 2823638"/>
                <a:gd name="connsiteY340" fmla="*/ 1175909 h 3105096"/>
                <a:gd name="connsiteX341" fmla="*/ 706251 w 2823638"/>
                <a:gd name="connsiteY341" fmla="*/ 1245710 h 3105096"/>
                <a:gd name="connsiteX342" fmla="*/ 1107610 w 2823638"/>
                <a:gd name="connsiteY342" fmla="*/ 896703 h 3105096"/>
                <a:gd name="connsiteX343" fmla="*/ 732427 w 2823638"/>
                <a:gd name="connsiteY343" fmla="*/ 1228260 h 3105096"/>
                <a:gd name="connsiteX344" fmla="*/ 706251 w 2823638"/>
                <a:gd name="connsiteY344" fmla="*/ 1245710 h 3105096"/>
                <a:gd name="connsiteX345" fmla="*/ 1203587 w 2823638"/>
                <a:gd name="connsiteY345" fmla="*/ 940329 h 3105096"/>
                <a:gd name="connsiteX346" fmla="*/ 976732 w 2823638"/>
                <a:gd name="connsiteY346" fmla="*/ 1123558 h 3105096"/>
                <a:gd name="connsiteX347" fmla="*/ 906930 w 2823638"/>
                <a:gd name="connsiteY347" fmla="*/ 1202084 h 3105096"/>
                <a:gd name="connsiteX348" fmla="*/ 1203587 w 2823638"/>
                <a:gd name="connsiteY348" fmla="*/ 940329 h 3105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</a:cxnLst>
              <a:rect l="l" t="t" r="r" b="b"/>
              <a:pathLst>
                <a:path w="2823638" h="3105096">
                  <a:moveTo>
                    <a:pt x="304892" y="1324237"/>
                  </a:moveTo>
                  <a:cubicBezTo>
                    <a:pt x="636449" y="922878"/>
                    <a:pt x="1404266" y="364466"/>
                    <a:pt x="1857976" y="155061"/>
                  </a:cubicBezTo>
                  <a:cubicBezTo>
                    <a:pt x="2268060" y="-45618"/>
                    <a:pt x="2983526" y="-167771"/>
                    <a:pt x="2791572" y="547695"/>
                  </a:cubicBezTo>
                  <a:cubicBezTo>
                    <a:pt x="2713045" y="835626"/>
                    <a:pt x="2521091" y="1027580"/>
                    <a:pt x="2451289" y="1280611"/>
                  </a:cubicBezTo>
                  <a:cubicBezTo>
                    <a:pt x="2442564" y="1324237"/>
                    <a:pt x="2407663" y="1577268"/>
                    <a:pt x="2364037" y="1603443"/>
                  </a:cubicBezTo>
                  <a:cubicBezTo>
                    <a:pt x="2285511" y="1463840"/>
                    <a:pt x="2180808" y="1324237"/>
                    <a:pt x="2111007" y="1254435"/>
                  </a:cubicBezTo>
                  <a:cubicBezTo>
                    <a:pt x="1648572" y="818176"/>
                    <a:pt x="243816" y="1341687"/>
                    <a:pt x="43136" y="1847748"/>
                  </a:cubicBezTo>
                  <a:cubicBezTo>
                    <a:pt x="34411" y="1865199"/>
                    <a:pt x="34411" y="1882649"/>
                    <a:pt x="34411" y="1900100"/>
                  </a:cubicBezTo>
                  <a:lnTo>
                    <a:pt x="34411" y="1900100"/>
                  </a:lnTo>
                  <a:cubicBezTo>
                    <a:pt x="25686" y="1917550"/>
                    <a:pt x="25686" y="1908825"/>
                    <a:pt x="8236" y="1900100"/>
                  </a:cubicBezTo>
                  <a:cubicBezTo>
                    <a:pt x="-52841" y="1804122"/>
                    <a:pt x="243816" y="1394039"/>
                    <a:pt x="304892" y="1324237"/>
                  </a:cubicBezTo>
                  <a:close/>
                  <a:moveTo>
                    <a:pt x="51862" y="1891374"/>
                  </a:moveTo>
                  <a:cubicBezTo>
                    <a:pt x="252541" y="1376588"/>
                    <a:pt x="1648572" y="853077"/>
                    <a:pt x="2119732" y="1298061"/>
                  </a:cubicBezTo>
                  <a:cubicBezTo>
                    <a:pt x="2250610" y="1420214"/>
                    <a:pt x="2486190" y="1795397"/>
                    <a:pt x="2512366" y="1978626"/>
                  </a:cubicBezTo>
                  <a:cubicBezTo>
                    <a:pt x="2521091" y="2030977"/>
                    <a:pt x="2477465" y="2240382"/>
                    <a:pt x="2477465" y="2362535"/>
                  </a:cubicBezTo>
                  <a:cubicBezTo>
                    <a:pt x="2486190" y="2493413"/>
                    <a:pt x="2433839" y="2502138"/>
                    <a:pt x="2381488" y="2598115"/>
                  </a:cubicBezTo>
                  <a:cubicBezTo>
                    <a:pt x="2364037" y="2650466"/>
                    <a:pt x="2337862" y="2711542"/>
                    <a:pt x="2320411" y="2755168"/>
                  </a:cubicBezTo>
                  <a:cubicBezTo>
                    <a:pt x="2276785" y="2842420"/>
                    <a:pt x="2224434" y="2868596"/>
                    <a:pt x="2154633" y="2920947"/>
                  </a:cubicBezTo>
                  <a:cubicBezTo>
                    <a:pt x="2084831" y="2964573"/>
                    <a:pt x="2023755" y="3043100"/>
                    <a:pt x="1945228" y="3069275"/>
                  </a:cubicBezTo>
                  <a:cubicBezTo>
                    <a:pt x="1866701" y="3086726"/>
                    <a:pt x="1683472" y="3095451"/>
                    <a:pt x="1587495" y="3104176"/>
                  </a:cubicBezTo>
                  <a:cubicBezTo>
                    <a:pt x="1430442" y="3121626"/>
                    <a:pt x="1029083" y="2886046"/>
                    <a:pt x="872030" y="2816245"/>
                  </a:cubicBezTo>
                  <a:cubicBezTo>
                    <a:pt x="776053" y="2772619"/>
                    <a:pt x="627724" y="2720268"/>
                    <a:pt x="505572" y="2659191"/>
                  </a:cubicBezTo>
                  <a:cubicBezTo>
                    <a:pt x="523022" y="2720268"/>
                    <a:pt x="549198" y="2859871"/>
                    <a:pt x="557923" y="2886046"/>
                  </a:cubicBezTo>
                  <a:cubicBezTo>
                    <a:pt x="566648" y="2938397"/>
                    <a:pt x="592824" y="2973298"/>
                    <a:pt x="610274" y="3008199"/>
                  </a:cubicBezTo>
                  <a:cubicBezTo>
                    <a:pt x="610274" y="3025649"/>
                    <a:pt x="601549" y="3016924"/>
                    <a:pt x="592824" y="3016924"/>
                  </a:cubicBezTo>
                  <a:cubicBezTo>
                    <a:pt x="575373" y="3008199"/>
                    <a:pt x="566648" y="2955848"/>
                    <a:pt x="557923" y="2938397"/>
                  </a:cubicBezTo>
                  <a:cubicBezTo>
                    <a:pt x="540472" y="2912222"/>
                    <a:pt x="479396" y="2694092"/>
                    <a:pt x="470671" y="2641741"/>
                  </a:cubicBezTo>
                  <a:cubicBezTo>
                    <a:pt x="418320" y="2615565"/>
                    <a:pt x="374694" y="2589390"/>
                    <a:pt x="339793" y="2571939"/>
                  </a:cubicBezTo>
                  <a:cubicBezTo>
                    <a:pt x="226365" y="2484687"/>
                    <a:pt x="243816" y="2371260"/>
                    <a:pt x="278717" y="2257832"/>
                  </a:cubicBezTo>
                  <a:cubicBezTo>
                    <a:pt x="339793" y="2004802"/>
                    <a:pt x="217640" y="2135680"/>
                    <a:pt x="130388" y="2065878"/>
                  </a:cubicBezTo>
                  <a:cubicBezTo>
                    <a:pt x="78037" y="2013527"/>
                    <a:pt x="16961" y="1961176"/>
                    <a:pt x="51862" y="1891374"/>
                  </a:cubicBezTo>
                  <a:close/>
                  <a:moveTo>
                    <a:pt x="1046533" y="1263161"/>
                  </a:moveTo>
                  <a:cubicBezTo>
                    <a:pt x="1029083" y="1158458"/>
                    <a:pt x="1299564" y="1271886"/>
                    <a:pt x="1046533" y="1263161"/>
                  </a:cubicBezTo>
                  <a:close/>
                  <a:moveTo>
                    <a:pt x="1378091" y="1254435"/>
                  </a:moveTo>
                  <a:cubicBezTo>
                    <a:pt x="1299564" y="1045031"/>
                    <a:pt x="1570045" y="1263161"/>
                    <a:pt x="1412991" y="1289336"/>
                  </a:cubicBezTo>
                  <a:lnTo>
                    <a:pt x="1378091" y="1254435"/>
                  </a:lnTo>
                  <a:close/>
                  <a:moveTo>
                    <a:pt x="1508969" y="1254435"/>
                  </a:moveTo>
                  <a:cubicBezTo>
                    <a:pt x="1622396" y="1175909"/>
                    <a:pt x="1570045" y="1376588"/>
                    <a:pt x="1491518" y="1298061"/>
                  </a:cubicBezTo>
                  <a:lnTo>
                    <a:pt x="1508969" y="1254435"/>
                  </a:lnTo>
                  <a:close/>
                  <a:moveTo>
                    <a:pt x="1561320" y="1202084"/>
                  </a:moveTo>
                  <a:cubicBezTo>
                    <a:pt x="1474068" y="1114832"/>
                    <a:pt x="1657297" y="1158458"/>
                    <a:pt x="1578770" y="1210810"/>
                  </a:cubicBezTo>
                  <a:cubicBezTo>
                    <a:pt x="1578770" y="1210810"/>
                    <a:pt x="1570045" y="1210810"/>
                    <a:pt x="1561320" y="1202084"/>
                  </a:cubicBezTo>
                  <a:close/>
                  <a:moveTo>
                    <a:pt x="1735824" y="1193359"/>
                  </a:moveTo>
                  <a:cubicBezTo>
                    <a:pt x="1657297" y="1254435"/>
                    <a:pt x="1927778" y="1263161"/>
                    <a:pt x="1796900" y="1193359"/>
                  </a:cubicBezTo>
                  <a:lnTo>
                    <a:pt x="1735824" y="1193359"/>
                  </a:lnTo>
                  <a:close/>
                  <a:moveTo>
                    <a:pt x="1910327" y="1271886"/>
                  </a:moveTo>
                  <a:cubicBezTo>
                    <a:pt x="1761999" y="1271886"/>
                    <a:pt x="1866701" y="1516191"/>
                    <a:pt x="1927778" y="1324237"/>
                  </a:cubicBezTo>
                  <a:lnTo>
                    <a:pt x="1910327" y="1271886"/>
                  </a:lnTo>
                  <a:close/>
                  <a:moveTo>
                    <a:pt x="2023755" y="1306787"/>
                  </a:moveTo>
                  <a:cubicBezTo>
                    <a:pt x="1919053" y="1394039"/>
                    <a:pt x="2172083" y="1411489"/>
                    <a:pt x="2076106" y="1324237"/>
                  </a:cubicBezTo>
                  <a:lnTo>
                    <a:pt x="2023755" y="1306787"/>
                  </a:lnTo>
                  <a:close/>
                  <a:moveTo>
                    <a:pt x="1971404" y="1446390"/>
                  </a:moveTo>
                  <a:cubicBezTo>
                    <a:pt x="1901602" y="1437664"/>
                    <a:pt x="1980129" y="1542367"/>
                    <a:pt x="2006304" y="1472565"/>
                  </a:cubicBezTo>
                  <a:lnTo>
                    <a:pt x="1971404" y="1446390"/>
                  </a:lnTo>
                  <a:close/>
                  <a:moveTo>
                    <a:pt x="2172083" y="1542367"/>
                  </a:moveTo>
                  <a:cubicBezTo>
                    <a:pt x="2058656" y="1577268"/>
                    <a:pt x="2145908" y="1385313"/>
                    <a:pt x="2189533" y="1516191"/>
                  </a:cubicBezTo>
                  <a:cubicBezTo>
                    <a:pt x="2189533" y="1524916"/>
                    <a:pt x="2180808" y="1542367"/>
                    <a:pt x="2172083" y="1542367"/>
                  </a:cubicBezTo>
                  <a:close/>
                  <a:moveTo>
                    <a:pt x="2189533" y="1647069"/>
                  </a:moveTo>
                  <a:cubicBezTo>
                    <a:pt x="2180808" y="1777947"/>
                    <a:pt x="1988854" y="1577268"/>
                    <a:pt x="2163358" y="1612168"/>
                  </a:cubicBezTo>
                  <a:cubicBezTo>
                    <a:pt x="2180808" y="1620893"/>
                    <a:pt x="2189533" y="1629619"/>
                    <a:pt x="2189533" y="1647069"/>
                  </a:cubicBezTo>
                  <a:close/>
                  <a:moveTo>
                    <a:pt x="2276785" y="1673245"/>
                  </a:moveTo>
                  <a:cubicBezTo>
                    <a:pt x="2180808" y="1690695"/>
                    <a:pt x="2416388" y="1830298"/>
                    <a:pt x="2329137" y="1699420"/>
                  </a:cubicBezTo>
                  <a:cubicBezTo>
                    <a:pt x="2311686" y="1681970"/>
                    <a:pt x="2294236" y="1673245"/>
                    <a:pt x="2276785" y="1673245"/>
                  </a:cubicBezTo>
                  <a:close/>
                  <a:moveTo>
                    <a:pt x="2128457" y="1795397"/>
                  </a:moveTo>
                  <a:cubicBezTo>
                    <a:pt x="2041205" y="1804122"/>
                    <a:pt x="2119732" y="1873924"/>
                    <a:pt x="2172083" y="1839023"/>
                  </a:cubicBezTo>
                  <a:lnTo>
                    <a:pt x="2128457" y="1795397"/>
                  </a:lnTo>
                  <a:close/>
                  <a:moveTo>
                    <a:pt x="2337862" y="1821573"/>
                  </a:moveTo>
                  <a:cubicBezTo>
                    <a:pt x="2224434" y="1804122"/>
                    <a:pt x="2407663" y="2004802"/>
                    <a:pt x="2390213" y="1882649"/>
                  </a:cubicBezTo>
                  <a:lnTo>
                    <a:pt x="2337862" y="1821573"/>
                  </a:lnTo>
                  <a:close/>
                  <a:moveTo>
                    <a:pt x="2180808" y="1943726"/>
                  </a:moveTo>
                  <a:cubicBezTo>
                    <a:pt x="2093556" y="1935000"/>
                    <a:pt x="2163358" y="2083329"/>
                    <a:pt x="2250610" y="2022252"/>
                  </a:cubicBezTo>
                  <a:lnTo>
                    <a:pt x="2180808" y="1943726"/>
                  </a:lnTo>
                  <a:close/>
                  <a:moveTo>
                    <a:pt x="2390213" y="2004802"/>
                  </a:moveTo>
                  <a:cubicBezTo>
                    <a:pt x="2268060" y="1996077"/>
                    <a:pt x="2416388" y="2153130"/>
                    <a:pt x="2416388" y="2022252"/>
                  </a:cubicBezTo>
                  <a:cubicBezTo>
                    <a:pt x="2416388" y="2013527"/>
                    <a:pt x="2398938" y="2004802"/>
                    <a:pt x="2390213" y="2004802"/>
                  </a:cubicBezTo>
                  <a:close/>
                  <a:moveTo>
                    <a:pt x="2154633" y="2170581"/>
                  </a:moveTo>
                  <a:cubicBezTo>
                    <a:pt x="2084831" y="2196756"/>
                    <a:pt x="2206984" y="2275283"/>
                    <a:pt x="2215709" y="2214207"/>
                  </a:cubicBezTo>
                  <a:lnTo>
                    <a:pt x="2154633" y="2170581"/>
                  </a:lnTo>
                  <a:close/>
                  <a:moveTo>
                    <a:pt x="2285511" y="2205481"/>
                  </a:moveTo>
                  <a:cubicBezTo>
                    <a:pt x="2215709" y="2301458"/>
                    <a:pt x="2468740" y="2345084"/>
                    <a:pt x="2364037" y="2222932"/>
                  </a:cubicBezTo>
                  <a:lnTo>
                    <a:pt x="2285511" y="2205481"/>
                  </a:lnTo>
                  <a:close/>
                  <a:moveTo>
                    <a:pt x="2119732" y="2345084"/>
                  </a:moveTo>
                  <a:cubicBezTo>
                    <a:pt x="2076106" y="2388710"/>
                    <a:pt x="2206984" y="2458512"/>
                    <a:pt x="2206984" y="2362535"/>
                  </a:cubicBezTo>
                  <a:lnTo>
                    <a:pt x="2119732" y="2345084"/>
                  </a:lnTo>
                  <a:close/>
                  <a:moveTo>
                    <a:pt x="2276785" y="2414886"/>
                  </a:moveTo>
                  <a:cubicBezTo>
                    <a:pt x="2189533" y="2423611"/>
                    <a:pt x="2320411" y="2545764"/>
                    <a:pt x="2337862" y="2475962"/>
                  </a:cubicBezTo>
                  <a:lnTo>
                    <a:pt x="2276785" y="2414886"/>
                  </a:lnTo>
                  <a:close/>
                  <a:moveTo>
                    <a:pt x="2084831" y="2554489"/>
                  </a:moveTo>
                  <a:cubicBezTo>
                    <a:pt x="2006304" y="2554489"/>
                    <a:pt x="2084831" y="2659191"/>
                    <a:pt x="2137182" y="2606840"/>
                  </a:cubicBezTo>
                  <a:lnTo>
                    <a:pt x="2084831" y="2554489"/>
                  </a:lnTo>
                  <a:close/>
                  <a:moveTo>
                    <a:pt x="2215709" y="2606840"/>
                  </a:moveTo>
                  <a:cubicBezTo>
                    <a:pt x="2119732" y="2694092"/>
                    <a:pt x="2294236" y="2755168"/>
                    <a:pt x="2285511" y="2633016"/>
                  </a:cubicBezTo>
                  <a:lnTo>
                    <a:pt x="2215709" y="2606840"/>
                  </a:lnTo>
                  <a:close/>
                  <a:moveTo>
                    <a:pt x="1910327" y="2641741"/>
                  </a:moveTo>
                  <a:cubicBezTo>
                    <a:pt x="1840526" y="2702817"/>
                    <a:pt x="1971404" y="2807520"/>
                    <a:pt x="1971404" y="2676642"/>
                  </a:cubicBezTo>
                  <a:lnTo>
                    <a:pt x="1910327" y="2641741"/>
                  </a:lnTo>
                  <a:close/>
                  <a:moveTo>
                    <a:pt x="2084831" y="2755168"/>
                  </a:moveTo>
                  <a:cubicBezTo>
                    <a:pt x="2015030" y="2842420"/>
                    <a:pt x="2206984" y="2877321"/>
                    <a:pt x="2145908" y="2746443"/>
                  </a:cubicBezTo>
                  <a:lnTo>
                    <a:pt x="2084831" y="2755168"/>
                  </a:lnTo>
                  <a:close/>
                  <a:moveTo>
                    <a:pt x="1884152" y="2798794"/>
                  </a:moveTo>
                  <a:cubicBezTo>
                    <a:pt x="1744549" y="2816245"/>
                    <a:pt x="1892877" y="2990749"/>
                    <a:pt x="1910327" y="2824970"/>
                  </a:cubicBezTo>
                  <a:lnTo>
                    <a:pt x="1884152" y="2798794"/>
                  </a:lnTo>
                  <a:close/>
                  <a:moveTo>
                    <a:pt x="1988854" y="2894771"/>
                  </a:moveTo>
                  <a:cubicBezTo>
                    <a:pt x="1892877" y="2955848"/>
                    <a:pt x="2128457" y="2982023"/>
                    <a:pt x="2041205" y="2903497"/>
                  </a:cubicBezTo>
                  <a:lnTo>
                    <a:pt x="1988854" y="2894771"/>
                  </a:lnTo>
                  <a:close/>
                  <a:moveTo>
                    <a:pt x="1770724" y="2894771"/>
                  </a:moveTo>
                  <a:cubicBezTo>
                    <a:pt x="1631121" y="2886046"/>
                    <a:pt x="1761999" y="3034374"/>
                    <a:pt x="1788175" y="2912222"/>
                  </a:cubicBezTo>
                  <a:lnTo>
                    <a:pt x="1770724" y="2894771"/>
                  </a:lnTo>
                  <a:close/>
                  <a:moveTo>
                    <a:pt x="1657297" y="3008199"/>
                  </a:moveTo>
                  <a:cubicBezTo>
                    <a:pt x="1596220" y="2955848"/>
                    <a:pt x="1508969" y="3051825"/>
                    <a:pt x="1648572" y="3025649"/>
                  </a:cubicBezTo>
                  <a:cubicBezTo>
                    <a:pt x="1657297" y="3025649"/>
                    <a:pt x="1666022" y="3016924"/>
                    <a:pt x="1657297" y="3008199"/>
                  </a:cubicBezTo>
                  <a:close/>
                  <a:moveTo>
                    <a:pt x="1369366" y="2371260"/>
                  </a:moveTo>
                  <a:cubicBezTo>
                    <a:pt x="1290839" y="2432336"/>
                    <a:pt x="1404266" y="2484687"/>
                    <a:pt x="1439167" y="2406161"/>
                  </a:cubicBezTo>
                  <a:lnTo>
                    <a:pt x="1369366" y="2371260"/>
                  </a:lnTo>
                  <a:close/>
                  <a:moveTo>
                    <a:pt x="819678" y="1367863"/>
                  </a:moveTo>
                  <a:cubicBezTo>
                    <a:pt x="793503" y="1315512"/>
                    <a:pt x="950556" y="1228260"/>
                    <a:pt x="941831" y="1359138"/>
                  </a:cubicBezTo>
                  <a:cubicBezTo>
                    <a:pt x="941831" y="1402764"/>
                    <a:pt x="863304" y="1463840"/>
                    <a:pt x="819678" y="1367863"/>
                  </a:cubicBezTo>
                  <a:close/>
                  <a:moveTo>
                    <a:pt x="1875427" y="2982023"/>
                  </a:moveTo>
                  <a:cubicBezTo>
                    <a:pt x="1788175" y="2990749"/>
                    <a:pt x="1857976" y="3060550"/>
                    <a:pt x="1910327" y="3016924"/>
                  </a:cubicBezTo>
                  <a:lnTo>
                    <a:pt x="1875427" y="2982023"/>
                  </a:lnTo>
                  <a:close/>
                  <a:moveTo>
                    <a:pt x="1735824" y="3025649"/>
                  </a:moveTo>
                  <a:cubicBezTo>
                    <a:pt x="1648572" y="3025649"/>
                    <a:pt x="1727098" y="3095451"/>
                    <a:pt x="1779449" y="3060550"/>
                  </a:cubicBezTo>
                  <a:lnTo>
                    <a:pt x="1735824" y="3025649"/>
                  </a:lnTo>
                  <a:close/>
                  <a:moveTo>
                    <a:pt x="2023755" y="2214207"/>
                  </a:moveTo>
                  <a:cubicBezTo>
                    <a:pt x="2023755" y="2144405"/>
                    <a:pt x="2093556" y="2118229"/>
                    <a:pt x="2058656" y="2030977"/>
                  </a:cubicBezTo>
                  <a:cubicBezTo>
                    <a:pt x="1919053" y="1708145"/>
                    <a:pt x="2084831" y="1681970"/>
                    <a:pt x="1945228" y="1585993"/>
                  </a:cubicBezTo>
                  <a:cubicBezTo>
                    <a:pt x="1744549" y="1446390"/>
                    <a:pt x="1788175" y="1271886"/>
                    <a:pt x="1631121" y="1341687"/>
                  </a:cubicBezTo>
                  <a:cubicBezTo>
                    <a:pt x="1290839" y="1481290"/>
                    <a:pt x="1517694" y="1394039"/>
                    <a:pt x="1351915" y="1341687"/>
                  </a:cubicBezTo>
                  <a:cubicBezTo>
                    <a:pt x="1221037" y="1298061"/>
                    <a:pt x="1273388" y="1184634"/>
                    <a:pt x="1081434" y="1367863"/>
                  </a:cubicBezTo>
                  <a:cubicBezTo>
                    <a:pt x="898205" y="1524916"/>
                    <a:pt x="889480" y="1585993"/>
                    <a:pt x="749877" y="1463840"/>
                  </a:cubicBezTo>
                  <a:cubicBezTo>
                    <a:pt x="584098" y="1332962"/>
                    <a:pt x="-44115" y="2284008"/>
                    <a:pt x="697526" y="1743046"/>
                  </a:cubicBezTo>
                  <a:cubicBezTo>
                    <a:pt x="854579" y="1629619"/>
                    <a:pt x="968007" y="1411489"/>
                    <a:pt x="837129" y="1655794"/>
                  </a:cubicBezTo>
                  <a:cubicBezTo>
                    <a:pt x="749877" y="1821573"/>
                    <a:pt x="1622396" y="1315512"/>
                    <a:pt x="1369366" y="1490016"/>
                  </a:cubicBezTo>
                  <a:cubicBezTo>
                    <a:pt x="1334465" y="1507466"/>
                    <a:pt x="880755" y="1743046"/>
                    <a:pt x="1151236" y="1751771"/>
                  </a:cubicBezTo>
                  <a:lnTo>
                    <a:pt x="1849251" y="1585993"/>
                  </a:lnTo>
                  <a:cubicBezTo>
                    <a:pt x="1596220" y="1699420"/>
                    <a:pt x="1046533" y="1760497"/>
                    <a:pt x="1430442" y="1873924"/>
                  </a:cubicBezTo>
                  <a:lnTo>
                    <a:pt x="1962678" y="1873924"/>
                  </a:lnTo>
                  <a:cubicBezTo>
                    <a:pt x="1945228" y="1891374"/>
                    <a:pt x="1543869" y="1891374"/>
                    <a:pt x="1456617" y="2013527"/>
                  </a:cubicBezTo>
                  <a:cubicBezTo>
                    <a:pt x="1421717" y="2074603"/>
                    <a:pt x="1866701" y="2100779"/>
                    <a:pt x="1980129" y="2205481"/>
                  </a:cubicBezTo>
                  <a:cubicBezTo>
                    <a:pt x="2032480" y="2257832"/>
                    <a:pt x="1552595" y="2039703"/>
                    <a:pt x="1282114" y="2118229"/>
                  </a:cubicBezTo>
                  <a:cubicBezTo>
                    <a:pt x="1203587" y="2135680"/>
                    <a:pt x="1159961" y="2126955"/>
                    <a:pt x="1142511" y="2109504"/>
                  </a:cubicBezTo>
                  <a:cubicBezTo>
                    <a:pt x="1133785" y="2100779"/>
                    <a:pt x="1133785" y="2083329"/>
                    <a:pt x="1238488" y="2057153"/>
                  </a:cubicBezTo>
                  <a:cubicBezTo>
                    <a:pt x="1648572" y="1935000"/>
                    <a:pt x="1098885" y="1812848"/>
                    <a:pt x="1081434" y="1812848"/>
                  </a:cubicBezTo>
                  <a:cubicBezTo>
                    <a:pt x="845854" y="1812848"/>
                    <a:pt x="1072709" y="1629619"/>
                    <a:pt x="610274" y="1856474"/>
                  </a:cubicBezTo>
                  <a:cubicBezTo>
                    <a:pt x="-122642" y="2214207"/>
                    <a:pt x="1072709" y="2065878"/>
                    <a:pt x="1133785" y="2100779"/>
                  </a:cubicBezTo>
                  <a:cubicBezTo>
                    <a:pt x="1142511" y="2109504"/>
                    <a:pt x="1159961" y="2126955"/>
                    <a:pt x="1151236" y="2135680"/>
                  </a:cubicBezTo>
                  <a:cubicBezTo>
                    <a:pt x="1133785" y="2153130"/>
                    <a:pt x="1046533" y="2153130"/>
                    <a:pt x="1063984" y="2170581"/>
                  </a:cubicBezTo>
                  <a:cubicBezTo>
                    <a:pt x="1072709" y="2179306"/>
                    <a:pt x="1186137" y="2196756"/>
                    <a:pt x="1317014" y="2222932"/>
                  </a:cubicBezTo>
                  <a:cubicBezTo>
                    <a:pt x="1570045" y="2292733"/>
                    <a:pt x="2224434" y="2728993"/>
                    <a:pt x="1587495" y="2423611"/>
                  </a:cubicBezTo>
                  <a:lnTo>
                    <a:pt x="1282114" y="2292733"/>
                  </a:lnTo>
                  <a:cubicBezTo>
                    <a:pt x="968007" y="2196756"/>
                    <a:pt x="933106" y="2153130"/>
                    <a:pt x="435770" y="2188031"/>
                  </a:cubicBezTo>
                  <a:cubicBezTo>
                    <a:pt x="147839" y="2205481"/>
                    <a:pt x="1430442" y="2624290"/>
                    <a:pt x="1648572" y="2798794"/>
                  </a:cubicBezTo>
                  <a:cubicBezTo>
                    <a:pt x="1884152" y="2990749"/>
                    <a:pt x="86762" y="2109504"/>
                    <a:pt x="540472" y="2449787"/>
                  </a:cubicBezTo>
                  <a:cubicBezTo>
                    <a:pt x="714976" y="2580665"/>
                    <a:pt x="1325740" y="2894771"/>
                    <a:pt x="1404266" y="2999474"/>
                  </a:cubicBezTo>
                  <a:cubicBezTo>
                    <a:pt x="1439167" y="3043100"/>
                    <a:pt x="444495" y="2528313"/>
                    <a:pt x="383419" y="2318909"/>
                  </a:cubicBezTo>
                  <a:cubicBezTo>
                    <a:pt x="365969" y="2266558"/>
                    <a:pt x="339793" y="2179306"/>
                    <a:pt x="331068" y="2135680"/>
                  </a:cubicBezTo>
                  <a:cubicBezTo>
                    <a:pt x="331068" y="2100779"/>
                    <a:pt x="348518" y="1969901"/>
                    <a:pt x="348518" y="1969901"/>
                  </a:cubicBezTo>
                  <a:cubicBezTo>
                    <a:pt x="269991" y="1804122"/>
                    <a:pt x="357243" y="1673245"/>
                    <a:pt x="531747" y="1516191"/>
                  </a:cubicBezTo>
                  <a:cubicBezTo>
                    <a:pt x="863304" y="1202084"/>
                    <a:pt x="671350" y="1673245"/>
                    <a:pt x="1063984" y="1341687"/>
                  </a:cubicBezTo>
                  <a:cubicBezTo>
                    <a:pt x="1360640" y="1079932"/>
                    <a:pt x="1343190" y="1376588"/>
                    <a:pt x="1482793" y="1350413"/>
                  </a:cubicBezTo>
                  <a:cubicBezTo>
                    <a:pt x="1744549" y="1315512"/>
                    <a:pt x="1622396" y="1158458"/>
                    <a:pt x="1875427" y="1472565"/>
                  </a:cubicBezTo>
                  <a:cubicBezTo>
                    <a:pt x="1971404" y="1594718"/>
                    <a:pt x="2049930" y="1524916"/>
                    <a:pt x="2032480" y="1760497"/>
                  </a:cubicBezTo>
                  <a:cubicBezTo>
                    <a:pt x="2015030" y="1926275"/>
                    <a:pt x="2215709" y="1978626"/>
                    <a:pt x="1953953" y="2484687"/>
                  </a:cubicBezTo>
                  <a:cubicBezTo>
                    <a:pt x="1875427" y="2633016"/>
                    <a:pt x="1805625" y="2554489"/>
                    <a:pt x="1805625" y="2641741"/>
                  </a:cubicBezTo>
                  <a:cubicBezTo>
                    <a:pt x="1814350" y="2851145"/>
                    <a:pt x="1631121" y="2903497"/>
                    <a:pt x="1596220" y="2938397"/>
                  </a:cubicBezTo>
                  <a:cubicBezTo>
                    <a:pt x="1578770" y="2955848"/>
                    <a:pt x="1587495" y="3016924"/>
                    <a:pt x="1482793" y="3008199"/>
                  </a:cubicBezTo>
                  <a:cubicBezTo>
                    <a:pt x="1378091" y="2999474"/>
                    <a:pt x="1735824" y="2842420"/>
                    <a:pt x="1770724" y="2728993"/>
                  </a:cubicBezTo>
                  <a:cubicBezTo>
                    <a:pt x="1796900" y="2659191"/>
                    <a:pt x="1753274" y="2606840"/>
                    <a:pt x="1814350" y="2563214"/>
                  </a:cubicBezTo>
                  <a:cubicBezTo>
                    <a:pt x="2058656" y="2379985"/>
                    <a:pt x="1875427" y="2484687"/>
                    <a:pt x="2015030" y="2222932"/>
                  </a:cubicBezTo>
                  <a:cubicBezTo>
                    <a:pt x="2023755" y="2205481"/>
                    <a:pt x="2023755" y="2222932"/>
                    <a:pt x="2023755" y="2214207"/>
                  </a:cubicBezTo>
                  <a:close/>
                  <a:moveTo>
                    <a:pt x="1116335" y="949054"/>
                  </a:moveTo>
                  <a:lnTo>
                    <a:pt x="1133785" y="931603"/>
                  </a:lnTo>
                  <a:cubicBezTo>
                    <a:pt x="1125060" y="931603"/>
                    <a:pt x="1116335" y="940329"/>
                    <a:pt x="1116335" y="949054"/>
                  </a:cubicBezTo>
                  <a:close/>
                  <a:moveTo>
                    <a:pt x="1098885" y="669848"/>
                  </a:moveTo>
                  <a:cubicBezTo>
                    <a:pt x="959282" y="704748"/>
                    <a:pt x="915656" y="914153"/>
                    <a:pt x="1125060" y="696023"/>
                  </a:cubicBezTo>
                  <a:lnTo>
                    <a:pt x="1098885" y="669848"/>
                  </a:lnTo>
                  <a:close/>
                  <a:moveTo>
                    <a:pt x="1325740" y="826901"/>
                  </a:moveTo>
                  <a:cubicBezTo>
                    <a:pt x="1482793" y="678573"/>
                    <a:pt x="1526419" y="879252"/>
                    <a:pt x="1386816" y="905428"/>
                  </a:cubicBezTo>
                  <a:lnTo>
                    <a:pt x="1325740" y="826901"/>
                  </a:lnTo>
                  <a:close/>
                  <a:moveTo>
                    <a:pt x="2067381" y="1053756"/>
                  </a:moveTo>
                  <a:cubicBezTo>
                    <a:pt x="1988854" y="1097382"/>
                    <a:pt x="2198259" y="1158458"/>
                    <a:pt x="2163358" y="1053756"/>
                  </a:cubicBezTo>
                  <a:lnTo>
                    <a:pt x="2067381" y="1053756"/>
                  </a:lnTo>
                  <a:close/>
                  <a:moveTo>
                    <a:pt x="2268060" y="1088657"/>
                  </a:moveTo>
                  <a:cubicBezTo>
                    <a:pt x="2189533" y="1123558"/>
                    <a:pt x="2398938" y="1193359"/>
                    <a:pt x="2329137" y="1106107"/>
                  </a:cubicBezTo>
                  <a:cubicBezTo>
                    <a:pt x="2311686" y="1088657"/>
                    <a:pt x="2285511" y="1079932"/>
                    <a:pt x="2268060" y="1088657"/>
                  </a:cubicBezTo>
                  <a:close/>
                  <a:moveTo>
                    <a:pt x="2425114" y="1141008"/>
                  </a:moveTo>
                  <a:cubicBezTo>
                    <a:pt x="2390213" y="1210810"/>
                    <a:pt x="2460014" y="1184634"/>
                    <a:pt x="2442564" y="1141008"/>
                  </a:cubicBezTo>
                  <a:cubicBezTo>
                    <a:pt x="2442564" y="1132283"/>
                    <a:pt x="2433839" y="1132283"/>
                    <a:pt x="2425114" y="1141008"/>
                  </a:cubicBezTo>
                  <a:close/>
                  <a:moveTo>
                    <a:pt x="2416388" y="940329"/>
                  </a:moveTo>
                  <a:cubicBezTo>
                    <a:pt x="2320411" y="966504"/>
                    <a:pt x="2486190" y="1062481"/>
                    <a:pt x="2460014" y="957779"/>
                  </a:cubicBezTo>
                  <a:cubicBezTo>
                    <a:pt x="2451289" y="940329"/>
                    <a:pt x="2433839" y="931603"/>
                    <a:pt x="2416388" y="940329"/>
                  </a:cubicBezTo>
                  <a:close/>
                  <a:moveTo>
                    <a:pt x="2206984" y="853077"/>
                  </a:moveTo>
                  <a:cubicBezTo>
                    <a:pt x="2041205" y="940329"/>
                    <a:pt x="2276785" y="1018855"/>
                    <a:pt x="2320411" y="887977"/>
                  </a:cubicBezTo>
                  <a:cubicBezTo>
                    <a:pt x="2337862" y="853077"/>
                    <a:pt x="2276785" y="818176"/>
                    <a:pt x="2206984" y="853077"/>
                  </a:cubicBezTo>
                  <a:close/>
                  <a:moveTo>
                    <a:pt x="2337862" y="713474"/>
                  </a:moveTo>
                  <a:cubicBezTo>
                    <a:pt x="2215709" y="757100"/>
                    <a:pt x="2425114" y="835626"/>
                    <a:pt x="2390213" y="730924"/>
                  </a:cubicBezTo>
                  <a:cubicBezTo>
                    <a:pt x="2390213" y="713474"/>
                    <a:pt x="2364037" y="704748"/>
                    <a:pt x="2337862" y="713474"/>
                  </a:cubicBezTo>
                  <a:close/>
                  <a:moveTo>
                    <a:pt x="2486190" y="748374"/>
                  </a:moveTo>
                  <a:cubicBezTo>
                    <a:pt x="2416388" y="765825"/>
                    <a:pt x="2503640" y="861802"/>
                    <a:pt x="2547266" y="792000"/>
                  </a:cubicBezTo>
                  <a:lnTo>
                    <a:pt x="2486190" y="748374"/>
                  </a:lnTo>
                  <a:close/>
                  <a:moveTo>
                    <a:pt x="1639846" y="425542"/>
                  </a:moveTo>
                  <a:cubicBezTo>
                    <a:pt x="1639846" y="495344"/>
                    <a:pt x="1753274" y="460443"/>
                    <a:pt x="1700923" y="399367"/>
                  </a:cubicBezTo>
                  <a:lnTo>
                    <a:pt x="1639846" y="425542"/>
                  </a:lnTo>
                  <a:close/>
                  <a:moveTo>
                    <a:pt x="1369366" y="477893"/>
                  </a:moveTo>
                  <a:cubicBezTo>
                    <a:pt x="1500243" y="355741"/>
                    <a:pt x="1578770" y="399367"/>
                    <a:pt x="1395541" y="486619"/>
                  </a:cubicBezTo>
                  <a:cubicBezTo>
                    <a:pt x="1360640" y="504069"/>
                    <a:pt x="1343190" y="495344"/>
                    <a:pt x="1369366" y="477893"/>
                  </a:cubicBezTo>
                  <a:close/>
                  <a:moveTo>
                    <a:pt x="1910327" y="198687"/>
                  </a:moveTo>
                  <a:cubicBezTo>
                    <a:pt x="1744549" y="207413"/>
                    <a:pt x="1805625" y="312115"/>
                    <a:pt x="1910327" y="233588"/>
                  </a:cubicBezTo>
                  <a:cubicBezTo>
                    <a:pt x="1927778" y="216138"/>
                    <a:pt x="1936503" y="198687"/>
                    <a:pt x="1910327" y="198687"/>
                  </a:cubicBezTo>
                  <a:close/>
                  <a:moveTo>
                    <a:pt x="2154633" y="85260"/>
                  </a:moveTo>
                  <a:cubicBezTo>
                    <a:pt x="2041205" y="111435"/>
                    <a:pt x="2119732" y="198687"/>
                    <a:pt x="2189533" y="128886"/>
                  </a:cubicBezTo>
                  <a:cubicBezTo>
                    <a:pt x="2233159" y="85260"/>
                    <a:pt x="2172083" y="85260"/>
                    <a:pt x="2154633" y="85260"/>
                  </a:cubicBezTo>
                  <a:close/>
                  <a:moveTo>
                    <a:pt x="2547266" y="320840"/>
                  </a:moveTo>
                  <a:cubicBezTo>
                    <a:pt x="2433839" y="338290"/>
                    <a:pt x="2625793" y="408092"/>
                    <a:pt x="2582167" y="329565"/>
                  </a:cubicBezTo>
                  <a:cubicBezTo>
                    <a:pt x="2573442" y="320840"/>
                    <a:pt x="2564717" y="320840"/>
                    <a:pt x="2547266" y="320840"/>
                  </a:cubicBezTo>
                  <a:close/>
                  <a:moveTo>
                    <a:pt x="2634518" y="347016"/>
                  </a:moveTo>
                  <a:cubicBezTo>
                    <a:pt x="2582167" y="390642"/>
                    <a:pt x="2695595" y="442993"/>
                    <a:pt x="2713045" y="364466"/>
                  </a:cubicBezTo>
                  <a:lnTo>
                    <a:pt x="2634518" y="347016"/>
                  </a:lnTo>
                  <a:close/>
                  <a:moveTo>
                    <a:pt x="2634518" y="189962"/>
                  </a:moveTo>
                  <a:cubicBezTo>
                    <a:pt x="2564717" y="207413"/>
                    <a:pt x="2651969" y="294664"/>
                    <a:pt x="2695595" y="224863"/>
                  </a:cubicBezTo>
                  <a:lnTo>
                    <a:pt x="2634518" y="189962"/>
                  </a:lnTo>
                  <a:close/>
                  <a:moveTo>
                    <a:pt x="2407663" y="643672"/>
                  </a:moveTo>
                  <a:cubicBezTo>
                    <a:pt x="2486190" y="704748"/>
                    <a:pt x="2503640" y="565145"/>
                    <a:pt x="2398938" y="626222"/>
                  </a:cubicBezTo>
                  <a:cubicBezTo>
                    <a:pt x="2390213" y="626222"/>
                    <a:pt x="2398938" y="634947"/>
                    <a:pt x="2407663" y="643672"/>
                  </a:cubicBezTo>
                  <a:close/>
                  <a:moveTo>
                    <a:pt x="1159961" y="765825"/>
                  </a:moveTo>
                  <a:cubicBezTo>
                    <a:pt x="1133785" y="809451"/>
                    <a:pt x="1133785" y="879252"/>
                    <a:pt x="1299564" y="922878"/>
                  </a:cubicBezTo>
                  <a:cubicBezTo>
                    <a:pt x="1412991" y="949054"/>
                    <a:pt x="1351915" y="940329"/>
                    <a:pt x="1299564" y="1062481"/>
                  </a:cubicBezTo>
                  <a:cubicBezTo>
                    <a:pt x="1299564" y="1062481"/>
                    <a:pt x="1439167" y="757100"/>
                    <a:pt x="2241885" y="809451"/>
                  </a:cubicBezTo>
                  <a:lnTo>
                    <a:pt x="2486190" y="835626"/>
                  </a:lnTo>
                  <a:cubicBezTo>
                    <a:pt x="2189533" y="757100"/>
                    <a:pt x="1936503" y="765825"/>
                    <a:pt x="1735824" y="800726"/>
                  </a:cubicBezTo>
                  <a:cubicBezTo>
                    <a:pt x="1535144" y="844351"/>
                    <a:pt x="1386816" y="922878"/>
                    <a:pt x="1360640" y="914153"/>
                  </a:cubicBezTo>
                  <a:cubicBezTo>
                    <a:pt x="1203587" y="870527"/>
                    <a:pt x="1151236" y="853077"/>
                    <a:pt x="1238488" y="809451"/>
                  </a:cubicBezTo>
                  <a:cubicBezTo>
                    <a:pt x="1255938" y="818176"/>
                    <a:pt x="1299564" y="809451"/>
                    <a:pt x="1299564" y="783275"/>
                  </a:cubicBezTo>
                  <a:cubicBezTo>
                    <a:pt x="1351915" y="757100"/>
                    <a:pt x="1430442" y="730924"/>
                    <a:pt x="1526419" y="696023"/>
                  </a:cubicBezTo>
                  <a:cubicBezTo>
                    <a:pt x="1884152" y="573871"/>
                    <a:pt x="2154633" y="530245"/>
                    <a:pt x="2494915" y="573871"/>
                  </a:cubicBezTo>
                  <a:cubicBezTo>
                    <a:pt x="2512366" y="591321"/>
                    <a:pt x="2529816" y="591321"/>
                    <a:pt x="2538541" y="582596"/>
                  </a:cubicBezTo>
                  <a:cubicBezTo>
                    <a:pt x="2555992" y="582596"/>
                    <a:pt x="2573442" y="591321"/>
                    <a:pt x="2590892" y="591321"/>
                  </a:cubicBezTo>
                  <a:cubicBezTo>
                    <a:pt x="2599617" y="617497"/>
                    <a:pt x="2660694" y="643672"/>
                    <a:pt x="2678144" y="591321"/>
                  </a:cubicBezTo>
                  <a:lnTo>
                    <a:pt x="2608343" y="556420"/>
                  </a:lnTo>
                  <a:cubicBezTo>
                    <a:pt x="2608343" y="565145"/>
                    <a:pt x="2599617" y="565145"/>
                    <a:pt x="2599617" y="573871"/>
                  </a:cubicBezTo>
                  <a:cubicBezTo>
                    <a:pt x="2582167" y="565145"/>
                    <a:pt x="2564717" y="565145"/>
                    <a:pt x="2547266" y="556420"/>
                  </a:cubicBezTo>
                  <a:cubicBezTo>
                    <a:pt x="2547266" y="538970"/>
                    <a:pt x="2529816" y="530245"/>
                    <a:pt x="2477465" y="547695"/>
                  </a:cubicBezTo>
                  <a:cubicBezTo>
                    <a:pt x="2329137" y="530245"/>
                    <a:pt x="2102282" y="521519"/>
                    <a:pt x="1814350" y="582596"/>
                  </a:cubicBezTo>
                  <a:cubicBezTo>
                    <a:pt x="1831801" y="573871"/>
                    <a:pt x="1849251" y="565145"/>
                    <a:pt x="1857976" y="538970"/>
                  </a:cubicBezTo>
                  <a:cubicBezTo>
                    <a:pt x="1866701" y="530245"/>
                    <a:pt x="1875427" y="521519"/>
                    <a:pt x="1866701" y="512794"/>
                  </a:cubicBezTo>
                  <a:cubicBezTo>
                    <a:pt x="2093556" y="477893"/>
                    <a:pt x="2268060" y="469168"/>
                    <a:pt x="2494915" y="486619"/>
                  </a:cubicBezTo>
                  <a:cubicBezTo>
                    <a:pt x="2512366" y="495344"/>
                    <a:pt x="2547266" y="504069"/>
                    <a:pt x="2564717" y="486619"/>
                  </a:cubicBezTo>
                  <a:lnTo>
                    <a:pt x="2625793" y="495344"/>
                  </a:lnTo>
                  <a:cubicBezTo>
                    <a:pt x="2634518" y="512794"/>
                    <a:pt x="2669419" y="521519"/>
                    <a:pt x="2686869" y="495344"/>
                  </a:cubicBezTo>
                  <a:cubicBezTo>
                    <a:pt x="2704320" y="495344"/>
                    <a:pt x="2704320" y="495344"/>
                    <a:pt x="2695595" y="495344"/>
                  </a:cubicBezTo>
                  <a:cubicBezTo>
                    <a:pt x="2695595" y="486619"/>
                    <a:pt x="2704320" y="477893"/>
                    <a:pt x="2704320" y="469168"/>
                  </a:cubicBezTo>
                  <a:lnTo>
                    <a:pt x="2634518" y="451718"/>
                  </a:lnTo>
                  <a:cubicBezTo>
                    <a:pt x="2625793" y="460443"/>
                    <a:pt x="2617068" y="469168"/>
                    <a:pt x="2617068" y="477893"/>
                  </a:cubicBezTo>
                  <a:cubicBezTo>
                    <a:pt x="2608343" y="477893"/>
                    <a:pt x="2590892" y="477893"/>
                    <a:pt x="2573442" y="469168"/>
                  </a:cubicBezTo>
                  <a:cubicBezTo>
                    <a:pt x="2573442" y="469168"/>
                    <a:pt x="2573442" y="460443"/>
                    <a:pt x="2573442" y="451718"/>
                  </a:cubicBezTo>
                  <a:cubicBezTo>
                    <a:pt x="2573442" y="434267"/>
                    <a:pt x="2564717" y="434267"/>
                    <a:pt x="2547266" y="434267"/>
                  </a:cubicBezTo>
                  <a:cubicBezTo>
                    <a:pt x="2486190" y="434267"/>
                    <a:pt x="2477465" y="451718"/>
                    <a:pt x="2477465" y="460443"/>
                  </a:cubicBezTo>
                  <a:cubicBezTo>
                    <a:pt x="2329137" y="451718"/>
                    <a:pt x="2111007" y="451718"/>
                    <a:pt x="1857976" y="504069"/>
                  </a:cubicBezTo>
                  <a:cubicBezTo>
                    <a:pt x="1849251" y="495344"/>
                    <a:pt x="1831801" y="495344"/>
                    <a:pt x="1814350" y="495344"/>
                  </a:cubicBezTo>
                  <a:cubicBezTo>
                    <a:pt x="1753274" y="495344"/>
                    <a:pt x="1718373" y="512794"/>
                    <a:pt x="1718373" y="538970"/>
                  </a:cubicBezTo>
                  <a:lnTo>
                    <a:pt x="1700923" y="538970"/>
                  </a:lnTo>
                  <a:cubicBezTo>
                    <a:pt x="1657297" y="547695"/>
                    <a:pt x="1674747" y="547695"/>
                    <a:pt x="1709648" y="547695"/>
                  </a:cubicBezTo>
                  <a:cubicBezTo>
                    <a:pt x="1709648" y="565145"/>
                    <a:pt x="1735824" y="591321"/>
                    <a:pt x="1770724" y="591321"/>
                  </a:cubicBezTo>
                  <a:cubicBezTo>
                    <a:pt x="1639846" y="626222"/>
                    <a:pt x="1491518" y="678573"/>
                    <a:pt x="1343190" y="739649"/>
                  </a:cubicBezTo>
                  <a:lnTo>
                    <a:pt x="1282114" y="765825"/>
                  </a:lnTo>
                  <a:lnTo>
                    <a:pt x="1255938" y="765825"/>
                  </a:lnTo>
                  <a:cubicBezTo>
                    <a:pt x="1229762" y="774550"/>
                    <a:pt x="1221037" y="792000"/>
                    <a:pt x="1221037" y="792000"/>
                  </a:cubicBezTo>
                  <a:lnTo>
                    <a:pt x="1177411" y="818176"/>
                  </a:lnTo>
                  <a:cubicBezTo>
                    <a:pt x="1177411" y="818176"/>
                    <a:pt x="1186137" y="774550"/>
                    <a:pt x="1186137" y="748374"/>
                  </a:cubicBezTo>
                  <a:cubicBezTo>
                    <a:pt x="1212312" y="730924"/>
                    <a:pt x="1238488" y="713474"/>
                    <a:pt x="1264663" y="696023"/>
                  </a:cubicBezTo>
                  <a:cubicBezTo>
                    <a:pt x="1639846" y="469168"/>
                    <a:pt x="1919053" y="390642"/>
                    <a:pt x="2407663" y="364466"/>
                  </a:cubicBezTo>
                  <a:cubicBezTo>
                    <a:pt x="2686869" y="347016"/>
                    <a:pt x="1927778" y="216138"/>
                    <a:pt x="1125060" y="765825"/>
                  </a:cubicBezTo>
                  <a:cubicBezTo>
                    <a:pt x="1159961" y="704748"/>
                    <a:pt x="1343190" y="582596"/>
                    <a:pt x="1404266" y="547695"/>
                  </a:cubicBezTo>
                  <a:cubicBezTo>
                    <a:pt x="1412991" y="538970"/>
                    <a:pt x="1421717" y="530245"/>
                    <a:pt x="1430442" y="530245"/>
                  </a:cubicBezTo>
                  <a:cubicBezTo>
                    <a:pt x="1456617" y="538970"/>
                    <a:pt x="1508969" y="530245"/>
                    <a:pt x="1517694" y="477893"/>
                  </a:cubicBezTo>
                  <a:cubicBezTo>
                    <a:pt x="1587495" y="442993"/>
                    <a:pt x="1674747" y="390642"/>
                    <a:pt x="1770724" y="347016"/>
                  </a:cubicBezTo>
                  <a:cubicBezTo>
                    <a:pt x="2041205" y="312115"/>
                    <a:pt x="2215709" y="285939"/>
                    <a:pt x="2433839" y="285939"/>
                  </a:cubicBezTo>
                  <a:cubicBezTo>
                    <a:pt x="2460014" y="294664"/>
                    <a:pt x="2521091" y="303390"/>
                    <a:pt x="2547266" y="285939"/>
                  </a:cubicBezTo>
                  <a:cubicBezTo>
                    <a:pt x="2608343" y="285939"/>
                    <a:pt x="2669419" y="294664"/>
                    <a:pt x="2739221" y="303390"/>
                  </a:cubicBezTo>
                  <a:cubicBezTo>
                    <a:pt x="2843923" y="312115"/>
                    <a:pt x="2747946" y="277214"/>
                    <a:pt x="2555992" y="259764"/>
                  </a:cubicBezTo>
                  <a:cubicBezTo>
                    <a:pt x="2555992" y="251038"/>
                    <a:pt x="2547266" y="242313"/>
                    <a:pt x="2529816" y="233588"/>
                  </a:cubicBezTo>
                  <a:cubicBezTo>
                    <a:pt x="2521091" y="224863"/>
                    <a:pt x="2494915" y="216138"/>
                    <a:pt x="2468740" y="224863"/>
                  </a:cubicBezTo>
                  <a:cubicBezTo>
                    <a:pt x="2451289" y="233588"/>
                    <a:pt x="2433839" y="251038"/>
                    <a:pt x="2433839" y="251038"/>
                  </a:cubicBezTo>
                  <a:cubicBezTo>
                    <a:pt x="2259335" y="251038"/>
                    <a:pt x="2041205" y="268489"/>
                    <a:pt x="1805625" y="329565"/>
                  </a:cubicBezTo>
                  <a:cubicBezTo>
                    <a:pt x="1884152" y="294664"/>
                    <a:pt x="2067381" y="216138"/>
                    <a:pt x="2250610" y="163787"/>
                  </a:cubicBezTo>
                  <a:cubicBezTo>
                    <a:pt x="2268060" y="198687"/>
                    <a:pt x="2355312" y="189962"/>
                    <a:pt x="2390213" y="128886"/>
                  </a:cubicBezTo>
                  <a:cubicBezTo>
                    <a:pt x="2442564" y="120161"/>
                    <a:pt x="2486190" y="111435"/>
                    <a:pt x="2529816" y="111435"/>
                  </a:cubicBezTo>
                  <a:cubicBezTo>
                    <a:pt x="2538541" y="128886"/>
                    <a:pt x="2582167" y="146336"/>
                    <a:pt x="2608343" y="128886"/>
                  </a:cubicBezTo>
                  <a:cubicBezTo>
                    <a:pt x="2625793" y="128886"/>
                    <a:pt x="2643243" y="146336"/>
                    <a:pt x="2660694" y="155061"/>
                  </a:cubicBezTo>
                  <a:cubicBezTo>
                    <a:pt x="2660694" y="163787"/>
                    <a:pt x="2643243" y="137611"/>
                    <a:pt x="2608343" y="120161"/>
                  </a:cubicBezTo>
                  <a:cubicBezTo>
                    <a:pt x="2617068" y="120161"/>
                    <a:pt x="2617068" y="111435"/>
                    <a:pt x="2617068" y="111435"/>
                  </a:cubicBezTo>
                  <a:lnTo>
                    <a:pt x="2547266" y="85260"/>
                  </a:lnTo>
                  <a:cubicBezTo>
                    <a:pt x="2538541" y="85260"/>
                    <a:pt x="2538541" y="93985"/>
                    <a:pt x="2529816" y="93985"/>
                  </a:cubicBezTo>
                  <a:cubicBezTo>
                    <a:pt x="2512366" y="93985"/>
                    <a:pt x="2486190" y="93985"/>
                    <a:pt x="2468740" y="93985"/>
                  </a:cubicBezTo>
                  <a:cubicBezTo>
                    <a:pt x="2442564" y="93985"/>
                    <a:pt x="2425114" y="93985"/>
                    <a:pt x="2398938" y="102710"/>
                  </a:cubicBezTo>
                  <a:lnTo>
                    <a:pt x="2398938" y="93985"/>
                  </a:lnTo>
                  <a:lnTo>
                    <a:pt x="2302961" y="85260"/>
                  </a:lnTo>
                  <a:cubicBezTo>
                    <a:pt x="2276785" y="111435"/>
                    <a:pt x="2259335" y="120161"/>
                    <a:pt x="2250610" y="137611"/>
                  </a:cubicBezTo>
                  <a:cubicBezTo>
                    <a:pt x="2049930" y="198687"/>
                    <a:pt x="1796900" y="303390"/>
                    <a:pt x="1543869" y="434267"/>
                  </a:cubicBezTo>
                  <a:lnTo>
                    <a:pt x="1517694" y="451718"/>
                  </a:lnTo>
                  <a:cubicBezTo>
                    <a:pt x="1508969" y="442993"/>
                    <a:pt x="1500243" y="442993"/>
                    <a:pt x="1491518" y="451718"/>
                  </a:cubicBezTo>
                  <a:cubicBezTo>
                    <a:pt x="1421717" y="477893"/>
                    <a:pt x="1404266" y="495344"/>
                    <a:pt x="1412991" y="512794"/>
                  </a:cubicBezTo>
                  <a:cubicBezTo>
                    <a:pt x="1098885" y="722199"/>
                    <a:pt x="741152" y="1088657"/>
                    <a:pt x="479396" y="1306787"/>
                  </a:cubicBezTo>
                  <a:lnTo>
                    <a:pt x="741152" y="1027580"/>
                  </a:lnTo>
                  <a:cubicBezTo>
                    <a:pt x="758602" y="1036306"/>
                    <a:pt x="767327" y="1010130"/>
                    <a:pt x="767327" y="992680"/>
                  </a:cubicBezTo>
                  <a:lnTo>
                    <a:pt x="933106" y="809451"/>
                  </a:lnTo>
                  <a:cubicBezTo>
                    <a:pt x="872030" y="870527"/>
                    <a:pt x="819678" y="922878"/>
                    <a:pt x="767327" y="975229"/>
                  </a:cubicBezTo>
                  <a:cubicBezTo>
                    <a:pt x="767327" y="957779"/>
                    <a:pt x="749877" y="949054"/>
                    <a:pt x="714976" y="1001405"/>
                  </a:cubicBezTo>
                  <a:cubicBezTo>
                    <a:pt x="714976" y="1010130"/>
                    <a:pt x="714976" y="1010130"/>
                    <a:pt x="723701" y="1018855"/>
                  </a:cubicBezTo>
                  <a:cubicBezTo>
                    <a:pt x="592824" y="1132283"/>
                    <a:pt x="488121" y="1245710"/>
                    <a:pt x="313617" y="1472565"/>
                  </a:cubicBezTo>
                  <a:cubicBezTo>
                    <a:pt x="278717" y="1516191"/>
                    <a:pt x="304892" y="1490016"/>
                    <a:pt x="339793" y="1455115"/>
                  </a:cubicBezTo>
                  <a:lnTo>
                    <a:pt x="968007" y="905428"/>
                  </a:lnTo>
                  <a:lnTo>
                    <a:pt x="1029083" y="844351"/>
                  </a:lnTo>
                  <a:cubicBezTo>
                    <a:pt x="1072709" y="818176"/>
                    <a:pt x="1116335" y="792000"/>
                    <a:pt x="1159961" y="765825"/>
                  </a:cubicBezTo>
                  <a:close/>
                  <a:moveTo>
                    <a:pt x="1596220" y="748374"/>
                  </a:moveTo>
                  <a:cubicBezTo>
                    <a:pt x="1735824" y="713474"/>
                    <a:pt x="1875427" y="696023"/>
                    <a:pt x="1988854" y="678573"/>
                  </a:cubicBezTo>
                  <a:cubicBezTo>
                    <a:pt x="2006304" y="661122"/>
                    <a:pt x="2041205" y="634947"/>
                    <a:pt x="2119732" y="626222"/>
                  </a:cubicBezTo>
                  <a:cubicBezTo>
                    <a:pt x="2180808" y="608771"/>
                    <a:pt x="2189533" y="634947"/>
                    <a:pt x="2180808" y="669848"/>
                  </a:cubicBezTo>
                  <a:cubicBezTo>
                    <a:pt x="2346587" y="669848"/>
                    <a:pt x="2468740" y="678573"/>
                    <a:pt x="2538541" y="696023"/>
                  </a:cubicBezTo>
                  <a:cubicBezTo>
                    <a:pt x="2573442" y="634947"/>
                    <a:pt x="2660694" y="687298"/>
                    <a:pt x="2608343" y="722199"/>
                  </a:cubicBezTo>
                  <a:lnTo>
                    <a:pt x="2547266" y="704748"/>
                  </a:lnTo>
                  <a:cubicBezTo>
                    <a:pt x="2407663" y="696023"/>
                    <a:pt x="2285511" y="687298"/>
                    <a:pt x="2172083" y="687298"/>
                  </a:cubicBezTo>
                  <a:cubicBezTo>
                    <a:pt x="2154633" y="722199"/>
                    <a:pt x="2137182" y="748374"/>
                    <a:pt x="2137182" y="748374"/>
                  </a:cubicBezTo>
                  <a:cubicBezTo>
                    <a:pt x="2102282" y="792000"/>
                    <a:pt x="1988854" y="748374"/>
                    <a:pt x="1988854" y="696023"/>
                  </a:cubicBezTo>
                  <a:cubicBezTo>
                    <a:pt x="1884152" y="704748"/>
                    <a:pt x="1770724" y="722199"/>
                    <a:pt x="1639846" y="748374"/>
                  </a:cubicBezTo>
                  <a:cubicBezTo>
                    <a:pt x="1587495" y="757100"/>
                    <a:pt x="1543869" y="765825"/>
                    <a:pt x="1596220" y="748374"/>
                  </a:cubicBezTo>
                  <a:close/>
                  <a:moveTo>
                    <a:pt x="2407663" y="1036306"/>
                  </a:moveTo>
                  <a:cubicBezTo>
                    <a:pt x="2285511" y="1018855"/>
                    <a:pt x="2093556" y="983955"/>
                    <a:pt x="1892877" y="983955"/>
                  </a:cubicBezTo>
                  <a:lnTo>
                    <a:pt x="1866701" y="983955"/>
                  </a:lnTo>
                  <a:cubicBezTo>
                    <a:pt x="1927778" y="1088657"/>
                    <a:pt x="1674747" y="1062481"/>
                    <a:pt x="1692198" y="992680"/>
                  </a:cubicBezTo>
                  <a:cubicBezTo>
                    <a:pt x="1535144" y="1001405"/>
                    <a:pt x="1412991" y="1018855"/>
                    <a:pt x="1421717" y="1018855"/>
                  </a:cubicBezTo>
                  <a:cubicBezTo>
                    <a:pt x="1508969" y="1001405"/>
                    <a:pt x="1604946" y="983955"/>
                    <a:pt x="1700923" y="966504"/>
                  </a:cubicBezTo>
                  <a:cubicBezTo>
                    <a:pt x="1709648" y="957779"/>
                    <a:pt x="1735824" y="940329"/>
                    <a:pt x="1761999" y="922878"/>
                  </a:cubicBezTo>
                  <a:lnTo>
                    <a:pt x="1849251" y="957779"/>
                  </a:lnTo>
                  <a:lnTo>
                    <a:pt x="1849251" y="957779"/>
                  </a:lnTo>
                  <a:lnTo>
                    <a:pt x="1866701" y="957779"/>
                  </a:lnTo>
                  <a:cubicBezTo>
                    <a:pt x="2224434" y="966504"/>
                    <a:pt x="2503640" y="1062481"/>
                    <a:pt x="2407663" y="1036306"/>
                  </a:cubicBezTo>
                  <a:close/>
                  <a:moveTo>
                    <a:pt x="2084831" y="1175909"/>
                  </a:moveTo>
                  <a:cubicBezTo>
                    <a:pt x="2337862" y="1158458"/>
                    <a:pt x="2477465" y="1298061"/>
                    <a:pt x="2425114" y="1271886"/>
                  </a:cubicBezTo>
                  <a:cubicBezTo>
                    <a:pt x="2268060" y="1184634"/>
                    <a:pt x="2076106" y="1184634"/>
                    <a:pt x="2076106" y="1184634"/>
                  </a:cubicBezTo>
                  <a:cubicBezTo>
                    <a:pt x="2084831" y="1184634"/>
                    <a:pt x="2084831" y="1175909"/>
                    <a:pt x="2084831" y="1175909"/>
                  </a:cubicBezTo>
                  <a:close/>
                  <a:moveTo>
                    <a:pt x="706251" y="1245710"/>
                  </a:moveTo>
                  <a:cubicBezTo>
                    <a:pt x="924381" y="914153"/>
                    <a:pt x="1203587" y="853077"/>
                    <a:pt x="1107610" y="896703"/>
                  </a:cubicBezTo>
                  <a:cubicBezTo>
                    <a:pt x="941831" y="983955"/>
                    <a:pt x="854579" y="1071206"/>
                    <a:pt x="732427" y="1228260"/>
                  </a:cubicBezTo>
                  <a:cubicBezTo>
                    <a:pt x="706251" y="1254435"/>
                    <a:pt x="688801" y="1271886"/>
                    <a:pt x="706251" y="1245710"/>
                  </a:cubicBezTo>
                  <a:close/>
                  <a:moveTo>
                    <a:pt x="1203587" y="940329"/>
                  </a:moveTo>
                  <a:cubicBezTo>
                    <a:pt x="1098885" y="992680"/>
                    <a:pt x="1046533" y="1036306"/>
                    <a:pt x="976732" y="1123558"/>
                  </a:cubicBezTo>
                  <a:cubicBezTo>
                    <a:pt x="959282" y="1141008"/>
                    <a:pt x="906930" y="1210810"/>
                    <a:pt x="906930" y="1202084"/>
                  </a:cubicBezTo>
                  <a:cubicBezTo>
                    <a:pt x="994182" y="1018855"/>
                    <a:pt x="1247213" y="914153"/>
                    <a:pt x="1203587" y="940329"/>
                  </a:cubicBezTo>
                  <a:close/>
                </a:path>
              </a:pathLst>
            </a:custGeom>
            <a:grpFill/>
            <a:ln w="87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656C969A-97D9-3686-2778-816070CA55B2}"/>
                </a:ext>
              </a:extLst>
            </p:cNvPr>
            <p:cNvSpPr/>
            <p:nvPr/>
          </p:nvSpPr>
          <p:spPr>
            <a:xfrm>
              <a:off x="-16984374" y="1706457"/>
              <a:ext cx="436259" cy="924870"/>
            </a:xfrm>
            <a:custGeom>
              <a:avLst/>
              <a:gdLst>
                <a:gd name="connsiteX0" fmla="*/ 436260 w 436259"/>
                <a:gd name="connsiteY0" fmla="*/ 0 h 924870"/>
                <a:gd name="connsiteX1" fmla="*/ 0 w 436259"/>
                <a:gd name="connsiteY1" fmla="*/ 924870 h 924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6259" h="924870">
                  <a:moveTo>
                    <a:pt x="436260" y="0"/>
                  </a:moveTo>
                  <a:cubicBezTo>
                    <a:pt x="-130878" y="436260"/>
                    <a:pt x="95977" y="532237"/>
                    <a:pt x="0" y="924870"/>
                  </a:cubicBezTo>
                </a:path>
              </a:pathLst>
            </a:custGeom>
            <a:grpFill/>
            <a:ln w="87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B3E86F23-B027-7C90-8650-649AA9776001}"/>
                </a:ext>
              </a:extLst>
            </p:cNvPr>
            <p:cNvSpPr/>
            <p:nvPr/>
          </p:nvSpPr>
          <p:spPr>
            <a:xfrm>
              <a:off x="-18633435" y="2149661"/>
              <a:ext cx="1833138" cy="1226172"/>
            </a:xfrm>
            <a:custGeom>
              <a:avLst/>
              <a:gdLst>
                <a:gd name="connsiteX0" fmla="*/ 1369855 w 1833138"/>
                <a:gd name="connsiteY0" fmla="*/ 1781 h 1226172"/>
                <a:gd name="connsiteX1" fmla="*/ 1387305 w 1833138"/>
                <a:gd name="connsiteY1" fmla="*/ 89033 h 1226172"/>
                <a:gd name="connsiteX2" fmla="*/ 1422206 w 1833138"/>
                <a:gd name="connsiteY2" fmla="*/ 141384 h 1226172"/>
                <a:gd name="connsiteX3" fmla="*/ 1631611 w 1833138"/>
                <a:gd name="connsiteY3" fmla="*/ 280987 h 1226172"/>
                <a:gd name="connsiteX4" fmla="*/ 1657786 w 1833138"/>
                <a:gd name="connsiteY4" fmla="*/ 298437 h 1226172"/>
                <a:gd name="connsiteX5" fmla="*/ 1622886 w 1833138"/>
                <a:gd name="connsiteY5" fmla="*/ 560193 h 1226172"/>
                <a:gd name="connsiteX6" fmla="*/ 1622886 w 1833138"/>
                <a:gd name="connsiteY6" fmla="*/ 638720 h 1226172"/>
                <a:gd name="connsiteX7" fmla="*/ 1579260 w 1833138"/>
                <a:gd name="connsiteY7" fmla="*/ 664895 h 1226172"/>
                <a:gd name="connsiteX8" fmla="*/ 1649061 w 1833138"/>
                <a:gd name="connsiteY8" fmla="*/ 691071 h 1226172"/>
                <a:gd name="connsiteX9" fmla="*/ 1710137 w 1833138"/>
                <a:gd name="connsiteY9" fmla="*/ 734697 h 1226172"/>
                <a:gd name="connsiteX10" fmla="*/ 1701412 w 1833138"/>
                <a:gd name="connsiteY10" fmla="*/ 743422 h 1226172"/>
                <a:gd name="connsiteX11" fmla="*/ 1649061 w 1833138"/>
                <a:gd name="connsiteY11" fmla="*/ 743422 h 1226172"/>
                <a:gd name="connsiteX12" fmla="*/ 1553084 w 1833138"/>
                <a:gd name="connsiteY12" fmla="*/ 699796 h 1226172"/>
                <a:gd name="connsiteX13" fmla="*/ 1622886 w 1833138"/>
                <a:gd name="connsiteY13" fmla="*/ 787048 h 1226172"/>
                <a:gd name="connsiteX14" fmla="*/ 1745038 w 1833138"/>
                <a:gd name="connsiteY14" fmla="*/ 935376 h 1226172"/>
                <a:gd name="connsiteX15" fmla="*/ 1788664 w 1833138"/>
                <a:gd name="connsiteY15" fmla="*/ 1144781 h 1226172"/>
                <a:gd name="connsiteX16" fmla="*/ 1832290 w 1833138"/>
                <a:gd name="connsiteY16" fmla="*/ 1223307 h 1226172"/>
                <a:gd name="connsiteX17" fmla="*/ 1762489 w 1833138"/>
                <a:gd name="connsiteY17" fmla="*/ 1162231 h 1226172"/>
                <a:gd name="connsiteX18" fmla="*/ 1710137 w 1833138"/>
                <a:gd name="connsiteY18" fmla="*/ 935376 h 1226172"/>
                <a:gd name="connsiteX19" fmla="*/ 1596710 w 1833138"/>
                <a:gd name="connsiteY19" fmla="*/ 830674 h 1226172"/>
                <a:gd name="connsiteX20" fmla="*/ 1474557 w 1833138"/>
                <a:gd name="connsiteY20" fmla="*/ 673620 h 1226172"/>
                <a:gd name="connsiteX21" fmla="*/ 1430931 w 1833138"/>
                <a:gd name="connsiteY21" fmla="*/ 603819 h 1226172"/>
                <a:gd name="connsiteX22" fmla="*/ 1439657 w 1833138"/>
                <a:gd name="connsiteY22" fmla="*/ 595094 h 1226172"/>
                <a:gd name="connsiteX23" fmla="*/ 1474557 w 1833138"/>
                <a:gd name="connsiteY23" fmla="*/ 542743 h 1226172"/>
                <a:gd name="connsiteX24" fmla="*/ 1492008 w 1833138"/>
                <a:gd name="connsiteY24" fmla="*/ 507842 h 1226172"/>
                <a:gd name="connsiteX25" fmla="*/ 1483282 w 1833138"/>
                <a:gd name="connsiteY25" fmla="*/ 499117 h 1226172"/>
                <a:gd name="connsiteX26" fmla="*/ 1465832 w 1833138"/>
                <a:gd name="connsiteY26" fmla="*/ 542743 h 1226172"/>
                <a:gd name="connsiteX27" fmla="*/ 1439657 w 1833138"/>
                <a:gd name="connsiteY27" fmla="*/ 568918 h 1226172"/>
                <a:gd name="connsiteX28" fmla="*/ 1430931 w 1833138"/>
                <a:gd name="connsiteY28" fmla="*/ 595094 h 1226172"/>
                <a:gd name="connsiteX29" fmla="*/ 1404756 w 1833138"/>
                <a:gd name="connsiteY29" fmla="*/ 603819 h 1226172"/>
                <a:gd name="connsiteX30" fmla="*/ 1404756 w 1833138"/>
                <a:gd name="connsiteY30" fmla="*/ 603819 h 1226172"/>
                <a:gd name="connsiteX31" fmla="*/ 1361130 w 1833138"/>
                <a:gd name="connsiteY31" fmla="*/ 603819 h 1226172"/>
                <a:gd name="connsiteX32" fmla="*/ 1256428 w 1833138"/>
                <a:gd name="connsiteY32" fmla="*/ 629994 h 1226172"/>
                <a:gd name="connsiteX33" fmla="*/ 1125550 w 1833138"/>
                <a:gd name="connsiteY33" fmla="*/ 647445 h 1226172"/>
                <a:gd name="connsiteX34" fmla="*/ 1064473 w 1833138"/>
                <a:gd name="connsiteY34" fmla="*/ 935376 h 1226172"/>
                <a:gd name="connsiteX35" fmla="*/ 1020847 w 1833138"/>
                <a:gd name="connsiteY35" fmla="*/ 996452 h 1226172"/>
                <a:gd name="connsiteX36" fmla="*/ 951046 w 1833138"/>
                <a:gd name="connsiteY36" fmla="*/ 1048804 h 1226172"/>
                <a:gd name="connsiteX37" fmla="*/ 846344 w 1833138"/>
                <a:gd name="connsiteY37" fmla="*/ 1066254 h 1226172"/>
                <a:gd name="connsiteX38" fmla="*/ 951046 w 1833138"/>
                <a:gd name="connsiteY38" fmla="*/ 1013903 h 1226172"/>
                <a:gd name="connsiteX39" fmla="*/ 1029573 w 1833138"/>
                <a:gd name="connsiteY39" fmla="*/ 952826 h 1226172"/>
                <a:gd name="connsiteX40" fmla="*/ 1055748 w 1833138"/>
                <a:gd name="connsiteY40" fmla="*/ 804498 h 1226172"/>
                <a:gd name="connsiteX41" fmla="*/ 1143000 w 1833138"/>
                <a:gd name="connsiteY41" fmla="*/ 586368 h 1226172"/>
                <a:gd name="connsiteX42" fmla="*/ 1256428 w 1833138"/>
                <a:gd name="connsiteY42" fmla="*/ 568918 h 1226172"/>
                <a:gd name="connsiteX43" fmla="*/ 1134275 w 1833138"/>
                <a:gd name="connsiteY43" fmla="*/ 490391 h 1226172"/>
                <a:gd name="connsiteX44" fmla="*/ 1099374 w 1833138"/>
                <a:gd name="connsiteY44" fmla="*/ 560193 h 1226172"/>
                <a:gd name="connsiteX45" fmla="*/ 985947 w 1833138"/>
                <a:gd name="connsiteY45" fmla="*/ 787048 h 1226172"/>
                <a:gd name="connsiteX46" fmla="*/ 846344 w 1833138"/>
                <a:gd name="connsiteY46" fmla="*/ 874300 h 1226172"/>
                <a:gd name="connsiteX47" fmla="*/ 898695 w 1833138"/>
                <a:gd name="connsiteY47" fmla="*/ 804498 h 1226172"/>
                <a:gd name="connsiteX48" fmla="*/ 977221 w 1833138"/>
                <a:gd name="connsiteY48" fmla="*/ 743422 h 1226172"/>
                <a:gd name="connsiteX49" fmla="*/ 1020847 w 1833138"/>
                <a:gd name="connsiteY49" fmla="*/ 656170 h 1226172"/>
                <a:gd name="connsiteX50" fmla="*/ 1099374 w 1833138"/>
                <a:gd name="connsiteY50" fmla="*/ 446765 h 1226172"/>
                <a:gd name="connsiteX51" fmla="*/ 1177901 w 1833138"/>
                <a:gd name="connsiteY51" fmla="*/ 464216 h 1226172"/>
                <a:gd name="connsiteX52" fmla="*/ 1256428 w 1833138"/>
                <a:gd name="connsiteY52" fmla="*/ 490391 h 1226172"/>
                <a:gd name="connsiteX53" fmla="*/ 1099374 w 1833138"/>
                <a:gd name="connsiteY53" fmla="*/ 272262 h 1226172"/>
                <a:gd name="connsiteX54" fmla="*/ 1020847 w 1833138"/>
                <a:gd name="connsiteY54" fmla="*/ 280987 h 1226172"/>
                <a:gd name="connsiteX55" fmla="*/ 1003397 w 1833138"/>
                <a:gd name="connsiteY55" fmla="*/ 280987 h 1226172"/>
                <a:gd name="connsiteX56" fmla="*/ 837618 w 1833138"/>
                <a:gd name="connsiteY56" fmla="*/ 455491 h 1226172"/>
                <a:gd name="connsiteX57" fmla="*/ 785267 w 1833138"/>
                <a:gd name="connsiteY57" fmla="*/ 673620 h 1226172"/>
                <a:gd name="connsiteX58" fmla="*/ 767817 w 1833138"/>
                <a:gd name="connsiteY58" fmla="*/ 743422 h 1226172"/>
                <a:gd name="connsiteX59" fmla="*/ 793992 w 1833138"/>
                <a:gd name="connsiteY59" fmla="*/ 499117 h 1226172"/>
                <a:gd name="connsiteX60" fmla="*/ 959771 w 1833138"/>
                <a:gd name="connsiteY60" fmla="*/ 263536 h 1226172"/>
                <a:gd name="connsiteX61" fmla="*/ 942321 w 1833138"/>
                <a:gd name="connsiteY61" fmla="*/ 185010 h 1226172"/>
                <a:gd name="connsiteX62" fmla="*/ 985947 w 1833138"/>
                <a:gd name="connsiteY62" fmla="*/ 71582 h 1226172"/>
                <a:gd name="connsiteX63" fmla="*/ 889969 w 1833138"/>
                <a:gd name="connsiteY63" fmla="*/ 45407 h 1226172"/>
                <a:gd name="connsiteX64" fmla="*/ 645664 w 1833138"/>
                <a:gd name="connsiteY64" fmla="*/ 115208 h 1226172"/>
                <a:gd name="connsiteX65" fmla="*/ 392634 w 1833138"/>
                <a:gd name="connsiteY65" fmla="*/ 237361 h 1226172"/>
                <a:gd name="connsiteX66" fmla="*/ 383908 w 1833138"/>
                <a:gd name="connsiteY66" fmla="*/ 289712 h 1226172"/>
                <a:gd name="connsiteX67" fmla="*/ 340282 w 1833138"/>
                <a:gd name="connsiteY67" fmla="*/ 272262 h 1226172"/>
                <a:gd name="connsiteX68" fmla="*/ 444985 w 1833138"/>
                <a:gd name="connsiteY68" fmla="*/ 150109 h 1226172"/>
                <a:gd name="connsiteX69" fmla="*/ 776542 w 1833138"/>
                <a:gd name="connsiteY69" fmla="*/ 36681 h 1226172"/>
                <a:gd name="connsiteX70" fmla="*/ 645664 w 1833138"/>
                <a:gd name="connsiteY70" fmla="*/ 54132 h 1226172"/>
                <a:gd name="connsiteX71" fmla="*/ 69802 w 1833138"/>
                <a:gd name="connsiteY71" fmla="*/ 219910 h 1226172"/>
                <a:gd name="connsiteX72" fmla="*/ 52351 w 1833138"/>
                <a:gd name="connsiteY72" fmla="*/ 289712 h 1226172"/>
                <a:gd name="connsiteX73" fmla="*/ 0 w 1833138"/>
                <a:gd name="connsiteY73" fmla="*/ 263536 h 1226172"/>
                <a:gd name="connsiteX74" fmla="*/ 191954 w 1833138"/>
                <a:gd name="connsiteY74" fmla="*/ 123933 h 1226172"/>
                <a:gd name="connsiteX75" fmla="*/ 907420 w 1833138"/>
                <a:gd name="connsiteY75" fmla="*/ 10506 h 1226172"/>
                <a:gd name="connsiteX76" fmla="*/ 1047023 w 1833138"/>
                <a:gd name="connsiteY76" fmla="*/ 10506 h 1226172"/>
                <a:gd name="connsiteX77" fmla="*/ 1169176 w 1833138"/>
                <a:gd name="connsiteY77" fmla="*/ 36681 h 1226172"/>
                <a:gd name="connsiteX78" fmla="*/ 1247702 w 1833138"/>
                <a:gd name="connsiteY78" fmla="*/ 19231 h 1226172"/>
                <a:gd name="connsiteX79" fmla="*/ 1369855 w 1833138"/>
                <a:gd name="connsiteY79" fmla="*/ 1781 h 1226172"/>
                <a:gd name="connsiteX80" fmla="*/ 959771 w 1833138"/>
                <a:gd name="connsiteY80" fmla="*/ 158834 h 1226172"/>
                <a:gd name="connsiteX81" fmla="*/ 968496 w 1833138"/>
                <a:gd name="connsiteY81" fmla="*/ 185010 h 1226172"/>
                <a:gd name="connsiteX82" fmla="*/ 985947 w 1833138"/>
                <a:gd name="connsiteY82" fmla="*/ 185010 h 1226172"/>
                <a:gd name="connsiteX83" fmla="*/ 977221 w 1833138"/>
                <a:gd name="connsiteY83" fmla="*/ 141384 h 1226172"/>
                <a:gd name="connsiteX84" fmla="*/ 959771 w 1833138"/>
                <a:gd name="connsiteY84" fmla="*/ 158834 h 1226172"/>
                <a:gd name="connsiteX85" fmla="*/ 1055748 w 1833138"/>
                <a:gd name="connsiteY85" fmla="*/ 228636 h 1226172"/>
                <a:gd name="connsiteX86" fmla="*/ 1038298 w 1833138"/>
                <a:gd name="connsiteY86" fmla="*/ 237361 h 1226172"/>
                <a:gd name="connsiteX87" fmla="*/ 1047023 w 1833138"/>
                <a:gd name="connsiteY87" fmla="*/ 254811 h 1226172"/>
                <a:gd name="connsiteX88" fmla="*/ 1064473 w 1833138"/>
                <a:gd name="connsiteY88" fmla="*/ 254811 h 1226172"/>
                <a:gd name="connsiteX89" fmla="*/ 1055748 w 1833138"/>
                <a:gd name="connsiteY89" fmla="*/ 228636 h 1226172"/>
                <a:gd name="connsiteX90" fmla="*/ 1090649 w 1833138"/>
                <a:gd name="connsiteY90" fmla="*/ 115208 h 1226172"/>
                <a:gd name="connsiteX91" fmla="*/ 1090649 w 1833138"/>
                <a:gd name="connsiteY91" fmla="*/ 141384 h 1226172"/>
                <a:gd name="connsiteX92" fmla="*/ 1108099 w 1833138"/>
                <a:gd name="connsiteY92" fmla="*/ 167559 h 1226172"/>
                <a:gd name="connsiteX93" fmla="*/ 1116824 w 1833138"/>
                <a:gd name="connsiteY93" fmla="*/ 150109 h 1226172"/>
                <a:gd name="connsiteX94" fmla="*/ 1108099 w 1833138"/>
                <a:gd name="connsiteY94" fmla="*/ 123933 h 1226172"/>
                <a:gd name="connsiteX95" fmla="*/ 1090649 w 1833138"/>
                <a:gd name="connsiteY95" fmla="*/ 115208 h 1226172"/>
                <a:gd name="connsiteX96" fmla="*/ 1160450 w 1833138"/>
                <a:gd name="connsiteY96" fmla="*/ 123933 h 1226172"/>
                <a:gd name="connsiteX97" fmla="*/ 1151725 w 1833138"/>
                <a:gd name="connsiteY97" fmla="*/ 141384 h 1226172"/>
                <a:gd name="connsiteX98" fmla="*/ 1169176 w 1833138"/>
                <a:gd name="connsiteY98" fmla="*/ 141384 h 1226172"/>
                <a:gd name="connsiteX99" fmla="*/ 1177901 w 1833138"/>
                <a:gd name="connsiteY99" fmla="*/ 123933 h 1226172"/>
                <a:gd name="connsiteX100" fmla="*/ 1160450 w 1833138"/>
                <a:gd name="connsiteY100" fmla="*/ 123933 h 1226172"/>
                <a:gd name="connsiteX101" fmla="*/ 1143000 w 1833138"/>
                <a:gd name="connsiteY101" fmla="*/ 219910 h 1226172"/>
                <a:gd name="connsiteX102" fmla="*/ 1134275 w 1833138"/>
                <a:gd name="connsiteY102" fmla="*/ 228636 h 1226172"/>
                <a:gd name="connsiteX103" fmla="*/ 1143000 w 1833138"/>
                <a:gd name="connsiteY103" fmla="*/ 263536 h 1226172"/>
                <a:gd name="connsiteX104" fmla="*/ 1169176 w 1833138"/>
                <a:gd name="connsiteY104" fmla="*/ 280987 h 1226172"/>
                <a:gd name="connsiteX105" fmla="*/ 1177901 w 1833138"/>
                <a:gd name="connsiteY105" fmla="*/ 272262 h 1226172"/>
                <a:gd name="connsiteX106" fmla="*/ 1169176 w 1833138"/>
                <a:gd name="connsiteY106" fmla="*/ 237361 h 1226172"/>
                <a:gd name="connsiteX107" fmla="*/ 1143000 w 1833138"/>
                <a:gd name="connsiteY107" fmla="*/ 219910 h 1226172"/>
                <a:gd name="connsiteX108" fmla="*/ 1238977 w 1833138"/>
                <a:gd name="connsiteY108" fmla="*/ 158834 h 1226172"/>
                <a:gd name="connsiteX109" fmla="*/ 1230252 w 1833138"/>
                <a:gd name="connsiteY109" fmla="*/ 176284 h 1226172"/>
                <a:gd name="connsiteX110" fmla="*/ 1265153 w 1833138"/>
                <a:gd name="connsiteY110" fmla="*/ 185010 h 1226172"/>
                <a:gd name="connsiteX111" fmla="*/ 1282603 w 1833138"/>
                <a:gd name="connsiteY111" fmla="*/ 167559 h 1226172"/>
                <a:gd name="connsiteX112" fmla="*/ 1265153 w 1833138"/>
                <a:gd name="connsiteY112" fmla="*/ 150109 h 1226172"/>
                <a:gd name="connsiteX113" fmla="*/ 1238977 w 1833138"/>
                <a:gd name="connsiteY113" fmla="*/ 158834 h 1226172"/>
                <a:gd name="connsiteX114" fmla="*/ 1195351 w 1833138"/>
                <a:gd name="connsiteY114" fmla="*/ 62857 h 1226172"/>
                <a:gd name="connsiteX115" fmla="*/ 1212802 w 1833138"/>
                <a:gd name="connsiteY115" fmla="*/ 89033 h 1226172"/>
                <a:gd name="connsiteX116" fmla="*/ 1238977 w 1833138"/>
                <a:gd name="connsiteY116" fmla="*/ 89033 h 1226172"/>
                <a:gd name="connsiteX117" fmla="*/ 1238977 w 1833138"/>
                <a:gd name="connsiteY117" fmla="*/ 62857 h 1226172"/>
                <a:gd name="connsiteX118" fmla="*/ 1221527 w 1833138"/>
                <a:gd name="connsiteY118" fmla="*/ 54132 h 1226172"/>
                <a:gd name="connsiteX119" fmla="*/ 1195351 w 1833138"/>
                <a:gd name="connsiteY119" fmla="*/ 62857 h 1226172"/>
                <a:gd name="connsiteX120" fmla="*/ 1308779 w 1833138"/>
                <a:gd name="connsiteY120" fmla="*/ 71582 h 1226172"/>
                <a:gd name="connsiteX121" fmla="*/ 1300053 w 1833138"/>
                <a:gd name="connsiteY121" fmla="*/ 97758 h 1226172"/>
                <a:gd name="connsiteX122" fmla="*/ 1334954 w 1833138"/>
                <a:gd name="connsiteY122" fmla="*/ 106483 h 1226172"/>
                <a:gd name="connsiteX123" fmla="*/ 1343679 w 1833138"/>
                <a:gd name="connsiteY123" fmla="*/ 97758 h 1226172"/>
                <a:gd name="connsiteX124" fmla="*/ 1352405 w 1833138"/>
                <a:gd name="connsiteY124" fmla="*/ 89033 h 1226172"/>
                <a:gd name="connsiteX125" fmla="*/ 1352405 w 1833138"/>
                <a:gd name="connsiteY125" fmla="*/ 62857 h 1226172"/>
                <a:gd name="connsiteX126" fmla="*/ 1343679 w 1833138"/>
                <a:gd name="connsiteY126" fmla="*/ 62857 h 1226172"/>
                <a:gd name="connsiteX127" fmla="*/ 1326229 w 1833138"/>
                <a:gd name="connsiteY127" fmla="*/ 71582 h 1226172"/>
                <a:gd name="connsiteX128" fmla="*/ 1308779 w 1833138"/>
                <a:gd name="connsiteY128" fmla="*/ 71582 h 1226172"/>
                <a:gd name="connsiteX129" fmla="*/ 1343679 w 1833138"/>
                <a:gd name="connsiteY129" fmla="*/ 185010 h 1226172"/>
                <a:gd name="connsiteX130" fmla="*/ 1334954 w 1833138"/>
                <a:gd name="connsiteY130" fmla="*/ 202460 h 1226172"/>
                <a:gd name="connsiteX131" fmla="*/ 1352405 w 1833138"/>
                <a:gd name="connsiteY131" fmla="*/ 219910 h 1226172"/>
                <a:gd name="connsiteX132" fmla="*/ 1378580 w 1833138"/>
                <a:gd name="connsiteY132" fmla="*/ 211185 h 1226172"/>
                <a:gd name="connsiteX133" fmla="*/ 1369855 w 1833138"/>
                <a:gd name="connsiteY133" fmla="*/ 185010 h 1226172"/>
                <a:gd name="connsiteX134" fmla="*/ 1343679 w 1833138"/>
                <a:gd name="connsiteY134" fmla="*/ 185010 h 1226172"/>
                <a:gd name="connsiteX135" fmla="*/ 1265153 w 1833138"/>
                <a:gd name="connsiteY135" fmla="*/ 254811 h 1226172"/>
                <a:gd name="connsiteX136" fmla="*/ 1265153 w 1833138"/>
                <a:gd name="connsiteY136" fmla="*/ 272262 h 1226172"/>
                <a:gd name="connsiteX137" fmla="*/ 1291328 w 1833138"/>
                <a:gd name="connsiteY137" fmla="*/ 272262 h 1226172"/>
                <a:gd name="connsiteX138" fmla="*/ 1291328 w 1833138"/>
                <a:gd name="connsiteY138" fmla="*/ 254811 h 1226172"/>
                <a:gd name="connsiteX139" fmla="*/ 1291328 w 1833138"/>
                <a:gd name="connsiteY139" fmla="*/ 237361 h 1226172"/>
                <a:gd name="connsiteX140" fmla="*/ 1273878 w 1833138"/>
                <a:gd name="connsiteY140" fmla="*/ 237361 h 1226172"/>
                <a:gd name="connsiteX141" fmla="*/ 1265153 w 1833138"/>
                <a:gd name="connsiteY141" fmla="*/ 254811 h 1226172"/>
                <a:gd name="connsiteX142" fmla="*/ 1247702 w 1833138"/>
                <a:gd name="connsiteY142" fmla="*/ 333338 h 1226172"/>
                <a:gd name="connsiteX143" fmla="*/ 1238977 w 1833138"/>
                <a:gd name="connsiteY143" fmla="*/ 359513 h 1226172"/>
                <a:gd name="connsiteX144" fmla="*/ 1256428 w 1833138"/>
                <a:gd name="connsiteY144" fmla="*/ 385689 h 1226172"/>
                <a:gd name="connsiteX145" fmla="*/ 1273878 w 1833138"/>
                <a:gd name="connsiteY145" fmla="*/ 385689 h 1226172"/>
                <a:gd name="connsiteX146" fmla="*/ 1265153 w 1833138"/>
                <a:gd name="connsiteY146" fmla="*/ 359513 h 1226172"/>
                <a:gd name="connsiteX147" fmla="*/ 1247702 w 1833138"/>
                <a:gd name="connsiteY147" fmla="*/ 333338 h 1226172"/>
                <a:gd name="connsiteX148" fmla="*/ 1317504 w 1833138"/>
                <a:gd name="connsiteY148" fmla="*/ 342063 h 1226172"/>
                <a:gd name="connsiteX149" fmla="*/ 1308779 w 1833138"/>
                <a:gd name="connsiteY149" fmla="*/ 359513 h 1226172"/>
                <a:gd name="connsiteX150" fmla="*/ 1343679 w 1833138"/>
                <a:gd name="connsiteY150" fmla="*/ 385689 h 1226172"/>
                <a:gd name="connsiteX151" fmla="*/ 1361130 w 1833138"/>
                <a:gd name="connsiteY151" fmla="*/ 368239 h 1226172"/>
                <a:gd name="connsiteX152" fmla="*/ 1343679 w 1833138"/>
                <a:gd name="connsiteY152" fmla="*/ 350788 h 1226172"/>
                <a:gd name="connsiteX153" fmla="*/ 1334954 w 1833138"/>
                <a:gd name="connsiteY153" fmla="*/ 333338 h 1226172"/>
                <a:gd name="connsiteX154" fmla="*/ 1317504 w 1833138"/>
                <a:gd name="connsiteY154" fmla="*/ 342063 h 1226172"/>
                <a:gd name="connsiteX155" fmla="*/ 1387305 w 1833138"/>
                <a:gd name="connsiteY155" fmla="*/ 289712 h 1226172"/>
                <a:gd name="connsiteX156" fmla="*/ 1369855 w 1833138"/>
                <a:gd name="connsiteY156" fmla="*/ 307162 h 1226172"/>
                <a:gd name="connsiteX157" fmla="*/ 1396031 w 1833138"/>
                <a:gd name="connsiteY157" fmla="*/ 315888 h 1226172"/>
                <a:gd name="connsiteX158" fmla="*/ 1422206 w 1833138"/>
                <a:gd name="connsiteY158" fmla="*/ 324613 h 1226172"/>
                <a:gd name="connsiteX159" fmla="*/ 1413481 w 1833138"/>
                <a:gd name="connsiteY159" fmla="*/ 298437 h 1226172"/>
                <a:gd name="connsiteX160" fmla="*/ 1387305 w 1833138"/>
                <a:gd name="connsiteY160" fmla="*/ 289712 h 1226172"/>
                <a:gd name="connsiteX161" fmla="*/ 1509458 w 1833138"/>
                <a:gd name="connsiteY161" fmla="*/ 333338 h 1226172"/>
                <a:gd name="connsiteX162" fmla="*/ 1500733 w 1833138"/>
                <a:gd name="connsiteY162" fmla="*/ 368239 h 1226172"/>
                <a:gd name="connsiteX163" fmla="*/ 1544359 w 1833138"/>
                <a:gd name="connsiteY163" fmla="*/ 403139 h 1226172"/>
                <a:gd name="connsiteX164" fmla="*/ 1561809 w 1833138"/>
                <a:gd name="connsiteY164" fmla="*/ 376964 h 1226172"/>
                <a:gd name="connsiteX165" fmla="*/ 1553084 w 1833138"/>
                <a:gd name="connsiteY165" fmla="*/ 350788 h 1226172"/>
                <a:gd name="connsiteX166" fmla="*/ 1535634 w 1833138"/>
                <a:gd name="connsiteY166" fmla="*/ 324613 h 1226172"/>
                <a:gd name="connsiteX167" fmla="*/ 1509458 w 1833138"/>
                <a:gd name="connsiteY167" fmla="*/ 333338 h 1226172"/>
                <a:gd name="connsiteX168" fmla="*/ 1413481 w 1833138"/>
                <a:gd name="connsiteY168" fmla="*/ 385689 h 1226172"/>
                <a:gd name="connsiteX169" fmla="*/ 1404756 w 1833138"/>
                <a:gd name="connsiteY169" fmla="*/ 403139 h 1226172"/>
                <a:gd name="connsiteX170" fmla="*/ 1430931 w 1833138"/>
                <a:gd name="connsiteY170" fmla="*/ 420590 h 1226172"/>
                <a:gd name="connsiteX171" fmla="*/ 1457107 w 1833138"/>
                <a:gd name="connsiteY171" fmla="*/ 403139 h 1226172"/>
                <a:gd name="connsiteX172" fmla="*/ 1448382 w 1833138"/>
                <a:gd name="connsiteY172" fmla="*/ 385689 h 1226172"/>
                <a:gd name="connsiteX173" fmla="*/ 1413481 w 1833138"/>
                <a:gd name="connsiteY173" fmla="*/ 385689 h 1226172"/>
                <a:gd name="connsiteX174" fmla="*/ 1361130 w 1833138"/>
                <a:gd name="connsiteY174" fmla="*/ 481666 h 1226172"/>
                <a:gd name="connsiteX175" fmla="*/ 1369855 w 1833138"/>
                <a:gd name="connsiteY175" fmla="*/ 499117 h 1226172"/>
                <a:gd name="connsiteX176" fmla="*/ 1396031 w 1833138"/>
                <a:gd name="connsiteY176" fmla="*/ 507842 h 1226172"/>
                <a:gd name="connsiteX177" fmla="*/ 1404756 w 1833138"/>
                <a:gd name="connsiteY177" fmla="*/ 481666 h 1226172"/>
                <a:gd name="connsiteX178" fmla="*/ 1378580 w 1833138"/>
                <a:gd name="connsiteY178" fmla="*/ 472941 h 1226172"/>
                <a:gd name="connsiteX179" fmla="*/ 1361130 w 1833138"/>
                <a:gd name="connsiteY179" fmla="*/ 481666 h 1226172"/>
                <a:gd name="connsiteX180" fmla="*/ 1561809 w 1833138"/>
                <a:gd name="connsiteY180" fmla="*/ 490391 h 1226172"/>
                <a:gd name="connsiteX181" fmla="*/ 1535634 w 1833138"/>
                <a:gd name="connsiteY181" fmla="*/ 507842 h 1226172"/>
                <a:gd name="connsiteX182" fmla="*/ 1561809 w 1833138"/>
                <a:gd name="connsiteY182" fmla="*/ 525292 h 1226172"/>
                <a:gd name="connsiteX183" fmla="*/ 1579260 w 1833138"/>
                <a:gd name="connsiteY183" fmla="*/ 516567 h 1226172"/>
                <a:gd name="connsiteX184" fmla="*/ 1561809 w 1833138"/>
                <a:gd name="connsiteY184" fmla="*/ 490391 h 1226172"/>
                <a:gd name="connsiteX185" fmla="*/ 1596710 w 1833138"/>
                <a:gd name="connsiteY185" fmla="*/ 403139 h 1226172"/>
                <a:gd name="connsiteX186" fmla="*/ 1587985 w 1833138"/>
                <a:gd name="connsiteY186" fmla="*/ 420590 h 1226172"/>
                <a:gd name="connsiteX187" fmla="*/ 1605435 w 1833138"/>
                <a:gd name="connsiteY187" fmla="*/ 438040 h 1226172"/>
                <a:gd name="connsiteX188" fmla="*/ 1631611 w 1833138"/>
                <a:gd name="connsiteY188" fmla="*/ 420590 h 1226172"/>
                <a:gd name="connsiteX189" fmla="*/ 1631611 w 1833138"/>
                <a:gd name="connsiteY189" fmla="*/ 394414 h 1226172"/>
                <a:gd name="connsiteX190" fmla="*/ 1631611 w 1833138"/>
                <a:gd name="connsiteY190" fmla="*/ 368239 h 1226172"/>
                <a:gd name="connsiteX191" fmla="*/ 1614160 w 1833138"/>
                <a:gd name="connsiteY191" fmla="*/ 359513 h 1226172"/>
                <a:gd name="connsiteX192" fmla="*/ 1605435 w 1833138"/>
                <a:gd name="connsiteY192" fmla="*/ 385689 h 1226172"/>
                <a:gd name="connsiteX193" fmla="*/ 1596710 w 1833138"/>
                <a:gd name="connsiteY193" fmla="*/ 403139 h 1226172"/>
                <a:gd name="connsiteX194" fmla="*/ 1500733 w 1833138"/>
                <a:gd name="connsiteY194" fmla="*/ 577643 h 1226172"/>
                <a:gd name="connsiteX195" fmla="*/ 1492008 w 1833138"/>
                <a:gd name="connsiteY195" fmla="*/ 603819 h 1226172"/>
                <a:gd name="connsiteX196" fmla="*/ 1509458 w 1833138"/>
                <a:gd name="connsiteY196" fmla="*/ 621269 h 1226172"/>
                <a:gd name="connsiteX197" fmla="*/ 1518183 w 1833138"/>
                <a:gd name="connsiteY197" fmla="*/ 586368 h 1226172"/>
                <a:gd name="connsiteX198" fmla="*/ 1500733 w 1833138"/>
                <a:gd name="connsiteY198" fmla="*/ 577643 h 1226172"/>
                <a:gd name="connsiteX199" fmla="*/ 1570534 w 1833138"/>
                <a:gd name="connsiteY199" fmla="*/ 595094 h 1226172"/>
                <a:gd name="connsiteX200" fmla="*/ 1570534 w 1833138"/>
                <a:gd name="connsiteY200" fmla="*/ 612544 h 1226172"/>
                <a:gd name="connsiteX201" fmla="*/ 1587985 w 1833138"/>
                <a:gd name="connsiteY201" fmla="*/ 621269 h 1226172"/>
                <a:gd name="connsiteX202" fmla="*/ 1596710 w 1833138"/>
                <a:gd name="connsiteY202" fmla="*/ 603819 h 1226172"/>
                <a:gd name="connsiteX203" fmla="*/ 1596710 w 1833138"/>
                <a:gd name="connsiteY203" fmla="*/ 586368 h 1226172"/>
                <a:gd name="connsiteX204" fmla="*/ 1570534 w 1833138"/>
                <a:gd name="connsiteY204" fmla="*/ 595094 h 1226172"/>
                <a:gd name="connsiteX205" fmla="*/ 1430931 w 1833138"/>
                <a:gd name="connsiteY205" fmla="*/ 237361 h 1226172"/>
                <a:gd name="connsiteX206" fmla="*/ 1439657 w 1833138"/>
                <a:gd name="connsiteY206" fmla="*/ 263536 h 1226172"/>
                <a:gd name="connsiteX207" fmla="*/ 1457107 w 1833138"/>
                <a:gd name="connsiteY207" fmla="*/ 263536 h 1226172"/>
                <a:gd name="connsiteX208" fmla="*/ 1457107 w 1833138"/>
                <a:gd name="connsiteY208" fmla="*/ 246086 h 1226172"/>
                <a:gd name="connsiteX209" fmla="*/ 1430931 w 1833138"/>
                <a:gd name="connsiteY209" fmla="*/ 237361 h 1226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</a:cxnLst>
              <a:rect l="l" t="t" r="r" b="b"/>
              <a:pathLst>
                <a:path w="1833138" h="1226172">
                  <a:moveTo>
                    <a:pt x="1369855" y="1781"/>
                  </a:moveTo>
                  <a:cubicBezTo>
                    <a:pt x="1378580" y="27956"/>
                    <a:pt x="1369855" y="62857"/>
                    <a:pt x="1387305" y="89033"/>
                  </a:cubicBezTo>
                  <a:cubicBezTo>
                    <a:pt x="1422206" y="115208"/>
                    <a:pt x="1404756" y="106483"/>
                    <a:pt x="1422206" y="141384"/>
                  </a:cubicBezTo>
                  <a:cubicBezTo>
                    <a:pt x="1457107" y="246086"/>
                    <a:pt x="1526908" y="272262"/>
                    <a:pt x="1631611" y="280987"/>
                  </a:cubicBezTo>
                  <a:cubicBezTo>
                    <a:pt x="1640336" y="289712"/>
                    <a:pt x="1649061" y="289712"/>
                    <a:pt x="1657786" y="298437"/>
                  </a:cubicBezTo>
                  <a:cubicBezTo>
                    <a:pt x="1666511" y="333338"/>
                    <a:pt x="1631611" y="507842"/>
                    <a:pt x="1622886" y="560193"/>
                  </a:cubicBezTo>
                  <a:cubicBezTo>
                    <a:pt x="1622886" y="577643"/>
                    <a:pt x="1622886" y="629994"/>
                    <a:pt x="1622886" y="638720"/>
                  </a:cubicBezTo>
                  <a:cubicBezTo>
                    <a:pt x="1622886" y="647445"/>
                    <a:pt x="1587985" y="656170"/>
                    <a:pt x="1579260" y="664895"/>
                  </a:cubicBezTo>
                  <a:cubicBezTo>
                    <a:pt x="1570534" y="682346"/>
                    <a:pt x="1640336" y="691071"/>
                    <a:pt x="1649061" y="691071"/>
                  </a:cubicBezTo>
                  <a:cubicBezTo>
                    <a:pt x="1675237" y="699796"/>
                    <a:pt x="1692687" y="725972"/>
                    <a:pt x="1710137" y="734697"/>
                  </a:cubicBezTo>
                  <a:cubicBezTo>
                    <a:pt x="1710137" y="743422"/>
                    <a:pt x="1710137" y="743422"/>
                    <a:pt x="1701412" y="743422"/>
                  </a:cubicBezTo>
                  <a:cubicBezTo>
                    <a:pt x="1692687" y="743422"/>
                    <a:pt x="1666511" y="743422"/>
                    <a:pt x="1649061" y="743422"/>
                  </a:cubicBezTo>
                  <a:cubicBezTo>
                    <a:pt x="1614160" y="734697"/>
                    <a:pt x="1553084" y="699796"/>
                    <a:pt x="1553084" y="699796"/>
                  </a:cubicBezTo>
                  <a:cubicBezTo>
                    <a:pt x="1561809" y="725972"/>
                    <a:pt x="1596710" y="760872"/>
                    <a:pt x="1622886" y="787048"/>
                  </a:cubicBezTo>
                  <a:cubicBezTo>
                    <a:pt x="1675237" y="830674"/>
                    <a:pt x="1718863" y="865575"/>
                    <a:pt x="1745038" y="935376"/>
                  </a:cubicBezTo>
                  <a:cubicBezTo>
                    <a:pt x="1762489" y="1005178"/>
                    <a:pt x="1771214" y="1074979"/>
                    <a:pt x="1788664" y="1144781"/>
                  </a:cubicBezTo>
                  <a:cubicBezTo>
                    <a:pt x="1806115" y="1188407"/>
                    <a:pt x="1806115" y="1188407"/>
                    <a:pt x="1832290" y="1223307"/>
                  </a:cubicBezTo>
                  <a:cubicBezTo>
                    <a:pt x="1841015" y="1232033"/>
                    <a:pt x="1779939" y="1223307"/>
                    <a:pt x="1762489" y="1162231"/>
                  </a:cubicBezTo>
                  <a:cubicBezTo>
                    <a:pt x="1745038" y="1083704"/>
                    <a:pt x="1745038" y="1013903"/>
                    <a:pt x="1710137" y="935376"/>
                  </a:cubicBezTo>
                  <a:cubicBezTo>
                    <a:pt x="1683962" y="883025"/>
                    <a:pt x="1640336" y="865575"/>
                    <a:pt x="1596710" y="830674"/>
                  </a:cubicBezTo>
                  <a:cubicBezTo>
                    <a:pt x="1526908" y="769597"/>
                    <a:pt x="1526908" y="734697"/>
                    <a:pt x="1474557" y="673620"/>
                  </a:cubicBezTo>
                  <a:cubicBezTo>
                    <a:pt x="1474557" y="664895"/>
                    <a:pt x="1430931" y="603819"/>
                    <a:pt x="1430931" y="603819"/>
                  </a:cubicBezTo>
                  <a:cubicBezTo>
                    <a:pt x="1430931" y="603819"/>
                    <a:pt x="1439657" y="595094"/>
                    <a:pt x="1439657" y="595094"/>
                  </a:cubicBezTo>
                  <a:cubicBezTo>
                    <a:pt x="1448382" y="577643"/>
                    <a:pt x="1465832" y="560193"/>
                    <a:pt x="1474557" y="542743"/>
                  </a:cubicBezTo>
                  <a:cubicBezTo>
                    <a:pt x="1483282" y="525292"/>
                    <a:pt x="1483282" y="516567"/>
                    <a:pt x="1492008" y="507842"/>
                  </a:cubicBezTo>
                  <a:cubicBezTo>
                    <a:pt x="1492008" y="499117"/>
                    <a:pt x="1492008" y="490391"/>
                    <a:pt x="1483282" y="499117"/>
                  </a:cubicBezTo>
                  <a:cubicBezTo>
                    <a:pt x="1483282" y="507842"/>
                    <a:pt x="1474557" y="525292"/>
                    <a:pt x="1465832" y="542743"/>
                  </a:cubicBezTo>
                  <a:cubicBezTo>
                    <a:pt x="1457107" y="551468"/>
                    <a:pt x="1448382" y="560193"/>
                    <a:pt x="1439657" y="568918"/>
                  </a:cubicBezTo>
                  <a:cubicBezTo>
                    <a:pt x="1439657" y="577643"/>
                    <a:pt x="1430931" y="577643"/>
                    <a:pt x="1430931" y="595094"/>
                  </a:cubicBezTo>
                  <a:cubicBezTo>
                    <a:pt x="1422206" y="595094"/>
                    <a:pt x="1413481" y="603819"/>
                    <a:pt x="1404756" y="603819"/>
                  </a:cubicBezTo>
                  <a:cubicBezTo>
                    <a:pt x="1404756" y="603819"/>
                    <a:pt x="1404756" y="603819"/>
                    <a:pt x="1404756" y="603819"/>
                  </a:cubicBezTo>
                  <a:cubicBezTo>
                    <a:pt x="1387305" y="603819"/>
                    <a:pt x="1369855" y="603819"/>
                    <a:pt x="1361130" y="603819"/>
                  </a:cubicBezTo>
                  <a:cubicBezTo>
                    <a:pt x="1308779" y="603819"/>
                    <a:pt x="1300053" y="612544"/>
                    <a:pt x="1256428" y="629994"/>
                  </a:cubicBezTo>
                  <a:cubicBezTo>
                    <a:pt x="1230252" y="638720"/>
                    <a:pt x="1125550" y="647445"/>
                    <a:pt x="1125550" y="647445"/>
                  </a:cubicBezTo>
                  <a:cubicBezTo>
                    <a:pt x="1108099" y="664895"/>
                    <a:pt x="1081924" y="874300"/>
                    <a:pt x="1064473" y="935376"/>
                  </a:cubicBezTo>
                  <a:cubicBezTo>
                    <a:pt x="1047023" y="996452"/>
                    <a:pt x="1064473" y="970277"/>
                    <a:pt x="1020847" y="996452"/>
                  </a:cubicBezTo>
                  <a:cubicBezTo>
                    <a:pt x="994672" y="1013903"/>
                    <a:pt x="968496" y="1031353"/>
                    <a:pt x="951046" y="1048804"/>
                  </a:cubicBezTo>
                  <a:cubicBezTo>
                    <a:pt x="924870" y="1066254"/>
                    <a:pt x="855069" y="1101155"/>
                    <a:pt x="846344" y="1066254"/>
                  </a:cubicBezTo>
                  <a:cubicBezTo>
                    <a:pt x="846344" y="1057529"/>
                    <a:pt x="933595" y="1022628"/>
                    <a:pt x="951046" y="1013903"/>
                  </a:cubicBezTo>
                  <a:cubicBezTo>
                    <a:pt x="977221" y="996452"/>
                    <a:pt x="1012122" y="979002"/>
                    <a:pt x="1029573" y="952826"/>
                  </a:cubicBezTo>
                  <a:cubicBezTo>
                    <a:pt x="1055748" y="909201"/>
                    <a:pt x="1047023" y="856849"/>
                    <a:pt x="1055748" y="804498"/>
                  </a:cubicBezTo>
                  <a:cubicBezTo>
                    <a:pt x="1073199" y="725972"/>
                    <a:pt x="1064473" y="612544"/>
                    <a:pt x="1143000" y="586368"/>
                  </a:cubicBezTo>
                  <a:cubicBezTo>
                    <a:pt x="1169176" y="577643"/>
                    <a:pt x="1256428" y="577643"/>
                    <a:pt x="1256428" y="568918"/>
                  </a:cubicBezTo>
                  <a:cubicBezTo>
                    <a:pt x="1195351" y="551468"/>
                    <a:pt x="1169176" y="542743"/>
                    <a:pt x="1134275" y="490391"/>
                  </a:cubicBezTo>
                  <a:cubicBezTo>
                    <a:pt x="1116824" y="472941"/>
                    <a:pt x="1108099" y="542743"/>
                    <a:pt x="1099374" y="560193"/>
                  </a:cubicBezTo>
                  <a:cubicBezTo>
                    <a:pt x="1081924" y="603819"/>
                    <a:pt x="1012122" y="752147"/>
                    <a:pt x="985947" y="787048"/>
                  </a:cubicBezTo>
                  <a:cubicBezTo>
                    <a:pt x="985947" y="787048"/>
                    <a:pt x="837618" y="900475"/>
                    <a:pt x="846344" y="874300"/>
                  </a:cubicBezTo>
                  <a:cubicBezTo>
                    <a:pt x="855069" y="856849"/>
                    <a:pt x="881244" y="813223"/>
                    <a:pt x="898695" y="804498"/>
                  </a:cubicBezTo>
                  <a:cubicBezTo>
                    <a:pt x="942321" y="787048"/>
                    <a:pt x="951046" y="795773"/>
                    <a:pt x="977221" y="743422"/>
                  </a:cubicBezTo>
                  <a:cubicBezTo>
                    <a:pt x="985947" y="725972"/>
                    <a:pt x="1003397" y="699796"/>
                    <a:pt x="1020847" y="656170"/>
                  </a:cubicBezTo>
                  <a:cubicBezTo>
                    <a:pt x="1038298" y="603819"/>
                    <a:pt x="1073199" y="481666"/>
                    <a:pt x="1099374" y="446765"/>
                  </a:cubicBezTo>
                  <a:cubicBezTo>
                    <a:pt x="1116824" y="420590"/>
                    <a:pt x="1160450" y="446765"/>
                    <a:pt x="1177901" y="464216"/>
                  </a:cubicBezTo>
                  <a:cubicBezTo>
                    <a:pt x="1186626" y="472941"/>
                    <a:pt x="1265153" y="560193"/>
                    <a:pt x="1256428" y="490391"/>
                  </a:cubicBezTo>
                  <a:cubicBezTo>
                    <a:pt x="1247702" y="438040"/>
                    <a:pt x="1116824" y="272262"/>
                    <a:pt x="1099374" y="272262"/>
                  </a:cubicBezTo>
                  <a:cubicBezTo>
                    <a:pt x="1073199" y="280987"/>
                    <a:pt x="1047023" y="315888"/>
                    <a:pt x="1020847" y="280987"/>
                  </a:cubicBezTo>
                  <a:cubicBezTo>
                    <a:pt x="1012122" y="272262"/>
                    <a:pt x="1012122" y="272262"/>
                    <a:pt x="1003397" y="280987"/>
                  </a:cubicBezTo>
                  <a:cubicBezTo>
                    <a:pt x="951046" y="307162"/>
                    <a:pt x="889969" y="411865"/>
                    <a:pt x="837618" y="455491"/>
                  </a:cubicBezTo>
                  <a:cubicBezTo>
                    <a:pt x="811443" y="481666"/>
                    <a:pt x="793992" y="629994"/>
                    <a:pt x="785267" y="673620"/>
                  </a:cubicBezTo>
                  <a:cubicBezTo>
                    <a:pt x="776542" y="699796"/>
                    <a:pt x="776542" y="734697"/>
                    <a:pt x="767817" y="743422"/>
                  </a:cubicBezTo>
                  <a:cubicBezTo>
                    <a:pt x="759092" y="787048"/>
                    <a:pt x="776542" y="560193"/>
                    <a:pt x="793992" y="499117"/>
                  </a:cubicBezTo>
                  <a:cubicBezTo>
                    <a:pt x="828893" y="385689"/>
                    <a:pt x="907420" y="350788"/>
                    <a:pt x="959771" y="263536"/>
                  </a:cubicBezTo>
                  <a:cubicBezTo>
                    <a:pt x="977221" y="237361"/>
                    <a:pt x="951046" y="211185"/>
                    <a:pt x="942321" y="185010"/>
                  </a:cubicBezTo>
                  <a:cubicBezTo>
                    <a:pt x="889969" y="10506"/>
                    <a:pt x="1003397" y="123933"/>
                    <a:pt x="985947" y="71582"/>
                  </a:cubicBezTo>
                  <a:cubicBezTo>
                    <a:pt x="977221" y="54132"/>
                    <a:pt x="907420" y="45407"/>
                    <a:pt x="889969" y="45407"/>
                  </a:cubicBezTo>
                  <a:cubicBezTo>
                    <a:pt x="846344" y="36681"/>
                    <a:pt x="698015" y="97758"/>
                    <a:pt x="645664" y="115208"/>
                  </a:cubicBezTo>
                  <a:cubicBezTo>
                    <a:pt x="584588" y="132659"/>
                    <a:pt x="418809" y="176284"/>
                    <a:pt x="392634" y="237361"/>
                  </a:cubicBezTo>
                  <a:cubicBezTo>
                    <a:pt x="392634" y="254811"/>
                    <a:pt x="383908" y="272262"/>
                    <a:pt x="383908" y="289712"/>
                  </a:cubicBezTo>
                  <a:cubicBezTo>
                    <a:pt x="375183" y="350788"/>
                    <a:pt x="322832" y="324613"/>
                    <a:pt x="340282" y="272262"/>
                  </a:cubicBezTo>
                  <a:cubicBezTo>
                    <a:pt x="349008" y="219910"/>
                    <a:pt x="392634" y="176284"/>
                    <a:pt x="444985" y="150109"/>
                  </a:cubicBezTo>
                  <a:cubicBezTo>
                    <a:pt x="523511" y="115208"/>
                    <a:pt x="776542" y="36681"/>
                    <a:pt x="776542" y="36681"/>
                  </a:cubicBezTo>
                  <a:cubicBezTo>
                    <a:pt x="767817" y="36681"/>
                    <a:pt x="741641" y="36681"/>
                    <a:pt x="645664" y="54132"/>
                  </a:cubicBezTo>
                  <a:cubicBezTo>
                    <a:pt x="549687" y="80307"/>
                    <a:pt x="122153" y="141384"/>
                    <a:pt x="69802" y="219910"/>
                  </a:cubicBezTo>
                  <a:cubicBezTo>
                    <a:pt x="52351" y="246086"/>
                    <a:pt x="52351" y="263536"/>
                    <a:pt x="52351" y="289712"/>
                  </a:cubicBezTo>
                  <a:cubicBezTo>
                    <a:pt x="43626" y="307162"/>
                    <a:pt x="0" y="307162"/>
                    <a:pt x="0" y="263536"/>
                  </a:cubicBezTo>
                  <a:cubicBezTo>
                    <a:pt x="0" y="176284"/>
                    <a:pt x="122153" y="132659"/>
                    <a:pt x="191954" y="123933"/>
                  </a:cubicBezTo>
                  <a:cubicBezTo>
                    <a:pt x="357733" y="80307"/>
                    <a:pt x="732916" y="1781"/>
                    <a:pt x="907420" y="10506"/>
                  </a:cubicBezTo>
                  <a:cubicBezTo>
                    <a:pt x="951046" y="10506"/>
                    <a:pt x="1012122" y="10506"/>
                    <a:pt x="1047023" y="10506"/>
                  </a:cubicBezTo>
                  <a:cubicBezTo>
                    <a:pt x="1090649" y="19231"/>
                    <a:pt x="1125550" y="71582"/>
                    <a:pt x="1169176" y="36681"/>
                  </a:cubicBezTo>
                  <a:cubicBezTo>
                    <a:pt x="1195351" y="10506"/>
                    <a:pt x="1212802" y="10506"/>
                    <a:pt x="1247702" y="19231"/>
                  </a:cubicBezTo>
                  <a:cubicBezTo>
                    <a:pt x="1273878" y="19231"/>
                    <a:pt x="1361130" y="-6945"/>
                    <a:pt x="1369855" y="1781"/>
                  </a:cubicBezTo>
                  <a:close/>
                  <a:moveTo>
                    <a:pt x="959771" y="158834"/>
                  </a:moveTo>
                  <a:cubicBezTo>
                    <a:pt x="959771" y="158834"/>
                    <a:pt x="968496" y="176284"/>
                    <a:pt x="968496" y="185010"/>
                  </a:cubicBezTo>
                  <a:cubicBezTo>
                    <a:pt x="977221" y="193735"/>
                    <a:pt x="985947" y="193735"/>
                    <a:pt x="985947" y="185010"/>
                  </a:cubicBezTo>
                  <a:cubicBezTo>
                    <a:pt x="985947" y="176284"/>
                    <a:pt x="977221" y="150109"/>
                    <a:pt x="977221" y="141384"/>
                  </a:cubicBezTo>
                  <a:cubicBezTo>
                    <a:pt x="977221" y="132659"/>
                    <a:pt x="959771" y="150109"/>
                    <a:pt x="959771" y="158834"/>
                  </a:cubicBezTo>
                  <a:close/>
                  <a:moveTo>
                    <a:pt x="1055748" y="228636"/>
                  </a:moveTo>
                  <a:cubicBezTo>
                    <a:pt x="1047023" y="228636"/>
                    <a:pt x="1038298" y="228636"/>
                    <a:pt x="1038298" y="237361"/>
                  </a:cubicBezTo>
                  <a:cubicBezTo>
                    <a:pt x="1038298" y="237361"/>
                    <a:pt x="1038298" y="254811"/>
                    <a:pt x="1047023" y="254811"/>
                  </a:cubicBezTo>
                  <a:cubicBezTo>
                    <a:pt x="1047023" y="263536"/>
                    <a:pt x="1064473" y="254811"/>
                    <a:pt x="1064473" y="254811"/>
                  </a:cubicBezTo>
                  <a:cubicBezTo>
                    <a:pt x="1064473" y="246086"/>
                    <a:pt x="1055748" y="237361"/>
                    <a:pt x="1055748" y="228636"/>
                  </a:cubicBezTo>
                  <a:close/>
                  <a:moveTo>
                    <a:pt x="1090649" y="115208"/>
                  </a:moveTo>
                  <a:cubicBezTo>
                    <a:pt x="1090649" y="123933"/>
                    <a:pt x="1090649" y="132659"/>
                    <a:pt x="1090649" y="141384"/>
                  </a:cubicBezTo>
                  <a:cubicBezTo>
                    <a:pt x="1090649" y="150109"/>
                    <a:pt x="1099374" y="158834"/>
                    <a:pt x="1108099" y="167559"/>
                  </a:cubicBezTo>
                  <a:cubicBezTo>
                    <a:pt x="1116824" y="167559"/>
                    <a:pt x="1116824" y="158834"/>
                    <a:pt x="1116824" y="150109"/>
                  </a:cubicBezTo>
                  <a:cubicBezTo>
                    <a:pt x="1116824" y="141384"/>
                    <a:pt x="1116824" y="132659"/>
                    <a:pt x="1108099" y="123933"/>
                  </a:cubicBezTo>
                  <a:cubicBezTo>
                    <a:pt x="1099374" y="115208"/>
                    <a:pt x="1099374" y="115208"/>
                    <a:pt x="1090649" y="115208"/>
                  </a:cubicBezTo>
                  <a:close/>
                  <a:moveTo>
                    <a:pt x="1160450" y="123933"/>
                  </a:moveTo>
                  <a:cubicBezTo>
                    <a:pt x="1160450" y="123933"/>
                    <a:pt x="1151725" y="132659"/>
                    <a:pt x="1151725" y="141384"/>
                  </a:cubicBezTo>
                  <a:cubicBezTo>
                    <a:pt x="1151725" y="150109"/>
                    <a:pt x="1169176" y="150109"/>
                    <a:pt x="1169176" y="141384"/>
                  </a:cubicBezTo>
                  <a:cubicBezTo>
                    <a:pt x="1177901" y="141384"/>
                    <a:pt x="1186626" y="132659"/>
                    <a:pt x="1177901" y="123933"/>
                  </a:cubicBezTo>
                  <a:cubicBezTo>
                    <a:pt x="1177901" y="115208"/>
                    <a:pt x="1169176" y="115208"/>
                    <a:pt x="1160450" y="123933"/>
                  </a:cubicBezTo>
                  <a:close/>
                  <a:moveTo>
                    <a:pt x="1143000" y="219910"/>
                  </a:moveTo>
                  <a:cubicBezTo>
                    <a:pt x="1134275" y="211185"/>
                    <a:pt x="1134275" y="219910"/>
                    <a:pt x="1134275" y="228636"/>
                  </a:cubicBezTo>
                  <a:cubicBezTo>
                    <a:pt x="1134275" y="237361"/>
                    <a:pt x="1134275" y="246086"/>
                    <a:pt x="1143000" y="263536"/>
                  </a:cubicBezTo>
                  <a:cubicBezTo>
                    <a:pt x="1143000" y="272262"/>
                    <a:pt x="1160450" y="280987"/>
                    <a:pt x="1169176" y="280987"/>
                  </a:cubicBezTo>
                  <a:cubicBezTo>
                    <a:pt x="1169176" y="289712"/>
                    <a:pt x="1177901" y="280987"/>
                    <a:pt x="1177901" y="272262"/>
                  </a:cubicBezTo>
                  <a:cubicBezTo>
                    <a:pt x="1177901" y="263536"/>
                    <a:pt x="1169176" y="254811"/>
                    <a:pt x="1169176" y="237361"/>
                  </a:cubicBezTo>
                  <a:cubicBezTo>
                    <a:pt x="1160450" y="228636"/>
                    <a:pt x="1151725" y="219910"/>
                    <a:pt x="1143000" y="219910"/>
                  </a:cubicBezTo>
                  <a:close/>
                  <a:moveTo>
                    <a:pt x="1238977" y="158834"/>
                  </a:moveTo>
                  <a:cubicBezTo>
                    <a:pt x="1230252" y="158834"/>
                    <a:pt x="1230252" y="176284"/>
                    <a:pt x="1230252" y="176284"/>
                  </a:cubicBezTo>
                  <a:cubicBezTo>
                    <a:pt x="1238977" y="185010"/>
                    <a:pt x="1256428" y="185010"/>
                    <a:pt x="1265153" y="185010"/>
                  </a:cubicBezTo>
                  <a:cubicBezTo>
                    <a:pt x="1273878" y="185010"/>
                    <a:pt x="1282603" y="176284"/>
                    <a:pt x="1282603" y="167559"/>
                  </a:cubicBezTo>
                  <a:cubicBezTo>
                    <a:pt x="1282603" y="158834"/>
                    <a:pt x="1273878" y="158834"/>
                    <a:pt x="1265153" y="150109"/>
                  </a:cubicBezTo>
                  <a:cubicBezTo>
                    <a:pt x="1256428" y="150109"/>
                    <a:pt x="1247702" y="150109"/>
                    <a:pt x="1238977" y="158834"/>
                  </a:cubicBezTo>
                  <a:close/>
                  <a:moveTo>
                    <a:pt x="1195351" y="62857"/>
                  </a:moveTo>
                  <a:cubicBezTo>
                    <a:pt x="1195351" y="71582"/>
                    <a:pt x="1204076" y="80307"/>
                    <a:pt x="1212802" y="89033"/>
                  </a:cubicBezTo>
                  <a:cubicBezTo>
                    <a:pt x="1221527" y="89033"/>
                    <a:pt x="1230252" y="89033"/>
                    <a:pt x="1238977" y="89033"/>
                  </a:cubicBezTo>
                  <a:cubicBezTo>
                    <a:pt x="1247702" y="80307"/>
                    <a:pt x="1238977" y="71582"/>
                    <a:pt x="1238977" y="62857"/>
                  </a:cubicBezTo>
                  <a:cubicBezTo>
                    <a:pt x="1230252" y="62857"/>
                    <a:pt x="1230252" y="54132"/>
                    <a:pt x="1221527" y="54132"/>
                  </a:cubicBezTo>
                  <a:cubicBezTo>
                    <a:pt x="1212802" y="54132"/>
                    <a:pt x="1204076" y="54132"/>
                    <a:pt x="1195351" y="62857"/>
                  </a:cubicBezTo>
                  <a:close/>
                  <a:moveTo>
                    <a:pt x="1308779" y="71582"/>
                  </a:moveTo>
                  <a:cubicBezTo>
                    <a:pt x="1308779" y="80307"/>
                    <a:pt x="1300053" y="89033"/>
                    <a:pt x="1300053" y="97758"/>
                  </a:cubicBezTo>
                  <a:cubicBezTo>
                    <a:pt x="1308779" y="106483"/>
                    <a:pt x="1326229" y="106483"/>
                    <a:pt x="1334954" y="106483"/>
                  </a:cubicBezTo>
                  <a:cubicBezTo>
                    <a:pt x="1343679" y="106483"/>
                    <a:pt x="1343679" y="97758"/>
                    <a:pt x="1343679" y="97758"/>
                  </a:cubicBezTo>
                  <a:cubicBezTo>
                    <a:pt x="1352405" y="89033"/>
                    <a:pt x="1352405" y="97758"/>
                    <a:pt x="1352405" y="89033"/>
                  </a:cubicBezTo>
                  <a:cubicBezTo>
                    <a:pt x="1361130" y="80307"/>
                    <a:pt x="1361130" y="71582"/>
                    <a:pt x="1352405" y="62857"/>
                  </a:cubicBezTo>
                  <a:cubicBezTo>
                    <a:pt x="1352405" y="54132"/>
                    <a:pt x="1343679" y="54132"/>
                    <a:pt x="1343679" y="62857"/>
                  </a:cubicBezTo>
                  <a:cubicBezTo>
                    <a:pt x="1334954" y="62857"/>
                    <a:pt x="1334954" y="71582"/>
                    <a:pt x="1326229" y="71582"/>
                  </a:cubicBezTo>
                  <a:cubicBezTo>
                    <a:pt x="1326229" y="71582"/>
                    <a:pt x="1317504" y="71582"/>
                    <a:pt x="1308779" y="71582"/>
                  </a:cubicBezTo>
                  <a:close/>
                  <a:moveTo>
                    <a:pt x="1343679" y="185010"/>
                  </a:moveTo>
                  <a:cubicBezTo>
                    <a:pt x="1334954" y="185010"/>
                    <a:pt x="1334954" y="193735"/>
                    <a:pt x="1334954" y="202460"/>
                  </a:cubicBezTo>
                  <a:cubicBezTo>
                    <a:pt x="1334954" y="211185"/>
                    <a:pt x="1343679" y="219910"/>
                    <a:pt x="1352405" y="219910"/>
                  </a:cubicBezTo>
                  <a:cubicBezTo>
                    <a:pt x="1361130" y="219910"/>
                    <a:pt x="1369855" y="219910"/>
                    <a:pt x="1378580" y="211185"/>
                  </a:cubicBezTo>
                  <a:cubicBezTo>
                    <a:pt x="1378580" y="202460"/>
                    <a:pt x="1378580" y="193735"/>
                    <a:pt x="1369855" y="185010"/>
                  </a:cubicBezTo>
                  <a:cubicBezTo>
                    <a:pt x="1369855" y="185010"/>
                    <a:pt x="1352405" y="176284"/>
                    <a:pt x="1343679" y="185010"/>
                  </a:cubicBezTo>
                  <a:close/>
                  <a:moveTo>
                    <a:pt x="1265153" y="254811"/>
                  </a:moveTo>
                  <a:cubicBezTo>
                    <a:pt x="1265153" y="254811"/>
                    <a:pt x="1265153" y="263536"/>
                    <a:pt x="1265153" y="272262"/>
                  </a:cubicBezTo>
                  <a:cubicBezTo>
                    <a:pt x="1273878" y="272262"/>
                    <a:pt x="1282603" y="280987"/>
                    <a:pt x="1291328" y="272262"/>
                  </a:cubicBezTo>
                  <a:cubicBezTo>
                    <a:pt x="1291328" y="272262"/>
                    <a:pt x="1291328" y="263536"/>
                    <a:pt x="1291328" y="254811"/>
                  </a:cubicBezTo>
                  <a:cubicBezTo>
                    <a:pt x="1300053" y="246086"/>
                    <a:pt x="1291328" y="246086"/>
                    <a:pt x="1291328" y="237361"/>
                  </a:cubicBezTo>
                  <a:cubicBezTo>
                    <a:pt x="1282603" y="237361"/>
                    <a:pt x="1273878" y="237361"/>
                    <a:pt x="1273878" y="237361"/>
                  </a:cubicBezTo>
                  <a:cubicBezTo>
                    <a:pt x="1265153" y="246086"/>
                    <a:pt x="1265153" y="246086"/>
                    <a:pt x="1265153" y="254811"/>
                  </a:cubicBezTo>
                  <a:close/>
                  <a:moveTo>
                    <a:pt x="1247702" y="333338"/>
                  </a:moveTo>
                  <a:cubicBezTo>
                    <a:pt x="1238977" y="333338"/>
                    <a:pt x="1238977" y="342063"/>
                    <a:pt x="1238977" y="359513"/>
                  </a:cubicBezTo>
                  <a:cubicBezTo>
                    <a:pt x="1238977" y="368239"/>
                    <a:pt x="1247702" y="376964"/>
                    <a:pt x="1256428" y="385689"/>
                  </a:cubicBezTo>
                  <a:cubicBezTo>
                    <a:pt x="1256428" y="385689"/>
                    <a:pt x="1265153" y="385689"/>
                    <a:pt x="1273878" y="385689"/>
                  </a:cubicBezTo>
                  <a:cubicBezTo>
                    <a:pt x="1273878" y="376964"/>
                    <a:pt x="1273878" y="368239"/>
                    <a:pt x="1265153" y="359513"/>
                  </a:cubicBezTo>
                  <a:cubicBezTo>
                    <a:pt x="1265153" y="350788"/>
                    <a:pt x="1256428" y="333338"/>
                    <a:pt x="1247702" y="333338"/>
                  </a:cubicBezTo>
                  <a:close/>
                  <a:moveTo>
                    <a:pt x="1317504" y="342063"/>
                  </a:moveTo>
                  <a:cubicBezTo>
                    <a:pt x="1317504" y="342063"/>
                    <a:pt x="1308779" y="350788"/>
                    <a:pt x="1308779" y="359513"/>
                  </a:cubicBezTo>
                  <a:cubicBezTo>
                    <a:pt x="1317504" y="376964"/>
                    <a:pt x="1326229" y="385689"/>
                    <a:pt x="1343679" y="385689"/>
                  </a:cubicBezTo>
                  <a:cubicBezTo>
                    <a:pt x="1352405" y="385689"/>
                    <a:pt x="1361130" y="376964"/>
                    <a:pt x="1361130" y="368239"/>
                  </a:cubicBezTo>
                  <a:cubicBezTo>
                    <a:pt x="1361130" y="359513"/>
                    <a:pt x="1343679" y="359513"/>
                    <a:pt x="1343679" y="350788"/>
                  </a:cubicBezTo>
                  <a:cubicBezTo>
                    <a:pt x="1334954" y="350788"/>
                    <a:pt x="1334954" y="342063"/>
                    <a:pt x="1334954" y="333338"/>
                  </a:cubicBezTo>
                  <a:cubicBezTo>
                    <a:pt x="1334954" y="333338"/>
                    <a:pt x="1326229" y="333338"/>
                    <a:pt x="1317504" y="342063"/>
                  </a:cubicBezTo>
                  <a:close/>
                  <a:moveTo>
                    <a:pt x="1387305" y="289712"/>
                  </a:moveTo>
                  <a:cubicBezTo>
                    <a:pt x="1369855" y="289712"/>
                    <a:pt x="1369855" y="298437"/>
                    <a:pt x="1369855" y="307162"/>
                  </a:cubicBezTo>
                  <a:cubicBezTo>
                    <a:pt x="1369855" y="307162"/>
                    <a:pt x="1387305" y="315888"/>
                    <a:pt x="1396031" y="315888"/>
                  </a:cubicBezTo>
                  <a:cubicBezTo>
                    <a:pt x="1404756" y="324613"/>
                    <a:pt x="1413481" y="324613"/>
                    <a:pt x="1422206" y="324613"/>
                  </a:cubicBezTo>
                  <a:cubicBezTo>
                    <a:pt x="1422206" y="315888"/>
                    <a:pt x="1422206" y="307162"/>
                    <a:pt x="1413481" y="298437"/>
                  </a:cubicBezTo>
                  <a:cubicBezTo>
                    <a:pt x="1413481" y="289712"/>
                    <a:pt x="1396031" y="289712"/>
                    <a:pt x="1387305" y="289712"/>
                  </a:cubicBezTo>
                  <a:close/>
                  <a:moveTo>
                    <a:pt x="1509458" y="333338"/>
                  </a:moveTo>
                  <a:cubicBezTo>
                    <a:pt x="1500733" y="333338"/>
                    <a:pt x="1492008" y="350788"/>
                    <a:pt x="1500733" y="368239"/>
                  </a:cubicBezTo>
                  <a:cubicBezTo>
                    <a:pt x="1509458" y="376964"/>
                    <a:pt x="1526908" y="394414"/>
                    <a:pt x="1544359" y="403139"/>
                  </a:cubicBezTo>
                  <a:cubicBezTo>
                    <a:pt x="1561809" y="403139"/>
                    <a:pt x="1561809" y="385689"/>
                    <a:pt x="1561809" y="376964"/>
                  </a:cubicBezTo>
                  <a:cubicBezTo>
                    <a:pt x="1561809" y="368239"/>
                    <a:pt x="1553084" y="359513"/>
                    <a:pt x="1553084" y="350788"/>
                  </a:cubicBezTo>
                  <a:cubicBezTo>
                    <a:pt x="1544359" y="342063"/>
                    <a:pt x="1544359" y="324613"/>
                    <a:pt x="1535634" y="324613"/>
                  </a:cubicBezTo>
                  <a:cubicBezTo>
                    <a:pt x="1535634" y="315888"/>
                    <a:pt x="1526908" y="324613"/>
                    <a:pt x="1509458" y="333338"/>
                  </a:cubicBezTo>
                  <a:close/>
                  <a:moveTo>
                    <a:pt x="1413481" y="385689"/>
                  </a:moveTo>
                  <a:cubicBezTo>
                    <a:pt x="1404756" y="394414"/>
                    <a:pt x="1404756" y="394414"/>
                    <a:pt x="1404756" y="403139"/>
                  </a:cubicBezTo>
                  <a:cubicBezTo>
                    <a:pt x="1404756" y="411865"/>
                    <a:pt x="1422206" y="420590"/>
                    <a:pt x="1430931" y="420590"/>
                  </a:cubicBezTo>
                  <a:cubicBezTo>
                    <a:pt x="1439657" y="420590"/>
                    <a:pt x="1448382" y="411865"/>
                    <a:pt x="1457107" y="403139"/>
                  </a:cubicBezTo>
                  <a:cubicBezTo>
                    <a:pt x="1457107" y="394414"/>
                    <a:pt x="1457107" y="385689"/>
                    <a:pt x="1448382" y="385689"/>
                  </a:cubicBezTo>
                  <a:cubicBezTo>
                    <a:pt x="1439657" y="376964"/>
                    <a:pt x="1422206" y="385689"/>
                    <a:pt x="1413481" y="385689"/>
                  </a:cubicBezTo>
                  <a:close/>
                  <a:moveTo>
                    <a:pt x="1361130" y="481666"/>
                  </a:moveTo>
                  <a:cubicBezTo>
                    <a:pt x="1361130" y="481666"/>
                    <a:pt x="1361130" y="490391"/>
                    <a:pt x="1369855" y="499117"/>
                  </a:cubicBezTo>
                  <a:cubicBezTo>
                    <a:pt x="1378580" y="507842"/>
                    <a:pt x="1387305" y="507842"/>
                    <a:pt x="1396031" y="507842"/>
                  </a:cubicBezTo>
                  <a:cubicBezTo>
                    <a:pt x="1404756" y="499117"/>
                    <a:pt x="1404756" y="490391"/>
                    <a:pt x="1404756" y="481666"/>
                  </a:cubicBezTo>
                  <a:cubicBezTo>
                    <a:pt x="1396031" y="481666"/>
                    <a:pt x="1387305" y="481666"/>
                    <a:pt x="1378580" y="472941"/>
                  </a:cubicBezTo>
                  <a:cubicBezTo>
                    <a:pt x="1369855" y="472941"/>
                    <a:pt x="1361130" y="472941"/>
                    <a:pt x="1361130" y="481666"/>
                  </a:cubicBezTo>
                  <a:close/>
                  <a:moveTo>
                    <a:pt x="1561809" y="490391"/>
                  </a:moveTo>
                  <a:cubicBezTo>
                    <a:pt x="1553084" y="490391"/>
                    <a:pt x="1535634" y="499117"/>
                    <a:pt x="1535634" y="507842"/>
                  </a:cubicBezTo>
                  <a:cubicBezTo>
                    <a:pt x="1535634" y="516567"/>
                    <a:pt x="1553084" y="525292"/>
                    <a:pt x="1561809" y="525292"/>
                  </a:cubicBezTo>
                  <a:cubicBezTo>
                    <a:pt x="1570534" y="534017"/>
                    <a:pt x="1579260" y="525292"/>
                    <a:pt x="1579260" y="516567"/>
                  </a:cubicBezTo>
                  <a:cubicBezTo>
                    <a:pt x="1579260" y="507842"/>
                    <a:pt x="1570534" y="499117"/>
                    <a:pt x="1561809" y="490391"/>
                  </a:cubicBezTo>
                  <a:close/>
                  <a:moveTo>
                    <a:pt x="1596710" y="403139"/>
                  </a:moveTo>
                  <a:cubicBezTo>
                    <a:pt x="1596710" y="403139"/>
                    <a:pt x="1587985" y="411865"/>
                    <a:pt x="1587985" y="420590"/>
                  </a:cubicBezTo>
                  <a:cubicBezTo>
                    <a:pt x="1587985" y="429315"/>
                    <a:pt x="1596710" y="438040"/>
                    <a:pt x="1605435" y="438040"/>
                  </a:cubicBezTo>
                  <a:cubicBezTo>
                    <a:pt x="1614160" y="438040"/>
                    <a:pt x="1622886" y="429315"/>
                    <a:pt x="1631611" y="420590"/>
                  </a:cubicBezTo>
                  <a:cubicBezTo>
                    <a:pt x="1631611" y="411865"/>
                    <a:pt x="1631611" y="403139"/>
                    <a:pt x="1631611" y="394414"/>
                  </a:cubicBezTo>
                  <a:cubicBezTo>
                    <a:pt x="1631611" y="385689"/>
                    <a:pt x="1631611" y="376964"/>
                    <a:pt x="1631611" y="368239"/>
                  </a:cubicBezTo>
                  <a:cubicBezTo>
                    <a:pt x="1631611" y="368239"/>
                    <a:pt x="1622886" y="359513"/>
                    <a:pt x="1614160" y="359513"/>
                  </a:cubicBezTo>
                  <a:cubicBezTo>
                    <a:pt x="1605435" y="359513"/>
                    <a:pt x="1605435" y="376964"/>
                    <a:pt x="1605435" y="385689"/>
                  </a:cubicBezTo>
                  <a:cubicBezTo>
                    <a:pt x="1605435" y="394414"/>
                    <a:pt x="1605435" y="394414"/>
                    <a:pt x="1596710" y="403139"/>
                  </a:cubicBezTo>
                  <a:close/>
                  <a:moveTo>
                    <a:pt x="1500733" y="577643"/>
                  </a:moveTo>
                  <a:cubicBezTo>
                    <a:pt x="1492008" y="586368"/>
                    <a:pt x="1492008" y="595094"/>
                    <a:pt x="1492008" y="603819"/>
                  </a:cubicBezTo>
                  <a:cubicBezTo>
                    <a:pt x="1492008" y="612544"/>
                    <a:pt x="1500733" y="621269"/>
                    <a:pt x="1509458" y="621269"/>
                  </a:cubicBezTo>
                  <a:cubicBezTo>
                    <a:pt x="1518183" y="621269"/>
                    <a:pt x="1526908" y="603819"/>
                    <a:pt x="1518183" y="586368"/>
                  </a:cubicBezTo>
                  <a:cubicBezTo>
                    <a:pt x="1518183" y="577643"/>
                    <a:pt x="1509458" y="577643"/>
                    <a:pt x="1500733" y="577643"/>
                  </a:cubicBezTo>
                  <a:close/>
                  <a:moveTo>
                    <a:pt x="1570534" y="595094"/>
                  </a:moveTo>
                  <a:cubicBezTo>
                    <a:pt x="1570534" y="603819"/>
                    <a:pt x="1561809" y="603819"/>
                    <a:pt x="1570534" y="612544"/>
                  </a:cubicBezTo>
                  <a:cubicBezTo>
                    <a:pt x="1570534" y="621269"/>
                    <a:pt x="1587985" y="629994"/>
                    <a:pt x="1587985" y="621269"/>
                  </a:cubicBezTo>
                  <a:cubicBezTo>
                    <a:pt x="1596710" y="621269"/>
                    <a:pt x="1596710" y="612544"/>
                    <a:pt x="1596710" y="603819"/>
                  </a:cubicBezTo>
                  <a:cubicBezTo>
                    <a:pt x="1596710" y="595094"/>
                    <a:pt x="1596710" y="586368"/>
                    <a:pt x="1596710" y="586368"/>
                  </a:cubicBezTo>
                  <a:cubicBezTo>
                    <a:pt x="1587985" y="586368"/>
                    <a:pt x="1579260" y="586368"/>
                    <a:pt x="1570534" y="595094"/>
                  </a:cubicBezTo>
                  <a:close/>
                  <a:moveTo>
                    <a:pt x="1430931" y="237361"/>
                  </a:moveTo>
                  <a:cubicBezTo>
                    <a:pt x="1430931" y="237361"/>
                    <a:pt x="1430931" y="254811"/>
                    <a:pt x="1439657" y="263536"/>
                  </a:cubicBezTo>
                  <a:cubicBezTo>
                    <a:pt x="1439657" y="263536"/>
                    <a:pt x="1457107" y="272262"/>
                    <a:pt x="1457107" y="263536"/>
                  </a:cubicBezTo>
                  <a:cubicBezTo>
                    <a:pt x="1465832" y="263536"/>
                    <a:pt x="1457107" y="254811"/>
                    <a:pt x="1457107" y="246086"/>
                  </a:cubicBezTo>
                  <a:cubicBezTo>
                    <a:pt x="1448382" y="237361"/>
                    <a:pt x="1439657" y="237361"/>
                    <a:pt x="1430931" y="237361"/>
                  </a:cubicBezTo>
                  <a:close/>
                </a:path>
              </a:pathLst>
            </a:custGeom>
            <a:grpFill/>
            <a:ln w="87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15" name="任意多边形: 形状 214">
            <a:extLst>
              <a:ext uri="{FF2B5EF4-FFF2-40B4-BE49-F238E27FC236}">
                <a16:creationId xmlns:a16="http://schemas.microsoft.com/office/drawing/2014/main" id="{7BF37F36-39F7-C9D2-C2A3-AB5E4CCC7482}"/>
              </a:ext>
            </a:extLst>
          </p:cNvPr>
          <p:cNvSpPr/>
          <p:nvPr/>
        </p:nvSpPr>
        <p:spPr>
          <a:xfrm>
            <a:off x="8734730" y="624211"/>
            <a:ext cx="1319587" cy="2106350"/>
          </a:xfrm>
          <a:custGeom>
            <a:avLst/>
            <a:gdLst>
              <a:gd name="connsiteX0" fmla="*/ 1852113 w 3086367"/>
              <a:gd name="connsiteY0" fmla="*/ 3636793 h 4926519"/>
              <a:gd name="connsiteX1" fmla="*/ 2214765 w 3086367"/>
              <a:gd name="connsiteY1" fmla="*/ 3792215 h 4926519"/>
              <a:gd name="connsiteX2" fmla="*/ 2137054 w 3086367"/>
              <a:gd name="connsiteY2" fmla="*/ 4180770 h 4926519"/>
              <a:gd name="connsiteX3" fmla="*/ 1774402 w 3086367"/>
              <a:gd name="connsiteY3" fmla="*/ 4025348 h 4926519"/>
              <a:gd name="connsiteX4" fmla="*/ 1852113 w 3086367"/>
              <a:gd name="connsiteY4" fmla="*/ 3636793 h 4926519"/>
              <a:gd name="connsiteX5" fmla="*/ 1165666 w 3086367"/>
              <a:gd name="connsiteY5" fmla="*/ 1797631 h 4926519"/>
              <a:gd name="connsiteX6" fmla="*/ 1217473 w 3086367"/>
              <a:gd name="connsiteY6" fmla="*/ 1855915 h 4926519"/>
              <a:gd name="connsiteX7" fmla="*/ 1450606 w 3086367"/>
              <a:gd name="connsiteY7" fmla="*/ 1771728 h 4926519"/>
              <a:gd name="connsiteX8" fmla="*/ 1657836 w 3086367"/>
              <a:gd name="connsiteY8" fmla="*/ 1836487 h 4926519"/>
              <a:gd name="connsiteX9" fmla="*/ 1664312 w 3086367"/>
              <a:gd name="connsiteY9" fmla="*/ 1771728 h 4926519"/>
              <a:gd name="connsiteX10" fmla="*/ 1767926 w 3086367"/>
              <a:gd name="connsiteY10" fmla="*/ 1719920 h 4926519"/>
              <a:gd name="connsiteX11" fmla="*/ 1793830 w 3086367"/>
              <a:gd name="connsiteY11" fmla="*/ 1823535 h 4926519"/>
              <a:gd name="connsiteX12" fmla="*/ 1716119 w 3086367"/>
              <a:gd name="connsiteY12" fmla="*/ 1888294 h 4926519"/>
              <a:gd name="connsiteX13" fmla="*/ 1800306 w 3086367"/>
              <a:gd name="connsiteY13" fmla="*/ 2095524 h 4926519"/>
              <a:gd name="connsiteX14" fmla="*/ 1450606 w 3086367"/>
              <a:gd name="connsiteY14" fmla="*/ 2419320 h 4926519"/>
              <a:gd name="connsiteX15" fmla="*/ 1107383 w 3086367"/>
              <a:gd name="connsiteY15" fmla="*/ 2140855 h 4926519"/>
              <a:gd name="connsiteX16" fmla="*/ 971388 w 3086367"/>
              <a:gd name="connsiteY16" fmla="*/ 2140855 h 4926519"/>
              <a:gd name="connsiteX17" fmla="*/ 932533 w 3086367"/>
              <a:gd name="connsiteY17" fmla="*/ 1894770 h 4926519"/>
              <a:gd name="connsiteX18" fmla="*/ 1165666 w 3086367"/>
              <a:gd name="connsiteY18" fmla="*/ 1797631 h 4926519"/>
              <a:gd name="connsiteX19" fmla="*/ 1230425 w 3086367"/>
              <a:gd name="connsiteY19" fmla="*/ 1972481 h 4926519"/>
              <a:gd name="connsiteX20" fmla="*/ 1204521 w 3086367"/>
              <a:gd name="connsiteY20" fmla="*/ 2037240 h 4926519"/>
              <a:gd name="connsiteX21" fmla="*/ 1301660 w 3086367"/>
              <a:gd name="connsiteY21" fmla="*/ 2289801 h 4926519"/>
              <a:gd name="connsiteX22" fmla="*/ 1567173 w 3086367"/>
              <a:gd name="connsiteY22" fmla="*/ 2373988 h 4926519"/>
              <a:gd name="connsiteX23" fmla="*/ 1379371 w 3086367"/>
              <a:gd name="connsiteY23" fmla="*/ 2283326 h 4926519"/>
              <a:gd name="connsiteX24" fmla="*/ 1340516 w 3086367"/>
              <a:gd name="connsiteY24" fmla="*/ 1927150 h 4926519"/>
              <a:gd name="connsiteX25" fmla="*/ 1424703 w 3086367"/>
              <a:gd name="connsiteY25" fmla="*/ 1881818 h 4926519"/>
              <a:gd name="connsiteX26" fmla="*/ 1256329 w 3086367"/>
              <a:gd name="connsiteY26" fmla="*/ 1933626 h 4926519"/>
              <a:gd name="connsiteX27" fmla="*/ 1230425 w 3086367"/>
              <a:gd name="connsiteY27" fmla="*/ 1972481 h 4926519"/>
              <a:gd name="connsiteX28" fmla="*/ 1100907 w 3086367"/>
              <a:gd name="connsiteY28" fmla="*/ 1804107 h 4926519"/>
              <a:gd name="connsiteX29" fmla="*/ 1178618 w 3086367"/>
              <a:gd name="connsiteY29" fmla="*/ 1862391 h 4926519"/>
              <a:gd name="connsiteX30" fmla="*/ 1126810 w 3086367"/>
              <a:gd name="connsiteY30" fmla="*/ 1836487 h 4926519"/>
              <a:gd name="connsiteX31" fmla="*/ 977864 w 3086367"/>
              <a:gd name="connsiteY31" fmla="*/ 1966005 h 4926519"/>
              <a:gd name="connsiteX32" fmla="*/ 997292 w 3086367"/>
              <a:gd name="connsiteY32" fmla="*/ 2082572 h 4926519"/>
              <a:gd name="connsiteX33" fmla="*/ 951960 w 3086367"/>
              <a:gd name="connsiteY33" fmla="*/ 1933626 h 4926519"/>
              <a:gd name="connsiteX34" fmla="*/ 1100907 w 3086367"/>
              <a:gd name="connsiteY34" fmla="*/ 1804107 h 4926519"/>
              <a:gd name="connsiteX35" fmla="*/ 1742023 w 3086367"/>
              <a:gd name="connsiteY35" fmla="*/ 1726396 h 4926519"/>
              <a:gd name="connsiteX36" fmla="*/ 1780878 w 3086367"/>
              <a:gd name="connsiteY36" fmla="*/ 1752300 h 4926519"/>
              <a:gd name="connsiteX37" fmla="*/ 1761451 w 3086367"/>
              <a:gd name="connsiteY37" fmla="*/ 1739348 h 4926519"/>
              <a:gd name="connsiteX38" fmla="*/ 1696691 w 3086367"/>
              <a:gd name="connsiteY38" fmla="*/ 1804107 h 4926519"/>
              <a:gd name="connsiteX39" fmla="*/ 1703167 w 3086367"/>
              <a:gd name="connsiteY39" fmla="*/ 1855915 h 4926519"/>
              <a:gd name="connsiteX40" fmla="*/ 1683739 w 3086367"/>
              <a:gd name="connsiteY40" fmla="*/ 1791156 h 4926519"/>
              <a:gd name="connsiteX41" fmla="*/ 1742023 w 3086367"/>
              <a:gd name="connsiteY41" fmla="*/ 1726396 h 4926519"/>
              <a:gd name="connsiteX42" fmla="*/ 2415519 w 3086367"/>
              <a:gd name="connsiteY42" fmla="*/ 1033473 h 4926519"/>
              <a:gd name="connsiteX43" fmla="*/ 2396091 w 3086367"/>
              <a:gd name="connsiteY43" fmla="*/ 1150039 h 4926519"/>
              <a:gd name="connsiteX44" fmla="*/ 2286000 w 3086367"/>
              <a:gd name="connsiteY44" fmla="*/ 1156515 h 4926519"/>
              <a:gd name="connsiteX45" fmla="*/ 2305428 w 3086367"/>
              <a:gd name="connsiteY45" fmla="*/ 1046425 h 4926519"/>
              <a:gd name="connsiteX46" fmla="*/ 2415519 w 3086367"/>
              <a:gd name="connsiteY46" fmla="*/ 1033473 h 4926519"/>
              <a:gd name="connsiteX47" fmla="*/ 2389615 w 3086367"/>
              <a:gd name="connsiteY47" fmla="*/ 1033473 h 4926519"/>
              <a:gd name="connsiteX48" fmla="*/ 2415519 w 3086367"/>
              <a:gd name="connsiteY48" fmla="*/ 1072328 h 4926519"/>
              <a:gd name="connsiteX49" fmla="*/ 2396091 w 3086367"/>
              <a:gd name="connsiteY49" fmla="*/ 1052901 h 4926519"/>
              <a:gd name="connsiteX50" fmla="*/ 2318380 w 3086367"/>
              <a:gd name="connsiteY50" fmla="*/ 1085280 h 4926519"/>
              <a:gd name="connsiteX51" fmla="*/ 2305428 w 3086367"/>
              <a:gd name="connsiteY51" fmla="*/ 1137088 h 4926519"/>
              <a:gd name="connsiteX52" fmla="*/ 2311904 w 3086367"/>
              <a:gd name="connsiteY52" fmla="*/ 1065852 h 4926519"/>
              <a:gd name="connsiteX53" fmla="*/ 2389615 w 3086367"/>
              <a:gd name="connsiteY53" fmla="*/ 1033473 h 4926519"/>
              <a:gd name="connsiteX54" fmla="*/ 1878017 w 3086367"/>
              <a:gd name="connsiteY54" fmla="*/ 2581218 h 4926519"/>
              <a:gd name="connsiteX55" fmla="*/ 1910397 w 3086367"/>
              <a:gd name="connsiteY55" fmla="*/ 2691309 h 4926519"/>
              <a:gd name="connsiteX56" fmla="*/ 1949252 w 3086367"/>
              <a:gd name="connsiteY56" fmla="*/ 2950345 h 4926519"/>
              <a:gd name="connsiteX57" fmla="*/ 1703167 w 3086367"/>
              <a:gd name="connsiteY57" fmla="*/ 3060436 h 4926519"/>
              <a:gd name="connsiteX58" fmla="*/ 1664312 w 3086367"/>
              <a:gd name="connsiteY58" fmla="*/ 2794923 h 4926519"/>
              <a:gd name="connsiteX59" fmla="*/ 1774402 w 3086367"/>
              <a:gd name="connsiteY59" fmla="*/ 2691309 h 4926519"/>
              <a:gd name="connsiteX60" fmla="*/ 1780878 w 3086367"/>
              <a:gd name="connsiteY60" fmla="*/ 2633025 h 4926519"/>
              <a:gd name="connsiteX61" fmla="*/ 1878017 w 3086367"/>
              <a:gd name="connsiteY61" fmla="*/ 2581218 h 4926519"/>
              <a:gd name="connsiteX62" fmla="*/ 1871541 w 3086367"/>
              <a:gd name="connsiteY62" fmla="*/ 2736640 h 4926519"/>
              <a:gd name="connsiteX63" fmla="*/ 1813258 w 3086367"/>
              <a:gd name="connsiteY63" fmla="*/ 2743116 h 4926519"/>
              <a:gd name="connsiteX64" fmla="*/ 1787354 w 3086367"/>
              <a:gd name="connsiteY64" fmla="*/ 2723688 h 4926519"/>
              <a:gd name="connsiteX65" fmla="*/ 1690215 w 3086367"/>
              <a:gd name="connsiteY65" fmla="*/ 2853207 h 4926519"/>
              <a:gd name="connsiteX66" fmla="*/ 1742023 w 3086367"/>
              <a:gd name="connsiteY66" fmla="*/ 3002153 h 4926519"/>
              <a:gd name="connsiteX67" fmla="*/ 1716119 w 3086367"/>
              <a:gd name="connsiteY67" fmla="*/ 2885586 h 4926519"/>
              <a:gd name="connsiteX68" fmla="*/ 1858589 w 3086367"/>
              <a:gd name="connsiteY68" fmla="*/ 2756068 h 4926519"/>
              <a:gd name="connsiteX69" fmla="*/ 1910397 w 3086367"/>
              <a:gd name="connsiteY69" fmla="*/ 2775496 h 4926519"/>
              <a:gd name="connsiteX70" fmla="*/ 1871541 w 3086367"/>
              <a:gd name="connsiteY70" fmla="*/ 2736640 h 4926519"/>
              <a:gd name="connsiteX71" fmla="*/ 1858589 w 3086367"/>
              <a:gd name="connsiteY71" fmla="*/ 2587694 h 4926519"/>
              <a:gd name="connsiteX72" fmla="*/ 1897445 w 3086367"/>
              <a:gd name="connsiteY72" fmla="*/ 2613597 h 4926519"/>
              <a:gd name="connsiteX73" fmla="*/ 1871541 w 3086367"/>
              <a:gd name="connsiteY73" fmla="*/ 2600646 h 4926519"/>
              <a:gd name="connsiteX74" fmla="*/ 1813258 w 3086367"/>
              <a:gd name="connsiteY74" fmla="*/ 2665405 h 4926519"/>
              <a:gd name="connsiteX75" fmla="*/ 1813258 w 3086367"/>
              <a:gd name="connsiteY75" fmla="*/ 2678357 h 4926519"/>
              <a:gd name="connsiteX76" fmla="*/ 1800306 w 3086367"/>
              <a:gd name="connsiteY76" fmla="*/ 2678357 h 4926519"/>
              <a:gd name="connsiteX77" fmla="*/ 1800306 w 3086367"/>
              <a:gd name="connsiteY77" fmla="*/ 2652453 h 4926519"/>
              <a:gd name="connsiteX78" fmla="*/ 1858589 w 3086367"/>
              <a:gd name="connsiteY78" fmla="*/ 2587694 h 4926519"/>
              <a:gd name="connsiteX79" fmla="*/ 874249 w 3086367"/>
              <a:gd name="connsiteY79" fmla="*/ 897478 h 4926519"/>
              <a:gd name="connsiteX80" fmla="*/ 900153 w 3086367"/>
              <a:gd name="connsiteY80" fmla="*/ 1007569 h 4926519"/>
              <a:gd name="connsiteX81" fmla="*/ 803014 w 3086367"/>
              <a:gd name="connsiteY81" fmla="*/ 1059376 h 4926519"/>
              <a:gd name="connsiteX82" fmla="*/ 770635 w 3086367"/>
              <a:gd name="connsiteY82" fmla="*/ 949286 h 4926519"/>
              <a:gd name="connsiteX83" fmla="*/ 874249 w 3086367"/>
              <a:gd name="connsiteY83" fmla="*/ 897478 h 4926519"/>
              <a:gd name="connsiteX84" fmla="*/ 854822 w 3086367"/>
              <a:gd name="connsiteY84" fmla="*/ 903954 h 4926519"/>
              <a:gd name="connsiteX85" fmla="*/ 887201 w 3086367"/>
              <a:gd name="connsiteY85" fmla="*/ 929858 h 4926519"/>
              <a:gd name="connsiteX86" fmla="*/ 867773 w 3086367"/>
              <a:gd name="connsiteY86" fmla="*/ 923382 h 4926519"/>
              <a:gd name="connsiteX87" fmla="*/ 803014 w 3086367"/>
              <a:gd name="connsiteY87" fmla="*/ 981665 h 4926519"/>
              <a:gd name="connsiteX88" fmla="*/ 809490 w 3086367"/>
              <a:gd name="connsiteY88" fmla="*/ 1033473 h 4926519"/>
              <a:gd name="connsiteX89" fmla="*/ 790062 w 3086367"/>
              <a:gd name="connsiteY89" fmla="*/ 968714 h 4926519"/>
              <a:gd name="connsiteX90" fmla="*/ 854822 w 3086367"/>
              <a:gd name="connsiteY90" fmla="*/ 903954 h 4926519"/>
              <a:gd name="connsiteX91" fmla="*/ 2253621 w 3086367"/>
              <a:gd name="connsiteY91" fmla="*/ 10277 h 4926519"/>
              <a:gd name="connsiteX92" fmla="*/ 2447898 w 3086367"/>
              <a:gd name="connsiteY92" fmla="*/ 541303 h 4926519"/>
              <a:gd name="connsiteX93" fmla="*/ 1994584 w 3086367"/>
              <a:gd name="connsiteY93" fmla="*/ 878051 h 4926519"/>
              <a:gd name="connsiteX94" fmla="*/ 1806782 w 3086367"/>
              <a:gd name="connsiteY94" fmla="*/ 347025 h 4926519"/>
              <a:gd name="connsiteX95" fmla="*/ 2253621 w 3086367"/>
              <a:gd name="connsiteY95" fmla="*/ 10277 h 4926519"/>
              <a:gd name="connsiteX96" fmla="*/ 2098198 w 3086367"/>
              <a:gd name="connsiteY96" fmla="*/ 87988 h 4926519"/>
              <a:gd name="connsiteX97" fmla="*/ 2292476 w 3086367"/>
              <a:gd name="connsiteY97" fmla="*/ 165699 h 4926519"/>
              <a:gd name="connsiteX98" fmla="*/ 2175910 w 3086367"/>
              <a:gd name="connsiteY98" fmla="*/ 146272 h 4926519"/>
              <a:gd name="connsiteX99" fmla="*/ 1942776 w 3086367"/>
              <a:gd name="connsiteY99" fmla="*/ 502447 h 4926519"/>
              <a:gd name="connsiteX100" fmla="*/ 2046391 w 3086367"/>
              <a:gd name="connsiteY100" fmla="*/ 729104 h 4926519"/>
              <a:gd name="connsiteX101" fmla="*/ 1865065 w 3086367"/>
              <a:gd name="connsiteY101" fmla="*/ 444164 h 4926519"/>
              <a:gd name="connsiteX102" fmla="*/ 2098198 w 3086367"/>
              <a:gd name="connsiteY102" fmla="*/ 87988 h 4926519"/>
              <a:gd name="connsiteX103" fmla="*/ 1062051 w 3086367"/>
              <a:gd name="connsiteY103" fmla="*/ 3960589 h 4926519"/>
              <a:gd name="connsiteX104" fmla="*/ 1327564 w 3086367"/>
              <a:gd name="connsiteY104" fmla="*/ 4200198 h 4926519"/>
              <a:gd name="connsiteX105" fmla="*/ 1062051 w 3086367"/>
              <a:gd name="connsiteY105" fmla="*/ 4439807 h 4926519"/>
              <a:gd name="connsiteX106" fmla="*/ 803014 w 3086367"/>
              <a:gd name="connsiteY106" fmla="*/ 4200198 h 4926519"/>
              <a:gd name="connsiteX107" fmla="*/ 1062051 w 3086367"/>
              <a:gd name="connsiteY107" fmla="*/ 3960589 h 4926519"/>
              <a:gd name="connsiteX108" fmla="*/ 1055575 w 3086367"/>
              <a:gd name="connsiteY108" fmla="*/ 3999445 h 4926519"/>
              <a:gd name="connsiteX109" fmla="*/ 1185094 w 3086367"/>
              <a:gd name="connsiteY109" fmla="*/ 4051252 h 4926519"/>
              <a:gd name="connsiteX110" fmla="*/ 1107383 w 3086367"/>
              <a:gd name="connsiteY110" fmla="*/ 4038300 h 4926519"/>
              <a:gd name="connsiteX111" fmla="*/ 919581 w 3086367"/>
              <a:gd name="connsiteY111" fmla="*/ 4213150 h 4926519"/>
              <a:gd name="connsiteX112" fmla="*/ 971388 w 3086367"/>
              <a:gd name="connsiteY112" fmla="*/ 4336193 h 4926519"/>
              <a:gd name="connsiteX113" fmla="*/ 867773 w 3086367"/>
              <a:gd name="connsiteY113" fmla="*/ 4174294 h 4926519"/>
              <a:gd name="connsiteX114" fmla="*/ 1055575 w 3086367"/>
              <a:gd name="connsiteY114" fmla="*/ 3999445 h 4926519"/>
              <a:gd name="connsiteX115" fmla="*/ 375603 w 3086367"/>
              <a:gd name="connsiteY115" fmla="*/ 2089048 h 4926519"/>
              <a:gd name="connsiteX116" fmla="*/ 757683 w 3086367"/>
              <a:gd name="connsiteY116" fmla="*/ 2432272 h 4926519"/>
              <a:gd name="connsiteX117" fmla="*/ 375603 w 3086367"/>
              <a:gd name="connsiteY117" fmla="*/ 2775496 h 4926519"/>
              <a:gd name="connsiteX118" fmla="*/ 0 w 3086367"/>
              <a:gd name="connsiteY118" fmla="*/ 2432272 h 4926519"/>
              <a:gd name="connsiteX119" fmla="*/ 375603 w 3086367"/>
              <a:gd name="connsiteY119" fmla="*/ 2089048 h 4926519"/>
              <a:gd name="connsiteX120" fmla="*/ 369128 w 3086367"/>
              <a:gd name="connsiteY120" fmla="*/ 2173235 h 4926519"/>
              <a:gd name="connsiteX121" fmla="*/ 556929 w 3086367"/>
              <a:gd name="connsiteY121" fmla="*/ 2244470 h 4926519"/>
              <a:gd name="connsiteX122" fmla="*/ 440363 w 3086367"/>
              <a:gd name="connsiteY122" fmla="*/ 2218566 h 4926519"/>
              <a:gd name="connsiteX123" fmla="*/ 168374 w 3086367"/>
              <a:gd name="connsiteY123" fmla="*/ 2464651 h 4926519"/>
              <a:gd name="connsiteX124" fmla="*/ 252561 w 3086367"/>
              <a:gd name="connsiteY124" fmla="*/ 2639501 h 4926519"/>
              <a:gd name="connsiteX125" fmla="*/ 97139 w 3086367"/>
              <a:gd name="connsiteY125" fmla="*/ 2419320 h 4926519"/>
              <a:gd name="connsiteX126" fmla="*/ 369128 w 3086367"/>
              <a:gd name="connsiteY126" fmla="*/ 2173235 h 4926519"/>
              <a:gd name="connsiteX127" fmla="*/ 1314612 w 3086367"/>
              <a:gd name="connsiteY127" fmla="*/ 3526702 h 4926519"/>
              <a:gd name="connsiteX128" fmla="*/ 1482986 w 3086367"/>
              <a:gd name="connsiteY128" fmla="*/ 3701552 h 4926519"/>
              <a:gd name="connsiteX129" fmla="*/ 1314612 w 3086367"/>
              <a:gd name="connsiteY129" fmla="*/ 3882878 h 4926519"/>
              <a:gd name="connsiteX130" fmla="*/ 1152714 w 3086367"/>
              <a:gd name="connsiteY130" fmla="*/ 3701552 h 4926519"/>
              <a:gd name="connsiteX131" fmla="*/ 1314612 w 3086367"/>
              <a:gd name="connsiteY131" fmla="*/ 3526702 h 4926519"/>
              <a:gd name="connsiteX132" fmla="*/ 1321088 w 3086367"/>
              <a:gd name="connsiteY132" fmla="*/ 3572034 h 4926519"/>
              <a:gd name="connsiteX133" fmla="*/ 1398799 w 3086367"/>
              <a:gd name="connsiteY133" fmla="*/ 3617365 h 4926519"/>
              <a:gd name="connsiteX134" fmla="*/ 1353468 w 3086367"/>
              <a:gd name="connsiteY134" fmla="*/ 3597937 h 4926519"/>
              <a:gd name="connsiteX135" fmla="*/ 1230425 w 3086367"/>
              <a:gd name="connsiteY135" fmla="*/ 3746884 h 4926519"/>
              <a:gd name="connsiteX136" fmla="*/ 1269281 w 3086367"/>
              <a:gd name="connsiteY136" fmla="*/ 3850498 h 4926519"/>
              <a:gd name="connsiteX137" fmla="*/ 1198045 w 3086367"/>
              <a:gd name="connsiteY137" fmla="*/ 3720980 h 4926519"/>
              <a:gd name="connsiteX138" fmla="*/ 1321088 w 3086367"/>
              <a:gd name="connsiteY138" fmla="*/ 3572034 h 4926519"/>
              <a:gd name="connsiteX139" fmla="*/ 3063111 w 3086367"/>
              <a:gd name="connsiteY139" fmla="*/ 1538595 h 4926519"/>
              <a:gd name="connsiteX140" fmla="*/ 2836453 w 3086367"/>
              <a:gd name="connsiteY140" fmla="*/ 1985433 h 4926519"/>
              <a:gd name="connsiteX141" fmla="*/ 2344283 w 3086367"/>
              <a:gd name="connsiteY141" fmla="*/ 1875342 h 4926519"/>
              <a:gd name="connsiteX142" fmla="*/ 2570941 w 3086367"/>
              <a:gd name="connsiteY142" fmla="*/ 1422028 h 4926519"/>
              <a:gd name="connsiteX143" fmla="*/ 3063111 w 3086367"/>
              <a:gd name="connsiteY143" fmla="*/ 1538595 h 4926519"/>
              <a:gd name="connsiteX144" fmla="*/ 2927116 w 3086367"/>
              <a:gd name="connsiteY144" fmla="*/ 1512691 h 4926519"/>
              <a:gd name="connsiteX145" fmla="*/ 2959496 w 3086367"/>
              <a:gd name="connsiteY145" fmla="*/ 1681065 h 4926519"/>
              <a:gd name="connsiteX146" fmla="*/ 2920640 w 3086367"/>
              <a:gd name="connsiteY146" fmla="*/ 1590402 h 4926519"/>
              <a:gd name="connsiteX147" fmla="*/ 2583893 w 3086367"/>
              <a:gd name="connsiteY147" fmla="*/ 1583926 h 4926519"/>
              <a:gd name="connsiteX148" fmla="*/ 2473802 w 3086367"/>
              <a:gd name="connsiteY148" fmla="*/ 1745824 h 4926519"/>
              <a:gd name="connsiteX149" fmla="*/ 2583893 w 3086367"/>
              <a:gd name="connsiteY149" fmla="*/ 1506215 h 4926519"/>
              <a:gd name="connsiteX150" fmla="*/ 2927116 w 3086367"/>
              <a:gd name="connsiteY150" fmla="*/ 1512691 h 4926519"/>
              <a:gd name="connsiteX151" fmla="*/ 1580125 w 3086367"/>
              <a:gd name="connsiteY151" fmla="*/ 3863450 h 4926519"/>
              <a:gd name="connsiteX152" fmla="*/ 1606028 w 3086367"/>
              <a:gd name="connsiteY152" fmla="*/ 3967065 h 4926519"/>
              <a:gd name="connsiteX153" fmla="*/ 1508890 w 3086367"/>
              <a:gd name="connsiteY153" fmla="*/ 4025348 h 4926519"/>
              <a:gd name="connsiteX154" fmla="*/ 1476510 w 3086367"/>
              <a:gd name="connsiteY154" fmla="*/ 3915258 h 4926519"/>
              <a:gd name="connsiteX155" fmla="*/ 1580125 w 3086367"/>
              <a:gd name="connsiteY155" fmla="*/ 3863450 h 4926519"/>
              <a:gd name="connsiteX156" fmla="*/ 1554221 w 3086367"/>
              <a:gd name="connsiteY156" fmla="*/ 3869926 h 4926519"/>
              <a:gd name="connsiteX157" fmla="*/ 1593077 w 3086367"/>
              <a:gd name="connsiteY157" fmla="*/ 3895830 h 4926519"/>
              <a:gd name="connsiteX158" fmla="*/ 1567173 w 3086367"/>
              <a:gd name="connsiteY158" fmla="*/ 3882878 h 4926519"/>
              <a:gd name="connsiteX159" fmla="*/ 1508890 w 3086367"/>
              <a:gd name="connsiteY159" fmla="*/ 3947637 h 4926519"/>
              <a:gd name="connsiteX160" fmla="*/ 1515366 w 3086367"/>
              <a:gd name="connsiteY160" fmla="*/ 3992969 h 4926519"/>
              <a:gd name="connsiteX161" fmla="*/ 1495938 w 3086367"/>
              <a:gd name="connsiteY161" fmla="*/ 3928209 h 4926519"/>
              <a:gd name="connsiteX162" fmla="*/ 1554221 w 3086367"/>
              <a:gd name="connsiteY162" fmla="*/ 3869926 h 4926519"/>
              <a:gd name="connsiteX163" fmla="*/ 1385847 w 3086367"/>
              <a:gd name="connsiteY163" fmla="*/ 4575802 h 4926519"/>
              <a:gd name="connsiteX164" fmla="*/ 1424703 w 3086367"/>
              <a:gd name="connsiteY164" fmla="*/ 4815411 h 4926519"/>
              <a:gd name="connsiteX165" fmla="*/ 1204521 w 3086367"/>
              <a:gd name="connsiteY165" fmla="*/ 4912549 h 4926519"/>
              <a:gd name="connsiteX166" fmla="*/ 1172142 w 3086367"/>
              <a:gd name="connsiteY166" fmla="*/ 4672940 h 4926519"/>
              <a:gd name="connsiteX167" fmla="*/ 1385847 w 3086367"/>
              <a:gd name="connsiteY167" fmla="*/ 4575802 h 4926519"/>
              <a:gd name="connsiteX168" fmla="*/ 1314612 w 3086367"/>
              <a:gd name="connsiteY168" fmla="*/ 4588753 h 4926519"/>
              <a:gd name="connsiteX169" fmla="*/ 1392323 w 3086367"/>
              <a:gd name="connsiteY169" fmla="*/ 4640561 h 4926519"/>
              <a:gd name="connsiteX170" fmla="*/ 1346992 w 3086367"/>
              <a:gd name="connsiteY170" fmla="*/ 4621133 h 4926519"/>
              <a:gd name="connsiteX171" fmla="*/ 1210997 w 3086367"/>
              <a:gd name="connsiteY171" fmla="*/ 4750651 h 4926519"/>
              <a:gd name="connsiteX172" fmla="*/ 1236901 w 3086367"/>
              <a:gd name="connsiteY172" fmla="*/ 4854266 h 4926519"/>
              <a:gd name="connsiteX173" fmla="*/ 1185094 w 3086367"/>
              <a:gd name="connsiteY173" fmla="*/ 4718272 h 4926519"/>
              <a:gd name="connsiteX174" fmla="*/ 1314612 w 3086367"/>
              <a:gd name="connsiteY174" fmla="*/ 4588753 h 4926519"/>
              <a:gd name="connsiteX175" fmla="*/ 809490 w 3086367"/>
              <a:gd name="connsiteY175" fmla="*/ 2535886 h 4926519"/>
              <a:gd name="connsiteX176" fmla="*/ 919581 w 3086367"/>
              <a:gd name="connsiteY176" fmla="*/ 2607122 h 4926519"/>
              <a:gd name="connsiteX177" fmla="*/ 880725 w 3086367"/>
              <a:gd name="connsiteY177" fmla="*/ 2730164 h 4926519"/>
              <a:gd name="connsiteX178" fmla="*/ 764159 w 3086367"/>
              <a:gd name="connsiteY178" fmla="*/ 2658929 h 4926519"/>
              <a:gd name="connsiteX179" fmla="*/ 809490 w 3086367"/>
              <a:gd name="connsiteY179" fmla="*/ 2535886 h 4926519"/>
              <a:gd name="connsiteX180" fmla="*/ 790062 w 3086367"/>
              <a:gd name="connsiteY180" fmla="*/ 2561790 h 4926519"/>
              <a:gd name="connsiteX181" fmla="*/ 835394 w 3086367"/>
              <a:gd name="connsiteY181" fmla="*/ 2548838 h 4926519"/>
              <a:gd name="connsiteX182" fmla="*/ 809490 w 3086367"/>
              <a:gd name="connsiteY182" fmla="*/ 2561790 h 4926519"/>
              <a:gd name="connsiteX183" fmla="*/ 815966 w 3086367"/>
              <a:gd name="connsiteY183" fmla="*/ 2665405 h 4926519"/>
              <a:gd name="connsiteX184" fmla="*/ 867773 w 3086367"/>
              <a:gd name="connsiteY184" fmla="*/ 2697784 h 4926519"/>
              <a:gd name="connsiteX185" fmla="*/ 790062 w 3086367"/>
              <a:gd name="connsiteY185" fmla="*/ 2665405 h 4926519"/>
              <a:gd name="connsiteX186" fmla="*/ 790062 w 3086367"/>
              <a:gd name="connsiteY186" fmla="*/ 2561790 h 4926519"/>
              <a:gd name="connsiteX187" fmla="*/ 984340 w 3086367"/>
              <a:gd name="connsiteY187" fmla="*/ 1324889 h 4926519"/>
              <a:gd name="connsiteX188" fmla="*/ 984340 w 3086367"/>
              <a:gd name="connsiteY188" fmla="*/ 1538595 h 4926519"/>
              <a:gd name="connsiteX189" fmla="*/ 777111 w 3086367"/>
              <a:gd name="connsiteY189" fmla="*/ 1577450 h 4926519"/>
              <a:gd name="connsiteX190" fmla="*/ 777111 w 3086367"/>
              <a:gd name="connsiteY190" fmla="*/ 1363745 h 4926519"/>
              <a:gd name="connsiteX191" fmla="*/ 984340 w 3086367"/>
              <a:gd name="connsiteY191" fmla="*/ 1324889 h 4926519"/>
              <a:gd name="connsiteX192" fmla="*/ 893677 w 3086367"/>
              <a:gd name="connsiteY192" fmla="*/ 1357269 h 4926519"/>
              <a:gd name="connsiteX193" fmla="*/ 964912 w 3086367"/>
              <a:gd name="connsiteY193" fmla="*/ 1396124 h 4926519"/>
              <a:gd name="connsiteX194" fmla="*/ 919581 w 3086367"/>
              <a:gd name="connsiteY194" fmla="*/ 1383173 h 4926519"/>
              <a:gd name="connsiteX195" fmla="*/ 815966 w 3086367"/>
              <a:gd name="connsiteY195" fmla="*/ 1506215 h 4926519"/>
              <a:gd name="connsiteX196" fmla="*/ 848346 w 3086367"/>
              <a:gd name="connsiteY196" fmla="*/ 1596878 h 4926519"/>
              <a:gd name="connsiteX197" fmla="*/ 790062 w 3086367"/>
              <a:gd name="connsiteY197" fmla="*/ 1486787 h 4926519"/>
              <a:gd name="connsiteX198" fmla="*/ 893677 w 3086367"/>
              <a:gd name="connsiteY198" fmla="*/ 1357269 h 4926519"/>
              <a:gd name="connsiteX199" fmla="*/ 1865065 w 3086367"/>
              <a:gd name="connsiteY199" fmla="*/ 3688600 h 4926519"/>
              <a:gd name="connsiteX200" fmla="*/ 2007536 w 3086367"/>
              <a:gd name="connsiteY200" fmla="*/ 3688600 h 4926519"/>
              <a:gd name="connsiteX201" fmla="*/ 1929824 w 3086367"/>
              <a:gd name="connsiteY201" fmla="*/ 3701552 h 4926519"/>
              <a:gd name="connsiteX202" fmla="*/ 1878017 w 3086367"/>
              <a:gd name="connsiteY202" fmla="*/ 3980017 h 4926519"/>
              <a:gd name="connsiteX203" fmla="*/ 1994584 w 3086367"/>
              <a:gd name="connsiteY203" fmla="*/ 4096583 h 4926519"/>
              <a:gd name="connsiteX204" fmla="*/ 1813258 w 3086367"/>
              <a:gd name="connsiteY204" fmla="*/ 3967065 h 4926519"/>
              <a:gd name="connsiteX205" fmla="*/ 1865065 w 3086367"/>
              <a:gd name="connsiteY205" fmla="*/ 3688600 h 4926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</a:cxnLst>
            <a:rect l="l" t="t" r="r" b="b"/>
            <a:pathLst>
              <a:path w="3086367" h="4926519">
                <a:moveTo>
                  <a:pt x="1852113" y="3636793"/>
                </a:moveTo>
                <a:cubicBezTo>
                  <a:pt x="1975156" y="3572034"/>
                  <a:pt x="2137054" y="3643269"/>
                  <a:pt x="2214765" y="3792215"/>
                </a:cubicBezTo>
                <a:cubicBezTo>
                  <a:pt x="2292476" y="3941161"/>
                  <a:pt x="2260097" y="4116011"/>
                  <a:pt x="2137054" y="4180770"/>
                </a:cubicBezTo>
                <a:cubicBezTo>
                  <a:pt x="2020487" y="4245530"/>
                  <a:pt x="1852113" y="4174294"/>
                  <a:pt x="1774402" y="4025348"/>
                </a:cubicBezTo>
                <a:cubicBezTo>
                  <a:pt x="1696691" y="3876402"/>
                  <a:pt x="1729071" y="3701552"/>
                  <a:pt x="1852113" y="3636793"/>
                </a:cubicBezTo>
                <a:close/>
                <a:moveTo>
                  <a:pt x="1165666" y="1797631"/>
                </a:moveTo>
                <a:cubicBezTo>
                  <a:pt x="1185094" y="1810583"/>
                  <a:pt x="1204521" y="1830011"/>
                  <a:pt x="1217473" y="1855915"/>
                </a:cubicBezTo>
                <a:cubicBezTo>
                  <a:pt x="1282232" y="1804107"/>
                  <a:pt x="1359943" y="1771728"/>
                  <a:pt x="1450606" y="1771728"/>
                </a:cubicBezTo>
                <a:cubicBezTo>
                  <a:pt x="1528317" y="1771728"/>
                  <a:pt x="1599553" y="1797631"/>
                  <a:pt x="1657836" y="1836487"/>
                </a:cubicBezTo>
                <a:cubicBezTo>
                  <a:pt x="1657836" y="1817059"/>
                  <a:pt x="1657836" y="1797631"/>
                  <a:pt x="1664312" y="1771728"/>
                </a:cubicBezTo>
                <a:cubicBezTo>
                  <a:pt x="1683739" y="1726396"/>
                  <a:pt x="1729071" y="1700493"/>
                  <a:pt x="1767926" y="1719920"/>
                </a:cubicBezTo>
                <a:cubicBezTo>
                  <a:pt x="1800306" y="1732872"/>
                  <a:pt x="1813258" y="1778204"/>
                  <a:pt x="1793830" y="1823535"/>
                </a:cubicBezTo>
                <a:cubicBezTo>
                  <a:pt x="1780878" y="1862391"/>
                  <a:pt x="1748499" y="1888294"/>
                  <a:pt x="1716119" y="1888294"/>
                </a:cubicBezTo>
                <a:cubicBezTo>
                  <a:pt x="1767926" y="1940102"/>
                  <a:pt x="1800306" y="2017813"/>
                  <a:pt x="1800306" y="2095524"/>
                </a:cubicBezTo>
                <a:cubicBezTo>
                  <a:pt x="1800306" y="2276850"/>
                  <a:pt x="1644884" y="2419320"/>
                  <a:pt x="1450606" y="2419320"/>
                </a:cubicBezTo>
                <a:cubicBezTo>
                  <a:pt x="1275756" y="2419320"/>
                  <a:pt x="1133286" y="2296277"/>
                  <a:pt x="1107383" y="2140855"/>
                </a:cubicBezTo>
                <a:cubicBezTo>
                  <a:pt x="1062051" y="2160283"/>
                  <a:pt x="1010244" y="2166759"/>
                  <a:pt x="971388" y="2140855"/>
                </a:cubicBezTo>
                <a:cubicBezTo>
                  <a:pt x="893677" y="2102000"/>
                  <a:pt x="874249" y="1985433"/>
                  <a:pt x="932533" y="1894770"/>
                </a:cubicBezTo>
                <a:cubicBezTo>
                  <a:pt x="984340" y="1797631"/>
                  <a:pt x="1087955" y="1752300"/>
                  <a:pt x="1165666" y="1797631"/>
                </a:cubicBezTo>
                <a:close/>
                <a:moveTo>
                  <a:pt x="1230425" y="1972481"/>
                </a:moveTo>
                <a:cubicBezTo>
                  <a:pt x="1223949" y="1991909"/>
                  <a:pt x="1217473" y="2017813"/>
                  <a:pt x="1204521" y="2037240"/>
                </a:cubicBezTo>
                <a:cubicBezTo>
                  <a:pt x="1191570" y="2121428"/>
                  <a:pt x="1223949" y="2218566"/>
                  <a:pt x="1301660" y="2289801"/>
                </a:cubicBezTo>
                <a:cubicBezTo>
                  <a:pt x="1379371" y="2367513"/>
                  <a:pt x="1482986" y="2393416"/>
                  <a:pt x="1567173" y="2373988"/>
                </a:cubicBezTo>
                <a:cubicBezTo>
                  <a:pt x="1502414" y="2367513"/>
                  <a:pt x="1431179" y="2335133"/>
                  <a:pt x="1379371" y="2283326"/>
                </a:cubicBezTo>
                <a:cubicBezTo>
                  <a:pt x="1269281" y="2173235"/>
                  <a:pt x="1249853" y="2017813"/>
                  <a:pt x="1340516" y="1927150"/>
                </a:cubicBezTo>
                <a:cubicBezTo>
                  <a:pt x="1359943" y="1907722"/>
                  <a:pt x="1392323" y="1888294"/>
                  <a:pt x="1424703" y="1881818"/>
                </a:cubicBezTo>
                <a:cubicBezTo>
                  <a:pt x="1359943" y="1875342"/>
                  <a:pt x="1301660" y="1888294"/>
                  <a:pt x="1256329" y="1933626"/>
                </a:cubicBezTo>
                <a:cubicBezTo>
                  <a:pt x="1243377" y="1946578"/>
                  <a:pt x="1236901" y="1959529"/>
                  <a:pt x="1230425" y="1972481"/>
                </a:cubicBezTo>
                <a:close/>
                <a:moveTo>
                  <a:pt x="1100907" y="1804107"/>
                </a:moveTo>
                <a:cubicBezTo>
                  <a:pt x="1133286" y="1810583"/>
                  <a:pt x="1159190" y="1830011"/>
                  <a:pt x="1178618" y="1862391"/>
                </a:cubicBezTo>
                <a:cubicBezTo>
                  <a:pt x="1165666" y="1849439"/>
                  <a:pt x="1146238" y="1842963"/>
                  <a:pt x="1126810" y="1836487"/>
                </a:cubicBezTo>
                <a:cubicBezTo>
                  <a:pt x="1062051" y="1823535"/>
                  <a:pt x="997292" y="1881818"/>
                  <a:pt x="977864" y="1966005"/>
                </a:cubicBezTo>
                <a:cubicBezTo>
                  <a:pt x="971388" y="2011337"/>
                  <a:pt x="984340" y="2050192"/>
                  <a:pt x="997292" y="2082572"/>
                </a:cubicBezTo>
                <a:cubicBezTo>
                  <a:pt x="964912" y="2050192"/>
                  <a:pt x="945484" y="1991909"/>
                  <a:pt x="951960" y="1933626"/>
                </a:cubicBezTo>
                <a:cubicBezTo>
                  <a:pt x="964912" y="1849439"/>
                  <a:pt x="1036147" y="1791156"/>
                  <a:pt x="1100907" y="1804107"/>
                </a:cubicBezTo>
                <a:close/>
                <a:moveTo>
                  <a:pt x="1742023" y="1726396"/>
                </a:moveTo>
                <a:cubicBezTo>
                  <a:pt x="1761451" y="1732872"/>
                  <a:pt x="1774402" y="1739348"/>
                  <a:pt x="1780878" y="1752300"/>
                </a:cubicBezTo>
                <a:cubicBezTo>
                  <a:pt x="1774402" y="1745824"/>
                  <a:pt x="1767926" y="1745824"/>
                  <a:pt x="1761451" y="1739348"/>
                </a:cubicBezTo>
                <a:cubicBezTo>
                  <a:pt x="1729071" y="1739348"/>
                  <a:pt x="1703167" y="1765252"/>
                  <a:pt x="1696691" y="1804107"/>
                </a:cubicBezTo>
                <a:cubicBezTo>
                  <a:pt x="1696691" y="1823535"/>
                  <a:pt x="1696691" y="1836487"/>
                  <a:pt x="1703167" y="1855915"/>
                </a:cubicBezTo>
                <a:cubicBezTo>
                  <a:pt x="1690215" y="1836487"/>
                  <a:pt x="1677264" y="1817059"/>
                  <a:pt x="1683739" y="1791156"/>
                </a:cubicBezTo>
                <a:cubicBezTo>
                  <a:pt x="1690215" y="1752300"/>
                  <a:pt x="1716119" y="1726396"/>
                  <a:pt x="1742023" y="1726396"/>
                </a:cubicBezTo>
                <a:close/>
                <a:moveTo>
                  <a:pt x="2415519" y="1033473"/>
                </a:moveTo>
                <a:cubicBezTo>
                  <a:pt x="2441422" y="1065852"/>
                  <a:pt x="2434946" y="1111184"/>
                  <a:pt x="2396091" y="1150039"/>
                </a:cubicBezTo>
                <a:cubicBezTo>
                  <a:pt x="2357235" y="1182419"/>
                  <a:pt x="2311904" y="1182419"/>
                  <a:pt x="2286000" y="1156515"/>
                </a:cubicBezTo>
                <a:cubicBezTo>
                  <a:pt x="2260097" y="1130612"/>
                  <a:pt x="2266572" y="1078804"/>
                  <a:pt x="2305428" y="1046425"/>
                </a:cubicBezTo>
                <a:cubicBezTo>
                  <a:pt x="2337808" y="1014045"/>
                  <a:pt x="2389615" y="1007569"/>
                  <a:pt x="2415519" y="1033473"/>
                </a:cubicBezTo>
                <a:close/>
                <a:moveTo>
                  <a:pt x="2389615" y="1033473"/>
                </a:moveTo>
                <a:cubicBezTo>
                  <a:pt x="2402567" y="1046425"/>
                  <a:pt x="2415519" y="1059376"/>
                  <a:pt x="2415519" y="1072328"/>
                </a:cubicBezTo>
                <a:cubicBezTo>
                  <a:pt x="2409043" y="1065852"/>
                  <a:pt x="2402567" y="1059376"/>
                  <a:pt x="2396091" y="1052901"/>
                </a:cubicBezTo>
                <a:cubicBezTo>
                  <a:pt x="2370187" y="1039949"/>
                  <a:pt x="2337808" y="1052901"/>
                  <a:pt x="2318380" y="1085280"/>
                </a:cubicBezTo>
                <a:cubicBezTo>
                  <a:pt x="2305428" y="1098232"/>
                  <a:pt x="2305428" y="1117660"/>
                  <a:pt x="2305428" y="1137088"/>
                </a:cubicBezTo>
                <a:cubicBezTo>
                  <a:pt x="2292476" y="1117660"/>
                  <a:pt x="2298952" y="1091756"/>
                  <a:pt x="2311904" y="1065852"/>
                </a:cubicBezTo>
                <a:cubicBezTo>
                  <a:pt x="2331332" y="1033473"/>
                  <a:pt x="2363711" y="1020521"/>
                  <a:pt x="2389615" y="1033473"/>
                </a:cubicBezTo>
                <a:close/>
                <a:moveTo>
                  <a:pt x="1878017" y="2581218"/>
                </a:moveTo>
                <a:cubicBezTo>
                  <a:pt x="1916873" y="2594170"/>
                  <a:pt x="1929824" y="2645977"/>
                  <a:pt x="1910397" y="2691309"/>
                </a:cubicBezTo>
                <a:cubicBezTo>
                  <a:pt x="1988108" y="2730164"/>
                  <a:pt x="2007536" y="2853207"/>
                  <a:pt x="1949252" y="2950345"/>
                </a:cubicBezTo>
                <a:cubicBezTo>
                  <a:pt x="1890969" y="3053960"/>
                  <a:pt x="1780878" y="3105767"/>
                  <a:pt x="1703167" y="3060436"/>
                </a:cubicBezTo>
                <a:cubicBezTo>
                  <a:pt x="1625456" y="3015105"/>
                  <a:pt x="1606028" y="2898538"/>
                  <a:pt x="1664312" y="2794923"/>
                </a:cubicBezTo>
                <a:cubicBezTo>
                  <a:pt x="1690215" y="2743116"/>
                  <a:pt x="1729071" y="2710736"/>
                  <a:pt x="1774402" y="2691309"/>
                </a:cubicBezTo>
                <a:cubicBezTo>
                  <a:pt x="1774402" y="2671881"/>
                  <a:pt x="1774402" y="2652453"/>
                  <a:pt x="1780878" y="2633025"/>
                </a:cubicBezTo>
                <a:cubicBezTo>
                  <a:pt x="1800306" y="2587694"/>
                  <a:pt x="1845638" y="2561790"/>
                  <a:pt x="1878017" y="2581218"/>
                </a:cubicBezTo>
                <a:close/>
                <a:moveTo>
                  <a:pt x="1871541" y="2736640"/>
                </a:moveTo>
                <a:cubicBezTo>
                  <a:pt x="1852113" y="2749592"/>
                  <a:pt x="1832686" y="2749592"/>
                  <a:pt x="1813258" y="2743116"/>
                </a:cubicBezTo>
                <a:cubicBezTo>
                  <a:pt x="1800306" y="2736640"/>
                  <a:pt x="1793830" y="2730164"/>
                  <a:pt x="1787354" y="2723688"/>
                </a:cubicBezTo>
                <a:cubicBezTo>
                  <a:pt x="1735547" y="2736640"/>
                  <a:pt x="1696691" y="2788447"/>
                  <a:pt x="1690215" y="2853207"/>
                </a:cubicBezTo>
                <a:cubicBezTo>
                  <a:pt x="1683739" y="2911490"/>
                  <a:pt x="1703167" y="2969773"/>
                  <a:pt x="1742023" y="3002153"/>
                </a:cubicBezTo>
                <a:cubicBezTo>
                  <a:pt x="1722595" y="2969773"/>
                  <a:pt x="1716119" y="2930918"/>
                  <a:pt x="1716119" y="2885586"/>
                </a:cubicBezTo>
                <a:cubicBezTo>
                  <a:pt x="1729071" y="2807875"/>
                  <a:pt x="1793830" y="2743116"/>
                  <a:pt x="1858589" y="2756068"/>
                </a:cubicBezTo>
                <a:cubicBezTo>
                  <a:pt x="1878017" y="2756068"/>
                  <a:pt x="1897445" y="2762544"/>
                  <a:pt x="1910397" y="2775496"/>
                </a:cubicBezTo>
                <a:cubicBezTo>
                  <a:pt x="1903921" y="2756068"/>
                  <a:pt x="1890969" y="2743116"/>
                  <a:pt x="1871541" y="2736640"/>
                </a:cubicBezTo>
                <a:close/>
                <a:moveTo>
                  <a:pt x="1858589" y="2587694"/>
                </a:moveTo>
                <a:cubicBezTo>
                  <a:pt x="1878017" y="2594170"/>
                  <a:pt x="1890969" y="2600646"/>
                  <a:pt x="1897445" y="2613597"/>
                </a:cubicBezTo>
                <a:cubicBezTo>
                  <a:pt x="1890969" y="2607122"/>
                  <a:pt x="1884493" y="2607122"/>
                  <a:pt x="1871541" y="2600646"/>
                </a:cubicBezTo>
                <a:cubicBezTo>
                  <a:pt x="1845638" y="2600646"/>
                  <a:pt x="1813258" y="2626549"/>
                  <a:pt x="1813258" y="2665405"/>
                </a:cubicBezTo>
                <a:cubicBezTo>
                  <a:pt x="1813258" y="2665405"/>
                  <a:pt x="1813258" y="2671881"/>
                  <a:pt x="1813258" y="2678357"/>
                </a:cubicBezTo>
                <a:lnTo>
                  <a:pt x="1800306" y="2678357"/>
                </a:lnTo>
                <a:cubicBezTo>
                  <a:pt x="1793830" y="2671881"/>
                  <a:pt x="1793830" y="2658929"/>
                  <a:pt x="1800306" y="2652453"/>
                </a:cubicBezTo>
                <a:cubicBezTo>
                  <a:pt x="1800306" y="2613597"/>
                  <a:pt x="1832686" y="2587694"/>
                  <a:pt x="1858589" y="2587694"/>
                </a:cubicBezTo>
                <a:close/>
                <a:moveTo>
                  <a:pt x="874249" y="897478"/>
                </a:moveTo>
                <a:cubicBezTo>
                  <a:pt x="906629" y="910430"/>
                  <a:pt x="919581" y="962238"/>
                  <a:pt x="900153" y="1007569"/>
                </a:cubicBezTo>
                <a:cubicBezTo>
                  <a:pt x="880725" y="1052901"/>
                  <a:pt x="835394" y="1072328"/>
                  <a:pt x="803014" y="1059376"/>
                </a:cubicBezTo>
                <a:cubicBezTo>
                  <a:pt x="764159" y="1046425"/>
                  <a:pt x="751207" y="994617"/>
                  <a:pt x="770635" y="949286"/>
                </a:cubicBezTo>
                <a:cubicBezTo>
                  <a:pt x="790062" y="903954"/>
                  <a:pt x="835394" y="884527"/>
                  <a:pt x="874249" y="897478"/>
                </a:cubicBezTo>
                <a:close/>
                <a:moveTo>
                  <a:pt x="854822" y="903954"/>
                </a:moveTo>
                <a:cubicBezTo>
                  <a:pt x="867773" y="910430"/>
                  <a:pt x="880725" y="916906"/>
                  <a:pt x="887201" y="929858"/>
                </a:cubicBezTo>
                <a:cubicBezTo>
                  <a:pt x="880725" y="923382"/>
                  <a:pt x="874249" y="923382"/>
                  <a:pt x="867773" y="923382"/>
                </a:cubicBezTo>
                <a:cubicBezTo>
                  <a:pt x="835394" y="916906"/>
                  <a:pt x="809490" y="942810"/>
                  <a:pt x="803014" y="981665"/>
                </a:cubicBezTo>
                <a:cubicBezTo>
                  <a:pt x="803014" y="1001093"/>
                  <a:pt x="803014" y="1020521"/>
                  <a:pt x="809490" y="1033473"/>
                </a:cubicBezTo>
                <a:cubicBezTo>
                  <a:pt x="796538" y="1020521"/>
                  <a:pt x="783586" y="994617"/>
                  <a:pt x="790062" y="968714"/>
                </a:cubicBezTo>
                <a:cubicBezTo>
                  <a:pt x="796538" y="929858"/>
                  <a:pt x="822442" y="903954"/>
                  <a:pt x="854822" y="903954"/>
                </a:cubicBezTo>
                <a:close/>
                <a:moveTo>
                  <a:pt x="2253621" y="10277"/>
                </a:moveTo>
                <a:cubicBezTo>
                  <a:pt x="2434946" y="62085"/>
                  <a:pt x="2519133" y="301694"/>
                  <a:pt x="2447898" y="541303"/>
                </a:cubicBezTo>
                <a:cubicBezTo>
                  <a:pt x="2376663" y="780912"/>
                  <a:pt x="2175910" y="929858"/>
                  <a:pt x="1994584" y="878051"/>
                </a:cubicBezTo>
                <a:cubicBezTo>
                  <a:pt x="1819734" y="826243"/>
                  <a:pt x="1735547" y="586634"/>
                  <a:pt x="1806782" y="347025"/>
                </a:cubicBezTo>
                <a:cubicBezTo>
                  <a:pt x="1878017" y="107416"/>
                  <a:pt x="2078771" y="-41530"/>
                  <a:pt x="2253621" y="10277"/>
                </a:cubicBezTo>
                <a:close/>
                <a:moveTo>
                  <a:pt x="2098198" y="87988"/>
                </a:moveTo>
                <a:cubicBezTo>
                  <a:pt x="2169434" y="81512"/>
                  <a:pt x="2240669" y="113892"/>
                  <a:pt x="2292476" y="165699"/>
                </a:cubicBezTo>
                <a:cubicBezTo>
                  <a:pt x="2260097" y="146272"/>
                  <a:pt x="2221241" y="139796"/>
                  <a:pt x="2175910" y="146272"/>
                </a:cubicBezTo>
                <a:cubicBezTo>
                  <a:pt x="2033439" y="159223"/>
                  <a:pt x="1923349" y="321121"/>
                  <a:pt x="1942776" y="502447"/>
                </a:cubicBezTo>
                <a:cubicBezTo>
                  <a:pt x="1949252" y="593110"/>
                  <a:pt x="1988108" y="670821"/>
                  <a:pt x="2046391" y="729104"/>
                </a:cubicBezTo>
                <a:cubicBezTo>
                  <a:pt x="1949252" y="683773"/>
                  <a:pt x="1878017" y="573682"/>
                  <a:pt x="1865065" y="444164"/>
                </a:cubicBezTo>
                <a:cubicBezTo>
                  <a:pt x="1845638" y="262838"/>
                  <a:pt x="1949252" y="100940"/>
                  <a:pt x="2098198" y="87988"/>
                </a:cubicBezTo>
                <a:close/>
                <a:moveTo>
                  <a:pt x="1062051" y="3960589"/>
                </a:moveTo>
                <a:cubicBezTo>
                  <a:pt x="1210997" y="3960589"/>
                  <a:pt x="1327564" y="4070680"/>
                  <a:pt x="1327564" y="4200198"/>
                </a:cubicBezTo>
                <a:cubicBezTo>
                  <a:pt x="1327564" y="4329717"/>
                  <a:pt x="1210997" y="4439807"/>
                  <a:pt x="1062051" y="4439807"/>
                </a:cubicBezTo>
                <a:cubicBezTo>
                  <a:pt x="919581" y="4439807"/>
                  <a:pt x="803014" y="4329717"/>
                  <a:pt x="803014" y="4200198"/>
                </a:cubicBezTo>
                <a:cubicBezTo>
                  <a:pt x="803014" y="4070680"/>
                  <a:pt x="919581" y="3960589"/>
                  <a:pt x="1062051" y="3960589"/>
                </a:cubicBezTo>
                <a:close/>
                <a:moveTo>
                  <a:pt x="1055575" y="3999445"/>
                </a:moveTo>
                <a:cubicBezTo>
                  <a:pt x="1107383" y="3999445"/>
                  <a:pt x="1152714" y="4018872"/>
                  <a:pt x="1185094" y="4051252"/>
                </a:cubicBezTo>
                <a:cubicBezTo>
                  <a:pt x="1159190" y="4044776"/>
                  <a:pt x="1133286" y="4038300"/>
                  <a:pt x="1107383" y="4038300"/>
                </a:cubicBezTo>
                <a:cubicBezTo>
                  <a:pt x="1003768" y="4038300"/>
                  <a:pt x="919581" y="4116011"/>
                  <a:pt x="919581" y="4213150"/>
                </a:cubicBezTo>
                <a:cubicBezTo>
                  <a:pt x="919581" y="4258481"/>
                  <a:pt x="939009" y="4303813"/>
                  <a:pt x="971388" y="4336193"/>
                </a:cubicBezTo>
                <a:cubicBezTo>
                  <a:pt x="906629" y="4310289"/>
                  <a:pt x="867773" y="4245530"/>
                  <a:pt x="867773" y="4174294"/>
                </a:cubicBezTo>
                <a:cubicBezTo>
                  <a:pt x="867773" y="4083631"/>
                  <a:pt x="951960" y="3999445"/>
                  <a:pt x="1055575" y="3999445"/>
                </a:cubicBezTo>
                <a:close/>
                <a:moveTo>
                  <a:pt x="375603" y="2089048"/>
                </a:moveTo>
                <a:cubicBezTo>
                  <a:pt x="589309" y="2089048"/>
                  <a:pt x="757683" y="2237994"/>
                  <a:pt x="757683" y="2432272"/>
                </a:cubicBezTo>
                <a:cubicBezTo>
                  <a:pt x="757683" y="2620073"/>
                  <a:pt x="589309" y="2775496"/>
                  <a:pt x="375603" y="2775496"/>
                </a:cubicBezTo>
                <a:cubicBezTo>
                  <a:pt x="168374" y="2775496"/>
                  <a:pt x="0" y="2620073"/>
                  <a:pt x="0" y="2432272"/>
                </a:cubicBezTo>
                <a:cubicBezTo>
                  <a:pt x="0" y="2237994"/>
                  <a:pt x="168374" y="2089048"/>
                  <a:pt x="375603" y="2089048"/>
                </a:cubicBezTo>
                <a:close/>
                <a:moveTo>
                  <a:pt x="369128" y="2173235"/>
                </a:moveTo>
                <a:cubicBezTo>
                  <a:pt x="440363" y="2173235"/>
                  <a:pt x="511598" y="2199139"/>
                  <a:pt x="556929" y="2244470"/>
                </a:cubicBezTo>
                <a:cubicBezTo>
                  <a:pt x="524550" y="2231518"/>
                  <a:pt x="479218" y="2218566"/>
                  <a:pt x="440363" y="2218566"/>
                </a:cubicBezTo>
                <a:cubicBezTo>
                  <a:pt x="291416" y="2218566"/>
                  <a:pt x="168374" y="2328657"/>
                  <a:pt x="168374" y="2464651"/>
                </a:cubicBezTo>
                <a:cubicBezTo>
                  <a:pt x="168374" y="2529411"/>
                  <a:pt x="200754" y="2594170"/>
                  <a:pt x="252561" y="2639501"/>
                </a:cubicBezTo>
                <a:cubicBezTo>
                  <a:pt x="155422" y="2600646"/>
                  <a:pt x="97139" y="2516459"/>
                  <a:pt x="97139" y="2419320"/>
                </a:cubicBezTo>
                <a:cubicBezTo>
                  <a:pt x="97139" y="2283326"/>
                  <a:pt x="213705" y="2173235"/>
                  <a:pt x="369128" y="2173235"/>
                </a:cubicBezTo>
                <a:close/>
                <a:moveTo>
                  <a:pt x="1314612" y="3526702"/>
                </a:moveTo>
                <a:cubicBezTo>
                  <a:pt x="1405275" y="3526702"/>
                  <a:pt x="1482986" y="3604413"/>
                  <a:pt x="1482986" y="3701552"/>
                </a:cubicBezTo>
                <a:cubicBezTo>
                  <a:pt x="1482986" y="3805167"/>
                  <a:pt x="1405275" y="3882878"/>
                  <a:pt x="1314612" y="3882878"/>
                </a:cubicBezTo>
                <a:cubicBezTo>
                  <a:pt x="1223949" y="3882878"/>
                  <a:pt x="1152714" y="3805167"/>
                  <a:pt x="1152714" y="3701552"/>
                </a:cubicBezTo>
                <a:cubicBezTo>
                  <a:pt x="1152714" y="3604413"/>
                  <a:pt x="1223949" y="3526702"/>
                  <a:pt x="1314612" y="3526702"/>
                </a:cubicBezTo>
                <a:close/>
                <a:moveTo>
                  <a:pt x="1321088" y="3572034"/>
                </a:moveTo>
                <a:cubicBezTo>
                  <a:pt x="1353468" y="3572034"/>
                  <a:pt x="1379371" y="3584986"/>
                  <a:pt x="1398799" y="3617365"/>
                </a:cubicBezTo>
                <a:cubicBezTo>
                  <a:pt x="1385847" y="3604413"/>
                  <a:pt x="1366419" y="3597937"/>
                  <a:pt x="1353468" y="3597937"/>
                </a:cubicBezTo>
                <a:cubicBezTo>
                  <a:pt x="1288708" y="3597937"/>
                  <a:pt x="1230425" y="3662697"/>
                  <a:pt x="1230425" y="3746884"/>
                </a:cubicBezTo>
                <a:cubicBezTo>
                  <a:pt x="1230425" y="3785739"/>
                  <a:pt x="1243377" y="3824595"/>
                  <a:pt x="1269281" y="3850498"/>
                </a:cubicBezTo>
                <a:cubicBezTo>
                  <a:pt x="1230425" y="3824595"/>
                  <a:pt x="1198045" y="3779263"/>
                  <a:pt x="1198045" y="3720980"/>
                </a:cubicBezTo>
                <a:cubicBezTo>
                  <a:pt x="1198045" y="3636793"/>
                  <a:pt x="1256329" y="3572034"/>
                  <a:pt x="1321088" y="3572034"/>
                </a:cubicBezTo>
                <a:close/>
                <a:moveTo>
                  <a:pt x="3063111" y="1538595"/>
                </a:moveTo>
                <a:cubicBezTo>
                  <a:pt x="3134346" y="1694017"/>
                  <a:pt x="3037207" y="1894770"/>
                  <a:pt x="2836453" y="1985433"/>
                </a:cubicBezTo>
                <a:cubicBezTo>
                  <a:pt x="2642176" y="2082572"/>
                  <a:pt x="2421995" y="2030765"/>
                  <a:pt x="2344283" y="1875342"/>
                </a:cubicBezTo>
                <a:cubicBezTo>
                  <a:pt x="2273048" y="1719920"/>
                  <a:pt x="2376663" y="1519167"/>
                  <a:pt x="2570941" y="1422028"/>
                </a:cubicBezTo>
                <a:cubicBezTo>
                  <a:pt x="2771694" y="1331365"/>
                  <a:pt x="2991876" y="1383173"/>
                  <a:pt x="3063111" y="1538595"/>
                </a:cubicBezTo>
                <a:close/>
                <a:moveTo>
                  <a:pt x="2927116" y="1512691"/>
                </a:moveTo>
                <a:cubicBezTo>
                  <a:pt x="2959496" y="1564498"/>
                  <a:pt x="2972448" y="1622782"/>
                  <a:pt x="2959496" y="1681065"/>
                </a:cubicBezTo>
                <a:cubicBezTo>
                  <a:pt x="2953020" y="1648685"/>
                  <a:pt x="2940068" y="1616306"/>
                  <a:pt x="2920640" y="1590402"/>
                </a:cubicBezTo>
                <a:cubicBezTo>
                  <a:pt x="2849405" y="1499739"/>
                  <a:pt x="2693983" y="1493263"/>
                  <a:pt x="2583893" y="1583926"/>
                </a:cubicBezTo>
                <a:cubicBezTo>
                  <a:pt x="2525609" y="1629257"/>
                  <a:pt x="2486754" y="1687541"/>
                  <a:pt x="2473802" y="1745824"/>
                </a:cubicBezTo>
                <a:cubicBezTo>
                  <a:pt x="2460850" y="1668113"/>
                  <a:pt x="2499706" y="1570974"/>
                  <a:pt x="2583893" y="1506215"/>
                </a:cubicBezTo>
                <a:cubicBezTo>
                  <a:pt x="2700459" y="1415552"/>
                  <a:pt x="2855881" y="1422028"/>
                  <a:pt x="2927116" y="1512691"/>
                </a:cubicBezTo>
                <a:close/>
                <a:moveTo>
                  <a:pt x="1580125" y="3863450"/>
                </a:moveTo>
                <a:cubicBezTo>
                  <a:pt x="1612504" y="3876402"/>
                  <a:pt x="1625456" y="3921733"/>
                  <a:pt x="1606028" y="3967065"/>
                </a:cubicBezTo>
                <a:cubicBezTo>
                  <a:pt x="1586601" y="4012396"/>
                  <a:pt x="1541269" y="4038300"/>
                  <a:pt x="1508890" y="4025348"/>
                </a:cubicBezTo>
                <a:cubicBezTo>
                  <a:pt x="1470034" y="4012396"/>
                  <a:pt x="1457082" y="3960589"/>
                  <a:pt x="1476510" y="3915258"/>
                </a:cubicBezTo>
                <a:cubicBezTo>
                  <a:pt x="1495938" y="3869926"/>
                  <a:pt x="1541269" y="3844022"/>
                  <a:pt x="1580125" y="3863450"/>
                </a:cubicBezTo>
                <a:close/>
                <a:moveTo>
                  <a:pt x="1554221" y="3869926"/>
                </a:moveTo>
                <a:cubicBezTo>
                  <a:pt x="1573649" y="3869926"/>
                  <a:pt x="1586601" y="3882878"/>
                  <a:pt x="1593077" y="3895830"/>
                </a:cubicBezTo>
                <a:cubicBezTo>
                  <a:pt x="1586601" y="3889354"/>
                  <a:pt x="1580125" y="3889354"/>
                  <a:pt x="1567173" y="3882878"/>
                </a:cubicBezTo>
                <a:cubicBezTo>
                  <a:pt x="1541269" y="3882878"/>
                  <a:pt x="1515366" y="3908782"/>
                  <a:pt x="1508890" y="3947637"/>
                </a:cubicBezTo>
                <a:cubicBezTo>
                  <a:pt x="1508890" y="3967065"/>
                  <a:pt x="1508890" y="3980017"/>
                  <a:pt x="1515366" y="3992969"/>
                </a:cubicBezTo>
                <a:cubicBezTo>
                  <a:pt x="1502414" y="3980017"/>
                  <a:pt x="1489462" y="3960589"/>
                  <a:pt x="1495938" y="3928209"/>
                </a:cubicBezTo>
                <a:cubicBezTo>
                  <a:pt x="1495938" y="3895830"/>
                  <a:pt x="1528317" y="3869926"/>
                  <a:pt x="1554221" y="3869926"/>
                </a:cubicBezTo>
                <a:close/>
                <a:moveTo>
                  <a:pt x="1385847" y="4575802"/>
                </a:moveTo>
                <a:cubicBezTo>
                  <a:pt x="1457082" y="4608181"/>
                  <a:pt x="1476510" y="4718272"/>
                  <a:pt x="1424703" y="4815411"/>
                </a:cubicBezTo>
                <a:cubicBezTo>
                  <a:pt x="1372895" y="4906074"/>
                  <a:pt x="1269281" y="4951405"/>
                  <a:pt x="1204521" y="4912549"/>
                </a:cubicBezTo>
                <a:cubicBezTo>
                  <a:pt x="1133286" y="4873694"/>
                  <a:pt x="1120334" y="4770079"/>
                  <a:pt x="1172142" y="4672940"/>
                </a:cubicBezTo>
                <a:cubicBezTo>
                  <a:pt x="1223949" y="4582278"/>
                  <a:pt x="1321088" y="4536946"/>
                  <a:pt x="1385847" y="4575802"/>
                </a:cubicBezTo>
                <a:close/>
                <a:moveTo>
                  <a:pt x="1314612" y="4588753"/>
                </a:moveTo>
                <a:cubicBezTo>
                  <a:pt x="1346992" y="4595229"/>
                  <a:pt x="1372895" y="4614657"/>
                  <a:pt x="1392323" y="4640561"/>
                </a:cubicBezTo>
                <a:cubicBezTo>
                  <a:pt x="1379371" y="4627609"/>
                  <a:pt x="1359943" y="4621133"/>
                  <a:pt x="1346992" y="4621133"/>
                </a:cubicBezTo>
                <a:cubicBezTo>
                  <a:pt x="1282232" y="4614657"/>
                  <a:pt x="1223949" y="4672940"/>
                  <a:pt x="1210997" y="4750651"/>
                </a:cubicBezTo>
                <a:cubicBezTo>
                  <a:pt x="1210997" y="4789507"/>
                  <a:pt x="1217473" y="4828362"/>
                  <a:pt x="1236901" y="4854266"/>
                </a:cubicBezTo>
                <a:cubicBezTo>
                  <a:pt x="1198045" y="4828362"/>
                  <a:pt x="1178618" y="4776555"/>
                  <a:pt x="1185094" y="4718272"/>
                </a:cubicBezTo>
                <a:cubicBezTo>
                  <a:pt x="1191570" y="4640561"/>
                  <a:pt x="1256329" y="4582278"/>
                  <a:pt x="1314612" y="4588753"/>
                </a:cubicBezTo>
                <a:close/>
                <a:moveTo>
                  <a:pt x="809490" y="2535886"/>
                </a:moveTo>
                <a:cubicBezTo>
                  <a:pt x="848346" y="2516459"/>
                  <a:pt x="900153" y="2548838"/>
                  <a:pt x="919581" y="2607122"/>
                </a:cubicBezTo>
                <a:cubicBezTo>
                  <a:pt x="939009" y="2658929"/>
                  <a:pt x="919581" y="2717212"/>
                  <a:pt x="880725" y="2730164"/>
                </a:cubicBezTo>
                <a:cubicBezTo>
                  <a:pt x="835394" y="2743116"/>
                  <a:pt x="783586" y="2717212"/>
                  <a:pt x="764159" y="2658929"/>
                </a:cubicBezTo>
                <a:cubicBezTo>
                  <a:pt x="744731" y="2607122"/>
                  <a:pt x="764159" y="2548838"/>
                  <a:pt x="809490" y="2535886"/>
                </a:cubicBezTo>
                <a:close/>
                <a:moveTo>
                  <a:pt x="790062" y="2561790"/>
                </a:moveTo>
                <a:cubicBezTo>
                  <a:pt x="803014" y="2548838"/>
                  <a:pt x="822442" y="2548838"/>
                  <a:pt x="835394" y="2548838"/>
                </a:cubicBezTo>
                <a:cubicBezTo>
                  <a:pt x="828918" y="2555314"/>
                  <a:pt x="822442" y="2555314"/>
                  <a:pt x="809490" y="2561790"/>
                </a:cubicBezTo>
                <a:cubicBezTo>
                  <a:pt x="783586" y="2587694"/>
                  <a:pt x="783586" y="2633025"/>
                  <a:pt x="815966" y="2665405"/>
                </a:cubicBezTo>
                <a:cubicBezTo>
                  <a:pt x="828918" y="2684833"/>
                  <a:pt x="848346" y="2691309"/>
                  <a:pt x="867773" y="2697784"/>
                </a:cubicBezTo>
                <a:cubicBezTo>
                  <a:pt x="841870" y="2704260"/>
                  <a:pt x="809490" y="2691309"/>
                  <a:pt x="790062" y="2665405"/>
                </a:cubicBezTo>
                <a:cubicBezTo>
                  <a:pt x="764159" y="2633025"/>
                  <a:pt x="757683" y="2587694"/>
                  <a:pt x="790062" y="2561790"/>
                </a:cubicBezTo>
                <a:close/>
                <a:moveTo>
                  <a:pt x="984340" y="1324889"/>
                </a:moveTo>
                <a:cubicBezTo>
                  <a:pt x="1042623" y="1370221"/>
                  <a:pt x="1042623" y="1467359"/>
                  <a:pt x="984340" y="1538595"/>
                </a:cubicBezTo>
                <a:cubicBezTo>
                  <a:pt x="932533" y="1609830"/>
                  <a:pt x="835394" y="1622782"/>
                  <a:pt x="777111" y="1577450"/>
                </a:cubicBezTo>
                <a:cubicBezTo>
                  <a:pt x="718827" y="1525643"/>
                  <a:pt x="718827" y="1434980"/>
                  <a:pt x="777111" y="1363745"/>
                </a:cubicBezTo>
                <a:cubicBezTo>
                  <a:pt x="828918" y="1292510"/>
                  <a:pt x="926057" y="1279558"/>
                  <a:pt x="984340" y="1324889"/>
                </a:cubicBezTo>
                <a:close/>
                <a:moveTo>
                  <a:pt x="893677" y="1357269"/>
                </a:moveTo>
                <a:cubicBezTo>
                  <a:pt x="919581" y="1363745"/>
                  <a:pt x="945484" y="1376697"/>
                  <a:pt x="964912" y="1396124"/>
                </a:cubicBezTo>
                <a:cubicBezTo>
                  <a:pt x="951960" y="1389648"/>
                  <a:pt x="939009" y="1383173"/>
                  <a:pt x="919581" y="1383173"/>
                </a:cubicBezTo>
                <a:cubicBezTo>
                  <a:pt x="867773" y="1383173"/>
                  <a:pt x="815966" y="1441456"/>
                  <a:pt x="815966" y="1506215"/>
                </a:cubicBezTo>
                <a:cubicBezTo>
                  <a:pt x="815966" y="1545071"/>
                  <a:pt x="828918" y="1577450"/>
                  <a:pt x="848346" y="1596878"/>
                </a:cubicBezTo>
                <a:cubicBezTo>
                  <a:pt x="809490" y="1577450"/>
                  <a:pt x="790062" y="1532119"/>
                  <a:pt x="790062" y="1486787"/>
                </a:cubicBezTo>
                <a:cubicBezTo>
                  <a:pt x="790062" y="1415552"/>
                  <a:pt x="835394" y="1357269"/>
                  <a:pt x="893677" y="1357269"/>
                </a:cubicBezTo>
                <a:close/>
                <a:moveTo>
                  <a:pt x="1865065" y="3688600"/>
                </a:moveTo>
                <a:cubicBezTo>
                  <a:pt x="1910397" y="3669173"/>
                  <a:pt x="1962204" y="3669173"/>
                  <a:pt x="2007536" y="3688600"/>
                </a:cubicBezTo>
                <a:cubicBezTo>
                  <a:pt x="1981632" y="3682124"/>
                  <a:pt x="1955728" y="3688600"/>
                  <a:pt x="1929824" y="3701552"/>
                </a:cubicBezTo>
                <a:cubicBezTo>
                  <a:pt x="1845638" y="3746884"/>
                  <a:pt x="1819734" y="3876402"/>
                  <a:pt x="1878017" y="3980017"/>
                </a:cubicBezTo>
                <a:cubicBezTo>
                  <a:pt x="1903921" y="4038300"/>
                  <a:pt x="1949252" y="4077156"/>
                  <a:pt x="1994584" y="4096583"/>
                </a:cubicBezTo>
                <a:cubicBezTo>
                  <a:pt x="1929824" y="4090107"/>
                  <a:pt x="1852113" y="4044776"/>
                  <a:pt x="1813258" y="3967065"/>
                </a:cubicBezTo>
                <a:cubicBezTo>
                  <a:pt x="1754975" y="3856974"/>
                  <a:pt x="1780878" y="3733932"/>
                  <a:pt x="1865065" y="3688600"/>
                </a:cubicBezTo>
                <a:close/>
              </a:path>
            </a:pathLst>
          </a:custGeom>
          <a:solidFill>
            <a:srgbClr val="F6DCEB"/>
          </a:solidFill>
          <a:ln w="646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17" name="任意多边形: 形状 216">
            <a:extLst>
              <a:ext uri="{FF2B5EF4-FFF2-40B4-BE49-F238E27FC236}">
                <a16:creationId xmlns:a16="http://schemas.microsoft.com/office/drawing/2014/main" id="{B8B53A06-7F99-793F-4BEB-359090996E12}"/>
              </a:ext>
            </a:extLst>
          </p:cNvPr>
          <p:cNvSpPr/>
          <p:nvPr/>
        </p:nvSpPr>
        <p:spPr>
          <a:xfrm>
            <a:off x="4614498" y="5079042"/>
            <a:ext cx="916494" cy="1263796"/>
          </a:xfrm>
          <a:custGeom>
            <a:avLst/>
            <a:gdLst>
              <a:gd name="connsiteX0" fmla="*/ 1143986 w 1535609"/>
              <a:gd name="connsiteY0" fmla="*/ 2117524 h 2117523"/>
              <a:gd name="connsiteX1" fmla="*/ 1107897 w 1535609"/>
              <a:gd name="connsiteY1" fmla="*/ 2081097 h 2117523"/>
              <a:gd name="connsiteX2" fmla="*/ 1020541 w 1535609"/>
              <a:gd name="connsiteY2" fmla="*/ 2058499 h 2117523"/>
              <a:gd name="connsiteX3" fmla="*/ 984115 w 1535609"/>
              <a:gd name="connsiteY3" fmla="*/ 2040961 h 2117523"/>
              <a:gd name="connsiteX4" fmla="*/ 978381 w 1535609"/>
              <a:gd name="connsiteY4" fmla="*/ 2016339 h 2117523"/>
              <a:gd name="connsiteX5" fmla="*/ 843469 w 1535609"/>
              <a:gd name="connsiteY5" fmla="*/ 1679058 h 2117523"/>
              <a:gd name="connsiteX6" fmla="*/ 257948 w 1535609"/>
              <a:gd name="connsiteY6" fmla="*/ 1086791 h 2117523"/>
              <a:gd name="connsiteX7" fmla="*/ 7685 w 1535609"/>
              <a:gd name="connsiteY7" fmla="*/ 723876 h 2117523"/>
              <a:gd name="connsiteX8" fmla="*/ 132142 w 1535609"/>
              <a:gd name="connsiteY8" fmla="*/ 467880 h 2117523"/>
              <a:gd name="connsiteX9" fmla="*/ 359132 w 1535609"/>
              <a:gd name="connsiteY9" fmla="*/ 501608 h 2117523"/>
              <a:gd name="connsiteX10" fmla="*/ 808391 w 1535609"/>
              <a:gd name="connsiteY10" fmla="*/ 909718 h 2117523"/>
              <a:gd name="connsiteX11" fmla="*/ 817498 w 1535609"/>
              <a:gd name="connsiteY11" fmla="*/ 750184 h 2117523"/>
              <a:gd name="connsiteX12" fmla="*/ 1003677 w 1535609"/>
              <a:gd name="connsiteY12" fmla="*/ 143078 h 2117523"/>
              <a:gd name="connsiteX13" fmla="*/ 1292728 w 1535609"/>
              <a:gd name="connsiteY13" fmla="*/ 745 h 2117523"/>
              <a:gd name="connsiteX14" fmla="*/ 1535570 w 1535609"/>
              <a:gd name="connsiteY14" fmla="*/ 287771 h 2117523"/>
              <a:gd name="connsiteX15" fmla="*/ 1340284 w 1535609"/>
              <a:gd name="connsiteY15" fmla="*/ 1111076 h 2117523"/>
              <a:gd name="connsiteX16" fmla="*/ 1121726 w 1535609"/>
              <a:gd name="connsiteY16" fmla="*/ 1701655 h 2117523"/>
              <a:gd name="connsiteX17" fmla="*/ 1115992 w 1535609"/>
              <a:gd name="connsiteY17" fmla="*/ 1722567 h 2117523"/>
              <a:gd name="connsiteX18" fmla="*/ 1142300 w 1535609"/>
              <a:gd name="connsiteY18" fmla="*/ 1955966 h 2117523"/>
              <a:gd name="connsiteX19" fmla="*/ 1143986 w 1535609"/>
              <a:gd name="connsiteY19" fmla="*/ 2117524 h 2117523"/>
              <a:gd name="connsiteX20" fmla="*/ 997944 w 1535609"/>
              <a:gd name="connsiteY20" fmla="*/ 1695922 h 2117523"/>
              <a:gd name="connsiteX21" fmla="*/ 1120039 w 1535609"/>
              <a:gd name="connsiteY21" fmla="*/ 1364374 h 2117523"/>
              <a:gd name="connsiteX22" fmla="*/ 1411788 w 1535609"/>
              <a:gd name="connsiteY22" fmla="*/ 504643 h 2117523"/>
              <a:gd name="connsiteX23" fmla="*/ 1428652 w 1535609"/>
              <a:gd name="connsiteY23" fmla="*/ 201090 h 2117523"/>
              <a:gd name="connsiteX24" fmla="*/ 1286994 w 1535609"/>
              <a:gd name="connsiteY24" fmla="*/ 96533 h 2117523"/>
              <a:gd name="connsiteX25" fmla="*/ 1081589 w 1535609"/>
              <a:gd name="connsiteY25" fmla="*/ 205137 h 2117523"/>
              <a:gd name="connsiteX26" fmla="*/ 978381 w 1535609"/>
              <a:gd name="connsiteY26" fmla="*/ 437524 h 2117523"/>
              <a:gd name="connsiteX27" fmla="*/ 905866 w 1535609"/>
              <a:gd name="connsiteY27" fmla="*/ 1038223 h 2117523"/>
              <a:gd name="connsiteX28" fmla="*/ 858646 w 1535609"/>
              <a:gd name="connsiteY28" fmla="*/ 1085442 h 2117523"/>
              <a:gd name="connsiteX29" fmla="*/ 762184 w 1535609"/>
              <a:gd name="connsiteY29" fmla="*/ 1029791 h 2117523"/>
              <a:gd name="connsiteX30" fmla="*/ 342268 w 1535609"/>
              <a:gd name="connsiteY30" fmla="*/ 610887 h 2117523"/>
              <a:gd name="connsiteX31" fmla="*/ 135177 w 1535609"/>
              <a:gd name="connsiteY31" fmla="*/ 573449 h 2117523"/>
              <a:gd name="connsiteX32" fmla="*/ 119662 w 1535609"/>
              <a:gd name="connsiteY32" fmla="*/ 749173 h 2117523"/>
              <a:gd name="connsiteX33" fmla="*/ 389488 w 1535609"/>
              <a:gd name="connsiteY33" fmla="*/ 1061833 h 2117523"/>
              <a:gd name="connsiteX34" fmla="*/ 857972 w 1535609"/>
              <a:gd name="connsiteY34" fmla="*/ 1479724 h 2117523"/>
              <a:gd name="connsiteX35" fmla="*/ 997944 w 1535609"/>
              <a:gd name="connsiteY35" fmla="*/ 1696259 h 2117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535609" h="2117523">
                <a:moveTo>
                  <a:pt x="1143986" y="2117524"/>
                </a:moveTo>
                <a:cubicBezTo>
                  <a:pt x="1130951" y="2106421"/>
                  <a:pt x="1118878" y="2094235"/>
                  <a:pt x="1107897" y="2081097"/>
                </a:cubicBezTo>
                <a:cubicBezTo>
                  <a:pt x="1084625" y="2047369"/>
                  <a:pt x="1061015" y="2028481"/>
                  <a:pt x="1020541" y="2058499"/>
                </a:cubicBezTo>
                <a:cubicBezTo>
                  <a:pt x="1015482" y="2062547"/>
                  <a:pt x="994571" y="2049730"/>
                  <a:pt x="984115" y="2040961"/>
                </a:cubicBezTo>
                <a:cubicBezTo>
                  <a:pt x="978835" y="2033921"/>
                  <a:pt x="976754" y="2024987"/>
                  <a:pt x="978381" y="2016339"/>
                </a:cubicBezTo>
                <a:cubicBezTo>
                  <a:pt x="989512" y="1881427"/>
                  <a:pt x="902156" y="1786313"/>
                  <a:pt x="843469" y="1679058"/>
                </a:cubicBezTo>
                <a:cubicBezTo>
                  <a:pt x="705520" y="1424747"/>
                  <a:pt x="492696" y="1245988"/>
                  <a:pt x="257948" y="1086791"/>
                </a:cubicBezTo>
                <a:cubicBezTo>
                  <a:pt x="129444" y="999435"/>
                  <a:pt x="32644" y="884422"/>
                  <a:pt x="7685" y="723876"/>
                </a:cubicBezTo>
                <a:cubicBezTo>
                  <a:pt x="-10866" y="605828"/>
                  <a:pt x="-5132" y="506667"/>
                  <a:pt x="132142" y="467880"/>
                </a:cubicBezTo>
                <a:cubicBezTo>
                  <a:pt x="209437" y="452895"/>
                  <a:pt x="289533" y="464796"/>
                  <a:pt x="359132" y="501608"/>
                </a:cubicBezTo>
                <a:cubicBezTo>
                  <a:pt x="531146" y="595035"/>
                  <a:pt x="678201" y="740740"/>
                  <a:pt x="808391" y="909718"/>
                </a:cubicBezTo>
                <a:cubicBezTo>
                  <a:pt x="812101" y="847996"/>
                  <a:pt x="816486" y="799090"/>
                  <a:pt x="817498" y="750184"/>
                </a:cubicBezTo>
                <a:cubicBezTo>
                  <a:pt x="821208" y="534661"/>
                  <a:pt x="874161" y="318464"/>
                  <a:pt x="1003677" y="143078"/>
                </a:cubicBezTo>
                <a:cubicBezTo>
                  <a:pt x="1067529" y="47228"/>
                  <a:pt x="1177824" y="-7083"/>
                  <a:pt x="1292728" y="745"/>
                </a:cubicBezTo>
                <a:cubicBezTo>
                  <a:pt x="1461368" y="9851"/>
                  <a:pt x="1537594" y="155220"/>
                  <a:pt x="1535570" y="287771"/>
                </a:cubicBezTo>
                <a:cubicBezTo>
                  <a:pt x="1530848" y="576822"/>
                  <a:pt x="1447203" y="845972"/>
                  <a:pt x="1340284" y="1111076"/>
                </a:cubicBezTo>
                <a:cubicBezTo>
                  <a:pt x="1262035" y="1305687"/>
                  <a:pt x="1194241" y="1504683"/>
                  <a:pt x="1121726" y="1701655"/>
                </a:cubicBezTo>
                <a:cubicBezTo>
                  <a:pt x="1119365" y="1708401"/>
                  <a:pt x="1118690" y="1716159"/>
                  <a:pt x="1115992" y="1722567"/>
                </a:cubicBezTo>
                <a:cubicBezTo>
                  <a:pt x="1083788" y="1799678"/>
                  <a:pt x="1093739" y="1887958"/>
                  <a:pt x="1142300" y="1955966"/>
                </a:cubicBezTo>
                <a:cubicBezTo>
                  <a:pt x="1170294" y="1999475"/>
                  <a:pt x="1207058" y="2050067"/>
                  <a:pt x="1143986" y="2117524"/>
                </a:cubicBezTo>
                <a:close/>
                <a:moveTo>
                  <a:pt x="997944" y="1695922"/>
                </a:moveTo>
                <a:cubicBezTo>
                  <a:pt x="1039766" y="1582595"/>
                  <a:pt x="1078891" y="1472979"/>
                  <a:pt x="1120039" y="1364374"/>
                </a:cubicBezTo>
                <a:cubicBezTo>
                  <a:pt x="1232017" y="1067566"/>
                  <a:pt x="1339610" y="819327"/>
                  <a:pt x="1411788" y="504643"/>
                </a:cubicBezTo>
                <a:cubicBezTo>
                  <a:pt x="1438426" y="405728"/>
                  <a:pt x="1444170" y="302348"/>
                  <a:pt x="1428652" y="201090"/>
                </a:cubicBezTo>
                <a:cubicBezTo>
                  <a:pt x="1408078" y="122841"/>
                  <a:pt x="1365918" y="101929"/>
                  <a:pt x="1286994" y="96533"/>
                </a:cubicBezTo>
                <a:cubicBezTo>
                  <a:pt x="1203995" y="93239"/>
                  <a:pt x="1125599" y="134690"/>
                  <a:pt x="1081589" y="205137"/>
                </a:cubicBezTo>
                <a:cubicBezTo>
                  <a:pt x="1038150" y="278262"/>
                  <a:pt x="1003507" y="356266"/>
                  <a:pt x="978381" y="437524"/>
                </a:cubicBezTo>
                <a:cubicBezTo>
                  <a:pt x="904517" y="630449"/>
                  <a:pt x="919020" y="835854"/>
                  <a:pt x="905866" y="1038223"/>
                </a:cubicBezTo>
                <a:cubicBezTo>
                  <a:pt x="903505" y="1075661"/>
                  <a:pt x="889339" y="1087803"/>
                  <a:pt x="858646" y="1085442"/>
                </a:cubicBezTo>
                <a:cubicBezTo>
                  <a:pt x="818547" y="1086659"/>
                  <a:pt x="781202" y="1065114"/>
                  <a:pt x="762184" y="1029791"/>
                </a:cubicBezTo>
                <a:cubicBezTo>
                  <a:pt x="660999" y="827422"/>
                  <a:pt x="486287" y="697568"/>
                  <a:pt x="342268" y="610887"/>
                </a:cubicBezTo>
                <a:cubicBezTo>
                  <a:pt x="271776" y="566029"/>
                  <a:pt x="191166" y="532300"/>
                  <a:pt x="135177" y="573449"/>
                </a:cubicBezTo>
                <a:cubicBezTo>
                  <a:pt x="88295" y="609201"/>
                  <a:pt x="103473" y="696557"/>
                  <a:pt x="119662" y="749173"/>
                </a:cubicBezTo>
                <a:cubicBezTo>
                  <a:pt x="162834" y="889144"/>
                  <a:pt x="270090" y="982909"/>
                  <a:pt x="389488" y="1061833"/>
                </a:cubicBezTo>
                <a:cubicBezTo>
                  <a:pt x="565549" y="1178532"/>
                  <a:pt x="735876" y="1302314"/>
                  <a:pt x="857972" y="1479724"/>
                </a:cubicBezTo>
                <a:cubicBezTo>
                  <a:pt x="906540" y="1550216"/>
                  <a:pt x="951061" y="1623406"/>
                  <a:pt x="997944" y="1696259"/>
                </a:cubicBezTo>
                <a:close/>
              </a:path>
            </a:pathLst>
          </a:custGeom>
          <a:solidFill>
            <a:srgbClr val="F6DCEB"/>
          </a:solidFill>
          <a:ln w="3371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18" name="任意多边形: 形状 217">
            <a:extLst>
              <a:ext uri="{FF2B5EF4-FFF2-40B4-BE49-F238E27FC236}">
                <a16:creationId xmlns:a16="http://schemas.microsoft.com/office/drawing/2014/main" id="{234678B9-56B7-8DB2-95DC-C5D8237578AE}"/>
              </a:ext>
            </a:extLst>
          </p:cNvPr>
          <p:cNvSpPr/>
          <p:nvPr/>
        </p:nvSpPr>
        <p:spPr>
          <a:xfrm>
            <a:off x="5868367" y="4734195"/>
            <a:ext cx="302031" cy="395760"/>
          </a:xfrm>
          <a:custGeom>
            <a:avLst/>
            <a:gdLst>
              <a:gd name="connsiteX0" fmla="*/ 365668 w 715942"/>
              <a:gd name="connsiteY0" fmla="*/ 290172 h 938119"/>
              <a:gd name="connsiteX1" fmla="*/ 482367 w 715942"/>
              <a:gd name="connsiteY1" fmla="*/ 42270 h 938119"/>
              <a:gd name="connsiteX2" fmla="*/ 638866 w 715942"/>
              <a:gd name="connsiteY2" fmla="*/ 12589 h 938119"/>
              <a:gd name="connsiteX3" fmla="*/ 715766 w 715942"/>
              <a:gd name="connsiteY3" fmla="*/ 152223 h 938119"/>
              <a:gd name="connsiteX4" fmla="*/ 466852 w 715942"/>
              <a:gd name="connsiteY4" fmla="*/ 846349 h 938119"/>
              <a:gd name="connsiteX5" fmla="*/ 476296 w 715942"/>
              <a:gd name="connsiteY5" fmla="*/ 926959 h 938119"/>
              <a:gd name="connsiteX6" fmla="*/ 375112 w 715942"/>
              <a:gd name="connsiteY6" fmla="*/ 897953 h 938119"/>
              <a:gd name="connsiteX7" fmla="*/ 99553 w 715942"/>
              <a:gd name="connsiteY7" fmla="*/ 570790 h 938119"/>
              <a:gd name="connsiteX8" fmla="*/ 3090 w 715942"/>
              <a:gd name="connsiteY8" fmla="*/ 402149 h 938119"/>
              <a:gd name="connsiteX9" fmla="*/ 58067 w 715942"/>
              <a:gd name="connsiteY9" fmla="*/ 248011 h 938119"/>
              <a:gd name="connsiteX10" fmla="*/ 365668 w 715942"/>
              <a:gd name="connsiteY10" fmla="*/ 290172 h 938119"/>
              <a:gd name="connsiteX11" fmla="*/ 397372 w 715942"/>
              <a:gd name="connsiteY11" fmla="*/ 769786 h 938119"/>
              <a:gd name="connsiteX12" fmla="*/ 624363 w 715942"/>
              <a:gd name="connsiteY12" fmla="*/ 128951 h 938119"/>
              <a:gd name="connsiteX13" fmla="*/ 514072 w 715942"/>
              <a:gd name="connsiteY13" fmla="*/ 107702 h 938119"/>
              <a:gd name="connsiteX14" fmla="*/ 396698 w 715942"/>
              <a:gd name="connsiteY14" fmla="*/ 438913 h 938119"/>
              <a:gd name="connsiteX15" fmla="*/ 261785 w 715942"/>
              <a:gd name="connsiteY15" fmla="*/ 297592 h 938119"/>
              <a:gd name="connsiteX16" fmla="*/ 123162 w 715942"/>
              <a:gd name="connsiteY16" fmla="*/ 292195 h 938119"/>
              <a:gd name="connsiteX17" fmla="*/ 98541 w 715942"/>
              <a:gd name="connsiteY17" fmla="*/ 416315 h 938119"/>
              <a:gd name="connsiteX18" fmla="*/ 397372 w 715942"/>
              <a:gd name="connsiteY18" fmla="*/ 769786 h 938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15942" h="938119">
                <a:moveTo>
                  <a:pt x="365668" y="290172"/>
                </a:moveTo>
                <a:cubicBezTo>
                  <a:pt x="396698" y="188987"/>
                  <a:pt x="425366" y="109726"/>
                  <a:pt x="482367" y="42270"/>
                </a:cubicBezTo>
                <a:cubicBezTo>
                  <a:pt x="522873" y="27"/>
                  <a:pt x="585706" y="-11890"/>
                  <a:pt x="638866" y="12589"/>
                </a:cubicBezTo>
                <a:cubicBezTo>
                  <a:pt x="688788" y="40900"/>
                  <a:pt x="718526" y="94899"/>
                  <a:pt x="715766" y="152223"/>
                </a:cubicBezTo>
                <a:cubicBezTo>
                  <a:pt x="713405" y="274657"/>
                  <a:pt x="606149" y="595411"/>
                  <a:pt x="466852" y="846349"/>
                </a:cubicBezTo>
                <a:cubicBezTo>
                  <a:pt x="455385" y="867598"/>
                  <a:pt x="472586" y="898627"/>
                  <a:pt x="476296" y="926959"/>
                </a:cubicBezTo>
                <a:cubicBezTo>
                  <a:pt x="432449" y="952593"/>
                  <a:pt x="400745" y="930332"/>
                  <a:pt x="375112" y="897953"/>
                </a:cubicBezTo>
                <a:cubicBezTo>
                  <a:pt x="267182" y="759667"/>
                  <a:pt x="206471" y="710424"/>
                  <a:pt x="99553" y="570790"/>
                </a:cubicBezTo>
                <a:cubicBezTo>
                  <a:pt x="84375" y="550890"/>
                  <a:pt x="12197" y="447345"/>
                  <a:pt x="3090" y="402149"/>
                </a:cubicBezTo>
                <a:cubicBezTo>
                  <a:pt x="-8416" y="344562"/>
                  <a:pt x="12715" y="285318"/>
                  <a:pt x="58067" y="248011"/>
                </a:cubicBezTo>
                <a:cubicBezTo>
                  <a:pt x="159589" y="157620"/>
                  <a:pt x="277637" y="193709"/>
                  <a:pt x="365668" y="290172"/>
                </a:cubicBezTo>
                <a:close/>
                <a:moveTo>
                  <a:pt x="397372" y="769786"/>
                </a:moveTo>
                <a:cubicBezTo>
                  <a:pt x="489113" y="621045"/>
                  <a:pt x="613570" y="340426"/>
                  <a:pt x="624363" y="128951"/>
                </a:cubicBezTo>
                <a:cubicBezTo>
                  <a:pt x="628073" y="59471"/>
                  <a:pt x="542403" y="57110"/>
                  <a:pt x="514072" y="107702"/>
                </a:cubicBezTo>
                <a:cubicBezTo>
                  <a:pt x="453698" y="215632"/>
                  <a:pt x="409514" y="396752"/>
                  <a:pt x="396698" y="438913"/>
                </a:cubicBezTo>
                <a:cubicBezTo>
                  <a:pt x="331602" y="377190"/>
                  <a:pt x="286407" y="321201"/>
                  <a:pt x="261785" y="297592"/>
                </a:cubicBezTo>
                <a:cubicBezTo>
                  <a:pt x="224276" y="259415"/>
                  <a:pt x="163525" y="257050"/>
                  <a:pt x="123162" y="292195"/>
                </a:cubicBezTo>
                <a:cubicBezTo>
                  <a:pt x="86906" y="322700"/>
                  <a:pt x="76675" y="374280"/>
                  <a:pt x="98541" y="416315"/>
                </a:cubicBezTo>
                <a:cubicBezTo>
                  <a:pt x="171228" y="554490"/>
                  <a:pt x="273215" y="675124"/>
                  <a:pt x="397372" y="769786"/>
                </a:cubicBezTo>
                <a:close/>
              </a:path>
            </a:pathLst>
          </a:custGeom>
          <a:solidFill>
            <a:srgbClr val="F6DCEB"/>
          </a:solidFill>
          <a:ln w="3371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19" name="任意多边形: 形状 218">
            <a:extLst>
              <a:ext uri="{FF2B5EF4-FFF2-40B4-BE49-F238E27FC236}">
                <a16:creationId xmlns:a16="http://schemas.microsoft.com/office/drawing/2014/main" id="{50965E8E-FF1B-AE87-6340-60744103F59D}"/>
              </a:ext>
            </a:extLst>
          </p:cNvPr>
          <p:cNvSpPr/>
          <p:nvPr/>
        </p:nvSpPr>
        <p:spPr>
          <a:xfrm>
            <a:off x="3919003" y="3983968"/>
            <a:ext cx="366539" cy="445702"/>
          </a:xfrm>
          <a:custGeom>
            <a:avLst/>
            <a:gdLst>
              <a:gd name="connsiteX0" fmla="*/ 284370 w 614146"/>
              <a:gd name="connsiteY0" fmla="*/ 214556 h 746786"/>
              <a:gd name="connsiteX1" fmla="*/ 416922 w 614146"/>
              <a:gd name="connsiteY1" fmla="*/ 113372 h 746786"/>
              <a:gd name="connsiteX2" fmla="*/ 560941 w 614146"/>
              <a:gd name="connsiteY2" fmla="*/ 113372 h 746786"/>
              <a:gd name="connsiteX3" fmla="*/ 587586 w 614146"/>
              <a:gd name="connsiteY3" fmla="*/ 296853 h 746786"/>
              <a:gd name="connsiteX4" fmla="*/ 407816 w 614146"/>
              <a:gd name="connsiteY4" fmla="*/ 468529 h 746786"/>
              <a:gd name="connsiteX5" fmla="*/ 90096 w 614146"/>
              <a:gd name="connsiteY5" fmla="*/ 664827 h 746786"/>
              <a:gd name="connsiteX6" fmla="*/ 33096 w 614146"/>
              <a:gd name="connsiteY6" fmla="*/ 746787 h 746786"/>
              <a:gd name="connsiteX7" fmla="*/ 6788 w 614146"/>
              <a:gd name="connsiteY7" fmla="*/ 668200 h 746786"/>
              <a:gd name="connsiteX8" fmla="*/ 10835 w 614146"/>
              <a:gd name="connsiteY8" fmla="*/ 555548 h 746786"/>
              <a:gd name="connsiteX9" fmla="*/ 26013 w 614146"/>
              <a:gd name="connsiteY9" fmla="*/ 94147 h 746786"/>
              <a:gd name="connsiteX10" fmla="*/ 160925 w 614146"/>
              <a:gd name="connsiteY10" fmla="*/ 3755 h 746786"/>
              <a:gd name="connsiteX11" fmla="*/ 284370 w 614146"/>
              <a:gd name="connsiteY11" fmla="*/ 131585 h 746786"/>
              <a:gd name="connsiteX12" fmla="*/ 284370 w 614146"/>
              <a:gd name="connsiteY12" fmla="*/ 214556 h 746786"/>
              <a:gd name="connsiteX13" fmla="*/ 101227 w 614146"/>
              <a:gd name="connsiteY13" fmla="*/ 519796 h 746786"/>
              <a:gd name="connsiteX14" fmla="*/ 533959 w 614146"/>
              <a:gd name="connsiteY14" fmla="*/ 233444 h 746786"/>
              <a:gd name="connsiteX15" fmla="*/ 428052 w 614146"/>
              <a:gd name="connsiteY15" fmla="*/ 187911 h 746786"/>
              <a:gd name="connsiteX16" fmla="*/ 304607 w 614146"/>
              <a:gd name="connsiteY16" fmla="*/ 278302 h 746786"/>
              <a:gd name="connsiteX17" fmla="*/ 211855 w 614146"/>
              <a:gd name="connsiteY17" fmla="*/ 239178 h 746786"/>
              <a:gd name="connsiteX18" fmla="*/ 208482 w 614146"/>
              <a:gd name="connsiteY18" fmla="*/ 148786 h 746786"/>
              <a:gd name="connsiteX19" fmla="*/ 148446 w 614146"/>
              <a:gd name="connsiteY19" fmla="*/ 90437 h 746786"/>
              <a:gd name="connsiteX20" fmla="*/ 90771 w 614146"/>
              <a:gd name="connsiteY20" fmla="*/ 194994 h 746786"/>
              <a:gd name="connsiteX21" fmla="*/ 101227 w 614146"/>
              <a:gd name="connsiteY21" fmla="*/ 519796 h 746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614146" h="746786">
                <a:moveTo>
                  <a:pt x="284370" y="214556"/>
                </a:moveTo>
                <a:cubicBezTo>
                  <a:pt x="324253" y="175538"/>
                  <a:pt x="368769" y="141556"/>
                  <a:pt x="416922" y="113372"/>
                </a:cubicBezTo>
                <a:cubicBezTo>
                  <a:pt x="461327" y="87075"/>
                  <a:pt x="516536" y="87075"/>
                  <a:pt x="560941" y="113372"/>
                </a:cubicBezTo>
                <a:cubicBezTo>
                  <a:pt x="613220" y="144064"/>
                  <a:pt x="635818" y="180828"/>
                  <a:pt x="587586" y="296853"/>
                </a:cubicBezTo>
                <a:cubicBezTo>
                  <a:pt x="558918" y="365996"/>
                  <a:pt x="468189" y="424008"/>
                  <a:pt x="407816" y="468529"/>
                </a:cubicBezTo>
                <a:cubicBezTo>
                  <a:pt x="309329" y="540708"/>
                  <a:pt x="111345" y="583542"/>
                  <a:pt x="90096" y="664827"/>
                </a:cubicBezTo>
                <a:cubicBezTo>
                  <a:pt x="76942" y="714407"/>
                  <a:pt x="60753" y="739366"/>
                  <a:pt x="33096" y="746787"/>
                </a:cubicBezTo>
                <a:cubicBezTo>
                  <a:pt x="15703" y="724314"/>
                  <a:pt x="6430" y="696615"/>
                  <a:pt x="6788" y="668200"/>
                </a:cubicBezTo>
                <a:cubicBezTo>
                  <a:pt x="13693" y="631055"/>
                  <a:pt x="15058" y="593092"/>
                  <a:pt x="10835" y="555548"/>
                </a:cubicBezTo>
                <a:cubicBezTo>
                  <a:pt x="-6366" y="420635"/>
                  <a:pt x="-4342" y="159917"/>
                  <a:pt x="26013" y="94147"/>
                </a:cubicBezTo>
                <a:cubicBezTo>
                  <a:pt x="52658" y="36472"/>
                  <a:pt x="96167" y="-14458"/>
                  <a:pt x="160925" y="3755"/>
                </a:cubicBezTo>
                <a:cubicBezTo>
                  <a:pt x="224334" y="17128"/>
                  <a:pt x="273218" y="67749"/>
                  <a:pt x="284370" y="131585"/>
                </a:cubicBezTo>
                <a:cubicBezTo>
                  <a:pt x="284370" y="145414"/>
                  <a:pt x="284370" y="203426"/>
                  <a:pt x="284370" y="214556"/>
                </a:cubicBezTo>
                <a:close/>
                <a:moveTo>
                  <a:pt x="101227" y="519796"/>
                </a:moveTo>
                <a:cubicBezTo>
                  <a:pt x="253341" y="454701"/>
                  <a:pt x="472236" y="386907"/>
                  <a:pt x="533959" y="233444"/>
                </a:cubicBezTo>
                <a:cubicBezTo>
                  <a:pt x="551835" y="189935"/>
                  <a:pt x="488088" y="157893"/>
                  <a:pt x="428052" y="187911"/>
                </a:cubicBezTo>
                <a:cubicBezTo>
                  <a:pt x="383761" y="213496"/>
                  <a:pt x="342371" y="243803"/>
                  <a:pt x="304607" y="278302"/>
                </a:cubicBezTo>
                <a:cubicBezTo>
                  <a:pt x="251654" y="323161"/>
                  <a:pt x="219275" y="312031"/>
                  <a:pt x="211855" y="239178"/>
                </a:cubicBezTo>
                <a:cubicBezTo>
                  <a:pt x="208819" y="209497"/>
                  <a:pt x="209494" y="179142"/>
                  <a:pt x="208482" y="148786"/>
                </a:cubicBezTo>
                <a:cubicBezTo>
                  <a:pt x="208482" y="109662"/>
                  <a:pt x="183523" y="81330"/>
                  <a:pt x="148446" y="90437"/>
                </a:cubicBezTo>
                <a:cubicBezTo>
                  <a:pt x="129895" y="94147"/>
                  <a:pt x="97516" y="124165"/>
                  <a:pt x="90771" y="194994"/>
                </a:cubicBezTo>
                <a:cubicBezTo>
                  <a:pt x="77734" y="303164"/>
                  <a:pt x="81259" y="412689"/>
                  <a:pt x="101227" y="519796"/>
                </a:cubicBezTo>
                <a:close/>
              </a:path>
            </a:pathLst>
          </a:custGeom>
          <a:solidFill>
            <a:srgbClr val="E62375"/>
          </a:solidFill>
          <a:ln w="3371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17" name="图形 314">
            <a:extLst>
              <a:ext uri="{FF2B5EF4-FFF2-40B4-BE49-F238E27FC236}">
                <a16:creationId xmlns:a16="http://schemas.microsoft.com/office/drawing/2014/main" id="{5EB44694-4865-3EEA-4F1C-1D5669A0FFD4}"/>
              </a:ext>
            </a:extLst>
          </p:cNvPr>
          <p:cNvGrpSpPr/>
          <p:nvPr/>
        </p:nvGrpSpPr>
        <p:grpSpPr>
          <a:xfrm>
            <a:off x="10761522" y="3061554"/>
            <a:ext cx="739000" cy="584735"/>
            <a:chOff x="24983619" y="3062197"/>
            <a:chExt cx="846006" cy="669404"/>
          </a:xfrm>
          <a:solidFill>
            <a:srgbClr val="F6DCEB"/>
          </a:solidFill>
        </p:grpSpPr>
        <p:sp>
          <p:nvSpPr>
            <p:cNvPr id="318" name="任意多边形: 形状 317">
              <a:extLst>
                <a:ext uri="{FF2B5EF4-FFF2-40B4-BE49-F238E27FC236}">
                  <a16:creationId xmlns:a16="http://schemas.microsoft.com/office/drawing/2014/main" id="{B945DE6D-9AC2-4341-59DD-3AD6A4264553}"/>
                </a:ext>
              </a:extLst>
            </p:cNvPr>
            <p:cNvSpPr/>
            <p:nvPr/>
          </p:nvSpPr>
          <p:spPr>
            <a:xfrm>
              <a:off x="25139068" y="3347680"/>
              <a:ext cx="357631" cy="326584"/>
            </a:xfrm>
            <a:custGeom>
              <a:avLst/>
              <a:gdLst>
                <a:gd name="connsiteX0" fmla="*/ 54563 w 357631"/>
                <a:gd name="connsiteY0" fmla="*/ 316107 h 326584"/>
                <a:gd name="connsiteX1" fmla="*/ 94568 w 357631"/>
                <a:gd name="connsiteY1" fmla="*/ 323727 h 326584"/>
                <a:gd name="connsiteX2" fmla="*/ 136478 w 357631"/>
                <a:gd name="connsiteY2" fmla="*/ 326585 h 326584"/>
                <a:gd name="connsiteX3" fmla="*/ 148860 w 357631"/>
                <a:gd name="connsiteY3" fmla="*/ 275150 h 326584"/>
                <a:gd name="connsiteX4" fmla="*/ 143145 w 357631"/>
                <a:gd name="connsiteY4" fmla="*/ 239907 h 326584"/>
                <a:gd name="connsiteX5" fmla="*/ 149813 w 357631"/>
                <a:gd name="connsiteY5" fmla="*/ 224667 h 326584"/>
                <a:gd name="connsiteX6" fmla="*/ 152670 w 357631"/>
                <a:gd name="connsiteY6" fmla="*/ 253242 h 326584"/>
                <a:gd name="connsiteX7" fmla="*/ 156480 w 357631"/>
                <a:gd name="connsiteY7" fmla="*/ 275150 h 326584"/>
                <a:gd name="connsiteX8" fmla="*/ 164100 w 357631"/>
                <a:gd name="connsiteY8" fmla="*/ 291342 h 326584"/>
                <a:gd name="connsiteX9" fmla="*/ 176483 w 357631"/>
                <a:gd name="connsiteY9" fmla="*/ 304677 h 326584"/>
                <a:gd name="connsiteX10" fmla="*/ 200295 w 357631"/>
                <a:gd name="connsiteY10" fmla="*/ 278960 h 326584"/>
                <a:gd name="connsiteX11" fmla="*/ 206010 w 357631"/>
                <a:gd name="connsiteY11" fmla="*/ 261815 h 326584"/>
                <a:gd name="connsiteX12" fmla="*/ 212678 w 357631"/>
                <a:gd name="connsiteY12" fmla="*/ 257052 h 326584"/>
                <a:gd name="connsiteX13" fmla="*/ 208868 w 357631"/>
                <a:gd name="connsiteY13" fmla="*/ 274197 h 326584"/>
                <a:gd name="connsiteX14" fmla="*/ 202200 w 357631"/>
                <a:gd name="connsiteY14" fmla="*/ 296105 h 326584"/>
                <a:gd name="connsiteX15" fmla="*/ 210773 w 357631"/>
                <a:gd name="connsiteY15" fmla="*/ 313250 h 326584"/>
                <a:gd name="connsiteX16" fmla="*/ 248873 w 357631"/>
                <a:gd name="connsiteY16" fmla="*/ 308487 h 326584"/>
                <a:gd name="connsiteX17" fmla="*/ 283163 w 357631"/>
                <a:gd name="connsiteY17" fmla="*/ 301820 h 326584"/>
                <a:gd name="connsiteX18" fmla="*/ 319358 w 357631"/>
                <a:gd name="connsiteY18" fmla="*/ 287532 h 326584"/>
                <a:gd name="connsiteX19" fmla="*/ 349838 w 357631"/>
                <a:gd name="connsiteY19" fmla="*/ 276102 h 326584"/>
                <a:gd name="connsiteX20" fmla="*/ 354600 w 357631"/>
                <a:gd name="connsiteY20" fmla="*/ 247527 h 326584"/>
                <a:gd name="connsiteX21" fmla="*/ 345075 w 357631"/>
                <a:gd name="connsiteY21" fmla="*/ 232287 h 326584"/>
                <a:gd name="connsiteX22" fmla="*/ 338408 w 357631"/>
                <a:gd name="connsiteY22" fmla="*/ 221810 h 326584"/>
                <a:gd name="connsiteX23" fmla="*/ 346028 w 357631"/>
                <a:gd name="connsiteY23" fmla="*/ 210380 h 326584"/>
                <a:gd name="connsiteX24" fmla="*/ 346980 w 357631"/>
                <a:gd name="connsiteY24" fmla="*/ 197997 h 326584"/>
                <a:gd name="connsiteX25" fmla="*/ 335550 w 357631"/>
                <a:gd name="connsiteY25" fmla="*/ 168470 h 326584"/>
                <a:gd name="connsiteX26" fmla="*/ 307928 w 357631"/>
                <a:gd name="connsiteY26" fmla="*/ 148467 h 326584"/>
                <a:gd name="connsiteX27" fmla="*/ 304118 w 357631"/>
                <a:gd name="connsiteY27" fmla="*/ 117035 h 326584"/>
                <a:gd name="connsiteX28" fmla="*/ 273638 w 357631"/>
                <a:gd name="connsiteY28" fmla="*/ 95127 h 326584"/>
                <a:gd name="connsiteX29" fmla="*/ 246015 w 357631"/>
                <a:gd name="connsiteY29" fmla="*/ 85602 h 326584"/>
                <a:gd name="connsiteX30" fmla="*/ 238395 w 357631"/>
                <a:gd name="connsiteY30" fmla="*/ 54170 h 326584"/>
                <a:gd name="connsiteX31" fmla="*/ 211725 w 357631"/>
                <a:gd name="connsiteY31" fmla="*/ 39882 h 326584"/>
                <a:gd name="connsiteX32" fmla="*/ 177435 w 357631"/>
                <a:gd name="connsiteY32" fmla="*/ 36072 h 326584"/>
                <a:gd name="connsiteX33" fmla="*/ 124095 w 357631"/>
                <a:gd name="connsiteY33" fmla="*/ 3687 h 326584"/>
                <a:gd name="connsiteX34" fmla="*/ 101235 w 357631"/>
                <a:gd name="connsiteY34" fmla="*/ 34167 h 326584"/>
                <a:gd name="connsiteX35" fmla="*/ 78375 w 357631"/>
                <a:gd name="connsiteY35" fmla="*/ 57027 h 326584"/>
                <a:gd name="connsiteX36" fmla="*/ 64088 w 357631"/>
                <a:gd name="connsiteY36" fmla="*/ 63695 h 326584"/>
                <a:gd name="connsiteX37" fmla="*/ 50753 w 357631"/>
                <a:gd name="connsiteY37" fmla="*/ 79887 h 326584"/>
                <a:gd name="connsiteX38" fmla="*/ 47895 w 357631"/>
                <a:gd name="connsiteY38" fmla="*/ 115130 h 326584"/>
                <a:gd name="connsiteX39" fmla="*/ 23130 w 357631"/>
                <a:gd name="connsiteY39" fmla="*/ 144657 h 326584"/>
                <a:gd name="connsiteX40" fmla="*/ 13605 w 357631"/>
                <a:gd name="connsiteY40" fmla="*/ 180852 h 326584"/>
                <a:gd name="connsiteX41" fmla="*/ 9795 w 357631"/>
                <a:gd name="connsiteY41" fmla="*/ 226572 h 326584"/>
                <a:gd name="connsiteX42" fmla="*/ 1223 w 357631"/>
                <a:gd name="connsiteY42" fmla="*/ 260862 h 326584"/>
                <a:gd name="connsiteX43" fmla="*/ 20273 w 357631"/>
                <a:gd name="connsiteY43" fmla="*/ 298010 h 326584"/>
                <a:gd name="connsiteX44" fmla="*/ 54563 w 357631"/>
                <a:gd name="connsiteY44" fmla="*/ 316107 h 326584"/>
                <a:gd name="connsiteX45" fmla="*/ 183150 w 357631"/>
                <a:gd name="connsiteY45" fmla="*/ 265625 h 326584"/>
                <a:gd name="connsiteX46" fmla="*/ 178388 w 357631"/>
                <a:gd name="connsiteY46" fmla="*/ 258005 h 326584"/>
                <a:gd name="connsiteX47" fmla="*/ 179340 w 357631"/>
                <a:gd name="connsiteY47" fmla="*/ 224667 h 326584"/>
                <a:gd name="connsiteX48" fmla="*/ 183150 w 357631"/>
                <a:gd name="connsiteY48" fmla="*/ 265625 h 326584"/>
                <a:gd name="connsiteX49" fmla="*/ 70755 w 357631"/>
                <a:gd name="connsiteY49" fmla="*/ 246575 h 326584"/>
                <a:gd name="connsiteX50" fmla="*/ 102188 w 357631"/>
                <a:gd name="connsiteY50" fmla="*/ 130370 h 326584"/>
                <a:gd name="connsiteX51" fmla="*/ 116475 w 357631"/>
                <a:gd name="connsiteY51" fmla="*/ 108462 h 326584"/>
                <a:gd name="connsiteX52" fmla="*/ 131715 w 357631"/>
                <a:gd name="connsiteY52" fmla="*/ 90365 h 326584"/>
                <a:gd name="connsiteX53" fmla="*/ 144098 w 357631"/>
                <a:gd name="connsiteY53" fmla="*/ 77982 h 326584"/>
                <a:gd name="connsiteX54" fmla="*/ 166005 w 357631"/>
                <a:gd name="connsiteY54" fmla="*/ 89412 h 326584"/>
                <a:gd name="connsiteX55" fmla="*/ 243158 w 357631"/>
                <a:gd name="connsiteY55" fmla="*/ 156087 h 326584"/>
                <a:gd name="connsiteX56" fmla="*/ 276495 w 357631"/>
                <a:gd name="connsiteY56" fmla="*/ 196092 h 326584"/>
                <a:gd name="connsiteX57" fmla="*/ 294593 w 357631"/>
                <a:gd name="connsiteY57" fmla="*/ 248480 h 326584"/>
                <a:gd name="connsiteX58" fmla="*/ 262208 w 357631"/>
                <a:gd name="connsiteY58" fmla="*/ 189425 h 326584"/>
                <a:gd name="connsiteX59" fmla="*/ 221250 w 357631"/>
                <a:gd name="connsiteY59" fmla="*/ 143705 h 326584"/>
                <a:gd name="connsiteX60" fmla="*/ 168863 w 357631"/>
                <a:gd name="connsiteY60" fmla="*/ 98937 h 326584"/>
                <a:gd name="connsiteX61" fmla="*/ 160290 w 357631"/>
                <a:gd name="connsiteY61" fmla="*/ 94175 h 326584"/>
                <a:gd name="connsiteX62" fmla="*/ 151718 w 357631"/>
                <a:gd name="connsiteY62" fmla="*/ 88460 h 326584"/>
                <a:gd name="connsiteX63" fmla="*/ 129810 w 357631"/>
                <a:gd name="connsiteY63" fmla="*/ 97985 h 326584"/>
                <a:gd name="connsiteX64" fmla="*/ 114570 w 357631"/>
                <a:gd name="connsiteY64" fmla="*/ 119892 h 326584"/>
                <a:gd name="connsiteX65" fmla="*/ 100283 w 357631"/>
                <a:gd name="connsiteY65" fmla="*/ 151325 h 326584"/>
                <a:gd name="connsiteX66" fmla="*/ 88853 w 357631"/>
                <a:gd name="connsiteY66" fmla="*/ 178947 h 326584"/>
                <a:gd name="connsiteX67" fmla="*/ 81233 w 357631"/>
                <a:gd name="connsiteY67" fmla="*/ 209427 h 326584"/>
                <a:gd name="connsiteX68" fmla="*/ 76470 w 357631"/>
                <a:gd name="connsiteY68" fmla="*/ 278007 h 326584"/>
                <a:gd name="connsiteX69" fmla="*/ 69803 w 357631"/>
                <a:gd name="connsiteY69" fmla="*/ 278960 h 326584"/>
                <a:gd name="connsiteX70" fmla="*/ 70755 w 357631"/>
                <a:gd name="connsiteY70" fmla="*/ 246575 h 326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357631" h="326584">
                  <a:moveTo>
                    <a:pt x="54563" y="316107"/>
                  </a:moveTo>
                  <a:cubicBezTo>
                    <a:pt x="67898" y="318965"/>
                    <a:pt x="80280" y="322775"/>
                    <a:pt x="94568" y="323727"/>
                  </a:cubicBezTo>
                  <a:cubicBezTo>
                    <a:pt x="108855" y="324680"/>
                    <a:pt x="122190" y="326585"/>
                    <a:pt x="136478" y="326585"/>
                  </a:cubicBezTo>
                  <a:cubicBezTo>
                    <a:pt x="169815" y="326585"/>
                    <a:pt x="152670" y="294200"/>
                    <a:pt x="148860" y="275150"/>
                  </a:cubicBezTo>
                  <a:cubicBezTo>
                    <a:pt x="146003" y="262767"/>
                    <a:pt x="143145" y="251337"/>
                    <a:pt x="143145" y="239907"/>
                  </a:cubicBezTo>
                  <a:cubicBezTo>
                    <a:pt x="143145" y="234192"/>
                    <a:pt x="144098" y="205617"/>
                    <a:pt x="149813" y="224667"/>
                  </a:cubicBezTo>
                  <a:cubicBezTo>
                    <a:pt x="152670" y="234192"/>
                    <a:pt x="151718" y="243717"/>
                    <a:pt x="152670" y="253242"/>
                  </a:cubicBezTo>
                  <a:cubicBezTo>
                    <a:pt x="153623" y="260862"/>
                    <a:pt x="154575" y="267530"/>
                    <a:pt x="156480" y="275150"/>
                  </a:cubicBezTo>
                  <a:cubicBezTo>
                    <a:pt x="158385" y="281817"/>
                    <a:pt x="161243" y="285627"/>
                    <a:pt x="164100" y="291342"/>
                  </a:cubicBezTo>
                  <a:cubicBezTo>
                    <a:pt x="167910" y="299915"/>
                    <a:pt x="164100" y="305630"/>
                    <a:pt x="176483" y="304677"/>
                  </a:cubicBezTo>
                  <a:cubicBezTo>
                    <a:pt x="191723" y="303725"/>
                    <a:pt x="195533" y="292295"/>
                    <a:pt x="200295" y="278960"/>
                  </a:cubicBezTo>
                  <a:cubicBezTo>
                    <a:pt x="202200" y="273245"/>
                    <a:pt x="204105" y="267530"/>
                    <a:pt x="206010" y="261815"/>
                  </a:cubicBezTo>
                  <a:cubicBezTo>
                    <a:pt x="207915" y="258005"/>
                    <a:pt x="209820" y="250385"/>
                    <a:pt x="212678" y="257052"/>
                  </a:cubicBezTo>
                  <a:cubicBezTo>
                    <a:pt x="213630" y="260862"/>
                    <a:pt x="209820" y="270387"/>
                    <a:pt x="208868" y="274197"/>
                  </a:cubicBezTo>
                  <a:cubicBezTo>
                    <a:pt x="206963" y="281817"/>
                    <a:pt x="205058" y="288485"/>
                    <a:pt x="202200" y="296105"/>
                  </a:cubicBezTo>
                  <a:cubicBezTo>
                    <a:pt x="197438" y="310392"/>
                    <a:pt x="196485" y="310392"/>
                    <a:pt x="210773" y="313250"/>
                  </a:cubicBezTo>
                  <a:cubicBezTo>
                    <a:pt x="225060" y="316107"/>
                    <a:pt x="234585" y="311345"/>
                    <a:pt x="248873" y="308487"/>
                  </a:cubicBezTo>
                  <a:cubicBezTo>
                    <a:pt x="260303" y="305630"/>
                    <a:pt x="272685" y="304677"/>
                    <a:pt x="283163" y="301820"/>
                  </a:cubicBezTo>
                  <a:cubicBezTo>
                    <a:pt x="295545" y="298010"/>
                    <a:pt x="306023" y="290390"/>
                    <a:pt x="319358" y="287532"/>
                  </a:cubicBezTo>
                  <a:cubicBezTo>
                    <a:pt x="329835" y="285627"/>
                    <a:pt x="340313" y="280865"/>
                    <a:pt x="349838" y="276102"/>
                  </a:cubicBezTo>
                  <a:cubicBezTo>
                    <a:pt x="360315" y="270387"/>
                    <a:pt x="358410" y="258005"/>
                    <a:pt x="354600" y="247527"/>
                  </a:cubicBezTo>
                  <a:cubicBezTo>
                    <a:pt x="351743" y="241812"/>
                    <a:pt x="348885" y="236097"/>
                    <a:pt x="345075" y="232287"/>
                  </a:cubicBezTo>
                  <a:cubicBezTo>
                    <a:pt x="342218" y="228477"/>
                    <a:pt x="337455" y="226572"/>
                    <a:pt x="338408" y="221810"/>
                  </a:cubicBezTo>
                  <a:cubicBezTo>
                    <a:pt x="338408" y="217047"/>
                    <a:pt x="344123" y="215142"/>
                    <a:pt x="346028" y="210380"/>
                  </a:cubicBezTo>
                  <a:cubicBezTo>
                    <a:pt x="347933" y="206570"/>
                    <a:pt x="346980" y="201807"/>
                    <a:pt x="346980" y="197997"/>
                  </a:cubicBezTo>
                  <a:cubicBezTo>
                    <a:pt x="346028" y="187520"/>
                    <a:pt x="345075" y="176090"/>
                    <a:pt x="335550" y="168470"/>
                  </a:cubicBezTo>
                  <a:cubicBezTo>
                    <a:pt x="325073" y="161802"/>
                    <a:pt x="307928" y="164660"/>
                    <a:pt x="307928" y="148467"/>
                  </a:cubicBezTo>
                  <a:cubicBezTo>
                    <a:pt x="307928" y="137990"/>
                    <a:pt x="309833" y="127512"/>
                    <a:pt x="304118" y="117035"/>
                  </a:cubicBezTo>
                  <a:cubicBezTo>
                    <a:pt x="298403" y="105605"/>
                    <a:pt x="286973" y="96080"/>
                    <a:pt x="273638" y="95127"/>
                  </a:cubicBezTo>
                  <a:cubicBezTo>
                    <a:pt x="264113" y="94175"/>
                    <a:pt x="251730" y="95127"/>
                    <a:pt x="246015" y="85602"/>
                  </a:cubicBezTo>
                  <a:cubicBezTo>
                    <a:pt x="241253" y="76077"/>
                    <a:pt x="244110" y="63695"/>
                    <a:pt x="238395" y="54170"/>
                  </a:cubicBezTo>
                  <a:cubicBezTo>
                    <a:pt x="232680" y="45597"/>
                    <a:pt x="222203" y="39882"/>
                    <a:pt x="211725" y="39882"/>
                  </a:cubicBezTo>
                  <a:cubicBezTo>
                    <a:pt x="199343" y="39882"/>
                    <a:pt x="187913" y="43692"/>
                    <a:pt x="177435" y="36072"/>
                  </a:cubicBezTo>
                  <a:cubicBezTo>
                    <a:pt x="162195" y="24642"/>
                    <a:pt x="149813" y="-11553"/>
                    <a:pt x="124095" y="3687"/>
                  </a:cubicBezTo>
                  <a:cubicBezTo>
                    <a:pt x="112665" y="10355"/>
                    <a:pt x="105998" y="21785"/>
                    <a:pt x="101235" y="34167"/>
                  </a:cubicBezTo>
                  <a:cubicBezTo>
                    <a:pt x="96473" y="47502"/>
                    <a:pt x="92663" y="54170"/>
                    <a:pt x="78375" y="57027"/>
                  </a:cubicBezTo>
                  <a:cubicBezTo>
                    <a:pt x="71708" y="57980"/>
                    <a:pt x="68850" y="58932"/>
                    <a:pt x="64088" y="63695"/>
                  </a:cubicBezTo>
                  <a:cubicBezTo>
                    <a:pt x="59325" y="68457"/>
                    <a:pt x="53610" y="73220"/>
                    <a:pt x="50753" y="79887"/>
                  </a:cubicBezTo>
                  <a:cubicBezTo>
                    <a:pt x="46943" y="91317"/>
                    <a:pt x="50753" y="103700"/>
                    <a:pt x="47895" y="115130"/>
                  </a:cubicBezTo>
                  <a:cubicBezTo>
                    <a:pt x="44085" y="128465"/>
                    <a:pt x="30750" y="135132"/>
                    <a:pt x="23130" y="144657"/>
                  </a:cubicBezTo>
                  <a:cubicBezTo>
                    <a:pt x="15510" y="154182"/>
                    <a:pt x="12653" y="169422"/>
                    <a:pt x="13605" y="180852"/>
                  </a:cubicBezTo>
                  <a:cubicBezTo>
                    <a:pt x="14558" y="197997"/>
                    <a:pt x="19320" y="211332"/>
                    <a:pt x="9795" y="226572"/>
                  </a:cubicBezTo>
                  <a:cubicBezTo>
                    <a:pt x="3128" y="237050"/>
                    <a:pt x="-2587" y="247527"/>
                    <a:pt x="1223" y="260862"/>
                  </a:cubicBezTo>
                  <a:cubicBezTo>
                    <a:pt x="5033" y="273245"/>
                    <a:pt x="14558" y="285627"/>
                    <a:pt x="20273" y="298010"/>
                  </a:cubicBezTo>
                  <a:cubicBezTo>
                    <a:pt x="23130" y="309440"/>
                    <a:pt x="40275" y="312297"/>
                    <a:pt x="54563" y="316107"/>
                  </a:cubicBezTo>
                  <a:close/>
                  <a:moveTo>
                    <a:pt x="183150" y="265625"/>
                  </a:moveTo>
                  <a:cubicBezTo>
                    <a:pt x="183150" y="270387"/>
                    <a:pt x="178388" y="259910"/>
                    <a:pt x="178388" y="258005"/>
                  </a:cubicBezTo>
                  <a:cubicBezTo>
                    <a:pt x="177435" y="248480"/>
                    <a:pt x="176483" y="233240"/>
                    <a:pt x="179340" y="224667"/>
                  </a:cubicBezTo>
                  <a:cubicBezTo>
                    <a:pt x="186008" y="234192"/>
                    <a:pt x="183150" y="254195"/>
                    <a:pt x="183150" y="265625"/>
                  </a:cubicBezTo>
                  <a:close/>
                  <a:moveTo>
                    <a:pt x="70755" y="246575"/>
                  </a:moveTo>
                  <a:cubicBezTo>
                    <a:pt x="73613" y="206570"/>
                    <a:pt x="81233" y="165612"/>
                    <a:pt x="102188" y="130370"/>
                  </a:cubicBezTo>
                  <a:cubicBezTo>
                    <a:pt x="106950" y="122750"/>
                    <a:pt x="111713" y="116082"/>
                    <a:pt x="116475" y="108462"/>
                  </a:cubicBezTo>
                  <a:cubicBezTo>
                    <a:pt x="121238" y="99890"/>
                    <a:pt x="125048" y="97032"/>
                    <a:pt x="131715" y="90365"/>
                  </a:cubicBezTo>
                  <a:cubicBezTo>
                    <a:pt x="135525" y="86555"/>
                    <a:pt x="137430" y="78935"/>
                    <a:pt x="144098" y="77982"/>
                  </a:cubicBezTo>
                  <a:cubicBezTo>
                    <a:pt x="151718" y="77030"/>
                    <a:pt x="161243" y="84650"/>
                    <a:pt x="166005" y="89412"/>
                  </a:cubicBezTo>
                  <a:cubicBezTo>
                    <a:pt x="191723" y="111320"/>
                    <a:pt x="218393" y="133227"/>
                    <a:pt x="243158" y="156087"/>
                  </a:cubicBezTo>
                  <a:cubicBezTo>
                    <a:pt x="255540" y="167517"/>
                    <a:pt x="266970" y="181805"/>
                    <a:pt x="276495" y="196092"/>
                  </a:cubicBezTo>
                  <a:cubicBezTo>
                    <a:pt x="279353" y="200855"/>
                    <a:pt x="303165" y="246575"/>
                    <a:pt x="294593" y="248480"/>
                  </a:cubicBezTo>
                  <a:cubicBezTo>
                    <a:pt x="285068" y="228477"/>
                    <a:pt x="275543" y="207522"/>
                    <a:pt x="262208" y="189425"/>
                  </a:cubicBezTo>
                  <a:cubicBezTo>
                    <a:pt x="250778" y="173232"/>
                    <a:pt x="235538" y="157992"/>
                    <a:pt x="221250" y="143705"/>
                  </a:cubicBezTo>
                  <a:cubicBezTo>
                    <a:pt x="204105" y="127512"/>
                    <a:pt x="188865" y="111320"/>
                    <a:pt x="168863" y="98937"/>
                  </a:cubicBezTo>
                  <a:cubicBezTo>
                    <a:pt x="166005" y="97032"/>
                    <a:pt x="163148" y="95127"/>
                    <a:pt x="160290" y="94175"/>
                  </a:cubicBezTo>
                  <a:cubicBezTo>
                    <a:pt x="158385" y="93222"/>
                    <a:pt x="153623" y="89412"/>
                    <a:pt x="151718" y="88460"/>
                  </a:cubicBezTo>
                  <a:cubicBezTo>
                    <a:pt x="140288" y="82745"/>
                    <a:pt x="135525" y="91317"/>
                    <a:pt x="129810" y="97985"/>
                  </a:cubicBezTo>
                  <a:cubicBezTo>
                    <a:pt x="124095" y="105605"/>
                    <a:pt x="118380" y="110367"/>
                    <a:pt x="114570" y="119892"/>
                  </a:cubicBezTo>
                  <a:cubicBezTo>
                    <a:pt x="110760" y="130370"/>
                    <a:pt x="105998" y="140847"/>
                    <a:pt x="100283" y="151325"/>
                  </a:cubicBezTo>
                  <a:cubicBezTo>
                    <a:pt x="95520" y="160850"/>
                    <a:pt x="93615" y="170375"/>
                    <a:pt x="88853" y="178947"/>
                  </a:cubicBezTo>
                  <a:cubicBezTo>
                    <a:pt x="83138" y="189425"/>
                    <a:pt x="84090" y="198950"/>
                    <a:pt x="81233" y="209427"/>
                  </a:cubicBezTo>
                  <a:cubicBezTo>
                    <a:pt x="76470" y="233240"/>
                    <a:pt x="75518" y="254195"/>
                    <a:pt x="76470" y="278007"/>
                  </a:cubicBezTo>
                  <a:cubicBezTo>
                    <a:pt x="77423" y="288485"/>
                    <a:pt x="69803" y="291342"/>
                    <a:pt x="69803" y="278960"/>
                  </a:cubicBezTo>
                  <a:cubicBezTo>
                    <a:pt x="69803" y="268482"/>
                    <a:pt x="69803" y="258005"/>
                    <a:pt x="70755" y="2465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9" name="任意多边形: 形状 318">
              <a:extLst>
                <a:ext uri="{FF2B5EF4-FFF2-40B4-BE49-F238E27FC236}">
                  <a16:creationId xmlns:a16="http://schemas.microsoft.com/office/drawing/2014/main" id="{694348B3-443C-E1C3-448A-FED4ED628993}"/>
                </a:ext>
              </a:extLst>
            </p:cNvPr>
            <p:cNvSpPr/>
            <p:nvPr/>
          </p:nvSpPr>
          <p:spPr>
            <a:xfrm>
              <a:off x="25549738" y="3387496"/>
              <a:ext cx="235425" cy="244858"/>
            </a:xfrm>
            <a:custGeom>
              <a:avLst/>
              <a:gdLst>
                <a:gd name="connsiteX0" fmla="*/ 142050 w 235425"/>
                <a:gd name="connsiteY0" fmla="*/ 210569 h 244858"/>
                <a:gd name="connsiteX1" fmla="*/ 135382 w 235425"/>
                <a:gd name="connsiteY1" fmla="*/ 225809 h 244858"/>
                <a:gd name="connsiteX2" fmla="*/ 150622 w 235425"/>
                <a:gd name="connsiteY2" fmla="*/ 225809 h 244858"/>
                <a:gd name="connsiteX3" fmla="*/ 190627 w 235425"/>
                <a:gd name="connsiteY3" fmla="*/ 210569 h 244858"/>
                <a:gd name="connsiteX4" fmla="*/ 223012 w 235425"/>
                <a:gd name="connsiteY4" fmla="*/ 188661 h 244858"/>
                <a:gd name="connsiteX5" fmla="*/ 231585 w 235425"/>
                <a:gd name="connsiteY5" fmla="*/ 160086 h 244858"/>
                <a:gd name="connsiteX6" fmla="*/ 213487 w 235425"/>
                <a:gd name="connsiteY6" fmla="*/ 121986 h 244858"/>
                <a:gd name="connsiteX7" fmla="*/ 194437 w 235425"/>
                <a:gd name="connsiteY7" fmla="*/ 91506 h 244858"/>
                <a:gd name="connsiteX8" fmla="*/ 172530 w 235425"/>
                <a:gd name="connsiteY8" fmla="*/ 68646 h 244858"/>
                <a:gd name="connsiteX9" fmla="*/ 137287 w 235425"/>
                <a:gd name="connsiteY9" fmla="*/ 36261 h 244858"/>
                <a:gd name="connsiteX10" fmla="*/ 107760 w 235425"/>
                <a:gd name="connsiteY10" fmla="*/ 14354 h 244858"/>
                <a:gd name="connsiteX11" fmla="*/ 66802 w 235425"/>
                <a:gd name="connsiteY11" fmla="*/ 66 h 244858"/>
                <a:gd name="connsiteX12" fmla="*/ 23940 w 235425"/>
                <a:gd name="connsiteY12" fmla="*/ 61026 h 244858"/>
                <a:gd name="connsiteX13" fmla="*/ 2985 w 235425"/>
                <a:gd name="connsiteY13" fmla="*/ 144846 h 244858"/>
                <a:gd name="connsiteX14" fmla="*/ 4890 w 235425"/>
                <a:gd name="connsiteY14" fmla="*/ 226761 h 244858"/>
                <a:gd name="connsiteX15" fmla="*/ 40132 w 235425"/>
                <a:gd name="connsiteY15" fmla="*/ 243906 h 244858"/>
                <a:gd name="connsiteX16" fmla="*/ 84900 w 235425"/>
                <a:gd name="connsiteY16" fmla="*/ 242954 h 244858"/>
                <a:gd name="connsiteX17" fmla="*/ 102045 w 235425"/>
                <a:gd name="connsiteY17" fmla="*/ 235334 h 244858"/>
                <a:gd name="connsiteX18" fmla="*/ 89662 w 235425"/>
                <a:gd name="connsiteY18" fmla="*/ 218189 h 244858"/>
                <a:gd name="connsiteX19" fmla="*/ 69660 w 235425"/>
                <a:gd name="connsiteY19" fmla="*/ 178184 h 244858"/>
                <a:gd name="connsiteX20" fmla="*/ 101092 w 235425"/>
                <a:gd name="connsiteY20" fmla="*/ 217236 h 244858"/>
                <a:gd name="connsiteX21" fmla="*/ 119190 w 235425"/>
                <a:gd name="connsiteY21" fmla="*/ 226761 h 244858"/>
                <a:gd name="connsiteX22" fmla="*/ 119190 w 235425"/>
                <a:gd name="connsiteY22" fmla="*/ 211521 h 244858"/>
                <a:gd name="connsiteX23" fmla="*/ 120142 w 235425"/>
                <a:gd name="connsiteY23" fmla="*/ 188661 h 244858"/>
                <a:gd name="connsiteX24" fmla="*/ 117285 w 235425"/>
                <a:gd name="connsiteY24" fmla="*/ 163896 h 244858"/>
                <a:gd name="connsiteX25" fmla="*/ 110617 w 235425"/>
                <a:gd name="connsiteY25" fmla="*/ 118176 h 244858"/>
                <a:gd name="connsiteX26" fmla="*/ 124905 w 235425"/>
                <a:gd name="connsiteY26" fmla="*/ 186756 h 244858"/>
                <a:gd name="connsiteX27" fmla="*/ 134430 w 235425"/>
                <a:gd name="connsiteY27" fmla="*/ 207711 h 244858"/>
                <a:gd name="connsiteX28" fmla="*/ 143955 w 235425"/>
                <a:gd name="connsiteY28" fmla="*/ 194376 h 244858"/>
                <a:gd name="connsiteX29" fmla="*/ 153480 w 235425"/>
                <a:gd name="connsiteY29" fmla="*/ 186756 h 244858"/>
                <a:gd name="connsiteX30" fmla="*/ 142050 w 235425"/>
                <a:gd name="connsiteY30" fmla="*/ 210569 h 244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35425" h="244858">
                  <a:moveTo>
                    <a:pt x="142050" y="210569"/>
                  </a:moveTo>
                  <a:cubicBezTo>
                    <a:pt x="138240" y="212474"/>
                    <a:pt x="133477" y="221999"/>
                    <a:pt x="135382" y="225809"/>
                  </a:cubicBezTo>
                  <a:cubicBezTo>
                    <a:pt x="139192" y="231524"/>
                    <a:pt x="146812" y="227714"/>
                    <a:pt x="150622" y="225809"/>
                  </a:cubicBezTo>
                  <a:cubicBezTo>
                    <a:pt x="163957" y="221046"/>
                    <a:pt x="178245" y="216284"/>
                    <a:pt x="190627" y="210569"/>
                  </a:cubicBezTo>
                  <a:cubicBezTo>
                    <a:pt x="202057" y="204854"/>
                    <a:pt x="211582" y="194376"/>
                    <a:pt x="223012" y="188661"/>
                  </a:cubicBezTo>
                  <a:cubicBezTo>
                    <a:pt x="238252" y="181041"/>
                    <a:pt x="237300" y="175326"/>
                    <a:pt x="231585" y="160086"/>
                  </a:cubicBezTo>
                  <a:cubicBezTo>
                    <a:pt x="225870" y="147704"/>
                    <a:pt x="221107" y="134369"/>
                    <a:pt x="213487" y="121986"/>
                  </a:cubicBezTo>
                  <a:cubicBezTo>
                    <a:pt x="207772" y="111509"/>
                    <a:pt x="203010" y="100079"/>
                    <a:pt x="194437" y="91506"/>
                  </a:cubicBezTo>
                  <a:cubicBezTo>
                    <a:pt x="185865" y="83886"/>
                    <a:pt x="180150" y="77219"/>
                    <a:pt x="172530" y="68646"/>
                  </a:cubicBezTo>
                  <a:cubicBezTo>
                    <a:pt x="161100" y="56264"/>
                    <a:pt x="149670" y="46739"/>
                    <a:pt x="137287" y="36261"/>
                  </a:cubicBezTo>
                  <a:cubicBezTo>
                    <a:pt x="127762" y="28641"/>
                    <a:pt x="118237" y="20069"/>
                    <a:pt x="107760" y="14354"/>
                  </a:cubicBezTo>
                  <a:cubicBezTo>
                    <a:pt x="96330" y="8639"/>
                    <a:pt x="80137" y="-886"/>
                    <a:pt x="66802" y="66"/>
                  </a:cubicBezTo>
                  <a:cubicBezTo>
                    <a:pt x="37275" y="2924"/>
                    <a:pt x="34417" y="39119"/>
                    <a:pt x="23940" y="61026"/>
                  </a:cubicBezTo>
                  <a:cubicBezTo>
                    <a:pt x="11557" y="87696"/>
                    <a:pt x="5842" y="115319"/>
                    <a:pt x="2985" y="144846"/>
                  </a:cubicBezTo>
                  <a:cubicBezTo>
                    <a:pt x="127" y="172469"/>
                    <a:pt x="-2730" y="199139"/>
                    <a:pt x="4890" y="226761"/>
                  </a:cubicBezTo>
                  <a:cubicBezTo>
                    <a:pt x="9652" y="243906"/>
                    <a:pt x="23940" y="242954"/>
                    <a:pt x="40132" y="243906"/>
                  </a:cubicBezTo>
                  <a:cubicBezTo>
                    <a:pt x="54420" y="244859"/>
                    <a:pt x="70612" y="245811"/>
                    <a:pt x="84900" y="242954"/>
                  </a:cubicBezTo>
                  <a:cubicBezTo>
                    <a:pt x="89662" y="242001"/>
                    <a:pt x="101092" y="242001"/>
                    <a:pt x="102045" y="235334"/>
                  </a:cubicBezTo>
                  <a:cubicBezTo>
                    <a:pt x="102997" y="230571"/>
                    <a:pt x="92520" y="221999"/>
                    <a:pt x="89662" y="218189"/>
                  </a:cubicBezTo>
                  <a:cubicBezTo>
                    <a:pt x="82042" y="207711"/>
                    <a:pt x="69660" y="191519"/>
                    <a:pt x="69660" y="178184"/>
                  </a:cubicBezTo>
                  <a:cubicBezTo>
                    <a:pt x="82042" y="187709"/>
                    <a:pt x="90615" y="204854"/>
                    <a:pt x="101092" y="217236"/>
                  </a:cubicBezTo>
                  <a:cubicBezTo>
                    <a:pt x="104902" y="221999"/>
                    <a:pt x="112522" y="228666"/>
                    <a:pt x="119190" y="226761"/>
                  </a:cubicBezTo>
                  <a:cubicBezTo>
                    <a:pt x="128715" y="224856"/>
                    <a:pt x="121095" y="217236"/>
                    <a:pt x="119190" y="211521"/>
                  </a:cubicBezTo>
                  <a:cubicBezTo>
                    <a:pt x="117285" y="203901"/>
                    <a:pt x="120142" y="196281"/>
                    <a:pt x="120142" y="188661"/>
                  </a:cubicBezTo>
                  <a:cubicBezTo>
                    <a:pt x="120142" y="180089"/>
                    <a:pt x="119190" y="171516"/>
                    <a:pt x="117285" y="163896"/>
                  </a:cubicBezTo>
                  <a:cubicBezTo>
                    <a:pt x="115380" y="150561"/>
                    <a:pt x="106807" y="129606"/>
                    <a:pt x="110617" y="118176"/>
                  </a:cubicBezTo>
                  <a:cubicBezTo>
                    <a:pt x="128715" y="134369"/>
                    <a:pt x="121095" y="165801"/>
                    <a:pt x="124905" y="186756"/>
                  </a:cubicBezTo>
                  <a:cubicBezTo>
                    <a:pt x="125857" y="193424"/>
                    <a:pt x="122047" y="211521"/>
                    <a:pt x="134430" y="207711"/>
                  </a:cubicBezTo>
                  <a:cubicBezTo>
                    <a:pt x="140145" y="205806"/>
                    <a:pt x="141097" y="199139"/>
                    <a:pt x="143955" y="194376"/>
                  </a:cubicBezTo>
                  <a:cubicBezTo>
                    <a:pt x="145860" y="191519"/>
                    <a:pt x="150622" y="187709"/>
                    <a:pt x="153480" y="186756"/>
                  </a:cubicBezTo>
                  <a:cubicBezTo>
                    <a:pt x="155385" y="195329"/>
                    <a:pt x="148717" y="207711"/>
                    <a:pt x="142050" y="21056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0" name="任意多边形: 形状 319">
              <a:extLst>
                <a:ext uri="{FF2B5EF4-FFF2-40B4-BE49-F238E27FC236}">
                  <a16:creationId xmlns:a16="http://schemas.microsoft.com/office/drawing/2014/main" id="{16A351D5-5A4C-87EF-A876-BA39328E79D2}"/>
                </a:ext>
              </a:extLst>
            </p:cNvPr>
            <p:cNvSpPr/>
            <p:nvPr/>
          </p:nvSpPr>
          <p:spPr>
            <a:xfrm>
              <a:off x="25171009" y="3558512"/>
              <a:ext cx="658195" cy="173089"/>
            </a:xfrm>
            <a:custGeom>
              <a:avLst/>
              <a:gdLst>
                <a:gd name="connsiteX0" fmla="*/ 656987 w 658195"/>
                <a:gd name="connsiteY0" fmla="*/ 28123 h 173089"/>
                <a:gd name="connsiteX1" fmla="*/ 651272 w 658195"/>
                <a:gd name="connsiteY1" fmla="*/ 500 h 173089"/>
                <a:gd name="connsiteX2" fmla="*/ 618887 w 658195"/>
                <a:gd name="connsiteY2" fmla="*/ 20503 h 173089"/>
                <a:gd name="connsiteX3" fmla="*/ 591264 w 658195"/>
                <a:gd name="connsiteY3" fmla="*/ 39553 h 173089"/>
                <a:gd name="connsiteX4" fmla="*/ 552212 w 658195"/>
                <a:gd name="connsiteY4" fmla="*/ 60508 h 173089"/>
                <a:gd name="connsiteX5" fmla="*/ 515064 w 658195"/>
                <a:gd name="connsiteY5" fmla="*/ 75748 h 173089"/>
                <a:gd name="connsiteX6" fmla="*/ 467439 w 658195"/>
                <a:gd name="connsiteY6" fmla="*/ 85273 h 173089"/>
                <a:gd name="connsiteX7" fmla="*/ 426482 w 658195"/>
                <a:gd name="connsiteY7" fmla="*/ 87178 h 173089"/>
                <a:gd name="connsiteX8" fmla="*/ 381714 w 658195"/>
                <a:gd name="connsiteY8" fmla="*/ 79558 h 173089"/>
                <a:gd name="connsiteX9" fmla="*/ 366474 w 658195"/>
                <a:gd name="connsiteY9" fmla="*/ 78605 h 173089"/>
                <a:gd name="connsiteX10" fmla="*/ 349329 w 658195"/>
                <a:gd name="connsiteY10" fmla="*/ 74795 h 173089"/>
                <a:gd name="connsiteX11" fmla="*/ 335042 w 658195"/>
                <a:gd name="connsiteY11" fmla="*/ 70985 h 173089"/>
                <a:gd name="connsiteX12" fmla="*/ 311229 w 658195"/>
                <a:gd name="connsiteY12" fmla="*/ 78605 h 173089"/>
                <a:gd name="connsiteX13" fmla="*/ 229314 w 658195"/>
                <a:gd name="connsiteY13" fmla="*/ 103370 h 173089"/>
                <a:gd name="connsiteX14" fmla="*/ 145494 w 658195"/>
                <a:gd name="connsiteY14" fmla="*/ 116705 h 173089"/>
                <a:gd name="connsiteX15" fmla="*/ 100727 w 658195"/>
                <a:gd name="connsiteY15" fmla="*/ 118610 h 173089"/>
                <a:gd name="connsiteX16" fmla="*/ 57864 w 658195"/>
                <a:gd name="connsiteY16" fmla="*/ 117658 h 173089"/>
                <a:gd name="connsiteX17" fmla="*/ 15002 w 658195"/>
                <a:gd name="connsiteY17" fmla="*/ 109085 h 173089"/>
                <a:gd name="connsiteX18" fmla="*/ 6429 w 658195"/>
                <a:gd name="connsiteY18" fmla="*/ 136708 h 173089"/>
                <a:gd name="connsiteX19" fmla="*/ 24527 w 658195"/>
                <a:gd name="connsiteY19" fmla="*/ 168140 h 173089"/>
                <a:gd name="connsiteX20" fmla="*/ 41672 w 658195"/>
                <a:gd name="connsiteY20" fmla="*/ 172903 h 173089"/>
                <a:gd name="connsiteX21" fmla="*/ 59769 w 658195"/>
                <a:gd name="connsiteY21" fmla="*/ 159568 h 173089"/>
                <a:gd name="connsiteX22" fmla="*/ 88344 w 658195"/>
                <a:gd name="connsiteY22" fmla="*/ 172903 h 173089"/>
                <a:gd name="connsiteX23" fmla="*/ 104537 w 658195"/>
                <a:gd name="connsiteY23" fmla="*/ 166235 h 173089"/>
                <a:gd name="connsiteX24" fmla="*/ 119777 w 658195"/>
                <a:gd name="connsiteY24" fmla="*/ 167188 h 173089"/>
                <a:gd name="connsiteX25" fmla="*/ 153114 w 658195"/>
                <a:gd name="connsiteY25" fmla="*/ 164330 h 173089"/>
                <a:gd name="connsiteX26" fmla="*/ 167402 w 658195"/>
                <a:gd name="connsiteY26" fmla="*/ 166235 h 173089"/>
                <a:gd name="connsiteX27" fmla="*/ 185499 w 658195"/>
                <a:gd name="connsiteY27" fmla="*/ 161473 h 173089"/>
                <a:gd name="connsiteX28" fmla="*/ 199787 w 658195"/>
                <a:gd name="connsiteY28" fmla="*/ 153853 h 173089"/>
                <a:gd name="connsiteX29" fmla="*/ 220742 w 658195"/>
                <a:gd name="connsiteY29" fmla="*/ 158615 h 173089"/>
                <a:gd name="connsiteX30" fmla="*/ 235982 w 658195"/>
                <a:gd name="connsiteY30" fmla="*/ 152900 h 173089"/>
                <a:gd name="connsiteX31" fmla="*/ 246459 w 658195"/>
                <a:gd name="connsiteY31" fmla="*/ 142423 h 173089"/>
                <a:gd name="connsiteX32" fmla="*/ 263604 w 658195"/>
                <a:gd name="connsiteY32" fmla="*/ 148138 h 173089"/>
                <a:gd name="connsiteX33" fmla="*/ 280749 w 658195"/>
                <a:gd name="connsiteY33" fmla="*/ 143375 h 173089"/>
                <a:gd name="connsiteX34" fmla="*/ 292179 w 658195"/>
                <a:gd name="connsiteY34" fmla="*/ 141470 h 173089"/>
                <a:gd name="connsiteX35" fmla="*/ 306467 w 658195"/>
                <a:gd name="connsiteY35" fmla="*/ 146233 h 173089"/>
                <a:gd name="connsiteX36" fmla="*/ 320754 w 658195"/>
                <a:gd name="connsiteY36" fmla="*/ 138613 h 173089"/>
                <a:gd name="connsiteX37" fmla="*/ 331232 w 658195"/>
                <a:gd name="connsiteY37" fmla="*/ 128135 h 173089"/>
                <a:gd name="connsiteX38" fmla="*/ 339804 w 658195"/>
                <a:gd name="connsiteY38" fmla="*/ 138613 h 173089"/>
                <a:gd name="connsiteX39" fmla="*/ 358854 w 658195"/>
                <a:gd name="connsiteY39" fmla="*/ 146233 h 173089"/>
                <a:gd name="connsiteX40" fmla="*/ 375047 w 658195"/>
                <a:gd name="connsiteY40" fmla="*/ 143375 h 173089"/>
                <a:gd name="connsiteX41" fmla="*/ 386477 w 658195"/>
                <a:gd name="connsiteY41" fmla="*/ 140518 h 173089"/>
                <a:gd name="connsiteX42" fmla="*/ 403622 w 658195"/>
                <a:gd name="connsiteY42" fmla="*/ 150043 h 173089"/>
                <a:gd name="connsiteX43" fmla="*/ 424577 w 658195"/>
                <a:gd name="connsiteY43" fmla="*/ 142423 h 173089"/>
                <a:gd name="connsiteX44" fmla="*/ 437912 w 658195"/>
                <a:gd name="connsiteY44" fmla="*/ 140518 h 173089"/>
                <a:gd name="connsiteX45" fmla="*/ 457914 w 658195"/>
                <a:gd name="connsiteY45" fmla="*/ 141470 h 173089"/>
                <a:gd name="connsiteX46" fmla="*/ 464582 w 658195"/>
                <a:gd name="connsiteY46" fmla="*/ 138613 h 173089"/>
                <a:gd name="connsiteX47" fmla="*/ 473154 w 658195"/>
                <a:gd name="connsiteY47" fmla="*/ 130993 h 173089"/>
                <a:gd name="connsiteX48" fmla="*/ 490299 w 658195"/>
                <a:gd name="connsiteY48" fmla="*/ 135755 h 173089"/>
                <a:gd name="connsiteX49" fmla="*/ 524589 w 658195"/>
                <a:gd name="connsiteY49" fmla="*/ 123373 h 173089"/>
                <a:gd name="connsiteX50" fmla="*/ 536972 w 658195"/>
                <a:gd name="connsiteY50" fmla="*/ 125278 h 173089"/>
                <a:gd name="connsiteX51" fmla="*/ 558879 w 658195"/>
                <a:gd name="connsiteY51" fmla="*/ 126230 h 173089"/>
                <a:gd name="connsiteX52" fmla="*/ 577929 w 658195"/>
                <a:gd name="connsiteY52" fmla="*/ 113848 h 173089"/>
                <a:gd name="connsiteX53" fmla="*/ 589359 w 658195"/>
                <a:gd name="connsiteY53" fmla="*/ 108133 h 173089"/>
                <a:gd name="connsiteX54" fmla="*/ 612219 w 658195"/>
                <a:gd name="connsiteY54" fmla="*/ 105275 h 173089"/>
                <a:gd name="connsiteX55" fmla="*/ 626507 w 658195"/>
                <a:gd name="connsiteY55" fmla="*/ 90988 h 173089"/>
                <a:gd name="connsiteX56" fmla="*/ 646509 w 658195"/>
                <a:gd name="connsiteY56" fmla="*/ 84320 h 173089"/>
                <a:gd name="connsiteX57" fmla="*/ 655082 w 658195"/>
                <a:gd name="connsiteY57" fmla="*/ 70033 h 173089"/>
                <a:gd name="connsiteX58" fmla="*/ 655082 w 658195"/>
                <a:gd name="connsiteY58" fmla="*/ 48125 h 173089"/>
                <a:gd name="connsiteX59" fmla="*/ 655082 w 658195"/>
                <a:gd name="connsiteY59" fmla="*/ 40505 h 173089"/>
                <a:gd name="connsiteX60" fmla="*/ 656987 w 658195"/>
                <a:gd name="connsiteY60" fmla="*/ 28123 h 173089"/>
                <a:gd name="connsiteX61" fmla="*/ 37862 w 658195"/>
                <a:gd name="connsiteY61" fmla="*/ 151948 h 173089"/>
                <a:gd name="connsiteX62" fmla="*/ 37862 w 658195"/>
                <a:gd name="connsiteY62" fmla="*/ 136708 h 173089"/>
                <a:gd name="connsiteX63" fmla="*/ 37862 w 658195"/>
                <a:gd name="connsiteY63" fmla="*/ 151948 h 173089"/>
                <a:gd name="connsiteX64" fmla="*/ 84534 w 658195"/>
                <a:gd name="connsiteY64" fmla="*/ 149090 h 173089"/>
                <a:gd name="connsiteX65" fmla="*/ 84534 w 658195"/>
                <a:gd name="connsiteY65" fmla="*/ 133850 h 173089"/>
                <a:gd name="connsiteX66" fmla="*/ 84534 w 658195"/>
                <a:gd name="connsiteY66" fmla="*/ 149090 h 173089"/>
                <a:gd name="connsiteX67" fmla="*/ 136922 w 658195"/>
                <a:gd name="connsiteY67" fmla="*/ 145280 h 173089"/>
                <a:gd name="connsiteX68" fmla="*/ 123587 w 658195"/>
                <a:gd name="connsiteY68" fmla="*/ 137660 h 173089"/>
                <a:gd name="connsiteX69" fmla="*/ 136922 w 658195"/>
                <a:gd name="connsiteY69" fmla="*/ 145280 h 173089"/>
                <a:gd name="connsiteX70" fmla="*/ 173117 w 658195"/>
                <a:gd name="connsiteY70" fmla="*/ 141470 h 173089"/>
                <a:gd name="connsiteX71" fmla="*/ 166449 w 658195"/>
                <a:gd name="connsiteY71" fmla="*/ 130040 h 173089"/>
                <a:gd name="connsiteX72" fmla="*/ 173117 w 658195"/>
                <a:gd name="connsiteY72" fmla="*/ 141470 h 173089"/>
                <a:gd name="connsiteX73" fmla="*/ 216932 w 658195"/>
                <a:gd name="connsiteY73" fmla="*/ 133850 h 173089"/>
                <a:gd name="connsiteX74" fmla="*/ 216932 w 658195"/>
                <a:gd name="connsiteY74" fmla="*/ 120515 h 173089"/>
                <a:gd name="connsiteX75" fmla="*/ 216932 w 658195"/>
                <a:gd name="connsiteY75" fmla="*/ 133850 h 173089"/>
                <a:gd name="connsiteX76" fmla="*/ 266462 w 658195"/>
                <a:gd name="connsiteY76" fmla="*/ 126230 h 173089"/>
                <a:gd name="connsiteX77" fmla="*/ 263604 w 658195"/>
                <a:gd name="connsiteY77" fmla="*/ 110038 h 173089"/>
                <a:gd name="connsiteX78" fmla="*/ 266462 w 658195"/>
                <a:gd name="connsiteY78" fmla="*/ 126230 h 173089"/>
                <a:gd name="connsiteX79" fmla="*/ 313134 w 658195"/>
                <a:gd name="connsiteY79" fmla="*/ 116705 h 173089"/>
                <a:gd name="connsiteX80" fmla="*/ 296942 w 658195"/>
                <a:gd name="connsiteY80" fmla="*/ 120515 h 173089"/>
                <a:gd name="connsiteX81" fmla="*/ 294084 w 658195"/>
                <a:gd name="connsiteY81" fmla="*/ 104323 h 173089"/>
                <a:gd name="connsiteX82" fmla="*/ 313134 w 658195"/>
                <a:gd name="connsiteY82" fmla="*/ 116705 h 173089"/>
                <a:gd name="connsiteX83" fmla="*/ 369332 w 658195"/>
                <a:gd name="connsiteY83" fmla="*/ 113848 h 173089"/>
                <a:gd name="connsiteX84" fmla="*/ 355997 w 658195"/>
                <a:gd name="connsiteY84" fmla="*/ 106228 h 173089"/>
                <a:gd name="connsiteX85" fmla="*/ 365522 w 658195"/>
                <a:gd name="connsiteY85" fmla="*/ 100513 h 173089"/>
                <a:gd name="connsiteX86" fmla="*/ 369332 w 658195"/>
                <a:gd name="connsiteY86" fmla="*/ 113848 h 173089"/>
                <a:gd name="connsiteX87" fmla="*/ 414099 w 658195"/>
                <a:gd name="connsiteY87" fmla="*/ 115753 h 173089"/>
                <a:gd name="connsiteX88" fmla="*/ 408384 w 658195"/>
                <a:gd name="connsiteY88" fmla="*/ 125278 h 173089"/>
                <a:gd name="connsiteX89" fmla="*/ 398859 w 658195"/>
                <a:gd name="connsiteY89" fmla="*/ 117658 h 173089"/>
                <a:gd name="connsiteX90" fmla="*/ 414099 w 658195"/>
                <a:gd name="connsiteY90" fmla="*/ 115753 h 173089"/>
                <a:gd name="connsiteX91" fmla="*/ 456009 w 658195"/>
                <a:gd name="connsiteY91" fmla="*/ 113848 h 173089"/>
                <a:gd name="connsiteX92" fmla="*/ 443627 w 658195"/>
                <a:gd name="connsiteY92" fmla="*/ 106228 h 173089"/>
                <a:gd name="connsiteX93" fmla="*/ 456009 w 658195"/>
                <a:gd name="connsiteY93" fmla="*/ 113848 h 173089"/>
                <a:gd name="connsiteX94" fmla="*/ 500777 w 658195"/>
                <a:gd name="connsiteY94" fmla="*/ 112895 h 173089"/>
                <a:gd name="connsiteX95" fmla="*/ 492204 w 658195"/>
                <a:gd name="connsiteY95" fmla="*/ 100513 h 173089"/>
                <a:gd name="connsiteX96" fmla="*/ 500777 w 658195"/>
                <a:gd name="connsiteY96" fmla="*/ 112895 h 173089"/>
                <a:gd name="connsiteX97" fmla="*/ 552212 w 658195"/>
                <a:gd name="connsiteY97" fmla="*/ 101465 h 173089"/>
                <a:gd name="connsiteX98" fmla="*/ 539829 w 658195"/>
                <a:gd name="connsiteY98" fmla="*/ 94798 h 173089"/>
                <a:gd name="connsiteX99" fmla="*/ 550307 w 658195"/>
                <a:gd name="connsiteY99" fmla="*/ 87178 h 173089"/>
                <a:gd name="connsiteX100" fmla="*/ 558879 w 658195"/>
                <a:gd name="connsiteY100" fmla="*/ 91940 h 173089"/>
                <a:gd name="connsiteX101" fmla="*/ 552212 w 658195"/>
                <a:gd name="connsiteY101" fmla="*/ 101465 h 173089"/>
                <a:gd name="connsiteX102" fmla="*/ 602694 w 658195"/>
                <a:gd name="connsiteY102" fmla="*/ 78605 h 173089"/>
                <a:gd name="connsiteX103" fmla="*/ 582692 w 658195"/>
                <a:gd name="connsiteY103" fmla="*/ 74795 h 173089"/>
                <a:gd name="connsiteX104" fmla="*/ 602694 w 658195"/>
                <a:gd name="connsiteY104" fmla="*/ 78605 h 173089"/>
                <a:gd name="connsiteX105" fmla="*/ 636984 w 658195"/>
                <a:gd name="connsiteY105" fmla="*/ 60508 h 173089"/>
                <a:gd name="connsiteX106" fmla="*/ 621744 w 658195"/>
                <a:gd name="connsiteY106" fmla="*/ 52888 h 173089"/>
                <a:gd name="connsiteX107" fmla="*/ 631269 w 658195"/>
                <a:gd name="connsiteY107" fmla="*/ 50983 h 173089"/>
                <a:gd name="connsiteX108" fmla="*/ 636984 w 658195"/>
                <a:gd name="connsiteY108" fmla="*/ 60508 h 173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</a:cxnLst>
              <a:rect l="l" t="t" r="r" b="b"/>
              <a:pathLst>
                <a:path w="658195" h="173089">
                  <a:moveTo>
                    <a:pt x="656987" y="28123"/>
                  </a:moveTo>
                  <a:cubicBezTo>
                    <a:pt x="652224" y="22408"/>
                    <a:pt x="658892" y="3358"/>
                    <a:pt x="651272" y="500"/>
                  </a:cubicBezTo>
                  <a:cubicBezTo>
                    <a:pt x="642699" y="-3310"/>
                    <a:pt x="623649" y="15740"/>
                    <a:pt x="618887" y="20503"/>
                  </a:cubicBezTo>
                  <a:cubicBezTo>
                    <a:pt x="610314" y="28123"/>
                    <a:pt x="599837" y="32885"/>
                    <a:pt x="591264" y="39553"/>
                  </a:cubicBezTo>
                  <a:cubicBezTo>
                    <a:pt x="578882" y="48125"/>
                    <a:pt x="565547" y="53840"/>
                    <a:pt x="552212" y="60508"/>
                  </a:cubicBezTo>
                  <a:cubicBezTo>
                    <a:pt x="539829" y="66223"/>
                    <a:pt x="527447" y="71938"/>
                    <a:pt x="515064" y="75748"/>
                  </a:cubicBezTo>
                  <a:cubicBezTo>
                    <a:pt x="499824" y="80510"/>
                    <a:pt x="483632" y="82415"/>
                    <a:pt x="467439" y="85273"/>
                  </a:cubicBezTo>
                  <a:cubicBezTo>
                    <a:pt x="454104" y="88130"/>
                    <a:pt x="440769" y="88130"/>
                    <a:pt x="426482" y="87178"/>
                  </a:cubicBezTo>
                  <a:cubicBezTo>
                    <a:pt x="411242" y="86225"/>
                    <a:pt x="396954" y="82415"/>
                    <a:pt x="381714" y="79558"/>
                  </a:cubicBezTo>
                  <a:cubicBezTo>
                    <a:pt x="376952" y="78605"/>
                    <a:pt x="371237" y="79558"/>
                    <a:pt x="366474" y="78605"/>
                  </a:cubicBezTo>
                  <a:cubicBezTo>
                    <a:pt x="360759" y="77653"/>
                    <a:pt x="355044" y="75748"/>
                    <a:pt x="349329" y="74795"/>
                  </a:cubicBezTo>
                  <a:cubicBezTo>
                    <a:pt x="343614" y="72890"/>
                    <a:pt x="341709" y="70033"/>
                    <a:pt x="335042" y="70985"/>
                  </a:cubicBezTo>
                  <a:cubicBezTo>
                    <a:pt x="326469" y="70985"/>
                    <a:pt x="318849" y="75748"/>
                    <a:pt x="311229" y="78605"/>
                  </a:cubicBezTo>
                  <a:cubicBezTo>
                    <a:pt x="284559" y="88130"/>
                    <a:pt x="256937" y="96703"/>
                    <a:pt x="229314" y="103370"/>
                  </a:cubicBezTo>
                  <a:cubicBezTo>
                    <a:pt x="201692" y="110038"/>
                    <a:pt x="173117" y="110990"/>
                    <a:pt x="145494" y="116705"/>
                  </a:cubicBezTo>
                  <a:cubicBezTo>
                    <a:pt x="131207" y="119563"/>
                    <a:pt x="115967" y="120515"/>
                    <a:pt x="100727" y="118610"/>
                  </a:cubicBezTo>
                  <a:cubicBezTo>
                    <a:pt x="86439" y="117658"/>
                    <a:pt x="72152" y="119563"/>
                    <a:pt x="57864" y="117658"/>
                  </a:cubicBezTo>
                  <a:cubicBezTo>
                    <a:pt x="42624" y="116705"/>
                    <a:pt x="29289" y="112895"/>
                    <a:pt x="15002" y="109085"/>
                  </a:cubicBezTo>
                  <a:cubicBezTo>
                    <a:pt x="-7858" y="104323"/>
                    <a:pt x="714" y="123373"/>
                    <a:pt x="6429" y="136708"/>
                  </a:cubicBezTo>
                  <a:cubicBezTo>
                    <a:pt x="10239" y="147185"/>
                    <a:pt x="14049" y="161473"/>
                    <a:pt x="24527" y="168140"/>
                  </a:cubicBezTo>
                  <a:cubicBezTo>
                    <a:pt x="29289" y="170998"/>
                    <a:pt x="35957" y="173855"/>
                    <a:pt x="41672" y="172903"/>
                  </a:cubicBezTo>
                  <a:cubicBezTo>
                    <a:pt x="49292" y="170998"/>
                    <a:pt x="53102" y="161473"/>
                    <a:pt x="59769" y="159568"/>
                  </a:cubicBezTo>
                  <a:cubicBezTo>
                    <a:pt x="68342" y="157663"/>
                    <a:pt x="76914" y="173855"/>
                    <a:pt x="88344" y="172903"/>
                  </a:cubicBezTo>
                  <a:cubicBezTo>
                    <a:pt x="94059" y="172903"/>
                    <a:pt x="99774" y="170045"/>
                    <a:pt x="104537" y="166235"/>
                  </a:cubicBezTo>
                  <a:cubicBezTo>
                    <a:pt x="112157" y="160520"/>
                    <a:pt x="111204" y="162425"/>
                    <a:pt x="119777" y="167188"/>
                  </a:cubicBezTo>
                  <a:cubicBezTo>
                    <a:pt x="132159" y="174808"/>
                    <a:pt x="141684" y="170998"/>
                    <a:pt x="153114" y="164330"/>
                  </a:cubicBezTo>
                  <a:cubicBezTo>
                    <a:pt x="160734" y="159568"/>
                    <a:pt x="159782" y="165283"/>
                    <a:pt x="167402" y="166235"/>
                  </a:cubicBezTo>
                  <a:cubicBezTo>
                    <a:pt x="173117" y="167188"/>
                    <a:pt x="180737" y="164330"/>
                    <a:pt x="185499" y="161473"/>
                  </a:cubicBezTo>
                  <a:cubicBezTo>
                    <a:pt x="191214" y="158615"/>
                    <a:pt x="194072" y="153853"/>
                    <a:pt x="199787" y="153853"/>
                  </a:cubicBezTo>
                  <a:cubicBezTo>
                    <a:pt x="206454" y="153853"/>
                    <a:pt x="213122" y="158615"/>
                    <a:pt x="220742" y="158615"/>
                  </a:cubicBezTo>
                  <a:cubicBezTo>
                    <a:pt x="226457" y="158615"/>
                    <a:pt x="231219" y="156710"/>
                    <a:pt x="235982" y="152900"/>
                  </a:cubicBezTo>
                  <a:cubicBezTo>
                    <a:pt x="239792" y="149090"/>
                    <a:pt x="240744" y="142423"/>
                    <a:pt x="246459" y="142423"/>
                  </a:cubicBezTo>
                  <a:cubicBezTo>
                    <a:pt x="252174" y="142423"/>
                    <a:pt x="256937" y="148138"/>
                    <a:pt x="263604" y="148138"/>
                  </a:cubicBezTo>
                  <a:cubicBezTo>
                    <a:pt x="270272" y="148138"/>
                    <a:pt x="275987" y="147185"/>
                    <a:pt x="280749" y="143375"/>
                  </a:cubicBezTo>
                  <a:cubicBezTo>
                    <a:pt x="287417" y="138613"/>
                    <a:pt x="285512" y="137660"/>
                    <a:pt x="292179" y="141470"/>
                  </a:cubicBezTo>
                  <a:cubicBezTo>
                    <a:pt x="296942" y="144328"/>
                    <a:pt x="300752" y="146233"/>
                    <a:pt x="306467" y="146233"/>
                  </a:cubicBezTo>
                  <a:cubicBezTo>
                    <a:pt x="312182" y="145280"/>
                    <a:pt x="316944" y="142423"/>
                    <a:pt x="320754" y="138613"/>
                  </a:cubicBezTo>
                  <a:cubicBezTo>
                    <a:pt x="323612" y="135755"/>
                    <a:pt x="327422" y="128135"/>
                    <a:pt x="331232" y="128135"/>
                  </a:cubicBezTo>
                  <a:cubicBezTo>
                    <a:pt x="335042" y="128135"/>
                    <a:pt x="336947" y="135755"/>
                    <a:pt x="339804" y="138613"/>
                  </a:cubicBezTo>
                  <a:cubicBezTo>
                    <a:pt x="345519" y="144328"/>
                    <a:pt x="351234" y="146233"/>
                    <a:pt x="358854" y="146233"/>
                  </a:cubicBezTo>
                  <a:cubicBezTo>
                    <a:pt x="365522" y="147185"/>
                    <a:pt x="369332" y="146233"/>
                    <a:pt x="375047" y="143375"/>
                  </a:cubicBezTo>
                  <a:cubicBezTo>
                    <a:pt x="380762" y="140518"/>
                    <a:pt x="380762" y="138613"/>
                    <a:pt x="386477" y="140518"/>
                  </a:cubicBezTo>
                  <a:cubicBezTo>
                    <a:pt x="393144" y="142423"/>
                    <a:pt x="396002" y="150043"/>
                    <a:pt x="403622" y="150043"/>
                  </a:cubicBezTo>
                  <a:cubicBezTo>
                    <a:pt x="410289" y="150995"/>
                    <a:pt x="419814" y="146233"/>
                    <a:pt x="424577" y="142423"/>
                  </a:cubicBezTo>
                  <a:cubicBezTo>
                    <a:pt x="431244" y="137660"/>
                    <a:pt x="430292" y="137660"/>
                    <a:pt x="437912" y="140518"/>
                  </a:cubicBezTo>
                  <a:cubicBezTo>
                    <a:pt x="444579" y="143375"/>
                    <a:pt x="451247" y="144328"/>
                    <a:pt x="457914" y="141470"/>
                  </a:cubicBezTo>
                  <a:cubicBezTo>
                    <a:pt x="459819" y="140518"/>
                    <a:pt x="462677" y="139565"/>
                    <a:pt x="464582" y="138613"/>
                  </a:cubicBezTo>
                  <a:cubicBezTo>
                    <a:pt x="467439" y="136708"/>
                    <a:pt x="470297" y="131945"/>
                    <a:pt x="473154" y="130993"/>
                  </a:cubicBezTo>
                  <a:cubicBezTo>
                    <a:pt x="477917" y="129088"/>
                    <a:pt x="484584" y="134803"/>
                    <a:pt x="490299" y="135755"/>
                  </a:cubicBezTo>
                  <a:cubicBezTo>
                    <a:pt x="507444" y="140518"/>
                    <a:pt x="513159" y="133850"/>
                    <a:pt x="524589" y="123373"/>
                  </a:cubicBezTo>
                  <a:cubicBezTo>
                    <a:pt x="530304" y="117658"/>
                    <a:pt x="530304" y="121468"/>
                    <a:pt x="536972" y="125278"/>
                  </a:cubicBezTo>
                  <a:cubicBezTo>
                    <a:pt x="544592" y="130040"/>
                    <a:pt x="550307" y="129088"/>
                    <a:pt x="558879" y="126230"/>
                  </a:cubicBezTo>
                  <a:cubicBezTo>
                    <a:pt x="566499" y="123373"/>
                    <a:pt x="572214" y="120515"/>
                    <a:pt x="577929" y="113848"/>
                  </a:cubicBezTo>
                  <a:cubicBezTo>
                    <a:pt x="582692" y="107180"/>
                    <a:pt x="580787" y="107180"/>
                    <a:pt x="589359" y="108133"/>
                  </a:cubicBezTo>
                  <a:cubicBezTo>
                    <a:pt x="596979" y="109085"/>
                    <a:pt x="605552" y="110038"/>
                    <a:pt x="612219" y="105275"/>
                  </a:cubicBezTo>
                  <a:cubicBezTo>
                    <a:pt x="617934" y="101465"/>
                    <a:pt x="620792" y="93845"/>
                    <a:pt x="626507" y="90988"/>
                  </a:cubicBezTo>
                  <a:cubicBezTo>
                    <a:pt x="633174" y="87178"/>
                    <a:pt x="639842" y="90035"/>
                    <a:pt x="646509" y="84320"/>
                  </a:cubicBezTo>
                  <a:cubicBezTo>
                    <a:pt x="650319" y="80510"/>
                    <a:pt x="653177" y="74795"/>
                    <a:pt x="655082" y="70033"/>
                  </a:cubicBezTo>
                  <a:cubicBezTo>
                    <a:pt x="656987" y="62413"/>
                    <a:pt x="655082" y="55745"/>
                    <a:pt x="655082" y="48125"/>
                  </a:cubicBezTo>
                  <a:cubicBezTo>
                    <a:pt x="655082" y="45268"/>
                    <a:pt x="655082" y="42410"/>
                    <a:pt x="655082" y="40505"/>
                  </a:cubicBezTo>
                  <a:cubicBezTo>
                    <a:pt x="656987" y="37648"/>
                    <a:pt x="659844" y="31933"/>
                    <a:pt x="656987" y="28123"/>
                  </a:cubicBezTo>
                  <a:close/>
                  <a:moveTo>
                    <a:pt x="37862" y="151948"/>
                  </a:moveTo>
                  <a:cubicBezTo>
                    <a:pt x="29289" y="151948"/>
                    <a:pt x="24527" y="131945"/>
                    <a:pt x="37862" y="136708"/>
                  </a:cubicBezTo>
                  <a:cubicBezTo>
                    <a:pt x="45482" y="140518"/>
                    <a:pt x="48339" y="151948"/>
                    <a:pt x="37862" y="151948"/>
                  </a:cubicBezTo>
                  <a:close/>
                  <a:moveTo>
                    <a:pt x="84534" y="149090"/>
                  </a:moveTo>
                  <a:cubicBezTo>
                    <a:pt x="74057" y="150043"/>
                    <a:pt x="74057" y="131945"/>
                    <a:pt x="84534" y="133850"/>
                  </a:cubicBezTo>
                  <a:cubicBezTo>
                    <a:pt x="94059" y="135755"/>
                    <a:pt x="94059" y="148138"/>
                    <a:pt x="84534" y="149090"/>
                  </a:cubicBezTo>
                  <a:close/>
                  <a:moveTo>
                    <a:pt x="136922" y="145280"/>
                  </a:moveTo>
                  <a:cubicBezTo>
                    <a:pt x="132159" y="150995"/>
                    <a:pt x="118824" y="144328"/>
                    <a:pt x="123587" y="137660"/>
                  </a:cubicBezTo>
                  <a:cubicBezTo>
                    <a:pt x="125492" y="132898"/>
                    <a:pt x="143589" y="137660"/>
                    <a:pt x="136922" y="145280"/>
                  </a:cubicBezTo>
                  <a:close/>
                  <a:moveTo>
                    <a:pt x="173117" y="141470"/>
                  </a:moveTo>
                  <a:cubicBezTo>
                    <a:pt x="167402" y="141470"/>
                    <a:pt x="155972" y="132898"/>
                    <a:pt x="166449" y="130040"/>
                  </a:cubicBezTo>
                  <a:cubicBezTo>
                    <a:pt x="173117" y="129088"/>
                    <a:pt x="180737" y="141470"/>
                    <a:pt x="173117" y="141470"/>
                  </a:cubicBezTo>
                  <a:close/>
                  <a:moveTo>
                    <a:pt x="216932" y="133850"/>
                  </a:moveTo>
                  <a:cubicBezTo>
                    <a:pt x="209312" y="130993"/>
                    <a:pt x="205502" y="117658"/>
                    <a:pt x="216932" y="120515"/>
                  </a:cubicBezTo>
                  <a:cubicBezTo>
                    <a:pt x="224552" y="123373"/>
                    <a:pt x="226457" y="137660"/>
                    <a:pt x="216932" y="133850"/>
                  </a:cubicBezTo>
                  <a:close/>
                  <a:moveTo>
                    <a:pt x="266462" y="126230"/>
                  </a:moveTo>
                  <a:cubicBezTo>
                    <a:pt x="253127" y="127183"/>
                    <a:pt x="247412" y="110038"/>
                    <a:pt x="263604" y="110038"/>
                  </a:cubicBezTo>
                  <a:cubicBezTo>
                    <a:pt x="273129" y="110038"/>
                    <a:pt x="276939" y="125278"/>
                    <a:pt x="266462" y="126230"/>
                  </a:cubicBezTo>
                  <a:close/>
                  <a:moveTo>
                    <a:pt x="313134" y="116705"/>
                  </a:moveTo>
                  <a:cubicBezTo>
                    <a:pt x="309324" y="120515"/>
                    <a:pt x="301704" y="125278"/>
                    <a:pt x="296942" y="120515"/>
                  </a:cubicBezTo>
                  <a:cubicBezTo>
                    <a:pt x="294084" y="117658"/>
                    <a:pt x="291227" y="107180"/>
                    <a:pt x="294084" y="104323"/>
                  </a:cubicBezTo>
                  <a:cubicBezTo>
                    <a:pt x="301704" y="94798"/>
                    <a:pt x="323612" y="107180"/>
                    <a:pt x="313134" y="116705"/>
                  </a:cubicBezTo>
                  <a:close/>
                  <a:moveTo>
                    <a:pt x="369332" y="113848"/>
                  </a:moveTo>
                  <a:cubicBezTo>
                    <a:pt x="367427" y="126230"/>
                    <a:pt x="352187" y="116705"/>
                    <a:pt x="355997" y="106228"/>
                  </a:cubicBezTo>
                  <a:cubicBezTo>
                    <a:pt x="356949" y="102418"/>
                    <a:pt x="361712" y="98608"/>
                    <a:pt x="365522" y="100513"/>
                  </a:cubicBezTo>
                  <a:cubicBezTo>
                    <a:pt x="371237" y="102418"/>
                    <a:pt x="370284" y="110038"/>
                    <a:pt x="369332" y="113848"/>
                  </a:cubicBezTo>
                  <a:close/>
                  <a:moveTo>
                    <a:pt x="414099" y="115753"/>
                  </a:moveTo>
                  <a:cubicBezTo>
                    <a:pt x="413147" y="119563"/>
                    <a:pt x="414099" y="123373"/>
                    <a:pt x="408384" y="125278"/>
                  </a:cubicBezTo>
                  <a:cubicBezTo>
                    <a:pt x="402669" y="126230"/>
                    <a:pt x="400764" y="122420"/>
                    <a:pt x="398859" y="117658"/>
                  </a:cubicBezTo>
                  <a:cubicBezTo>
                    <a:pt x="396002" y="101465"/>
                    <a:pt x="416957" y="105275"/>
                    <a:pt x="414099" y="115753"/>
                  </a:cubicBezTo>
                  <a:close/>
                  <a:moveTo>
                    <a:pt x="456009" y="113848"/>
                  </a:moveTo>
                  <a:cubicBezTo>
                    <a:pt x="452199" y="122420"/>
                    <a:pt x="437912" y="113848"/>
                    <a:pt x="443627" y="106228"/>
                  </a:cubicBezTo>
                  <a:cubicBezTo>
                    <a:pt x="448389" y="101465"/>
                    <a:pt x="459819" y="106228"/>
                    <a:pt x="456009" y="113848"/>
                  </a:cubicBezTo>
                  <a:close/>
                  <a:moveTo>
                    <a:pt x="500777" y="112895"/>
                  </a:moveTo>
                  <a:cubicBezTo>
                    <a:pt x="493157" y="114800"/>
                    <a:pt x="480774" y="104323"/>
                    <a:pt x="492204" y="100513"/>
                  </a:cubicBezTo>
                  <a:cubicBezTo>
                    <a:pt x="503634" y="95750"/>
                    <a:pt x="512207" y="110038"/>
                    <a:pt x="500777" y="112895"/>
                  </a:cubicBezTo>
                  <a:close/>
                  <a:moveTo>
                    <a:pt x="552212" y="101465"/>
                  </a:moveTo>
                  <a:cubicBezTo>
                    <a:pt x="547449" y="101465"/>
                    <a:pt x="537924" y="105275"/>
                    <a:pt x="539829" y="94798"/>
                  </a:cubicBezTo>
                  <a:cubicBezTo>
                    <a:pt x="540782" y="90035"/>
                    <a:pt x="546497" y="88130"/>
                    <a:pt x="550307" y="87178"/>
                  </a:cubicBezTo>
                  <a:cubicBezTo>
                    <a:pt x="555069" y="86225"/>
                    <a:pt x="557927" y="85273"/>
                    <a:pt x="558879" y="91940"/>
                  </a:cubicBezTo>
                  <a:cubicBezTo>
                    <a:pt x="560784" y="98608"/>
                    <a:pt x="558879" y="101465"/>
                    <a:pt x="552212" y="101465"/>
                  </a:cubicBezTo>
                  <a:close/>
                  <a:moveTo>
                    <a:pt x="602694" y="78605"/>
                  </a:moveTo>
                  <a:cubicBezTo>
                    <a:pt x="600789" y="85273"/>
                    <a:pt x="580787" y="85273"/>
                    <a:pt x="582692" y="74795"/>
                  </a:cubicBezTo>
                  <a:cubicBezTo>
                    <a:pt x="585549" y="62413"/>
                    <a:pt x="605552" y="67175"/>
                    <a:pt x="602694" y="78605"/>
                  </a:cubicBezTo>
                  <a:close/>
                  <a:moveTo>
                    <a:pt x="636984" y="60508"/>
                  </a:moveTo>
                  <a:cubicBezTo>
                    <a:pt x="631269" y="71938"/>
                    <a:pt x="616982" y="64318"/>
                    <a:pt x="621744" y="52888"/>
                  </a:cubicBezTo>
                  <a:cubicBezTo>
                    <a:pt x="624602" y="45268"/>
                    <a:pt x="626507" y="47173"/>
                    <a:pt x="631269" y="50983"/>
                  </a:cubicBezTo>
                  <a:cubicBezTo>
                    <a:pt x="634127" y="53840"/>
                    <a:pt x="639842" y="54793"/>
                    <a:pt x="636984" y="6050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1" name="任意多边形: 形状 320">
              <a:extLst>
                <a:ext uri="{FF2B5EF4-FFF2-40B4-BE49-F238E27FC236}">
                  <a16:creationId xmlns:a16="http://schemas.microsoft.com/office/drawing/2014/main" id="{CC997A90-D139-7DEB-0325-0E9AF248A34C}"/>
                </a:ext>
              </a:extLst>
            </p:cNvPr>
            <p:cNvSpPr/>
            <p:nvPr/>
          </p:nvSpPr>
          <p:spPr>
            <a:xfrm>
              <a:off x="25487001" y="3308498"/>
              <a:ext cx="342625" cy="319678"/>
            </a:xfrm>
            <a:custGeom>
              <a:avLst/>
              <a:gdLst>
                <a:gd name="connsiteX0" fmla="*/ 7620 w 342625"/>
                <a:gd name="connsiteY0" fmla="*/ 237180 h 319678"/>
                <a:gd name="connsiteX1" fmla="*/ 4763 w 342625"/>
                <a:gd name="connsiteY1" fmla="*/ 258135 h 319678"/>
                <a:gd name="connsiteX2" fmla="*/ 9525 w 342625"/>
                <a:gd name="connsiteY2" fmla="*/ 269565 h 319678"/>
                <a:gd name="connsiteX3" fmla="*/ 15240 w 342625"/>
                <a:gd name="connsiteY3" fmla="*/ 284805 h 319678"/>
                <a:gd name="connsiteX4" fmla="*/ 13335 w 342625"/>
                <a:gd name="connsiteY4" fmla="*/ 305760 h 319678"/>
                <a:gd name="connsiteX5" fmla="*/ 38100 w 342625"/>
                <a:gd name="connsiteY5" fmla="*/ 318142 h 319678"/>
                <a:gd name="connsiteX6" fmla="*/ 59055 w 342625"/>
                <a:gd name="connsiteY6" fmla="*/ 304807 h 319678"/>
                <a:gd name="connsiteX7" fmla="*/ 56197 w 342625"/>
                <a:gd name="connsiteY7" fmla="*/ 274327 h 319678"/>
                <a:gd name="connsiteX8" fmla="*/ 54293 w 342625"/>
                <a:gd name="connsiteY8" fmla="*/ 241942 h 319678"/>
                <a:gd name="connsiteX9" fmla="*/ 64770 w 342625"/>
                <a:gd name="connsiteY9" fmla="*/ 169552 h 319678"/>
                <a:gd name="connsiteX10" fmla="*/ 91440 w 342625"/>
                <a:gd name="connsiteY10" fmla="*/ 99067 h 319678"/>
                <a:gd name="connsiteX11" fmla="*/ 107632 w 342625"/>
                <a:gd name="connsiteY11" fmla="*/ 69540 h 319678"/>
                <a:gd name="connsiteX12" fmla="*/ 129540 w 342625"/>
                <a:gd name="connsiteY12" fmla="*/ 66682 h 319678"/>
                <a:gd name="connsiteX13" fmla="*/ 246697 w 342625"/>
                <a:gd name="connsiteY13" fmla="*/ 145740 h 319678"/>
                <a:gd name="connsiteX14" fmla="*/ 292418 w 342625"/>
                <a:gd name="connsiteY14" fmla="*/ 210510 h 319678"/>
                <a:gd name="connsiteX15" fmla="*/ 300990 w 342625"/>
                <a:gd name="connsiteY15" fmla="*/ 225750 h 319678"/>
                <a:gd name="connsiteX16" fmla="*/ 305753 w 342625"/>
                <a:gd name="connsiteY16" fmla="*/ 241942 h 319678"/>
                <a:gd name="connsiteX17" fmla="*/ 327660 w 342625"/>
                <a:gd name="connsiteY17" fmla="*/ 240990 h 319678"/>
                <a:gd name="connsiteX18" fmla="*/ 338137 w 342625"/>
                <a:gd name="connsiteY18" fmla="*/ 235275 h 319678"/>
                <a:gd name="connsiteX19" fmla="*/ 339090 w 342625"/>
                <a:gd name="connsiteY19" fmla="*/ 220987 h 319678"/>
                <a:gd name="connsiteX20" fmla="*/ 340995 w 342625"/>
                <a:gd name="connsiteY20" fmla="*/ 189555 h 319678"/>
                <a:gd name="connsiteX21" fmla="*/ 320993 w 342625"/>
                <a:gd name="connsiteY21" fmla="*/ 164790 h 319678"/>
                <a:gd name="connsiteX22" fmla="*/ 299085 w 342625"/>
                <a:gd name="connsiteY22" fmla="*/ 148597 h 319678"/>
                <a:gd name="connsiteX23" fmla="*/ 293370 w 342625"/>
                <a:gd name="connsiteY23" fmla="*/ 118117 h 319678"/>
                <a:gd name="connsiteX24" fmla="*/ 269558 w 342625"/>
                <a:gd name="connsiteY24" fmla="*/ 95257 h 319678"/>
                <a:gd name="connsiteX25" fmla="*/ 245745 w 342625"/>
                <a:gd name="connsiteY25" fmla="*/ 80970 h 319678"/>
                <a:gd name="connsiteX26" fmla="*/ 225743 w 342625"/>
                <a:gd name="connsiteY26" fmla="*/ 53347 h 319678"/>
                <a:gd name="connsiteX27" fmla="*/ 200978 w 342625"/>
                <a:gd name="connsiteY27" fmla="*/ 37155 h 319678"/>
                <a:gd name="connsiteX28" fmla="*/ 183833 w 342625"/>
                <a:gd name="connsiteY28" fmla="*/ 33345 h 319678"/>
                <a:gd name="connsiteX29" fmla="*/ 164783 w 342625"/>
                <a:gd name="connsiteY29" fmla="*/ 31440 h 319678"/>
                <a:gd name="connsiteX30" fmla="*/ 159068 w 342625"/>
                <a:gd name="connsiteY30" fmla="*/ 18105 h 319678"/>
                <a:gd name="connsiteX31" fmla="*/ 151447 w 342625"/>
                <a:gd name="connsiteY31" fmla="*/ 8580 h 319678"/>
                <a:gd name="connsiteX32" fmla="*/ 122872 w 342625"/>
                <a:gd name="connsiteY32" fmla="*/ 960 h 319678"/>
                <a:gd name="connsiteX33" fmla="*/ 105728 w 342625"/>
                <a:gd name="connsiteY33" fmla="*/ 13342 h 319678"/>
                <a:gd name="connsiteX34" fmla="*/ 91440 w 342625"/>
                <a:gd name="connsiteY34" fmla="*/ 18105 h 319678"/>
                <a:gd name="connsiteX35" fmla="*/ 61912 w 342625"/>
                <a:gd name="connsiteY35" fmla="*/ 38107 h 319678"/>
                <a:gd name="connsiteX36" fmla="*/ 50482 w 342625"/>
                <a:gd name="connsiteY36" fmla="*/ 72397 h 319678"/>
                <a:gd name="connsiteX37" fmla="*/ 25718 w 342625"/>
                <a:gd name="connsiteY37" fmla="*/ 94305 h 319678"/>
                <a:gd name="connsiteX38" fmla="*/ 8572 w 342625"/>
                <a:gd name="connsiteY38" fmla="*/ 122880 h 319678"/>
                <a:gd name="connsiteX39" fmla="*/ 14288 w 342625"/>
                <a:gd name="connsiteY39" fmla="*/ 155265 h 319678"/>
                <a:gd name="connsiteX40" fmla="*/ 2857 w 342625"/>
                <a:gd name="connsiteY40" fmla="*/ 196222 h 319678"/>
                <a:gd name="connsiteX41" fmla="*/ 0 w 342625"/>
                <a:gd name="connsiteY41" fmla="*/ 216225 h 319678"/>
                <a:gd name="connsiteX42" fmla="*/ 7620 w 342625"/>
                <a:gd name="connsiteY42" fmla="*/ 237180 h 319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42625" h="319678">
                  <a:moveTo>
                    <a:pt x="7620" y="237180"/>
                  </a:moveTo>
                  <a:cubicBezTo>
                    <a:pt x="7620" y="243847"/>
                    <a:pt x="3810" y="251467"/>
                    <a:pt x="4763" y="258135"/>
                  </a:cubicBezTo>
                  <a:cubicBezTo>
                    <a:pt x="5715" y="261945"/>
                    <a:pt x="7620" y="265755"/>
                    <a:pt x="9525" y="269565"/>
                  </a:cubicBezTo>
                  <a:cubicBezTo>
                    <a:pt x="12382" y="275280"/>
                    <a:pt x="15240" y="279090"/>
                    <a:pt x="15240" y="284805"/>
                  </a:cubicBezTo>
                  <a:cubicBezTo>
                    <a:pt x="15240" y="290520"/>
                    <a:pt x="11430" y="300045"/>
                    <a:pt x="13335" y="305760"/>
                  </a:cubicBezTo>
                  <a:cubicBezTo>
                    <a:pt x="15240" y="314332"/>
                    <a:pt x="30480" y="316237"/>
                    <a:pt x="38100" y="318142"/>
                  </a:cubicBezTo>
                  <a:cubicBezTo>
                    <a:pt x="52388" y="321952"/>
                    <a:pt x="57150" y="319095"/>
                    <a:pt x="59055" y="304807"/>
                  </a:cubicBezTo>
                  <a:cubicBezTo>
                    <a:pt x="60007" y="295282"/>
                    <a:pt x="57150" y="283852"/>
                    <a:pt x="56197" y="274327"/>
                  </a:cubicBezTo>
                  <a:cubicBezTo>
                    <a:pt x="55245" y="262897"/>
                    <a:pt x="53340" y="253372"/>
                    <a:pt x="54293" y="241942"/>
                  </a:cubicBezTo>
                  <a:cubicBezTo>
                    <a:pt x="56197" y="217177"/>
                    <a:pt x="57150" y="194317"/>
                    <a:pt x="64770" y="169552"/>
                  </a:cubicBezTo>
                  <a:cubicBezTo>
                    <a:pt x="72390" y="144787"/>
                    <a:pt x="79057" y="121927"/>
                    <a:pt x="91440" y="99067"/>
                  </a:cubicBezTo>
                  <a:cubicBezTo>
                    <a:pt x="97155" y="89542"/>
                    <a:pt x="100965" y="79065"/>
                    <a:pt x="107632" y="69540"/>
                  </a:cubicBezTo>
                  <a:cubicBezTo>
                    <a:pt x="114300" y="60015"/>
                    <a:pt x="118110" y="62872"/>
                    <a:pt x="129540" y="66682"/>
                  </a:cubicBezTo>
                  <a:cubicBezTo>
                    <a:pt x="176212" y="80970"/>
                    <a:pt x="215265" y="109545"/>
                    <a:pt x="246697" y="145740"/>
                  </a:cubicBezTo>
                  <a:cubicBezTo>
                    <a:pt x="264795" y="165742"/>
                    <a:pt x="278130" y="187650"/>
                    <a:pt x="292418" y="210510"/>
                  </a:cubicBezTo>
                  <a:cubicBezTo>
                    <a:pt x="295275" y="215272"/>
                    <a:pt x="298133" y="220987"/>
                    <a:pt x="300990" y="225750"/>
                  </a:cubicBezTo>
                  <a:cubicBezTo>
                    <a:pt x="302895" y="230512"/>
                    <a:pt x="302895" y="238132"/>
                    <a:pt x="305753" y="241942"/>
                  </a:cubicBezTo>
                  <a:cubicBezTo>
                    <a:pt x="311468" y="251467"/>
                    <a:pt x="320040" y="242895"/>
                    <a:pt x="327660" y="240990"/>
                  </a:cubicBezTo>
                  <a:cubicBezTo>
                    <a:pt x="333375" y="239085"/>
                    <a:pt x="336233" y="240990"/>
                    <a:pt x="338137" y="235275"/>
                  </a:cubicBezTo>
                  <a:cubicBezTo>
                    <a:pt x="340043" y="230512"/>
                    <a:pt x="338137" y="225750"/>
                    <a:pt x="339090" y="220987"/>
                  </a:cubicBezTo>
                  <a:cubicBezTo>
                    <a:pt x="340995" y="210510"/>
                    <a:pt x="344805" y="200032"/>
                    <a:pt x="340995" y="189555"/>
                  </a:cubicBezTo>
                  <a:cubicBezTo>
                    <a:pt x="338137" y="180030"/>
                    <a:pt x="330518" y="169552"/>
                    <a:pt x="320993" y="164790"/>
                  </a:cubicBezTo>
                  <a:cubicBezTo>
                    <a:pt x="312420" y="160027"/>
                    <a:pt x="301943" y="160027"/>
                    <a:pt x="299085" y="148597"/>
                  </a:cubicBezTo>
                  <a:cubicBezTo>
                    <a:pt x="296228" y="139072"/>
                    <a:pt x="298133" y="127642"/>
                    <a:pt x="293370" y="118117"/>
                  </a:cubicBezTo>
                  <a:cubicBezTo>
                    <a:pt x="288608" y="107640"/>
                    <a:pt x="280035" y="100972"/>
                    <a:pt x="269558" y="95257"/>
                  </a:cubicBezTo>
                  <a:cubicBezTo>
                    <a:pt x="261937" y="90495"/>
                    <a:pt x="252412" y="86685"/>
                    <a:pt x="245745" y="80970"/>
                  </a:cubicBezTo>
                  <a:cubicBezTo>
                    <a:pt x="237172" y="74302"/>
                    <a:pt x="233362" y="61920"/>
                    <a:pt x="225743" y="53347"/>
                  </a:cubicBezTo>
                  <a:cubicBezTo>
                    <a:pt x="219075" y="45727"/>
                    <a:pt x="210503" y="40965"/>
                    <a:pt x="200978" y="37155"/>
                  </a:cubicBezTo>
                  <a:cubicBezTo>
                    <a:pt x="195262" y="35250"/>
                    <a:pt x="190500" y="34297"/>
                    <a:pt x="183833" y="33345"/>
                  </a:cubicBezTo>
                  <a:cubicBezTo>
                    <a:pt x="179070" y="33345"/>
                    <a:pt x="169545" y="35250"/>
                    <a:pt x="164783" y="31440"/>
                  </a:cubicBezTo>
                  <a:cubicBezTo>
                    <a:pt x="161925" y="28582"/>
                    <a:pt x="161925" y="21915"/>
                    <a:pt x="159068" y="18105"/>
                  </a:cubicBezTo>
                  <a:cubicBezTo>
                    <a:pt x="157162" y="14295"/>
                    <a:pt x="154305" y="11437"/>
                    <a:pt x="151447" y="8580"/>
                  </a:cubicBezTo>
                  <a:cubicBezTo>
                    <a:pt x="143828" y="1912"/>
                    <a:pt x="132397" y="-1898"/>
                    <a:pt x="122872" y="960"/>
                  </a:cubicBezTo>
                  <a:cubicBezTo>
                    <a:pt x="116205" y="2865"/>
                    <a:pt x="111443" y="9532"/>
                    <a:pt x="105728" y="13342"/>
                  </a:cubicBezTo>
                  <a:cubicBezTo>
                    <a:pt x="100965" y="16200"/>
                    <a:pt x="96203" y="16200"/>
                    <a:pt x="91440" y="18105"/>
                  </a:cubicBezTo>
                  <a:cubicBezTo>
                    <a:pt x="80962" y="21915"/>
                    <a:pt x="68580" y="29535"/>
                    <a:pt x="61912" y="38107"/>
                  </a:cubicBezTo>
                  <a:cubicBezTo>
                    <a:pt x="54293" y="47632"/>
                    <a:pt x="53340" y="60967"/>
                    <a:pt x="50482" y="72397"/>
                  </a:cubicBezTo>
                  <a:cubicBezTo>
                    <a:pt x="47625" y="86685"/>
                    <a:pt x="37147" y="85732"/>
                    <a:pt x="25718" y="94305"/>
                  </a:cubicBezTo>
                  <a:cubicBezTo>
                    <a:pt x="16193" y="100972"/>
                    <a:pt x="9525" y="111450"/>
                    <a:pt x="8572" y="122880"/>
                  </a:cubicBezTo>
                  <a:cubicBezTo>
                    <a:pt x="7620" y="134310"/>
                    <a:pt x="13335" y="143835"/>
                    <a:pt x="14288" y="155265"/>
                  </a:cubicBezTo>
                  <a:cubicBezTo>
                    <a:pt x="15240" y="168600"/>
                    <a:pt x="6668" y="183840"/>
                    <a:pt x="2857" y="196222"/>
                  </a:cubicBezTo>
                  <a:cubicBezTo>
                    <a:pt x="952" y="202890"/>
                    <a:pt x="0" y="209557"/>
                    <a:pt x="0" y="216225"/>
                  </a:cubicBezTo>
                  <a:cubicBezTo>
                    <a:pt x="4763" y="222892"/>
                    <a:pt x="8572" y="229560"/>
                    <a:pt x="7620" y="23718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2" name="任意多边形: 形状 321">
              <a:extLst>
                <a:ext uri="{FF2B5EF4-FFF2-40B4-BE49-F238E27FC236}">
                  <a16:creationId xmlns:a16="http://schemas.microsoft.com/office/drawing/2014/main" id="{73A2B501-3CEE-EF0F-4246-1AA48C4097F6}"/>
                </a:ext>
              </a:extLst>
            </p:cNvPr>
            <p:cNvSpPr/>
            <p:nvPr/>
          </p:nvSpPr>
          <p:spPr>
            <a:xfrm>
              <a:off x="25564118" y="3062197"/>
              <a:ext cx="260510" cy="402517"/>
            </a:xfrm>
            <a:custGeom>
              <a:avLst/>
              <a:gdLst>
                <a:gd name="connsiteX0" fmla="*/ 35 w 260510"/>
                <a:gd name="connsiteY0" fmla="*/ 171060 h 402517"/>
                <a:gd name="connsiteX1" fmla="*/ 11465 w 260510"/>
                <a:gd name="connsiteY1" fmla="*/ 242498 h 402517"/>
                <a:gd name="connsiteX2" fmla="*/ 31468 w 260510"/>
                <a:gd name="connsiteY2" fmla="*/ 251070 h 402517"/>
                <a:gd name="connsiteX3" fmla="*/ 33373 w 260510"/>
                <a:gd name="connsiteY3" fmla="*/ 218685 h 402517"/>
                <a:gd name="connsiteX4" fmla="*/ 28610 w 260510"/>
                <a:gd name="connsiteY4" fmla="*/ 139628 h 402517"/>
                <a:gd name="connsiteX5" fmla="*/ 54328 w 260510"/>
                <a:gd name="connsiteY5" fmla="*/ 67238 h 402517"/>
                <a:gd name="connsiteX6" fmla="*/ 105763 w 260510"/>
                <a:gd name="connsiteY6" fmla="*/ 21518 h 402517"/>
                <a:gd name="connsiteX7" fmla="*/ 139100 w 260510"/>
                <a:gd name="connsiteY7" fmla="*/ 16755 h 402517"/>
                <a:gd name="connsiteX8" fmla="*/ 161008 w 260510"/>
                <a:gd name="connsiteY8" fmla="*/ 45330 h 402517"/>
                <a:gd name="connsiteX9" fmla="*/ 161008 w 260510"/>
                <a:gd name="connsiteY9" fmla="*/ 118673 h 402517"/>
                <a:gd name="connsiteX10" fmla="*/ 159103 w 260510"/>
                <a:gd name="connsiteY10" fmla="*/ 161535 h 402517"/>
                <a:gd name="connsiteX11" fmla="*/ 168628 w 260510"/>
                <a:gd name="connsiteY11" fmla="*/ 202493 h 402517"/>
                <a:gd name="connsiteX12" fmla="*/ 180058 w 260510"/>
                <a:gd name="connsiteY12" fmla="*/ 232973 h 402517"/>
                <a:gd name="connsiteX13" fmla="*/ 194345 w 260510"/>
                <a:gd name="connsiteY13" fmla="*/ 268215 h 402517"/>
                <a:gd name="connsiteX14" fmla="*/ 226730 w 260510"/>
                <a:gd name="connsiteY14" fmla="*/ 340605 h 402517"/>
                <a:gd name="connsiteX15" fmla="*/ 234350 w 260510"/>
                <a:gd name="connsiteY15" fmla="*/ 374895 h 402517"/>
                <a:gd name="connsiteX16" fmla="*/ 248638 w 260510"/>
                <a:gd name="connsiteY16" fmla="*/ 402518 h 402517"/>
                <a:gd name="connsiteX17" fmla="*/ 254353 w 260510"/>
                <a:gd name="connsiteY17" fmla="*/ 343463 h 402517"/>
                <a:gd name="connsiteX18" fmla="*/ 225778 w 260510"/>
                <a:gd name="connsiteY18" fmla="*/ 275835 h 402517"/>
                <a:gd name="connsiteX19" fmla="*/ 201013 w 260510"/>
                <a:gd name="connsiteY19" fmla="*/ 216780 h 402517"/>
                <a:gd name="connsiteX20" fmla="*/ 185773 w 260510"/>
                <a:gd name="connsiteY20" fmla="*/ 147248 h 402517"/>
                <a:gd name="connsiteX21" fmla="*/ 193393 w 260510"/>
                <a:gd name="connsiteY21" fmla="*/ 70095 h 402517"/>
                <a:gd name="connsiteX22" fmla="*/ 155293 w 260510"/>
                <a:gd name="connsiteY22" fmla="*/ 3420 h 402517"/>
                <a:gd name="connsiteX23" fmla="*/ 71473 w 260510"/>
                <a:gd name="connsiteY23" fmla="*/ 17708 h 402517"/>
                <a:gd name="connsiteX24" fmla="*/ 35 w 260510"/>
                <a:gd name="connsiteY24" fmla="*/ 171060 h 402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60510" h="402517">
                  <a:moveTo>
                    <a:pt x="35" y="171060"/>
                  </a:moveTo>
                  <a:cubicBezTo>
                    <a:pt x="35" y="194873"/>
                    <a:pt x="2893" y="220590"/>
                    <a:pt x="11465" y="242498"/>
                  </a:cubicBezTo>
                  <a:cubicBezTo>
                    <a:pt x="14323" y="251070"/>
                    <a:pt x="21943" y="257738"/>
                    <a:pt x="31468" y="251070"/>
                  </a:cubicBezTo>
                  <a:cubicBezTo>
                    <a:pt x="41945" y="244403"/>
                    <a:pt x="34325" y="228210"/>
                    <a:pt x="33373" y="218685"/>
                  </a:cubicBezTo>
                  <a:cubicBezTo>
                    <a:pt x="29563" y="192015"/>
                    <a:pt x="24800" y="167250"/>
                    <a:pt x="28610" y="139628"/>
                  </a:cubicBezTo>
                  <a:cubicBezTo>
                    <a:pt x="32420" y="114863"/>
                    <a:pt x="40040" y="88193"/>
                    <a:pt x="54328" y="67238"/>
                  </a:cubicBezTo>
                  <a:cubicBezTo>
                    <a:pt x="67663" y="46283"/>
                    <a:pt x="84808" y="32948"/>
                    <a:pt x="105763" y="21518"/>
                  </a:cubicBezTo>
                  <a:cubicBezTo>
                    <a:pt x="115288" y="16755"/>
                    <a:pt x="128623" y="13898"/>
                    <a:pt x="139100" y="16755"/>
                  </a:cubicBezTo>
                  <a:cubicBezTo>
                    <a:pt x="149578" y="19613"/>
                    <a:pt x="157198" y="34853"/>
                    <a:pt x="161008" y="45330"/>
                  </a:cubicBezTo>
                  <a:cubicBezTo>
                    <a:pt x="169580" y="69143"/>
                    <a:pt x="162913" y="93908"/>
                    <a:pt x="161008" y="118673"/>
                  </a:cubicBezTo>
                  <a:cubicBezTo>
                    <a:pt x="160055" y="132960"/>
                    <a:pt x="157198" y="147248"/>
                    <a:pt x="159103" y="161535"/>
                  </a:cubicBezTo>
                  <a:cubicBezTo>
                    <a:pt x="161008" y="175823"/>
                    <a:pt x="164818" y="189158"/>
                    <a:pt x="168628" y="202493"/>
                  </a:cubicBezTo>
                  <a:cubicBezTo>
                    <a:pt x="171485" y="212970"/>
                    <a:pt x="175295" y="222495"/>
                    <a:pt x="180058" y="232973"/>
                  </a:cubicBezTo>
                  <a:cubicBezTo>
                    <a:pt x="184820" y="244403"/>
                    <a:pt x="188630" y="256785"/>
                    <a:pt x="194345" y="268215"/>
                  </a:cubicBezTo>
                  <a:cubicBezTo>
                    <a:pt x="206728" y="291075"/>
                    <a:pt x="216253" y="316793"/>
                    <a:pt x="226730" y="340605"/>
                  </a:cubicBezTo>
                  <a:cubicBezTo>
                    <a:pt x="231493" y="352035"/>
                    <a:pt x="233398" y="362513"/>
                    <a:pt x="234350" y="374895"/>
                  </a:cubicBezTo>
                  <a:cubicBezTo>
                    <a:pt x="235303" y="387278"/>
                    <a:pt x="230540" y="402518"/>
                    <a:pt x="248638" y="402518"/>
                  </a:cubicBezTo>
                  <a:cubicBezTo>
                    <a:pt x="268640" y="402518"/>
                    <a:pt x="258163" y="353940"/>
                    <a:pt x="254353" y="343463"/>
                  </a:cubicBezTo>
                  <a:cubicBezTo>
                    <a:pt x="245780" y="320603"/>
                    <a:pt x="234350" y="298695"/>
                    <a:pt x="225778" y="275835"/>
                  </a:cubicBezTo>
                  <a:cubicBezTo>
                    <a:pt x="218158" y="256785"/>
                    <a:pt x="208633" y="236783"/>
                    <a:pt x="201013" y="216780"/>
                  </a:cubicBezTo>
                  <a:cubicBezTo>
                    <a:pt x="193393" y="195825"/>
                    <a:pt x="183868" y="169155"/>
                    <a:pt x="185773" y="147248"/>
                  </a:cubicBezTo>
                  <a:cubicBezTo>
                    <a:pt x="187678" y="121530"/>
                    <a:pt x="194345" y="95813"/>
                    <a:pt x="193393" y="70095"/>
                  </a:cubicBezTo>
                  <a:cubicBezTo>
                    <a:pt x="192440" y="45330"/>
                    <a:pt x="181010" y="11040"/>
                    <a:pt x="155293" y="3420"/>
                  </a:cubicBezTo>
                  <a:cubicBezTo>
                    <a:pt x="126718" y="-5152"/>
                    <a:pt x="96238" y="3420"/>
                    <a:pt x="71473" y="17708"/>
                  </a:cubicBezTo>
                  <a:cubicBezTo>
                    <a:pt x="17180" y="49140"/>
                    <a:pt x="-917" y="114863"/>
                    <a:pt x="35" y="17106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3" name="任意多边形: 形状 322">
              <a:extLst>
                <a:ext uri="{FF2B5EF4-FFF2-40B4-BE49-F238E27FC236}">
                  <a16:creationId xmlns:a16="http://schemas.microsoft.com/office/drawing/2014/main" id="{E3DCA0AB-163D-7529-178C-6D28D5629228}"/>
                </a:ext>
              </a:extLst>
            </p:cNvPr>
            <p:cNvSpPr/>
            <p:nvPr/>
          </p:nvSpPr>
          <p:spPr>
            <a:xfrm>
              <a:off x="24983619" y="3217065"/>
              <a:ext cx="269066" cy="382499"/>
            </a:xfrm>
            <a:custGeom>
              <a:avLst/>
              <a:gdLst>
                <a:gd name="connsiteX0" fmla="*/ 29037 w 269066"/>
                <a:gd name="connsiteY0" fmla="*/ 83820 h 382499"/>
                <a:gd name="connsiteX1" fmla="*/ 48087 w 269066"/>
                <a:gd name="connsiteY1" fmla="*/ 61912 h 382499"/>
                <a:gd name="connsiteX2" fmla="*/ 71899 w 269066"/>
                <a:gd name="connsiteY2" fmla="*/ 41910 h 382499"/>
                <a:gd name="connsiteX3" fmla="*/ 134764 w 269066"/>
                <a:gd name="connsiteY3" fmla="*/ 27622 h 382499"/>
                <a:gd name="connsiteX4" fmla="*/ 183342 w 269066"/>
                <a:gd name="connsiteY4" fmla="*/ 57150 h 382499"/>
                <a:gd name="connsiteX5" fmla="*/ 233824 w 269066"/>
                <a:gd name="connsiteY5" fmla="*/ 106680 h 382499"/>
                <a:gd name="connsiteX6" fmla="*/ 244302 w 269066"/>
                <a:gd name="connsiteY6" fmla="*/ 122873 h 382499"/>
                <a:gd name="connsiteX7" fmla="*/ 251922 w 269066"/>
                <a:gd name="connsiteY7" fmla="*/ 132398 h 382499"/>
                <a:gd name="connsiteX8" fmla="*/ 269067 w 269066"/>
                <a:gd name="connsiteY8" fmla="*/ 116205 h 382499"/>
                <a:gd name="connsiteX9" fmla="*/ 232872 w 269066"/>
                <a:gd name="connsiteY9" fmla="*/ 61912 h 382499"/>
                <a:gd name="connsiteX10" fmla="*/ 179532 w 269066"/>
                <a:gd name="connsiteY10" fmla="*/ 19050 h 382499"/>
                <a:gd name="connsiteX11" fmla="*/ 151909 w 269066"/>
                <a:gd name="connsiteY11" fmla="*/ 5715 h 382499"/>
                <a:gd name="connsiteX12" fmla="*/ 119524 w 269066"/>
                <a:gd name="connsiteY12" fmla="*/ 0 h 382499"/>
                <a:gd name="connsiteX13" fmla="*/ 64279 w 269066"/>
                <a:gd name="connsiteY13" fmla="*/ 28575 h 382499"/>
                <a:gd name="connsiteX14" fmla="*/ 13797 w 269066"/>
                <a:gd name="connsiteY14" fmla="*/ 77153 h 382499"/>
                <a:gd name="connsiteX15" fmla="*/ 1414 w 269066"/>
                <a:gd name="connsiteY15" fmla="*/ 149542 h 382499"/>
                <a:gd name="connsiteX16" fmla="*/ 37609 w 269066"/>
                <a:gd name="connsiteY16" fmla="*/ 201930 h 382499"/>
                <a:gd name="connsiteX17" fmla="*/ 88092 w 269066"/>
                <a:gd name="connsiteY17" fmla="*/ 247650 h 382499"/>
                <a:gd name="connsiteX18" fmla="*/ 99522 w 269066"/>
                <a:gd name="connsiteY18" fmla="*/ 316230 h 382499"/>
                <a:gd name="connsiteX19" fmla="*/ 102379 w 269066"/>
                <a:gd name="connsiteY19" fmla="*/ 351473 h 382499"/>
                <a:gd name="connsiteX20" fmla="*/ 117619 w 269066"/>
                <a:gd name="connsiteY20" fmla="*/ 376237 h 382499"/>
                <a:gd name="connsiteX21" fmla="*/ 136669 w 269066"/>
                <a:gd name="connsiteY21" fmla="*/ 374333 h 382499"/>
                <a:gd name="connsiteX22" fmla="*/ 128097 w 269066"/>
                <a:gd name="connsiteY22" fmla="*/ 346710 h 382499"/>
                <a:gd name="connsiteX23" fmla="*/ 121429 w 269066"/>
                <a:gd name="connsiteY23" fmla="*/ 269558 h 382499"/>
                <a:gd name="connsiteX24" fmla="*/ 106189 w 269066"/>
                <a:gd name="connsiteY24" fmla="*/ 229553 h 382499"/>
                <a:gd name="connsiteX25" fmla="*/ 81424 w 269066"/>
                <a:gd name="connsiteY25" fmla="*/ 203835 h 382499"/>
                <a:gd name="connsiteX26" fmla="*/ 52849 w 269066"/>
                <a:gd name="connsiteY26" fmla="*/ 179070 h 382499"/>
                <a:gd name="connsiteX27" fmla="*/ 29037 w 269066"/>
                <a:gd name="connsiteY27" fmla="*/ 157162 h 382499"/>
                <a:gd name="connsiteX28" fmla="*/ 29037 w 269066"/>
                <a:gd name="connsiteY28" fmla="*/ 83820 h 382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69066" h="382499">
                  <a:moveTo>
                    <a:pt x="29037" y="83820"/>
                  </a:moveTo>
                  <a:cubicBezTo>
                    <a:pt x="30942" y="75248"/>
                    <a:pt x="42372" y="67628"/>
                    <a:pt x="48087" y="61912"/>
                  </a:cubicBezTo>
                  <a:cubicBezTo>
                    <a:pt x="55707" y="54292"/>
                    <a:pt x="63327" y="48578"/>
                    <a:pt x="71899" y="41910"/>
                  </a:cubicBezTo>
                  <a:cubicBezTo>
                    <a:pt x="91902" y="26670"/>
                    <a:pt x="109999" y="19050"/>
                    <a:pt x="134764" y="27622"/>
                  </a:cubicBezTo>
                  <a:cubicBezTo>
                    <a:pt x="153814" y="34290"/>
                    <a:pt x="168102" y="45720"/>
                    <a:pt x="183342" y="57150"/>
                  </a:cubicBezTo>
                  <a:cubicBezTo>
                    <a:pt x="201439" y="71437"/>
                    <a:pt x="220489" y="88583"/>
                    <a:pt x="233824" y="106680"/>
                  </a:cubicBezTo>
                  <a:cubicBezTo>
                    <a:pt x="237634" y="111442"/>
                    <a:pt x="241444" y="117158"/>
                    <a:pt x="244302" y="122873"/>
                  </a:cubicBezTo>
                  <a:cubicBezTo>
                    <a:pt x="246207" y="126683"/>
                    <a:pt x="247159" y="130492"/>
                    <a:pt x="251922" y="132398"/>
                  </a:cubicBezTo>
                  <a:cubicBezTo>
                    <a:pt x="261447" y="137160"/>
                    <a:pt x="269067" y="124778"/>
                    <a:pt x="269067" y="116205"/>
                  </a:cubicBezTo>
                  <a:cubicBezTo>
                    <a:pt x="269067" y="96203"/>
                    <a:pt x="245254" y="75248"/>
                    <a:pt x="232872" y="61912"/>
                  </a:cubicBezTo>
                  <a:cubicBezTo>
                    <a:pt x="216679" y="45720"/>
                    <a:pt x="198582" y="31432"/>
                    <a:pt x="179532" y="19050"/>
                  </a:cubicBezTo>
                  <a:cubicBezTo>
                    <a:pt x="170959" y="13335"/>
                    <a:pt x="160482" y="9525"/>
                    <a:pt x="151909" y="5715"/>
                  </a:cubicBezTo>
                  <a:cubicBezTo>
                    <a:pt x="141432" y="953"/>
                    <a:pt x="130954" y="0"/>
                    <a:pt x="119524" y="0"/>
                  </a:cubicBezTo>
                  <a:cubicBezTo>
                    <a:pt x="94759" y="953"/>
                    <a:pt x="83329" y="14288"/>
                    <a:pt x="64279" y="28575"/>
                  </a:cubicBezTo>
                  <a:cubicBezTo>
                    <a:pt x="46182" y="41910"/>
                    <a:pt x="26179" y="58103"/>
                    <a:pt x="13797" y="77153"/>
                  </a:cubicBezTo>
                  <a:cubicBezTo>
                    <a:pt x="1414" y="97155"/>
                    <a:pt x="-2396" y="126683"/>
                    <a:pt x="1414" y="149542"/>
                  </a:cubicBezTo>
                  <a:cubicBezTo>
                    <a:pt x="5224" y="173355"/>
                    <a:pt x="19512" y="187642"/>
                    <a:pt x="37609" y="201930"/>
                  </a:cubicBezTo>
                  <a:cubicBezTo>
                    <a:pt x="55707" y="215265"/>
                    <a:pt x="74757" y="228600"/>
                    <a:pt x="88092" y="247650"/>
                  </a:cubicBezTo>
                  <a:cubicBezTo>
                    <a:pt x="102379" y="269558"/>
                    <a:pt x="100474" y="291465"/>
                    <a:pt x="99522" y="316230"/>
                  </a:cubicBezTo>
                  <a:cubicBezTo>
                    <a:pt x="99522" y="327660"/>
                    <a:pt x="98569" y="340043"/>
                    <a:pt x="102379" y="351473"/>
                  </a:cubicBezTo>
                  <a:cubicBezTo>
                    <a:pt x="105237" y="360045"/>
                    <a:pt x="112857" y="368618"/>
                    <a:pt x="117619" y="376237"/>
                  </a:cubicBezTo>
                  <a:cubicBezTo>
                    <a:pt x="124287" y="385762"/>
                    <a:pt x="130954" y="383858"/>
                    <a:pt x="136669" y="374333"/>
                  </a:cubicBezTo>
                  <a:cubicBezTo>
                    <a:pt x="144289" y="361950"/>
                    <a:pt x="134764" y="357187"/>
                    <a:pt x="128097" y="346710"/>
                  </a:cubicBezTo>
                  <a:cubicBezTo>
                    <a:pt x="112857" y="325755"/>
                    <a:pt x="123334" y="293370"/>
                    <a:pt x="121429" y="269558"/>
                  </a:cubicBezTo>
                  <a:cubicBezTo>
                    <a:pt x="120477" y="255270"/>
                    <a:pt x="113809" y="240983"/>
                    <a:pt x="106189" y="229553"/>
                  </a:cubicBezTo>
                  <a:cubicBezTo>
                    <a:pt x="98569" y="218123"/>
                    <a:pt x="90949" y="212408"/>
                    <a:pt x="81424" y="203835"/>
                  </a:cubicBezTo>
                  <a:cubicBezTo>
                    <a:pt x="71899" y="195262"/>
                    <a:pt x="64279" y="186690"/>
                    <a:pt x="52849" y="179070"/>
                  </a:cubicBezTo>
                  <a:cubicBezTo>
                    <a:pt x="44277" y="173355"/>
                    <a:pt x="34752" y="166687"/>
                    <a:pt x="29037" y="157162"/>
                  </a:cubicBezTo>
                  <a:cubicBezTo>
                    <a:pt x="17607" y="136208"/>
                    <a:pt x="22369" y="107633"/>
                    <a:pt x="29037" y="8382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26" name="任意多边形: 形状 325">
            <a:extLst>
              <a:ext uri="{FF2B5EF4-FFF2-40B4-BE49-F238E27FC236}">
                <a16:creationId xmlns:a16="http://schemas.microsoft.com/office/drawing/2014/main" id="{3D079C1A-A70D-AE4E-9EDB-CD25B839B84E}"/>
              </a:ext>
            </a:extLst>
          </p:cNvPr>
          <p:cNvSpPr/>
          <p:nvPr/>
        </p:nvSpPr>
        <p:spPr>
          <a:xfrm>
            <a:off x="5839900" y="820522"/>
            <a:ext cx="316982" cy="402618"/>
          </a:xfrm>
          <a:custGeom>
            <a:avLst/>
            <a:gdLst>
              <a:gd name="connsiteX0" fmla="*/ 647706 w 672594"/>
              <a:gd name="connsiteY0" fmla="*/ 121804 h 854303"/>
              <a:gd name="connsiteX1" fmla="*/ 576402 w 672594"/>
              <a:gd name="connsiteY1" fmla="*/ 80494 h 854303"/>
              <a:gd name="connsiteX2" fmla="*/ 554694 w 672594"/>
              <a:gd name="connsiteY2" fmla="*/ 78837 h 854303"/>
              <a:gd name="connsiteX3" fmla="*/ 534606 w 672594"/>
              <a:gd name="connsiteY3" fmla="*/ 85428 h 854303"/>
              <a:gd name="connsiteX4" fmla="*/ 419239 w 672594"/>
              <a:gd name="connsiteY4" fmla="*/ 146207 h 854303"/>
              <a:gd name="connsiteX5" fmla="*/ 336210 w 672594"/>
              <a:gd name="connsiteY5" fmla="*/ 230294 h 854303"/>
              <a:gd name="connsiteX6" fmla="*/ 275479 w 672594"/>
              <a:gd name="connsiteY6" fmla="*/ 114803 h 854303"/>
              <a:gd name="connsiteX7" fmla="*/ 74282 w 672594"/>
              <a:gd name="connsiteY7" fmla="*/ 2799 h 854303"/>
              <a:gd name="connsiteX8" fmla="*/ 6902 w 672594"/>
              <a:gd name="connsiteY8" fmla="*/ 87057 h 854303"/>
              <a:gd name="connsiteX9" fmla="*/ 1463 w 672594"/>
              <a:gd name="connsiteY9" fmla="*/ 234294 h 854303"/>
              <a:gd name="connsiteX10" fmla="*/ 63347 w 672594"/>
              <a:gd name="connsiteY10" fmla="*/ 523711 h 854303"/>
              <a:gd name="connsiteX11" fmla="*/ 197078 w 672594"/>
              <a:gd name="connsiteY11" fmla="*/ 837941 h 854303"/>
              <a:gd name="connsiteX12" fmla="*/ 256495 w 672594"/>
              <a:gd name="connsiteY12" fmla="*/ 822901 h 854303"/>
              <a:gd name="connsiteX13" fmla="*/ 278784 w 672594"/>
              <a:gd name="connsiteY13" fmla="*/ 819101 h 854303"/>
              <a:gd name="connsiteX14" fmla="*/ 619969 w 672594"/>
              <a:gd name="connsiteY14" fmla="*/ 395048 h 854303"/>
              <a:gd name="connsiteX15" fmla="*/ 647706 w 672594"/>
              <a:gd name="connsiteY15" fmla="*/ 121804 h 854303"/>
              <a:gd name="connsiteX16" fmla="*/ 418782 w 672594"/>
              <a:gd name="connsiteY16" fmla="*/ 294750 h 854303"/>
              <a:gd name="connsiteX17" fmla="*/ 490115 w 672594"/>
              <a:gd name="connsiteY17" fmla="*/ 203757 h 854303"/>
              <a:gd name="connsiteX18" fmla="*/ 504993 w 672594"/>
              <a:gd name="connsiteY18" fmla="*/ 186603 h 854303"/>
              <a:gd name="connsiteX19" fmla="*/ 336686 w 672594"/>
              <a:gd name="connsiteY19" fmla="*/ 494479 h 854303"/>
              <a:gd name="connsiteX20" fmla="*/ 335972 w 672594"/>
              <a:gd name="connsiteY20" fmla="*/ 460580 h 854303"/>
              <a:gd name="connsiteX21" fmla="*/ 327276 w 672594"/>
              <a:gd name="connsiteY21" fmla="*/ 439530 h 854303"/>
              <a:gd name="connsiteX22" fmla="*/ 418782 w 672594"/>
              <a:gd name="connsiteY22" fmla="*/ 294750 h 854303"/>
              <a:gd name="connsiteX23" fmla="*/ 145862 w 672594"/>
              <a:gd name="connsiteY23" fmla="*/ 155265 h 854303"/>
              <a:gd name="connsiteX24" fmla="*/ 146662 w 672594"/>
              <a:gd name="connsiteY24" fmla="*/ 156256 h 854303"/>
              <a:gd name="connsiteX25" fmla="*/ 162417 w 672594"/>
              <a:gd name="connsiteY25" fmla="*/ 178668 h 854303"/>
              <a:gd name="connsiteX26" fmla="*/ 171313 w 672594"/>
              <a:gd name="connsiteY26" fmla="*/ 192299 h 854303"/>
              <a:gd name="connsiteX27" fmla="*/ 165341 w 672594"/>
              <a:gd name="connsiteY27" fmla="*/ 211625 h 854303"/>
              <a:gd name="connsiteX28" fmla="*/ 170418 w 672594"/>
              <a:gd name="connsiteY28" fmla="*/ 308847 h 854303"/>
              <a:gd name="connsiteX29" fmla="*/ 168256 w 672594"/>
              <a:gd name="connsiteY29" fmla="*/ 298702 h 854303"/>
              <a:gd name="connsiteX30" fmla="*/ 145862 w 672594"/>
              <a:gd name="connsiteY30" fmla="*/ 171534 h 854303"/>
              <a:gd name="connsiteX31" fmla="*/ 145862 w 672594"/>
              <a:gd name="connsiteY31" fmla="*/ 155265 h 854303"/>
              <a:gd name="connsiteX32" fmla="*/ 340677 w 672594"/>
              <a:gd name="connsiteY32" fmla="*/ 683370 h 854303"/>
              <a:gd name="connsiteX33" fmla="*/ 341087 w 672594"/>
              <a:gd name="connsiteY33" fmla="*/ 683503 h 854303"/>
              <a:gd name="connsiteX34" fmla="*/ 340687 w 672594"/>
              <a:gd name="connsiteY34" fmla="*/ 683884 h 854303"/>
              <a:gd name="connsiteX35" fmla="*/ 340677 w 672594"/>
              <a:gd name="connsiteY35" fmla="*/ 683370 h 854303"/>
              <a:gd name="connsiteX36" fmla="*/ 380882 w 672594"/>
              <a:gd name="connsiteY36" fmla="*/ 569289 h 854303"/>
              <a:gd name="connsiteX37" fmla="*/ 484886 w 672594"/>
              <a:gd name="connsiteY37" fmla="*/ 419384 h 854303"/>
              <a:gd name="connsiteX38" fmla="*/ 380882 w 672594"/>
              <a:gd name="connsiteY38" fmla="*/ 569289 h 854303"/>
              <a:gd name="connsiteX39" fmla="*/ 606768 w 672594"/>
              <a:gd name="connsiteY39" fmla="*/ 216406 h 854303"/>
              <a:gd name="connsiteX40" fmla="*/ 576954 w 672594"/>
              <a:gd name="connsiteY40" fmla="*/ 224265 h 854303"/>
              <a:gd name="connsiteX41" fmla="*/ 544484 w 672594"/>
              <a:gd name="connsiteY41" fmla="*/ 255945 h 854303"/>
              <a:gd name="connsiteX42" fmla="*/ 586727 w 672594"/>
              <a:gd name="connsiteY42" fmla="*/ 148931 h 854303"/>
              <a:gd name="connsiteX43" fmla="*/ 598633 w 672594"/>
              <a:gd name="connsiteY43" fmla="*/ 166695 h 854303"/>
              <a:gd name="connsiteX44" fmla="*/ 606768 w 672594"/>
              <a:gd name="connsiteY44" fmla="*/ 216406 h 854303"/>
              <a:gd name="connsiteX45" fmla="*/ 270926 w 672594"/>
              <a:gd name="connsiteY45" fmla="*/ 239733 h 854303"/>
              <a:gd name="connsiteX46" fmla="*/ 216185 w 672594"/>
              <a:gd name="connsiteY46" fmla="*/ 143169 h 854303"/>
              <a:gd name="connsiteX47" fmla="*/ 270926 w 672594"/>
              <a:gd name="connsiteY47" fmla="*/ 239733 h 854303"/>
              <a:gd name="connsiteX48" fmla="*/ 70920 w 672594"/>
              <a:gd name="connsiteY48" fmla="*/ 96210 h 854303"/>
              <a:gd name="connsiteX49" fmla="*/ 88493 w 672594"/>
              <a:gd name="connsiteY49" fmla="*/ 64416 h 854303"/>
              <a:gd name="connsiteX50" fmla="*/ 125784 w 672594"/>
              <a:gd name="connsiteY50" fmla="*/ 69626 h 854303"/>
              <a:gd name="connsiteX51" fmla="*/ 95818 w 672594"/>
              <a:gd name="connsiteY51" fmla="*/ 85323 h 854303"/>
              <a:gd name="connsiteX52" fmla="*/ 85360 w 672594"/>
              <a:gd name="connsiteY52" fmla="*/ 210253 h 854303"/>
              <a:gd name="connsiteX53" fmla="*/ 149730 w 672594"/>
              <a:gd name="connsiteY53" fmla="*/ 524188 h 854303"/>
              <a:gd name="connsiteX54" fmla="*/ 166017 w 672594"/>
              <a:gd name="connsiteY54" fmla="*/ 611846 h 854303"/>
              <a:gd name="connsiteX55" fmla="*/ 80273 w 672594"/>
              <a:gd name="connsiteY55" fmla="*/ 339250 h 854303"/>
              <a:gd name="connsiteX56" fmla="*/ 70920 w 672594"/>
              <a:gd name="connsiteY56" fmla="*/ 96210 h 854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672594" h="854303">
                <a:moveTo>
                  <a:pt x="647706" y="121804"/>
                </a:moveTo>
                <a:cubicBezTo>
                  <a:pt x="628942" y="93420"/>
                  <a:pt x="603796" y="81780"/>
                  <a:pt x="576402" y="80494"/>
                </a:cubicBezTo>
                <a:cubicBezTo>
                  <a:pt x="570077" y="77694"/>
                  <a:pt x="562629" y="76846"/>
                  <a:pt x="554694" y="78837"/>
                </a:cubicBezTo>
                <a:cubicBezTo>
                  <a:pt x="547789" y="80570"/>
                  <a:pt x="541112" y="82799"/>
                  <a:pt x="534606" y="85428"/>
                </a:cubicBezTo>
                <a:cubicBezTo>
                  <a:pt x="492277" y="96477"/>
                  <a:pt x="449415" y="123480"/>
                  <a:pt x="419239" y="146207"/>
                </a:cubicBezTo>
                <a:cubicBezTo>
                  <a:pt x="387397" y="170182"/>
                  <a:pt x="359451" y="198642"/>
                  <a:pt x="336210" y="230294"/>
                </a:cubicBezTo>
                <a:cubicBezTo>
                  <a:pt x="322789" y="188974"/>
                  <a:pt x="302415" y="149798"/>
                  <a:pt x="275479" y="114803"/>
                </a:cubicBezTo>
                <a:cubicBezTo>
                  <a:pt x="232035" y="58377"/>
                  <a:pt x="155225" y="-15327"/>
                  <a:pt x="74282" y="2799"/>
                </a:cubicBezTo>
                <a:cubicBezTo>
                  <a:pt x="31267" y="12429"/>
                  <a:pt x="12436" y="47528"/>
                  <a:pt x="6902" y="87057"/>
                </a:cubicBezTo>
                <a:cubicBezTo>
                  <a:pt x="82" y="135853"/>
                  <a:pt x="-1585" y="185145"/>
                  <a:pt x="1463" y="234294"/>
                </a:cubicBezTo>
                <a:cubicBezTo>
                  <a:pt x="7588" y="333040"/>
                  <a:pt x="31096" y="430090"/>
                  <a:pt x="63347" y="523711"/>
                </a:cubicBezTo>
                <a:cubicBezTo>
                  <a:pt x="100390" y="631258"/>
                  <a:pt x="148548" y="734909"/>
                  <a:pt x="197078" y="837941"/>
                </a:cubicBezTo>
                <a:cubicBezTo>
                  <a:pt x="211709" y="869012"/>
                  <a:pt x="253847" y="851219"/>
                  <a:pt x="256495" y="822901"/>
                </a:cubicBezTo>
                <a:cubicBezTo>
                  <a:pt x="264277" y="824644"/>
                  <a:pt x="272450" y="823835"/>
                  <a:pt x="278784" y="819101"/>
                </a:cubicBezTo>
                <a:cubicBezTo>
                  <a:pt x="427536" y="707858"/>
                  <a:pt x="546141" y="562745"/>
                  <a:pt x="619969" y="395048"/>
                </a:cubicBezTo>
                <a:cubicBezTo>
                  <a:pt x="655345" y="314714"/>
                  <a:pt x="702189" y="204195"/>
                  <a:pt x="647706" y="121804"/>
                </a:cubicBezTo>
                <a:close/>
                <a:moveTo>
                  <a:pt x="418782" y="294750"/>
                </a:moveTo>
                <a:cubicBezTo>
                  <a:pt x="441271" y="263488"/>
                  <a:pt x="464997" y="233085"/>
                  <a:pt x="490115" y="203757"/>
                </a:cubicBezTo>
                <a:cubicBezTo>
                  <a:pt x="494992" y="198071"/>
                  <a:pt x="499916" y="192280"/>
                  <a:pt x="504993" y="186603"/>
                </a:cubicBezTo>
                <a:cubicBezTo>
                  <a:pt x="461864" y="294407"/>
                  <a:pt x="390655" y="390723"/>
                  <a:pt x="336686" y="494479"/>
                </a:cubicBezTo>
                <a:cubicBezTo>
                  <a:pt x="336448" y="483183"/>
                  <a:pt x="336210" y="471876"/>
                  <a:pt x="335972" y="460580"/>
                </a:cubicBezTo>
                <a:cubicBezTo>
                  <a:pt x="335781" y="451560"/>
                  <a:pt x="332400" y="444549"/>
                  <a:pt x="327276" y="439530"/>
                </a:cubicBezTo>
                <a:cubicBezTo>
                  <a:pt x="354898" y="389638"/>
                  <a:pt x="385330" y="341241"/>
                  <a:pt x="418782" y="294750"/>
                </a:cubicBezTo>
                <a:close/>
                <a:moveTo>
                  <a:pt x="145862" y="155265"/>
                </a:moveTo>
                <a:cubicBezTo>
                  <a:pt x="146224" y="155694"/>
                  <a:pt x="146520" y="156056"/>
                  <a:pt x="146662" y="156256"/>
                </a:cubicBezTo>
                <a:cubicBezTo>
                  <a:pt x="152073" y="163619"/>
                  <a:pt x="157321" y="171096"/>
                  <a:pt x="162417" y="178668"/>
                </a:cubicBezTo>
                <a:cubicBezTo>
                  <a:pt x="165446" y="183174"/>
                  <a:pt x="168408" y="187727"/>
                  <a:pt x="171313" y="192299"/>
                </a:cubicBezTo>
                <a:cubicBezTo>
                  <a:pt x="167255" y="197214"/>
                  <a:pt x="164893" y="203691"/>
                  <a:pt x="165341" y="211625"/>
                </a:cubicBezTo>
                <a:cubicBezTo>
                  <a:pt x="167179" y="244048"/>
                  <a:pt x="168808" y="276452"/>
                  <a:pt x="170418" y="308847"/>
                </a:cubicBezTo>
                <a:cubicBezTo>
                  <a:pt x="169703" y="305465"/>
                  <a:pt x="168980" y="302084"/>
                  <a:pt x="168256" y="298702"/>
                </a:cubicBezTo>
                <a:cubicBezTo>
                  <a:pt x="159321" y="256611"/>
                  <a:pt x="149672" y="214416"/>
                  <a:pt x="145862" y="171534"/>
                </a:cubicBezTo>
                <a:cubicBezTo>
                  <a:pt x="145462" y="166876"/>
                  <a:pt x="145748" y="161085"/>
                  <a:pt x="145862" y="155265"/>
                </a:cubicBezTo>
                <a:close/>
                <a:moveTo>
                  <a:pt x="340677" y="683370"/>
                </a:moveTo>
                <a:cubicBezTo>
                  <a:pt x="340811" y="683417"/>
                  <a:pt x="340953" y="683455"/>
                  <a:pt x="341087" y="683503"/>
                </a:cubicBezTo>
                <a:cubicBezTo>
                  <a:pt x="340953" y="683627"/>
                  <a:pt x="340820" y="683751"/>
                  <a:pt x="340687" y="683884"/>
                </a:cubicBezTo>
                <a:cubicBezTo>
                  <a:pt x="340687" y="683712"/>
                  <a:pt x="340677" y="683541"/>
                  <a:pt x="340677" y="683370"/>
                </a:cubicBezTo>
                <a:close/>
                <a:moveTo>
                  <a:pt x="380882" y="569289"/>
                </a:moveTo>
                <a:cubicBezTo>
                  <a:pt x="412277" y="517120"/>
                  <a:pt x="447005" y="467095"/>
                  <a:pt x="484886" y="419384"/>
                </a:cubicBezTo>
                <a:cubicBezTo>
                  <a:pt x="453520" y="471200"/>
                  <a:pt x="417811" y="520787"/>
                  <a:pt x="380882" y="569289"/>
                </a:cubicBezTo>
                <a:close/>
                <a:moveTo>
                  <a:pt x="606768" y="216406"/>
                </a:moveTo>
                <a:cubicBezTo>
                  <a:pt x="596681" y="214149"/>
                  <a:pt x="585536" y="216168"/>
                  <a:pt x="576954" y="224265"/>
                </a:cubicBezTo>
                <a:cubicBezTo>
                  <a:pt x="565943" y="234656"/>
                  <a:pt x="555152" y="245248"/>
                  <a:pt x="544484" y="255945"/>
                </a:cubicBezTo>
                <a:cubicBezTo>
                  <a:pt x="561343" y="221474"/>
                  <a:pt x="575964" y="186041"/>
                  <a:pt x="586727" y="148931"/>
                </a:cubicBezTo>
                <a:cubicBezTo>
                  <a:pt x="591594" y="153075"/>
                  <a:pt x="595404" y="159152"/>
                  <a:pt x="598633" y="166695"/>
                </a:cubicBezTo>
                <a:cubicBezTo>
                  <a:pt x="605377" y="182431"/>
                  <a:pt x="607444" y="199328"/>
                  <a:pt x="606768" y="216406"/>
                </a:cubicBezTo>
                <a:close/>
                <a:moveTo>
                  <a:pt x="270926" y="239733"/>
                </a:moveTo>
                <a:cubicBezTo>
                  <a:pt x="255390" y="206186"/>
                  <a:pt x="237102" y="173849"/>
                  <a:pt x="216185" y="143169"/>
                </a:cubicBezTo>
                <a:cubicBezTo>
                  <a:pt x="240150" y="172087"/>
                  <a:pt x="258524" y="204891"/>
                  <a:pt x="270926" y="239733"/>
                </a:cubicBezTo>
                <a:close/>
                <a:moveTo>
                  <a:pt x="70920" y="96210"/>
                </a:moveTo>
                <a:cubicBezTo>
                  <a:pt x="72853" y="83456"/>
                  <a:pt x="73996" y="68540"/>
                  <a:pt x="88493" y="64416"/>
                </a:cubicBezTo>
                <a:cubicBezTo>
                  <a:pt x="99971" y="61158"/>
                  <a:pt x="114630" y="65264"/>
                  <a:pt x="125784" y="69626"/>
                </a:cubicBezTo>
                <a:cubicBezTo>
                  <a:pt x="115782" y="70474"/>
                  <a:pt x="105648" y="75141"/>
                  <a:pt x="95818" y="85323"/>
                </a:cubicBezTo>
                <a:cubicBezTo>
                  <a:pt x="66100" y="116080"/>
                  <a:pt x="80054" y="173534"/>
                  <a:pt x="85360" y="210253"/>
                </a:cubicBezTo>
                <a:cubicBezTo>
                  <a:pt x="100580" y="315600"/>
                  <a:pt x="127603" y="420032"/>
                  <a:pt x="149730" y="524188"/>
                </a:cubicBezTo>
                <a:cubicBezTo>
                  <a:pt x="155921" y="553344"/>
                  <a:pt x="160636" y="582728"/>
                  <a:pt x="166017" y="611846"/>
                </a:cubicBezTo>
                <a:cubicBezTo>
                  <a:pt x="129508" y="523407"/>
                  <a:pt x="98466" y="433014"/>
                  <a:pt x="80273" y="339250"/>
                </a:cubicBezTo>
                <a:cubicBezTo>
                  <a:pt x="64900" y="260031"/>
                  <a:pt x="58804" y="176287"/>
                  <a:pt x="70920" y="96210"/>
                </a:cubicBezTo>
                <a:close/>
              </a:path>
            </a:pathLst>
          </a:custGeom>
          <a:solidFill>
            <a:srgbClr val="F6DCE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7186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1D7F369A-CFAF-83A3-CB20-F37E9CED5AA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A3DD8F85-92B5-6E37-FDF9-8D8412E06928}"/>
              </a:ext>
            </a:extLst>
          </p:cNvPr>
          <p:cNvGrpSpPr/>
          <p:nvPr/>
        </p:nvGrpSpPr>
        <p:grpSpPr>
          <a:xfrm rot="20060434">
            <a:off x="-2149455" y="4159652"/>
            <a:ext cx="3333343" cy="3286837"/>
            <a:chOff x="-2798473" y="4159152"/>
            <a:chExt cx="3333343" cy="3286837"/>
          </a:xfrm>
        </p:grpSpPr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38821A8E-C019-A13C-3923-E71BE4DA703D}"/>
                </a:ext>
              </a:extLst>
            </p:cNvPr>
            <p:cNvSpPr/>
            <p:nvPr/>
          </p:nvSpPr>
          <p:spPr>
            <a:xfrm>
              <a:off x="-1522340" y="4159152"/>
              <a:ext cx="2057210" cy="3286837"/>
            </a:xfrm>
            <a:custGeom>
              <a:avLst/>
              <a:gdLst>
                <a:gd name="connsiteX0" fmla="*/ 1609816 w 1629192"/>
                <a:gd name="connsiteY0" fmla="*/ 944088 h 2602986"/>
                <a:gd name="connsiteX1" fmla="*/ 1627270 w 1629192"/>
                <a:gd name="connsiteY1" fmla="*/ 806045 h 2602986"/>
                <a:gd name="connsiteX2" fmla="*/ 1612196 w 1629192"/>
                <a:gd name="connsiteY2" fmla="*/ 609294 h 2602986"/>
                <a:gd name="connsiteX3" fmla="*/ 1594742 w 1629192"/>
                <a:gd name="connsiteY3" fmla="*/ 611674 h 2602986"/>
                <a:gd name="connsiteX4" fmla="*/ 1564595 w 1629192"/>
                <a:gd name="connsiteY4" fmla="*/ 445070 h 2602986"/>
                <a:gd name="connsiteX5" fmla="*/ 1540001 w 1629192"/>
                <a:gd name="connsiteY5" fmla="*/ 392709 h 2602986"/>
                <a:gd name="connsiteX6" fmla="*/ 1228214 w 1629192"/>
                <a:gd name="connsiteY6" fmla="*/ 50775 h 2602986"/>
                <a:gd name="connsiteX7" fmla="*/ 1074304 w 1629192"/>
                <a:gd name="connsiteY7" fmla="*/ 0 h 2602986"/>
                <a:gd name="connsiteX8" fmla="*/ 962441 w 1629192"/>
                <a:gd name="connsiteY8" fmla="*/ 0 h 2602986"/>
                <a:gd name="connsiteX9" fmla="*/ 954508 w 1629192"/>
                <a:gd name="connsiteY9" fmla="*/ 35701 h 2602986"/>
                <a:gd name="connsiteX10" fmla="*/ 1457493 w 1629192"/>
                <a:gd name="connsiteY10" fmla="*/ 442690 h 2602986"/>
                <a:gd name="connsiteX11" fmla="*/ 1467013 w 1629192"/>
                <a:gd name="connsiteY11" fmla="*/ 1023424 h 2602986"/>
                <a:gd name="connsiteX12" fmla="*/ 1140945 w 1629192"/>
                <a:gd name="connsiteY12" fmla="*/ 1535929 h 2602986"/>
                <a:gd name="connsiteX13" fmla="*/ 644307 w 1629192"/>
                <a:gd name="connsiteY13" fmla="*/ 1828675 h 2602986"/>
                <a:gd name="connsiteX14" fmla="*/ 45327 w 1629192"/>
                <a:gd name="connsiteY14" fmla="*/ 1915944 h 2602986"/>
                <a:gd name="connsiteX15" fmla="*/ 34220 w 1629192"/>
                <a:gd name="connsiteY15" fmla="*/ 2009560 h 2602986"/>
                <a:gd name="connsiteX16" fmla="*/ 151636 w 1629192"/>
                <a:gd name="connsiteY16" fmla="*/ 2036533 h 2602986"/>
                <a:gd name="connsiteX17" fmla="*/ 279365 w 1629192"/>
                <a:gd name="connsiteY17" fmla="*/ 2115869 h 2602986"/>
                <a:gd name="connsiteX18" fmla="*/ 403128 w 1629192"/>
                <a:gd name="connsiteY18" fmla="*/ 2249152 h 2602986"/>
                <a:gd name="connsiteX19" fmla="*/ 493570 w 1629192"/>
                <a:gd name="connsiteY19" fmla="*/ 2453043 h 2602986"/>
                <a:gd name="connsiteX20" fmla="*/ 533238 w 1629192"/>
                <a:gd name="connsiteY20" fmla="*/ 2528411 h 2602986"/>
                <a:gd name="connsiteX21" fmla="*/ 652241 w 1629192"/>
                <a:gd name="connsiteY21" fmla="*/ 2602986 h 2602986"/>
                <a:gd name="connsiteX22" fmla="*/ 695082 w 1629192"/>
                <a:gd name="connsiteY22" fmla="*/ 2526031 h 2602986"/>
                <a:gd name="connsiteX23" fmla="*/ 677628 w 1629192"/>
                <a:gd name="connsiteY23" fmla="*/ 2476844 h 2602986"/>
                <a:gd name="connsiteX24" fmla="*/ 487224 w 1629192"/>
                <a:gd name="connsiteY24" fmla="*/ 2076201 h 2602986"/>
                <a:gd name="connsiteX25" fmla="*/ 396781 w 1629192"/>
                <a:gd name="connsiteY25" fmla="*/ 2007179 h 2602986"/>
                <a:gd name="connsiteX26" fmla="*/ 402335 w 1629192"/>
                <a:gd name="connsiteY26" fmla="*/ 1957198 h 2602986"/>
                <a:gd name="connsiteX27" fmla="*/ 903733 w 1629192"/>
                <a:gd name="connsiteY27" fmla="*/ 1830262 h 2602986"/>
                <a:gd name="connsiteX28" fmla="*/ 1519374 w 1629192"/>
                <a:gd name="connsiteY28" fmla="*/ 1243975 h 2602986"/>
                <a:gd name="connsiteX29" fmla="*/ 1570942 w 1629192"/>
                <a:gd name="connsiteY29" fmla="*/ 1110692 h 2602986"/>
                <a:gd name="connsiteX30" fmla="*/ 1594742 w 1629192"/>
                <a:gd name="connsiteY30" fmla="*/ 942502 h 2602986"/>
                <a:gd name="connsiteX31" fmla="*/ 1609816 w 1629192"/>
                <a:gd name="connsiteY31" fmla="*/ 944088 h 2602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629192" h="2602986">
                  <a:moveTo>
                    <a:pt x="1609816" y="944088"/>
                  </a:moveTo>
                  <a:cubicBezTo>
                    <a:pt x="1609816" y="944088"/>
                    <a:pt x="1621716" y="883000"/>
                    <a:pt x="1627270" y="806045"/>
                  </a:cubicBezTo>
                  <a:cubicBezTo>
                    <a:pt x="1635997" y="708463"/>
                    <a:pt x="1612196" y="609294"/>
                    <a:pt x="1612196" y="609294"/>
                  </a:cubicBezTo>
                  <a:cubicBezTo>
                    <a:pt x="1603469" y="564073"/>
                    <a:pt x="1594742" y="564866"/>
                    <a:pt x="1594742" y="611674"/>
                  </a:cubicBezTo>
                  <a:cubicBezTo>
                    <a:pt x="1594742" y="564073"/>
                    <a:pt x="1580462" y="489498"/>
                    <a:pt x="1564595" y="445070"/>
                  </a:cubicBezTo>
                  <a:cubicBezTo>
                    <a:pt x="1564595" y="445070"/>
                    <a:pt x="1561422" y="435550"/>
                    <a:pt x="1540001" y="392709"/>
                  </a:cubicBezTo>
                  <a:cubicBezTo>
                    <a:pt x="1455112" y="222138"/>
                    <a:pt x="1228214" y="50775"/>
                    <a:pt x="1228214" y="50775"/>
                  </a:cubicBezTo>
                  <a:cubicBezTo>
                    <a:pt x="1190926" y="23007"/>
                    <a:pt x="1121111" y="0"/>
                    <a:pt x="1074304" y="0"/>
                  </a:cubicBezTo>
                  <a:lnTo>
                    <a:pt x="962441" y="0"/>
                  </a:lnTo>
                  <a:cubicBezTo>
                    <a:pt x="914840" y="0"/>
                    <a:pt x="912460" y="15867"/>
                    <a:pt x="954508" y="35701"/>
                  </a:cubicBezTo>
                  <a:cubicBezTo>
                    <a:pt x="954508" y="35701"/>
                    <a:pt x="1336110" y="211032"/>
                    <a:pt x="1457493" y="442690"/>
                  </a:cubicBezTo>
                  <a:cubicBezTo>
                    <a:pt x="1555868" y="630714"/>
                    <a:pt x="1548728" y="830639"/>
                    <a:pt x="1467013" y="1023424"/>
                  </a:cubicBezTo>
                  <a:cubicBezTo>
                    <a:pt x="1386091" y="1209068"/>
                    <a:pt x="1276608" y="1385192"/>
                    <a:pt x="1140945" y="1535929"/>
                  </a:cubicBezTo>
                  <a:cubicBezTo>
                    <a:pt x="1012422" y="1677939"/>
                    <a:pt x="823605" y="1773141"/>
                    <a:pt x="644307" y="1828675"/>
                  </a:cubicBezTo>
                  <a:cubicBezTo>
                    <a:pt x="453109" y="1888177"/>
                    <a:pt x="245251" y="1911977"/>
                    <a:pt x="45327" y="1915944"/>
                  </a:cubicBezTo>
                  <a:cubicBezTo>
                    <a:pt x="-6241" y="1917531"/>
                    <a:pt x="-18935" y="2000833"/>
                    <a:pt x="34220" y="2009560"/>
                  </a:cubicBezTo>
                  <a:cubicBezTo>
                    <a:pt x="74681" y="2015906"/>
                    <a:pt x="113555" y="2024633"/>
                    <a:pt x="151636" y="2036533"/>
                  </a:cubicBezTo>
                  <a:cubicBezTo>
                    <a:pt x="205584" y="2053194"/>
                    <a:pt x="234938" y="2084928"/>
                    <a:pt x="279365" y="2115869"/>
                  </a:cubicBezTo>
                  <a:cubicBezTo>
                    <a:pt x="331727" y="2151569"/>
                    <a:pt x="372981" y="2193617"/>
                    <a:pt x="403128" y="2249152"/>
                  </a:cubicBezTo>
                  <a:cubicBezTo>
                    <a:pt x="438036" y="2315000"/>
                    <a:pt x="458663" y="2387195"/>
                    <a:pt x="493570" y="2453043"/>
                  </a:cubicBezTo>
                  <a:cubicBezTo>
                    <a:pt x="519751" y="2503024"/>
                    <a:pt x="533238" y="2528411"/>
                    <a:pt x="533238" y="2528411"/>
                  </a:cubicBezTo>
                  <a:cubicBezTo>
                    <a:pt x="555452" y="2569666"/>
                    <a:pt x="609400" y="2602986"/>
                    <a:pt x="652241" y="2602986"/>
                  </a:cubicBezTo>
                  <a:cubicBezTo>
                    <a:pt x="696668" y="2602986"/>
                    <a:pt x="714915" y="2568872"/>
                    <a:pt x="695082" y="2526031"/>
                  </a:cubicBezTo>
                  <a:cubicBezTo>
                    <a:pt x="695082" y="2526031"/>
                    <a:pt x="692702" y="2520478"/>
                    <a:pt x="677628" y="2476844"/>
                  </a:cubicBezTo>
                  <a:cubicBezTo>
                    <a:pt x="627647" y="2339594"/>
                    <a:pt x="587186" y="2186477"/>
                    <a:pt x="487224" y="2076201"/>
                  </a:cubicBezTo>
                  <a:cubicBezTo>
                    <a:pt x="442796" y="2026220"/>
                    <a:pt x="396781" y="2007179"/>
                    <a:pt x="396781" y="2007179"/>
                  </a:cubicBezTo>
                  <a:cubicBezTo>
                    <a:pt x="353147" y="1988932"/>
                    <a:pt x="356321" y="1966718"/>
                    <a:pt x="402335" y="1957198"/>
                  </a:cubicBezTo>
                  <a:cubicBezTo>
                    <a:pt x="402335" y="1957198"/>
                    <a:pt x="710949" y="1897697"/>
                    <a:pt x="903733" y="1830262"/>
                  </a:cubicBezTo>
                  <a:cubicBezTo>
                    <a:pt x="1175853" y="1734266"/>
                    <a:pt x="1398784" y="1500228"/>
                    <a:pt x="1519374" y="1243975"/>
                  </a:cubicBezTo>
                  <a:cubicBezTo>
                    <a:pt x="1552695" y="1172574"/>
                    <a:pt x="1570942" y="1110692"/>
                    <a:pt x="1570942" y="1110692"/>
                  </a:cubicBezTo>
                  <a:cubicBezTo>
                    <a:pt x="1584429" y="1065471"/>
                    <a:pt x="1594742" y="990103"/>
                    <a:pt x="1594742" y="942502"/>
                  </a:cubicBezTo>
                  <a:cubicBezTo>
                    <a:pt x="1594742" y="990103"/>
                    <a:pt x="1601883" y="990896"/>
                    <a:pt x="1609816" y="944088"/>
                  </a:cubicBezTo>
                  <a:close/>
                </a:path>
              </a:pathLst>
            </a:custGeom>
            <a:solidFill>
              <a:srgbClr val="E62375"/>
            </a:solidFill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2C0DD464-4232-DA29-D26B-50D2A569DD0E}"/>
                </a:ext>
              </a:extLst>
            </p:cNvPr>
            <p:cNvSpPr/>
            <p:nvPr/>
          </p:nvSpPr>
          <p:spPr>
            <a:xfrm>
              <a:off x="-2798473" y="4228536"/>
              <a:ext cx="2985445" cy="3217453"/>
            </a:xfrm>
            <a:custGeom>
              <a:avLst/>
              <a:gdLst>
                <a:gd name="connsiteX0" fmla="*/ 1175747 w 2364301"/>
                <a:gd name="connsiteY0" fmla="*/ 2484571 h 2548038"/>
                <a:gd name="connsiteX1" fmla="*/ 1319344 w 2364301"/>
                <a:gd name="connsiteY1" fmla="*/ 2548039 h 2548038"/>
                <a:gd name="connsiteX2" fmla="*/ 1391539 w 2364301"/>
                <a:gd name="connsiteY2" fmla="*/ 2548039 h 2548038"/>
                <a:gd name="connsiteX3" fmla="*/ 1430413 w 2364301"/>
                <a:gd name="connsiteY3" fmla="*/ 2476637 h 2548038"/>
                <a:gd name="connsiteX4" fmla="*/ 1292370 w 2364301"/>
                <a:gd name="connsiteY4" fmla="*/ 2300513 h 2548038"/>
                <a:gd name="connsiteX5" fmla="*/ 896487 w 2364301"/>
                <a:gd name="connsiteY5" fmla="*/ 2000626 h 2548038"/>
                <a:gd name="connsiteX6" fmla="*/ 715603 w 2364301"/>
                <a:gd name="connsiteY6" fmla="*/ 1900664 h 2548038"/>
                <a:gd name="connsiteX7" fmla="*/ 705290 w 2364301"/>
                <a:gd name="connsiteY7" fmla="*/ 1894317 h 2548038"/>
                <a:gd name="connsiteX8" fmla="*/ 767171 w 2364301"/>
                <a:gd name="connsiteY8" fmla="*/ 1853856 h 2548038"/>
                <a:gd name="connsiteX9" fmla="*/ 1552589 w 2364301"/>
                <a:gd name="connsiteY9" fmla="*/ 1625371 h 2548038"/>
                <a:gd name="connsiteX10" fmla="*/ 1996073 w 2364301"/>
                <a:gd name="connsiteY10" fmla="*/ 1441313 h 2548038"/>
                <a:gd name="connsiteX11" fmla="*/ 2265019 w 2364301"/>
                <a:gd name="connsiteY11" fmla="*/ 1133493 h 2548038"/>
                <a:gd name="connsiteX12" fmla="*/ 2364188 w 2364301"/>
                <a:gd name="connsiteY12" fmla="*/ 733644 h 2548038"/>
                <a:gd name="connsiteX13" fmla="*/ 2223765 w 2364301"/>
                <a:gd name="connsiteY13" fmla="*/ 358388 h 2548038"/>
                <a:gd name="connsiteX14" fmla="*/ 1906424 w 2364301"/>
                <a:gd name="connsiteY14" fmla="*/ 55328 h 2548038"/>
                <a:gd name="connsiteX15" fmla="*/ 1441520 w 2364301"/>
                <a:gd name="connsiteY15" fmla="*/ 23594 h 2548038"/>
                <a:gd name="connsiteX16" fmla="*/ 961542 w 2364301"/>
                <a:gd name="connsiteY16" fmla="*/ 161637 h 2548038"/>
                <a:gd name="connsiteX17" fmla="*/ 614054 w 2364301"/>
                <a:gd name="connsiteY17" fmla="*/ 469458 h 2548038"/>
                <a:gd name="connsiteX18" fmla="*/ 295920 w 2364301"/>
                <a:gd name="connsiteY18" fmla="*/ 794732 h 2548038"/>
                <a:gd name="connsiteX19" fmla="*/ 74575 w 2364301"/>
                <a:gd name="connsiteY19" fmla="*/ 938328 h 2548038"/>
                <a:gd name="connsiteX20" fmla="*/ 0 w 2364301"/>
                <a:gd name="connsiteY20" fmla="*/ 1060505 h 2548038"/>
                <a:gd name="connsiteX21" fmla="*/ 83302 w 2364301"/>
                <a:gd name="connsiteY21" fmla="*/ 1118419 h 2548038"/>
                <a:gd name="connsiteX22" fmla="*/ 291953 w 2364301"/>
                <a:gd name="connsiteY22" fmla="*/ 1034324 h 2548038"/>
                <a:gd name="connsiteX23" fmla="*/ 621988 w 2364301"/>
                <a:gd name="connsiteY23" fmla="*/ 770931 h 2548038"/>
                <a:gd name="connsiteX24" fmla="*/ 1197168 w 2364301"/>
                <a:gd name="connsiteY24" fmla="*/ 273500 h 2548038"/>
                <a:gd name="connsiteX25" fmla="*/ 1415339 w 2364301"/>
                <a:gd name="connsiteY25" fmla="*/ 224312 h 2548038"/>
                <a:gd name="connsiteX26" fmla="*/ 1662072 w 2364301"/>
                <a:gd name="connsiteY26" fmla="*/ 173538 h 2548038"/>
                <a:gd name="connsiteX27" fmla="*/ 2024633 w 2364301"/>
                <a:gd name="connsiteY27" fmla="*/ 363942 h 2548038"/>
                <a:gd name="connsiteX28" fmla="*/ 2157916 w 2364301"/>
                <a:gd name="connsiteY28" fmla="*/ 706670 h 2548038"/>
                <a:gd name="connsiteX29" fmla="*/ 2062714 w 2364301"/>
                <a:gd name="connsiteY29" fmla="*/ 1056538 h 2548038"/>
                <a:gd name="connsiteX30" fmla="*/ 1444693 w 2364301"/>
                <a:gd name="connsiteY30" fmla="*/ 1479394 h 2548038"/>
                <a:gd name="connsiteX31" fmla="*/ 552173 w 2364301"/>
                <a:gd name="connsiteY31" fmla="*/ 1738027 h 2548038"/>
                <a:gd name="connsiteX32" fmla="*/ 481564 w 2364301"/>
                <a:gd name="connsiteY32" fmla="*/ 1793561 h 2548038"/>
                <a:gd name="connsiteX33" fmla="*/ 713223 w 2364301"/>
                <a:gd name="connsiteY33" fmla="*/ 2142636 h 2548038"/>
                <a:gd name="connsiteX34" fmla="*/ 905214 w 2364301"/>
                <a:gd name="connsiteY34" fmla="*/ 2246565 h 2548038"/>
                <a:gd name="connsiteX35" fmla="*/ 1119419 w 2364301"/>
                <a:gd name="connsiteY35" fmla="*/ 2426656 h 2548038"/>
                <a:gd name="connsiteX36" fmla="*/ 1175747 w 2364301"/>
                <a:gd name="connsiteY36" fmla="*/ 2484571 h 2548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364301" h="2548038">
                  <a:moveTo>
                    <a:pt x="1175747" y="2484571"/>
                  </a:moveTo>
                  <a:cubicBezTo>
                    <a:pt x="1207481" y="2520272"/>
                    <a:pt x="1271743" y="2548039"/>
                    <a:pt x="1319344" y="2548039"/>
                  </a:cubicBezTo>
                  <a:lnTo>
                    <a:pt x="1391539" y="2548039"/>
                  </a:lnTo>
                  <a:cubicBezTo>
                    <a:pt x="1439140" y="2548039"/>
                    <a:pt x="1456594" y="2516305"/>
                    <a:pt x="1430413" y="2476637"/>
                  </a:cubicBezTo>
                  <a:cubicBezTo>
                    <a:pt x="1430413" y="2476637"/>
                    <a:pt x="1362978" y="2375881"/>
                    <a:pt x="1292370" y="2300513"/>
                  </a:cubicBezTo>
                  <a:cubicBezTo>
                    <a:pt x="1178921" y="2180717"/>
                    <a:pt x="1044844" y="2075995"/>
                    <a:pt x="896487" y="2000626"/>
                  </a:cubicBezTo>
                  <a:cubicBezTo>
                    <a:pt x="834606" y="1969685"/>
                    <a:pt x="772724" y="1940331"/>
                    <a:pt x="715603" y="1900664"/>
                  </a:cubicBezTo>
                  <a:cubicBezTo>
                    <a:pt x="705290" y="1894317"/>
                    <a:pt x="705290" y="1894317"/>
                    <a:pt x="705290" y="1894317"/>
                  </a:cubicBezTo>
                  <a:cubicBezTo>
                    <a:pt x="694183" y="1883210"/>
                    <a:pt x="721950" y="1865756"/>
                    <a:pt x="767171" y="1853856"/>
                  </a:cubicBezTo>
                  <a:cubicBezTo>
                    <a:pt x="767171" y="1853856"/>
                    <a:pt x="1266982" y="1729300"/>
                    <a:pt x="1552589" y="1625371"/>
                  </a:cubicBezTo>
                  <a:cubicBezTo>
                    <a:pt x="1699359" y="1571423"/>
                    <a:pt x="1867550" y="1530962"/>
                    <a:pt x="1996073" y="1441313"/>
                  </a:cubicBezTo>
                  <a:cubicBezTo>
                    <a:pt x="2109522" y="1363565"/>
                    <a:pt x="2199964" y="1254082"/>
                    <a:pt x="2265019" y="1133493"/>
                  </a:cubicBezTo>
                  <a:cubicBezTo>
                    <a:pt x="2331660" y="1010523"/>
                    <a:pt x="2366568" y="873274"/>
                    <a:pt x="2364188" y="733644"/>
                  </a:cubicBezTo>
                  <a:cubicBezTo>
                    <a:pt x="2362601" y="596394"/>
                    <a:pt x="2301513" y="468664"/>
                    <a:pt x="2223765" y="358388"/>
                  </a:cubicBezTo>
                  <a:cubicBezTo>
                    <a:pt x="2139669" y="237006"/>
                    <a:pt x="2040500" y="123556"/>
                    <a:pt x="1906424" y="55328"/>
                  </a:cubicBezTo>
                  <a:cubicBezTo>
                    <a:pt x="1763621" y="-16867"/>
                    <a:pt x="1593843" y="-8140"/>
                    <a:pt x="1441520" y="23594"/>
                  </a:cubicBezTo>
                  <a:cubicBezTo>
                    <a:pt x="1278883" y="57708"/>
                    <a:pt x="1110692" y="83096"/>
                    <a:pt x="961542" y="161637"/>
                  </a:cubicBezTo>
                  <a:cubicBezTo>
                    <a:pt x="823499" y="233832"/>
                    <a:pt x="714810" y="352835"/>
                    <a:pt x="614054" y="469458"/>
                  </a:cubicBezTo>
                  <a:cubicBezTo>
                    <a:pt x="514885" y="582907"/>
                    <a:pt x="418096" y="705083"/>
                    <a:pt x="295920" y="794732"/>
                  </a:cubicBezTo>
                  <a:cubicBezTo>
                    <a:pt x="199131" y="865340"/>
                    <a:pt x="74575" y="938328"/>
                    <a:pt x="74575" y="938328"/>
                  </a:cubicBezTo>
                  <a:cubicBezTo>
                    <a:pt x="33321" y="962129"/>
                    <a:pt x="0" y="1017664"/>
                    <a:pt x="0" y="1060505"/>
                  </a:cubicBezTo>
                  <a:cubicBezTo>
                    <a:pt x="0" y="1104932"/>
                    <a:pt x="37288" y="1130320"/>
                    <a:pt x="83302" y="1118419"/>
                  </a:cubicBezTo>
                  <a:cubicBezTo>
                    <a:pt x="83302" y="1118419"/>
                    <a:pt x="198338" y="1088272"/>
                    <a:pt x="291953" y="1034324"/>
                  </a:cubicBezTo>
                  <a:cubicBezTo>
                    <a:pt x="415716" y="962922"/>
                    <a:pt x="523612" y="874067"/>
                    <a:pt x="621988" y="770931"/>
                  </a:cubicBezTo>
                  <a:cubicBezTo>
                    <a:pt x="791765" y="595601"/>
                    <a:pt x="952815" y="346488"/>
                    <a:pt x="1197168" y="273500"/>
                  </a:cubicBezTo>
                  <a:cubicBezTo>
                    <a:pt x="1268569" y="252873"/>
                    <a:pt x="1343938" y="241766"/>
                    <a:pt x="1415339" y="224312"/>
                  </a:cubicBezTo>
                  <a:cubicBezTo>
                    <a:pt x="1497055" y="204478"/>
                    <a:pt x="1578770" y="180678"/>
                    <a:pt x="1662072" y="173538"/>
                  </a:cubicBezTo>
                  <a:cubicBezTo>
                    <a:pt x="1812809" y="158464"/>
                    <a:pt x="1931811" y="256046"/>
                    <a:pt x="2024633" y="363942"/>
                  </a:cubicBezTo>
                  <a:cubicBezTo>
                    <a:pt x="2111902" y="464698"/>
                    <a:pt x="2156330" y="573387"/>
                    <a:pt x="2157916" y="706670"/>
                  </a:cubicBezTo>
                  <a:cubicBezTo>
                    <a:pt x="2158710" y="829639"/>
                    <a:pt x="2122216" y="950229"/>
                    <a:pt x="2062714" y="1056538"/>
                  </a:cubicBezTo>
                  <a:cubicBezTo>
                    <a:pt x="1929431" y="1291370"/>
                    <a:pt x="1672385" y="1365152"/>
                    <a:pt x="1444693" y="1479394"/>
                  </a:cubicBezTo>
                  <a:cubicBezTo>
                    <a:pt x="1167020" y="1619024"/>
                    <a:pt x="862373" y="1718986"/>
                    <a:pt x="552173" y="1738027"/>
                  </a:cubicBezTo>
                  <a:cubicBezTo>
                    <a:pt x="517265" y="1739613"/>
                    <a:pt x="492671" y="1760241"/>
                    <a:pt x="481564" y="1793561"/>
                  </a:cubicBezTo>
                  <a:cubicBezTo>
                    <a:pt x="424443" y="1963339"/>
                    <a:pt x="581527" y="2072821"/>
                    <a:pt x="713223" y="2142636"/>
                  </a:cubicBezTo>
                  <a:cubicBezTo>
                    <a:pt x="777485" y="2176750"/>
                    <a:pt x="844126" y="2206104"/>
                    <a:pt x="905214" y="2246565"/>
                  </a:cubicBezTo>
                  <a:cubicBezTo>
                    <a:pt x="982963" y="2296546"/>
                    <a:pt x="1053571" y="2361601"/>
                    <a:pt x="1119419" y="2426656"/>
                  </a:cubicBezTo>
                  <a:cubicBezTo>
                    <a:pt x="1159087" y="2466323"/>
                    <a:pt x="1175747" y="2484571"/>
                    <a:pt x="1175747" y="2484571"/>
                  </a:cubicBezTo>
                  <a:close/>
                </a:path>
              </a:pathLst>
            </a:custGeom>
            <a:solidFill>
              <a:srgbClr val="E62375"/>
            </a:solidFill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D0F3AE98-EF07-DC8E-FD2B-6AA72127E346}"/>
                </a:ext>
              </a:extLst>
            </p:cNvPr>
            <p:cNvSpPr/>
            <p:nvPr/>
          </p:nvSpPr>
          <p:spPr>
            <a:xfrm>
              <a:off x="-2797472" y="4623295"/>
              <a:ext cx="2635309" cy="1566233"/>
            </a:xfrm>
            <a:custGeom>
              <a:avLst/>
              <a:gdLst>
                <a:gd name="connsiteX0" fmla="*/ 339555 w 2087013"/>
                <a:gd name="connsiteY0" fmla="*/ 1050938 h 1240367"/>
                <a:gd name="connsiteX1" fmla="*/ 188024 w 2087013"/>
                <a:gd name="connsiteY1" fmla="*/ 1127099 h 1240367"/>
                <a:gd name="connsiteX2" fmla="*/ 3967 w 2087013"/>
                <a:gd name="connsiteY2" fmla="*/ 1127099 h 1240367"/>
                <a:gd name="connsiteX3" fmla="*/ 3173 w 2087013"/>
                <a:gd name="connsiteY3" fmla="*/ 1127099 h 1240367"/>
                <a:gd name="connsiteX4" fmla="*/ 0 w 2087013"/>
                <a:gd name="connsiteY4" fmla="*/ 1179461 h 1240367"/>
                <a:gd name="connsiteX5" fmla="*/ 15074 w 2087013"/>
                <a:gd name="connsiteY5" fmla="*/ 1233408 h 1240367"/>
                <a:gd name="connsiteX6" fmla="*/ 23007 w 2087013"/>
                <a:gd name="connsiteY6" fmla="*/ 1234202 h 1240367"/>
                <a:gd name="connsiteX7" fmla="*/ 253873 w 2087013"/>
                <a:gd name="connsiteY7" fmla="*/ 1223888 h 1240367"/>
                <a:gd name="connsiteX8" fmla="*/ 725917 w 2087013"/>
                <a:gd name="connsiteY8" fmla="*/ 1081085 h 1240367"/>
                <a:gd name="connsiteX9" fmla="*/ 1232075 w 2087013"/>
                <a:gd name="connsiteY9" fmla="*/ 1020790 h 1240367"/>
                <a:gd name="connsiteX10" fmla="*/ 1977826 w 2087013"/>
                <a:gd name="connsiteY10" fmla="*/ 745497 h 1240367"/>
                <a:gd name="connsiteX11" fmla="*/ 1890557 w 2087013"/>
                <a:gd name="connsiteY11" fmla="*/ 108436 h 1240367"/>
                <a:gd name="connsiteX12" fmla="*/ 1579563 w 2087013"/>
                <a:gd name="connsiteY12" fmla="*/ 1334 h 1240367"/>
                <a:gd name="connsiteX13" fmla="*/ 1274916 w 2087013"/>
                <a:gd name="connsiteY13" fmla="*/ 88602 h 1240367"/>
                <a:gd name="connsiteX14" fmla="*/ 767964 w 2087013"/>
                <a:gd name="connsiteY14" fmla="*/ 509079 h 1240367"/>
                <a:gd name="connsiteX15" fmla="*/ 173744 w 2087013"/>
                <a:gd name="connsiteY15" fmla="*/ 870847 h 1240367"/>
                <a:gd name="connsiteX16" fmla="*/ 84889 w 2087013"/>
                <a:gd name="connsiteY16" fmla="*/ 888301 h 1240367"/>
                <a:gd name="connsiteX17" fmla="*/ 0 w 2087013"/>
                <a:gd name="connsiteY17" fmla="*/ 985089 h 1240367"/>
                <a:gd name="connsiteX18" fmla="*/ 0 w 2087013"/>
                <a:gd name="connsiteY18" fmla="*/ 993023 h 1240367"/>
                <a:gd name="connsiteX19" fmla="*/ 84889 w 2087013"/>
                <a:gd name="connsiteY19" fmla="*/ 1064425 h 1240367"/>
                <a:gd name="connsiteX20" fmla="*/ 324481 w 2087013"/>
                <a:gd name="connsiteY20" fmla="*/ 999370 h 1240367"/>
                <a:gd name="connsiteX21" fmla="*/ 684662 w 2087013"/>
                <a:gd name="connsiteY21" fmla="*/ 780405 h 1240367"/>
                <a:gd name="connsiteX22" fmla="*/ 967096 w 2087013"/>
                <a:gd name="connsiteY22" fmla="*/ 502732 h 1240367"/>
                <a:gd name="connsiteX23" fmla="*/ 1614471 w 2087013"/>
                <a:gd name="connsiteY23" fmla="*/ 108436 h 1240367"/>
                <a:gd name="connsiteX24" fmla="*/ 1928638 w 2087013"/>
                <a:gd name="connsiteY24" fmla="*/ 682029 h 1240367"/>
                <a:gd name="connsiteX25" fmla="*/ 1413753 w 2087013"/>
                <a:gd name="connsiteY25" fmla="*/ 906548 h 1240367"/>
                <a:gd name="connsiteX26" fmla="*/ 680696 w 2087013"/>
                <a:gd name="connsiteY26" fmla="*/ 923208 h 1240367"/>
                <a:gd name="connsiteX27" fmla="*/ 339555 w 2087013"/>
                <a:gd name="connsiteY27" fmla="*/ 1050938 h 1240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087013" h="1240367">
                  <a:moveTo>
                    <a:pt x="339555" y="1050938"/>
                  </a:moveTo>
                  <a:cubicBezTo>
                    <a:pt x="291160" y="1081085"/>
                    <a:pt x="243559" y="1111232"/>
                    <a:pt x="188024" y="1127099"/>
                  </a:cubicBezTo>
                  <a:cubicBezTo>
                    <a:pt x="130110" y="1143760"/>
                    <a:pt x="63468" y="1135033"/>
                    <a:pt x="3967" y="1127099"/>
                  </a:cubicBezTo>
                  <a:cubicBezTo>
                    <a:pt x="3173" y="1127099"/>
                    <a:pt x="3173" y="1127099"/>
                    <a:pt x="3173" y="1127099"/>
                  </a:cubicBezTo>
                  <a:cubicBezTo>
                    <a:pt x="1587" y="1127099"/>
                    <a:pt x="0" y="1150107"/>
                    <a:pt x="0" y="1179461"/>
                  </a:cubicBezTo>
                  <a:cubicBezTo>
                    <a:pt x="0" y="1208021"/>
                    <a:pt x="7140" y="1231822"/>
                    <a:pt x="15074" y="1233408"/>
                  </a:cubicBezTo>
                  <a:cubicBezTo>
                    <a:pt x="15074" y="1233408"/>
                    <a:pt x="15074" y="1233408"/>
                    <a:pt x="23007" y="1234202"/>
                  </a:cubicBezTo>
                  <a:cubicBezTo>
                    <a:pt x="101549" y="1246102"/>
                    <a:pt x="176917" y="1239755"/>
                    <a:pt x="253873" y="1223888"/>
                  </a:cubicBezTo>
                  <a:cubicBezTo>
                    <a:pt x="415716" y="1189774"/>
                    <a:pt x="564073" y="1115992"/>
                    <a:pt x="725917" y="1081085"/>
                  </a:cubicBezTo>
                  <a:cubicBezTo>
                    <a:pt x="892521" y="1046177"/>
                    <a:pt x="1063091" y="1039037"/>
                    <a:pt x="1232075" y="1020790"/>
                  </a:cubicBezTo>
                  <a:cubicBezTo>
                    <a:pt x="1496261" y="991436"/>
                    <a:pt x="1778694" y="937488"/>
                    <a:pt x="1977826" y="745497"/>
                  </a:cubicBezTo>
                  <a:cubicBezTo>
                    <a:pt x="2174577" y="558266"/>
                    <a:pt x="2080961" y="265520"/>
                    <a:pt x="1890557" y="108436"/>
                  </a:cubicBezTo>
                  <a:cubicBezTo>
                    <a:pt x="1798528" y="33861"/>
                    <a:pt x="1699359" y="-8187"/>
                    <a:pt x="1579563" y="1334"/>
                  </a:cubicBezTo>
                  <a:cubicBezTo>
                    <a:pt x="1472461" y="10060"/>
                    <a:pt x="1370912" y="44175"/>
                    <a:pt x="1274916" y="88602"/>
                  </a:cubicBezTo>
                  <a:cubicBezTo>
                    <a:pt x="1075785" y="183011"/>
                    <a:pt x="926635" y="362308"/>
                    <a:pt x="767964" y="509079"/>
                  </a:cubicBezTo>
                  <a:cubicBezTo>
                    <a:pt x="593427" y="672509"/>
                    <a:pt x="412543" y="817692"/>
                    <a:pt x="173744" y="870847"/>
                  </a:cubicBezTo>
                  <a:cubicBezTo>
                    <a:pt x="116623" y="883540"/>
                    <a:pt x="84889" y="888301"/>
                    <a:pt x="84889" y="888301"/>
                  </a:cubicBezTo>
                  <a:cubicBezTo>
                    <a:pt x="38081" y="893854"/>
                    <a:pt x="0" y="937488"/>
                    <a:pt x="0" y="985089"/>
                  </a:cubicBezTo>
                  <a:lnTo>
                    <a:pt x="0" y="993023"/>
                  </a:lnTo>
                  <a:cubicBezTo>
                    <a:pt x="0" y="1039831"/>
                    <a:pt x="38874" y="1072358"/>
                    <a:pt x="84889" y="1064425"/>
                  </a:cubicBezTo>
                  <a:cubicBezTo>
                    <a:pt x="84889" y="1064425"/>
                    <a:pt x="220552" y="1043004"/>
                    <a:pt x="324481" y="999370"/>
                  </a:cubicBezTo>
                  <a:cubicBezTo>
                    <a:pt x="458557" y="943835"/>
                    <a:pt x="573593" y="874020"/>
                    <a:pt x="684662" y="780405"/>
                  </a:cubicBezTo>
                  <a:cubicBezTo>
                    <a:pt x="785418" y="695516"/>
                    <a:pt x="873480" y="596347"/>
                    <a:pt x="967096" y="502732"/>
                  </a:cubicBezTo>
                  <a:cubicBezTo>
                    <a:pt x="1143220" y="327401"/>
                    <a:pt x="1352665" y="122716"/>
                    <a:pt x="1614471" y="108436"/>
                  </a:cubicBezTo>
                  <a:cubicBezTo>
                    <a:pt x="1896110" y="91776"/>
                    <a:pt x="2131736" y="457511"/>
                    <a:pt x="1928638" y="682029"/>
                  </a:cubicBezTo>
                  <a:cubicBezTo>
                    <a:pt x="1804875" y="817692"/>
                    <a:pt x="1590670" y="884334"/>
                    <a:pt x="1413753" y="906548"/>
                  </a:cubicBezTo>
                  <a:cubicBezTo>
                    <a:pt x="1170194" y="938282"/>
                    <a:pt x="924255" y="887507"/>
                    <a:pt x="680696" y="923208"/>
                  </a:cubicBezTo>
                  <a:cubicBezTo>
                    <a:pt x="553759" y="940662"/>
                    <a:pt x="448244" y="983503"/>
                    <a:pt x="339555" y="1050938"/>
                  </a:cubicBezTo>
                  <a:close/>
                </a:path>
              </a:pathLst>
            </a:custGeom>
            <a:solidFill>
              <a:srgbClr val="E62375"/>
            </a:solidFill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77F8A912-3BEF-2DD7-AC8E-81535895BFF3}"/>
                </a:ext>
              </a:extLst>
            </p:cNvPr>
            <p:cNvSpPr/>
            <p:nvPr/>
          </p:nvSpPr>
          <p:spPr>
            <a:xfrm>
              <a:off x="-1666201" y="4869270"/>
              <a:ext cx="1223273" cy="810085"/>
            </a:xfrm>
            <a:custGeom>
              <a:avLst/>
              <a:gdLst>
                <a:gd name="connsiteX0" fmla="*/ 690802 w 968762"/>
                <a:gd name="connsiteY0" fmla="*/ 461844 h 641541"/>
                <a:gd name="connsiteX1" fmla="*/ 19627 w 968762"/>
                <a:gd name="connsiteY1" fmla="*/ 579260 h 641541"/>
                <a:gd name="connsiteX2" fmla="*/ 14867 w 968762"/>
                <a:gd name="connsiteY2" fmla="*/ 619721 h 641541"/>
                <a:gd name="connsiteX3" fmla="*/ 486911 w 968762"/>
                <a:gd name="connsiteY3" fmla="*/ 626068 h 641541"/>
                <a:gd name="connsiteX4" fmla="*/ 870893 w 968762"/>
                <a:gd name="connsiteY4" fmla="*/ 470571 h 641541"/>
                <a:gd name="connsiteX5" fmla="*/ 945468 w 968762"/>
                <a:gd name="connsiteY5" fmla="*/ 129430 h 641541"/>
                <a:gd name="connsiteX6" fmla="*/ 647961 w 968762"/>
                <a:gd name="connsiteY6" fmla="*/ 114 h 641541"/>
                <a:gd name="connsiteX7" fmla="*/ 294127 w 968762"/>
                <a:gd name="connsiteY7" fmla="*/ 183378 h 641541"/>
                <a:gd name="connsiteX8" fmla="*/ 156083 w 968762"/>
                <a:gd name="connsiteY8" fmla="*/ 452324 h 641541"/>
                <a:gd name="connsiteX9" fmla="*/ 274293 w 968762"/>
                <a:gd name="connsiteY9" fmla="*/ 475331 h 641541"/>
                <a:gd name="connsiteX10" fmla="*/ 486118 w 968762"/>
                <a:gd name="connsiteY10" fmla="*/ 446770 h 641541"/>
                <a:gd name="connsiteX11" fmla="*/ 733644 w 968762"/>
                <a:gd name="connsiteY11" fmla="*/ 252399 h 641541"/>
                <a:gd name="connsiteX12" fmla="*/ 685249 w 968762"/>
                <a:gd name="connsiteY12" fmla="*/ 239706 h 641541"/>
                <a:gd name="connsiteX13" fmla="*/ 463904 w 968762"/>
                <a:gd name="connsiteY13" fmla="*/ 372989 h 641541"/>
                <a:gd name="connsiteX14" fmla="*/ 290160 w 968762"/>
                <a:gd name="connsiteY14" fmla="*/ 392823 h 641541"/>
                <a:gd name="connsiteX15" fmla="*/ 250492 w 968762"/>
                <a:gd name="connsiteY15" fmla="*/ 392029 h 641541"/>
                <a:gd name="connsiteX16" fmla="*/ 246526 w 968762"/>
                <a:gd name="connsiteY16" fmla="*/ 392029 h 641541"/>
                <a:gd name="connsiteX17" fmla="*/ 303647 w 968762"/>
                <a:gd name="connsiteY17" fmla="*/ 349982 h 641541"/>
                <a:gd name="connsiteX18" fmla="*/ 326654 w 968762"/>
                <a:gd name="connsiteY18" fmla="*/ 334908 h 641541"/>
                <a:gd name="connsiteX19" fmla="*/ 435343 w 968762"/>
                <a:gd name="connsiteY19" fmla="*/ 262713 h 641541"/>
                <a:gd name="connsiteX20" fmla="*/ 687629 w 968762"/>
                <a:gd name="connsiteY20" fmla="*/ 149264 h 641541"/>
                <a:gd name="connsiteX21" fmla="*/ 849473 w 968762"/>
                <a:gd name="connsiteY21" fmla="*/ 234946 h 641541"/>
                <a:gd name="connsiteX22" fmla="*/ 690802 w 968762"/>
                <a:gd name="connsiteY22" fmla="*/ 461844 h 641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968762" h="641541">
                  <a:moveTo>
                    <a:pt x="690802" y="461844"/>
                  </a:moveTo>
                  <a:cubicBezTo>
                    <a:pt x="482944" y="569740"/>
                    <a:pt x="245732" y="564980"/>
                    <a:pt x="19627" y="579260"/>
                  </a:cubicBezTo>
                  <a:cubicBezTo>
                    <a:pt x="-1793" y="580053"/>
                    <a:pt x="-8934" y="616548"/>
                    <a:pt x="14867" y="619721"/>
                  </a:cubicBezTo>
                  <a:cubicBezTo>
                    <a:pt x="170364" y="639555"/>
                    <a:pt x="329827" y="653835"/>
                    <a:pt x="486911" y="626068"/>
                  </a:cubicBezTo>
                  <a:cubicBezTo>
                    <a:pt x="617814" y="603854"/>
                    <a:pt x="770138" y="561806"/>
                    <a:pt x="870893" y="470571"/>
                  </a:cubicBezTo>
                  <a:cubicBezTo>
                    <a:pt x="958955" y="389649"/>
                    <a:pt x="997036" y="238119"/>
                    <a:pt x="945468" y="129430"/>
                  </a:cubicBezTo>
                  <a:cubicBezTo>
                    <a:pt x="896281" y="26294"/>
                    <a:pt x="747130" y="3287"/>
                    <a:pt x="647961" y="114"/>
                  </a:cubicBezTo>
                  <a:cubicBezTo>
                    <a:pt x="495638" y="-3853"/>
                    <a:pt x="402816" y="96902"/>
                    <a:pt x="294127" y="183378"/>
                  </a:cubicBezTo>
                  <a:cubicBezTo>
                    <a:pt x="235419" y="230186"/>
                    <a:pt x="38667" y="365055"/>
                    <a:pt x="156083" y="452324"/>
                  </a:cubicBezTo>
                  <a:cubicBezTo>
                    <a:pt x="187818" y="475331"/>
                    <a:pt x="237005" y="475331"/>
                    <a:pt x="274293" y="475331"/>
                  </a:cubicBezTo>
                  <a:cubicBezTo>
                    <a:pt x="344901" y="474538"/>
                    <a:pt x="417096" y="462637"/>
                    <a:pt x="486118" y="446770"/>
                  </a:cubicBezTo>
                  <a:cubicBezTo>
                    <a:pt x="565453" y="428523"/>
                    <a:pt x="749511" y="357915"/>
                    <a:pt x="733644" y="252399"/>
                  </a:cubicBezTo>
                  <a:cubicBezTo>
                    <a:pt x="730470" y="228599"/>
                    <a:pt x="698736" y="215112"/>
                    <a:pt x="685249" y="239706"/>
                  </a:cubicBezTo>
                  <a:cubicBezTo>
                    <a:pt x="639235" y="322214"/>
                    <a:pt x="551173" y="353155"/>
                    <a:pt x="463904" y="372989"/>
                  </a:cubicBezTo>
                  <a:cubicBezTo>
                    <a:pt x="408369" y="386476"/>
                    <a:pt x="348075" y="389649"/>
                    <a:pt x="290160" y="392823"/>
                  </a:cubicBezTo>
                  <a:cubicBezTo>
                    <a:pt x="277466" y="393616"/>
                    <a:pt x="263979" y="392823"/>
                    <a:pt x="250492" y="392029"/>
                  </a:cubicBezTo>
                  <a:cubicBezTo>
                    <a:pt x="246526" y="392029"/>
                    <a:pt x="246526" y="392029"/>
                    <a:pt x="246526" y="392029"/>
                  </a:cubicBezTo>
                  <a:cubicBezTo>
                    <a:pt x="243352" y="392029"/>
                    <a:pt x="267946" y="372989"/>
                    <a:pt x="303647" y="349982"/>
                  </a:cubicBezTo>
                  <a:cubicBezTo>
                    <a:pt x="303647" y="349982"/>
                    <a:pt x="303647" y="349982"/>
                    <a:pt x="326654" y="334908"/>
                  </a:cubicBezTo>
                  <a:cubicBezTo>
                    <a:pt x="365528" y="313487"/>
                    <a:pt x="400436" y="289687"/>
                    <a:pt x="435343" y="262713"/>
                  </a:cubicBezTo>
                  <a:cubicBezTo>
                    <a:pt x="512298" y="201625"/>
                    <a:pt x="588460" y="157990"/>
                    <a:pt x="687629" y="149264"/>
                  </a:cubicBezTo>
                  <a:cubicBezTo>
                    <a:pt x="758237" y="142917"/>
                    <a:pt x="846299" y="147677"/>
                    <a:pt x="849473" y="234946"/>
                  </a:cubicBezTo>
                  <a:cubicBezTo>
                    <a:pt x="853440" y="339668"/>
                    <a:pt x="776484" y="417416"/>
                    <a:pt x="690802" y="461844"/>
                  </a:cubicBezTo>
                  <a:close/>
                </a:path>
              </a:pathLst>
            </a:custGeom>
            <a:solidFill>
              <a:srgbClr val="E62375"/>
            </a:solidFill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AAE38BD4-69DD-2F37-FBE6-1786E8D81BF9}"/>
                </a:ext>
              </a:extLst>
            </p:cNvPr>
            <p:cNvSpPr/>
            <p:nvPr/>
          </p:nvSpPr>
          <p:spPr>
            <a:xfrm>
              <a:off x="-2797472" y="6040851"/>
              <a:ext cx="1444630" cy="442283"/>
            </a:xfrm>
            <a:custGeom>
              <a:avLst/>
              <a:gdLst>
                <a:gd name="connsiteX0" fmla="*/ 84889 w 1144064"/>
                <a:gd name="connsiteY0" fmla="*/ 344031 h 350263"/>
                <a:gd name="connsiteX1" fmla="*/ 141217 w 1144064"/>
                <a:gd name="connsiteY1" fmla="*/ 347997 h 350263"/>
                <a:gd name="connsiteX2" fmla="*/ 371289 w 1144064"/>
                <a:gd name="connsiteY2" fmla="*/ 337684 h 350263"/>
                <a:gd name="connsiteX3" fmla="*/ 639441 w 1144064"/>
                <a:gd name="connsiteY3" fmla="*/ 238515 h 350263"/>
                <a:gd name="connsiteX4" fmla="*/ 887760 w 1144064"/>
                <a:gd name="connsiteY4" fmla="*/ 148866 h 350263"/>
                <a:gd name="connsiteX5" fmla="*/ 1131319 w 1144064"/>
                <a:gd name="connsiteY5" fmla="*/ 60804 h 350263"/>
                <a:gd name="connsiteX6" fmla="*/ 1123386 w 1144064"/>
                <a:gd name="connsiteY6" fmla="*/ 11616 h 350263"/>
                <a:gd name="connsiteX7" fmla="*/ 900454 w 1144064"/>
                <a:gd name="connsiteY7" fmla="*/ 31450 h 350263"/>
                <a:gd name="connsiteX8" fmla="*/ 640235 w 1144064"/>
                <a:gd name="connsiteY8" fmla="*/ 98092 h 350263"/>
                <a:gd name="connsiteX9" fmla="*/ 387949 w 1144064"/>
                <a:gd name="connsiteY9" fmla="*/ 159973 h 350263"/>
                <a:gd name="connsiteX10" fmla="*/ 159464 w 1144064"/>
                <a:gd name="connsiteY10" fmla="*/ 228201 h 350263"/>
                <a:gd name="connsiteX11" fmla="*/ 84889 w 1144064"/>
                <a:gd name="connsiteY11" fmla="*/ 227408 h 350263"/>
                <a:gd name="connsiteX12" fmla="*/ 0 w 1144064"/>
                <a:gd name="connsiteY12" fmla="*/ 275009 h 350263"/>
                <a:gd name="connsiteX13" fmla="*/ 84889 w 1144064"/>
                <a:gd name="connsiteY13" fmla="*/ 344031 h 350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44064" h="350263">
                  <a:moveTo>
                    <a:pt x="84889" y="344031"/>
                  </a:moveTo>
                  <a:cubicBezTo>
                    <a:pt x="84889" y="344031"/>
                    <a:pt x="93615" y="345617"/>
                    <a:pt x="141217" y="347997"/>
                  </a:cubicBezTo>
                  <a:cubicBezTo>
                    <a:pt x="216585" y="351964"/>
                    <a:pt x="296714" y="351964"/>
                    <a:pt x="371289" y="337684"/>
                  </a:cubicBezTo>
                  <a:cubicBezTo>
                    <a:pt x="464111" y="321024"/>
                    <a:pt x="552966" y="275009"/>
                    <a:pt x="639441" y="238515"/>
                  </a:cubicBezTo>
                  <a:cubicBezTo>
                    <a:pt x="721950" y="204401"/>
                    <a:pt x="802872" y="172667"/>
                    <a:pt x="887760" y="148866"/>
                  </a:cubicBezTo>
                  <a:cubicBezTo>
                    <a:pt x="971856" y="124272"/>
                    <a:pt x="1054364" y="102852"/>
                    <a:pt x="1131319" y="60804"/>
                  </a:cubicBezTo>
                  <a:cubicBezTo>
                    <a:pt x="1153533" y="48111"/>
                    <a:pt x="1144013" y="19550"/>
                    <a:pt x="1123386" y="11616"/>
                  </a:cubicBezTo>
                  <a:cubicBezTo>
                    <a:pt x="1055158" y="-16944"/>
                    <a:pt x="969476" y="13996"/>
                    <a:pt x="900454" y="31450"/>
                  </a:cubicBezTo>
                  <a:cubicBezTo>
                    <a:pt x="814772" y="51284"/>
                    <a:pt x="728297" y="85398"/>
                    <a:pt x="640235" y="98092"/>
                  </a:cubicBezTo>
                  <a:cubicBezTo>
                    <a:pt x="553759" y="109199"/>
                    <a:pt x="470458" y="132999"/>
                    <a:pt x="387949" y="159973"/>
                  </a:cubicBezTo>
                  <a:cubicBezTo>
                    <a:pt x="307820" y="186154"/>
                    <a:pt x="245939" y="225821"/>
                    <a:pt x="159464" y="228201"/>
                  </a:cubicBezTo>
                  <a:cubicBezTo>
                    <a:pt x="105516" y="229788"/>
                    <a:pt x="84889" y="227408"/>
                    <a:pt x="84889" y="227408"/>
                  </a:cubicBezTo>
                  <a:cubicBezTo>
                    <a:pt x="38081" y="221061"/>
                    <a:pt x="0" y="243275"/>
                    <a:pt x="0" y="275009"/>
                  </a:cubicBezTo>
                  <a:cubicBezTo>
                    <a:pt x="0" y="306743"/>
                    <a:pt x="38081" y="337684"/>
                    <a:pt x="84889" y="344031"/>
                  </a:cubicBezTo>
                  <a:close/>
                </a:path>
              </a:pathLst>
            </a:custGeom>
            <a:solidFill>
              <a:srgbClr val="E62375"/>
            </a:solidFill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D1F75B0C-D221-2D46-799F-835002328BCA}"/>
                </a:ext>
              </a:extLst>
            </p:cNvPr>
            <p:cNvSpPr/>
            <p:nvPr/>
          </p:nvSpPr>
          <p:spPr>
            <a:xfrm>
              <a:off x="-2797472" y="6543623"/>
              <a:ext cx="1290485" cy="902366"/>
            </a:xfrm>
            <a:custGeom>
              <a:avLst/>
              <a:gdLst>
                <a:gd name="connsiteX0" fmla="*/ 886967 w 1021990"/>
                <a:gd name="connsiteY0" fmla="*/ 686855 h 714622"/>
                <a:gd name="connsiteX1" fmla="*/ 900454 w 1021990"/>
                <a:gd name="connsiteY1" fmla="*/ 695582 h 714622"/>
                <a:gd name="connsiteX2" fmla="*/ 991689 w 1021990"/>
                <a:gd name="connsiteY2" fmla="*/ 714622 h 714622"/>
                <a:gd name="connsiteX3" fmla="*/ 1001210 w 1021990"/>
                <a:gd name="connsiteY3" fmla="*/ 651154 h 714622"/>
                <a:gd name="connsiteX4" fmla="*/ 806045 w 1021990"/>
                <a:gd name="connsiteY4" fmla="*/ 510731 h 714622"/>
                <a:gd name="connsiteX5" fmla="*/ 566453 w 1021990"/>
                <a:gd name="connsiteY5" fmla="*/ 390142 h 714622"/>
                <a:gd name="connsiteX6" fmla="*/ 399849 w 1021990"/>
                <a:gd name="connsiteY6" fmla="*/ 158483 h 714622"/>
                <a:gd name="connsiteX7" fmla="*/ 84889 w 1021990"/>
                <a:gd name="connsiteY7" fmla="*/ 606 h 714622"/>
                <a:gd name="connsiteX8" fmla="*/ 0 w 1021990"/>
                <a:gd name="connsiteY8" fmla="*/ 53761 h 714622"/>
                <a:gd name="connsiteX9" fmla="*/ 65055 w 1021990"/>
                <a:gd name="connsiteY9" fmla="*/ 125162 h 714622"/>
                <a:gd name="connsiteX10" fmla="*/ 96789 w 1021990"/>
                <a:gd name="connsiteY10" fmla="*/ 132302 h 714622"/>
                <a:gd name="connsiteX11" fmla="*/ 306234 w 1021990"/>
                <a:gd name="connsiteY11" fmla="*/ 258445 h 714622"/>
                <a:gd name="connsiteX12" fmla="*/ 476804 w 1021990"/>
                <a:gd name="connsiteY12" fmla="*/ 444089 h 714622"/>
                <a:gd name="connsiteX13" fmla="*/ 679109 w 1021990"/>
                <a:gd name="connsiteY13" fmla="*/ 591653 h 714622"/>
                <a:gd name="connsiteX14" fmla="*/ 886967 w 1021990"/>
                <a:gd name="connsiteY14" fmla="*/ 686855 h 714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21990" h="714622">
                  <a:moveTo>
                    <a:pt x="886967" y="686855"/>
                  </a:moveTo>
                  <a:cubicBezTo>
                    <a:pt x="900454" y="695582"/>
                    <a:pt x="900454" y="695582"/>
                    <a:pt x="900454" y="695582"/>
                  </a:cubicBezTo>
                  <a:cubicBezTo>
                    <a:pt x="913941" y="705895"/>
                    <a:pt x="955989" y="714622"/>
                    <a:pt x="991689" y="714622"/>
                  </a:cubicBezTo>
                  <a:cubicBezTo>
                    <a:pt x="1028184" y="714622"/>
                    <a:pt x="1032151" y="686062"/>
                    <a:pt x="1001210" y="651154"/>
                  </a:cubicBezTo>
                  <a:cubicBezTo>
                    <a:pt x="1001210" y="651154"/>
                    <a:pt x="916321" y="555159"/>
                    <a:pt x="806045" y="510731"/>
                  </a:cubicBezTo>
                  <a:cubicBezTo>
                    <a:pt x="723537" y="477410"/>
                    <a:pt x="620401" y="466303"/>
                    <a:pt x="566453" y="390142"/>
                  </a:cubicBezTo>
                  <a:cubicBezTo>
                    <a:pt x="511712" y="312393"/>
                    <a:pt x="457764" y="233851"/>
                    <a:pt x="399849" y="158483"/>
                  </a:cubicBezTo>
                  <a:cubicBezTo>
                    <a:pt x="299887" y="25200"/>
                    <a:pt x="84889" y="606"/>
                    <a:pt x="84889" y="606"/>
                  </a:cubicBezTo>
                  <a:cubicBezTo>
                    <a:pt x="38081" y="-4154"/>
                    <a:pt x="0" y="19647"/>
                    <a:pt x="0" y="53761"/>
                  </a:cubicBezTo>
                  <a:cubicBezTo>
                    <a:pt x="0" y="87081"/>
                    <a:pt x="29354" y="119609"/>
                    <a:pt x="65055" y="125162"/>
                  </a:cubicBezTo>
                  <a:cubicBezTo>
                    <a:pt x="65055" y="125162"/>
                    <a:pt x="65055" y="125162"/>
                    <a:pt x="96789" y="132302"/>
                  </a:cubicBezTo>
                  <a:cubicBezTo>
                    <a:pt x="184058" y="151343"/>
                    <a:pt x="245146" y="194977"/>
                    <a:pt x="306234" y="258445"/>
                  </a:cubicBezTo>
                  <a:cubicBezTo>
                    <a:pt x="365735" y="320327"/>
                    <a:pt x="427617" y="373481"/>
                    <a:pt x="476804" y="444089"/>
                  </a:cubicBezTo>
                  <a:cubicBezTo>
                    <a:pt x="529166" y="520251"/>
                    <a:pt x="595014" y="556745"/>
                    <a:pt x="679109" y="591653"/>
                  </a:cubicBezTo>
                  <a:cubicBezTo>
                    <a:pt x="749717" y="621007"/>
                    <a:pt x="821912" y="644808"/>
                    <a:pt x="886967" y="686855"/>
                  </a:cubicBezTo>
                  <a:close/>
                </a:path>
              </a:pathLst>
            </a:custGeom>
            <a:solidFill>
              <a:srgbClr val="E62375"/>
            </a:solidFill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7B604A27-FC47-263F-B232-AF646E0B6C6A}"/>
                </a:ext>
              </a:extLst>
            </p:cNvPr>
            <p:cNvSpPr/>
            <p:nvPr/>
          </p:nvSpPr>
          <p:spPr>
            <a:xfrm>
              <a:off x="-2797472" y="4159152"/>
              <a:ext cx="1766696" cy="1072847"/>
            </a:xfrm>
            <a:custGeom>
              <a:avLst/>
              <a:gdLst>
                <a:gd name="connsiteX0" fmla="*/ 76955 w 1399122"/>
                <a:gd name="connsiteY0" fmla="*/ 840159 h 849633"/>
                <a:gd name="connsiteX1" fmla="*/ 147563 w 1399122"/>
                <a:gd name="connsiteY1" fmla="*/ 803665 h 849633"/>
                <a:gd name="connsiteX2" fmla="*/ 531546 w 1399122"/>
                <a:gd name="connsiteY2" fmla="*/ 523612 h 849633"/>
                <a:gd name="connsiteX3" fmla="*/ 888554 w 1399122"/>
                <a:gd name="connsiteY3" fmla="*/ 161050 h 849633"/>
                <a:gd name="connsiteX4" fmla="*/ 1393919 w 1399122"/>
                <a:gd name="connsiteY4" fmla="*/ 1587 h 849633"/>
                <a:gd name="connsiteX5" fmla="*/ 1398679 w 1399122"/>
                <a:gd name="connsiteY5" fmla="*/ 793 h 849633"/>
                <a:gd name="connsiteX6" fmla="*/ 1322517 w 1399122"/>
                <a:gd name="connsiteY6" fmla="*/ 0 h 849633"/>
                <a:gd name="connsiteX7" fmla="*/ 1175747 w 1399122"/>
                <a:gd name="connsiteY7" fmla="*/ 0 h 849633"/>
                <a:gd name="connsiteX8" fmla="*/ 1013110 w 1399122"/>
                <a:gd name="connsiteY8" fmla="*/ 37288 h 849633"/>
                <a:gd name="connsiteX9" fmla="*/ 591047 w 1399122"/>
                <a:gd name="connsiteY9" fmla="*/ 301474 h 849633"/>
                <a:gd name="connsiteX10" fmla="*/ 307820 w 1399122"/>
                <a:gd name="connsiteY10" fmla="*/ 555346 h 849633"/>
                <a:gd name="connsiteX11" fmla="*/ 75368 w 1399122"/>
                <a:gd name="connsiteY11" fmla="*/ 700529 h 849633"/>
                <a:gd name="connsiteX12" fmla="*/ 0 w 1399122"/>
                <a:gd name="connsiteY12" fmla="*/ 809219 h 849633"/>
                <a:gd name="connsiteX13" fmla="*/ 76955 w 1399122"/>
                <a:gd name="connsiteY13" fmla="*/ 840159 h 849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99122" h="849633">
                  <a:moveTo>
                    <a:pt x="76955" y="840159"/>
                  </a:moveTo>
                  <a:cubicBezTo>
                    <a:pt x="76955" y="840159"/>
                    <a:pt x="99169" y="829846"/>
                    <a:pt x="147563" y="803665"/>
                  </a:cubicBezTo>
                  <a:cubicBezTo>
                    <a:pt x="287193" y="728297"/>
                    <a:pt x="415716" y="631508"/>
                    <a:pt x="531546" y="523612"/>
                  </a:cubicBezTo>
                  <a:cubicBezTo>
                    <a:pt x="656895" y="407783"/>
                    <a:pt x="742577" y="249906"/>
                    <a:pt x="888554" y="161050"/>
                  </a:cubicBezTo>
                  <a:cubicBezTo>
                    <a:pt x="1037704" y="69815"/>
                    <a:pt x="1224142" y="30941"/>
                    <a:pt x="1393919" y="1587"/>
                  </a:cubicBezTo>
                  <a:cubicBezTo>
                    <a:pt x="1398679" y="793"/>
                    <a:pt x="1398679" y="793"/>
                    <a:pt x="1398679" y="793"/>
                  </a:cubicBezTo>
                  <a:cubicBezTo>
                    <a:pt x="1403439" y="0"/>
                    <a:pt x="1369325" y="0"/>
                    <a:pt x="1322517" y="0"/>
                  </a:cubicBezTo>
                  <a:lnTo>
                    <a:pt x="1175747" y="0"/>
                  </a:lnTo>
                  <a:cubicBezTo>
                    <a:pt x="1128146" y="0"/>
                    <a:pt x="1055158" y="16660"/>
                    <a:pt x="1013110" y="37288"/>
                  </a:cubicBezTo>
                  <a:cubicBezTo>
                    <a:pt x="1013110" y="37288"/>
                    <a:pt x="737817" y="172951"/>
                    <a:pt x="591047" y="301474"/>
                  </a:cubicBezTo>
                  <a:cubicBezTo>
                    <a:pt x="495845" y="384776"/>
                    <a:pt x="410163" y="477598"/>
                    <a:pt x="307820" y="555346"/>
                  </a:cubicBezTo>
                  <a:cubicBezTo>
                    <a:pt x="211825" y="628334"/>
                    <a:pt x="75368" y="700529"/>
                    <a:pt x="75368" y="700529"/>
                  </a:cubicBezTo>
                  <a:cubicBezTo>
                    <a:pt x="34114" y="723537"/>
                    <a:pt x="0" y="771931"/>
                    <a:pt x="0" y="809219"/>
                  </a:cubicBezTo>
                  <a:cubicBezTo>
                    <a:pt x="0" y="846506"/>
                    <a:pt x="34907" y="860786"/>
                    <a:pt x="76955" y="840159"/>
                  </a:cubicBezTo>
                  <a:close/>
                </a:path>
              </a:pathLst>
            </a:custGeom>
            <a:solidFill>
              <a:srgbClr val="E62375"/>
            </a:solidFill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F1DC3A48-4BAF-A3ED-1373-19A6B1B4FC0C}"/>
                </a:ext>
              </a:extLst>
            </p:cNvPr>
            <p:cNvSpPr/>
            <p:nvPr/>
          </p:nvSpPr>
          <p:spPr>
            <a:xfrm>
              <a:off x="-2797472" y="6873115"/>
              <a:ext cx="762722" cy="572874"/>
            </a:xfrm>
            <a:custGeom>
              <a:avLst/>
              <a:gdLst>
                <a:gd name="connsiteX0" fmla="*/ 161050 w 604032"/>
                <a:gd name="connsiteY0" fmla="*/ 360861 h 453683"/>
                <a:gd name="connsiteX1" fmla="*/ 130903 w 604032"/>
                <a:gd name="connsiteY1" fmla="*/ 351341 h 453683"/>
                <a:gd name="connsiteX2" fmla="*/ 79335 w 604032"/>
                <a:gd name="connsiteY2" fmla="*/ 334681 h 453683"/>
                <a:gd name="connsiteX3" fmla="*/ 0 w 604032"/>
                <a:gd name="connsiteY3" fmla="*/ 367208 h 453683"/>
                <a:gd name="connsiteX4" fmla="*/ 10314 w 604032"/>
                <a:gd name="connsiteY4" fmla="*/ 440197 h 453683"/>
                <a:gd name="connsiteX5" fmla="*/ 116623 w 604032"/>
                <a:gd name="connsiteY5" fmla="*/ 453684 h 453683"/>
                <a:gd name="connsiteX6" fmla="*/ 566453 w 604032"/>
                <a:gd name="connsiteY6" fmla="*/ 453684 h 453683"/>
                <a:gd name="connsiteX7" fmla="*/ 573593 w 604032"/>
                <a:gd name="connsiteY7" fmla="*/ 418776 h 453683"/>
                <a:gd name="connsiteX8" fmla="*/ 431583 w 604032"/>
                <a:gd name="connsiteY8" fmla="*/ 342615 h 453683"/>
                <a:gd name="connsiteX9" fmla="*/ 280847 w 604032"/>
                <a:gd name="connsiteY9" fmla="*/ 187118 h 453683"/>
                <a:gd name="connsiteX10" fmla="*/ 49188 w 604032"/>
                <a:gd name="connsiteY10" fmla="*/ 10993 h 453683"/>
                <a:gd name="connsiteX11" fmla="*/ 33321 w 604032"/>
                <a:gd name="connsiteY11" fmla="*/ 1473 h 453683"/>
                <a:gd name="connsiteX12" fmla="*/ 0 w 604032"/>
                <a:gd name="connsiteY12" fmla="*/ 70495 h 453683"/>
                <a:gd name="connsiteX13" fmla="*/ 0 w 604032"/>
                <a:gd name="connsiteY13" fmla="*/ 104609 h 453683"/>
                <a:gd name="connsiteX14" fmla="*/ 69022 w 604032"/>
                <a:gd name="connsiteY14" fmla="*/ 241859 h 453683"/>
                <a:gd name="connsiteX15" fmla="*/ 172157 w 604032"/>
                <a:gd name="connsiteY15" fmla="*/ 324367 h 453683"/>
                <a:gd name="connsiteX16" fmla="*/ 188818 w 604032"/>
                <a:gd name="connsiteY16" fmla="*/ 341028 h 453683"/>
                <a:gd name="connsiteX17" fmla="*/ 161050 w 604032"/>
                <a:gd name="connsiteY17" fmla="*/ 360861 h 453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04032" h="453683">
                  <a:moveTo>
                    <a:pt x="161050" y="360861"/>
                  </a:moveTo>
                  <a:cubicBezTo>
                    <a:pt x="161050" y="360861"/>
                    <a:pt x="161050" y="360861"/>
                    <a:pt x="130903" y="351341"/>
                  </a:cubicBezTo>
                  <a:cubicBezTo>
                    <a:pt x="84095" y="336267"/>
                    <a:pt x="79335" y="334681"/>
                    <a:pt x="79335" y="334681"/>
                  </a:cubicBezTo>
                  <a:cubicBezTo>
                    <a:pt x="34907" y="317227"/>
                    <a:pt x="0" y="332301"/>
                    <a:pt x="0" y="367208"/>
                  </a:cubicBezTo>
                  <a:cubicBezTo>
                    <a:pt x="0" y="403702"/>
                    <a:pt x="4760" y="436230"/>
                    <a:pt x="10314" y="440197"/>
                  </a:cubicBezTo>
                  <a:cubicBezTo>
                    <a:pt x="15867" y="443370"/>
                    <a:pt x="69022" y="453684"/>
                    <a:pt x="116623" y="453684"/>
                  </a:cubicBezTo>
                  <a:lnTo>
                    <a:pt x="566453" y="453684"/>
                  </a:lnTo>
                  <a:cubicBezTo>
                    <a:pt x="614054" y="453684"/>
                    <a:pt x="616434" y="437817"/>
                    <a:pt x="573593" y="418776"/>
                  </a:cubicBezTo>
                  <a:cubicBezTo>
                    <a:pt x="573593" y="418776"/>
                    <a:pt x="501398" y="386249"/>
                    <a:pt x="431583" y="342615"/>
                  </a:cubicBezTo>
                  <a:cubicBezTo>
                    <a:pt x="371289" y="306120"/>
                    <a:pt x="330828" y="234719"/>
                    <a:pt x="280847" y="187118"/>
                  </a:cubicBezTo>
                  <a:cubicBezTo>
                    <a:pt x="210238" y="120476"/>
                    <a:pt x="131696" y="63355"/>
                    <a:pt x="49188" y="10993"/>
                  </a:cubicBezTo>
                  <a:cubicBezTo>
                    <a:pt x="33321" y="1473"/>
                    <a:pt x="33321" y="1473"/>
                    <a:pt x="33321" y="1473"/>
                  </a:cubicBezTo>
                  <a:cubicBezTo>
                    <a:pt x="15074" y="-7254"/>
                    <a:pt x="0" y="23687"/>
                    <a:pt x="0" y="70495"/>
                  </a:cubicBezTo>
                  <a:lnTo>
                    <a:pt x="0" y="104609"/>
                  </a:lnTo>
                  <a:cubicBezTo>
                    <a:pt x="0" y="151417"/>
                    <a:pt x="30941" y="213298"/>
                    <a:pt x="69022" y="241859"/>
                  </a:cubicBezTo>
                  <a:cubicBezTo>
                    <a:pt x="69022" y="241859"/>
                    <a:pt x="116623" y="276766"/>
                    <a:pt x="172157" y="324367"/>
                  </a:cubicBezTo>
                  <a:cubicBezTo>
                    <a:pt x="188818" y="341028"/>
                    <a:pt x="188818" y="341028"/>
                    <a:pt x="188818" y="341028"/>
                  </a:cubicBezTo>
                  <a:cubicBezTo>
                    <a:pt x="208651" y="358482"/>
                    <a:pt x="196751" y="367208"/>
                    <a:pt x="161050" y="360861"/>
                  </a:cubicBezTo>
                  <a:close/>
                </a:path>
              </a:pathLst>
            </a:custGeom>
            <a:solidFill>
              <a:srgbClr val="E62375"/>
            </a:solidFill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4AB9F740-7BFE-C7D6-3507-26908845E05F}"/>
                </a:ext>
              </a:extLst>
            </p:cNvPr>
            <p:cNvSpPr/>
            <p:nvPr/>
          </p:nvSpPr>
          <p:spPr>
            <a:xfrm>
              <a:off x="-2797472" y="4159152"/>
              <a:ext cx="930115" cy="692794"/>
            </a:xfrm>
            <a:custGeom>
              <a:avLst/>
              <a:gdLst>
                <a:gd name="connsiteX0" fmla="*/ 0 w 736598"/>
                <a:gd name="connsiteY0" fmla="*/ 487911 h 548653"/>
                <a:gd name="connsiteX1" fmla="*/ 69815 w 736598"/>
                <a:gd name="connsiteY1" fmla="*/ 543446 h 548653"/>
                <a:gd name="connsiteX2" fmla="*/ 103929 w 736598"/>
                <a:gd name="connsiteY2" fmla="*/ 527579 h 548653"/>
                <a:gd name="connsiteX3" fmla="*/ 316547 w 736598"/>
                <a:gd name="connsiteY3" fmla="*/ 414923 h 548653"/>
                <a:gd name="connsiteX4" fmla="*/ 497431 w 736598"/>
                <a:gd name="connsiteY4" fmla="*/ 250699 h 548653"/>
                <a:gd name="connsiteX5" fmla="*/ 714016 w 736598"/>
                <a:gd name="connsiteY5" fmla="*/ 53155 h 548653"/>
                <a:gd name="connsiteX6" fmla="*/ 694976 w 736598"/>
                <a:gd name="connsiteY6" fmla="*/ 0 h 548653"/>
                <a:gd name="connsiteX7" fmla="*/ 616434 w 736598"/>
                <a:gd name="connsiteY7" fmla="*/ 0 h 548653"/>
                <a:gd name="connsiteX8" fmla="*/ 519645 w 736598"/>
                <a:gd name="connsiteY8" fmla="*/ 7934 h 548653"/>
                <a:gd name="connsiteX9" fmla="*/ 513299 w 736598"/>
                <a:gd name="connsiteY9" fmla="*/ 12694 h 548653"/>
                <a:gd name="connsiteX10" fmla="*/ 132490 w 736598"/>
                <a:gd name="connsiteY10" fmla="*/ 322894 h 548653"/>
                <a:gd name="connsiteX11" fmla="*/ 77748 w 736598"/>
                <a:gd name="connsiteY11" fmla="*/ 351455 h 548653"/>
                <a:gd name="connsiteX12" fmla="*/ 0 w 736598"/>
                <a:gd name="connsiteY12" fmla="*/ 472837 h 548653"/>
                <a:gd name="connsiteX13" fmla="*/ 0 w 736598"/>
                <a:gd name="connsiteY13" fmla="*/ 487911 h 548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36598" h="548653">
                  <a:moveTo>
                    <a:pt x="0" y="487911"/>
                  </a:moveTo>
                  <a:cubicBezTo>
                    <a:pt x="0" y="535512"/>
                    <a:pt x="31734" y="560106"/>
                    <a:pt x="69815" y="543446"/>
                  </a:cubicBezTo>
                  <a:cubicBezTo>
                    <a:pt x="69815" y="543446"/>
                    <a:pt x="69815" y="543446"/>
                    <a:pt x="103929" y="527579"/>
                  </a:cubicBezTo>
                  <a:cubicBezTo>
                    <a:pt x="177711" y="494258"/>
                    <a:pt x="249112" y="458557"/>
                    <a:pt x="316547" y="414923"/>
                  </a:cubicBezTo>
                  <a:cubicBezTo>
                    <a:pt x="383982" y="372875"/>
                    <a:pt x="441897" y="308614"/>
                    <a:pt x="497431" y="250699"/>
                  </a:cubicBezTo>
                  <a:cubicBezTo>
                    <a:pt x="585493" y="157877"/>
                    <a:pt x="714016" y="53155"/>
                    <a:pt x="714016" y="53155"/>
                  </a:cubicBezTo>
                  <a:cubicBezTo>
                    <a:pt x="750511" y="23801"/>
                    <a:pt x="741784" y="0"/>
                    <a:pt x="694976" y="0"/>
                  </a:cubicBezTo>
                  <a:lnTo>
                    <a:pt x="616434" y="0"/>
                  </a:lnTo>
                  <a:cubicBezTo>
                    <a:pt x="568833" y="0"/>
                    <a:pt x="525992" y="3967"/>
                    <a:pt x="519645" y="7934"/>
                  </a:cubicBezTo>
                  <a:cubicBezTo>
                    <a:pt x="519645" y="7934"/>
                    <a:pt x="519645" y="7934"/>
                    <a:pt x="513299" y="12694"/>
                  </a:cubicBezTo>
                  <a:cubicBezTo>
                    <a:pt x="381602" y="115036"/>
                    <a:pt x="280847" y="244352"/>
                    <a:pt x="132490" y="322894"/>
                  </a:cubicBezTo>
                  <a:cubicBezTo>
                    <a:pt x="88855" y="346695"/>
                    <a:pt x="77748" y="351455"/>
                    <a:pt x="77748" y="351455"/>
                  </a:cubicBezTo>
                  <a:cubicBezTo>
                    <a:pt x="34907" y="371289"/>
                    <a:pt x="0" y="426823"/>
                    <a:pt x="0" y="472837"/>
                  </a:cubicBezTo>
                  <a:lnTo>
                    <a:pt x="0" y="487911"/>
                  </a:lnTo>
                  <a:close/>
                </a:path>
              </a:pathLst>
            </a:custGeom>
            <a:solidFill>
              <a:srgbClr val="E62375"/>
            </a:solidFill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BFF657AB-5755-D14E-570F-1D7B9622A1EF}"/>
                </a:ext>
              </a:extLst>
            </p:cNvPr>
            <p:cNvSpPr/>
            <p:nvPr/>
          </p:nvSpPr>
          <p:spPr>
            <a:xfrm>
              <a:off x="-2797472" y="4159152"/>
              <a:ext cx="475907" cy="215743"/>
            </a:xfrm>
            <a:custGeom>
              <a:avLst/>
              <a:gdLst>
                <a:gd name="connsiteX0" fmla="*/ 0 w 376891"/>
                <a:gd name="connsiteY0" fmla="*/ 125350 h 170856"/>
                <a:gd name="connsiteX1" fmla="*/ 76955 w 376891"/>
                <a:gd name="connsiteY1" fmla="*/ 161844 h 170856"/>
                <a:gd name="connsiteX2" fmla="*/ 375255 w 376891"/>
                <a:gd name="connsiteY2" fmla="*/ 3173 h 170856"/>
                <a:gd name="connsiteX3" fmla="*/ 376842 w 376891"/>
                <a:gd name="connsiteY3" fmla="*/ 2380 h 170856"/>
                <a:gd name="connsiteX4" fmla="*/ 295127 w 376891"/>
                <a:gd name="connsiteY4" fmla="*/ 0 h 170856"/>
                <a:gd name="connsiteX5" fmla="*/ 176917 w 376891"/>
                <a:gd name="connsiteY5" fmla="*/ 0 h 170856"/>
                <a:gd name="connsiteX6" fmla="*/ 45221 w 376891"/>
                <a:gd name="connsiteY6" fmla="*/ 23801 h 170856"/>
                <a:gd name="connsiteX7" fmla="*/ 22214 w 376891"/>
                <a:gd name="connsiteY7" fmla="*/ 37288 h 170856"/>
                <a:gd name="connsiteX8" fmla="*/ 14280 w 376891"/>
                <a:gd name="connsiteY8" fmla="*/ 42048 h 170856"/>
                <a:gd name="connsiteX9" fmla="*/ 0 w 376891"/>
                <a:gd name="connsiteY9" fmla="*/ 125350 h 170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6891" h="170856">
                  <a:moveTo>
                    <a:pt x="0" y="125350"/>
                  </a:moveTo>
                  <a:cubicBezTo>
                    <a:pt x="0" y="166604"/>
                    <a:pt x="34907" y="182471"/>
                    <a:pt x="76955" y="161844"/>
                  </a:cubicBezTo>
                  <a:cubicBezTo>
                    <a:pt x="76955" y="161844"/>
                    <a:pt x="253079" y="73782"/>
                    <a:pt x="375255" y="3173"/>
                  </a:cubicBezTo>
                  <a:cubicBezTo>
                    <a:pt x="376842" y="2380"/>
                    <a:pt x="376842" y="2380"/>
                    <a:pt x="376842" y="2380"/>
                  </a:cubicBezTo>
                  <a:cubicBezTo>
                    <a:pt x="378429" y="793"/>
                    <a:pt x="341935" y="0"/>
                    <a:pt x="295127" y="0"/>
                  </a:cubicBezTo>
                  <a:lnTo>
                    <a:pt x="176917" y="0"/>
                  </a:lnTo>
                  <a:cubicBezTo>
                    <a:pt x="129316" y="0"/>
                    <a:pt x="69815" y="11107"/>
                    <a:pt x="45221" y="23801"/>
                  </a:cubicBezTo>
                  <a:cubicBezTo>
                    <a:pt x="45221" y="23801"/>
                    <a:pt x="45221" y="23801"/>
                    <a:pt x="22214" y="37288"/>
                  </a:cubicBezTo>
                  <a:cubicBezTo>
                    <a:pt x="14280" y="42048"/>
                    <a:pt x="14280" y="42048"/>
                    <a:pt x="14280" y="42048"/>
                  </a:cubicBezTo>
                  <a:cubicBezTo>
                    <a:pt x="6347" y="46014"/>
                    <a:pt x="0" y="83302"/>
                    <a:pt x="0" y="125350"/>
                  </a:cubicBezTo>
                  <a:close/>
                </a:path>
              </a:pathLst>
            </a:custGeom>
            <a:solidFill>
              <a:srgbClr val="E62375"/>
            </a:solidFill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B9C9D893-9E07-C3BE-37D5-E0C33D4C785B}"/>
              </a:ext>
            </a:extLst>
          </p:cNvPr>
          <p:cNvGrpSpPr/>
          <p:nvPr/>
        </p:nvGrpSpPr>
        <p:grpSpPr>
          <a:xfrm rot="21207470">
            <a:off x="10484612" y="-1011607"/>
            <a:ext cx="3414777" cy="3273965"/>
            <a:chOff x="10565061" y="-74974"/>
            <a:chExt cx="3414777" cy="3273965"/>
          </a:xfrm>
        </p:grpSpPr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D0D26401-64D4-5978-AE53-7506E43C052F}"/>
                </a:ext>
              </a:extLst>
            </p:cNvPr>
            <p:cNvSpPr/>
            <p:nvPr/>
          </p:nvSpPr>
          <p:spPr>
            <a:xfrm rot="15348339">
              <a:off x="10688180" y="-198093"/>
              <a:ext cx="3168540" cy="3414777"/>
            </a:xfrm>
            <a:custGeom>
              <a:avLst/>
              <a:gdLst>
                <a:gd name="connsiteX0" fmla="*/ 1175747 w 2364301"/>
                <a:gd name="connsiteY0" fmla="*/ 2484571 h 2548038"/>
                <a:gd name="connsiteX1" fmla="*/ 1319344 w 2364301"/>
                <a:gd name="connsiteY1" fmla="*/ 2548039 h 2548038"/>
                <a:gd name="connsiteX2" fmla="*/ 1391539 w 2364301"/>
                <a:gd name="connsiteY2" fmla="*/ 2548039 h 2548038"/>
                <a:gd name="connsiteX3" fmla="*/ 1430413 w 2364301"/>
                <a:gd name="connsiteY3" fmla="*/ 2476637 h 2548038"/>
                <a:gd name="connsiteX4" fmla="*/ 1292370 w 2364301"/>
                <a:gd name="connsiteY4" fmla="*/ 2300513 h 2548038"/>
                <a:gd name="connsiteX5" fmla="*/ 896487 w 2364301"/>
                <a:gd name="connsiteY5" fmla="*/ 2000626 h 2548038"/>
                <a:gd name="connsiteX6" fmla="*/ 715603 w 2364301"/>
                <a:gd name="connsiteY6" fmla="*/ 1900664 h 2548038"/>
                <a:gd name="connsiteX7" fmla="*/ 705290 w 2364301"/>
                <a:gd name="connsiteY7" fmla="*/ 1894317 h 2548038"/>
                <a:gd name="connsiteX8" fmla="*/ 767171 w 2364301"/>
                <a:gd name="connsiteY8" fmla="*/ 1853856 h 2548038"/>
                <a:gd name="connsiteX9" fmla="*/ 1552589 w 2364301"/>
                <a:gd name="connsiteY9" fmla="*/ 1625371 h 2548038"/>
                <a:gd name="connsiteX10" fmla="*/ 1996073 w 2364301"/>
                <a:gd name="connsiteY10" fmla="*/ 1441313 h 2548038"/>
                <a:gd name="connsiteX11" fmla="*/ 2265019 w 2364301"/>
                <a:gd name="connsiteY11" fmla="*/ 1133493 h 2548038"/>
                <a:gd name="connsiteX12" fmla="*/ 2364188 w 2364301"/>
                <a:gd name="connsiteY12" fmla="*/ 733644 h 2548038"/>
                <a:gd name="connsiteX13" fmla="*/ 2223765 w 2364301"/>
                <a:gd name="connsiteY13" fmla="*/ 358388 h 2548038"/>
                <a:gd name="connsiteX14" fmla="*/ 1906424 w 2364301"/>
                <a:gd name="connsiteY14" fmla="*/ 55328 h 2548038"/>
                <a:gd name="connsiteX15" fmla="*/ 1441520 w 2364301"/>
                <a:gd name="connsiteY15" fmla="*/ 23594 h 2548038"/>
                <a:gd name="connsiteX16" fmla="*/ 961542 w 2364301"/>
                <a:gd name="connsiteY16" fmla="*/ 161637 h 2548038"/>
                <a:gd name="connsiteX17" fmla="*/ 614054 w 2364301"/>
                <a:gd name="connsiteY17" fmla="*/ 469458 h 2548038"/>
                <a:gd name="connsiteX18" fmla="*/ 295920 w 2364301"/>
                <a:gd name="connsiteY18" fmla="*/ 794732 h 2548038"/>
                <a:gd name="connsiteX19" fmla="*/ 74575 w 2364301"/>
                <a:gd name="connsiteY19" fmla="*/ 938328 h 2548038"/>
                <a:gd name="connsiteX20" fmla="*/ 0 w 2364301"/>
                <a:gd name="connsiteY20" fmla="*/ 1060505 h 2548038"/>
                <a:gd name="connsiteX21" fmla="*/ 83302 w 2364301"/>
                <a:gd name="connsiteY21" fmla="*/ 1118419 h 2548038"/>
                <a:gd name="connsiteX22" fmla="*/ 291953 w 2364301"/>
                <a:gd name="connsiteY22" fmla="*/ 1034324 h 2548038"/>
                <a:gd name="connsiteX23" fmla="*/ 621988 w 2364301"/>
                <a:gd name="connsiteY23" fmla="*/ 770931 h 2548038"/>
                <a:gd name="connsiteX24" fmla="*/ 1197168 w 2364301"/>
                <a:gd name="connsiteY24" fmla="*/ 273500 h 2548038"/>
                <a:gd name="connsiteX25" fmla="*/ 1415339 w 2364301"/>
                <a:gd name="connsiteY25" fmla="*/ 224312 h 2548038"/>
                <a:gd name="connsiteX26" fmla="*/ 1662072 w 2364301"/>
                <a:gd name="connsiteY26" fmla="*/ 173538 h 2548038"/>
                <a:gd name="connsiteX27" fmla="*/ 2024633 w 2364301"/>
                <a:gd name="connsiteY27" fmla="*/ 363942 h 2548038"/>
                <a:gd name="connsiteX28" fmla="*/ 2157916 w 2364301"/>
                <a:gd name="connsiteY28" fmla="*/ 706670 h 2548038"/>
                <a:gd name="connsiteX29" fmla="*/ 2062714 w 2364301"/>
                <a:gd name="connsiteY29" fmla="*/ 1056538 h 2548038"/>
                <a:gd name="connsiteX30" fmla="*/ 1444693 w 2364301"/>
                <a:gd name="connsiteY30" fmla="*/ 1479394 h 2548038"/>
                <a:gd name="connsiteX31" fmla="*/ 552173 w 2364301"/>
                <a:gd name="connsiteY31" fmla="*/ 1738027 h 2548038"/>
                <a:gd name="connsiteX32" fmla="*/ 481564 w 2364301"/>
                <a:gd name="connsiteY32" fmla="*/ 1793561 h 2548038"/>
                <a:gd name="connsiteX33" fmla="*/ 713223 w 2364301"/>
                <a:gd name="connsiteY33" fmla="*/ 2142636 h 2548038"/>
                <a:gd name="connsiteX34" fmla="*/ 905214 w 2364301"/>
                <a:gd name="connsiteY34" fmla="*/ 2246565 h 2548038"/>
                <a:gd name="connsiteX35" fmla="*/ 1119419 w 2364301"/>
                <a:gd name="connsiteY35" fmla="*/ 2426656 h 2548038"/>
                <a:gd name="connsiteX36" fmla="*/ 1175747 w 2364301"/>
                <a:gd name="connsiteY36" fmla="*/ 2484571 h 2548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364301" h="2548038">
                  <a:moveTo>
                    <a:pt x="1175747" y="2484571"/>
                  </a:moveTo>
                  <a:cubicBezTo>
                    <a:pt x="1207481" y="2520272"/>
                    <a:pt x="1271743" y="2548039"/>
                    <a:pt x="1319344" y="2548039"/>
                  </a:cubicBezTo>
                  <a:lnTo>
                    <a:pt x="1391539" y="2548039"/>
                  </a:lnTo>
                  <a:cubicBezTo>
                    <a:pt x="1439140" y="2548039"/>
                    <a:pt x="1456594" y="2516305"/>
                    <a:pt x="1430413" y="2476637"/>
                  </a:cubicBezTo>
                  <a:cubicBezTo>
                    <a:pt x="1430413" y="2476637"/>
                    <a:pt x="1362978" y="2375881"/>
                    <a:pt x="1292370" y="2300513"/>
                  </a:cubicBezTo>
                  <a:cubicBezTo>
                    <a:pt x="1178921" y="2180717"/>
                    <a:pt x="1044844" y="2075995"/>
                    <a:pt x="896487" y="2000626"/>
                  </a:cubicBezTo>
                  <a:cubicBezTo>
                    <a:pt x="834606" y="1969685"/>
                    <a:pt x="772724" y="1940331"/>
                    <a:pt x="715603" y="1900664"/>
                  </a:cubicBezTo>
                  <a:cubicBezTo>
                    <a:pt x="705290" y="1894317"/>
                    <a:pt x="705290" y="1894317"/>
                    <a:pt x="705290" y="1894317"/>
                  </a:cubicBezTo>
                  <a:cubicBezTo>
                    <a:pt x="694183" y="1883210"/>
                    <a:pt x="721950" y="1865756"/>
                    <a:pt x="767171" y="1853856"/>
                  </a:cubicBezTo>
                  <a:cubicBezTo>
                    <a:pt x="767171" y="1853856"/>
                    <a:pt x="1266982" y="1729300"/>
                    <a:pt x="1552589" y="1625371"/>
                  </a:cubicBezTo>
                  <a:cubicBezTo>
                    <a:pt x="1699359" y="1571423"/>
                    <a:pt x="1867550" y="1530962"/>
                    <a:pt x="1996073" y="1441313"/>
                  </a:cubicBezTo>
                  <a:cubicBezTo>
                    <a:pt x="2109522" y="1363565"/>
                    <a:pt x="2199964" y="1254082"/>
                    <a:pt x="2265019" y="1133493"/>
                  </a:cubicBezTo>
                  <a:cubicBezTo>
                    <a:pt x="2331660" y="1010523"/>
                    <a:pt x="2366568" y="873274"/>
                    <a:pt x="2364188" y="733644"/>
                  </a:cubicBezTo>
                  <a:cubicBezTo>
                    <a:pt x="2362601" y="596394"/>
                    <a:pt x="2301513" y="468664"/>
                    <a:pt x="2223765" y="358388"/>
                  </a:cubicBezTo>
                  <a:cubicBezTo>
                    <a:pt x="2139669" y="237006"/>
                    <a:pt x="2040500" y="123556"/>
                    <a:pt x="1906424" y="55328"/>
                  </a:cubicBezTo>
                  <a:cubicBezTo>
                    <a:pt x="1763621" y="-16867"/>
                    <a:pt x="1593843" y="-8140"/>
                    <a:pt x="1441520" y="23594"/>
                  </a:cubicBezTo>
                  <a:cubicBezTo>
                    <a:pt x="1278883" y="57708"/>
                    <a:pt x="1110692" y="83096"/>
                    <a:pt x="961542" y="161637"/>
                  </a:cubicBezTo>
                  <a:cubicBezTo>
                    <a:pt x="823499" y="233832"/>
                    <a:pt x="714810" y="352835"/>
                    <a:pt x="614054" y="469458"/>
                  </a:cubicBezTo>
                  <a:cubicBezTo>
                    <a:pt x="514885" y="582907"/>
                    <a:pt x="418096" y="705083"/>
                    <a:pt x="295920" y="794732"/>
                  </a:cubicBezTo>
                  <a:cubicBezTo>
                    <a:pt x="199131" y="865340"/>
                    <a:pt x="74575" y="938328"/>
                    <a:pt x="74575" y="938328"/>
                  </a:cubicBezTo>
                  <a:cubicBezTo>
                    <a:pt x="33321" y="962129"/>
                    <a:pt x="0" y="1017664"/>
                    <a:pt x="0" y="1060505"/>
                  </a:cubicBezTo>
                  <a:cubicBezTo>
                    <a:pt x="0" y="1104932"/>
                    <a:pt x="37288" y="1130320"/>
                    <a:pt x="83302" y="1118419"/>
                  </a:cubicBezTo>
                  <a:cubicBezTo>
                    <a:pt x="83302" y="1118419"/>
                    <a:pt x="198338" y="1088272"/>
                    <a:pt x="291953" y="1034324"/>
                  </a:cubicBezTo>
                  <a:cubicBezTo>
                    <a:pt x="415716" y="962922"/>
                    <a:pt x="523612" y="874067"/>
                    <a:pt x="621988" y="770931"/>
                  </a:cubicBezTo>
                  <a:cubicBezTo>
                    <a:pt x="791765" y="595601"/>
                    <a:pt x="952815" y="346488"/>
                    <a:pt x="1197168" y="273500"/>
                  </a:cubicBezTo>
                  <a:cubicBezTo>
                    <a:pt x="1268569" y="252873"/>
                    <a:pt x="1343938" y="241766"/>
                    <a:pt x="1415339" y="224312"/>
                  </a:cubicBezTo>
                  <a:cubicBezTo>
                    <a:pt x="1497055" y="204478"/>
                    <a:pt x="1578770" y="180678"/>
                    <a:pt x="1662072" y="173538"/>
                  </a:cubicBezTo>
                  <a:cubicBezTo>
                    <a:pt x="1812809" y="158464"/>
                    <a:pt x="1931811" y="256046"/>
                    <a:pt x="2024633" y="363942"/>
                  </a:cubicBezTo>
                  <a:cubicBezTo>
                    <a:pt x="2111902" y="464698"/>
                    <a:pt x="2156330" y="573387"/>
                    <a:pt x="2157916" y="706670"/>
                  </a:cubicBezTo>
                  <a:cubicBezTo>
                    <a:pt x="2158710" y="829639"/>
                    <a:pt x="2122216" y="950229"/>
                    <a:pt x="2062714" y="1056538"/>
                  </a:cubicBezTo>
                  <a:cubicBezTo>
                    <a:pt x="1929431" y="1291370"/>
                    <a:pt x="1672385" y="1365152"/>
                    <a:pt x="1444693" y="1479394"/>
                  </a:cubicBezTo>
                  <a:cubicBezTo>
                    <a:pt x="1167020" y="1619024"/>
                    <a:pt x="862373" y="1718986"/>
                    <a:pt x="552173" y="1738027"/>
                  </a:cubicBezTo>
                  <a:cubicBezTo>
                    <a:pt x="517265" y="1739613"/>
                    <a:pt x="492671" y="1760241"/>
                    <a:pt x="481564" y="1793561"/>
                  </a:cubicBezTo>
                  <a:cubicBezTo>
                    <a:pt x="424443" y="1963339"/>
                    <a:pt x="581527" y="2072821"/>
                    <a:pt x="713223" y="2142636"/>
                  </a:cubicBezTo>
                  <a:cubicBezTo>
                    <a:pt x="777485" y="2176750"/>
                    <a:pt x="844126" y="2206104"/>
                    <a:pt x="905214" y="2246565"/>
                  </a:cubicBezTo>
                  <a:cubicBezTo>
                    <a:pt x="982963" y="2296546"/>
                    <a:pt x="1053571" y="2361601"/>
                    <a:pt x="1119419" y="2426656"/>
                  </a:cubicBezTo>
                  <a:cubicBezTo>
                    <a:pt x="1159087" y="2466323"/>
                    <a:pt x="1175747" y="2484571"/>
                    <a:pt x="1175747" y="2484571"/>
                  </a:cubicBezTo>
                  <a:close/>
                </a:path>
              </a:pathLst>
            </a:custGeom>
            <a:solidFill>
              <a:srgbClr val="E62375"/>
            </a:solidFill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C1B9C5A7-23D5-ECC6-D367-45E18CFBDE74}"/>
                </a:ext>
              </a:extLst>
            </p:cNvPr>
            <p:cNvSpPr/>
            <p:nvPr/>
          </p:nvSpPr>
          <p:spPr>
            <a:xfrm rot="15348339">
              <a:off x="10475973" y="969381"/>
              <a:ext cx="2796930" cy="1662290"/>
            </a:xfrm>
            <a:custGeom>
              <a:avLst/>
              <a:gdLst>
                <a:gd name="connsiteX0" fmla="*/ 339555 w 2087013"/>
                <a:gd name="connsiteY0" fmla="*/ 1050938 h 1240367"/>
                <a:gd name="connsiteX1" fmla="*/ 188024 w 2087013"/>
                <a:gd name="connsiteY1" fmla="*/ 1127099 h 1240367"/>
                <a:gd name="connsiteX2" fmla="*/ 3967 w 2087013"/>
                <a:gd name="connsiteY2" fmla="*/ 1127099 h 1240367"/>
                <a:gd name="connsiteX3" fmla="*/ 3173 w 2087013"/>
                <a:gd name="connsiteY3" fmla="*/ 1127099 h 1240367"/>
                <a:gd name="connsiteX4" fmla="*/ 0 w 2087013"/>
                <a:gd name="connsiteY4" fmla="*/ 1179461 h 1240367"/>
                <a:gd name="connsiteX5" fmla="*/ 15074 w 2087013"/>
                <a:gd name="connsiteY5" fmla="*/ 1233408 h 1240367"/>
                <a:gd name="connsiteX6" fmla="*/ 23007 w 2087013"/>
                <a:gd name="connsiteY6" fmla="*/ 1234202 h 1240367"/>
                <a:gd name="connsiteX7" fmla="*/ 253873 w 2087013"/>
                <a:gd name="connsiteY7" fmla="*/ 1223888 h 1240367"/>
                <a:gd name="connsiteX8" fmla="*/ 725917 w 2087013"/>
                <a:gd name="connsiteY8" fmla="*/ 1081085 h 1240367"/>
                <a:gd name="connsiteX9" fmla="*/ 1232075 w 2087013"/>
                <a:gd name="connsiteY9" fmla="*/ 1020790 h 1240367"/>
                <a:gd name="connsiteX10" fmla="*/ 1977826 w 2087013"/>
                <a:gd name="connsiteY10" fmla="*/ 745497 h 1240367"/>
                <a:gd name="connsiteX11" fmla="*/ 1890557 w 2087013"/>
                <a:gd name="connsiteY11" fmla="*/ 108436 h 1240367"/>
                <a:gd name="connsiteX12" fmla="*/ 1579563 w 2087013"/>
                <a:gd name="connsiteY12" fmla="*/ 1334 h 1240367"/>
                <a:gd name="connsiteX13" fmla="*/ 1274916 w 2087013"/>
                <a:gd name="connsiteY13" fmla="*/ 88602 h 1240367"/>
                <a:gd name="connsiteX14" fmla="*/ 767964 w 2087013"/>
                <a:gd name="connsiteY14" fmla="*/ 509079 h 1240367"/>
                <a:gd name="connsiteX15" fmla="*/ 173744 w 2087013"/>
                <a:gd name="connsiteY15" fmla="*/ 870847 h 1240367"/>
                <a:gd name="connsiteX16" fmla="*/ 84889 w 2087013"/>
                <a:gd name="connsiteY16" fmla="*/ 888301 h 1240367"/>
                <a:gd name="connsiteX17" fmla="*/ 0 w 2087013"/>
                <a:gd name="connsiteY17" fmla="*/ 985089 h 1240367"/>
                <a:gd name="connsiteX18" fmla="*/ 0 w 2087013"/>
                <a:gd name="connsiteY18" fmla="*/ 993023 h 1240367"/>
                <a:gd name="connsiteX19" fmla="*/ 84889 w 2087013"/>
                <a:gd name="connsiteY19" fmla="*/ 1064425 h 1240367"/>
                <a:gd name="connsiteX20" fmla="*/ 324481 w 2087013"/>
                <a:gd name="connsiteY20" fmla="*/ 999370 h 1240367"/>
                <a:gd name="connsiteX21" fmla="*/ 684662 w 2087013"/>
                <a:gd name="connsiteY21" fmla="*/ 780405 h 1240367"/>
                <a:gd name="connsiteX22" fmla="*/ 967096 w 2087013"/>
                <a:gd name="connsiteY22" fmla="*/ 502732 h 1240367"/>
                <a:gd name="connsiteX23" fmla="*/ 1614471 w 2087013"/>
                <a:gd name="connsiteY23" fmla="*/ 108436 h 1240367"/>
                <a:gd name="connsiteX24" fmla="*/ 1928638 w 2087013"/>
                <a:gd name="connsiteY24" fmla="*/ 682029 h 1240367"/>
                <a:gd name="connsiteX25" fmla="*/ 1413753 w 2087013"/>
                <a:gd name="connsiteY25" fmla="*/ 906548 h 1240367"/>
                <a:gd name="connsiteX26" fmla="*/ 680696 w 2087013"/>
                <a:gd name="connsiteY26" fmla="*/ 923208 h 1240367"/>
                <a:gd name="connsiteX27" fmla="*/ 339555 w 2087013"/>
                <a:gd name="connsiteY27" fmla="*/ 1050938 h 1240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087013" h="1240367">
                  <a:moveTo>
                    <a:pt x="339555" y="1050938"/>
                  </a:moveTo>
                  <a:cubicBezTo>
                    <a:pt x="291160" y="1081085"/>
                    <a:pt x="243559" y="1111232"/>
                    <a:pt x="188024" y="1127099"/>
                  </a:cubicBezTo>
                  <a:cubicBezTo>
                    <a:pt x="130110" y="1143760"/>
                    <a:pt x="63468" y="1135033"/>
                    <a:pt x="3967" y="1127099"/>
                  </a:cubicBezTo>
                  <a:cubicBezTo>
                    <a:pt x="3173" y="1127099"/>
                    <a:pt x="3173" y="1127099"/>
                    <a:pt x="3173" y="1127099"/>
                  </a:cubicBezTo>
                  <a:cubicBezTo>
                    <a:pt x="1587" y="1127099"/>
                    <a:pt x="0" y="1150107"/>
                    <a:pt x="0" y="1179461"/>
                  </a:cubicBezTo>
                  <a:cubicBezTo>
                    <a:pt x="0" y="1208021"/>
                    <a:pt x="7140" y="1231822"/>
                    <a:pt x="15074" y="1233408"/>
                  </a:cubicBezTo>
                  <a:cubicBezTo>
                    <a:pt x="15074" y="1233408"/>
                    <a:pt x="15074" y="1233408"/>
                    <a:pt x="23007" y="1234202"/>
                  </a:cubicBezTo>
                  <a:cubicBezTo>
                    <a:pt x="101549" y="1246102"/>
                    <a:pt x="176917" y="1239755"/>
                    <a:pt x="253873" y="1223888"/>
                  </a:cubicBezTo>
                  <a:cubicBezTo>
                    <a:pt x="415716" y="1189774"/>
                    <a:pt x="564073" y="1115992"/>
                    <a:pt x="725917" y="1081085"/>
                  </a:cubicBezTo>
                  <a:cubicBezTo>
                    <a:pt x="892521" y="1046177"/>
                    <a:pt x="1063091" y="1039037"/>
                    <a:pt x="1232075" y="1020790"/>
                  </a:cubicBezTo>
                  <a:cubicBezTo>
                    <a:pt x="1496261" y="991436"/>
                    <a:pt x="1778694" y="937488"/>
                    <a:pt x="1977826" y="745497"/>
                  </a:cubicBezTo>
                  <a:cubicBezTo>
                    <a:pt x="2174577" y="558266"/>
                    <a:pt x="2080961" y="265520"/>
                    <a:pt x="1890557" y="108436"/>
                  </a:cubicBezTo>
                  <a:cubicBezTo>
                    <a:pt x="1798528" y="33861"/>
                    <a:pt x="1699359" y="-8187"/>
                    <a:pt x="1579563" y="1334"/>
                  </a:cubicBezTo>
                  <a:cubicBezTo>
                    <a:pt x="1472461" y="10060"/>
                    <a:pt x="1370912" y="44175"/>
                    <a:pt x="1274916" y="88602"/>
                  </a:cubicBezTo>
                  <a:cubicBezTo>
                    <a:pt x="1075785" y="183011"/>
                    <a:pt x="926635" y="362308"/>
                    <a:pt x="767964" y="509079"/>
                  </a:cubicBezTo>
                  <a:cubicBezTo>
                    <a:pt x="593427" y="672509"/>
                    <a:pt x="412543" y="817692"/>
                    <a:pt x="173744" y="870847"/>
                  </a:cubicBezTo>
                  <a:cubicBezTo>
                    <a:pt x="116623" y="883540"/>
                    <a:pt x="84889" y="888301"/>
                    <a:pt x="84889" y="888301"/>
                  </a:cubicBezTo>
                  <a:cubicBezTo>
                    <a:pt x="38081" y="893854"/>
                    <a:pt x="0" y="937488"/>
                    <a:pt x="0" y="985089"/>
                  </a:cubicBezTo>
                  <a:lnTo>
                    <a:pt x="0" y="993023"/>
                  </a:lnTo>
                  <a:cubicBezTo>
                    <a:pt x="0" y="1039831"/>
                    <a:pt x="38874" y="1072358"/>
                    <a:pt x="84889" y="1064425"/>
                  </a:cubicBezTo>
                  <a:cubicBezTo>
                    <a:pt x="84889" y="1064425"/>
                    <a:pt x="220552" y="1043004"/>
                    <a:pt x="324481" y="999370"/>
                  </a:cubicBezTo>
                  <a:cubicBezTo>
                    <a:pt x="458557" y="943835"/>
                    <a:pt x="573593" y="874020"/>
                    <a:pt x="684662" y="780405"/>
                  </a:cubicBezTo>
                  <a:cubicBezTo>
                    <a:pt x="785418" y="695516"/>
                    <a:pt x="873480" y="596347"/>
                    <a:pt x="967096" y="502732"/>
                  </a:cubicBezTo>
                  <a:cubicBezTo>
                    <a:pt x="1143220" y="327401"/>
                    <a:pt x="1352665" y="122716"/>
                    <a:pt x="1614471" y="108436"/>
                  </a:cubicBezTo>
                  <a:cubicBezTo>
                    <a:pt x="1896110" y="91776"/>
                    <a:pt x="2131736" y="457511"/>
                    <a:pt x="1928638" y="682029"/>
                  </a:cubicBezTo>
                  <a:cubicBezTo>
                    <a:pt x="1804875" y="817692"/>
                    <a:pt x="1590670" y="884334"/>
                    <a:pt x="1413753" y="906548"/>
                  </a:cubicBezTo>
                  <a:cubicBezTo>
                    <a:pt x="1170194" y="938282"/>
                    <a:pt x="924255" y="887507"/>
                    <a:pt x="680696" y="923208"/>
                  </a:cubicBezTo>
                  <a:cubicBezTo>
                    <a:pt x="553759" y="940662"/>
                    <a:pt x="448244" y="983503"/>
                    <a:pt x="339555" y="1050938"/>
                  </a:cubicBezTo>
                  <a:close/>
                </a:path>
              </a:pathLst>
            </a:custGeom>
            <a:solidFill>
              <a:srgbClr val="E62375"/>
            </a:solidFill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1CEFD630-5906-A5F0-5FAA-1E683973B82D}"/>
                </a:ext>
              </a:extLst>
            </p:cNvPr>
            <p:cNvSpPr/>
            <p:nvPr/>
          </p:nvSpPr>
          <p:spPr>
            <a:xfrm rot="15348339">
              <a:off x="10978697" y="967469"/>
              <a:ext cx="1298295" cy="859767"/>
            </a:xfrm>
            <a:custGeom>
              <a:avLst/>
              <a:gdLst>
                <a:gd name="connsiteX0" fmla="*/ 690802 w 968762"/>
                <a:gd name="connsiteY0" fmla="*/ 461844 h 641541"/>
                <a:gd name="connsiteX1" fmla="*/ 19627 w 968762"/>
                <a:gd name="connsiteY1" fmla="*/ 579260 h 641541"/>
                <a:gd name="connsiteX2" fmla="*/ 14867 w 968762"/>
                <a:gd name="connsiteY2" fmla="*/ 619721 h 641541"/>
                <a:gd name="connsiteX3" fmla="*/ 486911 w 968762"/>
                <a:gd name="connsiteY3" fmla="*/ 626068 h 641541"/>
                <a:gd name="connsiteX4" fmla="*/ 870893 w 968762"/>
                <a:gd name="connsiteY4" fmla="*/ 470571 h 641541"/>
                <a:gd name="connsiteX5" fmla="*/ 945468 w 968762"/>
                <a:gd name="connsiteY5" fmla="*/ 129430 h 641541"/>
                <a:gd name="connsiteX6" fmla="*/ 647961 w 968762"/>
                <a:gd name="connsiteY6" fmla="*/ 114 h 641541"/>
                <a:gd name="connsiteX7" fmla="*/ 294127 w 968762"/>
                <a:gd name="connsiteY7" fmla="*/ 183378 h 641541"/>
                <a:gd name="connsiteX8" fmla="*/ 156083 w 968762"/>
                <a:gd name="connsiteY8" fmla="*/ 452324 h 641541"/>
                <a:gd name="connsiteX9" fmla="*/ 274293 w 968762"/>
                <a:gd name="connsiteY9" fmla="*/ 475331 h 641541"/>
                <a:gd name="connsiteX10" fmla="*/ 486118 w 968762"/>
                <a:gd name="connsiteY10" fmla="*/ 446770 h 641541"/>
                <a:gd name="connsiteX11" fmla="*/ 733644 w 968762"/>
                <a:gd name="connsiteY11" fmla="*/ 252399 h 641541"/>
                <a:gd name="connsiteX12" fmla="*/ 685249 w 968762"/>
                <a:gd name="connsiteY12" fmla="*/ 239706 h 641541"/>
                <a:gd name="connsiteX13" fmla="*/ 463904 w 968762"/>
                <a:gd name="connsiteY13" fmla="*/ 372989 h 641541"/>
                <a:gd name="connsiteX14" fmla="*/ 290160 w 968762"/>
                <a:gd name="connsiteY14" fmla="*/ 392823 h 641541"/>
                <a:gd name="connsiteX15" fmla="*/ 250492 w 968762"/>
                <a:gd name="connsiteY15" fmla="*/ 392029 h 641541"/>
                <a:gd name="connsiteX16" fmla="*/ 246526 w 968762"/>
                <a:gd name="connsiteY16" fmla="*/ 392029 h 641541"/>
                <a:gd name="connsiteX17" fmla="*/ 303647 w 968762"/>
                <a:gd name="connsiteY17" fmla="*/ 349982 h 641541"/>
                <a:gd name="connsiteX18" fmla="*/ 326654 w 968762"/>
                <a:gd name="connsiteY18" fmla="*/ 334908 h 641541"/>
                <a:gd name="connsiteX19" fmla="*/ 435343 w 968762"/>
                <a:gd name="connsiteY19" fmla="*/ 262713 h 641541"/>
                <a:gd name="connsiteX20" fmla="*/ 687629 w 968762"/>
                <a:gd name="connsiteY20" fmla="*/ 149264 h 641541"/>
                <a:gd name="connsiteX21" fmla="*/ 849473 w 968762"/>
                <a:gd name="connsiteY21" fmla="*/ 234946 h 641541"/>
                <a:gd name="connsiteX22" fmla="*/ 690802 w 968762"/>
                <a:gd name="connsiteY22" fmla="*/ 461844 h 641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968762" h="641541">
                  <a:moveTo>
                    <a:pt x="690802" y="461844"/>
                  </a:moveTo>
                  <a:cubicBezTo>
                    <a:pt x="482944" y="569740"/>
                    <a:pt x="245732" y="564980"/>
                    <a:pt x="19627" y="579260"/>
                  </a:cubicBezTo>
                  <a:cubicBezTo>
                    <a:pt x="-1793" y="580053"/>
                    <a:pt x="-8934" y="616548"/>
                    <a:pt x="14867" y="619721"/>
                  </a:cubicBezTo>
                  <a:cubicBezTo>
                    <a:pt x="170364" y="639555"/>
                    <a:pt x="329827" y="653835"/>
                    <a:pt x="486911" y="626068"/>
                  </a:cubicBezTo>
                  <a:cubicBezTo>
                    <a:pt x="617814" y="603854"/>
                    <a:pt x="770138" y="561806"/>
                    <a:pt x="870893" y="470571"/>
                  </a:cubicBezTo>
                  <a:cubicBezTo>
                    <a:pt x="958955" y="389649"/>
                    <a:pt x="997036" y="238119"/>
                    <a:pt x="945468" y="129430"/>
                  </a:cubicBezTo>
                  <a:cubicBezTo>
                    <a:pt x="896281" y="26294"/>
                    <a:pt x="747130" y="3287"/>
                    <a:pt x="647961" y="114"/>
                  </a:cubicBezTo>
                  <a:cubicBezTo>
                    <a:pt x="495638" y="-3853"/>
                    <a:pt x="402816" y="96902"/>
                    <a:pt x="294127" y="183378"/>
                  </a:cubicBezTo>
                  <a:cubicBezTo>
                    <a:pt x="235419" y="230186"/>
                    <a:pt x="38667" y="365055"/>
                    <a:pt x="156083" y="452324"/>
                  </a:cubicBezTo>
                  <a:cubicBezTo>
                    <a:pt x="187818" y="475331"/>
                    <a:pt x="237005" y="475331"/>
                    <a:pt x="274293" y="475331"/>
                  </a:cubicBezTo>
                  <a:cubicBezTo>
                    <a:pt x="344901" y="474538"/>
                    <a:pt x="417096" y="462637"/>
                    <a:pt x="486118" y="446770"/>
                  </a:cubicBezTo>
                  <a:cubicBezTo>
                    <a:pt x="565453" y="428523"/>
                    <a:pt x="749511" y="357915"/>
                    <a:pt x="733644" y="252399"/>
                  </a:cubicBezTo>
                  <a:cubicBezTo>
                    <a:pt x="730470" y="228599"/>
                    <a:pt x="698736" y="215112"/>
                    <a:pt x="685249" y="239706"/>
                  </a:cubicBezTo>
                  <a:cubicBezTo>
                    <a:pt x="639235" y="322214"/>
                    <a:pt x="551173" y="353155"/>
                    <a:pt x="463904" y="372989"/>
                  </a:cubicBezTo>
                  <a:cubicBezTo>
                    <a:pt x="408369" y="386476"/>
                    <a:pt x="348075" y="389649"/>
                    <a:pt x="290160" y="392823"/>
                  </a:cubicBezTo>
                  <a:cubicBezTo>
                    <a:pt x="277466" y="393616"/>
                    <a:pt x="263979" y="392823"/>
                    <a:pt x="250492" y="392029"/>
                  </a:cubicBezTo>
                  <a:cubicBezTo>
                    <a:pt x="246526" y="392029"/>
                    <a:pt x="246526" y="392029"/>
                    <a:pt x="246526" y="392029"/>
                  </a:cubicBezTo>
                  <a:cubicBezTo>
                    <a:pt x="243352" y="392029"/>
                    <a:pt x="267946" y="372989"/>
                    <a:pt x="303647" y="349982"/>
                  </a:cubicBezTo>
                  <a:cubicBezTo>
                    <a:pt x="303647" y="349982"/>
                    <a:pt x="303647" y="349982"/>
                    <a:pt x="326654" y="334908"/>
                  </a:cubicBezTo>
                  <a:cubicBezTo>
                    <a:pt x="365528" y="313487"/>
                    <a:pt x="400436" y="289687"/>
                    <a:pt x="435343" y="262713"/>
                  </a:cubicBezTo>
                  <a:cubicBezTo>
                    <a:pt x="512298" y="201625"/>
                    <a:pt x="588460" y="157990"/>
                    <a:pt x="687629" y="149264"/>
                  </a:cubicBezTo>
                  <a:cubicBezTo>
                    <a:pt x="758237" y="142917"/>
                    <a:pt x="846299" y="147677"/>
                    <a:pt x="849473" y="234946"/>
                  </a:cubicBezTo>
                  <a:cubicBezTo>
                    <a:pt x="853440" y="339668"/>
                    <a:pt x="776484" y="417416"/>
                    <a:pt x="690802" y="461844"/>
                  </a:cubicBezTo>
                  <a:close/>
                </a:path>
              </a:pathLst>
            </a:custGeom>
            <a:solidFill>
              <a:srgbClr val="E62375"/>
            </a:solidFill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17" name="组合 116">
            <a:extLst>
              <a:ext uri="{FF2B5EF4-FFF2-40B4-BE49-F238E27FC236}">
                <a16:creationId xmlns:a16="http://schemas.microsoft.com/office/drawing/2014/main" id="{F70F93BD-70ED-D977-B8E4-27BCD2BD8B8E}"/>
              </a:ext>
            </a:extLst>
          </p:cNvPr>
          <p:cNvGrpSpPr/>
          <p:nvPr/>
        </p:nvGrpSpPr>
        <p:grpSpPr>
          <a:xfrm>
            <a:off x="10028269" y="3600016"/>
            <a:ext cx="4487460" cy="4460563"/>
            <a:chOff x="10363090" y="3624988"/>
            <a:chExt cx="4487460" cy="4460563"/>
          </a:xfrm>
        </p:grpSpPr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53AEDB09-6180-3CA4-F90A-D8DD6D966ED4}"/>
                </a:ext>
              </a:extLst>
            </p:cNvPr>
            <p:cNvSpPr/>
            <p:nvPr/>
          </p:nvSpPr>
          <p:spPr>
            <a:xfrm rot="5161084">
              <a:off x="11077306" y="4061581"/>
              <a:ext cx="3014169" cy="3690614"/>
            </a:xfrm>
            <a:custGeom>
              <a:avLst/>
              <a:gdLst>
                <a:gd name="connsiteX0" fmla="*/ 1608177 w 1975566"/>
                <a:gd name="connsiteY0" fmla="*/ 2321645 h 2418926"/>
                <a:gd name="connsiteX1" fmla="*/ 1381278 w 1975566"/>
                <a:gd name="connsiteY1" fmla="*/ 2084433 h 2418926"/>
                <a:gd name="connsiteX2" fmla="*/ 1156760 w 1975566"/>
                <a:gd name="connsiteY2" fmla="*/ 1759159 h 2418926"/>
                <a:gd name="connsiteX3" fmla="*/ 853699 w 1975566"/>
                <a:gd name="connsiteY3" fmla="*/ 1529880 h 2418926"/>
                <a:gd name="connsiteX4" fmla="*/ 715656 w 1975566"/>
                <a:gd name="connsiteY4" fmla="*/ 1452925 h 2418926"/>
                <a:gd name="connsiteX5" fmla="*/ 691856 w 1975566"/>
                <a:gd name="connsiteY5" fmla="*/ 1433091 h 2418926"/>
                <a:gd name="connsiteX6" fmla="*/ 1355891 w 1975566"/>
                <a:gd name="connsiteY6" fmla="*/ 1242687 h 2418926"/>
                <a:gd name="connsiteX7" fmla="*/ 1694652 w 1975566"/>
                <a:gd name="connsiteY7" fmla="*/ 1102263 h 2418926"/>
                <a:gd name="connsiteX8" fmla="*/ 1900130 w 1975566"/>
                <a:gd name="connsiteY8" fmla="*/ 866638 h 2418926"/>
                <a:gd name="connsiteX9" fmla="*/ 1975498 w 1975566"/>
                <a:gd name="connsiteY9" fmla="*/ 560404 h 2418926"/>
                <a:gd name="connsiteX10" fmla="*/ 1868396 w 1975566"/>
                <a:gd name="connsiteY10" fmla="*/ 274005 h 2418926"/>
                <a:gd name="connsiteX11" fmla="*/ 1625630 w 1975566"/>
                <a:gd name="connsiteY11" fmla="*/ 42346 h 2418926"/>
                <a:gd name="connsiteX12" fmla="*/ 1271002 w 1975566"/>
                <a:gd name="connsiteY12" fmla="*/ 18545 h 2418926"/>
                <a:gd name="connsiteX13" fmla="*/ 903681 w 1975566"/>
                <a:gd name="connsiteY13" fmla="*/ 124061 h 2418926"/>
                <a:gd name="connsiteX14" fmla="*/ 637908 w 1975566"/>
                <a:gd name="connsiteY14" fmla="*/ 358893 h 2418926"/>
                <a:gd name="connsiteX15" fmla="*/ 394349 w 1975566"/>
                <a:gd name="connsiteY15" fmla="*/ 607212 h 2418926"/>
                <a:gd name="connsiteX16" fmla="*/ 27820 w 1975566"/>
                <a:gd name="connsiteY16" fmla="*/ 803963 h 2418926"/>
                <a:gd name="connsiteX17" fmla="*/ 40514 w 1975566"/>
                <a:gd name="connsiteY17" fmla="*/ 884092 h 2418926"/>
                <a:gd name="connsiteX18" fmla="*/ 391969 w 1975566"/>
                <a:gd name="connsiteY18" fmla="*/ 791270 h 2418926"/>
                <a:gd name="connsiteX19" fmla="*/ 644254 w 1975566"/>
                <a:gd name="connsiteY19" fmla="*/ 589758 h 2418926"/>
                <a:gd name="connsiteX20" fmla="*/ 1083771 w 1975566"/>
                <a:gd name="connsiteY20" fmla="*/ 209743 h 2418926"/>
                <a:gd name="connsiteX21" fmla="*/ 1251169 w 1975566"/>
                <a:gd name="connsiteY21" fmla="*/ 171662 h 2418926"/>
                <a:gd name="connsiteX22" fmla="*/ 1439193 w 1975566"/>
                <a:gd name="connsiteY22" fmla="*/ 131995 h 2418926"/>
                <a:gd name="connsiteX23" fmla="*/ 1716073 w 1975566"/>
                <a:gd name="connsiteY23" fmla="*/ 277971 h 2418926"/>
                <a:gd name="connsiteX24" fmla="*/ 1818415 w 1975566"/>
                <a:gd name="connsiteY24" fmla="*/ 539777 h 2418926"/>
                <a:gd name="connsiteX25" fmla="*/ 1744633 w 1975566"/>
                <a:gd name="connsiteY25" fmla="*/ 807137 h 2418926"/>
                <a:gd name="connsiteX26" fmla="*/ 1273382 w 1975566"/>
                <a:gd name="connsiteY26" fmla="*/ 1130824 h 2418926"/>
                <a:gd name="connsiteX27" fmla="*/ 590307 w 1975566"/>
                <a:gd name="connsiteY27" fmla="*/ 1328369 h 2418926"/>
                <a:gd name="connsiteX28" fmla="*/ 537152 w 1975566"/>
                <a:gd name="connsiteY28" fmla="*/ 1371210 h 2418926"/>
                <a:gd name="connsiteX29" fmla="*/ 713276 w 1975566"/>
                <a:gd name="connsiteY29" fmla="*/ 1637776 h 2418926"/>
                <a:gd name="connsiteX30" fmla="*/ 860839 w 1975566"/>
                <a:gd name="connsiteY30" fmla="*/ 1717111 h 2418926"/>
                <a:gd name="connsiteX31" fmla="*/ 1024270 w 1975566"/>
                <a:gd name="connsiteY31" fmla="*/ 1854361 h 2418926"/>
                <a:gd name="connsiteX32" fmla="*/ 1283696 w 1975566"/>
                <a:gd name="connsiteY32" fmla="*/ 2174081 h 2418926"/>
                <a:gd name="connsiteX33" fmla="*/ 1569303 w 1975566"/>
                <a:gd name="connsiteY33" fmla="*/ 2417640 h 2418926"/>
                <a:gd name="connsiteX34" fmla="*/ 1608177 w 1975566"/>
                <a:gd name="connsiteY34" fmla="*/ 2321645 h 2418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975566" h="2418926">
                  <a:moveTo>
                    <a:pt x="1608177" y="2321645"/>
                  </a:moveTo>
                  <a:cubicBezTo>
                    <a:pt x="1502661" y="2276424"/>
                    <a:pt x="1438400" y="2178842"/>
                    <a:pt x="1381278" y="2084433"/>
                  </a:cubicBezTo>
                  <a:cubicBezTo>
                    <a:pt x="1312257" y="1972570"/>
                    <a:pt x="1246408" y="1854361"/>
                    <a:pt x="1156760" y="1759159"/>
                  </a:cubicBezTo>
                  <a:cubicBezTo>
                    <a:pt x="1069491" y="1667130"/>
                    <a:pt x="967942" y="1586208"/>
                    <a:pt x="853699" y="1529880"/>
                  </a:cubicBezTo>
                  <a:cubicBezTo>
                    <a:pt x="806098" y="1506079"/>
                    <a:pt x="759290" y="1483072"/>
                    <a:pt x="715656" y="1452925"/>
                  </a:cubicBezTo>
                  <a:cubicBezTo>
                    <a:pt x="708516" y="1448165"/>
                    <a:pt x="699789" y="1441025"/>
                    <a:pt x="691856" y="1433091"/>
                  </a:cubicBezTo>
                  <a:cubicBezTo>
                    <a:pt x="921928" y="1404530"/>
                    <a:pt x="1137719" y="1321228"/>
                    <a:pt x="1355891" y="1242687"/>
                  </a:cubicBezTo>
                  <a:cubicBezTo>
                    <a:pt x="1468547" y="1201432"/>
                    <a:pt x="1596276" y="1170492"/>
                    <a:pt x="1694652" y="1102263"/>
                  </a:cubicBezTo>
                  <a:cubicBezTo>
                    <a:pt x="1781127" y="1041969"/>
                    <a:pt x="1850149" y="958667"/>
                    <a:pt x="1900130" y="866638"/>
                  </a:cubicBezTo>
                  <a:cubicBezTo>
                    <a:pt x="1950905" y="773023"/>
                    <a:pt x="1977085" y="667507"/>
                    <a:pt x="1975498" y="560404"/>
                  </a:cubicBezTo>
                  <a:cubicBezTo>
                    <a:pt x="1974705" y="455682"/>
                    <a:pt x="1927897" y="358893"/>
                    <a:pt x="1868396" y="274005"/>
                  </a:cubicBezTo>
                  <a:cubicBezTo>
                    <a:pt x="1804135" y="181182"/>
                    <a:pt x="1727973" y="93914"/>
                    <a:pt x="1625630" y="42346"/>
                  </a:cubicBezTo>
                  <a:cubicBezTo>
                    <a:pt x="1516148" y="-12395"/>
                    <a:pt x="1386832" y="-6842"/>
                    <a:pt x="1271002" y="18545"/>
                  </a:cubicBezTo>
                  <a:cubicBezTo>
                    <a:pt x="1145653" y="43933"/>
                    <a:pt x="1017130" y="63766"/>
                    <a:pt x="903681" y="124061"/>
                  </a:cubicBezTo>
                  <a:cubicBezTo>
                    <a:pt x="798165" y="178802"/>
                    <a:pt x="714863" y="269244"/>
                    <a:pt x="637908" y="358893"/>
                  </a:cubicBezTo>
                  <a:cubicBezTo>
                    <a:pt x="562539" y="446162"/>
                    <a:pt x="487964" y="538984"/>
                    <a:pt x="394349" y="607212"/>
                  </a:cubicBezTo>
                  <a:cubicBezTo>
                    <a:pt x="279313" y="691307"/>
                    <a:pt x="168244" y="765882"/>
                    <a:pt x="27820" y="803963"/>
                  </a:cubicBezTo>
                  <a:cubicBezTo>
                    <a:pt x="-15814" y="816657"/>
                    <a:pt x="-5500" y="884885"/>
                    <a:pt x="40514" y="884092"/>
                  </a:cubicBezTo>
                  <a:cubicBezTo>
                    <a:pt x="167450" y="881712"/>
                    <a:pt x="282486" y="854738"/>
                    <a:pt x="391969" y="791270"/>
                  </a:cubicBezTo>
                  <a:cubicBezTo>
                    <a:pt x="486378" y="736528"/>
                    <a:pt x="569679" y="669094"/>
                    <a:pt x="644254" y="589758"/>
                  </a:cubicBezTo>
                  <a:cubicBezTo>
                    <a:pt x="773571" y="455682"/>
                    <a:pt x="895747" y="265278"/>
                    <a:pt x="1083771" y="209743"/>
                  </a:cubicBezTo>
                  <a:cubicBezTo>
                    <a:pt x="1137719" y="193083"/>
                    <a:pt x="1195634" y="185942"/>
                    <a:pt x="1251169" y="171662"/>
                  </a:cubicBezTo>
                  <a:cubicBezTo>
                    <a:pt x="1312257" y="155795"/>
                    <a:pt x="1375725" y="138341"/>
                    <a:pt x="1439193" y="131995"/>
                  </a:cubicBezTo>
                  <a:cubicBezTo>
                    <a:pt x="1555022" y="120094"/>
                    <a:pt x="1645464" y="194669"/>
                    <a:pt x="1716073" y="277971"/>
                  </a:cubicBezTo>
                  <a:cubicBezTo>
                    <a:pt x="1782714" y="354926"/>
                    <a:pt x="1817622" y="437435"/>
                    <a:pt x="1818415" y="539777"/>
                  </a:cubicBezTo>
                  <a:cubicBezTo>
                    <a:pt x="1819208" y="633393"/>
                    <a:pt x="1791441" y="724628"/>
                    <a:pt x="1744633" y="807137"/>
                  </a:cubicBezTo>
                  <a:cubicBezTo>
                    <a:pt x="1643084" y="987227"/>
                    <a:pt x="1447126" y="1043556"/>
                    <a:pt x="1273382" y="1130824"/>
                  </a:cubicBezTo>
                  <a:cubicBezTo>
                    <a:pt x="1061557" y="1237927"/>
                    <a:pt x="828312" y="1314088"/>
                    <a:pt x="590307" y="1328369"/>
                  </a:cubicBezTo>
                  <a:cubicBezTo>
                    <a:pt x="564126" y="1329955"/>
                    <a:pt x="545086" y="1346616"/>
                    <a:pt x="537152" y="1371210"/>
                  </a:cubicBezTo>
                  <a:cubicBezTo>
                    <a:pt x="492724" y="1500526"/>
                    <a:pt x="612520" y="1584621"/>
                    <a:pt x="713276" y="1637776"/>
                  </a:cubicBezTo>
                  <a:cubicBezTo>
                    <a:pt x="763257" y="1664750"/>
                    <a:pt x="814032" y="1686964"/>
                    <a:pt x="860839" y="1717111"/>
                  </a:cubicBezTo>
                  <a:cubicBezTo>
                    <a:pt x="919548" y="1755985"/>
                    <a:pt x="974289" y="1804380"/>
                    <a:pt x="1024270" y="1854361"/>
                  </a:cubicBezTo>
                  <a:cubicBezTo>
                    <a:pt x="1122646" y="1953530"/>
                    <a:pt x="1206741" y="2058252"/>
                    <a:pt x="1283696" y="2174081"/>
                  </a:cubicBezTo>
                  <a:cubicBezTo>
                    <a:pt x="1354304" y="2281977"/>
                    <a:pt x="1436813" y="2388286"/>
                    <a:pt x="1569303" y="2417640"/>
                  </a:cubicBezTo>
                  <a:cubicBezTo>
                    <a:pt x="1624837" y="2430334"/>
                    <a:pt x="1665298" y="2345445"/>
                    <a:pt x="1608177" y="2321645"/>
                  </a:cubicBezTo>
                  <a:close/>
                </a:path>
              </a:pathLst>
            </a:custGeom>
            <a:solidFill>
              <a:srgbClr val="E62375"/>
            </a:solidFill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63E0189B-0B0E-0D47-891A-BEF0D99F534D}"/>
                </a:ext>
              </a:extLst>
            </p:cNvPr>
            <p:cNvSpPr/>
            <p:nvPr/>
          </p:nvSpPr>
          <p:spPr>
            <a:xfrm rot="5161084">
              <a:off x="10674274" y="3790334"/>
              <a:ext cx="3984851" cy="3896237"/>
            </a:xfrm>
            <a:custGeom>
              <a:avLst/>
              <a:gdLst>
                <a:gd name="connsiteX0" fmla="*/ 2414270 w 2611777"/>
                <a:gd name="connsiteY0" fmla="*/ 2514776 h 2553697"/>
                <a:gd name="connsiteX1" fmla="*/ 2227832 w 2611777"/>
                <a:gd name="connsiteY1" fmla="*/ 2442581 h 2553697"/>
                <a:gd name="connsiteX2" fmla="*/ 2081855 w 2611777"/>
                <a:gd name="connsiteY2" fmla="*/ 2302157 h 2553697"/>
                <a:gd name="connsiteX3" fmla="*/ 1882724 w 2611777"/>
                <a:gd name="connsiteY3" fmla="*/ 1980057 h 2553697"/>
                <a:gd name="connsiteX4" fmla="*/ 1737541 w 2611777"/>
                <a:gd name="connsiteY4" fmla="*/ 1673030 h 2553697"/>
                <a:gd name="connsiteX5" fmla="*/ 1609018 w 2611777"/>
                <a:gd name="connsiteY5" fmla="*/ 1596075 h 2553697"/>
                <a:gd name="connsiteX6" fmla="*/ 2054881 w 2611777"/>
                <a:gd name="connsiteY6" fmla="*/ 1485799 h 2553697"/>
                <a:gd name="connsiteX7" fmla="*/ 2526926 w 2611777"/>
                <a:gd name="connsiteY7" fmla="*/ 1038348 h 2553697"/>
                <a:gd name="connsiteX8" fmla="*/ 2609434 w 2611777"/>
                <a:gd name="connsiteY8" fmla="*/ 702761 h 2553697"/>
                <a:gd name="connsiteX9" fmla="*/ 2541999 w 2611777"/>
                <a:gd name="connsiteY9" fmla="*/ 387007 h 2553697"/>
                <a:gd name="connsiteX10" fmla="*/ 2094549 w 2611777"/>
                <a:gd name="connsiteY10" fmla="*/ 24445 h 2553697"/>
                <a:gd name="connsiteX11" fmla="*/ 1579664 w 2611777"/>
                <a:gd name="connsiteY11" fmla="*/ 41106 h 2553697"/>
                <a:gd name="connsiteX12" fmla="*/ 1045738 w 2611777"/>
                <a:gd name="connsiteY12" fmla="*/ 317985 h 2553697"/>
                <a:gd name="connsiteX13" fmla="*/ 829946 w 2611777"/>
                <a:gd name="connsiteY13" fmla="*/ 511563 h 2553697"/>
                <a:gd name="connsiteX14" fmla="*/ 580834 w 2611777"/>
                <a:gd name="connsiteY14" fmla="*/ 659920 h 2553697"/>
                <a:gd name="connsiteX15" fmla="*/ 308714 w 2611777"/>
                <a:gd name="connsiteY15" fmla="*/ 754329 h 2553697"/>
                <a:gd name="connsiteX16" fmla="*/ 15174 w 2611777"/>
                <a:gd name="connsiteY16" fmla="*/ 811450 h 2553697"/>
                <a:gd name="connsiteX17" fmla="*/ 15174 w 2611777"/>
                <a:gd name="connsiteY17" fmla="*/ 843977 h 2553697"/>
                <a:gd name="connsiteX18" fmla="*/ 192885 w 2611777"/>
                <a:gd name="connsiteY18" fmla="*/ 851911 h 2553697"/>
                <a:gd name="connsiteX19" fmla="*/ 375356 w 2611777"/>
                <a:gd name="connsiteY19" fmla="*/ 829697 h 2553697"/>
                <a:gd name="connsiteX20" fmla="*/ 706977 w 2611777"/>
                <a:gd name="connsiteY20" fmla="*/ 701174 h 2553697"/>
                <a:gd name="connsiteX21" fmla="*/ 1001310 w 2611777"/>
                <a:gd name="connsiteY21" fmla="*/ 486176 h 2553697"/>
                <a:gd name="connsiteX22" fmla="*/ 1274223 w 2611777"/>
                <a:gd name="connsiteY22" fmla="*/ 209296 h 2553697"/>
                <a:gd name="connsiteX23" fmla="*/ 1659792 w 2611777"/>
                <a:gd name="connsiteY23" fmla="*/ 87913 h 2553697"/>
                <a:gd name="connsiteX24" fmla="*/ 2005693 w 2611777"/>
                <a:gd name="connsiteY24" fmla="*/ 80773 h 2553697"/>
                <a:gd name="connsiteX25" fmla="*/ 2480118 w 2611777"/>
                <a:gd name="connsiteY25" fmla="*/ 424294 h 2553697"/>
                <a:gd name="connsiteX26" fmla="*/ 2486465 w 2611777"/>
                <a:gd name="connsiteY26" fmla="*/ 868571 h 2553697"/>
                <a:gd name="connsiteX27" fmla="*/ 2238146 w 2611777"/>
                <a:gd name="connsiteY27" fmla="*/ 1261280 h 2553697"/>
                <a:gd name="connsiteX28" fmla="*/ 1858130 w 2611777"/>
                <a:gd name="connsiteY28" fmla="*/ 1485005 h 2553697"/>
                <a:gd name="connsiteX29" fmla="*/ 1400366 w 2611777"/>
                <a:gd name="connsiteY29" fmla="*/ 1551647 h 2553697"/>
                <a:gd name="connsiteX30" fmla="*/ 1391639 w 2611777"/>
                <a:gd name="connsiteY30" fmla="*/ 1623048 h 2553697"/>
                <a:gd name="connsiteX31" fmla="*/ 1481288 w 2611777"/>
                <a:gd name="connsiteY31" fmla="*/ 1642882 h 2553697"/>
                <a:gd name="connsiteX32" fmla="*/ 1578870 w 2611777"/>
                <a:gd name="connsiteY32" fmla="*/ 1703177 h 2553697"/>
                <a:gd name="connsiteX33" fmla="*/ 1673279 w 2611777"/>
                <a:gd name="connsiteY33" fmla="*/ 1805519 h 2553697"/>
                <a:gd name="connsiteX34" fmla="*/ 1743094 w 2611777"/>
                <a:gd name="connsiteY34" fmla="*/ 1961810 h 2553697"/>
                <a:gd name="connsiteX35" fmla="*/ 1832743 w 2611777"/>
                <a:gd name="connsiteY35" fmla="*/ 2130794 h 2553697"/>
                <a:gd name="connsiteX36" fmla="*/ 2074715 w 2611777"/>
                <a:gd name="connsiteY36" fmla="*/ 2408466 h 2553697"/>
                <a:gd name="connsiteX37" fmla="*/ 2414270 w 2611777"/>
                <a:gd name="connsiteY37" fmla="*/ 2553650 h 2553697"/>
                <a:gd name="connsiteX38" fmla="*/ 2414270 w 2611777"/>
                <a:gd name="connsiteY38" fmla="*/ 2514776 h 2553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611777" h="2553697">
                  <a:moveTo>
                    <a:pt x="2414270" y="2514776"/>
                  </a:moveTo>
                  <a:cubicBezTo>
                    <a:pt x="2346041" y="2507635"/>
                    <a:pt x="2285747" y="2478281"/>
                    <a:pt x="2227832" y="2442581"/>
                  </a:cubicBezTo>
                  <a:cubicBezTo>
                    <a:pt x="2168331" y="2406086"/>
                    <a:pt x="2127870" y="2353725"/>
                    <a:pt x="2081855" y="2302157"/>
                  </a:cubicBezTo>
                  <a:cubicBezTo>
                    <a:pt x="1998553" y="2207749"/>
                    <a:pt x="1925565" y="2099853"/>
                    <a:pt x="1882724" y="1980057"/>
                  </a:cubicBezTo>
                  <a:cubicBezTo>
                    <a:pt x="1845437" y="1874541"/>
                    <a:pt x="1814496" y="1757918"/>
                    <a:pt x="1737541" y="1673030"/>
                  </a:cubicBezTo>
                  <a:cubicBezTo>
                    <a:pt x="1703427" y="1635742"/>
                    <a:pt x="1657412" y="1611148"/>
                    <a:pt x="1609018" y="1596075"/>
                  </a:cubicBezTo>
                  <a:cubicBezTo>
                    <a:pt x="1759755" y="1571481"/>
                    <a:pt x="1908905" y="1538160"/>
                    <a:pt x="2054881" y="1485799"/>
                  </a:cubicBezTo>
                  <a:cubicBezTo>
                    <a:pt x="2264326" y="1412810"/>
                    <a:pt x="2434897" y="1234306"/>
                    <a:pt x="2526926" y="1038348"/>
                  </a:cubicBezTo>
                  <a:cubicBezTo>
                    <a:pt x="2576907" y="929659"/>
                    <a:pt x="2599914" y="821763"/>
                    <a:pt x="2609434" y="702761"/>
                  </a:cubicBezTo>
                  <a:cubicBezTo>
                    <a:pt x="2620541" y="590105"/>
                    <a:pt x="2591187" y="486969"/>
                    <a:pt x="2541999" y="387007"/>
                  </a:cubicBezTo>
                  <a:cubicBezTo>
                    <a:pt x="2452350" y="205329"/>
                    <a:pt x="2289713" y="76013"/>
                    <a:pt x="2094549" y="24445"/>
                  </a:cubicBezTo>
                  <a:cubicBezTo>
                    <a:pt x="1926358" y="-20776"/>
                    <a:pt x="1746268" y="3818"/>
                    <a:pt x="1579664" y="41106"/>
                  </a:cubicBezTo>
                  <a:cubicBezTo>
                    <a:pt x="1380533" y="84740"/>
                    <a:pt x="1198855" y="183909"/>
                    <a:pt x="1045738" y="317985"/>
                  </a:cubicBezTo>
                  <a:cubicBezTo>
                    <a:pt x="971956" y="381453"/>
                    <a:pt x="906902" y="452855"/>
                    <a:pt x="829946" y="511563"/>
                  </a:cubicBezTo>
                  <a:cubicBezTo>
                    <a:pt x="752198" y="569478"/>
                    <a:pt x="668103" y="618665"/>
                    <a:pt x="580834" y="659920"/>
                  </a:cubicBezTo>
                  <a:cubicBezTo>
                    <a:pt x="494359" y="701174"/>
                    <a:pt x="401537" y="729735"/>
                    <a:pt x="308714" y="754329"/>
                  </a:cubicBezTo>
                  <a:cubicBezTo>
                    <a:pt x="214306" y="779716"/>
                    <a:pt x="112757" y="806690"/>
                    <a:pt x="15174" y="811450"/>
                  </a:cubicBezTo>
                  <a:cubicBezTo>
                    <a:pt x="-5453" y="812243"/>
                    <a:pt x="-4659" y="843184"/>
                    <a:pt x="15174" y="843977"/>
                  </a:cubicBezTo>
                  <a:cubicBezTo>
                    <a:pt x="74676" y="845564"/>
                    <a:pt x="133384" y="853497"/>
                    <a:pt x="192885" y="851911"/>
                  </a:cubicBezTo>
                  <a:cubicBezTo>
                    <a:pt x="254767" y="849531"/>
                    <a:pt x="315061" y="840804"/>
                    <a:pt x="375356" y="829697"/>
                  </a:cubicBezTo>
                  <a:cubicBezTo>
                    <a:pt x="491185" y="806690"/>
                    <a:pt x="603841" y="757502"/>
                    <a:pt x="706977" y="701174"/>
                  </a:cubicBezTo>
                  <a:cubicBezTo>
                    <a:pt x="814079" y="644053"/>
                    <a:pt x="911662" y="569478"/>
                    <a:pt x="1001310" y="486176"/>
                  </a:cubicBezTo>
                  <a:cubicBezTo>
                    <a:pt x="1096513" y="398114"/>
                    <a:pt x="1161567" y="277524"/>
                    <a:pt x="1274223" y="209296"/>
                  </a:cubicBezTo>
                  <a:cubicBezTo>
                    <a:pt x="1388466" y="139481"/>
                    <a:pt x="1529683" y="110127"/>
                    <a:pt x="1659792" y="87913"/>
                  </a:cubicBezTo>
                  <a:cubicBezTo>
                    <a:pt x="1775622" y="68079"/>
                    <a:pt x="1889071" y="63319"/>
                    <a:pt x="2005693" y="80773"/>
                  </a:cubicBezTo>
                  <a:cubicBezTo>
                    <a:pt x="2214345" y="111714"/>
                    <a:pt x="2383329" y="237857"/>
                    <a:pt x="2480118" y="424294"/>
                  </a:cubicBezTo>
                  <a:cubicBezTo>
                    <a:pt x="2554693" y="568684"/>
                    <a:pt x="2549933" y="721008"/>
                    <a:pt x="2486465" y="868571"/>
                  </a:cubicBezTo>
                  <a:cubicBezTo>
                    <a:pt x="2425377" y="1011374"/>
                    <a:pt x="2341281" y="1146244"/>
                    <a:pt x="2238146" y="1261280"/>
                  </a:cubicBezTo>
                  <a:cubicBezTo>
                    <a:pt x="2139770" y="1369969"/>
                    <a:pt x="1995380" y="1442164"/>
                    <a:pt x="1858130" y="1485005"/>
                  </a:cubicBezTo>
                  <a:cubicBezTo>
                    <a:pt x="1711360" y="1530226"/>
                    <a:pt x="1553483" y="1548473"/>
                    <a:pt x="1400366" y="1551647"/>
                  </a:cubicBezTo>
                  <a:cubicBezTo>
                    <a:pt x="1360699" y="1552440"/>
                    <a:pt x="1351179" y="1615908"/>
                    <a:pt x="1391639" y="1623048"/>
                  </a:cubicBezTo>
                  <a:cubicBezTo>
                    <a:pt x="1421787" y="1627809"/>
                    <a:pt x="1451141" y="1634155"/>
                    <a:pt x="1481288" y="1642882"/>
                  </a:cubicBezTo>
                  <a:cubicBezTo>
                    <a:pt x="1522542" y="1656369"/>
                    <a:pt x="1544756" y="1680170"/>
                    <a:pt x="1578870" y="1703177"/>
                  </a:cubicBezTo>
                  <a:cubicBezTo>
                    <a:pt x="1619331" y="1730944"/>
                    <a:pt x="1650272" y="1762678"/>
                    <a:pt x="1673279" y="1805519"/>
                  </a:cubicBezTo>
                  <a:cubicBezTo>
                    <a:pt x="1700253" y="1856294"/>
                    <a:pt x="1716914" y="1911035"/>
                    <a:pt x="1743094" y="1961810"/>
                  </a:cubicBezTo>
                  <a:cubicBezTo>
                    <a:pt x="1772448" y="2018138"/>
                    <a:pt x="1801802" y="2074465"/>
                    <a:pt x="1832743" y="2130794"/>
                  </a:cubicBezTo>
                  <a:cubicBezTo>
                    <a:pt x="1891451" y="2237103"/>
                    <a:pt x="1966819" y="2348172"/>
                    <a:pt x="2074715" y="2408466"/>
                  </a:cubicBezTo>
                  <a:cubicBezTo>
                    <a:pt x="2181818" y="2470348"/>
                    <a:pt x="2288127" y="2544923"/>
                    <a:pt x="2414270" y="2553650"/>
                  </a:cubicBezTo>
                  <a:cubicBezTo>
                    <a:pt x="2439657" y="2555236"/>
                    <a:pt x="2438070" y="2517156"/>
                    <a:pt x="2414270" y="2514776"/>
                  </a:cubicBezTo>
                  <a:close/>
                </a:path>
              </a:pathLst>
            </a:custGeom>
            <a:solidFill>
              <a:srgbClr val="E62375"/>
            </a:solidFill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F563DFB1-7863-00D2-F4CA-F36E7CE8CF2D}"/>
                </a:ext>
              </a:extLst>
            </p:cNvPr>
            <p:cNvSpPr/>
            <p:nvPr/>
          </p:nvSpPr>
          <p:spPr>
            <a:xfrm rot="5161084">
              <a:off x="10744373" y="3900311"/>
              <a:ext cx="4381500" cy="3830854"/>
            </a:xfrm>
            <a:custGeom>
              <a:avLst/>
              <a:gdLst>
                <a:gd name="connsiteX0" fmla="*/ 2825821 w 2871751"/>
                <a:gd name="connsiteY0" fmla="*/ 605004 h 2510843"/>
                <a:gd name="connsiteX1" fmla="*/ 2744899 w 2871751"/>
                <a:gd name="connsiteY1" fmla="*/ 455854 h 2510843"/>
                <a:gd name="connsiteX2" fmla="*/ 2667150 w 2871751"/>
                <a:gd name="connsiteY2" fmla="*/ 321778 h 2510843"/>
                <a:gd name="connsiteX3" fmla="*/ 2581468 w 2871751"/>
                <a:gd name="connsiteY3" fmla="*/ 267830 h 2510843"/>
                <a:gd name="connsiteX4" fmla="*/ 2366470 w 2871751"/>
                <a:gd name="connsiteY4" fmla="*/ 105986 h 2510843"/>
                <a:gd name="connsiteX5" fmla="*/ 2034056 w 2871751"/>
                <a:gd name="connsiteY5" fmla="*/ 13164 h 2510843"/>
                <a:gd name="connsiteX6" fmla="*/ 1359707 w 2871751"/>
                <a:gd name="connsiteY6" fmla="*/ 82979 h 2510843"/>
                <a:gd name="connsiteX7" fmla="*/ 1053473 w 2871751"/>
                <a:gd name="connsiteY7" fmla="*/ 247203 h 2510843"/>
                <a:gd name="connsiteX8" fmla="*/ 762313 w 2871751"/>
                <a:gd name="connsiteY8" fmla="*/ 483621 h 2510843"/>
                <a:gd name="connsiteX9" fmla="*/ 406098 w 2871751"/>
                <a:gd name="connsiteY9" fmla="*/ 662919 h 2510843"/>
                <a:gd name="connsiteX10" fmla="*/ 15769 w 2871751"/>
                <a:gd name="connsiteY10" fmla="*/ 781922 h 2510843"/>
                <a:gd name="connsiteX11" fmla="*/ 15769 w 2871751"/>
                <a:gd name="connsiteY11" fmla="*/ 815242 h 2510843"/>
                <a:gd name="connsiteX12" fmla="*/ 206967 w 2871751"/>
                <a:gd name="connsiteY12" fmla="*/ 835076 h 2510843"/>
                <a:gd name="connsiteX13" fmla="*/ 397371 w 2871751"/>
                <a:gd name="connsiteY13" fmla="*/ 802549 h 2510843"/>
                <a:gd name="connsiteX14" fmla="*/ 558422 w 2871751"/>
                <a:gd name="connsiteY14" fmla="*/ 723214 h 2510843"/>
                <a:gd name="connsiteX15" fmla="*/ 740099 w 2871751"/>
                <a:gd name="connsiteY15" fmla="*/ 640705 h 2510843"/>
                <a:gd name="connsiteX16" fmla="*/ 902736 w 2871751"/>
                <a:gd name="connsiteY16" fmla="*/ 555816 h 2510843"/>
                <a:gd name="connsiteX17" fmla="*/ 1040780 w 2871751"/>
                <a:gd name="connsiteY17" fmla="*/ 429673 h 2510843"/>
                <a:gd name="connsiteX18" fmla="*/ 1304172 w 2871751"/>
                <a:gd name="connsiteY18" fmla="*/ 206742 h 2510843"/>
                <a:gd name="connsiteX19" fmla="*/ 1954721 w 2871751"/>
                <a:gd name="connsiteY19" fmla="*/ 69492 h 2510843"/>
                <a:gd name="connsiteX20" fmla="*/ 2302209 w 2871751"/>
                <a:gd name="connsiteY20" fmla="*/ 126613 h 2510843"/>
                <a:gd name="connsiteX21" fmla="*/ 2601302 w 2871751"/>
                <a:gd name="connsiteY21" fmla="*/ 345578 h 2510843"/>
                <a:gd name="connsiteX22" fmla="*/ 2606856 w 2871751"/>
                <a:gd name="connsiteY22" fmla="*/ 349545 h 2510843"/>
                <a:gd name="connsiteX23" fmla="*/ 2609236 w 2871751"/>
                <a:gd name="connsiteY23" fmla="*/ 351132 h 2510843"/>
                <a:gd name="connsiteX24" fmla="*/ 2666357 w 2871751"/>
                <a:gd name="connsiteY24" fmla="*/ 470928 h 2510843"/>
                <a:gd name="connsiteX25" fmla="*/ 2736965 w 2871751"/>
                <a:gd name="connsiteY25" fmla="*/ 597864 h 2510843"/>
                <a:gd name="connsiteX26" fmla="*/ 2749659 w 2871751"/>
                <a:gd name="connsiteY26" fmla="*/ 775575 h 2510843"/>
                <a:gd name="connsiteX27" fmla="*/ 2736172 w 2871751"/>
                <a:gd name="connsiteY27" fmla="*/ 937418 h 2510843"/>
                <a:gd name="connsiteX28" fmla="*/ 2740932 w 2871751"/>
                <a:gd name="connsiteY28" fmla="*/ 1022307 h 2510843"/>
                <a:gd name="connsiteX29" fmla="*/ 2717925 w 2871751"/>
                <a:gd name="connsiteY29" fmla="*/ 1119096 h 2510843"/>
                <a:gd name="connsiteX30" fmla="*/ 2655250 w 2871751"/>
                <a:gd name="connsiteY30" fmla="*/ 1263486 h 2510843"/>
                <a:gd name="connsiteX31" fmla="*/ 2641763 w 2871751"/>
                <a:gd name="connsiteY31" fmla="*/ 1303153 h 2510843"/>
                <a:gd name="connsiteX32" fmla="*/ 2625103 w 2871751"/>
                <a:gd name="connsiteY32" fmla="*/ 1315054 h 2510843"/>
                <a:gd name="connsiteX33" fmla="*/ 2485473 w 2871751"/>
                <a:gd name="connsiteY33" fmla="*/ 1500698 h 2510843"/>
                <a:gd name="connsiteX34" fmla="*/ 2295862 w 2871751"/>
                <a:gd name="connsiteY34" fmla="*/ 1656988 h 2510843"/>
                <a:gd name="connsiteX35" fmla="*/ 2076104 w 2871751"/>
                <a:gd name="connsiteY35" fmla="*/ 1734737 h 2510843"/>
                <a:gd name="connsiteX36" fmla="*/ 1960274 w 2871751"/>
                <a:gd name="connsiteY36" fmla="*/ 1824385 h 2510843"/>
                <a:gd name="connsiteX37" fmla="*/ 2009462 w 2871751"/>
                <a:gd name="connsiteY37" fmla="*/ 2005270 h 2510843"/>
                <a:gd name="connsiteX38" fmla="*/ 2084830 w 2871751"/>
                <a:gd name="connsiteY38" fmla="*/ 2238515 h 2510843"/>
                <a:gd name="connsiteX39" fmla="*/ 2356950 w 2871751"/>
                <a:gd name="connsiteY39" fmla="*/ 2509841 h 2510843"/>
                <a:gd name="connsiteX40" fmla="*/ 2374404 w 2871751"/>
                <a:gd name="connsiteY40" fmla="*/ 2478107 h 2510843"/>
                <a:gd name="connsiteX41" fmla="*/ 2232394 w 2871751"/>
                <a:gd name="connsiteY41" fmla="*/ 2358311 h 2510843"/>
                <a:gd name="connsiteX42" fmla="*/ 2126878 w 2871751"/>
                <a:gd name="connsiteY42" fmla="*/ 2183774 h 2510843"/>
                <a:gd name="connsiteX43" fmla="*/ 2074517 w 2871751"/>
                <a:gd name="connsiteY43" fmla="*/ 1969569 h 2510843"/>
                <a:gd name="connsiteX44" fmla="*/ 2058650 w 2871751"/>
                <a:gd name="connsiteY44" fmla="*/ 1875160 h 2510843"/>
                <a:gd name="connsiteX45" fmla="*/ 2074517 w 2871751"/>
                <a:gd name="connsiteY45" fmla="*/ 1848186 h 2510843"/>
                <a:gd name="connsiteX46" fmla="*/ 2229220 w 2871751"/>
                <a:gd name="connsiteY46" fmla="*/ 1781544 h 2510843"/>
                <a:gd name="connsiteX47" fmla="*/ 2403758 w 2871751"/>
                <a:gd name="connsiteY47" fmla="*/ 1649055 h 2510843"/>
                <a:gd name="connsiteX48" fmla="*/ 2597335 w 2871751"/>
                <a:gd name="connsiteY48" fmla="*/ 1444370 h 2510843"/>
                <a:gd name="connsiteX49" fmla="*/ 2602889 w 2871751"/>
                <a:gd name="connsiteY49" fmla="*/ 1439610 h 2510843"/>
                <a:gd name="connsiteX50" fmla="*/ 2704438 w 2871751"/>
                <a:gd name="connsiteY50" fmla="*/ 1322194 h 2510843"/>
                <a:gd name="connsiteX51" fmla="*/ 2789326 w 2871751"/>
                <a:gd name="connsiteY51" fmla="*/ 1165904 h 2510843"/>
                <a:gd name="connsiteX52" fmla="*/ 2852001 w 2871751"/>
                <a:gd name="connsiteY52" fmla="*/ 984226 h 2510843"/>
                <a:gd name="connsiteX53" fmla="*/ 2865488 w 2871751"/>
                <a:gd name="connsiteY53" fmla="*/ 788268 h 2510843"/>
                <a:gd name="connsiteX54" fmla="*/ 2825821 w 2871751"/>
                <a:gd name="connsiteY54" fmla="*/ 605004 h 2510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2871751" h="2510843">
                  <a:moveTo>
                    <a:pt x="2825821" y="605004"/>
                  </a:moveTo>
                  <a:cubicBezTo>
                    <a:pt x="2808367" y="551056"/>
                    <a:pt x="2775046" y="503455"/>
                    <a:pt x="2744899" y="455854"/>
                  </a:cubicBezTo>
                  <a:cubicBezTo>
                    <a:pt x="2716338" y="410633"/>
                    <a:pt x="2706818" y="361445"/>
                    <a:pt x="2667150" y="321778"/>
                  </a:cubicBezTo>
                  <a:cubicBezTo>
                    <a:pt x="2644143" y="297977"/>
                    <a:pt x="2612409" y="283697"/>
                    <a:pt x="2581468" y="267830"/>
                  </a:cubicBezTo>
                  <a:cubicBezTo>
                    <a:pt x="2518000" y="204362"/>
                    <a:pt x="2443425" y="150414"/>
                    <a:pt x="2366470" y="105986"/>
                  </a:cubicBezTo>
                  <a:cubicBezTo>
                    <a:pt x="2260954" y="44105"/>
                    <a:pt x="2153059" y="28238"/>
                    <a:pt x="2034056" y="13164"/>
                  </a:cubicBezTo>
                  <a:cubicBezTo>
                    <a:pt x="1806364" y="-16190"/>
                    <a:pt x="1575499" y="2057"/>
                    <a:pt x="1359707" y="82979"/>
                  </a:cubicBezTo>
                  <a:cubicBezTo>
                    <a:pt x="1249431" y="124233"/>
                    <a:pt x="1146295" y="175008"/>
                    <a:pt x="1053473" y="247203"/>
                  </a:cubicBezTo>
                  <a:cubicBezTo>
                    <a:pt x="952718" y="324951"/>
                    <a:pt x="875762" y="424120"/>
                    <a:pt x="762313" y="483621"/>
                  </a:cubicBezTo>
                  <a:cubicBezTo>
                    <a:pt x="643310" y="546296"/>
                    <a:pt x="520341" y="593104"/>
                    <a:pt x="406098" y="662919"/>
                  </a:cubicBezTo>
                  <a:cubicBezTo>
                    <a:pt x="289476" y="732734"/>
                    <a:pt x="152226" y="776368"/>
                    <a:pt x="15769" y="781922"/>
                  </a:cubicBezTo>
                  <a:cubicBezTo>
                    <a:pt x="-5651" y="782715"/>
                    <a:pt x="-4858" y="814449"/>
                    <a:pt x="15769" y="815242"/>
                  </a:cubicBezTo>
                  <a:cubicBezTo>
                    <a:pt x="80031" y="818416"/>
                    <a:pt x="142706" y="831903"/>
                    <a:pt x="206967" y="835076"/>
                  </a:cubicBezTo>
                  <a:cubicBezTo>
                    <a:pt x="271229" y="838249"/>
                    <a:pt x="337077" y="825556"/>
                    <a:pt x="397371" y="802549"/>
                  </a:cubicBezTo>
                  <a:cubicBezTo>
                    <a:pt x="452113" y="780335"/>
                    <a:pt x="506061" y="752568"/>
                    <a:pt x="558422" y="723214"/>
                  </a:cubicBezTo>
                  <a:cubicBezTo>
                    <a:pt x="617130" y="693066"/>
                    <a:pt x="679805" y="668472"/>
                    <a:pt x="740099" y="640705"/>
                  </a:cubicBezTo>
                  <a:cubicBezTo>
                    <a:pt x="796427" y="616111"/>
                    <a:pt x="851169" y="588344"/>
                    <a:pt x="902736" y="555816"/>
                  </a:cubicBezTo>
                  <a:cubicBezTo>
                    <a:pt x="954304" y="522496"/>
                    <a:pt x="998732" y="473308"/>
                    <a:pt x="1040780" y="429673"/>
                  </a:cubicBezTo>
                  <a:cubicBezTo>
                    <a:pt x="1121701" y="344785"/>
                    <a:pt x="1203417" y="267036"/>
                    <a:pt x="1304172" y="206742"/>
                  </a:cubicBezTo>
                  <a:cubicBezTo>
                    <a:pt x="1498543" y="90119"/>
                    <a:pt x="1733376" y="76632"/>
                    <a:pt x="1954721" y="69492"/>
                  </a:cubicBezTo>
                  <a:cubicBezTo>
                    <a:pt x="2076897" y="64732"/>
                    <a:pt x="2191140" y="73459"/>
                    <a:pt x="2302209" y="126613"/>
                  </a:cubicBezTo>
                  <a:cubicBezTo>
                    <a:pt x="2417245" y="179768"/>
                    <a:pt x="2504513" y="267830"/>
                    <a:pt x="2601302" y="345578"/>
                  </a:cubicBezTo>
                  <a:cubicBezTo>
                    <a:pt x="2602889" y="347165"/>
                    <a:pt x="2605269" y="348752"/>
                    <a:pt x="2606856" y="349545"/>
                  </a:cubicBezTo>
                  <a:cubicBezTo>
                    <a:pt x="2607649" y="350338"/>
                    <a:pt x="2608443" y="350338"/>
                    <a:pt x="2609236" y="351132"/>
                  </a:cubicBezTo>
                  <a:cubicBezTo>
                    <a:pt x="2637796" y="388419"/>
                    <a:pt x="2648110" y="429673"/>
                    <a:pt x="2666357" y="470928"/>
                  </a:cubicBezTo>
                  <a:cubicBezTo>
                    <a:pt x="2686984" y="514562"/>
                    <a:pt x="2715545" y="555023"/>
                    <a:pt x="2736965" y="597864"/>
                  </a:cubicBezTo>
                  <a:cubicBezTo>
                    <a:pt x="2765526" y="653399"/>
                    <a:pt x="2758386" y="714487"/>
                    <a:pt x="2749659" y="775575"/>
                  </a:cubicBezTo>
                  <a:cubicBezTo>
                    <a:pt x="2740932" y="827936"/>
                    <a:pt x="2734585" y="884264"/>
                    <a:pt x="2736172" y="937418"/>
                  </a:cubicBezTo>
                  <a:cubicBezTo>
                    <a:pt x="2736965" y="965186"/>
                    <a:pt x="2745692" y="996920"/>
                    <a:pt x="2740932" y="1022307"/>
                  </a:cubicBezTo>
                  <a:cubicBezTo>
                    <a:pt x="2735379" y="1055628"/>
                    <a:pt x="2726652" y="1087362"/>
                    <a:pt x="2717925" y="1119096"/>
                  </a:cubicBezTo>
                  <a:cubicBezTo>
                    <a:pt x="2702851" y="1169870"/>
                    <a:pt x="2672704" y="1213505"/>
                    <a:pt x="2655250" y="1263486"/>
                  </a:cubicBezTo>
                  <a:cubicBezTo>
                    <a:pt x="2649697" y="1276973"/>
                    <a:pt x="2646523" y="1291253"/>
                    <a:pt x="2641763" y="1303153"/>
                  </a:cubicBezTo>
                  <a:cubicBezTo>
                    <a:pt x="2634623" y="1303153"/>
                    <a:pt x="2628276" y="1306327"/>
                    <a:pt x="2625103" y="1315054"/>
                  </a:cubicBezTo>
                  <a:cubicBezTo>
                    <a:pt x="2598129" y="1390422"/>
                    <a:pt x="2542594" y="1447543"/>
                    <a:pt x="2485473" y="1500698"/>
                  </a:cubicBezTo>
                  <a:cubicBezTo>
                    <a:pt x="2426765" y="1554646"/>
                    <a:pt x="2365677" y="1621287"/>
                    <a:pt x="2295862" y="1656988"/>
                  </a:cubicBezTo>
                  <a:cubicBezTo>
                    <a:pt x="2227634" y="1691896"/>
                    <a:pt x="2149885" y="1711730"/>
                    <a:pt x="2076104" y="1734737"/>
                  </a:cubicBezTo>
                  <a:cubicBezTo>
                    <a:pt x="2027709" y="1750604"/>
                    <a:pt x="1978521" y="1774404"/>
                    <a:pt x="1960274" y="1824385"/>
                  </a:cubicBezTo>
                  <a:cubicBezTo>
                    <a:pt x="1933300" y="1894994"/>
                    <a:pt x="1987248" y="1944975"/>
                    <a:pt x="2009462" y="2005270"/>
                  </a:cubicBezTo>
                  <a:cubicBezTo>
                    <a:pt x="2036436" y="2083018"/>
                    <a:pt x="2054683" y="2163147"/>
                    <a:pt x="2084830" y="2238515"/>
                  </a:cubicBezTo>
                  <a:cubicBezTo>
                    <a:pt x="2130051" y="2353551"/>
                    <a:pt x="2238741" y="2467000"/>
                    <a:pt x="2356950" y="2509841"/>
                  </a:cubicBezTo>
                  <a:cubicBezTo>
                    <a:pt x="2375197" y="2516188"/>
                    <a:pt x="2386304" y="2490801"/>
                    <a:pt x="2374404" y="2478107"/>
                  </a:cubicBezTo>
                  <a:cubicBezTo>
                    <a:pt x="2330769" y="2434473"/>
                    <a:pt x="2276028" y="2401945"/>
                    <a:pt x="2232394" y="2358311"/>
                  </a:cubicBezTo>
                  <a:cubicBezTo>
                    <a:pt x="2183206" y="2309123"/>
                    <a:pt x="2147505" y="2250415"/>
                    <a:pt x="2126878" y="2183774"/>
                  </a:cubicBezTo>
                  <a:cubicBezTo>
                    <a:pt x="2104664" y="2113166"/>
                    <a:pt x="2095937" y="2040177"/>
                    <a:pt x="2074517" y="1969569"/>
                  </a:cubicBezTo>
                  <a:cubicBezTo>
                    <a:pt x="2064203" y="1938628"/>
                    <a:pt x="2063410" y="1906894"/>
                    <a:pt x="2058650" y="1875160"/>
                  </a:cubicBezTo>
                  <a:cubicBezTo>
                    <a:pt x="2056270" y="1858500"/>
                    <a:pt x="2059443" y="1856913"/>
                    <a:pt x="2074517" y="1848186"/>
                  </a:cubicBezTo>
                  <a:cubicBezTo>
                    <a:pt x="2122911" y="1820419"/>
                    <a:pt x="2180032" y="1807725"/>
                    <a:pt x="2229220" y="1781544"/>
                  </a:cubicBezTo>
                  <a:cubicBezTo>
                    <a:pt x="2294275" y="1748224"/>
                    <a:pt x="2350603" y="1699036"/>
                    <a:pt x="2403758" y="1649055"/>
                  </a:cubicBezTo>
                  <a:cubicBezTo>
                    <a:pt x="2475953" y="1582413"/>
                    <a:pt x="2546561" y="1521325"/>
                    <a:pt x="2597335" y="1444370"/>
                  </a:cubicBezTo>
                  <a:cubicBezTo>
                    <a:pt x="2598922" y="1443577"/>
                    <a:pt x="2600509" y="1441197"/>
                    <a:pt x="2602889" y="1439610"/>
                  </a:cubicBezTo>
                  <a:cubicBezTo>
                    <a:pt x="2636210" y="1399942"/>
                    <a:pt x="2666357" y="1357101"/>
                    <a:pt x="2704438" y="1322194"/>
                  </a:cubicBezTo>
                  <a:cubicBezTo>
                    <a:pt x="2747279" y="1282526"/>
                    <a:pt x="2767906" y="1218265"/>
                    <a:pt x="2789326" y="1165904"/>
                  </a:cubicBezTo>
                  <a:cubicBezTo>
                    <a:pt x="2813127" y="1107196"/>
                    <a:pt x="2830581" y="1044521"/>
                    <a:pt x="2852001" y="984226"/>
                  </a:cubicBezTo>
                  <a:cubicBezTo>
                    <a:pt x="2873422" y="923931"/>
                    <a:pt x="2876595" y="851736"/>
                    <a:pt x="2865488" y="788268"/>
                  </a:cubicBezTo>
                  <a:cubicBezTo>
                    <a:pt x="2855175" y="727974"/>
                    <a:pt x="2847241" y="662919"/>
                    <a:pt x="2825821" y="605004"/>
                  </a:cubicBezTo>
                  <a:close/>
                </a:path>
              </a:pathLst>
            </a:custGeom>
            <a:solidFill>
              <a:srgbClr val="E62375"/>
            </a:solidFill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22540ED1-5A98-F78D-0CD8-13BA8A42CF7F}"/>
                </a:ext>
              </a:extLst>
            </p:cNvPr>
            <p:cNvSpPr/>
            <p:nvPr/>
          </p:nvSpPr>
          <p:spPr>
            <a:xfrm rot="5161084">
              <a:off x="11211655" y="6198648"/>
              <a:ext cx="1038338" cy="2735468"/>
            </a:xfrm>
            <a:custGeom>
              <a:avLst/>
              <a:gdLst>
                <a:gd name="connsiteX0" fmla="*/ 649114 w 680554"/>
                <a:gd name="connsiteY0" fmla="*/ 6469 h 1792898"/>
                <a:gd name="connsiteX1" fmla="*/ 466643 w 680554"/>
                <a:gd name="connsiteY1" fmla="*/ 230988 h 1792898"/>
                <a:gd name="connsiteX2" fmla="*/ 260372 w 680554"/>
                <a:gd name="connsiteY2" fmla="*/ 453126 h 1792898"/>
                <a:gd name="connsiteX3" fmla="*/ 163583 w 680554"/>
                <a:gd name="connsiteY3" fmla="*/ 562609 h 1792898"/>
                <a:gd name="connsiteX4" fmla="*/ 74728 w 680554"/>
                <a:gd name="connsiteY4" fmla="*/ 637977 h 1792898"/>
                <a:gd name="connsiteX5" fmla="*/ 2533 w 680554"/>
                <a:gd name="connsiteY5" fmla="*/ 860116 h 1792898"/>
                <a:gd name="connsiteX6" fmla="*/ 119949 w 680554"/>
                <a:gd name="connsiteY6" fmla="*/ 1072734 h 1792898"/>
                <a:gd name="connsiteX7" fmla="*/ 337327 w 680554"/>
                <a:gd name="connsiteY7" fmla="*/ 1266312 h 1792898"/>
                <a:gd name="connsiteX8" fmla="*/ 507104 w 680554"/>
                <a:gd name="connsiteY8" fmla="*/ 1471790 h 1792898"/>
                <a:gd name="connsiteX9" fmla="*/ 567399 w 680554"/>
                <a:gd name="connsiteY9" fmla="*/ 1779610 h 1792898"/>
                <a:gd name="connsiteX10" fmla="*/ 595960 w 680554"/>
                <a:gd name="connsiteY10" fmla="*/ 1778817 h 1792898"/>
                <a:gd name="connsiteX11" fmla="*/ 480130 w 680554"/>
                <a:gd name="connsiteY11" fmla="*/ 1271072 h 1792898"/>
                <a:gd name="connsiteX12" fmla="*/ 279412 w 680554"/>
                <a:gd name="connsiteY12" fmla="*/ 1105261 h 1792898"/>
                <a:gd name="connsiteX13" fmla="*/ 184210 w 680554"/>
                <a:gd name="connsiteY13" fmla="*/ 1001332 h 1792898"/>
                <a:gd name="connsiteX14" fmla="*/ 154063 w 680554"/>
                <a:gd name="connsiteY14" fmla="*/ 894230 h 1792898"/>
                <a:gd name="connsiteX15" fmla="*/ 159616 w 680554"/>
                <a:gd name="connsiteY15" fmla="*/ 787127 h 1792898"/>
                <a:gd name="connsiteX16" fmla="*/ 161996 w 680554"/>
                <a:gd name="connsiteY16" fmla="*/ 761740 h 1792898"/>
                <a:gd name="connsiteX17" fmla="*/ 187383 w 680554"/>
                <a:gd name="connsiteY17" fmla="*/ 730799 h 1792898"/>
                <a:gd name="connsiteX18" fmla="*/ 267512 w 680554"/>
                <a:gd name="connsiteY18" fmla="*/ 662571 h 1792898"/>
                <a:gd name="connsiteX19" fmla="*/ 374615 w 680554"/>
                <a:gd name="connsiteY19" fmla="*/ 541188 h 1792898"/>
                <a:gd name="connsiteX20" fmla="*/ 561052 w 680554"/>
                <a:gd name="connsiteY20" fmla="*/ 301596 h 1792898"/>
                <a:gd name="connsiteX21" fmla="*/ 678468 w 680554"/>
                <a:gd name="connsiteY21" fmla="*/ 28683 h 1792898"/>
                <a:gd name="connsiteX22" fmla="*/ 649114 w 680554"/>
                <a:gd name="connsiteY22" fmla="*/ 6469 h 1792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80554" h="1792898">
                  <a:moveTo>
                    <a:pt x="649114" y="6469"/>
                  </a:moveTo>
                  <a:cubicBezTo>
                    <a:pt x="588026" y="81838"/>
                    <a:pt x="532492" y="159586"/>
                    <a:pt x="466643" y="230988"/>
                  </a:cubicBezTo>
                  <a:cubicBezTo>
                    <a:pt x="399208" y="306356"/>
                    <a:pt x="327807" y="378551"/>
                    <a:pt x="260372" y="453126"/>
                  </a:cubicBezTo>
                  <a:cubicBezTo>
                    <a:pt x="227845" y="489620"/>
                    <a:pt x="196904" y="526115"/>
                    <a:pt x="163583" y="562609"/>
                  </a:cubicBezTo>
                  <a:cubicBezTo>
                    <a:pt x="138196" y="591170"/>
                    <a:pt x="102495" y="611797"/>
                    <a:pt x="74728" y="637977"/>
                  </a:cubicBezTo>
                  <a:cubicBezTo>
                    <a:pt x="12846" y="697479"/>
                    <a:pt x="-7781" y="777607"/>
                    <a:pt x="2533" y="860116"/>
                  </a:cubicBezTo>
                  <a:cubicBezTo>
                    <a:pt x="14433" y="944211"/>
                    <a:pt x="61241" y="1013233"/>
                    <a:pt x="119949" y="1072734"/>
                  </a:cubicBezTo>
                  <a:cubicBezTo>
                    <a:pt x="190557" y="1141755"/>
                    <a:pt x="259579" y="1206017"/>
                    <a:pt x="337327" y="1266312"/>
                  </a:cubicBezTo>
                  <a:cubicBezTo>
                    <a:pt x="411902" y="1322640"/>
                    <a:pt x="474577" y="1382141"/>
                    <a:pt x="507104" y="1471790"/>
                  </a:cubicBezTo>
                  <a:cubicBezTo>
                    <a:pt x="543598" y="1570165"/>
                    <a:pt x="553119" y="1676474"/>
                    <a:pt x="567399" y="1779610"/>
                  </a:cubicBezTo>
                  <a:cubicBezTo>
                    <a:pt x="569779" y="1797064"/>
                    <a:pt x="595166" y="1797857"/>
                    <a:pt x="595960" y="1778817"/>
                  </a:cubicBezTo>
                  <a:cubicBezTo>
                    <a:pt x="603100" y="1601899"/>
                    <a:pt x="612620" y="1409115"/>
                    <a:pt x="480130" y="1271072"/>
                  </a:cubicBezTo>
                  <a:cubicBezTo>
                    <a:pt x="420629" y="1208397"/>
                    <a:pt x="343674" y="1163176"/>
                    <a:pt x="279412" y="1105261"/>
                  </a:cubicBezTo>
                  <a:cubicBezTo>
                    <a:pt x="245298" y="1075114"/>
                    <a:pt x="208011" y="1041000"/>
                    <a:pt x="184210" y="1001332"/>
                  </a:cubicBezTo>
                  <a:cubicBezTo>
                    <a:pt x="161203" y="964045"/>
                    <a:pt x="153269" y="937071"/>
                    <a:pt x="154063" y="894230"/>
                  </a:cubicBezTo>
                  <a:cubicBezTo>
                    <a:pt x="154856" y="858529"/>
                    <a:pt x="158030" y="822035"/>
                    <a:pt x="159616" y="787127"/>
                  </a:cubicBezTo>
                  <a:cubicBezTo>
                    <a:pt x="159616" y="783954"/>
                    <a:pt x="161996" y="763327"/>
                    <a:pt x="161996" y="761740"/>
                  </a:cubicBezTo>
                  <a:cubicBezTo>
                    <a:pt x="165963" y="749047"/>
                    <a:pt x="177863" y="739526"/>
                    <a:pt x="187383" y="730799"/>
                  </a:cubicBezTo>
                  <a:cubicBezTo>
                    <a:pt x="212771" y="706999"/>
                    <a:pt x="241331" y="687165"/>
                    <a:pt x="267512" y="662571"/>
                  </a:cubicBezTo>
                  <a:cubicBezTo>
                    <a:pt x="306386" y="626077"/>
                    <a:pt x="339707" y="580063"/>
                    <a:pt x="374615" y="541188"/>
                  </a:cubicBezTo>
                  <a:cubicBezTo>
                    <a:pt x="443636" y="463440"/>
                    <a:pt x="514244" y="395212"/>
                    <a:pt x="561052" y="301596"/>
                  </a:cubicBezTo>
                  <a:cubicBezTo>
                    <a:pt x="606273" y="213534"/>
                    <a:pt x="634040" y="117539"/>
                    <a:pt x="678468" y="28683"/>
                  </a:cubicBezTo>
                  <a:cubicBezTo>
                    <a:pt x="687989" y="10436"/>
                    <a:pt x="662601" y="-10984"/>
                    <a:pt x="649114" y="6469"/>
                  </a:cubicBezTo>
                  <a:close/>
                </a:path>
              </a:pathLst>
            </a:custGeom>
            <a:solidFill>
              <a:srgbClr val="E62375"/>
            </a:solidFill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301D3C67-C7DF-B1D2-2625-0B9FEC12E812}"/>
                </a:ext>
              </a:extLst>
            </p:cNvPr>
            <p:cNvSpPr/>
            <p:nvPr/>
          </p:nvSpPr>
          <p:spPr>
            <a:xfrm rot="5161084">
              <a:off x="11624913" y="7187843"/>
              <a:ext cx="416672" cy="959645"/>
            </a:xfrm>
            <a:custGeom>
              <a:avLst/>
              <a:gdLst>
                <a:gd name="connsiteX0" fmla="*/ 115867 w 273098"/>
                <a:gd name="connsiteY0" fmla="*/ 338929 h 628977"/>
                <a:gd name="connsiteX1" fmla="*/ 169815 w 273098"/>
                <a:gd name="connsiteY1" fmla="*/ 180259 h 628977"/>
                <a:gd name="connsiteX2" fmla="*/ 268191 w 273098"/>
                <a:gd name="connsiteY2" fmla="*/ 32695 h 628977"/>
                <a:gd name="connsiteX3" fmla="*/ 240423 w 273098"/>
                <a:gd name="connsiteY3" fmla="*/ 6515 h 628977"/>
                <a:gd name="connsiteX4" fmla="*/ 95240 w 273098"/>
                <a:gd name="connsiteY4" fmla="*/ 143765 h 628977"/>
                <a:gd name="connsiteX5" fmla="*/ 15111 w 273098"/>
                <a:gd name="connsiteY5" fmla="*/ 325442 h 628977"/>
                <a:gd name="connsiteX6" fmla="*/ 27805 w 273098"/>
                <a:gd name="connsiteY6" fmla="*/ 487286 h 628977"/>
                <a:gd name="connsiteX7" fmla="*/ 97620 w 273098"/>
                <a:gd name="connsiteY7" fmla="*/ 536474 h 628977"/>
                <a:gd name="connsiteX8" fmla="*/ 180128 w 273098"/>
                <a:gd name="connsiteY8" fmla="*/ 618189 h 628977"/>
                <a:gd name="connsiteX9" fmla="*/ 222176 w 273098"/>
                <a:gd name="connsiteY9" fmla="*/ 593595 h 628977"/>
                <a:gd name="connsiteX10" fmla="*/ 126181 w 273098"/>
                <a:gd name="connsiteY10" fmla="*/ 471419 h 628977"/>
                <a:gd name="connsiteX11" fmla="*/ 92066 w 273098"/>
                <a:gd name="connsiteY11" fmla="*/ 419058 h 628977"/>
                <a:gd name="connsiteX12" fmla="*/ 115867 w 273098"/>
                <a:gd name="connsiteY12" fmla="*/ 338929 h 628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3098" h="628977">
                  <a:moveTo>
                    <a:pt x="115867" y="338929"/>
                  </a:moveTo>
                  <a:cubicBezTo>
                    <a:pt x="131734" y="281014"/>
                    <a:pt x="136494" y="231033"/>
                    <a:pt x="169815" y="180259"/>
                  </a:cubicBezTo>
                  <a:cubicBezTo>
                    <a:pt x="202342" y="130278"/>
                    <a:pt x="230109" y="78710"/>
                    <a:pt x="268191" y="32695"/>
                  </a:cubicBezTo>
                  <a:cubicBezTo>
                    <a:pt x="284058" y="14448"/>
                    <a:pt x="257877" y="-12526"/>
                    <a:pt x="240423" y="6515"/>
                  </a:cubicBezTo>
                  <a:cubicBezTo>
                    <a:pt x="194409" y="55703"/>
                    <a:pt x="136494" y="88230"/>
                    <a:pt x="95240" y="143765"/>
                  </a:cubicBezTo>
                  <a:cubicBezTo>
                    <a:pt x="52399" y="199299"/>
                    <a:pt x="40499" y="262767"/>
                    <a:pt x="15111" y="325442"/>
                  </a:cubicBezTo>
                  <a:cubicBezTo>
                    <a:pt x="-3136" y="373837"/>
                    <a:pt x="-11069" y="446032"/>
                    <a:pt x="27805" y="487286"/>
                  </a:cubicBezTo>
                  <a:cubicBezTo>
                    <a:pt x="47639" y="508706"/>
                    <a:pt x="74613" y="519020"/>
                    <a:pt x="97620" y="536474"/>
                  </a:cubicBezTo>
                  <a:cubicBezTo>
                    <a:pt x="127767" y="561861"/>
                    <a:pt x="156328" y="586455"/>
                    <a:pt x="180128" y="618189"/>
                  </a:cubicBezTo>
                  <a:cubicBezTo>
                    <a:pt x="198375" y="642783"/>
                    <a:pt x="235663" y="621362"/>
                    <a:pt x="222176" y="593595"/>
                  </a:cubicBezTo>
                  <a:cubicBezTo>
                    <a:pt x="198375" y="545994"/>
                    <a:pt x="167435" y="505533"/>
                    <a:pt x="126181" y="471419"/>
                  </a:cubicBezTo>
                  <a:cubicBezTo>
                    <a:pt x="107933" y="454758"/>
                    <a:pt x="84926" y="447618"/>
                    <a:pt x="92066" y="419058"/>
                  </a:cubicBezTo>
                  <a:cubicBezTo>
                    <a:pt x="98413" y="391290"/>
                    <a:pt x="107933" y="365110"/>
                    <a:pt x="115867" y="338929"/>
                  </a:cubicBezTo>
                  <a:close/>
                </a:path>
              </a:pathLst>
            </a:custGeom>
            <a:solidFill>
              <a:srgbClr val="E62375"/>
            </a:solidFill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12" name="组合 211">
            <a:extLst>
              <a:ext uri="{FF2B5EF4-FFF2-40B4-BE49-F238E27FC236}">
                <a16:creationId xmlns:a16="http://schemas.microsoft.com/office/drawing/2014/main" id="{019AD586-E706-252E-DE4C-13AA7322E6FC}"/>
              </a:ext>
            </a:extLst>
          </p:cNvPr>
          <p:cNvGrpSpPr/>
          <p:nvPr/>
        </p:nvGrpSpPr>
        <p:grpSpPr>
          <a:xfrm rot="3223030">
            <a:off x="-914340" y="-1778014"/>
            <a:ext cx="4487460" cy="4460563"/>
            <a:chOff x="10363090" y="3624988"/>
            <a:chExt cx="4487460" cy="4460563"/>
          </a:xfrm>
        </p:grpSpPr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C35270AA-5C83-0C98-9AE7-F8A97FBB187B}"/>
                </a:ext>
              </a:extLst>
            </p:cNvPr>
            <p:cNvSpPr/>
            <p:nvPr/>
          </p:nvSpPr>
          <p:spPr>
            <a:xfrm rot="5161084">
              <a:off x="11077306" y="4061581"/>
              <a:ext cx="3014169" cy="3690614"/>
            </a:xfrm>
            <a:custGeom>
              <a:avLst/>
              <a:gdLst>
                <a:gd name="connsiteX0" fmla="*/ 1608177 w 1975566"/>
                <a:gd name="connsiteY0" fmla="*/ 2321645 h 2418926"/>
                <a:gd name="connsiteX1" fmla="*/ 1381278 w 1975566"/>
                <a:gd name="connsiteY1" fmla="*/ 2084433 h 2418926"/>
                <a:gd name="connsiteX2" fmla="*/ 1156760 w 1975566"/>
                <a:gd name="connsiteY2" fmla="*/ 1759159 h 2418926"/>
                <a:gd name="connsiteX3" fmla="*/ 853699 w 1975566"/>
                <a:gd name="connsiteY3" fmla="*/ 1529880 h 2418926"/>
                <a:gd name="connsiteX4" fmla="*/ 715656 w 1975566"/>
                <a:gd name="connsiteY4" fmla="*/ 1452925 h 2418926"/>
                <a:gd name="connsiteX5" fmla="*/ 691856 w 1975566"/>
                <a:gd name="connsiteY5" fmla="*/ 1433091 h 2418926"/>
                <a:gd name="connsiteX6" fmla="*/ 1355891 w 1975566"/>
                <a:gd name="connsiteY6" fmla="*/ 1242687 h 2418926"/>
                <a:gd name="connsiteX7" fmla="*/ 1694652 w 1975566"/>
                <a:gd name="connsiteY7" fmla="*/ 1102263 h 2418926"/>
                <a:gd name="connsiteX8" fmla="*/ 1900130 w 1975566"/>
                <a:gd name="connsiteY8" fmla="*/ 866638 h 2418926"/>
                <a:gd name="connsiteX9" fmla="*/ 1975498 w 1975566"/>
                <a:gd name="connsiteY9" fmla="*/ 560404 h 2418926"/>
                <a:gd name="connsiteX10" fmla="*/ 1868396 w 1975566"/>
                <a:gd name="connsiteY10" fmla="*/ 274005 h 2418926"/>
                <a:gd name="connsiteX11" fmla="*/ 1625630 w 1975566"/>
                <a:gd name="connsiteY11" fmla="*/ 42346 h 2418926"/>
                <a:gd name="connsiteX12" fmla="*/ 1271002 w 1975566"/>
                <a:gd name="connsiteY12" fmla="*/ 18545 h 2418926"/>
                <a:gd name="connsiteX13" fmla="*/ 903681 w 1975566"/>
                <a:gd name="connsiteY13" fmla="*/ 124061 h 2418926"/>
                <a:gd name="connsiteX14" fmla="*/ 637908 w 1975566"/>
                <a:gd name="connsiteY14" fmla="*/ 358893 h 2418926"/>
                <a:gd name="connsiteX15" fmla="*/ 394349 w 1975566"/>
                <a:gd name="connsiteY15" fmla="*/ 607212 h 2418926"/>
                <a:gd name="connsiteX16" fmla="*/ 27820 w 1975566"/>
                <a:gd name="connsiteY16" fmla="*/ 803963 h 2418926"/>
                <a:gd name="connsiteX17" fmla="*/ 40514 w 1975566"/>
                <a:gd name="connsiteY17" fmla="*/ 884092 h 2418926"/>
                <a:gd name="connsiteX18" fmla="*/ 391969 w 1975566"/>
                <a:gd name="connsiteY18" fmla="*/ 791270 h 2418926"/>
                <a:gd name="connsiteX19" fmla="*/ 644254 w 1975566"/>
                <a:gd name="connsiteY19" fmla="*/ 589758 h 2418926"/>
                <a:gd name="connsiteX20" fmla="*/ 1083771 w 1975566"/>
                <a:gd name="connsiteY20" fmla="*/ 209743 h 2418926"/>
                <a:gd name="connsiteX21" fmla="*/ 1251169 w 1975566"/>
                <a:gd name="connsiteY21" fmla="*/ 171662 h 2418926"/>
                <a:gd name="connsiteX22" fmla="*/ 1439193 w 1975566"/>
                <a:gd name="connsiteY22" fmla="*/ 131995 h 2418926"/>
                <a:gd name="connsiteX23" fmla="*/ 1716073 w 1975566"/>
                <a:gd name="connsiteY23" fmla="*/ 277971 h 2418926"/>
                <a:gd name="connsiteX24" fmla="*/ 1818415 w 1975566"/>
                <a:gd name="connsiteY24" fmla="*/ 539777 h 2418926"/>
                <a:gd name="connsiteX25" fmla="*/ 1744633 w 1975566"/>
                <a:gd name="connsiteY25" fmla="*/ 807137 h 2418926"/>
                <a:gd name="connsiteX26" fmla="*/ 1273382 w 1975566"/>
                <a:gd name="connsiteY26" fmla="*/ 1130824 h 2418926"/>
                <a:gd name="connsiteX27" fmla="*/ 590307 w 1975566"/>
                <a:gd name="connsiteY27" fmla="*/ 1328369 h 2418926"/>
                <a:gd name="connsiteX28" fmla="*/ 537152 w 1975566"/>
                <a:gd name="connsiteY28" fmla="*/ 1371210 h 2418926"/>
                <a:gd name="connsiteX29" fmla="*/ 713276 w 1975566"/>
                <a:gd name="connsiteY29" fmla="*/ 1637776 h 2418926"/>
                <a:gd name="connsiteX30" fmla="*/ 860839 w 1975566"/>
                <a:gd name="connsiteY30" fmla="*/ 1717111 h 2418926"/>
                <a:gd name="connsiteX31" fmla="*/ 1024270 w 1975566"/>
                <a:gd name="connsiteY31" fmla="*/ 1854361 h 2418926"/>
                <a:gd name="connsiteX32" fmla="*/ 1283696 w 1975566"/>
                <a:gd name="connsiteY32" fmla="*/ 2174081 h 2418926"/>
                <a:gd name="connsiteX33" fmla="*/ 1569303 w 1975566"/>
                <a:gd name="connsiteY33" fmla="*/ 2417640 h 2418926"/>
                <a:gd name="connsiteX34" fmla="*/ 1608177 w 1975566"/>
                <a:gd name="connsiteY34" fmla="*/ 2321645 h 2418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975566" h="2418926">
                  <a:moveTo>
                    <a:pt x="1608177" y="2321645"/>
                  </a:moveTo>
                  <a:cubicBezTo>
                    <a:pt x="1502661" y="2276424"/>
                    <a:pt x="1438400" y="2178842"/>
                    <a:pt x="1381278" y="2084433"/>
                  </a:cubicBezTo>
                  <a:cubicBezTo>
                    <a:pt x="1312257" y="1972570"/>
                    <a:pt x="1246408" y="1854361"/>
                    <a:pt x="1156760" y="1759159"/>
                  </a:cubicBezTo>
                  <a:cubicBezTo>
                    <a:pt x="1069491" y="1667130"/>
                    <a:pt x="967942" y="1586208"/>
                    <a:pt x="853699" y="1529880"/>
                  </a:cubicBezTo>
                  <a:cubicBezTo>
                    <a:pt x="806098" y="1506079"/>
                    <a:pt x="759290" y="1483072"/>
                    <a:pt x="715656" y="1452925"/>
                  </a:cubicBezTo>
                  <a:cubicBezTo>
                    <a:pt x="708516" y="1448165"/>
                    <a:pt x="699789" y="1441025"/>
                    <a:pt x="691856" y="1433091"/>
                  </a:cubicBezTo>
                  <a:cubicBezTo>
                    <a:pt x="921928" y="1404530"/>
                    <a:pt x="1137719" y="1321228"/>
                    <a:pt x="1355891" y="1242687"/>
                  </a:cubicBezTo>
                  <a:cubicBezTo>
                    <a:pt x="1468547" y="1201432"/>
                    <a:pt x="1596276" y="1170492"/>
                    <a:pt x="1694652" y="1102263"/>
                  </a:cubicBezTo>
                  <a:cubicBezTo>
                    <a:pt x="1781127" y="1041969"/>
                    <a:pt x="1850149" y="958667"/>
                    <a:pt x="1900130" y="866638"/>
                  </a:cubicBezTo>
                  <a:cubicBezTo>
                    <a:pt x="1950905" y="773023"/>
                    <a:pt x="1977085" y="667507"/>
                    <a:pt x="1975498" y="560404"/>
                  </a:cubicBezTo>
                  <a:cubicBezTo>
                    <a:pt x="1974705" y="455682"/>
                    <a:pt x="1927897" y="358893"/>
                    <a:pt x="1868396" y="274005"/>
                  </a:cubicBezTo>
                  <a:cubicBezTo>
                    <a:pt x="1804135" y="181182"/>
                    <a:pt x="1727973" y="93914"/>
                    <a:pt x="1625630" y="42346"/>
                  </a:cubicBezTo>
                  <a:cubicBezTo>
                    <a:pt x="1516148" y="-12395"/>
                    <a:pt x="1386832" y="-6842"/>
                    <a:pt x="1271002" y="18545"/>
                  </a:cubicBezTo>
                  <a:cubicBezTo>
                    <a:pt x="1145653" y="43933"/>
                    <a:pt x="1017130" y="63766"/>
                    <a:pt x="903681" y="124061"/>
                  </a:cubicBezTo>
                  <a:cubicBezTo>
                    <a:pt x="798165" y="178802"/>
                    <a:pt x="714863" y="269244"/>
                    <a:pt x="637908" y="358893"/>
                  </a:cubicBezTo>
                  <a:cubicBezTo>
                    <a:pt x="562539" y="446162"/>
                    <a:pt x="487964" y="538984"/>
                    <a:pt x="394349" y="607212"/>
                  </a:cubicBezTo>
                  <a:cubicBezTo>
                    <a:pt x="279313" y="691307"/>
                    <a:pt x="168244" y="765882"/>
                    <a:pt x="27820" y="803963"/>
                  </a:cubicBezTo>
                  <a:cubicBezTo>
                    <a:pt x="-15814" y="816657"/>
                    <a:pt x="-5500" y="884885"/>
                    <a:pt x="40514" y="884092"/>
                  </a:cubicBezTo>
                  <a:cubicBezTo>
                    <a:pt x="167450" y="881712"/>
                    <a:pt x="282486" y="854738"/>
                    <a:pt x="391969" y="791270"/>
                  </a:cubicBezTo>
                  <a:cubicBezTo>
                    <a:pt x="486378" y="736528"/>
                    <a:pt x="569679" y="669094"/>
                    <a:pt x="644254" y="589758"/>
                  </a:cubicBezTo>
                  <a:cubicBezTo>
                    <a:pt x="773571" y="455682"/>
                    <a:pt x="895747" y="265278"/>
                    <a:pt x="1083771" y="209743"/>
                  </a:cubicBezTo>
                  <a:cubicBezTo>
                    <a:pt x="1137719" y="193083"/>
                    <a:pt x="1195634" y="185942"/>
                    <a:pt x="1251169" y="171662"/>
                  </a:cubicBezTo>
                  <a:cubicBezTo>
                    <a:pt x="1312257" y="155795"/>
                    <a:pt x="1375725" y="138341"/>
                    <a:pt x="1439193" y="131995"/>
                  </a:cubicBezTo>
                  <a:cubicBezTo>
                    <a:pt x="1555022" y="120094"/>
                    <a:pt x="1645464" y="194669"/>
                    <a:pt x="1716073" y="277971"/>
                  </a:cubicBezTo>
                  <a:cubicBezTo>
                    <a:pt x="1782714" y="354926"/>
                    <a:pt x="1817622" y="437435"/>
                    <a:pt x="1818415" y="539777"/>
                  </a:cubicBezTo>
                  <a:cubicBezTo>
                    <a:pt x="1819208" y="633393"/>
                    <a:pt x="1791441" y="724628"/>
                    <a:pt x="1744633" y="807137"/>
                  </a:cubicBezTo>
                  <a:cubicBezTo>
                    <a:pt x="1643084" y="987227"/>
                    <a:pt x="1447126" y="1043556"/>
                    <a:pt x="1273382" y="1130824"/>
                  </a:cubicBezTo>
                  <a:cubicBezTo>
                    <a:pt x="1061557" y="1237927"/>
                    <a:pt x="828312" y="1314088"/>
                    <a:pt x="590307" y="1328369"/>
                  </a:cubicBezTo>
                  <a:cubicBezTo>
                    <a:pt x="564126" y="1329955"/>
                    <a:pt x="545086" y="1346616"/>
                    <a:pt x="537152" y="1371210"/>
                  </a:cubicBezTo>
                  <a:cubicBezTo>
                    <a:pt x="492724" y="1500526"/>
                    <a:pt x="612520" y="1584621"/>
                    <a:pt x="713276" y="1637776"/>
                  </a:cubicBezTo>
                  <a:cubicBezTo>
                    <a:pt x="763257" y="1664750"/>
                    <a:pt x="814032" y="1686964"/>
                    <a:pt x="860839" y="1717111"/>
                  </a:cubicBezTo>
                  <a:cubicBezTo>
                    <a:pt x="919548" y="1755985"/>
                    <a:pt x="974289" y="1804380"/>
                    <a:pt x="1024270" y="1854361"/>
                  </a:cubicBezTo>
                  <a:cubicBezTo>
                    <a:pt x="1122646" y="1953530"/>
                    <a:pt x="1206741" y="2058252"/>
                    <a:pt x="1283696" y="2174081"/>
                  </a:cubicBezTo>
                  <a:cubicBezTo>
                    <a:pt x="1354304" y="2281977"/>
                    <a:pt x="1436813" y="2388286"/>
                    <a:pt x="1569303" y="2417640"/>
                  </a:cubicBezTo>
                  <a:cubicBezTo>
                    <a:pt x="1624837" y="2430334"/>
                    <a:pt x="1665298" y="2345445"/>
                    <a:pt x="1608177" y="2321645"/>
                  </a:cubicBezTo>
                  <a:close/>
                </a:path>
              </a:pathLst>
            </a:custGeom>
            <a:solidFill>
              <a:srgbClr val="E62375"/>
            </a:solidFill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18AE88F4-024B-E787-2CC0-C1D3042CD787}"/>
                </a:ext>
              </a:extLst>
            </p:cNvPr>
            <p:cNvSpPr/>
            <p:nvPr/>
          </p:nvSpPr>
          <p:spPr>
            <a:xfrm rot="5161084">
              <a:off x="10674274" y="3790334"/>
              <a:ext cx="3984851" cy="3896237"/>
            </a:xfrm>
            <a:custGeom>
              <a:avLst/>
              <a:gdLst>
                <a:gd name="connsiteX0" fmla="*/ 2414270 w 2611777"/>
                <a:gd name="connsiteY0" fmla="*/ 2514776 h 2553697"/>
                <a:gd name="connsiteX1" fmla="*/ 2227832 w 2611777"/>
                <a:gd name="connsiteY1" fmla="*/ 2442581 h 2553697"/>
                <a:gd name="connsiteX2" fmla="*/ 2081855 w 2611777"/>
                <a:gd name="connsiteY2" fmla="*/ 2302157 h 2553697"/>
                <a:gd name="connsiteX3" fmla="*/ 1882724 w 2611777"/>
                <a:gd name="connsiteY3" fmla="*/ 1980057 h 2553697"/>
                <a:gd name="connsiteX4" fmla="*/ 1737541 w 2611777"/>
                <a:gd name="connsiteY4" fmla="*/ 1673030 h 2553697"/>
                <a:gd name="connsiteX5" fmla="*/ 1609018 w 2611777"/>
                <a:gd name="connsiteY5" fmla="*/ 1596075 h 2553697"/>
                <a:gd name="connsiteX6" fmla="*/ 2054881 w 2611777"/>
                <a:gd name="connsiteY6" fmla="*/ 1485799 h 2553697"/>
                <a:gd name="connsiteX7" fmla="*/ 2526926 w 2611777"/>
                <a:gd name="connsiteY7" fmla="*/ 1038348 h 2553697"/>
                <a:gd name="connsiteX8" fmla="*/ 2609434 w 2611777"/>
                <a:gd name="connsiteY8" fmla="*/ 702761 h 2553697"/>
                <a:gd name="connsiteX9" fmla="*/ 2541999 w 2611777"/>
                <a:gd name="connsiteY9" fmla="*/ 387007 h 2553697"/>
                <a:gd name="connsiteX10" fmla="*/ 2094549 w 2611777"/>
                <a:gd name="connsiteY10" fmla="*/ 24445 h 2553697"/>
                <a:gd name="connsiteX11" fmla="*/ 1579664 w 2611777"/>
                <a:gd name="connsiteY11" fmla="*/ 41106 h 2553697"/>
                <a:gd name="connsiteX12" fmla="*/ 1045738 w 2611777"/>
                <a:gd name="connsiteY12" fmla="*/ 317985 h 2553697"/>
                <a:gd name="connsiteX13" fmla="*/ 829946 w 2611777"/>
                <a:gd name="connsiteY13" fmla="*/ 511563 h 2553697"/>
                <a:gd name="connsiteX14" fmla="*/ 580834 w 2611777"/>
                <a:gd name="connsiteY14" fmla="*/ 659920 h 2553697"/>
                <a:gd name="connsiteX15" fmla="*/ 308714 w 2611777"/>
                <a:gd name="connsiteY15" fmla="*/ 754329 h 2553697"/>
                <a:gd name="connsiteX16" fmla="*/ 15174 w 2611777"/>
                <a:gd name="connsiteY16" fmla="*/ 811450 h 2553697"/>
                <a:gd name="connsiteX17" fmla="*/ 15174 w 2611777"/>
                <a:gd name="connsiteY17" fmla="*/ 843977 h 2553697"/>
                <a:gd name="connsiteX18" fmla="*/ 192885 w 2611777"/>
                <a:gd name="connsiteY18" fmla="*/ 851911 h 2553697"/>
                <a:gd name="connsiteX19" fmla="*/ 375356 w 2611777"/>
                <a:gd name="connsiteY19" fmla="*/ 829697 h 2553697"/>
                <a:gd name="connsiteX20" fmla="*/ 706977 w 2611777"/>
                <a:gd name="connsiteY20" fmla="*/ 701174 h 2553697"/>
                <a:gd name="connsiteX21" fmla="*/ 1001310 w 2611777"/>
                <a:gd name="connsiteY21" fmla="*/ 486176 h 2553697"/>
                <a:gd name="connsiteX22" fmla="*/ 1274223 w 2611777"/>
                <a:gd name="connsiteY22" fmla="*/ 209296 h 2553697"/>
                <a:gd name="connsiteX23" fmla="*/ 1659792 w 2611777"/>
                <a:gd name="connsiteY23" fmla="*/ 87913 h 2553697"/>
                <a:gd name="connsiteX24" fmla="*/ 2005693 w 2611777"/>
                <a:gd name="connsiteY24" fmla="*/ 80773 h 2553697"/>
                <a:gd name="connsiteX25" fmla="*/ 2480118 w 2611777"/>
                <a:gd name="connsiteY25" fmla="*/ 424294 h 2553697"/>
                <a:gd name="connsiteX26" fmla="*/ 2486465 w 2611777"/>
                <a:gd name="connsiteY26" fmla="*/ 868571 h 2553697"/>
                <a:gd name="connsiteX27" fmla="*/ 2238146 w 2611777"/>
                <a:gd name="connsiteY27" fmla="*/ 1261280 h 2553697"/>
                <a:gd name="connsiteX28" fmla="*/ 1858130 w 2611777"/>
                <a:gd name="connsiteY28" fmla="*/ 1485005 h 2553697"/>
                <a:gd name="connsiteX29" fmla="*/ 1400366 w 2611777"/>
                <a:gd name="connsiteY29" fmla="*/ 1551647 h 2553697"/>
                <a:gd name="connsiteX30" fmla="*/ 1391639 w 2611777"/>
                <a:gd name="connsiteY30" fmla="*/ 1623048 h 2553697"/>
                <a:gd name="connsiteX31" fmla="*/ 1481288 w 2611777"/>
                <a:gd name="connsiteY31" fmla="*/ 1642882 h 2553697"/>
                <a:gd name="connsiteX32" fmla="*/ 1578870 w 2611777"/>
                <a:gd name="connsiteY32" fmla="*/ 1703177 h 2553697"/>
                <a:gd name="connsiteX33" fmla="*/ 1673279 w 2611777"/>
                <a:gd name="connsiteY33" fmla="*/ 1805519 h 2553697"/>
                <a:gd name="connsiteX34" fmla="*/ 1743094 w 2611777"/>
                <a:gd name="connsiteY34" fmla="*/ 1961810 h 2553697"/>
                <a:gd name="connsiteX35" fmla="*/ 1832743 w 2611777"/>
                <a:gd name="connsiteY35" fmla="*/ 2130794 h 2553697"/>
                <a:gd name="connsiteX36" fmla="*/ 2074715 w 2611777"/>
                <a:gd name="connsiteY36" fmla="*/ 2408466 h 2553697"/>
                <a:gd name="connsiteX37" fmla="*/ 2414270 w 2611777"/>
                <a:gd name="connsiteY37" fmla="*/ 2553650 h 2553697"/>
                <a:gd name="connsiteX38" fmla="*/ 2414270 w 2611777"/>
                <a:gd name="connsiteY38" fmla="*/ 2514776 h 2553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611777" h="2553697">
                  <a:moveTo>
                    <a:pt x="2414270" y="2514776"/>
                  </a:moveTo>
                  <a:cubicBezTo>
                    <a:pt x="2346041" y="2507635"/>
                    <a:pt x="2285747" y="2478281"/>
                    <a:pt x="2227832" y="2442581"/>
                  </a:cubicBezTo>
                  <a:cubicBezTo>
                    <a:pt x="2168331" y="2406086"/>
                    <a:pt x="2127870" y="2353725"/>
                    <a:pt x="2081855" y="2302157"/>
                  </a:cubicBezTo>
                  <a:cubicBezTo>
                    <a:pt x="1998553" y="2207749"/>
                    <a:pt x="1925565" y="2099853"/>
                    <a:pt x="1882724" y="1980057"/>
                  </a:cubicBezTo>
                  <a:cubicBezTo>
                    <a:pt x="1845437" y="1874541"/>
                    <a:pt x="1814496" y="1757918"/>
                    <a:pt x="1737541" y="1673030"/>
                  </a:cubicBezTo>
                  <a:cubicBezTo>
                    <a:pt x="1703427" y="1635742"/>
                    <a:pt x="1657412" y="1611148"/>
                    <a:pt x="1609018" y="1596075"/>
                  </a:cubicBezTo>
                  <a:cubicBezTo>
                    <a:pt x="1759755" y="1571481"/>
                    <a:pt x="1908905" y="1538160"/>
                    <a:pt x="2054881" y="1485799"/>
                  </a:cubicBezTo>
                  <a:cubicBezTo>
                    <a:pt x="2264326" y="1412810"/>
                    <a:pt x="2434897" y="1234306"/>
                    <a:pt x="2526926" y="1038348"/>
                  </a:cubicBezTo>
                  <a:cubicBezTo>
                    <a:pt x="2576907" y="929659"/>
                    <a:pt x="2599914" y="821763"/>
                    <a:pt x="2609434" y="702761"/>
                  </a:cubicBezTo>
                  <a:cubicBezTo>
                    <a:pt x="2620541" y="590105"/>
                    <a:pt x="2591187" y="486969"/>
                    <a:pt x="2541999" y="387007"/>
                  </a:cubicBezTo>
                  <a:cubicBezTo>
                    <a:pt x="2452350" y="205329"/>
                    <a:pt x="2289713" y="76013"/>
                    <a:pt x="2094549" y="24445"/>
                  </a:cubicBezTo>
                  <a:cubicBezTo>
                    <a:pt x="1926358" y="-20776"/>
                    <a:pt x="1746268" y="3818"/>
                    <a:pt x="1579664" y="41106"/>
                  </a:cubicBezTo>
                  <a:cubicBezTo>
                    <a:pt x="1380533" y="84740"/>
                    <a:pt x="1198855" y="183909"/>
                    <a:pt x="1045738" y="317985"/>
                  </a:cubicBezTo>
                  <a:cubicBezTo>
                    <a:pt x="971956" y="381453"/>
                    <a:pt x="906902" y="452855"/>
                    <a:pt x="829946" y="511563"/>
                  </a:cubicBezTo>
                  <a:cubicBezTo>
                    <a:pt x="752198" y="569478"/>
                    <a:pt x="668103" y="618665"/>
                    <a:pt x="580834" y="659920"/>
                  </a:cubicBezTo>
                  <a:cubicBezTo>
                    <a:pt x="494359" y="701174"/>
                    <a:pt x="401537" y="729735"/>
                    <a:pt x="308714" y="754329"/>
                  </a:cubicBezTo>
                  <a:cubicBezTo>
                    <a:pt x="214306" y="779716"/>
                    <a:pt x="112757" y="806690"/>
                    <a:pt x="15174" y="811450"/>
                  </a:cubicBezTo>
                  <a:cubicBezTo>
                    <a:pt x="-5453" y="812243"/>
                    <a:pt x="-4659" y="843184"/>
                    <a:pt x="15174" y="843977"/>
                  </a:cubicBezTo>
                  <a:cubicBezTo>
                    <a:pt x="74676" y="845564"/>
                    <a:pt x="133384" y="853497"/>
                    <a:pt x="192885" y="851911"/>
                  </a:cubicBezTo>
                  <a:cubicBezTo>
                    <a:pt x="254767" y="849531"/>
                    <a:pt x="315061" y="840804"/>
                    <a:pt x="375356" y="829697"/>
                  </a:cubicBezTo>
                  <a:cubicBezTo>
                    <a:pt x="491185" y="806690"/>
                    <a:pt x="603841" y="757502"/>
                    <a:pt x="706977" y="701174"/>
                  </a:cubicBezTo>
                  <a:cubicBezTo>
                    <a:pt x="814079" y="644053"/>
                    <a:pt x="911662" y="569478"/>
                    <a:pt x="1001310" y="486176"/>
                  </a:cubicBezTo>
                  <a:cubicBezTo>
                    <a:pt x="1096513" y="398114"/>
                    <a:pt x="1161567" y="277524"/>
                    <a:pt x="1274223" y="209296"/>
                  </a:cubicBezTo>
                  <a:cubicBezTo>
                    <a:pt x="1388466" y="139481"/>
                    <a:pt x="1529683" y="110127"/>
                    <a:pt x="1659792" y="87913"/>
                  </a:cubicBezTo>
                  <a:cubicBezTo>
                    <a:pt x="1775622" y="68079"/>
                    <a:pt x="1889071" y="63319"/>
                    <a:pt x="2005693" y="80773"/>
                  </a:cubicBezTo>
                  <a:cubicBezTo>
                    <a:pt x="2214345" y="111714"/>
                    <a:pt x="2383329" y="237857"/>
                    <a:pt x="2480118" y="424294"/>
                  </a:cubicBezTo>
                  <a:cubicBezTo>
                    <a:pt x="2554693" y="568684"/>
                    <a:pt x="2549933" y="721008"/>
                    <a:pt x="2486465" y="868571"/>
                  </a:cubicBezTo>
                  <a:cubicBezTo>
                    <a:pt x="2425377" y="1011374"/>
                    <a:pt x="2341281" y="1146244"/>
                    <a:pt x="2238146" y="1261280"/>
                  </a:cubicBezTo>
                  <a:cubicBezTo>
                    <a:pt x="2139770" y="1369969"/>
                    <a:pt x="1995380" y="1442164"/>
                    <a:pt x="1858130" y="1485005"/>
                  </a:cubicBezTo>
                  <a:cubicBezTo>
                    <a:pt x="1711360" y="1530226"/>
                    <a:pt x="1553483" y="1548473"/>
                    <a:pt x="1400366" y="1551647"/>
                  </a:cubicBezTo>
                  <a:cubicBezTo>
                    <a:pt x="1360699" y="1552440"/>
                    <a:pt x="1351179" y="1615908"/>
                    <a:pt x="1391639" y="1623048"/>
                  </a:cubicBezTo>
                  <a:cubicBezTo>
                    <a:pt x="1421787" y="1627809"/>
                    <a:pt x="1451141" y="1634155"/>
                    <a:pt x="1481288" y="1642882"/>
                  </a:cubicBezTo>
                  <a:cubicBezTo>
                    <a:pt x="1522542" y="1656369"/>
                    <a:pt x="1544756" y="1680170"/>
                    <a:pt x="1578870" y="1703177"/>
                  </a:cubicBezTo>
                  <a:cubicBezTo>
                    <a:pt x="1619331" y="1730944"/>
                    <a:pt x="1650272" y="1762678"/>
                    <a:pt x="1673279" y="1805519"/>
                  </a:cubicBezTo>
                  <a:cubicBezTo>
                    <a:pt x="1700253" y="1856294"/>
                    <a:pt x="1716914" y="1911035"/>
                    <a:pt x="1743094" y="1961810"/>
                  </a:cubicBezTo>
                  <a:cubicBezTo>
                    <a:pt x="1772448" y="2018138"/>
                    <a:pt x="1801802" y="2074465"/>
                    <a:pt x="1832743" y="2130794"/>
                  </a:cubicBezTo>
                  <a:cubicBezTo>
                    <a:pt x="1891451" y="2237103"/>
                    <a:pt x="1966819" y="2348172"/>
                    <a:pt x="2074715" y="2408466"/>
                  </a:cubicBezTo>
                  <a:cubicBezTo>
                    <a:pt x="2181818" y="2470348"/>
                    <a:pt x="2288127" y="2544923"/>
                    <a:pt x="2414270" y="2553650"/>
                  </a:cubicBezTo>
                  <a:cubicBezTo>
                    <a:pt x="2439657" y="2555236"/>
                    <a:pt x="2438070" y="2517156"/>
                    <a:pt x="2414270" y="2514776"/>
                  </a:cubicBezTo>
                  <a:close/>
                </a:path>
              </a:pathLst>
            </a:custGeom>
            <a:solidFill>
              <a:srgbClr val="E62375"/>
            </a:solidFill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B88518E9-F7D0-0FA7-AFD6-28BAC8D6DC4B}"/>
                </a:ext>
              </a:extLst>
            </p:cNvPr>
            <p:cNvSpPr/>
            <p:nvPr/>
          </p:nvSpPr>
          <p:spPr>
            <a:xfrm rot="5161084">
              <a:off x="10744373" y="3900311"/>
              <a:ext cx="4381500" cy="3830854"/>
            </a:xfrm>
            <a:custGeom>
              <a:avLst/>
              <a:gdLst>
                <a:gd name="connsiteX0" fmla="*/ 2825821 w 2871751"/>
                <a:gd name="connsiteY0" fmla="*/ 605004 h 2510843"/>
                <a:gd name="connsiteX1" fmla="*/ 2744899 w 2871751"/>
                <a:gd name="connsiteY1" fmla="*/ 455854 h 2510843"/>
                <a:gd name="connsiteX2" fmla="*/ 2667150 w 2871751"/>
                <a:gd name="connsiteY2" fmla="*/ 321778 h 2510843"/>
                <a:gd name="connsiteX3" fmla="*/ 2581468 w 2871751"/>
                <a:gd name="connsiteY3" fmla="*/ 267830 h 2510843"/>
                <a:gd name="connsiteX4" fmla="*/ 2366470 w 2871751"/>
                <a:gd name="connsiteY4" fmla="*/ 105986 h 2510843"/>
                <a:gd name="connsiteX5" fmla="*/ 2034056 w 2871751"/>
                <a:gd name="connsiteY5" fmla="*/ 13164 h 2510843"/>
                <a:gd name="connsiteX6" fmla="*/ 1359707 w 2871751"/>
                <a:gd name="connsiteY6" fmla="*/ 82979 h 2510843"/>
                <a:gd name="connsiteX7" fmla="*/ 1053473 w 2871751"/>
                <a:gd name="connsiteY7" fmla="*/ 247203 h 2510843"/>
                <a:gd name="connsiteX8" fmla="*/ 762313 w 2871751"/>
                <a:gd name="connsiteY8" fmla="*/ 483621 h 2510843"/>
                <a:gd name="connsiteX9" fmla="*/ 406098 w 2871751"/>
                <a:gd name="connsiteY9" fmla="*/ 662919 h 2510843"/>
                <a:gd name="connsiteX10" fmla="*/ 15769 w 2871751"/>
                <a:gd name="connsiteY10" fmla="*/ 781922 h 2510843"/>
                <a:gd name="connsiteX11" fmla="*/ 15769 w 2871751"/>
                <a:gd name="connsiteY11" fmla="*/ 815242 h 2510843"/>
                <a:gd name="connsiteX12" fmla="*/ 206967 w 2871751"/>
                <a:gd name="connsiteY12" fmla="*/ 835076 h 2510843"/>
                <a:gd name="connsiteX13" fmla="*/ 397371 w 2871751"/>
                <a:gd name="connsiteY13" fmla="*/ 802549 h 2510843"/>
                <a:gd name="connsiteX14" fmla="*/ 558422 w 2871751"/>
                <a:gd name="connsiteY14" fmla="*/ 723214 h 2510843"/>
                <a:gd name="connsiteX15" fmla="*/ 740099 w 2871751"/>
                <a:gd name="connsiteY15" fmla="*/ 640705 h 2510843"/>
                <a:gd name="connsiteX16" fmla="*/ 902736 w 2871751"/>
                <a:gd name="connsiteY16" fmla="*/ 555816 h 2510843"/>
                <a:gd name="connsiteX17" fmla="*/ 1040780 w 2871751"/>
                <a:gd name="connsiteY17" fmla="*/ 429673 h 2510843"/>
                <a:gd name="connsiteX18" fmla="*/ 1304172 w 2871751"/>
                <a:gd name="connsiteY18" fmla="*/ 206742 h 2510843"/>
                <a:gd name="connsiteX19" fmla="*/ 1954721 w 2871751"/>
                <a:gd name="connsiteY19" fmla="*/ 69492 h 2510843"/>
                <a:gd name="connsiteX20" fmla="*/ 2302209 w 2871751"/>
                <a:gd name="connsiteY20" fmla="*/ 126613 h 2510843"/>
                <a:gd name="connsiteX21" fmla="*/ 2601302 w 2871751"/>
                <a:gd name="connsiteY21" fmla="*/ 345578 h 2510843"/>
                <a:gd name="connsiteX22" fmla="*/ 2606856 w 2871751"/>
                <a:gd name="connsiteY22" fmla="*/ 349545 h 2510843"/>
                <a:gd name="connsiteX23" fmla="*/ 2609236 w 2871751"/>
                <a:gd name="connsiteY23" fmla="*/ 351132 h 2510843"/>
                <a:gd name="connsiteX24" fmla="*/ 2666357 w 2871751"/>
                <a:gd name="connsiteY24" fmla="*/ 470928 h 2510843"/>
                <a:gd name="connsiteX25" fmla="*/ 2736965 w 2871751"/>
                <a:gd name="connsiteY25" fmla="*/ 597864 h 2510843"/>
                <a:gd name="connsiteX26" fmla="*/ 2749659 w 2871751"/>
                <a:gd name="connsiteY26" fmla="*/ 775575 h 2510843"/>
                <a:gd name="connsiteX27" fmla="*/ 2736172 w 2871751"/>
                <a:gd name="connsiteY27" fmla="*/ 937418 h 2510843"/>
                <a:gd name="connsiteX28" fmla="*/ 2740932 w 2871751"/>
                <a:gd name="connsiteY28" fmla="*/ 1022307 h 2510843"/>
                <a:gd name="connsiteX29" fmla="*/ 2717925 w 2871751"/>
                <a:gd name="connsiteY29" fmla="*/ 1119096 h 2510843"/>
                <a:gd name="connsiteX30" fmla="*/ 2655250 w 2871751"/>
                <a:gd name="connsiteY30" fmla="*/ 1263486 h 2510843"/>
                <a:gd name="connsiteX31" fmla="*/ 2641763 w 2871751"/>
                <a:gd name="connsiteY31" fmla="*/ 1303153 h 2510843"/>
                <a:gd name="connsiteX32" fmla="*/ 2625103 w 2871751"/>
                <a:gd name="connsiteY32" fmla="*/ 1315054 h 2510843"/>
                <a:gd name="connsiteX33" fmla="*/ 2485473 w 2871751"/>
                <a:gd name="connsiteY33" fmla="*/ 1500698 h 2510843"/>
                <a:gd name="connsiteX34" fmla="*/ 2295862 w 2871751"/>
                <a:gd name="connsiteY34" fmla="*/ 1656988 h 2510843"/>
                <a:gd name="connsiteX35" fmla="*/ 2076104 w 2871751"/>
                <a:gd name="connsiteY35" fmla="*/ 1734737 h 2510843"/>
                <a:gd name="connsiteX36" fmla="*/ 1960274 w 2871751"/>
                <a:gd name="connsiteY36" fmla="*/ 1824385 h 2510843"/>
                <a:gd name="connsiteX37" fmla="*/ 2009462 w 2871751"/>
                <a:gd name="connsiteY37" fmla="*/ 2005270 h 2510843"/>
                <a:gd name="connsiteX38" fmla="*/ 2084830 w 2871751"/>
                <a:gd name="connsiteY38" fmla="*/ 2238515 h 2510843"/>
                <a:gd name="connsiteX39" fmla="*/ 2356950 w 2871751"/>
                <a:gd name="connsiteY39" fmla="*/ 2509841 h 2510843"/>
                <a:gd name="connsiteX40" fmla="*/ 2374404 w 2871751"/>
                <a:gd name="connsiteY40" fmla="*/ 2478107 h 2510843"/>
                <a:gd name="connsiteX41" fmla="*/ 2232394 w 2871751"/>
                <a:gd name="connsiteY41" fmla="*/ 2358311 h 2510843"/>
                <a:gd name="connsiteX42" fmla="*/ 2126878 w 2871751"/>
                <a:gd name="connsiteY42" fmla="*/ 2183774 h 2510843"/>
                <a:gd name="connsiteX43" fmla="*/ 2074517 w 2871751"/>
                <a:gd name="connsiteY43" fmla="*/ 1969569 h 2510843"/>
                <a:gd name="connsiteX44" fmla="*/ 2058650 w 2871751"/>
                <a:gd name="connsiteY44" fmla="*/ 1875160 h 2510843"/>
                <a:gd name="connsiteX45" fmla="*/ 2074517 w 2871751"/>
                <a:gd name="connsiteY45" fmla="*/ 1848186 h 2510843"/>
                <a:gd name="connsiteX46" fmla="*/ 2229220 w 2871751"/>
                <a:gd name="connsiteY46" fmla="*/ 1781544 h 2510843"/>
                <a:gd name="connsiteX47" fmla="*/ 2403758 w 2871751"/>
                <a:gd name="connsiteY47" fmla="*/ 1649055 h 2510843"/>
                <a:gd name="connsiteX48" fmla="*/ 2597335 w 2871751"/>
                <a:gd name="connsiteY48" fmla="*/ 1444370 h 2510843"/>
                <a:gd name="connsiteX49" fmla="*/ 2602889 w 2871751"/>
                <a:gd name="connsiteY49" fmla="*/ 1439610 h 2510843"/>
                <a:gd name="connsiteX50" fmla="*/ 2704438 w 2871751"/>
                <a:gd name="connsiteY50" fmla="*/ 1322194 h 2510843"/>
                <a:gd name="connsiteX51" fmla="*/ 2789326 w 2871751"/>
                <a:gd name="connsiteY51" fmla="*/ 1165904 h 2510843"/>
                <a:gd name="connsiteX52" fmla="*/ 2852001 w 2871751"/>
                <a:gd name="connsiteY52" fmla="*/ 984226 h 2510843"/>
                <a:gd name="connsiteX53" fmla="*/ 2865488 w 2871751"/>
                <a:gd name="connsiteY53" fmla="*/ 788268 h 2510843"/>
                <a:gd name="connsiteX54" fmla="*/ 2825821 w 2871751"/>
                <a:gd name="connsiteY54" fmla="*/ 605004 h 2510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2871751" h="2510843">
                  <a:moveTo>
                    <a:pt x="2825821" y="605004"/>
                  </a:moveTo>
                  <a:cubicBezTo>
                    <a:pt x="2808367" y="551056"/>
                    <a:pt x="2775046" y="503455"/>
                    <a:pt x="2744899" y="455854"/>
                  </a:cubicBezTo>
                  <a:cubicBezTo>
                    <a:pt x="2716338" y="410633"/>
                    <a:pt x="2706818" y="361445"/>
                    <a:pt x="2667150" y="321778"/>
                  </a:cubicBezTo>
                  <a:cubicBezTo>
                    <a:pt x="2644143" y="297977"/>
                    <a:pt x="2612409" y="283697"/>
                    <a:pt x="2581468" y="267830"/>
                  </a:cubicBezTo>
                  <a:cubicBezTo>
                    <a:pt x="2518000" y="204362"/>
                    <a:pt x="2443425" y="150414"/>
                    <a:pt x="2366470" y="105986"/>
                  </a:cubicBezTo>
                  <a:cubicBezTo>
                    <a:pt x="2260954" y="44105"/>
                    <a:pt x="2153059" y="28238"/>
                    <a:pt x="2034056" y="13164"/>
                  </a:cubicBezTo>
                  <a:cubicBezTo>
                    <a:pt x="1806364" y="-16190"/>
                    <a:pt x="1575499" y="2057"/>
                    <a:pt x="1359707" y="82979"/>
                  </a:cubicBezTo>
                  <a:cubicBezTo>
                    <a:pt x="1249431" y="124233"/>
                    <a:pt x="1146295" y="175008"/>
                    <a:pt x="1053473" y="247203"/>
                  </a:cubicBezTo>
                  <a:cubicBezTo>
                    <a:pt x="952718" y="324951"/>
                    <a:pt x="875762" y="424120"/>
                    <a:pt x="762313" y="483621"/>
                  </a:cubicBezTo>
                  <a:cubicBezTo>
                    <a:pt x="643310" y="546296"/>
                    <a:pt x="520341" y="593104"/>
                    <a:pt x="406098" y="662919"/>
                  </a:cubicBezTo>
                  <a:cubicBezTo>
                    <a:pt x="289476" y="732734"/>
                    <a:pt x="152226" y="776368"/>
                    <a:pt x="15769" y="781922"/>
                  </a:cubicBezTo>
                  <a:cubicBezTo>
                    <a:pt x="-5651" y="782715"/>
                    <a:pt x="-4858" y="814449"/>
                    <a:pt x="15769" y="815242"/>
                  </a:cubicBezTo>
                  <a:cubicBezTo>
                    <a:pt x="80031" y="818416"/>
                    <a:pt x="142706" y="831903"/>
                    <a:pt x="206967" y="835076"/>
                  </a:cubicBezTo>
                  <a:cubicBezTo>
                    <a:pt x="271229" y="838249"/>
                    <a:pt x="337077" y="825556"/>
                    <a:pt x="397371" y="802549"/>
                  </a:cubicBezTo>
                  <a:cubicBezTo>
                    <a:pt x="452113" y="780335"/>
                    <a:pt x="506061" y="752568"/>
                    <a:pt x="558422" y="723214"/>
                  </a:cubicBezTo>
                  <a:cubicBezTo>
                    <a:pt x="617130" y="693066"/>
                    <a:pt x="679805" y="668472"/>
                    <a:pt x="740099" y="640705"/>
                  </a:cubicBezTo>
                  <a:cubicBezTo>
                    <a:pt x="796427" y="616111"/>
                    <a:pt x="851169" y="588344"/>
                    <a:pt x="902736" y="555816"/>
                  </a:cubicBezTo>
                  <a:cubicBezTo>
                    <a:pt x="954304" y="522496"/>
                    <a:pt x="998732" y="473308"/>
                    <a:pt x="1040780" y="429673"/>
                  </a:cubicBezTo>
                  <a:cubicBezTo>
                    <a:pt x="1121701" y="344785"/>
                    <a:pt x="1203417" y="267036"/>
                    <a:pt x="1304172" y="206742"/>
                  </a:cubicBezTo>
                  <a:cubicBezTo>
                    <a:pt x="1498543" y="90119"/>
                    <a:pt x="1733376" y="76632"/>
                    <a:pt x="1954721" y="69492"/>
                  </a:cubicBezTo>
                  <a:cubicBezTo>
                    <a:pt x="2076897" y="64732"/>
                    <a:pt x="2191140" y="73459"/>
                    <a:pt x="2302209" y="126613"/>
                  </a:cubicBezTo>
                  <a:cubicBezTo>
                    <a:pt x="2417245" y="179768"/>
                    <a:pt x="2504513" y="267830"/>
                    <a:pt x="2601302" y="345578"/>
                  </a:cubicBezTo>
                  <a:cubicBezTo>
                    <a:pt x="2602889" y="347165"/>
                    <a:pt x="2605269" y="348752"/>
                    <a:pt x="2606856" y="349545"/>
                  </a:cubicBezTo>
                  <a:cubicBezTo>
                    <a:pt x="2607649" y="350338"/>
                    <a:pt x="2608443" y="350338"/>
                    <a:pt x="2609236" y="351132"/>
                  </a:cubicBezTo>
                  <a:cubicBezTo>
                    <a:pt x="2637796" y="388419"/>
                    <a:pt x="2648110" y="429673"/>
                    <a:pt x="2666357" y="470928"/>
                  </a:cubicBezTo>
                  <a:cubicBezTo>
                    <a:pt x="2686984" y="514562"/>
                    <a:pt x="2715545" y="555023"/>
                    <a:pt x="2736965" y="597864"/>
                  </a:cubicBezTo>
                  <a:cubicBezTo>
                    <a:pt x="2765526" y="653399"/>
                    <a:pt x="2758386" y="714487"/>
                    <a:pt x="2749659" y="775575"/>
                  </a:cubicBezTo>
                  <a:cubicBezTo>
                    <a:pt x="2740932" y="827936"/>
                    <a:pt x="2734585" y="884264"/>
                    <a:pt x="2736172" y="937418"/>
                  </a:cubicBezTo>
                  <a:cubicBezTo>
                    <a:pt x="2736965" y="965186"/>
                    <a:pt x="2745692" y="996920"/>
                    <a:pt x="2740932" y="1022307"/>
                  </a:cubicBezTo>
                  <a:cubicBezTo>
                    <a:pt x="2735379" y="1055628"/>
                    <a:pt x="2726652" y="1087362"/>
                    <a:pt x="2717925" y="1119096"/>
                  </a:cubicBezTo>
                  <a:cubicBezTo>
                    <a:pt x="2702851" y="1169870"/>
                    <a:pt x="2672704" y="1213505"/>
                    <a:pt x="2655250" y="1263486"/>
                  </a:cubicBezTo>
                  <a:cubicBezTo>
                    <a:pt x="2649697" y="1276973"/>
                    <a:pt x="2646523" y="1291253"/>
                    <a:pt x="2641763" y="1303153"/>
                  </a:cubicBezTo>
                  <a:cubicBezTo>
                    <a:pt x="2634623" y="1303153"/>
                    <a:pt x="2628276" y="1306327"/>
                    <a:pt x="2625103" y="1315054"/>
                  </a:cubicBezTo>
                  <a:cubicBezTo>
                    <a:pt x="2598129" y="1390422"/>
                    <a:pt x="2542594" y="1447543"/>
                    <a:pt x="2485473" y="1500698"/>
                  </a:cubicBezTo>
                  <a:cubicBezTo>
                    <a:pt x="2426765" y="1554646"/>
                    <a:pt x="2365677" y="1621287"/>
                    <a:pt x="2295862" y="1656988"/>
                  </a:cubicBezTo>
                  <a:cubicBezTo>
                    <a:pt x="2227634" y="1691896"/>
                    <a:pt x="2149885" y="1711730"/>
                    <a:pt x="2076104" y="1734737"/>
                  </a:cubicBezTo>
                  <a:cubicBezTo>
                    <a:pt x="2027709" y="1750604"/>
                    <a:pt x="1978521" y="1774404"/>
                    <a:pt x="1960274" y="1824385"/>
                  </a:cubicBezTo>
                  <a:cubicBezTo>
                    <a:pt x="1933300" y="1894994"/>
                    <a:pt x="1987248" y="1944975"/>
                    <a:pt x="2009462" y="2005270"/>
                  </a:cubicBezTo>
                  <a:cubicBezTo>
                    <a:pt x="2036436" y="2083018"/>
                    <a:pt x="2054683" y="2163147"/>
                    <a:pt x="2084830" y="2238515"/>
                  </a:cubicBezTo>
                  <a:cubicBezTo>
                    <a:pt x="2130051" y="2353551"/>
                    <a:pt x="2238741" y="2467000"/>
                    <a:pt x="2356950" y="2509841"/>
                  </a:cubicBezTo>
                  <a:cubicBezTo>
                    <a:pt x="2375197" y="2516188"/>
                    <a:pt x="2386304" y="2490801"/>
                    <a:pt x="2374404" y="2478107"/>
                  </a:cubicBezTo>
                  <a:cubicBezTo>
                    <a:pt x="2330769" y="2434473"/>
                    <a:pt x="2276028" y="2401945"/>
                    <a:pt x="2232394" y="2358311"/>
                  </a:cubicBezTo>
                  <a:cubicBezTo>
                    <a:pt x="2183206" y="2309123"/>
                    <a:pt x="2147505" y="2250415"/>
                    <a:pt x="2126878" y="2183774"/>
                  </a:cubicBezTo>
                  <a:cubicBezTo>
                    <a:pt x="2104664" y="2113166"/>
                    <a:pt x="2095937" y="2040177"/>
                    <a:pt x="2074517" y="1969569"/>
                  </a:cubicBezTo>
                  <a:cubicBezTo>
                    <a:pt x="2064203" y="1938628"/>
                    <a:pt x="2063410" y="1906894"/>
                    <a:pt x="2058650" y="1875160"/>
                  </a:cubicBezTo>
                  <a:cubicBezTo>
                    <a:pt x="2056270" y="1858500"/>
                    <a:pt x="2059443" y="1856913"/>
                    <a:pt x="2074517" y="1848186"/>
                  </a:cubicBezTo>
                  <a:cubicBezTo>
                    <a:pt x="2122911" y="1820419"/>
                    <a:pt x="2180032" y="1807725"/>
                    <a:pt x="2229220" y="1781544"/>
                  </a:cubicBezTo>
                  <a:cubicBezTo>
                    <a:pt x="2294275" y="1748224"/>
                    <a:pt x="2350603" y="1699036"/>
                    <a:pt x="2403758" y="1649055"/>
                  </a:cubicBezTo>
                  <a:cubicBezTo>
                    <a:pt x="2475953" y="1582413"/>
                    <a:pt x="2546561" y="1521325"/>
                    <a:pt x="2597335" y="1444370"/>
                  </a:cubicBezTo>
                  <a:cubicBezTo>
                    <a:pt x="2598922" y="1443577"/>
                    <a:pt x="2600509" y="1441197"/>
                    <a:pt x="2602889" y="1439610"/>
                  </a:cubicBezTo>
                  <a:cubicBezTo>
                    <a:pt x="2636210" y="1399942"/>
                    <a:pt x="2666357" y="1357101"/>
                    <a:pt x="2704438" y="1322194"/>
                  </a:cubicBezTo>
                  <a:cubicBezTo>
                    <a:pt x="2747279" y="1282526"/>
                    <a:pt x="2767906" y="1218265"/>
                    <a:pt x="2789326" y="1165904"/>
                  </a:cubicBezTo>
                  <a:cubicBezTo>
                    <a:pt x="2813127" y="1107196"/>
                    <a:pt x="2830581" y="1044521"/>
                    <a:pt x="2852001" y="984226"/>
                  </a:cubicBezTo>
                  <a:cubicBezTo>
                    <a:pt x="2873422" y="923931"/>
                    <a:pt x="2876595" y="851736"/>
                    <a:pt x="2865488" y="788268"/>
                  </a:cubicBezTo>
                  <a:cubicBezTo>
                    <a:pt x="2855175" y="727974"/>
                    <a:pt x="2847241" y="662919"/>
                    <a:pt x="2825821" y="605004"/>
                  </a:cubicBezTo>
                  <a:close/>
                </a:path>
              </a:pathLst>
            </a:custGeom>
            <a:solidFill>
              <a:srgbClr val="E62375"/>
            </a:solidFill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A5F01E0B-6CF1-1002-8DFE-09A0AF34BBE9}"/>
                </a:ext>
              </a:extLst>
            </p:cNvPr>
            <p:cNvSpPr/>
            <p:nvPr/>
          </p:nvSpPr>
          <p:spPr>
            <a:xfrm rot="5161084">
              <a:off x="11211655" y="6198648"/>
              <a:ext cx="1038338" cy="2735468"/>
            </a:xfrm>
            <a:custGeom>
              <a:avLst/>
              <a:gdLst>
                <a:gd name="connsiteX0" fmla="*/ 649114 w 680554"/>
                <a:gd name="connsiteY0" fmla="*/ 6469 h 1792898"/>
                <a:gd name="connsiteX1" fmla="*/ 466643 w 680554"/>
                <a:gd name="connsiteY1" fmla="*/ 230988 h 1792898"/>
                <a:gd name="connsiteX2" fmla="*/ 260372 w 680554"/>
                <a:gd name="connsiteY2" fmla="*/ 453126 h 1792898"/>
                <a:gd name="connsiteX3" fmla="*/ 163583 w 680554"/>
                <a:gd name="connsiteY3" fmla="*/ 562609 h 1792898"/>
                <a:gd name="connsiteX4" fmla="*/ 74728 w 680554"/>
                <a:gd name="connsiteY4" fmla="*/ 637977 h 1792898"/>
                <a:gd name="connsiteX5" fmla="*/ 2533 w 680554"/>
                <a:gd name="connsiteY5" fmla="*/ 860116 h 1792898"/>
                <a:gd name="connsiteX6" fmla="*/ 119949 w 680554"/>
                <a:gd name="connsiteY6" fmla="*/ 1072734 h 1792898"/>
                <a:gd name="connsiteX7" fmla="*/ 337327 w 680554"/>
                <a:gd name="connsiteY7" fmla="*/ 1266312 h 1792898"/>
                <a:gd name="connsiteX8" fmla="*/ 507104 w 680554"/>
                <a:gd name="connsiteY8" fmla="*/ 1471790 h 1792898"/>
                <a:gd name="connsiteX9" fmla="*/ 567399 w 680554"/>
                <a:gd name="connsiteY9" fmla="*/ 1779610 h 1792898"/>
                <a:gd name="connsiteX10" fmla="*/ 595960 w 680554"/>
                <a:gd name="connsiteY10" fmla="*/ 1778817 h 1792898"/>
                <a:gd name="connsiteX11" fmla="*/ 480130 w 680554"/>
                <a:gd name="connsiteY11" fmla="*/ 1271072 h 1792898"/>
                <a:gd name="connsiteX12" fmla="*/ 279412 w 680554"/>
                <a:gd name="connsiteY12" fmla="*/ 1105261 h 1792898"/>
                <a:gd name="connsiteX13" fmla="*/ 184210 w 680554"/>
                <a:gd name="connsiteY13" fmla="*/ 1001332 h 1792898"/>
                <a:gd name="connsiteX14" fmla="*/ 154063 w 680554"/>
                <a:gd name="connsiteY14" fmla="*/ 894230 h 1792898"/>
                <a:gd name="connsiteX15" fmla="*/ 159616 w 680554"/>
                <a:gd name="connsiteY15" fmla="*/ 787127 h 1792898"/>
                <a:gd name="connsiteX16" fmla="*/ 161996 w 680554"/>
                <a:gd name="connsiteY16" fmla="*/ 761740 h 1792898"/>
                <a:gd name="connsiteX17" fmla="*/ 187383 w 680554"/>
                <a:gd name="connsiteY17" fmla="*/ 730799 h 1792898"/>
                <a:gd name="connsiteX18" fmla="*/ 267512 w 680554"/>
                <a:gd name="connsiteY18" fmla="*/ 662571 h 1792898"/>
                <a:gd name="connsiteX19" fmla="*/ 374615 w 680554"/>
                <a:gd name="connsiteY19" fmla="*/ 541188 h 1792898"/>
                <a:gd name="connsiteX20" fmla="*/ 561052 w 680554"/>
                <a:gd name="connsiteY20" fmla="*/ 301596 h 1792898"/>
                <a:gd name="connsiteX21" fmla="*/ 678468 w 680554"/>
                <a:gd name="connsiteY21" fmla="*/ 28683 h 1792898"/>
                <a:gd name="connsiteX22" fmla="*/ 649114 w 680554"/>
                <a:gd name="connsiteY22" fmla="*/ 6469 h 1792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80554" h="1792898">
                  <a:moveTo>
                    <a:pt x="649114" y="6469"/>
                  </a:moveTo>
                  <a:cubicBezTo>
                    <a:pt x="588026" y="81838"/>
                    <a:pt x="532492" y="159586"/>
                    <a:pt x="466643" y="230988"/>
                  </a:cubicBezTo>
                  <a:cubicBezTo>
                    <a:pt x="399208" y="306356"/>
                    <a:pt x="327807" y="378551"/>
                    <a:pt x="260372" y="453126"/>
                  </a:cubicBezTo>
                  <a:cubicBezTo>
                    <a:pt x="227845" y="489620"/>
                    <a:pt x="196904" y="526115"/>
                    <a:pt x="163583" y="562609"/>
                  </a:cubicBezTo>
                  <a:cubicBezTo>
                    <a:pt x="138196" y="591170"/>
                    <a:pt x="102495" y="611797"/>
                    <a:pt x="74728" y="637977"/>
                  </a:cubicBezTo>
                  <a:cubicBezTo>
                    <a:pt x="12846" y="697479"/>
                    <a:pt x="-7781" y="777607"/>
                    <a:pt x="2533" y="860116"/>
                  </a:cubicBezTo>
                  <a:cubicBezTo>
                    <a:pt x="14433" y="944211"/>
                    <a:pt x="61241" y="1013233"/>
                    <a:pt x="119949" y="1072734"/>
                  </a:cubicBezTo>
                  <a:cubicBezTo>
                    <a:pt x="190557" y="1141755"/>
                    <a:pt x="259579" y="1206017"/>
                    <a:pt x="337327" y="1266312"/>
                  </a:cubicBezTo>
                  <a:cubicBezTo>
                    <a:pt x="411902" y="1322640"/>
                    <a:pt x="474577" y="1382141"/>
                    <a:pt x="507104" y="1471790"/>
                  </a:cubicBezTo>
                  <a:cubicBezTo>
                    <a:pt x="543598" y="1570165"/>
                    <a:pt x="553119" y="1676474"/>
                    <a:pt x="567399" y="1779610"/>
                  </a:cubicBezTo>
                  <a:cubicBezTo>
                    <a:pt x="569779" y="1797064"/>
                    <a:pt x="595166" y="1797857"/>
                    <a:pt x="595960" y="1778817"/>
                  </a:cubicBezTo>
                  <a:cubicBezTo>
                    <a:pt x="603100" y="1601899"/>
                    <a:pt x="612620" y="1409115"/>
                    <a:pt x="480130" y="1271072"/>
                  </a:cubicBezTo>
                  <a:cubicBezTo>
                    <a:pt x="420629" y="1208397"/>
                    <a:pt x="343674" y="1163176"/>
                    <a:pt x="279412" y="1105261"/>
                  </a:cubicBezTo>
                  <a:cubicBezTo>
                    <a:pt x="245298" y="1075114"/>
                    <a:pt x="208011" y="1041000"/>
                    <a:pt x="184210" y="1001332"/>
                  </a:cubicBezTo>
                  <a:cubicBezTo>
                    <a:pt x="161203" y="964045"/>
                    <a:pt x="153269" y="937071"/>
                    <a:pt x="154063" y="894230"/>
                  </a:cubicBezTo>
                  <a:cubicBezTo>
                    <a:pt x="154856" y="858529"/>
                    <a:pt x="158030" y="822035"/>
                    <a:pt x="159616" y="787127"/>
                  </a:cubicBezTo>
                  <a:cubicBezTo>
                    <a:pt x="159616" y="783954"/>
                    <a:pt x="161996" y="763327"/>
                    <a:pt x="161996" y="761740"/>
                  </a:cubicBezTo>
                  <a:cubicBezTo>
                    <a:pt x="165963" y="749047"/>
                    <a:pt x="177863" y="739526"/>
                    <a:pt x="187383" y="730799"/>
                  </a:cubicBezTo>
                  <a:cubicBezTo>
                    <a:pt x="212771" y="706999"/>
                    <a:pt x="241331" y="687165"/>
                    <a:pt x="267512" y="662571"/>
                  </a:cubicBezTo>
                  <a:cubicBezTo>
                    <a:pt x="306386" y="626077"/>
                    <a:pt x="339707" y="580063"/>
                    <a:pt x="374615" y="541188"/>
                  </a:cubicBezTo>
                  <a:cubicBezTo>
                    <a:pt x="443636" y="463440"/>
                    <a:pt x="514244" y="395212"/>
                    <a:pt x="561052" y="301596"/>
                  </a:cubicBezTo>
                  <a:cubicBezTo>
                    <a:pt x="606273" y="213534"/>
                    <a:pt x="634040" y="117539"/>
                    <a:pt x="678468" y="28683"/>
                  </a:cubicBezTo>
                  <a:cubicBezTo>
                    <a:pt x="687989" y="10436"/>
                    <a:pt x="662601" y="-10984"/>
                    <a:pt x="649114" y="6469"/>
                  </a:cubicBezTo>
                  <a:close/>
                </a:path>
              </a:pathLst>
            </a:custGeom>
            <a:solidFill>
              <a:srgbClr val="E62375"/>
            </a:solidFill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DE49AC5C-93E3-0157-379A-E9A942558C4B}"/>
                </a:ext>
              </a:extLst>
            </p:cNvPr>
            <p:cNvSpPr/>
            <p:nvPr/>
          </p:nvSpPr>
          <p:spPr>
            <a:xfrm rot="5161084">
              <a:off x="11624913" y="7187843"/>
              <a:ext cx="416672" cy="959645"/>
            </a:xfrm>
            <a:custGeom>
              <a:avLst/>
              <a:gdLst>
                <a:gd name="connsiteX0" fmla="*/ 115867 w 273098"/>
                <a:gd name="connsiteY0" fmla="*/ 338929 h 628977"/>
                <a:gd name="connsiteX1" fmla="*/ 169815 w 273098"/>
                <a:gd name="connsiteY1" fmla="*/ 180259 h 628977"/>
                <a:gd name="connsiteX2" fmla="*/ 268191 w 273098"/>
                <a:gd name="connsiteY2" fmla="*/ 32695 h 628977"/>
                <a:gd name="connsiteX3" fmla="*/ 240423 w 273098"/>
                <a:gd name="connsiteY3" fmla="*/ 6515 h 628977"/>
                <a:gd name="connsiteX4" fmla="*/ 95240 w 273098"/>
                <a:gd name="connsiteY4" fmla="*/ 143765 h 628977"/>
                <a:gd name="connsiteX5" fmla="*/ 15111 w 273098"/>
                <a:gd name="connsiteY5" fmla="*/ 325442 h 628977"/>
                <a:gd name="connsiteX6" fmla="*/ 27805 w 273098"/>
                <a:gd name="connsiteY6" fmla="*/ 487286 h 628977"/>
                <a:gd name="connsiteX7" fmla="*/ 97620 w 273098"/>
                <a:gd name="connsiteY7" fmla="*/ 536474 h 628977"/>
                <a:gd name="connsiteX8" fmla="*/ 180128 w 273098"/>
                <a:gd name="connsiteY8" fmla="*/ 618189 h 628977"/>
                <a:gd name="connsiteX9" fmla="*/ 222176 w 273098"/>
                <a:gd name="connsiteY9" fmla="*/ 593595 h 628977"/>
                <a:gd name="connsiteX10" fmla="*/ 126181 w 273098"/>
                <a:gd name="connsiteY10" fmla="*/ 471419 h 628977"/>
                <a:gd name="connsiteX11" fmla="*/ 92066 w 273098"/>
                <a:gd name="connsiteY11" fmla="*/ 419058 h 628977"/>
                <a:gd name="connsiteX12" fmla="*/ 115867 w 273098"/>
                <a:gd name="connsiteY12" fmla="*/ 338929 h 628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3098" h="628977">
                  <a:moveTo>
                    <a:pt x="115867" y="338929"/>
                  </a:moveTo>
                  <a:cubicBezTo>
                    <a:pt x="131734" y="281014"/>
                    <a:pt x="136494" y="231033"/>
                    <a:pt x="169815" y="180259"/>
                  </a:cubicBezTo>
                  <a:cubicBezTo>
                    <a:pt x="202342" y="130278"/>
                    <a:pt x="230109" y="78710"/>
                    <a:pt x="268191" y="32695"/>
                  </a:cubicBezTo>
                  <a:cubicBezTo>
                    <a:pt x="284058" y="14448"/>
                    <a:pt x="257877" y="-12526"/>
                    <a:pt x="240423" y="6515"/>
                  </a:cubicBezTo>
                  <a:cubicBezTo>
                    <a:pt x="194409" y="55703"/>
                    <a:pt x="136494" y="88230"/>
                    <a:pt x="95240" y="143765"/>
                  </a:cubicBezTo>
                  <a:cubicBezTo>
                    <a:pt x="52399" y="199299"/>
                    <a:pt x="40499" y="262767"/>
                    <a:pt x="15111" y="325442"/>
                  </a:cubicBezTo>
                  <a:cubicBezTo>
                    <a:pt x="-3136" y="373837"/>
                    <a:pt x="-11069" y="446032"/>
                    <a:pt x="27805" y="487286"/>
                  </a:cubicBezTo>
                  <a:cubicBezTo>
                    <a:pt x="47639" y="508706"/>
                    <a:pt x="74613" y="519020"/>
                    <a:pt x="97620" y="536474"/>
                  </a:cubicBezTo>
                  <a:cubicBezTo>
                    <a:pt x="127767" y="561861"/>
                    <a:pt x="156328" y="586455"/>
                    <a:pt x="180128" y="618189"/>
                  </a:cubicBezTo>
                  <a:cubicBezTo>
                    <a:pt x="198375" y="642783"/>
                    <a:pt x="235663" y="621362"/>
                    <a:pt x="222176" y="593595"/>
                  </a:cubicBezTo>
                  <a:cubicBezTo>
                    <a:pt x="198375" y="545994"/>
                    <a:pt x="167435" y="505533"/>
                    <a:pt x="126181" y="471419"/>
                  </a:cubicBezTo>
                  <a:cubicBezTo>
                    <a:pt x="107933" y="454758"/>
                    <a:pt x="84926" y="447618"/>
                    <a:pt x="92066" y="419058"/>
                  </a:cubicBezTo>
                  <a:cubicBezTo>
                    <a:pt x="98413" y="391290"/>
                    <a:pt x="107933" y="365110"/>
                    <a:pt x="115867" y="338929"/>
                  </a:cubicBezTo>
                  <a:close/>
                </a:path>
              </a:pathLst>
            </a:custGeom>
            <a:solidFill>
              <a:srgbClr val="E62375"/>
            </a:solidFill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75" name="图形 372">
            <a:extLst>
              <a:ext uri="{FF2B5EF4-FFF2-40B4-BE49-F238E27FC236}">
                <a16:creationId xmlns:a16="http://schemas.microsoft.com/office/drawing/2014/main" id="{D567EF5E-7598-507E-0C8B-AE82E16DFFFC}"/>
              </a:ext>
            </a:extLst>
          </p:cNvPr>
          <p:cNvGrpSpPr/>
          <p:nvPr/>
        </p:nvGrpSpPr>
        <p:grpSpPr>
          <a:xfrm>
            <a:off x="4702263" y="1453372"/>
            <a:ext cx="2787474" cy="2122454"/>
            <a:chOff x="5557532" y="2865043"/>
            <a:chExt cx="1085564" cy="826576"/>
          </a:xfrm>
          <a:solidFill>
            <a:srgbClr val="F6DCEB"/>
          </a:solidFill>
        </p:grpSpPr>
        <p:sp>
          <p:nvSpPr>
            <p:cNvPr id="376" name="任意多边形: 形状 375">
              <a:extLst>
                <a:ext uri="{FF2B5EF4-FFF2-40B4-BE49-F238E27FC236}">
                  <a16:creationId xmlns:a16="http://schemas.microsoft.com/office/drawing/2014/main" id="{06964755-53F4-A3E3-0C69-DF050DA6DDDF}"/>
                </a:ext>
              </a:extLst>
            </p:cNvPr>
            <p:cNvSpPr/>
            <p:nvPr/>
          </p:nvSpPr>
          <p:spPr>
            <a:xfrm>
              <a:off x="5557532" y="2865043"/>
              <a:ext cx="1085564" cy="826576"/>
            </a:xfrm>
            <a:custGeom>
              <a:avLst/>
              <a:gdLst>
                <a:gd name="connsiteX0" fmla="*/ 1066915 w 1085564"/>
                <a:gd name="connsiteY0" fmla="*/ 467239 h 826576"/>
                <a:gd name="connsiteX1" fmla="*/ 992706 w 1085564"/>
                <a:gd name="connsiteY1" fmla="*/ 338823 h 826576"/>
                <a:gd name="connsiteX2" fmla="*/ 973770 w 1085564"/>
                <a:gd name="connsiteY2" fmla="*/ 265614 h 826576"/>
                <a:gd name="connsiteX3" fmla="*/ 939670 w 1085564"/>
                <a:gd name="connsiteY3" fmla="*/ 195853 h 826576"/>
                <a:gd name="connsiteX4" fmla="*/ 802339 w 1085564"/>
                <a:gd name="connsiteY4" fmla="*/ 114891 h 826576"/>
                <a:gd name="connsiteX5" fmla="*/ 691201 w 1085564"/>
                <a:gd name="connsiteY5" fmla="*/ 82820 h 826576"/>
                <a:gd name="connsiteX6" fmla="*/ 664931 w 1085564"/>
                <a:gd name="connsiteY6" fmla="*/ 36147 h 826576"/>
                <a:gd name="connsiteX7" fmla="*/ 593284 w 1085564"/>
                <a:gd name="connsiteY7" fmla="*/ 171 h 826576"/>
                <a:gd name="connsiteX8" fmla="*/ 457362 w 1085564"/>
                <a:gd name="connsiteY8" fmla="*/ 9639 h 826576"/>
                <a:gd name="connsiteX9" fmla="*/ 290075 w 1085564"/>
                <a:gd name="connsiteY9" fmla="*/ 40767 h 826576"/>
                <a:gd name="connsiteX10" fmla="*/ 158763 w 1085564"/>
                <a:gd name="connsiteY10" fmla="*/ 89345 h 826576"/>
                <a:gd name="connsiteX11" fmla="*/ 38005 w 1085564"/>
                <a:gd name="connsiteY11" fmla="*/ 152067 h 826576"/>
                <a:gd name="connsiteX12" fmla="*/ 43244 w 1085564"/>
                <a:gd name="connsiteY12" fmla="*/ 156524 h 826576"/>
                <a:gd name="connsiteX13" fmla="*/ 9773 w 1085564"/>
                <a:gd name="connsiteY13" fmla="*/ 168907 h 826576"/>
                <a:gd name="connsiteX14" fmla="*/ 31824 w 1085564"/>
                <a:gd name="connsiteY14" fmla="*/ 189319 h 826576"/>
                <a:gd name="connsiteX15" fmla="*/ 35033 w 1085564"/>
                <a:gd name="connsiteY15" fmla="*/ 192843 h 826576"/>
                <a:gd name="connsiteX16" fmla="*/ 35195 w 1085564"/>
                <a:gd name="connsiteY16" fmla="*/ 192996 h 826576"/>
                <a:gd name="connsiteX17" fmla="*/ 35815 w 1085564"/>
                <a:gd name="connsiteY17" fmla="*/ 193700 h 826576"/>
                <a:gd name="connsiteX18" fmla="*/ 35576 w 1085564"/>
                <a:gd name="connsiteY18" fmla="*/ 193939 h 826576"/>
                <a:gd name="connsiteX19" fmla="*/ 45359 w 1085564"/>
                <a:gd name="connsiteY19" fmla="*/ 199415 h 826576"/>
                <a:gd name="connsiteX20" fmla="*/ 100966 w 1085564"/>
                <a:gd name="connsiteY20" fmla="*/ 228581 h 826576"/>
                <a:gd name="connsiteX21" fmla="*/ 134360 w 1085564"/>
                <a:gd name="connsiteY21" fmla="*/ 238592 h 826576"/>
                <a:gd name="connsiteX22" fmla="*/ 161983 w 1085564"/>
                <a:gd name="connsiteY22" fmla="*/ 230534 h 826576"/>
                <a:gd name="connsiteX23" fmla="*/ 168403 w 1085564"/>
                <a:gd name="connsiteY23" fmla="*/ 223342 h 826576"/>
                <a:gd name="connsiteX24" fmla="*/ 177556 w 1085564"/>
                <a:gd name="connsiteY24" fmla="*/ 228038 h 826576"/>
                <a:gd name="connsiteX25" fmla="*/ 231201 w 1085564"/>
                <a:gd name="connsiteY25" fmla="*/ 244459 h 826576"/>
                <a:gd name="connsiteX26" fmla="*/ 247393 w 1085564"/>
                <a:gd name="connsiteY26" fmla="*/ 247040 h 826576"/>
                <a:gd name="connsiteX27" fmla="*/ 247079 w 1085564"/>
                <a:gd name="connsiteY27" fmla="*/ 244535 h 826576"/>
                <a:gd name="connsiteX28" fmla="*/ 242774 w 1085564"/>
                <a:gd name="connsiteY28" fmla="*/ 212789 h 826576"/>
                <a:gd name="connsiteX29" fmla="*/ 268425 w 1085564"/>
                <a:gd name="connsiteY29" fmla="*/ 234763 h 826576"/>
                <a:gd name="connsiteX30" fmla="*/ 319574 w 1085564"/>
                <a:gd name="connsiteY30" fmla="*/ 259528 h 826576"/>
                <a:gd name="connsiteX31" fmla="*/ 317154 w 1085564"/>
                <a:gd name="connsiteY31" fmla="*/ 248736 h 826576"/>
                <a:gd name="connsiteX32" fmla="*/ 308001 w 1085564"/>
                <a:gd name="connsiteY32" fmla="*/ 226362 h 826576"/>
                <a:gd name="connsiteX33" fmla="*/ 288218 w 1085564"/>
                <a:gd name="connsiteY33" fmla="*/ 190071 h 826576"/>
                <a:gd name="connsiteX34" fmla="*/ 273025 w 1085564"/>
                <a:gd name="connsiteY34" fmla="*/ 155886 h 826576"/>
                <a:gd name="connsiteX35" fmla="*/ 299305 w 1085564"/>
                <a:gd name="connsiteY35" fmla="*/ 182480 h 826576"/>
                <a:gd name="connsiteX36" fmla="*/ 324489 w 1085564"/>
                <a:gd name="connsiteY36" fmla="*/ 217246 h 826576"/>
                <a:gd name="connsiteX37" fmla="*/ 333871 w 1085564"/>
                <a:gd name="connsiteY37" fmla="*/ 234610 h 826576"/>
                <a:gd name="connsiteX38" fmla="*/ 335595 w 1085564"/>
                <a:gd name="connsiteY38" fmla="*/ 231562 h 826576"/>
                <a:gd name="connsiteX39" fmla="*/ 338329 w 1085564"/>
                <a:gd name="connsiteY39" fmla="*/ 240011 h 826576"/>
                <a:gd name="connsiteX40" fmla="*/ 341453 w 1085564"/>
                <a:gd name="connsiteY40" fmla="*/ 248583 h 826576"/>
                <a:gd name="connsiteX41" fmla="*/ 344310 w 1085564"/>
                <a:gd name="connsiteY41" fmla="*/ 253584 h 826576"/>
                <a:gd name="connsiteX42" fmla="*/ 348606 w 1085564"/>
                <a:gd name="connsiteY42" fmla="*/ 258204 h 826576"/>
                <a:gd name="connsiteX43" fmla="*/ 377000 w 1085564"/>
                <a:gd name="connsiteY43" fmla="*/ 263128 h 826576"/>
                <a:gd name="connsiteX44" fmla="*/ 388887 w 1085564"/>
                <a:gd name="connsiteY44" fmla="*/ 251003 h 826576"/>
                <a:gd name="connsiteX45" fmla="*/ 391154 w 1085564"/>
                <a:gd name="connsiteY45" fmla="*/ 229810 h 826576"/>
                <a:gd name="connsiteX46" fmla="*/ 389592 w 1085564"/>
                <a:gd name="connsiteY46" fmla="*/ 203302 h 826576"/>
                <a:gd name="connsiteX47" fmla="*/ 408290 w 1085564"/>
                <a:gd name="connsiteY47" fmla="*/ 222771 h 826576"/>
                <a:gd name="connsiteX48" fmla="*/ 463030 w 1085564"/>
                <a:gd name="connsiteY48" fmla="*/ 260309 h 826576"/>
                <a:gd name="connsiteX49" fmla="*/ 479060 w 1085564"/>
                <a:gd name="connsiteY49" fmla="*/ 265548 h 826576"/>
                <a:gd name="connsiteX50" fmla="*/ 482737 w 1085564"/>
                <a:gd name="connsiteY50" fmla="*/ 265948 h 826576"/>
                <a:gd name="connsiteX51" fmla="*/ 480232 w 1085564"/>
                <a:gd name="connsiteY51" fmla="*/ 259280 h 826576"/>
                <a:gd name="connsiteX52" fmla="*/ 474212 w 1085564"/>
                <a:gd name="connsiteY52" fmla="*/ 232610 h 826576"/>
                <a:gd name="connsiteX53" fmla="*/ 467030 w 1085564"/>
                <a:gd name="connsiteY53" fmla="*/ 153305 h 826576"/>
                <a:gd name="connsiteX54" fmla="*/ 498701 w 1085564"/>
                <a:gd name="connsiteY54" fmla="*/ 226047 h 826576"/>
                <a:gd name="connsiteX55" fmla="*/ 507388 w 1085564"/>
                <a:gd name="connsiteY55" fmla="*/ 248174 h 826576"/>
                <a:gd name="connsiteX56" fmla="*/ 510360 w 1085564"/>
                <a:gd name="connsiteY56" fmla="*/ 261080 h 826576"/>
                <a:gd name="connsiteX57" fmla="*/ 510360 w 1085564"/>
                <a:gd name="connsiteY57" fmla="*/ 261699 h 826576"/>
                <a:gd name="connsiteX58" fmla="*/ 514503 w 1085564"/>
                <a:gd name="connsiteY58" fmla="*/ 271720 h 826576"/>
                <a:gd name="connsiteX59" fmla="*/ 526228 w 1085564"/>
                <a:gd name="connsiteY59" fmla="*/ 290332 h 826576"/>
                <a:gd name="connsiteX60" fmla="*/ 540306 w 1085564"/>
                <a:gd name="connsiteY60" fmla="*/ 300733 h 826576"/>
                <a:gd name="connsiteX61" fmla="*/ 548136 w 1085564"/>
                <a:gd name="connsiteY61" fmla="*/ 299475 h 826576"/>
                <a:gd name="connsiteX62" fmla="*/ 557356 w 1085564"/>
                <a:gd name="connsiteY62" fmla="*/ 291113 h 826576"/>
                <a:gd name="connsiteX63" fmla="*/ 582388 w 1085564"/>
                <a:gd name="connsiteY63" fmla="*/ 260452 h 826576"/>
                <a:gd name="connsiteX64" fmla="*/ 580816 w 1085564"/>
                <a:gd name="connsiteY64" fmla="*/ 299714 h 826576"/>
                <a:gd name="connsiteX65" fmla="*/ 588093 w 1085564"/>
                <a:gd name="connsiteY65" fmla="*/ 327717 h 826576"/>
                <a:gd name="connsiteX66" fmla="*/ 613125 w 1085564"/>
                <a:gd name="connsiteY66" fmla="*/ 333032 h 826576"/>
                <a:gd name="connsiteX67" fmla="*/ 680457 w 1085564"/>
                <a:gd name="connsiteY67" fmla="*/ 289855 h 826576"/>
                <a:gd name="connsiteX68" fmla="*/ 669589 w 1085564"/>
                <a:gd name="connsiteY68" fmla="*/ 364474 h 826576"/>
                <a:gd name="connsiteX69" fmla="*/ 681476 w 1085564"/>
                <a:gd name="connsiteY69" fmla="*/ 363217 h 826576"/>
                <a:gd name="connsiteX70" fmla="*/ 694926 w 1085564"/>
                <a:gd name="connsiteY70" fmla="*/ 354225 h 826576"/>
                <a:gd name="connsiteX71" fmla="*/ 709346 w 1085564"/>
                <a:gd name="connsiteY71" fmla="*/ 335451 h 826576"/>
                <a:gd name="connsiteX72" fmla="*/ 717919 w 1085564"/>
                <a:gd name="connsiteY72" fmla="*/ 321764 h 826576"/>
                <a:gd name="connsiteX73" fmla="*/ 732387 w 1085564"/>
                <a:gd name="connsiteY73" fmla="*/ 301904 h 826576"/>
                <a:gd name="connsiteX74" fmla="*/ 739664 w 1085564"/>
                <a:gd name="connsiteY74" fmla="*/ 296666 h 826576"/>
                <a:gd name="connsiteX75" fmla="*/ 737007 w 1085564"/>
                <a:gd name="connsiteY75" fmla="*/ 305029 h 826576"/>
                <a:gd name="connsiteX76" fmla="*/ 733721 w 1085564"/>
                <a:gd name="connsiteY76" fmla="*/ 312534 h 826576"/>
                <a:gd name="connsiteX77" fmla="*/ 759295 w 1085564"/>
                <a:gd name="connsiteY77" fmla="*/ 293065 h 826576"/>
                <a:gd name="connsiteX78" fmla="*/ 776117 w 1085564"/>
                <a:gd name="connsiteY78" fmla="*/ 283607 h 826576"/>
                <a:gd name="connsiteX79" fmla="*/ 764849 w 1085564"/>
                <a:gd name="connsiteY79" fmla="*/ 299399 h 826576"/>
                <a:gd name="connsiteX80" fmla="*/ 729263 w 1085564"/>
                <a:gd name="connsiteY80" fmla="*/ 337414 h 826576"/>
                <a:gd name="connsiteX81" fmla="*/ 709632 w 1085564"/>
                <a:gd name="connsiteY81" fmla="*/ 365798 h 826576"/>
                <a:gd name="connsiteX82" fmla="*/ 705955 w 1085564"/>
                <a:gd name="connsiteY82" fmla="*/ 381038 h 826576"/>
                <a:gd name="connsiteX83" fmla="*/ 706117 w 1085564"/>
                <a:gd name="connsiteY83" fmla="*/ 382610 h 826576"/>
                <a:gd name="connsiteX84" fmla="*/ 706346 w 1085564"/>
                <a:gd name="connsiteY84" fmla="*/ 383562 h 826576"/>
                <a:gd name="connsiteX85" fmla="*/ 708146 w 1085564"/>
                <a:gd name="connsiteY85" fmla="*/ 387553 h 826576"/>
                <a:gd name="connsiteX86" fmla="*/ 709870 w 1085564"/>
                <a:gd name="connsiteY86" fmla="*/ 390411 h 826576"/>
                <a:gd name="connsiteX87" fmla="*/ 712213 w 1085564"/>
                <a:gd name="connsiteY87" fmla="*/ 392763 h 826576"/>
                <a:gd name="connsiteX88" fmla="*/ 750456 w 1085564"/>
                <a:gd name="connsiteY88" fmla="*/ 397221 h 826576"/>
                <a:gd name="connsiteX89" fmla="*/ 826790 w 1085564"/>
                <a:gd name="connsiteY89" fmla="*/ 390496 h 826576"/>
                <a:gd name="connsiteX90" fmla="*/ 784794 w 1085564"/>
                <a:gd name="connsiteY90" fmla="*/ 419071 h 826576"/>
                <a:gd name="connsiteX91" fmla="*/ 785965 w 1085564"/>
                <a:gd name="connsiteY91" fmla="*/ 420243 h 826576"/>
                <a:gd name="connsiteX92" fmla="*/ 794538 w 1085564"/>
                <a:gd name="connsiteY92" fmla="*/ 425796 h 826576"/>
                <a:gd name="connsiteX93" fmla="*/ 806035 w 1085564"/>
                <a:gd name="connsiteY93" fmla="*/ 430797 h 826576"/>
                <a:gd name="connsiteX94" fmla="*/ 832076 w 1085564"/>
                <a:gd name="connsiteY94" fmla="*/ 438464 h 826576"/>
                <a:gd name="connsiteX95" fmla="*/ 854288 w 1085564"/>
                <a:gd name="connsiteY95" fmla="*/ 442922 h 826576"/>
                <a:gd name="connsiteX96" fmla="*/ 875243 w 1085564"/>
                <a:gd name="connsiteY96" fmla="*/ 445265 h 826576"/>
                <a:gd name="connsiteX97" fmla="*/ 932565 w 1085564"/>
                <a:gd name="connsiteY97" fmla="*/ 446599 h 826576"/>
                <a:gd name="connsiteX98" fmla="*/ 880482 w 1085564"/>
                <a:gd name="connsiteY98" fmla="*/ 470411 h 826576"/>
                <a:gd name="connsiteX99" fmla="*/ 868985 w 1085564"/>
                <a:gd name="connsiteY99" fmla="*/ 476669 h 826576"/>
                <a:gd name="connsiteX100" fmla="*/ 867814 w 1085564"/>
                <a:gd name="connsiteY100" fmla="*/ 477688 h 826576"/>
                <a:gd name="connsiteX101" fmla="*/ 868509 w 1085564"/>
                <a:gd name="connsiteY101" fmla="*/ 478546 h 826576"/>
                <a:gd name="connsiteX102" fmla="*/ 871252 w 1085564"/>
                <a:gd name="connsiteY102" fmla="*/ 480651 h 826576"/>
                <a:gd name="connsiteX103" fmla="*/ 883063 w 1085564"/>
                <a:gd name="connsiteY103" fmla="*/ 486680 h 826576"/>
                <a:gd name="connsiteX104" fmla="*/ 936480 w 1085564"/>
                <a:gd name="connsiteY104" fmla="*/ 501539 h 826576"/>
                <a:gd name="connsiteX105" fmla="*/ 957358 w 1085564"/>
                <a:gd name="connsiteY105" fmla="*/ 543849 h 826576"/>
                <a:gd name="connsiteX106" fmla="*/ 980275 w 1085564"/>
                <a:gd name="connsiteY106" fmla="*/ 572157 h 826576"/>
                <a:gd name="connsiteX107" fmla="*/ 1023138 w 1085564"/>
                <a:gd name="connsiteY107" fmla="*/ 614629 h 826576"/>
                <a:gd name="connsiteX108" fmla="*/ 1053723 w 1085564"/>
                <a:gd name="connsiteY108" fmla="*/ 638442 h 826576"/>
                <a:gd name="connsiteX109" fmla="*/ 1062295 w 1085564"/>
                <a:gd name="connsiteY109" fmla="*/ 643604 h 826576"/>
                <a:gd name="connsiteX110" fmla="*/ 1065505 w 1085564"/>
                <a:gd name="connsiteY110" fmla="*/ 646109 h 826576"/>
                <a:gd name="connsiteX111" fmla="*/ 1061695 w 1085564"/>
                <a:gd name="connsiteY111" fmla="*/ 647357 h 826576"/>
                <a:gd name="connsiteX112" fmla="*/ 1050599 w 1085564"/>
                <a:gd name="connsiteY112" fmla="*/ 645090 h 826576"/>
                <a:gd name="connsiteX113" fmla="*/ 1014613 w 1085564"/>
                <a:gd name="connsiteY113" fmla="*/ 625459 h 826576"/>
                <a:gd name="connsiteX114" fmla="*/ 966359 w 1085564"/>
                <a:gd name="connsiteY114" fmla="*/ 585454 h 826576"/>
                <a:gd name="connsiteX115" fmla="*/ 940089 w 1085564"/>
                <a:gd name="connsiteY115" fmla="*/ 556679 h 826576"/>
                <a:gd name="connsiteX116" fmla="*/ 927707 w 1085564"/>
                <a:gd name="connsiteY116" fmla="*/ 538296 h 826576"/>
                <a:gd name="connsiteX117" fmla="*/ 922706 w 1085564"/>
                <a:gd name="connsiteY117" fmla="*/ 525913 h 826576"/>
                <a:gd name="connsiteX118" fmla="*/ 922078 w 1085564"/>
                <a:gd name="connsiteY118" fmla="*/ 522942 h 826576"/>
                <a:gd name="connsiteX119" fmla="*/ 903933 w 1085564"/>
                <a:gd name="connsiteY119" fmla="*/ 519265 h 826576"/>
                <a:gd name="connsiteX120" fmla="*/ 873453 w 1085564"/>
                <a:gd name="connsiteY120" fmla="*/ 509797 h 826576"/>
                <a:gd name="connsiteX121" fmla="*/ 857498 w 1085564"/>
                <a:gd name="connsiteY121" fmla="*/ 501901 h 826576"/>
                <a:gd name="connsiteX122" fmla="*/ 849126 w 1085564"/>
                <a:gd name="connsiteY122" fmla="*/ 495329 h 826576"/>
                <a:gd name="connsiteX123" fmla="*/ 842716 w 1085564"/>
                <a:gd name="connsiteY123" fmla="*/ 485870 h 826576"/>
                <a:gd name="connsiteX124" fmla="*/ 833191 w 1085564"/>
                <a:gd name="connsiteY124" fmla="*/ 489233 h 826576"/>
                <a:gd name="connsiteX125" fmla="*/ 830924 w 1085564"/>
                <a:gd name="connsiteY125" fmla="*/ 493147 h 826576"/>
                <a:gd name="connsiteX126" fmla="*/ 830923 w 1085564"/>
                <a:gd name="connsiteY126" fmla="*/ 493614 h 826576"/>
                <a:gd name="connsiteX127" fmla="*/ 831943 w 1085564"/>
                <a:gd name="connsiteY127" fmla="*/ 496472 h 826576"/>
                <a:gd name="connsiteX128" fmla="*/ 850088 w 1085564"/>
                <a:gd name="connsiteY128" fmla="*/ 513445 h 826576"/>
                <a:gd name="connsiteX129" fmla="*/ 900999 w 1085564"/>
                <a:gd name="connsiteY129" fmla="*/ 582273 h 826576"/>
                <a:gd name="connsiteX130" fmla="*/ 916334 w 1085564"/>
                <a:gd name="connsiteY130" fmla="*/ 635375 h 826576"/>
                <a:gd name="connsiteX131" fmla="*/ 916334 w 1085564"/>
                <a:gd name="connsiteY131" fmla="*/ 635613 h 826576"/>
                <a:gd name="connsiteX132" fmla="*/ 914372 w 1085564"/>
                <a:gd name="connsiteY132" fmla="*/ 640852 h 826576"/>
                <a:gd name="connsiteX133" fmla="*/ 912467 w 1085564"/>
                <a:gd name="connsiteY133" fmla="*/ 635841 h 826576"/>
                <a:gd name="connsiteX134" fmla="*/ 890179 w 1085564"/>
                <a:gd name="connsiteY134" fmla="*/ 589074 h 826576"/>
                <a:gd name="connsiteX135" fmla="*/ 817550 w 1085564"/>
                <a:gd name="connsiteY135" fmla="*/ 520970 h 826576"/>
                <a:gd name="connsiteX136" fmla="*/ 790966 w 1085564"/>
                <a:gd name="connsiteY136" fmla="*/ 504539 h 826576"/>
                <a:gd name="connsiteX137" fmla="*/ 761162 w 1085564"/>
                <a:gd name="connsiteY137" fmla="*/ 489528 h 826576"/>
                <a:gd name="connsiteX138" fmla="*/ 693725 w 1085564"/>
                <a:gd name="connsiteY138" fmla="*/ 471697 h 826576"/>
                <a:gd name="connsiteX139" fmla="*/ 613877 w 1085564"/>
                <a:gd name="connsiteY139" fmla="*/ 473259 h 826576"/>
                <a:gd name="connsiteX140" fmla="*/ 569215 w 1085564"/>
                <a:gd name="connsiteY140" fmla="*/ 471697 h 826576"/>
                <a:gd name="connsiteX141" fmla="*/ 558108 w 1085564"/>
                <a:gd name="connsiteY141" fmla="*/ 470049 h 826576"/>
                <a:gd name="connsiteX142" fmla="*/ 552717 w 1085564"/>
                <a:gd name="connsiteY142" fmla="*/ 469192 h 826576"/>
                <a:gd name="connsiteX143" fmla="*/ 549955 w 1085564"/>
                <a:gd name="connsiteY143" fmla="*/ 468706 h 826576"/>
                <a:gd name="connsiteX144" fmla="*/ 546831 w 1085564"/>
                <a:gd name="connsiteY144" fmla="*/ 467839 h 826576"/>
                <a:gd name="connsiteX145" fmla="*/ 534086 w 1085564"/>
                <a:gd name="connsiteY145" fmla="*/ 463934 h 826576"/>
                <a:gd name="connsiteX146" fmla="*/ 522513 w 1085564"/>
                <a:gd name="connsiteY146" fmla="*/ 458143 h 826576"/>
                <a:gd name="connsiteX147" fmla="*/ 483642 w 1085564"/>
                <a:gd name="connsiteY147" fmla="*/ 423577 h 826576"/>
                <a:gd name="connsiteX148" fmla="*/ 453924 w 1085564"/>
                <a:gd name="connsiteY148" fmla="*/ 386429 h 826576"/>
                <a:gd name="connsiteX149" fmla="*/ 426463 w 1085564"/>
                <a:gd name="connsiteY149" fmla="*/ 351387 h 826576"/>
                <a:gd name="connsiteX150" fmla="*/ 398317 w 1085564"/>
                <a:gd name="connsiteY150" fmla="*/ 321907 h 826576"/>
                <a:gd name="connsiteX151" fmla="*/ 391040 w 1085564"/>
                <a:gd name="connsiteY151" fmla="*/ 315887 h 826576"/>
                <a:gd name="connsiteX152" fmla="*/ 382467 w 1085564"/>
                <a:gd name="connsiteY152" fmla="*/ 310020 h 826576"/>
                <a:gd name="connsiteX153" fmla="*/ 381763 w 1085564"/>
                <a:gd name="connsiteY153" fmla="*/ 309467 h 826576"/>
                <a:gd name="connsiteX154" fmla="*/ 381296 w 1085564"/>
                <a:gd name="connsiteY154" fmla="*/ 309315 h 826576"/>
                <a:gd name="connsiteX155" fmla="*/ 379181 w 1085564"/>
                <a:gd name="connsiteY155" fmla="*/ 308220 h 826576"/>
                <a:gd name="connsiteX156" fmla="*/ 374886 w 1085564"/>
                <a:gd name="connsiteY156" fmla="*/ 306105 h 826576"/>
                <a:gd name="connsiteX157" fmla="*/ 366313 w 1085564"/>
                <a:gd name="connsiteY157" fmla="*/ 302038 h 826576"/>
                <a:gd name="connsiteX158" fmla="*/ 331356 w 1085564"/>
                <a:gd name="connsiteY158" fmla="*/ 290551 h 826576"/>
                <a:gd name="connsiteX159" fmla="*/ 264491 w 1085564"/>
                <a:gd name="connsiteY159" fmla="*/ 281978 h 826576"/>
                <a:gd name="connsiteX160" fmla="*/ 164383 w 1085564"/>
                <a:gd name="connsiteY160" fmla="*/ 283312 h 826576"/>
                <a:gd name="connsiteX161" fmla="*/ 126997 w 1085564"/>
                <a:gd name="connsiteY161" fmla="*/ 281045 h 826576"/>
                <a:gd name="connsiteX162" fmla="*/ 163440 w 1085564"/>
                <a:gd name="connsiteY162" fmla="*/ 273063 h 826576"/>
                <a:gd name="connsiteX163" fmla="*/ 209665 w 1085564"/>
                <a:gd name="connsiteY163" fmla="*/ 266967 h 826576"/>
                <a:gd name="connsiteX164" fmla="*/ 173232 w 1085564"/>
                <a:gd name="connsiteY164" fmla="*/ 254394 h 826576"/>
                <a:gd name="connsiteX165" fmla="*/ 156182 w 1085564"/>
                <a:gd name="connsiteY165" fmla="*/ 262138 h 826576"/>
                <a:gd name="connsiteX166" fmla="*/ 130998 w 1085564"/>
                <a:gd name="connsiteY166" fmla="*/ 262604 h 826576"/>
                <a:gd name="connsiteX167" fmla="*/ 91507 w 1085564"/>
                <a:gd name="connsiteY167" fmla="*/ 248603 h 826576"/>
                <a:gd name="connsiteX168" fmla="*/ 36367 w 1085564"/>
                <a:gd name="connsiteY168" fmla="*/ 213179 h 826576"/>
                <a:gd name="connsiteX169" fmla="*/ 1 w 1085564"/>
                <a:gd name="connsiteY169" fmla="*/ 190186 h 826576"/>
                <a:gd name="connsiteX170" fmla="*/ 49578 w 1085564"/>
                <a:gd name="connsiteY170" fmla="*/ 315163 h 826576"/>
                <a:gd name="connsiteX171" fmla="*/ 81649 w 1085564"/>
                <a:gd name="connsiteY171" fmla="*/ 467277 h 826576"/>
                <a:gd name="connsiteX172" fmla="*/ 304858 w 1085564"/>
                <a:gd name="connsiteY172" fmla="*/ 657406 h 826576"/>
                <a:gd name="connsiteX173" fmla="*/ 451543 w 1085564"/>
                <a:gd name="connsiteY173" fmla="*/ 721376 h 826576"/>
                <a:gd name="connsiteX174" fmla="*/ 569405 w 1085564"/>
                <a:gd name="connsiteY174" fmla="*/ 797862 h 826576"/>
                <a:gd name="connsiteX175" fmla="*/ 870509 w 1085564"/>
                <a:gd name="connsiteY175" fmla="*/ 794271 h 826576"/>
                <a:gd name="connsiteX176" fmla="*/ 1016680 w 1085564"/>
                <a:gd name="connsiteY176" fmla="*/ 704098 h 826576"/>
                <a:gd name="connsiteX177" fmla="*/ 1085041 w 1085564"/>
                <a:gd name="connsiteY177" fmla="*/ 625107 h 826576"/>
                <a:gd name="connsiteX178" fmla="*/ 1066915 w 1085564"/>
                <a:gd name="connsiteY178" fmla="*/ 467239 h 826576"/>
                <a:gd name="connsiteX179" fmla="*/ 200054 w 1085564"/>
                <a:gd name="connsiteY179" fmla="*/ 184595 h 826576"/>
                <a:gd name="connsiteX180" fmla="*/ 177613 w 1085564"/>
                <a:gd name="connsiteY180" fmla="*/ 178337 h 826576"/>
                <a:gd name="connsiteX181" fmla="*/ 166117 w 1085564"/>
                <a:gd name="connsiteY181" fmla="*/ 158467 h 826576"/>
                <a:gd name="connsiteX182" fmla="*/ 186052 w 1085564"/>
                <a:gd name="connsiteY182" fmla="*/ 168164 h 826576"/>
                <a:gd name="connsiteX183" fmla="*/ 200054 w 1085564"/>
                <a:gd name="connsiteY183" fmla="*/ 184595 h 826576"/>
                <a:gd name="connsiteX184" fmla="*/ 259966 w 1085564"/>
                <a:gd name="connsiteY184" fmla="*/ 202816 h 826576"/>
                <a:gd name="connsiteX185" fmla="*/ 218514 w 1085564"/>
                <a:gd name="connsiteY185" fmla="*/ 162144 h 826576"/>
                <a:gd name="connsiteX186" fmla="*/ 194815 w 1085564"/>
                <a:gd name="connsiteY186" fmla="*/ 108966 h 826576"/>
                <a:gd name="connsiteX187" fmla="*/ 229229 w 1085564"/>
                <a:gd name="connsiteY187" fmla="*/ 154476 h 826576"/>
                <a:gd name="connsiteX188" fmla="*/ 259966 w 1085564"/>
                <a:gd name="connsiteY188" fmla="*/ 202816 h 826576"/>
                <a:gd name="connsiteX189" fmla="*/ 385115 w 1085564"/>
                <a:gd name="connsiteY189" fmla="*/ 231534 h 826576"/>
                <a:gd name="connsiteX190" fmla="*/ 368228 w 1085564"/>
                <a:gd name="connsiteY190" fmla="*/ 217303 h 826576"/>
                <a:gd name="connsiteX191" fmla="*/ 342415 w 1085564"/>
                <a:gd name="connsiteY191" fmla="*/ 171583 h 826576"/>
                <a:gd name="connsiteX192" fmla="*/ 325994 w 1085564"/>
                <a:gd name="connsiteY192" fmla="*/ 122634 h 826576"/>
                <a:gd name="connsiteX193" fmla="*/ 322546 w 1085564"/>
                <a:gd name="connsiteY193" fmla="*/ 101127 h 826576"/>
                <a:gd name="connsiteX194" fmla="*/ 334671 w 1085564"/>
                <a:gd name="connsiteY194" fmla="*/ 119224 h 826576"/>
                <a:gd name="connsiteX195" fmla="*/ 354616 w 1085564"/>
                <a:gd name="connsiteY195" fmla="*/ 166468 h 826576"/>
                <a:gd name="connsiteX196" fmla="*/ 375962 w 1085564"/>
                <a:gd name="connsiteY196" fmla="*/ 211988 h 826576"/>
                <a:gd name="connsiteX197" fmla="*/ 385115 w 1085564"/>
                <a:gd name="connsiteY197" fmla="*/ 231534 h 826576"/>
                <a:gd name="connsiteX198" fmla="*/ 383782 w 1085564"/>
                <a:gd name="connsiteY198" fmla="*/ 60179 h 826576"/>
                <a:gd name="connsiteX199" fmla="*/ 386639 w 1085564"/>
                <a:gd name="connsiteY199" fmla="*/ 41643 h 826576"/>
                <a:gd name="connsiteX200" fmla="*/ 392897 w 1085564"/>
                <a:gd name="connsiteY200" fmla="*/ 36014 h 826576"/>
                <a:gd name="connsiteX201" fmla="*/ 395755 w 1085564"/>
                <a:gd name="connsiteY201" fmla="*/ 43834 h 826576"/>
                <a:gd name="connsiteX202" fmla="*/ 396926 w 1085564"/>
                <a:gd name="connsiteY202" fmla="*/ 59007 h 826576"/>
                <a:gd name="connsiteX203" fmla="*/ 395593 w 1085564"/>
                <a:gd name="connsiteY203" fmla="*/ 82934 h 826576"/>
                <a:gd name="connsiteX204" fmla="*/ 383763 w 1085564"/>
                <a:gd name="connsiteY204" fmla="*/ 60160 h 826576"/>
                <a:gd name="connsiteX205" fmla="*/ 421644 w 1085564"/>
                <a:gd name="connsiteY205" fmla="*/ 179365 h 826576"/>
                <a:gd name="connsiteX206" fmla="*/ 411395 w 1085564"/>
                <a:gd name="connsiteY206" fmla="*/ 174517 h 826576"/>
                <a:gd name="connsiteX207" fmla="*/ 397631 w 1085564"/>
                <a:gd name="connsiteY207" fmla="*/ 152610 h 826576"/>
                <a:gd name="connsiteX208" fmla="*/ 394031 w 1085564"/>
                <a:gd name="connsiteY208" fmla="*/ 127035 h 826576"/>
                <a:gd name="connsiteX209" fmla="*/ 398174 w 1085564"/>
                <a:gd name="connsiteY209" fmla="*/ 116796 h 826576"/>
                <a:gd name="connsiteX210" fmla="*/ 403337 w 1085564"/>
                <a:gd name="connsiteY210" fmla="*/ 126492 h 826576"/>
                <a:gd name="connsiteX211" fmla="*/ 410061 w 1085564"/>
                <a:gd name="connsiteY211" fmla="*/ 148152 h 826576"/>
                <a:gd name="connsiteX212" fmla="*/ 418901 w 1085564"/>
                <a:gd name="connsiteY212" fmla="*/ 168954 h 826576"/>
                <a:gd name="connsiteX213" fmla="*/ 421625 w 1085564"/>
                <a:gd name="connsiteY213" fmla="*/ 179346 h 826576"/>
                <a:gd name="connsiteX214" fmla="*/ 437284 w 1085564"/>
                <a:gd name="connsiteY214" fmla="*/ 85515 h 826576"/>
                <a:gd name="connsiteX215" fmla="*/ 425235 w 1085564"/>
                <a:gd name="connsiteY215" fmla="*/ 59084 h 826576"/>
                <a:gd name="connsiteX216" fmla="*/ 432045 w 1085564"/>
                <a:gd name="connsiteY216" fmla="*/ 30775 h 826576"/>
                <a:gd name="connsiteX217" fmla="*/ 438370 w 1085564"/>
                <a:gd name="connsiteY217" fmla="*/ 57674 h 826576"/>
                <a:gd name="connsiteX218" fmla="*/ 437265 w 1085564"/>
                <a:gd name="connsiteY218" fmla="*/ 85496 h 826576"/>
                <a:gd name="connsiteX219" fmla="*/ 502425 w 1085564"/>
                <a:gd name="connsiteY219" fmla="*/ 153324 h 826576"/>
                <a:gd name="connsiteX220" fmla="*/ 495548 w 1085564"/>
                <a:gd name="connsiteY220" fmla="*/ 125949 h 826576"/>
                <a:gd name="connsiteX221" fmla="*/ 499854 w 1085564"/>
                <a:gd name="connsiteY221" fmla="*/ 98584 h 826576"/>
                <a:gd name="connsiteX222" fmla="*/ 508759 w 1085564"/>
                <a:gd name="connsiteY222" fmla="*/ 125720 h 826576"/>
                <a:gd name="connsiteX223" fmla="*/ 502406 w 1085564"/>
                <a:gd name="connsiteY223" fmla="*/ 153305 h 826576"/>
                <a:gd name="connsiteX224" fmla="*/ 540592 w 1085564"/>
                <a:gd name="connsiteY224" fmla="*/ 218399 h 826576"/>
                <a:gd name="connsiteX225" fmla="*/ 537001 w 1085564"/>
                <a:gd name="connsiteY225" fmla="*/ 233963 h 826576"/>
                <a:gd name="connsiteX226" fmla="*/ 533715 w 1085564"/>
                <a:gd name="connsiteY226" fmla="*/ 239354 h 826576"/>
                <a:gd name="connsiteX227" fmla="*/ 531915 w 1085564"/>
                <a:gd name="connsiteY227" fmla="*/ 233258 h 826576"/>
                <a:gd name="connsiteX228" fmla="*/ 531286 w 1085564"/>
                <a:gd name="connsiteY228" fmla="*/ 217618 h 826576"/>
                <a:gd name="connsiteX229" fmla="*/ 527295 w 1085564"/>
                <a:gd name="connsiteY229" fmla="*/ 166935 h 826576"/>
                <a:gd name="connsiteX230" fmla="*/ 524714 w 1085564"/>
                <a:gd name="connsiteY230" fmla="*/ 115081 h 826576"/>
                <a:gd name="connsiteX231" fmla="*/ 528524 w 1085564"/>
                <a:gd name="connsiteY231" fmla="*/ 93345 h 826576"/>
                <a:gd name="connsiteX232" fmla="*/ 533991 w 1085564"/>
                <a:gd name="connsiteY232" fmla="*/ 114462 h 826576"/>
                <a:gd name="connsiteX233" fmla="*/ 540411 w 1085564"/>
                <a:gd name="connsiteY233" fmla="*/ 165764 h 826576"/>
                <a:gd name="connsiteX234" fmla="*/ 540573 w 1085564"/>
                <a:gd name="connsiteY234" fmla="*/ 218380 h 826576"/>
                <a:gd name="connsiteX235" fmla="*/ 588950 w 1085564"/>
                <a:gd name="connsiteY235" fmla="*/ 37557 h 826576"/>
                <a:gd name="connsiteX236" fmla="*/ 570177 w 1085564"/>
                <a:gd name="connsiteY236" fmla="*/ 46396 h 826576"/>
                <a:gd name="connsiteX237" fmla="*/ 580892 w 1085564"/>
                <a:gd name="connsiteY237" fmla="*/ 27080 h 826576"/>
                <a:gd name="connsiteX238" fmla="*/ 601466 w 1085564"/>
                <a:gd name="connsiteY238" fmla="*/ 20355 h 826576"/>
                <a:gd name="connsiteX239" fmla="*/ 588950 w 1085564"/>
                <a:gd name="connsiteY239" fmla="*/ 37557 h 826576"/>
                <a:gd name="connsiteX240" fmla="*/ 625707 w 1085564"/>
                <a:gd name="connsiteY240" fmla="*/ 71895 h 826576"/>
                <a:gd name="connsiteX241" fmla="*/ 606705 w 1085564"/>
                <a:gd name="connsiteY241" fmla="*/ 80258 h 826576"/>
                <a:gd name="connsiteX242" fmla="*/ 618430 w 1085564"/>
                <a:gd name="connsiteY242" fmla="*/ 60865 h 826576"/>
                <a:gd name="connsiteX243" fmla="*/ 640566 w 1085564"/>
                <a:gd name="connsiteY243" fmla="*/ 56798 h 826576"/>
                <a:gd name="connsiteX244" fmla="*/ 625745 w 1085564"/>
                <a:gd name="connsiteY244" fmla="*/ 71895 h 826576"/>
                <a:gd name="connsiteX245" fmla="*/ 954025 w 1085564"/>
                <a:gd name="connsiteY245" fmla="*/ 336547 h 826576"/>
                <a:gd name="connsiteX246" fmla="*/ 963380 w 1085564"/>
                <a:gd name="connsiteY246" fmla="*/ 337727 h 826576"/>
                <a:gd name="connsiteX247" fmla="*/ 963807 w 1085564"/>
                <a:gd name="connsiteY247" fmla="*/ 338347 h 826576"/>
                <a:gd name="connsiteX248" fmla="*/ 960597 w 1085564"/>
                <a:gd name="connsiteY248" fmla="*/ 347967 h 826576"/>
                <a:gd name="connsiteX249" fmla="*/ 950919 w 1085564"/>
                <a:gd name="connsiteY249" fmla="*/ 346304 h 826576"/>
                <a:gd name="connsiteX250" fmla="*/ 950824 w 1085564"/>
                <a:gd name="connsiteY250" fmla="*/ 346167 h 826576"/>
                <a:gd name="connsiteX251" fmla="*/ 954063 w 1085564"/>
                <a:gd name="connsiteY251" fmla="*/ 336547 h 826576"/>
                <a:gd name="connsiteX252" fmla="*/ 919468 w 1085564"/>
                <a:gd name="connsiteY252" fmla="*/ 279454 h 826576"/>
                <a:gd name="connsiteX253" fmla="*/ 923459 w 1085564"/>
                <a:gd name="connsiteY253" fmla="*/ 278054 h 826576"/>
                <a:gd name="connsiteX254" fmla="*/ 937746 w 1085564"/>
                <a:gd name="connsiteY254" fmla="*/ 278444 h 826576"/>
                <a:gd name="connsiteX255" fmla="*/ 927193 w 1085564"/>
                <a:gd name="connsiteY255" fmla="*/ 290722 h 826576"/>
                <a:gd name="connsiteX256" fmla="*/ 920697 w 1085564"/>
                <a:gd name="connsiteY256" fmla="*/ 291579 h 826576"/>
                <a:gd name="connsiteX257" fmla="*/ 916086 w 1085564"/>
                <a:gd name="connsiteY257" fmla="*/ 290627 h 826576"/>
                <a:gd name="connsiteX258" fmla="*/ 911705 w 1085564"/>
                <a:gd name="connsiteY258" fmla="*/ 286245 h 826576"/>
                <a:gd name="connsiteX259" fmla="*/ 915382 w 1085564"/>
                <a:gd name="connsiteY259" fmla="*/ 281311 h 826576"/>
                <a:gd name="connsiteX260" fmla="*/ 919468 w 1085564"/>
                <a:gd name="connsiteY260" fmla="*/ 279454 h 826576"/>
                <a:gd name="connsiteX261" fmla="*/ 894760 w 1085564"/>
                <a:gd name="connsiteY261" fmla="*/ 239573 h 826576"/>
                <a:gd name="connsiteX262" fmla="*/ 914305 w 1085564"/>
                <a:gd name="connsiteY262" fmla="*/ 231515 h 826576"/>
                <a:gd name="connsiteX263" fmla="*/ 902418 w 1085564"/>
                <a:gd name="connsiteY263" fmla="*/ 250365 h 826576"/>
                <a:gd name="connsiteX264" fmla="*/ 880444 w 1085564"/>
                <a:gd name="connsiteY264" fmla="*/ 254975 h 826576"/>
                <a:gd name="connsiteX265" fmla="*/ 894789 w 1085564"/>
                <a:gd name="connsiteY265" fmla="*/ 239573 h 826576"/>
                <a:gd name="connsiteX266" fmla="*/ 713414 w 1085564"/>
                <a:gd name="connsiteY266" fmla="*/ 238201 h 826576"/>
                <a:gd name="connsiteX267" fmla="*/ 687534 w 1085564"/>
                <a:gd name="connsiteY267" fmla="*/ 270586 h 826576"/>
                <a:gd name="connsiteX268" fmla="*/ 701917 w 1085564"/>
                <a:gd name="connsiteY268" fmla="*/ 231648 h 826576"/>
                <a:gd name="connsiteX269" fmla="*/ 729216 w 1085564"/>
                <a:gd name="connsiteY269" fmla="*/ 200216 h 826576"/>
                <a:gd name="connsiteX270" fmla="*/ 713414 w 1085564"/>
                <a:gd name="connsiteY270" fmla="*/ 238201 h 826576"/>
                <a:gd name="connsiteX271" fmla="*/ 756038 w 1085564"/>
                <a:gd name="connsiteY271" fmla="*/ 252279 h 826576"/>
                <a:gd name="connsiteX272" fmla="*/ 721396 w 1085564"/>
                <a:gd name="connsiteY272" fmla="*/ 288808 h 826576"/>
                <a:gd name="connsiteX273" fmla="*/ 745008 w 1085564"/>
                <a:gd name="connsiteY273" fmla="*/ 245088 h 826576"/>
                <a:gd name="connsiteX274" fmla="*/ 778803 w 1085564"/>
                <a:gd name="connsiteY274" fmla="*/ 208016 h 826576"/>
                <a:gd name="connsiteX275" fmla="*/ 756038 w 1085564"/>
                <a:gd name="connsiteY275" fmla="*/ 252317 h 826576"/>
                <a:gd name="connsiteX276" fmla="*/ 750094 w 1085564"/>
                <a:gd name="connsiteY276" fmla="*/ 361817 h 826576"/>
                <a:gd name="connsiteX277" fmla="*/ 768554 w 1085564"/>
                <a:gd name="connsiteY277" fmla="*/ 347034 h 826576"/>
                <a:gd name="connsiteX278" fmla="*/ 816103 w 1085564"/>
                <a:gd name="connsiteY278" fmla="*/ 317392 h 826576"/>
                <a:gd name="connsiteX279" fmla="*/ 869519 w 1085564"/>
                <a:gd name="connsiteY279" fmla="*/ 296894 h 826576"/>
                <a:gd name="connsiteX280" fmla="*/ 893455 w 1085564"/>
                <a:gd name="connsiteY280" fmla="*/ 296666 h 826576"/>
                <a:gd name="connsiteX281" fmla="*/ 872024 w 1085564"/>
                <a:gd name="connsiteY281" fmla="*/ 305895 h 826576"/>
                <a:gd name="connsiteX282" fmla="*/ 822437 w 1085564"/>
                <a:gd name="connsiteY282" fmla="*/ 328965 h 826576"/>
                <a:gd name="connsiteX283" fmla="*/ 772850 w 1085564"/>
                <a:gd name="connsiteY283" fmla="*/ 355321 h 826576"/>
                <a:gd name="connsiteX284" fmla="*/ 750094 w 1085564"/>
                <a:gd name="connsiteY284" fmla="*/ 361817 h 826576"/>
                <a:gd name="connsiteX285" fmla="*/ 815245 w 1085564"/>
                <a:gd name="connsiteY285" fmla="*/ 374875 h 826576"/>
                <a:gd name="connsiteX286" fmla="*/ 853098 w 1085564"/>
                <a:gd name="connsiteY286" fmla="*/ 360588 h 826576"/>
                <a:gd name="connsiteX287" fmla="*/ 893455 w 1085564"/>
                <a:gd name="connsiteY287" fmla="*/ 359264 h 826576"/>
                <a:gd name="connsiteX288" fmla="*/ 855679 w 1085564"/>
                <a:gd name="connsiteY288" fmla="*/ 373551 h 826576"/>
                <a:gd name="connsiteX289" fmla="*/ 815245 w 1085564"/>
                <a:gd name="connsiteY289" fmla="*/ 374875 h 826576"/>
                <a:gd name="connsiteX290" fmla="*/ 909333 w 1085564"/>
                <a:gd name="connsiteY290" fmla="*/ 414442 h 826576"/>
                <a:gd name="connsiteX291" fmla="*/ 863813 w 1085564"/>
                <a:gd name="connsiteY291" fmla="*/ 421567 h 826576"/>
                <a:gd name="connsiteX292" fmla="*/ 843944 w 1085564"/>
                <a:gd name="connsiteY292" fmla="*/ 421796 h 826576"/>
                <a:gd name="connsiteX293" fmla="*/ 861546 w 1085564"/>
                <a:gd name="connsiteY293" fmla="*/ 412490 h 826576"/>
                <a:gd name="connsiteX294" fmla="*/ 907533 w 1085564"/>
                <a:gd name="connsiteY294" fmla="*/ 401384 h 826576"/>
                <a:gd name="connsiteX295" fmla="*/ 974322 w 1085564"/>
                <a:gd name="connsiteY295" fmla="*/ 403574 h 826576"/>
                <a:gd name="connsiteX296" fmla="*/ 909333 w 1085564"/>
                <a:gd name="connsiteY296" fmla="*/ 414414 h 826576"/>
                <a:gd name="connsiteX297" fmla="*/ 937794 w 1085564"/>
                <a:gd name="connsiteY297" fmla="*/ 450504 h 826576"/>
                <a:gd name="connsiteX298" fmla="*/ 970408 w 1085564"/>
                <a:gd name="connsiteY298" fmla="*/ 443836 h 826576"/>
                <a:gd name="connsiteX299" fmla="*/ 1002945 w 1085564"/>
                <a:gd name="connsiteY299" fmla="*/ 450504 h 826576"/>
                <a:gd name="connsiteX300" fmla="*/ 970408 w 1085564"/>
                <a:gd name="connsiteY300" fmla="*/ 457067 h 826576"/>
                <a:gd name="connsiteX301" fmla="*/ 937794 w 1085564"/>
                <a:gd name="connsiteY301" fmla="*/ 450504 h 826576"/>
                <a:gd name="connsiteX302" fmla="*/ 953444 w 1085564"/>
                <a:gd name="connsiteY302" fmla="*/ 486947 h 826576"/>
                <a:gd name="connsiteX303" fmla="*/ 987457 w 1085564"/>
                <a:gd name="connsiteY303" fmla="*/ 483822 h 826576"/>
                <a:gd name="connsiteX304" fmla="*/ 1018585 w 1085564"/>
                <a:gd name="connsiteY304" fmla="*/ 497424 h 826576"/>
                <a:gd name="connsiteX305" fmla="*/ 985190 w 1085564"/>
                <a:gd name="connsiteY305" fmla="*/ 496795 h 826576"/>
                <a:gd name="connsiteX306" fmla="*/ 953444 w 1085564"/>
                <a:gd name="connsiteY306" fmla="*/ 486947 h 826576"/>
                <a:gd name="connsiteX307" fmla="*/ 1057695 w 1085564"/>
                <a:gd name="connsiteY307" fmla="*/ 575634 h 826576"/>
                <a:gd name="connsiteX308" fmla="*/ 1047055 w 1085564"/>
                <a:gd name="connsiteY308" fmla="*/ 570871 h 826576"/>
                <a:gd name="connsiteX309" fmla="*/ 1025148 w 1085564"/>
                <a:gd name="connsiteY309" fmla="*/ 559927 h 826576"/>
                <a:gd name="connsiteX310" fmla="*/ 1001135 w 1085564"/>
                <a:gd name="connsiteY310" fmla="*/ 553822 h 826576"/>
                <a:gd name="connsiteX311" fmla="*/ 989953 w 1085564"/>
                <a:gd name="connsiteY311" fmla="*/ 549526 h 826576"/>
                <a:gd name="connsiteX312" fmla="*/ 1000907 w 1085564"/>
                <a:gd name="connsiteY312" fmla="*/ 544439 h 826576"/>
                <a:gd name="connsiteX313" fmla="*/ 1029605 w 1085564"/>
                <a:gd name="connsiteY313" fmla="*/ 547487 h 826576"/>
                <a:gd name="connsiteX314" fmla="*/ 1053389 w 1085564"/>
                <a:gd name="connsiteY314" fmla="*/ 563956 h 826576"/>
                <a:gd name="connsiteX315" fmla="*/ 1057695 w 1085564"/>
                <a:gd name="connsiteY315" fmla="*/ 575634 h 826576"/>
                <a:gd name="connsiteX316" fmla="*/ 435541 w 1085564"/>
                <a:gd name="connsiteY316" fmla="*/ 416404 h 826576"/>
                <a:gd name="connsiteX317" fmla="*/ 465964 w 1085564"/>
                <a:gd name="connsiteY317" fmla="*/ 411394 h 826576"/>
                <a:gd name="connsiteX318" fmla="*/ 439608 w 1085564"/>
                <a:gd name="connsiteY318" fmla="*/ 428920 h 826576"/>
                <a:gd name="connsiteX319" fmla="*/ 408556 w 1085564"/>
                <a:gd name="connsiteY319" fmla="*/ 432197 h 826576"/>
                <a:gd name="connsiteX320" fmla="*/ 435541 w 1085564"/>
                <a:gd name="connsiteY320" fmla="*/ 416404 h 826576"/>
                <a:gd name="connsiteX321" fmla="*/ 143980 w 1085564"/>
                <a:gd name="connsiteY321" fmla="*/ 456838 h 826576"/>
                <a:gd name="connsiteX322" fmla="*/ 155315 w 1085564"/>
                <a:gd name="connsiteY322" fmla="*/ 436655 h 826576"/>
                <a:gd name="connsiteX323" fmla="*/ 160716 w 1085564"/>
                <a:gd name="connsiteY323" fmla="*/ 420310 h 826576"/>
                <a:gd name="connsiteX324" fmla="*/ 163573 w 1085564"/>
                <a:gd name="connsiteY324" fmla="*/ 401145 h 826576"/>
                <a:gd name="connsiteX325" fmla="*/ 151762 w 1085564"/>
                <a:gd name="connsiteY325" fmla="*/ 400364 h 826576"/>
                <a:gd name="connsiteX326" fmla="*/ 136351 w 1085564"/>
                <a:gd name="connsiteY326" fmla="*/ 398964 h 826576"/>
                <a:gd name="connsiteX327" fmla="*/ 128731 w 1085564"/>
                <a:gd name="connsiteY327" fmla="*/ 400679 h 826576"/>
                <a:gd name="connsiteX328" fmla="*/ 128883 w 1085564"/>
                <a:gd name="connsiteY328" fmla="*/ 393059 h 826576"/>
                <a:gd name="connsiteX329" fmla="*/ 138265 w 1085564"/>
                <a:gd name="connsiteY329" fmla="*/ 353054 h 826576"/>
                <a:gd name="connsiteX330" fmla="*/ 142418 w 1085564"/>
                <a:gd name="connsiteY330" fmla="*/ 345081 h 826576"/>
                <a:gd name="connsiteX331" fmla="*/ 147257 w 1085564"/>
                <a:gd name="connsiteY331" fmla="*/ 338271 h 826576"/>
                <a:gd name="connsiteX332" fmla="*/ 157192 w 1085564"/>
                <a:gd name="connsiteY332" fmla="*/ 327327 h 826576"/>
                <a:gd name="connsiteX333" fmla="*/ 160249 w 1085564"/>
                <a:gd name="connsiteY333" fmla="*/ 324898 h 826576"/>
                <a:gd name="connsiteX334" fmla="*/ 157039 w 1085564"/>
                <a:gd name="connsiteY334" fmla="*/ 325755 h 826576"/>
                <a:gd name="connsiteX335" fmla="*/ 128569 w 1085564"/>
                <a:gd name="connsiteY335" fmla="*/ 331308 h 826576"/>
                <a:gd name="connsiteX336" fmla="*/ 102451 w 1085564"/>
                <a:gd name="connsiteY336" fmla="*/ 339366 h 826576"/>
                <a:gd name="connsiteX337" fmla="*/ 90640 w 1085564"/>
                <a:gd name="connsiteY337" fmla="*/ 343510 h 826576"/>
                <a:gd name="connsiteX338" fmla="*/ 97203 w 1085564"/>
                <a:gd name="connsiteY338" fmla="*/ 331622 h 826576"/>
                <a:gd name="connsiteX339" fmla="*/ 125912 w 1085564"/>
                <a:gd name="connsiteY339" fmla="*/ 318411 h 826576"/>
                <a:gd name="connsiteX340" fmla="*/ 156258 w 1085564"/>
                <a:gd name="connsiteY340" fmla="*/ 316449 h 826576"/>
                <a:gd name="connsiteX341" fmla="*/ 168298 w 1085564"/>
                <a:gd name="connsiteY341" fmla="*/ 319307 h 826576"/>
                <a:gd name="connsiteX342" fmla="*/ 174718 w 1085564"/>
                <a:gd name="connsiteY342" fmla="*/ 316449 h 826576"/>
                <a:gd name="connsiteX343" fmla="*/ 181833 w 1085564"/>
                <a:gd name="connsiteY343" fmla="*/ 314811 h 826576"/>
                <a:gd name="connsiteX344" fmla="*/ 176508 w 1085564"/>
                <a:gd name="connsiteY344" fmla="*/ 319821 h 826576"/>
                <a:gd name="connsiteX345" fmla="*/ 162354 w 1085564"/>
                <a:gd name="connsiteY345" fmla="*/ 332480 h 826576"/>
                <a:gd name="connsiteX346" fmla="*/ 154458 w 1085564"/>
                <a:gd name="connsiteY346" fmla="*/ 343195 h 826576"/>
                <a:gd name="connsiteX347" fmla="*/ 150648 w 1085564"/>
                <a:gd name="connsiteY347" fmla="*/ 349691 h 826576"/>
                <a:gd name="connsiteX348" fmla="*/ 147514 w 1085564"/>
                <a:gd name="connsiteY348" fmla="*/ 357045 h 826576"/>
                <a:gd name="connsiteX349" fmla="*/ 141256 w 1085564"/>
                <a:gd name="connsiteY349" fmla="*/ 386448 h 826576"/>
                <a:gd name="connsiteX350" fmla="*/ 153696 w 1085564"/>
                <a:gd name="connsiteY350" fmla="*/ 387858 h 826576"/>
                <a:gd name="connsiteX351" fmla="*/ 169022 w 1085564"/>
                <a:gd name="connsiteY351" fmla="*/ 387001 h 826576"/>
                <a:gd name="connsiteX352" fmla="*/ 179899 w 1085564"/>
                <a:gd name="connsiteY352" fmla="*/ 382543 h 826576"/>
                <a:gd name="connsiteX353" fmla="*/ 177766 w 1085564"/>
                <a:gd name="connsiteY353" fmla="*/ 394411 h 826576"/>
                <a:gd name="connsiteX354" fmla="*/ 173698 w 1085564"/>
                <a:gd name="connsiteY354" fmla="*/ 422805 h 826576"/>
                <a:gd name="connsiteX355" fmla="*/ 173156 w 1085564"/>
                <a:gd name="connsiteY355" fmla="*/ 425310 h 826576"/>
                <a:gd name="connsiteX356" fmla="*/ 204121 w 1085564"/>
                <a:gd name="connsiteY356" fmla="*/ 404270 h 826576"/>
                <a:gd name="connsiteX357" fmla="*/ 241269 w 1085564"/>
                <a:gd name="connsiteY357" fmla="*/ 378143 h 826576"/>
                <a:gd name="connsiteX358" fmla="*/ 278264 w 1085564"/>
                <a:gd name="connsiteY358" fmla="*/ 359226 h 826576"/>
                <a:gd name="connsiteX359" fmla="*/ 246355 w 1085564"/>
                <a:gd name="connsiteY359" fmla="*/ 385267 h 826576"/>
                <a:gd name="connsiteX360" fmla="*/ 211160 w 1085564"/>
                <a:gd name="connsiteY360" fmla="*/ 413576 h 826576"/>
                <a:gd name="connsiteX361" fmla="*/ 164002 w 1085564"/>
                <a:gd name="connsiteY361" fmla="*/ 445846 h 826576"/>
                <a:gd name="connsiteX362" fmla="*/ 217180 w 1085564"/>
                <a:gd name="connsiteY362" fmla="*/ 531914 h 826576"/>
                <a:gd name="connsiteX363" fmla="*/ 208036 w 1085564"/>
                <a:gd name="connsiteY363" fmla="*/ 535353 h 826576"/>
                <a:gd name="connsiteX364" fmla="*/ 198644 w 1085564"/>
                <a:gd name="connsiteY364" fmla="*/ 537705 h 826576"/>
                <a:gd name="connsiteX365" fmla="*/ 190748 w 1085564"/>
                <a:gd name="connsiteY365" fmla="*/ 539610 h 826576"/>
                <a:gd name="connsiteX366" fmla="*/ 190910 w 1085564"/>
                <a:gd name="connsiteY366" fmla="*/ 531238 h 826576"/>
                <a:gd name="connsiteX367" fmla="*/ 202712 w 1085564"/>
                <a:gd name="connsiteY367" fmla="*/ 485727 h 826576"/>
                <a:gd name="connsiteX368" fmla="*/ 213037 w 1085564"/>
                <a:gd name="connsiteY368" fmla="*/ 468754 h 826576"/>
                <a:gd name="connsiteX369" fmla="*/ 223286 w 1085564"/>
                <a:gd name="connsiteY369" fmla="*/ 455143 h 826576"/>
                <a:gd name="connsiteX370" fmla="*/ 246984 w 1085564"/>
                <a:gd name="connsiteY370" fmla="*/ 432149 h 826576"/>
                <a:gd name="connsiteX371" fmla="*/ 230325 w 1085564"/>
                <a:gd name="connsiteY371" fmla="*/ 460305 h 826576"/>
                <a:gd name="connsiteX372" fmla="*/ 221752 w 1085564"/>
                <a:gd name="connsiteY372" fmla="*/ 474231 h 826576"/>
                <a:gd name="connsiteX373" fmla="*/ 213180 w 1085564"/>
                <a:gd name="connsiteY373" fmla="*/ 490728 h 826576"/>
                <a:gd name="connsiteX374" fmla="*/ 204607 w 1085564"/>
                <a:gd name="connsiteY374" fmla="*/ 522561 h 826576"/>
                <a:gd name="connsiteX375" fmla="*/ 212122 w 1085564"/>
                <a:gd name="connsiteY375" fmla="*/ 519703 h 826576"/>
                <a:gd name="connsiteX376" fmla="*/ 254718 w 1085564"/>
                <a:gd name="connsiteY376" fmla="*/ 494614 h 826576"/>
                <a:gd name="connsiteX377" fmla="*/ 289446 w 1085564"/>
                <a:gd name="connsiteY377" fmla="*/ 471221 h 826576"/>
                <a:gd name="connsiteX378" fmla="*/ 325194 w 1085564"/>
                <a:gd name="connsiteY378" fmla="*/ 455666 h 826576"/>
                <a:gd name="connsiteX379" fmla="*/ 294714 w 1085564"/>
                <a:gd name="connsiteY379" fmla="*/ 478888 h 826576"/>
                <a:gd name="connsiteX380" fmla="*/ 261871 w 1085564"/>
                <a:gd name="connsiteY380" fmla="*/ 504463 h 826576"/>
                <a:gd name="connsiteX381" fmla="*/ 217180 w 1085564"/>
                <a:gd name="connsiteY381" fmla="*/ 531914 h 826576"/>
                <a:gd name="connsiteX382" fmla="*/ 278264 w 1085564"/>
                <a:gd name="connsiteY382" fmla="*/ 586035 h 826576"/>
                <a:gd name="connsiteX383" fmla="*/ 317135 w 1085564"/>
                <a:gd name="connsiteY383" fmla="*/ 533867 h 826576"/>
                <a:gd name="connsiteX384" fmla="*/ 369456 w 1085564"/>
                <a:gd name="connsiteY384" fmla="*/ 494814 h 826576"/>
                <a:gd name="connsiteX385" fmla="*/ 326670 w 1085564"/>
                <a:gd name="connsiteY385" fmla="*/ 543068 h 826576"/>
                <a:gd name="connsiteX386" fmla="*/ 278264 w 1085564"/>
                <a:gd name="connsiteY386" fmla="*/ 586035 h 826576"/>
                <a:gd name="connsiteX387" fmla="*/ 350844 w 1085564"/>
                <a:gd name="connsiteY387" fmla="*/ 606038 h 826576"/>
                <a:gd name="connsiteX388" fmla="*/ 348806 w 1085564"/>
                <a:gd name="connsiteY388" fmla="*/ 608895 h 826576"/>
                <a:gd name="connsiteX389" fmla="*/ 347320 w 1085564"/>
                <a:gd name="connsiteY389" fmla="*/ 611867 h 826576"/>
                <a:gd name="connsiteX390" fmla="*/ 344663 w 1085564"/>
                <a:gd name="connsiteY390" fmla="*/ 616401 h 826576"/>
                <a:gd name="connsiteX391" fmla="*/ 340853 w 1085564"/>
                <a:gd name="connsiteY391" fmla="*/ 619839 h 826576"/>
                <a:gd name="connsiteX392" fmla="*/ 339757 w 1085564"/>
                <a:gd name="connsiteY392" fmla="*/ 614839 h 826576"/>
                <a:gd name="connsiteX393" fmla="*/ 340300 w 1085564"/>
                <a:gd name="connsiteY393" fmla="*/ 609514 h 826576"/>
                <a:gd name="connsiteX394" fmla="*/ 342205 w 1085564"/>
                <a:gd name="connsiteY394" fmla="*/ 602637 h 826576"/>
                <a:gd name="connsiteX395" fmla="*/ 364494 w 1085564"/>
                <a:gd name="connsiteY395" fmla="*/ 567290 h 826576"/>
                <a:gd name="connsiteX396" fmla="*/ 411271 w 1085564"/>
                <a:gd name="connsiteY396" fmla="*/ 533810 h 826576"/>
                <a:gd name="connsiteX397" fmla="*/ 374276 w 1085564"/>
                <a:gd name="connsiteY397" fmla="*/ 576205 h 826576"/>
                <a:gd name="connsiteX398" fmla="*/ 350825 w 1085564"/>
                <a:gd name="connsiteY398" fmla="*/ 606057 h 826576"/>
                <a:gd name="connsiteX399" fmla="*/ 418177 w 1085564"/>
                <a:gd name="connsiteY399" fmla="*/ 627774 h 826576"/>
                <a:gd name="connsiteX400" fmla="*/ 387754 w 1085564"/>
                <a:gd name="connsiteY400" fmla="*/ 651158 h 826576"/>
                <a:gd name="connsiteX401" fmla="*/ 408404 w 1085564"/>
                <a:gd name="connsiteY401" fmla="*/ 618858 h 826576"/>
                <a:gd name="connsiteX402" fmla="*/ 439836 w 1085564"/>
                <a:gd name="connsiteY402" fmla="*/ 596408 h 826576"/>
                <a:gd name="connsiteX403" fmla="*/ 418177 w 1085564"/>
                <a:gd name="connsiteY403" fmla="*/ 627774 h 826576"/>
                <a:gd name="connsiteX404" fmla="*/ 450400 w 1085564"/>
                <a:gd name="connsiteY404" fmla="*/ 460324 h 826576"/>
                <a:gd name="connsiteX405" fmla="*/ 441408 w 1085564"/>
                <a:gd name="connsiteY405" fmla="*/ 466582 h 826576"/>
                <a:gd name="connsiteX406" fmla="*/ 434683 w 1085564"/>
                <a:gd name="connsiteY406" fmla="*/ 468697 h 826576"/>
                <a:gd name="connsiteX407" fmla="*/ 433512 w 1085564"/>
                <a:gd name="connsiteY407" fmla="*/ 461572 h 826576"/>
                <a:gd name="connsiteX408" fmla="*/ 456734 w 1085564"/>
                <a:gd name="connsiteY408" fmla="*/ 444760 h 826576"/>
                <a:gd name="connsiteX409" fmla="*/ 463306 w 1085564"/>
                <a:gd name="connsiteY409" fmla="*/ 447818 h 826576"/>
                <a:gd name="connsiteX410" fmla="*/ 450400 w 1085564"/>
                <a:gd name="connsiteY410" fmla="*/ 460353 h 826576"/>
                <a:gd name="connsiteX411" fmla="*/ 485642 w 1085564"/>
                <a:gd name="connsiteY411" fmla="*/ 640442 h 826576"/>
                <a:gd name="connsiteX412" fmla="*/ 460772 w 1085564"/>
                <a:gd name="connsiteY412" fmla="*/ 669455 h 826576"/>
                <a:gd name="connsiteX413" fmla="*/ 475165 w 1085564"/>
                <a:gd name="connsiteY413" fmla="*/ 632384 h 826576"/>
                <a:gd name="connsiteX414" fmla="*/ 507702 w 1085564"/>
                <a:gd name="connsiteY414" fmla="*/ 609467 h 826576"/>
                <a:gd name="connsiteX415" fmla="*/ 485595 w 1085564"/>
                <a:gd name="connsiteY415" fmla="*/ 640471 h 826576"/>
                <a:gd name="connsiteX416" fmla="*/ 523342 w 1085564"/>
                <a:gd name="connsiteY416" fmla="*/ 705898 h 826576"/>
                <a:gd name="connsiteX417" fmla="*/ 537801 w 1085564"/>
                <a:gd name="connsiteY417" fmla="*/ 678447 h 826576"/>
                <a:gd name="connsiteX418" fmla="*/ 559861 w 1085564"/>
                <a:gd name="connsiteY418" fmla="*/ 656396 h 826576"/>
                <a:gd name="connsiteX419" fmla="*/ 548431 w 1085564"/>
                <a:gd name="connsiteY419" fmla="*/ 686191 h 826576"/>
                <a:gd name="connsiteX420" fmla="*/ 523295 w 1085564"/>
                <a:gd name="connsiteY420" fmla="*/ 705926 h 826576"/>
                <a:gd name="connsiteX421" fmla="*/ 569062 w 1085564"/>
                <a:gd name="connsiteY421" fmla="*/ 692915 h 826576"/>
                <a:gd name="connsiteX422" fmla="*/ 546774 w 1085564"/>
                <a:gd name="connsiteY422" fmla="*/ 711146 h 826576"/>
                <a:gd name="connsiteX423" fmla="*/ 558423 w 1085564"/>
                <a:gd name="connsiteY423" fmla="*/ 685019 h 826576"/>
                <a:gd name="connsiteX424" fmla="*/ 580635 w 1085564"/>
                <a:gd name="connsiteY424" fmla="*/ 666798 h 826576"/>
                <a:gd name="connsiteX425" fmla="*/ 569043 w 1085564"/>
                <a:gd name="connsiteY425" fmla="*/ 692944 h 826576"/>
                <a:gd name="connsiteX426" fmla="*/ 661502 w 1085564"/>
                <a:gd name="connsiteY426" fmla="*/ 499977 h 826576"/>
                <a:gd name="connsiteX427" fmla="*/ 674723 w 1085564"/>
                <a:gd name="connsiteY427" fmla="*/ 509502 h 826576"/>
                <a:gd name="connsiteX428" fmla="*/ 676047 w 1085564"/>
                <a:gd name="connsiteY428" fmla="*/ 521237 h 826576"/>
                <a:gd name="connsiteX429" fmla="*/ 671913 w 1085564"/>
                <a:gd name="connsiteY429" fmla="*/ 525999 h 826576"/>
                <a:gd name="connsiteX430" fmla="*/ 666817 w 1085564"/>
                <a:gd name="connsiteY430" fmla="*/ 522484 h 826576"/>
                <a:gd name="connsiteX431" fmla="*/ 662760 w 1085564"/>
                <a:gd name="connsiteY431" fmla="*/ 514969 h 826576"/>
                <a:gd name="connsiteX432" fmla="*/ 661483 w 1085564"/>
                <a:gd name="connsiteY432" fmla="*/ 500005 h 826576"/>
                <a:gd name="connsiteX433" fmla="*/ 622402 w 1085564"/>
                <a:gd name="connsiteY433" fmla="*/ 502558 h 826576"/>
                <a:gd name="connsiteX434" fmla="*/ 629670 w 1085564"/>
                <a:gd name="connsiteY434" fmla="*/ 520389 h 826576"/>
                <a:gd name="connsiteX435" fmla="*/ 627565 w 1085564"/>
                <a:gd name="connsiteY435" fmla="*/ 539086 h 826576"/>
                <a:gd name="connsiteX436" fmla="*/ 616535 w 1085564"/>
                <a:gd name="connsiteY436" fmla="*/ 521875 h 826576"/>
                <a:gd name="connsiteX437" fmla="*/ 622383 w 1085564"/>
                <a:gd name="connsiteY437" fmla="*/ 502587 h 826576"/>
                <a:gd name="connsiteX438" fmla="*/ 692163 w 1085564"/>
                <a:gd name="connsiteY438" fmla="*/ 702459 h 826576"/>
                <a:gd name="connsiteX439" fmla="*/ 686839 w 1085564"/>
                <a:gd name="connsiteY439" fmla="*/ 748837 h 826576"/>
                <a:gd name="connsiteX440" fmla="*/ 682229 w 1085564"/>
                <a:gd name="connsiteY440" fmla="*/ 764638 h 826576"/>
                <a:gd name="connsiteX441" fmla="*/ 678323 w 1085564"/>
                <a:gd name="connsiteY441" fmla="*/ 772382 h 826576"/>
                <a:gd name="connsiteX442" fmla="*/ 671599 w 1085564"/>
                <a:gd name="connsiteY442" fmla="*/ 779726 h 826576"/>
                <a:gd name="connsiteX443" fmla="*/ 668741 w 1085564"/>
                <a:gd name="connsiteY443" fmla="*/ 781450 h 826576"/>
                <a:gd name="connsiteX444" fmla="*/ 666941 w 1085564"/>
                <a:gd name="connsiteY444" fmla="*/ 782003 h 826576"/>
                <a:gd name="connsiteX445" fmla="*/ 661931 w 1085564"/>
                <a:gd name="connsiteY445" fmla="*/ 782955 h 826576"/>
                <a:gd name="connsiteX446" fmla="*/ 652787 w 1085564"/>
                <a:gd name="connsiteY446" fmla="*/ 781783 h 826576"/>
                <a:gd name="connsiteX447" fmla="*/ 639452 w 1085564"/>
                <a:gd name="connsiteY447" fmla="*/ 773020 h 826576"/>
                <a:gd name="connsiteX448" fmla="*/ 626384 w 1085564"/>
                <a:gd name="connsiteY448" fmla="*/ 751437 h 826576"/>
                <a:gd name="connsiteX449" fmla="*/ 622088 w 1085564"/>
                <a:gd name="connsiteY449" fmla="*/ 735482 h 826576"/>
                <a:gd name="connsiteX450" fmla="*/ 619583 w 1085564"/>
                <a:gd name="connsiteY450" fmla="*/ 735949 h 826576"/>
                <a:gd name="connsiteX451" fmla="*/ 616459 w 1085564"/>
                <a:gd name="connsiteY451" fmla="*/ 739473 h 826576"/>
                <a:gd name="connsiteX452" fmla="*/ 612001 w 1085564"/>
                <a:gd name="connsiteY452" fmla="*/ 742445 h 826576"/>
                <a:gd name="connsiteX453" fmla="*/ 613172 w 1085564"/>
                <a:gd name="connsiteY453" fmla="*/ 737749 h 826576"/>
                <a:gd name="connsiteX454" fmla="*/ 616030 w 1085564"/>
                <a:gd name="connsiteY454" fmla="*/ 731806 h 826576"/>
                <a:gd name="connsiteX455" fmla="*/ 625031 w 1085564"/>
                <a:gd name="connsiteY455" fmla="*/ 728529 h 826576"/>
                <a:gd name="connsiteX456" fmla="*/ 627536 w 1085564"/>
                <a:gd name="connsiteY456" fmla="*/ 728129 h 826576"/>
                <a:gd name="connsiteX457" fmla="*/ 628489 w 1085564"/>
                <a:gd name="connsiteY457" fmla="*/ 731415 h 826576"/>
                <a:gd name="connsiteX458" fmla="*/ 647539 w 1085564"/>
                <a:gd name="connsiteY458" fmla="*/ 764810 h 826576"/>
                <a:gd name="connsiteX459" fmla="*/ 656302 w 1085564"/>
                <a:gd name="connsiteY459" fmla="*/ 770125 h 826576"/>
                <a:gd name="connsiteX460" fmla="*/ 664512 w 1085564"/>
                <a:gd name="connsiteY460" fmla="*/ 769172 h 826576"/>
                <a:gd name="connsiteX461" fmla="*/ 670065 w 1085564"/>
                <a:gd name="connsiteY461" fmla="*/ 759790 h 826576"/>
                <a:gd name="connsiteX462" fmla="*/ 674056 w 1085564"/>
                <a:gd name="connsiteY462" fmla="*/ 745941 h 826576"/>
                <a:gd name="connsiteX463" fmla="*/ 682895 w 1085564"/>
                <a:gd name="connsiteY463" fmla="*/ 664683 h 826576"/>
                <a:gd name="connsiteX464" fmla="*/ 687591 w 1085564"/>
                <a:gd name="connsiteY464" fmla="*/ 630393 h 826576"/>
                <a:gd name="connsiteX465" fmla="*/ 692201 w 1085564"/>
                <a:gd name="connsiteY465" fmla="*/ 664797 h 826576"/>
                <a:gd name="connsiteX466" fmla="*/ 692144 w 1085564"/>
                <a:gd name="connsiteY466" fmla="*/ 702488 h 826576"/>
                <a:gd name="connsiteX467" fmla="*/ 718833 w 1085564"/>
                <a:gd name="connsiteY467" fmla="*/ 771125 h 826576"/>
                <a:gd name="connsiteX468" fmla="*/ 707727 w 1085564"/>
                <a:gd name="connsiteY468" fmla="*/ 732492 h 826576"/>
                <a:gd name="connsiteX469" fmla="*/ 713595 w 1085564"/>
                <a:gd name="connsiteY469" fmla="*/ 692915 h 826576"/>
                <a:gd name="connsiteX470" fmla="*/ 720862 w 1085564"/>
                <a:gd name="connsiteY470" fmla="*/ 731787 h 826576"/>
                <a:gd name="connsiteX471" fmla="*/ 718814 w 1085564"/>
                <a:gd name="connsiteY471" fmla="*/ 771154 h 826576"/>
                <a:gd name="connsiteX472" fmla="*/ 789223 w 1085564"/>
                <a:gd name="connsiteY472" fmla="*/ 776288 h 826576"/>
                <a:gd name="connsiteX473" fmla="*/ 784603 w 1085564"/>
                <a:gd name="connsiteY473" fmla="*/ 773001 h 826576"/>
                <a:gd name="connsiteX474" fmla="*/ 780851 w 1085564"/>
                <a:gd name="connsiteY474" fmla="*/ 768239 h 826576"/>
                <a:gd name="connsiteX475" fmla="*/ 776707 w 1085564"/>
                <a:gd name="connsiteY475" fmla="*/ 761286 h 826576"/>
                <a:gd name="connsiteX476" fmla="*/ 762477 w 1085564"/>
                <a:gd name="connsiteY476" fmla="*/ 716394 h 826576"/>
                <a:gd name="connsiteX477" fmla="*/ 758171 w 1085564"/>
                <a:gd name="connsiteY477" fmla="*/ 670484 h 826576"/>
                <a:gd name="connsiteX478" fmla="*/ 760515 w 1085564"/>
                <a:gd name="connsiteY478" fmla="*/ 651167 h 826576"/>
                <a:gd name="connsiteX479" fmla="*/ 767477 w 1085564"/>
                <a:gd name="connsiteY479" fmla="*/ 669465 h 826576"/>
                <a:gd name="connsiteX480" fmla="*/ 775450 w 1085564"/>
                <a:gd name="connsiteY480" fmla="*/ 714118 h 826576"/>
                <a:gd name="connsiteX481" fmla="*/ 785156 w 1085564"/>
                <a:gd name="connsiteY481" fmla="*/ 757295 h 826576"/>
                <a:gd name="connsiteX482" fmla="*/ 787423 w 1085564"/>
                <a:gd name="connsiteY482" fmla="*/ 764800 h 826576"/>
                <a:gd name="connsiteX483" fmla="*/ 789137 w 1085564"/>
                <a:gd name="connsiteY483" fmla="*/ 770592 h 826576"/>
                <a:gd name="connsiteX484" fmla="*/ 789204 w 1085564"/>
                <a:gd name="connsiteY484" fmla="*/ 776364 h 826576"/>
                <a:gd name="connsiteX485" fmla="*/ 833562 w 1085564"/>
                <a:gd name="connsiteY485" fmla="*/ 750246 h 826576"/>
                <a:gd name="connsiteX486" fmla="*/ 821179 w 1085564"/>
                <a:gd name="connsiteY486" fmla="*/ 734759 h 826576"/>
                <a:gd name="connsiteX487" fmla="*/ 807178 w 1085564"/>
                <a:gd name="connsiteY487" fmla="*/ 689039 h 826576"/>
                <a:gd name="connsiteX488" fmla="*/ 807492 w 1085564"/>
                <a:gd name="connsiteY488" fmla="*/ 622487 h 826576"/>
                <a:gd name="connsiteX489" fmla="*/ 820160 w 1085564"/>
                <a:gd name="connsiteY489" fmla="*/ 686924 h 826576"/>
                <a:gd name="connsiteX490" fmla="*/ 829685 w 1085564"/>
                <a:gd name="connsiteY490" fmla="*/ 730882 h 826576"/>
                <a:gd name="connsiteX491" fmla="*/ 833543 w 1085564"/>
                <a:gd name="connsiteY491" fmla="*/ 750275 h 826576"/>
                <a:gd name="connsiteX492" fmla="*/ 870014 w 1085564"/>
                <a:gd name="connsiteY492" fmla="*/ 731949 h 826576"/>
                <a:gd name="connsiteX493" fmla="*/ 860937 w 1085564"/>
                <a:gd name="connsiteY493" fmla="*/ 724672 h 826576"/>
                <a:gd name="connsiteX494" fmla="*/ 850888 w 1085564"/>
                <a:gd name="connsiteY494" fmla="*/ 699211 h 826576"/>
                <a:gd name="connsiteX495" fmla="*/ 854326 w 1085564"/>
                <a:gd name="connsiteY495" fmla="*/ 661597 h 826576"/>
                <a:gd name="connsiteX496" fmla="*/ 863794 w 1085564"/>
                <a:gd name="connsiteY496" fmla="*/ 696706 h 826576"/>
                <a:gd name="connsiteX497" fmla="*/ 869185 w 1085564"/>
                <a:gd name="connsiteY497" fmla="*/ 720414 h 826576"/>
                <a:gd name="connsiteX498" fmla="*/ 869995 w 1085564"/>
                <a:gd name="connsiteY498" fmla="*/ 731977 h 826576"/>
                <a:gd name="connsiteX499" fmla="*/ 906514 w 1085564"/>
                <a:gd name="connsiteY499" fmla="*/ 716356 h 826576"/>
                <a:gd name="connsiteX500" fmla="*/ 891655 w 1085564"/>
                <a:gd name="connsiteY500" fmla="*/ 695544 h 826576"/>
                <a:gd name="connsiteX501" fmla="*/ 890874 w 1085564"/>
                <a:gd name="connsiteY501" fmla="*/ 669427 h 826576"/>
                <a:gd name="connsiteX502" fmla="*/ 904009 w 1085564"/>
                <a:gd name="connsiteY502" fmla="*/ 690858 h 826576"/>
                <a:gd name="connsiteX503" fmla="*/ 906514 w 1085564"/>
                <a:gd name="connsiteY503" fmla="*/ 716356 h 826576"/>
                <a:gd name="connsiteX504" fmla="*/ 963845 w 1085564"/>
                <a:gd name="connsiteY504" fmla="*/ 713775 h 826576"/>
                <a:gd name="connsiteX505" fmla="*/ 945928 w 1085564"/>
                <a:gd name="connsiteY505" fmla="*/ 693363 h 826576"/>
                <a:gd name="connsiteX506" fmla="*/ 937794 w 1085564"/>
                <a:gd name="connsiteY506" fmla="*/ 666845 h 826576"/>
                <a:gd name="connsiteX507" fmla="*/ 957196 w 1085564"/>
                <a:gd name="connsiteY507" fmla="*/ 686476 h 826576"/>
                <a:gd name="connsiteX508" fmla="*/ 963845 w 1085564"/>
                <a:gd name="connsiteY508" fmla="*/ 713756 h 826576"/>
                <a:gd name="connsiteX509" fmla="*/ 997782 w 1085564"/>
                <a:gd name="connsiteY509" fmla="*/ 703364 h 826576"/>
                <a:gd name="connsiteX510" fmla="*/ 991525 w 1085564"/>
                <a:gd name="connsiteY510" fmla="*/ 695392 h 826576"/>
                <a:gd name="connsiteX511" fmla="*/ 982219 w 1085564"/>
                <a:gd name="connsiteY511" fmla="*/ 676780 h 826576"/>
                <a:gd name="connsiteX512" fmla="*/ 971893 w 1085564"/>
                <a:gd name="connsiteY512" fmla="*/ 658559 h 826576"/>
                <a:gd name="connsiteX513" fmla="*/ 969036 w 1085564"/>
                <a:gd name="connsiteY513" fmla="*/ 648624 h 826576"/>
                <a:gd name="connsiteX514" fmla="*/ 978732 w 1085564"/>
                <a:gd name="connsiteY514" fmla="*/ 652215 h 826576"/>
                <a:gd name="connsiteX515" fmla="*/ 993830 w 1085564"/>
                <a:gd name="connsiteY515" fmla="*/ 670446 h 826576"/>
                <a:gd name="connsiteX516" fmla="*/ 1000554 w 1085564"/>
                <a:gd name="connsiteY516" fmla="*/ 693201 h 826576"/>
                <a:gd name="connsiteX517" fmla="*/ 997782 w 1085564"/>
                <a:gd name="connsiteY517" fmla="*/ 703345 h 826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</a:cxnLst>
              <a:rect l="l" t="t" r="r" b="b"/>
              <a:pathLst>
                <a:path w="1085564" h="826576">
                  <a:moveTo>
                    <a:pt x="1066915" y="467239"/>
                  </a:moveTo>
                  <a:cubicBezTo>
                    <a:pt x="1051675" y="416757"/>
                    <a:pt x="1015537" y="384420"/>
                    <a:pt x="992706" y="338823"/>
                  </a:cubicBezTo>
                  <a:cubicBezTo>
                    <a:pt x="981276" y="316059"/>
                    <a:pt x="981047" y="289627"/>
                    <a:pt x="973770" y="265614"/>
                  </a:cubicBezTo>
                  <a:cubicBezTo>
                    <a:pt x="966479" y="240581"/>
                    <a:pt x="954945" y="216984"/>
                    <a:pt x="939670" y="195853"/>
                  </a:cubicBezTo>
                  <a:cubicBezTo>
                    <a:pt x="908238" y="153943"/>
                    <a:pt x="857393" y="114595"/>
                    <a:pt x="802339" y="114891"/>
                  </a:cubicBezTo>
                  <a:cubicBezTo>
                    <a:pt x="759248" y="115119"/>
                    <a:pt x="719986" y="119815"/>
                    <a:pt x="691201" y="82820"/>
                  </a:cubicBezTo>
                  <a:cubicBezTo>
                    <a:pt x="680181" y="68590"/>
                    <a:pt x="674628" y="51149"/>
                    <a:pt x="664931" y="36147"/>
                  </a:cubicBezTo>
                  <a:cubicBezTo>
                    <a:pt x="648186" y="10344"/>
                    <a:pt x="623326" y="1114"/>
                    <a:pt x="593284" y="171"/>
                  </a:cubicBezTo>
                  <a:cubicBezTo>
                    <a:pt x="548002" y="-1153"/>
                    <a:pt x="502330" y="5496"/>
                    <a:pt x="457362" y="9639"/>
                  </a:cubicBezTo>
                  <a:cubicBezTo>
                    <a:pt x="400731" y="14629"/>
                    <a:pt x="344711" y="25053"/>
                    <a:pt x="290075" y="40767"/>
                  </a:cubicBezTo>
                  <a:cubicBezTo>
                    <a:pt x="245283" y="54051"/>
                    <a:pt x="201416" y="70278"/>
                    <a:pt x="158763" y="89345"/>
                  </a:cubicBezTo>
                  <a:cubicBezTo>
                    <a:pt x="120663" y="106232"/>
                    <a:pt x="68895" y="123987"/>
                    <a:pt x="38005" y="152067"/>
                  </a:cubicBezTo>
                  <a:cubicBezTo>
                    <a:pt x="39806" y="153553"/>
                    <a:pt x="41606" y="155267"/>
                    <a:pt x="43244" y="156524"/>
                  </a:cubicBezTo>
                  <a:cubicBezTo>
                    <a:pt x="39958" y="163487"/>
                    <a:pt x="16650" y="174508"/>
                    <a:pt x="9773" y="168907"/>
                  </a:cubicBezTo>
                  <a:cubicBezTo>
                    <a:pt x="17780" y="174965"/>
                    <a:pt x="25167" y="181802"/>
                    <a:pt x="31824" y="189319"/>
                  </a:cubicBezTo>
                  <a:cubicBezTo>
                    <a:pt x="32977" y="190415"/>
                    <a:pt x="34049" y="191593"/>
                    <a:pt x="35033" y="192843"/>
                  </a:cubicBezTo>
                  <a:cubicBezTo>
                    <a:pt x="35118" y="192847"/>
                    <a:pt x="35186" y="192912"/>
                    <a:pt x="35195" y="192996"/>
                  </a:cubicBezTo>
                  <a:cubicBezTo>
                    <a:pt x="35423" y="193211"/>
                    <a:pt x="35630" y="193447"/>
                    <a:pt x="35815" y="193700"/>
                  </a:cubicBezTo>
                  <a:lnTo>
                    <a:pt x="35576" y="193939"/>
                  </a:lnTo>
                  <a:cubicBezTo>
                    <a:pt x="38710" y="195653"/>
                    <a:pt x="41920" y="197453"/>
                    <a:pt x="45359" y="199415"/>
                  </a:cubicBezTo>
                  <a:cubicBezTo>
                    <a:pt x="63386" y="210078"/>
                    <a:pt x="81945" y="219812"/>
                    <a:pt x="100966" y="228581"/>
                  </a:cubicBezTo>
                  <a:cubicBezTo>
                    <a:pt x="111577" y="233455"/>
                    <a:pt x="122817" y="236825"/>
                    <a:pt x="134360" y="238592"/>
                  </a:cubicBezTo>
                  <a:cubicBezTo>
                    <a:pt x="144342" y="240877"/>
                    <a:pt x="154795" y="237828"/>
                    <a:pt x="161983" y="230534"/>
                  </a:cubicBezTo>
                  <a:lnTo>
                    <a:pt x="168403" y="223342"/>
                  </a:lnTo>
                  <a:lnTo>
                    <a:pt x="177556" y="228038"/>
                  </a:lnTo>
                  <a:cubicBezTo>
                    <a:pt x="194478" y="236261"/>
                    <a:pt x="212576" y="241801"/>
                    <a:pt x="231201" y="244459"/>
                  </a:cubicBezTo>
                  <a:cubicBezTo>
                    <a:pt x="236678" y="245316"/>
                    <a:pt x="241993" y="246183"/>
                    <a:pt x="247393" y="247040"/>
                  </a:cubicBezTo>
                  <a:cubicBezTo>
                    <a:pt x="247308" y="246259"/>
                    <a:pt x="247155" y="245393"/>
                    <a:pt x="247079" y="244535"/>
                  </a:cubicBezTo>
                  <a:lnTo>
                    <a:pt x="242774" y="212789"/>
                  </a:lnTo>
                  <a:lnTo>
                    <a:pt x="268425" y="234763"/>
                  </a:lnTo>
                  <a:cubicBezTo>
                    <a:pt x="283265" y="246964"/>
                    <a:pt x="300799" y="255454"/>
                    <a:pt x="319574" y="259528"/>
                  </a:cubicBezTo>
                  <a:cubicBezTo>
                    <a:pt x="319069" y="255869"/>
                    <a:pt x="318260" y="252260"/>
                    <a:pt x="317154" y="248736"/>
                  </a:cubicBezTo>
                  <a:cubicBezTo>
                    <a:pt x="314611" y="241080"/>
                    <a:pt x="311553" y="233605"/>
                    <a:pt x="308001" y="226362"/>
                  </a:cubicBezTo>
                  <a:cubicBezTo>
                    <a:pt x="301038" y="212369"/>
                    <a:pt x="293923" y="200168"/>
                    <a:pt x="288218" y="190071"/>
                  </a:cubicBezTo>
                  <a:cubicBezTo>
                    <a:pt x="276530" y="169888"/>
                    <a:pt x="270815" y="157239"/>
                    <a:pt x="273025" y="155886"/>
                  </a:cubicBezTo>
                  <a:cubicBezTo>
                    <a:pt x="275054" y="154638"/>
                    <a:pt x="284284" y="164259"/>
                    <a:pt x="299305" y="182480"/>
                  </a:cubicBezTo>
                  <a:cubicBezTo>
                    <a:pt x="308420" y="193529"/>
                    <a:pt x="316831" y="205141"/>
                    <a:pt x="324489" y="217246"/>
                  </a:cubicBezTo>
                  <a:cubicBezTo>
                    <a:pt x="327613" y="222647"/>
                    <a:pt x="330899" y="228276"/>
                    <a:pt x="333871" y="234610"/>
                  </a:cubicBezTo>
                  <a:cubicBezTo>
                    <a:pt x="334499" y="232705"/>
                    <a:pt x="335042" y="231562"/>
                    <a:pt x="335595" y="231562"/>
                  </a:cubicBezTo>
                  <a:cubicBezTo>
                    <a:pt x="336547" y="231562"/>
                    <a:pt x="337500" y="234420"/>
                    <a:pt x="338329" y="240011"/>
                  </a:cubicBezTo>
                  <a:cubicBezTo>
                    <a:pt x="339195" y="242929"/>
                    <a:pt x="340238" y="245792"/>
                    <a:pt x="341453" y="248583"/>
                  </a:cubicBezTo>
                  <a:cubicBezTo>
                    <a:pt x="342320" y="250146"/>
                    <a:pt x="343358" y="251793"/>
                    <a:pt x="344310" y="253584"/>
                  </a:cubicBezTo>
                  <a:cubicBezTo>
                    <a:pt x="345720" y="254994"/>
                    <a:pt x="347044" y="256642"/>
                    <a:pt x="348606" y="258204"/>
                  </a:cubicBezTo>
                  <a:cubicBezTo>
                    <a:pt x="356388" y="265062"/>
                    <a:pt x="367363" y="266965"/>
                    <a:pt x="377000" y="263128"/>
                  </a:cubicBezTo>
                  <a:cubicBezTo>
                    <a:pt x="382312" y="260676"/>
                    <a:pt x="386541" y="256362"/>
                    <a:pt x="388887" y="251003"/>
                  </a:cubicBezTo>
                  <a:cubicBezTo>
                    <a:pt x="391332" y="244223"/>
                    <a:pt x="392110" y="236954"/>
                    <a:pt x="391154" y="229810"/>
                  </a:cubicBezTo>
                  <a:lnTo>
                    <a:pt x="389592" y="203302"/>
                  </a:lnTo>
                  <a:lnTo>
                    <a:pt x="408290" y="222771"/>
                  </a:lnTo>
                  <a:cubicBezTo>
                    <a:pt x="424136" y="238467"/>
                    <a:pt x="442678" y="251183"/>
                    <a:pt x="463030" y="260309"/>
                  </a:cubicBezTo>
                  <a:cubicBezTo>
                    <a:pt x="468154" y="262667"/>
                    <a:pt x="473533" y="264424"/>
                    <a:pt x="479060" y="265548"/>
                  </a:cubicBezTo>
                  <a:cubicBezTo>
                    <a:pt x="480272" y="265790"/>
                    <a:pt x="481502" y="265924"/>
                    <a:pt x="482737" y="265948"/>
                  </a:cubicBezTo>
                  <a:cubicBezTo>
                    <a:pt x="481880" y="263757"/>
                    <a:pt x="481023" y="261566"/>
                    <a:pt x="480232" y="259280"/>
                  </a:cubicBezTo>
                  <a:cubicBezTo>
                    <a:pt x="477185" y="250657"/>
                    <a:pt x="475164" y="241706"/>
                    <a:pt x="474212" y="232610"/>
                  </a:cubicBezTo>
                  <a:lnTo>
                    <a:pt x="467030" y="153305"/>
                  </a:lnTo>
                  <a:lnTo>
                    <a:pt x="498701" y="226047"/>
                  </a:lnTo>
                  <a:cubicBezTo>
                    <a:pt x="502168" y="233185"/>
                    <a:pt x="505073" y="240583"/>
                    <a:pt x="507388" y="248174"/>
                  </a:cubicBezTo>
                  <a:cubicBezTo>
                    <a:pt x="508923" y="252332"/>
                    <a:pt x="509921" y="256669"/>
                    <a:pt x="510360" y="261080"/>
                  </a:cubicBezTo>
                  <a:lnTo>
                    <a:pt x="510360" y="261699"/>
                  </a:lnTo>
                  <a:cubicBezTo>
                    <a:pt x="510957" y="265312"/>
                    <a:pt x="512374" y="268740"/>
                    <a:pt x="514503" y="271720"/>
                  </a:cubicBezTo>
                  <a:cubicBezTo>
                    <a:pt x="517694" y="278347"/>
                    <a:pt x="521628" y="284591"/>
                    <a:pt x="526228" y="290332"/>
                  </a:cubicBezTo>
                  <a:cubicBezTo>
                    <a:pt x="529828" y="295075"/>
                    <a:pt x="534714" y="298685"/>
                    <a:pt x="540306" y="300733"/>
                  </a:cubicBezTo>
                  <a:cubicBezTo>
                    <a:pt x="542975" y="301460"/>
                    <a:pt x="545829" y="301002"/>
                    <a:pt x="548136" y="299475"/>
                  </a:cubicBezTo>
                  <a:cubicBezTo>
                    <a:pt x="551696" y="297277"/>
                    <a:pt x="554822" y="294442"/>
                    <a:pt x="557356" y="291113"/>
                  </a:cubicBezTo>
                  <a:lnTo>
                    <a:pt x="582388" y="260452"/>
                  </a:lnTo>
                  <a:lnTo>
                    <a:pt x="580816" y="299714"/>
                  </a:lnTo>
                  <a:cubicBezTo>
                    <a:pt x="579516" y="309639"/>
                    <a:pt x="582125" y="319681"/>
                    <a:pt x="588093" y="327717"/>
                  </a:cubicBezTo>
                  <a:cubicBezTo>
                    <a:pt x="595118" y="333367"/>
                    <a:pt x="604410" y="335340"/>
                    <a:pt x="613125" y="333032"/>
                  </a:cubicBezTo>
                  <a:cubicBezTo>
                    <a:pt x="643605" y="327631"/>
                    <a:pt x="654968" y="297294"/>
                    <a:pt x="680457" y="289855"/>
                  </a:cubicBezTo>
                  <a:cubicBezTo>
                    <a:pt x="686096" y="298428"/>
                    <a:pt x="676314" y="364474"/>
                    <a:pt x="669589" y="364474"/>
                  </a:cubicBezTo>
                  <a:cubicBezTo>
                    <a:pt x="673596" y="364946"/>
                    <a:pt x="677657" y="364517"/>
                    <a:pt x="681476" y="363217"/>
                  </a:cubicBezTo>
                  <a:cubicBezTo>
                    <a:pt x="686579" y="361270"/>
                    <a:pt x="691177" y="358197"/>
                    <a:pt x="694926" y="354225"/>
                  </a:cubicBezTo>
                  <a:cubicBezTo>
                    <a:pt x="699127" y="347524"/>
                    <a:pt x="703955" y="341238"/>
                    <a:pt x="709346" y="335451"/>
                  </a:cubicBezTo>
                  <a:cubicBezTo>
                    <a:pt x="712480" y="330603"/>
                    <a:pt x="715290" y="325926"/>
                    <a:pt x="717919" y="321764"/>
                  </a:cubicBezTo>
                  <a:cubicBezTo>
                    <a:pt x="722191" y="314760"/>
                    <a:pt x="727030" y="308118"/>
                    <a:pt x="732387" y="301904"/>
                  </a:cubicBezTo>
                  <a:cubicBezTo>
                    <a:pt x="736378" y="297761"/>
                    <a:pt x="738960" y="296037"/>
                    <a:pt x="739664" y="296666"/>
                  </a:cubicBezTo>
                  <a:cubicBezTo>
                    <a:pt x="740369" y="297294"/>
                    <a:pt x="739350" y="300104"/>
                    <a:pt x="737007" y="305029"/>
                  </a:cubicBezTo>
                  <a:cubicBezTo>
                    <a:pt x="736150" y="307067"/>
                    <a:pt x="734969" y="309648"/>
                    <a:pt x="733721" y="312534"/>
                  </a:cubicBezTo>
                  <a:cubicBezTo>
                    <a:pt x="743808" y="304171"/>
                    <a:pt x="752571" y="297837"/>
                    <a:pt x="759295" y="293065"/>
                  </a:cubicBezTo>
                  <a:cubicBezTo>
                    <a:pt x="769468" y="286102"/>
                    <a:pt x="775097" y="282664"/>
                    <a:pt x="776117" y="283607"/>
                  </a:cubicBezTo>
                  <a:cubicBezTo>
                    <a:pt x="777136" y="284550"/>
                    <a:pt x="773259" y="290484"/>
                    <a:pt x="764849" y="299399"/>
                  </a:cubicBezTo>
                  <a:cubicBezTo>
                    <a:pt x="756476" y="308553"/>
                    <a:pt x="743494" y="320907"/>
                    <a:pt x="729263" y="337414"/>
                  </a:cubicBezTo>
                  <a:cubicBezTo>
                    <a:pt x="721579" y="346033"/>
                    <a:pt x="714986" y="355567"/>
                    <a:pt x="709632" y="365798"/>
                  </a:cubicBezTo>
                  <a:cubicBezTo>
                    <a:pt x="707151" y="370491"/>
                    <a:pt x="705887" y="375731"/>
                    <a:pt x="705955" y="381038"/>
                  </a:cubicBezTo>
                  <a:lnTo>
                    <a:pt x="706117" y="382610"/>
                  </a:lnTo>
                  <a:cubicBezTo>
                    <a:pt x="706268" y="382904"/>
                    <a:pt x="706347" y="383231"/>
                    <a:pt x="706346" y="383562"/>
                  </a:cubicBezTo>
                  <a:cubicBezTo>
                    <a:pt x="706743" y="384975"/>
                    <a:pt x="707350" y="386320"/>
                    <a:pt x="708146" y="387553"/>
                  </a:cubicBezTo>
                  <a:cubicBezTo>
                    <a:pt x="708775" y="388506"/>
                    <a:pt x="709165" y="389458"/>
                    <a:pt x="709870" y="390411"/>
                  </a:cubicBezTo>
                  <a:cubicBezTo>
                    <a:pt x="710728" y="391115"/>
                    <a:pt x="711513" y="391903"/>
                    <a:pt x="712213" y="392763"/>
                  </a:cubicBezTo>
                  <a:cubicBezTo>
                    <a:pt x="724036" y="398713"/>
                    <a:pt x="737582" y="400292"/>
                    <a:pt x="750456" y="397221"/>
                  </a:cubicBezTo>
                  <a:cubicBezTo>
                    <a:pt x="775683" y="392967"/>
                    <a:pt x="801208" y="390719"/>
                    <a:pt x="826790" y="390496"/>
                  </a:cubicBezTo>
                  <a:cubicBezTo>
                    <a:pt x="823656" y="392059"/>
                    <a:pt x="782603" y="415519"/>
                    <a:pt x="784794" y="419071"/>
                  </a:cubicBezTo>
                  <a:cubicBezTo>
                    <a:pt x="785142" y="419502"/>
                    <a:pt x="785535" y="419895"/>
                    <a:pt x="785965" y="420243"/>
                  </a:cubicBezTo>
                  <a:cubicBezTo>
                    <a:pt x="788537" y="422502"/>
                    <a:pt x="791425" y="424372"/>
                    <a:pt x="794538" y="425796"/>
                  </a:cubicBezTo>
                  <a:cubicBezTo>
                    <a:pt x="798250" y="427726"/>
                    <a:pt x="802092" y="429397"/>
                    <a:pt x="806035" y="430797"/>
                  </a:cubicBezTo>
                  <a:cubicBezTo>
                    <a:pt x="814561" y="433851"/>
                    <a:pt x="823255" y="436411"/>
                    <a:pt x="832076" y="438464"/>
                  </a:cubicBezTo>
                  <a:cubicBezTo>
                    <a:pt x="839506" y="440179"/>
                    <a:pt x="846935" y="441665"/>
                    <a:pt x="854288" y="442922"/>
                  </a:cubicBezTo>
                  <a:cubicBezTo>
                    <a:pt x="861213" y="444171"/>
                    <a:pt x="868214" y="444954"/>
                    <a:pt x="875243" y="445265"/>
                  </a:cubicBezTo>
                  <a:lnTo>
                    <a:pt x="932565" y="446599"/>
                  </a:lnTo>
                  <a:lnTo>
                    <a:pt x="880482" y="470411"/>
                  </a:lnTo>
                  <a:cubicBezTo>
                    <a:pt x="876462" y="472133"/>
                    <a:pt x="872613" y="474228"/>
                    <a:pt x="868985" y="476669"/>
                  </a:cubicBezTo>
                  <a:lnTo>
                    <a:pt x="867814" y="477688"/>
                  </a:lnTo>
                  <a:cubicBezTo>
                    <a:pt x="868042" y="477993"/>
                    <a:pt x="868281" y="478231"/>
                    <a:pt x="868509" y="478546"/>
                  </a:cubicBezTo>
                  <a:cubicBezTo>
                    <a:pt x="869378" y="479305"/>
                    <a:pt x="870294" y="480008"/>
                    <a:pt x="871252" y="480651"/>
                  </a:cubicBezTo>
                  <a:cubicBezTo>
                    <a:pt x="875005" y="483003"/>
                    <a:pt x="878957" y="485020"/>
                    <a:pt x="883063" y="486680"/>
                  </a:cubicBezTo>
                  <a:cubicBezTo>
                    <a:pt x="900241" y="493661"/>
                    <a:pt x="918164" y="498647"/>
                    <a:pt x="936480" y="501539"/>
                  </a:cubicBezTo>
                  <a:cubicBezTo>
                    <a:pt x="941768" y="516407"/>
                    <a:pt x="948775" y="530607"/>
                    <a:pt x="957358" y="543849"/>
                  </a:cubicBezTo>
                  <a:cubicBezTo>
                    <a:pt x="964423" y="553736"/>
                    <a:pt x="972076" y="563189"/>
                    <a:pt x="980275" y="572157"/>
                  </a:cubicBezTo>
                  <a:cubicBezTo>
                    <a:pt x="993735" y="587127"/>
                    <a:pt x="1008046" y="601308"/>
                    <a:pt x="1023138" y="614629"/>
                  </a:cubicBezTo>
                  <a:cubicBezTo>
                    <a:pt x="1032750" y="623289"/>
                    <a:pt x="1042971" y="631247"/>
                    <a:pt x="1053723" y="638442"/>
                  </a:cubicBezTo>
                  <a:cubicBezTo>
                    <a:pt x="1057476" y="640947"/>
                    <a:pt x="1060390" y="642433"/>
                    <a:pt x="1062295" y="643604"/>
                  </a:cubicBezTo>
                  <a:cubicBezTo>
                    <a:pt x="1064486" y="644623"/>
                    <a:pt x="1065658" y="645405"/>
                    <a:pt x="1065505" y="646109"/>
                  </a:cubicBezTo>
                  <a:cubicBezTo>
                    <a:pt x="1065419" y="646652"/>
                    <a:pt x="1064095" y="647119"/>
                    <a:pt x="1061695" y="647357"/>
                  </a:cubicBezTo>
                  <a:cubicBezTo>
                    <a:pt x="1057906" y="647145"/>
                    <a:pt x="1054168" y="646381"/>
                    <a:pt x="1050599" y="645090"/>
                  </a:cubicBezTo>
                  <a:cubicBezTo>
                    <a:pt x="1037782" y="640179"/>
                    <a:pt x="1025680" y="633577"/>
                    <a:pt x="1014613" y="625459"/>
                  </a:cubicBezTo>
                  <a:cubicBezTo>
                    <a:pt x="997459" y="613470"/>
                    <a:pt x="981320" y="600090"/>
                    <a:pt x="966359" y="585454"/>
                  </a:cubicBezTo>
                  <a:cubicBezTo>
                    <a:pt x="956986" y="576445"/>
                    <a:pt x="948210" y="566833"/>
                    <a:pt x="940089" y="556679"/>
                  </a:cubicBezTo>
                  <a:cubicBezTo>
                    <a:pt x="935460" y="550905"/>
                    <a:pt x="931319" y="544756"/>
                    <a:pt x="927707" y="538296"/>
                  </a:cubicBezTo>
                  <a:cubicBezTo>
                    <a:pt x="925541" y="534388"/>
                    <a:pt x="923861" y="530230"/>
                    <a:pt x="922706" y="525913"/>
                  </a:cubicBezTo>
                  <a:cubicBezTo>
                    <a:pt x="922468" y="524894"/>
                    <a:pt x="922230" y="524008"/>
                    <a:pt x="922078" y="522942"/>
                  </a:cubicBezTo>
                  <a:cubicBezTo>
                    <a:pt x="916058" y="521846"/>
                    <a:pt x="910029" y="520675"/>
                    <a:pt x="903933" y="519265"/>
                  </a:cubicBezTo>
                  <a:cubicBezTo>
                    <a:pt x="893560" y="516839"/>
                    <a:pt x="883374" y="513675"/>
                    <a:pt x="873453" y="509797"/>
                  </a:cubicBezTo>
                  <a:cubicBezTo>
                    <a:pt x="867900" y="507667"/>
                    <a:pt x="862559" y="505024"/>
                    <a:pt x="857498" y="501901"/>
                  </a:cubicBezTo>
                  <a:cubicBezTo>
                    <a:pt x="854478" y="500019"/>
                    <a:pt x="851671" y="497816"/>
                    <a:pt x="849126" y="495329"/>
                  </a:cubicBezTo>
                  <a:cubicBezTo>
                    <a:pt x="846372" y="492641"/>
                    <a:pt x="844192" y="489423"/>
                    <a:pt x="842716" y="485870"/>
                  </a:cubicBezTo>
                  <a:cubicBezTo>
                    <a:pt x="839281" y="486041"/>
                    <a:pt x="835971" y="487210"/>
                    <a:pt x="833191" y="489233"/>
                  </a:cubicBezTo>
                  <a:cubicBezTo>
                    <a:pt x="832017" y="490246"/>
                    <a:pt x="831218" y="491625"/>
                    <a:pt x="830924" y="493147"/>
                  </a:cubicBezTo>
                  <a:lnTo>
                    <a:pt x="830923" y="493614"/>
                  </a:lnTo>
                  <a:cubicBezTo>
                    <a:pt x="831183" y="494593"/>
                    <a:pt x="831524" y="495549"/>
                    <a:pt x="831943" y="496472"/>
                  </a:cubicBezTo>
                  <a:cubicBezTo>
                    <a:pt x="837385" y="502744"/>
                    <a:pt x="843466" y="508433"/>
                    <a:pt x="850088" y="513445"/>
                  </a:cubicBezTo>
                  <a:cubicBezTo>
                    <a:pt x="873005" y="532495"/>
                    <a:pt x="886607" y="557003"/>
                    <a:pt x="900999" y="582273"/>
                  </a:cubicBezTo>
                  <a:cubicBezTo>
                    <a:pt x="910664" y="598329"/>
                    <a:pt x="915952" y="616638"/>
                    <a:pt x="916334" y="635375"/>
                  </a:cubicBezTo>
                  <a:lnTo>
                    <a:pt x="916334" y="635613"/>
                  </a:lnTo>
                  <a:cubicBezTo>
                    <a:pt x="915706" y="639051"/>
                    <a:pt x="915077" y="640852"/>
                    <a:pt x="914372" y="640852"/>
                  </a:cubicBezTo>
                  <a:cubicBezTo>
                    <a:pt x="913667" y="640852"/>
                    <a:pt x="913048" y="639128"/>
                    <a:pt x="912467" y="635841"/>
                  </a:cubicBezTo>
                  <a:cubicBezTo>
                    <a:pt x="907543" y="619177"/>
                    <a:pt x="900021" y="603394"/>
                    <a:pt x="890179" y="589074"/>
                  </a:cubicBezTo>
                  <a:cubicBezTo>
                    <a:pt x="870142" y="562296"/>
                    <a:pt x="845560" y="539245"/>
                    <a:pt x="817550" y="520970"/>
                  </a:cubicBezTo>
                  <a:cubicBezTo>
                    <a:pt x="809187" y="515417"/>
                    <a:pt x="800348" y="509778"/>
                    <a:pt x="790966" y="504539"/>
                  </a:cubicBezTo>
                  <a:cubicBezTo>
                    <a:pt x="781290" y="499038"/>
                    <a:pt x="771343" y="494028"/>
                    <a:pt x="761162" y="489528"/>
                  </a:cubicBezTo>
                  <a:cubicBezTo>
                    <a:pt x="740017" y="479364"/>
                    <a:pt x="717131" y="473313"/>
                    <a:pt x="693725" y="471697"/>
                  </a:cubicBezTo>
                  <a:cubicBezTo>
                    <a:pt x="669094" y="469792"/>
                    <a:pt x="642652" y="472402"/>
                    <a:pt x="613877" y="473259"/>
                  </a:cubicBezTo>
                  <a:cubicBezTo>
                    <a:pt x="598972" y="473849"/>
                    <a:pt x="584043" y="473326"/>
                    <a:pt x="569215" y="471697"/>
                  </a:cubicBezTo>
                  <a:cubicBezTo>
                    <a:pt x="565486" y="471341"/>
                    <a:pt x="561779" y="470791"/>
                    <a:pt x="558108" y="470049"/>
                  </a:cubicBezTo>
                  <a:lnTo>
                    <a:pt x="552717" y="469192"/>
                  </a:lnTo>
                  <a:lnTo>
                    <a:pt x="549955" y="468706"/>
                  </a:lnTo>
                  <a:lnTo>
                    <a:pt x="546831" y="467839"/>
                  </a:lnTo>
                  <a:cubicBezTo>
                    <a:pt x="542488" y="466871"/>
                    <a:pt x="538227" y="465565"/>
                    <a:pt x="534086" y="463934"/>
                  </a:cubicBezTo>
                  <a:cubicBezTo>
                    <a:pt x="530276" y="462029"/>
                    <a:pt x="526181" y="460258"/>
                    <a:pt x="522513" y="458143"/>
                  </a:cubicBezTo>
                  <a:cubicBezTo>
                    <a:pt x="507832" y="448719"/>
                    <a:pt x="494716" y="437056"/>
                    <a:pt x="483642" y="423577"/>
                  </a:cubicBezTo>
                  <a:cubicBezTo>
                    <a:pt x="472850" y="411194"/>
                    <a:pt x="463154" y="398631"/>
                    <a:pt x="453924" y="386429"/>
                  </a:cubicBezTo>
                  <a:cubicBezTo>
                    <a:pt x="444694" y="374228"/>
                    <a:pt x="435693" y="362341"/>
                    <a:pt x="426463" y="351387"/>
                  </a:cubicBezTo>
                  <a:cubicBezTo>
                    <a:pt x="417965" y="340753"/>
                    <a:pt x="408546" y="330888"/>
                    <a:pt x="398317" y="321907"/>
                  </a:cubicBezTo>
                  <a:cubicBezTo>
                    <a:pt x="395812" y="319878"/>
                    <a:pt x="393936" y="317840"/>
                    <a:pt x="391040" y="315887"/>
                  </a:cubicBezTo>
                  <a:cubicBezTo>
                    <a:pt x="388144" y="313934"/>
                    <a:pt x="385325" y="311972"/>
                    <a:pt x="382467" y="310020"/>
                  </a:cubicBezTo>
                  <a:lnTo>
                    <a:pt x="381763" y="309467"/>
                  </a:lnTo>
                  <a:lnTo>
                    <a:pt x="381296" y="309315"/>
                  </a:lnTo>
                  <a:lnTo>
                    <a:pt x="379181" y="308220"/>
                  </a:lnTo>
                  <a:lnTo>
                    <a:pt x="374886" y="306105"/>
                  </a:lnTo>
                  <a:cubicBezTo>
                    <a:pt x="372028" y="304781"/>
                    <a:pt x="369332" y="303133"/>
                    <a:pt x="366313" y="302038"/>
                  </a:cubicBezTo>
                  <a:cubicBezTo>
                    <a:pt x="355011" y="297214"/>
                    <a:pt x="343316" y="293371"/>
                    <a:pt x="331356" y="290551"/>
                  </a:cubicBezTo>
                  <a:cubicBezTo>
                    <a:pt x="309411" y="285463"/>
                    <a:pt x="287010" y="282591"/>
                    <a:pt x="264491" y="281978"/>
                  </a:cubicBezTo>
                  <a:cubicBezTo>
                    <a:pt x="222647" y="280568"/>
                    <a:pt x="188234" y="283074"/>
                    <a:pt x="164383" y="283312"/>
                  </a:cubicBezTo>
                  <a:cubicBezTo>
                    <a:pt x="140370" y="283778"/>
                    <a:pt x="127150" y="282835"/>
                    <a:pt x="126997" y="281045"/>
                  </a:cubicBezTo>
                  <a:cubicBezTo>
                    <a:pt x="126997" y="279140"/>
                    <a:pt x="140056" y="276663"/>
                    <a:pt x="163440" y="273063"/>
                  </a:cubicBezTo>
                  <a:cubicBezTo>
                    <a:pt x="175956" y="271262"/>
                    <a:pt x="191520" y="268919"/>
                    <a:pt x="209665" y="266967"/>
                  </a:cubicBezTo>
                  <a:cubicBezTo>
                    <a:pt x="197107" y="264087"/>
                    <a:pt x="184893" y="259872"/>
                    <a:pt x="173232" y="254394"/>
                  </a:cubicBezTo>
                  <a:cubicBezTo>
                    <a:pt x="168104" y="258055"/>
                    <a:pt x="162313" y="260685"/>
                    <a:pt x="156182" y="262138"/>
                  </a:cubicBezTo>
                  <a:cubicBezTo>
                    <a:pt x="147901" y="263963"/>
                    <a:pt x="139340" y="264121"/>
                    <a:pt x="130998" y="262604"/>
                  </a:cubicBezTo>
                  <a:cubicBezTo>
                    <a:pt x="117181" y="260039"/>
                    <a:pt x="103854" y="255314"/>
                    <a:pt x="91507" y="248603"/>
                  </a:cubicBezTo>
                  <a:cubicBezTo>
                    <a:pt x="72202" y="238301"/>
                    <a:pt x="53761" y="226455"/>
                    <a:pt x="36367" y="213179"/>
                  </a:cubicBezTo>
                  <a:cubicBezTo>
                    <a:pt x="35976" y="212865"/>
                    <a:pt x="-161" y="185490"/>
                    <a:pt x="1" y="190186"/>
                  </a:cubicBezTo>
                  <a:cubicBezTo>
                    <a:pt x="953" y="232096"/>
                    <a:pt x="40358" y="273863"/>
                    <a:pt x="49578" y="315163"/>
                  </a:cubicBezTo>
                  <a:cubicBezTo>
                    <a:pt x="60761" y="365370"/>
                    <a:pt x="63428" y="418862"/>
                    <a:pt x="81649" y="467277"/>
                  </a:cubicBezTo>
                  <a:cubicBezTo>
                    <a:pt x="118949" y="566290"/>
                    <a:pt x="212418" y="618296"/>
                    <a:pt x="304858" y="657406"/>
                  </a:cubicBezTo>
                  <a:cubicBezTo>
                    <a:pt x="353816" y="678123"/>
                    <a:pt x="405118" y="695258"/>
                    <a:pt x="451543" y="721376"/>
                  </a:cubicBezTo>
                  <a:cubicBezTo>
                    <a:pt x="492453" y="744293"/>
                    <a:pt x="526552" y="778469"/>
                    <a:pt x="569405" y="797862"/>
                  </a:cubicBezTo>
                  <a:cubicBezTo>
                    <a:pt x="664588" y="840877"/>
                    <a:pt x="774935" y="832152"/>
                    <a:pt x="870509" y="794271"/>
                  </a:cubicBezTo>
                  <a:cubicBezTo>
                    <a:pt x="924696" y="774133"/>
                    <a:pt x="974371" y="743489"/>
                    <a:pt x="1016680" y="704098"/>
                  </a:cubicBezTo>
                  <a:cubicBezTo>
                    <a:pt x="1040693" y="681018"/>
                    <a:pt x="1083860" y="661387"/>
                    <a:pt x="1085041" y="625107"/>
                  </a:cubicBezTo>
                  <a:cubicBezTo>
                    <a:pt x="1087483" y="571853"/>
                    <a:pt x="1081363" y="518553"/>
                    <a:pt x="1066915" y="467239"/>
                  </a:cubicBezTo>
                  <a:close/>
                  <a:moveTo>
                    <a:pt x="200054" y="184595"/>
                  </a:moveTo>
                  <a:cubicBezTo>
                    <a:pt x="199102" y="187871"/>
                    <a:pt x="187672" y="186547"/>
                    <a:pt x="177613" y="178337"/>
                  </a:cubicBezTo>
                  <a:cubicBezTo>
                    <a:pt x="167993" y="169964"/>
                    <a:pt x="163764" y="161125"/>
                    <a:pt x="166117" y="158467"/>
                  </a:cubicBezTo>
                  <a:cubicBezTo>
                    <a:pt x="168688" y="155734"/>
                    <a:pt x="177689" y="160973"/>
                    <a:pt x="186052" y="168164"/>
                  </a:cubicBezTo>
                  <a:cubicBezTo>
                    <a:pt x="194501" y="175127"/>
                    <a:pt x="201226" y="180832"/>
                    <a:pt x="200054" y="184595"/>
                  </a:cubicBezTo>
                  <a:close/>
                  <a:moveTo>
                    <a:pt x="259966" y="202816"/>
                  </a:moveTo>
                  <a:cubicBezTo>
                    <a:pt x="257538" y="205083"/>
                    <a:pt x="237516" y="188271"/>
                    <a:pt x="218514" y="162144"/>
                  </a:cubicBezTo>
                  <a:cubicBezTo>
                    <a:pt x="199464" y="135007"/>
                    <a:pt x="191996" y="110528"/>
                    <a:pt x="194815" y="108966"/>
                  </a:cubicBezTo>
                  <a:cubicBezTo>
                    <a:pt x="198254" y="106928"/>
                    <a:pt x="211703" y="129683"/>
                    <a:pt x="229229" y="154476"/>
                  </a:cubicBezTo>
                  <a:cubicBezTo>
                    <a:pt x="247527" y="179661"/>
                    <a:pt x="262852" y="200158"/>
                    <a:pt x="259966" y="202816"/>
                  </a:cubicBezTo>
                  <a:close/>
                  <a:moveTo>
                    <a:pt x="385115" y="231534"/>
                  </a:moveTo>
                  <a:cubicBezTo>
                    <a:pt x="384020" y="232629"/>
                    <a:pt x="377057" y="227724"/>
                    <a:pt x="368228" y="217303"/>
                  </a:cubicBezTo>
                  <a:cubicBezTo>
                    <a:pt x="357539" y="203338"/>
                    <a:pt x="348851" y="187950"/>
                    <a:pt x="342415" y="171583"/>
                  </a:cubicBezTo>
                  <a:cubicBezTo>
                    <a:pt x="335978" y="155606"/>
                    <a:pt x="330495" y="139261"/>
                    <a:pt x="325994" y="122634"/>
                  </a:cubicBezTo>
                  <a:cubicBezTo>
                    <a:pt x="322393" y="109957"/>
                    <a:pt x="320831" y="101746"/>
                    <a:pt x="322546" y="101127"/>
                  </a:cubicBezTo>
                  <a:cubicBezTo>
                    <a:pt x="324260" y="100508"/>
                    <a:pt x="328804" y="107375"/>
                    <a:pt x="334671" y="119224"/>
                  </a:cubicBezTo>
                  <a:cubicBezTo>
                    <a:pt x="340538" y="131074"/>
                    <a:pt x="347187" y="148171"/>
                    <a:pt x="354616" y="166468"/>
                  </a:cubicBezTo>
                  <a:cubicBezTo>
                    <a:pt x="360926" y="182007"/>
                    <a:pt x="368051" y="197201"/>
                    <a:pt x="375962" y="211988"/>
                  </a:cubicBezTo>
                  <a:cubicBezTo>
                    <a:pt x="382258" y="223152"/>
                    <a:pt x="386582" y="230114"/>
                    <a:pt x="385115" y="231534"/>
                  </a:cubicBezTo>
                  <a:close/>
                  <a:moveTo>
                    <a:pt x="383782" y="60179"/>
                  </a:moveTo>
                  <a:cubicBezTo>
                    <a:pt x="383210" y="53860"/>
                    <a:pt x="384191" y="47497"/>
                    <a:pt x="386639" y="41643"/>
                  </a:cubicBezTo>
                  <a:cubicBezTo>
                    <a:pt x="388830" y="37500"/>
                    <a:pt x="391173" y="35547"/>
                    <a:pt x="392897" y="36014"/>
                  </a:cubicBezTo>
                  <a:cubicBezTo>
                    <a:pt x="394802" y="36405"/>
                    <a:pt x="395479" y="39529"/>
                    <a:pt x="395755" y="43834"/>
                  </a:cubicBezTo>
                  <a:cubicBezTo>
                    <a:pt x="396298" y="47739"/>
                    <a:pt x="396460" y="53064"/>
                    <a:pt x="396926" y="59007"/>
                  </a:cubicBezTo>
                  <a:cubicBezTo>
                    <a:pt x="398098" y="70895"/>
                    <a:pt x="399117" y="81686"/>
                    <a:pt x="395593" y="82934"/>
                  </a:cubicBezTo>
                  <a:cubicBezTo>
                    <a:pt x="392297" y="84087"/>
                    <a:pt x="385249" y="74705"/>
                    <a:pt x="383763" y="60160"/>
                  </a:cubicBezTo>
                  <a:close/>
                  <a:moveTo>
                    <a:pt x="421644" y="179365"/>
                  </a:moveTo>
                  <a:cubicBezTo>
                    <a:pt x="420463" y="180623"/>
                    <a:pt x="416395" y="179060"/>
                    <a:pt x="411395" y="174517"/>
                  </a:cubicBezTo>
                  <a:cubicBezTo>
                    <a:pt x="405214" y="168346"/>
                    <a:pt x="400509" y="160856"/>
                    <a:pt x="397631" y="152610"/>
                  </a:cubicBezTo>
                  <a:cubicBezTo>
                    <a:pt x="394748" y="144407"/>
                    <a:pt x="393525" y="135714"/>
                    <a:pt x="394031" y="127035"/>
                  </a:cubicBezTo>
                  <a:cubicBezTo>
                    <a:pt x="394736" y="120701"/>
                    <a:pt x="396383" y="116872"/>
                    <a:pt x="398174" y="116796"/>
                  </a:cubicBezTo>
                  <a:cubicBezTo>
                    <a:pt x="399965" y="116719"/>
                    <a:pt x="401698" y="120548"/>
                    <a:pt x="403337" y="126492"/>
                  </a:cubicBezTo>
                  <a:cubicBezTo>
                    <a:pt x="405242" y="132121"/>
                    <a:pt x="407147" y="139827"/>
                    <a:pt x="410061" y="148152"/>
                  </a:cubicBezTo>
                  <a:cubicBezTo>
                    <a:pt x="413109" y="156372"/>
                    <a:pt x="416319" y="163563"/>
                    <a:pt x="418901" y="168954"/>
                  </a:cubicBezTo>
                  <a:cubicBezTo>
                    <a:pt x="421463" y="174184"/>
                    <a:pt x="422949" y="178022"/>
                    <a:pt x="421625" y="179346"/>
                  </a:cubicBezTo>
                  <a:close/>
                  <a:moveTo>
                    <a:pt x="437284" y="85515"/>
                  </a:moveTo>
                  <a:cubicBezTo>
                    <a:pt x="433998" y="86535"/>
                    <a:pt x="427273" y="75200"/>
                    <a:pt x="425235" y="59084"/>
                  </a:cubicBezTo>
                  <a:cubicBezTo>
                    <a:pt x="423673" y="41939"/>
                    <a:pt x="428749" y="30699"/>
                    <a:pt x="432045" y="30775"/>
                  </a:cubicBezTo>
                  <a:cubicBezTo>
                    <a:pt x="435950" y="30851"/>
                    <a:pt x="436893" y="44225"/>
                    <a:pt x="438370" y="57674"/>
                  </a:cubicBezTo>
                  <a:cubicBezTo>
                    <a:pt x="440151" y="72047"/>
                    <a:pt x="440932" y="84401"/>
                    <a:pt x="437265" y="85496"/>
                  </a:cubicBezTo>
                  <a:close/>
                  <a:moveTo>
                    <a:pt x="502425" y="153324"/>
                  </a:moveTo>
                  <a:cubicBezTo>
                    <a:pt x="498825" y="153324"/>
                    <a:pt x="495701" y="141122"/>
                    <a:pt x="495548" y="125949"/>
                  </a:cubicBezTo>
                  <a:cubicBezTo>
                    <a:pt x="494300" y="111404"/>
                    <a:pt x="496253" y="99127"/>
                    <a:pt x="499854" y="98584"/>
                  </a:cubicBezTo>
                  <a:cubicBezTo>
                    <a:pt x="503454" y="98041"/>
                    <a:pt x="507473" y="110157"/>
                    <a:pt x="508759" y="125720"/>
                  </a:cubicBezTo>
                  <a:cubicBezTo>
                    <a:pt x="508940" y="140875"/>
                    <a:pt x="506083" y="153229"/>
                    <a:pt x="502406" y="153305"/>
                  </a:cubicBezTo>
                  <a:close/>
                  <a:moveTo>
                    <a:pt x="540592" y="218399"/>
                  </a:moveTo>
                  <a:cubicBezTo>
                    <a:pt x="540080" y="223721"/>
                    <a:pt x="538873" y="228954"/>
                    <a:pt x="537001" y="233963"/>
                  </a:cubicBezTo>
                  <a:cubicBezTo>
                    <a:pt x="535744" y="237554"/>
                    <a:pt x="534648" y="239439"/>
                    <a:pt x="533715" y="239354"/>
                  </a:cubicBezTo>
                  <a:cubicBezTo>
                    <a:pt x="532781" y="239268"/>
                    <a:pt x="532229" y="237087"/>
                    <a:pt x="531915" y="233258"/>
                  </a:cubicBezTo>
                  <a:cubicBezTo>
                    <a:pt x="531600" y="229429"/>
                    <a:pt x="531991" y="223952"/>
                    <a:pt x="531286" y="217618"/>
                  </a:cubicBezTo>
                  <a:cubicBezTo>
                    <a:pt x="530896" y="205026"/>
                    <a:pt x="528943" y="186881"/>
                    <a:pt x="527295" y="166935"/>
                  </a:cubicBezTo>
                  <a:cubicBezTo>
                    <a:pt x="525499" y="149710"/>
                    <a:pt x="524637" y="132400"/>
                    <a:pt x="524714" y="115081"/>
                  </a:cubicBezTo>
                  <a:cubicBezTo>
                    <a:pt x="525114" y="101546"/>
                    <a:pt x="526752" y="93345"/>
                    <a:pt x="528524" y="93345"/>
                  </a:cubicBezTo>
                  <a:cubicBezTo>
                    <a:pt x="530295" y="93345"/>
                    <a:pt x="532039" y="101470"/>
                    <a:pt x="533991" y="114462"/>
                  </a:cubicBezTo>
                  <a:cubicBezTo>
                    <a:pt x="535944" y="127454"/>
                    <a:pt x="538535" y="145504"/>
                    <a:pt x="540411" y="165764"/>
                  </a:cubicBezTo>
                  <a:cubicBezTo>
                    <a:pt x="542308" y="183248"/>
                    <a:pt x="542362" y="200884"/>
                    <a:pt x="540573" y="218380"/>
                  </a:cubicBezTo>
                  <a:close/>
                  <a:moveTo>
                    <a:pt x="588950" y="37557"/>
                  </a:moveTo>
                  <a:cubicBezTo>
                    <a:pt x="581283" y="43186"/>
                    <a:pt x="572834" y="49054"/>
                    <a:pt x="570177" y="46396"/>
                  </a:cubicBezTo>
                  <a:cubicBezTo>
                    <a:pt x="567757" y="43967"/>
                    <a:pt x="570491" y="35138"/>
                    <a:pt x="580892" y="27080"/>
                  </a:cubicBezTo>
                  <a:cubicBezTo>
                    <a:pt x="590360" y="20193"/>
                    <a:pt x="599199" y="17459"/>
                    <a:pt x="601466" y="20355"/>
                  </a:cubicBezTo>
                  <a:cubicBezTo>
                    <a:pt x="603733" y="23251"/>
                    <a:pt x="597751" y="31147"/>
                    <a:pt x="588950" y="37557"/>
                  </a:cubicBezTo>
                  <a:close/>
                  <a:moveTo>
                    <a:pt x="625707" y="71895"/>
                  </a:moveTo>
                  <a:cubicBezTo>
                    <a:pt x="617964" y="76819"/>
                    <a:pt x="609362" y="83001"/>
                    <a:pt x="606705" y="80258"/>
                  </a:cubicBezTo>
                  <a:cubicBezTo>
                    <a:pt x="604352" y="77915"/>
                    <a:pt x="606934" y="68761"/>
                    <a:pt x="618430" y="60865"/>
                  </a:cubicBezTo>
                  <a:cubicBezTo>
                    <a:pt x="628993" y="54140"/>
                    <a:pt x="639385" y="53588"/>
                    <a:pt x="640566" y="56798"/>
                  </a:cubicBezTo>
                  <a:cubicBezTo>
                    <a:pt x="641938" y="60398"/>
                    <a:pt x="634670" y="66180"/>
                    <a:pt x="625745" y="71895"/>
                  </a:cubicBezTo>
                  <a:close/>
                  <a:moveTo>
                    <a:pt x="954025" y="336547"/>
                  </a:moveTo>
                  <a:cubicBezTo>
                    <a:pt x="956934" y="334290"/>
                    <a:pt x="961122" y="334818"/>
                    <a:pt x="963380" y="337727"/>
                  </a:cubicBezTo>
                  <a:cubicBezTo>
                    <a:pt x="963534" y="337926"/>
                    <a:pt x="963676" y="338133"/>
                    <a:pt x="963807" y="338347"/>
                  </a:cubicBezTo>
                  <a:cubicBezTo>
                    <a:pt x="965369" y="341902"/>
                    <a:pt x="963981" y="346062"/>
                    <a:pt x="960597" y="347967"/>
                  </a:cubicBezTo>
                  <a:cubicBezTo>
                    <a:pt x="957465" y="350181"/>
                    <a:pt x="953132" y="349436"/>
                    <a:pt x="950919" y="346304"/>
                  </a:cubicBezTo>
                  <a:cubicBezTo>
                    <a:pt x="950887" y="346259"/>
                    <a:pt x="950855" y="346213"/>
                    <a:pt x="950824" y="346167"/>
                  </a:cubicBezTo>
                  <a:cubicBezTo>
                    <a:pt x="949098" y="342614"/>
                    <a:pt x="950539" y="338333"/>
                    <a:pt x="954063" y="336547"/>
                  </a:cubicBezTo>
                  <a:close/>
                  <a:moveTo>
                    <a:pt x="919468" y="279454"/>
                  </a:moveTo>
                  <a:cubicBezTo>
                    <a:pt x="920721" y="278791"/>
                    <a:pt x="922066" y="278319"/>
                    <a:pt x="923459" y="278054"/>
                  </a:cubicBezTo>
                  <a:cubicBezTo>
                    <a:pt x="929402" y="276149"/>
                    <a:pt x="935575" y="275311"/>
                    <a:pt x="937746" y="278444"/>
                  </a:cubicBezTo>
                  <a:cubicBezTo>
                    <a:pt x="939785" y="281178"/>
                    <a:pt x="935956" y="287826"/>
                    <a:pt x="927193" y="290722"/>
                  </a:cubicBezTo>
                  <a:cubicBezTo>
                    <a:pt x="925054" y="291185"/>
                    <a:pt x="922882" y="291471"/>
                    <a:pt x="920697" y="291579"/>
                  </a:cubicBezTo>
                  <a:cubicBezTo>
                    <a:pt x="919114" y="291555"/>
                    <a:pt x="917550" y="291232"/>
                    <a:pt x="916086" y="290627"/>
                  </a:cubicBezTo>
                  <a:cubicBezTo>
                    <a:pt x="913505" y="289608"/>
                    <a:pt x="911781" y="288046"/>
                    <a:pt x="911705" y="286245"/>
                  </a:cubicBezTo>
                  <a:cubicBezTo>
                    <a:pt x="911629" y="284445"/>
                    <a:pt x="912962" y="282645"/>
                    <a:pt x="915382" y="281311"/>
                  </a:cubicBezTo>
                  <a:cubicBezTo>
                    <a:pt x="916525" y="280549"/>
                    <a:pt x="918325" y="280159"/>
                    <a:pt x="919468" y="279454"/>
                  </a:cubicBezTo>
                  <a:close/>
                  <a:moveTo>
                    <a:pt x="894760" y="239573"/>
                  </a:moveTo>
                  <a:cubicBezTo>
                    <a:pt x="903275" y="233315"/>
                    <a:pt x="911572" y="228857"/>
                    <a:pt x="914305" y="231515"/>
                  </a:cubicBezTo>
                  <a:cubicBezTo>
                    <a:pt x="916810" y="233867"/>
                    <a:pt x="912400" y="243011"/>
                    <a:pt x="902418" y="250365"/>
                  </a:cubicBezTo>
                  <a:cubicBezTo>
                    <a:pt x="891474" y="257870"/>
                    <a:pt x="882006" y="257985"/>
                    <a:pt x="880444" y="254975"/>
                  </a:cubicBezTo>
                  <a:cubicBezTo>
                    <a:pt x="878672" y="251612"/>
                    <a:pt x="886883" y="245202"/>
                    <a:pt x="894789" y="239573"/>
                  </a:cubicBezTo>
                  <a:close/>
                  <a:moveTo>
                    <a:pt x="713414" y="238201"/>
                  </a:moveTo>
                  <a:cubicBezTo>
                    <a:pt x="702231" y="257832"/>
                    <a:pt x="690735" y="272377"/>
                    <a:pt x="687534" y="270586"/>
                  </a:cubicBezTo>
                  <a:cubicBezTo>
                    <a:pt x="684334" y="268796"/>
                    <a:pt x="690811" y="251355"/>
                    <a:pt x="701917" y="231648"/>
                  </a:cubicBezTo>
                  <a:cubicBezTo>
                    <a:pt x="714042" y="212169"/>
                    <a:pt x="726244" y="198091"/>
                    <a:pt x="729216" y="200216"/>
                  </a:cubicBezTo>
                  <a:cubicBezTo>
                    <a:pt x="732187" y="202340"/>
                    <a:pt x="725158" y="219313"/>
                    <a:pt x="713414" y="238201"/>
                  </a:cubicBezTo>
                  <a:close/>
                  <a:moveTo>
                    <a:pt x="756038" y="252279"/>
                  </a:moveTo>
                  <a:cubicBezTo>
                    <a:pt x="740865" y="276216"/>
                    <a:pt x="724129" y="290836"/>
                    <a:pt x="721396" y="288808"/>
                  </a:cubicBezTo>
                  <a:cubicBezTo>
                    <a:pt x="718348" y="286464"/>
                    <a:pt x="730854" y="267452"/>
                    <a:pt x="745008" y="245088"/>
                  </a:cubicBezTo>
                  <a:cubicBezTo>
                    <a:pt x="759715" y="221856"/>
                    <a:pt x="776221" y="205673"/>
                    <a:pt x="778803" y="208016"/>
                  </a:cubicBezTo>
                  <a:cubicBezTo>
                    <a:pt x="781698" y="210579"/>
                    <a:pt x="770668" y="229248"/>
                    <a:pt x="756038" y="252317"/>
                  </a:cubicBezTo>
                  <a:close/>
                  <a:moveTo>
                    <a:pt x="750094" y="361817"/>
                  </a:moveTo>
                  <a:cubicBezTo>
                    <a:pt x="749237" y="360169"/>
                    <a:pt x="756505" y="354778"/>
                    <a:pt x="768554" y="347034"/>
                  </a:cubicBezTo>
                  <a:cubicBezTo>
                    <a:pt x="780289" y="339204"/>
                    <a:pt x="796710" y="328260"/>
                    <a:pt x="816103" y="317392"/>
                  </a:cubicBezTo>
                  <a:cubicBezTo>
                    <a:pt x="832785" y="307931"/>
                    <a:pt x="850790" y="301022"/>
                    <a:pt x="869519" y="296894"/>
                  </a:cubicBezTo>
                  <a:cubicBezTo>
                    <a:pt x="884149" y="294713"/>
                    <a:pt x="893331" y="294942"/>
                    <a:pt x="893455" y="296666"/>
                  </a:cubicBezTo>
                  <a:cubicBezTo>
                    <a:pt x="893760" y="298571"/>
                    <a:pt x="885235" y="301590"/>
                    <a:pt x="872024" y="305895"/>
                  </a:cubicBezTo>
                  <a:cubicBezTo>
                    <a:pt x="854984" y="312435"/>
                    <a:pt x="838415" y="320144"/>
                    <a:pt x="822437" y="328965"/>
                  </a:cubicBezTo>
                  <a:cubicBezTo>
                    <a:pt x="803663" y="339519"/>
                    <a:pt x="786242" y="349301"/>
                    <a:pt x="772850" y="355321"/>
                  </a:cubicBezTo>
                  <a:cubicBezTo>
                    <a:pt x="759638" y="361074"/>
                    <a:pt x="750875" y="363379"/>
                    <a:pt x="750094" y="361817"/>
                  </a:cubicBezTo>
                  <a:close/>
                  <a:moveTo>
                    <a:pt x="815245" y="374875"/>
                  </a:moveTo>
                  <a:cubicBezTo>
                    <a:pt x="814540" y="371275"/>
                    <a:pt x="831514" y="364865"/>
                    <a:pt x="853098" y="360588"/>
                  </a:cubicBezTo>
                  <a:cubicBezTo>
                    <a:pt x="874681" y="356311"/>
                    <a:pt x="892750" y="355664"/>
                    <a:pt x="893455" y="359264"/>
                  </a:cubicBezTo>
                  <a:cubicBezTo>
                    <a:pt x="894160" y="362864"/>
                    <a:pt x="877263" y="369189"/>
                    <a:pt x="855679" y="373551"/>
                  </a:cubicBezTo>
                  <a:cubicBezTo>
                    <a:pt x="834095" y="377914"/>
                    <a:pt x="816026" y="378466"/>
                    <a:pt x="815245" y="374875"/>
                  </a:cubicBezTo>
                  <a:close/>
                  <a:moveTo>
                    <a:pt x="909333" y="414442"/>
                  </a:moveTo>
                  <a:cubicBezTo>
                    <a:pt x="891807" y="417500"/>
                    <a:pt x="875777" y="419205"/>
                    <a:pt x="863813" y="421567"/>
                  </a:cubicBezTo>
                  <a:cubicBezTo>
                    <a:pt x="852002" y="423367"/>
                    <a:pt x="844420" y="423472"/>
                    <a:pt x="843944" y="421796"/>
                  </a:cubicBezTo>
                  <a:cubicBezTo>
                    <a:pt x="843468" y="420119"/>
                    <a:pt x="850288" y="416633"/>
                    <a:pt x="861546" y="412490"/>
                  </a:cubicBezTo>
                  <a:cubicBezTo>
                    <a:pt x="876481" y="407313"/>
                    <a:pt x="891882" y="403594"/>
                    <a:pt x="907533" y="401384"/>
                  </a:cubicBezTo>
                  <a:cubicBezTo>
                    <a:pt x="944442" y="396697"/>
                    <a:pt x="974399" y="400212"/>
                    <a:pt x="974322" y="403574"/>
                  </a:cubicBezTo>
                  <a:cubicBezTo>
                    <a:pt x="974237" y="407565"/>
                    <a:pt x="944909" y="409908"/>
                    <a:pt x="909333" y="414414"/>
                  </a:cubicBezTo>
                  <a:close/>
                  <a:moveTo>
                    <a:pt x="937794" y="450504"/>
                  </a:moveTo>
                  <a:cubicBezTo>
                    <a:pt x="937794" y="446827"/>
                    <a:pt x="952424" y="443836"/>
                    <a:pt x="970408" y="443836"/>
                  </a:cubicBezTo>
                  <a:cubicBezTo>
                    <a:pt x="988391" y="443836"/>
                    <a:pt x="1002945" y="446808"/>
                    <a:pt x="1002945" y="450504"/>
                  </a:cubicBezTo>
                  <a:cubicBezTo>
                    <a:pt x="1002945" y="454200"/>
                    <a:pt x="988400" y="457067"/>
                    <a:pt x="970408" y="457067"/>
                  </a:cubicBezTo>
                  <a:cubicBezTo>
                    <a:pt x="952415" y="457067"/>
                    <a:pt x="937794" y="454095"/>
                    <a:pt x="937794" y="450504"/>
                  </a:cubicBezTo>
                  <a:close/>
                  <a:moveTo>
                    <a:pt x="953444" y="486947"/>
                  </a:moveTo>
                  <a:cubicBezTo>
                    <a:pt x="953748" y="483508"/>
                    <a:pt x="968217" y="480451"/>
                    <a:pt x="987457" y="483822"/>
                  </a:cubicBezTo>
                  <a:cubicBezTo>
                    <a:pt x="1005841" y="487261"/>
                    <a:pt x="1019528" y="493986"/>
                    <a:pt x="1018585" y="497424"/>
                  </a:cubicBezTo>
                  <a:cubicBezTo>
                    <a:pt x="1017728" y="501025"/>
                    <a:pt x="1002707" y="500082"/>
                    <a:pt x="985190" y="496795"/>
                  </a:cubicBezTo>
                  <a:cubicBezTo>
                    <a:pt x="968379" y="493747"/>
                    <a:pt x="953129" y="490776"/>
                    <a:pt x="953444" y="486947"/>
                  </a:cubicBezTo>
                  <a:close/>
                  <a:moveTo>
                    <a:pt x="1057695" y="575634"/>
                  </a:moveTo>
                  <a:cubicBezTo>
                    <a:pt x="1056199" y="576729"/>
                    <a:pt x="1052370" y="574377"/>
                    <a:pt x="1047055" y="570871"/>
                  </a:cubicBezTo>
                  <a:cubicBezTo>
                    <a:pt x="1040158" y="566462"/>
                    <a:pt x="1032815" y="562794"/>
                    <a:pt x="1025148" y="559927"/>
                  </a:cubicBezTo>
                  <a:cubicBezTo>
                    <a:pt x="1017285" y="557370"/>
                    <a:pt x="1009264" y="555331"/>
                    <a:pt x="1001135" y="553822"/>
                  </a:cubicBezTo>
                  <a:cubicBezTo>
                    <a:pt x="994468" y="552650"/>
                    <a:pt x="989953" y="551393"/>
                    <a:pt x="989953" y="549526"/>
                  </a:cubicBezTo>
                  <a:cubicBezTo>
                    <a:pt x="989877" y="547802"/>
                    <a:pt x="993944" y="545716"/>
                    <a:pt x="1000907" y="544439"/>
                  </a:cubicBezTo>
                  <a:cubicBezTo>
                    <a:pt x="1010580" y="543241"/>
                    <a:pt x="1020400" y="544284"/>
                    <a:pt x="1029605" y="547487"/>
                  </a:cubicBezTo>
                  <a:cubicBezTo>
                    <a:pt x="1038877" y="550725"/>
                    <a:pt x="1047097" y="556417"/>
                    <a:pt x="1053389" y="563956"/>
                  </a:cubicBezTo>
                  <a:cubicBezTo>
                    <a:pt x="1057847" y="570081"/>
                    <a:pt x="1059095" y="574615"/>
                    <a:pt x="1057695" y="575634"/>
                  </a:cubicBezTo>
                  <a:close/>
                  <a:moveTo>
                    <a:pt x="435541" y="416404"/>
                  </a:moveTo>
                  <a:cubicBezTo>
                    <a:pt x="450866" y="410223"/>
                    <a:pt x="464478" y="408032"/>
                    <a:pt x="465964" y="411394"/>
                  </a:cubicBezTo>
                  <a:cubicBezTo>
                    <a:pt x="467449" y="414757"/>
                    <a:pt x="455638" y="422577"/>
                    <a:pt x="439608" y="428920"/>
                  </a:cubicBezTo>
                  <a:cubicBezTo>
                    <a:pt x="423654" y="434235"/>
                    <a:pt x="409728" y="435645"/>
                    <a:pt x="408556" y="432197"/>
                  </a:cubicBezTo>
                  <a:cubicBezTo>
                    <a:pt x="407385" y="428749"/>
                    <a:pt x="419510" y="421643"/>
                    <a:pt x="435541" y="416404"/>
                  </a:cubicBezTo>
                  <a:close/>
                  <a:moveTo>
                    <a:pt x="143980" y="456838"/>
                  </a:moveTo>
                  <a:lnTo>
                    <a:pt x="155315" y="436655"/>
                  </a:lnTo>
                  <a:cubicBezTo>
                    <a:pt x="157942" y="431515"/>
                    <a:pt x="159763" y="426002"/>
                    <a:pt x="160716" y="420310"/>
                  </a:cubicBezTo>
                  <a:cubicBezTo>
                    <a:pt x="161964" y="414138"/>
                    <a:pt x="162621" y="407718"/>
                    <a:pt x="163573" y="401145"/>
                  </a:cubicBezTo>
                  <a:cubicBezTo>
                    <a:pt x="159619" y="401342"/>
                    <a:pt x="155656" y="401080"/>
                    <a:pt x="151762" y="400364"/>
                  </a:cubicBezTo>
                  <a:cubicBezTo>
                    <a:pt x="146733" y="399079"/>
                    <a:pt x="141530" y="398607"/>
                    <a:pt x="136351" y="398964"/>
                  </a:cubicBezTo>
                  <a:lnTo>
                    <a:pt x="128731" y="400679"/>
                  </a:lnTo>
                  <a:lnTo>
                    <a:pt x="128883" y="393059"/>
                  </a:lnTo>
                  <a:cubicBezTo>
                    <a:pt x="129262" y="379225"/>
                    <a:pt x="132454" y="365613"/>
                    <a:pt x="138265" y="353054"/>
                  </a:cubicBezTo>
                  <a:cubicBezTo>
                    <a:pt x="139675" y="350320"/>
                    <a:pt x="141123" y="347653"/>
                    <a:pt x="142418" y="345081"/>
                  </a:cubicBezTo>
                  <a:cubicBezTo>
                    <a:pt x="143980" y="342652"/>
                    <a:pt x="145695" y="340385"/>
                    <a:pt x="147257" y="338271"/>
                  </a:cubicBezTo>
                  <a:cubicBezTo>
                    <a:pt x="150144" y="334258"/>
                    <a:pt x="153476" y="330587"/>
                    <a:pt x="157192" y="327327"/>
                  </a:cubicBezTo>
                  <a:cubicBezTo>
                    <a:pt x="158211" y="326460"/>
                    <a:pt x="159230" y="325679"/>
                    <a:pt x="160249" y="324898"/>
                  </a:cubicBezTo>
                  <a:cubicBezTo>
                    <a:pt x="159230" y="325212"/>
                    <a:pt x="158135" y="325526"/>
                    <a:pt x="157039" y="325755"/>
                  </a:cubicBezTo>
                  <a:cubicBezTo>
                    <a:pt x="149610" y="327660"/>
                    <a:pt x="139361" y="329127"/>
                    <a:pt x="128569" y="331308"/>
                  </a:cubicBezTo>
                  <a:cubicBezTo>
                    <a:pt x="119588" y="333005"/>
                    <a:pt x="110827" y="335708"/>
                    <a:pt x="102451" y="339366"/>
                  </a:cubicBezTo>
                  <a:cubicBezTo>
                    <a:pt x="96422" y="341948"/>
                    <a:pt x="91888" y="344919"/>
                    <a:pt x="90640" y="343510"/>
                  </a:cubicBezTo>
                  <a:cubicBezTo>
                    <a:pt x="89469" y="342262"/>
                    <a:pt x="90793" y="337566"/>
                    <a:pt x="97203" y="331622"/>
                  </a:cubicBezTo>
                  <a:cubicBezTo>
                    <a:pt x="105437" y="324759"/>
                    <a:pt x="115343" y="320201"/>
                    <a:pt x="125912" y="318411"/>
                  </a:cubicBezTo>
                  <a:cubicBezTo>
                    <a:pt x="135899" y="316441"/>
                    <a:pt x="146100" y="315781"/>
                    <a:pt x="156258" y="316449"/>
                  </a:cubicBezTo>
                  <a:cubicBezTo>
                    <a:pt x="160463" y="316222"/>
                    <a:pt x="164644" y="317214"/>
                    <a:pt x="168298" y="319307"/>
                  </a:cubicBezTo>
                  <a:cubicBezTo>
                    <a:pt x="170326" y="318121"/>
                    <a:pt x="172479" y="317163"/>
                    <a:pt x="174718" y="316449"/>
                  </a:cubicBezTo>
                  <a:cubicBezTo>
                    <a:pt x="179090" y="314811"/>
                    <a:pt x="181518" y="314258"/>
                    <a:pt x="181833" y="314811"/>
                  </a:cubicBezTo>
                  <a:cubicBezTo>
                    <a:pt x="182147" y="315363"/>
                    <a:pt x="180261" y="317154"/>
                    <a:pt x="176508" y="319821"/>
                  </a:cubicBezTo>
                  <a:cubicBezTo>
                    <a:pt x="171265" y="323413"/>
                    <a:pt x="166507" y="327668"/>
                    <a:pt x="162354" y="332480"/>
                  </a:cubicBezTo>
                  <a:cubicBezTo>
                    <a:pt x="159394" y="335798"/>
                    <a:pt x="156750" y="339385"/>
                    <a:pt x="154458" y="343195"/>
                  </a:cubicBezTo>
                  <a:cubicBezTo>
                    <a:pt x="153210" y="345310"/>
                    <a:pt x="151953" y="347424"/>
                    <a:pt x="150648" y="349691"/>
                  </a:cubicBezTo>
                  <a:cubicBezTo>
                    <a:pt x="149695" y="352034"/>
                    <a:pt x="148610" y="354540"/>
                    <a:pt x="147514" y="357045"/>
                  </a:cubicBezTo>
                  <a:cubicBezTo>
                    <a:pt x="143980" y="366481"/>
                    <a:pt x="141871" y="376391"/>
                    <a:pt x="141256" y="386448"/>
                  </a:cubicBezTo>
                  <a:cubicBezTo>
                    <a:pt x="145876" y="386601"/>
                    <a:pt x="149943" y="387401"/>
                    <a:pt x="153696" y="387858"/>
                  </a:cubicBezTo>
                  <a:cubicBezTo>
                    <a:pt x="158790" y="388944"/>
                    <a:pt x="164081" y="388648"/>
                    <a:pt x="169022" y="387001"/>
                  </a:cubicBezTo>
                  <a:lnTo>
                    <a:pt x="179899" y="382543"/>
                  </a:lnTo>
                  <a:lnTo>
                    <a:pt x="177766" y="394411"/>
                  </a:lnTo>
                  <a:cubicBezTo>
                    <a:pt x="176204" y="402860"/>
                    <a:pt x="175651" y="412642"/>
                    <a:pt x="173698" y="422805"/>
                  </a:cubicBezTo>
                  <a:cubicBezTo>
                    <a:pt x="173537" y="423663"/>
                    <a:pt x="173308" y="424444"/>
                    <a:pt x="173156" y="425310"/>
                  </a:cubicBezTo>
                  <a:cubicBezTo>
                    <a:pt x="184176" y="418348"/>
                    <a:pt x="194501" y="411070"/>
                    <a:pt x="204121" y="404270"/>
                  </a:cubicBezTo>
                  <a:cubicBezTo>
                    <a:pt x="217961" y="394259"/>
                    <a:pt x="230477" y="385267"/>
                    <a:pt x="241269" y="378143"/>
                  </a:cubicBezTo>
                  <a:cubicBezTo>
                    <a:pt x="262852" y="363912"/>
                    <a:pt x="277559" y="357892"/>
                    <a:pt x="278264" y="359226"/>
                  </a:cubicBezTo>
                  <a:cubicBezTo>
                    <a:pt x="279121" y="360864"/>
                    <a:pt x="266215" y="369465"/>
                    <a:pt x="246355" y="385267"/>
                  </a:cubicBezTo>
                  <a:cubicBezTo>
                    <a:pt x="236421" y="393316"/>
                    <a:pt x="224448" y="402860"/>
                    <a:pt x="211160" y="413576"/>
                  </a:cubicBezTo>
                  <a:cubicBezTo>
                    <a:pt x="196330" y="425577"/>
                    <a:pt x="180560" y="436369"/>
                    <a:pt x="164002" y="445846"/>
                  </a:cubicBezTo>
                  <a:close/>
                  <a:moveTo>
                    <a:pt x="217180" y="531914"/>
                  </a:moveTo>
                  <a:cubicBezTo>
                    <a:pt x="214323" y="533324"/>
                    <a:pt x="211084" y="534181"/>
                    <a:pt x="208036" y="535353"/>
                  </a:cubicBezTo>
                  <a:cubicBezTo>
                    <a:pt x="204979" y="536305"/>
                    <a:pt x="201778" y="536924"/>
                    <a:pt x="198644" y="537705"/>
                  </a:cubicBezTo>
                  <a:lnTo>
                    <a:pt x="190748" y="539610"/>
                  </a:lnTo>
                  <a:lnTo>
                    <a:pt x="190910" y="531238"/>
                  </a:lnTo>
                  <a:cubicBezTo>
                    <a:pt x="191476" y="515388"/>
                    <a:pt x="195504" y="499855"/>
                    <a:pt x="202712" y="485727"/>
                  </a:cubicBezTo>
                  <a:cubicBezTo>
                    <a:pt x="205783" y="479853"/>
                    <a:pt x="209232" y="474183"/>
                    <a:pt x="213037" y="468754"/>
                  </a:cubicBezTo>
                  <a:cubicBezTo>
                    <a:pt x="216211" y="464040"/>
                    <a:pt x="219632" y="459496"/>
                    <a:pt x="223286" y="455143"/>
                  </a:cubicBezTo>
                  <a:cubicBezTo>
                    <a:pt x="236621" y="439426"/>
                    <a:pt x="245726" y="431216"/>
                    <a:pt x="246984" y="432149"/>
                  </a:cubicBezTo>
                  <a:cubicBezTo>
                    <a:pt x="248384" y="433245"/>
                    <a:pt x="241345" y="443646"/>
                    <a:pt x="230325" y="460305"/>
                  </a:cubicBezTo>
                  <a:cubicBezTo>
                    <a:pt x="227581" y="464534"/>
                    <a:pt x="224533" y="469068"/>
                    <a:pt x="221752" y="474231"/>
                  </a:cubicBezTo>
                  <a:cubicBezTo>
                    <a:pt x="218595" y="479569"/>
                    <a:pt x="215734" y="485077"/>
                    <a:pt x="213180" y="490728"/>
                  </a:cubicBezTo>
                  <a:cubicBezTo>
                    <a:pt x="208782" y="500863"/>
                    <a:pt x="205893" y="511588"/>
                    <a:pt x="204607" y="522561"/>
                  </a:cubicBezTo>
                  <a:cubicBezTo>
                    <a:pt x="207112" y="521608"/>
                    <a:pt x="209617" y="520837"/>
                    <a:pt x="212122" y="519703"/>
                  </a:cubicBezTo>
                  <a:cubicBezTo>
                    <a:pt x="227103" y="512744"/>
                    <a:pt x="241369" y="504342"/>
                    <a:pt x="254718" y="494614"/>
                  </a:cubicBezTo>
                  <a:cubicBezTo>
                    <a:pt x="267548" y="485775"/>
                    <a:pt x="279207" y="477564"/>
                    <a:pt x="289446" y="471221"/>
                  </a:cubicBezTo>
                  <a:cubicBezTo>
                    <a:pt x="309782" y="458324"/>
                    <a:pt x="324565" y="454019"/>
                    <a:pt x="325194" y="455666"/>
                  </a:cubicBezTo>
                  <a:cubicBezTo>
                    <a:pt x="325889" y="457457"/>
                    <a:pt x="313221" y="464420"/>
                    <a:pt x="294714" y="478888"/>
                  </a:cubicBezTo>
                  <a:cubicBezTo>
                    <a:pt x="285408" y="486089"/>
                    <a:pt x="274540" y="494929"/>
                    <a:pt x="261871" y="504463"/>
                  </a:cubicBezTo>
                  <a:cubicBezTo>
                    <a:pt x="248136" y="515382"/>
                    <a:pt x="233130" y="524600"/>
                    <a:pt x="217180" y="531914"/>
                  </a:cubicBezTo>
                  <a:close/>
                  <a:moveTo>
                    <a:pt x="278264" y="586035"/>
                  </a:moveTo>
                  <a:cubicBezTo>
                    <a:pt x="275606" y="583606"/>
                    <a:pt x="292551" y="560070"/>
                    <a:pt x="317135" y="533867"/>
                  </a:cubicBezTo>
                  <a:cubicBezTo>
                    <a:pt x="342158" y="507749"/>
                    <a:pt x="367618" y="492033"/>
                    <a:pt x="369456" y="494814"/>
                  </a:cubicBezTo>
                  <a:cubicBezTo>
                    <a:pt x="371799" y="498100"/>
                    <a:pt x="351073" y="517569"/>
                    <a:pt x="326670" y="543068"/>
                  </a:cubicBezTo>
                  <a:cubicBezTo>
                    <a:pt x="302505" y="568833"/>
                    <a:pt x="280921" y="588540"/>
                    <a:pt x="278264" y="586035"/>
                  </a:cubicBezTo>
                  <a:close/>
                  <a:moveTo>
                    <a:pt x="350844" y="606038"/>
                  </a:moveTo>
                  <a:cubicBezTo>
                    <a:pt x="350140" y="607057"/>
                    <a:pt x="349435" y="607943"/>
                    <a:pt x="348806" y="608895"/>
                  </a:cubicBezTo>
                  <a:cubicBezTo>
                    <a:pt x="348339" y="609914"/>
                    <a:pt x="347796" y="610924"/>
                    <a:pt x="347320" y="611867"/>
                  </a:cubicBezTo>
                  <a:cubicBezTo>
                    <a:pt x="346516" y="613425"/>
                    <a:pt x="345629" y="614938"/>
                    <a:pt x="344663" y="616401"/>
                  </a:cubicBezTo>
                  <a:cubicBezTo>
                    <a:pt x="343015" y="618906"/>
                    <a:pt x="341691" y="620154"/>
                    <a:pt x="340853" y="619839"/>
                  </a:cubicBezTo>
                  <a:cubicBezTo>
                    <a:pt x="340014" y="619525"/>
                    <a:pt x="339595" y="617811"/>
                    <a:pt x="339757" y="614839"/>
                  </a:cubicBezTo>
                  <a:cubicBezTo>
                    <a:pt x="339834" y="613353"/>
                    <a:pt x="340072" y="611553"/>
                    <a:pt x="340300" y="609514"/>
                  </a:cubicBezTo>
                  <a:cubicBezTo>
                    <a:pt x="340564" y="607135"/>
                    <a:pt x="341207" y="604813"/>
                    <a:pt x="342205" y="602637"/>
                  </a:cubicBezTo>
                  <a:cubicBezTo>
                    <a:pt x="347174" y="589472"/>
                    <a:pt x="354756" y="577448"/>
                    <a:pt x="364494" y="567290"/>
                  </a:cubicBezTo>
                  <a:cubicBezTo>
                    <a:pt x="386868" y="543906"/>
                    <a:pt x="409156" y="531228"/>
                    <a:pt x="411271" y="533810"/>
                  </a:cubicBezTo>
                  <a:cubicBezTo>
                    <a:pt x="413767" y="536867"/>
                    <a:pt x="395079" y="554307"/>
                    <a:pt x="374276" y="576205"/>
                  </a:cubicBezTo>
                  <a:cubicBezTo>
                    <a:pt x="365612" y="585460"/>
                    <a:pt x="357766" y="595448"/>
                    <a:pt x="350825" y="606057"/>
                  </a:cubicBezTo>
                  <a:close/>
                  <a:moveTo>
                    <a:pt x="418177" y="627774"/>
                  </a:moveTo>
                  <a:cubicBezTo>
                    <a:pt x="404022" y="643099"/>
                    <a:pt x="390411" y="653653"/>
                    <a:pt x="387754" y="651158"/>
                  </a:cubicBezTo>
                  <a:cubicBezTo>
                    <a:pt x="385096" y="648662"/>
                    <a:pt x="394250" y="634260"/>
                    <a:pt x="408404" y="618858"/>
                  </a:cubicBezTo>
                  <a:cubicBezTo>
                    <a:pt x="423263" y="603837"/>
                    <a:pt x="437341" y="593827"/>
                    <a:pt x="439836" y="596408"/>
                  </a:cubicBezTo>
                  <a:cubicBezTo>
                    <a:pt x="442332" y="598989"/>
                    <a:pt x="432740" y="613096"/>
                    <a:pt x="418177" y="627774"/>
                  </a:cubicBezTo>
                  <a:close/>
                  <a:moveTo>
                    <a:pt x="450400" y="460324"/>
                  </a:moveTo>
                  <a:cubicBezTo>
                    <a:pt x="447037" y="462829"/>
                    <a:pt x="443827" y="465172"/>
                    <a:pt x="441408" y="466582"/>
                  </a:cubicBezTo>
                  <a:cubicBezTo>
                    <a:pt x="438665" y="468382"/>
                    <a:pt x="436246" y="469706"/>
                    <a:pt x="434683" y="468697"/>
                  </a:cubicBezTo>
                  <a:cubicBezTo>
                    <a:pt x="433121" y="467687"/>
                    <a:pt x="432493" y="465258"/>
                    <a:pt x="433512" y="461572"/>
                  </a:cubicBezTo>
                  <a:cubicBezTo>
                    <a:pt x="437212" y="451843"/>
                    <a:pt x="446335" y="445238"/>
                    <a:pt x="456734" y="444760"/>
                  </a:cubicBezTo>
                  <a:cubicBezTo>
                    <a:pt x="460544" y="444922"/>
                    <a:pt x="462992" y="446094"/>
                    <a:pt x="463306" y="447818"/>
                  </a:cubicBezTo>
                  <a:cubicBezTo>
                    <a:pt x="463925" y="451561"/>
                    <a:pt x="457124" y="455505"/>
                    <a:pt x="450400" y="460353"/>
                  </a:cubicBezTo>
                  <a:close/>
                  <a:moveTo>
                    <a:pt x="485642" y="640442"/>
                  </a:moveTo>
                  <a:cubicBezTo>
                    <a:pt x="473907" y="656006"/>
                    <a:pt x="464211" y="671408"/>
                    <a:pt x="460772" y="669455"/>
                  </a:cubicBezTo>
                  <a:cubicBezTo>
                    <a:pt x="457915" y="667741"/>
                    <a:pt x="461401" y="650996"/>
                    <a:pt x="475165" y="632384"/>
                  </a:cubicBezTo>
                  <a:cubicBezTo>
                    <a:pt x="489243" y="614867"/>
                    <a:pt x="505978" y="606733"/>
                    <a:pt x="507702" y="609467"/>
                  </a:cubicBezTo>
                  <a:cubicBezTo>
                    <a:pt x="509998" y="612781"/>
                    <a:pt x="498187" y="624754"/>
                    <a:pt x="485595" y="640471"/>
                  </a:cubicBezTo>
                  <a:close/>
                  <a:moveTo>
                    <a:pt x="523342" y="705898"/>
                  </a:moveTo>
                  <a:cubicBezTo>
                    <a:pt x="520485" y="703393"/>
                    <a:pt x="528419" y="691353"/>
                    <a:pt x="537801" y="678447"/>
                  </a:cubicBezTo>
                  <a:cubicBezTo>
                    <a:pt x="547431" y="664997"/>
                    <a:pt x="556499" y="654520"/>
                    <a:pt x="559861" y="656396"/>
                  </a:cubicBezTo>
                  <a:cubicBezTo>
                    <a:pt x="562919" y="658035"/>
                    <a:pt x="558689" y="671884"/>
                    <a:pt x="548431" y="686191"/>
                  </a:cubicBezTo>
                  <a:cubicBezTo>
                    <a:pt x="537677" y="700850"/>
                    <a:pt x="525952" y="708279"/>
                    <a:pt x="523295" y="705926"/>
                  </a:cubicBezTo>
                  <a:close/>
                  <a:moveTo>
                    <a:pt x="569062" y="692915"/>
                  </a:moveTo>
                  <a:cubicBezTo>
                    <a:pt x="559680" y="705117"/>
                    <a:pt x="549745" y="713327"/>
                    <a:pt x="546774" y="711146"/>
                  </a:cubicBezTo>
                  <a:cubicBezTo>
                    <a:pt x="543802" y="708965"/>
                    <a:pt x="549041" y="697297"/>
                    <a:pt x="558423" y="685019"/>
                  </a:cubicBezTo>
                  <a:cubicBezTo>
                    <a:pt x="567653" y="672979"/>
                    <a:pt x="577587" y="664845"/>
                    <a:pt x="580635" y="666798"/>
                  </a:cubicBezTo>
                  <a:cubicBezTo>
                    <a:pt x="583683" y="668750"/>
                    <a:pt x="578473" y="680514"/>
                    <a:pt x="569043" y="692944"/>
                  </a:cubicBezTo>
                  <a:close/>
                  <a:moveTo>
                    <a:pt x="661502" y="499977"/>
                  </a:moveTo>
                  <a:cubicBezTo>
                    <a:pt x="664560" y="498177"/>
                    <a:pt x="670580" y="501148"/>
                    <a:pt x="674723" y="509502"/>
                  </a:cubicBezTo>
                  <a:cubicBezTo>
                    <a:pt x="676456" y="513158"/>
                    <a:pt x="676921" y="517286"/>
                    <a:pt x="676047" y="521237"/>
                  </a:cubicBezTo>
                  <a:cubicBezTo>
                    <a:pt x="675190" y="524361"/>
                    <a:pt x="673704" y="525999"/>
                    <a:pt x="671913" y="525999"/>
                  </a:cubicBezTo>
                  <a:cubicBezTo>
                    <a:pt x="669763" y="525676"/>
                    <a:pt x="667883" y="524379"/>
                    <a:pt x="666817" y="522484"/>
                  </a:cubicBezTo>
                  <a:cubicBezTo>
                    <a:pt x="665192" y="520137"/>
                    <a:pt x="663831" y="517616"/>
                    <a:pt x="662760" y="514969"/>
                  </a:cubicBezTo>
                  <a:cubicBezTo>
                    <a:pt x="659845" y="509235"/>
                    <a:pt x="658283" y="501882"/>
                    <a:pt x="661483" y="500005"/>
                  </a:cubicBezTo>
                  <a:close/>
                  <a:moveTo>
                    <a:pt x="622402" y="502558"/>
                  </a:moveTo>
                  <a:cubicBezTo>
                    <a:pt x="626079" y="502406"/>
                    <a:pt x="628813" y="511131"/>
                    <a:pt x="629670" y="520389"/>
                  </a:cubicBezTo>
                  <a:cubicBezTo>
                    <a:pt x="630689" y="529466"/>
                    <a:pt x="631165" y="537534"/>
                    <a:pt x="627565" y="539086"/>
                  </a:cubicBezTo>
                  <a:cubicBezTo>
                    <a:pt x="624517" y="540563"/>
                    <a:pt x="617944" y="533219"/>
                    <a:pt x="616535" y="521875"/>
                  </a:cubicBezTo>
                  <a:cubicBezTo>
                    <a:pt x="615497" y="510616"/>
                    <a:pt x="618859" y="502749"/>
                    <a:pt x="622383" y="502587"/>
                  </a:cubicBezTo>
                  <a:close/>
                  <a:moveTo>
                    <a:pt x="692163" y="702459"/>
                  </a:moveTo>
                  <a:cubicBezTo>
                    <a:pt x="691686" y="718040"/>
                    <a:pt x="689905" y="733553"/>
                    <a:pt x="686839" y="748837"/>
                  </a:cubicBezTo>
                  <a:cubicBezTo>
                    <a:pt x="685750" y="754224"/>
                    <a:pt x="684207" y="759510"/>
                    <a:pt x="682229" y="764638"/>
                  </a:cubicBezTo>
                  <a:cubicBezTo>
                    <a:pt x="681115" y="767310"/>
                    <a:pt x="679810" y="769898"/>
                    <a:pt x="678323" y="772382"/>
                  </a:cubicBezTo>
                  <a:cubicBezTo>
                    <a:pt x="676613" y="775268"/>
                    <a:pt x="674323" y="777769"/>
                    <a:pt x="671599" y="779726"/>
                  </a:cubicBezTo>
                  <a:cubicBezTo>
                    <a:pt x="670646" y="780355"/>
                    <a:pt x="669637" y="780907"/>
                    <a:pt x="668741" y="781450"/>
                  </a:cubicBezTo>
                  <a:cubicBezTo>
                    <a:pt x="668036" y="781688"/>
                    <a:pt x="667570" y="781841"/>
                    <a:pt x="666941" y="782003"/>
                  </a:cubicBezTo>
                  <a:cubicBezTo>
                    <a:pt x="665314" y="782517"/>
                    <a:pt x="663633" y="782837"/>
                    <a:pt x="661931" y="782955"/>
                  </a:cubicBezTo>
                  <a:cubicBezTo>
                    <a:pt x="658834" y="783212"/>
                    <a:pt x="655718" y="782813"/>
                    <a:pt x="652787" y="781783"/>
                  </a:cubicBezTo>
                  <a:cubicBezTo>
                    <a:pt x="647694" y="779993"/>
                    <a:pt x="643117" y="776984"/>
                    <a:pt x="639452" y="773020"/>
                  </a:cubicBezTo>
                  <a:cubicBezTo>
                    <a:pt x="633823" y="766678"/>
                    <a:pt x="629395" y="759364"/>
                    <a:pt x="626384" y="751437"/>
                  </a:cubicBezTo>
                  <a:cubicBezTo>
                    <a:pt x="624378" y="746290"/>
                    <a:pt x="622938" y="740940"/>
                    <a:pt x="622088" y="735482"/>
                  </a:cubicBezTo>
                  <a:cubicBezTo>
                    <a:pt x="621227" y="735430"/>
                    <a:pt x="620367" y="735590"/>
                    <a:pt x="619583" y="735949"/>
                  </a:cubicBezTo>
                  <a:cubicBezTo>
                    <a:pt x="618349" y="736938"/>
                    <a:pt x="617292" y="738130"/>
                    <a:pt x="616459" y="739473"/>
                  </a:cubicBezTo>
                  <a:cubicBezTo>
                    <a:pt x="614106" y="742445"/>
                    <a:pt x="612544" y="742674"/>
                    <a:pt x="612001" y="742445"/>
                  </a:cubicBezTo>
                  <a:cubicBezTo>
                    <a:pt x="611372" y="742055"/>
                    <a:pt x="612544" y="740254"/>
                    <a:pt x="613172" y="737749"/>
                  </a:cubicBezTo>
                  <a:cubicBezTo>
                    <a:pt x="613630" y="735566"/>
                    <a:pt x="614611" y="733527"/>
                    <a:pt x="616030" y="731806"/>
                  </a:cubicBezTo>
                  <a:cubicBezTo>
                    <a:pt x="618574" y="729727"/>
                    <a:pt x="621747" y="728572"/>
                    <a:pt x="625031" y="728529"/>
                  </a:cubicBezTo>
                  <a:lnTo>
                    <a:pt x="627536" y="728129"/>
                  </a:lnTo>
                  <a:lnTo>
                    <a:pt x="628489" y="731415"/>
                  </a:lnTo>
                  <a:cubicBezTo>
                    <a:pt x="632082" y="743908"/>
                    <a:pt x="638614" y="755358"/>
                    <a:pt x="647539" y="764810"/>
                  </a:cubicBezTo>
                  <a:cubicBezTo>
                    <a:pt x="650026" y="767214"/>
                    <a:pt x="653020" y="769030"/>
                    <a:pt x="656302" y="770125"/>
                  </a:cubicBezTo>
                  <a:cubicBezTo>
                    <a:pt x="659051" y="770970"/>
                    <a:pt x="662029" y="770625"/>
                    <a:pt x="664512" y="769172"/>
                  </a:cubicBezTo>
                  <a:cubicBezTo>
                    <a:pt x="667044" y="766501"/>
                    <a:pt x="668942" y="763295"/>
                    <a:pt x="670065" y="759790"/>
                  </a:cubicBezTo>
                  <a:cubicBezTo>
                    <a:pt x="671741" y="755281"/>
                    <a:pt x="673076" y="750651"/>
                    <a:pt x="674056" y="745941"/>
                  </a:cubicBezTo>
                  <a:cubicBezTo>
                    <a:pt x="678616" y="719055"/>
                    <a:pt x="681567" y="691921"/>
                    <a:pt x="682895" y="664683"/>
                  </a:cubicBezTo>
                  <a:cubicBezTo>
                    <a:pt x="684381" y="643490"/>
                    <a:pt x="685753" y="630393"/>
                    <a:pt x="687591" y="630393"/>
                  </a:cubicBezTo>
                  <a:cubicBezTo>
                    <a:pt x="689430" y="630393"/>
                    <a:pt x="691258" y="643452"/>
                    <a:pt x="692201" y="664797"/>
                  </a:cubicBezTo>
                  <a:cubicBezTo>
                    <a:pt x="692611" y="675504"/>
                    <a:pt x="692687" y="688258"/>
                    <a:pt x="692144" y="702488"/>
                  </a:cubicBezTo>
                  <a:close/>
                  <a:moveTo>
                    <a:pt x="718833" y="771125"/>
                  </a:moveTo>
                  <a:cubicBezTo>
                    <a:pt x="715547" y="771906"/>
                    <a:pt x="708823" y="754628"/>
                    <a:pt x="707727" y="732492"/>
                  </a:cubicBezTo>
                  <a:cubicBezTo>
                    <a:pt x="706860" y="710356"/>
                    <a:pt x="710070" y="692915"/>
                    <a:pt x="713595" y="692915"/>
                  </a:cubicBezTo>
                  <a:cubicBezTo>
                    <a:pt x="717347" y="692915"/>
                    <a:pt x="720081" y="710670"/>
                    <a:pt x="720862" y="731787"/>
                  </a:cubicBezTo>
                  <a:cubicBezTo>
                    <a:pt x="721938" y="753008"/>
                    <a:pt x="722567" y="770220"/>
                    <a:pt x="718814" y="771154"/>
                  </a:cubicBezTo>
                  <a:close/>
                  <a:moveTo>
                    <a:pt x="789223" y="776288"/>
                  </a:moveTo>
                  <a:cubicBezTo>
                    <a:pt x="788442" y="776754"/>
                    <a:pt x="786794" y="775506"/>
                    <a:pt x="784603" y="773001"/>
                  </a:cubicBezTo>
                  <a:cubicBezTo>
                    <a:pt x="783508" y="771677"/>
                    <a:pt x="782260" y="770144"/>
                    <a:pt x="780851" y="768239"/>
                  </a:cubicBezTo>
                  <a:cubicBezTo>
                    <a:pt x="779191" y="766099"/>
                    <a:pt x="777800" y="763764"/>
                    <a:pt x="776707" y="761286"/>
                  </a:cubicBezTo>
                  <a:cubicBezTo>
                    <a:pt x="769773" y="747106"/>
                    <a:pt x="764978" y="731979"/>
                    <a:pt x="762477" y="716394"/>
                  </a:cubicBezTo>
                  <a:cubicBezTo>
                    <a:pt x="759918" y="701217"/>
                    <a:pt x="758479" y="685872"/>
                    <a:pt x="758171" y="670484"/>
                  </a:cubicBezTo>
                  <a:cubicBezTo>
                    <a:pt x="758010" y="658749"/>
                    <a:pt x="758714" y="651434"/>
                    <a:pt x="760515" y="651167"/>
                  </a:cubicBezTo>
                  <a:cubicBezTo>
                    <a:pt x="762315" y="650900"/>
                    <a:pt x="764896" y="657892"/>
                    <a:pt x="767477" y="669465"/>
                  </a:cubicBezTo>
                  <a:cubicBezTo>
                    <a:pt x="770059" y="681038"/>
                    <a:pt x="772564" y="696839"/>
                    <a:pt x="775450" y="714118"/>
                  </a:cubicBezTo>
                  <a:cubicBezTo>
                    <a:pt x="778584" y="731330"/>
                    <a:pt x="782022" y="746731"/>
                    <a:pt x="785156" y="757295"/>
                  </a:cubicBezTo>
                  <a:cubicBezTo>
                    <a:pt x="785686" y="759859"/>
                    <a:pt x="786445" y="762371"/>
                    <a:pt x="787423" y="764800"/>
                  </a:cubicBezTo>
                  <a:cubicBezTo>
                    <a:pt x="788100" y="766698"/>
                    <a:pt x="788673" y="768631"/>
                    <a:pt x="789137" y="770592"/>
                  </a:cubicBezTo>
                  <a:cubicBezTo>
                    <a:pt x="789985" y="773897"/>
                    <a:pt x="789985" y="775926"/>
                    <a:pt x="789204" y="776364"/>
                  </a:cubicBezTo>
                  <a:close/>
                  <a:moveTo>
                    <a:pt x="833562" y="750246"/>
                  </a:moveTo>
                  <a:cubicBezTo>
                    <a:pt x="832000" y="750875"/>
                    <a:pt x="826894" y="745484"/>
                    <a:pt x="821179" y="734759"/>
                  </a:cubicBezTo>
                  <a:cubicBezTo>
                    <a:pt x="814282" y="720293"/>
                    <a:pt x="809564" y="704886"/>
                    <a:pt x="807178" y="689039"/>
                  </a:cubicBezTo>
                  <a:cubicBezTo>
                    <a:pt x="801863" y="652282"/>
                    <a:pt x="804206" y="622716"/>
                    <a:pt x="807492" y="622487"/>
                  </a:cubicBezTo>
                  <a:cubicBezTo>
                    <a:pt x="811483" y="622249"/>
                    <a:pt x="815112" y="651729"/>
                    <a:pt x="820160" y="686924"/>
                  </a:cubicBezTo>
                  <a:cubicBezTo>
                    <a:pt x="822595" y="701727"/>
                    <a:pt x="825774" y="716398"/>
                    <a:pt x="829685" y="730882"/>
                  </a:cubicBezTo>
                  <a:cubicBezTo>
                    <a:pt x="833000" y="742140"/>
                    <a:pt x="835343" y="749418"/>
                    <a:pt x="833543" y="750275"/>
                  </a:cubicBezTo>
                  <a:close/>
                  <a:moveTo>
                    <a:pt x="870014" y="731949"/>
                  </a:moveTo>
                  <a:cubicBezTo>
                    <a:pt x="868442" y="732806"/>
                    <a:pt x="864928" y="730225"/>
                    <a:pt x="860937" y="724672"/>
                  </a:cubicBezTo>
                  <a:cubicBezTo>
                    <a:pt x="855953" y="716925"/>
                    <a:pt x="852538" y="708274"/>
                    <a:pt x="850888" y="699211"/>
                  </a:cubicBezTo>
                  <a:cubicBezTo>
                    <a:pt x="847135" y="678256"/>
                    <a:pt x="850888" y="661521"/>
                    <a:pt x="854326" y="661597"/>
                  </a:cubicBezTo>
                  <a:cubicBezTo>
                    <a:pt x="858136" y="661673"/>
                    <a:pt x="860432" y="677866"/>
                    <a:pt x="863794" y="696706"/>
                  </a:cubicBezTo>
                  <a:cubicBezTo>
                    <a:pt x="865699" y="706174"/>
                    <a:pt x="867785" y="714461"/>
                    <a:pt x="869185" y="720414"/>
                  </a:cubicBezTo>
                  <a:cubicBezTo>
                    <a:pt x="870890" y="726738"/>
                    <a:pt x="871710" y="731111"/>
                    <a:pt x="869995" y="731977"/>
                  </a:cubicBezTo>
                  <a:close/>
                  <a:moveTo>
                    <a:pt x="906514" y="716356"/>
                  </a:moveTo>
                  <a:cubicBezTo>
                    <a:pt x="903075" y="717680"/>
                    <a:pt x="896579" y="708136"/>
                    <a:pt x="891655" y="695544"/>
                  </a:cubicBezTo>
                  <a:cubicBezTo>
                    <a:pt x="886569" y="682333"/>
                    <a:pt x="887350" y="669827"/>
                    <a:pt x="890874" y="669427"/>
                  </a:cubicBezTo>
                  <a:cubicBezTo>
                    <a:pt x="894684" y="669036"/>
                    <a:pt x="899237" y="678494"/>
                    <a:pt x="904009" y="690858"/>
                  </a:cubicBezTo>
                  <a:cubicBezTo>
                    <a:pt x="909095" y="703736"/>
                    <a:pt x="909876" y="715156"/>
                    <a:pt x="906514" y="716356"/>
                  </a:cubicBezTo>
                  <a:close/>
                  <a:moveTo>
                    <a:pt x="963845" y="713775"/>
                  </a:moveTo>
                  <a:cubicBezTo>
                    <a:pt x="960559" y="715337"/>
                    <a:pt x="952577" y="706155"/>
                    <a:pt x="945928" y="693363"/>
                  </a:cubicBezTo>
                  <a:cubicBezTo>
                    <a:pt x="938308" y="680609"/>
                    <a:pt x="934670" y="668722"/>
                    <a:pt x="937794" y="666845"/>
                  </a:cubicBezTo>
                  <a:cubicBezTo>
                    <a:pt x="940918" y="664969"/>
                    <a:pt x="949605" y="673808"/>
                    <a:pt x="957196" y="686476"/>
                  </a:cubicBezTo>
                  <a:cubicBezTo>
                    <a:pt x="964235" y="699907"/>
                    <a:pt x="967093" y="712184"/>
                    <a:pt x="963845" y="713756"/>
                  </a:cubicBezTo>
                  <a:close/>
                  <a:moveTo>
                    <a:pt x="997782" y="703364"/>
                  </a:moveTo>
                  <a:cubicBezTo>
                    <a:pt x="995877" y="703602"/>
                    <a:pt x="993877" y="700316"/>
                    <a:pt x="991525" y="695392"/>
                  </a:cubicBezTo>
                  <a:cubicBezTo>
                    <a:pt x="989172" y="690467"/>
                    <a:pt x="986057" y="683895"/>
                    <a:pt x="982219" y="676780"/>
                  </a:cubicBezTo>
                  <a:cubicBezTo>
                    <a:pt x="978380" y="669665"/>
                    <a:pt x="974399" y="663445"/>
                    <a:pt x="971893" y="658559"/>
                  </a:cubicBezTo>
                  <a:cubicBezTo>
                    <a:pt x="969036" y="653548"/>
                    <a:pt x="967750" y="649872"/>
                    <a:pt x="969036" y="648624"/>
                  </a:cubicBezTo>
                  <a:cubicBezTo>
                    <a:pt x="970322" y="647376"/>
                    <a:pt x="973960" y="648700"/>
                    <a:pt x="978732" y="652215"/>
                  </a:cubicBezTo>
                  <a:cubicBezTo>
                    <a:pt x="984914" y="657240"/>
                    <a:pt x="990045" y="663435"/>
                    <a:pt x="993830" y="670446"/>
                  </a:cubicBezTo>
                  <a:cubicBezTo>
                    <a:pt x="997667" y="677465"/>
                    <a:pt x="999960" y="685223"/>
                    <a:pt x="1000554" y="693201"/>
                  </a:cubicBezTo>
                  <a:cubicBezTo>
                    <a:pt x="1000754" y="699364"/>
                    <a:pt x="999478" y="703116"/>
                    <a:pt x="997782" y="70334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7" name="任意多边形: 形状 376">
              <a:extLst>
                <a:ext uri="{FF2B5EF4-FFF2-40B4-BE49-F238E27FC236}">
                  <a16:creationId xmlns:a16="http://schemas.microsoft.com/office/drawing/2014/main" id="{37F35F97-569B-F261-9DA7-665C392DC947}"/>
                </a:ext>
              </a:extLst>
            </p:cNvPr>
            <p:cNvSpPr/>
            <p:nvPr/>
          </p:nvSpPr>
          <p:spPr>
            <a:xfrm>
              <a:off x="5928902" y="3115227"/>
              <a:ext cx="459943" cy="238248"/>
            </a:xfrm>
            <a:custGeom>
              <a:avLst/>
              <a:gdLst>
                <a:gd name="connsiteX0" fmla="*/ 278702 w 459943"/>
                <a:gd name="connsiteY0" fmla="*/ 104985 h 238248"/>
                <a:gd name="connsiteX1" fmla="*/ 280492 w 459943"/>
                <a:gd name="connsiteY1" fmla="*/ 93640 h 238248"/>
                <a:gd name="connsiteX2" fmla="*/ 246202 w 459943"/>
                <a:gd name="connsiteY2" fmla="*/ 107566 h 238248"/>
                <a:gd name="connsiteX3" fmla="*/ 222504 w 459943"/>
                <a:gd name="connsiteY3" fmla="*/ 107947 h 238248"/>
                <a:gd name="connsiteX4" fmla="*/ 198491 w 459943"/>
                <a:gd name="connsiteY4" fmla="*/ 95831 h 238248"/>
                <a:gd name="connsiteX5" fmla="*/ 186061 w 459943"/>
                <a:gd name="connsiteY5" fmla="*/ 74009 h 238248"/>
                <a:gd name="connsiteX6" fmla="*/ 176593 w 459943"/>
                <a:gd name="connsiteY6" fmla="*/ 76867 h 238248"/>
                <a:gd name="connsiteX7" fmla="*/ 162515 w 459943"/>
                <a:gd name="connsiteY7" fmla="*/ 76086 h 238248"/>
                <a:gd name="connsiteX8" fmla="*/ 134893 w 459943"/>
                <a:gd name="connsiteY8" fmla="*/ 57312 h 238248"/>
                <a:gd name="connsiteX9" fmla="*/ 121748 w 459943"/>
                <a:gd name="connsiteY9" fmla="*/ 38148 h 238248"/>
                <a:gd name="connsiteX10" fmla="*/ 117453 w 459943"/>
                <a:gd name="connsiteY10" fmla="*/ 39243 h 238248"/>
                <a:gd name="connsiteX11" fmla="*/ 103060 w 459943"/>
                <a:gd name="connsiteY11" fmla="*/ 38624 h 238248"/>
                <a:gd name="connsiteX12" fmla="*/ 81943 w 459943"/>
                <a:gd name="connsiteY12" fmla="*/ 30880 h 238248"/>
                <a:gd name="connsiteX13" fmla="*/ 48549 w 459943"/>
                <a:gd name="connsiteY13" fmla="*/ 9925 h 238248"/>
                <a:gd name="connsiteX14" fmla="*/ 36586 w 459943"/>
                <a:gd name="connsiteY14" fmla="*/ 0 h 238248"/>
                <a:gd name="connsiteX15" fmla="*/ 10868 w 459943"/>
                <a:gd name="connsiteY15" fmla="*/ 27289 h 238248"/>
                <a:gd name="connsiteX16" fmla="*/ 0 w 459943"/>
                <a:gd name="connsiteY16" fmla="*/ 29013 h 238248"/>
                <a:gd name="connsiteX17" fmla="*/ 3905 w 459943"/>
                <a:gd name="connsiteY17" fmla="*/ 30423 h 238248"/>
                <a:gd name="connsiteX18" fmla="*/ 13687 w 459943"/>
                <a:gd name="connsiteY18" fmla="*/ 34719 h 238248"/>
                <a:gd name="connsiteX19" fmla="*/ 18536 w 459943"/>
                <a:gd name="connsiteY19" fmla="*/ 36986 h 238248"/>
                <a:gd name="connsiteX20" fmla="*/ 21041 w 459943"/>
                <a:gd name="connsiteY20" fmla="*/ 38081 h 238248"/>
                <a:gd name="connsiteX21" fmla="*/ 21660 w 459943"/>
                <a:gd name="connsiteY21" fmla="*/ 38395 h 238248"/>
                <a:gd name="connsiteX22" fmla="*/ 21974 w 459943"/>
                <a:gd name="connsiteY22" fmla="*/ 38557 h 238248"/>
                <a:gd name="connsiteX23" fmla="*/ 23231 w 459943"/>
                <a:gd name="connsiteY23" fmla="*/ 39329 h 238248"/>
                <a:gd name="connsiteX24" fmla="*/ 24241 w 459943"/>
                <a:gd name="connsiteY24" fmla="*/ 39957 h 238248"/>
                <a:gd name="connsiteX25" fmla="*/ 33004 w 459943"/>
                <a:gd name="connsiteY25" fmla="*/ 45596 h 238248"/>
                <a:gd name="connsiteX26" fmla="*/ 42158 w 459943"/>
                <a:gd name="connsiteY26" fmla="*/ 52626 h 238248"/>
                <a:gd name="connsiteX27" fmla="*/ 74381 w 459943"/>
                <a:gd name="connsiteY27" fmla="*/ 84858 h 238248"/>
                <a:gd name="connsiteX28" fmla="*/ 103080 w 459943"/>
                <a:gd name="connsiteY28" fmla="*/ 120434 h 238248"/>
                <a:gd name="connsiteX29" fmla="*/ 131940 w 459943"/>
                <a:gd name="connsiteY29" fmla="*/ 156020 h 238248"/>
                <a:gd name="connsiteX30" fmla="*/ 164706 w 459943"/>
                <a:gd name="connsiteY30" fmla="*/ 185271 h 238248"/>
                <a:gd name="connsiteX31" fmla="*/ 172841 w 459943"/>
                <a:gd name="connsiteY31" fmla="*/ 189338 h 238248"/>
                <a:gd name="connsiteX32" fmla="*/ 181051 w 459943"/>
                <a:gd name="connsiteY32" fmla="*/ 191919 h 238248"/>
                <a:gd name="connsiteX33" fmla="*/ 183166 w 459943"/>
                <a:gd name="connsiteY33" fmla="*/ 192548 h 238248"/>
                <a:gd name="connsiteX34" fmla="*/ 185823 w 459943"/>
                <a:gd name="connsiteY34" fmla="*/ 193015 h 238248"/>
                <a:gd name="connsiteX35" fmla="*/ 191224 w 459943"/>
                <a:gd name="connsiteY35" fmla="*/ 193967 h 238248"/>
                <a:gd name="connsiteX36" fmla="*/ 196539 w 459943"/>
                <a:gd name="connsiteY36" fmla="*/ 194920 h 238248"/>
                <a:gd name="connsiteX37" fmla="*/ 201463 w 459943"/>
                <a:gd name="connsiteY37" fmla="*/ 195463 h 238248"/>
                <a:gd name="connsiteX38" fmla="*/ 241973 w 459943"/>
                <a:gd name="connsiteY38" fmla="*/ 197110 h 238248"/>
                <a:gd name="connsiteX39" fmla="*/ 324488 w 459943"/>
                <a:gd name="connsiteY39" fmla="*/ 196872 h 238248"/>
                <a:gd name="connsiteX40" fmla="*/ 399650 w 459943"/>
                <a:gd name="connsiteY40" fmla="*/ 218932 h 238248"/>
                <a:gd name="connsiteX41" fmla="*/ 430540 w 459943"/>
                <a:gd name="connsiteY41" fmla="*/ 235982 h 238248"/>
                <a:gd name="connsiteX42" fmla="*/ 434140 w 459943"/>
                <a:gd name="connsiteY42" fmla="*/ 238249 h 238248"/>
                <a:gd name="connsiteX43" fmla="*/ 434835 w 459943"/>
                <a:gd name="connsiteY43" fmla="*/ 236058 h 238248"/>
                <a:gd name="connsiteX44" fmla="*/ 448999 w 459943"/>
                <a:gd name="connsiteY44" fmla="*/ 218694 h 238248"/>
                <a:gd name="connsiteX45" fmla="*/ 459943 w 459943"/>
                <a:gd name="connsiteY45" fmla="*/ 215017 h 238248"/>
                <a:gd name="connsiteX46" fmla="*/ 454704 w 459943"/>
                <a:gd name="connsiteY46" fmla="*/ 213846 h 238248"/>
                <a:gd name="connsiteX47" fmla="*/ 425529 w 459943"/>
                <a:gd name="connsiteY47" fmla="*/ 205169 h 238248"/>
                <a:gd name="connsiteX48" fmla="*/ 411061 w 459943"/>
                <a:gd name="connsiteY48" fmla="*/ 198834 h 238248"/>
                <a:gd name="connsiteX49" fmla="*/ 396516 w 459943"/>
                <a:gd name="connsiteY49" fmla="*/ 188738 h 238248"/>
                <a:gd name="connsiteX50" fmla="*/ 392925 w 459943"/>
                <a:gd name="connsiteY50" fmla="*/ 184756 h 238248"/>
                <a:gd name="connsiteX51" fmla="*/ 391201 w 459943"/>
                <a:gd name="connsiteY51" fmla="*/ 182404 h 238248"/>
                <a:gd name="connsiteX52" fmla="*/ 389715 w 459943"/>
                <a:gd name="connsiteY52" fmla="*/ 179432 h 238248"/>
                <a:gd name="connsiteX53" fmla="*/ 387525 w 459943"/>
                <a:gd name="connsiteY53" fmla="*/ 172631 h 238248"/>
                <a:gd name="connsiteX54" fmla="*/ 387286 w 459943"/>
                <a:gd name="connsiteY54" fmla="*/ 169583 h 238248"/>
                <a:gd name="connsiteX55" fmla="*/ 382048 w 459943"/>
                <a:gd name="connsiteY55" fmla="*/ 170364 h 238248"/>
                <a:gd name="connsiteX56" fmla="*/ 354359 w 459943"/>
                <a:gd name="connsiteY56" fmla="*/ 170202 h 238248"/>
                <a:gd name="connsiteX57" fmla="*/ 327117 w 459943"/>
                <a:gd name="connsiteY57" fmla="*/ 158944 h 238248"/>
                <a:gd name="connsiteX58" fmla="*/ 321726 w 459943"/>
                <a:gd name="connsiteY58" fmla="*/ 152924 h 238248"/>
                <a:gd name="connsiteX59" fmla="*/ 317916 w 459943"/>
                <a:gd name="connsiteY59" fmla="*/ 146037 h 238248"/>
                <a:gd name="connsiteX60" fmla="*/ 315573 w 459943"/>
                <a:gd name="connsiteY60" fmla="*/ 139789 h 238248"/>
                <a:gd name="connsiteX61" fmla="*/ 314716 w 459943"/>
                <a:gd name="connsiteY61" fmla="*/ 135322 h 238248"/>
                <a:gd name="connsiteX62" fmla="*/ 314477 w 459943"/>
                <a:gd name="connsiteY62" fmla="*/ 131512 h 238248"/>
                <a:gd name="connsiteX63" fmla="*/ 314630 w 459943"/>
                <a:gd name="connsiteY63" fmla="*/ 129950 h 238248"/>
                <a:gd name="connsiteX64" fmla="*/ 284912 w 459943"/>
                <a:gd name="connsiteY64" fmla="*/ 131435 h 238248"/>
                <a:gd name="connsiteX65" fmla="*/ 277482 w 459943"/>
                <a:gd name="connsiteY65" fmla="*/ 129635 h 238248"/>
                <a:gd name="connsiteX66" fmla="*/ 277797 w 459943"/>
                <a:gd name="connsiteY66" fmla="*/ 122130 h 238248"/>
                <a:gd name="connsiteX67" fmla="*/ 278702 w 459943"/>
                <a:gd name="connsiteY67" fmla="*/ 104985 h 238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459943" h="238248">
                  <a:moveTo>
                    <a:pt x="278702" y="104985"/>
                  </a:moveTo>
                  <a:cubicBezTo>
                    <a:pt x="279083" y="101222"/>
                    <a:pt x="279787" y="97469"/>
                    <a:pt x="280492" y="93640"/>
                  </a:cubicBezTo>
                  <a:cubicBezTo>
                    <a:pt x="270004" y="100328"/>
                    <a:pt x="258384" y="105047"/>
                    <a:pt x="246202" y="107566"/>
                  </a:cubicBezTo>
                  <a:cubicBezTo>
                    <a:pt x="238393" y="109149"/>
                    <a:pt x="230360" y="109279"/>
                    <a:pt x="222504" y="107947"/>
                  </a:cubicBezTo>
                  <a:cubicBezTo>
                    <a:pt x="213467" y="106403"/>
                    <a:pt x="205102" y="102183"/>
                    <a:pt x="198491" y="95831"/>
                  </a:cubicBezTo>
                  <a:cubicBezTo>
                    <a:pt x="192545" y="89744"/>
                    <a:pt x="188264" y="82229"/>
                    <a:pt x="186061" y="74009"/>
                  </a:cubicBezTo>
                  <a:cubicBezTo>
                    <a:pt x="183030" y="75335"/>
                    <a:pt x="179852" y="76294"/>
                    <a:pt x="176593" y="76867"/>
                  </a:cubicBezTo>
                  <a:cubicBezTo>
                    <a:pt x="171896" y="77553"/>
                    <a:pt x="167108" y="77288"/>
                    <a:pt x="162515" y="76086"/>
                  </a:cubicBezTo>
                  <a:cubicBezTo>
                    <a:pt x="151608" y="72793"/>
                    <a:pt x="141969" y="66242"/>
                    <a:pt x="134893" y="57312"/>
                  </a:cubicBezTo>
                  <a:cubicBezTo>
                    <a:pt x="129897" y="51368"/>
                    <a:pt x="125495" y="44949"/>
                    <a:pt x="121748" y="38148"/>
                  </a:cubicBezTo>
                  <a:cubicBezTo>
                    <a:pt x="120359" y="38663"/>
                    <a:pt x="118919" y="39030"/>
                    <a:pt x="117453" y="39243"/>
                  </a:cubicBezTo>
                  <a:cubicBezTo>
                    <a:pt x="112659" y="39938"/>
                    <a:pt x="107777" y="39728"/>
                    <a:pt x="103060" y="38624"/>
                  </a:cubicBezTo>
                  <a:cubicBezTo>
                    <a:pt x="95738" y="36894"/>
                    <a:pt x="88648" y="34295"/>
                    <a:pt x="81943" y="30880"/>
                  </a:cubicBezTo>
                  <a:cubicBezTo>
                    <a:pt x="70172" y="24971"/>
                    <a:pt x="58990" y="17954"/>
                    <a:pt x="48549" y="9925"/>
                  </a:cubicBezTo>
                  <a:cubicBezTo>
                    <a:pt x="44406" y="6648"/>
                    <a:pt x="40415" y="3362"/>
                    <a:pt x="36586" y="0"/>
                  </a:cubicBezTo>
                  <a:cubicBezTo>
                    <a:pt x="32987" y="12752"/>
                    <a:pt x="23384" y="22941"/>
                    <a:pt x="10868" y="27289"/>
                  </a:cubicBezTo>
                  <a:cubicBezTo>
                    <a:pt x="7355" y="28416"/>
                    <a:pt x="3689" y="28997"/>
                    <a:pt x="0" y="29013"/>
                  </a:cubicBezTo>
                  <a:cubicBezTo>
                    <a:pt x="1324" y="29480"/>
                    <a:pt x="2581" y="29966"/>
                    <a:pt x="3905" y="30423"/>
                  </a:cubicBezTo>
                  <a:cubicBezTo>
                    <a:pt x="7237" y="31686"/>
                    <a:pt x="10503" y="33120"/>
                    <a:pt x="13687" y="34719"/>
                  </a:cubicBezTo>
                  <a:lnTo>
                    <a:pt x="18536" y="36986"/>
                  </a:lnTo>
                  <a:lnTo>
                    <a:pt x="21041" y="38081"/>
                  </a:lnTo>
                  <a:lnTo>
                    <a:pt x="21660" y="38395"/>
                  </a:lnTo>
                  <a:lnTo>
                    <a:pt x="21974" y="38557"/>
                  </a:lnTo>
                  <a:lnTo>
                    <a:pt x="23231" y="39329"/>
                  </a:lnTo>
                  <a:lnTo>
                    <a:pt x="24241" y="39957"/>
                  </a:lnTo>
                  <a:cubicBezTo>
                    <a:pt x="27099" y="41862"/>
                    <a:pt x="30032" y="43710"/>
                    <a:pt x="33004" y="45596"/>
                  </a:cubicBezTo>
                  <a:cubicBezTo>
                    <a:pt x="35976" y="47482"/>
                    <a:pt x="39100" y="50283"/>
                    <a:pt x="42158" y="52626"/>
                  </a:cubicBezTo>
                  <a:cubicBezTo>
                    <a:pt x="53835" y="62391"/>
                    <a:pt x="64619" y="73178"/>
                    <a:pt x="74381" y="84858"/>
                  </a:cubicBezTo>
                  <a:cubicBezTo>
                    <a:pt x="84306" y="96345"/>
                    <a:pt x="93612" y="108395"/>
                    <a:pt x="103080" y="120434"/>
                  </a:cubicBezTo>
                  <a:cubicBezTo>
                    <a:pt x="112547" y="132474"/>
                    <a:pt x="121920" y="144599"/>
                    <a:pt x="131940" y="156020"/>
                  </a:cubicBezTo>
                  <a:cubicBezTo>
                    <a:pt x="141351" y="167341"/>
                    <a:pt x="152394" y="177199"/>
                    <a:pt x="164706" y="185271"/>
                  </a:cubicBezTo>
                  <a:cubicBezTo>
                    <a:pt x="167364" y="186842"/>
                    <a:pt x="170183" y="187928"/>
                    <a:pt x="172841" y="189338"/>
                  </a:cubicBezTo>
                  <a:cubicBezTo>
                    <a:pt x="175509" y="190403"/>
                    <a:pt x="178253" y="191266"/>
                    <a:pt x="181051" y="191919"/>
                  </a:cubicBezTo>
                  <a:cubicBezTo>
                    <a:pt x="181756" y="192081"/>
                    <a:pt x="182385" y="192310"/>
                    <a:pt x="183166" y="192548"/>
                  </a:cubicBezTo>
                  <a:lnTo>
                    <a:pt x="185823" y="193015"/>
                  </a:lnTo>
                  <a:lnTo>
                    <a:pt x="191224" y="193967"/>
                  </a:lnTo>
                  <a:lnTo>
                    <a:pt x="196539" y="194920"/>
                  </a:lnTo>
                  <a:lnTo>
                    <a:pt x="201463" y="195463"/>
                  </a:lnTo>
                  <a:cubicBezTo>
                    <a:pt x="214908" y="197002"/>
                    <a:pt x="228448" y="197552"/>
                    <a:pt x="241973" y="197110"/>
                  </a:cubicBezTo>
                  <a:cubicBezTo>
                    <a:pt x="269453" y="195507"/>
                    <a:pt x="297000" y="195427"/>
                    <a:pt x="324488" y="196872"/>
                  </a:cubicBezTo>
                  <a:cubicBezTo>
                    <a:pt x="350720" y="199361"/>
                    <a:pt x="376234" y="206849"/>
                    <a:pt x="399650" y="218932"/>
                  </a:cubicBezTo>
                  <a:cubicBezTo>
                    <a:pt x="410236" y="224074"/>
                    <a:pt x="420546" y="229765"/>
                    <a:pt x="430540" y="235982"/>
                  </a:cubicBezTo>
                  <a:cubicBezTo>
                    <a:pt x="431787" y="236677"/>
                    <a:pt x="432959" y="237544"/>
                    <a:pt x="434140" y="238249"/>
                  </a:cubicBezTo>
                  <a:lnTo>
                    <a:pt x="434835" y="236058"/>
                  </a:lnTo>
                  <a:cubicBezTo>
                    <a:pt x="437220" y="228703"/>
                    <a:pt x="442273" y="222508"/>
                    <a:pt x="448999" y="218694"/>
                  </a:cubicBezTo>
                  <a:cubicBezTo>
                    <a:pt x="452394" y="216814"/>
                    <a:pt x="456102" y="215568"/>
                    <a:pt x="459943" y="215017"/>
                  </a:cubicBezTo>
                  <a:cubicBezTo>
                    <a:pt x="458219" y="214627"/>
                    <a:pt x="456419" y="214313"/>
                    <a:pt x="454704" y="213846"/>
                  </a:cubicBezTo>
                  <a:cubicBezTo>
                    <a:pt x="444809" y="211562"/>
                    <a:pt x="435065" y="208664"/>
                    <a:pt x="425529" y="205169"/>
                  </a:cubicBezTo>
                  <a:cubicBezTo>
                    <a:pt x="420584" y="203349"/>
                    <a:pt x="415752" y="201234"/>
                    <a:pt x="411061" y="198834"/>
                  </a:cubicBezTo>
                  <a:cubicBezTo>
                    <a:pt x="405766" y="196163"/>
                    <a:pt x="400870" y="192765"/>
                    <a:pt x="396516" y="188738"/>
                  </a:cubicBezTo>
                  <a:cubicBezTo>
                    <a:pt x="395187" y="187536"/>
                    <a:pt x="393984" y="186202"/>
                    <a:pt x="392925" y="184756"/>
                  </a:cubicBezTo>
                  <a:lnTo>
                    <a:pt x="391201" y="182404"/>
                  </a:lnTo>
                  <a:cubicBezTo>
                    <a:pt x="390655" y="181440"/>
                    <a:pt x="390159" y="180448"/>
                    <a:pt x="389715" y="179432"/>
                  </a:cubicBezTo>
                  <a:cubicBezTo>
                    <a:pt x="388601" y="177307"/>
                    <a:pt x="387860" y="175007"/>
                    <a:pt x="387525" y="172631"/>
                  </a:cubicBezTo>
                  <a:cubicBezTo>
                    <a:pt x="387327" y="171628"/>
                    <a:pt x="387247" y="170605"/>
                    <a:pt x="387286" y="169583"/>
                  </a:cubicBezTo>
                  <a:cubicBezTo>
                    <a:pt x="385562" y="169812"/>
                    <a:pt x="383772" y="170126"/>
                    <a:pt x="382048" y="170364"/>
                  </a:cubicBezTo>
                  <a:cubicBezTo>
                    <a:pt x="372851" y="171524"/>
                    <a:pt x="363541" y="171470"/>
                    <a:pt x="354359" y="170202"/>
                  </a:cubicBezTo>
                  <a:cubicBezTo>
                    <a:pt x="344400" y="169086"/>
                    <a:pt x="334958" y="165184"/>
                    <a:pt x="327117" y="158944"/>
                  </a:cubicBezTo>
                  <a:cubicBezTo>
                    <a:pt x="325215" y="157034"/>
                    <a:pt x="323416" y="155024"/>
                    <a:pt x="321726" y="152924"/>
                  </a:cubicBezTo>
                  <a:cubicBezTo>
                    <a:pt x="320245" y="150752"/>
                    <a:pt x="318969" y="148446"/>
                    <a:pt x="317916" y="146037"/>
                  </a:cubicBezTo>
                  <a:cubicBezTo>
                    <a:pt x="316913" y="144045"/>
                    <a:pt x="316127" y="141950"/>
                    <a:pt x="315573" y="139789"/>
                  </a:cubicBezTo>
                  <a:cubicBezTo>
                    <a:pt x="315258" y="138303"/>
                    <a:pt x="314944" y="136808"/>
                    <a:pt x="314716" y="135322"/>
                  </a:cubicBezTo>
                  <a:cubicBezTo>
                    <a:pt x="314554" y="133998"/>
                    <a:pt x="314554" y="132826"/>
                    <a:pt x="314477" y="131512"/>
                  </a:cubicBezTo>
                  <a:cubicBezTo>
                    <a:pt x="314477" y="130959"/>
                    <a:pt x="314630" y="130493"/>
                    <a:pt x="314630" y="129950"/>
                  </a:cubicBezTo>
                  <a:cubicBezTo>
                    <a:pt x="305096" y="133409"/>
                    <a:pt x="294743" y="133927"/>
                    <a:pt x="284912" y="131435"/>
                  </a:cubicBezTo>
                  <a:lnTo>
                    <a:pt x="277482" y="129635"/>
                  </a:lnTo>
                  <a:lnTo>
                    <a:pt x="277797" y="122130"/>
                  </a:lnTo>
                  <a:cubicBezTo>
                    <a:pt x="278082" y="116542"/>
                    <a:pt x="278384" y="110827"/>
                    <a:pt x="278702" y="10498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1" name="图形 118">
            <a:extLst>
              <a:ext uri="{FF2B5EF4-FFF2-40B4-BE49-F238E27FC236}">
                <a16:creationId xmlns:a16="http://schemas.microsoft.com/office/drawing/2014/main" id="{146D3EF2-7B9F-E90D-2C8F-CDBD0FFC2E27}"/>
              </a:ext>
            </a:extLst>
          </p:cNvPr>
          <p:cNvGrpSpPr/>
          <p:nvPr/>
        </p:nvGrpSpPr>
        <p:grpSpPr>
          <a:xfrm>
            <a:off x="2065730" y="4448038"/>
            <a:ext cx="761824" cy="1011033"/>
            <a:chOff x="-3096859" y="-937739"/>
            <a:chExt cx="2184773" cy="2899465"/>
          </a:xfrm>
          <a:solidFill>
            <a:srgbClr val="E62375"/>
          </a:solidFill>
        </p:grpSpPr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6BB04AA7-F59E-6719-40CA-3DA9010A92EA}"/>
                </a:ext>
              </a:extLst>
            </p:cNvPr>
            <p:cNvSpPr/>
            <p:nvPr/>
          </p:nvSpPr>
          <p:spPr>
            <a:xfrm>
              <a:off x="-1939931" y="461273"/>
              <a:ext cx="1027845" cy="1029199"/>
            </a:xfrm>
            <a:custGeom>
              <a:avLst/>
              <a:gdLst>
                <a:gd name="connsiteX0" fmla="*/ 990823 w 1027845"/>
                <a:gd name="connsiteY0" fmla="*/ 648919 h 1029199"/>
                <a:gd name="connsiteX1" fmla="*/ 1008267 w 1027845"/>
                <a:gd name="connsiteY1" fmla="*/ 516344 h 1029199"/>
                <a:gd name="connsiteX2" fmla="*/ 1008267 w 1027845"/>
                <a:gd name="connsiteY2" fmla="*/ 509367 h 1029199"/>
                <a:gd name="connsiteX3" fmla="*/ 634964 w 1027845"/>
                <a:gd name="connsiteY3" fmla="*/ 17444 h 1029199"/>
                <a:gd name="connsiteX4" fmla="*/ 627986 w 1027845"/>
                <a:gd name="connsiteY4" fmla="*/ 52332 h 1029199"/>
                <a:gd name="connsiteX5" fmla="*/ 969890 w 1027845"/>
                <a:gd name="connsiteY5" fmla="*/ 516344 h 1029199"/>
                <a:gd name="connsiteX6" fmla="*/ 952446 w 1027845"/>
                <a:gd name="connsiteY6" fmla="*/ 634964 h 1029199"/>
                <a:gd name="connsiteX7" fmla="*/ 966401 w 1027845"/>
                <a:gd name="connsiteY7" fmla="*/ 729162 h 1029199"/>
                <a:gd name="connsiteX8" fmla="*/ 976868 w 1027845"/>
                <a:gd name="connsiteY8" fmla="*/ 868714 h 1029199"/>
                <a:gd name="connsiteX9" fmla="*/ 924535 w 1027845"/>
                <a:gd name="connsiteY9" fmla="*/ 893136 h 1029199"/>
                <a:gd name="connsiteX10" fmla="*/ 879181 w 1027845"/>
                <a:gd name="connsiteY10" fmla="*/ 872203 h 1029199"/>
                <a:gd name="connsiteX11" fmla="*/ 879181 w 1027845"/>
                <a:gd name="connsiteY11" fmla="*/ 788471 h 1029199"/>
                <a:gd name="connsiteX12" fmla="*/ 495411 w 1027845"/>
                <a:gd name="connsiteY12" fmla="*/ 994311 h 1029199"/>
                <a:gd name="connsiteX13" fmla="*/ 34888 w 1027845"/>
                <a:gd name="connsiteY13" fmla="*/ 516344 h 1029199"/>
                <a:gd name="connsiteX14" fmla="*/ 502389 w 1027845"/>
                <a:gd name="connsiteY14" fmla="*/ 38377 h 1029199"/>
                <a:gd name="connsiteX15" fmla="*/ 547744 w 1027845"/>
                <a:gd name="connsiteY15" fmla="*/ 41866 h 1029199"/>
                <a:gd name="connsiteX16" fmla="*/ 558210 w 1027845"/>
                <a:gd name="connsiteY16" fmla="*/ 6978 h 1029199"/>
                <a:gd name="connsiteX17" fmla="*/ 505878 w 1027845"/>
                <a:gd name="connsiteY17" fmla="*/ 3489 h 1029199"/>
                <a:gd name="connsiteX18" fmla="*/ 446568 w 1027845"/>
                <a:gd name="connsiteY18" fmla="*/ 0 h 1029199"/>
                <a:gd name="connsiteX19" fmla="*/ 0 w 1027845"/>
                <a:gd name="connsiteY19" fmla="*/ 516344 h 1029199"/>
                <a:gd name="connsiteX20" fmla="*/ 505878 w 1027845"/>
                <a:gd name="connsiteY20" fmla="*/ 1029200 h 1029199"/>
                <a:gd name="connsiteX21" fmla="*/ 512855 w 1027845"/>
                <a:gd name="connsiteY21" fmla="*/ 1029200 h 1029199"/>
                <a:gd name="connsiteX22" fmla="*/ 858248 w 1027845"/>
                <a:gd name="connsiteY22" fmla="*/ 879181 h 1029199"/>
                <a:gd name="connsiteX23" fmla="*/ 861737 w 1027845"/>
                <a:gd name="connsiteY23" fmla="*/ 886158 h 1029199"/>
                <a:gd name="connsiteX24" fmla="*/ 931513 w 1027845"/>
                <a:gd name="connsiteY24" fmla="*/ 921046 h 1029199"/>
                <a:gd name="connsiteX25" fmla="*/ 1011756 w 1027845"/>
                <a:gd name="connsiteY25" fmla="*/ 882670 h 1029199"/>
                <a:gd name="connsiteX26" fmla="*/ 1004778 w 1027845"/>
                <a:gd name="connsiteY26" fmla="*/ 711718 h 1029199"/>
                <a:gd name="connsiteX27" fmla="*/ 990823 w 1027845"/>
                <a:gd name="connsiteY27" fmla="*/ 648919 h 1029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027845" h="1029199">
                  <a:moveTo>
                    <a:pt x="990823" y="648919"/>
                  </a:moveTo>
                  <a:cubicBezTo>
                    <a:pt x="1001289" y="603565"/>
                    <a:pt x="1008267" y="561699"/>
                    <a:pt x="1008267" y="516344"/>
                  </a:cubicBezTo>
                  <a:lnTo>
                    <a:pt x="1008267" y="509367"/>
                  </a:lnTo>
                  <a:cubicBezTo>
                    <a:pt x="1008267" y="279105"/>
                    <a:pt x="1008267" y="76754"/>
                    <a:pt x="634964" y="17444"/>
                  </a:cubicBezTo>
                  <a:cubicBezTo>
                    <a:pt x="631475" y="27911"/>
                    <a:pt x="631475" y="41866"/>
                    <a:pt x="627986" y="52332"/>
                  </a:cubicBezTo>
                  <a:cubicBezTo>
                    <a:pt x="976868" y="104664"/>
                    <a:pt x="969890" y="279105"/>
                    <a:pt x="969890" y="516344"/>
                  </a:cubicBezTo>
                  <a:cubicBezTo>
                    <a:pt x="969890" y="558210"/>
                    <a:pt x="962912" y="596587"/>
                    <a:pt x="952446" y="634964"/>
                  </a:cubicBezTo>
                  <a:cubicBezTo>
                    <a:pt x="955934" y="673341"/>
                    <a:pt x="962912" y="718695"/>
                    <a:pt x="966401" y="729162"/>
                  </a:cubicBezTo>
                  <a:cubicBezTo>
                    <a:pt x="980356" y="760561"/>
                    <a:pt x="1001289" y="833826"/>
                    <a:pt x="976868" y="868714"/>
                  </a:cubicBezTo>
                  <a:cubicBezTo>
                    <a:pt x="966401" y="886158"/>
                    <a:pt x="948957" y="893136"/>
                    <a:pt x="924535" y="893136"/>
                  </a:cubicBezTo>
                  <a:cubicBezTo>
                    <a:pt x="903602" y="893136"/>
                    <a:pt x="889647" y="886158"/>
                    <a:pt x="879181" y="872203"/>
                  </a:cubicBezTo>
                  <a:cubicBezTo>
                    <a:pt x="868714" y="851270"/>
                    <a:pt x="868714" y="823360"/>
                    <a:pt x="879181" y="788471"/>
                  </a:cubicBezTo>
                  <a:cubicBezTo>
                    <a:pt x="791960" y="914069"/>
                    <a:pt x="648919" y="997800"/>
                    <a:pt x="495411" y="994311"/>
                  </a:cubicBezTo>
                  <a:cubicBezTo>
                    <a:pt x="320971" y="990823"/>
                    <a:pt x="34888" y="778005"/>
                    <a:pt x="34888" y="516344"/>
                  </a:cubicBezTo>
                  <a:cubicBezTo>
                    <a:pt x="34888" y="254683"/>
                    <a:pt x="80243" y="13955"/>
                    <a:pt x="502389" y="38377"/>
                  </a:cubicBezTo>
                  <a:cubicBezTo>
                    <a:pt x="516344" y="38377"/>
                    <a:pt x="533788" y="41866"/>
                    <a:pt x="547744" y="41866"/>
                  </a:cubicBezTo>
                  <a:cubicBezTo>
                    <a:pt x="551232" y="31399"/>
                    <a:pt x="554721" y="17444"/>
                    <a:pt x="558210" y="6978"/>
                  </a:cubicBezTo>
                  <a:cubicBezTo>
                    <a:pt x="540766" y="6978"/>
                    <a:pt x="523322" y="3489"/>
                    <a:pt x="505878" y="3489"/>
                  </a:cubicBezTo>
                  <a:cubicBezTo>
                    <a:pt x="484945" y="3489"/>
                    <a:pt x="464012" y="0"/>
                    <a:pt x="446568" y="0"/>
                  </a:cubicBezTo>
                  <a:cubicBezTo>
                    <a:pt x="52332" y="0"/>
                    <a:pt x="0" y="247706"/>
                    <a:pt x="0" y="516344"/>
                  </a:cubicBezTo>
                  <a:cubicBezTo>
                    <a:pt x="0" y="805916"/>
                    <a:pt x="307015" y="1025711"/>
                    <a:pt x="505878" y="1029200"/>
                  </a:cubicBezTo>
                  <a:lnTo>
                    <a:pt x="512855" y="1029200"/>
                  </a:lnTo>
                  <a:cubicBezTo>
                    <a:pt x="638453" y="1029200"/>
                    <a:pt x="764050" y="973379"/>
                    <a:pt x="858248" y="879181"/>
                  </a:cubicBezTo>
                  <a:cubicBezTo>
                    <a:pt x="858248" y="882670"/>
                    <a:pt x="861737" y="886158"/>
                    <a:pt x="861737" y="886158"/>
                  </a:cubicBezTo>
                  <a:cubicBezTo>
                    <a:pt x="875692" y="910580"/>
                    <a:pt x="900114" y="921046"/>
                    <a:pt x="931513" y="921046"/>
                  </a:cubicBezTo>
                  <a:cubicBezTo>
                    <a:pt x="976868" y="921046"/>
                    <a:pt x="997800" y="900114"/>
                    <a:pt x="1011756" y="882670"/>
                  </a:cubicBezTo>
                  <a:cubicBezTo>
                    <a:pt x="1050133" y="823360"/>
                    <a:pt x="1008267" y="722184"/>
                    <a:pt x="1004778" y="711718"/>
                  </a:cubicBezTo>
                  <a:cubicBezTo>
                    <a:pt x="1001289" y="715206"/>
                    <a:pt x="997800" y="701251"/>
                    <a:pt x="990823" y="648919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F0DABFB0-397C-2A1F-4250-36DEA46CC032}"/>
                </a:ext>
              </a:extLst>
            </p:cNvPr>
            <p:cNvSpPr/>
            <p:nvPr/>
          </p:nvSpPr>
          <p:spPr>
            <a:xfrm>
              <a:off x="-1905042" y="500928"/>
              <a:ext cx="938491" cy="954761"/>
            </a:xfrm>
            <a:custGeom>
              <a:avLst/>
              <a:gdLst>
                <a:gd name="connsiteX0" fmla="*/ 593098 w 938491"/>
                <a:gd name="connsiteY0" fmla="*/ 61521 h 954761"/>
                <a:gd name="connsiteX1" fmla="*/ 669852 w 938491"/>
                <a:gd name="connsiteY1" fmla="*/ 58032 h 954761"/>
                <a:gd name="connsiteX2" fmla="*/ 676829 w 938491"/>
                <a:gd name="connsiteY2" fmla="*/ 92920 h 954761"/>
                <a:gd name="connsiteX3" fmla="*/ 778005 w 938491"/>
                <a:gd name="connsiteY3" fmla="*/ 176651 h 954761"/>
                <a:gd name="connsiteX4" fmla="*/ 648919 w 938491"/>
                <a:gd name="connsiteY4" fmla="*/ 113853 h 954761"/>
                <a:gd name="connsiteX5" fmla="*/ 415169 w 938491"/>
                <a:gd name="connsiteY5" fmla="*/ 71987 h 954761"/>
                <a:gd name="connsiteX6" fmla="*/ 254683 w 938491"/>
                <a:gd name="connsiteY6" fmla="*/ 85942 h 954761"/>
                <a:gd name="connsiteX7" fmla="*/ 369814 w 938491"/>
                <a:gd name="connsiteY7" fmla="*/ 47565 h 954761"/>
                <a:gd name="connsiteX8" fmla="*/ 415169 w 938491"/>
                <a:gd name="connsiteY8" fmla="*/ 37099 h 954761"/>
                <a:gd name="connsiteX9" fmla="*/ 495411 w 938491"/>
                <a:gd name="connsiteY9" fmla="*/ 51054 h 954761"/>
                <a:gd name="connsiteX10" fmla="*/ 512855 w 938491"/>
                <a:gd name="connsiteY10" fmla="*/ 19655 h 954761"/>
                <a:gd name="connsiteX11" fmla="*/ 516344 w 938491"/>
                <a:gd name="connsiteY11" fmla="*/ 5700 h 954761"/>
                <a:gd name="connsiteX12" fmla="*/ 470990 w 938491"/>
                <a:gd name="connsiteY12" fmla="*/ 2211 h 954761"/>
                <a:gd name="connsiteX13" fmla="*/ 0 w 938491"/>
                <a:gd name="connsiteY13" fmla="*/ 476689 h 954761"/>
                <a:gd name="connsiteX14" fmla="*/ 467501 w 938491"/>
                <a:gd name="connsiteY14" fmla="*/ 954657 h 954761"/>
                <a:gd name="connsiteX15" fmla="*/ 851270 w 938491"/>
                <a:gd name="connsiteY15" fmla="*/ 748817 h 954761"/>
                <a:gd name="connsiteX16" fmla="*/ 872203 w 938491"/>
                <a:gd name="connsiteY16" fmla="*/ 699973 h 954761"/>
                <a:gd name="connsiteX17" fmla="*/ 910580 w 938491"/>
                <a:gd name="connsiteY17" fmla="*/ 563910 h 954761"/>
                <a:gd name="connsiteX18" fmla="*/ 917558 w 938491"/>
                <a:gd name="connsiteY18" fmla="*/ 563910 h 954761"/>
                <a:gd name="connsiteX19" fmla="*/ 921046 w 938491"/>
                <a:gd name="connsiteY19" fmla="*/ 598798 h 954761"/>
                <a:gd name="connsiteX20" fmla="*/ 938490 w 938491"/>
                <a:gd name="connsiteY20" fmla="*/ 480178 h 954761"/>
                <a:gd name="connsiteX21" fmla="*/ 596587 w 938491"/>
                <a:gd name="connsiteY21" fmla="*/ 16166 h 954761"/>
                <a:gd name="connsiteX22" fmla="*/ 596587 w 938491"/>
                <a:gd name="connsiteY22" fmla="*/ 16166 h 954761"/>
                <a:gd name="connsiteX23" fmla="*/ 593098 w 938491"/>
                <a:gd name="connsiteY23" fmla="*/ 61521 h 954761"/>
                <a:gd name="connsiteX24" fmla="*/ 460523 w 938491"/>
                <a:gd name="connsiteY24" fmla="*/ 270849 h 954761"/>
                <a:gd name="connsiteX25" fmla="*/ 338415 w 938491"/>
                <a:gd name="connsiteY25" fmla="*/ 253405 h 954761"/>
                <a:gd name="connsiteX26" fmla="*/ 460523 w 938491"/>
                <a:gd name="connsiteY26" fmla="*/ 166185 h 954761"/>
                <a:gd name="connsiteX27" fmla="*/ 582632 w 938491"/>
                <a:gd name="connsiteY27" fmla="*/ 253405 h 954761"/>
                <a:gd name="connsiteX28" fmla="*/ 460523 w 938491"/>
                <a:gd name="connsiteY28" fmla="*/ 270849 h 954761"/>
                <a:gd name="connsiteX29" fmla="*/ 512855 w 938491"/>
                <a:gd name="connsiteY29" fmla="*/ 330159 h 954761"/>
                <a:gd name="connsiteX30" fmla="*/ 537277 w 938491"/>
                <a:gd name="connsiteY30" fmla="*/ 305738 h 954761"/>
                <a:gd name="connsiteX31" fmla="*/ 561699 w 938491"/>
                <a:gd name="connsiteY31" fmla="*/ 330159 h 954761"/>
                <a:gd name="connsiteX32" fmla="*/ 537277 w 938491"/>
                <a:gd name="connsiteY32" fmla="*/ 354581 h 954761"/>
                <a:gd name="connsiteX33" fmla="*/ 512855 w 938491"/>
                <a:gd name="connsiteY33" fmla="*/ 330159 h 954761"/>
                <a:gd name="connsiteX34" fmla="*/ 540766 w 938491"/>
                <a:gd name="connsiteY34" fmla="*/ 912791 h 954761"/>
                <a:gd name="connsiteX35" fmla="*/ 879181 w 938491"/>
                <a:gd name="connsiteY35" fmla="*/ 591820 h 954761"/>
                <a:gd name="connsiteX36" fmla="*/ 540766 w 938491"/>
                <a:gd name="connsiteY36" fmla="*/ 912791 h 954761"/>
                <a:gd name="connsiteX37" fmla="*/ 868714 w 938491"/>
                <a:gd name="connsiteY37" fmla="*/ 372025 h 954761"/>
                <a:gd name="connsiteX38" fmla="*/ 896625 w 938491"/>
                <a:gd name="connsiteY38" fmla="*/ 424357 h 954761"/>
                <a:gd name="connsiteX39" fmla="*/ 896625 w 938491"/>
                <a:gd name="connsiteY39" fmla="*/ 455757 h 954761"/>
                <a:gd name="connsiteX40" fmla="*/ 847781 w 938491"/>
                <a:gd name="connsiteY40" fmla="*/ 518555 h 954761"/>
                <a:gd name="connsiteX41" fmla="*/ 837315 w 938491"/>
                <a:gd name="connsiteY41" fmla="*/ 466223 h 954761"/>
                <a:gd name="connsiteX42" fmla="*/ 847781 w 938491"/>
                <a:gd name="connsiteY42" fmla="*/ 379003 h 954761"/>
                <a:gd name="connsiteX43" fmla="*/ 791960 w 938491"/>
                <a:gd name="connsiteY43" fmla="*/ 152230 h 954761"/>
                <a:gd name="connsiteX44" fmla="*/ 868714 w 938491"/>
                <a:gd name="connsiteY44" fmla="*/ 372025 h 954761"/>
                <a:gd name="connsiteX45" fmla="*/ 816382 w 938491"/>
                <a:gd name="connsiteY45" fmla="*/ 312715 h 954761"/>
                <a:gd name="connsiteX46" fmla="*/ 833826 w 938491"/>
                <a:gd name="connsiteY46" fmla="*/ 427846 h 954761"/>
                <a:gd name="connsiteX47" fmla="*/ 837315 w 938491"/>
                <a:gd name="connsiteY47" fmla="*/ 535999 h 954761"/>
                <a:gd name="connsiteX48" fmla="*/ 771028 w 938491"/>
                <a:gd name="connsiteY48" fmla="*/ 616242 h 954761"/>
                <a:gd name="connsiteX49" fmla="*/ 725673 w 938491"/>
                <a:gd name="connsiteY49" fmla="*/ 556932 h 954761"/>
                <a:gd name="connsiteX50" fmla="*/ 743117 w 938491"/>
                <a:gd name="connsiteY50" fmla="*/ 427846 h 954761"/>
                <a:gd name="connsiteX51" fmla="*/ 781494 w 938491"/>
                <a:gd name="connsiteY51" fmla="*/ 242939 h 954761"/>
                <a:gd name="connsiteX52" fmla="*/ 816382 w 938491"/>
                <a:gd name="connsiteY52" fmla="*/ 312715 h 954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938491" h="954761">
                  <a:moveTo>
                    <a:pt x="593098" y="61521"/>
                  </a:moveTo>
                  <a:cubicBezTo>
                    <a:pt x="617520" y="61521"/>
                    <a:pt x="641941" y="61521"/>
                    <a:pt x="669852" y="58032"/>
                  </a:cubicBezTo>
                  <a:cubicBezTo>
                    <a:pt x="687296" y="54543"/>
                    <a:pt x="697763" y="71987"/>
                    <a:pt x="676829" y="92920"/>
                  </a:cubicBezTo>
                  <a:cubicBezTo>
                    <a:pt x="708229" y="103386"/>
                    <a:pt x="757072" y="127808"/>
                    <a:pt x="778005" y="176651"/>
                  </a:cubicBezTo>
                  <a:cubicBezTo>
                    <a:pt x="778005" y="176651"/>
                    <a:pt x="683807" y="89431"/>
                    <a:pt x="648919" y="113853"/>
                  </a:cubicBezTo>
                  <a:cubicBezTo>
                    <a:pt x="607053" y="145252"/>
                    <a:pt x="460523" y="173163"/>
                    <a:pt x="415169" y="71987"/>
                  </a:cubicBezTo>
                  <a:cubicBezTo>
                    <a:pt x="415169" y="71987"/>
                    <a:pt x="334926" y="71987"/>
                    <a:pt x="254683" y="85942"/>
                  </a:cubicBezTo>
                  <a:cubicBezTo>
                    <a:pt x="254683" y="85942"/>
                    <a:pt x="307015" y="51054"/>
                    <a:pt x="369814" y="47565"/>
                  </a:cubicBezTo>
                  <a:cubicBezTo>
                    <a:pt x="369814" y="44077"/>
                    <a:pt x="380281" y="40588"/>
                    <a:pt x="415169" y="37099"/>
                  </a:cubicBezTo>
                  <a:cubicBezTo>
                    <a:pt x="436102" y="33610"/>
                    <a:pt x="460523" y="40588"/>
                    <a:pt x="495411" y="51054"/>
                  </a:cubicBezTo>
                  <a:cubicBezTo>
                    <a:pt x="502389" y="37099"/>
                    <a:pt x="509367" y="26633"/>
                    <a:pt x="512855" y="19655"/>
                  </a:cubicBezTo>
                  <a:cubicBezTo>
                    <a:pt x="512855" y="16166"/>
                    <a:pt x="516344" y="9189"/>
                    <a:pt x="516344" y="5700"/>
                  </a:cubicBezTo>
                  <a:cubicBezTo>
                    <a:pt x="502389" y="5700"/>
                    <a:pt x="484945" y="2211"/>
                    <a:pt x="470990" y="2211"/>
                  </a:cubicBezTo>
                  <a:cubicBezTo>
                    <a:pt x="45355" y="-25700"/>
                    <a:pt x="0" y="215028"/>
                    <a:pt x="0" y="476689"/>
                  </a:cubicBezTo>
                  <a:cubicBezTo>
                    <a:pt x="0" y="738350"/>
                    <a:pt x="286083" y="951168"/>
                    <a:pt x="467501" y="954657"/>
                  </a:cubicBezTo>
                  <a:cubicBezTo>
                    <a:pt x="621009" y="958145"/>
                    <a:pt x="764050" y="874414"/>
                    <a:pt x="851270" y="748817"/>
                  </a:cubicBezTo>
                  <a:cubicBezTo>
                    <a:pt x="854759" y="734862"/>
                    <a:pt x="861737" y="717417"/>
                    <a:pt x="872203" y="699973"/>
                  </a:cubicBezTo>
                  <a:cubicBezTo>
                    <a:pt x="900114" y="647641"/>
                    <a:pt x="910580" y="563910"/>
                    <a:pt x="910580" y="563910"/>
                  </a:cubicBezTo>
                  <a:lnTo>
                    <a:pt x="917558" y="563910"/>
                  </a:lnTo>
                  <a:cubicBezTo>
                    <a:pt x="917558" y="574376"/>
                    <a:pt x="917558" y="584843"/>
                    <a:pt x="921046" y="598798"/>
                  </a:cubicBezTo>
                  <a:cubicBezTo>
                    <a:pt x="931513" y="560421"/>
                    <a:pt x="938490" y="522044"/>
                    <a:pt x="938490" y="480178"/>
                  </a:cubicBezTo>
                  <a:cubicBezTo>
                    <a:pt x="938490" y="242939"/>
                    <a:pt x="941979" y="68498"/>
                    <a:pt x="596587" y="16166"/>
                  </a:cubicBezTo>
                  <a:cubicBezTo>
                    <a:pt x="596587" y="16166"/>
                    <a:pt x="596587" y="16166"/>
                    <a:pt x="596587" y="16166"/>
                  </a:cubicBezTo>
                  <a:cubicBezTo>
                    <a:pt x="593098" y="26633"/>
                    <a:pt x="593098" y="44077"/>
                    <a:pt x="593098" y="61521"/>
                  </a:cubicBezTo>
                  <a:close/>
                  <a:moveTo>
                    <a:pt x="460523" y="270849"/>
                  </a:moveTo>
                  <a:cubicBezTo>
                    <a:pt x="394236" y="270849"/>
                    <a:pt x="338415" y="305738"/>
                    <a:pt x="338415" y="253405"/>
                  </a:cubicBezTo>
                  <a:cubicBezTo>
                    <a:pt x="338415" y="204562"/>
                    <a:pt x="394236" y="166185"/>
                    <a:pt x="460523" y="166185"/>
                  </a:cubicBezTo>
                  <a:cubicBezTo>
                    <a:pt x="526811" y="166185"/>
                    <a:pt x="582632" y="204562"/>
                    <a:pt x="582632" y="253405"/>
                  </a:cubicBezTo>
                  <a:cubicBezTo>
                    <a:pt x="582632" y="305738"/>
                    <a:pt x="526811" y="270849"/>
                    <a:pt x="460523" y="270849"/>
                  </a:cubicBezTo>
                  <a:close/>
                  <a:moveTo>
                    <a:pt x="512855" y="330159"/>
                  </a:moveTo>
                  <a:cubicBezTo>
                    <a:pt x="512855" y="316204"/>
                    <a:pt x="523322" y="305738"/>
                    <a:pt x="537277" y="305738"/>
                  </a:cubicBezTo>
                  <a:cubicBezTo>
                    <a:pt x="551232" y="305738"/>
                    <a:pt x="561699" y="316204"/>
                    <a:pt x="561699" y="330159"/>
                  </a:cubicBezTo>
                  <a:cubicBezTo>
                    <a:pt x="561699" y="344114"/>
                    <a:pt x="551232" y="354581"/>
                    <a:pt x="537277" y="354581"/>
                  </a:cubicBezTo>
                  <a:cubicBezTo>
                    <a:pt x="523322" y="354581"/>
                    <a:pt x="512855" y="344114"/>
                    <a:pt x="512855" y="330159"/>
                  </a:cubicBezTo>
                  <a:close/>
                  <a:moveTo>
                    <a:pt x="540766" y="912791"/>
                  </a:moveTo>
                  <a:cubicBezTo>
                    <a:pt x="781494" y="811615"/>
                    <a:pt x="879181" y="591820"/>
                    <a:pt x="879181" y="591820"/>
                  </a:cubicBezTo>
                  <a:cubicBezTo>
                    <a:pt x="851270" y="829059"/>
                    <a:pt x="540766" y="912791"/>
                    <a:pt x="540766" y="912791"/>
                  </a:cubicBezTo>
                  <a:close/>
                  <a:moveTo>
                    <a:pt x="868714" y="372025"/>
                  </a:moveTo>
                  <a:cubicBezTo>
                    <a:pt x="865225" y="382491"/>
                    <a:pt x="875692" y="396447"/>
                    <a:pt x="896625" y="424357"/>
                  </a:cubicBezTo>
                  <a:cubicBezTo>
                    <a:pt x="903602" y="434823"/>
                    <a:pt x="903602" y="445290"/>
                    <a:pt x="896625" y="455757"/>
                  </a:cubicBezTo>
                  <a:cubicBezTo>
                    <a:pt x="914069" y="483667"/>
                    <a:pt x="868714" y="525533"/>
                    <a:pt x="847781" y="518555"/>
                  </a:cubicBezTo>
                  <a:cubicBezTo>
                    <a:pt x="837315" y="515066"/>
                    <a:pt x="833826" y="494133"/>
                    <a:pt x="837315" y="466223"/>
                  </a:cubicBezTo>
                  <a:cubicBezTo>
                    <a:pt x="833826" y="445290"/>
                    <a:pt x="840804" y="410402"/>
                    <a:pt x="847781" y="379003"/>
                  </a:cubicBezTo>
                  <a:cubicBezTo>
                    <a:pt x="858248" y="337137"/>
                    <a:pt x="791960" y="152230"/>
                    <a:pt x="791960" y="152230"/>
                  </a:cubicBezTo>
                  <a:cubicBezTo>
                    <a:pt x="840804" y="222006"/>
                    <a:pt x="872203" y="358070"/>
                    <a:pt x="868714" y="372025"/>
                  </a:cubicBezTo>
                  <a:close/>
                  <a:moveTo>
                    <a:pt x="816382" y="312715"/>
                  </a:moveTo>
                  <a:cubicBezTo>
                    <a:pt x="830337" y="340626"/>
                    <a:pt x="844293" y="382491"/>
                    <a:pt x="833826" y="427846"/>
                  </a:cubicBezTo>
                  <a:cubicBezTo>
                    <a:pt x="816382" y="504600"/>
                    <a:pt x="837315" y="535999"/>
                    <a:pt x="837315" y="535999"/>
                  </a:cubicBezTo>
                  <a:cubicBezTo>
                    <a:pt x="837315" y="535999"/>
                    <a:pt x="844293" y="637175"/>
                    <a:pt x="771028" y="616242"/>
                  </a:cubicBezTo>
                  <a:cubicBezTo>
                    <a:pt x="739628" y="605775"/>
                    <a:pt x="725673" y="584843"/>
                    <a:pt x="725673" y="556932"/>
                  </a:cubicBezTo>
                  <a:cubicBezTo>
                    <a:pt x="694274" y="522044"/>
                    <a:pt x="722184" y="459245"/>
                    <a:pt x="743117" y="427846"/>
                  </a:cubicBezTo>
                  <a:cubicBezTo>
                    <a:pt x="771028" y="392958"/>
                    <a:pt x="823360" y="333648"/>
                    <a:pt x="781494" y="242939"/>
                  </a:cubicBezTo>
                  <a:cubicBezTo>
                    <a:pt x="784983" y="246428"/>
                    <a:pt x="805916" y="274338"/>
                    <a:pt x="816382" y="312715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9BE687AD-E797-3132-4466-FCE832BCF57D}"/>
                </a:ext>
              </a:extLst>
            </p:cNvPr>
            <p:cNvSpPr/>
            <p:nvPr/>
          </p:nvSpPr>
          <p:spPr>
            <a:xfrm>
              <a:off x="-1311945" y="555471"/>
              <a:ext cx="96370" cy="52332"/>
            </a:xfrm>
            <a:custGeom>
              <a:avLst/>
              <a:gdLst>
                <a:gd name="connsiteX0" fmla="*/ 48843 w 96370"/>
                <a:gd name="connsiteY0" fmla="*/ 27910 h 52332"/>
                <a:gd name="connsiteX1" fmla="*/ 83731 w 96370"/>
                <a:gd name="connsiteY1" fmla="*/ 34888 h 52332"/>
                <a:gd name="connsiteX2" fmla="*/ 76754 w 96370"/>
                <a:gd name="connsiteY2" fmla="*/ 0 h 52332"/>
                <a:gd name="connsiteX3" fmla="*/ 0 w 96370"/>
                <a:gd name="connsiteY3" fmla="*/ 3489 h 52332"/>
                <a:gd name="connsiteX4" fmla="*/ 3489 w 96370"/>
                <a:gd name="connsiteY4" fmla="*/ 52332 h 52332"/>
                <a:gd name="connsiteX5" fmla="*/ 48843 w 96370"/>
                <a:gd name="connsiteY5" fmla="*/ 27910 h 52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6370" h="52332">
                  <a:moveTo>
                    <a:pt x="48843" y="27910"/>
                  </a:moveTo>
                  <a:cubicBezTo>
                    <a:pt x="48843" y="27910"/>
                    <a:pt x="62798" y="27910"/>
                    <a:pt x="83731" y="34888"/>
                  </a:cubicBezTo>
                  <a:cubicBezTo>
                    <a:pt x="104664" y="17444"/>
                    <a:pt x="97687" y="0"/>
                    <a:pt x="76754" y="0"/>
                  </a:cubicBezTo>
                  <a:cubicBezTo>
                    <a:pt x="48843" y="3489"/>
                    <a:pt x="20933" y="3489"/>
                    <a:pt x="0" y="3489"/>
                  </a:cubicBezTo>
                  <a:cubicBezTo>
                    <a:pt x="0" y="24422"/>
                    <a:pt x="0" y="45355"/>
                    <a:pt x="3489" y="52332"/>
                  </a:cubicBezTo>
                  <a:cubicBezTo>
                    <a:pt x="38377" y="45355"/>
                    <a:pt x="48843" y="27910"/>
                    <a:pt x="48843" y="27910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FA6E0B9B-690E-3D3E-4857-D1778D29CF4E}"/>
                </a:ext>
              </a:extLst>
            </p:cNvPr>
            <p:cNvSpPr/>
            <p:nvPr/>
          </p:nvSpPr>
          <p:spPr>
            <a:xfrm>
              <a:off x="-1538718" y="533845"/>
              <a:ext cx="125597" cy="66980"/>
            </a:xfrm>
            <a:custGeom>
              <a:avLst/>
              <a:gdLst>
                <a:gd name="connsiteX0" fmla="*/ 104664 w 125597"/>
                <a:gd name="connsiteY0" fmla="*/ 66980 h 66980"/>
                <a:gd name="connsiteX1" fmla="*/ 125597 w 125597"/>
                <a:gd name="connsiteY1" fmla="*/ 14648 h 66980"/>
                <a:gd name="connsiteX2" fmla="*/ 45355 w 125597"/>
                <a:gd name="connsiteY2" fmla="*/ 693 h 66980"/>
                <a:gd name="connsiteX3" fmla="*/ 0 w 125597"/>
                <a:gd name="connsiteY3" fmla="*/ 11159 h 66980"/>
                <a:gd name="connsiteX4" fmla="*/ 52332 w 125597"/>
                <a:gd name="connsiteY4" fmla="*/ 14648 h 66980"/>
                <a:gd name="connsiteX5" fmla="*/ 104664 w 125597"/>
                <a:gd name="connsiteY5" fmla="*/ 66980 h 66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597" h="66980">
                  <a:moveTo>
                    <a:pt x="104664" y="66980"/>
                  </a:moveTo>
                  <a:cubicBezTo>
                    <a:pt x="108153" y="49536"/>
                    <a:pt x="118620" y="32092"/>
                    <a:pt x="125597" y="14648"/>
                  </a:cubicBezTo>
                  <a:cubicBezTo>
                    <a:pt x="94198" y="7671"/>
                    <a:pt x="69776" y="-2796"/>
                    <a:pt x="45355" y="693"/>
                  </a:cubicBezTo>
                  <a:cubicBezTo>
                    <a:pt x="10466" y="4182"/>
                    <a:pt x="0" y="11159"/>
                    <a:pt x="0" y="11159"/>
                  </a:cubicBezTo>
                  <a:cubicBezTo>
                    <a:pt x="17444" y="11159"/>
                    <a:pt x="34888" y="11159"/>
                    <a:pt x="52332" y="14648"/>
                  </a:cubicBezTo>
                  <a:cubicBezTo>
                    <a:pt x="55821" y="18137"/>
                    <a:pt x="69776" y="46048"/>
                    <a:pt x="104664" y="66980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317F3ECA-AF61-2A78-0988-A6C6F49117A4}"/>
                </a:ext>
              </a:extLst>
            </p:cNvPr>
            <p:cNvSpPr/>
            <p:nvPr/>
          </p:nvSpPr>
          <p:spPr>
            <a:xfrm>
              <a:off x="-3096859" y="686751"/>
              <a:ext cx="1093934" cy="1274975"/>
            </a:xfrm>
            <a:custGeom>
              <a:avLst/>
              <a:gdLst>
                <a:gd name="connsiteX0" fmla="*/ 1041797 w 1093934"/>
                <a:gd name="connsiteY0" fmla="*/ 611837 h 1274975"/>
                <a:gd name="connsiteX1" fmla="*/ 588252 w 1093934"/>
                <a:gd name="connsiteY1" fmla="*/ 1006073 h 1274975"/>
                <a:gd name="connsiteX2" fmla="*/ 574297 w 1093934"/>
                <a:gd name="connsiteY2" fmla="*/ 1246801 h 1274975"/>
                <a:gd name="connsiteX3" fmla="*/ 542897 w 1093934"/>
                <a:gd name="connsiteY3" fmla="*/ 1061894 h 1274975"/>
                <a:gd name="connsiteX4" fmla="*/ 542897 w 1093934"/>
                <a:gd name="connsiteY4" fmla="*/ 1009562 h 1274975"/>
                <a:gd name="connsiteX5" fmla="*/ 462655 w 1093934"/>
                <a:gd name="connsiteY5" fmla="*/ 1006073 h 1274975"/>
                <a:gd name="connsiteX6" fmla="*/ 43997 w 1093934"/>
                <a:gd name="connsiteY6" fmla="*/ 444374 h 1274975"/>
                <a:gd name="connsiteX7" fmla="*/ 623140 w 1093934"/>
                <a:gd name="connsiteY7" fmla="*/ 50138 h 1274975"/>
                <a:gd name="connsiteX8" fmla="*/ 703383 w 1093934"/>
                <a:gd name="connsiteY8" fmla="*/ 64094 h 1274975"/>
                <a:gd name="connsiteX9" fmla="*/ 731293 w 1093934"/>
                <a:gd name="connsiteY9" fmla="*/ 32694 h 1274975"/>
                <a:gd name="connsiteX10" fmla="*/ 626629 w 1093934"/>
                <a:gd name="connsiteY10" fmla="*/ 11761 h 1274975"/>
                <a:gd name="connsiteX11" fmla="*/ 5620 w 1093934"/>
                <a:gd name="connsiteY11" fmla="*/ 437396 h 1274975"/>
                <a:gd name="connsiteX12" fmla="*/ 106796 w 1093934"/>
                <a:gd name="connsiteY12" fmla="*/ 800233 h 1274975"/>
                <a:gd name="connsiteX13" fmla="*/ 455677 w 1093934"/>
                <a:gd name="connsiteY13" fmla="*/ 1044450 h 1274975"/>
                <a:gd name="connsiteX14" fmla="*/ 518476 w 1093934"/>
                <a:gd name="connsiteY14" fmla="*/ 1047939 h 1274975"/>
                <a:gd name="connsiteX15" fmla="*/ 521964 w 1093934"/>
                <a:gd name="connsiteY15" fmla="*/ 1047939 h 1274975"/>
                <a:gd name="connsiteX16" fmla="*/ 574297 w 1093934"/>
                <a:gd name="connsiteY16" fmla="*/ 1274711 h 1274975"/>
                <a:gd name="connsiteX17" fmla="*/ 616162 w 1093934"/>
                <a:gd name="connsiteY17" fmla="*/ 1037472 h 1274975"/>
                <a:gd name="connsiteX18" fmla="*/ 637095 w 1093934"/>
                <a:gd name="connsiteY18" fmla="*/ 1033983 h 1274975"/>
                <a:gd name="connsiteX19" fmla="*/ 692916 w 1093934"/>
                <a:gd name="connsiteY19" fmla="*/ 1086315 h 1274975"/>
                <a:gd name="connsiteX20" fmla="*/ 748737 w 1093934"/>
                <a:gd name="connsiteY20" fmla="*/ 1030495 h 1274975"/>
                <a:gd name="connsiteX21" fmla="*/ 741760 w 1093934"/>
                <a:gd name="connsiteY21" fmla="*/ 1002584 h 1274975"/>
                <a:gd name="connsiteX22" fmla="*/ 1076686 w 1093934"/>
                <a:gd name="connsiteY22" fmla="*/ 618815 h 1274975"/>
                <a:gd name="connsiteX23" fmla="*/ 1024353 w 1093934"/>
                <a:gd name="connsiteY23" fmla="*/ 207135 h 1274975"/>
                <a:gd name="connsiteX24" fmla="*/ 811536 w 1093934"/>
                <a:gd name="connsiteY24" fmla="*/ 60605 h 1274975"/>
                <a:gd name="connsiteX25" fmla="*/ 790603 w 1093934"/>
                <a:gd name="connsiteY25" fmla="*/ 92004 h 1274975"/>
                <a:gd name="connsiteX26" fmla="*/ 1041797 w 1093934"/>
                <a:gd name="connsiteY26" fmla="*/ 611837 h 1274975"/>
                <a:gd name="connsiteX27" fmla="*/ 696405 w 1093934"/>
                <a:gd name="connsiteY27" fmla="*/ 1068871 h 1274975"/>
                <a:gd name="connsiteX28" fmla="*/ 661517 w 1093934"/>
                <a:gd name="connsiteY28" fmla="*/ 1037472 h 1274975"/>
                <a:gd name="connsiteX29" fmla="*/ 734782 w 1093934"/>
                <a:gd name="connsiteY29" fmla="*/ 1023517 h 1274975"/>
                <a:gd name="connsiteX30" fmla="*/ 696405 w 1093934"/>
                <a:gd name="connsiteY30" fmla="*/ 1068871 h 1274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093934" h="1274975">
                  <a:moveTo>
                    <a:pt x="1041797" y="611837"/>
                  </a:moveTo>
                  <a:cubicBezTo>
                    <a:pt x="1006909" y="828144"/>
                    <a:pt x="787114" y="974674"/>
                    <a:pt x="588252" y="1006073"/>
                  </a:cubicBezTo>
                  <a:cubicBezTo>
                    <a:pt x="602207" y="1061894"/>
                    <a:pt x="637095" y="1239823"/>
                    <a:pt x="574297" y="1246801"/>
                  </a:cubicBezTo>
                  <a:cubicBezTo>
                    <a:pt x="497543" y="1253779"/>
                    <a:pt x="535920" y="1093293"/>
                    <a:pt x="542897" y="1061894"/>
                  </a:cubicBezTo>
                  <a:cubicBezTo>
                    <a:pt x="546386" y="1054916"/>
                    <a:pt x="542897" y="1033983"/>
                    <a:pt x="542897" y="1009562"/>
                  </a:cubicBezTo>
                  <a:cubicBezTo>
                    <a:pt x="514987" y="1009562"/>
                    <a:pt x="490565" y="1009562"/>
                    <a:pt x="462655" y="1006073"/>
                  </a:cubicBezTo>
                  <a:cubicBezTo>
                    <a:pt x="277748" y="978162"/>
                    <a:pt x="-1357" y="706035"/>
                    <a:pt x="43997" y="444374"/>
                  </a:cubicBezTo>
                  <a:cubicBezTo>
                    <a:pt x="89352" y="179224"/>
                    <a:pt x="235882" y="-9171"/>
                    <a:pt x="623140" y="50138"/>
                  </a:cubicBezTo>
                  <a:cubicBezTo>
                    <a:pt x="651050" y="53627"/>
                    <a:pt x="678961" y="60605"/>
                    <a:pt x="703383" y="64094"/>
                  </a:cubicBezTo>
                  <a:cubicBezTo>
                    <a:pt x="713849" y="53627"/>
                    <a:pt x="720827" y="43161"/>
                    <a:pt x="731293" y="32694"/>
                  </a:cubicBezTo>
                  <a:cubicBezTo>
                    <a:pt x="699894" y="25717"/>
                    <a:pt x="665006" y="18739"/>
                    <a:pt x="626629" y="11761"/>
                  </a:cubicBezTo>
                  <a:cubicBezTo>
                    <a:pt x="270770" y="-44060"/>
                    <a:pt x="61441" y="98982"/>
                    <a:pt x="5620" y="437396"/>
                  </a:cubicBezTo>
                  <a:cubicBezTo>
                    <a:pt x="-15313" y="552527"/>
                    <a:pt x="23064" y="681613"/>
                    <a:pt x="106796" y="800233"/>
                  </a:cubicBezTo>
                  <a:cubicBezTo>
                    <a:pt x="200994" y="929319"/>
                    <a:pt x="340546" y="1027006"/>
                    <a:pt x="455677" y="1044450"/>
                  </a:cubicBezTo>
                  <a:cubicBezTo>
                    <a:pt x="476610" y="1047939"/>
                    <a:pt x="497543" y="1047939"/>
                    <a:pt x="518476" y="1047939"/>
                  </a:cubicBezTo>
                  <a:cubicBezTo>
                    <a:pt x="518476" y="1047939"/>
                    <a:pt x="518476" y="1047939"/>
                    <a:pt x="521964" y="1047939"/>
                  </a:cubicBezTo>
                  <a:cubicBezTo>
                    <a:pt x="497543" y="1152603"/>
                    <a:pt x="487076" y="1267734"/>
                    <a:pt x="574297" y="1274711"/>
                  </a:cubicBezTo>
                  <a:cubicBezTo>
                    <a:pt x="665006" y="1281689"/>
                    <a:pt x="647562" y="1149114"/>
                    <a:pt x="616162" y="1037472"/>
                  </a:cubicBezTo>
                  <a:cubicBezTo>
                    <a:pt x="623140" y="1037472"/>
                    <a:pt x="630118" y="1033983"/>
                    <a:pt x="637095" y="1033983"/>
                  </a:cubicBezTo>
                  <a:cubicBezTo>
                    <a:pt x="640584" y="1061894"/>
                    <a:pt x="661517" y="1086315"/>
                    <a:pt x="692916" y="1086315"/>
                  </a:cubicBezTo>
                  <a:cubicBezTo>
                    <a:pt x="724316" y="1086315"/>
                    <a:pt x="748737" y="1061894"/>
                    <a:pt x="748737" y="1030495"/>
                  </a:cubicBezTo>
                  <a:cubicBezTo>
                    <a:pt x="748737" y="1020028"/>
                    <a:pt x="745248" y="1009562"/>
                    <a:pt x="741760" y="1002584"/>
                  </a:cubicBezTo>
                  <a:cubicBezTo>
                    <a:pt x="905734" y="936297"/>
                    <a:pt x="1048775" y="796744"/>
                    <a:pt x="1076686" y="618815"/>
                  </a:cubicBezTo>
                  <a:cubicBezTo>
                    <a:pt x="1101107" y="482751"/>
                    <a:pt x="1111574" y="329243"/>
                    <a:pt x="1024353" y="207135"/>
                  </a:cubicBezTo>
                  <a:cubicBezTo>
                    <a:pt x="978999" y="144336"/>
                    <a:pt x="909223" y="95493"/>
                    <a:pt x="811536" y="60605"/>
                  </a:cubicBezTo>
                  <a:cubicBezTo>
                    <a:pt x="804558" y="71071"/>
                    <a:pt x="797581" y="81538"/>
                    <a:pt x="790603" y="92004"/>
                  </a:cubicBezTo>
                  <a:cubicBezTo>
                    <a:pt x="1069708" y="186202"/>
                    <a:pt x="1080174" y="385064"/>
                    <a:pt x="1041797" y="611837"/>
                  </a:cubicBezTo>
                  <a:close/>
                  <a:moveTo>
                    <a:pt x="696405" y="1068871"/>
                  </a:moveTo>
                  <a:cubicBezTo>
                    <a:pt x="661517" y="1065383"/>
                    <a:pt x="661517" y="1037472"/>
                    <a:pt x="661517" y="1037472"/>
                  </a:cubicBezTo>
                  <a:cubicBezTo>
                    <a:pt x="661517" y="1037472"/>
                    <a:pt x="706872" y="1061894"/>
                    <a:pt x="734782" y="1023517"/>
                  </a:cubicBezTo>
                  <a:cubicBezTo>
                    <a:pt x="731293" y="1020028"/>
                    <a:pt x="731293" y="1072360"/>
                    <a:pt x="696405" y="1068871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3903B78F-18F9-AE24-109C-CBEEE26326AF}"/>
                </a:ext>
              </a:extLst>
            </p:cNvPr>
            <p:cNvSpPr/>
            <p:nvPr/>
          </p:nvSpPr>
          <p:spPr>
            <a:xfrm>
              <a:off x="-3057771" y="722437"/>
              <a:ext cx="1018954" cy="970387"/>
            </a:xfrm>
            <a:custGeom>
              <a:avLst/>
              <a:gdLst>
                <a:gd name="connsiteX0" fmla="*/ 681738 w 1018954"/>
                <a:gd name="connsiteY0" fmla="*/ 223781 h 970387"/>
                <a:gd name="connsiteX1" fmla="*/ 692204 w 1018954"/>
                <a:gd name="connsiteY1" fmla="*/ 248203 h 970387"/>
                <a:gd name="connsiteX2" fmla="*/ 695693 w 1018954"/>
                <a:gd name="connsiteY2" fmla="*/ 251692 h 970387"/>
                <a:gd name="connsiteX3" fmla="*/ 692204 w 1018954"/>
                <a:gd name="connsiteY3" fmla="*/ 251692 h 970387"/>
                <a:gd name="connsiteX4" fmla="*/ 692204 w 1018954"/>
                <a:gd name="connsiteY4" fmla="*/ 251692 h 970387"/>
                <a:gd name="connsiteX5" fmla="*/ 437521 w 1018954"/>
                <a:gd name="connsiteY5" fmla="*/ 101673 h 970387"/>
                <a:gd name="connsiteX6" fmla="*/ 238659 w 1018954"/>
                <a:gd name="connsiteY6" fmla="*/ 105162 h 970387"/>
                <a:gd name="connsiteX7" fmla="*/ 465432 w 1018954"/>
                <a:gd name="connsiteY7" fmla="*/ 63296 h 970387"/>
                <a:gd name="connsiteX8" fmla="*/ 496831 w 1018954"/>
                <a:gd name="connsiteY8" fmla="*/ 105162 h 970387"/>
                <a:gd name="connsiteX9" fmla="*/ 542186 w 1018954"/>
                <a:gd name="connsiteY9" fmla="*/ 122606 h 970387"/>
                <a:gd name="connsiteX10" fmla="*/ 622428 w 1018954"/>
                <a:gd name="connsiteY10" fmla="*/ 66785 h 970387"/>
                <a:gd name="connsiteX11" fmla="*/ 664294 w 1018954"/>
                <a:gd name="connsiteY11" fmla="*/ 24919 h 970387"/>
                <a:gd name="connsiteX12" fmla="*/ 584051 w 1018954"/>
                <a:gd name="connsiteY12" fmla="*/ 10964 h 970387"/>
                <a:gd name="connsiteX13" fmla="*/ 4908 w 1018954"/>
                <a:gd name="connsiteY13" fmla="*/ 405199 h 970387"/>
                <a:gd name="connsiteX14" fmla="*/ 423566 w 1018954"/>
                <a:gd name="connsiteY14" fmla="*/ 966898 h 970387"/>
                <a:gd name="connsiteX15" fmla="*/ 503809 w 1018954"/>
                <a:gd name="connsiteY15" fmla="*/ 970387 h 970387"/>
                <a:gd name="connsiteX16" fmla="*/ 479387 w 1018954"/>
                <a:gd name="connsiteY16" fmla="*/ 768036 h 970387"/>
                <a:gd name="connsiteX17" fmla="*/ 545674 w 1018954"/>
                <a:gd name="connsiteY17" fmla="*/ 949454 h 970387"/>
                <a:gd name="connsiteX18" fmla="*/ 549163 w 1018954"/>
                <a:gd name="connsiteY18" fmla="*/ 966898 h 970387"/>
                <a:gd name="connsiteX19" fmla="*/ 1002709 w 1018954"/>
                <a:gd name="connsiteY19" fmla="*/ 572663 h 970387"/>
                <a:gd name="connsiteX20" fmla="*/ 755003 w 1018954"/>
                <a:gd name="connsiteY20" fmla="*/ 49341 h 970387"/>
                <a:gd name="connsiteX21" fmla="*/ 730581 w 1018954"/>
                <a:gd name="connsiteY21" fmla="*/ 84229 h 970387"/>
                <a:gd name="connsiteX22" fmla="*/ 681738 w 1018954"/>
                <a:gd name="connsiteY22" fmla="*/ 223781 h 970387"/>
                <a:gd name="connsiteX23" fmla="*/ 838735 w 1018954"/>
                <a:gd name="connsiteY23" fmla="*/ 775014 h 970387"/>
                <a:gd name="connsiteX24" fmla="*/ 730581 w 1018954"/>
                <a:gd name="connsiteY24" fmla="*/ 768036 h 970387"/>
                <a:gd name="connsiteX25" fmla="*/ 985265 w 1018954"/>
                <a:gd name="connsiteY25" fmla="*/ 426133 h 970387"/>
                <a:gd name="connsiteX26" fmla="*/ 838735 w 1018954"/>
                <a:gd name="connsiteY26" fmla="*/ 775014 h 970387"/>
                <a:gd name="connsiteX27" fmla="*/ 835246 w 1018954"/>
                <a:gd name="connsiteY27" fmla="*/ 178427 h 970387"/>
                <a:gd name="connsiteX28" fmla="*/ 755003 w 1018954"/>
                <a:gd name="connsiteY28" fmla="*/ 94695 h 970387"/>
                <a:gd name="connsiteX29" fmla="*/ 894556 w 1018954"/>
                <a:gd name="connsiteY29" fmla="*/ 157494 h 970387"/>
                <a:gd name="connsiteX30" fmla="*/ 978287 w 1018954"/>
                <a:gd name="connsiteY30" fmla="*/ 387755 h 970387"/>
                <a:gd name="connsiteX31" fmla="*/ 796869 w 1018954"/>
                <a:gd name="connsiteY31" fmla="*/ 307513 h 970387"/>
                <a:gd name="connsiteX32" fmla="*/ 734070 w 1018954"/>
                <a:gd name="connsiteY32" fmla="*/ 213315 h 970387"/>
                <a:gd name="connsiteX33" fmla="*/ 835246 w 1018954"/>
                <a:gd name="connsiteY33" fmla="*/ 178427 h 970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018954" h="970387">
                  <a:moveTo>
                    <a:pt x="681738" y="223781"/>
                  </a:moveTo>
                  <a:cubicBezTo>
                    <a:pt x="688716" y="234248"/>
                    <a:pt x="688716" y="241225"/>
                    <a:pt x="692204" y="248203"/>
                  </a:cubicBezTo>
                  <a:lnTo>
                    <a:pt x="695693" y="251692"/>
                  </a:lnTo>
                  <a:cubicBezTo>
                    <a:pt x="695693" y="251692"/>
                    <a:pt x="695693" y="251692"/>
                    <a:pt x="692204" y="251692"/>
                  </a:cubicBezTo>
                  <a:cubicBezTo>
                    <a:pt x="692204" y="251692"/>
                    <a:pt x="692204" y="251692"/>
                    <a:pt x="692204" y="251692"/>
                  </a:cubicBezTo>
                  <a:cubicBezTo>
                    <a:pt x="542186" y="94695"/>
                    <a:pt x="489853" y="154005"/>
                    <a:pt x="437521" y="101673"/>
                  </a:cubicBezTo>
                  <a:cubicBezTo>
                    <a:pt x="385189" y="49341"/>
                    <a:pt x="238659" y="105162"/>
                    <a:pt x="238659" y="105162"/>
                  </a:cubicBezTo>
                  <a:cubicBezTo>
                    <a:pt x="290991" y="14453"/>
                    <a:pt x="458454" y="38874"/>
                    <a:pt x="465432" y="63296"/>
                  </a:cubicBezTo>
                  <a:cubicBezTo>
                    <a:pt x="468921" y="87718"/>
                    <a:pt x="496831" y="105162"/>
                    <a:pt x="496831" y="105162"/>
                  </a:cubicBezTo>
                  <a:cubicBezTo>
                    <a:pt x="514275" y="112139"/>
                    <a:pt x="528230" y="115628"/>
                    <a:pt x="542186" y="122606"/>
                  </a:cubicBezTo>
                  <a:cubicBezTo>
                    <a:pt x="563119" y="112139"/>
                    <a:pt x="598007" y="87718"/>
                    <a:pt x="622428" y="66785"/>
                  </a:cubicBezTo>
                  <a:cubicBezTo>
                    <a:pt x="632895" y="52830"/>
                    <a:pt x="646850" y="42363"/>
                    <a:pt x="664294" y="24919"/>
                  </a:cubicBezTo>
                  <a:cubicBezTo>
                    <a:pt x="639872" y="17941"/>
                    <a:pt x="611962" y="14453"/>
                    <a:pt x="584051" y="10964"/>
                  </a:cubicBezTo>
                  <a:cubicBezTo>
                    <a:pt x="196793" y="-48346"/>
                    <a:pt x="50263" y="140050"/>
                    <a:pt x="4908" y="405199"/>
                  </a:cubicBezTo>
                  <a:cubicBezTo>
                    <a:pt x="-40446" y="670349"/>
                    <a:pt x="238659" y="938988"/>
                    <a:pt x="423566" y="966898"/>
                  </a:cubicBezTo>
                  <a:cubicBezTo>
                    <a:pt x="447988" y="970387"/>
                    <a:pt x="475898" y="970387"/>
                    <a:pt x="503809" y="970387"/>
                  </a:cubicBezTo>
                  <a:cubicBezTo>
                    <a:pt x="496831" y="893633"/>
                    <a:pt x="479387" y="768036"/>
                    <a:pt x="479387" y="768036"/>
                  </a:cubicBezTo>
                  <a:lnTo>
                    <a:pt x="545674" y="949454"/>
                  </a:lnTo>
                  <a:cubicBezTo>
                    <a:pt x="545674" y="949454"/>
                    <a:pt x="545674" y="956432"/>
                    <a:pt x="549163" y="966898"/>
                  </a:cubicBezTo>
                  <a:cubicBezTo>
                    <a:pt x="748026" y="938988"/>
                    <a:pt x="967821" y="788969"/>
                    <a:pt x="1002709" y="572663"/>
                  </a:cubicBezTo>
                  <a:cubicBezTo>
                    <a:pt x="1041086" y="345890"/>
                    <a:pt x="1030619" y="147027"/>
                    <a:pt x="755003" y="49341"/>
                  </a:cubicBezTo>
                  <a:cubicBezTo>
                    <a:pt x="748026" y="59807"/>
                    <a:pt x="737559" y="73762"/>
                    <a:pt x="730581" y="84229"/>
                  </a:cubicBezTo>
                  <a:cubicBezTo>
                    <a:pt x="692204" y="160983"/>
                    <a:pt x="681738" y="202849"/>
                    <a:pt x="681738" y="223781"/>
                  </a:cubicBezTo>
                  <a:close/>
                  <a:moveTo>
                    <a:pt x="838735" y="775014"/>
                  </a:moveTo>
                  <a:cubicBezTo>
                    <a:pt x="838735" y="775014"/>
                    <a:pt x="758492" y="768036"/>
                    <a:pt x="730581" y="768036"/>
                  </a:cubicBezTo>
                  <a:cubicBezTo>
                    <a:pt x="702671" y="768036"/>
                    <a:pt x="870134" y="722682"/>
                    <a:pt x="985265" y="426133"/>
                  </a:cubicBezTo>
                  <a:cubicBezTo>
                    <a:pt x="985265" y="422644"/>
                    <a:pt x="971309" y="687793"/>
                    <a:pt x="838735" y="775014"/>
                  </a:cubicBezTo>
                  <a:close/>
                  <a:moveTo>
                    <a:pt x="835246" y="178427"/>
                  </a:moveTo>
                  <a:cubicBezTo>
                    <a:pt x="835246" y="147027"/>
                    <a:pt x="755003" y="94695"/>
                    <a:pt x="755003" y="94695"/>
                  </a:cubicBezTo>
                  <a:cubicBezTo>
                    <a:pt x="803846" y="84229"/>
                    <a:pt x="894556" y="157494"/>
                    <a:pt x="894556" y="157494"/>
                  </a:cubicBezTo>
                  <a:cubicBezTo>
                    <a:pt x="1030619" y="293558"/>
                    <a:pt x="978287" y="387755"/>
                    <a:pt x="978287" y="387755"/>
                  </a:cubicBezTo>
                  <a:cubicBezTo>
                    <a:pt x="974798" y="300535"/>
                    <a:pt x="856179" y="307513"/>
                    <a:pt x="796869" y="307513"/>
                  </a:cubicBezTo>
                  <a:cubicBezTo>
                    <a:pt x="737559" y="307513"/>
                    <a:pt x="734070" y="213315"/>
                    <a:pt x="734070" y="213315"/>
                  </a:cubicBezTo>
                  <a:cubicBezTo>
                    <a:pt x="796869" y="237737"/>
                    <a:pt x="835246" y="209826"/>
                    <a:pt x="835246" y="178427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A7F7B482-7996-92C4-6697-9215A73B2BCC}"/>
                </a:ext>
              </a:extLst>
            </p:cNvPr>
            <p:cNvSpPr/>
            <p:nvPr/>
          </p:nvSpPr>
          <p:spPr>
            <a:xfrm>
              <a:off x="-1877815" y="-937739"/>
              <a:ext cx="230943" cy="177929"/>
            </a:xfrm>
            <a:custGeom>
              <a:avLst/>
              <a:gdLst>
                <a:gd name="connsiteX0" fmla="*/ 136746 w 230943"/>
                <a:gd name="connsiteY0" fmla="*/ 160485 h 177929"/>
                <a:gd name="connsiteX1" fmla="*/ 147212 w 230943"/>
                <a:gd name="connsiteY1" fmla="*/ 150019 h 177929"/>
                <a:gd name="connsiteX2" fmla="*/ 147212 w 230943"/>
                <a:gd name="connsiteY2" fmla="*/ 139552 h 177929"/>
                <a:gd name="connsiteX3" fmla="*/ 77436 w 230943"/>
                <a:gd name="connsiteY3" fmla="*/ 146530 h 177929"/>
                <a:gd name="connsiteX4" fmla="*/ 154190 w 230943"/>
                <a:gd name="connsiteY4" fmla="*/ 90709 h 177929"/>
                <a:gd name="connsiteX5" fmla="*/ 196056 w 230943"/>
                <a:gd name="connsiteY5" fmla="*/ 122108 h 177929"/>
                <a:gd name="connsiteX6" fmla="*/ 230944 w 230943"/>
                <a:gd name="connsiteY6" fmla="*/ 118620 h 177929"/>
                <a:gd name="connsiteX7" fmla="*/ 203033 w 230943"/>
                <a:gd name="connsiteY7" fmla="*/ 83731 h 177929"/>
                <a:gd name="connsiteX8" fmla="*/ 175123 w 230943"/>
                <a:gd name="connsiteY8" fmla="*/ 48843 h 177929"/>
                <a:gd name="connsiteX9" fmla="*/ 108835 w 230943"/>
                <a:gd name="connsiteY9" fmla="*/ 6978 h 177929"/>
                <a:gd name="connsiteX10" fmla="*/ 42548 w 230943"/>
                <a:gd name="connsiteY10" fmla="*/ 0 h 177929"/>
                <a:gd name="connsiteX11" fmla="*/ 682 w 230943"/>
                <a:gd name="connsiteY11" fmla="*/ 34888 h 177929"/>
                <a:gd name="connsiteX12" fmla="*/ 28593 w 230943"/>
                <a:gd name="connsiteY12" fmla="*/ 122108 h 177929"/>
                <a:gd name="connsiteX13" fmla="*/ 63481 w 230943"/>
                <a:gd name="connsiteY13" fmla="*/ 122108 h 177929"/>
                <a:gd name="connsiteX14" fmla="*/ 35570 w 230943"/>
                <a:gd name="connsiteY14" fmla="*/ 150019 h 177929"/>
                <a:gd name="connsiteX15" fmla="*/ 84414 w 230943"/>
                <a:gd name="connsiteY15" fmla="*/ 177929 h 177929"/>
                <a:gd name="connsiteX16" fmla="*/ 126280 w 230943"/>
                <a:gd name="connsiteY16" fmla="*/ 146530 h 177929"/>
                <a:gd name="connsiteX17" fmla="*/ 136746 w 230943"/>
                <a:gd name="connsiteY17" fmla="*/ 160485 h 177929"/>
                <a:gd name="connsiteX18" fmla="*/ 105347 w 230943"/>
                <a:gd name="connsiteY18" fmla="*/ 34888 h 177929"/>
                <a:gd name="connsiteX19" fmla="*/ 35570 w 230943"/>
                <a:gd name="connsiteY19" fmla="*/ 66287 h 177929"/>
                <a:gd name="connsiteX20" fmla="*/ 105347 w 230943"/>
                <a:gd name="connsiteY20" fmla="*/ 34888 h 177929"/>
                <a:gd name="connsiteX21" fmla="*/ 46037 w 230943"/>
                <a:gd name="connsiteY21" fmla="*/ 90709 h 177929"/>
                <a:gd name="connsiteX22" fmla="*/ 143724 w 230943"/>
                <a:gd name="connsiteY22" fmla="*/ 59310 h 177929"/>
                <a:gd name="connsiteX23" fmla="*/ 94880 w 230943"/>
                <a:gd name="connsiteY23" fmla="*/ 101176 h 177929"/>
                <a:gd name="connsiteX24" fmla="*/ 46037 w 230943"/>
                <a:gd name="connsiteY24" fmla="*/ 90709 h 177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30943" h="177929">
                  <a:moveTo>
                    <a:pt x="136746" y="160485"/>
                  </a:moveTo>
                  <a:cubicBezTo>
                    <a:pt x="140235" y="156997"/>
                    <a:pt x="143724" y="153508"/>
                    <a:pt x="147212" y="150019"/>
                  </a:cubicBezTo>
                  <a:lnTo>
                    <a:pt x="147212" y="139552"/>
                  </a:lnTo>
                  <a:lnTo>
                    <a:pt x="77436" y="146530"/>
                  </a:lnTo>
                  <a:lnTo>
                    <a:pt x="154190" y="90709"/>
                  </a:lnTo>
                  <a:cubicBezTo>
                    <a:pt x="168145" y="97687"/>
                    <a:pt x="178612" y="108153"/>
                    <a:pt x="196056" y="122108"/>
                  </a:cubicBezTo>
                  <a:lnTo>
                    <a:pt x="230944" y="118620"/>
                  </a:lnTo>
                  <a:lnTo>
                    <a:pt x="203033" y="83731"/>
                  </a:lnTo>
                  <a:lnTo>
                    <a:pt x="175123" y="48843"/>
                  </a:lnTo>
                  <a:lnTo>
                    <a:pt x="108835" y="6978"/>
                  </a:lnTo>
                  <a:lnTo>
                    <a:pt x="42548" y="0"/>
                  </a:lnTo>
                  <a:cubicBezTo>
                    <a:pt x="42548" y="0"/>
                    <a:pt x="-6295" y="6978"/>
                    <a:pt x="682" y="34888"/>
                  </a:cubicBezTo>
                  <a:cubicBezTo>
                    <a:pt x="7660" y="62799"/>
                    <a:pt x="28593" y="122108"/>
                    <a:pt x="28593" y="122108"/>
                  </a:cubicBezTo>
                  <a:lnTo>
                    <a:pt x="63481" y="122108"/>
                  </a:lnTo>
                  <a:lnTo>
                    <a:pt x="35570" y="150019"/>
                  </a:lnTo>
                  <a:lnTo>
                    <a:pt x="84414" y="177929"/>
                  </a:lnTo>
                  <a:lnTo>
                    <a:pt x="126280" y="146530"/>
                  </a:lnTo>
                  <a:cubicBezTo>
                    <a:pt x="129768" y="146530"/>
                    <a:pt x="129768" y="150019"/>
                    <a:pt x="136746" y="160485"/>
                  </a:cubicBezTo>
                  <a:close/>
                  <a:moveTo>
                    <a:pt x="105347" y="34888"/>
                  </a:moveTo>
                  <a:lnTo>
                    <a:pt x="35570" y="66287"/>
                  </a:lnTo>
                  <a:cubicBezTo>
                    <a:pt x="42548" y="27911"/>
                    <a:pt x="105347" y="34888"/>
                    <a:pt x="105347" y="34888"/>
                  </a:cubicBezTo>
                  <a:close/>
                  <a:moveTo>
                    <a:pt x="46037" y="90709"/>
                  </a:moveTo>
                  <a:lnTo>
                    <a:pt x="143724" y="59310"/>
                  </a:lnTo>
                  <a:lnTo>
                    <a:pt x="94880" y="101176"/>
                  </a:lnTo>
                  <a:lnTo>
                    <a:pt x="46037" y="90709"/>
                  </a:ln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7D5A91D5-6650-C88E-61C6-3E26C163F4FB}"/>
                </a:ext>
              </a:extLst>
            </p:cNvPr>
            <p:cNvSpPr/>
            <p:nvPr/>
          </p:nvSpPr>
          <p:spPr>
            <a:xfrm>
              <a:off x="-1056438" y="1120659"/>
              <a:ext cx="96088" cy="226772"/>
            </a:xfrm>
            <a:custGeom>
              <a:avLst/>
              <a:gdLst>
                <a:gd name="connsiteX0" fmla="*/ 30576 w 96088"/>
                <a:gd name="connsiteY0" fmla="*/ 83732 h 226772"/>
                <a:gd name="connsiteX1" fmla="*/ 6154 w 96088"/>
                <a:gd name="connsiteY1" fmla="*/ 209329 h 226772"/>
                <a:gd name="connsiteX2" fmla="*/ 41043 w 96088"/>
                <a:gd name="connsiteY2" fmla="*/ 226773 h 226772"/>
                <a:gd name="connsiteX3" fmla="*/ 86397 w 96088"/>
                <a:gd name="connsiteY3" fmla="*/ 205840 h 226772"/>
                <a:gd name="connsiteX4" fmla="*/ 75931 w 96088"/>
                <a:gd name="connsiteY4" fmla="*/ 73265 h 226772"/>
                <a:gd name="connsiteX5" fmla="*/ 61975 w 96088"/>
                <a:gd name="connsiteY5" fmla="*/ 0 h 226772"/>
                <a:gd name="connsiteX6" fmla="*/ 41043 w 96088"/>
                <a:gd name="connsiteY6" fmla="*/ 52332 h 226772"/>
                <a:gd name="connsiteX7" fmla="*/ 30576 w 96088"/>
                <a:gd name="connsiteY7" fmla="*/ 83732 h 226772"/>
                <a:gd name="connsiteX8" fmla="*/ 65464 w 96088"/>
                <a:gd name="connsiteY8" fmla="*/ 90709 h 226772"/>
                <a:gd name="connsiteX9" fmla="*/ 61975 w 96088"/>
                <a:gd name="connsiteY9" fmla="*/ 209329 h 226772"/>
                <a:gd name="connsiteX10" fmla="*/ 44531 w 96088"/>
                <a:gd name="connsiteY10" fmla="*/ 191885 h 226772"/>
                <a:gd name="connsiteX11" fmla="*/ 65464 w 96088"/>
                <a:gd name="connsiteY11" fmla="*/ 90709 h 226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6088" h="226772">
                  <a:moveTo>
                    <a:pt x="30576" y="83732"/>
                  </a:moveTo>
                  <a:cubicBezTo>
                    <a:pt x="2665" y="136064"/>
                    <a:pt x="-7801" y="181418"/>
                    <a:pt x="6154" y="209329"/>
                  </a:cubicBezTo>
                  <a:cubicBezTo>
                    <a:pt x="13132" y="219795"/>
                    <a:pt x="27087" y="226773"/>
                    <a:pt x="41043" y="226773"/>
                  </a:cubicBezTo>
                  <a:cubicBezTo>
                    <a:pt x="61975" y="226773"/>
                    <a:pt x="75931" y="219795"/>
                    <a:pt x="86397" y="205840"/>
                  </a:cubicBezTo>
                  <a:cubicBezTo>
                    <a:pt x="107330" y="174441"/>
                    <a:pt x="89886" y="108153"/>
                    <a:pt x="75931" y="73265"/>
                  </a:cubicBezTo>
                  <a:cubicBezTo>
                    <a:pt x="72442" y="62799"/>
                    <a:pt x="65464" y="27911"/>
                    <a:pt x="61975" y="0"/>
                  </a:cubicBezTo>
                  <a:cubicBezTo>
                    <a:pt x="54998" y="17444"/>
                    <a:pt x="48020" y="34888"/>
                    <a:pt x="41043" y="52332"/>
                  </a:cubicBezTo>
                  <a:cubicBezTo>
                    <a:pt x="41043" y="59310"/>
                    <a:pt x="37554" y="73265"/>
                    <a:pt x="30576" y="83732"/>
                  </a:cubicBezTo>
                  <a:close/>
                  <a:moveTo>
                    <a:pt x="65464" y="90709"/>
                  </a:moveTo>
                  <a:cubicBezTo>
                    <a:pt x="96864" y="125597"/>
                    <a:pt x="86397" y="205840"/>
                    <a:pt x="61975" y="209329"/>
                  </a:cubicBezTo>
                  <a:cubicBezTo>
                    <a:pt x="37554" y="212817"/>
                    <a:pt x="44531" y="191885"/>
                    <a:pt x="44531" y="191885"/>
                  </a:cubicBezTo>
                  <a:cubicBezTo>
                    <a:pt x="79419" y="181418"/>
                    <a:pt x="65464" y="90709"/>
                    <a:pt x="65464" y="90709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7BA73607-3CC5-707E-4FCF-8A111487581D}"/>
                </a:ext>
              </a:extLst>
            </p:cNvPr>
            <p:cNvSpPr/>
            <p:nvPr/>
          </p:nvSpPr>
          <p:spPr>
            <a:xfrm>
              <a:off x="-1008418" y="1099726"/>
              <a:ext cx="20932" cy="69776"/>
            </a:xfrm>
            <a:custGeom>
              <a:avLst/>
              <a:gdLst>
                <a:gd name="connsiteX0" fmla="*/ 0 w 20932"/>
                <a:gd name="connsiteY0" fmla="*/ 69776 h 69776"/>
                <a:gd name="connsiteX1" fmla="*/ 20933 w 20932"/>
                <a:gd name="connsiteY1" fmla="*/ 17444 h 69776"/>
                <a:gd name="connsiteX2" fmla="*/ 17444 w 20932"/>
                <a:gd name="connsiteY2" fmla="*/ 0 h 69776"/>
                <a:gd name="connsiteX3" fmla="*/ 0 w 20932"/>
                <a:gd name="connsiteY3" fmla="*/ 69776 h 69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932" h="69776">
                  <a:moveTo>
                    <a:pt x="0" y="69776"/>
                  </a:moveTo>
                  <a:cubicBezTo>
                    <a:pt x="6978" y="52332"/>
                    <a:pt x="13955" y="34888"/>
                    <a:pt x="20933" y="17444"/>
                  </a:cubicBezTo>
                  <a:cubicBezTo>
                    <a:pt x="20933" y="10466"/>
                    <a:pt x="20933" y="6978"/>
                    <a:pt x="17444" y="0"/>
                  </a:cubicBezTo>
                  <a:cubicBezTo>
                    <a:pt x="13955" y="20933"/>
                    <a:pt x="6978" y="45354"/>
                    <a:pt x="0" y="69776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2A8CC61D-FAAD-CC27-FA80-834D4A7040F8}"/>
                </a:ext>
              </a:extLst>
            </p:cNvPr>
            <p:cNvSpPr/>
            <p:nvPr/>
          </p:nvSpPr>
          <p:spPr>
            <a:xfrm>
              <a:off x="-2365566" y="-766787"/>
              <a:ext cx="674762" cy="1510655"/>
            </a:xfrm>
            <a:custGeom>
              <a:avLst/>
              <a:gdLst>
                <a:gd name="connsiteX0" fmla="*/ 617520 w 674762"/>
                <a:gd name="connsiteY0" fmla="*/ 0 h 1510655"/>
                <a:gd name="connsiteX1" fmla="*/ 575654 w 674762"/>
                <a:gd name="connsiteY1" fmla="*/ 6978 h 1510655"/>
                <a:gd name="connsiteX2" fmla="*/ 530299 w 674762"/>
                <a:gd name="connsiteY2" fmla="*/ 718695 h 1510655"/>
                <a:gd name="connsiteX3" fmla="*/ 0 w 674762"/>
                <a:gd name="connsiteY3" fmla="*/ 1486234 h 1510655"/>
                <a:gd name="connsiteX4" fmla="*/ 31399 w 674762"/>
                <a:gd name="connsiteY4" fmla="*/ 1493212 h 1510655"/>
                <a:gd name="connsiteX5" fmla="*/ 216306 w 674762"/>
                <a:gd name="connsiteY5" fmla="*/ 1280394 h 1510655"/>
                <a:gd name="connsiteX6" fmla="*/ 55821 w 674762"/>
                <a:gd name="connsiteY6" fmla="*/ 1500189 h 1510655"/>
                <a:gd name="connsiteX7" fmla="*/ 83732 w 674762"/>
                <a:gd name="connsiteY7" fmla="*/ 1510656 h 1510655"/>
                <a:gd name="connsiteX8" fmla="*/ 181418 w 674762"/>
                <a:gd name="connsiteY8" fmla="*/ 1378081 h 1510655"/>
                <a:gd name="connsiteX9" fmla="*/ 634964 w 674762"/>
                <a:gd name="connsiteY9" fmla="*/ 17444 h 1510655"/>
                <a:gd name="connsiteX10" fmla="*/ 617520 w 674762"/>
                <a:gd name="connsiteY10" fmla="*/ 0 h 1510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74762" h="1510655">
                  <a:moveTo>
                    <a:pt x="617520" y="0"/>
                  </a:moveTo>
                  <a:lnTo>
                    <a:pt x="575654" y="6978"/>
                  </a:lnTo>
                  <a:cubicBezTo>
                    <a:pt x="603565" y="97687"/>
                    <a:pt x="676830" y="300038"/>
                    <a:pt x="530299" y="718695"/>
                  </a:cubicBezTo>
                  <a:cubicBezTo>
                    <a:pt x="432613" y="997800"/>
                    <a:pt x="167463" y="1308305"/>
                    <a:pt x="0" y="1486234"/>
                  </a:cubicBezTo>
                  <a:cubicBezTo>
                    <a:pt x="10467" y="1489723"/>
                    <a:pt x="20933" y="1489723"/>
                    <a:pt x="31399" y="1493212"/>
                  </a:cubicBezTo>
                  <a:lnTo>
                    <a:pt x="216306" y="1280394"/>
                  </a:lnTo>
                  <a:cubicBezTo>
                    <a:pt x="216306" y="1280394"/>
                    <a:pt x="129086" y="1395525"/>
                    <a:pt x="55821" y="1500189"/>
                  </a:cubicBezTo>
                  <a:cubicBezTo>
                    <a:pt x="66287" y="1503678"/>
                    <a:pt x="76754" y="1507167"/>
                    <a:pt x="83732" y="1510656"/>
                  </a:cubicBezTo>
                  <a:cubicBezTo>
                    <a:pt x="132575" y="1440879"/>
                    <a:pt x="181418" y="1378081"/>
                    <a:pt x="181418" y="1378081"/>
                  </a:cubicBezTo>
                  <a:cubicBezTo>
                    <a:pt x="784983" y="607053"/>
                    <a:pt x="687296" y="150019"/>
                    <a:pt x="634964" y="17444"/>
                  </a:cubicBezTo>
                  <a:cubicBezTo>
                    <a:pt x="624497" y="10466"/>
                    <a:pt x="617520" y="3489"/>
                    <a:pt x="617520" y="0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E8D30A6C-61CE-BA27-FBFD-28EF6E39ACA6}"/>
                </a:ext>
              </a:extLst>
            </p:cNvPr>
            <p:cNvSpPr/>
            <p:nvPr/>
          </p:nvSpPr>
          <p:spPr>
            <a:xfrm>
              <a:off x="-2389988" y="719445"/>
              <a:ext cx="59309" cy="38376"/>
            </a:xfrm>
            <a:custGeom>
              <a:avLst/>
              <a:gdLst>
                <a:gd name="connsiteX0" fmla="*/ 31399 w 59309"/>
                <a:gd name="connsiteY0" fmla="*/ 38377 h 38376"/>
                <a:gd name="connsiteX1" fmla="*/ 59310 w 59309"/>
                <a:gd name="connsiteY1" fmla="*/ 6978 h 38376"/>
                <a:gd name="connsiteX2" fmla="*/ 27910 w 59309"/>
                <a:gd name="connsiteY2" fmla="*/ 0 h 38376"/>
                <a:gd name="connsiteX3" fmla="*/ 0 w 59309"/>
                <a:gd name="connsiteY3" fmla="*/ 31399 h 38376"/>
                <a:gd name="connsiteX4" fmla="*/ 31399 w 59309"/>
                <a:gd name="connsiteY4" fmla="*/ 38377 h 38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309" h="38376">
                  <a:moveTo>
                    <a:pt x="31399" y="38377"/>
                  </a:moveTo>
                  <a:lnTo>
                    <a:pt x="59310" y="6978"/>
                  </a:lnTo>
                  <a:cubicBezTo>
                    <a:pt x="48843" y="3489"/>
                    <a:pt x="38377" y="0"/>
                    <a:pt x="27910" y="0"/>
                  </a:cubicBezTo>
                  <a:cubicBezTo>
                    <a:pt x="17444" y="10466"/>
                    <a:pt x="6978" y="20933"/>
                    <a:pt x="0" y="31399"/>
                  </a:cubicBezTo>
                  <a:cubicBezTo>
                    <a:pt x="6978" y="34888"/>
                    <a:pt x="20933" y="34888"/>
                    <a:pt x="31399" y="38377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77A85DBB-3628-8B5F-6E68-91991B6B7D4F}"/>
                </a:ext>
              </a:extLst>
            </p:cNvPr>
            <p:cNvSpPr/>
            <p:nvPr/>
          </p:nvSpPr>
          <p:spPr>
            <a:xfrm>
              <a:off x="-2313234" y="735339"/>
              <a:ext cx="27910" cy="39927"/>
            </a:xfrm>
            <a:custGeom>
              <a:avLst/>
              <a:gdLst>
                <a:gd name="connsiteX0" fmla="*/ 0 w 27910"/>
                <a:gd name="connsiteY0" fmla="*/ 1551 h 39927"/>
                <a:gd name="connsiteX1" fmla="*/ 13955 w 27910"/>
                <a:gd name="connsiteY1" fmla="*/ 22483 h 39927"/>
                <a:gd name="connsiteX2" fmla="*/ 3489 w 27910"/>
                <a:gd name="connsiteY2" fmla="*/ 39927 h 39927"/>
                <a:gd name="connsiteX3" fmla="*/ 6978 w 27910"/>
                <a:gd name="connsiteY3" fmla="*/ 39927 h 39927"/>
                <a:gd name="connsiteX4" fmla="*/ 27911 w 27910"/>
                <a:gd name="connsiteY4" fmla="*/ 8528 h 39927"/>
                <a:gd name="connsiteX5" fmla="*/ 0 w 27910"/>
                <a:gd name="connsiteY5" fmla="*/ 1551 h 39927"/>
                <a:gd name="connsiteX6" fmla="*/ 0 w 27910"/>
                <a:gd name="connsiteY6" fmla="*/ 1551 h 39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910" h="39927">
                  <a:moveTo>
                    <a:pt x="0" y="1551"/>
                  </a:moveTo>
                  <a:cubicBezTo>
                    <a:pt x="6978" y="5039"/>
                    <a:pt x="13955" y="22483"/>
                    <a:pt x="13955" y="22483"/>
                  </a:cubicBezTo>
                  <a:cubicBezTo>
                    <a:pt x="10467" y="29461"/>
                    <a:pt x="6978" y="32950"/>
                    <a:pt x="3489" y="39927"/>
                  </a:cubicBezTo>
                  <a:cubicBezTo>
                    <a:pt x="3489" y="39927"/>
                    <a:pt x="6978" y="39927"/>
                    <a:pt x="6978" y="39927"/>
                  </a:cubicBezTo>
                  <a:cubicBezTo>
                    <a:pt x="13955" y="29461"/>
                    <a:pt x="20933" y="18995"/>
                    <a:pt x="27911" y="8528"/>
                  </a:cubicBezTo>
                  <a:cubicBezTo>
                    <a:pt x="20933" y="5039"/>
                    <a:pt x="10467" y="1551"/>
                    <a:pt x="0" y="1551"/>
                  </a:cubicBezTo>
                  <a:cubicBezTo>
                    <a:pt x="3489" y="-1938"/>
                    <a:pt x="3489" y="1551"/>
                    <a:pt x="0" y="1551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59F3A40F-D59A-EC10-9904-D9A43CAFA6AF}"/>
                </a:ext>
              </a:extLst>
            </p:cNvPr>
            <p:cNvSpPr/>
            <p:nvPr/>
          </p:nvSpPr>
          <p:spPr>
            <a:xfrm>
              <a:off x="-2411251" y="796199"/>
              <a:ext cx="59640" cy="104664"/>
            </a:xfrm>
            <a:custGeom>
              <a:avLst/>
              <a:gdLst>
                <a:gd name="connsiteX0" fmla="*/ 59640 w 59640"/>
                <a:gd name="connsiteY0" fmla="*/ 0 h 104664"/>
                <a:gd name="connsiteX1" fmla="*/ 331 w 59640"/>
                <a:gd name="connsiteY1" fmla="*/ 104664 h 104664"/>
                <a:gd name="connsiteX2" fmla="*/ 59640 w 59640"/>
                <a:gd name="connsiteY2" fmla="*/ 0 h 104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640" h="104664">
                  <a:moveTo>
                    <a:pt x="59640" y="0"/>
                  </a:moveTo>
                  <a:cubicBezTo>
                    <a:pt x="21264" y="52332"/>
                    <a:pt x="-3158" y="97687"/>
                    <a:pt x="331" y="104664"/>
                  </a:cubicBezTo>
                  <a:lnTo>
                    <a:pt x="59640" y="0"/>
                  </a:ln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02A886CE-E80B-2C0E-2F08-DEB8EC158E89}"/>
                </a:ext>
              </a:extLst>
            </p:cNvPr>
            <p:cNvSpPr/>
            <p:nvPr/>
          </p:nvSpPr>
          <p:spPr>
            <a:xfrm>
              <a:off x="-2330678" y="775266"/>
              <a:ext cx="24421" cy="34888"/>
            </a:xfrm>
            <a:custGeom>
              <a:avLst/>
              <a:gdLst>
                <a:gd name="connsiteX0" fmla="*/ 24422 w 24421"/>
                <a:gd name="connsiteY0" fmla="*/ 0 h 34888"/>
                <a:gd name="connsiteX1" fmla="*/ 20933 w 24421"/>
                <a:gd name="connsiteY1" fmla="*/ 0 h 34888"/>
                <a:gd name="connsiteX2" fmla="*/ 0 w 24421"/>
                <a:gd name="connsiteY2" fmla="*/ 34888 h 34888"/>
                <a:gd name="connsiteX3" fmla="*/ 24422 w 24421"/>
                <a:gd name="connsiteY3" fmla="*/ 0 h 34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421" h="34888">
                  <a:moveTo>
                    <a:pt x="24422" y="0"/>
                  </a:moveTo>
                  <a:cubicBezTo>
                    <a:pt x="24422" y="0"/>
                    <a:pt x="20933" y="0"/>
                    <a:pt x="20933" y="0"/>
                  </a:cubicBezTo>
                  <a:cubicBezTo>
                    <a:pt x="13955" y="13955"/>
                    <a:pt x="6978" y="24422"/>
                    <a:pt x="0" y="34888"/>
                  </a:cubicBezTo>
                  <a:cubicBezTo>
                    <a:pt x="10467" y="24422"/>
                    <a:pt x="17444" y="10467"/>
                    <a:pt x="24422" y="0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16CB573C-54B8-1107-4C67-F6C39CF0B042}"/>
                </a:ext>
              </a:extLst>
            </p:cNvPr>
            <p:cNvSpPr/>
            <p:nvPr/>
          </p:nvSpPr>
          <p:spPr>
            <a:xfrm>
              <a:off x="-2449298" y="865976"/>
              <a:ext cx="41865" cy="45354"/>
            </a:xfrm>
            <a:custGeom>
              <a:avLst/>
              <a:gdLst>
                <a:gd name="connsiteX0" fmla="*/ 0 w 41865"/>
                <a:gd name="connsiteY0" fmla="*/ 13955 h 45354"/>
                <a:gd name="connsiteX1" fmla="*/ 41866 w 41865"/>
                <a:gd name="connsiteY1" fmla="*/ 45355 h 45354"/>
                <a:gd name="connsiteX2" fmla="*/ 34888 w 41865"/>
                <a:gd name="connsiteY2" fmla="*/ 34888 h 45354"/>
                <a:gd name="connsiteX3" fmla="*/ 10466 w 41865"/>
                <a:gd name="connsiteY3" fmla="*/ 0 h 45354"/>
                <a:gd name="connsiteX4" fmla="*/ 0 w 41865"/>
                <a:gd name="connsiteY4" fmla="*/ 13955 h 45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865" h="45354">
                  <a:moveTo>
                    <a:pt x="0" y="13955"/>
                  </a:moveTo>
                  <a:cubicBezTo>
                    <a:pt x="17444" y="24422"/>
                    <a:pt x="31399" y="34888"/>
                    <a:pt x="41866" y="45355"/>
                  </a:cubicBezTo>
                  <a:lnTo>
                    <a:pt x="34888" y="34888"/>
                  </a:lnTo>
                  <a:lnTo>
                    <a:pt x="10466" y="0"/>
                  </a:lnTo>
                  <a:lnTo>
                    <a:pt x="0" y="13955"/>
                  </a:ln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F2ACCCC4-4851-9E33-A3C2-4725FB108E0F}"/>
                </a:ext>
              </a:extLst>
            </p:cNvPr>
            <p:cNvSpPr/>
            <p:nvPr/>
          </p:nvSpPr>
          <p:spPr>
            <a:xfrm>
              <a:off x="-2435342" y="754334"/>
              <a:ext cx="76753" cy="87220"/>
            </a:xfrm>
            <a:custGeom>
              <a:avLst/>
              <a:gdLst>
                <a:gd name="connsiteX0" fmla="*/ 45355 w 76753"/>
                <a:gd name="connsiteY0" fmla="*/ 3489 h 87220"/>
                <a:gd name="connsiteX1" fmla="*/ 6978 w 76753"/>
                <a:gd name="connsiteY1" fmla="*/ 87220 h 87220"/>
                <a:gd name="connsiteX2" fmla="*/ 76754 w 76753"/>
                <a:gd name="connsiteY2" fmla="*/ 6978 h 87220"/>
                <a:gd name="connsiteX3" fmla="*/ 41866 w 76753"/>
                <a:gd name="connsiteY3" fmla="*/ 0 h 87220"/>
                <a:gd name="connsiteX4" fmla="*/ 0 w 76753"/>
                <a:gd name="connsiteY4" fmla="*/ 41866 h 87220"/>
                <a:gd name="connsiteX5" fmla="*/ 45355 w 76753"/>
                <a:gd name="connsiteY5" fmla="*/ 3489 h 87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6753" h="87220">
                  <a:moveTo>
                    <a:pt x="45355" y="3489"/>
                  </a:moveTo>
                  <a:lnTo>
                    <a:pt x="6978" y="87220"/>
                  </a:lnTo>
                  <a:lnTo>
                    <a:pt x="76754" y="6978"/>
                  </a:lnTo>
                  <a:cubicBezTo>
                    <a:pt x="66287" y="3489"/>
                    <a:pt x="52332" y="0"/>
                    <a:pt x="41866" y="0"/>
                  </a:cubicBezTo>
                  <a:cubicBezTo>
                    <a:pt x="27911" y="13955"/>
                    <a:pt x="13955" y="27910"/>
                    <a:pt x="0" y="41866"/>
                  </a:cubicBezTo>
                  <a:cubicBezTo>
                    <a:pt x="24422" y="17444"/>
                    <a:pt x="45355" y="3489"/>
                    <a:pt x="45355" y="3489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11E57414-CAEF-1F6B-ABD0-3A7B29B5C7C5}"/>
                </a:ext>
              </a:extLst>
            </p:cNvPr>
            <p:cNvSpPr/>
            <p:nvPr/>
          </p:nvSpPr>
          <p:spPr>
            <a:xfrm>
              <a:off x="-1789912" y="-791209"/>
              <a:ext cx="45354" cy="31399"/>
            </a:xfrm>
            <a:custGeom>
              <a:avLst/>
              <a:gdLst>
                <a:gd name="connsiteX0" fmla="*/ 45355 w 45354"/>
                <a:gd name="connsiteY0" fmla="*/ 17444 h 31399"/>
                <a:gd name="connsiteX1" fmla="*/ 45355 w 45354"/>
                <a:gd name="connsiteY1" fmla="*/ 17444 h 31399"/>
                <a:gd name="connsiteX2" fmla="*/ 41866 w 45354"/>
                <a:gd name="connsiteY2" fmla="*/ 0 h 31399"/>
                <a:gd name="connsiteX3" fmla="*/ 0 w 45354"/>
                <a:gd name="connsiteY3" fmla="*/ 31399 h 31399"/>
                <a:gd name="connsiteX4" fmla="*/ 41866 w 45354"/>
                <a:gd name="connsiteY4" fmla="*/ 24422 h 31399"/>
                <a:gd name="connsiteX5" fmla="*/ 45355 w 45354"/>
                <a:gd name="connsiteY5" fmla="*/ 17444 h 31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354" h="31399">
                  <a:moveTo>
                    <a:pt x="45355" y="17444"/>
                  </a:moveTo>
                  <a:cubicBezTo>
                    <a:pt x="45355" y="13955"/>
                    <a:pt x="45355" y="13955"/>
                    <a:pt x="45355" y="17444"/>
                  </a:cubicBezTo>
                  <a:cubicBezTo>
                    <a:pt x="45355" y="3489"/>
                    <a:pt x="41866" y="0"/>
                    <a:pt x="41866" y="0"/>
                  </a:cubicBezTo>
                  <a:lnTo>
                    <a:pt x="0" y="31399"/>
                  </a:lnTo>
                  <a:lnTo>
                    <a:pt x="41866" y="24422"/>
                  </a:lnTo>
                  <a:cubicBezTo>
                    <a:pt x="41866" y="20933"/>
                    <a:pt x="41866" y="17444"/>
                    <a:pt x="45355" y="17444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1D803EC7-B596-E0EF-B3E4-5086BCB084C5}"/>
                </a:ext>
              </a:extLst>
            </p:cNvPr>
            <p:cNvSpPr/>
            <p:nvPr/>
          </p:nvSpPr>
          <p:spPr>
            <a:xfrm>
              <a:off x="-2449298" y="883420"/>
              <a:ext cx="59309" cy="52332"/>
            </a:xfrm>
            <a:custGeom>
              <a:avLst/>
              <a:gdLst>
                <a:gd name="connsiteX0" fmla="*/ 0 w 59309"/>
                <a:gd name="connsiteY0" fmla="*/ 3489 h 52332"/>
                <a:gd name="connsiteX1" fmla="*/ 59310 w 59309"/>
                <a:gd name="connsiteY1" fmla="*/ 52332 h 52332"/>
                <a:gd name="connsiteX2" fmla="*/ 45355 w 59309"/>
                <a:gd name="connsiteY2" fmla="*/ 31399 h 52332"/>
                <a:gd name="connsiteX3" fmla="*/ 3489 w 59309"/>
                <a:gd name="connsiteY3" fmla="*/ 0 h 52332"/>
                <a:gd name="connsiteX4" fmla="*/ 0 w 59309"/>
                <a:gd name="connsiteY4" fmla="*/ 3489 h 52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309" h="52332">
                  <a:moveTo>
                    <a:pt x="0" y="3489"/>
                  </a:moveTo>
                  <a:cubicBezTo>
                    <a:pt x="34888" y="24422"/>
                    <a:pt x="55821" y="48843"/>
                    <a:pt x="59310" y="52332"/>
                  </a:cubicBezTo>
                  <a:lnTo>
                    <a:pt x="45355" y="31399"/>
                  </a:lnTo>
                  <a:cubicBezTo>
                    <a:pt x="34888" y="20933"/>
                    <a:pt x="20933" y="10466"/>
                    <a:pt x="3489" y="0"/>
                  </a:cubicBezTo>
                  <a:lnTo>
                    <a:pt x="0" y="3489"/>
                  </a:ln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31BAE28C-2960-EC2D-387F-2DDD11D89F91}"/>
                </a:ext>
              </a:extLst>
            </p:cNvPr>
            <p:cNvSpPr/>
            <p:nvPr/>
          </p:nvSpPr>
          <p:spPr>
            <a:xfrm>
              <a:off x="-2334167" y="736890"/>
              <a:ext cx="34888" cy="38376"/>
            </a:xfrm>
            <a:custGeom>
              <a:avLst/>
              <a:gdLst>
                <a:gd name="connsiteX0" fmla="*/ 24422 w 34888"/>
                <a:gd name="connsiteY0" fmla="*/ 38377 h 38376"/>
                <a:gd name="connsiteX1" fmla="*/ 34888 w 34888"/>
                <a:gd name="connsiteY1" fmla="*/ 20933 h 38376"/>
                <a:gd name="connsiteX2" fmla="*/ 20933 w 34888"/>
                <a:gd name="connsiteY2" fmla="*/ 0 h 38376"/>
                <a:gd name="connsiteX3" fmla="*/ 0 w 34888"/>
                <a:gd name="connsiteY3" fmla="*/ 31399 h 38376"/>
                <a:gd name="connsiteX4" fmla="*/ 24422 w 34888"/>
                <a:gd name="connsiteY4" fmla="*/ 38377 h 38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888" h="38376">
                  <a:moveTo>
                    <a:pt x="24422" y="38377"/>
                  </a:moveTo>
                  <a:cubicBezTo>
                    <a:pt x="27910" y="31399"/>
                    <a:pt x="31399" y="27910"/>
                    <a:pt x="34888" y="20933"/>
                  </a:cubicBezTo>
                  <a:cubicBezTo>
                    <a:pt x="34888" y="20933"/>
                    <a:pt x="31399" y="3489"/>
                    <a:pt x="20933" y="0"/>
                  </a:cubicBezTo>
                  <a:cubicBezTo>
                    <a:pt x="13955" y="10466"/>
                    <a:pt x="6978" y="20933"/>
                    <a:pt x="0" y="31399"/>
                  </a:cubicBezTo>
                  <a:cubicBezTo>
                    <a:pt x="10466" y="31399"/>
                    <a:pt x="17444" y="34888"/>
                    <a:pt x="24422" y="38377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A1053BA3-984F-600E-3D2C-812903857B46}"/>
                </a:ext>
              </a:extLst>
            </p:cNvPr>
            <p:cNvSpPr/>
            <p:nvPr/>
          </p:nvSpPr>
          <p:spPr>
            <a:xfrm>
              <a:off x="-2410921" y="768289"/>
              <a:ext cx="104664" cy="156996"/>
            </a:xfrm>
            <a:custGeom>
              <a:avLst/>
              <a:gdLst>
                <a:gd name="connsiteX0" fmla="*/ 59310 w 104664"/>
                <a:gd name="connsiteY0" fmla="*/ 27910 h 156996"/>
                <a:gd name="connsiteX1" fmla="*/ 0 w 104664"/>
                <a:gd name="connsiteY1" fmla="*/ 132575 h 156996"/>
                <a:gd name="connsiteX2" fmla="*/ 6978 w 104664"/>
                <a:gd name="connsiteY2" fmla="*/ 143041 h 156996"/>
                <a:gd name="connsiteX3" fmla="*/ 20933 w 104664"/>
                <a:gd name="connsiteY3" fmla="*/ 156997 h 156996"/>
                <a:gd name="connsiteX4" fmla="*/ 83732 w 104664"/>
                <a:gd name="connsiteY4" fmla="*/ 41866 h 156996"/>
                <a:gd name="connsiteX5" fmla="*/ 104664 w 104664"/>
                <a:gd name="connsiteY5" fmla="*/ 6978 h 156996"/>
                <a:gd name="connsiteX6" fmla="*/ 80243 w 104664"/>
                <a:gd name="connsiteY6" fmla="*/ 0 h 156996"/>
                <a:gd name="connsiteX7" fmla="*/ 59310 w 104664"/>
                <a:gd name="connsiteY7" fmla="*/ 27910 h 156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4664" h="156996">
                  <a:moveTo>
                    <a:pt x="59310" y="27910"/>
                  </a:moveTo>
                  <a:lnTo>
                    <a:pt x="0" y="132575"/>
                  </a:lnTo>
                  <a:lnTo>
                    <a:pt x="6978" y="143041"/>
                  </a:lnTo>
                  <a:cubicBezTo>
                    <a:pt x="13955" y="146530"/>
                    <a:pt x="17444" y="153508"/>
                    <a:pt x="20933" y="156997"/>
                  </a:cubicBezTo>
                  <a:cubicBezTo>
                    <a:pt x="24422" y="136064"/>
                    <a:pt x="52332" y="90709"/>
                    <a:pt x="83732" y="41866"/>
                  </a:cubicBezTo>
                  <a:cubicBezTo>
                    <a:pt x="90709" y="31399"/>
                    <a:pt x="97687" y="17444"/>
                    <a:pt x="104664" y="6978"/>
                  </a:cubicBezTo>
                  <a:cubicBezTo>
                    <a:pt x="97687" y="3489"/>
                    <a:pt x="87220" y="0"/>
                    <a:pt x="80243" y="0"/>
                  </a:cubicBezTo>
                  <a:cubicBezTo>
                    <a:pt x="69776" y="6978"/>
                    <a:pt x="62799" y="17444"/>
                    <a:pt x="59310" y="27910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0AA5B2D3-E21E-C174-4941-4975254579A1}"/>
                </a:ext>
              </a:extLst>
            </p:cNvPr>
            <p:cNvSpPr/>
            <p:nvPr/>
          </p:nvSpPr>
          <p:spPr>
            <a:xfrm>
              <a:off x="-2403943" y="914819"/>
              <a:ext cx="13955" cy="20932"/>
            </a:xfrm>
            <a:custGeom>
              <a:avLst/>
              <a:gdLst>
                <a:gd name="connsiteX0" fmla="*/ 13955 w 13955"/>
                <a:gd name="connsiteY0" fmla="*/ 20933 h 20932"/>
                <a:gd name="connsiteX1" fmla="*/ 13955 w 13955"/>
                <a:gd name="connsiteY1" fmla="*/ 13955 h 20932"/>
                <a:gd name="connsiteX2" fmla="*/ 0 w 13955"/>
                <a:gd name="connsiteY2" fmla="*/ 0 h 20932"/>
                <a:gd name="connsiteX3" fmla="*/ 13955 w 13955"/>
                <a:gd name="connsiteY3" fmla="*/ 20933 h 20932"/>
                <a:gd name="connsiteX4" fmla="*/ 13955 w 13955"/>
                <a:gd name="connsiteY4" fmla="*/ 20933 h 20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55" h="20932">
                  <a:moveTo>
                    <a:pt x="13955" y="20933"/>
                  </a:moveTo>
                  <a:cubicBezTo>
                    <a:pt x="13955" y="17444"/>
                    <a:pt x="13955" y="17444"/>
                    <a:pt x="13955" y="13955"/>
                  </a:cubicBezTo>
                  <a:cubicBezTo>
                    <a:pt x="10466" y="10467"/>
                    <a:pt x="3489" y="3489"/>
                    <a:pt x="0" y="0"/>
                  </a:cubicBezTo>
                  <a:lnTo>
                    <a:pt x="13955" y="20933"/>
                  </a:lnTo>
                  <a:cubicBezTo>
                    <a:pt x="13955" y="17444"/>
                    <a:pt x="13955" y="20933"/>
                    <a:pt x="13955" y="20933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2A0538BA-7106-D5CB-5E35-B95F3357BC7E}"/>
                </a:ext>
              </a:extLst>
            </p:cNvPr>
            <p:cNvSpPr/>
            <p:nvPr/>
          </p:nvSpPr>
          <p:spPr>
            <a:xfrm>
              <a:off x="-2498141" y="757822"/>
              <a:ext cx="108153" cy="125597"/>
            </a:xfrm>
            <a:custGeom>
              <a:avLst/>
              <a:gdLst>
                <a:gd name="connsiteX0" fmla="*/ 0 w 108153"/>
                <a:gd name="connsiteY0" fmla="*/ 97687 h 125597"/>
                <a:gd name="connsiteX1" fmla="*/ 48843 w 108153"/>
                <a:gd name="connsiteY1" fmla="*/ 125597 h 125597"/>
                <a:gd name="connsiteX2" fmla="*/ 55821 w 108153"/>
                <a:gd name="connsiteY2" fmla="*/ 108153 h 125597"/>
                <a:gd name="connsiteX3" fmla="*/ 55821 w 108153"/>
                <a:gd name="connsiteY3" fmla="*/ 101176 h 125597"/>
                <a:gd name="connsiteX4" fmla="*/ 69776 w 108153"/>
                <a:gd name="connsiteY4" fmla="*/ 83732 h 125597"/>
                <a:gd name="connsiteX5" fmla="*/ 108153 w 108153"/>
                <a:gd name="connsiteY5" fmla="*/ 0 h 125597"/>
                <a:gd name="connsiteX6" fmla="*/ 62799 w 108153"/>
                <a:gd name="connsiteY6" fmla="*/ 34888 h 125597"/>
                <a:gd name="connsiteX7" fmla="*/ 0 w 108153"/>
                <a:gd name="connsiteY7" fmla="*/ 97687 h 125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8153" h="125597">
                  <a:moveTo>
                    <a:pt x="0" y="97687"/>
                  </a:moveTo>
                  <a:cubicBezTo>
                    <a:pt x="20933" y="108153"/>
                    <a:pt x="34888" y="115131"/>
                    <a:pt x="48843" y="125597"/>
                  </a:cubicBezTo>
                  <a:lnTo>
                    <a:pt x="55821" y="108153"/>
                  </a:lnTo>
                  <a:lnTo>
                    <a:pt x="55821" y="101176"/>
                  </a:lnTo>
                  <a:lnTo>
                    <a:pt x="69776" y="83732"/>
                  </a:lnTo>
                  <a:lnTo>
                    <a:pt x="108153" y="0"/>
                  </a:lnTo>
                  <a:cubicBezTo>
                    <a:pt x="108153" y="0"/>
                    <a:pt x="87220" y="13955"/>
                    <a:pt x="62799" y="34888"/>
                  </a:cubicBezTo>
                  <a:cubicBezTo>
                    <a:pt x="34888" y="62799"/>
                    <a:pt x="10466" y="87220"/>
                    <a:pt x="0" y="97687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85C608B9-AF8A-0CA2-FBFF-3236F75CCB1A}"/>
                </a:ext>
              </a:extLst>
            </p:cNvPr>
            <p:cNvSpPr/>
            <p:nvPr/>
          </p:nvSpPr>
          <p:spPr>
            <a:xfrm>
              <a:off x="-2505119" y="855509"/>
              <a:ext cx="59309" cy="31399"/>
            </a:xfrm>
            <a:custGeom>
              <a:avLst/>
              <a:gdLst>
                <a:gd name="connsiteX0" fmla="*/ 0 w 59309"/>
                <a:gd name="connsiteY0" fmla="*/ 6978 h 31399"/>
                <a:gd name="connsiteX1" fmla="*/ 55821 w 59309"/>
                <a:gd name="connsiteY1" fmla="*/ 31399 h 31399"/>
                <a:gd name="connsiteX2" fmla="*/ 59310 w 59309"/>
                <a:gd name="connsiteY2" fmla="*/ 27910 h 31399"/>
                <a:gd name="connsiteX3" fmla="*/ 10467 w 59309"/>
                <a:gd name="connsiteY3" fmla="*/ 0 h 31399"/>
                <a:gd name="connsiteX4" fmla="*/ 0 w 59309"/>
                <a:gd name="connsiteY4" fmla="*/ 6978 h 31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309" h="31399">
                  <a:moveTo>
                    <a:pt x="0" y="6978"/>
                  </a:moveTo>
                  <a:cubicBezTo>
                    <a:pt x="20933" y="10466"/>
                    <a:pt x="38377" y="20933"/>
                    <a:pt x="55821" y="31399"/>
                  </a:cubicBezTo>
                  <a:lnTo>
                    <a:pt x="59310" y="27910"/>
                  </a:lnTo>
                  <a:cubicBezTo>
                    <a:pt x="45355" y="20933"/>
                    <a:pt x="27911" y="10466"/>
                    <a:pt x="10467" y="0"/>
                  </a:cubicBezTo>
                  <a:cubicBezTo>
                    <a:pt x="3489" y="3489"/>
                    <a:pt x="0" y="6978"/>
                    <a:pt x="0" y="6978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D380EE45-3FF8-6190-B20B-5A3E8D88085F}"/>
                </a:ext>
              </a:extLst>
            </p:cNvPr>
            <p:cNvSpPr/>
            <p:nvPr/>
          </p:nvSpPr>
          <p:spPr>
            <a:xfrm>
              <a:off x="-1179370" y="817132"/>
              <a:ext cx="112122" cy="307220"/>
            </a:xfrm>
            <a:custGeom>
              <a:avLst/>
              <a:gdLst>
                <a:gd name="connsiteX0" fmla="*/ 94198 w 112122"/>
                <a:gd name="connsiteY0" fmla="*/ 73265 h 307220"/>
                <a:gd name="connsiteX1" fmla="*/ 97687 w 112122"/>
                <a:gd name="connsiteY1" fmla="*/ 181418 h 307220"/>
                <a:gd name="connsiteX2" fmla="*/ 31399 w 112122"/>
                <a:gd name="connsiteY2" fmla="*/ 261661 h 307220"/>
                <a:gd name="connsiteX3" fmla="*/ 0 w 112122"/>
                <a:gd name="connsiteY3" fmla="*/ 244217 h 307220"/>
                <a:gd name="connsiteX4" fmla="*/ 45355 w 112122"/>
                <a:gd name="connsiteY4" fmla="*/ 303527 h 307220"/>
                <a:gd name="connsiteX5" fmla="*/ 111642 w 112122"/>
                <a:gd name="connsiteY5" fmla="*/ 223284 h 307220"/>
                <a:gd name="connsiteX6" fmla="*/ 108153 w 112122"/>
                <a:gd name="connsiteY6" fmla="*/ 115131 h 307220"/>
                <a:gd name="connsiteX7" fmla="*/ 90709 w 112122"/>
                <a:gd name="connsiteY7" fmla="*/ 0 h 307220"/>
                <a:gd name="connsiteX8" fmla="*/ 94198 w 112122"/>
                <a:gd name="connsiteY8" fmla="*/ 73265 h 307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2122" h="307220">
                  <a:moveTo>
                    <a:pt x="94198" y="73265"/>
                  </a:moveTo>
                  <a:cubicBezTo>
                    <a:pt x="76754" y="150019"/>
                    <a:pt x="97687" y="181418"/>
                    <a:pt x="97687" y="181418"/>
                  </a:cubicBezTo>
                  <a:cubicBezTo>
                    <a:pt x="97687" y="181418"/>
                    <a:pt x="104664" y="282594"/>
                    <a:pt x="31399" y="261661"/>
                  </a:cubicBezTo>
                  <a:cubicBezTo>
                    <a:pt x="17444" y="258172"/>
                    <a:pt x="6978" y="251194"/>
                    <a:pt x="0" y="244217"/>
                  </a:cubicBezTo>
                  <a:cubicBezTo>
                    <a:pt x="0" y="268639"/>
                    <a:pt x="10467" y="293060"/>
                    <a:pt x="45355" y="303527"/>
                  </a:cubicBezTo>
                  <a:cubicBezTo>
                    <a:pt x="122108" y="327948"/>
                    <a:pt x="111642" y="223284"/>
                    <a:pt x="111642" y="223284"/>
                  </a:cubicBezTo>
                  <a:cubicBezTo>
                    <a:pt x="111642" y="223284"/>
                    <a:pt x="90709" y="191885"/>
                    <a:pt x="108153" y="115131"/>
                  </a:cubicBezTo>
                  <a:cubicBezTo>
                    <a:pt x="118620" y="69776"/>
                    <a:pt x="101176" y="24422"/>
                    <a:pt x="90709" y="0"/>
                  </a:cubicBezTo>
                  <a:cubicBezTo>
                    <a:pt x="97687" y="20933"/>
                    <a:pt x="101176" y="48843"/>
                    <a:pt x="94198" y="73265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7A5B4D58-39CF-0EB4-7C88-9B8105029765}"/>
                </a:ext>
              </a:extLst>
            </p:cNvPr>
            <p:cNvSpPr/>
            <p:nvPr/>
          </p:nvSpPr>
          <p:spPr>
            <a:xfrm>
              <a:off x="-1069036" y="956685"/>
              <a:ext cx="64528" cy="63570"/>
            </a:xfrm>
            <a:custGeom>
              <a:avLst/>
              <a:gdLst>
                <a:gd name="connsiteX0" fmla="*/ 11775 w 64528"/>
                <a:gd name="connsiteY0" fmla="*/ 31399 h 63570"/>
                <a:gd name="connsiteX1" fmla="*/ 1308 w 64528"/>
                <a:gd name="connsiteY1" fmla="*/ 10466 h 63570"/>
                <a:gd name="connsiteX2" fmla="*/ 11775 w 64528"/>
                <a:gd name="connsiteY2" fmla="*/ 62798 h 63570"/>
                <a:gd name="connsiteX3" fmla="*/ 60618 w 64528"/>
                <a:gd name="connsiteY3" fmla="*/ 0 h 63570"/>
                <a:gd name="connsiteX4" fmla="*/ 11775 w 64528"/>
                <a:gd name="connsiteY4" fmla="*/ 31399 h 63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528" h="63570">
                  <a:moveTo>
                    <a:pt x="11775" y="31399"/>
                  </a:moveTo>
                  <a:cubicBezTo>
                    <a:pt x="4797" y="27910"/>
                    <a:pt x="1308" y="20933"/>
                    <a:pt x="1308" y="10466"/>
                  </a:cubicBezTo>
                  <a:cubicBezTo>
                    <a:pt x="-2181" y="34888"/>
                    <a:pt x="1308" y="55821"/>
                    <a:pt x="11775" y="62798"/>
                  </a:cubicBezTo>
                  <a:cubicBezTo>
                    <a:pt x="32707" y="69776"/>
                    <a:pt x="78062" y="27910"/>
                    <a:pt x="60618" y="0"/>
                  </a:cubicBezTo>
                  <a:cubicBezTo>
                    <a:pt x="50152" y="17444"/>
                    <a:pt x="25730" y="34888"/>
                    <a:pt x="11775" y="31399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895D45CE-4184-5D06-D573-304641C98173}"/>
                </a:ext>
              </a:extLst>
            </p:cNvPr>
            <p:cNvSpPr/>
            <p:nvPr/>
          </p:nvSpPr>
          <p:spPr>
            <a:xfrm>
              <a:off x="-1730602" y="-815631"/>
              <a:ext cx="461555" cy="1297838"/>
            </a:xfrm>
            <a:custGeom>
              <a:avLst/>
              <a:gdLst>
                <a:gd name="connsiteX0" fmla="*/ 422146 w 461555"/>
                <a:gd name="connsiteY0" fmla="*/ 994311 h 1297838"/>
                <a:gd name="connsiteX1" fmla="*/ 390747 w 461555"/>
                <a:gd name="connsiteY1" fmla="*/ 1290861 h 1297838"/>
                <a:gd name="connsiteX2" fmla="*/ 429124 w 461555"/>
                <a:gd name="connsiteY2" fmla="*/ 1297838 h 1297838"/>
                <a:gd name="connsiteX3" fmla="*/ 122108 w 461555"/>
                <a:gd name="connsiteY3" fmla="*/ 48843 h 1297838"/>
                <a:gd name="connsiteX4" fmla="*/ 87220 w 461555"/>
                <a:gd name="connsiteY4" fmla="*/ 0 h 1297838"/>
                <a:gd name="connsiteX5" fmla="*/ 62799 w 461555"/>
                <a:gd name="connsiteY5" fmla="*/ 13955 h 1297838"/>
                <a:gd name="connsiteX6" fmla="*/ 293060 w 461555"/>
                <a:gd name="connsiteY6" fmla="*/ 345392 h 1297838"/>
                <a:gd name="connsiteX7" fmla="*/ 62799 w 461555"/>
                <a:gd name="connsiteY7" fmla="*/ 55821 h 1297838"/>
                <a:gd name="connsiteX8" fmla="*/ 3489 w 461555"/>
                <a:gd name="connsiteY8" fmla="*/ 48843 h 1297838"/>
                <a:gd name="connsiteX9" fmla="*/ 3489 w 461555"/>
                <a:gd name="connsiteY9" fmla="*/ 48843 h 1297838"/>
                <a:gd name="connsiteX10" fmla="*/ 0 w 461555"/>
                <a:gd name="connsiteY10" fmla="*/ 48843 h 1297838"/>
                <a:gd name="connsiteX11" fmla="*/ 6978 w 461555"/>
                <a:gd name="connsiteY11" fmla="*/ 66287 h 1297838"/>
                <a:gd name="connsiteX12" fmla="*/ 59310 w 461555"/>
                <a:gd name="connsiteY12" fmla="*/ 83731 h 1297838"/>
                <a:gd name="connsiteX13" fmla="*/ 355859 w 461555"/>
                <a:gd name="connsiteY13" fmla="*/ 1283883 h 1297838"/>
                <a:gd name="connsiteX14" fmla="*/ 376792 w 461555"/>
                <a:gd name="connsiteY14" fmla="*/ 1287372 h 1297838"/>
                <a:gd name="connsiteX15" fmla="*/ 422146 w 461555"/>
                <a:gd name="connsiteY15" fmla="*/ 994311 h 1297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61555" h="1297838">
                  <a:moveTo>
                    <a:pt x="422146" y="994311"/>
                  </a:moveTo>
                  <a:cubicBezTo>
                    <a:pt x="425635" y="1022222"/>
                    <a:pt x="408191" y="1172241"/>
                    <a:pt x="390747" y="1290861"/>
                  </a:cubicBezTo>
                  <a:cubicBezTo>
                    <a:pt x="404702" y="1290861"/>
                    <a:pt x="415169" y="1294349"/>
                    <a:pt x="429124" y="1297838"/>
                  </a:cubicBezTo>
                  <a:cubicBezTo>
                    <a:pt x="586120" y="516344"/>
                    <a:pt x="122108" y="48843"/>
                    <a:pt x="122108" y="48843"/>
                  </a:cubicBezTo>
                  <a:lnTo>
                    <a:pt x="87220" y="0"/>
                  </a:lnTo>
                  <a:lnTo>
                    <a:pt x="62799" y="13955"/>
                  </a:lnTo>
                  <a:cubicBezTo>
                    <a:pt x="163974" y="115131"/>
                    <a:pt x="293060" y="345392"/>
                    <a:pt x="293060" y="345392"/>
                  </a:cubicBezTo>
                  <a:cubicBezTo>
                    <a:pt x="223284" y="226773"/>
                    <a:pt x="62799" y="55821"/>
                    <a:pt x="62799" y="55821"/>
                  </a:cubicBezTo>
                  <a:lnTo>
                    <a:pt x="3489" y="48843"/>
                  </a:lnTo>
                  <a:lnTo>
                    <a:pt x="3489" y="48843"/>
                  </a:lnTo>
                  <a:lnTo>
                    <a:pt x="0" y="48843"/>
                  </a:lnTo>
                  <a:cubicBezTo>
                    <a:pt x="3489" y="55821"/>
                    <a:pt x="3489" y="59310"/>
                    <a:pt x="6978" y="66287"/>
                  </a:cubicBezTo>
                  <a:cubicBezTo>
                    <a:pt x="27910" y="76754"/>
                    <a:pt x="59310" y="83731"/>
                    <a:pt x="59310" y="83731"/>
                  </a:cubicBezTo>
                  <a:cubicBezTo>
                    <a:pt x="488434" y="467501"/>
                    <a:pt x="422146" y="1018733"/>
                    <a:pt x="355859" y="1283883"/>
                  </a:cubicBezTo>
                  <a:cubicBezTo>
                    <a:pt x="362836" y="1283883"/>
                    <a:pt x="369814" y="1283883"/>
                    <a:pt x="376792" y="1287372"/>
                  </a:cubicBezTo>
                  <a:lnTo>
                    <a:pt x="422146" y="994311"/>
                  </a:ln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26FEE949-EA85-FC3C-5B72-4E7D87F7C992}"/>
                </a:ext>
              </a:extLst>
            </p:cNvPr>
            <p:cNvSpPr/>
            <p:nvPr/>
          </p:nvSpPr>
          <p:spPr>
            <a:xfrm>
              <a:off x="-1392188" y="468251"/>
              <a:ext cx="31399" cy="38377"/>
            </a:xfrm>
            <a:custGeom>
              <a:avLst/>
              <a:gdLst>
                <a:gd name="connsiteX0" fmla="*/ 24422 w 31399"/>
                <a:gd name="connsiteY0" fmla="*/ 38377 h 38377"/>
                <a:gd name="connsiteX1" fmla="*/ 31399 w 31399"/>
                <a:gd name="connsiteY1" fmla="*/ 3489 h 38377"/>
                <a:gd name="connsiteX2" fmla="*/ 10467 w 31399"/>
                <a:gd name="connsiteY2" fmla="*/ 0 h 38377"/>
                <a:gd name="connsiteX3" fmla="*/ 0 w 31399"/>
                <a:gd name="connsiteY3" fmla="*/ 34888 h 38377"/>
                <a:gd name="connsiteX4" fmla="*/ 24422 w 31399"/>
                <a:gd name="connsiteY4" fmla="*/ 38377 h 38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399" h="38377">
                  <a:moveTo>
                    <a:pt x="24422" y="38377"/>
                  </a:moveTo>
                  <a:lnTo>
                    <a:pt x="31399" y="3489"/>
                  </a:lnTo>
                  <a:cubicBezTo>
                    <a:pt x="24422" y="3489"/>
                    <a:pt x="17444" y="3489"/>
                    <a:pt x="10467" y="0"/>
                  </a:cubicBezTo>
                  <a:cubicBezTo>
                    <a:pt x="6978" y="13955"/>
                    <a:pt x="3489" y="24422"/>
                    <a:pt x="0" y="34888"/>
                  </a:cubicBezTo>
                  <a:cubicBezTo>
                    <a:pt x="10467" y="38377"/>
                    <a:pt x="17444" y="38377"/>
                    <a:pt x="24422" y="38377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30107324-8EC5-2A5B-F9E8-6FDC48676EE0}"/>
                </a:ext>
              </a:extLst>
            </p:cNvPr>
            <p:cNvSpPr/>
            <p:nvPr/>
          </p:nvSpPr>
          <p:spPr>
            <a:xfrm>
              <a:off x="-1346833" y="471740"/>
              <a:ext cx="41865" cy="41865"/>
            </a:xfrm>
            <a:custGeom>
              <a:avLst/>
              <a:gdLst>
                <a:gd name="connsiteX0" fmla="*/ 0 w 41865"/>
                <a:gd name="connsiteY0" fmla="*/ 38377 h 41865"/>
                <a:gd name="connsiteX1" fmla="*/ 31399 w 41865"/>
                <a:gd name="connsiteY1" fmla="*/ 41866 h 41865"/>
                <a:gd name="connsiteX2" fmla="*/ 38377 w 41865"/>
                <a:gd name="connsiteY2" fmla="*/ 24422 h 41865"/>
                <a:gd name="connsiteX3" fmla="*/ 34888 w 41865"/>
                <a:gd name="connsiteY3" fmla="*/ 41866 h 41865"/>
                <a:gd name="connsiteX4" fmla="*/ 34888 w 41865"/>
                <a:gd name="connsiteY4" fmla="*/ 41866 h 41865"/>
                <a:gd name="connsiteX5" fmla="*/ 41866 w 41865"/>
                <a:gd name="connsiteY5" fmla="*/ 6978 h 41865"/>
                <a:gd name="connsiteX6" fmla="*/ 3489 w 41865"/>
                <a:gd name="connsiteY6" fmla="*/ 0 h 41865"/>
                <a:gd name="connsiteX7" fmla="*/ 0 w 41865"/>
                <a:gd name="connsiteY7" fmla="*/ 38377 h 41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865" h="41865">
                  <a:moveTo>
                    <a:pt x="0" y="38377"/>
                  </a:moveTo>
                  <a:cubicBezTo>
                    <a:pt x="10466" y="38377"/>
                    <a:pt x="20933" y="41866"/>
                    <a:pt x="31399" y="41866"/>
                  </a:cubicBezTo>
                  <a:lnTo>
                    <a:pt x="38377" y="24422"/>
                  </a:lnTo>
                  <a:cubicBezTo>
                    <a:pt x="38377" y="27910"/>
                    <a:pt x="38377" y="34888"/>
                    <a:pt x="34888" y="41866"/>
                  </a:cubicBezTo>
                  <a:cubicBezTo>
                    <a:pt x="34888" y="41866"/>
                    <a:pt x="34888" y="41866"/>
                    <a:pt x="34888" y="41866"/>
                  </a:cubicBezTo>
                  <a:cubicBezTo>
                    <a:pt x="38377" y="31399"/>
                    <a:pt x="38377" y="17444"/>
                    <a:pt x="41866" y="6978"/>
                  </a:cubicBezTo>
                  <a:cubicBezTo>
                    <a:pt x="27910" y="3489"/>
                    <a:pt x="17444" y="3489"/>
                    <a:pt x="3489" y="0"/>
                  </a:cubicBezTo>
                  <a:cubicBezTo>
                    <a:pt x="3489" y="13955"/>
                    <a:pt x="0" y="24422"/>
                    <a:pt x="0" y="38377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943D1090-9116-1011-ECF3-2CA7B3AE520C}"/>
                </a:ext>
              </a:extLst>
            </p:cNvPr>
            <p:cNvSpPr/>
            <p:nvPr/>
          </p:nvSpPr>
          <p:spPr>
            <a:xfrm>
              <a:off x="-1353811" y="510117"/>
              <a:ext cx="38376" cy="52332"/>
            </a:xfrm>
            <a:custGeom>
              <a:avLst/>
              <a:gdLst>
                <a:gd name="connsiteX0" fmla="*/ 31399 w 38376"/>
                <a:gd name="connsiteY0" fmla="*/ 52332 h 52332"/>
                <a:gd name="connsiteX1" fmla="*/ 38377 w 38376"/>
                <a:gd name="connsiteY1" fmla="*/ 6978 h 52332"/>
                <a:gd name="connsiteX2" fmla="*/ 38377 w 38376"/>
                <a:gd name="connsiteY2" fmla="*/ 3489 h 52332"/>
                <a:gd name="connsiteX3" fmla="*/ 6978 w 38376"/>
                <a:gd name="connsiteY3" fmla="*/ 0 h 52332"/>
                <a:gd name="connsiteX4" fmla="*/ 0 w 38376"/>
                <a:gd name="connsiteY4" fmla="*/ 48843 h 52332"/>
                <a:gd name="connsiteX5" fmla="*/ 31399 w 38376"/>
                <a:gd name="connsiteY5" fmla="*/ 52332 h 52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376" h="52332">
                  <a:moveTo>
                    <a:pt x="31399" y="52332"/>
                  </a:moveTo>
                  <a:cubicBezTo>
                    <a:pt x="34888" y="27910"/>
                    <a:pt x="38377" y="6978"/>
                    <a:pt x="38377" y="6978"/>
                  </a:cubicBezTo>
                  <a:lnTo>
                    <a:pt x="38377" y="3489"/>
                  </a:lnTo>
                  <a:cubicBezTo>
                    <a:pt x="27911" y="3489"/>
                    <a:pt x="17444" y="0"/>
                    <a:pt x="6978" y="0"/>
                  </a:cubicBezTo>
                  <a:cubicBezTo>
                    <a:pt x="3489" y="17444"/>
                    <a:pt x="0" y="34888"/>
                    <a:pt x="0" y="48843"/>
                  </a:cubicBezTo>
                  <a:cubicBezTo>
                    <a:pt x="6978" y="52332"/>
                    <a:pt x="17444" y="52332"/>
                    <a:pt x="31399" y="52332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87FEC079-7527-6043-34B2-C58CF0FCD3C4}"/>
                </a:ext>
              </a:extLst>
            </p:cNvPr>
            <p:cNvSpPr/>
            <p:nvPr/>
          </p:nvSpPr>
          <p:spPr>
            <a:xfrm>
              <a:off x="-1399165" y="499650"/>
              <a:ext cx="31399" cy="52332"/>
            </a:xfrm>
            <a:custGeom>
              <a:avLst/>
              <a:gdLst>
                <a:gd name="connsiteX0" fmla="*/ 6978 w 31399"/>
                <a:gd name="connsiteY0" fmla="*/ 13955 h 52332"/>
                <a:gd name="connsiteX1" fmla="*/ 0 w 31399"/>
                <a:gd name="connsiteY1" fmla="*/ 48843 h 52332"/>
                <a:gd name="connsiteX2" fmla="*/ 24422 w 31399"/>
                <a:gd name="connsiteY2" fmla="*/ 52332 h 52332"/>
                <a:gd name="connsiteX3" fmla="*/ 31399 w 31399"/>
                <a:gd name="connsiteY3" fmla="*/ 3489 h 52332"/>
                <a:gd name="connsiteX4" fmla="*/ 10466 w 31399"/>
                <a:gd name="connsiteY4" fmla="*/ 0 h 52332"/>
                <a:gd name="connsiteX5" fmla="*/ 6978 w 31399"/>
                <a:gd name="connsiteY5" fmla="*/ 13955 h 52332"/>
                <a:gd name="connsiteX6" fmla="*/ 6978 w 31399"/>
                <a:gd name="connsiteY6" fmla="*/ 13955 h 52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399" h="52332">
                  <a:moveTo>
                    <a:pt x="6978" y="13955"/>
                  </a:moveTo>
                  <a:lnTo>
                    <a:pt x="0" y="48843"/>
                  </a:lnTo>
                  <a:cubicBezTo>
                    <a:pt x="6978" y="52332"/>
                    <a:pt x="13955" y="52332"/>
                    <a:pt x="24422" y="52332"/>
                  </a:cubicBezTo>
                  <a:lnTo>
                    <a:pt x="31399" y="3489"/>
                  </a:lnTo>
                  <a:cubicBezTo>
                    <a:pt x="24422" y="3489"/>
                    <a:pt x="17444" y="3489"/>
                    <a:pt x="10466" y="0"/>
                  </a:cubicBezTo>
                  <a:cubicBezTo>
                    <a:pt x="6978" y="10466"/>
                    <a:pt x="6978" y="13955"/>
                    <a:pt x="6978" y="13955"/>
                  </a:cubicBezTo>
                  <a:cubicBezTo>
                    <a:pt x="6978" y="17444"/>
                    <a:pt x="6978" y="13955"/>
                    <a:pt x="6978" y="13955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17AA8923-4519-C046-D274-739FAA21E586}"/>
                </a:ext>
              </a:extLst>
            </p:cNvPr>
            <p:cNvSpPr/>
            <p:nvPr/>
          </p:nvSpPr>
          <p:spPr>
            <a:xfrm>
              <a:off x="-1311945" y="513605"/>
              <a:ext cx="34888" cy="34888"/>
            </a:xfrm>
            <a:custGeom>
              <a:avLst/>
              <a:gdLst>
                <a:gd name="connsiteX0" fmla="*/ 0 w 34888"/>
                <a:gd name="connsiteY0" fmla="*/ 0 h 34888"/>
                <a:gd name="connsiteX1" fmla="*/ 0 w 34888"/>
                <a:gd name="connsiteY1" fmla="*/ 0 h 34888"/>
                <a:gd name="connsiteX2" fmla="*/ 0 w 34888"/>
                <a:gd name="connsiteY2" fmla="*/ 0 h 34888"/>
                <a:gd name="connsiteX3" fmla="*/ 0 w 34888"/>
                <a:gd name="connsiteY3" fmla="*/ 0 h 34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888" h="34888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10EA79A2-69B9-7F86-6DD5-608178BF0400}"/>
                </a:ext>
              </a:extLst>
            </p:cNvPr>
            <p:cNvSpPr/>
            <p:nvPr/>
          </p:nvSpPr>
          <p:spPr>
            <a:xfrm>
              <a:off x="-1367766" y="558960"/>
              <a:ext cx="41865" cy="59309"/>
            </a:xfrm>
            <a:custGeom>
              <a:avLst/>
              <a:gdLst>
                <a:gd name="connsiteX0" fmla="*/ 38377 w 41865"/>
                <a:gd name="connsiteY0" fmla="*/ 55821 h 59309"/>
                <a:gd name="connsiteX1" fmla="*/ 41866 w 41865"/>
                <a:gd name="connsiteY1" fmla="*/ 3489 h 59309"/>
                <a:gd name="connsiteX2" fmla="*/ 10467 w 41865"/>
                <a:gd name="connsiteY2" fmla="*/ 0 h 59309"/>
                <a:gd name="connsiteX3" fmla="*/ 0 w 41865"/>
                <a:gd name="connsiteY3" fmla="*/ 59310 h 59309"/>
                <a:gd name="connsiteX4" fmla="*/ 38377 w 41865"/>
                <a:gd name="connsiteY4" fmla="*/ 55821 h 59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865" h="59309">
                  <a:moveTo>
                    <a:pt x="38377" y="55821"/>
                  </a:moveTo>
                  <a:cubicBezTo>
                    <a:pt x="38377" y="41866"/>
                    <a:pt x="41866" y="20933"/>
                    <a:pt x="41866" y="3489"/>
                  </a:cubicBezTo>
                  <a:cubicBezTo>
                    <a:pt x="31399" y="3489"/>
                    <a:pt x="20933" y="0"/>
                    <a:pt x="10467" y="0"/>
                  </a:cubicBezTo>
                  <a:cubicBezTo>
                    <a:pt x="3489" y="34888"/>
                    <a:pt x="0" y="59310"/>
                    <a:pt x="0" y="59310"/>
                  </a:cubicBezTo>
                  <a:cubicBezTo>
                    <a:pt x="17444" y="59310"/>
                    <a:pt x="27911" y="59310"/>
                    <a:pt x="38377" y="55821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4DDF8550-408F-B147-FCE2-566F70906429}"/>
                </a:ext>
              </a:extLst>
            </p:cNvPr>
            <p:cNvSpPr/>
            <p:nvPr/>
          </p:nvSpPr>
          <p:spPr>
            <a:xfrm>
              <a:off x="-1413120" y="551983"/>
              <a:ext cx="48843" cy="66287"/>
            </a:xfrm>
            <a:custGeom>
              <a:avLst/>
              <a:gdLst>
                <a:gd name="connsiteX0" fmla="*/ 48843 w 48843"/>
                <a:gd name="connsiteY0" fmla="*/ 66287 h 66287"/>
                <a:gd name="connsiteX1" fmla="*/ 27910 w 48843"/>
                <a:gd name="connsiteY1" fmla="*/ 55821 h 66287"/>
                <a:gd name="connsiteX2" fmla="*/ 38377 w 48843"/>
                <a:gd name="connsiteY2" fmla="*/ 3489 h 66287"/>
                <a:gd name="connsiteX3" fmla="*/ 13955 w 48843"/>
                <a:gd name="connsiteY3" fmla="*/ 0 h 66287"/>
                <a:gd name="connsiteX4" fmla="*/ 0 w 48843"/>
                <a:gd name="connsiteY4" fmla="*/ 59310 h 66287"/>
                <a:gd name="connsiteX5" fmla="*/ 48843 w 48843"/>
                <a:gd name="connsiteY5" fmla="*/ 66287 h 6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843" h="66287">
                  <a:moveTo>
                    <a:pt x="48843" y="66287"/>
                  </a:moveTo>
                  <a:lnTo>
                    <a:pt x="27910" y="55821"/>
                  </a:lnTo>
                  <a:lnTo>
                    <a:pt x="38377" y="3489"/>
                  </a:lnTo>
                  <a:cubicBezTo>
                    <a:pt x="31399" y="3489"/>
                    <a:pt x="20933" y="0"/>
                    <a:pt x="13955" y="0"/>
                  </a:cubicBezTo>
                  <a:lnTo>
                    <a:pt x="0" y="59310"/>
                  </a:lnTo>
                  <a:cubicBezTo>
                    <a:pt x="13955" y="62799"/>
                    <a:pt x="27910" y="66287"/>
                    <a:pt x="48843" y="66287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7CA0087D-47F1-A81C-3756-3C7109A14D69}"/>
                </a:ext>
              </a:extLst>
            </p:cNvPr>
            <p:cNvSpPr/>
            <p:nvPr/>
          </p:nvSpPr>
          <p:spPr>
            <a:xfrm>
              <a:off x="-1741069" y="-787720"/>
              <a:ext cx="10466" cy="20932"/>
            </a:xfrm>
            <a:custGeom>
              <a:avLst/>
              <a:gdLst>
                <a:gd name="connsiteX0" fmla="*/ 10466 w 10466"/>
                <a:gd name="connsiteY0" fmla="*/ 0 h 20932"/>
                <a:gd name="connsiteX1" fmla="*/ 0 w 10466"/>
                <a:gd name="connsiteY1" fmla="*/ 10466 h 20932"/>
                <a:gd name="connsiteX2" fmla="*/ 3489 w 10466"/>
                <a:gd name="connsiteY2" fmla="*/ 20933 h 20932"/>
                <a:gd name="connsiteX3" fmla="*/ 6978 w 10466"/>
                <a:gd name="connsiteY3" fmla="*/ 20933 h 20932"/>
                <a:gd name="connsiteX4" fmla="*/ 6978 w 10466"/>
                <a:gd name="connsiteY4" fmla="*/ 20933 h 20932"/>
                <a:gd name="connsiteX5" fmla="*/ 6978 w 10466"/>
                <a:gd name="connsiteY5" fmla="*/ 20933 h 20932"/>
                <a:gd name="connsiteX6" fmla="*/ 10466 w 10466"/>
                <a:gd name="connsiteY6" fmla="*/ 0 h 20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66" h="20932">
                  <a:moveTo>
                    <a:pt x="10466" y="0"/>
                  </a:moveTo>
                  <a:cubicBezTo>
                    <a:pt x="6978" y="3489"/>
                    <a:pt x="3489" y="6978"/>
                    <a:pt x="0" y="10466"/>
                  </a:cubicBezTo>
                  <a:cubicBezTo>
                    <a:pt x="0" y="13955"/>
                    <a:pt x="3489" y="17444"/>
                    <a:pt x="3489" y="20933"/>
                  </a:cubicBezTo>
                  <a:lnTo>
                    <a:pt x="6978" y="20933"/>
                  </a:lnTo>
                  <a:lnTo>
                    <a:pt x="6978" y="20933"/>
                  </a:lnTo>
                  <a:lnTo>
                    <a:pt x="6978" y="20933"/>
                  </a:lnTo>
                  <a:lnTo>
                    <a:pt x="10466" y="0"/>
                  </a:ln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D8DFE99A-340C-AE4D-01A9-F3B4B543231B}"/>
                </a:ext>
              </a:extLst>
            </p:cNvPr>
            <p:cNvSpPr/>
            <p:nvPr/>
          </p:nvSpPr>
          <p:spPr>
            <a:xfrm>
              <a:off x="-1681759" y="-819120"/>
              <a:ext cx="34888" cy="13955"/>
            </a:xfrm>
            <a:custGeom>
              <a:avLst/>
              <a:gdLst>
                <a:gd name="connsiteX0" fmla="*/ 10466 w 34888"/>
                <a:gd name="connsiteY0" fmla="*/ 13955 h 13955"/>
                <a:gd name="connsiteX1" fmla="*/ 34888 w 34888"/>
                <a:gd name="connsiteY1" fmla="*/ 0 h 13955"/>
                <a:gd name="connsiteX2" fmla="*/ 0 w 34888"/>
                <a:gd name="connsiteY2" fmla="*/ 3489 h 13955"/>
                <a:gd name="connsiteX3" fmla="*/ 10466 w 34888"/>
                <a:gd name="connsiteY3" fmla="*/ 13955 h 13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888" h="13955">
                  <a:moveTo>
                    <a:pt x="10466" y="13955"/>
                  </a:moveTo>
                  <a:lnTo>
                    <a:pt x="34888" y="0"/>
                  </a:lnTo>
                  <a:lnTo>
                    <a:pt x="0" y="3489"/>
                  </a:lnTo>
                  <a:cubicBezTo>
                    <a:pt x="3489" y="6978"/>
                    <a:pt x="6978" y="10466"/>
                    <a:pt x="10466" y="13955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D8032CFE-7C3E-01B1-C871-77406504143E}"/>
                </a:ext>
              </a:extLst>
            </p:cNvPr>
            <p:cNvSpPr/>
            <p:nvPr/>
          </p:nvSpPr>
          <p:spPr>
            <a:xfrm>
              <a:off x="-1430565" y="621759"/>
              <a:ext cx="2616" cy="2616"/>
            </a:xfrm>
            <a:custGeom>
              <a:avLst/>
              <a:gdLst>
                <a:gd name="connsiteX0" fmla="*/ 0 w 2616"/>
                <a:gd name="connsiteY0" fmla="*/ 0 h 2616"/>
                <a:gd name="connsiteX1" fmla="*/ 0 w 2616"/>
                <a:gd name="connsiteY1" fmla="*/ 0 h 2616"/>
                <a:gd name="connsiteX2" fmla="*/ 0 w 2616"/>
                <a:gd name="connsiteY2" fmla="*/ 0 h 2616"/>
                <a:gd name="connsiteX3" fmla="*/ 0 w 2616"/>
                <a:gd name="connsiteY3" fmla="*/ 0 h 2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16" h="2616">
                  <a:moveTo>
                    <a:pt x="0" y="0"/>
                  </a:moveTo>
                  <a:cubicBezTo>
                    <a:pt x="3489" y="3489"/>
                    <a:pt x="3489" y="3489"/>
                    <a:pt x="0" y="0"/>
                  </a:cubicBezTo>
                  <a:lnTo>
                    <a:pt x="0" y="0"/>
                  </a:lnTo>
                  <a:cubicBezTo>
                    <a:pt x="3489" y="0"/>
                    <a:pt x="0" y="0"/>
                    <a:pt x="0" y="0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7F0413DD-F840-2F1A-5A92-95926C176EFE}"/>
                </a:ext>
              </a:extLst>
            </p:cNvPr>
            <p:cNvSpPr/>
            <p:nvPr/>
          </p:nvSpPr>
          <p:spPr>
            <a:xfrm>
              <a:off x="-1416609" y="621759"/>
              <a:ext cx="90709" cy="15326"/>
            </a:xfrm>
            <a:custGeom>
              <a:avLst/>
              <a:gdLst>
                <a:gd name="connsiteX0" fmla="*/ 0 w 90709"/>
                <a:gd name="connsiteY0" fmla="*/ 0 h 15326"/>
                <a:gd name="connsiteX1" fmla="*/ 0 w 90709"/>
                <a:gd name="connsiteY1" fmla="*/ 6978 h 15326"/>
                <a:gd name="connsiteX2" fmla="*/ 90709 w 90709"/>
                <a:gd name="connsiteY2" fmla="*/ 10466 h 15326"/>
                <a:gd name="connsiteX3" fmla="*/ 90709 w 90709"/>
                <a:gd name="connsiteY3" fmla="*/ 6978 h 15326"/>
                <a:gd name="connsiteX4" fmla="*/ 0 w 90709"/>
                <a:gd name="connsiteY4" fmla="*/ 0 h 15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709" h="15326">
                  <a:moveTo>
                    <a:pt x="0" y="0"/>
                  </a:moveTo>
                  <a:lnTo>
                    <a:pt x="0" y="6978"/>
                  </a:lnTo>
                  <a:cubicBezTo>
                    <a:pt x="41866" y="20933"/>
                    <a:pt x="83731" y="13955"/>
                    <a:pt x="90709" y="10466"/>
                  </a:cubicBezTo>
                  <a:cubicBezTo>
                    <a:pt x="90709" y="10466"/>
                    <a:pt x="90709" y="6978"/>
                    <a:pt x="90709" y="6978"/>
                  </a:cubicBezTo>
                  <a:cubicBezTo>
                    <a:pt x="59310" y="10466"/>
                    <a:pt x="31399" y="10466"/>
                    <a:pt x="0" y="0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0D758A14-3151-F5B2-31F0-44DBA9BFE301}"/>
                </a:ext>
              </a:extLst>
            </p:cNvPr>
            <p:cNvSpPr/>
            <p:nvPr/>
          </p:nvSpPr>
          <p:spPr>
            <a:xfrm>
              <a:off x="-1416609" y="611292"/>
              <a:ext cx="87220" cy="19530"/>
            </a:xfrm>
            <a:custGeom>
              <a:avLst/>
              <a:gdLst>
                <a:gd name="connsiteX0" fmla="*/ 87220 w 87220"/>
                <a:gd name="connsiteY0" fmla="*/ 17444 h 19530"/>
                <a:gd name="connsiteX1" fmla="*/ 87220 w 87220"/>
                <a:gd name="connsiteY1" fmla="*/ 6978 h 19530"/>
                <a:gd name="connsiteX2" fmla="*/ 52332 w 87220"/>
                <a:gd name="connsiteY2" fmla="*/ 10466 h 19530"/>
                <a:gd name="connsiteX3" fmla="*/ 3489 w 87220"/>
                <a:gd name="connsiteY3" fmla="*/ 0 h 19530"/>
                <a:gd name="connsiteX4" fmla="*/ 0 w 87220"/>
                <a:gd name="connsiteY4" fmla="*/ 10466 h 19530"/>
                <a:gd name="connsiteX5" fmla="*/ 87220 w 87220"/>
                <a:gd name="connsiteY5" fmla="*/ 17444 h 19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7220" h="19530">
                  <a:moveTo>
                    <a:pt x="87220" y="17444"/>
                  </a:moveTo>
                  <a:cubicBezTo>
                    <a:pt x="87220" y="13955"/>
                    <a:pt x="87220" y="10466"/>
                    <a:pt x="87220" y="6978"/>
                  </a:cubicBezTo>
                  <a:cubicBezTo>
                    <a:pt x="76754" y="6978"/>
                    <a:pt x="66287" y="10466"/>
                    <a:pt x="52332" y="10466"/>
                  </a:cubicBezTo>
                  <a:cubicBezTo>
                    <a:pt x="34888" y="10466"/>
                    <a:pt x="17444" y="6978"/>
                    <a:pt x="3489" y="0"/>
                  </a:cubicBezTo>
                  <a:lnTo>
                    <a:pt x="0" y="10466"/>
                  </a:lnTo>
                  <a:cubicBezTo>
                    <a:pt x="31399" y="20933"/>
                    <a:pt x="59310" y="20933"/>
                    <a:pt x="87220" y="17444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3D2AB80C-C70D-5656-AB65-43F6D7D3A5E2}"/>
                </a:ext>
              </a:extLst>
            </p:cNvPr>
            <p:cNvSpPr/>
            <p:nvPr/>
          </p:nvSpPr>
          <p:spPr>
            <a:xfrm>
              <a:off x="-1748046" y="-766787"/>
              <a:ext cx="17444" cy="17444"/>
            </a:xfrm>
            <a:custGeom>
              <a:avLst/>
              <a:gdLst>
                <a:gd name="connsiteX0" fmla="*/ 0 w 17444"/>
                <a:gd name="connsiteY0" fmla="*/ 0 h 17444"/>
                <a:gd name="connsiteX1" fmla="*/ 17444 w 17444"/>
                <a:gd name="connsiteY1" fmla="*/ 17444 h 17444"/>
                <a:gd name="connsiteX2" fmla="*/ 10466 w 17444"/>
                <a:gd name="connsiteY2" fmla="*/ 0 h 17444"/>
                <a:gd name="connsiteX3" fmla="*/ 0 w 17444"/>
                <a:gd name="connsiteY3" fmla="*/ 0 h 17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44" h="17444">
                  <a:moveTo>
                    <a:pt x="0" y="0"/>
                  </a:moveTo>
                  <a:cubicBezTo>
                    <a:pt x="0" y="6978"/>
                    <a:pt x="6978" y="10466"/>
                    <a:pt x="17444" y="17444"/>
                  </a:cubicBezTo>
                  <a:cubicBezTo>
                    <a:pt x="13955" y="10466"/>
                    <a:pt x="10466" y="3489"/>
                    <a:pt x="1046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80354373-F645-A3C2-8367-528ACE5D1B63}"/>
                </a:ext>
              </a:extLst>
            </p:cNvPr>
            <p:cNvSpPr/>
            <p:nvPr/>
          </p:nvSpPr>
          <p:spPr>
            <a:xfrm>
              <a:off x="-1748046" y="-776382"/>
              <a:ext cx="10466" cy="9594"/>
            </a:xfrm>
            <a:custGeom>
              <a:avLst/>
              <a:gdLst>
                <a:gd name="connsiteX0" fmla="*/ 3489 w 10466"/>
                <a:gd name="connsiteY0" fmla="*/ 2617 h 9594"/>
                <a:gd name="connsiteX1" fmla="*/ 0 w 10466"/>
                <a:gd name="connsiteY1" fmla="*/ 9594 h 9594"/>
                <a:gd name="connsiteX2" fmla="*/ 10466 w 10466"/>
                <a:gd name="connsiteY2" fmla="*/ 9594 h 9594"/>
                <a:gd name="connsiteX3" fmla="*/ 3489 w 10466"/>
                <a:gd name="connsiteY3" fmla="*/ 2617 h 9594"/>
                <a:gd name="connsiteX4" fmla="*/ 3489 w 10466"/>
                <a:gd name="connsiteY4" fmla="*/ 2617 h 9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66" h="9594">
                  <a:moveTo>
                    <a:pt x="3489" y="2617"/>
                  </a:moveTo>
                  <a:cubicBezTo>
                    <a:pt x="0" y="6105"/>
                    <a:pt x="0" y="6105"/>
                    <a:pt x="0" y="9594"/>
                  </a:cubicBezTo>
                  <a:lnTo>
                    <a:pt x="10466" y="9594"/>
                  </a:lnTo>
                  <a:cubicBezTo>
                    <a:pt x="10466" y="2617"/>
                    <a:pt x="6978" y="-872"/>
                    <a:pt x="3489" y="2617"/>
                  </a:cubicBezTo>
                  <a:cubicBezTo>
                    <a:pt x="3489" y="-872"/>
                    <a:pt x="3489" y="-872"/>
                    <a:pt x="3489" y="2617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243C15DA-1B41-82C1-6770-191D37CB48BA}"/>
                </a:ext>
              </a:extLst>
            </p:cNvPr>
            <p:cNvSpPr/>
            <p:nvPr/>
          </p:nvSpPr>
          <p:spPr>
            <a:xfrm>
              <a:off x="-1406143" y="517094"/>
              <a:ext cx="13955" cy="34888"/>
            </a:xfrm>
            <a:custGeom>
              <a:avLst/>
              <a:gdLst>
                <a:gd name="connsiteX0" fmla="*/ 6978 w 13955"/>
                <a:gd name="connsiteY0" fmla="*/ 34888 h 34888"/>
                <a:gd name="connsiteX1" fmla="*/ 13955 w 13955"/>
                <a:gd name="connsiteY1" fmla="*/ 0 h 34888"/>
                <a:gd name="connsiteX2" fmla="*/ 10467 w 13955"/>
                <a:gd name="connsiteY2" fmla="*/ 3489 h 34888"/>
                <a:gd name="connsiteX3" fmla="*/ 0 w 13955"/>
                <a:gd name="connsiteY3" fmla="*/ 34888 h 34888"/>
                <a:gd name="connsiteX4" fmla="*/ 6978 w 13955"/>
                <a:gd name="connsiteY4" fmla="*/ 34888 h 34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55" h="34888">
                  <a:moveTo>
                    <a:pt x="6978" y="34888"/>
                  </a:moveTo>
                  <a:lnTo>
                    <a:pt x="13955" y="0"/>
                  </a:lnTo>
                  <a:cubicBezTo>
                    <a:pt x="13955" y="0"/>
                    <a:pt x="13955" y="0"/>
                    <a:pt x="10467" y="3489"/>
                  </a:cubicBezTo>
                  <a:cubicBezTo>
                    <a:pt x="6978" y="13955"/>
                    <a:pt x="3489" y="24422"/>
                    <a:pt x="0" y="34888"/>
                  </a:cubicBezTo>
                  <a:cubicBezTo>
                    <a:pt x="3489" y="31399"/>
                    <a:pt x="3489" y="34888"/>
                    <a:pt x="6978" y="34888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AF6CC838-C645-3664-848B-9687645D3B46}"/>
                </a:ext>
              </a:extLst>
            </p:cNvPr>
            <p:cNvSpPr/>
            <p:nvPr/>
          </p:nvSpPr>
          <p:spPr>
            <a:xfrm>
              <a:off x="-1423587" y="548494"/>
              <a:ext cx="24421" cy="59309"/>
            </a:xfrm>
            <a:custGeom>
              <a:avLst/>
              <a:gdLst>
                <a:gd name="connsiteX0" fmla="*/ 0 w 24421"/>
                <a:gd name="connsiteY0" fmla="*/ 55821 h 59309"/>
                <a:gd name="connsiteX1" fmla="*/ 10467 w 24421"/>
                <a:gd name="connsiteY1" fmla="*/ 59310 h 59309"/>
                <a:gd name="connsiteX2" fmla="*/ 24422 w 24421"/>
                <a:gd name="connsiteY2" fmla="*/ 0 h 59309"/>
                <a:gd name="connsiteX3" fmla="*/ 20933 w 24421"/>
                <a:gd name="connsiteY3" fmla="*/ 0 h 59309"/>
                <a:gd name="connsiteX4" fmla="*/ 0 w 24421"/>
                <a:gd name="connsiteY4" fmla="*/ 55821 h 59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421" h="59309">
                  <a:moveTo>
                    <a:pt x="0" y="55821"/>
                  </a:moveTo>
                  <a:cubicBezTo>
                    <a:pt x="3489" y="55821"/>
                    <a:pt x="6978" y="59310"/>
                    <a:pt x="10467" y="59310"/>
                  </a:cubicBezTo>
                  <a:lnTo>
                    <a:pt x="24422" y="0"/>
                  </a:lnTo>
                  <a:cubicBezTo>
                    <a:pt x="24422" y="0"/>
                    <a:pt x="20933" y="0"/>
                    <a:pt x="20933" y="0"/>
                  </a:cubicBezTo>
                  <a:cubicBezTo>
                    <a:pt x="10467" y="24422"/>
                    <a:pt x="6978" y="45355"/>
                    <a:pt x="0" y="55821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A0DF2D38-0017-8A65-CD59-A9D8AF9CAE45}"/>
                </a:ext>
              </a:extLst>
            </p:cNvPr>
            <p:cNvSpPr/>
            <p:nvPr/>
          </p:nvSpPr>
          <p:spPr>
            <a:xfrm>
              <a:off x="-1430565" y="618270"/>
              <a:ext cx="10466" cy="10466"/>
            </a:xfrm>
            <a:custGeom>
              <a:avLst/>
              <a:gdLst>
                <a:gd name="connsiteX0" fmla="*/ 3489 w 10466"/>
                <a:gd name="connsiteY0" fmla="*/ 0 h 10466"/>
                <a:gd name="connsiteX1" fmla="*/ 0 w 10466"/>
                <a:gd name="connsiteY1" fmla="*/ 3489 h 10466"/>
                <a:gd name="connsiteX2" fmla="*/ 3489 w 10466"/>
                <a:gd name="connsiteY2" fmla="*/ 6978 h 10466"/>
                <a:gd name="connsiteX3" fmla="*/ 10466 w 10466"/>
                <a:gd name="connsiteY3" fmla="*/ 10467 h 10466"/>
                <a:gd name="connsiteX4" fmla="*/ 10466 w 10466"/>
                <a:gd name="connsiteY4" fmla="*/ 3489 h 10466"/>
                <a:gd name="connsiteX5" fmla="*/ 3489 w 10466"/>
                <a:gd name="connsiteY5" fmla="*/ 0 h 10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466" h="10466">
                  <a:moveTo>
                    <a:pt x="3489" y="0"/>
                  </a:moveTo>
                  <a:cubicBezTo>
                    <a:pt x="3489" y="3489"/>
                    <a:pt x="3489" y="3489"/>
                    <a:pt x="0" y="3489"/>
                  </a:cubicBezTo>
                  <a:lnTo>
                    <a:pt x="3489" y="6978"/>
                  </a:lnTo>
                  <a:cubicBezTo>
                    <a:pt x="6978" y="6978"/>
                    <a:pt x="10466" y="10467"/>
                    <a:pt x="10466" y="10467"/>
                  </a:cubicBezTo>
                  <a:lnTo>
                    <a:pt x="10466" y="3489"/>
                  </a:lnTo>
                  <a:cubicBezTo>
                    <a:pt x="10466" y="0"/>
                    <a:pt x="6978" y="0"/>
                    <a:pt x="3489" y="0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D1834528-1FF1-435D-377A-F84A940AB23F}"/>
                </a:ext>
              </a:extLst>
            </p:cNvPr>
            <p:cNvSpPr/>
            <p:nvPr/>
          </p:nvSpPr>
          <p:spPr>
            <a:xfrm>
              <a:off x="-1427076" y="607803"/>
              <a:ext cx="13955" cy="13955"/>
            </a:xfrm>
            <a:custGeom>
              <a:avLst/>
              <a:gdLst>
                <a:gd name="connsiteX0" fmla="*/ 10467 w 13955"/>
                <a:gd name="connsiteY0" fmla="*/ 13955 h 13955"/>
                <a:gd name="connsiteX1" fmla="*/ 13955 w 13955"/>
                <a:gd name="connsiteY1" fmla="*/ 3489 h 13955"/>
                <a:gd name="connsiteX2" fmla="*/ 3489 w 13955"/>
                <a:gd name="connsiteY2" fmla="*/ 0 h 13955"/>
                <a:gd name="connsiteX3" fmla="*/ 0 w 13955"/>
                <a:gd name="connsiteY3" fmla="*/ 10466 h 13955"/>
                <a:gd name="connsiteX4" fmla="*/ 10467 w 13955"/>
                <a:gd name="connsiteY4" fmla="*/ 13955 h 13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55" h="13955">
                  <a:moveTo>
                    <a:pt x="10467" y="13955"/>
                  </a:moveTo>
                  <a:lnTo>
                    <a:pt x="13955" y="3489"/>
                  </a:lnTo>
                  <a:cubicBezTo>
                    <a:pt x="10467" y="3489"/>
                    <a:pt x="6978" y="0"/>
                    <a:pt x="3489" y="0"/>
                  </a:cubicBezTo>
                  <a:cubicBezTo>
                    <a:pt x="3489" y="3489"/>
                    <a:pt x="0" y="6978"/>
                    <a:pt x="0" y="10466"/>
                  </a:cubicBezTo>
                  <a:cubicBezTo>
                    <a:pt x="3489" y="10466"/>
                    <a:pt x="6978" y="10466"/>
                    <a:pt x="10467" y="13955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31F3DEEB-6A48-71D3-B61D-962061E44BE8}"/>
                </a:ext>
              </a:extLst>
            </p:cNvPr>
            <p:cNvSpPr/>
            <p:nvPr/>
          </p:nvSpPr>
          <p:spPr>
            <a:xfrm>
              <a:off x="-1315434" y="496161"/>
              <a:ext cx="6977" cy="17444"/>
            </a:xfrm>
            <a:custGeom>
              <a:avLst/>
              <a:gdLst>
                <a:gd name="connsiteX0" fmla="*/ 6978 w 6977"/>
                <a:gd name="connsiteY0" fmla="*/ 0 h 17444"/>
                <a:gd name="connsiteX1" fmla="*/ 0 w 6977"/>
                <a:gd name="connsiteY1" fmla="*/ 17444 h 17444"/>
                <a:gd name="connsiteX2" fmla="*/ 3489 w 6977"/>
                <a:gd name="connsiteY2" fmla="*/ 17444 h 17444"/>
                <a:gd name="connsiteX3" fmla="*/ 6978 w 6977"/>
                <a:gd name="connsiteY3" fmla="*/ 0 h 17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77" h="17444">
                  <a:moveTo>
                    <a:pt x="6978" y="0"/>
                  </a:moveTo>
                  <a:lnTo>
                    <a:pt x="0" y="17444"/>
                  </a:lnTo>
                  <a:cubicBezTo>
                    <a:pt x="0" y="17444"/>
                    <a:pt x="3489" y="17444"/>
                    <a:pt x="3489" y="17444"/>
                  </a:cubicBezTo>
                  <a:cubicBezTo>
                    <a:pt x="3489" y="10467"/>
                    <a:pt x="3489" y="3489"/>
                    <a:pt x="6978" y="0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68B6B471-3AE3-1D61-B512-4729A04328E7}"/>
                </a:ext>
              </a:extLst>
            </p:cNvPr>
            <p:cNvSpPr/>
            <p:nvPr/>
          </p:nvSpPr>
          <p:spPr>
            <a:xfrm>
              <a:off x="-1322411" y="513605"/>
              <a:ext cx="10466" cy="48843"/>
            </a:xfrm>
            <a:custGeom>
              <a:avLst/>
              <a:gdLst>
                <a:gd name="connsiteX0" fmla="*/ 0 w 10466"/>
                <a:gd name="connsiteY0" fmla="*/ 48843 h 48843"/>
                <a:gd name="connsiteX1" fmla="*/ 3489 w 10466"/>
                <a:gd name="connsiteY1" fmla="*/ 48843 h 48843"/>
                <a:gd name="connsiteX2" fmla="*/ 6978 w 10466"/>
                <a:gd name="connsiteY2" fmla="*/ 10467 h 48843"/>
                <a:gd name="connsiteX3" fmla="*/ 10467 w 10466"/>
                <a:gd name="connsiteY3" fmla="*/ 0 h 48843"/>
                <a:gd name="connsiteX4" fmla="*/ 10467 w 10466"/>
                <a:gd name="connsiteY4" fmla="*/ 0 h 48843"/>
                <a:gd name="connsiteX5" fmla="*/ 6978 w 10466"/>
                <a:gd name="connsiteY5" fmla="*/ 0 h 48843"/>
                <a:gd name="connsiteX6" fmla="*/ 6978 w 10466"/>
                <a:gd name="connsiteY6" fmla="*/ 3489 h 48843"/>
                <a:gd name="connsiteX7" fmla="*/ 0 w 10466"/>
                <a:gd name="connsiteY7" fmla="*/ 48843 h 48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466" h="48843">
                  <a:moveTo>
                    <a:pt x="0" y="48843"/>
                  </a:moveTo>
                  <a:cubicBezTo>
                    <a:pt x="0" y="48843"/>
                    <a:pt x="3489" y="48843"/>
                    <a:pt x="3489" y="48843"/>
                  </a:cubicBezTo>
                  <a:lnTo>
                    <a:pt x="6978" y="10467"/>
                  </a:lnTo>
                  <a:cubicBezTo>
                    <a:pt x="6978" y="6978"/>
                    <a:pt x="6978" y="3489"/>
                    <a:pt x="10467" y="0"/>
                  </a:cubicBezTo>
                  <a:cubicBezTo>
                    <a:pt x="10467" y="0"/>
                    <a:pt x="10467" y="0"/>
                    <a:pt x="10467" y="0"/>
                  </a:cubicBezTo>
                  <a:cubicBezTo>
                    <a:pt x="10467" y="0"/>
                    <a:pt x="6978" y="0"/>
                    <a:pt x="6978" y="0"/>
                  </a:cubicBezTo>
                  <a:lnTo>
                    <a:pt x="6978" y="3489"/>
                  </a:lnTo>
                  <a:cubicBezTo>
                    <a:pt x="6978" y="3489"/>
                    <a:pt x="3489" y="24422"/>
                    <a:pt x="0" y="48843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58923231-5035-4557-8588-9F933C0B7363}"/>
                </a:ext>
              </a:extLst>
            </p:cNvPr>
            <p:cNvSpPr/>
            <p:nvPr/>
          </p:nvSpPr>
          <p:spPr>
            <a:xfrm>
              <a:off x="-1325900" y="562449"/>
              <a:ext cx="6977" cy="52332"/>
            </a:xfrm>
            <a:custGeom>
              <a:avLst/>
              <a:gdLst>
                <a:gd name="connsiteX0" fmla="*/ 0 w 6977"/>
                <a:gd name="connsiteY0" fmla="*/ 52332 h 52332"/>
                <a:gd name="connsiteX1" fmla="*/ 6978 w 6977"/>
                <a:gd name="connsiteY1" fmla="*/ 0 h 52332"/>
                <a:gd name="connsiteX2" fmla="*/ 3489 w 6977"/>
                <a:gd name="connsiteY2" fmla="*/ 0 h 52332"/>
                <a:gd name="connsiteX3" fmla="*/ 0 w 6977"/>
                <a:gd name="connsiteY3" fmla="*/ 52332 h 52332"/>
                <a:gd name="connsiteX4" fmla="*/ 0 w 6977"/>
                <a:gd name="connsiteY4" fmla="*/ 52332 h 52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77" h="52332">
                  <a:moveTo>
                    <a:pt x="0" y="52332"/>
                  </a:moveTo>
                  <a:lnTo>
                    <a:pt x="6978" y="0"/>
                  </a:lnTo>
                  <a:cubicBezTo>
                    <a:pt x="6978" y="0"/>
                    <a:pt x="3489" y="0"/>
                    <a:pt x="3489" y="0"/>
                  </a:cubicBezTo>
                  <a:cubicBezTo>
                    <a:pt x="0" y="17444"/>
                    <a:pt x="0" y="38377"/>
                    <a:pt x="0" y="52332"/>
                  </a:cubicBezTo>
                  <a:cubicBezTo>
                    <a:pt x="0" y="52332"/>
                    <a:pt x="0" y="52332"/>
                    <a:pt x="0" y="52332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1D77DEE5-640A-69B2-DD82-4C29443C1644}"/>
                </a:ext>
              </a:extLst>
            </p:cNvPr>
            <p:cNvSpPr/>
            <p:nvPr/>
          </p:nvSpPr>
          <p:spPr>
            <a:xfrm>
              <a:off x="-1329389" y="625248"/>
              <a:ext cx="3488" cy="3488"/>
            </a:xfrm>
            <a:custGeom>
              <a:avLst/>
              <a:gdLst>
                <a:gd name="connsiteX0" fmla="*/ 3489 w 3488"/>
                <a:gd name="connsiteY0" fmla="*/ 0 h 3488"/>
                <a:gd name="connsiteX1" fmla="*/ 3489 w 3488"/>
                <a:gd name="connsiteY1" fmla="*/ 0 h 3488"/>
                <a:gd name="connsiteX2" fmla="*/ 0 w 3488"/>
                <a:gd name="connsiteY2" fmla="*/ 3489 h 3488"/>
                <a:gd name="connsiteX3" fmla="*/ 0 w 3488"/>
                <a:gd name="connsiteY3" fmla="*/ 3489 h 3488"/>
                <a:gd name="connsiteX4" fmla="*/ 3489 w 3488"/>
                <a:gd name="connsiteY4" fmla="*/ 0 h 3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88" h="3488">
                  <a:moveTo>
                    <a:pt x="3489" y="0"/>
                  </a:moveTo>
                  <a:cubicBezTo>
                    <a:pt x="3489" y="0"/>
                    <a:pt x="3489" y="3489"/>
                    <a:pt x="3489" y="0"/>
                  </a:cubicBezTo>
                  <a:cubicBezTo>
                    <a:pt x="0" y="3489"/>
                    <a:pt x="0" y="3489"/>
                    <a:pt x="0" y="3489"/>
                  </a:cubicBezTo>
                  <a:cubicBezTo>
                    <a:pt x="0" y="3489"/>
                    <a:pt x="0" y="3489"/>
                    <a:pt x="0" y="3489"/>
                  </a:cubicBezTo>
                  <a:lnTo>
                    <a:pt x="3489" y="0"/>
                  </a:ln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A29B4B3C-A838-A0CD-174F-76F386294BBC}"/>
                </a:ext>
              </a:extLst>
            </p:cNvPr>
            <p:cNvSpPr/>
            <p:nvPr/>
          </p:nvSpPr>
          <p:spPr>
            <a:xfrm>
              <a:off x="-1329389" y="618270"/>
              <a:ext cx="3488" cy="10466"/>
            </a:xfrm>
            <a:custGeom>
              <a:avLst/>
              <a:gdLst>
                <a:gd name="connsiteX0" fmla="*/ 0 w 3488"/>
                <a:gd name="connsiteY0" fmla="*/ 10467 h 10466"/>
                <a:gd name="connsiteX1" fmla="*/ 0 w 3488"/>
                <a:gd name="connsiteY1" fmla="*/ 10467 h 10466"/>
                <a:gd name="connsiteX2" fmla="*/ 3489 w 3488"/>
                <a:gd name="connsiteY2" fmla="*/ 0 h 10466"/>
                <a:gd name="connsiteX3" fmla="*/ 0 w 3488"/>
                <a:gd name="connsiteY3" fmla="*/ 0 h 10466"/>
                <a:gd name="connsiteX4" fmla="*/ 0 w 3488"/>
                <a:gd name="connsiteY4" fmla="*/ 10467 h 10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88" h="10466">
                  <a:moveTo>
                    <a:pt x="0" y="10467"/>
                  </a:moveTo>
                  <a:cubicBezTo>
                    <a:pt x="3489" y="10467"/>
                    <a:pt x="3489" y="6978"/>
                    <a:pt x="0" y="10467"/>
                  </a:cubicBezTo>
                  <a:lnTo>
                    <a:pt x="3489" y="0"/>
                  </a:lnTo>
                  <a:cubicBezTo>
                    <a:pt x="3489" y="0"/>
                    <a:pt x="0" y="0"/>
                    <a:pt x="0" y="0"/>
                  </a:cubicBezTo>
                  <a:cubicBezTo>
                    <a:pt x="0" y="0"/>
                    <a:pt x="0" y="6978"/>
                    <a:pt x="0" y="10467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80" name="文本框 379">
            <a:extLst>
              <a:ext uri="{FF2B5EF4-FFF2-40B4-BE49-F238E27FC236}">
                <a16:creationId xmlns:a16="http://schemas.microsoft.com/office/drawing/2014/main" id="{C0F53CA9-B2D6-32C3-6C2C-54104EA1BC3F}"/>
              </a:ext>
            </a:extLst>
          </p:cNvPr>
          <p:cNvSpPr txBox="1"/>
          <p:nvPr/>
        </p:nvSpPr>
        <p:spPr>
          <a:xfrm>
            <a:off x="1280050" y="3725287"/>
            <a:ext cx="96319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b="1" spc="-300">
                <a:solidFill>
                  <a:srgbClr val="F6DCEB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rPr>
              <a:t>Power</a:t>
            </a:r>
            <a:r>
              <a:rPr lang="en-US" altLang="zh-CN" sz="8000" b="1" spc="-300">
                <a:solidFill>
                  <a:srgbClr val="E62375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rPr>
              <a:t>point Templet</a:t>
            </a:r>
            <a:endParaRPr lang="zh-CN" altLang="en-US" sz="8000" b="1" spc="-300">
              <a:solidFill>
                <a:srgbClr val="E62375"/>
              </a:solidFill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sp>
        <p:nvSpPr>
          <p:cNvPr id="381" name="文本框 380">
            <a:extLst>
              <a:ext uri="{FF2B5EF4-FFF2-40B4-BE49-F238E27FC236}">
                <a16:creationId xmlns:a16="http://schemas.microsoft.com/office/drawing/2014/main" id="{6FDE4DA3-4CC1-CF29-B906-98E1BB62E551}"/>
              </a:ext>
            </a:extLst>
          </p:cNvPr>
          <p:cNvSpPr txBox="1"/>
          <p:nvPr/>
        </p:nvSpPr>
        <p:spPr>
          <a:xfrm>
            <a:off x="2873422" y="5032267"/>
            <a:ext cx="64451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pc="-150">
                <a:solidFill>
                  <a:srgbClr val="F6DCEB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rPr>
              <a:t>pellentesque habitant morbi tristique se</a:t>
            </a:r>
            <a:r>
              <a:rPr lang="fr-FR" altLang="zh-CN" spc="-150">
                <a:solidFill>
                  <a:srgbClr val="E62375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rPr>
              <a:t>nectus</a:t>
            </a:r>
            <a:r>
              <a:rPr lang="fr-FR" altLang="zh-CN" spc="-150">
                <a:solidFill>
                  <a:srgbClr val="F6DCEB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rPr>
              <a:t> </a:t>
            </a:r>
            <a:r>
              <a:rPr lang="fr-FR" altLang="zh-CN" spc="-150">
                <a:solidFill>
                  <a:srgbClr val="E62375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rPr>
              <a:t>et netus et malesuada fames ac </a:t>
            </a:r>
            <a:r>
              <a:rPr lang="fr-FR" altLang="zh-CN" spc="-150">
                <a:solidFill>
                  <a:srgbClr val="F6DCEB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rPr>
              <a:t>turpis</a:t>
            </a:r>
            <a:r>
              <a:rPr lang="fr-FR" altLang="zh-CN" spc="-150">
                <a:solidFill>
                  <a:srgbClr val="E62375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rPr>
              <a:t> egestas</a:t>
            </a:r>
            <a:endParaRPr lang="zh-CN" altLang="en-US" spc="-150">
              <a:solidFill>
                <a:srgbClr val="E62375"/>
              </a:solidFill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sp>
        <p:nvSpPr>
          <p:cNvPr id="385" name="任意多边形: 形状 384">
            <a:extLst>
              <a:ext uri="{FF2B5EF4-FFF2-40B4-BE49-F238E27FC236}">
                <a16:creationId xmlns:a16="http://schemas.microsoft.com/office/drawing/2014/main" id="{D028F175-F2E3-737B-1312-DB963EE17DD3}"/>
              </a:ext>
            </a:extLst>
          </p:cNvPr>
          <p:cNvSpPr/>
          <p:nvPr/>
        </p:nvSpPr>
        <p:spPr>
          <a:xfrm>
            <a:off x="9280892" y="573005"/>
            <a:ext cx="672594" cy="854303"/>
          </a:xfrm>
          <a:custGeom>
            <a:avLst/>
            <a:gdLst>
              <a:gd name="connsiteX0" fmla="*/ 647706 w 672594"/>
              <a:gd name="connsiteY0" fmla="*/ 121804 h 854303"/>
              <a:gd name="connsiteX1" fmla="*/ 576402 w 672594"/>
              <a:gd name="connsiteY1" fmla="*/ 80494 h 854303"/>
              <a:gd name="connsiteX2" fmla="*/ 554694 w 672594"/>
              <a:gd name="connsiteY2" fmla="*/ 78837 h 854303"/>
              <a:gd name="connsiteX3" fmla="*/ 534606 w 672594"/>
              <a:gd name="connsiteY3" fmla="*/ 85428 h 854303"/>
              <a:gd name="connsiteX4" fmla="*/ 419239 w 672594"/>
              <a:gd name="connsiteY4" fmla="*/ 146207 h 854303"/>
              <a:gd name="connsiteX5" fmla="*/ 336210 w 672594"/>
              <a:gd name="connsiteY5" fmla="*/ 230294 h 854303"/>
              <a:gd name="connsiteX6" fmla="*/ 275479 w 672594"/>
              <a:gd name="connsiteY6" fmla="*/ 114803 h 854303"/>
              <a:gd name="connsiteX7" fmla="*/ 74282 w 672594"/>
              <a:gd name="connsiteY7" fmla="*/ 2799 h 854303"/>
              <a:gd name="connsiteX8" fmla="*/ 6902 w 672594"/>
              <a:gd name="connsiteY8" fmla="*/ 87057 h 854303"/>
              <a:gd name="connsiteX9" fmla="*/ 1463 w 672594"/>
              <a:gd name="connsiteY9" fmla="*/ 234294 h 854303"/>
              <a:gd name="connsiteX10" fmla="*/ 63347 w 672594"/>
              <a:gd name="connsiteY10" fmla="*/ 523711 h 854303"/>
              <a:gd name="connsiteX11" fmla="*/ 197078 w 672594"/>
              <a:gd name="connsiteY11" fmla="*/ 837941 h 854303"/>
              <a:gd name="connsiteX12" fmla="*/ 256495 w 672594"/>
              <a:gd name="connsiteY12" fmla="*/ 822901 h 854303"/>
              <a:gd name="connsiteX13" fmla="*/ 278784 w 672594"/>
              <a:gd name="connsiteY13" fmla="*/ 819101 h 854303"/>
              <a:gd name="connsiteX14" fmla="*/ 619969 w 672594"/>
              <a:gd name="connsiteY14" fmla="*/ 395048 h 854303"/>
              <a:gd name="connsiteX15" fmla="*/ 647706 w 672594"/>
              <a:gd name="connsiteY15" fmla="*/ 121804 h 854303"/>
              <a:gd name="connsiteX16" fmla="*/ 418782 w 672594"/>
              <a:gd name="connsiteY16" fmla="*/ 294750 h 854303"/>
              <a:gd name="connsiteX17" fmla="*/ 490115 w 672594"/>
              <a:gd name="connsiteY17" fmla="*/ 203757 h 854303"/>
              <a:gd name="connsiteX18" fmla="*/ 504993 w 672594"/>
              <a:gd name="connsiteY18" fmla="*/ 186603 h 854303"/>
              <a:gd name="connsiteX19" fmla="*/ 336686 w 672594"/>
              <a:gd name="connsiteY19" fmla="*/ 494479 h 854303"/>
              <a:gd name="connsiteX20" fmla="*/ 335972 w 672594"/>
              <a:gd name="connsiteY20" fmla="*/ 460580 h 854303"/>
              <a:gd name="connsiteX21" fmla="*/ 327276 w 672594"/>
              <a:gd name="connsiteY21" fmla="*/ 439530 h 854303"/>
              <a:gd name="connsiteX22" fmla="*/ 418782 w 672594"/>
              <a:gd name="connsiteY22" fmla="*/ 294750 h 854303"/>
              <a:gd name="connsiteX23" fmla="*/ 145862 w 672594"/>
              <a:gd name="connsiteY23" fmla="*/ 155265 h 854303"/>
              <a:gd name="connsiteX24" fmla="*/ 146662 w 672594"/>
              <a:gd name="connsiteY24" fmla="*/ 156256 h 854303"/>
              <a:gd name="connsiteX25" fmla="*/ 162417 w 672594"/>
              <a:gd name="connsiteY25" fmla="*/ 178668 h 854303"/>
              <a:gd name="connsiteX26" fmla="*/ 171313 w 672594"/>
              <a:gd name="connsiteY26" fmla="*/ 192299 h 854303"/>
              <a:gd name="connsiteX27" fmla="*/ 165341 w 672594"/>
              <a:gd name="connsiteY27" fmla="*/ 211625 h 854303"/>
              <a:gd name="connsiteX28" fmla="*/ 170418 w 672594"/>
              <a:gd name="connsiteY28" fmla="*/ 308847 h 854303"/>
              <a:gd name="connsiteX29" fmla="*/ 168256 w 672594"/>
              <a:gd name="connsiteY29" fmla="*/ 298702 h 854303"/>
              <a:gd name="connsiteX30" fmla="*/ 145862 w 672594"/>
              <a:gd name="connsiteY30" fmla="*/ 171534 h 854303"/>
              <a:gd name="connsiteX31" fmla="*/ 145862 w 672594"/>
              <a:gd name="connsiteY31" fmla="*/ 155265 h 854303"/>
              <a:gd name="connsiteX32" fmla="*/ 340677 w 672594"/>
              <a:gd name="connsiteY32" fmla="*/ 683370 h 854303"/>
              <a:gd name="connsiteX33" fmla="*/ 341087 w 672594"/>
              <a:gd name="connsiteY33" fmla="*/ 683503 h 854303"/>
              <a:gd name="connsiteX34" fmla="*/ 340687 w 672594"/>
              <a:gd name="connsiteY34" fmla="*/ 683884 h 854303"/>
              <a:gd name="connsiteX35" fmla="*/ 340677 w 672594"/>
              <a:gd name="connsiteY35" fmla="*/ 683370 h 854303"/>
              <a:gd name="connsiteX36" fmla="*/ 380882 w 672594"/>
              <a:gd name="connsiteY36" fmla="*/ 569289 h 854303"/>
              <a:gd name="connsiteX37" fmla="*/ 484886 w 672594"/>
              <a:gd name="connsiteY37" fmla="*/ 419384 h 854303"/>
              <a:gd name="connsiteX38" fmla="*/ 380882 w 672594"/>
              <a:gd name="connsiteY38" fmla="*/ 569289 h 854303"/>
              <a:gd name="connsiteX39" fmla="*/ 606768 w 672594"/>
              <a:gd name="connsiteY39" fmla="*/ 216406 h 854303"/>
              <a:gd name="connsiteX40" fmla="*/ 576954 w 672594"/>
              <a:gd name="connsiteY40" fmla="*/ 224265 h 854303"/>
              <a:gd name="connsiteX41" fmla="*/ 544484 w 672594"/>
              <a:gd name="connsiteY41" fmla="*/ 255945 h 854303"/>
              <a:gd name="connsiteX42" fmla="*/ 586727 w 672594"/>
              <a:gd name="connsiteY42" fmla="*/ 148931 h 854303"/>
              <a:gd name="connsiteX43" fmla="*/ 598633 w 672594"/>
              <a:gd name="connsiteY43" fmla="*/ 166695 h 854303"/>
              <a:gd name="connsiteX44" fmla="*/ 606768 w 672594"/>
              <a:gd name="connsiteY44" fmla="*/ 216406 h 854303"/>
              <a:gd name="connsiteX45" fmla="*/ 270926 w 672594"/>
              <a:gd name="connsiteY45" fmla="*/ 239733 h 854303"/>
              <a:gd name="connsiteX46" fmla="*/ 216185 w 672594"/>
              <a:gd name="connsiteY46" fmla="*/ 143169 h 854303"/>
              <a:gd name="connsiteX47" fmla="*/ 270926 w 672594"/>
              <a:gd name="connsiteY47" fmla="*/ 239733 h 854303"/>
              <a:gd name="connsiteX48" fmla="*/ 70920 w 672594"/>
              <a:gd name="connsiteY48" fmla="*/ 96210 h 854303"/>
              <a:gd name="connsiteX49" fmla="*/ 88493 w 672594"/>
              <a:gd name="connsiteY49" fmla="*/ 64416 h 854303"/>
              <a:gd name="connsiteX50" fmla="*/ 125784 w 672594"/>
              <a:gd name="connsiteY50" fmla="*/ 69626 h 854303"/>
              <a:gd name="connsiteX51" fmla="*/ 95818 w 672594"/>
              <a:gd name="connsiteY51" fmla="*/ 85323 h 854303"/>
              <a:gd name="connsiteX52" fmla="*/ 85360 w 672594"/>
              <a:gd name="connsiteY52" fmla="*/ 210253 h 854303"/>
              <a:gd name="connsiteX53" fmla="*/ 149730 w 672594"/>
              <a:gd name="connsiteY53" fmla="*/ 524188 h 854303"/>
              <a:gd name="connsiteX54" fmla="*/ 166017 w 672594"/>
              <a:gd name="connsiteY54" fmla="*/ 611846 h 854303"/>
              <a:gd name="connsiteX55" fmla="*/ 80273 w 672594"/>
              <a:gd name="connsiteY55" fmla="*/ 339250 h 854303"/>
              <a:gd name="connsiteX56" fmla="*/ 70920 w 672594"/>
              <a:gd name="connsiteY56" fmla="*/ 96210 h 854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672594" h="854303">
                <a:moveTo>
                  <a:pt x="647706" y="121804"/>
                </a:moveTo>
                <a:cubicBezTo>
                  <a:pt x="628942" y="93420"/>
                  <a:pt x="603796" y="81780"/>
                  <a:pt x="576402" y="80494"/>
                </a:cubicBezTo>
                <a:cubicBezTo>
                  <a:pt x="570077" y="77694"/>
                  <a:pt x="562629" y="76846"/>
                  <a:pt x="554694" y="78837"/>
                </a:cubicBezTo>
                <a:cubicBezTo>
                  <a:pt x="547789" y="80570"/>
                  <a:pt x="541112" y="82799"/>
                  <a:pt x="534606" y="85428"/>
                </a:cubicBezTo>
                <a:cubicBezTo>
                  <a:pt x="492277" y="96477"/>
                  <a:pt x="449415" y="123480"/>
                  <a:pt x="419239" y="146207"/>
                </a:cubicBezTo>
                <a:cubicBezTo>
                  <a:pt x="387397" y="170182"/>
                  <a:pt x="359451" y="198642"/>
                  <a:pt x="336210" y="230294"/>
                </a:cubicBezTo>
                <a:cubicBezTo>
                  <a:pt x="322789" y="188974"/>
                  <a:pt x="302415" y="149798"/>
                  <a:pt x="275479" y="114803"/>
                </a:cubicBezTo>
                <a:cubicBezTo>
                  <a:pt x="232035" y="58377"/>
                  <a:pt x="155225" y="-15327"/>
                  <a:pt x="74282" y="2799"/>
                </a:cubicBezTo>
                <a:cubicBezTo>
                  <a:pt x="31267" y="12429"/>
                  <a:pt x="12436" y="47528"/>
                  <a:pt x="6902" y="87057"/>
                </a:cubicBezTo>
                <a:cubicBezTo>
                  <a:pt x="82" y="135853"/>
                  <a:pt x="-1585" y="185145"/>
                  <a:pt x="1463" y="234294"/>
                </a:cubicBezTo>
                <a:cubicBezTo>
                  <a:pt x="7588" y="333040"/>
                  <a:pt x="31096" y="430090"/>
                  <a:pt x="63347" y="523711"/>
                </a:cubicBezTo>
                <a:cubicBezTo>
                  <a:pt x="100390" y="631258"/>
                  <a:pt x="148548" y="734909"/>
                  <a:pt x="197078" y="837941"/>
                </a:cubicBezTo>
                <a:cubicBezTo>
                  <a:pt x="211709" y="869012"/>
                  <a:pt x="253847" y="851219"/>
                  <a:pt x="256495" y="822901"/>
                </a:cubicBezTo>
                <a:cubicBezTo>
                  <a:pt x="264277" y="824644"/>
                  <a:pt x="272450" y="823835"/>
                  <a:pt x="278784" y="819101"/>
                </a:cubicBezTo>
                <a:cubicBezTo>
                  <a:pt x="427536" y="707858"/>
                  <a:pt x="546141" y="562745"/>
                  <a:pt x="619969" y="395048"/>
                </a:cubicBezTo>
                <a:cubicBezTo>
                  <a:pt x="655345" y="314714"/>
                  <a:pt x="702189" y="204195"/>
                  <a:pt x="647706" y="121804"/>
                </a:cubicBezTo>
                <a:close/>
                <a:moveTo>
                  <a:pt x="418782" y="294750"/>
                </a:moveTo>
                <a:cubicBezTo>
                  <a:pt x="441271" y="263488"/>
                  <a:pt x="464997" y="233085"/>
                  <a:pt x="490115" y="203757"/>
                </a:cubicBezTo>
                <a:cubicBezTo>
                  <a:pt x="494992" y="198071"/>
                  <a:pt x="499916" y="192280"/>
                  <a:pt x="504993" y="186603"/>
                </a:cubicBezTo>
                <a:cubicBezTo>
                  <a:pt x="461864" y="294407"/>
                  <a:pt x="390655" y="390723"/>
                  <a:pt x="336686" y="494479"/>
                </a:cubicBezTo>
                <a:cubicBezTo>
                  <a:pt x="336448" y="483183"/>
                  <a:pt x="336210" y="471876"/>
                  <a:pt x="335972" y="460580"/>
                </a:cubicBezTo>
                <a:cubicBezTo>
                  <a:pt x="335781" y="451560"/>
                  <a:pt x="332400" y="444549"/>
                  <a:pt x="327276" y="439530"/>
                </a:cubicBezTo>
                <a:cubicBezTo>
                  <a:pt x="354898" y="389638"/>
                  <a:pt x="385330" y="341241"/>
                  <a:pt x="418782" y="294750"/>
                </a:cubicBezTo>
                <a:close/>
                <a:moveTo>
                  <a:pt x="145862" y="155265"/>
                </a:moveTo>
                <a:cubicBezTo>
                  <a:pt x="146224" y="155694"/>
                  <a:pt x="146520" y="156056"/>
                  <a:pt x="146662" y="156256"/>
                </a:cubicBezTo>
                <a:cubicBezTo>
                  <a:pt x="152073" y="163619"/>
                  <a:pt x="157321" y="171096"/>
                  <a:pt x="162417" y="178668"/>
                </a:cubicBezTo>
                <a:cubicBezTo>
                  <a:pt x="165446" y="183174"/>
                  <a:pt x="168408" y="187727"/>
                  <a:pt x="171313" y="192299"/>
                </a:cubicBezTo>
                <a:cubicBezTo>
                  <a:pt x="167255" y="197214"/>
                  <a:pt x="164893" y="203691"/>
                  <a:pt x="165341" y="211625"/>
                </a:cubicBezTo>
                <a:cubicBezTo>
                  <a:pt x="167179" y="244048"/>
                  <a:pt x="168808" y="276452"/>
                  <a:pt x="170418" y="308847"/>
                </a:cubicBezTo>
                <a:cubicBezTo>
                  <a:pt x="169703" y="305465"/>
                  <a:pt x="168980" y="302084"/>
                  <a:pt x="168256" y="298702"/>
                </a:cubicBezTo>
                <a:cubicBezTo>
                  <a:pt x="159321" y="256611"/>
                  <a:pt x="149672" y="214416"/>
                  <a:pt x="145862" y="171534"/>
                </a:cubicBezTo>
                <a:cubicBezTo>
                  <a:pt x="145462" y="166876"/>
                  <a:pt x="145748" y="161085"/>
                  <a:pt x="145862" y="155265"/>
                </a:cubicBezTo>
                <a:close/>
                <a:moveTo>
                  <a:pt x="340677" y="683370"/>
                </a:moveTo>
                <a:cubicBezTo>
                  <a:pt x="340811" y="683417"/>
                  <a:pt x="340953" y="683455"/>
                  <a:pt x="341087" y="683503"/>
                </a:cubicBezTo>
                <a:cubicBezTo>
                  <a:pt x="340953" y="683627"/>
                  <a:pt x="340820" y="683751"/>
                  <a:pt x="340687" y="683884"/>
                </a:cubicBezTo>
                <a:cubicBezTo>
                  <a:pt x="340687" y="683712"/>
                  <a:pt x="340677" y="683541"/>
                  <a:pt x="340677" y="683370"/>
                </a:cubicBezTo>
                <a:close/>
                <a:moveTo>
                  <a:pt x="380882" y="569289"/>
                </a:moveTo>
                <a:cubicBezTo>
                  <a:pt x="412277" y="517120"/>
                  <a:pt x="447005" y="467095"/>
                  <a:pt x="484886" y="419384"/>
                </a:cubicBezTo>
                <a:cubicBezTo>
                  <a:pt x="453520" y="471200"/>
                  <a:pt x="417811" y="520787"/>
                  <a:pt x="380882" y="569289"/>
                </a:cubicBezTo>
                <a:close/>
                <a:moveTo>
                  <a:pt x="606768" y="216406"/>
                </a:moveTo>
                <a:cubicBezTo>
                  <a:pt x="596681" y="214149"/>
                  <a:pt x="585536" y="216168"/>
                  <a:pt x="576954" y="224265"/>
                </a:cubicBezTo>
                <a:cubicBezTo>
                  <a:pt x="565943" y="234656"/>
                  <a:pt x="555152" y="245248"/>
                  <a:pt x="544484" y="255945"/>
                </a:cubicBezTo>
                <a:cubicBezTo>
                  <a:pt x="561343" y="221474"/>
                  <a:pt x="575964" y="186041"/>
                  <a:pt x="586727" y="148931"/>
                </a:cubicBezTo>
                <a:cubicBezTo>
                  <a:pt x="591594" y="153075"/>
                  <a:pt x="595404" y="159152"/>
                  <a:pt x="598633" y="166695"/>
                </a:cubicBezTo>
                <a:cubicBezTo>
                  <a:pt x="605377" y="182431"/>
                  <a:pt x="607444" y="199328"/>
                  <a:pt x="606768" y="216406"/>
                </a:cubicBezTo>
                <a:close/>
                <a:moveTo>
                  <a:pt x="270926" y="239733"/>
                </a:moveTo>
                <a:cubicBezTo>
                  <a:pt x="255390" y="206186"/>
                  <a:pt x="237102" y="173849"/>
                  <a:pt x="216185" y="143169"/>
                </a:cubicBezTo>
                <a:cubicBezTo>
                  <a:pt x="240150" y="172087"/>
                  <a:pt x="258524" y="204891"/>
                  <a:pt x="270926" y="239733"/>
                </a:cubicBezTo>
                <a:close/>
                <a:moveTo>
                  <a:pt x="70920" y="96210"/>
                </a:moveTo>
                <a:cubicBezTo>
                  <a:pt x="72853" y="83456"/>
                  <a:pt x="73996" y="68540"/>
                  <a:pt x="88493" y="64416"/>
                </a:cubicBezTo>
                <a:cubicBezTo>
                  <a:pt x="99971" y="61158"/>
                  <a:pt x="114630" y="65264"/>
                  <a:pt x="125784" y="69626"/>
                </a:cubicBezTo>
                <a:cubicBezTo>
                  <a:pt x="115782" y="70474"/>
                  <a:pt x="105648" y="75141"/>
                  <a:pt x="95818" y="85323"/>
                </a:cubicBezTo>
                <a:cubicBezTo>
                  <a:pt x="66100" y="116080"/>
                  <a:pt x="80054" y="173534"/>
                  <a:pt x="85360" y="210253"/>
                </a:cubicBezTo>
                <a:cubicBezTo>
                  <a:pt x="100580" y="315600"/>
                  <a:pt x="127603" y="420032"/>
                  <a:pt x="149730" y="524188"/>
                </a:cubicBezTo>
                <a:cubicBezTo>
                  <a:pt x="155921" y="553344"/>
                  <a:pt x="160636" y="582728"/>
                  <a:pt x="166017" y="611846"/>
                </a:cubicBezTo>
                <a:cubicBezTo>
                  <a:pt x="129508" y="523407"/>
                  <a:pt x="98466" y="433014"/>
                  <a:pt x="80273" y="339250"/>
                </a:cubicBezTo>
                <a:cubicBezTo>
                  <a:pt x="64900" y="260031"/>
                  <a:pt x="58804" y="176287"/>
                  <a:pt x="70920" y="96210"/>
                </a:cubicBezTo>
                <a:close/>
              </a:path>
            </a:pathLst>
          </a:custGeom>
          <a:solidFill>
            <a:srgbClr val="E6237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95" name="组合 394">
            <a:extLst>
              <a:ext uri="{FF2B5EF4-FFF2-40B4-BE49-F238E27FC236}">
                <a16:creationId xmlns:a16="http://schemas.microsoft.com/office/drawing/2014/main" id="{C94C3091-EEA1-A8F9-7B42-2ADEEF8E3CEA}"/>
              </a:ext>
            </a:extLst>
          </p:cNvPr>
          <p:cNvGrpSpPr/>
          <p:nvPr/>
        </p:nvGrpSpPr>
        <p:grpSpPr>
          <a:xfrm>
            <a:off x="8012765" y="2452258"/>
            <a:ext cx="582885" cy="767619"/>
            <a:chOff x="-3687902" y="1771345"/>
            <a:chExt cx="582885" cy="767619"/>
          </a:xfrm>
          <a:solidFill>
            <a:srgbClr val="E62375"/>
          </a:solidFill>
        </p:grpSpPr>
        <p:sp>
          <p:nvSpPr>
            <p:cNvPr id="391" name="任意多边形: 形状 390">
              <a:extLst>
                <a:ext uri="{FF2B5EF4-FFF2-40B4-BE49-F238E27FC236}">
                  <a16:creationId xmlns:a16="http://schemas.microsoft.com/office/drawing/2014/main" id="{EE9BD2A9-8487-8F6C-CD0C-47BBEA102E81}"/>
                </a:ext>
              </a:extLst>
            </p:cNvPr>
            <p:cNvSpPr/>
            <p:nvPr/>
          </p:nvSpPr>
          <p:spPr>
            <a:xfrm>
              <a:off x="-3687902" y="1771345"/>
              <a:ext cx="582885" cy="767619"/>
            </a:xfrm>
            <a:custGeom>
              <a:avLst/>
              <a:gdLst>
                <a:gd name="connsiteX0" fmla="*/ 283968 w 582885"/>
                <a:gd name="connsiteY0" fmla="*/ 767620 h 767619"/>
                <a:gd name="connsiteX1" fmla="*/ 232628 w 582885"/>
                <a:gd name="connsiteY1" fmla="*/ 596170 h 767619"/>
                <a:gd name="connsiteX2" fmla="*/ 172335 w 582885"/>
                <a:gd name="connsiteY2" fmla="*/ 675799 h 767619"/>
                <a:gd name="connsiteX3" fmla="*/ 148522 w 582885"/>
                <a:gd name="connsiteY3" fmla="*/ 691134 h 767619"/>
                <a:gd name="connsiteX4" fmla="*/ 154714 w 582885"/>
                <a:gd name="connsiteY4" fmla="*/ 663797 h 767619"/>
                <a:gd name="connsiteX5" fmla="*/ 210340 w 582885"/>
                <a:gd name="connsiteY5" fmla="*/ 573977 h 767619"/>
                <a:gd name="connsiteX6" fmla="*/ 216055 w 582885"/>
                <a:gd name="connsiteY6" fmla="*/ 535877 h 767619"/>
                <a:gd name="connsiteX7" fmla="*/ 54892 w 582885"/>
                <a:gd name="connsiteY7" fmla="*/ 284226 h 767619"/>
                <a:gd name="connsiteX8" fmla="*/ 28 w 582885"/>
                <a:gd name="connsiteY8" fmla="*/ 156305 h 767619"/>
                <a:gd name="connsiteX9" fmla="*/ 94611 w 582885"/>
                <a:gd name="connsiteY9" fmla="*/ 50959 h 767619"/>
                <a:gd name="connsiteX10" fmla="*/ 241582 w 582885"/>
                <a:gd name="connsiteY10" fmla="*/ 124301 h 767619"/>
                <a:gd name="connsiteX11" fmla="*/ 267966 w 582885"/>
                <a:gd name="connsiteY11" fmla="*/ 177451 h 767619"/>
                <a:gd name="connsiteX12" fmla="*/ 313114 w 582885"/>
                <a:gd name="connsiteY12" fmla="*/ 104870 h 767619"/>
                <a:gd name="connsiteX13" fmla="*/ 490565 w 582885"/>
                <a:gd name="connsiteY13" fmla="*/ 952 h 767619"/>
                <a:gd name="connsiteX14" fmla="*/ 575338 w 582885"/>
                <a:gd name="connsiteY14" fmla="*/ 120967 h 767619"/>
                <a:gd name="connsiteX15" fmla="*/ 478849 w 582885"/>
                <a:gd name="connsiteY15" fmla="*/ 284321 h 767619"/>
                <a:gd name="connsiteX16" fmla="*/ 324735 w 582885"/>
                <a:gd name="connsiteY16" fmla="*/ 473488 h 767619"/>
                <a:gd name="connsiteX17" fmla="*/ 266918 w 582885"/>
                <a:gd name="connsiteY17" fmla="*/ 550259 h 767619"/>
                <a:gd name="connsiteX18" fmla="*/ 262156 w 582885"/>
                <a:gd name="connsiteY18" fmla="*/ 571024 h 767619"/>
                <a:gd name="connsiteX19" fmla="*/ 286159 w 582885"/>
                <a:gd name="connsiteY19" fmla="*/ 704850 h 767619"/>
                <a:gd name="connsiteX20" fmla="*/ 283968 w 582885"/>
                <a:gd name="connsiteY20" fmla="*/ 767620 h 767619"/>
                <a:gd name="connsiteX21" fmla="*/ 247582 w 582885"/>
                <a:gd name="connsiteY21" fmla="*/ 520446 h 767619"/>
                <a:gd name="connsiteX22" fmla="*/ 303589 w 582885"/>
                <a:gd name="connsiteY22" fmla="*/ 445294 h 767619"/>
                <a:gd name="connsiteX23" fmla="*/ 476468 w 582885"/>
                <a:gd name="connsiteY23" fmla="*/ 236506 h 767619"/>
                <a:gd name="connsiteX24" fmla="*/ 547239 w 582885"/>
                <a:gd name="connsiteY24" fmla="*/ 95440 h 767619"/>
                <a:gd name="connsiteX25" fmla="*/ 496185 w 582885"/>
                <a:gd name="connsiteY25" fmla="*/ 33337 h 767619"/>
                <a:gd name="connsiteX26" fmla="*/ 368455 w 582885"/>
                <a:gd name="connsiteY26" fmla="*/ 92011 h 767619"/>
                <a:gd name="connsiteX27" fmla="*/ 278348 w 582885"/>
                <a:gd name="connsiteY27" fmla="*/ 246697 h 767619"/>
                <a:gd name="connsiteX28" fmla="*/ 261965 w 582885"/>
                <a:gd name="connsiteY28" fmla="*/ 270319 h 767619"/>
                <a:gd name="connsiteX29" fmla="*/ 249964 w 582885"/>
                <a:gd name="connsiteY29" fmla="*/ 244507 h 767619"/>
                <a:gd name="connsiteX30" fmla="*/ 197576 w 582885"/>
                <a:gd name="connsiteY30" fmla="*/ 109252 h 767619"/>
                <a:gd name="connsiteX31" fmla="*/ 138140 w 582885"/>
                <a:gd name="connsiteY31" fmla="*/ 73723 h 767619"/>
                <a:gd name="connsiteX32" fmla="*/ 38890 w 582885"/>
                <a:gd name="connsiteY32" fmla="*/ 135731 h 767619"/>
                <a:gd name="connsiteX33" fmla="*/ 78418 w 582885"/>
                <a:gd name="connsiteY33" fmla="*/ 266700 h 767619"/>
                <a:gd name="connsiteX34" fmla="*/ 224151 w 582885"/>
                <a:gd name="connsiteY34" fmla="*/ 474250 h 767619"/>
                <a:gd name="connsiteX35" fmla="*/ 247582 w 582885"/>
                <a:gd name="connsiteY35" fmla="*/ 520446 h 767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82885" h="767619">
                  <a:moveTo>
                    <a:pt x="283968" y="767620"/>
                  </a:moveTo>
                  <a:cubicBezTo>
                    <a:pt x="250154" y="717137"/>
                    <a:pt x="252631" y="656177"/>
                    <a:pt x="232628" y="596170"/>
                  </a:cubicBezTo>
                  <a:cubicBezTo>
                    <a:pt x="221770" y="610743"/>
                    <a:pt x="183479" y="662845"/>
                    <a:pt x="172335" y="675799"/>
                  </a:cubicBezTo>
                  <a:cubicBezTo>
                    <a:pt x="165316" y="682213"/>
                    <a:pt x="157265" y="687397"/>
                    <a:pt x="148522" y="691134"/>
                  </a:cubicBezTo>
                  <a:cubicBezTo>
                    <a:pt x="149072" y="681744"/>
                    <a:pt x="151164" y="672508"/>
                    <a:pt x="154714" y="663797"/>
                  </a:cubicBezTo>
                  <a:cubicBezTo>
                    <a:pt x="172525" y="633413"/>
                    <a:pt x="190528" y="603028"/>
                    <a:pt x="210340" y="573977"/>
                  </a:cubicBezTo>
                  <a:cubicBezTo>
                    <a:pt x="219632" y="563534"/>
                    <a:pt x="221874" y="548586"/>
                    <a:pt x="216055" y="535877"/>
                  </a:cubicBezTo>
                  <a:cubicBezTo>
                    <a:pt x="177955" y="442150"/>
                    <a:pt x="120805" y="360140"/>
                    <a:pt x="54892" y="284226"/>
                  </a:cubicBezTo>
                  <a:cubicBezTo>
                    <a:pt x="22888" y="248602"/>
                    <a:pt x="-925" y="207931"/>
                    <a:pt x="28" y="156305"/>
                  </a:cubicBezTo>
                  <a:cubicBezTo>
                    <a:pt x="2113" y="103011"/>
                    <a:pt x="41848" y="58753"/>
                    <a:pt x="94611" y="50959"/>
                  </a:cubicBezTo>
                  <a:cubicBezTo>
                    <a:pt x="167287" y="39433"/>
                    <a:pt x="208911" y="63055"/>
                    <a:pt x="241582" y="124301"/>
                  </a:cubicBezTo>
                  <a:cubicBezTo>
                    <a:pt x="251107" y="141732"/>
                    <a:pt x="259203" y="159734"/>
                    <a:pt x="267966" y="177451"/>
                  </a:cubicBezTo>
                  <a:cubicBezTo>
                    <a:pt x="282920" y="153257"/>
                    <a:pt x="296541" y="127825"/>
                    <a:pt x="313114" y="104870"/>
                  </a:cubicBezTo>
                  <a:cubicBezTo>
                    <a:pt x="354809" y="46587"/>
                    <a:pt x="419335" y="8799"/>
                    <a:pt x="490565" y="952"/>
                  </a:cubicBezTo>
                  <a:cubicBezTo>
                    <a:pt x="554668" y="-7525"/>
                    <a:pt x="601912" y="41243"/>
                    <a:pt x="575338" y="120967"/>
                  </a:cubicBezTo>
                  <a:cubicBezTo>
                    <a:pt x="554954" y="182023"/>
                    <a:pt x="519712" y="235267"/>
                    <a:pt x="478849" y="284321"/>
                  </a:cubicBezTo>
                  <a:cubicBezTo>
                    <a:pt x="426970" y="347186"/>
                    <a:pt x="375598" y="410242"/>
                    <a:pt x="324735" y="473488"/>
                  </a:cubicBezTo>
                  <a:cubicBezTo>
                    <a:pt x="304605" y="498443"/>
                    <a:pt x="285333" y="524034"/>
                    <a:pt x="266918" y="550259"/>
                  </a:cubicBezTo>
                  <a:cubicBezTo>
                    <a:pt x="263041" y="556448"/>
                    <a:pt x="261364" y="563764"/>
                    <a:pt x="262156" y="571024"/>
                  </a:cubicBezTo>
                  <a:cubicBezTo>
                    <a:pt x="269585" y="615791"/>
                    <a:pt x="279396" y="660082"/>
                    <a:pt x="286159" y="704850"/>
                  </a:cubicBezTo>
                  <a:cubicBezTo>
                    <a:pt x="289207" y="724853"/>
                    <a:pt x="282444" y="747046"/>
                    <a:pt x="283968" y="767620"/>
                  </a:cubicBezTo>
                  <a:close/>
                  <a:moveTo>
                    <a:pt x="247582" y="520446"/>
                  </a:moveTo>
                  <a:cubicBezTo>
                    <a:pt x="266632" y="494538"/>
                    <a:pt x="284539" y="469392"/>
                    <a:pt x="303589" y="445294"/>
                  </a:cubicBezTo>
                  <a:cubicBezTo>
                    <a:pt x="362359" y="371189"/>
                    <a:pt x="417889" y="310896"/>
                    <a:pt x="476468" y="236506"/>
                  </a:cubicBezTo>
                  <a:cubicBezTo>
                    <a:pt x="506662" y="198406"/>
                    <a:pt x="535333" y="161925"/>
                    <a:pt x="547239" y="95440"/>
                  </a:cubicBezTo>
                  <a:cubicBezTo>
                    <a:pt x="554573" y="54388"/>
                    <a:pt x="536952" y="28765"/>
                    <a:pt x="496185" y="33337"/>
                  </a:cubicBezTo>
                  <a:cubicBezTo>
                    <a:pt x="448163" y="37758"/>
                    <a:pt x="403095" y="58460"/>
                    <a:pt x="368455" y="92011"/>
                  </a:cubicBezTo>
                  <a:cubicBezTo>
                    <a:pt x="325342" y="134755"/>
                    <a:pt x="294262" y="188111"/>
                    <a:pt x="278348" y="246697"/>
                  </a:cubicBezTo>
                  <a:cubicBezTo>
                    <a:pt x="276181" y="256409"/>
                    <a:pt x="270301" y="264887"/>
                    <a:pt x="261965" y="270319"/>
                  </a:cubicBezTo>
                  <a:cubicBezTo>
                    <a:pt x="254852" y="263537"/>
                    <a:pt x="250565" y="254317"/>
                    <a:pt x="249964" y="244507"/>
                  </a:cubicBezTo>
                  <a:cubicBezTo>
                    <a:pt x="246058" y="194024"/>
                    <a:pt x="225103" y="150209"/>
                    <a:pt x="197576" y="109252"/>
                  </a:cubicBezTo>
                  <a:cubicBezTo>
                    <a:pt x="184844" y="88324"/>
                    <a:pt x="162602" y="75029"/>
                    <a:pt x="138140" y="73723"/>
                  </a:cubicBezTo>
                  <a:cubicBezTo>
                    <a:pt x="98230" y="71152"/>
                    <a:pt x="50320" y="87249"/>
                    <a:pt x="38890" y="135731"/>
                  </a:cubicBezTo>
                  <a:cubicBezTo>
                    <a:pt x="26507" y="187738"/>
                    <a:pt x="44128" y="230315"/>
                    <a:pt x="78418" y="266700"/>
                  </a:cubicBezTo>
                  <a:cubicBezTo>
                    <a:pt x="137614" y="327784"/>
                    <a:pt x="186797" y="397829"/>
                    <a:pt x="224151" y="474250"/>
                  </a:cubicBezTo>
                  <a:cubicBezTo>
                    <a:pt x="231771" y="489299"/>
                    <a:pt x="239486" y="504158"/>
                    <a:pt x="247582" y="52044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2" name="任意多边形: 形状 391">
              <a:extLst>
                <a:ext uri="{FF2B5EF4-FFF2-40B4-BE49-F238E27FC236}">
                  <a16:creationId xmlns:a16="http://schemas.microsoft.com/office/drawing/2014/main" id="{CB85F5A5-ABED-3B98-D958-73317D4CB63E}"/>
                </a:ext>
              </a:extLst>
            </p:cNvPr>
            <p:cNvSpPr/>
            <p:nvPr/>
          </p:nvSpPr>
          <p:spPr>
            <a:xfrm>
              <a:off x="-3383288" y="2323714"/>
              <a:ext cx="21503" cy="20959"/>
            </a:xfrm>
            <a:custGeom>
              <a:avLst/>
              <a:gdLst>
                <a:gd name="connsiteX0" fmla="*/ 3072 w 21503"/>
                <a:gd name="connsiteY0" fmla="*/ 3033 h 20959"/>
                <a:gd name="connsiteX1" fmla="*/ 18292 w 21503"/>
                <a:gd name="connsiteY1" fmla="*/ 3274 h 20959"/>
                <a:gd name="connsiteX2" fmla="*/ 19074 w 21503"/>
                <a:gd name="connsiteY2" fmla="*/ 4176 h 20959"/>
                <a:gd name="connsiteX3" fmla="*/ 19074 w 21503"/>
                <a:gd name="connsiteY3" fmla="*/ 18464 h 20959"/>
                <a:gd name="connsiteX4" fmla="*/ 3358 w 21503"/>
                <a:gd name="connsiteY4" fmla="*/ 18464 h 20959"/>
                <a:gd name="connsiteX5" fmla="*/ 2953 w 21503"/>
                <a:gd name="connsiteY5" fmla="*/ 3248 h 20959"/>
                <a:gd name="connsiteX6" fmla="*/ 3358 w 21503"/>
                <a:gd name="connsiteY6" fmla="*/ 2843 h 20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503" h="20959">
                  <a:moveTo>
                    <a:pt x="3072" y="3033"/>
                  </a:moveTo>
                  <a:cubicBezTo>
                    <a:pt x="7341" y="-1103"/>
                    <a:pt x="14155" y="-996"/>
                    <a:pt x="18292" y="3274"/>
                  </a:cubicBezTo>
                  <a:cubicBezTo>
                    <a:pt x="18569" y="3560"/>
                    <a:pt x="18830" y="3861"/>
                    <a:pt x="19074" y="4176"/>
                  </a:cubicBezTo>
                  <a:cubicBezTo>
                    <a:pt x="22314" y="8388"/>
                    <a:pt x="22314" y="14252"/>
                    <a:pt x="19074" y="18464"/>
                  </a:cubicBezTo>
                  <a:cubicBezTo>
                    <a:pt x="14363" y="21791"/>
                    <a:pt x="8068" y="21791"/>
                    <a:pt x="3358" y="18464"/>
                  </a:cubicBezTo>
                  <a:cubicBezTo>
                    <a:pt x="-956" y="14374"/>
                    <a:pt x="-1137" y="7561"/>
                    <a:pt x="2953" y="3248"/>
                  </a:cubicBezTo>
                  <a:cubicBezTo>
                    <a:pt x="3084" y="3109"/>
                    <a:pt x="3219" y="2974"/>
                    <a:pt x="3358" y="28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96" name="组合 395">
            <a:extLst>
              <a:ext uri="{FF2B5EF4-FFF2-40B4-BE49-F238E27FC236}">
                <a16:creationId xmlns:a16="http://schemas.microsoft.com/office/drawing/2014/main" id="{E8DED846-BAA3-BE5A-1815-E5709C582E70}"/>
              </a:ext>
            </a:extLst>
          </p:cNvPr>
          <p:cNvGrpSpPr/>
          <p:nvPr/>
        </p:nvGrpSpPr>
        <p:grpSpPr>
          <a:xfrm>
            <a:off x="10036154" y="1698289"/>
            <a:ext cx="1625212" cy="2563902"/>
            <a:chOff x="7184749" y="2089888"/>
            <a:chExt cx="1625212" cy="2563902"/>
          </a:xfrm>
          <a:solidFill>
            <a:srgbClr val="F6DCEB"/>
          </a:solidFill>
        </p:grpSpPr>
        <p:sp>
          <p:nvSpPr>
            <p:cNvPr id="397" name="任意多边形: 形状 396">
              <a:extLst>
                <a:ext uri="{FF2B5EF4-FFF2-40B4-BE49-F238E27FC236}">
                  <a16:creationId xmlns:a16="http://schemas.microsoft.com/office/drawing/2014/main" id="{FB94755E-EFBD-9BC4-9756-0C7904BE58A2}"/>
                </a:ext>
              </a:extLst>
            </p:cNvPr>
            <p:cNvSpPr/>
            <p:nvPr/>
          </p:nvSpPr>
          <p:spPr>
            <a:xfrm>
              <a:off x="7184749" y="3093418"/>
              <a:ext cx="936051" cy="1514580"/>
            </a:xfrm>
            <a:custGeom>
              <a:avLst/>
              <a:gdLst>
                <a:gd name="connsiteX0" fmla="*/ 418970 w 420866"/>
                <a:gd name="connsiteY0" fmla="*/ 1173 h 680984"/>
                <a:gd name="connsiteX1" fmla="*/ 416842 w 420866"/>
                <a:gd name="connsiteY1" fmla="*/ 82 h 680984"/>
                <a:gd name="connsiteX2" fmla="*/ 415669 w 420866"/>
                <a:gd name="connsiteY2" fmla="*/ 1664 h 680984"/>
                <a:gd name="connsiteX3" fmla="*/ 412405 w 420866"/>
                <a:gd name="connsiteY3" fmla="*/ 15167 h 680984"/>
                <a:gd name="connsiteX4" fmla="*/ 406600 w 420866"/>
                <a:gd name="connsiteY4" fmla="*/ 29138 h 680984"/>
                <a:gd name="connsiteX5" fmla="*/ 393694 w 420866"/>
                <a:gd name="connsiteY5" fmla="*/ 58494 h 680984"/>
                <a:gd name="connsiteX6" fmla="*/ 372279 w 420866"/>
                <a:gd name="connsiteY6" fmla="*/ 119702 h 680984"/>
                <a:gd name="connsiteX7" fmla="*/ 358711 w 420866"/>
                <a:gd name="connsiteY7" fmla="*/ 182316 h 680984"/>
                <a:gd name="connsiteX8" fmla="*/ 344962 w 420866"/>
                <a:gd name="connsiteY8" fmla="*/ 241666 h 680984"/>
                <a:gd name="connsiteX9" fmla="*/ 326236 w 420866"/>
                <a:gd name="connsiteY9" fmla="*/ 293146 h 680984"/>
                <a:gd name="connsiteX10" fmla="*/ 301153 w 420866"/>
                <a:gd name="connsiteY10" fmla="*/ 320248 h 680984"/>
                <a:gd name="connsiteX11" fmla="*/ 300929 w 420866"/>
                <a:gd name="connsiteY11" fmla="*/ 302870 h 680984"/>
                <a:gd name="connsiteX12" fmla="*/ 297189 w 420866"/>
                <a:gd name="connsiteY12" fmla="*/ 262799 h 680984"/>
                <a:gd name="connsiteX13" fmla="*/ 292054 w 420866"/>
                <a:gd name="connsiteY13" fmla="*/ 223809 h 680984"/>
                <a:gd name="connsiteX14" fmla="*/ 290263 w 420866"/>
                <a:gd name="connsiteY14" fmla="*/ 223840 h 680984"/>
                <a:gd name="connsiteX15" fmla="*/ 287419 w 420866"/>
                <a:gd name="connsiteY15" fmla="*/ 260365 h 680984"/>
                <a:gd name="connsiteX16" fmla="*/ 287622 w 420866"/>
                <a:gd name="connsiteY16" fmla="*/ 297902 h 680984"/>
                <a:gd name="connsiteX17" fmla="*/ 286840 w 420866"/>
                <a:gd name="connsiteY17" fmla="*/ 325852 h 680984"/>
                <a:gd name="connsiteX18" fmla="*/ 281791 w 420866"/>
                <a:gd name="connsiteY18" fmla="*/ 338974 h 680984"/>
                <a:gd name="connsiteX19" fmla="*/ 199116 w 420866"/>
                <a:gd name="connsiteY19" fmla="*/ 420529 h 680984"/>
                <a:gd name="connsiteX20" fmla="*/ 154914 w 420866"/>
                <a:gd name="connsiteY20" fmla="*/ 467409 h 680984"/>
                <a:gd name="connsiteX21" fmla="*/ 118167 w 420866"/>
                <a:gd name="connsiteY21" fmla="*/ 510484 h 680984"/>
                <a:gd name="connsiteX22" fmla="*/ 78081 w 420866"/>
                <a:gd name="connsiteY22" fmla="*/ 543090 h 680984"/>
                <a:gd name="connsiteX23" fmla="*/ 50352 w 420866"/>
                <a:gd name="connsiteY23" fmla="*/ 567136 h 680984"/>
                <a:gd name="connsiteX24" fmla="*/ 25012 w 420866"/>
                <a:gd name="connsiteY24" fmla="*/ 591385 h 680984"/>
                <a:gd name="connsiteX25" fmla="*/ 26018 w 420866"/>
                <a:gd name="connsiteY25" fmla="*/ 594883 h 680984"/>
                <a:gd name="connsiteX26" fmla="*/ 55932 w 420866"/>
                <a:gd name="connsiteY26" fmla="*/ 578027 h 680984"/>
                <a:gd name="connsiteX27" fmla="*/ 79220 w 420866"/>
                <a:gd name="connsiteY27" fmla="*/ 558000 h 680984"/>
                <a:gd name="connsiteX28" fmla="*/ 74067 w 420866"/>
                <a:gd name="connsiteY28" fmla="*/ 563708 h 680984"/>
                <a:gd name="connsiteX29" fmla="*/ 53719 w 420866"/>
                <a:gd name="connsiteY29" fmla="*/ 586159 h 680984"/>
                <a:gd name="connsiteX30" fmla="*/ 38097 w 420866"/>
                <a:gd name="connsiteY30" fmla="*/ 609857 h 680984"/>
                <a:gd name="connsiteX31" fmla="*/ 20328 w 420866"/>
                <a:gd name="connsiteY31" fmla="*/ 641872 h 680984"/>
                <a:gd name="connsiteX32" fmla="*/ 10823 w 420866"/>
                <a:gd name="connsiteY32" fmla="*/ 657206 h 680984"/>
                <a:gd name="connsiteX33" fmla="*/ 5737 w 420866"/>
                <a:gd name="connsiteY33" fmla="*/ 664917 h 680984"/>
                <a:gd name="connsiteX34" fmla="*/ 550 w 420866"/>
                <a:gd name="connsiteY34" fmla="*/ 674105 h 680984"/>
                <a:gd name="connsiteX35" fmla="*/ 2481 w 420866"/>
                <a:gd name="connsiteY35" fmla="*/ 680435 h 680984"/>
                <a:gd name="connsiteX36" fmla="*/ 7952 w 420866"/>
                <a:gd name="connsiteY36" fmla="*/ 679652 h 680984"/>
                <a:gd name="connsiteX37" fmla="*/ 37469 w 420866"/>
                <a:gd name="connsiteY37" fmla="*/ 631129 h 680984"/>
                <a:gd name="connsiteX38" fmla="*/ 68057 w 420866"/>
                <a:gd name="connsiteY38" fmla="*/ 583686 h 680984"/>
                <a:gd name="connsiteX39" fmla="*/ 111544 w 420866"/>
                <a:gd name="connsiteY39" fmla="*/ 539471 h 680984"/>
                <a:gd name="connsiteX40" fmla="*/ 151828 w 420866"/>
                <a:gd name="connsiteY40" fmla="*/ 491321 h 680984"/>
                <a:gd name="connsiteX41" fmla="*/ 240455 w 420866"/>
                <a:gd name="connsiteY41" fmla="*/ 398175 h 680984"/>
                <a:gd name="connsiteX42" fmla="*/ 286410 w 420866"/>
                <a:gd name="connsiteY42" fmla="*/ 353617 h 680984"/>
                <a:gd name="connsiteX43" fmla="*/ 307513 w 420866"/>
                <a:gd name="connsiteY43" fmla="*/ 333475 h 680984"/>
                <a:gd name="connsiteX44" fmla="*/ 327127 w 420866"/>
                <a:gd name="connsiteY44" fmla="*/ 315052 h 680984"/>
                <a:gd name="connsiteX45" fmla="*/ 344171 w 420866"/>
                <a:gd name="connsiteY45" fmla="*/ 293801 h 680984"/>
                <a:gd name="connsiteX46" fmla="*/ 355083 w 420866"/>
                <a:gd name="connsiteY46" fmla="*/ 267609 h 680984"/>
                <a:gd name="connsiteX47" fmla="*/ 362131 w 420866"/>
                <a:gd name="connsiteY47" fmla="*/ 238786 h 680984"/>
                <a:gd name="connsiteX48" fmla="*/ 369232 w 420866"/>
                <a:gd name="connsiteY48" fmla="*/ 209836 h 680984"/>
                <a:gd name="connsiteX49" fmla="*/ 381475 w 420866"/>
                <a:gd name="connsiteY49" fmla="*/ 147394 h 680984"/>
                <a:gd name="connsiteX50" fmla="*/ 397907 w 420866"/>
                <a:gd name="connsiteY50" fmla="*/ 85077 h 680984"/>
                <a:gd name="connsiteX51" fmla="*/ 412805 w 420866"/>
                <a:gd name="connsiteY51" fmla="*/ 41329 h 680984"/>
                <a:gd name="connsiteX52" fmla="*/ 419370 w 420866"/>
                <a:gd name="connsiteY52" fmla="*/ 20505 h 680984"/>
                <a:gd name="connsiteX53" fmla="*/ 418970 w 420866"/>
                <a:gd name="connsiteY53" fmla="*/ 1173 h 680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420866" h="680984">
                  <a:moveTo>
                    <a:pt x="418970" y="1173"/>
                  </a:moveTo>
                  <a:cubicBezTo>
                    <a:pt x="418684" y="284"/>
                    <a:pt x="417731" y="-205"/>
                    <a:pt x="416842" y="82"/>
                  </a:cubicBezTo>
                  <a:cubicBezTo>
                    <a:pt x="416153" y="304"/>
                    <a:pt x="415681" y="940"/>
                    <a:pt x="415669" y="1664"/>
                  </a:cubicBezTo>
                  <a:cubicBezTo>
                    <a:pt x="415400" y="6324"/>
                    <a:pt x="414294" y="10899"/>
                    <a:pt x="412405" y="15167"/>
                  </a:cubicBezTo>
                  <a:lnTo>
                    <a:pt x="406600" y="29138"/>
                  </a:lnTo>
                  <a:cubicBezTo>
                    <a:pt x="402587" y="39032"/>
                    <a:pt x="397795" y="48616"/>
                    <a:pt x="393694" y="58494"/>
                  </a:cubicBezTo>
                  <a:cubicBezTo>
                    <a:pt x="385420" y="78482"/>
                    <a:pt x="378270" y="98916"/>
                    <a:pt x="372279" y="119702"/>
                  </a:cubicBezTo>
                  <a:cubicBezTo>
                    <a:pt x="366420" y="140253"/>
                    <a:pt x="362922" y="161395"/>
                    <a:pt x="358711" y="182316"/>
                  </a:cubicBezTo>
                  <a:cubicBezTo>
                    <a:pt x="354713" y="202231"/>
                    <a:pt x="349376" y="221818"/>
                    <a:pt x="344962" y="241666"/>
                  </a:cubicBezTo>
                  <a:cubicBezTo>
                    <a:pt x="342114" y="259877"/>
                    <a:pt x="335754" y="277361"/>
                    <a:pt x="326236" y="293146"/>
                  </a:cubicBezTo>
                  <a:cubicBezTo>
                    <a:pt x="318827" y="303017"/>
                    <a:pt x="310422" y="312099"/>
                    <a:pt x="301153" y="320248"/>
                  </a:cubicBezTo>
                  <a:cubicBezTo>
                    <a:pt x="301456" y="314455"/>
                    <a:pt x="301208" y="308620"/>
                    <a:pt x="300929" y="302870"/>
                  </a:cubicBezTo>
                  <a:cubicBezTo>
                    <a:pt x="300290" y="289473"/>
                    <a:pt x="298504" y="276117"/>
                    <a:pt x="297189" y="262799"/>
                  </a:cubicBezTo>
                  <a:cubicBezTo>
                    <a:pt x="296186" y="249719"/>
                    <a:pt x="294472" y="236703"/>
                    <a:pt x="292054" y="223809"/>
                  </a:cubicBezTo>
                  <a:lnTo>
                    <a:pt x="290263" y="223840"/>
                  </a:lnTo>
                  <a:cubicBezTo>
                    <a:pt x="288113" y="235891"/>
                    <a:pt x="287161" y="248126"/>
                    <a:pt x="287419" y="260365"/>
                  </a:cubicBezTo>
                  <a:cubicBezTo>
                    <a:pt x="287419" y="272868"/>
                    <a:pt x="287562" y="285384"/>
                    <a:pt x="287622" y="297902"/>
                  </a:cubicBezTo>
                  <a:cubicBezTo>
                    <a:pt x="288314" y="307221"/>
                    <a:pt x="288052" y="316586"/>
                    <a:pt x="286840" y="325852"/>
                  </a:cubicBezTo>
                  <a:cubicBezTo>
                    <a:pt x="285819" y="330453"/>
                    <a:pt x="284117" y="334876"/>
                    <a:pt x="281791" y="338974"/>
                  </a:cubicBezTo>
                  <a:cubicBezTo>
                    <a:pt x="254207" y="366109"/>
                    <a:pt x="226133" y="392789"/>
                    <a:pt x="199116" y="420529"/>
                  </a:cubicBezTo>
                  <a:cubicBezTo>
                    <a:pt x="184133" y="435915"/>
                    <a:pt x="169398" y="451542"/>
                    <a:pt x="154914" y="467409"/>
                  </a:cubicBezTo>
                  <a:cubicBezTo>
                    <a:pt x="142183" y="481352"/>
                    <a:pt x="130225" y="495944"/>
                    <a:pt x="118167" y="510484"/>
                  </a:cubicBezTo>
                  <a:cubicBezTo>
                    <a:pt x="105610" y="522306"/>
                    <a:pt x="92212" y="533203"/>
                    <a:pt x="78081" y="543090"/>
                  </a:cubicBezTo>
                  <a:cubicBezTo>
                    <a:pt x="68145" y="550270"/>
                    <a:pt x="58866" y="558317"/>
                    <a:pt x="50352" y="567136"/>
                  </a:cubicBezTo>
                  <a:cubicBezTo>
                    <a:pt x="42693" y="576005"/>
                    <a:pt x="34208" y="584124"/>
                    <a:pt x="25012" y="591385"/>
                  </a:cubicBezTo>
                  <a:cubicBezTo>
                    <a:pt x="23632" y="592331"/>
                    <a:pt x="23999" y="595177"/>
                    <a:pt x="26018" y="594883"/>
                  </a:cubicBezTo>
                  <a:cubicBezTo>
                    <a:pt x="37281" y="591950"/>
                    <a:pt x="47589" y="586142"/>
                    <a:pt x="55932" y="578027"/>
                  </a:cubicBezTo>
                  <a:cubicBezTo>
                    <a:pt x="63949" y="571555"/>
                    <a:pt x="71154" y="564302"/>
                    <a:pt x="79220" y="558000"/>
                  </a:cubicBezTo>
                  <a:lnTo>
                    <a:pt x="74067" y="563708"/>
                  </a:lnTo>
                  <a:cubicBezTo>
                    <a:pt x="66853" y="570789"/>
                    <a:pt x="60059" y="578286"/>
                    <a:pt x="53719" y="586159"/>
                  </a:cubicBezTo>
                  <a:cubicBezTo>
                    <a:pt x="48018" y="593722"/>
                    <a:pt x="42801" y="601637"/>
                    <a:pt x="38097" y="609857"/>
                  </a:cubicBezTo>
                  <a:cubicBezTo>
                    <a:pt x="32035" y="620429"/>
                    <a:pt x="26615" y="631378"/>
                    <a:pt x="20328" y="641872"/>
                  </a:cubicBezTo>
                  <a:cubicBezTo>
                    <a:pt x="17252" y="647043"/>
                    <a:pt x="13987" y="652105"/>
                    <a:pt x="10823" y="657206"/>
                  </a:cubicBezTo>
                  <a:lnTo>
                    <a:pt x="5737" y="664917"/>
                  </a:lnTo>
                  <a:cubicBezTo>
                    <a:pt x="3842" y="667883"/>
                    <a:pt x="2110" y="670950"/>
                    <a:pt x="550" y="674105"/>
                  </a:cubicBezTo>
                  <a:cubicBezTo>
                    <a:pt x="-665" y="676386"/>
                    <a:pt x="200" y="679220"/>
                    <a:pt x="2481" y="680435"/>
                  </a:cubicBezTo>
                  <a:cubicBezTo>
                    <a:pt x="4281" y="681394"/>
                    <a:pt x="6494" y="681077"/>
                    <a:pt x="7952" y="679652"/>
                  </a:cubicBezTo>
                  <a:cubicBezTo>
                    <a:pt x="20480" y="665274"/>
                    <a:pt x="30463" y="648865"/>
                    <a:pt x="37469" y="631129"/>
                  </a:cubicBezTo>
                  <a:cubicBezTo>
                    <a:pt x="45551" y="614048"/>
                    <a:pt x="55834" y="598098"/>
                    <a:pt x="68057" y="583686"/>
                  </a:cubicBezTo>
                  <a:cubicBezTo>
                    <a:pt x="81794" y="568227"/>
                    <a:pt x="97892" y="555033"/>
                    <a:pt x="111544" y="539471"/>
                  </a:cubicBezTo>
                  <a:cubicBezTo>
                    <a:pt x="125336" y="523767"/>
                    <a:pt x="138233" y="507250"/>
                    <a:pt x="151828" y="491321"/>
                  </a:cubicBezTo>
                  <a:cubicBezTo>
                    <a:pt x="179605" y="458791"/>
                    <a:pt x="210104" y="428301"/>
                    <a:pt x="240455" y="398175"/>
                  </a:cubicBezTo>
                  <a:cubicBezTo>
                    <a:pt x="255631" y="383167"/>
                    <a:pt x="270949" y="368314"/>
                    <a:pt x="286410" y="353617"/>
                  </a:cubicBezTo>
                  <a:cubicBezTo>
                    <a:pt x="293382" y="346891"/>
                    <a:pt x="300402" y="340098"/>
                    <a:pt x="307513" y="333475"/>
                  </a:cubicBezTo>
                  <a:cubicBezTo>
                    <a:pt x="314045" y="327343"/>
                    <a:pt x="320813" y="321436"/>
                    <a:pt x="327127" y="315052"/>
                  </a:cubicBezTo>
                  <a:cubicBezTo>
                    <a:pt x="333623" y="308662"/>
                    <a:pt x="339344" y="301529"/>
                    <a:pt x="344171" y="293801"/>
                  </a:cubicBezTo>
                  <a:cubicBezTo>
                    <a:pt x="348880" y="285556"/>
                    <a:pt x="352545" y="276758"/>
                    <a:pt x="355083" y="267609"/>
                  </a:cubicBezTo>
                  <a:cubicBezTo>
                    <a:pt x="357948" y="258125"/>
                    <a:pt x="359978" y="248425"/>
                    <a:pt x="362131" y="238786"/>
                  </a:cubicBezTo>
                  <a:cubicBezTo>
                    <a:pt x="364252" y="229086"/>
                    <a:pt x="366829" y="219490"/>
                    <a:pt x="369232" y="209836"/>
                  </a:cubicBezTo>
                  <a:cubicBezTo>
                    <a:pt x="374270" y="189242"/>
                    <a:pt x="377304" y="168194"/>
                    <a:pt x="381475" y="147394"/>
                  </a:cubicBezTo>
                  <a:cubicBezTo>
                    <a:pt x="385841" y="126345"/>
                    <a:pt x="391326" y="105543"/>
                    <a:pt x="397907" y="85077"/>
                  </a:cubicBezTo>
                  <a:cubicBezTo>
                    <a:pt x="402484" y="70377"/>
                    <a:pt x="407658" y="55860"/>
                    <a:pt x="412805" y="41329"/>
                  </a:cubicBezTo>
                  <a:cubicBezTo>
                    <a:pt x="415230" y="34449"/>
                    <a:pt x="417455" y="27544"/>
                    <a:pt x="419370" y="20505"/>
                  </a:cubicBezTo>
                  <a:cubicBezTo>
                    <a:pt x="421495" y="14212"/>
                    <a:pt x="421353" y="7373"/>
                    <a:pt x="418970" y="1173"/>
                  </a:cubicBezTo>
                  <a:close/>
                </a:path>
              </a:pathLst>
            </a:custGeom>
            <a:grpFill/>
            <a:ln w="3028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8" name="任意多边形: 形状 397">
              <a:extLst>
                <a:ext uri="{FF2B5EF4-FFF2-40B4-BE49-F238E27FC236}">
                  <a16:creationId xmlns:a16="http://schemas.microsoft.com/office/drawing/2014/main" id="{122738EF-7E1F-A720-7476-CB2F09402750}"/>
                </a:ext>
              </a:extLst>
            </p:cNvPr>
            <p:cNvSpPr/>
            <p:nvPr/>
          </p:nvSpPr>
          <p:spPr>
            <a:xfrm>
              <a:off x="7388742" y="4358305"/>
              <a:ext cx="102745" cy="216401"/>
            </a:xfrm>
            <a:custGeom>
              <a:avLst/>
              <a:gdLst>
                <a:gd name="connsiteX0" fmla="*/ 43098 w 46196"/>
                <a:gd name="connsiteY0" fmla="*/ 568 h 97298"/>
                <a:gd name="connsiteX1" fmla="*/ 12293 w 46196"/>
                <a:gd name="connsiteY1" fmla="*/ 42928 h 97298"/>
                <a:gd name="connsiteX2" fmla="*/ 169 w 46196"/>
                <a:gd name="connsiteY2" fmla="*/ 94881 h 97298"/>
                <a:gd name="connsiteX3" fmla="*/ 2804 w 46196"/>
                <a:gd name="connsiteY3" fmla="*/ 97296 h 97298"/>
                <a:gd name="connsiteX4" fmla="*/ 5118 w 46196"/>
                <a:gd name="connsiteY4" fmla="*/ 95487 h 97298"/>
                <a:gd name="connsiteX5" fmla="*/ 24821 w 46196"/>
                <a:gd name="connsiteY5" fmla="*/ 48835 h 97298"/>
                <a:gd name="connsiteX6" fmla="*/ 46099 w 46196"/>
                <a:gd name="connsiteY6" fmla="*/ 2277 h 97298"/>
                <a:gd name="connsiteX7" fmla="*/ 43098 w 46196"/>
                <a:gd name="connsiteY7" fmla="*/ 568 h 97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6196" h="97298">
                  <a:moveTo>
                    <a:pt x="43098" y="568"/>
                  </a:moveTo>
                  <a:cubicBezTo>
                    <a:pt x="31742" y="13864"/>
                    <a:pt x="21442" y="28027"/>
                    <a:pt x="12293" y="42928"/>
                  </a:cubicBezTo>
                  <a:cubicBezTo>
                    <a:pt x="3292" y="58701"/>
                    <a:pt x="-921" y="76754"/>
                    <a:pt x="169" y="94881"/>
                  </a:cubicBezTo>
                  <a:cubicBezTo>
                    <a:pt x="229" y="96276"/>
                    <a:pt x="1410" y="97357"/>
                    <a:pt x="2804" y="97296"/>
                  </a:cubicBezTo>
                  <a:cubicBezTo>
                    <a:pt x="3883" y="97249"/>
                    <a:pt x="4812" y="96523"/>
                    <a:pt x="5118" y="95487"/>
                  </a:cubicBezTo>
                  <a:cubicBezTo>
                    <a:pt x="9999" y="79277"/>
                    <a:pt x="16604" y="63637"/>
                    <a:pt x="24821" y="48835"/>
                  </a:cubicBezTo>
                  <a:cubicBezTo>
                    <a:pt x="32893" y="33783"/>
                    <a:pt x="40000" y="18232"/>
                    <a:pt x="46099" y="2277"/>
                  </a:cubicBezTo>
                  <a:cubicBezTo>
                    <a:pt x="46724" y="610"/>
                    <a:pt x="44177" y="-839"/>
                    <a:pt x="43098" y="568"/>
                  </a:cubicBezTo>
                  <a:close/>
                </a:path>
              </a:pathLst>
            </a:custGeom>
            <a:grpFill/>
            <a:ln w="3028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9" name="任意多边形: 形状 398">
              <a:extLst>
                <a:ext uri="{FF2B5EF4-FFF2-40B4-BE49-F238E27FC236}">
                  <a16:creationId xmlns:a16="http://schemas.microsoft.com/office/drawing/2014/main" id="{1165FBC0-0D06-3444-8E76-779F9667C2AF}"/>
                </a:ext>
              </a:extLst>
            </p:cNvPr>
            <p:cNvSpPr/>
            <p:nvPr/>
          </p:nvSpPr>
          <p:spPr>
            <a:xfrm>
              <a:off x="7213547" y="4469743"/>
              <a:ext cx="174181" cy="184047"/>
            </a:xfrm>
            <a:custGeom>
              <a:avLst/>
              <a:gdLst>
                <a:gd name="connsiteX0" fmla="*/ 74275 w 78315"/>
                <a:gd name="connsiteY0" fmla="*/ 928 h 82751"/>
                <a:gd name="connsiteX1" fmla="*/ 62808 w 78315"/>
                <a:gd name="connsiteY1" fmla="*/ 9685 h 82751"/>
                <a:gd name="connsiteX2" fmla="*/ 51863 w 78315"/>
                <a:gd name="connsiteY2" fmla="*/ 19703 h 82751"/>
                <a:gd name="connsiteX3" fmla="*/ 31642 w 78315"/>
                <a:gd name="connsiteY3" fmla="*/ 48365 h 82751"/>
                <a:gd name="connsiteX4" fmla="*/ 19787 w 78315"/>
                <a:gd name="connsiteY4" fmla="*/ 67255 h 82751"/>
                <a:gd name="connsiteX5" fmla="*/ 415 w 78315"/>
                <a:gd name="connsiteY5" fmla="*/ 80322 h 82751"/>
                <a:gd name="connsiteX6" fmla="*/ 0 w 78315"/>
                <a:gd name="connsiteY6" fmla="*/ 81859 h 82751"/>
                <a:gd name="connsiteX7" fmla="*/ 22430 w 78315"/>
                <a:gd name="connsiteY7" fmla="*/ 77121 h 82751"/>
                <a:gd name="connsiteX8" fmla="*/ 39859 w 78315"/>
                <a:gd name="connsiteY8" fmla="*/ 56543 h 82751"/>
                <a:gd name="connsiteX9" fmla="*/ 59277 w 78315"/>
                <a:gd name="connsiteY9" fmla="*/ 28381 h 82751"/>
                <a:gd name="connsiteX10" fmla="*/ 70004 w 78315"/>
                <a:gd name="connsiteY10" fmla="*/ 15805 h 82751"/>
                <a:gd name="connsiteX11" fmla="*/ 78188 w 78315"/>
                <a:gd name="connsiteY11" fmla="*/ 2486 h 82751"/>
                <a:gd name="connsiteX12" fmla="*/ 74275 w 78315"/>
                <a:gd name="connsiteY12" fmla="*/ 928 h 82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8315" h="82751">
                  <a:moveTo>
                    <a:pt x="74275" y="928"/>
                  </a:moveTo>
                  <a:cubicBezTo>
                    <a:pt x="70929" y="4422"/>
                    <a:pt x="67060" y="7377"/>
                    <a:pt x="62808" y="9685"/>
                  </a:cubicBezTo>
                  <a:cubicBezTo>
                    <a:pt x="58763" y="12563"/>
                    <a:pt x="55087" y="15928"/>
                    <a:pt x="51863" y="19703"/>
                  </a:cubicBezTo>
                  <a:cubicBezTo>
                    <a:pt x="44494" y="28797"/>
                    <a:pt x="37738" y="38373"/>
                    <a:pt x="31642" y="48365"/>
                  </a:cubicBezTo>
                  <a:cubicBezTo>
                    <a:pt x="27553" y="54585"/>
                    <a:pt x="24322" y="61341"/>
                    <a:pt x="19787" y="67255"/>
                  </a:cubicBezTo>
                  <a:cubicBezTo>
                    <a:pt x="15489" y="72851"/>
                    <a:pt x="8590" y="82295"/>
                    <a:pt x="415" y="80322"/>
                  </a:cubicBezTo>
                  <a:lnTo>
                    <a:pt x="0" y="81859"/>
                  </a:lnTo>
                  <a:cubicBezTo>
                    <a:pt x="7803" y="84001"/>
                    <a:pt x="16160" y="82236"/>
                    <a:pt x="22430" y="77121"/>
                  </a:cubicBezTo>
                  <a:cubicBezTo>
                    <a:pt x="29452" y="71388"/>
                    <a:pt x="35360" y="64413"/>
                    <a:pt x="39859" y="56543"/>
                  </a:cubicBezTo>
                  <a:cubicBezTo>
                    <a:pt x="45894" y="46916"/>
                    <a:pt x="52332" y="37389"/>
                    <a:pt x="59277" y="28381"/>
                  </a:cubicBezTo>
                  <a:cubicBezTo>
                    <a:pt x="62705" y="23940"/>
                    <a:pt x="66176" y="19894"/>
                    <a:pt x="70004" y="15805"/>
                  </a:cubicBezTo>
                  <a:cubicBezTo>
                    <a:pt x="73651" y="12000"/>
                    <a:pt x="76442" y="7459"/>
                    <a:pt x="78188" y="2486"/>
                  </a:cubicBezTo>
                  <a:cubicBezTo>
                    <a:pt x="79019" y="22"/>
                    <a:pt x="75569" y="-824"/>
                    <a:pt x="74275" y="928"/>
                  </a:cubicBezTo>
                  <a:close/>
                </a:path>
              </a:pathLst>
            </a:custGeom>
            <a:grpFill/>
            <a:ln w="3028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0" name="任意多边形: 形状 399">
              <a:extLst>
                <a:ext uri="{FF2B5EF4-FFF2-40B4-BE49-F238E27FC236}">
                  <a16:creationId xmlns:a16="http://schemas.microsoft.com/office/drawing/2014/main" id="{C3A7B6D1-BB62-350B-4240-7F06080DDD8B}"/>
                </a:ext>
              </a:extLst>
            </p:cNvPr>
            <p:cNvSpPr/>
            <p:nvPr/>
          </p:nvSpPr>
          <p:spPr>
            <a:xfrm>
              <a:off x="8183479" y="2886391"/>
              <a:ext cx="184276" cy="130591"/>
            </a:xfrm>
            <a:custGeom>
              <a:avLst/>
              <a:gdLst>
                <a:gd name="connsiteX0" fmla="*/ 82771 w 82854"/>
                <a:gd name="connsiteY0" fmla="*/ 54196 h 58716"/>
                <a:gd name="connsiteX1" fmla="*/ 53439 w 82854"/>
                <a:gd name="connsiteY1" fmla="*/ 6471 h 58716"/>
                <a:gd name="connsiteX2" fmla="*/ 29314 w 82854"/>
                <a:gd name="connsiteY2" fmla="*/ 187 h 58716"/>
                <a:gd name="connsiteX3" fmla="*/ 15068 w 82854"/>
                <a:gd name="connsiteY3" fmla="*/ 3497 h 58716"/>
                <a:gd name="connsiteX4" fmla="*/ 7775 w 82854"/>
                <a:gd name="connsiteY4" fmla="*/ 6995 h 58716"/>
                <a:gd name="connsiteX5" fmla="*/ 0 w 82854"/>
                <a:gd name="connsiteY5" fmla="*/ 11760 h 58716"/>
                <a:gd name="connsiteX6" fmla="*/ 606 w 82854"/>
                <a:gd name="connsiteY6" fmla="*/ 13097 h 58716"/>
                <a:gd name="connsiteX7" fmla="*/ 16189 w 82854"/>
                <a:gd name="connsiteY7" fmla="*/ 11036 h 58716"/>
                <a:gd name="connsiteX8" fmla="*/ 28711 w 82854"/>
                <a:gd name="connsiteY8" fmla="*/ 11108 h 58716"/>
                <a:gd name="connsiteX9" fmla="*/ 34021 w 82854"/>
                <a:gd name="connsiteY9" fmla="*/ 12281 h 58716"/>
                <a:gd name="connsiteX10" fmla="*/ 36525 w 82854"/>
                <a:gd name="connsiteY10" fmla="*/ 12966 h 58716"/>
                <a:gd name="connsiteX11" fmla="*/ 37965 w 82854"/>
                <a:gd name="connsiteY11" fmla="*/ 13464 h 58716"/>
                <a:gd name="connsiteX12" fmla="*/ 42533 w 82854"/>
                <a:gd name="connsiteY12" fmla="*/ 15549 h 58716"/>
                <a:gd name="connsiteX13" fmla="*/ 44706 w 82854"/>
                <a:gd name="connsiteY13" fmla="*/ 16795 h 58716"/>
                <a:gd name="connsiteX14" fmla="*/ 46585 w 82854"/>
                <a:gd name="connsiteY14" fmla="*/ 18059 h 58716"/>
                <a:gd name="connsiteX15" fmla="*/ 60832 w 82854"/>
                <a:gd name="connsiteY15" fmla="*/ 34184 h 58716"/>
                <a:gd name="connsiteX16" fmla="*/ 68376 w 82854"/>
                <a:gd name="connsiteY16" fmla="*/ 45572 h 58716"/>
                <a:gd name="connsiteX17" fmla="*/ 77148 w 82854"/>
                <a:gd name="connsiteY17" fmla="*/ 57612 h 58716"/>
                <a:gd name="connsiteX18" fmla="*/ 82771 w 82854"/>
                <a:gd name="connsiteY18" fmla="*/ 54196 h 58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2854" h="58716">
                  <a:moveTo>
                    <a:pt x="82771" y="54196"/>
                  </a:moveTo>
                  <a:cubicBezTo>
                    <a:pt x="79037" y="35283"/>
                    <a:pt x="68626" y="18344"/>
                    <a:pt x="53439" y="6471"/>
                  </a:cubicBezTo>
                  <a:cubicBezTo>
                    <a:pt x="46416" y="1540"/>
                    <a:pt x="37850" y="-691"/>
                    <a:pt x="29314" y="187"/>
                  </a:cubicBezTo>
                  <a:cubicBezTo>
                    <a:pt x="24451" y="720"/>
                    <a:pt x="19668" y="1832"/>
                    <a:pt x="15068" y="3497"/>
                  </a:cubicBezTo>
                  <a:cubicBezTo>
                    <a:pt x="12482" y="4307"/>
                    <a:pt x="10025" y="5485"/>
                    <a:pt x="7775" y="6995"/>
                  </a:cubicBezTo>
                  <a:cubicBezTo>
                    <a:pt x="5365" y="8863"/>
                    <a:pt x="2758" y="10461"/>
                    <a:pt x="0" y="11760"/>
                  </a:cubicBezTo>
                  <a:lnTo>
                    <a:pt x="606" y="13097"/>
                  </a:lnTo>
                  <a:cubicBezTo>
                    <a:pt x="5691" y="11747"/>
                    <a:pt x="10928" y="11055"/>
                    <a:pt x="16189" y="11036"/>
                  </a:cubicBezTo>
                  <a:cubicBezTo>
                    <a:pt x="20348" y="10510"/>
                    <a:pt x="24558" y="10534"/>
                    <a:pt x="28711" y="11108"/>
                  </a:cubicBezTo>
                  <a:lnTo>
                    <a:pt x="34021" y="12281"/>
                  </a:lnTo>
                  <a:lnTo>
                    <a:pt x="36525" y="12966"/>
                  </a:lnTo>
                  <a:lnTo>
                    <a:pt x="37965" y="13464"/>
                  </a:lnTo>
                  <a:lnTo>
                    <a:pt x="42533" y="15549"/>
                  </a:lnTo>
                  <a:lnTo>
                    <a:pt x="44706" y="16795"/>
                  </a:lnTo>
                  <a:lnTo>
                    <a:pt x="46585" y="18059"/>
                  </a:lnTo>
                  <a:cubicBezTo>
                    <a:pt x="52168" y="22635"/>
                    <a:pt x="56979" y="28080"/>
                    <a:pt x="60832" y="34184"/>
                  </a:cubicBezTo>
                  <a:cubicBezTo>
                    <a:pt x="63466" y="37891"/>
                    <a:pt x="65863" y="41762"/>
                    <a:pt x="68376" y="45572"/>
                  </a:cubicBezTo>
                  <a:cubicBezTo>
                    <a:pt x="71075" y="49745"/>
                    <a:pt x="74003" y="53764"/>
                    <a:pt x="77148" y="57612"/>
                  </a:cubicBezTo>
                  <a:cubicBezTo>
                    <a:pt x="79452" y="60485"/>
                    <a:pt x="83483" y="57182"/>
                    <a:pt x="82771" y="54196"/>
                  </a:cubicBezTo>
                  <a:close/>
                </a:path>
              </a:pathLst>
            </a:custGeom>
            <a:grpFill/>
            <a:ln w="3028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1" name="任意多边形: 形状 400">
              <a:extLst>
                <a:ext uri="{FF2B5EF4-FFF2-40B4-BE49-F238E27FC236}">
                  <a16:creationId xmlns:a16="http://schemas.microsoft.com/office/drawing/2014/main" id="{5DE82433-C6D2-DF37-1A4F-FB22F276363F}"/>
                </a:ext>
              </a:extLst>
            </p:cNvPr>
            <p:cNvSpPr/>
            <p:nvPr/>
          </p:nvSpPr>
          <p:spPr>
            <a:xfrm>
              <a:off x="7526885" y="3116099"/>
              <a:ext cx="823962" cy="1214024"/>
            </a:xfrm>
            <a:custGeom>
              <a:avLst/>
              <a:gdLst>
                <a:gd name="connsiteX0" fmla="*/ 364145 w 370469"/>
                <a:gd name="connsiteY0" fmla="*/ 2405 h 545848"/>
                <a:gd name="connsiteX1" fmla="*/ 354882 w 370469"/>
                <a:gd name="connsiteY1" fmla="*/ 30898 h 545848"/>
                <a:gd name="connsiteX2" fmla="*/ 348247 w 370469"/>
                <a:gd name="connsiteY2" fmla="*/ 60351 h 545848"/>
                <a:gd name="connsiteX3" fmla="*/ 335780 w 370469"/>
                <a:gd name="connsiteY3" fmla="*/ 119779 h 545848"/>
                <a:gd name="connsiteX4" fmla="*/ 320142 w 370469"/>
                <a:gd name="connsiteY4" fmla="*/ 177525 h 545848"/>
                <a:gd name="connsiteX5" fmla="*/ 296269 w 370469"/>
                <a:gd name="connsiteY5" fmla="*/ 226296 h 545848"/>
                <a:gd name="connsiteX6" fmla="*/ 272708 w 370469"/>
                <a:gd name="connsiteY6" fmla="*/ 274997 h 545848"/>
                <a:gd name="connsiteX7" fmla="*/ 265306 w 370469"/>
                <a:gd name="connsiteY7" fmla="*/ 300156 h 545848"/>
                <a:gd name="connsiteX8" fmla="*/ 258407 w 370469"/>
                <a:gd name="connsiteY8" fmla="*/ 323047 h 545848"/>
                <a:gd name="connsiteX9" fmla="*/ 248520 w 370469"/>
                <a:gd name="connsiteY9" fmla="*/ 342616 h 545848"/>
                <a:gd name="connsiteX10" fmla="*/ 228672 w 370469"/>
                <a:gd name="connsiteY10" fmla="*/ 361518 h 545848"/>
                <a:gd name="connsiteX11" fmla="*/ 182832 w 370469"/>
                <a:gd name="connsiteY11" fmla="*/ 398085 h 545848"/>
                <a:gd name="connsiteX12" fmla="*/ 138787 w 370469"/>
                <a:gd name="connsiteY12" fmla="*/ 438703 h 545848"/>
                <a:gd name="connsiteX13" fmla="*/ 99397 w 370469"/>
                <a:gd name="connsiteY13" fmla="*/ 466101 h 545848"/>
                <a:gd name="connsiteX14" fmla="*/ 19312 w 370469"/>
                <a:gd name="connsiteY14" fmla="*/ 519485 h 545848"/>
                <a:gd name="connsiteX15" fmla="*/ 216 w 370469"/>
                <a:gd name="connsiteY15" fmla="*/ 543555 h 545848"/>
                <a:gd name="connsiteX16" fmla="*/ 2607 w 370469"/>
                <a:gd name="connsiteY16" fmla="*/ 545374 h 545848"/>
                <a:gd name="connsiteX17" fmla="*/ 37974 w 370469"/>
                <a:gd name="connsiteY17" fmla="*/ 515972 h 545848"/>
                <a:gd name="connsiteX18" fmla="*/ 79916 w 370469"/>
                <a:gd name="connsiteY18" fmla="*/ 491896 h 545848"/>
                <a:gd name="connsiteX19" fmla="*/ 121470 w 370469"/>
                <a:gd name="connsiteY19" fmla="*/ 467950 h 545848"/>
                <a:gd name="connsiteX20" fmla="*/ 163248 w 370469"/>
                <a:gd name="connsiteY20" fmla="*/ 434074 h 545848"/>
                <a:gd name="connsiteX21" fmla="*/ 207524 w 370469"/>
                <a:gd name="connsiteY21" fmla="*/ 393948 h 545848"/>
                <a:gd name="connsiteX22" fmla="*/ 252603 w 370469"/>
                <a:gd name="connsiteY22" fmla="*/ 358411 h 545848"/>
                <a:gd name="connsiteX23" fmla="*/ 277318 w 370469"/>
                <a:gd name="connsiteY23" fmla="*/ 315369 h 545848"/>
                <a:gd name="connsiteX24" fmla="*/ 280349 w 370469"/>
                <a:gd name="connsiteY24" fmla="*/ 290293 h 545848"/>
                <a:gd name="connsiteX25" fmla="*/ 285875 w 370469"/>
                <a:gd name="connsiteY25" fmla="*/ 264061 h 545848"/>
                <a:gd name="connsiteX26" fmla="*/ 297112 w 370469"/>
                <a:gd name="connsiteY26" fmla="*/ 239318 h 545848"/>
                <a:gd name="connsiteX27" fmla="*/ 310121 w 370469"/>
                <a:gd name="connsiteY27" fmla="*/ 215305 h 545848"/>
                <a:gd name="connsiteX28" fmla="*/ 332379 w 370469"/>
                <a:gd name="connsiteY28" fmla="*/ 164940 h 545848"/>
                <a:gd name="connsiteX29" fmla="*/ 362314 w 370469"/>
                <a:gd name="connsiteY29" fmla="*/ 47766 h 545848"/>
                <a:gd name="connsiteX30" fmla="*/ 366815 w 370469"/>
                <a:gd name="connsiteY30" fmla="*/ 26548 h 545848"/>
                <a:gd name="connsiteX31" fmla="*/ 370365 w 370469"/>
                <a:gd name="connsiteY31" fmla="*/ 4024 h 545848"/>
                <a:gd name="connsiteX32" fmla="*/ 368064 w 370469"/>
                <a:gd name="connsiteY32" fmla="*/ 104 h 545848"/>
                <a:gd name="connsiteX33" fmla="*/ 364145 w 370469"/>
                <a:gd name="connsiteY33" fmla="*/ 2405 h 545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70469" h="545848">
                  <a:moveTo>
                    <a:pt x="364145" y="2405"/>
                  </a:moveTo>
                  <a:cubicBezTo>
                    <a:pt x="360723" y="11832"/>
                    <a:pt x="357395" y="21198"/>
                    <a:pt x="354882" y="30898"/>
                  </a:cubicBezTo>
                  <a:cubicBezTo>
                    <a:pt x="352418" y="40631"/>
                    <a:pt x="350365" y="50518"/>
                    <a:pt x="348247" y="60351"/>
                  </a:cubicBezTo>
                  <a:cubicBezTo>
                    <a:pt x="343900" y="80129"/>
                    <a:pt x="340011" y="99989"/>
                    <a:pt x="335780" y="119779"/>
                  </a:cubicBezTo>
                  <a:cubicBezTo>
                    <a:pt x="331873" y="139358"/>
                    <a:pt x="326648" y="158651"/>
                    <a:pt x="320142" y="177525"/>
                  </a:cubicBezTo>
                  <a:cubicBezTo>
                    <a:pt x="313424" y="194361"/>
                    <a:pt x="305444" y="210664"/>
                    <a:pt x="296269" y="226296"/>
                  </a:cubicBezTo>
                  <a:cubicBezTo>
                    <a:pt x="287501" y="242071"/>
                    <a:pt x="279634" y="258331"/>
                    <a:pt x="272708" y="274997"/>
                  </a:cubicBezTo>
                  <a:cubicBezTo>
                    <a:pt x="269656" y="283200"/>
                    <a:pt x="267183" y="291607"/>
                    <a:pt x="265306" y="300156"/>
                  </a:cubicBezTo>
                  <a:cubicBezTo>
                    <a:pt x="263418" y="307828"/>
                    <a:pt x="260759" y="315493"/>
                    <a:pt x="258407" y="323047"/>
                  </a:cubicBezTo>
                  <a:cubicBezTo>
                    <a:pt x="256351" y="330126"/>
                    <a:pt x="252998" y="336761"/>
                    <a:pt x="248520" y="342616"/>
                  </a:cubicBezTo>
                  <a:cubicBezTo>
                    <a:pt x="242674" y="349679"/>
                    <a:pt x="236012" y="356024"/>
                    <a:pt x="228672" y="361518"/>
                  </a:cubicBezTo>
                  <a:cubicBezTo>
                    <a:pt x="213340" y="373664"/>
                    <a:pt x="197548" y="385100"/>
                    <a:pt x="182832" y="398085"/>
                  </a:cubicBezTo>
                  <a:cubicBezTo>
                    <a:pt x="167867" y="411301"/>
                    <a:pt x="153854" y="425599"/>
                    <a:pt x="138787" y="438703"/>
                  </a:cubicBezTo>
                  <a:cubicBezTo>
                    <a:pt x="126493" y="448983"/>
                    <a:pt x="113312" y="458151"/>
                    <a:pt x="99397" y="466101"/>
                  </a:cubicBezTo>
                  <a:cubicBezTo>
                    <a:pt x="70814" y="480886"/>
                    <a:pt x="43955" y="498789"/>
                    <a:pt x="19312" y="519485"/>
                  </a:cubicBezTo>
                  <a:cubicBezTo>
                    <a:pt x="11948" y="526664"/>
                    <a:pt x="5531" y="534752"/>
                    <a:pt x="216" y="543555"/>
                  </a:cubicBezTo>
                  <a:cubicBezTo>
                    <a:pt x="-694" y="545013"/>
                    <a:pt x="1498" y="546687"/>
                    <a:pt x="2607" y="545374"/>
                  </a:cubicBezTo>
                  <a:cubicBezTo>
                    <a:pt x="12928" y="533931"/>
                    <a:pt x="24839" y="524029"/>
                    <a:pt x="37974" y="515972"/>
                  </a:cubicBezTo>
                  <a:cubicBezTo>
                    <a:pt x="51529" y="507227"/>
                    <a:pt x="65529" y="499191"/>
                    <a:pt x="79916" y="491896"/>
                  </a:cubicBezTo>
                  <a:cubicBezTo>
                    <a:pt x="94171" y="484635"/>
                    <a:pt x="108040" y="476642"/>
                    <a:pt x="121470" y="467950"/>
                  </a:cubicBezTo>
                  <a:cubicBezTo>
                    <a:pt x="136400" y="457956"/>
                    <a:pt x="150385" y="446617"/>
                    <a:pt x="163248" y="434074"/>
                  </a:cubicBezTo>
                  <a:cubicBezTo>
                    <a:pt x="177779" y="420434"/>
                    <a:pt x="192092" y="406615"/>
                    <a:pt x="207524" y="393948"/>
                  </a:cubicBezTo>
                  <a:cubicBezTo>
                    <a:pt x="222334" y="381766"/>
                    <a:pt x="238553" y="371566"/>
                    <a:pt x="252603" y="358411"/>
                  </a:cubicBezTo>
                  <a:cubicBezTo>
                    <a:pt x="265075" y="346950"/>
                    <a:pt x="273707" y="331918"/>
                    <a:pt x="277318" y="315369"/>
                  </a:cubicBezTo>
                  <a:cubicBezTo>
                    <a:pt x="278934" y="307109"/>
                    <a:pt x="279334" y="298637"/>
                    <a:pt x="280349" y="290293"/>
                  </a:cubicBezTo>
                  <a:cubicBezTo>
                    <a:pt x="281582" y="281431"/>
                    <a:pt x="283429" y="272667"/>
                    <a:pt x="285875" y="264061"/>
                  </a:cubicBezTo>
                  <a:cubicBezTo>
                    <a:pt x="288741" y="255442"/>
                    <a:pt x="292508" y="247148"/>
                    <a:pt x="297112" y="239318"/>
                  </a:cubicBezTo>
                  <a:cubicBezTo>
                    <a:pt x="301355" y="231249"/>
                    <a:pt x="305796" y="223308"/>
                    <a:pt x="310121" y="215305"/>
                  </a:cubicBezTo>
                  <a:cubicBezTo>
                    <a:pt x="319010" y="199206"/>
                    <a:pt x="326458" y="182352"/>
                    <a:pt x="332379" y="164940"/>
                  </a:cubicBezTo>
                  <a:cubicBezTo>
                    <a:pt x="344398" y="126432"/>
                    <a:pt x="354390" y="87320"/>
                    <a:pt x="362314" y="47766"/>
                  </a:cubicBezTo>
                  <a:lnTo>
                    <a:pt x="366815" y="26548"/>
                  </a:lnTo>
                  <a:cubicBezTo>
                    <a:pt x="368370" y="19146"/>
                    <a:pt x="369104" y="11498"/>
                    <a:pt x="370365" y="4024"/>
                  </a:cubicBezTo>
                  <a:cubicBezTo>
                    <a:pt x="370812" y="2306"/>
                    <a:pt x="369782" y="551"/>
                    <a:pt x="368064" y="104"/>
                  </a:cubicBezTo>
                  <a:cubicBezTo>
                    <a:pt x="366347" y="-343"/>
                    <a:pt x="364592" y="687"/>
                    <a:pt x="364145" y="2405"/>
                  </a:cubicBezTo>
                  <a:close/>
                </a:path>
              </a:pathLst>
            </a:custGeom>
            <a:grpFill/>
            <a:ln w="3028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2" name="任意多边形: 形状 401">
              <a:extLst>
                <a:ext uri="{FF2B5EF4-FFF2-40B4-BE49-F238E27FC236}">
                  <a16:creationId xmlns:a16="http://schemas.microsoft.com/office/drawing/2014/main" id="{4F24A8B6-AF11-D902-D6A2-09E6308E2589}"/>
                </a:ext>
              </a:extLst>
            </p:cNvPr>
            <p:cNvSpPr/>
            <p:nvPr/>
          </p:nvSpPr>
          <p:spPr>
            <a:xfrm>
              <a:off x="7728163" y="2307386"/>
              <a:ext cx="1011101" cy="1238040"/>
            </a:xfrm>
            <a:custGeom>
              <a:avLst/>
              <a:gdLst>
                <a:gd name="connsiteX0" fmla="*/ 450956 w 454610"/>
                <a:gd name="connsiteY0" fmla="*/ 547465 h 556646"/>
                <a:gd name="connsiteX1" fmla="*/ 378142 w 454610"/>
                <a:gd name="connsiteY1" fmla="*/ 532915 h 556646"/>
                <a:gd name="connsiteX2" fmla="*/ 366084 w 454610"/>
                <a:gd name="connsiteY2" fmla="*/ 522822 h 556646"/>
                <a:gd name="connsiteX3" fmla="*/ 356991 w 454610"/>
                <a:gd name="connsiteY3" fmla="*/ 508785 h 556646"/>
                <a:gd name="connsiteX4" fmla="*/ 355639 w 454610"/>
                <a:gd name="connsiteY4" fmla="*/ 505499 h 556646"/>
                <a:gd name="connsiteX5" fmla="*/ 354084 w 454610"/>
                <a:gd name="connsiteY5" fmla="*/ 500922 h 556646"/>
                <a:gd name="connsiteX6" fmla="*/ 351383 w 454610"/>
                <a:gd name="connsiteY6" fmla="*/ 490031 h 556646"/>
                <a:gd name="connsiteX7" fmla="*/ 348804 w 454610"/>
                <a:gd name="connsiteY7" fmla="*/ 462487 h 556646"/>
                <a:gd name="connsiteX8" fmla="*/ 351229 w 454610"/>
                <a:gd name="connsiteY8" fmla="*/ 400349 h 556646"/>
                <a:gd name="connsiteX9" fmla="*/ 357564 w 454610"/>
                <a:gd name="connsiteY9" fmla="*/ 354882 h 556646"/>
                <a:gd name="connsiteX10" fmla="*/ 356327 w 454610"/>
                <a:gd name="connsiteY10" fmla="*/ 271184 h 556646"/>
                <a:gd name="connsiteX11" fmla="*/ 336625 w 454610"/>
                <a:gd name="connsiteY11" fmla="*/ 235189 h 556646"/>
                <a:gd name="connsiteX12" fmla="*/ 297614 w 454610"/>
                <a:gd name="connsiteY12" fmla="*/ 209882 h 556646"/>
                <a:gd name="connsiteX13" fmla="*/ 250295 w 454610"/>
                <a:gd name="connsiteY13" fmla="*/ 188428 h 556646"/>
                <a:gd name="connsiteX14" fmla="*/ 233018 w 454610"/>
                <a:gd name="connsiteY14" fmla="*/ 171984 h 556646"/>
                <a:gd name="connsiteX15" fmla="*/ 224503 w 454610"/>
                <a:gd name="connsiteY15" fmla="*/ 150463 h 556646"/>
                <a:gd name="connsiteX16" fmla="*/ 199991 w 454610"/>
                <a:gd name="connsiteY16" fmla="*/ 107093 h 556646"/>
                <a:gd name="connsiteX17" fmla="*/ 156412 w 454610"/>
                <a:gd name="connsiteY17" fmla="*/ 89273 h 556646"/>
                <a:gd name="connsiteX18" fmla="*/ 134127 w 454610"/>
                <a:gd name="connsiteY18" fmla="*/ 82635 h 556646"/>
                <a:gd name="connsiteX19" fmla="*/ 133782 w 454610"/>
                <a:gd name="connsiteY19" fmla="*/ 82517 h 556646"/>
                <a:gd name="connsiteX20" fmla="*/ 133176 w 454610"/>
                <a:gd name="connsiteY20" fmla="*/ 82247 h 556646"/>
                <a:gd name="connsiteX21" fmla="*/ 131314 w 454610"/>
                <a:gd name="connsiteY21" fmla="*/ 81365 h 556646"/>
                <a:gd name="connsiteX22" fmla="*/ 128611 w 454610"/>
                <a:gd name="connsiteY22" fmla="*/ 79771 h 556646"/>
                <a:gd name="connsiteX23" fmla="*/ 126883 w 454610"/>
                <a:gd name="connsiteY23" fmla="*/ 78164 h 556646"/>
                <a:gd name="connsiteX24" fmla="*/ 126774 w 454610"/>
                <a:gd name="connsiteY24" fmla="*/ 78049 h 556646"/>
                <a:gd name="connsiteX25" fmla="*/ 125786 w 454610"/>
                <a:gd name="connsiteY25" fmla="*/ 76461 h 556646"/>
                <a:gd name="connsiteX26" fmla="*/ 125695 w 454610"/>
                <a:gd name="connsiteY26" fmla="*/ 76343 h 556646"/>
                <a:gd name="connsiteX27" fmla="*/ 125261 w 454610"/>
                <a:gd name="connsiteY27" fmla="*/ 74988 h 556646"/>
                <a:gd name="connsiteX28" fmla="*/ 124731 w 454610"/>
                <a:gd name="connsiteY28" fmla="*/ 72563 h 556646"/>
                <a:gd name="connsiteX29" fmla="*/ 124479 w 454610"/>
                <a:gd name="connsiteY29" fmla="*/ 64894 h 556646"/>
                <a:gd name="connsiteX30" fmla="*/ 124325 w 454610"/>
                <a:gd name="connsiteY30" fmla="*/ 46025 h 556646"/>
                <a:gd name="connsiteX31" fmla="*/ 110194 w 454610"/>
                <a:gd name="connsiteY31" fmla="*/ 15778 h 556646"/>
                <a:gd name="connsiteX32" fmla="*/ 83353 w 454610"/>
                <a:gd name="connsiteY32" fmla="*/ 1637 h 556646"/>
                <a:gd name="connsiteX33" fmla="*/ 20845 w 454610"/>
                <a:gd name="connsiteY33" fmla="*/ 13389 h 556646"/>
                <a:gd name="connsiteX34" fmla="*/ 0 w 454610"/>
                <a:gd name="connsiteY34" fmla="*/ 33091 h 556646"/>
                <a:gd name="connsiteX35" fmla="*/ 1476 w 454610"/>
                <a:gd name="connsiteY35" fmla="*/ 34198 h 556646"/>
                <a:gd name="connsiteX36" fmla="*/ 58104 w 454610"/>
                <a:gd name="connsiteY36" fmla="*/ 11207 h 556646"/>
                <a:gd name="connsiteX37" fmla="*/ 65621 w 454610"/>
                <a:gd name="connsiteY37" fmla="*/ 11358 h 556646"/>
                <a:gd name="connsiteX38" fmla="*/ 72620 w 454610"/>
                <a:gd name="connsiteY38" fmla="*/ 12101 h 556646"/>
                <a:gd name="connsiteX39" fmla="*/ 79661 w 454610"/>
                <a:gd name="connsiteY39" fmla="*/ 13568 h 556646"/>
                <a:gd name="connsiteX40" fmla="*/ 83035 w 454610"/>
                <a:gd name="connsiteY40" fmla="*/ 14583 h 556646"/>
                <a:gd name="connsiteX41" fmla="*/ 84726 w 454610"/>
                <a:gd name="connsiteY41" fmla="*/ 15132 h 556646"/>
                <a:gd name="connsiteX42" fmla="*/ 86214 w 454610"/>
                <a:gd name="connsiteY42" fmla="*/ 15738 h 556646"/>
                <a:gd name="connsiteX43" fmla="*/ 91973 w 454610"/>
                <a:gd name="connsiteY43" fmla="*/ 18642 h 556646"/>
                <a:gd name="connsiteX44" fmla="*/ 94838 w 454610"/>
                <a:gd name="connsiteY44" fmla="*/ 20461 h 556646"/>
                <a:gd name="connsiteX45" fmla="*/ 95659 w 454610"/>
                <a:gd name="connsiteY45" fmla="*/ 21067 h 556646"/>
                <a:gd name="connsiteX46" fmla="*/ 96978 w 454610"/>
                <a:gd name="connsiteY46" fmla="*/ 22164 h 556646"/>
                <a:gd name="connsiteX47" fmla="*/ 99439 w 454610"/>
                <a:gd name="connsiteY47" fmla="*/ 24432 h 556646"/>
                <a:gd name="connsiteX48" fmla="*/ 100982 w 454610"/>
                <a:gd name="connsiteY48" fmla="*/ 25965 h 556646"/>
                <a:gd name="connsiteX49" fmla="*/ 102252 w 454610"/>
                <a:gd name="connsiteY49" fmla="*/ 27575 h 556646"/>
                <a:gd name="connsiteX50" fmla="*/ 103067 w 454610"/>
                <a:gd name="connsiteY50" fmla="*/ 28645 h 556646"/>
                <a:gd name="connsiteX51" fmla="*/ 105229 w 454610"/>
                <a:gd name="connsiteY51" fmla="*/ 32046 h 556646"/>
                <a:gd name="connsiteX52" fmla="*/ 106547 w 454610"/>
                <a:gd name="connsiteY52" fmla="*/ 34610 h 556646"/>
                <a:gd name="connsiteX53" fmla="*/ 106996 w 454610"/>
                <a:gd name="connsiteY53" fmla="*/ 35707 h 556646"/>
                <a:gd name="connsiteX54" fmla="*/ 107629 w 454610"/>
                <a:gd name="connsiteY54" fmla="*/ 37414 h 556646"/>
                <a:gd name="connsiteX55" fmla="*/ 109509 w 454610"/>
                <a:gd name="connsiteY55" fmla="*/ 44898 h 556646"/>
                <a:gd name="connsiteX56" fmla="*/ 109727 w 454610"/>
                <a:gd name="connsiteY56" fmla="*/ 46237 h 556646"/>
                <a:gd name="connsiteX57" fmla="*/ 109918 w 454610"/>
                <a:gd name="connsiteY57" fmla="*/ 48311 h 556646"/>
                <a:gd name="connsiteX58" fmla="*/ 110078 w 454610"/>
                <a:gd name="connsiteY58" fmla="*/ 52636 h 556646"/>
                <a:gd name="connsiteX59" fmla="*/ 109666 w 454610"/>
                <a:gd name="connsiteY59" fmla="*/ 62881 h 556646"/>
                <a:gd name="connsiteX60" fmla="*/ 111045 w 454610"/>
                <a:gd name="connsiteY60" fmla="*/ 79671 h 556646"/>
                <a:gd name="connsiteX61" fmla="*/ 121257 w 454610"/>
                <a:gd name="connsiteY61" fmla="*/ 92877 h 556646"/>
                <a:gd name="connsiteX62" fmla="*/ 140656 w 454610"/>
                <a:gd name="connsiteY62" fmla="*/ 100576 h 556646"/>
                <a:gd name="connsiteX63" fmla="*/ 163441 w 454610"/>
                <a:gd name="connsiteY63" fmla="*/ 106960 h 556646"/>
                <a:gd name="connsiteX64" fmla="*/ 198981 w 454610"/>
                <a:gd name="connsiteY64" fmla="*/ 127993 h 556646"/>
                <a:gd name="connsiteX65" fmla="*/ 208432 w 454610"/>
                <a:gd name="connsiteY65" fmla="*/ 150120 h 556646"/>
                <a:gd name="connsiteX66" fmla="*/ 216656 w 454610"/>
                <a:gd name="connsiteY66" fmla="*/ 173903 h 556646"/>
                <a:gd name="connsiteX67" fmla="*/ 255412 w 454610"/>
                <a:gd name="connsiteY67" fmla="*/ 208812 h 556646"/>
                <a:gd name="connsiteX68" fmla="*/ 303001 w 454610"/>
                <a:gd name="connsiteY68" fmla="*/ 229087 h 556646"/>
                <a:gd name="connsiteX69" fmla="*/ 320633 w 454610"/>
                <a:gd name="connsiteY69" fmla="*/ 241024 h 556646"/>
                <a:gd name="connsiteX70" fmla="*/ 332778 w 454610"/>
                <a:gd name="connsiteY70" fmla="*/ 255443 h 556646"/>
                <a:gd name="connsiteX71" fmla="*/ 340411 w 454610"/>
                <a:gd name="connsiteY71" fmla="*/ 271811 h 556646"/>
                <a:gd name="connsiteX72" fmla="*/ 342863 w 454610"/>
                <a:gd name="connsiteY72" fmla="*/ 280832 h 556646"/>
                <a:gd name="connsiteX73" fmla="*/ 343842 w 454610"/>
                <a:gd name="connsiteY73" fmla="*/ 285460 h 556646"/>
                <a:gd name="connsiteX74" fmla="*/ 344221 w 454610"/>
                <a:gd name="connsiteY74" fmla="*/ 287794 h 556646"/>
                <a:gd name="connsiteX75" fmla="*/ 344297 w 454610"/>
                <a:gd name="connsiteY75" fmla="*/ 288215 h 556646"/>
                <a:gd name="connsiteX76" fmla="*/ 344500 w 454610"/>
                <a:gd name="connsiteY76" fmla="*/ 289683 h 556646"/>
                <a:gd name="connsiteX77" fmla="*/ 344803 w 454610"/>
                <a:gd name="connsiteY77" fmla="*/ 330660 h 556646"/>
                <a:gd name="connsiteX78" fmla="*/ 333424 w 454610"/>
                <a:gd name="connsiteY78" fmla="*/ 427790 h 556646"/>
                <a:gd name="connsiteX79" fmla="*/ 336385 w 454610"/>
                <a:gd name="connsiteY79" fmla="*/ 489625 h 556646"/>
                <a:gd name="connsiteX80" fmla="*/ 351756 w 454610"/>
                <a:gd name="connsiteY80" fmla="*/ 527190 h 556646"/>
                <a:gd name="connsiteX81" fmla="*/ 417877 w 454610"/>
                <a:gd name="connsiteY81" fmla="*/ 556364 h 556646"/>
                <a:gd name="connsiteX82" fmla="*/ 452023 w 454610"/>
                <a:gd name="connsiteY82" fmla="*/ 554618 h 556646"/>
                <a:gd name="connsiteX83" fmla="*/ 450956 w 454610"/>
                <a:gd name="connsiteY83" fmla="*/ 547465 h 556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454610" h="556646">
                  <a:moveTo>
                    <a:pt x="450956" y="547465"/>
                  </a:moveTo>
                  <a:cubicBezTo>
                    <a:pt x="425895" y="548209"/>
                    <a:pt x="400993" y="543233"/>
                    <a:pt x="378142" y="532915"/>
                  </a:cubicBezTo>
                  <a:cubicBezTo>
                    <a:pt x="373632" y="530185"/>
                    <a:pt x="369566" y="526781"/>
                    <a:pt x="366084" y="522822"/>
                  </a:cubicBezTo>
                  <a:cubicBezTo>
                    <a:pt x="362412" y="518591"/>
                    <a:pt x="359351" y="513866"/>
                    <a:pt x="356991" y="508785"/>
                  </a:cubicBezTo>
                  <a:lnTo>
                    <a:pt x="355639" y="505499"/>
                  </a:lnTo>
                  <a:lnTo>
                    <a:pt x="354084" y="500922"/>
                  </a:lnTo>
                  <a:cubicBezTo>
                    <a:pt x="352956" y="497352"/>
                    <a:pt x="352054" y="493715"/>
                    <a:pt x="351383" y="490031"/>
                  </a:cubicBezTo>
                  <a:cubicBezTo>
                    <a:pt x="349893" y="480920"/>
                    <a:pt x="349031" y="471717"/>
                    <a:pt x="348804" y="462487"/>
                  </a:cubicBezTo>
                  <a:cubicBezTo>
                    <a:pt x="347974" y="441743"/>
                    <a:pt x="348785" y="420966"/>
                    <a:pt x="351229" y="400349"/>
                  </a:cubicBezTo>
                  <a:cubicBezTo>
                    <a:pt x="353014" y="385151"/>
                    <a:pt x="355603" y="370059"/>
                    <a:pt x="357564" y="354882"/>
                  </a:cubicBezTo>
                  <a:cubicBezTo>
                    <a:pt x="362786" y="327183"/>
                    <a:pt x="362365" y="298716"/>
                    <a:pt x="356327" y="271184"/>
                  </a:cubicBezTo>
                  <a:cubicBezTo>
                    <a:pt x="352640" y="257820"/>
                    <a:pt x="345895" y="245497"/>
                    <a:pt x="336625" y="235189"/>
                  </a:cubicBezTo>
                  <a:cubicBezTo>
                    <a:pt x="325689" y="223928"/>
                    <a:pt x="312355" y="215278"/>
                    <a:pt x="297614" y="209882"/>
                  </a:cubicBezTo>
                  <a:cubicBezTo>
                    <a:pt x="281267" y="204072"/>
                    <a:pt x="265438" y="196896"/>
                    <a:pt x="250295" y="188428"/>
                  </a:cubicBezTo>
                  <a:cubicBezTo>
                    <a:pt x="243357" y="184337"/>
                    <a:pt x="237447" y="178712"/>
                    <a:pt x="233018" y="171984"/>
                  </a:cubicBezTo>
                  <a:cubicBezTo>
                    <a:pt x="229217" y="165229"/>
                    <a:pt x="226352" y="157989"/>
                    <a:pt x="224503" y="150463"/>
                  </a:cubicBezTo>
                  <a:cubicBezTo>
                    <a:pt x="221196" y="133751"/>
                    <a:pt x="212602" y="118547"/>
                    <a:pt x="199991" y="107093"/>
                  </a:cubicBezTo>
                  <a:cubicBezTo>
                    <a:pt x="186829" y="98249"/>
                    <a:pt x="172000" y="92186"/>
                    <a:pt x="156412" y="89273"/>
                  </a:cubicBezTo>
                  <a:cubicBezTo>
                    <a:pt x="148959" y="87309"/>
                    <a:pt x="141387" y="85315"/>
                    <a:pt x="134127" y="82635"/>
                  </a:cubicBezTo>
                  <a:lnTo>
                    <a:pt x="133782" y="82517"/>
                  </a:lnTo>
                  <a:lnTo>
                    <a:pt x="133176" y="82247"/>
                  </a:lnTo>
                  <a:lnTo>
                    <a:pt x="131314" y="81365"/>
                  </a:lnTo>
                  <a:lnTo>
                    <a:pt x="128611" y="79771"/>
                  </a:lnTo>
                  <a:lnTo>
                    <a:pt x="126883" y="78164"/>
                  </a:lnTo>
                  <a:lnTo>
                    <a:pt x="126774" y="78049"/>
                  </a:lnTo>
                  <a:lnTo>
                    <a:pt x="125786" y="76461"/>
                  </a:lnTo>
                  <a:lnTo>
                    <a:pt x="125695" y="76343"/>
                  </a:lnTo>
                  <a:lnTo>
                    <a:pt x="125261" y="74988"/>
                  </a:lnTo>
                  <a:lnTo>
                    <a:pt x="124731" y="72563"/>
                  </a:lnTo>
                  <a:cubicBezTo>
                    <a:pt x="124487" y="70014"/>
                    <a:pt x="124403" y="67453"/>
                    <a:pt x="124479" y="64894"/>
                  </a:cubicBezTo>
                  <a:cubicBezTo>
                    <a:pt x="124893" y="58609"/>
                    <a:pt x="124841" y="52302"/>
                    <a:pt x="124325" y="46025"/>
                  </a:cubicBezTo>
                  <a:cubicBezTo>
                    <a:pt x="123089" y="34657"/>
                    <a:pt x="118120" y="24020"/>
                    <a:pt x="110194" y="15778"/>
                  </a:cubicBezTo>
                  <a:cubicBezTo>
                    <a:pt x="102742" y="8652"/>
                    <a:pt x="93444" y="3753"/>
                    <a:pt x="83353" y="1637"/>
                  </a:cubicBezTo>
                  <a:cubicBezTo>
                    <a:pt x="61781" y="-2651"/>
                    <a:pt x="39386" y="1559"/>
                    <a:pt x="20845" y="13389"/>
                  </a:cubicBezTo>
                  <a:cubicBezTo>
                    <a:pt x="12573" y="18397"/>
                    <a:pt x="5466" y="25115"/>
                    <a:pt x="0" y="33091"/>
                  </a:cubicBezTo>
                  <a:lnTo>
                    <a:pt x="1476" y="34198"/>
                  </a:lnTo>
                  <a:cubicBezTo>
                    <a:pt x="16747" y="19620"/>
                    <a:pt x="36993" y="11400"/>
                    <a:pt x="58104" y="11207"/>
                  </a:cubicBezTo>
                  <a:cubicBezTo>
                    <a:pt x="60616" y="11140"/>
                    <a:pt x="63108" y="11207"/>
                    <a:pt x="65621" y="11358"/>
                  </a:cubicBezTo>
                  <a:lnTo>
                    <a:pt x="72620" y="12101"/>
                  </a:lnTo>
                  <a:lnTo>
                    <a:pt x="79661" y="13568"/>
                  </a:lnTo>
                  <a:lnTo>
                    <a:pt x="83035" y="14583"/>
                  </a:lnTo>
                  <a:lnTo>
                    <a:pt x="84726" y="15132"/>
                  </a:lnTo>
                  <a:lnTo>
                    <a:pt x="86214" y="15738"/>
                  </a:lnTo>
                  <a:lnTo>
                    <a:pt x="91973" y="18642"/>
                  </a:lnTo>
                  <a:lnTo>
                    <a:pt x="94838" y="20461"/>
                  </a:lnTo>
                  <a:lnTo>
                    <a:pt x="95659" y="21067"/>
                  </a:lnTo>
                  <a:lnTo>
                    <a:pt x="96978" y="22164"/>
                  </a:lnTo>
                  <a:lnTo>
                    <a:pt x="99439" y="24432"/>
                  </a:lnTo>
                  <a:cubicBezTo>
                    <a:pt x="99827" y="24816"/>
                    <a:pt x="101946" y="27178"/>
                    <a:pt x="100982" y="25965"/>
                  </a:cubicBezTo>
                  <a:lnTo>
                    <a:pt x="102252" y="27575"/>
                  </a:lnTo>
                  <a:lnTo>
                    <a:pt x="103067" y="28645"/>
                  </a:lnTo>
                  <a:lnTo>
                    <a:pt x="105229" y="32046"/>
                  </a:lnTo>
                  <a:lnTo>
                    <a:pt x="106547" y="34610"/>
                  </a:lnTo>
                  <a:lnTo>
                    <a:pt x="106996" y="35707"/>
                  </a:lnTo>
                  <a:lnTo>
                    <a:pt x="107629" y="37414"/>
                  </a:lnTo>
                  <a:cubicBezTo>
                    <a:pt x="108485" y="39845"/>
                    <a:pt x="109114" y="42350"/>
                    <a:pt x="109509" y="44898"/>
                  </a:cubicBezTo>
                  <a:lnTo>
                    <a:pt x="109727" y="46237"/>
                  </a:lnTo>
                  <a:lnTo>
                    <a:pt x="109918" y="48311"/>
                  </a:lnTo>
                  <a:lnTo>
                    <a:pt x="110078" y="52636"/>
                  </a:lnTo>
                  <a:cubicBezTo>
                    <a:pt x="110078" y="56052"/>
                    <a:pt x="109815" y="59477"/>
                    <a:pt x="109666" y="62881"/>
                  </a:cubicBezTo>
                  <a:cubicBezTo>
                    <a:pt x="109222" y="68516"/>
                    <a:pt x="109688" y="74185"/>
                    <a:pt x="111045" y="79671"/>
                  </a:cubicBezTo>
                  <a:cubicBezTo>
                    <a:pt x="112811" y="85126"/>
                    <a:pt x="116422" y="89796"/>
                    <a:pt x="121257" y="92877"/>
                  </a:cubicBezTo>
                  <a:cubicBezTo>
                    <a:pt x="127310" y="96384"/>
                    <a:pt x="133846" y="98979"/>
                    <a:pt x="140656" y="100576"/>
                  </a:cubicBezTo>
                  <a:cubicBezTo>
                    <a:pt x="148174" y="102971"/>
                    <a:pt x="155839" y="104859"/>
                    <a:pt x="163441" y="106960"/>
                  </a:cubicBezTo>
                  <a:cubicBezTo>
                    <a:pt x="177410" y="109527"/>
                    <a:pt x="190009" y="116983"/>
                    <a:pt x="198981" y="127993"/>
                  </a:cubicBezTo>
                  <a:cubicBezTo>
                    <a:pt x="203285" y="134821"/>
                    <a:pt x="206475" y="142290"/>
                    <a:pt x="208432" y="150120"/>
                  </a:cubicBezTo>
                  <a:cubicBezTo>
                    <a:pt x="210634" y="158224"/>
                    <a:pt x="213382" y="166170"/>
                    <a:pt x="216656" y="173903"/>
                  </a:cubicBezTo>
                  <a:cubicBezTo>
                    <a:pt x="225121" y="189693"/>
                    <a:pt x="238826" y="202037"/>
                    <a:pt x="255412" y="208812"/>
                  </a:cubicBezTo>
                  <a:cubicBezTo>
                    <a:pt x="270913" y="216426"/>
                    <a:pt x="287499" y="221512"/>
                    <a:pt x="303001" y="229087"/>
                  </a:cubicBezTo>
                  <a:cubicBezTo>
                    <a:pt x="309422" y="232196"/>
                    <a:pt x="315361" y="236217"/>
                    <a:pt x="320633" y="241024"/>
                  </a:cubicBezTo>
                  <a:cubicBezTo>
                    <a:pt x="325394" y="245181"/>
                    <a:pt x="329490" y="250044"/>
                    <a:pt x="332778" y="255443"/>
                  </a:cubicBezTo>
                  <a:cubicBezTo>
                    <a:pt x="336053" y="260528"/>
                    <a:pt x="338621" y="266034"/>
                    <a:pt x="340411" y="271811"/>
                  </a:cubicBezTo>
                  <a:lnTo>
                    <a:pt x="342863" y="280832"/>
                  </a:lnTo>
                  <a:lnTo>
                    <a:pt x="343842" y="285460"/>
                  </a:lnTo>
                  <a:lnTo>
                    <a:pt x="344221" y="287794"/>
                  </a:lnTo>
                  <a:lnTo>
                    <a:pt x="344297" y="288215"/>
                  </a:lnTo>
                  <a:lnTo>
                    <a:pt x="344500" y="289683"/>
                  </a:lnTo>
                  <a:cubicBezTo>
                    <a:pt x="346047" y="303293"/>
                    <a:pt x="346149" y="317029"/>
                    <a:pt x="344803" y="330660"/>
                  </a:cubicBezTo>
                  <a:cubicBezTo>
                    <a:pt x="342299" y="362108"/>
                    <a:pt x="335134" y="395063"/>
                    <a:pt x="333424" y="427790"/>
                  </a:cubicBezTo>
                  <a:cubicBezTo>
                    <a:pt x="332202" y="448448"/>
                    <a:pt x="333194" y="469178"/>
                    <a:pt x="336385" y="489625"/>
                  </a:cubicBezTo>
                  <a:cubicBezTo>
                    <a:pt x="338315" y="503227"/>
                    <a:pt x="343597" y="516136"/>
                    <a:pt x="351756" y="527190"/>
                  </a:cubicBezTo>
                  <a:cubicBezTo>
                    <a:pt x="368517" y="546051"/>
                    <a:pt x="392647" y="556698"/>
                    <a:pt x="417877" y="556364"/>
                  </a:cubicBezTo>
                  <a:cubicBezTo>
                    <a:pt x="429289" y="557058"/>
                    <a:pt x="440742" y="556473"/>
                    <a:pt x="452023" y="554618"/>
                  </a:cubicBezTo>
                  <a:cubicBezTo>
                    <a:pt x="456382" y="553882"/>
                    <a:pt x="454690" y="547792"/>
                    <a:pt x="450956" y="547465"/>
                  </a:cubicBezTo>
                  <a:close/>
                </a:path>
              </a:pathLst>
            </a:custGeom>
            <a:grpFill/>
            <a:ln w="3028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3" name="任意多边形: 形状 402">
              <a:extLst>
                <a:ext uri="{FF2B5EF4-FFF2-40B4-BE49-F238E27FC236}">
                  <a16:creationId xmlns:a16="http://schemas.microsoft.com/office/drawing/2014/main" id="{21D47B06-0464-16DC-F9C3-7067369E3234}"/>
                </a:ext>
              </a:extLst>
            </p:cNvPr>
            <p:cNvSpPr/>
            <p:nvPr/>
          </p:nvSpPr>
          <p:spPr>
            <a:xfrm>
              <a:off x="7757596" y="2500889"/>
              <a:ext cx="394921" cy="351355"/>
            </a:xfrm>
            <a:custGeom>
              <a:avLst/>
              <a:gdLst>
                <a:gd name="connsiteX0" fmla="*/ 173365 w 177564"/>
                <a:gd name="connsiteY0" fmla="*/ 97105 h 157976"/>
                <a:gd name="connsiteX1" fmla="*/ 135779 w 177564"/>
                <a:gd name="connsiteY1" fmla="*/ 129193 h 157976"/>
                <a:gd name="connsiteX2" fmla="*/ 116835 w 177564"/>
                <a:gd name="connsiteY2" fmla="*/ 140308 h 157976"/>
                <a:gd name="connsiteX3" fmla="*/ 107208 w 177564"/>
                <a:gd name="connsiteY3" fmla="*/ 144130 h 157976"/>
                <a:gd name="connsiteX4" fmla="*/ 99800 w 177564"/>
                <a:gd name="connsiteY4" fmla="*/ 144858 h 157976"/>
                <a:gd name="connsiteX5" fmla="*/ 97654 w 177564"/>
                <a:gd name="connsiteY5" fmla="*/ 142987 h 157976"/>
                <a:gd name="connsiteX6" fmla="*/ 96745 w 177564"/>
                <a:gd name="connsiteY6" fmla="*/ 141775 h 157976"/>
                <a:gd name="connsiteX7" fmla="*/ 95268 w 177564"/>
                <a:gd name="connsiteY7" fmla="*/ 139556 h 157976"/>
                <a:gd name="connsiteX8" fmla="*/ 85238 w 177564"/>
                <a:gd name="connsiteY8" fmla="*/ 127995 h 157976"/>
                <a:gd name="connsiteX9" fmla="*/ 65460 w 177564"/>
                <a:gd name="connsiteY9" fmla="*/ 108448 h 157976"/>
                <a:gd name="connsiteX10" fmla="*/ 33297 w 177564"/>
                <a:gd name="connsiteY10" fmla="*/ 61089 h 157976"/>
                <a:gd name="connsiteX11" fmla="*/ 1540 w 177564"/>
                <a:gd name="connsiteY11" fmla="*/ 0 h 157976"/>
                <a:gd name="connsiteX12" fmla="*/ 0 w 177564"/>
                <a:gd name="connsiteY12" fmla="*/ 676 h 157976"/>
                <a:gd name="connsiteX13" fmla="*/ 18141 w 177564"/>
                <a:gd name="connsiteY13" fmla="*/ 57307 h 157976"/>
                <a:gd name="connsiteX14" fmla="*/ 31381 w 177564"/>
                <a:gd name="connsiteY14" fmla="*/ 84684 h 157976"/>
                <a:gd name="connsiteX15" fmla="*/ 46449 w 177564"/>
                <a:gd name="connsiteY15" fmla="*/ 109539 h 157976"/>
                <a:gd name="connsiteX16" fmla="*/ 65481 w 177564"/>
                <a:gd name="connsiteY16" fmla="*/ 130629 h 157976"/>
                <a:gd name="connsiteX17" fmla="*/ 75042 w 177564"/>
                <a:gd name="connsiteY17" fmla="*/ 140144 h 157976"/>
                <a:gd name="connsiteX18" fmla="*/ 84105 w 177564"/>
                <a:gd name="connsiteY18" fmla="*/ 150729 h 157976"/>
                <a:gd name="connsiteX19" fmla="*/ 126574 w 177564"/>
                <a:gd name="connsiteY19" fmla="*/ 149232 h 157976"/>
                <a:gd name="connsiteX20" fmla="*/ 155091 w 177564"/>
                <a:gd name="connsiteY20" fmla="*/ 129544 h 157976"/>
                <a:gd name="connsiteX21" fmla="*/ 177266 w 177564"/>
                <a:gd name="connsiteY21" fmla="*/ 100030 h 157976"/>
                <a:gd name="connsiteX22" fmla="*/ 173365 w 177564"/>
                <a:gd name="connsiteY22" fmla="*/ 97105 h 157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77564" h="157976">
                  <a:moveTo>
                    <a:pt x="173365" y="97105"/>
                  </a:moveTo>
                  <a:cubicBezTo>
                    <a:pt x="162519" y="109628"/>
                    <a:pt x="149849" y="120445"/>
                    <a:pt x="135779" y="129193"/>
                  </a:cubicBezTo>
                  <a:cubicBezTo>
                    <a:pt x="129694" y="133275"/>
                    <a:pt x="123367" y="136987"/>
                    <a:pt x="116835" y="140308"/>
                  </a:cubicBezTo>
                  <a:cubicBezTo>
                    <a:pt x="113742" y="141856"/>
                    <a:pt x="110521" y="143135"/>
                    <a:pt x="107208" y="144130"/>
                  </a:cubicBezTo>
                  <a:cubicBezTo>
                    <a:pt x="104847" y="145026"/>
                    <a:pt x="102290" y="145277"/>
                    <a:pt x="99800" y="144858"/>
                  </a:cubicBezTo>
                  <a:lnTo>
                    <a:pt x="97654" y="142987"/>
                  </a:lnTo>
                  <a:lnTo>
                    <a:pt x="96745" y="141775"/>
                  </a:lnTo>
                  <a:lnTo>
                    <a:pt x="95268" y="139556"/>
                  </a:lnTo>
                  <a:cubicBezTo>
                    <a:pt x="92319" y="135378"/>
                    <a:pt x="88959" y="131505"/>
                    <a:pt x="85238" y="127995"/>
                  </a:cubicBezTo>
                  <a:cubicBezTo>
                    <a:pt x="78749" y="121403"/>
                    <a:pt x="71901" y="115113"/>
                    <a:pt x="65460" y="108448"/>
                  </a:cubicBezTo>
                  <a:cubicBezTo>
                    <a:pt x="52901" y="93991"/>
                    <a:pt x="42104" y="78094"/>
                    <a:pt x="33297" y="61089"/>
                  </a:cubicBezTo>
                  <a:cubicBezTo>
                    <a:pt x="21589" y="41329"/>
                    <a:pt x="10987" y="20935"/>
                    <a:pt x="1540" y="0"/>
                  </a:cubicBezTo>
                  <a:lnTo>
                    <a:pt x="0" y="676"/>
                  </a:lnTo>
                  <a:cubicBezTo>
                    <a:pt x="4093" y="20124"/>
                    <a:pt x="10172" y="39100"/>
                    <a:pt x="18141" y="57307"/>
                  </a:cubicBezTo>
                  <a:cubicBezTo>
                    <a:pt x="22223" y="66612"/>
                    <a:pt x="26637" y="75738"/>
                    <a:pt x="31381" y="84684"/>
                  </a:cubicBezTo>
                  <a:cubicBezTo>
                    <a:pt x="35703" y="93374"/>
                    <a:pt x="40743" y="101688"/>
                    <a:pt x="46449" y="109539"/>
                  </a:cubicBezTo>
                  <a:cubicBezTo>
                    <a:pt x="52319" y="116983"/>
                    <a:pt x="58677" y="124029"/>
                    <a:pt x="65481" y="130629"/>
                  </a:cubicBezTo>
                  <a:lnTo>
                    <a:pt x="75042" y="140144"/>
                  </a:lnTo>
                  <a:cubicBezTo>
                    <a:pt x="78248" y="143509"/>
                    <a:pt x="81274" y="147043"/>
                    <a:pt x="84105" y="150729"/>
                  </a:cubicBezTo>
                  <a:cubicBezTo>
                    <a:pt x="94941" y="164227"/>
                    <a:pt x="114313" y="155973"/>
                    <a:pt x="126574" y="149232"/>
                  </a:cubicBezTo>
                  <a:cubicBezTo>
                    <a:pt x="136860" y="143879"/>
                    <a:pt x="146439" y="137265"/>
                    <a:pt x="155091" y="129544"/>
                  </a:cubicBezTo>
                  <a:cubicBezTo>
                    <a:pt x="163878" y="120837"/>
                    <a:pt x="171349" y="110894"/>
                    <a:pt x="177266" y="100030"/>
                  </a:cubicBezTo>
                  <a:cubicBezTo>
                    <a:pt x="178588" y="97651"/>
                    <a:pt x="175187" y="94920"/>
                    <a:pt x="173365" y="97105"/>
                  </a:cubicBezTo>
                  <a:close/>
                </a:path>
              </a:pathLst>
            </a:custGeom>
            <a:grpFill/>
            <a:ln w="3028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4" name="任意多边形: 形状 403">
              <a:extLst>
                <a:ext uri="{FF2B5EF4-FFF2-40B4-BE49-F238E27FC236}">
                  <a16:creationId xmlns:a16="http://schemas.microsoft.com/office/drawing/2014/main" id="{827597AE-9176-1845-215A-208F9E09D8D1}"/>
                </a:ext>
              </a:extLst>
            </p:cNvPr>
            <p:cNvSpPr/>
            <p:nvPr/>
          </p:nvSpPr>
          <p:spPr>
            <a:xfrm>
              <a:off x="7745019" y="2089888"/>
              <a:ext cx="977919" cy="1290548"/>
            </a:xfrm>
            <a:custGeom>
              <a:avLst/>
              <a:gdLst>
                <a:gd name="connsiteX0" fmla="*/ 435924 w 439691"/>
                <a:gd name="connsiteY0" fmla="*/ 376995 h 580255"/>
                <a:gd name="connsiteX1" fmla="*/ 407874 w 439691"/>
                <a:gd name="connsiteY1" fmla="*/ 331225 h 580255"/>
                <a:gd name="connsiteX2" fmla="*/ 390445 w 439691"/>
                <a:gd name="connsiteY2" fmla="*/ 315478 h 580255"/>
                <a:gd name="connsiteX3" fmla="*/ 379663 w 439691"/>
                <a:gd name="connsiteY3" fmla="*/ 296106 h 580255"/>
                <a:gd name="connsiteX4" fmla="*/ 372404 w 439691"/>
                <a:gd name="connsiteY4" fmla="*/ 241243 h 580255"/>
                <a:gd name="connsiteX5" fmla="*/ 353135 w 439691"/>
                <a:gd name="connsiteY5" fmla="*/ 197179 h 580255"/>
                <a:gd name="connsiteX6" fmla="*/ 276144 w 439691"/>
                <a:gd name="connsiteY6" fmla="*/ 166356 h 580255"/>
                <a:gd name="connsiteX7" fmla="*/ 256745 w 439691"/>
                <a:gd name="connsiteY7" fmla="*/ 161688 h 580255"/>
                <a:gd name="connsiteX8" fmla="*/ 255293 w 439691"/>
                <a:gd name="connsiteY8" fmla="*/ 161139 h 580255"/>
                <a:gd name="connsiteX9" fmla="*/ 253777 w 439691"/>
                <a:gd name="connsiteY9" fmla="*/ 160460 h 580255"/>
                <a:gd name="connsiteX10" fmla="*/ 249758 w 439691"/>
                <a:gd name="connsiteY10" fmla="*/ 158420 h 580255"/>
                <a:gd name="connsiteX11" fmla="*/ 247870 w 439691"/>
                <a:gd name="connsiteY11" fmla="*/ 157247 h 580255"/>
                <a:gd name="connsiteX12" fmla="*/ 246703 w 439691"/>
                <a:gd name="connsiteY12" fmla="*/ 156429 h 580255"/>
                <a:gd name="connsiteX13" fmla="*/ 243368 w 439691"/>
                <a:gd name="connsiteY13" fmla="*/ 153398 h 580255"/>
                <a:gd name="connsiteX14" fmla="*/ 242377 w 439691"/>
                <a:gd name="connsiteY14" fmla="*/ 152288 h 580255"/>
                <a:gd name="connsiteX15" fmla="*/ 241435 w 439691"/>
                <a:gd name="connsiteY15" fmla="*/ 150951 h 580255"/>
                <a:gd name="connsiteX16" fmla="*/ 239289 w 439691"/>
                <a:gd name="connsiteY16" fmla="*/ 147153 h 580255"/>
                <a:gd name="connsiteX17" fmla="*/ 238725 w 439691"/>
                <a:gd name="connsiteY17" fmla="*/ 145735 h 580255"/>
                <a:gd name="connsiteX18" fmla="*/ 237706 w 439691"/>
                <a:gd name="connsiteY18" fmla="*/ 142452 h 580255"/>
                <a:gd name="connsiteX19" fmla="*/ 235988 w 439691"/>
                <a:gd name="connsiteY19" fmla="*/ 134747 h 580255"/>
                <a:gd name="connsiteX20" fmla="*/ 234775 w 439691"/>
                <a:gd name="connsiteY20" fmla="*/ 108273 h 580255"/>
                <a:gd name="connsiteX21" fmla="*/ 226249 w 439691"/>
                <a:gd name="connsiteY21" fmla="*/ 51712 h 580255"/>
                <a:gd name="connsiteX22" fmla="*/ 194925 w 439691"/>
                <a:gd name="connsiteY22" fmla="*/ 17564 h 580255"/>
                <a:gd name="connsiteX23" fmla="*/ 108286 w 439691"/>
                <a:gd name="connsiteY23" fmla="*/ 1665 h 580255"/>
                <a:gd name="connsiteX24" fmla="*/ 47164 w 439691"/>
                <a:gd name="connsiteY24" fmla="*/ 23232 h 580255"/>
                <a:gd name="connsiteX25" fmla="*/ 484 w 439691"/>
                <a:gd name="connsiteY25" fmla="*/ 68668 h 580255"/>
                <a:gd name="connsiteX26" fmla="*/ 4885 w 439691"/>
                <a:gd name="connsiteY26" fmla="*/ 71942 h 580255"/>
                <a:gd name="connsiteX27" fmla="*/ 42914 w 439691"/>
                <a:gd name="connsiteY27" fmla="*/ 40218 h 580255"/>
                <a:gd name="connsiteX28" fmla="*/ 85798 w 439691"/>
                <a:gd name="connsiteY28" fmla="*/ 21213 h 580255"/>
                <a:gd name="connsiteX29" fmla="*/ 130083 w 439691"/>
                <a:gd name="connsiteY29" fmla="*/ 16369 h 580255"/>
                <a:gd name="connsiteX30" fmla="*/ 140656 w 439691"/>
                <a:gd name="connsiteY30" fmla="*/ 17085 h 580255"/>
                <a:gd name="connsiteX31" fmla="*/ 141068 w 439691"/>
                <a:gd name="connsiteY31" fmla="*/ 17139 h 580255"/>
                <a:gd name="connsiteX32" fmla="*/ 143329 w 439691"/>
                <a:gd name="connsiteY32" fmla="*/ 17391 h 580255"/>
                <a:gd name="connsiteX33" fmla="*/ 144654 w 439691"/>
                <a:gd name="connsiteY33" fmla="*/ 17570 h 580255"/>
                <a:gd name="connsiteX34" fmla="*/ 150716 w 439691"/>
                <a:gd name="connsiteY34" fmla="*/ 18561 h 580255"/>
                <a:gd name="connsiteX35" fmla="*/ 171813 w 439691"/>
                <a:gd name="connsiteY35" fmla="*/ 24450 h 580255"/>
                <a:gd name="connsiteX36" fmla="*/ 175404 w 439691"/>
                <a:gd name="connsiteY36" fmla="*/ 26002 h 580255"/>
                <a:gd name="connsiteX37" fmla="*/ 180057 w 439691"/>
                <a:gd name="connsiteY37" fmla="*/ 28242 h 580255"/>
                <a:gd name="connsiteX38" fmla="*/ 189563 w 439691"/>
                <a:gd name="connsiteY38" fmla="*/ 33983 h 580255"/>
                <a:gd name="connsiteX39" fmla="*/ 196465 w 439691"/>
                <a:gd name="connsiteY39" fmla="*/ 39609 h 580255"/>
                <a:gd name="connsiteX40" fmla="*/ 200102 w 439691"/>
                <a:gd name="connsiteY40" fmla="*/ 43207 h 580255"/>
                <a:gd name="connsiteX41" fmla="*/ 201833 w 439691"/>
                <a:gd name="connsiteY41" fmla="*/ 45098 h 580255"/>
                <a:gd name="connsiteX42" fmla="*/ 203400 w 439691"/>
                <a:gd name="connsiteY42" fmla="*/ 46917 h 580255"/>
                <a:gd name="connsiteX43" fmla="*/ 214745 w 439691"/>
                <a:gd name="connsiteY43" fmla="*/ 68074 h 580255"/>
                <a:gd name="connsiteX44" fmla="*/ 218119 w 439691"/>
                <a:gd name="connsiteY44" fmla="*/ 94178 h 580255"/>
                <a:gd name="connsiteX45" fmla="*/ 222614 w 439691"/>
                <a:gd name="connsiteY45" fmla="*/ 150421 h 580255"/>
                <a:gd name="connsiteX46" fmla="*/ 254050 w 439691"/>
                <a:gd name="connsiteY46" fmla="*/ 178201 h 580255"/>
                <a:gd name="connsiteX47" fmla="*/ 293188 w 439691"/>
                <a:gd name="connsiteY47" fmla="*/ 184936 h 580255"/>
                <a:gd name="connsiteX48" fmla="*/ 332184 w 439691"/>
                <a:gd name="connsiteY48" fmla="*/ 198373 h 580255"/>
                <a:gd name="connsiteX49" fmla="*/ 354890 w 439691"/>
                <a:gd name="connsiteY49" fmla="*/ 229397 h 580255"/>
                <a:gd name="connsiteX50" fmla="*/ 362113 w 439691"/>
                <a:gd name="connsiteY50" fmla="*/ 283351 h 580255"/>
                <a:gd name="connsiteX51" fmla="*/ 368997 w 439691"/>
                <a:gd name="connsiteY51" fmla="*/ 310077 h 580255"/>
                <a:gd name="connsiteX52" fmla="*/ 383834 w 439691"/>
                <a:gd name="connsiteY52" fmla="*/ 330221 h 580255"/>
                <a:gd name="connsiteX53" fmla="*/ 401236 w 439691"/>
                <a:gd name="connsiteY53" fmla="*/ 346362 h 580255"/>
                <a:gd name="connsiteX54" fmla="*/ 415785 w 439691"/>
                <a:gd name="connsiteY54" fmla="*/ 367192 h 580255"/>
                <a:gd name="connsiteX55" fmla="*/ 423060 w 439691"/>
                <a:gd name="connsiteY55" fmla="*/ 416542 h 580255"/>
                <a:gd name="connsiteX56" fmla="*/ 401369 w 439691"/>
                <a:gd name="connsiteY56" fmla="*/ 458584 h 580255"/>
                <a:gd name="connsiteX57" fmla="*/ 386695 w 439691"/>
                <a:gd name="connsiteY57" fmla="*/ 483033 h 580255"/>
                <a:gd name="connsiteX58" fmla="*/ 379057 w 439691"/>
                <a:gd name="connsiteY58" fmla="*/ 515508 h 580255"/>
                <a:gd name="connsiteX59" fmla="*/ 381855 w 439691"/>
                <a:gd name="connsiteY59" fmla="*/ 546729 h 580255"/>
                <a:gd name="connsiteX60" fmla="*/ 389887 w 439691"/>
                <a:gd name="connsiteY60" fmla="*/ 577865 h 580255"/>
                <a:gd name="connsiteX61" fmla="*/ 396683 w 439691"/>
                <a:gd name="connsiteY61" fmla="*/ 576852 h 580255"/>
                <a:gd name="connsiteX62" fmla="*/ 392821 w 439691"/>
                <a:gd name="connsiteY62" fmla="*/ 521837 h 580255"/>
                <a:gd name="connsiteX63" fmla="*/ 397689 w 439691"/>
                <a:gd name="connsiteY63" fmla="*/ 495909 h 580255"/>
                <a:gd name="connsiteX64" fmla="*/ 409702 w 439691"/>
                <a:gd name="connsiteY64" fmla="*/ 473357 h 580255"/>
                <a:gd name="connsiteX65" fmla="*/ 434763 w 439691"/>
                <a:gd name="connsiteY65" fmla="*/ 430976 h 580255"/>
                <a:gd name="connsiteX66" fmla="*/ 435924 w 439691"/>
                <a:gd name="connsiteY66" fmla="*/ 376995 h 580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439691" h="580255">
                  <a:moveTo>
                    <a:pt x="435924" y="376995"/>
                  </a:moveTo>
                  <a:cubicBezTo>
                    <a:pt x="430916" y="359469"/>
                    <a:pt x="421217" y="343643"/>
                    <a:pt x="407874" y="331225"/>
                  </a:cubicBezTo>
                  <a:cubicBezTo>
                    <a:pt x="402115" y="325896"/>
                    <a:pt x="395895" y="321116"/>
                    <a:pt x="390445" y="315478"/>
                  </a:cubicBezTo>
                  <a:cubicBezTo>
                    <a:pt x="385319" y="310001"/>
                    <a:pt x="381616" y="303349"/>
                    <a:pt x="379663" y="296106"/>
                  </a:cubicBezTo>
                  <a:cubicBezTo>
                    <a:pt x="375897" y="278022"/>
                    <a:pt x="373470" y="259684"/>
                    <a:pt x="372404" y="241243"/>
                  </a:cubicBezTo>
                  <a:cubicBezTo>
                    <a:pt x="370384" y="224998"/>
                    <a:pt x="363690" y="209691"/>
                    <a:pt x="353135" y="197179"/>
                  </a:cubicBezTo>
                  <a:cubicBezTo>
                    <a:pt x="331823" y="178286"/>
                    <a:pt x="304606" y="167390"/>
                    <a:pt x="276144" y="166356"/>
                  </a:cubicBezTo>
                  <a:cubicBezTo>
                    <a:pt x="269560" y="165338"/>
                    <a:pt x="263071" y="163777"/>
                    <a:pt x="256745" y="161688"/>
                  </a:cubicBezTo>
                  <a:lnTo>
                    <a:pt x="255293" y="161139"/>
                  </a:lnTo>
                  <a:lnTo>
                    <a:pt x="253777" y="160460"/>
                  </a:lnTo>
                  <a:lnTo>
                    <a:pt x="249758" y="158420"/>
                  </a:lnTo>
                  <a:lnTo>
                    <a:pt x="247870" y="157247"/>
                  </a:lnTo>
                  <a:lnTo>
                    <a:pt x="246703" y="156429"/>
                  </a:lnTo>
                  <a:lnTo>
                    <a:pt x="243368" y="153398"/>
                  </a:lnTo>
                  <a:lnTo>
                    <a:pt x="242377" y="152288"/>
                  </a:lnTo>
                  <a:lnTo>
                    <a:pt x="241435" y="150951"/>
                  </a:lnTo>
                  <a:lnTo>
                    <a:pt x="239289" y="147153"/>
                  </a:lnTo>
                  <a:lnTo>
                    <a:pt x="238725" y="145735"/>
                  </a:lnTo>
                  <a:lnTo>
                    <a:pt x="237706" y="142452"/>
                  </a:lnTo>
                  <a:lnTo>
                    <a:pt x="235988" y="134747"/>
                  </a:lnTo>
                  <a:cubicBezTo>
                    <a:pt x="234754" y="125980"/>
                    <a:pt x="234348" y="117116"/>
                    <a:pt x="234775" y="108273"/>
                  </a:cubicBezTo>
                  <a:cubicBezTo>
                    <a:pt x="236433" y="89011"/>
                    <a:pt x="233511" y="69630"/>
                    <a:pt x="226249" y="51712"/>
                  </a:cubicBezTo>
                  <a:cubicBezTo>
                    <a:pt x="219211" y="37621"/>
                    <a:pt x="208358" y="25788"/>
                    <a:pt x="194925" y="17564"/>
                  </a:cubicBezTo>
                  <a:cubicBezTo>
                    <a:pt x="168722" y="2489"/>
                    <a:pt x="138134" y="-3124"/>
                    <a:pt x="108286" y="1665"/>
                  </a:cubicBezTo>
                  <a:cubicBezTo>
                    <a:pt x="86535" y="4106"/>
                    <a:pt x="65630" y="11482"/>
                    <a:pt x="47164" y="23232"/>
                  </a:cubicBezTo>
                  <a:cubicBezTo>
                    <a:pt x="28974" y="35418"/>
                    <a:pt x="13156" y="50814"/>
                    <a:pt x="484" y="68668"/>
                  </a:cubicBezTo>
                  <a:cubicBezTo>
                    <a:pt x="-1404" y="71321"/>
                    <a:pt x="2691" y="73985"/>
                    <a:pt x="4885" y="71942"/>
                  </a:cubicBezTo>
                  <a:cubicBezTo>
                    <a:pt x="16554" y="60215"/>
                    <a:pt x="29284" y="49595"/>
                    <a:pt x="42914" y="40218"/>
                  </a:cubicBezTo>
                  <a:cubicBezTo>
                    <a:pt x="56119" y="31665"/>
                    <a:pt x="70592" y="25250"/>
                    <a:pt x="85798" y="21213"/>
                  </a:cubicBezTo>
                  <a:cubicBezTo>
                    <a:pt x="100255" y="17506"/>
                    <a:pt x="115166" y="15875"/>
                    <a:pt x="130083" y="16369"/>
                  </a:cubicBezTo>
                  <a:lnTo>
                    <a:pt x="140656" y="17085"/>
                  </a:lnTo>
                  <a:lnTo>
                    <a:pt x="141068" y="17139"/>
                  </a:lnTo>
                  <a:lnTo>
                    <a:pt x="143329" y="17391"/>
                  </a:lnTo>
                  <a:cubicBezTo>
                    <a:pt x="141813" y="17224"/>
                    <a:pt x="144702" y="17594"/>
                    <a:pt x="144654" y="17570"/>
                  </a:cubicBezTo>
                  <a:lnTo>
                    <a:pt x="150716" y="18561"/>
                  </a:lnTo>
                  <a:cubicBezTo>
                    <a:pt x="157911" y="19886"/>
                    <a:pt x="164972" y="21857"/>
                    <a:pt x="171813" y="24450"/>
                  </a:cubicBezTo>
                  <a:lnTo>
                    <a:pt x="175404" y="26002"/>
                  </a:lnTo>
                  <a:lnTo>
                    <a:pt x="180057" y="28242"/>
                  </a:lnTo>
                  <a:cubicBezTo>
                    <a:pt x="183334" y="29971"/>
                    <a:pt x="186508" y="31888"/>
                    <a:pt x="189563" y="33983"/>
                  </a:cubicBezTo>
                  <a:cubicBezTo>
                    <a:pt x="191999" y="35685"/>
                    <a:pt x="194306" y="37566"/>
                    <a:pt x="196465" y="39609"/>
                  </a:cubicBezTo>
                  <a:lnTo>
                    <a:pt x="200102" y="43207"/>
                  </a:lnTo>
                  <a:lnTo>
                    <a:pt x="201833" y="45098"/>
                  </a:lnTo>
                  <a:lnTo>
                    <a:pt x="203400" y="46917"/>
                  </a:lnTo>
                  <a:cubicBezTo>
                    <a:pt x="208419" y="53233"/>
                    <a:pt x="212262" y="60399"/>
                    <a:pt x="214745" y="68074"/>
                  </a:cubicBezTo>
                  <a:cubicBezTo>
                    <a:pt x="217130" y="76566"/>
                    <a:pt x="218267" y="85359"/>
                    <a:pt x="218119" y="94178"/>
                  </a:cubicBezTo>
                  <a:cubicBezTo>
                    <a:pt x="216755" y="113045"/>
                    <a:pt x="218271" y="132010"/>
                    <a:pt x="222614" y="150421"/>
                  </a:cubicBezTo>
                  <a:cubicBezTo>
                    <a:pt x="227872" y="164297"/>
                    <a:pt x="239632" y="174690"/>
                    <a:pt x="254050" y="178201"/>
                  </a:cubicBezTo>
                  <a:cubicBezTo>
                    <a:pt x="266949" y="181230"/>
                    <a:pt x="280019" y="183480"/>
                    <a:pt x="293188" y="184936"/>
                  </a:cubicBezTo>
                  <a:cubicBezTo>
                    <a:pt x="306980" y="186654"/>
                    <a:pt x="320261" y="191230"/>
                    <a:pt x="332184" y="198373"/>
                  </a:cubicBezTo>
                  <a:cubicBezTo>
                    <a:pt x="343001" y="205892"/>
                    <a:pt x="350994" y="216813"/>
                    <a:pt x="354890" y="229397"/>
                  </a:cubicBezTo>
                  <a:cubicBezTo>
                    <a:pt x="358980" y="247116"/>
                    <a:pt x="361399" y="265180"/>
                    <a:pt x="362113" y="283351"/>
                  </a:cubicBezTo>
                  <a:cubicBezTo>
                    <a:pt x="363147" y="292538"/>
                    <a:pt x="365464" y="301534"/>
                    <a:pt x="368997" y="310077"/>
                  </a:cubicBezTo>
                  <a:cubicBezTo>
                    <a:pt x="372539" y="317720"/>
                    <a:pt x="377585" y="324571"/>
                    <a:pt x="383834" y="330221"/>
                  </a:cubicBezTo>
                  <a:cubicBezTo>
                    <a:pt x="389557" y="335677"/>
                    <a:pt x="395758" y="340624"/>
                    <a:pt x="401236" y="346362"/>
                  </a:cubicBezTo>
                  <a:cubicBezTo>
                    <a:pt x="407063" y="352569"/>
                    <a:pt x="411963" y="359585"/>
                    <a:pt x="415785" y="367192"/>
                  </a:cubicBezTo>
                  <a:cubicBezTo>
                    <a:pt x="423610" y="382382"/>
                    <a:pt x="426169" y="399740"/>
                    <a:pt x="423060" y="416542"/>
                  </a:cubicBezTo>
                  <a:cubicBezTo>
                    <a:pt x="418694" y="431857"/>
                    <a:pt x="411320" y="446150"/>
                    <a:pt x="401369" y="458584"/>
                  </a:cubicBezTo>
                  <a:cubicBezTo>
                    <a:pt x="395817" y="466318"/>
                    <a:pt x="390910" y="474496"/>
                    <a:pt x="386695" y="483033"/>
                  </a:cubicBezTo>
                  <a:cubicBezTo>
                    <a:pt x="382154" y="493289"/>
                    <a:pt x="379564" y="504303"/>
                    <a:pt x="379057" y="515508"/>
                  </a:cubicBezTo>
                  <a:cubicBezTo>
                    <a:pt x="378752" y="525989"/>
                    <a:pt x="379691" y="536469"/>
                    <a:pt x="381855" y="546729"/>
                  </a:cubicBezTo>
                  <a:cubicBezTo>
                    <a:pt x="383853" y="557271"/>
                    <a:pt x="386536" y="567672"/>
                    <a:pt x="389887" y="577865"/>
                  </a:cubicBezTo>
                  <a:cubicBezTo>
                    <a:pt x="391009" y="581502"/>
                    <a:pt x="397071" y="580850"/>
                    <a:pt x="396683" y="576852"/>
                  </a:cubicBezTo>
                  <a:cubicBezTo>
                    <a:pt x="394052" y="558633"/>
                    <a:pt x="392761" y="540245"/>
                    <a:pt x="392821" y="521837"/>
                  </a:cubicBezTo>
                  <a:cubicBezTo>
                    <a:pt x="393237" y="513011"/>
                    <a:pt x="394875" y="504285"/>
                    <a:pt x="397689" y="495909"/>
                  </a:cubicBezTo>
                  <a:cubicBezTo>
                    <a:pt x="400750" y="487926"/>
                    <a:pt x="404785" y="480352"/>
                    <a:pt x="409702" y="473357"/>
                  </a:cubicBezTo>
                  <a:cubicBezTo>
                    <a:pt x="419522" y="460151"/>
                    <a:pt x="427923" y="445945"/>
                    <a:pt x="434763" y="430976"/>
                  </a:cubicBezTo>
                  <a:cubicBezTo>
                    <a:pt x="440911" y="413569"/>
                    <a:pt x="441318" y="394650"/>
                    <a:pt x="435924" y="376995"/>
                  </a:cubicBezTo>
                  <a:close/>
                </a:path>
              </a:pathLst>
            </a:custGeom>
            <a:grpFill/>
            <a:ln w="3028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5" name="任意多边形: 形状 404">
              <a:extLst>
                <a:ext uri="{FF2B5EF4-FFF2-40B4-BE49-F238E27FC236}">
                  <a16:creationId xmlns:a16="http://schemas.microsoft.com/office/drawing/2014/main" id="{F1F93900-A3F8-5DAF-2EE0-E09DBB8D8299}"/>
                </a:ext>
              </a:extLst>
            </p:cNvPr>
            <p:cNvSpPr/>
            <p:nvPr/>
          </p:nvSpPr>
          <p:spPr>
            <a:xfrm>
              <a:off x="8404615" y="2336833"/>
              <a:ext cx="405346" cy="935519"/>
            </a:xfrm>
            <a:custGeom>
              <a:avLst/>
              <a:gdLst>
                <a:gd name="connsiteX0" fmla="*/ 181616 w 182251"/>
                <a:gd name="connsiteY0" fmla="*/ 269134 h 420627"/>
                <a:gd name="connsiteX1" fmla="*/ 159840 w 182251"/>
                <a:gd name="connsiteY1" fmla="*/ 223888 h 420627"/>
                <a:gd name="connsiteX2" fmla="*/ 144006 w 182251"/>
                <a:gd name="connsiteY2" fmla="*/ 208063 h 420627"/>
                <a:gd name="connsiteX3" fmla="*/ 140793 w 182251"/>
                <a:gd name="connsiteY3" fmla="*/ 204480 h 420627"/>
                <a:gd name="connsiteX4" fmla="*/ 139250 w 182251"/>
                <a:gd name="connsiteY4" fmla="*/ 202676 h 420627"/>
                <a:gd name="connsiteX5" fmla="*/ 138892 w 182251"/>
                <a:gd name="connsiteY5" fmla="*/ 202249 h 420627"/>
                <a:gd name="connsiteX6" fmla="*/ 138541 w 182251"/>
                <a:gd name="connsiteY6" fmla="*/ 201822 h 420627"/>
                <a:gd name="connsiteX7" fmla="*/ 132960 w 182251"/>
                <a:gd name="connsiteY7" fmla="*/ 193368 h 420627"/>
                <a:gd name="connsiteX8" fmla="*/ 129444 w 182251"/>
                <a:gd name="connsiteY8" fmla="*/ 185487 h 420627"/>
                <a:gd name="connsiteX9" fmla="*/ 126377 w 182251"/>
                <a:gd name="connsiteY9" fmla="*/ 173699 h 420627"/>
                <a:gd name="connsiteX10" fmla="*/ 124767 w 182251"/>
                <a:gd name="connsiteY10" fmla="*/ 148440 h 420627"/>
                <a:gd name="connsiteX11" fmla="*/ 119581 w 182251"/>
                <a:gd name="connsiteY11" fmla="*/ 93865 h 420627"/>
                <a:gd name="connsiteX12" fmla="*/ 95559 w 182251"/>
                <a:gd name="connsiteY12" fmla="*/ 51269 h 420627"/>
                <a:gd name="connsiteX13" fmla="*/ 767 w 182251"/>
                <a:gd name="connsiteY13" fmla="*/ 0 h 420627"/>
                <a:gd name="connsiteX14" fmla="*/ 0 w 182251"/>
                <a:gd name="connsiteY14" fmla="*/ 1379 h 420627"/>
                <a:gd name="connsiteX15" fmla="*/ 76915 w 182251"/>
                <a:gd name="connsiteY15" fmla="*/ 48683 h 420627"/>
                <a:gd name="connsiteX16" fmla="*/ 101746 w 182251"/>
                <a:gd name="connsiteY16" fmla="*/ 84881 h 420627"/>
                <a:gd name="connsiteX17" fmla="*/ 108645 w 182251"/>
                <a:gd name="connsiteY17" fmla="*/ 136752 h 420627"/>
                <a:gd name="connsiteX18" fmla="*/ 113858 w 182251"/>
                <a:gd name="connsiteY18" fmla="*/ 189142 h 420627"/>
                <a:gd name="connsiteX19" fmla="*/ 137622 w 182251"/>
                <a:gd name="connsiteY19" fmla="*/ 224285 h 420627"/>
                <a:gd name="connsiteX20" fmla="*/ 154433 w 182251"/>
                <a:gd name="connsiteY20" fmla="*/ 240957 h 420627"/>
                <a:gd name="connsiteX21" fmla="*/ 164387 w 182251"/>
                <a:gd name="connsiteY21" fmla="*/ 260183 h 420627"/>
                <a:gd name="connsiteX22" fmla="*/ 163720 w 182251"/>
                <a:gd name="connsiteY22" fmla="*/ 306011 h 420627"/>
                <a:gd name="connsiteX23" fmla="*/ 152117 w 182251"/>
                <a:gd name="connsiteY23" fmla="*/ 330645 h 420627"/>
                <a:gd name="connsiteX24" fmla="*/ 135728 w 182251"/>
                <a:gd name="connsiteY24" fmla="*/ 356358 h 420627"/>
                <a:gd name="connsiteX25" fmla="*/ 126146 w 182251"/>
                <a:gd name="connsiteY25" fmla="*/ 385914 h 420627"/>
                <a:gd name="connsiteX26" fmla="*/ 122555 w 182251"/>
                <a:gd name="connsiteY26" fmla="*/ 417799 h 420627"/>
                <a:gd name="connsiteX27" fmla="*/ 128368 w 182251"/>
                <a:gd name="connsiteY27" fmla="*/ 418484 h 420627"/>
                <a:gd name="connsiteX28" fmla="*/ 135573 w 182251"/>
                <a:gd name="connsiteY28" fmla="*/ 390719 h 420627"/>
                <a:gd name="connsiteX29" fmla="*/ 145988 w 182251"/>
                <a:gd name="connsiteY29" fmla="*/ 364742 h 420627"/>
                <a:gd name="connsiteX30" fmla="*/ 175278 w 182251"/>
                <a:gd name="connsiteY30" fmla="*/ 318775 h 420627"/>
                <a:gd name="connsiteX31" fmla="*/ 181616 w 182251"/>
                <a:gd name="connsiteY31" fmla="*/ 269134 h 420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2251" h="420627">
                  <a:moveTo>
                    <a:pt x="181616" y="269134"/>
                  </a:moveTo>
                  <a:cubicBezTo>
                    <a:pt x="179836" y="251980"/>
                    <a:pt x="172137" y="235981"/>
                    <a:pt x="159840" y="223888"/>
                  </a:cubicBezTo>
                  <a:cubicBezTo>
                    <a:pt x="154578" y="218602"/>
                    <a:pt x="149168" y="213473"/>
                    <a:pt x="144006" y="208063"/>
                  </a:cubicBezTo>
                  <a:lnTo>
                    <a:pt x="140793" y="204480"/>
                  </a:lnTo>
                  <a:lnTo>
                    <a:pt x="139250" y="202676"/>
                  </a:lnTo>
                  <a:lnTo>
                    <a:pt x="138892" y="202249"/>
                  </a:lnTo>
                  <a:lnTo>
                    <a:pt x="138541" y="201822"/>
                  </a:lnTo>
                  <a:cubicBezTo>
                    <a:pt x="136485" y="199138"/>
                    <a:pt x="134620" y="196313"/>
                    <a:pt x="132960" y="193368"/>
                  </a:cubicBezTo>
                  <a:cubicBezTo>
                    <a:pt x="131513" y="190873"/>
                    <a:pt x="130334" y="188231"/>
                    <a:pt x="129444" y="185487"/>
                  </a:cubicBezTo>
                  <a:cubicBezTo>
                    <a:pt x="128111" y="181645"/>
                    <a:pt x="127085" y="177703"/>
                    <a:pt x="126377" y="173699"/>
                  </a:cubicBezTo>
                  <a:cubicBezTo>
                    <a:pt x="125174" y="165335"/>
                    <a:pt x="124636" y="156889"/>
                    <a:pt x="124767" y="148440"/>
                  </a:cubicBezTo>
                  <a:cubicBezTo>
                    <a:pt x="124975" y="130116"/>
                    <a:pt x="123236" y="111822"/>
                    <a:pt x="119581" y="93865"/>
                  </a:cubicBezTo>
                  <a:cubicBezTo>
                    <a:pt x="115530" y="77772"/>
                    <a:pt x="107234" y="63062"/>
                    <a:pt x="95559" y="51269"/>
                  </a:cubicBezTo>
                  <a:cubicBezTo>
                    <a:pt x="67254" y="28690"/>
                    <a:pt x="35156" y="11330"/>
                    <a:pt x="767" y="0"/>
                  </a:cubicBezTo>
                  <a:lnTo>
                    <a:pt x="0" y="1379"/>
                  </a:lnTo>
                  <a:cubicBezTo>
                    <a:pt x="27691" y="13537"/>
                    <a:pt x="53573" y="29455"/>
                    <a:pt x="76915" y="48683"/>
                  </a:cubicBezTo>
                  <a:cubicBezTo>
                    <a:pt x="88018" y="58545"/>
                    <a:pt x="96543" y="70971"/>
                    <a:pt x="101746" y="84881"/>
                  </a:cubicBezTo>
                  <a:cubicBezTo>
                    <a:pt x="106936" y="101663"/>
                    <a:pt x="109268" y="119197"/>
                    <a:pt x="108645" y="136752"/>
                  </a:cubicBezTo>
                  <a:cubicBezTo>
                    <a:pt x="107772" y="154378"/>
                    <a:pt x="109529" y="172035"/>
                    <a:pt x="113858" y="189142"/>
                  </a:cubicBezTo>
                  <a:cubicBezTo>
                    <a:pt x="118826" y="202604"/>
                    <a:pt x="126979" y="214662"/>
                    <a:pt x="137622" y="224285"/>
                  </a:cubicBezTo>
                  <a:cubicBezTo>
                    <a:pt x="143212" y="229790"/>
                    <a:pt x="149262" y="234979"/>
                    <a:pt x="154433" y="240957"/>
                  </a:cubicBezTo>
                  <a:cubicBezTo>
                    <a:pt x="159073" y="246589"/>
                    <a:pt x="162466" y="253142"/>
                    <a:pt x="164387" y="260183"/>
                  </a:cubicBezTo>
                  <a:cubicBezTo>
                    <a:pt x="168292" y="275241"/>
                    <a:pt x="168061" y="291073"/>
                    <a:pt x="163720" y="306011"/>
                  </a:cubicBezTo>
                  <a:cubicBezTo>
                    <a:pt x="161281" y="314822"/>
                    <a:pt x="157357" y="323153"/>
                    <a:pt x="152117" y="330645"/>
                  </a:cubicBezTo>
                  <a:cubicBezTo>
                    <a:pt x="146132" y="338871"/>
                    <a:pt x="140658" y="347458"/>
                    <a:pt x="135728" y="356358"/>
                  </a:cubicBezTo>
                  <a:cubicBezTo>
                    <a:pt x="131261" y="365751"/>
                    <a:pt x="128040" y="375687"/>
                    <a:pt x="126146" y="385914"/>
                  </a:cubicBezTo>
                  <a:cubicBezTo>
                    <a:pt x="124374" y="396470"/>
                    <a:pt x="123175" y="407113"/>
                    <a:pt x="122555" y="417799"/>
                  </a:cubicBezTo>
                  <a:cubicBezTo>
                    <a:pt x="122285" y="421133"/>
                    <a:pt x="127707" y="421718"/>
                    <a:pt x="128368" y="418484"/>
                  </a:cubicBezTo>
                  <a:cubicBezTo>
                    <a:pt x="130248" y="409114"/>
                    <a:pt x="132863" y="399894"/>
                    <a:pt x="135573" y="390719"/>
                  </a:cubicBezTo>
                  <a:cubicBezTo>
                    <a:pt x="138145" y="381725"/>
                    <a:pt x="141635" y="373020"/>
                    <a:pt x="145988" y="364742"/>
                  </a:cubicBezTo>
                  <a:cubicBezTo>
                    <a:pt x="156668" y="350023"/>
                    <a:pt x="166449" y="334673"/>
                    <a:pt x="175278" y="318775"/>
                  </a:cubicBezTo>
                  <a:cubicBezTo>
                    <a:pt x="181285" y="302961"/>
                    <a:pt x="183457" y="285949"/>
                    <a:pt x="181616" y="269134"/>
                  </a:cubicBezTo>
                  <a:close/>
                </a:path>
              </a:pathLst>
            </a:custGeom>
            <a:grpFill/>
            <a:ln w="3028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6" name="任意多边形: 形状 405">
              <a:extLst>
                <a:ext uri="{FF2B5EF4-FFF2-40B4-BE49-F238E27FC236}">
                  <a16:creationId xmlns:a16="http://schemas.microsoft.com/office/drawing/2014/main" id="{E2EB9A09-D3E8-FF09-8277-B95C2C6831BF}"/>
                </a:ext>
              </a:extLst>
            </p:cNvPr>
            <p:cNvSpPr/>
            <p:nvPr/>
          </p:nvSpPr>
          <p:spPr>
            <a:xfrm>
              <a:off x="7605468" y="2297955"/>
              <a:ext cx="151817" cy="740085"/>
            </a:xfrm>
            <a:custGeom>
              <a:avLst/>
              <a:gdLst>
                <a:gd name="connsiteX0" fmla="*/ 63438 w 68260"/>
                <a:gd name="connsiteY0" fmla="*/ 240496 h 332756"/>
                <a:gd name="connsiteX1" fmla="*/ 43469 w 68260"/>
                <a:gd name="connsiteY1" fmla="*/ 190219 h 332756"/>
                <a:gd name="connsiteX2" fmla="*/ 23330 w 68260"/>
                <a:gd name="connsiteY2" fmla="*/ 137319 h 332756"/>
                <a:gd name="connsiteX3" fmla="*/ 12964 w 68260"/>
                <a:gd name="connsiteY3" fmla="*/ 72417 h 332756"/>
                <a:gd name="connsiteX4" fmla="*/ 32335 w 68260"/>
                <a:gd name="connsiteY4" fmla="*/ 3240 h 332756"/>
                <a:gd name="connsiteX5" fmla="*/ 28389 w 68260"/>
                <a:gd name="connsiteY5" fmla="*/ 1031 h 332756"/>
                <a:gd name="connsiteX6" fmla="*/ 3837 w 68260"/>
                <a:gd name="connsiteY6" fmla="*/ 54003 h 332756"/>
                <a:gd name="connsiteX7" fmla="*/ 1203 w 68260"/>
                <a:gd name="connsiteY7" fmla="*/ 107836 h 332756"/>
                <a:gd name="connsiteX8" fmla="*/ 36152 w 68260"/>
                <a:gd name="connsiteY8" fmla="*/ 214798 h 332756"/>
                <a:gd name="connsiteX9" fmla="*/ 52380 w 68260"/>
                <a:gd name="connsiteY9" fmla="*/ 272732 h 332756"/>
                <a:gd name="connsiteX10" fmla="*/ 49543 w 68260"/>
                <a:gd name="connsiteY10" fmla="*/ 299964 h 332756"/>
                <a:gd name="connsiteX11" fmla="*/ 35700 w 68260"/>
                <a:gd name="connsiteY11" fmla="*/ 329223 h 332756"/>
                <a:gd name="connsiteX12" fmla="*/ 39583 w 68260"/>
                <a:gd name="connsiteY12" fmla="*/ 332127 h 332756"/>
                <a:gd name="connsiteX13" fmla="*/ 66666 w 68260"/>
                <a:gd name="connsiteY13" fmla="*/ 289015 h 332756"/>
                <a:gd name="connsiteX14" fmla="*/ 63438 w 68260"/>
                <a:gd name="connsiteY14" fmla="*/ 240496 h 332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8260" h="332756">
                  <a:moveTo>
                    <a:pt x="63438" y="240496"/>
                  </a:moveTo>
                  <a:cubicBezTo>
                    <a:pt x="57855" y="223330"/>
                    <a:pt x="51185" y="206537"/>
                    <a:pt x="43469" y="190219"/>
                  </a:cubicBezTo>
                  <a:cubicBezTo>
                    <a:pt x="35777" y="172974"/>
                    <a:pt x="29054" y="155313"/>
                    <a:pt x="23330" y="137319"/>
                  </a:cubicBezTo>
                  <a:cubicBezTo>
                    <a:pt x="16376" y="116391"/>
                    <a:pt x="12875" y="94470"/>
                    <a:pt x="12964" y="72417"/>
                  </a:cubicBezTo>
                  <a:cubicBezTo>
                    <a:pt x="13879" y="48154"/>
                    <a:pt x="20516" y="24450"/>
                    <a:pt x="32335" y="3240"/>
                  </a:cubicBezTo>
                  <a:cubicBezTo>
                    <a:pt x="33739" y="634"/>
                    <a:pt x="30056" y="-1267"/>
                    <a:pt x="28389" y="1031"/>
                  </a:cubicBezTo>
                  <a:cubicBezTo>
                    <a:pt x="16842" y="16926"/>
                    <a:pt x="8502" y="34918"/>
                    <a:pt x="3837" y="54003"/>
                  </a:cubicBezTo>
                  <a:cubicBezTo>
                    <a:pt x="-145" y="71660"/>
                    <a:pt x="-1036" y="89874"/>
                    <a:pt x="1203" y="107836"/>
                  </a:cubicBezTo>
                  <a:cubicBezTo>
                    <a:pt x="7510" y="145019"/>
                    <a:pt x="19287" y="181064"/>
                    <a:pt x="36152" y="214798"/>
                  </a:cubicBezTo>
                  <a:cubicBezTo>
                    <a:pt x="44909" y="233011"/>
                    <a:pt x="50402" y="252620"/>
                    <a:pt x="52380" y="272732"/>
                  </a:cubicBezTo>
                  <a:cubicBezTo>
                    <a:pt x="52915" y="281903"/>
                    <a:pt x="51956" y="291100"/>
                    <a:pt x="49543" y="299964"/>
                  </a:cubicBezTo>
                  <a:cubicBezTo>
                    <a:pt x="46472" y="310375"/>
                    <a:pt x="41802" y="320246"/>
                    <a:pt x="35700" y="329223"/>
                  </a:cubicBezTo>
                  <a:cubicBezTo>
                    <a:pt x="34112" y="331678"/>
                    <a:pt x="37655" y="333876"/>
                    <a:pt x="39583" y="332127"/>
                  </a:cubicBezTo>
                  <a:cubicBezTo>
                    <a:pt x="52890" y="320936"/>
                    <a:pt x="62360" y="305861"/>
                    <a:pt x="66666" y="289015"/>
                  </a:cubicBezTo>
                  <a:cubicBezTo>
                    <a:pt x="69589" y="272822"/>
                    <a:pt x="68481" y="256159"/>
                    <a:pt x="63438" y="240496"/>
                  </a:cubicBezTo>
                  <a:close/>
                </a:path>
              </a:pathLst>
            </a:custGeom>
            <a:grpFill/>
            <a:ln w="3028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7" name="任意多边形: 形状 406">
              <a:extLst>
                <a:ext uri="{FF2B5EF4-FFF2-40B4-BE49-F238E27FC236}">
                  <a16:creationId xmlns:a16="http://schemas.microsoft.com/office/drawing/2014/main" id="{7B8A4A0B-5C01-D8C3-77B6-B76DD2D8B9AB}"/>
                </a:ext>
              </a:extLst>
            </p:cNvPr>
            <p:cNvSpPr/>
            <p:nvPr/>
          </p:nvSpPr>
          <p:spPr>
            <a:xfrm>
              <a:off x="7944072" y="2683933"/>
              <a:ext cx="105867" cy="74127"/>
            </a:xfrm>
            <a:custGeom>
              <a:avLst/>
              <a:gdLst>
                <a:gd name="connsiteX0" fmla="*/ 41494 w 47600"/>
                <a:gd name="connsiteY0" fmla="*/ 2283 h 33329"/>
                <a:gd name="connsiteX1" fmla="*/ 498 w 47600"/>
                <a:gd name="connsiteY1" fmla="*/ 13801 h 33329"/>
                <a:gd name="connsiteX2" fmla="*/ 3207 w 47600"/>
                <a:gd name="connsiteY2" fmla="*/ 21072 h 33329"/>
                <a:gd name="connsiteX3" fmla="*/ 7003 w 47600"/>
                <a:gd name="connsiteY3" fmla="*/ 21355 h 33329"/>
                <a:gd name="connsiteX4" fmla="*/ 8491 w 47600"/>
                <a:gd name="connsiteY4" fmla="*/ 22313 h 33329"/>
                <a:gd name="connsiteX5" fmla="*/ 27129 w 47600"/>
                <a:gd name="connsiteY5" fmla="*/ 33170 h 33329"/>
                <a:gd name="connsiteX6" fmla="*/ 45495 w 47600"/>
                <a:gd name="connsiteY6" fmla="*/ 15711 h 33329"/>
                <a:gd name="connsiteX7" fmla="*/ 46819 w 47600"/>
                <a:gd name="connsiteY7" fmla="*/ 13243 h 33329"/>
                <a:gd name="connsiteX8" fmla="*/ 43235 w 47600"/>
                <a:gd name="connsiteY8" fmla="*/ 2885 h 33329"/>
                <a:gd name="connsiteX9" fmla="*/ 41494 w 47600"/>
                <a:gd name="connsiteY9" fmla="*/ 2283 h 33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600" h="33329">
                  <a:moveTo>
                    <a:pt x="41494" y="2283"/>
                  </a:moveTo>
                  <a:cubicBezTo>
                    <a:pt x="26778" y="-3214"/>
                    <a:pt x="10197" y="1444"/>
                    <a:pt x="498" y="13801"/>
                  </a:cubicBezTo>
                  <a:cubicBezTo>
                    <a:pt x="-762" y="16557"/>
                    <a:pt x="451" y="19812"/>
                    <a:pt x="3207" y="21072"/>
                  </a:cubicBezTo>
                  <a:cubicBezTo>
                    <a:pt x="4398" y="21616"/>
                    <a:pt x="5744" y="21716"/>
                    <a:pt x="7003" y="21355"/>
                  </a:cubicBezTo>
                  <a:lnTo>
                    <a:pt x="8491" y="22313"/>
                  </a:lnTo>
                  <a:cubicBezTo>
                    <a:pt x="11482" y="29775"/>
                    <a:pt x="19163" y="34249"/>
                    <a:pt x="27129" y="33170"/>
                  </a:cubicBezTo>
                  <a:cubicBezTo>
                    <a:pt x="36436" y="32046"/>
                    <a:pt x="43902" y="24949"/>
                    <a:pt x="45495" y="15711"/>
                  </a:cubicBezTo>
                  <a:lnTo>
                    <a:pt x="46819" y="13243"/>
                  </a:lnTo>
                  <a:cubicBezTo>
                    <a:pt x="48690" y="9393"/>
                    <a:pt x="47085" y="4756"/>
                    <a:pt x="43235" y="2885"/>
                  </a:cubicBezTo>
                  <a:cubicBezTo>
                    <a:pt x="42680" y="2616"/>
                    <a:pt x="42096" y="2414"/>
                    <a:pt x="41494" y="2283"/>
                  </a:cubicBezTo>
                  <a:close/>
                </a:path>
              </a:pathLst>
            </a:custGeom>
            <a:grpFill/>
            <a:ln w="3028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28" name="组合 427">
            <a:extLst>
              <a:ext uri="{FF2B5EF4-FFF2-40B4-BE49-F238E27FC236}">
                <a16:creationId xmlns:a16="http://schemas.microsoft.com/office/drawing/2014/main" id="{7CBE8E99-B2B4-33D6-A513-0CE9C74BE462}"/>
              </a:ext>
            </a:extLst>
          </p:cNvPr>
          <p:cNvGrpSpPr/>
          <p:nvPr/>
        </p:nvGrpSpPr>
        <p:grpSpPr>
          <a:xfrm>
            <a:off x="-159673" y="2385504"/>
            <a:ext cx="1246343" cy="1789442"/>
            <a:chOff x="-3214143" y="1561004"/>
            <a:chExt cx="563979" cy="809735"/>
          </a:xfrm>
          <a:solidFill>
            <a:srgbClr val="F6DCEB"/>
          </a:solidFill>
        </p:grpSpPr>
        <p:sp>
          <p:nvSpPr>
            <p:cNvPr id="423" name="任意多边形: 形状 422">
              <a:extLst>
                <a:ext uri="{FF2B5EF4-FFF2-40B4-BE49-F238E27FC236}">
                  <a16:creationId xmlns:a16="http://schemas.microsoft.com/office/drawing/2014/main" id="{203801E0-3D77-3224-CDBE-87AFFA8243AC}"/>
                </a:ext>
              </a:extLst>
            </p:cNvPr>
            <p:cNvSpPr/>
            <p:nvPr/>
          </p:nvSpPr>
          <p:spPr>
            <a:xfrm>
              <a:off x="-3214143" y="1730003"/>
              <a:ext cx="164783" cy="73723"/>
            </a:xfrm>
            <a:custGeom>
              <a:avLst/>
              <a:gdLst>
                <a:gd name="connsiteX0" fmla="*/ 15812 w 164783"/>
                <a:gd name="connsiteY0" fmla="*/ 57341 h 73723"/>
                <a:gd name="connsiteX1" fmla="*/ 143066 w 164783"/>
                <a:gd name="connsiteY1" fmla="*/ 73724 h 73723"/>
                <a:gd name="connsiteX2" fmla="*/ 164784 w 164783"/>
                <a:gd name="connsiteY2" fmla="*/ 46768 h 73723"/>
                <a:gd name="connsiteX3" fmla="*/ 1 w 164783"/>
                <a:gd name="connsiteY3" fmla="*/ 0 h 73723"/>
                <a:gd name="connsiteX4" fmla="*/ 1 w 164783"/>
                <a:gd name="connsiteY4" fmla="*/ 38862 h 73723"/>
                <a:gd name="connsiteX5" fmla="*/ 15812 w 164783"/>
                <a:gd name="connsiteY5" fmla="*/ 57341 h 73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4783" h="73723">
                  <a:moveTo>
                    <a:pt x="15812" y="57341"/>
                  </a:moveTo>
                  <a:cubicBezTo>
                    <a:pt x="48293" y="62294"/>
                    <a:pt x="109920" y="71438"/>
                    <a:pt x="143066" y="73724"/>
                  </a:cubicBezTo>
                  <a:cubicBezTo>
                    <a:pt x="148782" y="64961"/>
                    <a:pt x="155925" y="55817"/>
                    <a:pt x="164784" y="46768"/>
                  </a:cubicBezTo>
                  <a:cubicBezTo>
                    <a:pt x="123064" y="20098"/>
                    <a:pt x="26957" y="4096"/>
                    <a:pt x="1" y="0"/>
                  </a:cubicBezTo>
                  <a:lnTo>
                    <a:pt x="1" y="38862"/>
                  </a:lnTo>
                  <a:cubicBezTo>
                    <a:pt x="-94" y="48101"/>
                    <a:pt x="6669" y="55912"/>
                    <a:pt x="15812" y="5734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4" name="任意多边形: 形状 423">
              <a:extLst>
                <a:ext uri="{FF2B5EF4-FFF2-40B4-BE49-F238E27FC236}">
                  <a16:creationId xmlns:a16="http://schemas.microsoft.com/office/drawing/2014/main" id="{D137A717-4644-EEBE-8489-4EBF0661B6FD}"/>
                </a:ext>
              </a:extLst>
            </p:cNvPr>
            <p:cNvSpPr/>
            <p:nvPr/>
          </p:nvSpPr>
          <p:spPr>
            <a:xfrm>
              <a:off x="-3212047" y="1561004"/>
              <a:ext cx="307149" cy="809735"/>
            </a:xfrm>
            <a:custGeom>
              <a:avLst/>
              <a:gdLst>
                <a:gd name="connsiteX0" fmla="*/ 194119 w 307149"/>
                <a:gd name="connsiteY0" fmla="*/ 189860 h 809735"/>
                <a:gd name="connsiteX1" fmla="*/ 202882 w 307149"/>
                <a:gd name="connsiteY1" fmla="*/ 191669 h 809735"/>
                <a:gd name="connsiteX2" fmla="*/ 201073 w 307149"/>
                <a:gd name="connsiteY2" fmla="*/ 200432 h 809735"/>
                <a:gd name="connsiteX3" fmla="*/ 137160 w 307149"/>
                <a:gd name="connsiteY3" fmla="*/ 277966 h 809735"/>
                <a:gd name="connsiteX4" fmla="*/ 128683 w 307149"/>
                <a:gd name="connsiteY4" fmla="*/ 318923 h 809735"/>
                <a:gd name="connsiteX5" fmla="*/ 128683 w 307149"/>
                <a:gd name="connsiteY5" fmla="*/ 319209 h 809735"/>
                <a:gd name="connsiteX6" fmla="*/ 128683 w 307149"/>
                <a:gd name="connsiteY6" fmla="*/ 319495 h 809735"/>
                <a:gd name="connsiteX7" fmla="*/ 118586 w 307149"/>
                <a:gd name="connsiteY7" fmla="*/ 478753 h 809735"/>
                <a:gd name="connsiteX8" fmla="*/ 113919 w 307149"/>
                <a:gd name="connsiteY8" fmla="*/ 516758 h 809735"/>
                <a:gd name="connsiteX9" fmla="*/ 91916 w 307149"/>
                <a:gd name="connsiteY9" fmla="*/ 566097 h 809735"/>
                <a:gd name="connsiteX10" fmla="*/ 67246 w 307149"/>
                <a:gd name="connsiteY10" fmla="*/ 581528 h 809735"/>
                <a:gd name="connsiteX11" fmla="*/ 60769 w 307149"/>
                <a:gd name="connsiteY11" fmla="*/ 586100 h 809735"/>
                <a:gd name="connsiteX12" fmla="*/ 48673 w 307149"/>
                <a:gd name="connsiteY12" fmla="*/ 606483 h 809735"/>
                <a:gd name="connsiteX13" fmla="*/ 70771 w 307149"/>
                <a:gd name="connsiteY13" fmla="*/ 641630 h 809735"/>
                <a:gd name="connsiteX14" fmla="*/ 111824 w 307149"/>
                <a:gd name="connsiteY14" fmla="*/ 740024 h 809735"/>
                <a:gd name="connsiteX15" fmla="*/ 111728 w 307149"/>
                <a:gd name="connsiteY15" fmla="*/ 745167 h 809735"/>
                <a:gd name="connsiteX16" fmla="*/ 122015 w 307149"/>
                <a:gd name="connsiteY16" fmla="*/ 765074 h 809735"/>
                <a:gd name="connsiteX17" fmla="*/ 140494 w 307149"/>
                <a:gd name="connsiteY17" fmla="*/ 786791 h 809735"/>
                <a:gd name="connsiteX18" fmla="*/ 169259 w 307149"/>
                <a:gd name="connsiteY18" fmla="*/ 809556 h 809735"/>
                <a:gd name="connsiteX19" fmla="*/ 174974 w 307149"/>
                <a:gd name="connsiteY19" fmla="*/ 796793 h 809735"/>
                <a:gd name="connsiteX20" fmla="*/ 162020 w 307149"/>
                <a:gd name="connsiteY20" fmla="*/ 757740 h 809735"/>
                <a:gd name="connsiteX21" fmla="*/ 159353 w 307149"/>
                <a:gd name="connsiteY21" fmla="*/ 696018 h 809735"/>
                <a:gd name="connsiteX22" fmla="*/ 159544 w 307149"/>
                <a:gd name="connsiteY22" fmla="*/ 695542 h 809735"/>
                <a:gd name="connsiteX23" fmla="*/ 166116 w 307149"/>
                <a:gd name="connsiteY23" fmla="*/ 630296 h 809735"/>
                <a:gd name="connsiteX24" fmla="*/ 171926 w 307149"/>
                <a:gd name="connsiteY24" fmla="*/ 575241 h 809735"/>
                <a:gd name="connsiteX25" fmla="*/ 177546 w 307149"/>
                <a:gd name="connsiteY25" fmla="*/ 539713 h 809735"/>
                <a:gd name="connsiteX26" fmla="*/ 216503 w 307149"/>
                <a:gd name="connsiteY26" fmla="*/ 413697 h 809735"/>
                <a:gd name="connsiteX27" fmla="*/ 234029 w 307149"/>
                <a:gd name="connsiteY27" fmla="*/ 369311 h 809735"/>
                <a:gd name="connsiteX28" fmla="*/ 234125 w 307149"/>
                <a:gd name="connsiteY28" fmla="*/ 368930 h 809735"/>
                <a:gd name="connsiteX29" fmla="*/ 295561 w 307149"/>
                <a:gd name="connsiteY29" fmla="*/ 224245 h 809735"/>
                <a:gd name="connsiteX30" fmla="*/ 301371 w 307149"/>
                <a:gd name="connsiteY30" fmla="*/ 150617 h 809735"/>
                <a:gd name="connsiteX31" fmla="*/ 284226 w 307149"/>
                <a:gd name="connsiteY31" fmla="*/ 129471 h 809735"/>
                <a:gd name="connsiteX32" fmla="*/ 215836 w 307149"/>
                <a:gd name="connsiteY32" fmla="*/ 84799 h 809735"/>
                <a:gd name="connsiteX33" fmla="*/ 76676 w 307149"/>
                <a:gd name="connsiteY33" fmla="*/ 2217 h 809735"/>
                <a:gd name="connsiteX34" fmla="*/ 50197 w 307149"/>
                <a:gd name="connsiteY34" fmla="*/ 12599 h 809735"/>
                <a:gd name="connsiteX35" fmla="*/ 0 w 307149"/>
                <a:gd name="connsiteY35" fmla="*/ 156427 h 809735"/>
                <a:gd name="connsiteX36" fmla="*/ 172022 w 307149"/>
                <a:gd name="connsiteY36" fmla="*/ 206719 h 809735"/>
                <a:gd name="connsiteX37" fmla="*/ 194119 w 307149"/>
                <a:gd name="connsiteY37" fmla="*/ 189860 h 809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07149" h="809735">
                  <a:moveTo>
                    <a:pt x="194119" y="189860"/>
                  </a:moveTo>
                  <a:cubicBezTo>
                    <a:pt x="197072" y="187955"/>
                    <a:pt x="200978" y="188717"/>
                    <a:pt x="202882" y="191669"/>
                  </a:cubicBezTo>
                  <a:cubicBezTo>
                    <a:pt x="204787" y="194622"/>
                    <a:pt x="204026" y="198527"/>
                    <a:pt x="201073" y="200432"/>
                  </a:cubicBezTo>
                  <a:cubicBezTo>
                    <a:pt x="162878" y="225769"/>
                    <a:pt x="145256" y="256535"/>
                    <a:pt x="137160" y="277966"/>
                  </a:cubicBezTo>
                  <a:cubicBezTo>
                    <a:pt x="128397" y="301207"/>
                    <a:pt x="128683" y="318733"/>
                    <a:pt x="128683" y="318923"/>
                  </a:cubicBezTo>
                  <a:lnTo>
                    <a:pt x="128683" y="319209"/>
                  </a:lnTo>
                  <a:lnTo>
                    <a:pt x="128683" y="319495"/>
                  </a:lnTo>
                  <a:lnTo>
                    <a:pt x="118586" y="478753"/>
                  </a:lnTo>
                  <a:cubicBezTo>
                    <a:pt x="118586" y="479515"/>
                    <a:pt x="117443" y="497327"/>
                    <a:pt x="113919" y="516758"/>
                  </a:cubicBezTo>
                  <a:cubicBezTo>
                    <a:pt x="108871" y="544761"/>
                    <a:pt x="101632" y="560858"/>
                    <a:pt x="91916" y="566097"/>
                  </a:cubicBezTo>
                  <a:cubicBezTo>
                    <a:pt x="78962" y="573050"/>
                    <a:pt x="72485" y="577718"/>
                    <a:pt x="67246" y="581528"/>
                  </a:cubicBezTo>
                  <a:cubicBezTo>
                    <a:pt x="65056" y="583147"/>
                    <a:pt x="62960" y="584671"/>
                    <a:pt x="60769" y="586100"/>
                  </a:cubicBezTo>
                  <a:cubicBezTo>
                    <a:pt x="57626" y="588100"/>
                    <a:pt x="49339" y="595720"/>
                    <a:pt x="48673" y="606483"/>
                  </a:cubicBezTo>
                  <a:cubicBezTo>
                    <a:pt x="48101" y="617532"/>
                    <a:pt x="55531" y="629343"/>
                    <a:pt x="70771" y="641630"/>
                  </a:cubicBezTo>
                  <a:cubicBezTo>
                    <a:pt x="113443" y="675825"/>
                    <a:pt x="112300" y="719164"/>
                    <a:pt x="111824" y="740024"/>
                  </a:cubicBezTo>
                  <a:cubicBezTo>
                    <a:pt x="111728" y="742024"/>
                    <a:pt x="111728" y="743738"/>
                    <a:pt x="111728" y="745167"/>
                  </a:cubicBezTo>
                  <a:cubicBezTo>
                    <a:pt x="111728" y="752597"/>
                    <a:pt x="117348" y="760121"/>
                    <a:pt x="122015" y="765074"/>
                  </a:cubicBezTo>
                  <a:cubicBezTo>
                    <a:pt x="129159" y="772694"/>
                    <a:pt x="135255" y="779838"/>
                    <a:pt x="140494" y="786791"/>
                  </a:cubicBezTo>
                  <a:cubicBezTo>
                    <a:pt x="158877" y="811271"/>
                    <a:pt x="167640" y="810032"/>
                    <a:pt x="169259" y="809556"/>
                  </a:cubicBezTo>
                  <a:cubicBezTo>
                    <a:pt x="172403" y="808604"/>
                    <a:pt x="174784" y="803270"/>
                    <a:pt x="174974" y="796793"/>
                  </a:cubicBezTo>
                  <a:cubicBezTo>
                    <a:pt x="175069" y="792602"/>
                    <a:pt x="173641" y="781934"/>
                    <a:pt x="162020" y="757740"/>
                  </a:cubicBezTo>
                  <a:cubicBezTo>
                    <a:pt x="152781" y="738404"/>
                    <a:pt x="151829" y="715830"/>
                    <a:pt x="159353" y="696018"/>
                  </a:cubicBezTo>
                  <a:lnTo>
                    <a:pt x="159544" y="695542"/>
                  </a:lnTo>
                  <a:cubicBezTo>
                    <a:pt x="165735" y="679349"/>
                    <a:pt x="166687" y="658585"/>
                    <a:pt x="166116" y="630296"/>
                  </a:cubicBezTo>
                  <a:cubicBezTo>
                    <a:pt x="165735" y="610198"/>
                    <a:pt x="168592" y="594005"/>
                    <a:pt x="171926" y="575241"/>
                  </a:cubicBezTo>
                  <a:cubicBezTo>
                    <a:pt x="173831" y="564383"/>
                    <a:pt x="175927" y="553048"/>
                    <a:pt x="177546" y="539713"/>
                  </a:cubicBezTo>
                  <a:cubicBezTo>
                    <a:pt x="182023" y="502661"/>
                    <a:pt x="215075" y="417317"/>
                    <a:pt x="216503" y="413697"/>
                  </a:cubicBezTo>
                  <a:cubicBezTo>
                    <a:pt x="216694" y="413221"/>
                    <a:pt x="223647" y="395314"/>
                    <a:pt x="234029" y="369311"/>
                  </a:cubicBezTo>
                  <a:cubicBezTo>
                    <a:pt x="234029" y="369215"/>
                    <a:pt x="234125" y="369120"/>
                    <a:pt x="234125" y="368930"/>
                  </a:cubicBezTo>
                  <a:cubicBezTo>
                    <a:pt x="250412" y="328353"/>
                    <a:pt x="275082" y="268441"/>
                    <a:pt x="295561" y="224245"/>
                  </a:cubicBezTo>
                  <a:cubicBezTo>
                    <a:pt x="308705" y="196051"/>
                    <a:pt x="310706" y="170524"/>
                    <a:pt x="301371" y="150617"/>
                  </a:cubicBezTo>
                  <a:cubicBezTo>
                    <a:pt x="295180" y="137282"/>
                    <a:pt x="285845" y="130519"/>
                    <a:pt x="284226" y="129471"/>
                  </a:cubicBezTo>
                  <a:cubicBezTo>
                    <a:pt x="279845" y="127376"/>
                    <a:pt x="245174" y="110421"/>
                    <a:pt x="215836" y="84799"/>
                  </a:cubicBezTo>
                  <a:cubicBezTo>
                    <a:pt x="194405" y="65749"/>
                    <a:pt x="117443" y="23839"/>
                    <a:pt x="76676" y="2217"/>
                  </a:cubicBezTo>
                  <a:cubicBezTo>
                    <a:pt x="66580" y="-3212"/>
                    <a:pt x="54007" y="1741"/>
                    <a:pt x="50197" y="12599"/>
                  </a:cubicBezTo>
                  <a:lnTo>
                    <a:pt x="0" y="156427"/>
                  </a:lnTo>
                  <a:cubicBezTo>
                    <a:pt x="28765" y="160713"/>
                    <a:pt x="128873" y="177382"/>
                    <a:pt x="172022" y="206719"/>
                  </a:cubicBezTo>
                  <a:cubicBezTo>
                    <a:pt x="178594" y="201004"/>
                    <a:pt x="185928" y="195289"/>
                    <a:pt x="194119" y="18986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5" name="任意多边形: 形状 424">
              <a:extLst>
                <a:ext uri="{FF2B5EF4-FFF2-40B4-BE49-F238E27FC236}">
                  <a16:creationId xmlns:a16="http://schemas.microsoft.com/office/drawing/2014/main" id="{07D638B5-DC6F-1B3C-366D-9C39997B91CE}"/>
                </a:ext>
              </a:extLst>
            </p:cNvPr>
            <p:cNvSpPr/>
            <p:nvPr/>
          </p:nvSpPr>
          <p:spPr>
            <a:xfrm>
              <a:off x="-2965254" y="1754483"/>
              <a:ext cx="315090" cy="565425"/>
            </a:xfrm>
            <a:custGeom>
              <a:avLst/>
              <a:gdLst>
                <a:gd name="connsiteX0" fmla="*/ 0 w 315090"/>
                <a:gd name="connsiteY0" fmla="*/ 177451 h 565425"/>
                <a:gd name="connsiteX1" fmla="*/ 94488 w 315090"/>
                <a:gd name="connsiteY1" fmla="*/ 367951 h 565425"/>
                <a:gd name="connsiteX2" fmla="*/ 90583 w 315090"/>
                <a:gd name="connsiteY2" fmla="*/ 419481 h 565425"/>
                <a:gd name="connsiteX3" fmla="*/ 81915 w 315090"/>
                <a:gd name="connsiteY3" fmla="*/ 438531 h 565425"/>
                <a:gd name="connsiteX4" fmla="*/ 89154 w 315090"/>
                <a:gd name="connsiteY4" fmla="*/ 463201 h 565425"/>
                <a:gd name="connsiteX5" fmla="*/ 102680 w 315090"/>
                <a:gd name="connsiteY5" fmla="*/ 472916 h 565425"/>
                <a:gd name="connsiteX6" fmla="*/ 179261 w 315090"/>
                <a:gd name="connsiteY6" fmla="*/ 517017 h 565425"/>
                <a:gd name="connsiteX7" fmla="*/ 230410 w 315090"/>
                <a:gd name="connsiteY7" fmla="*/ 554355 h 565425"/>
                <a:gd name="connsiteX8" fmla="*/ 297466 w 315090"/>
                <a:gd name="connsiteY8" fmla="*/ 562642 h 565425"/>
                <a:gd name="connsiteX9" fmla="*/ 314706 w 315090"/>
                <a:gd name="connsiteY9" fmla="*/ 553688 h 565425"/>
                <a:gd name="connsiteX10" fmla="*/ 314516 w 315090"/>
                <a:gd name="connsiteY10" fmla="*/ 549402 h 565425"/>
                <a:gd name="connsiteX11" fmla="*/ 307753 w 315090"/>
                <a:gd name="connsiteY11" fmla="*/ 544354 h 565425"/>
                <a:gd name="connsiteX12" fmla="*/ 255842 w 315090"/>
                <a:gd name="connsiteY12" fmla="*/ 516636 h 565425"/>
                <a:gd name="connsiteX13" fmla="*/ 233648 w 315090"/>
                <a:gd name="connsiteY13" fmla="*/ 481108 h 565425"/>
                <a:gd name="connsiteX14" fmla="*/ 216408 w 315090"/>
                <a:gd name="connsiteY14" fmla="*/ 444246 h 565425"/>
                <a:gd name="connsiteX15" fmla="*/ 142875 w 315090"/>
                <a:gd name="connsiteY15" fmla="*/ 308705 h 565425"/>
                <a:gd name="connsiteX16" fmla="*/ 81153 w 315090"/>
                <a:gd name="connsiteY16" fmla="*/ 35719 h 565425"/>
                <a:gd name="connsiteX17" fmla="*/ 71819 w 315090"/>
                <a:gd name="connsiteY17" fmla="*/ 0 h 565425"/>
                <a:gd name="connsiteX18" fmla="*/ 60293 w 315090"/>
                <a:gd name="connsiteY18" fmla="*/ 36005 h 565425"/>
                <a:gd name="connsiteX19" fmla="*/ 0 w 315090"/>
                <a:gd name="connsiteY19" fmla="*/ 177451 h 565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15090" h="565425">
                  <a:moveTo>
                    <a:pt x="0" y="177451"/>
                  </a:moveTo>
                  <a:cubicBezTo>
                    <a:pt x="11144" y="198787"/>
                    <a:pt x="82677" y="335756"/>
                    <a:pt x="94488" y="367951"/>
                  </a:cubicBezTo>
                  <a:cubicBezTo>
                    <a:pt x="104299" y="394430"/>
                    <a:pt x="97917" y="405956"/>
                    <a:pt x="90583" y="419481"/>
                  </a:cubicBezTo>
                  <a:cubicBezTo>
                    <a:pt x="87535" y="425006"/>
                    <a:pt x="84392" y="430816"/>
                    <a:pt x="81915" y="438531"/>
                  </a:cubicBezTo>
                  <a:cubicBezTo>
                    <a:pt x="79058" y="447389"/>
                    <a:pt x="81439" y="455485"/>
                    <a:pt x="89154" y="463201"/>
                  </a:cubicBezTo>
                  <a:cubicBezTo>
                    <a:pt x="94488" y="468630"/>
                    <a:pt x="100775" y="471964"/>
                    <a:pt x="102680" y="472916"/>
                  </a:cubicBezTo>
                  <a:cubicBezTo>
                    <a:pt x="109157" y="474345"/>
                    <a:pt x="149828" y="484537"/>
                    <a:pt x="179261" y="517017"/>
                  </a:cubicBezTo>
                  <a:cubicBezTo>
                    <a:pt x="194310" y="533591"/>
                    <a:pt x="215360" y="546449"/>
                    <a:pt x="230410" y="554355"/>
                  </a:cubicBezTo>
                  <a:cubicBezTo>
                    <a:pt x="251365" y="565309"/>
                    <a:pt x="275177" y="568262"/>
                    <a:pt x="297466" y="562642"/>
                  </a:cubicBezTo>
                  <a:cubicBezTo>
                    <a:pt x="310706" y="559308"/>
                    <a:pt x="313944" y="555308"/>
                    <a:pt x="314706" y="553688"/>
                  </a:cubicBezTo>
                  <a:cubicBezTo>
                    <a:pt x="314896" y="553212"/>
                    <a:pt x="315563" y="551879"/>
                    <a:pt x="314516" y="549402"/>
                  </a:cubicBezTo>
                  <a:cubicBezTo>
                    <a:pt x="313373" y="546830"/>
                    <a:pt x="310801" y="544925"/>
                    <a:pt x="307753" y="544354"/>
                  </a:cubicBezTo>
                  <a:cubicBezTo>
                    <a:pt x="283178" y="539972"/>
                    <a:pt x="266033" y="526923"/>
                    <a:pt x="255842" y="516636"/>
                  </a:cubicBezTo>
                  <a:cubicBezTo>
                    <a:pt x="242888" y="503492"/>
                    <a:pt x="235839" y="489680"/>
                    <a:pt x="233648" y="481108"/>
                  </a:cubicBezTo>
                  <a:cubicBezTo>
                    <a:pt x="229934" y="466630"/>
                    <a:pt x="218504" y="447580"/>
                    <a:pt x="216408" y="444246"/>
                  </a:cubicBezTo>
                  <a:cubicBezTo>
                    <a:pt x="182309" y="408623"/>
                    <a:pt x="162306" y="357759"/>
                    <a:pt x="142875" y="308705"/>
                  </a:cubicBezTo>
                  <a:cubicBezTo>
                    <a:pt x="122968" y="258223"/>
                    <a:pt x="84487" y="78105"/>
                    <a:pt x="81153" y="35719"/>
                  </a:cubicBezTo>
                  <a:cubicBezTo>
                    <a:pt x="79820" y="18764"/>
                    <a:pt x="75724" y="7334"/>
                    <a:pt x="71819" y="0"/>
                  </a:cubicBezTo>
                  <a:cubicBezTo>
                    <a:pt x="70104" y="10668"/>
                    <a:pt x="66580" y="22670"/>
                    <a:pt x="60293" y="36005"/>
                  </a:cubicBezTo>
                  <a:cubicBezTo>
                    <a:pt x="40196" y="78962"/>
                    <a:pt x="16193" y="137160"/>
                    <a:pt x="0" y="1774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29" name="任意多边形: 形状 428">
            <a:extLst>
              <a:ext uri="{FF2B5EF4-FFF2-40B4-BE49-F238E27FC236}">
                <a16:creationId xmlns:a16="http://schemas.microsoft.com/office/drawing/2014/main" id="{E0B7BEC8-BD58-F441-4F86-A81CF0F52536}"/>
              </a:ext>
            </a:extLst>
          </p:cNvPr>
          <p:cNvSpPr/>
          <p:nvPr/>
        </p:nvSpPr>
        <p:spPr>
          <a:xfrm>
            <a:off x="3724677" y="6113567"/>
            <a:ext cx="294931" cy="374610"/>
          </a:xfrm>
          <a:custGeom>
            <a:avLst/>
            <a:gdLst>
              <a:gd name="connsiteX0" fmla="*/ 647706 w 672594"/>
              <a:gd name="connsiteY0" fmla="*/ 121804 h 854303"/>
              <a:gd name="connsiteX1" fmla="*/ 576402 w 672594"/>
              <a:gd name="connsiteY1" fmla="*/ 80494 h 854303"/>
              <a:gd name="connsiteX2" fmla="*/ 554694 w 672594"/>
              <a:gd name="connsiteY2" fmla="*/ 78837 h 854303"/>
              <a:gd name="connsiteX3" fmla="*/ 534606 w 672594"/>
              <a:gd name="connsiteY3" fmla="*/ 85428 h 854303"/>
              <a:gd name="connsiteX4" fmla="*/ 419239 w 672594"/>
              <a:gd name="connsiteY4" fmla="*/ 146207 h 854303"/>
              <a:gd name="connsiteX5" fmla="*/ 336210 w 672594"/>
              <a:gd name="connsiteY5" fmla="*/ 230294 h 854303"/>
              <a:gd name="connsiteX6" fmla="*/ 275479 w 672594"/>
              <a:gd name="connsiteY6" fmla="*/ 114803 h 854303"/>
              <a:gd name="connsiteX7" fmla="*/ 74282 w 672594"/>
              <a:gd name="connsiteY7" fmla="*/ 2799 h 854303"/>
              <a:gd name="connsiteX8" fmla="*/ 6902 w 672594"/>
              <a:gd name="connsiteY8" fmla="*/ 87057 h 854303"/>
              <a:gd name="connsiteX9" fmla="*/ 1463 w 672594"/>
              <a:gd name="connsiteY9" fmla="*/ 234294 h 854303"/>
              <a:gd name="connsiteX10" fmla="*/ 63347 w 672594"/>
              <a:gd name="connsiteY10" fmla="*/ 523711 h 854303"/>
              <a:gd name="connsiteX11" fmla="*/ 197078 w 672594"/>
              <a:gd name="connsiteY11" fmla="*/ 837941 h 854303"/>
              <a:gd name="connsiteX12" fmla="*/ 256495 w 672594"/>
              <a:gd name="connsiteY12" fmla="*/ 822901 h 854303"/>
              <a:gd name="connsiteX13" fmla="*/ 278784 w 672594"/>
              <a:gd name="connsiteY13" fmla="*/ 819101 h 854303"/>
              <a:gd name="connsiteX14" fmla="*/ 619969 w 672594"/>
              <a:gd name="connsiteY14" fmla="*/ 395048 h 854303"/>
              <a:gd name="connsiteX15" fmla="*/ 647706 w 672594"/>
              <a:gd name="connsiteY15" fmla="*/ 121804 h 854303"/>
              <a:gd name="connsiteX16" fmla="*/ 418782 w 672594"/>
              <a:gd name="connsiteY16" fmla="*/ 294750 h 854303"/>
              <a:gd name="connsiteX17" fmla="*/ 490115 w 672594"/>
              <a:gd name="connsiteY17" fmla="*/ 203757 h 854303"/>
              <a:gd name="connsiteX18" fmla="*/ 504993 w 672594"/>
              <a:gd name="connsiteY18" fmla="*/ 186603 h 854303"/>
              <a:gd name="connsiteX19" fmla="*/ 336686 w 672594"/>
              <a:gd name="connsiteY19" fmla="*/ 494479 h 854303"/>
              <a:gd name="connsiteX20" fmla="*/ 335972 w 672594"/>
              <a:gd name="connsiteY20" fmla="*/ 460580 h 854303"/>
              <a:gd name="connsiteX21" fmla="*/ 327276 w 672594"/>
              <a:gd name="connsiteY21" fmla="*/ 439530 h 854303"/>
              <a:gd name="connsiteX22" fmla="*/ 418782 w 672594"/>
              <a:gd name="connsiteY22" fmla="*/ 294750 h 854303"/>
              <a:gd name="connsiteX23" fmla="*/ 145862 w 672594"/>
              <a:gd name="connsiteY23" fmla="*/ 155265 h 854303"/>
              <a:gd name="connsiteX24" fmla="*/ 146662 w 672594"/>
              <a:gd name="connsiteY24" fmla="*/ 156256 h 854303"/>
              <a:gd name="connsiteX25" fmla="*/ 162417 w 672594"/>
              <a:gd name="connsiteY25" fmla="*/ 178668 h 854303"/>
              <a:gd name="connsiteX26" fmla="*/ 171313 w 672594"/>
              <a:gd name="connsiteY26" fmla="*/ 192299 h 854303"/>
              <a:gd name="connsiteX27" fmla="*/ 165341 w 672594"/>
              <a:gd name="connsiteY27" fmla="*/ 211625 h 854303"/>
              <a:gd name="connsiteX28" fmla="*/ 170418 w 672594"/>
              <a:gd name="connsiteY28" fmla="*/ 308847 h 854303"/>
              <a:gd name="connsiteX29" fmla="*/ 168256 w 672594"/>
              <a:gd name="connsiteY29" fmla="*/ 298702 h 854303"/>
              <a:gd name="connsiteX30" fmla="*/ 145862 w 672594"/>
              <a:gd name="connsiteY30" fmla="*/ 171534 h 854303"/>
              <a:gd name="connsiteX31" fmla="*/ 145862 w 672594"/>
              <a:gd name="connsiteY31" fmla="*/ 155265 h 854303"/>
              <a:gd name="connsiteX32" fmla="*/ 340677 w 672594"/>
              <a:gd name="connsiteY32" fmla="*/ 683370 h 854303"/>
              <a:gd name="connsiteX33" fmla="*/ 341087 w 672594"/>
              <a:gd name="connsiteY33" fmla="*/ 683503 h 854303"/>
              <a:gd name="connsiteX34" fmla="*/ 340687 w 672594"/>
              <a:gd name="connsiteY34" fmla="*/ 683884 h 854303"/>
              <a:gd name="connsiteX35" fmla="*/ 340677 w 672594"/>
              <a:gd name="connsiteY35" fmla="*/ 683370 h 854303"/>
              <a:gd name="connsiteX36" fmla="*/ 380882 w 672594"/>
              <a:gd name="connsiteY36" fmla="*/ 569289 h 854303"/>
              <a:gd name="connsiteX37" fmla="*/ 484886 w 672594"/>
              <a:gd name="connsiteY37" fmla="*/ 419384 h 854303"/>
              <a:gd name="connsiteX38" fmla="*/ 380882 w 672594"/>
              <a:gd name="connsiteY38" fmla="*/ 569289 h 854303"/>
              <a:gd name="connsiteX39" fmla="*/ 606768 w 672594"/>
              <a:gd name="connsiteY39" fmla="*/ 216406 h 854303"/>
              <a:gd name="connsiteX40" fmla="*/ 576954 w 672594"/>
              <a:gd name="connsiteY40" fmla="*/ 224265 h 854303"/>
              <a:gd name="connsiteX41" fmla="*/ 544484 w 672594"/>
              <a:gd name="connsiteY41" fmla="*/ 255945 h 854303"/>
              <a:gd name="connsiteX42" fmla="*/ 586727 w 672594"/>
              <a:gd name="connsiteY42" fmla="*/ 148931 h 854303"/>
              <a:gd name="connsiteX43" fmla="*/ 598633 w 672594"/>
              <a:gd name="connsiteY43" fmla="*/ 166695 h 854303"/>
              <a:gd name="connsiteX44" fmla="*/ 606768 w 672594"/>
              <a:gd name="connsiteY44" fmla="*/ 216406 h 854303"/>
              <a:gd name="connsiteX45" fmla="*/ 270926 w 672594"/>
              <a:gd name="connsiteY45" fmla="*/ 239733 h 854303"/>
              <a:gd name="connsiteX46" fmla="*/ 216185 w 672594"/>
              <a:gd name="connsiteY46" fmla="*/ 143169 h 854303"/>
              <a:gd name="connsiteX47" fmla="*/ 270926 w 672594"/>
              <a:gd name="connsiteY47" fmla="*/ 239733 h 854303"/>
              <a:gd name="connsiteX48" fmla="*/ 70920 w 672594"/>
              <a:gd name="connsiteY48" fmla="*/ 96210 h 854303"/>
              <a:gd name="connsiteX49" fmla="*/ 88493 w 672594"/>
              <a:gd name="connsiteY49" fmla="*/ 64416 h 854303"/>
              <a:gd name="connsiteX50" fmla="*/ 125784 w 672594"/>
              <a:gd name="connsiteY50" fmla="*/ 69626 h 854303"/>
              <a:gd name="connsiteX51" fmla="*/ 95818 w 672594"/>
              <a:gd name="connsiteY51" fmla="*/ 85323 h 854303"/>
              <a:gd name="connsiteX52" fmla="*/ 85360 w 672594"/>
              <a:gd name="connsiteY52" fmla="*/ 210253 h 854303"/>
              <a:gd name="connsiteX53" fmla="*/ 149730 w 672594"/>
              <a:gd name="connsiteY53" fmla="*/ 524188 h 854303"/>
              <a:gd name="connsiteX54" fmla="*/ 166017 w 672594"/>
              <a:gd name="connsiteY54" fmla="*/ 611846 h 854303"/>
              <a:gd name="connsiteX55" fmla="*/ 80273 w 672594"/>
              <a:gd name="connsiteY55" fmla="*/ 339250 h 854303"/>
              <a:gd name="connsiteX56" fmla="*/ 70920 w 672594"/>
              <a:gd name="connsiteY56" fmla="*/ 96210 h 854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672594" h="854303">
                <a:moveTo>
                  <a:pt x="647706" y="121804"/>
                </a:moveTo>
                <a:cubicBezTo>
                  <a:pt x="628942" y="93420"/>
                  <a:pt x="603796" y="81780"/>
                  <a:pt x="576402" y="80494"/>
                </a:cubicBezTo>
                <a:cubicBezTo>
                  <a:pt x="570077" y="77694"/>
                  <a:pt x="562629" y="76846"/>
                  <a:pt x="554694" y="78837"/>
                </a:cubicBezTo>
                <a:cubicBezTo>
                  <a:pt x="547789" y="80570"/>
                  <a:pt x="541112" y="82799"/>
                  <a:pt x="534606" y="85428"/>
                </a:cubicBezTo>
                <a:cubicBezTo>
                  <a:pt x="492277" y="96477"/>
                  <a:pt x="449415" y="123480"/>
                  <a:pt x="419239" y="146207"/>
                </a:cubicBezTo>
                <a:cubicBezTo>
                  <a:pt x="387397" y="170182"/>
                  <a:pt x="359451" y="198642"/>
                  <a:pt x="336210" y="230294"/>
                </a:cubicBezTo>
                <a:cubicBezTo>
                  <a:pt x="322789" y="188974"/>
                  <a:pt x="302415" y="149798"/>
                  <a:pt x="275479" y="114803"/>
                </a:cubicBezTo>
                <a:cubicBezTo>
                  <a:pt x="232035" y="58377"/>
                  <a:pt x="155225" y="-15327"/>
                  <a:pt x="74282" y="2799"/>
                </a:cubicBezTo>
                <a:cubicBezTo>
                  <a:pt x="31267" y="12429"/>
                  <a:pt x="12436" y="47528"/>
                  <a:pt x="6902" y="87057"/>
                </a:cubicBezTo>
                <a:cubicBezTo>
                  <a:pt x="82" y="135853"/>
                  <a:pt x="-1585" y="185145"/>
                  <a:pt x="1463" y="234294"/>
                </a:cubicBezTo>
                <a:cubicBezTo>
                  <a:pt x="7588" y="333040"/>
                  <a:pt x="31096" y="430090"/>
                  <a:pt x="63347" y="523711"/>
                </a:cubicBezTo>
                <a:cubicBezTo>
                  <a:pt x="100390" y="631258"/>
                  <a:pt x="148548" y="734909"/>
                  <a:pt x="197078" y="837941"/>
                </a:cubicBezTo>
                <a:cubicBezTo>
                  <a:pt x="211709" y="869012"/>
                  <a:pt x="253847" y="851219"/>
                  <a:pt x="256495" y="822901"/>
                </a:cubicBezTo>
                <a:cubicBezTo>
                  <a:pt x="264277" y="824644"/>
                  <a:pt x="272450" y="823835"/>
                  <a:pt x="278784" y="819101"/>
                </a:cubicBezTo>
                <a:cubicBezTo>
                  <a:pt x="427536" y="707858"/>
                  <a:pt x="546141" y="562745"/>
                  <a:pt x="619969" y="395048"/>
                </a:cubicBezTo>
                <a:cubicBezTo>
                  <a:pt x="655345" y="314714"/>
                  <a:pt x="702189" y="204195"/>
                  <a:pt x="647706" y="121804"/>
                </a:cubicBezTo>
                <a:close/>
                <a:moveTo>
                  <a:pt x="418782" y="294750"/>
                </a:moveTo>
                <a:cubicBezTo>
                  <a:pt x="441271" y="263488"/>
                  <a:pt x="464997" y="233085"/>
                  <a:pt x="490115" y="203757"/>
                </a:cubicBezTo>
                <a:cubicBezTo>
                  <a:pt x="494992" y="198071"/>
                  <a:pt x="499916" y="192280"/>
                  <a:pt x="504993" y="186603"/>
                </a:cubicBezTo>
                <a:cubicBezTo>
                  <a:pt x="461864" y="294407"/>
                  <a:pt x="390655" y="390723"/>
                  <a:pt x="336686" y="494479"/>
                </a:cubicBezTo>
                <a:cubicBezTo>
                  <a:pt x="336448" y="483183"/>
                  <a:pt x="336210" y="471876"/>
                  <a:pt x="335972" y="460580"/>
                </a:cubicBezTo>
                <a:cubicBezTo>
                  <a:pt x="335781" y="451560"/>
                  <a:pt x="332400" y="444549"/>
                  <a:pt x="327276" y="439530"/>
                </a:cubicBezTo>
                <a:cubicBezTo>
                  <a:pt x="354898" y="389638"/>
                  <a:pt x="385330" y="341241"/>
                  <a:pt x="418782" y="294750"/>
                </a:cubicBezTo>
                <a:close/>
                <a:moveTo>
                  <a:pt x="145862" y="155265"/>
                </a:moveTo>
                <a:cubicBezTo>
                  <a:pt x="146224" y="155694"/>
                  <a:pt x="146520" y="156056"/>
                  <a:pt x="146662" y="156256"/>
                </a:cubicBezTo>
                <a:cubicBezTo>
                  <a:pt x="152073" y="163619"/>
                  <a:pt x="157321" y="171096"/>
                  <a:pt x="162417" y="178668"/>
                </a:cubicBezTo>
                <a:cubicBezTo>
                  <a:pt x="165446" y="183174"/>
                  <a:pt x="168408" y="187727"/>
                  <a:pt x="171313" y="192299"/>
                </a:cubicBezTo>
                <a:cubicBezTo>
                  <a:pt x="167255" y="197214"/>
                  <a:pt x="164893" y="203691"/>
                  <a:pt x="165341" y="211625"/>
                </a:cubicBezTo>
                <a:cubicBezTo>
                  <a:pt x="167179" y="244048"/>
                  <a:pt x="168808" y="276452"/>
                  <a:pt x="170418" y="308847"/>
                </a:cubicBezTo>
                <a:cubicBezTo>
                  <a:pt x="169703" y="305465"/>
                  <a:pt x="168980" y="302084"/>
                  <a:pt x="168256" y="298702"/>
                </a:cubicBezTo>
                <a:cubicBezTo>
                  <a:pt x="159321" y="256611"/>
                  <a:pt x="149672" y="214416"/>
                  <a:pt x="145862" y="171534"/>
                </a:cubicBezTo>
                <a:cubicBezTo>
                  <a:pt x="145462" y="166876"/>
                  <a:pt x="145748" y="161085"/>
                  <a:pt x="145862" y="155265"/>
                </a:cubicBezTo>
                <a:close/>
                <a:moveTo>
                  <a:pt x="340677" y="683370"/>
                </a:moveTo>
                <a:cubicBezTo>
                  <a:pt x="340811" y="683417"/>
                  <a:pt x="340953" y="683455"/>
                  <a:pt x="341087" y="683503"/>
                </a:cubicBezTo>
                <a:cubicBezTo>
                  <a:pt x="340953" y="683627"/>
                  <a:pt x="340820" y="683751"/>
                  <a:pt x="340687" y="683884"/>
                </a:cubicBezTo>
                <a:cubicBezTo>
                  <a:pt x="340687" y="683712"/>
                  <a:pt x="340677" y="683541"/>
                  <a:pt x="340677" y="683370"/>
                </a:cubicBezTo>
                <a:close/>
                <a:moveTo>
                  <a:pt x="380882" y="569289"/>
                </a:moveTo>
                <a:cubicBezTo>
                  <a:pt x="412277" y="517120"/>
                  <a:pt x="447005" y="467095"/>
                  <a:pt x="484886" y="419384"/>
                </a:cubicBezTo>
                <a:cubicBezTo>
                  <a:pt x="453520" y="471200"/>
                  <a:pt x="417811" y="520787"/>
                  <a:pt x="380882" y="569289"/>
                </a:cubicBezTo>
                <a:close/>
                <a:moveTo>
                  <a:pt x="606768" y="216406"/>
                </a:moveTo>
                <a:cubicBezTo>
                  <a:pt x="596681" y="214149"/>
                  <a:pt x="585536" y="216168"/>
                  <a:pt x="576954" y="224265"/>
                </a:cubicBezTo>
                <a:cubicBezTo>
                  <a:pt x="565943" y="234656"/>
                  <a:pt x="555152" y="245248"/>
                  <a:pt x="544484" y="255945"/>
                </a:cubicBezTo>
                <a:cubicBezTo>
                  <a:pt x="561343" y="221474"/>
                  <a:pt x="575964" y="186041"/>
                  <a:pt x="586727" y="148931"/>
                </a:cubicBezTo>
                <a:cubicBezTo>
                  <a:pt x="591594" y="153075"/>
                  <a:pt x="595404" y="159152"/>
                  <a:pt x="598633" y="166695"/>
                </a:cubicBezTo>
                <a:cubicBezTo>
                  <a:pt x="605377" y="182431"/>
                  <a:pt x="607444" y="199328"/>
                  <a:pt x="606768" y="216406"/>
                </a:cubicBezTo>
                <a:close/>
                <a:moveTo>
                  <a:pt x="270926" y="239733"/>
                </a:moveTo>
                <a:cubicBezTo>
                  <a:pt x="255390" y="206186"/>
                  <a:pt x="237102" y="173849"/>
                  <a:pt x="216185" y="143169"/>
                </a:cubicBezTo>
                <a:cubicBezTo>
                  <a:pt x="240150" y="172087"/>
                  <a:pt x="258524" y="204891"/>
                  <a:pt x="270926" y="239733"/>
                </a:cubicBezTo>
                <a:close/>
                <a:moveTo>
                  <a:pt x="70920" y="96210"/>
                </a:moveTo>
                <a:cubicBezTo>
                  <a:pt x="72853" y="83456"/>
                  <a:pt x="73996" y="68540"/>
                  <a:pt x="88493" y="64416"/>
                </a:cubicBezTo>
                <a:cubicBezTo>
                  <a:pt x="99971" y="61158"/>
                  <a:pt x="114630" y="65264"/>
                  <a:pt x="125784" y="69626"/>
                </a:cubicBezTo>
                <a:cubicBezTo>
                  <a:pt x="115782" y="70474"/>
                  <a:pt x="105648" y="75141"/>
                  <a:pt x="95818" y="85323"/>
                </a:cubicBezTo>
                <a:cubicBezTo>
                  <a:pt x="66100" y="116080"/>
                  <a:pt x="80054" y="173534"/>
                  <a:pt x="85360" y="210253"/>
                </a:cubicBezTo>
                <a:cubicBezTo>
                  <a:pt x="100580" y="315600"/>
                  <a:pt x="127603" y="420032"/>
                  <a:pt x="149730" y="524188"/>
                </a:cubicBezTo>
                <a:cubicBezTo>
                  <a:pt x="155921" y="553344"/>
                  <a:pt x="160636" y="582728"/>
                  <a:pt x="166017" y="611846"/>
                </a:cubicBezTo>
                <a:cubicBezTo>
                  <a:pt x="129508" y="523407"/>
                  <a:pt x="98466" y="433014"/>
                  <a:pt x="80273" y="339250"/>
                </a:cubicBezTo>
                <a:cubicBezTo>
                  <a:pt x="64900" y="260031"/>
                  <a:pt x="58804" y="176287"/>
                  <a:pt x="70920" y="96210"/>
                </a:cubicBezTo>
                <a:close/>
              </a:path>
            </a:pathLst>
          </a:custGeom>
          <a:solidFill>
            <a:srgbClr val="E6237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40" name="任意多边形: 形状 439">
            <a:extLst>
              <a:ext uri="{FF2B5EF4-FFF2-40B4-BE49-F238E27FC236}">
                <a16:creationId xmlns:a16="http://schemas.microsoft.com/office/drawing/2014/main" id="{8266F664-715B-0501-B496-AF9207BE2A99}"/>
              </a:ext>
            </a:extLst>
          </p:cNvPr>
          <p:cNvSpPr/>
          <p:nvPr/>
        </p:nvSpPr>
        <p:spPr>
          <a:xfrm>
            <a:off x="4309292" y="-1042001"/>
            <a:ext cx="1242711" cy="1983639"/>
          </a:xfrm>
          <a:custGeom>
            <a:avLst/>
            <a:gdLst>
              <a:gd name="connsiteX0" fmla="*/ 1852113 w 3086367"/>
              <a:gd name="connsiteY0" fmla="*/ 3636793 h 4926519"/>
              <a:gd name="connsiteX1" fmla="*/ 2214765 w 3086367"/>
              <a:gd name="connsiteY1" fmla="*/ 3792215 h 4926519"/>
              <a:gd name="connsiteX2" fmla="*/ 2137054 w 3086367"/>
              <a:gd name="connsiteY2" fmla="*/ 4180770 h 4926519"/>
              <a:gd name="connsiteX3" fmla="*/ 1774402 w 3086367"/>
              <a:gd name="connsiteY3" fmla="*/ 4025348 h 4926519"/>
              <a:gd name="connsiteX4" fmla="*/ 1852113 w 3086367"/>
              <a:gd name="connsiteY4" fmla="*/ 3636793 h 4926519"/>
              <a:gd name="connsiteX5" fmla="*/ 1165666 w 3086367"/>
              <a:gd name="connsiteY5" fmla="*/ 1797631 h 4926519"/>
              <a:gd name="connsiteX6" fmla="*/ 1217473 w 3086367"/>
              <a:gd name="connsiteY6" fmla="*/ 1855915 h 4926519"/>
              <a:gd name="connsiteX7" fmla="*/ 1450606 w 3086367"/>
              <a:gd name="connsiteY7" fmla="*/ 1771728 h 4926519"/>
              <a:gd name="connsiteX8" fmla="*/ 1657836 w 3086367"/>
              <a:gd name="connsiteY8" fmla="*/ 1836487 h 4926519"/>
              <a:gd name="connsiteX9" fmla="*/ 1664312 w 3086367"/>
              <a:gd name="connsiteY9" fmla="*/ 1771728 h 4926519"/>
              <a:gd name="connsiteX10" fmla="*/ 1767926 w 3086367"/>
              <a:gd name="connsiteY10" fmla="*/ 1719920 h 4926519"/>
              <a:gd name="connsiteX11" fmla="*/ 1793830 w 3086367"/>
              <a:gd name="connsiteY11" fmla="*/ 1823535 h 4926519"/>
              <a:gd name="connsiteX12" fmla="*/ 1716119 w 3086367"/>
              <a:gd name="connsiteY12" fmla="*/ 1888294 h 4926519"/>
              <a:gd name="connsiteX13" fmla="*/ 1800306 w 3086367"/>
              <a:gd name="connsiteY13" fmla="*/ 2095524 h 4926519"/>
              <a:gd name="connsiteX14" fmla="*/ 1450606 w 3086367"/>
              <a:gd name="connsiteY14" fmla="*/ 2419320 h 4926519"/>
              <a:gd name="connsiteX15" fmla="*/ 1107383 w 3086367"/>
              <a:gd name="connsiteY15" fmla="*/ 2140855 h 4926519"/>
              <a:gd name="connsiteX16" fmla="*/ 971388 w 3086367"/>
              <a:gd name="connsiteY16" fmla="*/ 2140855 h 4926519"/>
              <a:gd name="connsiteX17" fmla="*/ 932533 w 3086367"/>
              <a:gd name="connsiteY17" fmla="*/ 1894770 h 4926519"/>
              <a:gd name="connsiteX18" fmla="*/ 1165666 w 3086367"/>
              <a:gd name="connsiteY18" fmla="*/ 1797631 h 4926519"/>
              <a:gd name="connsiteX19" fmla="*/ 1230425 w 3086367"/>
              <a:gd name="connsiteY19" fmla="*/ 1972481 h 4926519"/>
              <a:gd name="connsiteX20" fmla="*/ 1204521 w 3086367"/>
              <a:gd name="connsiteY20" fmla="*/ 2037240 h 4926519"/>
              <a:gd name="connsiteX21" fmla="*/ 1301660 w 3086367"/>
              <a:gd name="connsiteY21" fmla="*/ 2289801 h 4926519"/>
              <a:gd name="connsiteX22" fmla="*/ 1567173 w 3086367"/>
              <a:gd name="connsiteY22" fmla="*/ 2373988 h 4926519"/>
              <a:gd name="connsiteX23" fmla="*/ 1379371 w 3086367"/>
              <a:gd name="connsiteY23" fmla="*/ 2283326 h 4926519"/>
              <a:gd name="connsiteX24" fmla="*/ 1340516 w 3086367"/>
              <a:gd name="connsiteY24" fmla="*/ 1927150 h 4926519"/>
              <a:gd name="connsiteX25" fmla="*/ 1424703 w 3086367"/>
              <a:gd name="connsiteY25" fmla="*/ 1881818 h 4926519"/>
              <a:gd name="connsiteX26" fmla="*/ 1256329 w 3086367"/>
              <a:gd name="connsiteY26" fmla="*/ 1933626 h 4926519"/>
              <a:gd name="connsiteX27" fmla="*/ 1230425 w 3086367"/>
              <a:gd name="connsiteY27" fmla="*/ 1972481 h 4926519"/>
              <a:gd name="connsiteX28" fmla="*/ 1100907 w 3086367"/>
              <a:gd name="connsiteY28" fmla="*/ 1804107 h 4926519"/>
              <a:gd name="connsiteX29" fmla="*/ 1178618 w 3086367"/>
              <a:gd name="connsiteY29" fmla="*/ 1862391 h 4926519"/>
              <a:gd name="connsiteX30" fmla="*/ 1126810 w 3086367"/>
              <a:gd name="connsiteY30" fmla="*/ 1836487 h 4926519"/>
              <a:gd name="connsiteX31" fmla="*/ 977864 w 3086367"/>
              <a:gd name="connsiteY31" fmla="*/ 1966005 h 4926519"/>
              <a:gd name="connsiteX32" fmla="*/ 997292 w 3086367"/>
              <a:gd name="connsiteY32" fmla="*/ 2082572 h 4926519"/>
              <a:gd name="connsiteX33" fmla="*/ 951960 w 3086367"/>
              <a:gd name="connsiteY33" fmla="*/ 1933626 h 4926519"/>
              <a:gd name="connsiteX34" fmla="*/ 1100907 w 3086367"/>
              <a:gd name="connsiteY34" fmla="*/ 1804107 h 4926519"/>
              <a:gd name="connsiteX35" fmla="*/ 1742023 w 3086367"/>
              <a:gd name="connsiteY35" fmla="*/ 1726396 h 4926519"/>
              <a:gd name="connsiteX36" fmla="*/ 1780878 w 3086367"/>
              <a:gd name="connsiteY36" fmla="*/ 1752300 h 4926519"/>
              <a:gd name="connsiteX37" fmla="*/ 1761451 w 3086367"/>
              <a:gd name="connsiteY37" fmla="*/ 1739348 h 4926519"/>
              <a:gd name="connsiteX38" fmla="*/ 1696691 w 3086367"/>
              <a:gd name="connsiteY38" fmla="*/ 1804107 h 4926519"/>
              <a:gd name="connsiteX39" fmla="*/ 1703167 w 3086367"/>
              <a:gd name="connsiteY39" fmla="*/ 1855915 h 4926519"/>
              <a:gd name="connsiteX40" fmla="*/ 1683739 w 3086367"/>
              <a:gd name="connsiteY40" fmla="*/ 1791156 h 4926519"/>
              <a:gd name="connsiteX41" fmla="*/ 1742023 w 3086367"/>
              <a:gd name="connsiteY41" fmla="*/ 1726396 h 4926519"/>
              <a:gd name="connsiteX42" fmla="*/ 2415519 w 3086367"/>
              <a:gd name="connsiteY42" fmla="*/ 1033473 h 4926519"/>
              <a:gd name="connsiteX43" fmla="*/ 2396091 w 3086367"/>
              <a:gd name="connsiteY43" fmla="*/ 1150039 h 4926519"/>
              <a:gd name="connsiteX44" fmla="*/ 2286000 w 3086367"/>
              <a:gd name="connsiteY44" fmla="*/ 1156515 h 4926519"/>
              <a:gd name="connsiteX45" fmla="*/ 2305428 w 3086367"/>
              <a:gd name="connsiteY45" fmla="*/ 1046425 h 4926519"/>
              <a:gd name="connsiteX46" fmla="*/ 2415519 w 3086367"/>
              <a:gd name="connsiteY46" fmla="*/ 1033473 h 4926519"/>
              <a:gd name="connsiteX47" fmla="*/ 2389615 w 3086367"/>
              <a:gd name="connsiteY47" fmla="*/ 1033473 h 4926519"/>
              <a:gd name="connsiteX48" fmla="*/ 2415519 w 3086367"/>
              <a:gd name="connsiteY48" fmla="*/ 1072328 h 4926519"/>
              <a:gd name="connsiteX49" fmla="*/ 2396091 w 3086367"/>
              <a:gd name="connsiteY49" fmla="*/ 1052901 h 4926519"/>
              <a:gd name="connsiteX50" fmla="*/ 2318380 w 3086367"/>
              <a:gd name="connsiteY50" fmla="*/ 1085280 h 4926519"/>
              <a:gd name="connsiteX51" fmla="*/ 2305428 w 3086367"/>
              <a:gd name="connsiteY51" fmla="*/ 1137088 h 4926519"/>
              <a:gd name="connsiteX52" fmla="*/ 2311904 w 3086367"/>
              <a:gd name="connsiteY52" fmla="*/ 1065852 h 4926519"/>
              <a:gd name="connsiteX53" fmla="*/ 2389615 w 3086367"/>
              <a:gd name="connsiteY53" fmla="*/ 1033473 h 4926519"/>
              <a:gd name="connsiteX54" fmla="*/ 1878017 w 3086367"/>
              <a:gd name="connsiteY54" fmla="*/ 2581218 h 4926519"/>
              <a:gd name="connsiteX55" fmla="*/ 1910397 w 3086367"/>
              <a:gd name="connsiteY55" fmla="*/ 2691309 h 4926519"/>
              <a:gd name="connsiteX56" fmla="*/ 1949252 w 3086367"/>
              <a:gd name="connsiteY56" fmla="*/ 2950345 h 4926519"/>
              <a:gd name="connsiteX57" fmla="*/ 1703167 w 3086367"/>
              <a:gd name="connsiteY57" fmla="*/ 3060436 h 4926519"/>
              <a:gd name="connsiteX58" fmla="*/ 1664312 w 3086367"/>
              <a:gd name="connsiteY58" fmla="*/ 2794923 h 4926519"/>
              <a:gd name="connsiteX59" fmla="*/ 1774402 w 3086367"/>
              <a:gd name="connsiteY59" fmla="*/ 2691309 h 4926519"/>
              <a:gd name="connsiteX60" fmla="*/ 1780878 w 3086367"/>
              <a:gd name="connsiteY60" fmla="*/ 2633025 h 4926519"/>
              <a:gd name="connsiteX61" fmla="*/ 1878017 w 3086367"/>
              <a:gd name="connsiteY61" fmla="*/ 2581218 h 4926519"/>
              <a:gd name="connsiteX62" fmla="*/ 1871541 w 3086367"/>
              <a:gd name="connsiteY62" fmla="*/ 2736640 h 4926519"/>
              <a:gd name="connsiteX63" fmla="*/ 1813258 w 3086367"/>
              <a:gd name="connsiteY63" fmla="*/ 2743116 h 4926519"/>
              <a:gd name="connsiteX64" fmla="*/ 1787354 w 3086367"/>
              <a:gd name="connsiteY64" fmla="*/ 2723688 h 4926519"/>
              <a:gd name="connsiteX65" fmla="*/ 1690215 w 3086367"/>
              <a:gd name="connsiteY65" fmla="*/ 2853207 h 4926519"/>
              <a:gd name="connsiteX66" fmla="*/ 1742023 w 3086367"/>
              <a:gd name="connsiteY66" fmla="*/ 3002153 h 4926519"/>
              <a:gd name="connsiteX67" fmla="*/ 1716119 w 3086367"/>
              <a:gd name="connsiteY67" fmla="*/ 2885586 h 4926519"/>
              <a:gd name="connsiteX68" fmla="*/ 1858589 w 3086367"/>
              <a:gd name="connsiteY68" fmla="*/ 2756068 h 4926519"/>
              <a:gd name="connsiteX69" fmla="*/ 1910397 w 3086367"/>
              <a:gd name="connsiteY69" fmla="*/ 2775496 h 4926519"/>
              <a:gd name="connsiteX70" fmla="*/ 1871541 w 3086367"/>
              <a:gd name="connsiteY70" fmla="*/ 2736640 h 4926519"/>
              <a:gd name="connsiteX71" fmla="*/ 1858589 w 3086367"/>
              <a:gd name="connsiteY71" fmla="*/ 2587694 h 4926519"/>
              <a:gd name="connsiteX72" fmla="*/ 1897445 w 3086367"/>
              <a:gd name="connsiteY72" fmla="*/ 2613597 h 4926519"/>
              <a:gd name="connsiteX73" fmla="*/ 1871541 w 3086367"/>
              <a:gd name="connsiteY73" fmla="*/ 2600646 h 4926519"/>
              <a:gd name="connsiteX74" fmla="*/ 1813258 w 3086367"/>
              <a:gd name="connsiteY74" fmla="*/ 2665405 h 4926519"/>
              <a:gd name="connsiteX75" fmla="*/ 1813258 w 3086367"/>
              <a:gd name="connsiteY75" fmla="*/ 2678357 h 4926519"/>
              <a:gd name="connsiteX76" fmla="*/ 1800306 w 3086367"/>
              <a:gd name="connsiteY76" fmla="*/ 2678357 h 4926519"/>
              <a:gd name="connsiteX77" fmla="*/ 1800306 w 3086367"/>
              <a:gd name="connsiteY77" fmla="*/ 2652453 h 4926519"/>
              <a:gd name="connsiteX78" fmla="*/ 1858589 w 3086367"/>
              <a:gd name="connsiteY78" fmla="*/ 2587694 h 4926519"/>
              <a:gd name="connsiteX79" fmla="*/ 874249 w 3086367"/>
              <a:gd name="connsiteY79" fmla="*/ 897478 h 4926519"/>
              <a:gd name="connsiteX80" fmla="*/ 900153 w 3086367"/>
              <a:gd name="connsiteY80" fmla="*/ 1007569 h 4926519"/>
              <a:gd name="connsiteX81" fmla="*/ 803014 w 3086367"/>
              <a:gd name="connsiteY81" fmla="*/ 1059376 h 4926519"/>
              <a:gd name="connsiteX82" fmla="*/ 770635 w 3086367"/>
              <a:gd name="connsiteY82" fmla="*/ 949286 h 4926519"/>
              <a:gd name="connsiteX83" fmla="*/ 874249 w 3086367"/>
              <a:gd name="connsiteY83" fmla="*/ 897478 h 4926519"/>
              <a:gd name="connsiteX84" fmla="*/ 854822 w 3086367"/>
              <a:gd name="connsiteY84" fmla="*/ 903954 h 4926519"/>
              <a:gd name="connsiteX85" fmla="*/ 887201 w 3086367"/>
              <a:gd name="connsiteY85" fmla="*/ 929858 h 4926519"/>
              <a:gd name="connsiteX86" fmla="*/ 867773 w 3086367"/>
              <a:gd name="connsiteY86" fmla="*/ 923382 h 4926519"/>
              <a:gd name="connsiteX87" fmla="*/ 803014 w 3086367"/>
              <a:gd name="connsiteY87" fmla="*/ 981665 h 4926519"/>
              <a:gd name="connsiteX88" fmla="*/ 809490 w 3086367"/>
              <a:gd name="connsiteY88" fmla="*/ 1033473 h 4926519"/>
              <a:gd name="connsiteX89" fmla="*/ 790062 w 3086367"/>
              <a:gd name="connsiteY89" fmla="*/ 968714 h 4926519"/>
              <a:gd name="connsiteX90" fmla="*/ 854822 w 3086367"/>
              <a:gd name="connsiteY90" fmla="*/ 903954 h 4926519"/>
              <a:gd name="connsiteX91" fmla="*/ 2253621 w 3086367"/>
              <a:gd name="connsiteY91" fmla="*/ 10277 h 4926519"/>
              <a:gd name="connsiteX92" fmla="*/ 2447898 w 3086367"/>
              <a:gd name="connsiteY92" fmla="*/ 541303 h 4926519"/>
              <a:gd name="connsiteX93" fmla="*/ 1994584 w 3086367"/>
              <a:gd name="connsiteY93" fmla="*/ 878051 h 4926519"/>
              <a:gd name="connsiteX94" fmla="*/ 1806782 w 3086367"/>
              <a:gd name="connsiteY94" fmla="*/ 347025 h 4926519"/>
              <a:gd name="connsiteX95" fmla="*/ 2253621 w 3086367"/>
              <a:gd name="connsiteY95" fmla="*/ 10277 h 4926519"/>
              <a:gd name="connsiteX96" fmla="*/ 2098198 w 3086367"/>
              <a:gd name="connsiteY96" fmla="*/ 87988 h 4926519"/>
              <a:gd name="connsiteX97" fmla="*/ 2292476 w 3086367"/>
              <a:gd name="connsiteY97" fmla="*/ 165699 h 4926519"/>
              <a:gd name="connsiteX98" fmla="*/ 2175910 w 3086367"/>
              <a:gd name="connsiteY98" fmla="*/ 146272 h 4926519"/>
              <a:gd name="connsiteX99" fmla="*/ 1942776 w 3086367"/>
              <a:gd name="connsiteY99" fmla="*/ 502447 h 4926519"/>
              <a:gd name="connsiteX100" fmla="*/ 2046391 w 3086367"/>
              <a:gd name="connsiteY100" fmla="*/ 729104 h 4926519"/>
              <a:gd name="connsiteX101" fmla="*/ 1865065 w 3086367"/>
              <a:gd name="connsiteY101" fmla="*/ 444164 h 4926519"/>
              <a:gd name="connsiteX102" fmla="*/ 2098198 w 3086367"/>
              <a:gd name="connsiteY102" fmla="*/ 87988 h 4926519"/>
              <a:gd name="connsiteX103" fmla="*/ 1062051 w 3086367"/>
              <a:gd name="connsiteY103" fmla="*/ 3960589 h 4926519"/>
              <a:gd name="connsiteX104" fmla="*/ 1327564 w 3086367"/>
              <a:gd name="connsiteY104" fmla="*/ 4200198 h 4926519"/>
              <a:gd name="connsiteX105" fmla="*/ 1062051 w 3086367"/>
              <a:gd name="connsiteY105" fmla="*/ 4439807 h 4926519"/>
              <a:gd name="connsiteX106" fmla="*/ 803014 w 3086367"/>
              <a:gd name="connsiteY106" fmla="*/ 4200198 h 4926519"/>
              <a:gd name="connsiteX107" fmla="*/ 1062051 w 3086367"/>
              <a:gd name="connsiteY107" fmla="*/ 3960589 h 4926519"/>
              <a:gd name="connsiteX108" fmla="*/ 1055575 w 3086367"/>
              <a:gd name="connsiteY108" fmla="*/ 3999445 h 4926519"/>
              <a:gd name="connsiteX109" fmla="*/ 1185094 w 3086367"/>
              <a:gd name="connsiteY109" fmla="*/ 4051252 h 4926519"/>
              <a:gd name="connsiteX110" fmla="*/ 1107383 w 3086367"/>
              <a:gd name="connsiteY110" fmla="*/ 4038300 h 4926519"/>
              <a:gd name="connsiteX111" fmla="*/ 919581 w 3086367"/>
              <a:gd name="connsiteY111" fmla="*/ 4213150 h 4926519"/>
              <a:gd name="connsiteX112" fmla="*/ 971388 w 3086367"/>
              <a:gd name="connsiteY112" fmla="*/ 4336193 h 4926519"/>
              <a:gd name="connsiteX113" fmla="*/ 867773 w 3086367"/>
              <a:gd name="connsiteY113" fmla="*/ 4174294 h 4926519"/>
              <a:gd name="connsiteX114" fmla="*/ 1055575 w 3086367"/>
              <a:gd name="connsiteY114" fmla="*/ 3999445 h 4926519"/>
              <a:gd name="connsiteX115" fmla="*/ 375603 w 3086367"/>
              <a:gd name="connsiteY115" fmla="*/ 2089048 h 4926519"/>
              <a:gd name="connsiteX116" fmla="*/ 757683 w 3086367"/>
              <a:gd name="connsiteY116" fmla="*/ 2432272 h 4926519"/>
              <a:gd name="connsiteX117" fmla="*/ 375603 w 3086367"/>
              <a:gd name="connsiteY117" fmla="*/ 2775496 h 4926519"/>
              <a:gd name="connsiteX118" fmla="*/ 0 w 3086367"/>
              <a:gd name="connsiteY118" fmla="*/ 2432272 h 4926519"/>
              <a:gd name="connsiteX119" fmla="*/ 375603 w 3086367"/>
              <a:gd name="connsiteY119" fmla="*/ 2089048 h 4926519"/>
              <a:gd name="connsiteX120" fmla="*/ 369128 w 3086367"/>
              <a:gd name="connsiteY120" fmla="*/ 2173235 h 4926519"/>
              <a:gd name="connsiteX121" fmla="*/ 556929 w 3086367"/>
              <a:gd name="connsiteY121" fmla="*/ 2244470 h 4926519"/>
              <a:gd name="connsiteX122" fmla="*/ 440363 w 3086367"/>
              <a:gd name="connsiteY122" fmla="*/ 2218566 h 4926519"/>
              <a:gd name="connsiteX123" fmla="*/ 168374 w 3086367"/>
              <a:gd name="connsiteY123" fmla="*/ 2464651 h 4926519"/>
              <a:gd name="connsiteX124" fmla="*/ 252561 w 3086367"/>
              <a:gd name="connsiteY124" fmla="*/ 2639501 h 4926519"/>
              <a:gd name="connsiteX125" fmla="*/ 97139 w 3086367"/>
              <a:gd name="connsiteY125" fmla="*/ 2419320 h 4926519"/>
              <a:gd name="connsiteX126" fmla="*/ 369128 w 3086367"/>
              <a:gd name="connsiteY126" fmla="*/ 2173235 h 4926519"/>
              <a:gd name="connsiteX127" fmla="*/ 1314612 w 3086367"/>
              <a:gd name="connsiteY127" fmla="*/ 3526702 h 4926519"/>
              <a:gd name="connsiteX128" fmla="*/ 1482986 w 3086367"/>
              <a:gd name="connsiteY128" fmla="*/ 3701552 h 4926519"/>
              <a:gd name="connsiteX129" fmla="*/ 1314612 w 3086367"/>
              <a:gd name="connsiteY129" fmla="*/ 3882878 h 4926519"/>
              <a:gd name="connsiteX130" fmla="*/ 1152714 w 3086367"/>
              <a:gd name="connsiteY130" fmla="*/ 3701552 h 4926519"/>
              <a:gd name="connsiteX131" fmla="*/ 1314612 w 3086367"/>
              <a:gd name="connsiteY131" fmla="*/ 3526702 h 4926519"/>
              <a:gd name="connsiteX132" fmla="*/ 1321088 w 3086367"/>
              <a:gd name="connsiteY132" fmla="*/ 3572034 h 4926519"/>
              <a:gd name="connsiteX133" fmla="*/ 1398799 w 3086367"/>
              <a:gd name="connsiteY133" fmla="*/ 3617365 h 4926519"/>
              <a:gd name="connsiteX134" fmla="*/ 1353468 w 3086367"/>
              <a:gd name="connsiteY134" fmla="*/ 3597937 h 4926519"/>
              <a:gd name="connsiteX135" fmla="*/ 1230425 w 3086367"/>
              <a:gd name="connsiteY135" fmla="*/ 3746884 h 4926519"/>
              <a:gd name="connsiteX136" fmla="*/ 1269281 w 3086367"/>
              <a:gd name="connsiteY136" fmla="*/ 3850498 h 4926519"/>
              <a:gd name="connsiteX137" fmla="*/ 1198045 w 3086367"/>
              <a:gd name="connsiteY137" fmla="*/ 3720980 h 4926519"/>
              <a:gd name="connsiteX138" fmla="*/ 1321088 w 3086367"/>
              <a:gd name="connsiteY138" fmla="*/ 3572034 h 4926519"/>
              <a:gd name="connsiteX139" fmla="*/ 3063111 w 3086367"/>
              <a:gd name="connsiteY139" fmla="*/ 1538595 h 4926519"/>
              <a:gd name="connsiteX140" fmla="*/ 2836453 w 3086367"/>
              <a:gd name="connsiteY140" fmla="*/ 1985433 h 4926519"/>
              <a:gd name="connsiteX141" fmla="*/ 2344283 w 3086367"/>
              <a:gd name="connsiteY141" fmla="*/ 1875342 h 4926519"/>
              <a:gd name="connsiteX142" fmla="*/ 2570941 w 3086367"/>
              <a:gd name="connsiteY142" fmla="*/ 1422028 h 4926519"/>
              <a:gd name="connsiteX143" fmla="*/ 3063111 w 3086367"/>
              <a:gd name="connsiteY143" fmla="*/ 1538595 h 4926519"/>
              <a:gd name="connsiteX144" fmla="*/ 2927116 w 3086367"/>
              <a:gd name="connsiteY144" fmla="*/ 1512691 h 4926519"/>
              <a:gd name="connsiteX145" fmla="*/ 2959496 w 3086367"/>
              <a:gd name="connsiteY145" fmla="*/ 1681065 h 4926519"/>
              <a:gd name="connsiteX146" fmla="*/ 2920640 w 3086367"/>
              <a:gd name="connsiteY146" fmla="*/ 1590402 h 4926519"/>
              <a:gd name="connsiteX147" fmla="*/ 2583893 w 3086367"/>
              <a:gd name="connsiteY147" fmla="*/ 1583926 h 4926519"/>
              <a:gd name="connsiteX148" fmla="*/ 2473802 w 3086367"/>
              <a:gd name="connsiteY148" fmla="*/ 1745824 h 4926519"/>
              <a:gd name="connsiteX149" fmla="*/ 2583893 w 3086367"/>
              <a:gd name="connsiteY149" fmla="*/ 1506215 h 4926519"/>
              <a:gd name="connsiteX150" fmla="*/ 2927116 w 3086367"/>
              <a:gd name="connsiteY150" fmla="*/ 1512691 h 4926519"/>
              <a:gd name="connsiteX151" fmla="*/ 1580125 w 3086367"/>
              <a:gd name="connsiteY151" fmla="*/ 3863450 h 4926519"/>
              <a:gd name="connsiteX152" fmla="*/ 1606028 w 3086367"/>
              <a:gd name="connsiteY152" fmla="*/ 3967065 h 4926519"/>
              <a:gd name="connsiteX153" fmla="*/ 1508890 w 3086367"/>
              <a:gd name="connsiteY153" fmla="*/ 4025348 h 4926519"/>
              <a:gd name="connsiteX154" fmla="*/ 1476510 w 3086367"/>
              <a:gd name="connsiteY154" fmla="*/ 3915258 h 4926519"/>
              <a:gd name="connsiteX155" fmla="*/ 1580125 w 3086367"/>
              <a:gd name="connsiteY155" fmla="*/ 3863450 h 4926519"/>
              <a:gd name="connsiteX156" fmla="*/ 1554221 w 3086367"/>
              <a:gd name="connsiteY156" fmla="*/ 3869926 h 4926519"/>
              <a:gd name="connsiteX157" fmla="*/ 1593077 w 3086367"/>
              <a:gd name="connsiteY157" fmla="*/ 3895830 h 4926519"/>
              <a:gd name="connsiteX158" fmla="*/ 1567173 w 3086367"/>
              <a:gd name="connsiteY158" fmla="*/ 3882878 h 4926519"/>
              <a:gd name="connsiteX159" fmla="*/ 1508890 w 3086367"/>
              <a:gd name="connsiteY159" fmla="*/ 3947637 h 4926519"/>
              <a:gd name="connsiteX160" fmla="*/ 1515366 w 3086367"/>
              <a:gd name="connsiteY160" fmla="*/ 3992969 h 4926519"/>
              <a:gd name="connsiteX161" fmla="*/ 1495938 w 3086367"/>
              <a:gd name="connsiteY161" fmla="*/ 3928209 h 4926519"/>
              <a:gd name="connsiteX162" fmla="*/ 1554221 w 3086367"/>
              <a:gd name="connsiteY162" fmla="*/ 3869926 h 4926519"/>
              <a:gd name="connsiteX163" fmla="*/ 1385847 w 3086367"/>
              <a:gd name="connsiteY163" fmla="*/ 4575802 h 4926519"/>
              <a:gd name="connsiteX164" fmla="*/ 1424703 w 3086367"/>
              <a:gd name="connsiteY164" fmla="*/ 4815411 h 4926519"/>
              <a:gd name="connsiteX165" fmla="*/ 1204521 w 3086367"/>
              <a:gd name="connsiteY165" fmla="*/ 4912549 h 4926519"/>
              <a:gd name="connsiteX166" fmla="*/ 1172142 w 3086367"/>
              <a:gd name="connsiteY166" fmla="*/ 4672940 h 4926519"/>
              <a:gd name="connsiteX167" fmla="*/ 1385847 w 3086367"/>
              <a:gd name="connsiteY167" fmla="*/ 4575802 h 4926519"/>
              <a:gd name="connsiteX168" fmla="*/ 1314612 w 3086367"/>
              <a:gd name="connsiteY168" fmla="*/ 4588753 h 4926519"/>
              <a:gd name="connsiteX169" fmla="*/ 1392323 w 3086367"/>
              <a:gd name="connsiteY169" fmla="*/ 4640561 h 4926519"/>
              <a:gd name="connsiteX170" fmla="*/ 1346992 w 3086367"/>
              <a:gd name="connsiteY170" fmla="*/ 4621133 h 4926519"/>
              <a:gd name="connsiteX171" fmla="*/ 1210997 w 3086367"/>
              <a:gd name="connsiteY171" fmla="*/ 4750651 h 4926519"/>
              <a:gd name="connsiteX172" fmla="*/ 1236901 w 3086367"/>
              <a:gd name="connsiteY172" fmla="*/ 4854266 h 4926519"/>
              <a:gd name="connsiteX173" fmla="*/ 1185094 w 3086367"/>
              <a:gd name="connsiteY173" fmla="*/ 4718272 h 4926519"/>
              <a:gd name="connsiteX174" fmla="*/ 1314612 w 3086367"/>
              <a:gd name="connsiteY174" fmla="*/ 4588753 h 4926519"/>
              <a:gd name="connsiteX175" fmla="*/ 809490 w 3086367"/>
              <a:gd name="connsiteY175" fmla="*/ 2535886 h 4926519"/>
              <a:gd name="connsiteX176" fmla="*/ 919581 w 3086367"/>
              <a:gd name="connsiteY176" fmla="*/ 2607122 h 4926519"/>
              <a:gd name="connsiteX177" fmla="*/ 880725 w 3086367"/>
              <a:gd name="connsiteY177" fmla="*/ 2730164 h 4926519"/>
              <a:gd name="connsiteX178" fmla="*/ 764159 w 3086367"/>
              <a:gd name="connsiteY178" fmla="*/ 2658929 h 4926519"/>
              <a:gd name="connsiteX179" fmla="*/ 809490 w 3086367"/>
              <a:gd name="connsiteY179" fmla="*/ 2535886 h 4926519"/>
              <a:gd name="connsiteX180" fmla="*/ 790062 w 3086367"/>
              <a:gd name="connsiteY180" fmla="*/ 2561790 h 4926519"/>
              <a:gd name="connsiteX181" fmla="*/ 835394 w 3086367"/>
              <a:gd name="connsiteY181" fmla="*/ 2548838 h 4926519"/>
              <a:gd name="connsiteX182" fmla="*/ 809490 w 3086367"/>
              <a:gd name="connsiteY182" fmla="*/ 2561790 h 4926519"/>
              <a:gd name="connsiteX183" fmla="*/ 815966 w 3086367"/>
              <a:gd name="connsiteY183" fmla="*/ 2665405 h 4926519"/>
              <a:gd name="connsiteX184" fmla="*/ 867773 w 3086367"/>
              <a:gd name="connsiteY184" fmla="*/ 2697784 h 4926519"/>
              <a:gd name="connsiteX185" fmla="*/ 790062 w 3086367"/>
              <a:gd name="connsiteY185" fmla="*/ 2665405 h 4926519"/>
              <a:gd name="connsiteX186" fmla="*/ 790062 w 3086367"/>
              <a:gd name="connsiteY186" fmla="*/ 2561790 h 4926519"/>
              <a:gd name="connsiteX187" fmla="*/ 984340 w 3086367"/>
              <a:gd name="connsiteY187" fmla="*/ 1324889 h 4926519"/>
              <a:gd name="connsiteX188" fmla="*/ 984340 w 3086367"/>
              <a:gd name="connsiteY188" fmla="*/ 1538595 h 4926519"/>
              <a:gd name="connsiteX189" fmla="*/ 777111 w 3086367"/>
              <a:gd name="connsiteY189" fmla="*/ 1577450 h 4926519"/>
              <a:gd name="connsiteX190" fmla="*/ 777111 w 3086367"/>
              <a:gd name="connsiteY190" fmla="*/ 1363745 h 4926519"/>
              <a:gd name="connsiteX191" fmla="*/ 984340 w 3086367"/>
              <a:gd name="connsiteY191" fmla="*/ 1324889 h 4926519"/>
              <a:gd name="connsiteX192" fmla="*/ 893677 w 3086367"/>
              <a:gd name="connsiteY192" fmla="*/ 1357269 h 4926519"/>
              <a:gd name="connsiteX193" fmla="*/ 964912 w 3086367"/>
              <a:gd name="connsiteY193" fmla="*/ 1396124 h 4926519"/>
              <a:gd name="connsiteX194" fmla="*/ 919581 w 3086367"/>
              <a:gd name="connsiteY194" fmla="*/ 1383173 h 4926519"/>
              <a:gd name="connsiteX195" fmla="*/ 815966 w 3086367"/>
              <a:gd name="connsiteY195" fmla="*/ 1506215 h 4926519"/>
              <a:gd name="connsiteX196" fmla="*/ 848346 w 3086367"/>
              <a:gd name="connsiteY196" fmla="*/ 1596878 h 4926519"/>
              <a:gd name="connsiteX197" fmla="*/ 790062 w 3086367"/>
              <a:gd name="connsiteY197" fmla="*/ 1486787 h 4926519"/>
              <a:gd name="connsiteX198" fmla="*/ 893677 w 3086367"/>
              <a:gd name="connsiteY198" fmla="*/ 1357269 h 4926519"/>
              <a:gd name="connsiteX199" fmla="*/ 1865065 w 3086367"/>
              <a:gd name="connsiteY199" fmla="*/ 3688600 h 4926519"/>
              <a:gd name="connsiteX200" fmla="*/ 2007536 w 3086367"/>
              <a:gd name="connsiteY200" fmla="*/ 3688600 h 4926519"/>
              <a:gd name="connsiteX201" fmla="*/ 1929824 w 3086367"/>
              <a:gd name="connsiteY201" fmla="*/ 3701552 h 4926519"/>
              <a:gd name="connsiteX202" fmla="*/ 1878017 w 3086367"/>
              <a:gd name="connsiteY202" fmla="*/ 3980017 h 4926519"/>
              <a:gd name="connsiteX203" fmla="*/ 1994584 w 3086367"/>
              <a:gd name="connsiteY203" fmla="*/ 4096583 h 4926519"/>
              <a:gd name="connsiteX204" fmla="*/ 1813258 w 3086367"/>
              <a:gd name="connsiteY204" fmla="*/ 3967065 h 4926519"/>
              <a:gd name="connsiteX205" fmla="*/ 1865065 w 3086367"/>
              <a:gd name="connsiteY205" fmla="*/ 3688600 h 4926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</a:cxnLst>
            <a:rect l="l" t="t" r="r" b="b"/>
            <a:pathLst>
              <a:path w="3086367" h="4926519">
                <a:moveTo>
                  <a:pt x="1852113" y="3636793"/>
                </a:moveTo>
                <a:cubicBezTo>
                  <a:pt x="1975156" y="3572034"/>
                  <a:pt x="2137054" y="3643269"/>
                  <a:pt x="2214765" y="3792215"/>
                </a:cubicBezTo>
                <a:cubicBezTo>
                  <a:pt x="2292476" y="3941161"/>
                  <a:pt x="2260097" y="4116011"/>
                  <a:pt x="2137054" y="4180770"/>
                </a:cubicBezTo>
                <a:cubicBezTo>
                  <a:pt x="2020487" y="4245530"/>
                  <a:pt x="1852113" y="4174294"/>
                  <a:pt x="1774402" y="4025348"/>
                </a:cubicBezTo>
                <a:cubicBezTo>
                  <a:pt x="1696691" y="3876402"/>
                  <a:pt x="1729071" y="3701552"/>
                  <a:pt x="1852113" y="3636793"/>
                </a:cubicBezTo>
                <a:close/>
                <a:moveTo>
                  <a:pt x="1165666" y="1797631"/>
                </a:moveTo>
                <a:cubicBezTo>
                  <a:pt x="1185094" y="1810583"/>
                  <a:pt x="1204521" y="1830011"/>
                  <a:pt x="1217473" y="1855915"/>
                </a:cubicBezTo>
                <a:cubicBezTo>
                  <a:pt x="1282232" y="1804107"/>
                  <a:pt x="1359943" y="1771728"/>
                  <a:pt x="1450606" y="1771728"/>
                </a:cubicBezTo>
                <a:cubicBezTo>
                  <a:pt x="1528317" y="1771728"/>
                  <a:pt x="1599553" y="1797631"/>
                  <a:pt x="1657836" y="1836487"/>
                </a:cubicBezTo>
                <a:cubicBezTo>
                  <a:pt x="1657836" y="1817059"/>
                  <a:pt x="1657836" y="1797631"/>
                  <a:pt x="1664312" y="1771728"/>
                </a:cubicBezTo>
                <a:cubicBezTo>
                  <a:pt x="1683739" y="1726396"/>
                  <a:pt x="1729071" y="1700493"/>
                  <a:pt x="1767926" y="1719920"/>
                </a:cubicBezTo>
                <a:cubicBezTo>
                  <a:pt x="1800306" y="1732872"/>
                  <a:pt x="1813258" y="1778204"/>
                  <a:pt x="1793830" y="1823535"/>
                </a:cubicBezTo>
                <a:cubicBezTo>
                  <a:pt x="1780878" y="1862391"/>
                  <a:pt x="1748499" y="1888294"/>
                  <a:pt x="1716119" y="1888294"/>
                </a:cubicBezTo>
                <a:cubicBezTo>
                  <a:pt x="1767926" y="1940102"/>
                  <a:pt x="1800306" y="2017813"/>
                  <a:pt x="1800306" y="2095524"/>
                </a:cubicBezTo>
                <a:cubicBezTo>
                  <a:pt x="1800306" y="2276850"/>
                  <a:pt x="1644884" y="2419320"/>
                  <a:pt x="1450606" y="2419320"/>
                </a:cubicBezTo>
                <a:cubicBezTo>
                  <a:pt x="1275756" y="2419320"/>
                  <a:pt x="1133286" y="2296277"/>
                  <a:pt x="1107383" y="2140855"/>
                </a:cubicBezTo>
                <a:cubicBezTo>
                  <a:pt x="1062051" y="2160283"/>
                  <a:pt x="1010244" y="2166759"/>
                  <a:pt x="971388" y="2140855"/>
                </a:cubicBezTo>
                <a:cubicBezTo>
                  <a:pt x="893677" y="2102000"/>
                  <a:pt x="874249" y="1985433"/>
                  <a:pt x="932533" y="1894770"/>
                </a:cubicBezTo>
                <a:cubicBezTo>
                  <a:pt x="984340" y="1797631"/>
                  <a:pt x="1087955" y="1752300"/>
                  <a:pt x="1165666" y="1797631"/>
                </a:cubicBezTo>
                <a:close/>
                <a:moveTo>
                  <a:pt x="1230425" y="1972481"/>
                </a:moveTo>
                <a:cubicBezTo>
                  <a:pt x="1223949" y="1991909"/>
                  <a:pt x="1217473" y="2017813"/>
                  <a:pt x="1204521" y="2037240"/>
                </a:cubicBezTo>
                <a:cubicBezTo>
                  <a:pt x="1191570" y="2121428"/>
                  <a:pt x="1223949" y="2218566"/>
                  <a:pt x="1301660" y="2289801"/>
                </a:cubicBezTo>
                <a:cubicBezTo>
                  <a:pt x="1379371" y="2367513"/>
                  <a:pt x="1482986" y="2393416"/>
                  <a:pt x="1567173" y="2373988"/>
                </a:cubicBezTo>
                <a:cubicBezTo>
                  <a:pt x="1502414" y="2367513"/>
                  <a:pt x="1431179" y="2335133"/>
                  <a:pt x="1379371" y="2283326"/>
                </a:cubicBezTo>
                <a:cubicBezTo>
                  <a:pt x="1269281" y="2173235"/>
                  <a:pt x="1249853" y="2017813"/>
                  <a:pt x="1340516" y="1927150"/>
                </a:cubicBezTo>
                <a:cubicBezTo>
                  <a:pt x="1359943" y="1907722"/>
                  <a:pt x="1392323" y="1888294"/>
                  <a:pt x="1424703" y="1881818"/>
                </a:cubicBezTo>
                <a:cubicBezTo>
                  <a:pt x="1359943" y="1875342"/>
                  <a:pt x="1301660" y="1888294"/>
                  <a:pt x="1256329" y="1933626"/>
                </a:cubicBezTo>
                <a:cubicBezTo>
                  <a:pt x="1243377" y="1946578"/>
                  <a:pt x="1236901" y="1959529"/>
                  <a:pt x="1230425" y="1972481"/>
                </a:cubicBezTo>
                <a:close/>
                <a:moveTo>
                  <a:pt x="1100907" y="1804107"/>
                </a:moveTo>
                <a:cubicBezTo>
                  <a:pt x="1133286" y="1810583"/>
                  <a:pt x="1159190" y="1830011"/>
                  <a:pt x="1178618" y="1862391"/>
                </a:cubicBezTo>
                <a:cubicBezTo>
                  <a:pt x="1165666" y="1849439"/>
                  <a:pt x="1146238" y="1842963"/>
                  <a:pt x="1126810" y="1836487"/>
                </a:cubicBezTo>
                <a:cubicBezTo>
                  <a:pt x="1062051" y="1823535"/>
                  <a:pt x="997292" y="1881818"/>
                  <a:pt x="977864" y="1966005"/>
                </a:cubicBezTo>
                <a:cubicBezTo>
                  <a:pt x="971388" y="2011337"/>
                  <a:pt x="984340" y="2050192"/>
                  <a:pt x="997292" y="2082572"/>
                </a:cubicBezTo>
                <a:cubicBezTo>
                  <a:pt x="964912" y="2050192"/>
                  <a:pt x="945484" y="1991909"/>
                  <a:pt x="951960" y="1933626"/>
                </a:cubicBezTo>
                <a:cubicBezTo>
                  <a:pt x="964912" y="1849439"/>
                  <a:pt x="1036147" y="1791156"/>
                  <a:pt x="1100907" y="1804107"/>
                </a:cubicBezTo>
                <a:close/>
                <a:moveTo>
                  <a:pt x="1742023" y="1726396"/>
                </a:moveTo>
                <a:cubicBezTo>
                  <a:pt x="1761451" y="1732872"/>
                  <a:pt x="1774402" y="1739348"/>
                  <a:pt x="1780878" y="1752300"/>
                </a:cubicBezTo>
                <a:cubicBezTo>
                  <a:pt x="1774402" y="1745824"/>
                  <a:pt x="1767926" y="1745824"/>
                  <a:pt x="1761451" y="1739348"/>
                </a:cubicBezTo>
                <a:cubicBezTo>
                  <a:pt x="1729071" y="1739348"/>
                  <a:pt x="1703167" y="1765252"/>
                  <a:pt x="1696691" y="1804107"/>
                </a:cubicBezTo>
                <a:cubicBezTo>
                  <a:pt x="1696691" y="1823535"/>
                  <a:pt x="1696691" y="1836487"/>
                  <a:pt x="1703167" y="1855915"/>
                </a:cubicBezTo>
                <a:cubicBezTo>
                  <a:pt x="1690215" y="1836487"/>
                  <a:pt x="1677264" y="1817059"/>
                  <a:pt x="1683739" y="1791156"/>
                </a:cubicBezTo>
                <a:cubicBezTo>
                  <a:pt x="1690215" y="1752300"/>
                  <a:pt x="1716119" y="1726396"/>
                  <a:pt x="1742023" y="1726396"/>
                </a:cubicBezTo>
                <a:close/>
                <a:moveTo>
                  <a:pt x="2415519" y="1033473"/>
                </a:moveTo>
                <a:cubicBezTo>
                  <a:pt x="2441422" y="1065852"/>
                  <a:pt x="2434946" y="1111184"/>
                  <a:pt x="2396091" y="1150039"/>
                </a:cubicBezTo>
                <a:cubicBezTo>
                  <a:pt x="2357235" y="1182419"/>
                  <a:pt x="2311904" y="1182419"/>
                  <a:pt x="2286000" y="1156515"/>
                </a:cubicBezTo>
                <a:cubicBezTo>
                  <a:pt x="2260097" y="1130612"/>
                  <a:pt x="2266572" y="1078804"/>
                  <a:pt x="2305428" y="1046425"/>
                </a:cubicBezTo>
                <a:cubicBezTo>
                  <a:pt x="2337808" y="1014045"/>
                  <a:pt x="2389615" y="1007569"/>
                  <a:pt x="2415519" y="1033473"/>
                </a:cubicBezTo>
                <a:close/>
                <a:moveTo>
                  <a:pt x="2389615" y="1033473"/>
                </a:moveTo>
                <a:cubicBezTo>
                  <a:pt x="2402567" y="1046425"/>
                  <a:pt x="2415519" y="1059376"/>
                  <a:pt x="2415519" y="1072328"/>
                </a:cubicBezTo>
                <a:cubicBezTo>
                  <a:pt x="2409043" y="1065852"/>
                  <a:pt x="2402567" y="1059376"/>
                  <a:pt x="2396091" y="1052901"/>
                </a:cubicBezTo>
                <a:cubicBezTo>
                  <a:pt x="2370187" y="1039949"/>
                  <a:pt x="2337808" y="1052901"/>
                  <a:pt x="2318380" y="1085280"/>
                </a:cubicBezTo>
                <a:cubicBezTo>
                  <a:pt x="2305428" y="1098232"/>
                  <a:pt x="2305428" y="1117660"/>
                  <a:pt x="2305428" y="1137088"/>
                </a:cubicBezTo>
                <a:cubicBezTo>
                  <a:pt x="2292476" y="1117660"/>
                  <a:pt x="2298952" y="1091756"/>
                  <a:pt x="2311904" y="1065852"/>
                </a:cubicBezTo>
                <a:cubicBezTo>
                  <a:pt x="2331332" y="1033473"/>
                  <a:pt x="2363711" y="1020521"/>
                  <a:pt x="2389615" y="1033473"/>
                </a:cubicBezTo>
                <a:close/>
                <a:moveTo>
                  <a:pt x="1878017" y="2581218"/>
                </a:moveTo>
                <a:cubicBezTo>
                  <a:pt x="1916873" y="2594170"/>
                  <a:pt x="1929824" y="2645977"/>
                  <a:pt x="1910397" y="2691309"/>
                </a:cubicBezTo>
                <a:cubicBezTo>
                  <a:pt x="1988108" y="2730164"/>
                  <a:pt x="2007536" y="2853207"/>
                  <a:pt x="1949252" y="2950345"/>
                </a:cubicBezTo>
                <a:cubicBezTo>
                  <a:pt x="1890969" y="3053960"/>
                  <a:pt x="1780878" y="3105767"/>
                  <a:pt x="1703167" y="3060436"/>
                </a:cubicBezTo>
                <a:cubicBezTo>
                  <a:pt x="1625456" y="3015105"/>
                  <a:pt x="1606028" y="2898538"/>
                  <a:pt x="1664312" y="2794923"/>
                </a:cubicBezTo>
                <a:cubicBezTo>
                  <a:pt x="1690215" y="2743116"/>
                  <a:pt x="1729071" y="2710736"/>
                  <a:pt x="1774402" y="2691309"/>
                </a:cubicBezTo>
                <a:cubicBezTo>
                  <a:pt x="1774402" y="2671881"/>
                  <a:pt x="1774402" y="2652453"/>
                  <a:pt x="1780878" y="2633025"/>
                </a:cubicBezTo>
                <a:cubicBezTo>
                  <a:pt x="1800306" y="2587694"/>
                  <a:pt x="1845638" y="2561790"/>
                  <a:pt x="1878017" y="2581218"/>
                </a:cubicBezTo>
                <a:close/>
                <a:moveTo>
                  <a:pt x="1871541" y="2736640"/>
                </a:moveTo>
                <a:cubicBezTo>
                  <a:pt x="1852113" y="2749592"/>
                  <a:pt x="1832686" y="2749592"/>
                  <a:pt x="1813258" y="2743116"/>
                </a:cubicBezTo>
                <a:cubicBezTo>
                  <a:pt x="1800306" y="2736640"/>
                  <a:pt x="1793830" y="2730164"/>
                  <a:pt x="1787354" y="2723688"/>
                </a:cubicBezTo>
                <a:cubicBezTo>
                  <a:pt x="1735547" y="2736640"/>
                  <a:pt x="1696691" y="2788447"/>
                  <a:pt x="1690215" y="2853207"/>
                </a:cubicBezTo>
                <a:cubicBezTo>
                  <a:pt x="1683739" y="2911490"/>
                  <a:pt x="1703167" y="2969773"/>
                  <a:pt x="1742023" y="3002153"/>
                </a:cubicBezTo>
                <a:cubicBezTo>
                  <a:pt x="1722595" y="2969773"/>
                  <a:pt x="1716119" y="2930918"/>
                  <a:pt x="1716119" y="2885586"/>
                </a:cubicBezTo>
                <a:cubicBezTo>
                  <a:pt x="1729071" y="2807875"/>
                  <a:pt x="1793830" y="2743116"/>
                  <a:pt x="1858589" y="2756068"/>
                </a:cubicBezTo>
                <a:cubicBezTo>
                  <a:pt x="1878017" y="2756068"/>
                  <a:pt x="1897445" y="2762544"/>
                  <a:pt x="1910397" y="2775496"/>
                </a:cubicBezTo>
                <a:cubicBezTo>
                  <a:pt x="1903921" y="2756068"/>
                  <a:pt x="1890969" y="2743116"/>
                  <a:pt x="1871541" y="2736640"/>
                </a:cubicBezTo>
                <a:close/>
                <a:moveTo>
                  <a:pt x="1858589" y="2587694"/>
                </a:moveTo>
                <a:cubicBezTo>
                  <a:pt x="1878017" y="2594170"/>
                  <a:pt x="1890969" y="2600646"/>
                  <a:pt x="1897445" y="2613597"/>
                </a:cubicBezTo>
                <a:cubicBezTo>
                  <a:pt x="1890969" y="2607122"/>
                  <a:pt x="1884493" y="2607122"/>
                  <a:pt x="1871541" y="2600646"/>
                </a:cubicBezTo>
                <a:cubicBezTo>
                  <a:pt x="1845638" y="2600646"/>
                  <a:pt x="1813258" y="2626549"/>
                  <a:pt x="1813258" y="2665405"/>
                </a:cubicBezTo>
                <a:cubicBezTo>
                  <a:pt x="1813258" y="2665405"/>
                  <a:pt x="1813258" y="2671881"/>
                  <a:pt x="1813258" y="2678357"/>
                </a:cubicBezTo>
                <a:lnTo>
                  <a:pt x="1800306" y="2678357"/>
                </a:lnTo>
                <a:cubicBezTo>
                  <a:pt x="1793830" y="2671881"/>
                  <a:pt x="1793830" y="2658929"/>
                  <a:pt x="1800306" y="2652453"/>
                </a:cubicBezTo>
                <a:cubicBezTo>
                  <a:pt x="1800306" y="2613597"/>
                  <a:pt x="1832686" y="2587694"/>
                  <a:pt x="1858589" y="2587694"/>
                </a:cubicBezTo>
                <a:close/>
                <a:moveTo>
                  <a:pt x="874249" y="897478"/>
                </a:moveTo>
                <a:cubicBezTo>
                  <a:pt x="906629" y="910430"/>
                  <a:pt x="919581" y="962238"/>
                  <a:pt x="900153" y="1007569"/>
                </a:cubicBezTo>
                <a:cubicBezTo>
                  <a:pt x="880725" y="1052901"/>
                  <a:pt x="835394" y="1072328"/>
                  <a:pt x="803014" y="1059376"/>
                </a:cubicBezTo>
                <a:cubicBezTo>
                  <a:pt x="764159" y="1046425"/>
                  <a:pt x="751207" y="994617"/>
                  <a:pt x="770635" y="949286"/>
                </a:cubicBezTo>
                <a:cubicBezTo>
                  <a:pt x="790062" y="903954"/>
                  <a:pt x="835394" y="884527"/>
                  <a:pt x="874249" y="897478"/>
                </a:cubicBezTo>
                <a:close/>
                <a:moveTo>
                  <a:pt x="854822" y="903954"/>
                </a:moveTo>
                <a:cubicBezTo>
                  <a:pt x="867773" y="910430"/>
                  <a:pt x="880725" y="916906"/>
                  <a:pt x="887201" y="929858"/>
                </a:cubicBezTo>
                <a:cubicBezTo>
                  <a:pt x="880725" y="923382"/>
                  <a:pt x="874249" y="923382"/>
                  <a:pt x="867773" y="923382"/>
                </a:cubicBezTo>
                <a:cubicBezTo>
                  <a:pt x="835394" y="916906"/>
                  <a:pt x="809490" y="942810"/>
                  <a:pt x="803014" y="981665"/>
                </a:cubicBezTo>
                <a:cubicBezTo>
                  <a:pt x="803014" y="1001093"/>
                  <a:pt x="803014" y="1020521"/>
                  <a:pt x="809490" y="1033473"/>
                </a:cubicBezTo>
                <a:cubicBezTo>
                  <a:pt x="796538" y="1020521"/>
                  <a:pt x="783586" y="994617"/>
                  <a:pt x="790062" y="968714"/>
                </a:cubicBezTo>
                <a:cubicBezTo>
                  <a:pt x="796538" y="929858"/>
                  <a:pt x="822442" y="903954"/>
                  <a:pt x="854822" y="903954"/>
                </a:cubicBezTo>
                <a:close/>
                <a:moveTo>
                  <a:pt x="2253621" y="10277"/>
                </a:moveTo>
                <a:cubicBezTo>
                  <a:pt x="2434946" y="62085"/>
                  <a:pt x="2519133" y="301694"/>
                  <a:pt x="2447898" y="541303"/>
                </a:cubicBezTo>
                <a:cubicBezTo>
                  <a:pt x="2376663" y="780912"/>
                  <a:pt x="2175910" y="929858"/>
                  <a:pt x="1994584" y="878051"/>
                </a:cubicBezTo>
                <a:cubicBezTo>
                  <a:pt x="1819734" y="826243"/>
                  <a:pt x="1735547" y="586634"/>
                  <a:pt x="1806782" y="347025"/>
                </a:cubicBezTo>
                <a:cubicBezTo>
                  <a:pt x="1878017" y="107416"/>
                  <a:pt x="2078771" y="-41530"/>
                  <a:pt x="2253621" y="10277"/>
                </a:cubicBezTo>
                <a:close/>
                <a:moveTo>
                  <a:pt x="2098198" y="87988"/>
                </a:moveTo>
                <a:cubicBezTo>
                  <a:pt x="2169434" y="81512"/>
                  <a:pt x="2240669" y="113892"/>
                  <a:pt x="2292476" y="165699"/>
                </a:cubicBezTo>
                <a:cubicBezTo>
                  <a:pt x="2260097" y="146272"/>
                  <a:pt x="2221241" y="139796"/>
                  <a:pt x="2175910" y="146272"/>
                </a:cubicBezTo>
                <a:cubicBezTo>
                  <a:pt x="2033439" y="159223"/>
                  <a:pt x="1923349" y="321121"/>
                  <a:pt x="1942776" y="502447"/>
                </a:cubicBezTo>
                <a:cubicBezTo>
                  <a:pt x="1949252" y="593110"/>
                  <a:pt x="1988108" y="670821"/>
                  <a:pt x="2046391" y="729104"/>
                </a:cubicBezTo>
                <a:cubicBezTo>
                  <a:pt x="1949252" y="683773"/>
                  <a:pt x="1878017" y="573682"/>
                  <a:pt x="1865065" y="444164"/>
                </a:cubicBezTo>
                <a:cubicBezTo>
                  <a:pt x="1845638" y="262838"/>
                  <a:pt x="1949252" y="100940"/>
                  <a:pt x="2098198" y="87988"/>
                </a:cubicBezTo>
                <a:close/>
                <a:moveTo>
                  <a:pt x="1062051" y="3960589"/>
                </a:moveTo>
                <a:cubicBezTo>
                  <a:pt x="1210997" y="3960589"/>
                  <a:pt x="1327564" y="4070680"/>
                  <a:pt x="1327564" y="4200198"/>
                </a:cubicBezTo>
                <a:cubicBezTo>
                  <a:pt x="1327564" y="4329717"/>
                  <a:pt x="1210997" y="4439807"/>
                  <a:pt x="1062051" y="4439807"/>
                </a:cubicBezTo>
                <a:cubicBezTo>
                  <a:pt x="919581" y="4439807"/>
                  <a:pt x="803014" y="4329717"/>
                  <a:pt x="803014" y="4200198"/>
                </a:cubicBezTo>
                <a:cubicBezTo>
                  <a:pt x="803014" y="4070680"/>
                  <a:pt x="919581" y="3960589"/>
                  <a:pt x="1062051" y="3960589"/>
                </a:cubicBezTo>
                <a:close/>
                <a:moveTo>
                  <a:pt x="1055575" y="3999445"/>
                </a:moveTo>
                <a:cubicBezTo>
                  <a:pt x="1107383" y="3999445"/>
                  <a:pt x="1152714" y="4018872"/>
                  <a:pt x="1185094" y="4051252"/>
                </a:cubicBezTo>
                <a:cubicBezTo>
                  <a:pt x="1159190" y="4044776"/>
                  <a:pt x="1133286" y="4038300"/>
                  <a:pt x="1107383" y="4038300"/>
                </a:cubicBezTo>
                <a:cubicBezTo>
                  <a:pt x="1003768" y="4038300"/>
                  <a:pt x="919581" y="4116011"/>
                  <a:pt x="919581" y="4213150"/>
                </a:cubicBezTo>
                <a:cubicBezTo>
                  <a:pt x="919581" y="4258481"/>
                  <a:pt x="939009" y="4303813"/>
                  <a:pt x="971388" y="4336193"/>
                </a:cubicBezTo>
                <a:cubicBezTo>
                  <a:pt x="906629" y="4310289"/>
                  <a:pt x="867773" y="4245530"/>
                  <a:pt x="867773" y="4174294"/>
                </a:cubicBezTo>
                <a:cubicBezTo>
                  <a:pt x="867773" y="4083631"/>
                  <a:pt x="951960" y="3999445"/>
                  <a:pt x="1055575" y="3999445"/>
                </a:cubicBezTo>
                <a:close/>
                <a:moveTo>
                  <a:pt x="375603" y="2089048"/>
                </a:moveTo>
                <a:cubicBezTo>
                  <a:pt x="589309" y="2089048"/>
                  <a:pt x="757683" y="2237994"/>
                  <a:pt x="757683" y="2432272"/>
                </a:cubicBezTo>
                <a:cubicBezTo>
                  <a:pt x="757683" y="2620073"/>
                  <a:pt x="589309" y="2775496"/>
                  <a:pt x="375603" y="2775496"/>
                </a:cubicBezTo>
                <a:cubicBezTo>
                  <a:pt x="168374" y="2775496"/>
                  <a:pt x="0" y="2620073"/>
                  <a:pt x="0" y="2432272"/>
                </a:cubicBezTo>
                <a:cubicBezTo>
                  <a:pt x="0" y="2237994"/>
                  <a:pt x="168374" y="2089048"/>
                  <a:pt x="375603" y="2089048"/>
                </a:cubicBezTo>
                <a:close/>
                <a:moveTo>
                  <a:pt x="369128" y="2173235"/>
                </a:moveTo>
                <a:cubicBezTo>
                  <a:pt x="440363" y="2173235"/>
                  <a:pt x="511598" y="2199139"/>
                  <a:pt x="556929" y="2244470"/>
                </a:cubicBezTo>
                <a:cubicBezTo>
                  <a:pt x="524550" y="2231518"/>
                  <a:pt x="479218" y="2218566"/>
                  <a:pt x="440363" y="2218566"/>
                </a:cubicBezTo>
                <a:cubicBezTo>
                  <a:pt x="291416" y="2218566"/>
                  <a:pt x="168374" y="2328657"/>
                  <a:pt x="168374" y="2464651"/>
                </a:cubicBezTo>
                <a:cubicBezTo>
                  <a:pt x="168374" y="2529411"/>
                  <a:pt x="200754" y="2594170"/>
                  <a:pt x="252561" y="2639501"/>
                </a:cubicBezTo>
                <a:cubicBezTo>
                  <a:pt x="155422" y="2600646"/>
                  <a:pt x="97139" y="2516459"/>
                  <a:pt x="97139" y="2419320"/>
                </a:cubicBezTo>
                <a:cubicBezTo>
                  <a:pt x="97139" y="2283326"/>
                  <a:pt x="213705" y="2173235"/>
                  <a:pt x="369128" y="2173235"/>
                </a:cubicBezTo>
                <a:close/>
                <a:moveTo>
                  <a:pt x="1314612" y="3526702"/>
                </a:moveTo>
                <a:cubicBezTo>
                  <a:pt x="1405275" y="3526702"/>
                  <a:pt x="1482986" y="3604413"/>
                  <a:pt x="1482986" y="3701552"/>
                </a:cubicBezTo>
                <a:cubicBezTo>
                  <a:pt x="1482986" y="3805167"/>
                  <a:pt x="1405275" y="3882878"/>
                  <a:pt x="1314612" y="3882878"/>
                </a:cubicBezTo>
                <a:cubicBezTo>
                  <a:pt x="1223949" y="3882878"/>
                  <a:pt x="1152714" y="3805167"/>
                  <a:pt x="1152714" y="3701552"/>
                </a:cubicBezTo>
                <a:cubicBezTo>
                  <a:pt x="1152714" y="3604413"/>
                  <a:pt x="1223949" y="3526702"/>
                  <a:pt x="1314612" y="3526702"/>
                </a:cubicBezTo>
                <a:close/>
                <a:moveTo>
                  <a:pt x="1321088" y="3572034"/>
                </a:moveTo>
                <a:cubicBezTo>
                  <a:pt x="1353468" y="3572034"/>
                  <a:pt x="1379371" y="3584986"/>
                  <a:pt x="1398799" y="3617365"/>
                </a:cubicBezTo>
                <a:cubicBezTo>
                  <a:pt x="1385847" y="3604413"/>
                  <a:pt x="1366419" y="3597937"/>
                  <a:pt x="1353468" y="3597937"/>
                </a:cubicBezTo>
                <a:cubicBezTo>
                  <a:pt x="1288708" y="3597937"/>
                  <a:pt x="1230425" y="3662697"/>
                  <a:pt x="1230425" y="3746884"/>
                </a:cubicBezTo>
                <a:cubicBezTo>
                  <a:pt x="1230425" y="3785739"/>
                  <a:pt x="1243377" y="3824595"/>
                  <a:pt x="1269281" y="3850498"/>
                </a:cubicBezTo>
                <a:cubicBezTo>
                  <a:pt x="1230425" y="3824595"/>
                  <a:pt x="1198045" y="3779263"/>
                  <a:pt x="1198045" y="3720980"/>
                </a:cubicBezTo>
                <a:cubicBezTo>
                  <a:pt x="1198045" y="3636793"/>
                  <a:pt x="1256329" y="3572034"/>
                  <a:pt x="1321088" y="3572034"/>
                </a:cubicBezTo>
                <a:close/>
                <a:moveTo>
                  <a:pt x="3063111" y="1538595"/>
                </a:moveTo>
                <a:cubicBezTo>
                  <a:pt x="3134346" y="1694017"/>
                  <a:pt x="3037207" y="1894770"/>
                  <a:pt x="2836453" y="1985433"/>
                </a:cubicBezTo>
                <a:cubicBezTo>
                  <a:pt x="2642176" y="2082572"/>
                  <a:pt x="2421995" y="2030765"/>
                  <a:pt x="2344283" y="1875342"/>
                </a:cubicBezTo>
                <a:cubicBezTo>
                  <a:pt x="2273048" y="1719920"/>
                  <a:pt x="2376663" y="1519167"/>
                  <a:pt x="2570941" y="1422028"/>
                </a:cubicBezTo>
                <a:cubicBezTo>
                  <a:pt x="2771694" y="1331365"/>
                  <a:pt x="2991876" y="1383173"/>
                  <a:pt x="3063111" y="1538595"/>
                </a:cubicBezTo>
                <a:close/>
                <a:moveTo>
                  <a:pt x="2927116" y="1512691"/>
                </a:moveTo>
                <a:cubicBezTo>
                  <a:pt x="2959496" y="1564498"/>
                  <a:pt x="2972448" y="1622782"/>
                  <a:pt x="2959496" y="1681065"/>
                </a:cubicBezTo>
                <a:cubicBezTo>
                  <a:pt x="2953020" y="1648685"/>
                  <a:pt x="2940068" y="1616306"/>
                  <a:pt x="2920640" y="1590402"/>
                </a:cubicBezTo>
                <a:cubicBezTo>
                  <a:pt x="2849405" y="1499739"/>
                  <a:pt x="2693983" y="1493263"/>
                  <a:pt x="2583893" y="1583926"/>
                </a:cubicBezTo>
                <a:cubicBezTo>
                  <a:pt x="2525609" y="1629257"/>
                  <a:pt x="2486754" y="1687541"/>
                  <a:pt x="2473802" y="1745824"/>
                </a:cubicBezTo>
                <a:cubicBezTo>
                  <a:pt x="2460850" y="1668113"/>
                  <a:pt x="2499706" y="1570974"/>
                  <a:pt x="2583893" y="1506215"/>
                </a:cubicBezTo>
                <a:cubicBezTo>
                  <a:pt x="2700459" y="1415552"/>
                  <a:pt x="2855881" y="1422028"/>
                  <a:pt x="2927116" y="1512691"/>
                </a:cubicBezTo>
                <a:close/>
                <a:moveTo>
                  <a:pt x="1580125" y="3863450"/>
                </a:moveTo>
                <a:cubicBezTo>
                  <a:pt x="1612504" y="3876402"/>
                  <a:pt x="1625456" y="3921733"/>
                  <a:pt x="1606028" y="3967065"/>
                </a:cubicBezTo>
                <a:cubicBezTo>
                  <a:pt x="1586601" y="4012396"/>
                  <a:pt x="1541269" y="4038300"/>
                  <a:pt x="1508890" y="4025348"/>
                </a:cubicBezTo>
                <a:cubicBezTo>
                  <a:pt x="1470034" y="4012396"/>
                  <a:pt x="1457082" y="3960589"/>
                  <a:pt x="1476510" y="3915258"/>
                </a:cubicBezTo>
                <a:cubicBezTo>
                  <a:pt x="1495938" y="3869926"/>
                  <a:pt x="1541269" y="3844022"/>
                  <a:pt x="1580125" y="3863450"/>
                </a:cubicBezTo>
                <a:close/>
                <a:moveTo>
                  <a:pt x="1554221" y="3869926"/>
                </a:moveTo>
                <a:cubicBezTo>
                  <a:pt x="1573649" y="3869926"/>
                  <a:pt x="1586601" y="3882878"/>
                  <a:pt x="1593077" y="3895830"/>
                </a:cubicBezTo>
                <a:cubicBezTo>
                  <a:pt x="1586601" y="3889354"/>
                  <a:pt x="1580125" y="3889354"/>
                  <a:pt x="1567173" y="3882878"/>
                </a:cubicBezTo>
                <a:cubicBezTo>
                  <a:pt x="1541269" y="3882878"/>
                  <a:pt x="1515366" y="3908782"/>
                  <a:pt x="1508890" y="3947637"/>
                </a:cubicBezTo>
                <a:cubicBezTo>
                  <a:pt x="1508890" y="3967065"/>
                  <a:pt x="1508890" y="3980017"/>
                  <a:pt x="1515366" y="3992969"/>
                </a:cubicBezTo>
                <a:cubicBezTo>
                  <a:pt x="1502414" y="3980017"/>
                  <a:pt x="1489462" y="3960589"/>
                  <a:pt x="1495938" y="3928209"/>
                </a:cubicBezTo>
                <a:cubicBezTo>
                  <a:pt x="1495938" y="3895830"/>
                  <a:pt x="1528317" y="3869926"/>
                  <a:pt x="1554221" y="3869926"/>
                </a:cubicBezTo>
                <a:close/>
                <a:moveTo>
                  <a:pt x="1385847" y="4575802"/>
                </a:moveTo>
                <a:cubicBezTo>
                  <a:pt x="1457082" y="4608181"/>
                  <a:pt x="1476510" y="4718272"/>
                  <a:pt x="1424703" y="4815411"/>
                </a:cubicBezTo>
                <a:cubicBezTo>
                  <a:pt x="1372895" y="4906074"/>
                  <a:pt x="1269281" y="4951405"/>
                  <a:pt x="1204521" y="4912549"/>
                </a:cubicBezTo>
                <a:cubicBezTo>
                  <a:pt x="1133286" y="4873694"/>
                  <a:pt x="1120334" y="4770079"/>
                  <a:pt x="1172142" y="4672940"/>
                </a:cubicBezTo>
                <a:cubicBezTo>
                  <a:pt x="1223949" y="4582278"/>
                  <a:pt x="1321088" y="4536946"/>
                  <a:pt x="1385847" y="4575802"/>
                </a:cubicBezTo>
                <a:close/>
                <a:moveTo>
                  <a:pt x="1314612" y="4588753"/>
                </a:moveTo>
                <a:cubicBezTo>
                  <a:pt x="1346992" y="4595229"/>
                  <a:pt x="1372895" y="4614657"/>
                  <a:pt x="1392323" y="4640561"/>
                </a:cubicBezTo>
                <a:cubicBezTo>
                  <a:pt x="1379371" y="4627609"/>
                  <a:pt x="1359943" y="4621133"/>
                  <a:pt x="1346992" y="4621133"/>
                </a:cubicBezTo>
                <a:cubicBezTo>
                  <a:pt x="1282232" y="4614657"/>
                  <a:pt x="1223949" y="4672940"/>
                  <a:pt x="1210997" y="4750651"/>
                </a:cubicBezTo>
                <a:cubicBezTo>
                  <a:pt x="1210997" y="4789507"/>
                  <a:pt x="1217473" y="4828362"/>
                  <a:pt x="1236901" y="4854266"/>
                </a:cubicBezTo>
                <a:cubicBezTo>
                  <a:pt x="1198045" y="4828362"/>
                  <a:pt x="1178618" y="4776555"/>
                  <a:pt x="1185094" y="4718272"/>
                </a:cubicBezTo>
                <a:cubicBezTo>
                  <a:pt x="1191570" y="4640561"/>
                  <a:pt x="1256329" y="4582278"/>
                  <a:pt x="1314612" y="4588753"/>
                </a:cubicBezTo>
                <a:close/>
                <a:moveTo>
                  <a:pt x="809490" y="2535886"/>
                </a:moveTo>
                <a:cubicBezTo>
                  <a:pt x="848346" y="2516459"/>
                  <a:pt x="900153" y="2548838"/>
                  <a:pt x="919581" y="2607122"/>
                </a:cubicBezTo>
                <a:cubicBezTo>
                  <a:pt x="939009" y="2658929"/>
                  <a:pt x="919581" y="2717212"/>
                  <a:pt x="880725" y="2730164"/>
                </a:cubicBezTo>
                <a:cubicBezTo>
                  <a:pt x="835394" y="2743116"/>
                  <a:pt x="783586" y="2717212"/>
                  <a:pt x="764159" y="2658929"/>
                </a:cubicBezTo>
                <a:cubicBezTo>
                  <a:pt x="744731" y="2607122"/>
                  <a:pt x="764159" y="2548838"/>
                  <a:pt x="809490" y="2535886"/>
                </a:cubicBezTo>
                <a:close/>
                <a:moveTo>
                  <a:pt x="790062" y="2561790"/>
                </a:moveTo>
                <a:cubicBezTo>
                  <a:pt x="803014" y="2548838"/>
                  <a:pt x="822442" y="2548838"/>
                  <a:pt x="835394" y="2548838"/>
                </a:cubicBezTo>
                <a:cubicBezTo>
                  <a:pt x="828918" y="2555314"/>
                  <a:pt x="822442" y="2555314"/>
                  <a:pt x="809490" y="2561790"/>
                </a:cubicBezTo>
                <a:cubicBezTo>
                  <a:pt x="783586" y="2587694"/>
                  <a:pt x="783586" y="2633025"/>
                  <a:pt x="815966" y="2665405"/>
                </a:cubicBezTo>
                <a:cubicBezTo>
                  <a:pt x="828918" y="2684833"/>
                  <a:pt x="848346" y="2691309"/>
                  <a:pt x="867773" y="2697784"/>
                </a:cubicBezTo>
                <a:cubicBezTo>
                  <a:pt x="841870" y="2704260"/>
                  <a:pt x="809490" y="2691309"/>
                  <a:pt x="790062" y="2665405"/>
                </a:cubicBezTo>
                <a:cubicBezTo>
                  <a:pt x="764159" y="2633025"/>
                  <a:pt x="757683" y="2587694"/>
                  <a:pt x="790062" y="2561790"/>
                </a:cubicBezTo>
                <a:close/>
                <a:moveTo>
                  <a:pt x="984340" y="1324889"/>
                </a:moveTo>
                <a:cubicBezTo>
                  <a:pt x="1042623" y="1370221"/>
                  <a:pt x="1042623" y="1467359"/>
                  <a:pt x="984340" y="1538595"/>
                </a:cubicBezTo>
                <a:cubicBezTo>
                  <a:pt x="932533" y="1609830"/>
                  <a:pt x="835394" y="1622782"/>
                  <a:pt x="777111" y="1577450"/>
                </a:cubicBezTo>
                <a:cubicBezTo>
                  <a:pt x="718827" y="1525643"/>
                  <a:pt x="718827" y="1434980"/>
                  <a:pt x="777111" y="1363745"/>
                </a:cubicBezTo>
                <a:cubicBezTo>
                  <a:pt x="828918" y="1292510"/>
                  <a:pt x="926057" y="1279558"/>
                  <a:pt x="984340" y="1324889"/>
                </a:cubicBezTo>
                <a:close/>
                <a:moveTo>
                  <a:pt x="893677" y="1357269"/>
                </a:moveTo>
                <a:cubicBezTo>
                  <a:pt x="919581" y="1363745"/>
                  <a:pt x="945484" y="1376697"/>
                  <a:pt x="964912" y="1396124"/>
                </a:cubicBezTo>
                <a:cubicBezTo>
                  <a:pt x="951960" y="1389648"/>
                  <a:pt x="939009" y="1383173"/>
                  <a:pt x="919581" y="1383173"/>
                </a:cubicBezTo>
                <a:cubicBezTo>
                  <a:pt x="867773" y="1383173"/>
                  <a:pt x="815966" y="1441456"/>
                  <a:pt x="815966" y="1506215"/>
                </a:cubicBezTo>
                <a:cubicBezTo>
                  <a:pt x="815966" y="1545071"/>
                  <a:pt x="828918" y="1577450"/>
                  <a:pt x="848346" y="1596878"/>
                </a:cubicBezTo>
                <a:cubicBezTo>
                  <a:pt x="809490" y="1577450"/>
                  <a:pt x="790062" y="1532119"/>
                  <a:pt x="790062" y="1486787"/>
                </a:cubicBezTo>
                <a:cubicBezTo>
                  <a:pt x="790062" y="1415552"/>
                  <a:pt x="835394" y="1357269"/>
                  <a:pt x="893677" y="1357269"/>
                </a:cubicBezTo>
                <a:close/>
                <a:moveTo>
                  <a:pt x="1865065" y="3688600"/>
                </a:moveTo>
                <a:cubicBezTo>
                  <a:pt x="1910397" y="3669173"/>
                  <a:pt x="1962204" y="3669173"/>
                  <a:pt x="2007536" y="3688600"/>
                </a:cubicBezTo>
                <a:cubicBezTo>
                  <a:pt x="1981632" y="3682124"/>
                  <a:pt x="1955728" y="3688600"/>
                  <a:pt x="1929824" y="3701552"/>
                </a:cubicBezTo>
                <a:cubicBezTo>
                  <a:pt x="1845638" y="3746884"/>
                  <a:pt x="1819734" y="3876402"/>
                  <a:pt x="1878017" y="3980017"/>
                </a:cubicBezTo>
                <a:cubicBezTo>
                  <a:pt x="1903921" y="4038300"/>
                  <a:pt x="1949252" y="4077156"/>
                  <a:pt x="1994584" y="4096583"/>
                </a:cubicBezTo>
                <a:cubicBezTo>
                  <a:pt x="1929824" y="4090107"/>
                  <a:pt x="1852113" y="4044776"/>
                  <a:pt x="1813258" y="3967065"/>
                </a:cubicBezTo>
                <a:cubicBezTo>
                  <a:pt x="1754975" y="3856974"/>
                  <a:pt x="1780878" y="3733932"/>
                  <a:pt x="1865065" y="3688600"/>
                </a:cubicBezTo>
                <a:close/>
              </a:path>
            </a:pathLst>
          </a:custGeom>
          <a:solidFill>
            <a:srgbClr val="E62375"/>
          </a:solidFill>
          <a:ln w="646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85" name="任意多边形: 形状 584">
            <a:extLst>
              <a:ext uri="{FF2B5EF4-FFF2-40B4-BE49-F238E27FC236}">
                <a16:creationId xmlns:a16="http://schemas.microsoft.com/office/drawing/2014/main" id="{383021EF-A602-E5B7-35A1-9E9A437B9045}"/>
              </a:ext>
            </a:extLst>
          </p:cNvPr>
          <p:cNvSpPr/>
          <p:nvPr/>
        </p:nvSpPr>
        <p:spPr>
          <a:xfrm>
            <a:off x="1022669" y="1049410"/>
            <a:ext cx="789807" cy="796087"/>
          </a:xfrm>
          <a:custGeom>
            <a:avLst/>
            <a:gdLst>
              <a:gd name="connsiteX0" fmla="*/ 80291 w 863319"/>
              <a:gd name="connsiteY0" fmla="*/ 267518 h 870184"/>
              <a:gd name="connsiteX1" fmla="*/ 168537 w 863319"/>
              <a:gd name="connsiteY1" fmla="*/ 291267 h 870184"/>
              <a:gd name="connsiteX2" fmla="*/ 2215 w 863319"/>
              <a:gd name="connsiteY2" fmla="*/ 330586 h 870184"/>
              <a:gd name="connsiteX3" fmla="*/ 80290 w 863319"/>
              <a:gd name="connsiteY3" fmla="*/ 267518 h 870184"/>
              <a:gd name="connsiteX4" fmla="*/ 41253 w 863319"/>
              <a:gd name="connsiteY4" fmla="*/ 6696 h 870184"/>
              <a:gd name="connsiteX5" fmla="*/ 52728 w 863319"/>
              <a:gd name="connsiteY5" fmla="*/ 10397 h 870184"/>
              <a:gd name="connsiteX6" fmla="*/ 48329 w 863319"/>
              <a:gd name="connsiteY6" fmla="*/ 26654 h 870184"/>
              <a:gd name="connsiteX7" fmla="*/ 51434 w 863319"/>
              <a:gd name="connsiteY7" fmla="*/ 27677 h 870184"/>
              <a:gd name="connsiteX8" fmla="*/ 47913 w 863319"/>
              <a:gd name="connsiteY8" fmla="*/ 38050 h 870184"/>
              <a:gd name="connsiteX9" fmla="*/ 44819 w 863319"/>
              <a:gd name="connsiteY9" fmla="*/ 37195 h 870184"/>
              <a:gd name="connsiteX10" fmla="*/ 40645 w 863319"/>
              <a:gd name="connsiteY10" fmla="*/ 50380 h 870184"/>
              <a:gd name="connsiteX11" fmla="*/ 30723 w 863319"/>
              <a:gd name="connsiteY11" fmla="*/ 47253 h 870184"/>
              <a:gd name="connsiteX12" fmla="*/ 28383 w 863319"/>
              <a:gd name="connsiteY12" fmla="*/ 54306 h 870184"/>
              <a:gd name="connsiteX13" fmla="*/ 46698 w 863319"/>
              <a:gd name="connsiteY13" fmla="*/ 60325 h 870184"/>
              <a:gd name="connsiteX14" fmla="*/ 63056 w 863319"/>
              <a:gd name="connsiteY14" fmla="*/ 6437 h 870184"/>
              <a:gd name="connsiteX15" fmla="*/ 43807 w 863319"/>
              <a:gd name="connsiteY15" fmla="*/ 216 h 870184"/>
              <a:gd name="connsiteX16" fmla="*/ 41253 w 863319"/>
              <a:gd name="connsiteY16" fmla="*/ 6696 h 870184"/>
              <a:gd name="connsiteX17" fmla="*/ 29857 w 863319"/>
              <a:gd name="connsiteY17" fmla="*/ 7146 h 870184"/>
              <a:gd name="connsiteX18" fmla="*/ 49398 w 863319"/>
              <a:gd name="connsiteY18" fmla="*/ 12962 h 870184"/>
              <a:gd name="connsiteX19" fmla="*/ 45562 w 863319"/>
              <a:gd name="connsiteY19" fmla="*/ 27149 h 870184"/>
              <a:gd name="connsiteX20" fmla="*/ 38665 w 863319"/>
              <a:gd name="connsiteY20" fmla="*/ 30051 h 870184"/>
              <a:gd name="connsiteX21" fmla="*/ 43132 w 863319"/>
              <a:gd name="connsiteY21" fmla="*/ 34101 h 870184"/>
              <a:gd name="connsiteX22" fmla="*/ 38980 w 863319"/>
              <a:gd name="connsiteY22" fmla="*/ 47185 h 870184"/>
              <a:gd name="connsiteX23" fmla="*/ 20980 w 863319"/>
              <a:gd name="connsiteY23" fmla="*/ 40277 h 870184"/>
              <a:gd name="connsiteX24" fmla="*/ 29857 w 863319"/>
              <a:gd name="connsiteY24" fmla="*/ 7146 h 870184"/>
              <a:gd name="connsiteX25" fmla="*/ 62741 w 863319"/>
              <a:gd name="connsiteY25" fmla="*/ 16236 h 870184"/>
              <a:gd name="connsiteX26" fmla="*/ 120116 w 863319"/>
              <a:gd name="connsiteY26" fmla="*/ 25101 h 870184"/>
              <a:gd name="connsiteX27" fmla="*/ 130432 w 863319"/>
              <a:gd name="connsiteY27" fmla="*/ 45734 h 870184"/>
              <a:gd name="connsiteX28" fmla="*/ 111206 w 863319"/>
              <a:gd name="connsiteY28" fmla="*/ 63678 h 870184"/>
              <a:gd name="connsiteX29" fmla="*/ 51974 w 863319"/>
              <a:gd name="connsiteY29" fmla="*/ 51685 h 870184"/>
              <a:gd name="connsiteX30" fmla="*/ 62741 w 863319"/>
              <a:gd name="connsiteY30" fmla="*/ 16236 h 870184"/>
              <a:gd name="connsiteX31" fmla="*/ 75251 w 863319"/>
              <a:gd name="connsiteY31" fmla="*/ 33460 h 870184"/>
              <a:gd name="connsiteX32" fmla="*/ 75251 w 863319"/>
              <a:gd name="connsiteY32" fmla="*/ 41594 h 870184"/>
              <a:gd name="connsiteX33" fmla="*/ 75251 w 863319"/>
              <a:gd name="connsiteY33" fmla="*/ 33460 h 870184"/>
              <a:gd name="connsiteX34" fmla="*/ 124301 w 863319"/>
              <a:gd name="connsiteY34" fmla="*/ 25472 h 870184"/>
              <a:gd name="connsiteX35" fmla="*/ 423486 w 863319"/>
              <a:gd name="connsiteY35" fmla="*/ 1611 h 870184"/>
              <a:gd name="connsiteX36" fmla="*/ 432655 w 863319"/>
              <a:gd name="connsiteY36" fmla="*/ 38523 h 870184"/>
              <a:gd name="connsiteX37" fmla="*/ 115875 w 863319"/>
              <a:gd name="connsiteY37" fmla="*/ 64218 h 870184"/>
              <a:gd name="connsiteX38" fmla="*/ 134821 w 863319"/>
              <a:gd name="connsiteY38" fmla="*/ 46533 h 870184"/>
              <a:gd name="connsiteX39" fmla="*/ 124302 w 863319"/>
              <a:gd name="connsiteY39" fmla="*/ 25472 h 870184"/>
              <a:gd name="connsiteX40" fmla="*/ 263116 w 863319"/>
              <a:gd name="connsiteY40" fmla="*/ 366451 h 870184"/>
              <a:gd name="connsiteX41" fmla="*/ 365120 w 863319"/>
              <a:gd name="connsiteY41" fmla="*/ 343445 h 870184"/>
              <a:gd name="connsiteX42" fmla="*/ 336185 w 863319"/>
              <a:gd name="connsiteY42" fmla="*/ 321755 h 870184"/>
              <a:gd name="connsiteX43" fmla="*/ 239063 w 863319"/>
              <a:gd name="connsiteY43" fmla="*/ 341465 h 870184"/>
              <a:gd name="connsiteX44" fmla="*/ 228780 w 863319"/>
              <a:gd name="connsiteY44" fmla="*/ 332296 h 870184"/>
              <a:gd name="connsiteX45" fmla="*/ 31915 w 863319"/>
              <a:gd name="connsiteY45" fmla="*/ 374776 h 870184"/>
              <a:gd name="connsiteX46" fmla="*/ 29046 w 863319"/>
              <a:gd name="connsiteY46" fmla="*/ 372819 h 870184"/>
              <a:gd name="connsiteX47" fmla="*/ 3778 w 863319"/>
              <a:gd name="connsiteY47" fmla="*/ 337932 h 870184"/>
              <a:gd name="connsiteX48" fmla="*/ 5016 w 863319"/>
              <a:gd name="connsiteY48" fmla="*/ 343119 h 870184"/>
              <a:gd name="connsiteX49" fmla="*/ 137631 w 863319"/>
              <a:gd name="connsiteY49" fmla="*/ 512478 h 870184"/>
              <a:gd name="connsiteX50" fmla="*/ 200441 w 863319"/>
              <a:gd name="connsiteY50" fmla="*/ 673737 h 870184"/>
              <a:gd name="connsiteX51" fmla="*/ 306146 w 863319"/>
              <a:gd name="connsiteY51" fmla="*/ 446891 h 870184"/>
              <a:gd name="connsiteX52" fmla="*/ 296055 w 863319"/>
              <a:gd name="connsiteY52" fmla="*/ 419047 h 870184"/>
              <a:gd name="connsiteX53" fmla="*/ 263115 w 863319"/>
              <a:gd name="connsiteY53" fmla="*/ 366452 h 870184"/>
              <a:gd name="connsiteX54" fmla="*/ 256276 w 863319"/>
              <a:gd name="connsiteY54" fmla="*/ 71361 h 870184"/>
              <a:gd name="connsiteX55" fmla="*/ 337569 w 863319"/>
              <a:gd name="connsiteY55" fmla="*/ 91184 h 870184"/>
              <a:gd name="connsiteX56" fmla="*/ 404608 w 863319"/>
              <a:gd name="connsiteY56" fmla="*/ 217106 h 870184"/>
              <a:gd name="connsiteX57" fmla="*/ 445266 w 863319"/>
              <a:gd name="connsiteY57" fmla="*/ 217759 h 870184"/>
              <a:gd name="connsiteX58" fmla="*/ 442420 w 863319"/>
              <a:gd name="connsiteY58" fmla="*/ 133563 h 870184"/>
              <a:gd name="connsiteX59" fmla="*/ 358224 w 863319"/>
              <a:gd name="connsiteY59" fmla="*/ 58761 h 870184"/>
              <a:gd name="connsiteX60" fmla="*/ 264949 w 863319"/>
              <a:gd name="connsiteY60" fmla="*/ 70574 h 870184"/>
              <a:gd name="connsiteX61" fmla="*/ 256276 w 863319"/>
              <a:gd name="connsiteY61" fmla="*/ 71361 h 870184"/>
              <a:gd name="connsiteX62" fmla="*/ 66059 w 863319"/>
              <a:gd name="connsiteY62" fmla="*/ 63385 h 870184"/>
              <a:gd name="connsiteX63" fmla="*/ 57633 w 863319"/>
              <a:gd name="connsiteY63" fmla="*/ 86324 h 870184"/>
              <a:gd name="connsiteX64" fmla="*/ 328693 w 863319"/>
              <a:gd name="connsiteY64" fmla="*/ 253668 h 870184"/>
              <a:gd name="connsiteX65" fmla="*/ 366808 w 863319"/>
              <a:gd name="connsiteY65" fmla="*/ 224114 h 870184"/>
              <a:gd name="connsiteX66" fmla="*/ 101137 w 863319"/>
              <a:gd name="connsiteY66" fmla="*/ 70269 h 870184"/>
              <a:gd name="connsiteX67" fmla="*/ 98527 w 863319"/>
              <a:gd name="connsiteY67" fmla="*/ 69977 h 870184"/>
              <a:gd name="connsiteX68" fmla="*/ 98808 w 863319"/>
              <a:gd name="connsiteY68" fmla="*/ 69707 h 870184"/>
              <a:gd name="connsiteX69" fmla="*/ 66059 w 863319"/>
              <a:gd name="connsiteY69" fmla="*/ 63384 h 870184"/>
              <a:gd name="connsiteX70" fmla="*/ 105784 w 863319"/>
              <a:gd name="connsiteY70" fmla="*/ 38950 h 870184"/>
              <a:gd name="connsiteX71" fmla="*/ 105784 w 863319"/>
              <a:gd name="connsiteY71" fmla="*/ 47083 h 870184"/>
              <a:gd name="connsiteX72" fmla="*/ 105784 w 863319"/>
              <a:gd name="connsiteY72" fmla="*/ 38950 h 870184"/>
              <a:gd name="connsiteX73" fmla="*/ 398207 w 863319"/>
              <a:gd name="connsiteY73" fmla="*/ 225352 h 870184"/>
              <a:gd name="connsiteX74" fmla="*/ 483955 w 863319"/>
              <a:gd name="connsiteY74" fmla="*/ 268687 h 870184"/>
              <a:gd name="connsiteX75" fmla="*/ 422181 w 863319"/>
              <a:gd name="connsiteY75" fmla="*/ 336919 h 870184"/>
              <a:gd name="connsiteX76" fmla="*/ 331809 w 863319"/>
              <a:gd name="connsiteY76" fmla="*/ 291739 h 870184"/>
              <a:gd name="connsiteX77" fmla="*/ 398207 w 863319"/>
              <a:gd name="connsiteY77" fmla="*/ 225352 h 870184"/>
              <a:gd name="connsiteX78" fmla="*/ 11226 w 863319"/>
              <a:gd name="connsiteY78" fmla="*/ 335940 h 870184"/>
              <a:gd name="connsiteX79" fmla="*/ 322696 w 863319"/>
              <a:gd name="connsiteY79" fmla="*/ 280713 h 870184"/>
              <a:gd name="connsiteX80" fmla="*/ 332540 w 863319"/>
              <a:gd name="connsiteY80" fmla="*/ 315825 h 870184"/>
              <a:gd name="connsiteX81" fmla="*/ 33344 w 863319"/>
              <a:gd name="connsiteY81" fmla="*/ 366518 h 870184"/>
              <a:gd name="connsiteX82" fmla="*/ 11226 w 863319"/>
              <a:gd name="connsiteY82" fmla="*/ 335940 h 870184"/>
              <a:gd name="connsiteX83" fmla="*/ 433948 w 863319"/>
              <a:gd name="connsiteY83" fmla="*/ 342308 h 870184"/>
              <a:gd name="connsiteX84" fmla="*/ 454311 w 863319"/>
              <a:gd name="connsiteY84" fmla="*/ 674197 h 870184"/>
              <a:gd name="connsiteX85" fmla="*/ 504014 w 863319"/>
              <a:gd name="connsiteY85" fmla="*/ 652090 h 870184"/>
              <a:gd name="connsiteX86" fmla="*/ 504644 w 863319"/>
              <a:gd name="connsiteY86" fmla="*/ 651854 h 870184"/>
              <a:gd name="connsiteX87" fmla="*/ 478679 w 863319"/>
              <a:gd name="connsiteY87" fmla="*/ 325410 h 870184"/>
              <a:gd name="connsiteX88" fmla="*/ 433948 w 863319"/>
              <a:gd name="connsiteY88" fmla="*/ 342308 h 870184"/>
              <a:gd name="connsiteX89" fmla="*/ 368900 w 863319"/>
              <a:gd name="connsiteY89" fmla="*/ 344603 h 870184"/>
              <a:gd name="connsiteX90" fmla="*/ 210241 w 863319"/>
              <a:gd name="connsiteY90" fmla="*/ 757278 h 870184"/>
              <a:gd name="connsiteX91" fmla="*/ 242416 w 863319"/>
              <a:gd name="connsiteY91" fmla="*/ 796237 h 870184"/>
              <a:gd name="connsiteX92" fmla="*/ 419425 w 863319"/>
              <a:gd name="connsiteY92" fmla="*/ 345176 h 870184"/>
              <a:gd name="connsiteX93" fmla="*/ 368900 w 863319"/>
              <a:gd name="connsiteY93" fmla="*/ 344602 h 870184"/>
              <a:gd name="connsiteX94" fmla="*/ 94691 w 863319"/>
              <a:gd name="connsiteY94" fmla="*/ 734992 h 870184"/>
              <a:gd name="connsiteX95" fmla="*/ 93453 w 863319"/>
              <a:gd name="connsiteY95" fmla="*/ 758707 h 870184"/>
              <a:gd name="connsiteX96" fmla="*/ 115571 w 863319"/>
              <a:gd name="connsiteY96" fmla="*/ 762780 h 870184"/>
              <a:gd name="connsiteX97" fmla="*/ 149918 w 863319"/>
              <a:gd name="connsiteY97" fmla="*/ 758707 h 870184"/>
              <a:gd name="connsiteX98" fmla="*/ 148500 w 863319"/>
              <a:gd name="connsiteY98" fmla="*/ 735341 h 870184"/>
              <a:gd name="connsiteX99" fmla="*/ 114862 w 863319"/>
              <a:gd name="connsiteY99" fmla="*/ 737827 h 870184"/>
              <a:gd name="connsiteX100" fmla="*/ 94691 w 863319"/>
              <a:gd name="connsiteY100" fmla="*/ 734992 h 870184"/>
              <a:gd name="connsiteX101" fmla="*/ 37124 w 863319"/>
              <a:gd name="connsiteY101" fmla="*/ 404712 h 870184"/>
              <a:gd name="connsiteX102" fmla="*/ 77051 w 863319"/>
              <a:gd name="connsiteY102" fmla="*/ 489054 h 870184"/>
              <a:gd name="connsiteX103" fmla="*/ 94905 w 863319"/>
              <a:gd name="connsiteY103" fmla="*/ 729570 h 870184"/>
              <a:gd name="connsiteX104" fmla="*/ 114964 w 863319"/>
              <a:gd name="connsiteY104" fmla="*/ 731572 h 870184"/>
              <a:gd name="connsiteX105" fmla="*/ 148511 w 863319"/>
              <a:gd name="connsiteY105" fmla="*/ 729682 h 870184"/>
              <a:gd name="connsiteX106" fmla="*/ 145957 w 863319"/>
              <a:gd name="connsiteY106" fmla="*/ 552032 h 870184"/>
              <a:gd name="connsiteX107" fmla="*/ 128700 w 863319"/>
              <a:gd name="connsiteY107" fmla="*/ 517337 h 870184"/>
              <a:gd name="connsiteX108" fmla="*/ 37124 w 863319"/>
              <a:gd name="connsiteY108" fmla="*/ 404712 h 870184"/>
              <a:gd name="connsiteX109" fmla="*/ 294526 w 863319"/>
              <a:gd name="connsiteY109" fmla="*/ 836108 h 870184"/>
              <a:gd name="connsiteX110" fmla="*/ 324969 w 863319"/>
              <a:gd name="connsiteY110" fmla="*/ 847527 h 870184"/>
              <a:gd name="connsiteX111" fmla="*/ 530362 w 863319"/>
              <a:gd name="connsiteY111" fmla="*/ 683512 h 870184"/>
              <a:gd name="connsiteX112" fmla="*/ 675533 w 863319"/>
              <a:gd name="connsiteY112" fmla="*/ 750101 h 870184"/>
              <a:gd name="connsiteX113" fmla="*/ 481829 w 863319"/>
              <a:gd name="connsiteY113" fmla="*/ 711626 h 870184"/>
              <a:gd name="connsiteX114" fmla="*/ 425433 w 863319"/>
              <a:gd name="connsiteY114" fmla="*/ 746557 h 870184"/>
              <a:gd name="connsiteX115" fmla="*/ 332158 w 863319"/>
              <a:gd name="connsiteY115" fmla="*/ 850058 h 870184"/>
              <a:gd name="connsiteX116" fmla="*/ 329863 w 863319"/>
              <a:gd name="connsiteY116" fmla="*/ 856583 h 870184"/>
              <a:gd name="connsiteX117" fmla="*/ 285796 w 863319"/>
              <a:gd name="connsiteY117" fmla="*/ 839742 h 870184"/>
              <a:gd name="connsiteX118" fmla="*/ 287113 w 863319"/>
              <a:gd name="connsiteY118" fmla="*/ 834319 h 870184"/>
              <a:gd name="connsiteX119" fmla="*/ 317949 w 863319"/>
              <a:gd name="connsiteY119" fmla="*/ 778766 h 870184"/>
              <a:gd name="connsiteX120" fmla="*/ 382232 w 863319"/>
              <a:gd name="connsiteY120" fmla="*/ 716891 h 870184"/>
              <a:gd name="connsiteX121" fmla="*/ 440238 w 863319"/>
              <a:gd name="connsiteY121" fmla="*/ 681565 h 870184"/>
              <a:gd name="connsiteX122" fmla="*/ 336546 w 863319"/>
              <a:gd name="connsiteY122" fmla="*/ 522039 h 870184"/>
              <a:gd name="connsiteX123" fmla="*/ 246421 w 863319"/>
              <a:gd name="connsiteY123" fmla="*/ 731752 h 870184"/>
              <a:gd name="connsiteX124" fmla="*/ 249087 w 863319"/>
              <a:gd name="connsiteY124" fmla="*/ 792536 h 870184"/>
              <a:gd name="connsiteX125" fmla="*/ 257221 w 863319"/>
              <a:gd name="connsiteY125" fmla="*/ 807229 h 870184"/>
              <a:gd name="connsiteX126" fmla="*/ 238591 w 863319"/>
              <a:gd name="connsiteY126" fmla="*/ 803089 h 870184"/>
              <a:gd name="connsiteX127" fmla="*/ 803413 w 863319"/>
              <a:gd name="connsiteY127" fmla="*/ 848269 h 870184"/>
              <a:gd name="connsiteX128" fmla="*/ 820491 w 863319"/>
              <a:gd name="connsiteY128" fmla="*/ 770958 h 870184"/>
              <a:gd name="connsiteX129" fmla="*/ 706460 w 863319"/>
              <a:gd name="connsiteY129" fmla="*/ 754443 h 870184"/>
              <a:gd name="connsiteX130" fmla="*/ 688978 w 863319"/>
              <a:gd name="connsiteY130" fmla="*/ 668369 h 870184"/>
              <a:gd name="connsiteX131" fmla="*/ 386530 w 863319"/>
              <a:gd name="connsiteY131" fmla="*/ 723202 h 870184"/>
              <a:gd name="connsiteX132" fmla="*/ 294527 w 863319"/>
              <a:gd name="connsiteY132" fmla="*/ 836107 h 870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</a:cxnLst>
            <a:rect l="l" t="t" r="r" b="b"/>
            <a:pathLst>
              <a:path w="863319" h="870184">
                <a:moveTo>
                  <a:pt x="80291" y="267518"/>
                </a:moveTo>
                <a:cubicBezTo>
                  <a:pt x="107730" y="266303"/>
                  <a:pt x="138679" y="275674"/>
                  <a:pt x="168537" y="291267"/>
                </a:cubicBezTo>
                <a:cubicBezTo>
                  <a:pt x="110846" y="301707"/>
                  <a:pt x="58499" y="314476"/>
                  <a:pt x="2215" y="330586"/>
                </a:cubicBezTo>
                <a:cubicBezTo>
                  <a:pt x="-6155" y="287420"/>
                  <a:pt x="6974" y="270736"/>
                  <a:pt x="80290" y="267518"/>
                </a:cubicBezTo>
                <a:close/>
                <a:moveTo>
                  <a:pt x="41253" y="6696"/>
                </a:moveTo>
                <a:lnTo>
                  <a:pt x="52728" y="10397"/>
                </a:lnTo>
                <a:lnTo>
                  <a:pt x="48329" y="26654"/>
                </a:lnTo>
                <a:lnTo>
                  <a:pt x="51434" y="27677"/>
                </a:lnTo>
                <a:lnTo>
                  <a:pt x="47913" y="38050"/>
                </a:lnTo>
                <a:lnTo>
                  <a:pt x="44819" y="37195"/>
                </a:lnTo>
                <a:lnTo>
                  <a:pt x="40645" y="50380"/>
                </a:lnTo>
                <a:lnTo>
                  <a:pt x="30723" y="47253"/>
                </a:lnTo>
                <a:cubicBezTo>
                  <a:pt x="26898" y="46038"/>
                  <a:pt x="24164" y="52551"/>
                  <a:pt x="28383" y="54306"/>
                </a:cubicBezTo>
                <a:lnTo>
                  <a:pt x="46698" y="60325"/>
                </a:lnTo>
                <a:lnTo>
                  <a:pt x="63056" y="6437"/>
                </a:lnTo>
                <a:lnTo>
                  <a:pt x="43807" y="216"/>
                </a:lnTo>
                <a:cubicBezTo>
                  <a:pt x="39116" y="-1303"/>
                  <a:pt x="38013" y="5650"/>
                  <a:pt x="41253" y="6696"/>
                </a:cubicBezTo>
                <a:close/>
                <a:moveTo>
                  <a:pt x="29857" y="7146"/>
                </a:moveTo>
                <a:cubicBezTo>
                  <a:pt x="36235" y="9272"/>
                  <a:pt x="42749" y="11207"/>
                  <a:pt x="49398" y="12962"/>
                </a:cubicBezTo>
                <a:lnTo>
                  <a:pt x="45562" y="27149"/>
                </a:lnTo>
                <a:cubicBezTo>
                  <a:pt x="43087" y="24730"/>
                  <a:pt x="38665" y="26429"/>
                  <a:pt x="38665" y="30051"/>
                </a:cubicBezTo>
                <a:cubicBezTo>
                  <a:pt x="38665" y="32459"/>
                  <a:pt x="40758" y="34326"/>
                  <a:pt x="43132" y="34101"/>
                </a:cubicBezTo>
                <a:lnTo>
                  <a:pt x="38980" y="47185"/>
                </a:lnTo>
                <a:cubicBezTo>
                  <a:pt x="32849" y="45250"/>
                  <a:pt x="26808" y="42876"/>
                  <a:pt x="20980" y="40277"/>
                </a:cubicBezTo>
                <a:cubicBezTo>
                  <a:pt x="20699" y="30321"/>
                  <a:pt x="25435" y="17575"/>
                  <a:pt x="29857" y="7146"/>
                </a:cubicBezTo>
                <a:close/>
                <a:moveTo>
                  <a:pt x="62741" y="16236"/>
                </a:moveTo>
                <a:cubicBezTo>
                  <a:pt x="81045" y="20354"/>
                  <a:pt x="100215" y="23245"/>
                  <a:pt x="120116" y="25101"/>
                </a:cubicBezTo>
                <a:lnTo>
                  <a:pt x="130432" y="45734"/>
                </a:lnTo>
                <a:lnTo>
                  <a:pt x="111206" y="63678"/>
                </a:lnTo>
                <a:cubicBezTo>
                  <a:pt x="91203" y="61248"/>
                  <a:pt x="71268" y="57468"/>
                  <a:pt x="51974" y="51685"/>
                </a:cubicBezTo>
                <a:lnTo>
                  <a:pt x="62741" y="16236"/>
                </a:lnTo>
                <a:close/>
                <a:moveTo>
                  <a:pt x="75251" y="33460"/>
                </a:moveTo>
                <a:cubicBezTo>
                  <a:pt x="80572" y="33460"/>
                  <a:pt x="80572" y="41594"/>
                  <a:pt x="75251" y="41594"/>
                </a:cubicBezTo>
                <a:cubicBezTo>
                  <a:pt x="69918" y="41594"/>
                  <a:pt x="69918" y="33460"/>
                  <a:pt x="75251" y="33460"/>
                </a:cubicBezTo>
                <a:close/>
                <a:moveTo>
                  <a:pt x="124301" y="25472"/>
                </a:moveTo>
                <a:cubicBezTo>
                  <a:pt x="214144" y="33156"/>
                  <a:pt x="320402" y="19465"/>
                  <a:pt x="423486" y="1611"/>
                </a:cubicBezTo>
                <a:cubicBezTo>
                  <a:pt x="429978" y="12771"/>
                  <a:pt x="432273" y="25844"/>
                  <a:pt x="432655" y="38523"/>
                </a:cubicBezTo>
                <a:cubicBezTo>
                  <a:pt x="336962" y="55690"/>
                  <a:pt x="215247" y="75198"/>
                  <a:pt x="115875" y="64218"/>
                </a:cubicBezTo>
                <a:lnTo>
                  <a:pt x="134821" y="46533"/>
                </a:lnTo>
                <a:lnTo>
                  <a:pt x="124302" y="25472"/>
                </a:lnTo>
                <a:close/>
                <a:moveTo>
                  <a:pt x="263116" y="366451"/>
                </a:moveTo>
                <a:cubicBezTo>
                  <a:pt x="298148" y="361366"/>
                  <a:pt x="332056" y="353469"/>
                  <a:pt x="365120" y="343445"/>
                </a:cubicBezTo>
                <a:cubicBezTo>
                  <a:pt x="353487" y="339485"/>
                  <a:pt x="343621" y="332521"/>
                  <a:pt x="336185" y="321755"/>
                </a:cubicBezTo>
                <a:cubicBezTo>
                  <a:pt x="303807" y="331250"/>
                  <a:pt x="271440" y="338022"/>
                  <a:pt x="239063" y="341465"/>
                </a:cubicBezTo>
                <a:cubicBezTo>
                  <a:pt x="235722" y="338360"/>
                  <a:pt x="232290" y="335300"/>
                  <a:pt x="228780" y="332296"/>
                </a:cubicBezTo>
                <a:cubicBezTo>
                  <a:pt x="162675" y="342061"/>
                  <a:pt x="96411" y="357856"/>
                  <a:pt x="31915" y="374776"/>
                </a:cubicBezTo>
                <a:lnTo>
                  <a:pt x="29046" y="372819"/>
                </a:lnTo>
                <a:cubicBezTo>
                  <a:pt x="16423" y="364213"/>
                  <a:pt x="9628" y="351579"/>
                  <a:pt x="3778" y="337932"/>
                </a:cubicBezTo>
                <a:cubicBezTo>
                  <a:pt x="4172" y="339631"/>
                  <a:pt x="4577" y="341352"/>
                  <a:pt x="5016" y="343119"/>
                </a:cubicBezTo>
                <a:cubicBezTo>
                  <a:pt x="15850" y="386589"/>
                  <a:pt x="88086" y="421475"/>
                  <a:pt x="137631" y="512478"/>
                </a:cubicBezTo>
                <a:cubicBezTo>
                  <a:pt x="165903" y="564397"/>
                  <a:pt x="185478" y="622560"/>
                  <a:pt x="200441" y="673737"/>
                </a:cubicBezTo>
                <a:cubicBezTo>
                  <a:pt x="216607" y="603604"/>
                  <a:pt x="270405" y="510869"/>
                  <a:pt x="306146" y="446891"/>
                </a:cubicBezTo>
                <a:cubicBezTo>
                  <a:pt x="302794" y="437879"/>
                  <a:pt x="299430" y="428609"/>
                  <a:pt x="296055" y="419047"/>
                </a:cubicBezTo>
                <a:cubicBezTo>
                  <a:pt x="289642" y="402059"/>
                  <a:pt x="278077" y="383980"/>
                  <a:pt x="263115" y="366452"/>
                </a:cubicBezTo>
                <a:close/>
                <a:moveTo>
                  <a:pt x="256276" y="71361"/>
                </a:moveTo>
                <a:cubicBezTo>
                  <a:pt x="283163" y="75085"/>
                  <a:pt x="310231" y="81295"/>
                  <a:pt x="337569" y="91184"/>
                </a:cubicBezTo>
                <a:cubicBezTo>
                  <a:pt x="420752" y="121244"/>
                  <a:pt x="423711" y="153790"/>
                  <a:pt x="404608" y="217106"/>
                </a:cubicBezTo>
                <a:cubicBezTo>
                  <a:pt x="418187" y="215981"/>
                  <a:pt x="432002" y="215407"/>
                  <a:pt x="445266" y="217759"/>
                </a:cubicBezTo>
                <a:cubicBezTo>
                  <a:pt x="450936" y="199815"/>
                  <a:pt x="454243" y="178890"/>
                  <a:pt x="442420" y="133563"/>
                </a:cubicBezTo>
                <a:cubicBezTo>
                  <a:pt x="431653" y="92320"/>
                  <a:pt x="397520" y="71980"/>
                  <a:pt x="358224" y="58761"/>
                </a:cubicBezTo>
                <a:cubicBezTo>
                  <a:pt x="327219" y="63520"/>
                  <a:pt x="296112" y="67615"/>
                  <a:pt x="264949" y="70574"/>
                </a:cubicBezTo>
                <a:cubicBezTo>
                  <a:pt x="262069" y="70844"/>
                  <a:pt x="259178" y="71102"/>
                  <a:pt x="256276" y="71361"/>
                </a:cubicBezTo>
                <a:close/>
                <a:moveTo>
                  <a:pt x="66059" y="63385"/>
                </a:moveTo>
                <a:lnTo>
                  <a:pt x="57633" y="86324"/>
                </a:lnTo>
                <a:cubicBezTo>
                  <a:pt x="105412" y="144172"/>
                  <a:pt x="231335" y="202627"/>
                  <a:pt x="328693" y="253668"/>
                </a:cubicBezTo>
                <a:cubicBezTo>
                  <a:pt x="336557" y="238751"/>
                  <a:pt x="350889" y="229571"/>
                  <a:pt x="366808" y="224114"/>
                </a:cubicBezTo>
                <a:cubicBezTo>
                  <a:pt x="273916" y="175784"/>
                  <a:pt x="182824" y="125688"/>
                  <a:pt x="101137" y="70269"/>
                </a:cubicBezTo>
                <a:lnTo>
                  <a:pt x="98527" y="69977"/>
                </a:lnTo>
                <a:lnTo>
                  <a:pt x="98808" y="69707"/>
                </a:lnTo>
                <a:cubicBezTo>
                  <a:pt x="87805" y="68076"/>
                  <a:pt x="76859" y="66006"/>
                  <a:pt x="66059" y="63384"/>
                </a:cubicBezTo>
                <a:close/>
                <a:moveTo>
                  <a:pt x="105784" y="38950"/>
                </a:moveTo>
                <a:cubicBezTo>
                  <a:pt x="111116" y="38950"/>
                  <a:pt x="111116" y="47083"/>
                  <a:pt x="105784" y="47083"/>
                </a:cubicBezTo>
                <a:cubicBezTo>
                  <a:pt x="100451" y="47083"/>
                  <a:pt x="100451" y="38950"/>
                  <a:pt x="105784" y="38950"/>
                </a:cubicBezTo>
                <a:close/>
                <a:moveTo>
                  <a:pt x="398207" y="225352"/>
                </a:moveTo>
                <a:cubicBezTo>
                  <a:pt x="453051" y="220008"/>
                  <a:pt x="473819" y="227433"/>
                  <a:pt x="483955" y="268687"/>
                </a:cubicBezTo>
                <a:cubicBezTo>
                  <a:pt x="494103" y="309941"/>
                  <a:pt x="484349" y="324915"/>
                  <a:pt x="422181" y="336919"/>
                </a:cubicBezTo>
                <a:cubicBezTo>
                  <a:pt x="360002" y="348934"/>
                  <a:pt x="339189" y="324128"/>
                  <a:pt x="331809" y="291739"/>
                </a:cubicBezTo>
                <a:cubicBezTo>
                  <a:pt x="324440" y="259350"/>
                  <a:pt x="343351" y="230684"/>
                  <a:pt x="398207" y="225352"/>
                </a:cubicBezTo>
                <a:close/>
                <a:moveTo>
                  <a:pt x="11226" y="335940"/>
                </a:moveTo>
                <a:cubicBezTo>
                  <a:pt x="108450" y="308130"/>
                  <a:pt x="221164" y="285270"/>
                  <a:pt x="322696" y="280713"/>
                </a:cubicBezTo>
                <a:cubicBezTo>
                  <a:pt x="323090" y="292526"/>
                  <a:pt x="327410" y="306386"/>
                  <a:pt x="332540" y="315825"/>
                </a:cubicBezTo>
                <a:cubicBezTo>
                  <a:pt x="237432" y="316759"/>
                  <a:pt x="125865" y="342251"/>
                  <a:pt x="33344" y="366518"/>
                </a:cubicBezTo>
                <a:cubicBezTo>
                  <a:pt x="22195" y="358924"/>
                  <a:pt x="15996" y="347078"/>
                  <a:pt x="11226" y="335940"/>
                </a:cubicBezTo>
                <a:close/>
                <a:moveTo>
                  <a:pt x="433948" y="342308"/>
                </a:moveTo>
                <a:cubicBezTo>
                  <a:pt x="567419" y="442276"/>
                  <a:pt x="513408" y="560211"/>
                  <a:pt x="454311" y="674197"/>
                </a:cubicBezTo>
                <a:cubicBezTo>
                  <a:pt x="470534" y="666085"/>
                  <a:pt x="487038" y="658525"/>
                  <a:pt x="504014" y="652090"/>
                </a:cubicBezTo>
                <a:lnTo>
                  <a:pt x="504644" y="651854"/>
                </a:lnTo>
                <a:cubicBezTo>
                  <a:pt x="571098" y="527417"/>
                  <a:pt x="578017" y="423589"/>
                  <a:pt x="478679" y="325410"/>
                </a:cubicBezTo>
                <a:cubicBezTo>
                  <a:pt x="466157" y="334579"/>
                  <a:pt x="449192" y="338989"/>
                  <a:pt x="433948" y="342308"/>
                </a:cubicBezTo>
                <a:close/>
                <a:moveTo>
                  <a:pt x="368900" y="344603"/>
                </a:moveTo>
                <a:cubicBezTo>
                  <a:pt x="301107" y="486938"/>
                  <a:pt x="169752" y="663521"/>
                  <a:pt x="210241" y="757278"/>
                </a:cubicBezTo>
                <a:cubicBezTo>
                  <a:pt x="215044" y="775008"/>
                  <a:pt x="231694" y="793919"/>
                  <a:pt x="242416" y="796237"/>
                </a:cubicBezTo>
                <a:cubicBezTo>
                  <a:pt x="203682" y="726262"/>
                  <a:pt x="326240" y="534257"/>
                  <a:pt x="419425" y="345176"/>
                </a:cubicBezTo>
                <a:cubicBezTo>
                  <a:pt x="400839" y="348382"/>
                  <a:pt x="383604" y="348675"/>
                  <a:pt x="368900" y="344602"/>
                </a:cubicBezTo>
                <a:close/>
                <a:moveTo>
                  <a:pt x="94691" y="734992"/>
                </a:moveTo>
                <a:lnTo>
                  <a:pt x="93453" y="758707"/>
                </a:lnTo>
                <a:lnTo>
                  <a:pt x="115571" y="762780"/>
                </a:lnTo>
                <a:lnTo>
                  <a:pt x="149918" y="758707"/>
                </a:lnTo>
                <a:lnTo>
                  <a:pt x="148500" y="735341"/>
                </a:lnTo>
                <a:lnTo>
                  <a:pt x="114862" y="737827"/>
                </a:lnTo>
                <a:lnTo>
                  <a:pt x="94691" y="734992"/>
                </a:lnTo>
                <a:close/>
                <a:moveTo>
                  <a:pt x="37124" y="404712"/>
                </a:moveTo>
                <a:cubicBezTo>
                  <a:pt x="52525" y="434862"/>
                  <a:pt x="69839" y="467127"/>
                  <a:pt x="77051" y="489054"/>
                </a:cubicBezTo>
                <a:cubicBezTo>
                  <a:pt x="99652" y="557781"/>
                  <a:pt x="100226" y="615538"/>
                  <a:pt x="94905" y="729570"/>
                </a:cubicBezTo>
                <a:lnTo>
                  <a:pt x="114964" y="731572"/>
                </a:lnTo>
                <a:lnTo>
                  <a:pt x="148511" y="729682"/>
                </a:lnTo>
                <a:cubicBezTo>
                  <a:pt x="147037" y="663419"/>
                  <a:pt x="144742" y="607653"/>
                  <a:pt x="145957" y="552032"/>
                </a:cubicBezTo>
                <a:cubicBezTo>
                  <a:pt x="145474" y="549715"/>
                  <a:pt x="130511" y="520678"/>
                  <a:pt x="128700" y="517337"/>
                </a:cubicBezTo>
                <a:cubicBezTo>
                  <a:pt x="102813" y="469783"/>
                  <a:pt x="74373" y="441759"/>
                  <a:pt x="37124" y="404712"/>
                </a:cubicBezTo>
                <a:close/>
                <a:moveTo>
                  <a:pt x="294526" y="836108"/>
                </a:moveTo>
                <a:cubicBezTo>
                  <a:pt x="304471" y="842127"/>
                  <a:pt x="314697" y="844995"/>
                  <a:pt x="324969" y="847527"/>
                </a:cubicBezTo>
                <a:cubicBezTo>
                  <a:pt x="347356" y="783986"/>
                  <a:pt x="458462" y="703638"/>
                  <a:pt x="530362" y="683512"/>
                </a:cubicBezTo>
                <a:cubicBezTo>
                  <a:pt x="618765" y="658762"/>
                  <a:pt x="683667" y="644170"/>
                  <a:pt x="675533" y="750101"/>
                </a:cubicBezTo>
                <a:cubicBezTo>
                  <a:pt x="615649" y="742417"/>
                  <a:pt x="537866" y="742552"/>
                  <a:pt x="481829" y="711626"/>
                </a:cubicBezTo>
                <a:cubicBezTo>
                  <a:pt x="462006" y="721942"/>
                  <a:pt x="443545" y="733451"/>
                  <a:pt x="425433" y="746557"/>
                </a:cubicBezTo>
                <a:cubicBezTo>
                  <a:pt x="392785" y="770160"/>
                  <a:pt x="345894" y="811077"/>
                  <a:pt x="332158" y="850058"/>
                </a:cubicBezTo>
                <a:lnTo>
                  <a:pt x="329863" y="856583"/>
                </a:lnTo>
                <a:cubicBezTo>
                  <a:pt x="309984" y="851700"/>
                  <a:pt x="303302" y="850328"/>
                  <a:pt x="285796" y="839742"/>
                </a:cubicBezTo>
                <a:lnTo>
                  <a:pt x="287113" y="834319"/>
                </a:lnTo>
                <a:cubicBezTo>
                  <a:pt x="291466" y="816308"/>
                  <a:pt x="306823" y="793324"/>
                  <a:pt x="317949" y="778766"/>
                </a:cubicBezTo>
                <a:cubicBezTo>
                  <a:pt x="335814" y="755366"/>
                  <a:pt x="357853" y="733462"/>
                  <a:pt x="382232" y="716891"/>
                </a:cubicBezTo>
                <a:cubicBezTo>
                  <a:pt x="400896" y="704201"/>
                  <a:pt x="420291" y="692321"/>
                  <a:pt x="440238" y="681565"/>
                </a:cubicBezTo>
                <a:cubicBezTo>
                  <a:pt x="403821" y="648423"/>
                  <a:pt x="370352" y="598146"/>
                  <a:pt x="336546" y="522039"/>
                </a:cubicBezTo>
                <a:cubicBezTo>
                  <a:pt x="308128" y="576681"/>
                  <a:pt x="259606" y="669572"/>
                  <a:pt x="246421" y="731752"/>
                </a:cubicBezTo>
                <a:cubicBezTo>
                  <a:pt x="242495" y="750224"/>
                  <a:pt x="239514" y="775245"/>
                  <a:pt x="249087" y="792536"/>
                </a:cubicBezTo>
                <a:lnTo>
                  <a:pt x="257221" y="807229"/>
                </a:lnTo>
                <a:cubicBezTo>
                  <a:pt x="253497" y="806419"/>
                  <a:pt x="241460" y="804034"/>
                  <a:pt x="238591" y="803089"/>
                </a:cubicBezTo>
                <a:cubicBezTo>
                  <a:pt x="264624" y="871512"/>
                  <a:pt x="437459" y="889500"/>
                  <a:pt x="803413" y="848269"/>
                </a:cubicBezTo>
                <a:cubicBezTo>
                  <a:pt x="880825" y="828266"/>
                  <a:pt x="879599" y="788126"/>
                  <a:pt x="820491" y="770958"/>
                </a:cubicBezTo>
                <a:lnTo>
                  <a:pt x="706460" y="754443"/>
                </a:lnTo>
                <a:cubicBezTo>
                  <a:pt x="711388" y="737332"/>
                  <a:pt x="704559" y="682814"/>
                  <a:pt x="688978" y="668369"/>
                </a:cubicBezTo>
                <a:cubicBezTo>
                  <a:pt x="615290" y="600047"/>
                  <a:pt x="476835" y="661799"/>
                  <a:pt x="386530" y="723202"/>
                </a:cubicBezTo>
                <a:cubicBezTo>
                  <a:pt x="336692" y="757076"/>
                  <a:pt x="300310" y="812201"/>
                  <a:pt x="294527" y="836107"/>
                </a:cubicBezTo>
                <a:close/>
              </a:path>
            </a:pathLst>
          </a:custGeom>
          <a:solidFill>
            <a:srgbClr val="F6DCE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87" name="任意多边形: 形状 586">
            <a:extLst>
              <a:ext uri="{FF2B5EF4-FFF2-40B4-BE49-F238E27FC236}">
                <a16:creationId xmlns:a16="http://schemas.microsoft.com/office/drawing/2014/main" id="{05CFF55C-846A-3B63-BB25-1270EE58D101}"/>
              </a:ext>
            </a:extLst>
          </p:cNvPr>
          <p:cNvSpPr/>
          <p:nvPr/>
        </p:nvSpPr>
        <p:spPr>
          <a:xfrm>
            <a:off x="8009164" y="6082151"/>
            <a:ext cx="1242711" cy="1983639"/>
          </a:xfrm>
          <a:custGeom>
            <a:avLst/>
            <a:gdLst>
              <a:gd name="connsiteX0" fmla="*/ 1852113 w 3086367"/>
              <a:gd name="connsiteY0" fmla="*/ 3636793 h 4926519"/>
              <a:gd name="connsiteX1" fmla="*/ 2214765 w 3086367"/>
              <a:gd name="connsiteY1" fmla="*/ 3792215 h 4926519"/>
              <a:gd name="connsiteX2" fmla="*/ 2137054 w 3086367"/>
              <a:gd name="connsiteY2" fmla="*/ 4180770 h 4926519"/>
              <a:gd name="connsiteX3" fmla="*/ 1774402 w 3086367"/>
              <a:gd name="connsiteY3" fmla="*/ 4025348 h 4926519"/>
              <a:gd name="connsiteX4" fmla="*/ 1852113 w 3086367"/>
              <a:gd name="connsiteY4" fmla="*/ 3636793 h 4926519"/>
              <a:gd name="connsiteX5" fmla="*/ 1165666 w 3086367"/>
              <a:gd name="connsiteY5" fmla="*/ 1797631 h 4926519"/>
              <a:gd name="connsiteX6" fmla="*/ 1217473 w 3086367"/>
              <a:gd name="connsiteY6" fmla="*/ 1855915 h 4926519"/>
              <a:gd name="connsiteX7" fmla="*/ 1450606 w 3086367"/>
              <a:gd name="connsiteY7" fmla="*/ 1771728 h 4926519"/>
              <a:gd name="connsiteX8" fmla="*/ 1657836 w 3086367"/>
              <a:gd name="connsiteY8" fmla="*/ 1836487 h 4926519"/>
              <a:gd name="connsiteX9" fmla="*/ 1664312 w 3086367"/>
              <a:gd name="connsiteY9" fmla="*/ 1771728 h 4926519"/>
              <a:gd name="connsiteX10" fmla="*/ 1767926 w 3086367"/>
              <a:gd name="connsiteY10" fmla="*/ 1719920 h 4926519"/>
              <a:gd name="connsiteX11" fmla="*/ 1793830 w 3086367"/>
              <a:gd name="connsiteY11" fmla="*/ 1823535 h 4926519"/>
              <a:gd name="connsiteX12" fmla="*/ 1716119 w 3086367"/>
              <a:gd name="connsiteY12" fmla="*/ 1888294 h 4926519"/>
              <a:gd name="connsiteX13" fmla="*/ 1800306 w 3086367"/>
              <a:gd name="connsiteY13" fmla="*/ 2095524 h 4926519"/>
              <a:gd name="connsiteX14" fmla="*/ 1450606 w 3086367"/>
              <a:gd name="connsiteY14" fmla="*/ 2419320 h 4926519"/>
              <a:gd name="connsiteX15" fmla="*/ 1107383 w 3086367"/>
              <a:gd name="connsiteY15" fmla="*/ 2140855 h 4926519"/>
              <a:gd name="connsiteX16" fmla="*/ 971388 w 3086367"/>
              <a:gd name="connsiteY16" fmla="*/ 2140855 h 4926519"/>
              <a:gd name="connsiteX17" fmla="*/ 932533 w 3086367"/>
              <a:gd name="connsiteY17" fmla="*/ 1894770 h 4926519"/>
              <a:gd name="connsiteX18" fmla="*/ 1165666 w 3086367"/>
              <a:gd name="connsiteY18" fmla="*/ 1797631 h 4926519"/>
              <a:gd name="connsiteX19" fmla="*/ 1230425 w 3086367"/>
              <a:gd name="connsiteY19" fmla="*/ 1972481 h 4926519"/>
              <a:gd name="connsiteX20" fmla="*/ 1204521 w 3086367"/>
              <a:gd name="connsiteY20" fmla="*/ 2037240 h 4926519"/>
              <a:gd name="connsiteX21" fmla="*/ 1301660 w 3086367"/>
              <a:gd name="connsiteY21" fmla="*/ 2289801 h 4926519"/>
              <a:gd name="connsiteX22" fmla="*/ 1567173 w 3086367"/>
              <a:gd name="connsiteY22" fmla="*/ 2373988 h 4926519"/>
              <a:gd name="connsiteX23" fmla="*/ 1379371 w 3086367"/>
              <a:gd name="connsiteY23" fmla="*/ 2283326 h 4926519"/>
              <a:gd name="connsiteX24" fmla="*/ 1340516 w 3086367"/>
              <a:gd name="connsiteY24" fmla="*/ 1927150 h 4926519"/>
              <a:gd name="connsiteX25" fmla="*/ 1424703 w 3086367"/>
              <a:gd name="connsiteY25" fmla="*/ 1881818 h 4926519"/>
              <a:gd name="connsiteX26" fmla="*/ 1256329 w 3086367"/>
              <a:gd name="connsiteY26" fmla="*/ 1933626 h 4926519"/>
              <a:gd name="connsiteX27" fmla="*/ 1230425 w 3086367"/>
              <a:gd name="connsiteY27" fmla="*/ 1972481 h 4926519"/>
              <a:gd name="connsiteX28" fmla="*/ 1100907 w 3086367"/>
              <a:gd name="connsiteY28" fmla="*/ 1804107 h 4926519"/>
              <a:gd name="connsiteX29" fmla="*/ 1178618 w 3086367"/>
              <a:gd name="connsiteY29" fmla="*/ 1862391 h 4926519"/>
              <a:gd name="connsiteX30" fmla="*/ 1126810 w 3086367"/>
              <a:gd name="connsiteY30" fmla="*/ 1836487 h 4926519"/>
              <a:gd name="connsiteX31" fmla="*/ 977864 w 3086367"/>
              <a:gd name="connsiteY31" fmla="*/ 1966005 h 4926519"/>
              <a:gd name="connsiteX32" fmla="*/ 997292 w 3086367"/>
              <a:gd name="connsiteY32" fmla="*/ 2082572 h 4926519"/>
              <a:gd name="connsiteX33" fmla="*/ 951960 w 3086367"/>
              <a:gd name="connsiteY33" fmla="*/ 1933626 h 4926519"/>
              <a:gd name="connsiteX34" fmla="*/ 1100907 w 3086367"/>
              <a:gd name="connsiteY34" fmla="*/ 1804107 h 4926519"/>
              <a:gd name="connsiteX35" fmla="*/ 1742023 w 3086367"/>
              <a:gd name="connsiteY35" fmla="*/ 1726396 h 4926519"/>
              <a:gd name="connsiteX36" fmla="*/ 1780878 w 3086367"/>
              <a:gd name="connsiteY36" fmla="*/ 1752300 h 4926519"/>
              <a:gd name="connsiteX37" fmla="*/ 1761451 w 3086367"/>
              <a:gd name="connsiteY37" fmla="*/ 1739348 h 4926519"/>
              <a:gd name="connsiteX38" fmla="*/ 1696691 w 3086367"/>
              <a:gd name="connsiteY38" fmla="*/ 1804107 h 4926519"/>
              <a:gd name="connsiteX39" fmla="*/ 1703167 w 3086367"/>
              <a:gd name="connsiteY39" fmla="*/ 1855915 h 4926519"/>
              <a:gd name="connsiteX40" fmla="*/ 1683739 w 3086367"/>
              <a:gd name="connsiteY40" fmla="*/ 1791156 h 4926519"/>
              <a:gd name="connsiteX41" fmla="*/ 1742023 w 3086367"/>
              <a:gd name="connsiteY41" fmla="*/ 1726396 h 4926519"/>
              <a:gd name="connsiteX42" fmla="*/ 2415519 w 3086367"/>
              <a:gd name="connsiteY42" fmla="*/ 1033473 h 4926519"/>
              <a:gd name="connsiteX43" fmla="*/ 2396091 w 3086367"/>
              <a:gd name="connsiteY43" fmla="*/ 1150039 h 4926519"/>
              <a:gd name="connsiteX44" fmla="*/ 2286000 w 3086367"/>
              <a:gd name="connsiteY44" fmla="*/ 1156515 h 4926519"/>
              <a:gd name="connsiteX45" fmla="*/ 2305428 w 3086367"/>
              <a:gd name="connsiteY45" fmla="*/ 1046425 h 4926519"/>
              <a:gd name="connsiteX46" fmla="*/ 2415519 w 3086367"/>
              <a:gd name="connsiteY46" fmla="*/ 1033473 h 4926519"/>
              <a:gd name="connsiteX47" fmla="*/ 2389615 w 3086367"/>
              <a:gd name="connsiteY47" fmla="*/ 1033473 h 4926519"/>
              <a:gd name="connsiteX48" fmla="*/ 2415519 w 3086367"/>
              <a:gd name="connsiteY48" fmla="*/ 1072328 h 4926519"/>
              <a:gd name="connsiteX49" fmla="*/ 2396091 w 3086367"/>
              <a:gd name="connsiteY49" fmla="*/ 1052901 h 4926519"/>
              <a:gd name="connsiteX50" fmla="*/ 2318380 w 3086367"/>
              <a:gd name="connsiteY50" fmla="*/ 1085280 h 4926519"/>
              <a:gd name="connsiteX51" fmla="*/ 2305428 w 3086367"/>
              <a:gd name="connsiteY51" fmla="*/ 1137088 h 4926519"/>
              <a:gd name="connsiteX52" fmla="*/ 2311904 w 3086367"/>
              <a:gd name="connsiteY52" fmla="*/ 1065852 h 4926519"/>
              <a:gd name="connsiteX53" fmla="*/ 2389615 w 3086367"/>
              <a:gd name="connsiteY53" fmla="*/ 1033473 h 4926519"/>
              <a:gd name="connsiteX54" fmla="*/ 1878017 w 3086367"/>
              <a:gd name="connsiteY54" fmla="*/ 2581218 h 4926519"/>
              <a:gd name="connsiteX55" fmla="*/ 1910397 w 3086367"/>
              <a:gd name="connsiteY55" fmla="*/ 2691309 h 4926519"/>
              <a:gd name="connsiteX56" fmla="*/ 1949252 w 3086367"/>
              <a:gd name="connsiteY56" fmla="*/ 2950345 h 4926519"/>
              <a:gd name="connsiteX57" fmla="*/ 1703167 w 3086367"/>
              <a:gd name="connsiteY57" fmla="*/ 3060436 h 4926519"/>
              <a:gd name="connsiteX58" fmla="*/ 1664312 w 3086367"/>
              <a:gd name="connsiteY58" fmla="*/ 2794923 h 4926519"/>
              <a:gd name="connsiteX59" fmla="*/ 1774402 w 3086367"/>
              <a:gd name="connsiteY59" fmla="*/ 2691309 h 4926519"/>
              <a:gd name="connsiteX60" fmla="*/ 1780878 w 3086367"/>
              <a:gd name="connsiteY60" fmla="*/ 2633025 h 4926519"/>
              <a:gd name="connsiteX61" fmla="*/ 1878017 w 3086367"/>
              <a:gd name="connsiteY61" fmla="*/ 2581218 h 4926519"/>
              <a:gd name="connsiteX62" fmla="*/ 1871541 w 3086367"/>
              <a:gd name="connsiteY62" fmla="*/ 2736640 h 4926519"/>
              <a:gd name="connsiteX63" fmla="*/ 1813258 w 3086367"/>
              <a:gd name="connsiteY63" fmla="*/ 2743116 h 4926519"/>
              <a:gd name="connsiteX64" fmla="*/ 1787354 w 3086367"/>
              <a:gd name="connsiteY64" fmla="*/ 2723688 h 4926519"/>
              <a:gd name="connsiteX65" fmla="*/ 1690215 w 3086367"/>
              <a:gd name="connsiteY65" fmla="*/ 2853207 h 4926519"/>
              <a:gd name="connsiteX66" fmla="*/ 1742023 w 3086367"/>
              <a:gd name="connsiteY66" fmla="*/ 3002153 h 4926519"/>
              <a:gd name="connsiteX67" fmla="*/ 1716119 w 3086367"/>
              <a:gd name="connsiteY67" fmla="*/ 2885586 h 4926519"/>
              <a:gd name="connsiteX68" fmla="*/ 1858589 w 3086367"/>
              <a:gd name="connsiteY68" fmla="*/ 2756068 h 4926519"/>
              <a:gd name="connsiteX69" fmla="*/ 1910397 w 3086367"/>
              <a:gd name="connsiteY69" fmla="*/ 2775496 h 4926519"/>
              <a:gd name="connsiteX70" fmla="*/ 1871541 w 3086367"/>
              <a:gd name="connsiteY70" fmla="*/ 2736640 h 4926519"/>
              <a:gd name="connsiteX71" fmla="*/ 1858589 w 3086367"/>
              <a:gd name="connsiteY71" fmla="*/ 2587694 h 4926519"/>
              <a:gd name="connsiteX72" fmla="*/ 1897445 w 3086367"/>
              <a:gd name="connsiteY72" fmla="*/ 2613597 h 4926519"/>
              <a:gd name="connsiteX73" fmla="*/ 1871541 w 3086367"/>
              <a:gd name="connsiteY73" fmla="*/ 2600646 h 4926519"/>
              <a:gd name="connsiteX74" fmla="*/ 1813258 w 3086367"/>
              <a:gd name="connsiteY74" fmla="*/ 2665405 h 4926519"/>
              <a:gd name="connsiteX75" fmla="*/ 1813258 w 3086367"/>
              <a:gd name="connsiteY75" fmla="*/ 2678357 h 4926519"/>
              <a:gd name="connsiteX76" fmla="*/ 1800306 w 3086367"/>
              <a:gd name="connsiteY76" fmla="*/ 2678357 h 4926519"/>
              <a:gd name="connsiteX77" fmla="*/ 1800306 w 3086367"/>
              <a:gd name="connsiteY77" fmla="*/ 2652453 h 4926519"/>
              <a:gd name="connsiteX78" fmla="*/ 1858589 w 3086367"/>
              <a:gd name="connsiteY78" fmla="*/ 2587694 h 4926519"/>
              <a:gd name="connsiteX79" fmla="*/ 874249 w 3086367"/>
              <a:gd name="connsiteY79" fmla="*/ 897478 h 4926519"/>
              <a:gd name="connsiteX80" fmla="*/ 900153 w 3086367"/>
              <a:gd name="connsiteY80" fmla="*/ 1007569 h 4926519"/>
              <a:gd name="connsiteX81" fmla="*/ 803014 w 3086367"/>
              <a:gd name="connsiteY81" fmla="*/ 1059376 h 4926519"/>
              <a:gd name="connsiteX82" fmla="*/ 770635 w 3086367"/>
              <a:gd name="connsiteY82" fmla="*/ 949286 h 4926519"/>
              <a:gd name="connsiteX83" fmla="*/ 874249 w 3086367"/>
              <a:gd name="connsiteY83" fmla="*/ 897478 h 4926519"/>
              <a:gd name="connsiteX84" fmla="*/ 854822 w 3086367"/>
              <a:gd name="connsiteY84" fmla="*/ 903954 h 4926519"/>
              <a:gd name="connsiteX85" fmla="*/ 887201 w 3086367"/>
              <a:gd name="connsiteY85" fmla="*/ 929858 h 4926519"/>
              <a:gd name="connsiteX86" fmla="*/ 867773 w 3086367"/>
              <a:gd name="connsiteY86" fmla="*/ 923382 h 4926519"/>
              <a:gd name="connsiteX87" fmla="*/ 803014 w 3086367"/>
              <a:gd name="connsiteY87" fmla="*/ 981665 h 4926519"/>
              <a:gd name="connsiteX88" fmla="*/ 809490 w 3086367"/>
              <a:gd name="connsiteY88" fmla="*/ 1033473 h 4926519"/>
              <a:gd name="connsiteX89" fmla="*/ 790062 w 3086367"/>
              <a:gd name="connsiteY89" fmla="*/ 968714 h 4926519"/>
              <a:gd name="connsiteX90" fmla="*/ 854822 w 3086367"/>
              <a:gd name="connsiteY90" fmla="*/ 903954 h 4926519"/>
              <a:gd name="connsiteX91" fmla="*/ 2253621 w 3086367"/>
              <a:gd name="connsiteY91" fmla="*/ 10277 h 4926519"/>
              <a:gd name="connsiteX92" fmla="*/ 2447898 w 3086367"/>
              <a:gd name="connsiteY92" fmla="*/ 541303 h 4926519"/>
              <a:gd name="connsiteX93" fmla="*/ 1994584 w 3086367"/>
              <a:gd name="connsiteY93" fmla="*/ 878051 h 4926519"/>
              <a:gd name="connsiteX94" fmla="*/ 1806782 w 3086367"/>
              <a:gd name="connsiteY94" fmla="*/ 347025 h 4926519"/>
              <a:gd name="connsiteX95" fmla="*/ 2253621 w 3086367"/>
              <a:gd name="connsiteY95" fmla="*/ 10277 h 4926519"/>
              <a:gd name="connsiteX96" fmla="*/ 2098198 w 3086367"/>
              <a:gd name="connsiteY96" fmla="*/ 87988 h 4926519"/>
              <a:gd name="connsiteX97" fmla="*/ 2292476 w 3086367"/>
              <a:gd name="connsiteY97" fmla="*/ 165699 h 4926519"/>
              <a:gd name="connsiteX98" fmla="*/ 2175910 w 3086367"/>
              <a:gd name="connsiteY98" fmla="*/ 146272 h 4926519"/>
              <a:gd name="connsiteX99" fmla="*/ 1942776 w 3086367"/>
              <a:gd name="connsiteY99" fmla="*/ 502447 h 4926519"/>
              <a:gd name="connsiteX100" fmla="*/ 2046391 w 3086367"/>
              <a:gd name="connsiteY100" fmla="*/ 729104 h 4926519"/>
              <a:gd name="connsiteX101" fmla="*/ 1865065 w 3086367"/>
              <a:gd name="connsiteY101" fmla="*/ 444164 h 4926519"/>
              <a:gd name="connsiteX102" fmla="*/ 2098198 w 3086367"/>
              <a:gd name="connsiteY102" fmla="*/ 87988 h 4926519"/>
              <a:gd name="connsiteX103" fmla="*/ 1062051 w 3086367"/>
              <a:gd name="connsiteY103" fmla="*/ 3960589 h 4926519"/>
              <a:gd name="connsiteX104" fmla="*/ 1327564 w 3086367"/>
              <a:gd name="connsiteY104" fmla="*/ 4200198 h 4926519"/>
              <a:gd name="connsiteX105" fmla="*/ 1062051 w 3086367"/>
              <a:gd name="connsiteY105" fmla="*/ 4439807 h 4926519"/>
              <a:gd name="connsiteX106" fmla="*/ 803014 w 3086367"/>
              <a:gd name="connsiteY106" fmla="*/ 4200198 h 4926519"/>
              <a:gd name="connsiteX107" fmla="*/ 1062051 w 3086367"/>
              <a:gd name="connsiteY107" fmla="*/ 3960589 h 4926519"/>
              <a:gd name="connsiteX108" fmla="*/ 1055575 w 3086367"/>
              <a:gd name="connsiteY108" fmla="*/ 3999445 h 4926519"/>
              <a:gd name="connsiteX109" fmla="*/ 1185094 w 3086367"/>
              <a:gd name="connsiteY109" fmla="*/ 4051252 h 4926519"/>
              <a:gd name="connsiteX110" fmla="*/ 1107383 w 3086367"/>
              <a:gd name="connsiteY110" fmla="*/ 4038300 h 4926519"/>
              <a:gd name="connsiteX111" fmla="*/ 919581 w 3086367"/>
              <a:gd name="connsiteY111" fmla="*/ 4213150 h 4926519"/>
              <a:gd name="connsiteX112" fmla="*/ 971388 w 3086367"/>
              <a:gd name="connsiteY112" fmla="*/ 4336193 h 4926519"/>
              <a:gd name="connsiteX113" fmla="*/ 867773 w 3086367"/>
              <a:gd name="connsiteY113" fmla="*/ 4174294 h 4926519"/>
              <a:gd name="connsiteX114" fmla="*/ 1055575 w 3086367"/>
              <a:gd name="connsiteY114" fmla="*/ 3999445 h 4926519"/>
              <a:gd name="connsiteX115" fmla="*/ 375603 w 3086367"/>
              <a:gd name="connsiteY115" fmla="*/ 2089048 h 4926519"/>
              <a:gd name="connsiteX116" fmla="*/ 757683 w 3086367"/>
              <a:gd name="connsiteY116" fmla="*/ 2432272 h 4926519"/>
              <a:gd name="connsiteX117" fmla="*/ 375603 w 3086367"/>
              <a:gd name="connsiteY117" fmla="*/ 2775496 h 4926519"/>
              <a:gd name="connsiteX118" fmla="*/ 0 w 3086367"/>
              <a:gd name="connsiteY118" fmla="*/ 2432272 h 4926519"/>
              <a:gd name="connsiteX119" fmla="*/ 375603 w 3086367"/>
              <a:gd name="connsiteY119" fmla="*/ 2089048 h 4926519"/>
              <a:gd name="connsiteX120" fmla="*/ 369128 w 3086367"/>
              <a:gd name="connsiteY120" fmla="*/ 2173235 h 4926519"/>
              <a:gd name="connsiteX121" fmla="*/ 556929 w 3086367"/>
              <a:gd name="connsiteY121" fmla="*/ 2244470 h 4926519"/>
              <a:gd name="connsiteX122" fmla="*/ 440363 w 3086367"/>
              <a:gd name="connsiteY122" fmla="*/ 2218566 h 4926519"/>
              <a:gd name="connsiteX123" fmla="*/ 168374 w 3086367"/>
              <a:gd name="connsiteY123" fmla="*/ 2464651 h 4926519"/>
              <a:gd name="connsiteX124" fmla="*/ 252561 w 3086367"/>
              <a:gd name="connsiteY124" fmla="*/ 2639501 h 4926519"/>
              <a:gd name="connsiteX125" fmla="*/ 97139 w 3086367"/>
              <a:gd name="connsiteY125" fmla="*/ 2419320 h 4926519"/>
              <a:gd name="connsiteX126" fmla="*/ 369128 w 3086367"/>
              <a:gd name="connsiteY126" fmla="*/ 2173235 h 4926519"/>
              <a:gd name="connsiteX127" fmla="*/ 1314612 w 3086367"/>
              <a:gd name="connsiteY127" fmla="*/ 3526702 h 4926519"/>
              <a:gd name="connsiteX128" fmla="*/ 1482986 w 3086367"/>
              <a:gd name="connsiteY128" fmla="*/ 3701552 h 4926519"/>
              <a:gd name="connsiteX129" fmla="*/ 1314612 w 3086367"/>
              <a:gd name="connsiteY129" fmla="*/ 3882878 h 4926519"/>
              <a:gd name="connsiteX130" fmla="*/ 1152714 w 3086367"/>
              <a:gd name="connsiteY130" fmla="*/ 3701552 h 4926519"/>
              <a:gd name="connsiteX131" fmla="*/ 1314612 w 3086367"/>
              <a:gd name="connsiteY131" fmla="*/ 3526702 h 4926519"/>
              <a:gd name="connsiteX132" fmla="*/ 1321088 w 3086367"/>
              <a:gd name="connsiteY132" fmla="*/ 3572034 h 4926519"/>
              <a:gd name="connsiteX133" fmla="*/ 1398799 w 3086367"/>
              <a:gd name="connsiteY133" fmla="*/ 3617365 h 4926519"/>
              <a:gd name="connsiteX134" fmla="*/ 1353468 w 3086367"/>
              <a:gd name="connsiteY134" fmla="*/ 3597937 h 4926519"/>
              <a:gd name="connsiteX135" fmla="*/ 1230425 w 3086367"/>
              <a:gd name="connsiteY135" fmla="*/ 3746884 h 4926519"/>
              <a:gd name="connsiteX136" fmla="*/ 1269281 w 3086367"/>
              <a:gd name="connsiteY136" fmla="*/ 3850498 h 4926519"/>
              <a:gd name="connsiteX137" fmla="*/ 1198045 w 3086367"/>
              <a:gd name="connsiteY137" fmla="*/ 3720980 h 4926519"/>
              <a:gd name="connsiteX138" fmla="*/ 1321088 w 3086367"/>
              <a:gd name="connsiteY138" fmla="*/ 3572034 h 4926519"/>
              <a:gd name="connsiteX139" fmla="*/ 3063111 w 3086367"/>
              <a:gd name="connsiteY139" fmla="*/ 1538595 h 4926519"/>
              <a:gd name="connsiteX140" fmla="*/ 2836453 w 3086367"/>
              <a:gd name="connsiteY140" fmla="*/ 1985433 h 4926519"/>
              <a:gd name="connsiteX141" fmla="*/ 2344283 w 3086367"/>
              <a:gd name="connsiteY141" fmla="*/ 1875342 h 4926519"/>
              <a:gd name="connsiteX142" fmla="*/ 2570941 w 3086367"/>
              <a:gd name="connsiteY142" fmla="*/ 1422028 h 4926519"/>
              <a:gd name="connsiteX143" fmla="*/ 3063111 w 3086367"/>
              <a:gd name="connsiteY143" fmla="*/ 1538595 h 4926519"/>
              <a:gd name="connsiteX144" fmla="*/ 2927116 w 3086367"/>
              <a:gd name="connsiteY144" fmla="*/ 1512691 h 4926519"/>
              <a:gd name="connsiteX145" fmla="*/ 2959496 w 3086367"/>
              <a:gd name="connsiteY145" fmla="*/ 1681065 h 4926519"/>
              <a:gd name="connsiteX146" fmla="*/ 2920640 w 3086367"/>
              <a:gd name="connsiteY146" fmla="*/ 1590402 h 4926519"/>
              <a:gd name="connsiteX147" fmla="*/ 2583893 w 3086367"/>
              <a:gd name="connsiteY147" fmla="*/ 1583926 h 4926519"/>
              <a:gd name="connsiteX148" fmla="*/ 2473802 w 3086367"/>
              <a:gd name="connsiteY148" fmla="*/ 1745824 h 4926519"/>
              <a:gd name="connsiteX149" fmla="*/ 2583893 w 3086367"/>
              <a:gd name="connsiteY149" fmla="*/ 1506215 h 4926519"/>
              <a:gd name="connsiteX150" fmla="*/ 2927116 w 3086367"/>
              <a:gd name="connsiteY150" fmla="*/ 1512691 h 4926519"/>
              <a:gd name="connsiteX151" fmla="*/ 1580125 w 3086367"/>
              <a:gd name="connsiteY151" fmla="*/ 3863450 h 4926519"/>
              <a:gd name="connsiteX152" fmla="*/ 1606028 w 3086367"/>
              <a:gd name="connsiteY152" fmla="*/ 3967065 h 4926519"/>
              <a:gd name="connsiteX153" fmla="*/ 1508890 w 3086367"/>
              <a:gd name="connsiteY153" fmla="*/ 4025348 h 4926519"/>
              <a:gd name="connsiteX154" fmla="*/ 1476510 w 3086367"/>
              <a:gd name="connsiteY154" fmla="*/ 3915258 h 4926519"/>
              <a:gd name="connsiteX155" fmla="*/ 1580125 w 3086367"/>
              <a:gd name="connsiteY155" fmla="*/ 3863450 h 4926519"/>
              <a:gd name="connsiteX156" fmla="*/ 1554221 w 3086367"/>
              <a:gd name="connsiteY156" fmla="*/ 3869926 h 4926519"/>
              <a:gd name="connsiteX157" fmla="*/ 1593077 w 3086367"/>
              <a:gd name="connsiteY157" fmla="*/ 3895830 h 4926519"/>
              <a:gd name="connsiteX158" fmla="*/ 1567173 w 3086367"/>
              <a:gd name="connsiteY158" fmla="*/ 3882878 h 4926519"/>
              <a:gd name="connsiteX159" fmla="*/ 1508890 w 3086367"/>
              <a:gd name="connsiteY159" fmla="*/ 3947637 h 4926519"/>
              <a:gd name="connsiteX160" fmla="*/ 1515366 w 3086367"/>
              <a:gd name="connsiteY160" fmla="*/ 3992969 h 4926519"/>
              <a:gd name="connsiteX161" fmla="*/ 1495938 w 3086367"/>
              <a:gd name="connsiteY161" fmla="*/ 3928209 h 4926519"/>
              <a:gd name="connsiteX162" fmla="*/ 1554221 w 3086367"/>
              <a:gd name="connsiteY162" fmla="*/ 3869926 h 4926519"/>
              <a:gd name="connsiteX163" fmla="*/ 1385847 w 3086367"/>
              <a:gd name="connsiteY163" fmla="*/ 4575802 h 4926519"/>
              <a:gd name="connsiteX164" fmla="*/ 1424703 w 3086367"/>
              <a:gd name="connsiteY164" fmla="*/ 4815411 h 4926519"/>
              <a:gd name="connsiteX165" fmla="*/ 1204521 w 3086367"/>
              <a:gd name="connsiteY165" fmla="*/ 4912549 h 4926519"/>
              <a:gd name="connsiteX166" fmla="*/ 1172142 w 3086367"/>
              <a:gd name="connsiteY166" fmla="*/ 4672940 h 4926519"/>
              <a:gd name="connsiteX167" fmla="*/ 1385847 w 3086367"/>
              <a:gd name="connsiteY167" fmla="*/ 4575802 h 4926519"/>
              <a:gd name="connsiteX168" fmla="*/ 1314612 w 3086367"/>
              <a:gd name="connsiteY168" fmla="*/ 4588753 h 4926519"/>
              <a:gd name="connsiteX169" fmla="*/ 1392323 w 3086367"/>
              <a:gd name="connsiteY169" fmla="*/ 4640561 h 4926519"/>
              <a:gd name="connsiteX170" fmla="*/ 1346992 w 3086367"/>
              <a:gd name="connsiteY170" fmla="*/ 4621133 h 4926519"/>
              <a:gd name="connsiteX171" fmla="*/ 1210997 w 3086367"/>
              <a:gd name="connsiteY171" fmla="*/ 4750651 h 4926519"/>
              <a:gd name="connsiteX172" fmla="*/ 1236901 w 3086367"/>
              <a:gd name="connsiteY172" fmla="*/ 4854266 h 4926519"/>
              <a:gd name="connsiteX173" fmla="*/ 1185094 w 3086367"/>
              <a:gd name="connsiteY173" fmla="*/ 4718272 h 4926519"/>
              <a:gd name="connsiteX174" fmla="*/ 1314612 w 3086367"/>
              <a:gd name="connsiteY174" fmla="*/ 4588753 h 4926519"/>
              <a:gd name="connsiteX175" fmla="*/ 809490 w 3086367"/>
              <a:gd name="connsiteY175" fmla="*/ 2535886 h 4926519"/>
              <a:gd name="connsiteX176" fmla="*/ 919581 w 3086367"/>
              <a:gd name="connsiteY176" fmla="*/ 2607122 h 4926519"/>
              <a:gd name="connsiteX177" fmla="*/ 880725 w 3086367"/>
              <a:gd name="connsiteY177" fmla="*/ 2730164 h 4926519"/>
              <a:gd name="connsiteX178" fmla="*/ 764159 w 3086367"/>
              <a:gd name="connsiteY178" fmla="*/ 2658929 h 4926519"/>
              <a:gd name="connsiteX179" fmla="*/ 809490 w 3086367"/>
              <a:gd name="connsiteY179" fmla="*/ 2535886 h 4926519"/>
              <a:gd name="connsiteX180" fmla="*/ 790062 w 3086367"/>
              <a:gd name="connsiteY180" fmla="*/ 2561790 h 4926519"/>
              <a:gd name="connsiteX181" fmla="*/ 835394 w 3086367"/>
              <a:gd name="connsiteY181" fmla="*/ 2548838 h 4926519"/>
              <a:gd name="connsiteX182" fmla="*/ 809490 w 3086367"/>
              <a:gd name="connsiteY182" fmla="*/ 2561790 h 4926519"/>
              <a:gd name="connsiteX183" fmla="*/ 815966 w 3086367"/>
              <a:gd name="connsiteY183" fmla="*/ 2665405 h 4926519"/>
              <a:gd name="connsiteX184" fmla="*/ 867773 w 3086367"/>
              <a:gd name="connsiteY184" fmla="*/ 2697784 h 4926519"/>
              <a:gd name="connsiteX185" fmla="*/ 790062 w 3086367"/>
              <a:gd name="connsiteY185" fmla="*/ 2665405 h 4926519"/>
              <a:gd name="connsiteX186" fmla="*/ 790062 w 3086367"/>
              <a:gd name="connsiteY186" fmla="*/ 2561790 h 4926519"/>
              <a:gd name="connsiteX187" fmla="*/ 984340 w 3086367"/>
              <a:gd name="connsiteY187" fmla="*/ 1324889 h 4926519"/>
              <a:gd name="connsiteX188" fmla="*/ 984340 w 3086367"/>
              <a:gd name="connsiteY188" fmla="*/ 1538595 h 4926519"/>
              <a:gd name="connsiteX189" fmla="*/ 777111 w 3086367"/>
              <a:gd name="connsiteY189" fmla="*/ 1577450 h 4926519"/>
              <a:gd name="connsiteX190" fmla="*/ 777111 w 3086367"/>
              <a:gd name="connsiteY190" fmla="*/ 1363745 h 4926519"/>
              <a:gd name="connsiteX191" fmla="*/ 984340 w 3086367"/>
              <a:gd name="connsiteY191" fmla="*/ 1324889 h 4926519"/>
              <a:gd name="connsiteX192" fmla="*/ 893677 w 3086367"/>
              <a:gd name="connsiteY192" fmla="*/ 1357269 h 4926519"/>
              <a:gd name="connsiteX193" fmla="*/ 964912 w 3086367"/>
              <a:gd name="connsiteY193" fmla="*/ 1396124 h 4926519"/>
              <a:gd name="connsiteX194" fmla="*/ 919581 w 3086367"/>
              <a:gd name="connsiteY194" fmla="*/ 1383173 h 4926519"/>
              <a:gd name="connsiteX195" fmla="*/ 815966 w 3086367"/>
              <a:gd name="connsiteY195" fmla="*/ 1506215 h 4926519"/>
              <a:gd name="connsiteX196" fmla="*/ 848346 w 3086367"/>
              <a:gd name="connsiteY196" fmla="*/ 1596878 h 4926519"/>
              <a:gd name="connsiteX197" fmla="*/ 790062 w 3086367"/>
              <a:gd name="connsiteY197" fmla="*/ 1486787 h 4926519"/>
              <a:gd name="connsiteX198" fmla="*/ 893677 w 3086367"/>
              <a:gd name="connsiteY198" fmla="*/ 1357269 h 4926519"/>
              <a:gd name="connsiteX199" fmla="*/ 1865065 w 3086367"/>
              <a:gd name="connsiteY199" fmla="*/ 3688600 h 4926519"/>
              <a:gd name="connsiteX200" fmla="*/ 2007536 w 3086367"/>
              <a:gd name="connsiteY200" fmla="*/ 3688600 h 4926519"/>
              <a:gd name="connsiteX201" fmla="*/ 1929824 w 3086367"/>
              <a:gd name="connsiteY201" fmla="*/ 3701552 h 4926519"/>
              <a:gd name="connsiteX202" fmla="*/ 1878017 w 3086367"/>
              <a:gd name="connsiteY202" fmla="*/ 3980017 h 4926519"/>
              <a:gd name="connsiteX203" fmla="*/ 1994584 w 3086367"/>
              <a:gd name="connsiteY203" fmla="*/ 4096583 h 4926519"/>
              <a:gd name="connsiteX204" fmla="*/ 1813258 w 3086367"/>
              <a:gd name="connsiteY204" fmla="*/ 3967065 h 4926519"/>
              <a:gd name="connsiteX205" fmla="*/ 1865065 w 3086367"/>
              <a:gd name="connsiteY205" fmla="*/ 3688600 h 4926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</a:cxnLst>
            <a:rect l="l" t="t" r="r" b="b"/>
            <a:pathLst>
              <a:path w="3086367" h="4926519">
                <a:moveTo>
                  <a:pt x="1852113" y="3636793"/>
                </a:moveTo>
                <a:cubicBezTo>
                  <a:pt x="1975156" y="3572034"/>
                  <a:pt x="2137054" y="3643269"/>
                  <a:pt x="2214765" y="3792215"/>
                </a:cubicBezTo>
                <a:cubicBezTo>
                  <a:pt x="2292476" y="3941161"/>
                  <a:pt x="2260097" y="4116011"/>
                  <a:pt x="2137054" y="4180770"/>
                </a:cubicBezTo>
                <a:cubicBezTo>
                  <a:pt x="2020487" y="4245530"/>
                  <a:pt x="1852113" y="4174294"/>
                  <a:pt x="1774402" y="4025348"/>
                </a:cubicBezTo>
                <a:cubicBezTo>
                  <a:pt x="1696691" y="3876402"/>
                  <a:pt x="1729071" y="3701552"/>
                  <a:pt x="1852113" y="3636793"/>
                </a:cubicBezTo>
                <a:close/>
                <a:moveTo>
                  <a:pt x="1165666" y="1797631"/>
                </a:moveTo>
                <a:cubicBezTo>
                  <a:pt x="1185094" y="1810583"/>
                  <a:pt x="1204521" y="1830011"/>
                  <a:pt x="1217473" y="1855915"/>
                </a:cubicBezTo>
                <a:cubicBezTo>
                  <a:pt x="1282232" y="1804107"/>
                  <a:pt x="1359943" y="1771728"/>
                  <a:pt x="1450606" y="1771728"/>
                </a:cubicBezTo>
                <a:cubicBezTo>
                  <a:pt x="1528317" y="1771728"/>
                  <a:pt x="1599553" y="1797631"/>
                  <a:pt x="1657836" y="1836487"/>
                </a:cubicBezTo>
                <a:cubicBezTo>
                  <a:pt x="1657836" y="1817059"/>
                  <a:pt x="1657836" y="1797631"/>
                  <a:pt x="1664312" y="1771728"/>
                </a:cubicBezTo>
                <a:cubicBezTo>
                  <a:pt x="1683739" y="1726396"/>
                  <a:pt x="1729071" y="1700493"/>
                  <a:pt x="1767926" y="1719920"/>
                </a:cubicBezTo>
                <a:cubicBezTo>
                  <a:pt x="1800306" y="1732872"/>
                  <a:pt x="1813258" y="1778204"/>
                  <a:pt x="1793830" y="1823535"/>
                </a:cubicBezTo>
                <a:cubicBezTo>
                  <a:pt x="1780878" y="1862391"/>
                  <a:pt x="1748499" y="1888294"/>
                  <a:pt x="1716119" y="1888294"/>
                </a:cubicBezTo>
                <a:cubicBezTo>
                  <a:pt x="1767926" y="1940102"/>
                  <a:pt x="1800306" y="2017813"/>
                  <a:pt x="1800306" y="2095524"/>
                </a:cubicBezTo>
                <a:cubicBezTo>
                  <a:pt x="1800306" y="2276850"/>
                  <a:pt x="1644884" y="2419320"/>
                  <a:pt x="1450606" y="2419320"/>
                </a:cubicBezTo>
                <a:cubicBezTo>
                  <a:pt x="1275756" y="2419320"/>
                  <a:pt x="1133286" y="2296277"/>
                  <a:pt x="1107383" y="2140855"/>
                </a:cubicBezTo>
                <a:cubicBezTo>
                  <a:pt x="1062051" y="2160283"/>
                  <a:pt x="1010244" y="2166759"/>
                  <a:pt x="971388" y="2140855"/>
                </a:cubicBezTo>
                <a:cubicBezTo>
                  <a:pt x="893677" y="2102000"/>
                  <a:pt x="874249" y="1985433"/>
                  <a:pt x="932533" y="1894770"/>
                </a:cubicBezTo>
                <a:cubicBezTo>
                  <a:pt x="984340" y="1797631"/>
                  <a:pt x="1087955" y="1752300"/>
                  <a:pt x="1165666" y="1797631"/>
                </a:cubicBezTo>
                <a:close/>
                <a:moveTo>
                  <a:pt x="1230425" y="1972481"/>
                </a:moveTo>
                <a:cubicBezTo>
                  <a:pt x="1223949" y="1991909"/>
                  <a:pt x="1217473" y="2017813"/>
                  <a:pt x="1204521" y="2037240"/>
                </a:cubicBezTo>
                <a:cubicBezTo>
                  <a:pt x="1191570" y="2121428"/>
                  <a:pt x="1223949" y="2218566"/>
                  <a:pt x="1301660" y="2289801"/>
                </a:cubicBezTo>
                <a:cubicBezTo>
                  <a:pt x="1379371" y="2367513"/>
                  <a:pt x="1482986" y="2393416"/>
                  <a:pt x="1567173" y="2373988"/>
                </a:cubicBezTo>
                <a:cubicBezTo>
                  <a:pt x="1502414" y="2367513"/>
                  <a:pt x="1431179" y="2335133"/>
                  <a:pt x="1379371" y="2283326"/>
                </a:cubicBezTo>
                <a:cubicBezTo>
                  <a:pt x="1269281" y="2173235"/>
                  <a:pt x="1249853" y="2017813"/>
                  <a:pt x="1340516" y="1927150"/>
                </a:cubicBezTo>
                <a:cubicBezTo>
                  <a:pt x="1359943" y="1907722"/>
                  <a:pt x="1392323" y="1888294"/>
                  <a:pt x="1424703" y="1881818"/>
                </a:cubicBezTo>
                <a:cubicBezTo>
                  <a:pt x="1359943" y="1875342"/>
                  <a:pt x="1301660" y="1888294"/>
                  <a:pt x="1256329" y="1933626"/>
                </a:cubicBezTo>
                <a:cubicBezTo>
                  <a:pt x="1243377" y="1946578"/>
                  <a:pt x="1236901" y="1959529"/>
                  <a:pt x="1230425" y="1972481"/>
                </a:cubicBezTo>
                <a:close/>
                <a:moveTo>
                  <a:pt x="1100907" y="1804107"/>
                </a:moveTo>
                <a:cubicBezTo>
                  <a:pt x="1133286" y="1810583"/>
                  <a:pt x="1159190" y="1830011"/>
                  <a:pt x="1178618" y="1862391"/>
                </a:cubicBezTo>
                <a:cubicBezTo>
                  <a:pt x="1165666" y="1849439"/>
                  <a:pt x="1146238" y="1842963"/>
                  <a:pt x="1126810" y="1836487"/>
                </a:cubicBezTo>
                <a:cubicBezTo>
                  <a:pt x="1062051" y="1823535"/>
                  <a:pt x="997292" y="1881818"/>
                  <a:pt x="977864" y="1966005"/>
                </a:cubicBezTo>
                <a:cubicBezTo>
                  <a:pt x="971388" y="2011337"/>
                  <a:pt x="984340" y="2050192"/>
                  <a:pt x="997292" y="2082572"/>
                </a:cubicBezTo>
                <a:cubicBezTo>
                  <a:pt x="964912" y="2050192"/>
                  <a:pt x="945484" y="1991909"/>
                  <a:pt x="951960" y="1933626"/>
                </a:cubicBezTo>
                <a:cubicBezTo>
                  <a:pt x="964912" y="1849439"/>
                  <a:pt x="1036147" y="1791156"/>
                  <a:pt x="1100907" y="1804107"/>
                </a:cubicBezTo>
                <a:close/>
                <a:moveTo>
                  <a:pt x="1742023" y="1726396"/>
                </a:moveTo>
                <a:cubicBezTo>
                  <a:pt x="1761451" y="1732872"/>
                  <a:pt x="1774402" y="1739348"/>
                  <a:pt x="1780878" y="1752300"/>
                </a:cubicBezTo>
                <a:cubicBezTo>
                  <a:pt x="1774402" y="1745824"/>
                  <a:pt x="1767926" y="1745824"/>
                  <a:pt x="1761451" y="1739348"/>
                </a:cubicBezTo>
                <a:cubicBezTo>
                  <a:pt x="1729071" y="1739348"/>
                  <a:pt x="1703167" y="1765252"/>
                  <a:pt x="1696691" y="1804107"/>
                </a:cubicBezTo>
                <a:cubicBezTo>
                  <a:pt x="1696691" y="1823535"/>
                  <a:pt x="1696691" y="1836487"/>
                  <a:pt x="1703167" y="1855915"/>
                </a:cubicBezTo>
                <a:cubicBezTo>
                  <a:pt x="1690215" y="1836487"/>
                  <a:pt x="1677264" y="1817059"/>
                  <a:pt x="1683739" y="1791156"/>
                </a:cubicBezTo>
                <a:cubicBezTo>
                  <a:pt x="1690215" y="1752300"/>
                  <a:pt x="1716119" y="1726396"/>
                  <a:pt x="1742023" y="1726396"/>
                </a:cubicBezTo>
                <a:close/>
                <a:moveTo>
                  <a:pt x="2415519" y="1033473"/>
                </a:moveTo>
                <a:cubicBezTo>
                  <a:pt x="2441422" y="1065852"/>
                  <a:pt x="2434946" y="1111184"/>
                  <a:pt x="2396091" y="1150039"/>
                </a:cubicBezTo>
                <a:cubicBezTo>
                  <a:pt x="2357235" y="1182419"/>
                  <a:pt x="2311904" y="1182419"/>
                  <a:pt x="2286000" y="1156515"/>
                </a:cubicBezTo>
                <a:cubicBezTo>
                  <a:pt x="2260097" y="1130612"/>
                  <a:pt x="2266572" y="1078804"/>
                  <a:pt x="2305428" y="1046425"/>
                </a:cubicBezTo>
                <a:cubicBezTo>
                  <a:pt x="2337808" y="1014045"/>
                  <a:pt x="2389615" y="1007569"/>
                  <a:pt x="2415519" y="1033473"/>
                </a:cubicBezTo>
                <a:close/>
                <a:moveTo>
                  <a:pt x="2389615" y="1033473"/>
                </a:moveTo>
                <a:cubicBezTo>
                  <a:pt x="2402567" y="1046425"/>
                  <a:pt x="2415519" y="1059376"/>
                  <a:pt x="2415519" y="1072328"/>
                </a:cubicBezTo>
                <a:cubicBezTo>
                  <a:pt x="2409043" y="1065852"/>
                  <a:pt x="2402567" y="1059376"/>
                  <a:pt x="2396091" y="1052901"/>
                </a:cubicBezTo>
                <a:cubicBezTo>
                  <a:pt x="2370187" y="1039949"/>
                  <a:pt x="2337808" y="1052901"/>
                  <a:pt x="2318380" y="1085280"/>
                </a:cubicBezTo>
                <a:cubicBezTo>
                  <a:pt x="2305428" y="1098232"/>
                  <a:pt x="2305428" y="1117660"/>
                  <a:pt x="2305428" y="1137088"/>
                </a:cubicBezTo>
                <a:cubicBezTo>
                  <a:pt x="2292476" y="1117660"/>
                  <a:pt x="2298952" y="1091756"/>
                  <a:pt x="2311904" y="1065852"/>
                </a:cubicBezTo>
                <a:cubicBezTo>
                  <a:pt x="2331332" y="1033473"/>
                  <a:pt x="2363711" y="1020521"/>
                  <a:pt x="2389615" y="1033473"/>
                </a:cubicBezTo>
                <a:close/>
                <a:moveTo>
                  <a:pt x="1878017" y="2581218"/>
                </a:moveTo>
                <a:cubicBezTo>
                  <a:pt x="1916873" y="2594170"/>
                  <a:pt x="1929824" y="2645977"/>
                  <a:pt x="1910397" y="2691309"/>
                </a:cubicBezTo>
                <a:cubicBezTo>
                  <a:pt x="1988108" y="2730164"/>
                  <a:pt x="2007536" y="2853207"/>
                  <a:pt x="1949252" y="2950345"/>
                </a:cubicBezTo>
                <a:cubicBezTo>
                  <a:pt x="1890969" y="3053960"/>
                  <a:pt x="1780878" y="3105767"/>
                  <a:pt x="1703167" y="3060436"/>
                </a:cubicBezTo>
                <a:cubicBezTo>
                  <a:pt x="1625456" y="3015105"/>
                  <a:pt x="1606028" y="2898538"/>
                  <a:pt x="1664312" y="2794923"/>
                </a:cubicBezTo>
                <a:cubicBezTo>
                  <a:pt x="1690215" y="2743116"/>
                  <a:pt x="1729071" y="2710736"/>
                  <a:pt x="1774402" y="2691309"/>
                </a:cubicBezTo>
                <a:cubicBezTo>
                  <a:pt x="1774402" y="2671881"/>
                  <a:pt x="1774402" y="2652453"/>
                  <a:pt x="1780878" y="2633025"/>
                </a:cubicBezTo>
                <a:cubicBezTo>
                  <a:pt x="1800306" y="2587694"/>
                  <a:pt x="1845638" y="2561790"/>
                  <a:pt x="1878017" y="2581218"/>
                </a:cubicBezTo>
                <a:close/>
                <a:moveTo>
                  <a:pt x="1871541" y="2736640"/>
                </a:moveTo>
                <a:cubicBezTo>
                  <a:pt x="1852113" y="2749592"/>
                  <a:pt x="1832686" y="2749592"/>
                  <a:pt x="1813258" y="2743116"/>
                </a:cubicBezTo>
                <a:cubicBezTo>
                  <a:pt x="1800306" y="2736640"/>
                  <a:pt x="1793830" y="2730164"/>
                  <a:pt x="1787354" y="2723688"/>
                </a:cubicBezTo>
                <a:cubicBezTo>
                  <a:pt x="1735547" y="2736640"/>
                  <a:pt x="1696691" y="2788447"/>
                  <a:pt x="1690215" y="2853207"/>
                </a:cubicBezTo>
                <a:cubicBezTo>
                  <a:pt x="1683739" y="2911490"/>
                  <a:pt x="1703167" y="2969773"/>
                  <a:pt x="1742023" y="3002153"/>
                </a:cubicBezTo>
                <a:cubicBezTo>
                  <a:pt x="1722595" y="2969773"/>
                  <a:pt x="1716119" y="2930918"/>
                  <a:pt x="1716119" y="2885586"/>
                </a:cubicBezTo>
                <a:cubicBezTo>
                  <a:pt x="1729071" y="2807875"/>
                  <a:pt x="1793830" y="2743116"/>
                  <a:pt x="1858589" y="2756068"/>
                </a:cubicBezTo>
                <a:cubicBezTo>
                  <a:pt x="1878017" y="2756068"/>
                  <a:pt x="1897445" y="2762544"/>
                  <a:pt x="1910397" y="2775496"/>
                </a:cubicBezTo>
                <a:cubicBezTo>
                  <a:pt x="1903921" y="2756068"/>
                  <a:pt x="1890969" y="2743116"/>
                  <a:pt x="1871541" y="2736640"/>
                </a:cubicBezTo>
                <a:close/>
                <a:moveTo>
                  <a:pt x="1858589" y="2587694"/>
                </a:moveTo>
                <a:cubicBezTo>
                  <a:pt x="1878017" y="2594170"/>
                  <a:pt x="1890969" y="2600646"/>
                  <a:pt x="1897445" y="2613597"/>
                </a:cubicBezTo>
                <a:cubicBezTo>
                  <a:pt x="1890969" y="2607122"/>
                  <a:pt x="1884493" y="2607122"/>
                  <a:pt x="1871541" y="2600646"/>
                </a:cubicBezTo>
                <a:cubicBezTo>
                  <a:pt x="1845638" y="2600646"/>
                  <a:pt x="1813258" y="2626549"/>
                  <a:pt x="1813258" y="2665405"/>
                </a:cubicBezTo>
                <a:cubicBezTo>
                  <a:pt x="1813258" y="2665405"/>
                  <a:pt x="1813258" y="2671881"/>
                  <a:pt x="1813258" y="2678357"/>
                </a:cubicBezTo>
                <a:lnTo>
                  <a:pt x="1800306" y="2678357"/>
                </a:lnTo>
                <a:cubicBezTo>
                  <a:pt x="1793830" y="2671881"/>
                  <a:pt x="1793830" y="2658929"/>
                  <a:pt x="1800306" y="2652453"/>
                </a:cubicBezTo>
                <a:cubicBezTo>
                  <a:pt x="1800306" y="2613597"/>
                  <a:pt x="1832686" y="2587694"/>
                  <a:pt x="1858589" y="2587694"/>
                </a:cubicBezTo>
                <a:close/>
                <a:moveTo>
                  <a:pt x="874249" y="897478"/>
                </a:moveTo>
                <a:cubicBezTo>
                  <a:pt x="906629" y="910430"/>
                  <a:pt x="919581" y="962238"/>
                  <a:pt x="900153" y="1007569"/>
                </a:cubicBezTo>
                <a:cubicBezTo>
                  <a:pt x="880725" y="1052901"/>
                  <a:pt x="835394" y="1072328"/>
                  <a:pt x="803014" y="1059376"/>
                </a:cubicBezTo>
                <a:cubicBezTo>
                  <a:pt x="764159" y="1046425"/>
                  <a:pt x="751207" y="994617"/>
                  <a:pt x="770635" y="949286"/>
                </a:cubicBezTo>
                <a:cubicBezTo>
                  <a:pt x="790062" y="903954"/>
                  <a:pt x="835394" y="884527"/>
                  <a:pt x="874249" y="897478"/>
                </a:cubicBezTo>
                <a:close/>
                <a:moveTo>
                  <a:pt x="854822" y="903954"/>
                </a:moveTo>
                <a:cubicBezTo>
                  <a:pt x="867773" y="910430"/>
                  <a:pt x="880725" y="916906"/>
                  <a:pt x="887201" y="929858"/>
                </a:cubicBezTo>
                <a:cubicBezTo>
                  <a:pt x="880725" y="923382"/>
                  <a:pt x="874249" y="923382"/>
                  <a:pt x="867773" y="923382"/>
                </a:cubicBezTo>
                <a:cubicBezTo>
                  <a:pt x="835394" y="916906"/>
                  <a:pt x="809490" y="942810"/>
                  <a:pt x="803014" y="981665"/>
                </a:cubicBezTo>
                <a:cubicBezTo>
                  <a:pt x="803014" y="1001093"/>
                  <a:pt x="803014" y="1020521"/>
                  <a:pt x="809490" y="1033473"/>
                </a:cubicBezTo>
                <a:cubicBezTo>
                  <a:pt x="796538" y="1020521"/>
                  <a:pt x="783586" y="994617"/>
                  <a:pt x="790062" y="968714"/>
                </a:cubicBezTo>
                <a:cubicBezTo>
                  <a:pt x="796538" y="929858"/>
                  <a:pt x="822442" y="903954"/>
                  <a:pt x="854822" y="903954"/>
                </a:cubicBezTo>
                <a:close/>
                <a:moveTo>
                  <a:pt x="2253621" y="10277"/>
                </a:moveTo>
                <a:cubicBezTo>
                  <a:pt x="2434946" y="62085"/>
                  <a:pt x="2519133" y="301694"/>
                  <a:pt x="2447898" y="541303"/>
                </a:cubicBezTo>
                <a:cubicBezTo>
                  <a:pt x="2376663" y="780912"/>
                  <a:pt x="2175910" y="929858"/>
                  <a:pt x="1994584" y="878051"/>
                </a:cubicBezTo>
                <a:cubicBezTo>
                  <a:pt x="1819734" y="826243"/>
                  <a:pt x="1735547" y="586634"/>
                  <a:pt x="1806782" y="347025"/>
                </a:cubicBezTo>
                <a:cubicBezTo>
                  <a:pt x="1878017" y="107416"/>
                  <a:pt x="2078771" y="-41530"/>
                  <a:pt x="2253621" y="10277"/>
                </a:cubicBezTo>
                <a:close/>
                <a:moveTo>
                  <a:pt x="2098198" y="87988"/>
                </a:moveTo>
                <a:cubicBezTo>
                  <a:pt x="2169434" y="81512"/>
                  <a:pt x="2240669" y="113892"/>
                  <a:pt x="2292476" y="165699"/>
                </a:cubicBezTo>
                <a:cubicBezTo>
                  <a:pt x="2260097" y="146272"/>
                  <a:pt x="2221241" y="139796"/>
                  <a:pt x="2175910" y="146272"/>
                </a:cubicBezTo>
                <a:cubicBezTo>
                  <a:pt x="2033439" y="159223"/>
                  <a:pt x="1923349" y="321121"/>
                  <a:pt x="1942776" y="502447"/>
                </a:cubicBezTo>
                <a:cubicBezTo>
                  <a:pt x="1949252" y="593110"/>
                  <a:pt x="1988108" y="670821"/>
                  <a:pt x="2046391" y="729104"/>
                </a:cubicBezTo>
                <a:cubicBezTo>
                  <a:pt x="1949252" y="683773"/>
                  <a:pt x="1878017" y="573682"/>
                  <a:pt x="1865065" y="444164"/>
                </a:cubicBezTo>
                <a:cubicBezTo>
                  <a:pt x="1845638" y="262838"/>
                  <a:pt x="1949252" y="100940"/>
                  <a:pt x="2098198" y="87988"/>
                </a:cubicBezTo>
                <a:close/>
                <a:moveTo>
                  <a:pt x="1062051" y="3960589"/>
                </a:moveTo>
                <a:cubicBezTo>
                  <a:pt x="1210997" y="3960589"/>
                  <a:pt x="1327564" y="4070680"/>
                  <a:pt x="1327564" y="4200198"/>
                </a:cubicBezTo>
                <a:cubicBezTo>
                  <a:pt x="1327564" y="4329717"/>
                  <a:pt x="1210997" y="4439807"/>
                  <a:pt x="1062051" y="4439807"/>
                </a:cubicBezTo>
                <a:cubicBezTo>
                  <a:pt x="919581" y="4439807"/>
                  <a:pt x="803014" y="4329717"/>
                  <a:pt x="803014" y="4200198"/>
                </a:cubicBezTo>
                <a:cubicBezTo>
                  <a:pt x="803014" y="4070680"/>
                  <a:pt x="919581" y="3960589"/>
                  <a:pt x="1062051" y="3960589"/>
                </a:cubicBezTo>
                <a:close/>
                <a:moveTo>
                  <a:pt x="1055575" y="3999445"/>
                </a:moveTo>
                <a:cubicBezTo>
                  <a:pt x="1107383" y="3999445"/>
                  <a:pt x="1152714" y="4018872"/>
                  <a:pt x="1185094" y="4051252"/>
                </a:cubicBezTo>
                <a:cubicBezTo>
                  <a:pt x="1159190" y="4044776"/>
                  <a:pt x="1133286" y="4038300"/>
                  <a:pt x="1107383" y="4038300"/>
                </a:cubicBezTo>
                <a:cubicBezTo>
                  <a:pt x="1003768" y="4038300"/>
                  <a:pt x="919581" y="4116011"/>
                  <a:pt x="919581" y="4213150"/>
                </a:cubicBezTo>
                <a:cubicBezTo>
                  <a:pt x="919581" y="4258481"/>
                  <a:pt x="939009" y="4303813"/>
                  <a:pt x="971388" y="4336193"/>
                </a:cubicBezTo>
                <a:cubicBezTo>
                  <a:pt x="906629" y="4310289"/>
                  <a:pt x="867773" y="4245530"/>
                  <a:pt x="867773" y="4174294"/>
                </a:cubicBezTo>
                <a:cubicBezTo>
                  <a:pt x="867773" y="4083631"/>
                  <a:pt x="951960" y="3999445"/>
                  <a:pt x="1055575" y="3999445"/>
                </a:cubicBezTo>
                <a:close/>
                <a:moveTo>
                  <a:pt x="375603" y="2089048"/>
                </a:moveTo>
                <a:cubicBezTo>
                  <a:pt x="589309" y="2089048"/>
                  <a:pt x="757683" y="2237994"/>
                  <a:pt x="757683" y="2432272"/>
                </a:cubicBezTo>
                <a:cubicBezTo>
                  <a:pt x="757683" y="2620073"/>
                  <a:pt x="589309" y="2775496"/>
                  <a:pt x="375603" y="2775496"/>
                </a:cubicBezTo>
                <a:cubicBezTo>
                  <a:pt x="168374" y="2775496"/>
                  <a:pt x="0" y="2620073"/>
                  <a:pt x="0" y="2432272"/>
                </a:cubicBezTo>
                <a:cubicBezTo>
                  <a:pt x="0" y="2237994"/>
                  <a:pt x="168374" y="2089048"/>
                  <a:pt x="375603" y="2089048"/>
                </a:cubicBezTo>
                <a:close/>
                <a:moveTo>
                  <a:pt x="369128" y="2173235"/>
                </a:moveTo>
                <a:cubicBezTo>
                  <a:pt x="440363" y="2173235"/>
                  <a:pt x="511598" y="2199139"/>
                  <a:pt x="556929" y="2244470"/>
                </a:cubicBezTo>
                <a:cubicBezTo>
                  <a:pt x="524550" y="2231518"/>
                  <a:pt x="479218" y="2218566"/>
                  <a:pt x="440363" y="2218566"/>
                </a:cubicBezTo>
                <a:cubicBezTo>
                  <a:pt x="291416" y="2218566"/>
                  <a:pt x="168374" y="2328657"/>
                  <a:pt x="168374" y="2464651"/>
                </a:cubicBezTo>
                <a:cubicBezTo>
                  <a:pt x="168374" y="2529411"/>
                  <a:pt x="200754" y="2594170"/>
                  <a:pt x="252561" y="2639501"/>
                </a:cubicBezTo>
                <a:cubicBezTo>
                  <a:pt x="155422" y="2600646"/>
                  <a:pt x="97139" y="2516459"/>
                  <a:pt x="97139" y="2419320"/>
                </a:cubicBezTo>
                <a:cubicBezTo>
                  <a:pt x="97139" y="2283326"/>
                  <a:pt x="213705" y="2173235"/>
                  <a:pt x="369128" y="2173235"/>
                </a:cubicBezTo>
                <a:close/>
                <a:moveTo>
                  <a:pt x="1314612" y="3526702"/>
                </a:moveTo>
                <a:cubicBezTo>
                  <a:pt x="1405275" y="3526702"/>
                  <a:pt x="1482986" y="3604413"/>
                  <a:pt x="1482986" y="3701552"/>
                </a:cubicBezTo>
                <a:cubicBezTo>
                  <a:pt x="1482986" y="3805167"/>
                  <a:pt x="1405275" y="3882878"/>
                  <a:pt x="1314612" y="3882878"/>
                </a:cubicBezTo>
                <a:cubicBezTo>
                  <a:pt x="1223949" y="3882878"/>
                  <a:pt x="1152714" y="3805167"/>
                  <a:pt x="1152714" y="3701552"/>
                </a:cubicBezTo>
                <a:cubicBezTo>
                  <a:pt x="1152714" y="3604413"/>
                  <a:pt x="1223949" y="3526702"/>
                  <a:pt x="1314612" y="3526702"/>
                </a:cubicBezTo>
                <a:close/>
                <a:moveTo>
                  <a:pt x="1321088" y="3572034"/>
                </a:moveTo>
                <a:cubicBezTo>
                  <a:pt x="1353468" y="3572034"/>
                  <a:pt x="1379371" y="3584986"/>
                  <a:pt x="1398799" y="3617365"/>
                </a:cubicBezTo>
                <a:cubicBezTo>
                  <a:pt x="1385847" y="3604413"/>
                  <a:pt x="1366419" y="3597937"/>
                  <a:pt x="1353468" y="3597937"/>
                </a:cubicBezTo>
                <a:cubicBezTo>
                  <a:pt x="1288708" y="3597937"/>
                  <a:pt x="1230425" y="3662697"/>
                  <a:pt x="1230425" y="3746884"/>
                </a:cubicBezTo>
                <a:cubicBezTo>
                  <a:pt x="1230425" y="3785739"/>
                  <a:pt x="1243377" y="3824595"/>
                  <a:pt x="1269281" y="3850498"/>
                </a:cubicBezTo>
                <a:cubicBezTo>
                  <a:pt x="1230425" y="3824595"/>
                  <a:pt x="1198045" y="3779263"/>
                  <a:pt x="1198045" y="3720980"/>
                </a:cubicBezTo>
                <a:cubicBezTo>
                  <a:pt x="1198045" y="3636793"/>
                  <a:pt x="1256329" y="3572034"/>
                  <a:pt x="1321088" y="3572034"/>
                </a:cubicBezTo>
                <a:close/>
                <a:moveTo>
                  <a:pt x="3063111" y="1538595"/>
                </a:moveTo>
                <a:cubicBezTo>
                  <a:pt x="3134346" y="1694017"/>
                  <a:pt x="3037207" y="1894770"/>
                  <a:pt x="2836453" y="1985433"/>
                </a:cubicBezTo>
                <a:cubicBezTo>
                  <a:pt x="2642176" y="2082572"/>
                  <a:pt x="2421995" y="2030765"/>
                  <a:pt x="2344283" y="1875342"/>
                </a:cubicBezTo>
                <a:cubicBezTo>
                  <a:pt x="2273048" y="1719920"/>
                  <a:pt x="2376663" y="1519167"/>
                  <a:pt x="2570941" y="1422028"/>
                </a:cubicBezTo>
                <a:cubicBezTo>
                  <a:pt x="2771694" y="1331365"/>
                  <a:pt x="2991876" y="1383173"/>
                  <a:pt x="3063111" y="1538595"/>
                </a:cubicBezTo>
                <a:close/>
                <a:moveTo>
                  <a:pt x="2927116" y="1512691"/>
                </a:moveTo>
                <a:cubicBezTo>
                  <a:pt x="2959496" y="1564498"/>
                  <a:pt x="2972448" y="1622782"/>
                  <a:pt x="2959496" y="1681065"/>
                </a:cubicBezTo>
                <a:cubicBezTo>
                  <a:pt x="2953020" y="1648685"/>
                  <a:pt x="2940068" y="1616306"/>
                  <a:pt x="2920640" y="1590402"/>
                </a:cubicBezTo>
                <a:cubicBezTo>
                  <a:pt x="2849405" y="1499739"/>
                  <a:pt x="2693983" y="1493263"/>
                  <a:pt x="2583893" y="1583926"/>
                </a:cubicBezTo>
                <a:cubicBezTo>
                  <a:pt x="2525609" y="1629257"/>
                  <a:pt x="2486754" y="1687541"/>
                  <a:pt x="2473802" y="1745824"/>
                </a:cubicBezTo>
                <a:cubicBezTo>
                  <a:pt x="2460850" y="1668113"/>
                  <a:pt x="2499706" y="1570974"/>
                  <a:pt x="2583893" y="1506215"/>
                </a:cubicBezTo>
                <a:cubicBezTo>
                  <a:pt x="2700459" y="1415552"/>
                  <a:pt x="2855881" y="1422028"/>
                  <a:pt x="2927116" y="1512691"/>
                </a:cubicBezTo>
                <a:close/>
                <a:moveTo>
                  <a:pt x="1580125" y="3863450"/>
                </a:moveTo>
                <a:cubicBezTo>
                  <a:pt x="1612504" y="3876402"/>
                  <a:pt x="1625456" y="3921733"/>
                  <a:pt x="1606028" y="3967065"/>
                </a:cubicBezTo>
                <a:cubicBezTo>
                  <a:pt x="1586601" y="4012396"/>
                  <a:pt x="1541269" y="4038300"/>
                  <a:pt x="1508890" y="4025348"/>
                </a:cubicBezTo>
                <a:cubicBezTo>
                  <a:pt x="1470034" y="4012396"/>
                  <a:pt x="1457082" y="3960589"/>
                  <a:pt x="1476510" y="3915258"/>
                </a:cubicBezTo>
                <a:cubicBezTo>
                  <a:pt x="1495938" y="3869926"/>
                  <a:pt x="1541269" y="3844022"/>
                  <a:pt x="1580125" y="3863450"/>
                </a:cubicBezTo>
                <a:close/>
                <a:moveTo>
                  <a:pt x="1554221" y="3869926"/>
                </a:moveTo>
                <a:cubicBezTo>
                  <a:pt x="1573649" y="3869926"/>
                  <a:pt x="1586601" y="3882878"/>
                  <a:pt x="1593077" y="3895830"/>
                </a:cubicBezTo>
                <a:cubicBezTo>
                  <a:pt x="1586601" y="3889354"/>
                  <a:pt x="1580125" y="3889354"/>
                  <a:pt x="1567173" y="3882878"/>
                </a:cubicBezTo>
                <a:cubicBezTo>
                  <a:pt x="1541269" y="3882878"/>
                  <a:pt x="1515366" y="3908782"/>
                  <a:pt x="1508890" y="3947637"/>
                </a:cubicBezTo>
                <a:cubicBezTo>
                  <a:pt x="1508890" y="3967065"/>
                  <a:pt x="1508890" y="3980017"/>
                  <a:pt x="1515366" y="3992969"/>
                </a:cubicBezTo>
                <a:cubicBezTo>
                  <a:pt x="1502414" y="3980017"/>
                  <a:pt x="1489462" y="3960589"/>
                  <a:pt x="1495938" y="3928209"/>
                </a:cubicBezTo>
                <a:cubicBezTo>
                  <a:pt x="1495938" y="3895830"/>
                  <a:pt x="1528317" y="3869926"/>
                  <a:pt x="1554221" y="3869926"/>
                </a:cubicBezTo>
                <a:close/>
                <a:moveTo>
                  <a:pt x="1385847" y="4575802"/>
                </a:moveTo>
                <a:cubicBezTo>
                  <a:pt x="1457082" y="4608181"/>
                  <a:pt x="1476510" y="4718272"/>
                  <a:pt x="1424703" y="4815411"/>
                </a:cubicBezTo>
                <a:cubicBezTo>
                  <a:pt x="1372895" y="4906074"/>
                  <a:pt x="1269281" y="4951405"/>
                  <a:pt x="1204521" y="4912549"/>
                </a:cubicBezTo>
                <a:cubicBezTo>
                  <a:pt x="1133286" y="4873694"/>
                  <a:pt x="1120334" y="4770079"/>
                  <a:pt x="1172142" y="4672940"/>
                </a:cubicBezTo>
                <a:cubicBezTo>
                  <a:pt x="1223949" y="4582278"/>
                  <a:pt x="1321088" y="4536946"/>
                  <a:pt x="1385847" y="4575802"/>
                </a:cubicBezTo>
                <a:close/>
                <a:moveTo>
                  <a:pt x="1314612" y="4588753"/>
                </a:moveTo>
                <a:cubicBezTo>
                  <a:pt x="1346992" y="4595229"/>
                  <a:pt x="1372895" y="4614657"/>
                  <a:pt x="1392323" y="4640561"/>
                </a:cubicBezTo>
                <a:cubicBezTo>
                  <a:pt x="1379371" y="4627609"/>
                  <a:pt x="1359943" y="4621133"/>
                  <a:pt x="1346992" y="4621133"/>
                </a:cubicBezTo>
                <a:cubicBezTo>
                  <a:pt x="1282232" y="4614657"/>
                  <a:pt x="1223949" y="4672940"/>
                  <a:pt x="1210997" y="4750651"/>
                </a:cubicBezTo>
                <a:cubicBezTo>
                  <a:pt x="1210997" y="4789507"/>
                  <a:pt x="1217473" y="4828362"/>
                  <a:pt x="1236901" y="4854266"/>
                </a:cubicBezTo>
                <a:cubicBezTo>
                  <a:pt x="1198045" y="4828362"/>
                  <a:pt x="1178618" y="4776555"/>
                  <a:pt x="1185094" y="4718272"/>
                </a:cubicBezTo>
                <a:cubicBezTo>
                  <a:pt x="1191570" y="4640561"/>
                  <a:pt x="1256329" y="4582278"/>
                  <a:pt x="1314612" y="4588753"/>
                </a:cubicBezTo>
                <a:close/>
                <a:moveTo>
                  <a:pt x="809490" y="2535886"/>
                </a:moveTo>
                <a:cubicBezTo>
                  <a:pt x="848346" y="2516459"/>
                  <a:pt x="900153" y="2548838"/>
                  <a:pt x="919581" y="2607122"/>
                </a:cubicBezTo>
                <a:cubicBezTo>
                  <a:pt x="939009" y="2658929"/>
                  <a:pt x="919581" y="2717212"/>
                  <a:pt x="880725" y="2730164"/>
                </a:cubicBezTo>
                <a:cubicBezTo>
                  <a:pt x="835394" y="2743116"/>
                  <a:pt x="783586" y="2717212"/>
                  <a:pt x="764159" y="2658929"/>
                </a:cubicBezTo>
                <a:cubicBezTo>
                  <a:pt x="744731" y="2607122"/>
                  <a:pt x="764159" y="2548838"/>
                  <a:pt x="809490" y="2535886"/>
                </a:cubicBezTo>
                <a:close/>
                <a:moveTo>
                  <a:pt x="790062" y="2561790"/>
                </a:moveTo>
                <a:cubicBezTo>
                  <a:pt x="803014" y="2548838"/>
                  <a:pt x="822442" y="2548838"/>
                  <a:pt x="835394" y="2548838"/>
                </a:cubicBezTo>
                <a:cubicBezTo>
                  <a:pt x="828918" y="2555314"/>
                  <a:pt x="822442" y="2555314"/>
                  <a:pt x="809490" y="2561790"/>
                </a:cubicBezTo>
                <a:cubicBezTo>
                  <a:pt x="783586" y="2587694"/>
                  <a:pt x="783586" y="2633025"/>
                  <a:pt x="815966" y="2665405"/>
                </a:cubicBezTo>
                <a:cubicBezTo>
                  <a:pt x="828918" y="2684833"/>
                  <a:pt x="848346" y="2691309"/>
                  <a:pt x="867773" y="2697784"/>
                </a:cubicBezTo>
                <a:cubicBezTo>
                  <a:pt x="841870" y="2704260"/>
                  <a:pt x="809490" y="2691309"/>
                  <a:pt x="790062" y="2665405"/>
                </a:cubicBezTo>
                <a:cubicBezTo>
                  <a:pt x="764159" y="2633025"/>
                  <a:pt x="757683" y="2587694"/>
                  <a:pt x="790062" y="2561790"/>
                </a:cubicBezTo>
                <a:close/>
                <a:moveTo>
                  <a:pt x="984340" y="1324889"/>
                </a:moveTo>
                <a:cubicBezTo>
                  <a:pt x="1042623" y="1370221"/>
                  <a:pt x="1042623" y="1467359"/>
                  <a:pt x="984340" y="1538595"/>
                </a:cubicBezTo>
                <a:cubicBezTo>
                  <a:pt x="932533" y="1609830"/>
                  <a:pt x="835394" y="1622782"/>
                  <a:pt x="777111" y="1577450"/>
                </a:cubicBezTo>
                <a:cubicBezTo>
                  <a:pt x="718827" y="1525643"/>
                  <a:pt x="718827" y="1434980"/>
                  <a:pt x="777111" y="1363745"/>
                </a:cubicBezTo>
                <a:cubicBezTo>
                  <a:pt x="828918" y="1292510"/>
                  <a:pt x="926057" y="1279558"/>
                  <a:pt x="984340" y="1324889"/>
                </a:cubicBezTo>
                <a:close/>
                <a:moveTo>
                  <a:pt x="893677" y="1357269"/>
                </a:moveTo>
                <a:cubicBezTo>
                  <a:pt x="919581" y="1363745"/>
                  <a:pt x="945484" y="1376697"/>
                  <a:pt x="964912" y="1396124"/>
                </a:cubicBezTo>
                <a:cubicBezTo>
                  <a:pt x="951960" y="1389648"/>
                  <a:pt x="939009" y="1383173"/>
                  <a:pt x="919581" y="1383173"/>
                </a:cubicBezTo>
                <a:cubicBezTo>
                  <a:pt x="867773" y="1383173"/>
                  <a:pt x="815966" y="1441456"/>
                  <a:pt x="815966" y="1506215"/>
                </a:cubicBezTo>
                <a:cubicBezTo>
                  <a:pt x="815966" y="1545071"/>
                  <a:pt x="828918" y="1577450"/>
                  <a:pt x="848346" y="1596878"/>
                </a:cubicBezTo>
                <a:cubicBezTo>
                  <a:pt x="809490" y="1577450"/>
                  <a:pt x="790062" y="1532119"/>
                  <a:pt x="790062" y="1486787"/>
                </a:cubicBezTo>
                <a:cubicBezTo>
                  <a:pt x="790062" y="1415552"/>
                  <a:pt x="835394" y="1357269"/>
                  <a:pt x="893677" y="1357269"/>
                </a:cubicBezTo>
                <a:close/>
                <a:moveTo>
                  <a:pt x="1865065" y="3688600"/>
                </a:moveTo>
                <a:cubicBezTo>
                  <a:pt x="1910397" y="3669173"/>
                  <a:pt x="1962204" y="3669173"/>
                  <a:pt x="2007536" y="3688600"/>
                </a:cubicBezTo>
                <a:cubicBezTo>
                  <a:pt x="1981632" y="3682124"/>
                  <a:pt x="1955728" y="3688600"/>
                  <a:pt x="1929824" y="3701552"/>
                </a:cubicBezTo>
                <a:cubicBezTo>
                  <a:pt x="1845638" y="3746884"/>
                  <a:pt x="1819734" y="3876402"/>
                  <a:pt x="1878017" y="3980017"/>
                </a:cubicBezTo>
                <a:cubicBezTo>
                  <a:pt x="1903921" y="4038300"/>
                  <a:pt x="1949252" y="4077156"/>
                  <a:pt x="1994584" y="4096583"/>
                </a:cubicBezTo>
                <a:cubicBezTo>
                  <a:pt x="1929824" y="4090107"/>
                  <a:pt x="1852113" y="4044776"/>
                  <a:pt x="1813258" y="3967065"/>
                </a:cubicBezTo>
                <a:cubicBezTo>
                  <a:pt x="1754975" y="3856974"/>
                  <a:pt x="1780878" y="3733932"/>
                  <a:pt x="1865065" y="3688600"/>
                </a:cubicBezTo>
                <a:close/>
              </a:path>
            </a:pathLst>
          </a:custGeom>
          <a:solidFill>
            <a:srgbClr val="F6DCEB"/>
          </a:solidFill>
          <a:ln w="646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65440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3210217A-53F7-115D-2E7A-EF492CBD965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图形 10">
            <a:extLst>
              <a:ext uri="{FF2B5EF4-FFF2-40B4-BE49-F238E27FC236}">
                <a16:creationId xmlns:a16="http://schemas.microsoft.com/office/drawing/2014/main" id="{3D7F9620-C5FB-345E-F57C-6A092D18E030}"/>
              </a:ext>
            </a:extLst>
          </p:cNvPr>
          <p:cNvGrpSpPr/>
          <p:nvPr/>
        </p:nvGrpSpPr>
        <p:grpSpPr>
          <a:xfrm flipH="1" flipV="1">
            <a:off x="0" y="-1499247"/>
            <a:ext cx="12192000" cy="9856494"/>
            <a:chOff x="9179998" y="2389008"/>
            <a:chExt cx="2613300" cy="2112695"/>
          </a:xfrm>
          <a:solidFill>
            <a:srgbClr val="E62375"/>
          </a:solidFill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406DC28E-8422-78AF-DEB7-79A43AF8E96C}"/>
                </a:ext>
              </a:extLst>
            </p:cNvPr>
            <p:cNvSpPr/>
            <p:nvPr/>
          </p:nvSpPr>
          <p:spPr>
            <a:xfrm>
              <a:off x="9898166" y="3232513"/>
              <a:ext cx="1396007" cy="1269190"/>
            </a:xfrm>
            <a:custGeom>
              <a:avLst/>
              <a:gdLst>
                <a:gd name="connsiteX0" fmla="*/ 1378660 w 1396007"/>
                <a:gd name="connsiteY0" fmla="*/ 1195409 h 1269190"/>
                <a:gd name="connsiteX1" fmla="*/ 1035139 w 1396007"/>
                <a:gd name="connsiteY1" fmla="*/ 881241 h 1269190"/>
                <a:gd name="connsiteX2" fmla="*/ 716211 w 1396007"/>
                <a:gd name="connsiteY2" fmla="*/ 60916 h 1269190"/>
                <a:gd name="connsiteX3" fmla="*/ 379830 w 1396007"/>
                <a:gd name="connsiteY3" fmla="*/ 47429 h 1269190"/>
                <a:gd name="connsiteX4" fmla="*/ 129131 w 1396007"/>
                <a:gd name="connsiteY4" fmla="*/ 411577 h 1269190"/>
                <a:gd name="connsiteX5" fmla="*/ 608 w 1396007"/>
                <a:gd name="connsiteY5" fmla="*/ 1106553 h 1269190"/>
                <a:gd name="connsiteX6" fmla="*/ 22822 w 1396007"/>
                <a:gd name="connsiteY6" fmla="*/ 1269190 h 1269190"/>
                <a:gd name="connsiteX7" fmla="*/ 85497 w 1396007"/>
                <a:gd name="connsiteY7" fmla="*/ 1109727 h 1269190"/>
                <a:gd name="connsiteX8" fmla="*/ 186252 w 1396007"/>
                <a:gd name="connsiteY8" fmla="*/ 632922 h 1269190"/>
                <a:gd name="connsiteX9" fmla="*/ 348096 w 1396007"/>
                <a:gd name="connsiteY9" fmla="*/ 206893 h 1269190"/>
                <a:gd name="connsiteX10" fmla="*/ 525807 w 1396007"/>
                <a:gd name="connsiteY10" fmla="*/ 82336 h 1269190"/>
                <a:gd name="connsiteX11" fmla="*/ 718591 w 1396007"/>
                <a:gd name="connsiteY11" fmla="*/ 195786 h 1269190"/>
                <a:gd name="connsiteX12" fmla="*/ 763019 w 1396007"/>
                <a:gd name="connsiteY12" fmla="*/ 579768 h 1269190"/>
                <a:gd name="connsiteX13" fmla="*/ 932003 w 1396007"/>
                <a:gd name="connsiteY13" fmla="*/ 908215 h 1269190"/>
                <a:gd name="connsiteX14" fmla="*/ 1281078 w 1396007"/>
                <a:gd name="connsiteY14" fmla="*/ 1189062 h 1269190"/>
                <a:gd name="connsiteX15" fmla="*/ 1299325 w 1396007"/>
                <a:gd name="connsiteY15" fmla="*/ 1214449 h 1269190"/>
                <a:gd name="connsiteX16" fmla="*/ 1370726 w 1396007"/>
                <a:gd name="connsiteY16" fmla="*/ 1269190 h 1269190"/>
                <a:gd name="connsiteX17" fmla="*/ 1391354 w 1396007"/>
                <a:gd name="connsiteY17" fmla="*/ 1220003 h 1269190"/>
                <a:gd name="connsiteX18" fmla="*/ 1378660 w 1396007"/>
                <a:gd name="connsiteY18" fmla="*/ 1195409 h 126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96007" h="1269190">
                  <a:moveTo>
                    <a:pt x="1378660" y="1195409"/>
                  </a:moveTo>
                  <a:cubicBezTo>
                    <a:pt x="1307258" y="1054985"/>
                    <a:pt x="1158108" y="979617"/>
                    <a:pt x="1035139" y="881241"/>
                  </a:cubicBezTo>
                  <a:cubicBezTo>
                    <a:pt x="757466" y="663863"/>
                    <a:pt x="962943" y="286228"/>
                    <a:pt x="716211" y="60916"/>
                  </a:cubicBezTo>
                  <a:cubicBezTo>
                    <a:pt x="625769" y="-21593"/>
                    <a:pt x="480586" y="-14452"/>
                    <a:pt x="379830" y="47429"/>
                  </a:cubicBezTo>
                  <a:cubicBezTo>
                    <a:pt x="248134" y="128351"/>
                    <a:pt x="181492" y="281468"/>
                    <a:pt x="129131" y="411577"/>
                  </a:cubicBezTo>
                  <a:cubicBezTo>
                    <a:pt x="16475" y="685284"/>
                    <a:pt x="608" y="1106553"/>
                    <a:pt x="608" y="1106553"/>
                  </a:cubicBezTo>
                  <a:cubicBezTo>
                    <a:pt x="-2565" y="1196202"/>
                    <a:pt x="6955" y="1269190"/>
                    <a:pt x="22822" y="1269190"/>
                  </a:cubicBezTo>
                  <a:cubicBezTo>
                    <a:pt x="38689" y="1269190"/>
                    <a:pt x="67250" y="1197789"/>
                    <a:pt x="85497" y="1109727"/>
                  </a:cubicBezTo>
                  <a:cubicBezTo>
                    <a:pt x="85497" y="1109727"/>
                    <a:pt x="141825" y="847921"/>
                    <a:pt x="186252" y="632922"/>
                  </a:cubicBezTo>
                  <a:cubicBezTo>
                    <a:pt x="216400" y="485359"/>
                    <a:pt x="257654" y="333035"/>
                    <a:pt x="348096" y="206893"/>
                  </a:cubicBezTo>
                  <a:cubicBezTo>
                    <a:pt x="390144" y="148978"/>
                    <a:pt x="452025" y="101377"/>
                    <a:pt x="525807" y="82336"/>
                  </a:cubicBezTo>
                  <a:cubicBezTo>
                    <a:pt x="613075" y="60123"/>
                    <a:pt x="681304" y="134698"/>
                    <a:pt x="718591" y="195786"/>
                  </a:cubicBezTo>
                  <a:cubicBezTo>
                    <a:pt x="787613" y="311615"/>
                    <a:pt x="758259" y="454418"/>
                    <a:pt x="763019" y="579768"/>
                  </a:cubicBezTo>
                  <a:cubicBezTo>
                    <a:pt x="768572" y="712257"/>
                    <a:pt x="828867" y="817773"/>
                    <a:pt x="932003" y="908215"/>
                  </a:cubicBezTo>
                  <a:cubicBezTo>
                    <a:pt x="1045452" y="1008178"/>
                    <a:pt x="1189842" y="1066886"/>
                    <a:pt x="1281078" y="1189062"/>
                  </a:cubicBezTo>
                  <a:cubicBezTo>
                    <a:pt x="1299325" y="1214449"/>
                    <a:pt x="1299325" y="1214449"/>
                    <a:pt x="1299325" y="1214449"/>
                  </a:cubicBezTo>
                  <a:cubicBezTo>
                    <a:pt x="1315985" y="1244596"/>
                    <a:pt x="1348512" y="1269190"/>
                    <a:pt x="1370726" y="1269190"/>
                  </a:cubicBezTo>
                  <a:cubicBezTo>
                    <a:pt x="1392940" y="1269190"/>
                    <a:pt x="1402460" y="1247770"/>
                    <a:pt x="1391354" y="1220003"/>
                  </a:cubicBezTo>
                  <a:cubicBezTo>
                    <a:pt x="1391354" y="1220796"/>
                    <a:pt x="1391354" y="1220796"/>
                    <a:pt x="1378660" y="1195409"/>
                  </a:cubicBezTo>
                  <a:close/>
                </a:path>
              </a:pathLst>
            </a:custGeom>
            <a:grpFill/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CFE71BB4-C99C-49B4-ED73-3D7D37D8390C}"/>
                </a:ext>
              </a:extLst>
            </p:cNvPr>
            <p:cNvSpPr/>
            <p:nvPr/>
          </p:nvSpPr>
          <p:spPr>
            <a:xfrm>
              <a:off x="10147787" y="3512687"/>
              <a:ext cx="828974" cy="989016"/>
            </a:xfrm>
            <a:custGeom>
              <a:avLst/>
              <a:gdLst>
                <a:gd name="connsiteX0" fmla="*/ 18347 w 828974"/>
                <a:gd name="connsiteY0" fmla="*/ 989017 h 989016"/>
                <a:gd name="connsiteX1" fmla="*/ 120690 w 828974"/>
                <a:gd name="connsiteY1" fmla="*/ 891434 h 989016"/>
                <a:gd name="connsiteX2" fmla="*/ 139730 w 828974"/>
                <a:gd name="connsiteY2" fmla="*/ 838280 h 989016"/>
                <a:gd name="connsiteX3" fmla="*/ 170671 w 828974"/>
                <a:gd name="connsiteY3" fmla="*/ 451918 h 989016"/>
                <a:gd name="connsiteX4" fmla="*/ 257940 w 828974"/>
                <a:gd name="connsiteY4" fmla="*/ 104430 h 989016"/>
                <a:gd name="connsiteX5" fmla="*/ 325375 w 828974"/>
                <a:gd name="connsiteY5" fmla="*/ 265480 h 989016"/>
                <a:gd name="connsiteX6" fmla="*/ 436444 w 828974"/>
                <a:gd name="connsiteY6" fmla="*/ 824000 h 989016"/>
                <a:gd name="connsiteX7" fmla="*/ 587974 w 828974"/>
                <a:gd name="connsiteY7" fmla="*/ 934275 h 989016"/>
                <a:gd name="connsiteX8" fmla="*/ 811699 w 828974"/>
                <a:gd name="connsiteY8" fmla="*/ 989017 h 989016"/>
                <a:gd name="connsiteX9" fmla="*/ 751404 w 828974"/>
                <a:gd name="connsiteY9" fmla="*/ 890641 h 989016"/>
                <a:gd name="connsiteX10" fmla="*/ 526093 w 828974"/>
                <a:gd name="connsiteY10" fmla="*/ 751805 h 989016"/>
                <a:gd name="connsiteX11" fmla="*/ 457864 w 828974"/>
                <a:gd name="connsiteY11" fmla="*/ 398763 h 989016"/>
                <a:gd name="connsiteX12" fmla="*/ 418990 w 828974"/>
                <a:gd name="connsiteY12" fmla="*/ 123470 h 989016"/>
                <a:gd name="connsiteX13" fmla="*/ 246833 w 828974"/>
                <a:gd name="connsiteY13" fmla="*/ 3674 h 989016"/>
                <a:gd name="connsiteX14" fmla="*/ 65948 w 828974"/>
                <a:gd name="connsiteY14" fmla="*/ 247233 h 989016"/>
                <a:gd name="connsiteX15" fmla="*/ 38181 w 828974"/>
                <a:gd name="connsiteY15" fmla="*/ 653429 h 989016"/>
                <a:gd name="connsiteX16" fmla="*/ 19141 w 828974"/>
                <a:gd name="connsiteY16" fmla="*/ 832726 h 989016"/>
                <a:gd name="connsiteX17" fmla="*/ 18347 w 828974"/>
                <a:gd name="connsiteY17" fmla="*/ 989017 h 989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28974" h="989016">
                  <a:moveTo>
                    <a:pt x="18347" y="989017"/>
                  </a:moveTo>
                  <a:cubicBezTo>
                    <a:pt x="42148" y="989017"/>
                    <a:pt x="88162" y="944589"/>
                    <a:pt x="120690" y="891434"/>
                  </a:cubicBezTo>
                  <a:cubicBezTo>
                    <a:pt x="120690" y="891434"/>
                    <a:pt x="120690" y="891434"/>
                    <a:pt x="139730" y="838280"/>
                  </a:cubicBezTo>
                  <a:cubicBezTo>
                    <a:pt x="186538" y="713724"/>
                    <a:pt x="171464" y="580441"/>
                    <a:pt x="170671" y="451918"/>
                  </a:cubicBezTo>
                  <a:cubicBezTo>
                    <a:pt x="170671" y="367029"/>
                    <a:pt x="147664" y="148064"/>
                    <a:pt x="257940" y="104430"/>
                  </a:cubicBezTo>
                  <a:cubicBezTo>
                    <a:pt x="287294" y="93323"/>
                    <a:pt x="319028" y="238506"/>
                    <a:pt x="325375" y="265480"/>
                  </a:cubicBezTo>
                  <a:cubicBezTo>
                    <a:pt x="370596" y="451918"/>
                    <a:pt x="288880" y="670089"/>
                    <a:pt x="436444" y="824000"/>
                  </a:cubicBezTo>
                  <a:cubicBezTo>
                    <a:pt x="515779" y="906508"/>
                    <a:pt x="587974" y="934275"/>
                    <a:pt x="587974" y="934275"/>
                  </a:cubicBezTo>
                  <a:cubicBezTo>
                    <a:pt x="672069" y="964423"/>
                    <a:pt x="772825" y="989017"/>
                    <a:pt x="811699" y="989017"/>
                  </a:cubicBezTo>
                  <a:cubicBezTo>
                    <a:pt x="849780" y="989017"/>
                    <a:pt x="822806" y="944589"/>
                    <a:pt x="751404" y="890641"/>
                  </a:cubicBezTo>
                  <a:cubicBezTo>
                    <a:pt x="751404" y="890641"/>
                    <a:pt x="661756" y="822413"/>
                    <a:pt x="526093" y="751805"/>
                  </a:cubicBezTo>
                  <a:cubicBezTo>
                    <a:pt x="404710" y="688337"/>
                    <a:pt x="461831" y="508246"/>
                    <a:pt x="457864" y="398763"/>
                  </a:cubicBezTo>
                  <a:cubicBezTo>
                    <a:pt x="455484" y="306734"/>
                    <a:pt x="451517" y="212325"/>
                    <a:pt x="418990" y="123470"/>
                  </a:cubicBezTo>
                  <a:cubicBezTo>
                    <a:pt x="392809" y="52862"/>
                    <a:pt x="338861" y="-16953"/>
                    <a:pt x="246833" y="3674"/>
                  </a:cubicBezTo>
                  <a:cubicBezTo>
                    <a:pt x="140524" y="29061"/>
                    <a:pt x="91336" y="162344"/>
                    <a:pt x="65948" y="247233"/>
                  </a:cubicBezTo>
                  <a:cubicBezTo>
                    <a:pt x="29454" y="378929"/>
                    <a:pt x="38975" y="518559"/>
                    <a:pt x="38181" y="653429"/>
                  </a:cubicBezTo>
                  <a:cubicBezTo>
                    <a:pt x="38181" y="763705"/>
                    <a:pt x="19141" y="832726"/>
                    <a:pt x="19141" y="832726"/>
                  </a:cubicBezTo>
                  <a:cubicBezTo>
                    <a:pt x="-6246" y="918408"/>
                    <a:pt x="-6246" y="989017"/>
                    <a:pt x="18347" y="989017"/>
                  </a:cubicBezTo>
                  <a:close/>
                </a:path>
              </a:pathLst>
            </a:custGeom>
            <a:grpFill/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01FD9EAE-1A4C-4785-C570-3B110BD79355}"/>
                </a:ext>
              </a:extLst>
            </p:cNvPr>
            <p:cNvSpPr/>
            <p:nvPr/>
          </p:nvSpPr>
          <p:spPr>
            <a:xfrm>
              <a:off x="10399041" y="4302320"/>
              <a:ext cx="159962" cy="199383"/>
            </a:xfrm>
            <a:custGeom>
              <a:avLst/>
              <a:gdLst>
                <a:gd name="connsiteX0" fmla="*/ 101888 w 159962"/>
                <a:gd name="connsiteY0" fmla="*/ 199383 h 199383"/>
                <a:gd name="connsiteX1" fmla="*/ 138382 w 159962"/>
                <a:gd name="connsiteY1" fmla="*/ 77207 h 199383"/>
                <a:gd name="connsiteX2" fmla="*/ 121721 w 159962"/>
                <a:gd name="connsiteY2" fmla="*/ 60547 h 199383"/>
                <a:gd name="connsiteX3" fmla="*/ 339 w 159962"/>
                <a:gd name="connsiteY3" fmla="*/ 36746 h 199383"/>
                <a:gd name="connsiteX4" fmla="*/ 101888 w 159962"/>
                <a:gd name="connsiteY4" fmla="*/ 199383 h 199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9962" h="199383">
                  <a:moveTo>
                    <a:pt x="101888" y="199383"/>
                  </a:moveTo>
                  <a:cubicBezTo>
                    <a:pt x="161389" y="199383"/>
                    <a:pt x="178049" y="145436"/>
                    <a:pt x="138382" y="77207"/>
                  </a:cubicBezTo>
                  <a:cubicBezTo>
                    <a:pt x="138382" y="77207"/>
                    <a:pt x="138382" y="77207"/>
                    <a:pt x="121721" y="60547"/>
                  </a:cubicBezTo>
                  <a:cubicBezTo>
                    <a:pt x="5099" y="-60043"/>
                    <a:pt x="339" y="36746"/>
                    <a:pt x="339" y="36746"/>
                  </a:cubicBezTo>
                  <a:cubicBezTo>
                    <a:pt x="-4421" y="126395"/>
                    <a:pt x="41593" y="199383"/>
                    <a:pt x="101888" y="199383"/>
                  </a:cubicBezTo>
                  <a:close/>
                </a:path>
              </a:pathLst>
            </a:custGeom>
            <a:grpFill/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0C7D7AFA-249C-ADE8-CEE3-E84FC6417F96}"/>
                </a:ext>
              </a:extLst>
            </p:cNvPr>
            <p:cNvSpPr/>
            <p:nvPr/>
          </p:nvSpPr>
          <p:spPr>
            <a:xfrm>
              <a:off x="9778075" y="2389802"/>
              <a:ext cx="1595635" cy="2111901"/>
            </a:xfrm>
            <a:custGeom>
              <a:avLst/>
              <a:gdLst>
                <a:gd name="connsiteX0" fmla="*/ 601470 w 1595635"/>
                <a:gd name="connsiteY0" fmla="*/ 630714 h 2111901"/>
                <a:gd name="connsiteX1" fmla="*/ 336491 w 1595635"/>
                <a:gd name="connsiteY1" fmla="*/ 766378 h 2111901"/>
                <a:gd name="connsiteX2" fmla="*/ 67545 w 1595635"/>
                <a:gd name="connsiteY2" fmla="*/ 1334417 h 2111901"/>
                <a:gd name="connsiteX3" fmla="*/ 9630 w 1595635"/>
                <a:gd name="connsiteY3" fmla="*/ 1704119 h 2111901"/>
                <a:gd name="connsiteX4" fmla="*/ 1697 w 1595635"/>
                <a:gd name="connsiteY4" fmla="*/ 1949265 h 2111901"/>
                <a:gd name="connsiteX5" fmla="*/ 2490 w 1595635"/>
                <a:gd name="connsiteY5" fmla="*/ 2111902 h 2111901"/>
                <a:gd name="connsiteX6" fmla="*/ 39777 w 1595635"/>
                <a:gd name="connsiteY6" fmla="*/ 1952438 h 2111901"/>
                <a:gd name="connsiteX7" fmla="*/ 151640 w 1595635"/>
                <a:gd name="connsiteY7" fmla="*/ 1416132 h 2111901"/>
                <a:gd name="connsiteX8" fmla="*/ 409479 w 1595635"/>
                <a:gd name="connsiteY8" fmla="*/ 831432 h 2111901"/>
                <a:gd name="connsiteX9" fmla="*/ 695086 w 1595635"/>
                <a:gd name="connsiteY9" fmla="*/ 705290 h 2111901"/>
                <a:gd name="connsiteX10" fmla="*/ 888664 w 1595635"/>
                <a:gd name="connsiteY10" fmla="*/ 495845 h 2111901"/>
                <a:gd name="connsiteX11" fmla="*/ 1033847 w 1595635"/>
                <a:gd name="connsiteY11" fmla="*/ 226105 h 2111901"/>
                <a:gd name="connsiteX12" fmla="*/ 1337701 w 1595635"/>
                <a:gd name="connsiteY12" fmla="*/ 54741 h 2111901"/>
                <a:gd name="connsiteX13" fmla="*/ 1317074 w 1595635"/>
                <a:gd name="connsiteY13" fmla="*/ 353041 h 2111901"/>
                <a:gd name="connsiteX14" fmla="*/ 1085415 w 1595635"/>
                <a:gd name="connsiteY14" fmla="*/ 609294 h 2111901"/>
                <a:gd name="connsiteX15" fmla="*/ 955305 w 1595635"/>
                <a:gd name="connsiteY15" fmla="*/ 975822 h 2111901"/>
                <a:gd name="connsiteX16" fmla="*/ 1046541 w 1595635"/>
                <a:gd name="connsiteY16" fmla="*/ 1079751 h 2111901"/>
                <a:gd name="connsiteX17" fmla="*/ 1116356 w 1595635"/>
                <a:gd name="connsiteY17" fmla="*/ 1252702 h 2111901"/>
                <a:gd name="connsiteX18" fmla="*/ 1111595 w 1595635"/>
                <a:gd name="connsiteY18" fmla="*/ 1540689 h 2111901"/>
                <a:gd name="connsiteX19" fmla="*/ 1313900 w 1595635"/>
                <a:gd name="connsiteY19" fmla="*/ 1708879 h 2111901"/>
                <a:gd name="connsiteX20" fmla="*/ 1528898 w 1595635"/>
                <a:gd name="connsiteY20" fmla="*/ 1998452 h 2111901"/>
                <a:gd name="connsiteX21" fmla="*/ 1545559 w 1595635"/>
                <a:gd name="connsiteY21" fmla="*/ 2034947 h 2111901"/>
                <a:gd name="connsiteX22" fmla="*/ 1592367 w 1595635"/>
                <a:gd name="connsiteY22" fmla="*/ 2111902 h 2111901"/>
                <a:gd name="connsiteX23" fmla="*/ 1553492 w 1595635"/>
                <a:gd name="connsiteY23" fmla="*/ 1960372 h 2111901"/>
                <a:gd name="connsiteX24" fmla="*/ 1377368 w 1595635"/>
                <a:gd name="connsiteY24" fmla="*/ 1684285 h 2111901"/>
                <a:gd name="connsiteX25" fmla="*/ 1185377 w 1595635"/>
                <a:gd name="connsiteY25" fmla="*/ 1451040 h 2111901"/>
                <a:gd name="connsiteX26" fmla="*/ 1216318 w 1595635"/>
                <a:gd name="connsiteY26" fmla="*/ 1324104 h 2111901"/>
                <a:gd name="connsiteX27" fmla="*/ 1180617 w 1595635"/>
                <a:gd name="connsiteY27" fmla="*/ 1147186 h 2111901"/>
                <a:gd name="connsiteX28" fmla="*/ 1025120 w 1595635"/>
                <a:gd name="connsiteY28" fmla="*/ 909974 h 2111901"/>
                <a:gd name="connsiteX29" fmla="*/ 1158403 w 1595635"/>
                <a:gd name="connsiteY29" fmla="*/ 683076 h 2111901"/>
                <a:gd name="connsiteX30" fmla="*/ 1487644 w 1595635"/>
                <a:gd name="connsiteY30" fmla="*/ 189611 h 2111901"/>
                <a:gd name="connsiteX31" fmla="*/ 1497958 w 1595635"/>
                <a:gd name="connsiteY31" fmla="*/ 112656 h 2111901"/>
                <a:gd name="connsiteX32" fmla="*/ 1272646 w 1595635"/>
                <a:gd name="connsiteY32" fmla="*/ 0 h 2111901"/>
                <a:gd name="connsiteX33" fmla="*/ 1002113 w 1595635"/>
                <a:gd name="connsiteY33" fmla="*/ 115829 h 2111901"/>
                <a:gd name="connsiteX34" fmla="*/ 819642 w 1595635"/>
                <a:gd name="connsiteY34" fmla="*/ 375255 h 2111901"/>
                <a:gd name="connsiteX35" fmla="*/ 601470 w 1595635"/>
                <a:gd name="connsiteY35" fmla="*/ 630714 h 2111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595635" h="2111901">
                  <a:moveTo>
                    <a:pt x="601470" y="630714"/>
                  </a:moveTo>
                  <a:cubicBezTo>
                    <a:pt x="500715" y="662448"/>
                    <a:pt x="416619" y="700529"/>
                    <a:pt x="336491" y="766378"/>
                  </a:cubicBezTo>
                  <a:cubicBezTo>
                    <a:pt x="163540" y="909181"/>
                    <a:pt x="115146" y="1136873"/>
                    <a:pt x="67545" y="1334417"/>
                  </a:cubicBezTo>
                  <a:cubicBezTo>
                    <a:pt x="38191" y="1455800"/>
                    <a:pt x="14390" y="1579563"/>
                    <a:pt x="9630" y="1704119"/>
                  </a:cubicBezTo>
                  <a:cubicBezTo>
                    <a:pt x="4870" y="1839782"/>
                    <a:pt x="1697" y="1949265"/>
                    <a:pt x="1697" y="1949265"/>
                  </a:cubicBezTo>
                  <a:cubicBezTo>
                    <a:pt x="-684" y="2038913"/>
                    <a:pt x="-684" y="2111902"/>
                    <a:pt x="2490" y="2111902"/>
                  </a:cubicBezTo>
                  <a:cubicBezTo>
                    <a:pt x="5663" y="2111902"/>
                    <a:pt x="21530" y="2039707"/>
                    <a:pt x="39777" y="1952438"/>
                  </a:cubicBezTo>
                  <a:cubicBezTo>
                    <a:pt x="39777" y="1952438"/>
                    <a:pt x="100072" y="1647791"/>
                    <a:pt x="151640" y="1416132"/>
                  </a:cubicBezTo>
                  <a:cubicBezTo>
                    <a:pt x="196068" y="1210655"/>
                    <a:pt x="238909" y="983756"/>
                    <a:pt x="409479" y="831432"/>
                  </a:cubicBezTo>
                  <a:cubicBezTo>
                    <a:pt x="491988" y="757651"/>
                    <a:pt x="595123" y="747337"/>
                    <a:pt x="695086" y="705290"/>
                  </a:cubicBezTo>
                  <a:cubicBezTo>
                    <a:pt x="797428" y="663242"/>
                    <a:pt x="848203" y="589460"/>
                    <a:pt x="888664" y="495845"/>
                  </a:cubicBezTo>
                  <a:cubicBezTo>
                    <a:pt x="929125" y="399056"/>
                    <a:pt x="970379" y="312581"/>
                    <a:pt x="1033847" y="226105"/>
                  </a:cubicBezTo>
                  <a:cubicBezTo>
                    <a:pt x="1089382" y="150737"/>
                    <a:pt x="1221078" y="3173"/>
                    <a:pt x="1337701" y="54741"/>
                  </a:cubicBezTo>
                  <a:cubicBezTo>
                    <a:pt x="1443216" y="102342"/>
                    <a:pt x="1350394" y="292747"/>
                    <a:pt x="1317074" y="353041"/>
                  </a:cubicBezTo>
                  <a:cubicBezTo>
                    <a:pt x="1262332" y="449037"/>
                    <a:pt x="1179030" y="542652"/>
                    <a:pt x="1085415" y="609294"/>
                  </a:cubicBezTo>
                  <a:cubicBezTo>
                    <a:pt x="944992" y="709256"/>
                    <a:pt x="829956" y="818739"/>
                    <a:pt x="955305" y="975822"/>
                  </a:cubicBezTo>
                  <a:cubicBezTo>
                    <a:pt x="983866" y="1011523"/>
                    <a:pt x="1017980" y="1043257"/>
                    <a:pt x="1046541" y="1079751"/>
                  </a:cubicBezTo>
                  <a:cubicBezTo>
                    <a:pt x="1083035" y="1128146"/>
                    <a:pt x="1101282" y="1195581"/>
                    <a:pt x="1116356" y="1252702"/>
                  </a:cubicBezTo>
                  <a:cubicBezTo>
                    <a:pt x="1140950" y="1349491"/>
                    <a:pt x="1062408" y="1451833"/>
                    <a:pt x="1111595" y="1540689"/>
                  </a:cubicBezTo>
                  <a:cubicBezTo>
                    <a:pt x="1148883" y="1608917"/>
                    <a:pt x="1256779" y="1654931"/>
                    <a:pt x="1313900" y="1708879"/>
                  </a:cubicBezTo>
                  <a:cubicBezTo>
                    <a:pt x="1401169" y="1791388"/>
                    <a:pt x="1480504" y="1892143"/>
                    <a:pt x="1528898" y="1998452"/>
                  </a:cubicBezTo>
                  <a:cubicBezTo>
                    <a:pt x="1545559" y="2034947"/>
                    <a:pt x="1545559" y="2034947"/>
                    <a:pt x="1545559" y="2034947"/>
                  </a:cubicBezTo>
                  <a:cubicBezTo>
                    <a:pt x="1560632" y="2076994"/>
                    <a:pt x="1581260" y="2111902"/>
                    <a:pt x="1592367" y="2111902"/>
                  </a:cubicBezTo>
                  <a:cubicBezTo>
                    <a:pt x="1603474" y="2111902"/>
                    <a:pt x="1585226" y="2043674"/>
                    <a:pt x="1553492" y="1960372"/>
                  </a:cubicBezTo>
                  <a:cubicBezTo>
                    <a:pt x="1553492" y="1960372"/>
                    <a:pt x="1493991" y="1808842"/>
                    <a:pt x="1377368" y="1684285"/>
                  </a:cubicBezTo>
                  <a:cubicBezTo>
                    <a:pt x="1313900" y="1618437"/>
                    <a:pt x="1156817" y="1550209"/>
                    <a:pt x="1185377" y="1451040"/>
                  </a:cubicBezTo>
                  <a:cubicBezTo>
                    <a:pt x="1198071" y="1406612"/>
                    <a:pt x="1213938" y="1369325"/>
                    <a:pt x="1216318" y="1324104"/>
                  </a:cubicBezTo>
                  <a:cubicBezTo>
                    <a:pt x="1219491" y="1264602"/>
                    <a:pt x="1200451" y="1203514"/>
                    <a:pt x="1180617" y="1147186"/>
                  </a:cubicBezTo>
                  <a:cubicBezTo>
                    <a:pt x="1145710" y="1053571"/>
                    <a:pt x="1085415" y="989309"/>
                    <a:pt x="1025120" y="909974"/>
                  </a:cubicBezTo>
                  <a:cubicBezTo>
                    <a:pt x="947372" y="808425"/>
                    <a:pt x="1079861" y="740197"/>
                    <a:pt x="1158403" y="683076"/>
                  </a:cubicBezTo>
                  <a:cubicBezTo>
                    <a:pt x="1321834" y="566453"/>
                    <a:pt x="1462257" y="380015"/>
                    <a:pt x="1487644" y="189611"/>
                  </a:cubicBezTo>
                  <a:cubicBezTo>
                    <a:pt x="1497958" y="112656"/>
                    <a:pt x="1497958" y="112656"/>
                    <a:pt x="1497958" y="112656"/>
                  </a:cubicBezTo>
                  <a:cubicBezTo>
                    <a:pt x="1459877" y="49981"/>
                    <a:pt x="1358328" y="0"/>
                    <a:pt x="1272646" y="0"/>
                  </a:cubicBezTo>
                  <a:cubicBezTo>
                    <a:pt x="1187757" y="0"/>
                    <a:pt x="1064788" y="51568"/>
                    <a:pt x="1002113" y="115829"/>
                  </a:cubicBezTo>
                  <a:cubicBezTo>
                    <a:pt x="1002113" y="115829"/>
                    <a:pt x="876763" y="242766"/>
                    <a:pt x="819642" y="375255"/>
                  </a:cubicBezTo>
                  <a:cubicBezTo>
                    <a:pt x="769661" y="491085"/>
                    <a:pt x="740307" y="585493"/>
                    <a:pt x="601470" y="630714"/>
                  </a:cubicBezTo>
                  <a:close/>
                </a:path>
              </a:pathLst>
            </a:custGeom>
            <a:grpFill/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41D220A2-D45D-5294-3717-9B14A26A3687}"/>
                </a:ext>
              </a:extLst>
            </p:cNvPr>
            <p:cNvSpPr/>
            <p:nvPr/>
          </p:nvSpPr>
          <p:spPr>
            <a:xfrm>
              <a:off x="10712485" y="2573047"/>
              <a:ext cx="342564" cy="436337"/>
            </a:xfrm>
            <a:custGeom>
              <a:avLst/>
              <a:gdLst>
                <a:gd name="connsiteX0" fmla="*/ 46282 w 342564"/>
                <a:gd name="connsiteY0" fmla="*/ 435569 h 436337"/>
                <a:gd name="connsiteX1" fmla="*/ 179565 w 342564"/>
                <a:gd name="connsiteY1" fmla="*/ 295939 h 436337"/>
                <a:gd name="connsiteX2" fmla="*/ 341409 w 342564"/>
                <a:gd name="connsiteY2" fmla="*/ 48413 h 436337"/>
                <a:gd name="connsiteX3" fmla="*/ 300155 w 342564"/>
                <a:gd name="connsiteY3" fmla="*/ 19 h 436337"/>
                <a:gd name="connsiteX4" fmla="*/ 239067 w 342564"/>
                <a:gd name="connsiteY4" fmla="*/ 1605 h 436337"/>
                <a:gd name="connsiteX5" fmla="*/ 135931 w 342564"/>
                <a:gd name="connsiteY5" fmla="*/ 140442 h 436337"/>
                <a:gd name="connsiteX6" fmla="*/ 126411 w 342564"/>
                <a:gd name="connsiteY6" fmla="*/ 150755 h 436337"/>
                <a:gd name="connsiteX7" fmla="*/ 74843 w 342564"/>
                <a:gd name="connsiteY7" fmla="*/ 270552 h 436337"/>
                <a:gd name="connsiteX8" fmla="*/ 4234 w 342564"/>
                <a:gd name="connsiteY8" fmla="*/ 387174 h 436337"/>
                <a:gd name="connsiteX9" fmla="*/ 46282 w 342564"/>
                <a:gd name="connsiteY9" fmla="*/ 435569 h 436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42564" h="436337">
                  <a:moveTo>
                    <a:pt x="46282" y="435569"/>
                  </a:moveTo>
                  <a:cubicBezTo>
                    <a:pt x="115304" y="426048"/>
                    <a:pt x="151004" y="345920"/>
                    <a:pt x="179565" y="295939"/>
                  </a:cubicBezTo>
                  <a:cubicBezTo>
                    <a:pt x="228753" y="208670"/>
                    <a:pt x="314435" y="146789"/>
                    <a:pt x="341409" y="48413"/>
                  </a:cubicBezTo>
                  <a:cubicBezTo>
                    <a:pt x="347756" y="23819"/>
                    <a:pt x="327129" y="-775"/>
                    <a:pt x="300155" y="19"/>
                  </a:cubicBezTo>
                  <a:cubicBezTo>
                    <a:pt x="239067" y="1605"/>
                    <a:pt x="239067" y="1605"/>
                    <a:pt x="239067" y="1605"/>
                  </a:cubicBezTo>
                  <a:cubicBezTo>
                    <a:pt x="192259" y="66660"/>
                    <a:pt x="145451" y="129335"/>
                    <a:pt x="135931" y="140442"/>
                  </a:cubicBezTo>
                  <a:cubicBezTo>
                    <a:pt x="135931" y="140442"/>
                    <a:pt x="135931" y="140442"/>
                    <a:pt x="126411" y="150755"/>
                  </a:cubicBezTo>
                  <a:cubicBezTo>
                    <a:pt x="98643" y="185663"/>
                    <a:pt x="95470" y="232471"/>
                    <a:pt x="74843" y="270552"/>
                  </a:cubicBezTo>
                  <a:cubicBezTo>
                    <a:pt x="52629" y="311012"/>
                    <a:pt x="24068" y="346713"/>
                    <a:pt x="4234" y="387174"/>
                  </a:cubicBezTo>
                  <a:cubicBezTo>
                    <a:pt x="-10046" y="415735"/>
                    <a:pt x="13755" y="441122"/>
                    <a:pt x="46282" y="435569"/>
                  </a:cubicBezTo>
                  <a:close/>
                </a:path>
              </a:pathLst>
            </a:custGeom>
            <a:grpFill/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DC6F27F3-1358-987F-B069-15632268A31C}"/>
                </a:ext>
              </a:extLst>
            </p:cNvPr>
            <p:cNvSpPr/>
            <p:nvPr/>
          </p:nvSpPr>
          <p:spPr>
            <a:xfrm>
              <a:off x="10909020" y="2389802"/>
              <a:ext cx="587457" cy="2111901"/>
            </a:xfrm>
            <a:custGeom>
              <a:avLst/>
              <a:gdLst>
                <a:gd name="connsiteX0" fmla="*/ 95687 w 587457"/>
                <a:gd name="connsiteY0" fmla="*/ 671175 h 2111901"/>
                <a:gd name="connsiteX1" fmla="*/ 484 w 587457"/>
                <a:gd name="connsiteY1" fmla="*/ 894107 h 2111901"/>
                <a:gd name="connsiteX2" fmla="*/ 106000 w 587457"/>
                <a:gd name="connsiteY2" fmla="*/ 1201134 h 2111901"/>
                <a:gd name="connsiteX3" fmla="*/ 227383 w 587457"/>
                <a:gd name="connsiteY3" fmla="*/ 1484361 h 2111901"/>
                <a:gd name="connsiteX4" fmla="*/ 443175 w 587457"/>
                <a:gd name="connsiteY4" fmla="*/ 1775521 h 2111901"/>
                <a:gd name="connsiteX5" fmla="*/ 533617 w 587457"/>
                <a:gd name="connsiteY5" fmla="*/ 1951645 h 2111901"/>
                <a:gd name="connsiteX6" fmla="*/ 582805 w 587457"/>
                <a:gd name="connsiteY6" fmla="*/ 2111902 h 2111901"/>
                <a:gd name="connsiteX7" fmla="*/ 558211 w 587457"/>
                <a:gd name="connsiteY7" fmla="*/ 1955612 h 2111901"/>
                <a:gd name="connsiteX8" fmla="*/ 405094 w 587457"/>
                <a:gd name="connsiteY8" fmla="*/ 1608124 h 2111901"/>
                <a:gd name="connsiteX9" fmla="*/ 225796 w 587457"/>
                <a:gd name="connsiteY9" fmla="*/ 1309030 h 2111901"/>
                <a:gd name="connsiteX10" fmla="*/ 109174 w 587457"/>
                <a:gd name="connsiteY10" fmla="*/ 982963 h 2111901"/>
                <a:gd name="connsiteX11" fmla="*/ 202789 w 587457"/>
                <a:gd name="connsiteY11" fmla="*/ 660069 h 2111901"/>
                <a:gd name="connsiteX12" fmla="*/ 370186 w 587457"/>
                <a:gd name="connsiteY12" fmla="*/ 457764 h 2111901"/>
                <a:gd name="connsiteX13" fmla="*/ 525683 w 587457"/>
                <a:gd name="connsiteY13" fmla="*/ 3173 h 2111901"/>
                <a:gd name="connsiteX14" fmla="*/ 525683 w 587457"/>
                <a:gd name="connsiteY14" fmla="*/ 2380 h 2111901"/>
                <a:gd name="connsiteX15" fmla="*/ 491569 w 587457"/>
                <a:gd name="connsiteY15" fmla="*/ 0 h 2111901"/>
                <a:gd name="connsiteX16" fmla="*/ 470149 w 587457"/>
                <a:gd name="connsiteY16" fmla="*/ 146770 h 2111901"/>
                <a:gd name="connsiteX17" fmla="*/ 450315 w 587457"/>
                <a:gd name="connsiteY17" fmla="*/ 212618 h 2111901"/>
                <a:gd name="connsiteX18" fmla="*/ 95687 w 587457"/>
                <a:gd name="connsiteY18" fmla="*/ 671175 h 2111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87457" h="2111901">
                  <a:moveTo>
                    <a:pt x="95687" y="671175"/>
                  </a:moveTo>
                  <a:cubicBezTo>
                    <a:pt x="37772" y="737817"/>
                    <a:pt x="-5069" y="806839"/>
                    <a:pt x="484" y="894107"/>
                  </a:cubicBezTo>
                  <a:cubicBezTo>
                    <a:pt x="7625" y="996449"/>
                    <a:pt x="71093" y="1105139"/>
                    <a:pt x="106000" y="1201134"/>
                  </a:cubicBezTo>
                  <a:cubicBezTo>
                    <a:pt x="141701" y="1297923"/>
                    <a:pt x="177402" y="1393125"/>
                    <a:pt x="227383" y="1484361"/>
                  </a:cubicBezTo>
                  <a:cubicBezTo>
                    <a:pt x="283711" y="1589083"/>
                    <a:pt x="370186" y="1679525"/>
                    <a:pt x="443175" y="1775521"/>
                  </a:cubicBezTo>
                  <a:cubicBezTo>
                    <a:pt x="519336" y="1875483"/>
                    <a:pt x="533617" y="1951645"/>
                    <a:pt x="533617" y="1951645"/>
                  </a:cubicBezTo>
                  <a:cubicBezTo>
                    <a:pt x="550277" y="2039707"/>
                    <a:pt x="571698" y="2111902"/>
                    <a:pt x="582805" y="2111902"/>
                  </a:cubicBezTo>
                  <a:cubicBezTo>
                    <a:pt x="594705" y="2111902"/>
                    <a:pt x="582805" y="2041294"/>
                    <a:pt x="558211" y="1955612"/>
                  </a:cubicBezTo>
                  <a:cubicBezTo>
                    <a:pt x="558211" y="1955612"/>
                    <a:pt x="501089" y="1755687"/>
                    <a:pt x="405094" y="1608124"/>
                  </a:cubicBezTo>
                  <a:cubicBezTo>
                    <a:pt x="338452" y="1507368"/>
                    <a:pt x="271811" y="1420893"/>
                    <a:pt x="225796" y="1309030"/>
                  </a:cubicBezTo>
                  <a:cubicBezTo>
                    <a:pt x="181369" y="1202721"/>
                    <a:pt x="148048" y="1091652"/>
                    <a:pt x="109174" y="982963"/>
                  </a:cubicBezTo>
                  <a:cubicBezTo>
                    <a:pt x="60779" y="847299"/>
                    <a:pt x="102033" y="761617"/>
                    <a:pt x="202789" y="660069"/>
                  </a:cubicBezTo>
                  <a:cubicBezTo>
                    <a:pt x="266257" y="596600"/>
                    <a:pt x="325759" y="534719"/>
                    <a:pt x="370186" y="457764"/>
                  </a:cubicBezTo>
                  <a:cubicBezTo>
                    <a:pt x="449521" y="320514"/>
                    <a:pt x="551864" y="164224"/>
                    <a:pt x="525683" y="3173"/>
                  </a:cubicBezTo>
                  <a:cubicBezTo>
                    <a:pt x="525683" y="2380"/>
                    <a:pt x="525683" y="2380"/>
                    <a:pt x="525683" y="2380"/>
                  </a:cubicBezTo>
                  <a:cubicBezTo>
                    <a:pt x="524890" y="793"/>
                    <a:pt x="509816" y="0"/>
                    <a:pt x="491569" y="0"/>
                  </a:cubicBezTo>
                  <a:cubicBezTo>
                    <a:pt x="473322" y="0"/>
                    <a:pt x="463802" y="65848"/>
                    <a:pt x="470149" y="146770"/>
                  </a:cubicBezTo>
                  <a:cubicBezTo>
                    <a:pt x="470149" y="146770"/>
                    <a:pt x="470149" y="146770"/>
                    <a:pt x="450315" y="212618"/>
                  </a:cubicBezTo>
                  <a:cubicBezTo>
                    <a:pt x="396367" y="389536"/>
                    <a:pt x="217863" y="531546"/>
                    <a:pt x="95687" y="671175"/>
                  </a:cubicBezTo>
                  <a:close/>
                </a:path>
              </a:pathLst>
            </a:custGeom>
            <a:grpFill/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E212B2C9-15CA-9845-BD89-DB22DA44C180}"/>
                </a:ext>
              </a:extLst>
            </p:cNvPr>
            <p:cNvSpPr/>
            <p:nvPr/>
          </p:nvSpPr>
          <p:spPr>
            <a:xfrm>
              <a:off x="9663583" y="2389802"/>
              <a:ext cx="1080360" cy="2111901"/>
            </a:xfrm>
            <a:custGeom>
              <a:avLst/>
              <a:gdLst>
                <a:gd name="connsiteX0" fmla="*/ 448603 w 1080360"/>
                <a:gd name="connsiteY0" fmla="*/ 640235 h 2111901"/>
                <a:gd name="connsiteX1" fmla="*/ 40027 w 1080360"/>
                <a:gd name="connsiteY1" fmla="*/ 1205894 h 2111901"/>
                <a:gd name="connsiteX2" fmla="*/ 11466 w 1080360"/>
                <a:gd name="connsiteY2" fmla="*/ 1950058 h 2111901"/>
                <a:gd name="connsiteX3" fmla="*/ 35266 w 1080360"/>
                <a:gd name="connsiteY3" fmla="*/ 2111902 h 2111901"/>
                <a:gd name="connsiteX4" fmla="*/ 55894 w 1080360"/>
                <a:gd name="connsiteY4" fmla="*/ 1949265 h 2111901"/>
                <a:gd name="connsiteX5" fmla="*/ 91594 w 1080360"/>
                <a:gd name="connsiteY5" fmla="*/ 1416926 h 2111901"/>
                <a:gd name="connsiteX6" fmla="*/ 359747 w 1080360"/>
                <a:gd name="connsiteY6" fmla="*/ 798112 h 2111901"/>
                <a:gd name="connsiteX7" fmla="*/ 604100 w 1080360"/>
                <a:gd name="connsiteY7" fmla="*/ 614847 h 2111901"/>
                <a:gd name="connsiteX8" fmla="*/ 837345 w 1080360"/>
                <a:gd name="connsiteY8" fmla="*/ 379222 h 2111901"/>
                <a:gd name="connsiteX9" fmla="*/ 1022989 w 1080360"/>
                <a:gd name="connsiteY9" fmla="*/ 132490 h 2111901"/>
                <a:gd name="connsiteX10" fmla="*/ 1069004 w 1080360"/>
                <a:gd name="connsiteY10" fmla="*/ 0 h 2111901"/>
                <a:gd name="connsiteX11" fmla="*/ 954761 w 1080360"/>
                <a:gd name="connsiteY11" fmla="*/ 85682 h 2111901"/>
                <a:gd name="connsiteX12" fmla="*/ 926200 w 1080360"/>
                <a:gd name="connsiteY12" fmla="*/ 129316 h 2111901"/>
                <a:gd name="connsiteX13" fmla="*/ 731036 w 1080360"/>
                <a:gd name="connsiteY13" fmla="*/ 401436 h 2111901"/>
                <a:gd name="connsiteX14" fmla="*/ 448603 w 1080360"/>
                <a:gd name="connsiteY14" fmla="*/ 640235 h 2111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80360" h="2111901">
                  <a:moveTo>
                    <a:pt x="448603" y="640235"/>
                  </a:moveTo>
                  <a:cubicBezTo>
                    <a:pt x="233604" y="787798"/>
                    <a:pt x="95561" y="962335"/>
                    <a:pt x="40027" y="1205894"/>
                  </a:cubicBezTo>
                  <a:cubicBezTo>
                    <a:pt x="-28202" y="1506575"/>
                    <a:pt x="11466" y="1950058"/>
                    <a:pt x="11466" y="1950058"/>
                  </a:cubicBezTo>
                  <a:cubicBezTo>
                    <a:pt x="19399" y="2038913"/>
                    <a:pt x="29713" y="2111902"/>
                    <a:pt x="35266" y="2111902"/>
                  </a:cubicBezTo>
                  <a:cubicBezTo>
                    <a:pt x="40027" y="2111902"/>
                    <a:pt x="50340" y="2038913"/>
                    <a:pt x="55894" y="1949265"/>
                  </a:cubicBezTo>
                  <a:cubicBezTo>
                    <a:pt x="55894" y="1949265"/>
                    <a:pt x="77314" y="1650171"/>
                    <a:pt x="91594" y="1416926"/>
                  </a:cubicBezTo>
                  <a:cubicBezTo>
                    <a:pt x="106668" y="1182094"/>
                    <a:pt x="174103" y="967095"/>
                    <a:pt x="359747" y="798112"/>
                  </a:cubicBezTo>
                  <a:cubicBezTo>
                    <a:pt x="435116" y="729090"/>
                    <a:pt x="522384" y="676729"/>
                    <a:pt x="604100" y="614847"/>
                  </a:cubicBezTo>
                  <a:cubicBezTo>
                    <a:pt x="693748" y="545826"/>
                    <a:pt x="768323" y="465697"/>
                    <a:pt x="837345" y="379222"/>
                  </a:cubicBezTo>
                  <a:cubicBezTo>
                    <a:pt x="934134" y="255459"/>
                    <a:pt x="1022989" y="132490"/>
                    <a:pt x="1022989" y="132490"/>
                  </a:cubicBezTo>
                  <a:cubicBezTo>
                    <a:pt x="1074557" y="59501"/>
                    <a:pt x="1095184" y="0"/>
                    <a:pt x="1069004" y="0"/>
                  </a:cubicBezTo>
                  <a:cubicBezTo>
                    <a:pt x="1042823" y="0"/>
                    <a:pt x="992049" y="38874"/>
                    <a:pt x="954761" y="85682"/>
                  </a:cubicBezTo>
                  <a:cubicBezTo>
                    <a:pt x="954761" y="85682"/>
                    <a:pt x="954761" y="85682"/>
                    <a:pt x="926200" y="129316"/>
                  </a:cubicBezTo>
                  <a:cubicBezTo>
                    <a:pt x="863526" y="221345"/>
                    <a:pt x="803231" y="314167"/>
                    <a:pt x="731036" y="401436"/>
                  </a:cubicBezTo>
                  <a:cubicBezTo>
                    <a:pt x="650907" y="497431"/>
                    <a:pt x="552532" y="568040"/>
                    <a:pt x="448603" y="640235"/>
                  </a:cubicBezTo>
                  <a:close/>
                </a:path>
              </a:pathLst>
            </a:custGeom>
            <a:grpFill/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417B9B28-84DF-7B73-D119-5F49A6941265}"/>
                </a:ext>
              </a:extLst>
            </p:cNvPr>
            <p:cNvSpPr/>
            <p:nvPr/>
          </p:nvSpPr>
          <p:spPr>
            <a:xfrm>
              <a:off x="11119328" y="2389802"/>
              <a:ext cx="534127" cy="2111901"/>
            </a:xfrm>
            <a:custGeom>
              <a:avLst/>
              <a:gdLst>
                <a:gd name="connsiteX0" fmla="*/ 208273 w 534127"/>
                <a:gd name="connsiteY0" fmla="*/ 535512 h 2111901"/>
                <a:gd name="connsiteX1" fmla="*/ 92443 w 534127"/>
                <a:gd name="connsiteY1" fmla="*/ 710050 h 2111901"/>
                <a:gd name="connsiteX2" fmla="*/ 25802 w 534127"/>
                <a:gd name="connsiteY2" fmla="*/ 865546 h 2111901"/>
                <a:gd name="connsiteX3" fmla="*/ 2795 w 534127"/>
                <a:gd name="connsiteY3" fmla="*/ 1026597 h 2111901"/>
                <a:gd name="connsiteX4" fmla="*/ 95617 w 534127"/>
                <a:gd name="connsiteY4" fmla="*/ 1206688 h 2111901"/>
                <a:gd name="connsiteX5" fmla="*/ 193199 w 534127"/>
                <a:gd name="connsiteY5" fmla="*/ 1443900 h 2111901"/>
                <a:gd name="connsiteX6" fmla="*/ 289195 w 534127"/>
                <a:gd name="connsiteY6" fmla="*/ 1670005 h 2111901"/>
                <a:gd name="connsiteX7" fmla="*/ 422478 w 534127"/>
                <a:gd name="connsiteY7" fmla="*/ 1963545 h 2111901"/>
                <a:gd name="connsiteX8" fmla="*/ 524027 w 534127"/>
                <a:gd name="connsiteY8" fmla="*/ 2111902 h 2111901"/>
                <a:gd name="connsiteX9" fmla="*/ 504986 w 534127"/>
                <a:gd name="connsiteY9" fmla="*/ 1957992 h 2111901"/>
                <a:gd name="connsiteX10" fmla="*/ 426444 w 534127"/>
                <a:gd name="connsiteY10" fmla="*/ 1778694 h 2111901"/>
                <a:gd name="connsiteX11" fmla="*/ 222553 w 534127"/>
                <a:gd name="connsiteY11" fmla="*/ 1279676 h 2111901"/>
                <a:gd name="connsiteX12" fmla="*/ 119417 w 534127"/>
                <a:gd name="connsiteY12" fmla="*/ 1101965 h 2111901"/>
                <a:gd name="connsiteX13" fmla="*/ 128938 w 534127"/>
                <a:gd name="connsiteY13" fmla="*/ 813979 h 2111901"/>
                <a:gd name="connsiteX14" fmla="*/ 221760 w 534127"/>
                <a:gd name="connsiteY14" fmla="*/ 646581 h 2111901"/>
                <a:gd name="connsiteX15" fmla="*/ 300301 w 534127"/>
                <a:gd name="connsiteY15" fmla="*/ 451417 h 2111901"/>
                <a:gd name="connsiteX16" fmla="*/ 393917 w 534127"/>
                <a:gd name="connsiteY16" fmla="*/ 280053 h 2111901"/>
                <a:gd name="connsiteX17" fmla="*/ 435965 w 534127"/>
                <a:gd name="connsiteY17" fmla="*/ 85682 h 2111901"/>
                <a:gd name="connsiteX18" fmla="*/ 437551 w 534127"/>
                <a:gd name="connsiteY18" fmla="*/ 58708 h 2111901"/>
                <a:gd name="connsiteX19" fmla="*/ 410577 w 534127"/>
                <a:gd name="connsiteY19" fmla="*/ 0 h 2111901"/>
                <a:gd name="connsiteX20" fmla="*/ 382017 w 534127"/>
                <a:gd name="connsiteY20" fmla="*/ 145977 h 2111901"/>
                <a:gd name="connsiteX21" fmla="*/ 370910 w 534127"/>
                <a:gd name="connsiteY21" fmla="*/ 202305 h 2111901"/>
                <a:gd name="connsiteX22" fmla="*/ 281261 w 534127"/>
                <a:gd name="connsiteY22" fmla="*/ 363355 h 2111901"/>
                <a:gd name="connsiteX23" fmla="*/ 208273 w 534127"/>
                <a:gd name="connsiteY23" fmla="*/ 535512 h 2111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34127" h="2111901">
                  <a:moveTo>
                    <a:pt x="208273" y="535512"/>
                  </a:moveTo>
                  <a:cubicBezTo>
                    <a:pt x="188439" y="601360"/>
                    <a:pt x="131318" y="653722"/>
                    <a:pt x="92443" y="710050"/>
                  </a:cubicBezTo>
                  <a:cubicBezTo>
                    <a:pt x="60709" y="758444"/>
                    <a:pt x="37702" y="810012"/>
                    <a:pt x="25802" y="865546"/>
                  </a:cubicBezTo>
                  <a:cubicBezTo>
                    <a:pt x="13108" y="916321"/>
                    <a:pt x="-7519" y="973442"/>
                    <a:pt x="2795" y="1026597"/>
                  </a:cubicBezTo>
                  <a:cubicBezTo>
                    <a:pt x="16282" y="1094032"/>
                    <a:pt x="55156" y="1149566"/>
                    <a:pt x="95617" y="1206688"/>
                  </a:cubicBezTo>
                  <a:cubicBezTo>
                    <a:pt x="146391" y="1279676"/>
                    <a:pt x="167018" y="1362185"/>
                    <a:pt x="193199" y="1443900"/>
                  </a:cubicBezTo>
                  <a:cubicBezTo>
                    <a:pt x="217793" y="1520855"/>
                    <a:pt x="255874" y="1596223"/>
                    <a:pt x="289195" y="1670005"/>
                  </a:cubicBezTo>
                  <a:cubicBezTo>
                    <a:pt x="351869" y="1808048"/>
                    <a:pt x="422478" y="1963545"/>
                    <a:pt x="422478" y="1963545"/>
                  </a:cubicBezTo>
                  <a:cubicBezTo>
                    <a:pt x="459765" y="2045260"/>
                    <a:pt x="504986" y="2111902"/>
                    <a:pt x="524027" y="2111902"/>
                  </a:cubicBezTo>
                  <a:cubicBezTo>
                    <a:pt x="543067" y="2111902"/>
                    <a:pt x="534340" y="2042880"/>
                    <a:pt x="504986" y="1957992"/>
                  </a:cubicBezTo>
                  <a:cubicBezTo>
                    <a:pt x="504986" y="1957992"/>
                    <a:pt x="480392" y="1888177"/>
                    <a:pt x="426444" y="1778694"/>
                  </a:cubicBezTo>
                  <a:cubicBezTo>
                    <a:pt x="345523" y="1615264"/>
                    <a:pt x="283641" y="1450247"/>
                    <a:pt x="222553" y="1279676"/>
                  </a:cubicBezTo>
                  <a:cubicBezTo>
                    <a:pt x="199546" y="1214621"/>
                    <a:pt x="155911" y="1161467"/>
                    <a:pt x="119417" y="1101965"/>
                  </a:cubicBezTo>
                  <a:cubicBezTo>
                    <a:pt x="63883" y="1008350"/>
                    <a:pt x="101964" y="909974"/>
                    <a:pt x="128938" y="813979"/>
                  </a:cubicBezTo>
                  <a:cubicBezTo>
                    <a:pt x="146391" y="752891"/>
                    <a:pt x="184472" y="699736"/>
                    <a:pt x="221760" y="646581"/>
                  </a:cubicBezTo>
                  <a:cubicBezTo>
                    <a:pt x="265394" y="587080"/>
                    <a:pt x="277294" y="519645"/>
                    <a:pt x="300301" y="451417"/>
                  </a:cubicBezTo>
                  <a:cubicBezTo>
                    <a:pt x="320929" y="388742"/>
                    <a:pt x="369323" y="340348"/>
                    <a:pt x="393917" y="280053"/>
                  </a:cubicBezTo>
                  <a:cubicBezTo>
                    <a:pt x="419304" y="217378"/>
                    <a:pt x="431998" y="152324"/>
                    <a:pt x="435965" y="85682"/>
                  </a:cubicBezTo>
                  <a:cubicBezTo>
                    <a:pt x="437551" y="58708"/>
                    <a:pt x="437551" y="58708"/>
                    <a:pt x="437551" y="58708"/>
                  </a:cubicBezTo>
                  <a:cubicBezTo>
                    <a:pt x="438345" y="26181"/>
                    <a:pt x="426444" y="0"/>
                    <a:pt x="410577" y="0"/>
                  </a:cubicBezTo>
                  <a:cubicBezTo>
                    <a:pt x="393917" y="0"/>
                    <a:pt x="382017" y="65055"/>
                    <a:pt x="382017" y="145977"/>
                  </a:cubicBezTo>
                  <a:cubicBezTo>
                    <a:pt x="382017" y="145977"/>
                    <a:pt x="382017" y="145977"/>
                    <a:pt x="370910" y="202305"/>
                  </a:cubicBezTo>
                  <a:cubicBezTo>
                    <a:pt x="360596" y="267359"/>
                    <a:pt x="319342" y="310994"/>
                    <a:pt x="281261" y="363355"/>
                  </a:cubicBezTo>
                  <a:cubicBezTo>
                    <a:pt x="241593" y="416510"/>
                    <a:pt x="227313" y="473631"/>
                    <a:pt x="208273" y="535512"/>
                  </a:cubicBezTo>
                  <a:close/>
                </a:path>
              </a:pathLst>
            </a:custGeom>
            <a:grpFill/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2932CFB6-E6A1-A742-AFF3-3EB2A21E35FB}"/>
                </a:ext>
              </a:extLst>
            </p:cNvPr>
            <p:cNvSpPr/>
            <p:nvPr/>
          </p:nvSpPr>
          <p:spPr>
            <a:xfrm>
              <a:off x="11303593" y="2389802"/>
              <a:ext cx="470765" cy="2111901"/>
            </a:xfrm>
            <a:custGeom>
              <a:avLst/>
              <a:gdLst>
                <a:gd name="connsiteX0" fmla="*/ 231072 w 470765"/>
                <a:gd name="connsiteY0" fmla="*/ 387156 h 2111901"/>
                <a:gd name="connsiteX1" fmla="*/ 76369 w 470765"/>
                <a:gd name="connsiteY1" fmla="*/ 736230 h 2111901"/>
                <a:gd name="connsiteX2" fmla="*/ 13694 w 470765"/>
                <a:gd name="connsiteY2" fmla="*/ 1055158 h 2111901"/>
                <a:gd name="connsiteX3" fmla="*/ 87476 w 470765"/>
                <a:gd name="connsiteY3" fmla="*/ 1169400 h 2111901"/>
                <a:gd name="connsiteX4" fmla="*/ 162051 w 470765"/>
                <a:gd name="connsiteY4" fmla="*/ 1331244 h 2111901"/>
                <a:gd name="connsiteX5" fmla="*/ 298507 w 470765"/>
                <a:gd name="connsiteY5" fmla="*/ 1669212 h 2111901"/>
                <a:gd name="connsiteX6" fmla="*/ 418303 w 470765"/>
                <a:gd name="connsiteY6" fmla="*/ 2030187 h 2111901"/>
                <a:gd name="connsiteX7" fmla="*/ 425443 w 470765"/>
                <a:gd name="connsiteY7" fmla="*/ 2057161 h 2111901"/>
                <a:gd name="connsiteX8" fmla="*/ 460351 w 470765"/>
                <a:gd name="connsiteY8" fmla="*/ 2111902 h 2111901"/>
                <a:gd name="connsiteX9" fmla="*/ 454004 w 470765"/>
                <a:gd name="connsiteY9" fmla="*/ 1953231 h 2111901"/>
                <a:gd name="connsiteX10" fmla="*/ 400850 w 470765"/>
                <a:gd name="connsiteY10" fmla="*/ 1746167 h 2111901"/>
                <a:gd name="connsiteX11" fmla="*/ 334208 w 470765"/>
                <a:gd name="connsiteY11" fmla="*/ 1589877 h 2111901"/>
                <a:gd name="connsiteX12" fmla="*/ 274707 w 470765"/>
                <a:gd name="connsiteY12" fmla="*/ 1392332 h 2111901"/>
                <a:gd name="connsiteX13" fmla="*/ 222346 w 470765"/>
                <a:gd name="connsiteY13" fmla="*/ 1194787 h 2111901"/>
                <a:gd name="connsiteX14" fmla="*/ 139044 w 470765"/>
                <a:gd name="connsiteY14" fmla="*/ 1056744 h 2111901"/>
                <a:gd name="connsiteX15" fmla="*/ 215205 w 470765"/>
                <a:gd name="connsiteY15" fmla="*/ 675142 h 2111901"/>
                <a:gd name="connsiteX16" fmla="*/ 398470 w 470765"/>
                <a:gd name="connsiteY16" fmla="*/ 267359 h 2111901"/>
                <a:gd name="connsiteX17" fmla="*/ 442897 w 470765"/>
                <a:gd name="connsiteY17" fmla="*/ 161050 h 2111901"/>
                <a:gd name="connsiteX18" fmla="*/ 387363 w 470765"/>
                <a:gd name="connsiteY18" fmla="*/ 0 h 2111901"/>
                <a:gd name="connsiteX19" fmla="*/ 357215 w 470765"/>
                <a:gd name="connsiteY19" fmla="*/ 13487 h 2111901"/>
                <a:gd name="connsiteX20" fmla="*/ 358009 w 470765"/>
                <a:gd name="connsiteY20" fmla="*/ 20627 h 2111901"/>
                <a:gd name="connsiteX21" fmla="*/ 231072 w 470765"/>
                <a:gd name="connsiteY21" fmla="*/ 387156 h 2111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70765" h="2111901">
                  <a:moveTo>
                    <a:pt x="231072" y="387156"/>
                  </a:moveTo>
                  <a:cubicBezTo>
                    <a:pt x="175538" y="501398"/>
                    <a:pt x="124763" y="618021"/>
                    <a:pt x="76369" y="736230"/>
                  </a:cubicBezTo>
                  <a:cubicBezTo>
                    <a:pt x="33528" y="836193"/>
                    <a:pt x="-27560" y="946468"/>
                    <a:pt x="13694" y="1055158"/>
                  </a:cubicBezTo>
                  <a:cubicBezTo>
                    <a:pt x="29561" y="1097205"/>
                    <a:pt x="60502" y="1133699"/>
                    <a:pt x="87476" y="1169400"/>
                  </a:cubicBezTo>
                  <a:cubicBezTo>
                    <a:pt x="125557" y="1219381"/>
                    <a:pt x="143804" y="1272536"/>
                    <a:pt x="162051" y="1331244"/>
                  </a:cubicBezTo>
                  <a:cubicBezTo>
                    <a:pt x="196165" y="1447073"/>
                    <a:pt x="240593" y="1560523"/>
                    <a:pt x="298507" y="1669212"/>
                  </a:cubicBezTo>
                  <a:cubicBezTo>
                    <a:pt x="358802" y="1781074"/>
                    <a:pt x="385776" y="1910391"/>
                    <a:pt x="418303" y="2030187"/>
                  </a:cubicBezTo>
                  <a:cubicBezTo>
                    <a:pt x="425443" y="2057161"/>
                    <a:pt x="425443" y="2057161"/>
                    <a:pt x="425443" y="2057161"/>
                  </a:cubicBezTo>
                  <a:cubicBezTo>
                    <a:pt x="427824" y="2087308"/>
                    <a:pt x="444484" y="2111902"/>
                    <a:pt x="460351" y="2111902"/>
                  </a:cubicBezTo>
                  <a:cubicBezTo>
                    <a:pt x="476218" y="2111902"/>
                    <a:pt x="473838" y="2040500"/>
                    <a:pt x="454004" y="1953231"/>
                  </a:cubicBezTo>
                  <a:cubicBezTo>
                    <a:pt x="454004" y="1953231"/>
                    <a:pt x="434964" y="1863583"/>
                    <a:pt x="400850" y="1746167"/>
                  </a:cubicBezTo>
                  <a:cubicBezTo>
                    <a:pt x="384189" y="1692219"/>
                    <a:pt x="358802" y="1641444"/>
                    <a:pt x="334208" y="1589877"/>
                  </a:cubicBezTo>
                  <a:cubicBezTo>
                    <a:pt x="304061" y="1526408"/>
                    <a:pt x="291367" y="1458974"/>
                    <a:pt x="274707" y="1392332"/>
                  </a:cubicBezTo>
                  <a:cubicBezTo>
                    <a:pt x="257253" y="1326484"/>
                    <a:pt x="243766" y="1259842"/>
                    <a:pt x="222346" y="1194787"/>
                  </a:cubicBezTo>
                  <a:cubicBezTo>
                    <a:pt x="206479" y="1144806"/>
                    <a:pt x="169191" y="1100379"/>
                    <a:pt x="139044" y="1056744"/>
                  </a:cubicBezTo>
                  <a:cubicBezTo>
                    <a:pt x="60502" y="943295"/>
                    <a:pt x="168398" y="783831"/>
                    <a:pt x="215205" y="675142"/>
                  </a:cubicBezTo>
                  <a:cubicBezTo>
                    <a:pt x="273913" y="538686"/>
                    <a:pt x="337382" y="403023"/>
                    <a:pt x="398470" y="267359"/>
                  </a:cubicBezTo>
                  <a:cubicBezTo>
                    <a:pt x="443691" y="168984"/>
                    <a:pt x="442897" y="161050"/>
                    <a:pt x="442897" y="161050"/>
                  </a:cubicBezTo>
                  <a:cubicBezTo>
                    <a:pt x="430204" y="72988"/>
                    <a:pt x="406403" y="0"/>
                    <a:pt x="387363" y="0"/>
                  </a:cubicBezTo>
                  <a:cubicBezTo>
                    <a:pt x="369909" y="0"/>
                    <a:pt x="355629" y="5553"/>
                    <a:pt x="357215" y="13487"/>
                  </a:cubicBezTo>
                  <a:cubicBezTo>
                    <a:pt x="357215" y="13487"/>
                    <a:pt x="357215" y="13487"/>
                    <a:pt x="358009" y="20627"/>
                  </a:cubicBezTo>
                  <a:cubicBezTo>
                    <a:pt x="374669" y="148357"/>
                    <a:pt x="286607" y="274500"/>
                    <a:pt x="231072" y="387156"/>
                  </a:cubicBezTo>
                  <a:close/>
                </a:path>
              </a:pathLst>
            </a:custGeom>
            <a:grpFill/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B89EDF41-CADE-69B2-8E46-630477543FFA}"/>
                </a:ext>
              </a:extLst>
            </p:cNvPr>
            <p:cNvSpPr/>
            <p:nvPr/>
          </p:nvSpPr>
          <p:spPr>
            <a:xfrm>
              <a:off x="11504971" y="2432606"/>
              <a:ext cx="288327" cy="1515601"/>
            </a:xfrm>
            <a:custGeom>
              <a:avLst/>
              <a:gdLst>
                <a:gd name="connsiteX0" fmla="*/ 89196 w 288327"/>
                <a:gd name="connsiteY0" fmla="*/ 1133735 h 1515601"/>
                <a:gd name="connsiteX1" fmla="*/ 223272 w 288327"/>
                <a:gd name="connsiteY1" fmla="*/ 1450283 h 1515601"/>
                <a:gd name="connsiteX2" fmla="*/ 288327 w 288327"/>
                <a:gd name="connsiteY2" fmla="*/ 1462183 h 1515601"/>
                <a:gd name="connsiteX3" fmla="*/ 247073 w 288327"/>
                <a:gd name="connsiteY3" fmla="*/ 1233698 h 1515601"/>
                <a:gd name="connsiteX4" fmla="*/ 225653 w 288327"/>
                <a:gd name="connsiteY4" fmla="*/ 1186890 h 1515601"/>
                <a:gd name="connsiteX5" fmla="*/ 115377 w 288327"/>
                <a:gd name="connsiteY5" fmla="*/ 896524 h 1515601"/>
                <a:gd name="connsiteX6" fmla="*/ 95543 w 288327"/>
                <a:gd name="connsiteY6" fmla="*/ 762447 h 1515601"/>
                <a:gd name="connsiteX7" fmla="*/ 168531 w 288327"/>
                <a:gd name="connsiteY7" fmla="*/ 595843 h 1515601"/>
                <a:gd name="connsiteX8" fmla="*/ 257387 w 288327"/>
                <a:gd name="connsiteY8" fmla="*/ 395919 h 1515601"/>
                <a:gd name="connsiteX9" fmla="*/ 288327 w 288327"/>
                <a:gd name="connsiteY9" fmla="*/ 115866 h 1515601"/>
                <a:gd name="connsiteX10" fmla="*/ 281981 w 288327"/>
                <a:gd name="connsiteY10" fmla="*/ 36 h 1515601"/>
                <a:gd name="connsiteX11" fmla="*/ 281187 w 288327"/>
                <a:gd name="connsiteY11" fmla="*/ 4796 h 1515601"/>
                <a:gd name="connsiteX12" fmla="*/ 51115 w 288327"/>
                <a:gd name="connsiteY12" fmla="*/ 627577 h 1515601"/>
                <a:gd name="connsiteX13" fmla="*/ 89196 w 288327"/>
                <a:gd name="connsiteY13" fmla="*/ 1133735 h 1515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8327" h="1515601">
                  <a:moveTo>
                    <a:pt x="89196" y="1133735"/>
                  </a:moveTo>
                  <a:cubicBezTo>
                    <a:pt x="155838" y="1292406"/>
                    <a:pt x="223272" y="1450283"/>
                    <a:pt x="223272" y="1450283"/>
                  </a:cubicBezTo>
                  <a:cubicBezTo>
                    <a:pt x="258973" y="1532791"/>
                    <a:pt x="288327" y="1537551"/>
                    <a:pt x="288327" y="1462183"/>
                  </a:cubicBezTo>
                  <a:cubicBezTo>
                    <a:pt x="288327" y="1386815"/>
                    <a:pt x="270080" y="1283679"/>
                    <a:pt x="247073" y="1233698"/>
                  </a:cubicBezTo>
                  <a:cubicBezTo>
                    <a:pt x="247073" y="1233698"/>
                    <a:pt x="247073" y="1233698"/>
                    <a:pt x="225653" y="1186890"/>
                  </a:cubicBezTo>
                  <a:cubicBezTo>
                    <a:pt x="181225" y="1092481"/>
                    <a:pt x="143937" y="996486"/>
                    <a:pt x="115377" y="896524"/>
                  </a:cubicBezTo>
                  <a:cubicBezTo>
                    <a:pt x="103476" y="852096"/>
                    <a:pt x="97923" y="807668"/>
                    <a:pt x="95543" y="762447"/>
                  </a:cubicBezTo>
                  <a:cubicBezTo>
                    <a:pt x="91576" y="698979"/>
                    <a:pt x="134417" y="647411"/>
                    <a:pt x="168531" y="595843"/>
                  </a:cubicBezTo>
                  <a:cubicBezTo>
                    <a:pt x="239933" y="488741"/>
                    <a:pt x="257387" y="395919"/>
                    <a:pt x="257387" y="395919"/>
                  </a:cubicBezTo>
                  <a:cubicBezTo>
                    <a:pt x="274840" y="307063"/>
                    <a:pt x="288327" y="181714"/>
                    <a:pt x="288327" y="115866"/>
                  </a:cubicBezTo>
                  <a:cubicBezTo>
                    <a:pt x="288327" y="49224"/>
                    <a:pt x="285154" y="-1550"/>
                    <a:pt x="281981" y="36"/>
                  </a:cubicBezTo>
                  <a:cubicBezTo>
                    <a:pt x="281981" y="36"/>
                    <a:pt x="281981" y="36"/>
                    <a:pt x="281187" y="4796"/>
                  </a:cubicBezTo>
                  <a:cubicBezTo>
                    <a:pt x="253420" y="226935"/>
                    <a:pt x="180431" y="437173"/>
                    <a:pt x="51115" y="627577"/>
                  </a:cubicBezTo>
                  <a:cubicBezTo>
                    <a:pt x="-52814" y="783074"/>
                    <a:pt x="23348" y="979032"/>
                    <a:pt x="89196" y="1133735"/>
                  </a:cubicBezTo>
                  <a:close/>
                </a:path>
              </a:pathLst>
            </a:custGeom>
            <a:grpFill/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FF7FBEE5-B9F5-0FCE-FE7A-F8E55B34E142}"/>
                </a:ext>
              </a:extLst>
            </p:cNvPr>
            <p:cNvSpPr/>
            <p:nvPr/>
          </p:nvSpPr>
          <p:spPr>
            <a:xfrm>
              <a:off x="11668176" y="3050146"/>
              <a:ext cx="125121" cy="500599"/>
            </a:xfrm>
            <a:custGeom>
              <a:avLst/>
              <a:gdLst>
                <a:gd name="connsiteX0" fmla="*/ 118775 w 125121"/>
                <a:gd name="connsiteY0" fmla="*/ 147287 h 500599"/>
                <a:gd name="connsiteX1" fmla="*/ 125122 w 125121"/>
                <a:gd name="connsiteY1" fmla="*/ 54465 h 500599"/>
                <a:gd name="connsiteX2" fmla="*/ 108462 w 125121"/>
                <a:gd name="connsiteY2" fmla="*/ 6070 h 500599"/>
                <a:gd name="connsiteX3" fmla="*/ 98941 w 125121"/>
                <a:gd name="connsiteY3" fmla="*/ 21144 h 500599"/>
                <a:gd name="connsiteX4" fmla="*/ 6912 w 125121"/>
                <a:gd name="connsiteY4" fmla="*/ 163947 h 500599"/>
                <a:gd name="connsiteX5" fmla="*/ 86247 w 125121"/>
                <a:gd name="connsiteY5" fmla="*/ 459868 h 500599"/>
                <a:gd name="connsiteX6" fmla="*/ 99735 w 125121"/>
                <a:gd name="connsiteY6" fmla="*/ 488428 h 500599"/>
                <a:gd name="connsiteX7" fmla="*/ 125122 w 125121"/>
                <a:gd name="connsiteY7" fmla="*/ 421787 h 500599"/>
                <a:gd name="connsiteX8" fmla="*/ 91008 w 125121"/>
                <a:gd name="connsiteY8" fmla="*/ 206788 h 500599"/>
                <a:gd name="connsiteX9" fmla="*/ 115602 w 125121"/>
                <a:gd name="connsiteY9" fmla="*/ 153634 h 500599"/>
                <a:gd name="connsiteX10" fmla="*/ 118775 w 125121"/>
                <a:gd name="connsiteY10" fmla="*/ 147287 h 5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5121" h="500599">
                  <a:moveTo>
                    <a:pt x="118775" y="147287"/>
                  </a:moveTo>
                  <a:cubicBezTo>
                    <a:pt x="121948" y="140147"/>
                    <a:pt x="125122" y="98099"/>
                    <a:pt x="125122" y="54465"/>
                  </a:cubicBezTo>
                  <a:cubicBezTo>
                    <a:pt x="125122" y="10037"/>
                    <a:pt x="117188" y="-11383"/>
                    <a:pt x="108462" y="6070"/>
                  </a:cubicBezTo>
                  <a:cubicBezTo>
                    <a:pt x="108462" y="6070"/>
                    <a:pt x="108462" y="6070"/>
                    <a:pt x="98941" y="21144"/>
                  </a:cubicBezTo>
                  <a:cubicBezTo>
                    <a:pt x="69587" y="67158"/>
                    <a:pt x="21193" y="110793"/>
                    <a:pt x="6912" y="163947"/>
                  </a:cubicBezTo>
                  <a:cubicBezTo>
                    <a:pt x="-20855" y="266290"/>
                    <a:pt x="41027" y="370219"/>
                    <a:pt x="86247" y="459868"/>
                  </a:cubicBezTo>
                  <a:cubicBezTo>
                    <a:pt x="99735" y="488428"/>
                    <a:pt x="99735" y="488428"/>
                    <a:pt x="99735" y="488428"/>
                  </a:cubicBezTo>
                  <a:cubicBezTo>
                    <a:pt x="114015" y="519369"/>
                    <a:pt x="125122" y="489221"/>
                    <a:pt x="125122" y="421787"/>
                  </a:cubicBezTo>
                  <a:cubicBezTo>
                    <a:pt x="125122" y="354352"/>
                    <a:pt x="109255" y="257563"/>
                    <a:pt x="91008" y="206788"/>
                  </a:cubicBezTo>
                  <a:cubicBezTo>
                    <a:pt x="91008" y="206788"/>
                    <a:pt x="91008" y="206788"/>
                    <a:pt x="115602" y="153634"/>
                  </a:cubicBezTo>
                  <a:cubicBezTo>
                    <a:pt x="118775" y="147287"/>
                    <a:pt x="118775" y="147287"/>
                    <a:pt x="118775" y="147287"/>
                  </a:cubicBezTo>
                  <a:close/>
                </a:path>
              </a:pathLst>
            </a:custGeom>
            <a:grpFill/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D558DAFC-3C47-EB4A-6576-FB062FFB8EBC}"/>
                </a:ext>
              </a:extLst>
            </p:cNvPr>
            <p:cNvSpPr/>
            <p:nvPr/>
          </p:nvSpPr>
          <p:spPr>
            <a:xfrm>
              <a:off x="9522949" y="2389008"/>
              <a:ext cx="1057178" cy="2112695"/>
            </a:xfrm>
            <a:custGeom>
              <a:avLst/>
              <a:gdLst>
                <a:gd name="connsiteX0" fmla="*/ 617005 w 1057178"/>
                <a:gd name="connsiteY0" fmla="*/ 398262 h 2112695"/>
                <a:gd name="connsiteX1" fmla="*/ 459128 w 1057178"/>
                <a:gd name="connsiteY1" fmla="*/ 518852 h 2112695"/>
                <a:gd name="connsiteX2" fmla="*/ 302837 w 1057178"/>
                <a:gd name="connsiteY2" fmla="*/ 686249 h 2112695"/>
                <a:gd name="connsiteX3" fmla="*/ 8504 w 1057178"/>
                <a:gd name="connsiteY3" fmla="*/ 1437553 h 2112695"/>
                <a:gd name="connsiteX4" fmla="*/ 29924 w 1057178"/>
                <a:gd name="connsiteY4" fmla="*/ 1908010 h 2112695"/>
                <a:gd name="connsiteX5" fmla="*/ 48172 w 1057178"/>
                <a:gd name="connsiteY5" fmla="*/ 1974652 h 2112695"/>
                <a:gd name="connsiteX6" fmla="*/ 81492 w 1057178"/>
                <a:gd name="connsiteY6" fmla="*/ 2112695 h 2112695"/>
                <a:gd name="connsiteX7" fmla="*/ 130680 w 1057178"/>
                <a:gd name="connsiteY7" fmla="*/ 2053194 h 2112695"/>
                <a:gd name="connsiteX8" fmla="*/ 130680 w 1057178"/>
                <a:gd name="connsiteY8" fmla="*/ 2023840 h 2112695"/>
                <a:gd name="connsiteX9" fmla="*/ 87839 w 1057178"/>
                <a:gd name="connsiteY9" fmla="*/ 1842162 h 2112695"/>
                <a:gd name="connsiteX10" fmla="*/ 71972 w 1057178"/>
                <a:gd name="connsiteY10" fmla="*/ 1592256 h 2112695"/>
                <a:gd name="connsiteX11" fmla="*/ 121160 w 1057178"/>
                <a:gd name="connsiteY11" fmla="*/ 1131319 h 2112695"/>
                <a:gd name="connsiteX12" fmla="*/ 203668 w 1057178"/>
                <a:gd name="connsiteY12" fmla="*/ 913148 h 2112695"/>
                <a:gd name="connsiteX13" fmla="*/ 352025 w 1057178"/>
                <a:gd name="connsiteY13" fmla="*/ 762411 h 2112695"/>
                <a:gd name="connsiteX14" fmla="*/ 487688 w 1057178"/>
                <a:gd name="connsiteY14" fmla="*/ 615641 h 2112695"/>
                <a:gd name="connsiteX15" fmla="*/ 668573 w 1057178"/>
                <a:gd name="connsiteY15" fmla="*/ 475218 h 2112695"/>
                <a:gd name="connsiteX16" fmla="*/ 957352 w 1057178"/>
                <a:gd name="connsiteY16" fmla="*/ 195958 h 2112695"/>
                <a:gd name="connsiteX17" fmla="*/ 1006540 w 1057178"/>
                <a:gd name="connsiteY17" fmla="*/ 130903 h 2112695"/>
                <a:gd name="connsiteX18" fmla="*/ 1038274 w 1057178"/>
                <a:gd name="connsiteY18" fmla="*/ 0 h 2112695"/>
                <a:gd name="connsiteX19" fmla="*/ 956559 w 1057178"/>
                <a:gd name="connsiteY19" fmla="*/ 30147 h 2112695"/>
                <a:gd name="connsiteX20" fmla="*/ 946246 w 1057178"/>
                <a:gd name="connsiteY20" fmla="*/ 45221 h 2112695"/>
                <a:gd name="connsiteX21" fmla="*/ 617005 w 1057178"/>
                <a:gd name="connsiteY21" fmla="*/ 398262 h 2112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57178" h="2112695">
                  <a:moveTo>
                    <a:pt x="617005" y="398262"/>
                  </a:moveTo>
                  <a:cubicBezTo>
                    <a:pt x="563057" y="437137"/>
                    <a:pt x="509109" y="476011"/>
                    <a:pt x="459128" y="518852"/>
                  </a:cubicBezTo>
                  <a:cubicBezTo>
                    <a:pt x="399626" y="569626"/>
                    <a:pt x="359165" y="634681"/>
                    <a:pt x="302837" y="686249"/>
                  </a:cubicBezTo>
                  <a:cubicBezTo>
                    <a:pt x="86252" y="885380"/>
                    <a:pt x="22784" y="1164640"/>
                    <a:pt x="8504" y="1437553"/>
                  </a:cubicBezTo>
                  <a:cubicBezTo>
                    <a:pt x="-223" y="1593843"/>
                    <a:pt x="-12123" y="1756480"/>
                    <a:pt x="29924" y="1908010"/>
                  </a:cubicBezTo>
                  <a:cubicBezTo>
                    <a:pt x="48172" y="1974652"/>
                    <a:pt x="48172" y="1974652"/>
                    <a:pt x="48172" y="1974652"/>
                  </a:cubicBezTo>
                  <a:cubicBezTo>
                    <a:pt x="41825" y="2050814"/>
                    <a:pt x="56105" y="2112695"/>
                    <a:pt x="81492" y="2112695"/>
                  </a:cubicBezTo>
                  <a:cubicBezTo>
                    <a:pt x="106086" y="2112695"/>
                    <a:pt x="128300" y="2086515"/>
                    <a:pt x="130680" y="2053194"/>
                  </a:cubicBezTo>
                  <a:cubicBezTo>
                    <a:pt x="130680" y="2053194"/>
                    <a:pt x="130680" y="2053194"/>
                    <a:pt x="130680" y="2023840"/>
                  </a:cubicBezTo>
                  <a:cubicBezTo>
                    <a:pt x="130680" y="1959578"/>
                    <a:pt x="109260" y="1901664"/>
                    <a:pt x="87839" y="1842162"/>
                  </a:cubicBezTo>
                  <a:cubicBezTo>
                    <a:pt x="62452" y="1766794"/>
                    <a:pt x="72765" y="1670798"/>
                    <a:pt x="71972" y="1592256"/>
                  </a:cubicBezTo>
                  <a:cubicBezTo>
                    <a:pt x="71972" y="1438346"/>
                    <a:pt x="83872" y="1282056"/>
                    <a:pt x="121160" y="1131319"/>
                  </a:cubicBezTo>
                  <a:cubicBezTo>
                    <a:pt x="138614" y="1055951"/>
                    <a:pt x="166381" y="982963"/>
                    <a:pt x="203668" y="913148"/>
                  </a:cubicBezTo>
                  <a:cubicBezTo>
                    <a:pt x="239369" y="848093"/>
                    <a:pt x="294904" y="809218"/>
                    <a:pt x="352025" y="762411"/>
                  </a:cubicBezTo>
                  <a:cubicBezTo>
                    <a:pt x="404386" y="717983"/>
                    <a:pt x="441674" y="664829"/>
                    <a:pt x="487688" y="615641"/>
                  </a:cubicBezTo>
                  <a:cubicBezTo>
                    <a:pt x="539256" y="561693"/>
                    <a:pt x="605104" y="518852"/>
                    <a:pt x="668573" y="475218"/>
                  </a:cubicBezTo>
                  <a:cubicBezTo>
                    <a:pt x="784402" y="396676"/>
                    <a:pt x="875637" y="303854"/>
                    <a:pt x="957352" y="195958"/>
                  </a:cubicBezTo>
                  <a:cubicBezTo>
                    <a:pt x="1006540" y="130903"/>
                    <a:pt x="1006540" y="130903"/>
                    <a:pt x="1006540" y="130903"/>
                  </a:cubicBezTo>
                  <a:cubicBezTo>
                    <a:pt x="1058108" y="58708"/>
                    <a:pt x="1073182" y="0"/>
                    <a:pt x="1038274" y="0"/>
                  </a:cubicBezTo>
                  <a:cubicBezTo>
                    <a:pt x="1003367" y="0"/>
                    <a:pt x="966873" y="14280"/>
                    <a:pt x="956559" y="30147"/>
                  </a:cubicBezTo>
                  <a:cubicBezTo>
                    <a:pt x="956559" y="30147"/>
                    <a:pt x="956559" y="30147"/>
                    <a:pt x="946246" y="45221"/>
                  </a:cubicBezTo>
                  <a:cubicBezTo>
                    <a:pt x="856597" y="180884"/>
                    <a:pt x="755048" y="301474"/>
                    <a:pt x="617005" y="398262"/>
                  </a:cubicBezTo>
                  <a:close/>
                </a:path>
              </a:pathLst>
            </a:custGeom>
            <a:grpFill/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D68532F3-8632-B133-0352-1BACEB75BAAB}"/>
                </a:ext>
              </a:extLst>
            </p:cNvPr>
            <p:cNvSpPr/>
            <p:nvPr/>
          </p:nvSpPr>
          <p:spPr>
            <a:xfrm>
              <a:off x="9308942" y="2389802"/>
              <a:ext cx="1110449" cy="2111901"/>
            </a:xfrm>
            <a:custGeom>
              <a:avLst/>
              <a:gdLst>
                <a:gd name="connsiteX0" fmla="*/ 550958 w 1110449"/>
                <a:gd name="connsiteY0" fmla="*/ 395089 h 2111901"/>
                <a:gd name="connsiteX1" fmla="*/ 365314 w 1110449"/>
                <a:gd name="connsiteY1" fmla="*/ 539479 h 2111901"/>
                <a:gd name="connsiteX2" fmla="*/ 6719 w 1110449"/>
                <a:gd name="connsiteY2" fmla="*/ 1348698 h 2111901"/>
                <a:gd name="connsiteX3" fmla="*/ 33693 w 1110449"/>
                <a:gd name="connsiteY3" fmla="*/ 1867549 h 2111901"/>
                <a:gd name="connsiteX4" fmla="*/ 44006 w 1110449"/>
                <a:gd name="connsiteY4" fmla="*/ 1950851 h 2111901"/>
                <a:gd name="connsiteX5" fmla="*/ 106681 w 1110449"/>
                <a:gd name="connsiteY5" fmla="*/ 2111902 h 2111901"/>
                <a:gd name="connsiteX6" fmla="*/ 147142 w 1110449"/>
                <a:gd name="connsiteY6" fmla="*/ 1966718 h 2111901"/>
                <a:gd name="connsiteX7" fmla="*/ 145555 w 1110449"/>
                <a:gd name="connsiteY7" fmla="*/ 1894524 h 2111901"/>
                <a:gd name="connsiteX8" fmla="*/ 114615 w 1110449"/>
                <a:gd name="connsiteY8" fmla="*/ 1435966 h 2111901"/>
                <a:gd name="connsiteX9" fmla="*/ 201883 w 1110449"/>
                <a:gd name="connsiteY9" fmla="*/ 955195 h 2111901"/>
                <a:gd name="connsiteX10" fmla="*/ 302639 w 1110449"/>
                <a:gd name="connsiteY10" fmla="*/ 736230 h 2111901"/>
                <a:gd name="connsiteX11" fmla="*/ 484317 w 1110449"/>
                <a:gd name="connsiteY11" fmla="*/ 589460 h 2111901"/>
                <a:gd name="connsiteX12" fmla="*/ 778650 w 1110449"/>
                <a:gd name="connsiteY12" fmla="*/ 314167 h 2111901"/>
                <a:gd name="connsiteX13" fmla="*/ 1102338 w 1110449"/>
                <a:gd name="connsiteY13" fmla="*/ 35701 h 2111901"/>
                <a:gd name="connsiteX14" fmla="*/ 1109478 w 1110449"/>
                <a:gd name="connsiteY14" fmla="*/ 23801 h 2111901"/>
                <a:gd name="connsiteX15" fmla="*/ 1052356 w 1110449"/>
                <a:gd name="connsiteY15" fmla="*/ 0 h 2111901"/>
                <a:gd name="connsiteX16" fmla="*/ 942874 w 1110449"/>
                <a:gd name="connsiteY16" fmla="*/ 67435 h 2111901"/>
                <a:gd name="connsiteX17" fmla="*/ 912726 w 1110449"/>
                <a:gd name="connsiteY17" fmla="*/ 98376 h 2111901"/>
                <a:gd name="connsiteX18" fmla="*/ 705662 w 1110449"/>
                <a:gd name="connsiteY18" fmla="*/ 249906 h 2111901"/>
                <a:gd name="connsiteX19" fmla="*/ 550958 w 1110449"/>
                <a:gd name="connsiteY19" fmla="*/ 395089 h 2111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110449" h="2111901">
                  <a:moveTo>
                    <a:pt x="550958" y="395089"/>
                  </a:moveTo>
                  <a:cubicBezTo>
                    <a:pt x="496217" y="453797"/>
                    <a:pt x="435129" y="497431"/>
                    <a:pt x="365314" y="539479"/>
                  </a:cubicBezTo>
                  <a:cubicBezTo>
                    <a:pt x="90021" y="706876"/>
                    <a:pt x="38453" y="1070231"/>
                    <a:pt x="6719" y="1348698"/>
                  </a:cubicBezTo>
                  <a:cubicBezTo>
                    <a:pt x="-12322" y="1517681"/>
                    <a:pt x="13066" y="1700152"/>
                    <a:pt x="33693" y="1867549"/>
                  </a:cubicBezTo>
                  <a:cubicBezTo>
                    <a:pt x="44006" y="1950851"/>
                    <a:pt x="44006" y="1950851"/>
                    <a:pt x="44006" y="1950851"/>
                  </a:cubicBezTo>
                  <a:cubicBezTo>
                    <a:pt x="59080" y="2039707"/>
                    <a:pt x="87641" y="2111902"/>
                    <a:pt x="106681" y="2111902"/>
                  </a:cubicBezTo>
                  <a:cubicBezTo>
                    <a:pt x="125722" y="2111902"/>
                    <a:pt x="143969" y="2046847"/>
                    <a:pt x="147142" y="1966718"/>
                  </a:cubicBezTo>
                  <a:cubicBezTo>
                    <a:pt x="147142" y="1966718"/>
                    <a:pt x="147142" y="1966718"/>
                    <a:pt x="145555" y="1894524"/>
                  </a:cubicBezTo>
                  <a:cubicBezTo>
                    <a:pt x="141589" y="1741407"/>
                    <a:pt x="114615" y="1589083"/>
                    <a:pt x="114615" y="1435966"/>
                  </a:cubicBezTo>
                  <a:cubicBezTo>
                    <a:pt x="114615" y="1279676"/>
                    <a:pt x="152696" y="1103552"/>
                    <a:pt x="201883" y="955195"/>
                  </a:cubicBezTo>
                  <a:cubicBezTo>
                    <a:pt x="227271" y="878240"/>
                    <a:pt x="262178" y="806045"/>
                    <a:pt x="302639" y="736230"/>
                  </a:cubicBezTo>
                  <a:cubicBezTo>
                    <a:pt x="339927" y="671175"/>
                    <a:pt x="420848" y="630714"/>
                    <a:pt x="484317" y="589460"/>
                  </a:cubicBezTo>
                  <a:cubicBezTo>
                    <a:pt x="600146" y="512505"/>
                    <a:pt x="660441" y="384776"/>
                    <a:pt x="778650" y="314167"/>
                  </a:cubicBezTo>
                  <a:cubicBezTo>
                    <a:pt x="905586" y="238006"/>
                    <a:pt x="1032523" y="165017"/>
                    <a:pt x="1102338" y="35701"/>
                  </a:cubicBezTo>
                  <a:cubicBezTo>
                    <a:pt x="1109478" y="23801"/>
                    <a:pt x="1109478" y="23801"/>
                    <a:pt x="1109478" y="23801"/>
                  </a:cubicBezTo>
                  <a:cubicBezTo>
                    <a:pt x="1115824" y="10314"/>
                    <a:pt x="1090437" y="0"/>
                    <a:pt x="1052356" y="0"/>
                  </a:cubicBezTo>
                  <a:cubicBezTo>
                    <a:pt x="1014275" y="0"/>
                    <a:pt x="965088" y="30147"/>
                    <a:pt x="942874" y="67435"/>
                  </a:cubicBezTo>
                  <a:cubicBezTo>
                    <a:pt x="942874" y="67435"/>
                    <a:pt x="942874" y="67435"/>
                    <a:pt x="912726" y="98376"/>
                  </a:cubicBezTo>
                  <a:cubicBezTo>
                    <a:pt x="857192" y="155497"/>
                    <a:pt x="776270" y="210238"/>
                    <a:pt x="705662" y="249906"/>
                  </a:cubicBezTo>
                  <a:cubicBezTo>
                    <a:pt x="643780" y="286400"/>
                    <a:pt x="596973" y="345108"/>
                    <a:pt x="550958" y="395089"/>
                  </a:cubicBezTo>
                  <a:close/>
                </a:path>
              </a:pathLst>
            </a:custGeom>
            <a:grpFill/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D6E8AF17-D02B-8BA6-205A-2D00E605E51B}"/>
                </a:ext>
              </a:extLst>
            </p:cNvPr>
            <p:cNvSpPr/>
            <p:nvPr/>
          </p:nvSpPr>
          <p:spPr>
            <a:xfrm>
              <a:off x="9182864" y="2389802"/>
              <a:ext cx="889388" cy="2061325"/>
            </a:xfrm>
            <a:custGeom>
              <a:avLst/>
              <a:gdLst>
                <a:gd name="connsiteX0" fmla="*/ 243866 w 889388"/>
                <a:gd name="connsiteY0" fmla="*/ 527579 h 2061325"/>
                <a:gd name="connsiteX1" fmla="*/ 105823 w 889388"/>
                <a:gd name="connsiteY1" fmla="*/ 827466 h 2061325"/>
                <a:gd name="connsiteX2" fmla="*/ 9034 w 889388"/>
                <a:gd name="connsiteY2" fmla="*/ 1153533 h 2061325"/>
                <a:gd name="connsiteX3" fmla="*/ 13794 w 889388"/>
                <a:gd name="connsiteY3" fmla="*/ 1595430 h 2061325"/>
                <a:gd name="connsiteX4" fmla="*/ 57429 w 889388"/>
                <a:gd name="connsiteY4" fmla="*/ 2044467 h 2061325"/>
                <a:gd name="connsiteX5" fmla="*/ 97096 w 889388"/>
                <a:gd name="connsiteY5" fmla="*/ 2043674 h 2061325"/>
                <a:gd name="connsiteX6" fmla="*/ 66156 w 889388"/>
                <a:gd name="connsiteY6" fmla="*/ 1240802 h 2061325"/>
                <a:gd name="connsiteX7" fmla="*/ 143111 w 889388"/>
                <a:gd name="connsiteY7" fmla="*/ 895694 h 2061325"/>
                <a:gd name="connsiteX8" fmla="*/ 222446 w 889388"/>
                <a:gd name="connsiteY8" fmla="*/ 752891 h 2061325"/>
                <a:gd name="connsiteX9" fmla="*/ 296228 w 889388"/>
                <a:gd name="connsiteY9" fmla="*/ 593427 h 2061325"/>
                <a:gd name="connsiteX10" fmla="*/ 597701 w 889388"/>
                <a:gd name="connsiteY10" fmla="*/ 391122 h 2061325"/>
                <a:gd name="connsiteX11" fmla="*/ 829360 w 889388"/>
                <a:gd name="connsiteY11" fmla="*/ 134076 h 2061325"/>
                <a:gd name="connsiteX12" fmla="*/ 862681 w 889388"/>
                <a:gd name="connsiteY12" fmla="*/ 91235 h 2061325"/>
                <a:gd name="connsiteX13" fmla="*/ 874581 w 889388"/>
                <a:gd name="connsiteY13" fmla="*/ 0 h 2061325"/>
                <a:gd name="connsiteX14" fmla="*/ 730191 w 889388"/>
                <a:gd name="connsiteY14" fmla="*/ 127730 h 2061325"/>
                <a:gd name="connsiteX15" fmla="*/ 565174 w 889388"/>
                <a:gd name="connsiteY15" fmla="*/ 291160 h 2061325"/>
                <a:gd name="connsiteX16" fmla="*/ 243866 w 889388"/>
                <a:gd name="connsiteY16" fmla="*/ 527579 h 2061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89388" h="2061325">
                  <a:moveTo>
                    <a:pt x="243866" y="527579"/>
                  </a:moveTo>
                  <a:cubicBezTo>
                    <a:pt x="173258" y="609294"/>
                    <a:pt x="147077" y="732263"/>
                    <a:pt x="105823" y="827466"/>
                  </a:cubicBezTo>
                  <a:cubicBezTo>
                    <a:pt x="59016" y="934568"/>
                    <a:pt x="22521" y="1038497"/>
                    <a:pt x="9034" y="1153533"/>
                  </a:cubicBezTo>
                  <a:cubicBezTo>
                    <a:pt x="-9213" y="1298716"/>
                    <a:pt x="4274" y="1449453"/>
                    <a:pt x="13794" y="1595430"/>
                  </a:cubicBezTo>
                  <a:cubicBezTo>
                    <a:pt x="23315" y="1745373"/>
                    <a:pt x="32042" y="1895317"/>
                    <a:pt x="57429" y="2044467"/>
                  </a:cubicBezTo>
                  <a:cubicBezTo>
                    <a:pt x="61396" y="2066681"/>
                    <a:pt x="96303" y="2067474"/>
                    <a:pt x="97096" y="2043674"/>
                  </a:cubicBezTo>
                  <a:cubicBezTo>
                    <a:pt x="108203" y="1776314"/>
                    <a:pt x="62982" y="1508955"/>
                    <a:pt x="66156" y="1240802"/>
                  </a:cubicBezTo>
                  <a:cubicBezTo>
                    <a:pt x="67742" y="1121799"/>
                    <a:pt x="93923" y="1006763"/>
                    <a:pt x="143111" y="895694"/>
                  </a:cubicBezTo>
                  <a:cubicBezTo>
                    <a:pt x="164531" y="846506"/>
                    <a:pt x="197852" y="802078"/>
                    <a:pt x="222446" y="752891"/>
                  </a:cubicBezTo>
                  <a:cubicBezTo>
                    <a:pt x="248627" y="700529"/>
                    <a:pt x="265287" y="644201"/>
                    <a:pt x="296228" y="593427"/>
                  </a:cubicBezTo>
                  <a:cubicBezTo>
                    <a:pt x="355729" y="496638"/>
                    <a:pt x="507259" y="459351"/>
                    <a:pt x="597701" y="391122"/>
                  </a:cubicBezTo>
                  <a:cubicBezTo>
                    <a:pt x="694490" y="318134"/>
                    <a:pt x="757958" y="228485"/>
                    <a:pt x="829360" y="134076"/>
                  </a:cubicBezTo>
                  <a:cubicBezTo>
                    <a:pt x="862681" y="91235"/>
                    <a:pt x="862681" y="91235"/>
                    <a:pt x="862681" y="91235"/>
                  </a:cubicBezTo>
                  <a:cubicBezTo>
                    <a:pt x="892828" y="41254"/>
                    <a:pt x="898381" y="0"/>
                    <a:pt x="874581" y="0"/>
                  </a:cubicBezTo>
                  <a:cubicBezTo>
                    <a:pt x="851574" y="0"/>
                    <a:pt x="786519" y="57121"/>
                    <a:pt x="730191" y="127730"/>
                  </a:cubicBezTo>
                  <a:cubicBezTo>
                    <a:pt x="730191" y="127730"/>
                    <a:pt x="669896" y="203098"/>
                    <a:pt x="565174" y="291160"/>
                  </a:cubicBezTo>
                  <a:cubicBezTo>
                    <a:pt x="464418" y="376842"/>
                    <a:pt x="328755" y="427617"/>
                    <a:pt x="243866" y="527579"/>
                  </a:cubicBezTo>
                  <a:close/>
                </a:path>
              </a:pathLst>
            </a:custGeom>
            <a:grpFill/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ED8996D7-420F-C9D8-B32B-BFB1A455F3FE}"/>
                </a:ext>
              </a:extLst>
            </p:cNvPr>
            <p:cNvSpPr/>
            <p:nvPr/>
          </p:nvSpPr>
          <p:spPr>
            <a:xfrm>
              <a:off x="9179998" y="2389008"/>
              <a:ext cx="663273" cy="845852"/>
            </a:xfrm>
            <a:custGeom>
              <a:avLst/>
              <a:gdLst>
                <a:gd name="connsiteX0" fmla="*/ 43634 w 663273"/>
                <a:gd name="connsiteY0" fmla="*/ 782245 h 845852"/>
                <a:gd name="connsiteX1" fmla="*/ 304647 w 663273"/>
                <a:gd name="connsiteY1" fmla="*/ 314961 h 845852"/>
                <a:gd name="connsiteX2" fmla="*/ 613261 w 663273"/>
                <a:gd name="connsiteY2" fmla="*/ 103929 h 845852"/>
                <a:gd name="connsiteX3" fmla="*/ 645788 w 663273"/>
                <a:gd name="connsiteY3" fmla="*/ 73782 h 845852"/>
                <a:gd name="connsiteX4" fmla="*/ 639441 w 663273"/>
                <a:gd name="connsiteY4" fmla="*/ 0 h 845852"/>
                <a:gd name="connsiteX5" fmla="*/ 579147 w 663273"/>
                <a:gd name="connsiteY5" fmla="*/ 13487 h 845852"/>
                <a:gd name="connsiteX6" fmla="*/ 574387 w 663273"/>
                <a:gd name="connsiteY6" fmla="*/ 19834 h 845852"/>
                <a:gd name="connsiteX7" fmla="*/ 383982 w 663273"/>
                <a:gd name="connsiteY7" fmla="*/ 161844 h 845852"/>
                <a:gd name="connsiteX8" fmla="*/ 218965 w 663273"/>
                <a:gd name="connsiteY8" fmla="*/ 275293 h 845852"/>
                <a:gd name="connsiteX9" fmla="*/ 71402 w 663273"/>
                <a:gd name="connsiteY9" fmla="*/ 455384 h 845852"/>
                <a:gd name="connsiteX10" fmla="*/ 0 w 663273"/>
                <a:gd name="connsiteY10" fmla="*/ 765584 h 845852"/>
                <a:gd name="connsiteX11" fmla="*/ 0 w 663273"/>
                <a:gd name="connsiteY11" fmla="*/ 776691 h 845852"/>
                <a:gd name="connsiteX12" fmla="*/ 43634 w 663273"/>
                <a:gd name="connsiteY12" fmla="*/ 782245 h 845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63273" h="845852">
                  <a:moveTo>
                    <a:pt x="43634" y="782245"/>
                  </a:moveTo>
                  <a:cubicBezTo>
                    <a:pt x="43634" y="782245"/>
                    <a:pt x="128523" y="474424"/>
                    <a:pt x="304647" y="314961"/>
                  </a:cubicBezTo>
                  <a:cubicBezTo>
                    <a:pt x="395089" y="232452"/>
                    <a:pt x="522025" y="187231"/>
                    <a:pt x="613261" y="103929"/>
                  </a:cubicBezTo>
                  <a:cubicBezTo>
                    <a:pt x="645788" y="73782"/>
                    <a:pt x="645788" y="73782"/>
                    <a:pt x="645788" y="73782"/>
                  </a:cubicBezTo>
                  <a:cubicBezTo>
                    <a:pt x="671175" y="32527"/>
                    <a:pt x="668795" y="0"/>
                    <a:pt x="639441" y="0"/>
                  </a:cubicBezTo>
                  <a:cubicBezTo>
                    <a:pt x="611674" y="0"/>
                    <a:pt x="584700" y="5553"/>
                    <a:pt x="579147" y="13487"/>
                  </a:cubicBezTo>
                  <a:cubicBezTo>
                    <a:pt x="579147" y="13487"/>
                    <a:pt x="579147" y="13487"/>
                    <a:pt x="574387" y="19834"/>
                  </a:cubicBezTo>
                  <a:cubicBezTo>
                    <a:pt x="529959" y="81715"/>
                    <a:pt x="447450" y="119003"/>
                    <a:pt x="383982" y="161844"/>
                  </a:cubicBezTo>
                  <a:cubicBezTo>
                    <a:pt x="328448" y="198338"/>
                    <a:pt x="269740" y="232452"/>
                    <a:pt x="218965" y="275293"/>
                  </a:cubicBezTo>
                  <a:cubicBezTo>
                    <a:pt x="119003" y="357802"/>
                    <a:pt x="71402" y="455384"/>
                    <a:pt x="71402" y="455384"/>
                  </a:cubicBezTo>
                  <a:cubicBezTo>
                    <a:pt x="31734" y="537099"/>
                    <a:pt x="0" y="675935"/>
                    <a:pt x="0" y="765584"/>
                  </a:cubicBezTo>
                  <a:lnTo>
                    <a:pt x="0" y="776691"/>
                  </a:lnTo>
                  <a:cubicBezTo>
                    <a:pt x="0" y="866340"/>
                    <a:pt x="19834" y="869513"/>
                    <a:pt x="43634" y="782245"/>
                  </a:cubicBezTo>
                  <a:close/>
                </a:path>
              </a:pathLst>
            </a:custGeom>
            <a:grpFill/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E4B3F07F-2AF6-35C9-AA70-6D6C71E755C7}"/>
                </a:ext>
              </a:extLst>
            </p:cNvPr>
            <p:cNvSpPr/>
            <p:nvPr/>
          </p:nvSpPr>
          <p:spPr>
            <a:xfrm>
              <a:off x="9179998" y="2389802"/>
              <a:ext cx="446842" cy="492472"/>
            </a:xfrm>
            <a:custGeom>
              <a:avLst/>
              <a:gdLst>
                <a:gd name="connsiteX0" fmla="*/ 1587 w 446842"/>
                <a:gd name="connsiteY0" fmla="*/ 491878 h 492472"/>
                <a:gd name="connsiteX1" fmla="*/ 191991 w 446842"/>
                <a:gd name="connsiteY1" fmla="*/ 245146 h 492472"/>
                <a:gd name="connsiteX2" fmla="*/ 419683 w 446842"/>
                <a:gd name="connsiteY2" fmla="*/ 61881 h 492472"/>
                <a:gd name="connsiteX3" fmla="*/ 439517 w 446842"/>
                <a:gd name="connsiteY3" fmla="*/ 45221 h 492472"/>
                <a:gd name="connsiteX4" fmla="*/ 410956 w 446842"/>
                <a:gd name="connsiteY4" fmla="*/ 0 h 492472"/>
                <a:gd name="connsiteX5" fmla="*/ 351455 w 446842"/>
                <a:gd name="connsiteY5" fmla="*/ 0 h 492472"/>
                <a:gd name="connsiteX6" fmla="*/ 350661 w 446842"/>
                <a:gd name="connsiteY6" fmla="*/ 793 h 492472"/>
                <a:gd name="connsiteX7" fmla="*/ 230865 w 446842"/>
                <a:gd name="connsiteY7" fmla="*/ 78542 h 492472"/>
                <a:gd name="connsiteX8" fmla="*/ 120589 w 446842"/>
                <a:gd name="connsiteY8" fmla="*/ 180091 h 492472"/>
                <a:gd name="connsiteX9" fmla="*/ 77748 w 446842"/>
                <a:gd name="connsiteY9" fmla="*/ 230865 h 492472"/>
                <a:gd name="connsiteX10" fmla="*/ 0 w 446842"/>
                <a:gd name="connsiteY10" fmla="*/ 414923 h 492472"/>
                <a:gd name="connsiteX11" fmla="*/ 1587 w 446842"/>
                <a:gd name="connsiteY11" fmla="*/ 491878 h 492472"/>
                <a:gd name="connsiteX12" fmla="*/ 1587 w 446842"/>
                <a:gd name="connsiteY12" fmla="*/ 491878 h 492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46842" h="492472">
                  <a:moveTo>
                    <a:pt x="1587" y="491878"/>
                  </a:moveTo>
                  <a:cubicBezTo>
                    <a:pt x="65055" y="409369"/>
                    <a:pt x="126143" y="325274"/>
                    <a:pt x="191991" y="245146"/>
                  </a:cubicBezTo>
                  <a:cubicBezTo>
                    <a:pt x="256253" y="166604"/>
                    <a:pt x="343521" y="126143"/>
                    <a:pt x="419683" y="61881"/>
                  </a:cubicBezTo>
                  <a:cubicBezTo>
                    <a:pt x="439517" y="45221"/>
                    <a:pt x="439517" y="45221"/>
                    <a:pt x="439517" y="45221"/>
                  </a:cubicBezTo>
                  <a:cubicBezTo>
                    <a:pt x="456177" y="20627"/>
                    <a:pt x="443484" y="0"/>
                    <a:pt x="410956" y="0"/>
                  </a:cubicBezTo>
                  <a:cubicBezTo>
                    <a:pt x="378429" y="0"/>
                    <a:pt x="351455" y="0"/>
                    <a:pt x="351455" y="0"/>
                  </a:cubicBezTo>
                  <a:cubicBezTo>
                    <a:pt x="351455" y="0"/>
                    <a:pt x="351455" y="0"/>
                    <a:pt x="350661" y="793"/>
                  </a:cubicBezTo>
                  <a:cubicBezTo>
                    <a:pt x="317341" y="30941"/>
                    <a:pt x="270533" y="52361"/>
                    <a:pt x="230865" y="78542"/>
                  </a:cubicBezTo>
                  <a:cubicBezTo>
                    <a:pt x="188024" y="105516"/>
                    <a:pt x="153117" y="142803"/>
                    <a:pt x="120589" y="180091"/>
                  </a:cubicBezTo>
                  <a:cubicBezTo>
                    <a:pt x="77748" y="230865"/>
                    <a:pt x="77748" y="230865"/>
                    <a:pt x="77748" y="230865"/>
                  </a:cubicBezTo>
                  <a:cubicBezTo>
                    <a:pt x="34114" y="287987"/>
                    <a:pt x="0" y="371289"/>
                    <a:pt x="0" y="414923"/>
                  </a:cubicBezTo>
                  <a:cubicBezTo>
                    <a:pt x="0" y="458557"/>
                    <a:pt x="793" y="494258"/>
                    <a:pt x="1587" y="491878"/>
                  </a:cubicBezTo>
                  <a:cubicBezTo>
                    <a:pt x="1587" y="492671"/>
                    <a:pt x="1587" y="492671"/>
                    <a:pt x="1587" y="491878"/>
                  </a:cubicBezTo>
                  <a:close/>
                </a:path>
              </a:pathLst>
            </a:custGeom>
            <a:grpFill/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86647C70-DDCE-39E2-164F-F5FABCD0F905}"/>
                </a:ext>
              </a:extLst>
            </p:cNvPr>
            <p:cNvSpPr/>
            <p:nvPr/>
          </p:nvSpPr>
          <p:spPr>
            <a:xfrm>
              <a:off x="9179998" y="2389802"/>
              <a:ext cx="169230" cy="153416"/>
            </a:xfrm>
            <a:custGeom>
              <a:avLst/>
              <a:gdLst>
                <a:gd name="connsiteX0" fmla="*/ 107102 w 169230"/>
                <a:gd name="connsiteY0" fmla="*/ 96789 h 153416"/>
                <a:gd name="connsiteX1" fmla="*/ 152323 w 169230"/>
                <a:gd name="connsiteY1" fmla="*/ 43634 h 153416"/>
                <a:gd name="connsiteX2" fmla="*/ 164224 w 169230"/>
                <a:gd name="connsiteY2" fmla="*/ 28561 h 153416"/>
                <a:gd name="connsiteX3" fmla="*/ 126936 w 169230"/>
                <a:gd name="connsiteY3" fmla="*/ 0 h 153416"/>
                <a:gd name="connsiteX4" fmla="*/ 42841 w 169230"/>
                <a:gd name="connsiteY4" fmla="*/ 22214 h 153416"/>
                <a:gd name="connsiteX5" fmla="*/ 0 w 169230"/>
                <a:gd name="connsiteY5" fmla="*/ 134076 h 153416"/>
                <a:gd name="connsiteX6" fmla="*/ 107102 w 169230"/>
                <a:gd name="connsiteY6" fmla="*/ 96789 h 153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9230" h="153416">
                  <a:moveTo>
                    <a:pt x="107102" y="96789"/>
                  </a:moveTo>
                  <a:cubicBezTo>
                    <a:pt x="107102" y="96789"/>
                    <a:pt x="107102" y="96789"/>
                    <a:pt x="152323" y="43634"/>
                  </a:cubicBezTo>
                  <a:cubicBezTo>
                    <a:pt x="164224" y="28561"/>
                    <a:pt x="164224" y="28561"/>
                    <a:pt x="164224" y="28561"/>
                  </a:cubicBezTo>
                  <a:cubicBezTo>
                    <a:pt x="178504" y="12694"/>
                    <a:pt x="161050" y="0"/>
                    <a:pt x="126936" y="0"/>
                  </a:cubicBezTo>
                  <a:cubicBezTo>
                    <a:pt x="92029" y="0"/>
                    <a:pt x="53948" y="10314"/>
                    <a:pt x="42841" y="22214"/>
                  </a:cubicBezTo>
                  <a:cubicBezTo>
                    <a:pt x="31734" y="34114"/>
                    <a:pt x="0" y="97582"/>
                    <a:pt x="0" y="134076"/>
                  </a:cubicBezTo>
                  <a:cubicBezTo>
                    <a:pt x="0" y="170571"/>
                    <a:pt x="48394" y="153910"/>
                    <a:pt x="107102" y="96789"/>
                  </a:cubicBezTo>
                  <a:close/>
                </a:path>
              </a:pathLst>
            </a:custGeom>
            <a:grpFill/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2" name="矩形 31">
            <a:extLst>
              <a:ext uri="{FF2B5EF4-FFF2-40B4-BE49-F238E27FC236}">
                <a16:creationId xmlns:a16="http://schemas.microsoft.com/office/drawing/2014/main" id="{DDD2998E-F0DC-0D03-EC17-9EFDD2B9AD8F}"/>
              </a:ext>
            </a:extLst>
          </p:cNvPr>
          <p:cNvSpPr/>
          <p:nvPr/>
        </p:nvSpPr>
        <p:spPr>
          <a:xfrm>
            <a:off x="789520" y="1012768"/>
            <a:ext cx="10612960" cy="483246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0E4A3E35-26AE-58BE-093A-2B89F6AD22C7}"/>
              </a:ext>
            </a:extLst>
          </p:cNvPr>
          <p:cNvSpPr/>
          <p:nvPr/>
        </p:nvSpPr>
        <p:spPr>
          <a:xfrm flipH="1">
            <a:off x="9432524" y="1397092"/>
            <a:ext cx="2071556" cy="2621735"/>
          </a:xfrm>
          <a:custGeom>
            <a:avLst/>
            <a:gdLst>
              <a:gd name="connsiteX0" fmla="*/ 1482883 w 1491175"/>
              <a:gd name="connsiteY0" fmla="*/ 268787 h 1887212"/>
              <a:gd name="connsiteX1" fmla="*/ 689354 w 1491175"/>
              <a:gd name="connsiteY1" fmla="*/ 1211407 h 1887212"/>
              <a:gd name="connsiteX2" fmla="*/ 326489 w 1491175"/>
              <a:gd name="connsiteY2" fmla="*/ 1678682 h 1887212"/>
              <a:gd name="connsiteX3" fmla="*/ 467087 w 1491175"/>
              <a:gd name="connsiteY3" fmla="*/ 1349504 h 1887212"/>
              <a:gd name="connsiteX4" fmla="*/ 469871 w 1491175"/>
              <a:gd name="connsiteY4" fmla="*/ 1217068 h 1887212"/>
              <a:gd name="connsiteX5" fmla="*/ 540217 w 1491175"/>
              <a:gd name="connsiteY5" fmla="*/ 1110016 h 1887212"/>
              <a:gd name="connsiteX6" fmla="*/ 728844 w 1491175"/>
              <a:gd name="connsiteY6" fmla="*/ 1039811 h 1887212"/>
              <a:gd name="connsiteX7" fmla="*/ 897845 w 1491175"/>
              <a:gd name="connsiteY7" fmla="*/ 738517 h 1887212"/>
              <a:gd name="connsiteX8" fmla="*/ 1094635 w 1491175"/>
              <a:gd name="connsiteY8" fmla="*/ 485346 h 1887212"/>
              <a:gd name="connsiteX9" fmla="*/ 1170737 w 1491175"/>
              <a:gd name="connsiteY9" fmla="*/ 375510 h 1887212"/>
              <a:gd name="connsiteX10" fmla="*/ 50625 w 1491175"/>
              <a:gd name="connsiteY10" fmla="*/ 611931 h 1887212"/>
              <a:gd name="connsiteX11" fmla="*/ 0 w 1491175"/>
              <a:gd name="connsiteY11" fmla="*/ 280111 h 1887212"/>
              <a:gd name="connsiteX12" fmla="*/ 1333887 w 1491175"/>
              <a:gd name="connsiteY12" fmla="*/ 114082 h 1887212"/>
              <a:gd name="connsiteX13" fmla="*/ 1482883 w 1491175"/>
              <a:gd name="connsiteY13" fmla="*/ 268787 h 1887212"/>
              <a:gd name="connsiteX14" fmla="*/ 1169086 w 1491175"/>
              <a:gd name="connsiteY14" fmla="*/ 73224 h 1887212"/>
              <a:gd name="connsiteX15" fmla="*/ 467134 w 1491175"/>
              <a:gd name="connsiteY15" fmla="*/ 145976 h 1887212"/>
              <a:gd name="connsiteX16" fmla="*/ 1089068 w 1491175"/>
              <a:gd name="connsiteY16" fmla="*/ 0 h 1887212"/>
              <a:gd name="connsiteX17" fmla="*/ 1224759 w 1491175"/>
              <a:gd name="connsiteY17" fmla="*/ 74026 h 1887212"/>
              <a:gd name="connsiteX18" fmla="*/ 1169086 w 1491175"/>
              <a:gd name="connsiteY18" fmla="*/ 73224 h 1887212"/>
              <a:gd name="connsiteX19" fmla="*/ 974230 w 1491175"/>
              <a:gd name="connsiteY19" fmla="*/ 522288 h 1887212"/>
              <a:gd name="connsiteX20" fmla="*/ 1009663 w 1491175"/>
              <a:gd name="connsiteY20" fmla="*/ 457415 h 1887212"/>
              <a:gd name="connsiteX21" fmla="*/ 1113035 w 1491175"/>
              <a:gd name="connsiteY21" fmla="*/ 428069 h 1887212"/>
              <a:gd name="connsiteX22" fmla="*/ 1079584 w 1491175"/>
              <a:gd name="connsiteY22" fmla="*/ 455245 h 1887212"/>
              <a:gd name="connsiteX23" fmla="*/ 974230 w 1491175"/>
              <a:gd name="connsiteY23" fmla="*/ 522288 h 1887212"/>
              <a:gd name="connsiteX24" fmla="*/ 1187533 w 1491175"/>
              <a:gd name="connsiteY24" fmla="*/ 1884059 h 1887212"/>
              <a:gd name="connsiteX25" fmla="*/ 1083406 w 1491175"/>
              <a:gd name="connsiteY25" fmla="*/ 1734969 h 1887212"/>
              <a:gd name="connsiteX26" fmla="*/ 1035659 w 1491175"/>
              <a:gd name="connsiteY26" fmla="*/ 1543510 h 1887212"/>
              <a:gd name="connsiteX27" fmla="*/ 953235 w 1491175"/>
              <a:gd name="connsiteY27" fmla="*/ 1452075 h 1887212"/>
              <a:gd name="connsiteX28" fmla="*/ 1018674 w 1491175"/>
              <a:gd name="connsiteY28" fmla="*/ 1382625 h 1887212"/>
              <a:gd name="connsiteX29" fmla="*/ 1043963 w 1491175"/>
              <a:gd name="connsiteY29" fmla="*/ 1318978 h 1887212"/>
              <a:gd name="connsiteX30" fmla="*/ 963379 w 1491175"/>
              <a:gd name="connsiteY30" fmla="*/ 995792 h 1887212"/>
              <a:gd name="connsiteX31" fmla="*/ 1150638 w 1491175"/>
              <a:gd name="connsiteY31" fmla="*/ 784470 h 1887212"/>
              <a:gd name="connsiteX32" fmla="*/ 1142476 w 1491175"/>
              <a:gd name="connsiteY32" fmla="*/ 1445139 h 1887212"/>
              <a:gd name="connsiteX33" fmla="*/ 1165075 w 1491175"/>
              <a:gd name="connsiteY33" fmla="*/ 1747944 h 1887212"/>
              <a:gd name="connsiteX34" fmla="*/ 1263400 w 1491175"/>
              <a:gd name="connsiteY34" fmla="*/ 1861601 h 1887212"/>
              <a:gd name="connsiteX35" fmla="*/ 1187533 w 1491175"/>
              <a:gd name="connsiteY35" fmla="*/ 1884059 h 1887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491175" h="1887212">
                <a:moveTo>
                  <a:pt x="1482883" y="268787"/>
                </a:moveTo>
                <a:cubicBezTo>
                  <a:pt x="1443629" y="389805"/>
                  <a:pt x="970928" y="986403"/>
                  <a:pt x="689354" y="1211407"/>
                </a:cubicBezTo>
                <a:cubicBezTo>
                  <a:pt x="548898" y="1408433"/>
                  <a:pt x="340407" y="1698357"/>
                  <a:pt x="326489" y="1678682"/>
                </a:cubicBezTo>
                <a:cubicBezTo>
                  <a:pt x="312382" y="1658772"/>
                  <a:pt x="433400" y="1411169"/>
                  <a:pt x="467087" y="1349504"/>
                </a:cubicBezTo>
                <a:cubicBezTo>
                  <a:pt x="500868" y="1287509"/>
                  <a:pt x="483978" y="1250991"/>
                  <a:pt x="469871" y="1217068"/>
                </a:cubicBezTo>
                <a:cubicBezTo>
                  <a:pt x="456000" y="1183240"/>
                  <a:pt x="469871" y="1107421"/>
                  <a:pt x="540217" y="1110016"/>
                </a:cubicBezTo>
                <a:cubicBezTo>
                  <a:pt x="610610" y="1112941"/>
                  <a:pt x="633115" y="1141108"/>
                  <a:pt x="728844" y="1039811"/>
                </a:cubicBezTo>
                <a:cubicBezTo>
                  <a:pt x="824621" y="938373"/>
                  <a:pt x="886427" y="823064"/>
                  <a:pt x="897845" y="738517"/>
                </a:cubicBezTo>
                <a:cubicBezTo>
                  <a:pt x="908932" y="654252"/>
                  <a:pt x="931390" y="566968"/>
                  <a:pt x="1094635" y="485346"/>
                </a:cubicBezTo>
                <a:cubicBezTo>
                  <a:pt x="1165123" y="448828"/>
                  <a:pt x="1170737" y="375510"/>
                  <a:pt x="1170737" y="375510"/>
                </a:cubicBezTo>
                <a:cubicBezTo>
                  <a:pt x="1170737" y="375510"/>
                  <a:pt x="402403" y="609242"/>
                  <a:pt x="50625" y="611931"/>
                </a:cubicBezTo>
                <a:lnTo>
                  <a:pt x="0" y="280111"/>
                </a:lnTo>
                <a:cubicBezTo>
                  <a:pt x="0" y="280111"/>
                  <a:pt x="813203" y="66194"/>
                  <a:pt x="1333887" y="114082"/>
                </a:cubicBezTo>
                <a:cubicBezTo>
                  <a:pt x="1412773" y="130784"/>
                  <a:pt x="1522279" y="147581"/>
                  <a:pt x="1482883" y="268787"/>
                </a:cubicBezTo>
                <a:close/>
                <a:moveTo>
                  <a:pt x="1169086" y="73224"/>
                </a:moveTo>
                <a:cubicBezTo>
                  <a:pt x="941345" y="73224"/>
                  <a:pt x="683504" y="107572"/>
                  <a:pt x="467134" y="145976"/>
                </a:cubicBezTo>
                <a:cubicBezTo>
                  <a:pt x="631794" y="79829"/>
                  <a:pt x="853495" y="11795"/>
                  <a:pt x="1089068" y="0"/>
                </a:cubicBezTo>
                <a:cubicBezTo>
                  <a:pt x="1174559" y="0"/>
                  <a:pt x="1210652" y="32177"/>
                  <a:pt x="1224759" y="74026"/>
                </a:cubicBezTo>
                <a:cubicBezTo>
                  <a:pt x="1206453" y="73602"/>
                  <a:pt x="1187911" y="73224"/>
                  <a:pt x="1169086" y="73224"/>
                </a:cubicBezTo>
                <a:close/>
                <a:moveTo>
                  <a:pt x="974230" y="522288"/>
                </a:moveTo>
                <a:cubicBezTo>
                  <a:pt x="983619" y="498698"/>
                  <a:pt x="995556" y="476948"/>
                  <a:pt x="1009663" y="457415"/>
                </a:cubicBezTo>
                <a:cubicBezTo>
                  <a:pt x="1050332" y="445950"/>
                  <a:pt x="1085529" y="435995"/>
                  <a:pt x="1113035" y="428069"/>
                </a:cubicBezTo>
                <a:cubicBezTo>
                  <a:pt x="1105062" y="437977"/>
                  <a:pt x="1094069" y="447743"/>
                  <a:pt x="1079584" y="455245"/>
                </a:cubicBezTo>
                <a:cubicBezTo>
                  <a:pt x="1036037" y="477136"/>
                  <a:pt x="1001359" y="499453"/>
                  <a:pt x="974230" y="522288"/>
                </a:cubicBezTo>
                <a:close/>
                <a:moveTo>
                  <a:pt x="1187533" y="1884059"/>
                </a:moveTo>
                <a:cubicBezTo>
                  <a:pt x="1108695" y="1875567"/>
                  <a:pt x="1035470" y="1855892"/>
                  <a:pt x="1083406" y="1734969"/>
                </a:cubicBezTo>
                <a:cubicBezTo>
                  <a:pt x="1131105" y="1614045"/>
                  <a:pt x="1055145" y="1563421"/>
                  <a:pt x="1035659" y="1543510"/>
                </a:cubicBezTo>
                <a:cubicBezTo>
                  <a:pt x="1015796" y="1523836"/>
                  <a:pt x="953235" y="1492178"/>
                  <a:pt x="953235" y="1452075"/>
                </a:cubicBezTo>
                <a:cubicBezTo>
                  <a:pt x="953235" y="1412113"/>
                  <a:pt x="980694" y="1386635"/>
                  <a:pt x="1018674" y="1382625"/>
                </a:cubicBezTo>
                <a:cubicBezTo>
                  <a:pt x="1056843" y="1378284"/>
                  <a:pt x="1048304" y="1339974"/>
                  <a:pt x="1043963" y="1318978"/>
                </a:cubicBezTo>
                <a:cubicBezTo>
                  <a:pt x="1042170" y="1309401"/>
                  <a:pt x="993763" y="1167812"/>
                  <a:pt x="963379" y="995792"/>
                </a:cubicBezTo>
                <a:cubicBezTo>
                  <a:pt x="1025893" y="928796"/>
                  <a:pt x="1089870" y="856704"/>
                  <a:pt x="1150638" y="784470"/>
                </a:cubicBezTo>
                <a:cubicBezTo>
                  <a:pt x="1123556" y="1048021"/>
                  <a:pt x="1107987" y="1322611"/>
                  <a:pt x="1142476" y="1445139"/>
                </a:cubicBezTo>
                <a:cubicBezTo>
                  <a:pt x="1173379" y="1644713"/>
                  <a:pt x="1165075" y="1747944"/>
                  <a:pt x="1165075" y="1747944"/>
                </a:cubicBezTo>
                <a:cubicBezTo>
                  <a:pt x="1165075" y="1747944"/>
                  <a:pt x="1136861" y="1844616"/>
                  <a:pt x="1263400" y="1861601"/>
                </a:cubicBezTo>
                <a:cubicBezTo>
                  <a:pt x="1277506" y="1884059"/>
                  <a:pt x="1266325" y="1892363"/>
                  <a:pt x="1187533" y="1884059"/>
                </a:cubicBezTo>
                <a:close/>
              </a:path>
            </a:pathLst>
          </a:custGeom>
          <a:solidFill>
            <a:srgbClr val="E62375"/>
          </a:solidFill>
          <a:ln w="4705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B61849A6-4C2B-17E1-34E1-EE069C4046F5}"/>
              </a:ext>
            </a:extLst>
          </p:cNvPr>
          <p:cNvSpPr/>
          <p:nvPr/>
        </p:nvSpPr>
        <p:spPr>
          <a:xfrm>
            <a:off x="707146" y="2806889"/>
            <a:ext cx="2071556" cy="2621735"/>
          </a:xfrm>
          <a:custGeom>
            <a:avLst/>
            <a:gdLst>
              <a:gd name="connsiteX0" fmla="*/ 1482883 w 1491175"/>
              <a:gd name="connsiteY0" fmla="*/ 268787 h 1887212"/>
              <a:gd name="connsiteX1" fmla="*/ 689354 w 1491175"/>
              <a:gd name="connsiteY1" fmla="*/ 1211407 h 1887212"/>
              <a:gd name="connsiteX2" fmla="*/ 326489 w 1491175"/>
              <a:gd name="connsiteY2" fmla="*/ 1678682 h 1887212"/>
              <a:gd name="connsiteX3" fmla="*/ 467087 w 1491175"/>
              <a:gd name="connsiteY3" fmla="*/ 1349504 h 1887212"/>
              <a:gd name="connsiteX4" fmla="*/ 469871 w 1491175"/>
              <a:gd name="connsiteY4" fmla="*/ 1217068 h 1887212"/>
              <a:gd name="connsiteX5" fmla="*/ 540217 w 1491175"/>
              <a:gd name="connsiteY5" fmla="*/ 1110016 h 1887212"/>
              <a:gd name="connsiteX6" fmla="*/ 728844 w 1491175"/>
              <a:gd name="connsiteY6" fmla="*/ 1039811 h 1887212"/>
              <a:gd name="connsiteX7" fmla="*/ 897845 w 1491175"/>
              <a:gd name="connsiteY7" fmla="*/ 738517 h 1887212"/>
              <a:gd name="connsiteX8" fmla="*/ 1094635 w 1491175"/>
              <a:gd name="connsiteY8" fmla="*/ 485346 h 1887212"/>
              <a:gd name="connsiteX9" fmla="*/ 1170737 w 1491175"/>
              <a:gd name="connsiteY9" fmla="*/ 375510 h 1887212"/>
              <a:gd name="connsiteX10" fmla="*/ 50625 w 1491175"/>
              <a:gd name="connsiteY10" fmla="*/ 611931 h 1887212"/>
              <a:gd name="connsiteX11" fmla="*/ 0 w 1491175"/>
              <a:gd name="connsiteY11" fmla="*/ 280111 h 1887212"/>
              <a:gd name="connsiteX12" fmla="*/ 1333887 w 1491175"/>
              <a:gd name="connsiteY12" fmla="*/ 114082 h 1887212"/>
              <a:gd name="connsiteX13" fmla="*/ 1482883 w 1491175"/>
              <a:gd name="connsiteY13" fmla="*/ 268787 h 1887212"/>
              <a:gd name="connsiteX14" fmla="*/ 1169086 w 1491175"/>
              <a:gd name="connsiteY14" fmla="*/ 73224 h 1887212"/>
              <a:gd name="connsiteX15" fmla="*/ 467134 w 1491175"/>
              <a:gd name="connsiteY15" fmla="*/ 145976 h 1887212"/>
              <a:gd name="connsiteX16" fmla="*/ 1089068 w 1491175"/>
              <a:gd name="connsiteY16" fmla="*/ 0 h 1887212"/>
              <a:gd name="connsiteX17" fmla="*/ 1224759 w 1491175"/>
              <a:gd name="connsiteY17" fmla="*/ 74026 h 1887212"/>
              <a:gd name="connsiteX18" fmla="*/ 1169086 w 1491175"/>
              <a:gd name="connsiteY18" fmla="*/ 73224 h 1887212"/>
              <a:gd name="connsiteX19" fmla="*/ 974230 w 1491175"/>
              <a:gd name="connsiteY19" fmla="*/ 522288 h 1887212"/>
              <a:gd name="connsiteX20" fmla="*/ 1009663 w 1491175"/>
              <a:gd name="connsiteY20" fmla="*/ 457415 h 1887212"/>
              <a:gd name="connsiteX21" fmla="*/ 1113035 w 1491175"/>
              <a:gd name="connsiteY21" fmla="*/ 428069 h 1887212"/>
              <a:gd name="connsiteX22" fmla="*/ 1079584 w 1491175"/>
              <a:gd name="connsiteY22" fmla="*/ 455245 h 1887212"/>
              <a:gd name="connsiteX23" fmla="*/ 974230 w 1491175"/>
              <a:gd name="connsiteY23" fmla="*/ 522288 h 1887212"/>
              <a:gd name="connsiteX24" fmla="*/ 1187533 w 1491175"/>
              <a:gd name="connsiteY24" fmla="*/ 1884059 h 1887212"/>
              <a:gd name="connsiteX25" fmla="*/ 1083406 w 1491175"/>
              <a:gd name="connsiteY25" fmla="*/ 1734969 h 1887212"/>
              <a:gd name="connsiteX26" fmla="*/ 1035659 w 1491175"/>
              <a:gd name="connsiteY26" fmla="*/ 1543510 h 1887212"/>
              <a:gd name="connsiteX27" fmla="*/ 953235 w 1491175"/>
              <a:gd name="connsiteY27" fmla="*/ 1452075 h 1887212"/>
              <a:gd name="connsiteX28" fmla="*/ 1018674 w 1491175"/>
              <a:gd name="connsiteY28" fmla="*/ 1382625 h 1887212"/>
              <a:gd name="connsiteX29" fmla="*/ 1043963 w 1491175"/>
              <a:gd name="connsiteY29" fmla="*/ 1318978 h 1887212"/>
              <a:gd name="connsiteX30" fmla="*/ 963379 w 1491175"/>
              <a:gd name="connsiteY30" fmla="*/ 995792 h 1887212"/>
              <a:gd name="connsiteX31" fmla="*/ 1150638 w 1491175"/>
              <a:gd name="connsiteY31" fmla="*/ 784470 h 1887212"/>
              <a:gd name="connsiteX32" fmla="*/ 1142476 w 1491175"/>
              <a:gd name="connsiteY32" fmla="*/ 1445139 h 1887212"/>
              <a:gd name="connsiteX33" fmla="*/ 1165075 w 1491175"/>
              <a:gd name="connsiteY33" fmla="*/ 1747944 h 1887212"/>
              <a:gd name="connsiteX34" fmla="*/ 1263400 w 1491175"/>
              <a:gd name="connsiteY34" fmla="*/ 1861601 h 1887212"/>
              <a:gd name="connsiteX35" fmla="*/ 1187533 w 1491175"/>
              <a:gd name="connsiteY35" fmla="*/ 1884059 h 1887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491175" h="1887212">
                <a:moveTo>
                  <a:pt x="1482883" y="268787"/>
                </a:moveTo>
                <a:cubicBezTo>
                  <a:pt x="1443629" y="389805"/>
                  <a:pt x="970928" y="986403"/>
                  <a:pt x="689354" y="1211407"/>
                </a:cubicBezTo>
                <a:cubicBezTo>
                  <a:pt x="548898" y="1408433"/>
                  <a:pt x="340407" y="1698357"/>
                  <a:pt x="326489" y="1678682"/>
                </a:cubicBezTo>
                <a:cubicBezTo>
                  <a:pt x="312382" y="1658772"/>
                  <a:pt x="433400" y="1411169"/>
                  <a:pt x="467087" y="1349504"/>
                </a:cubicBezTo>
                <a:cubicBezTo>
                  <a:pt x="500868" y="1287509"/>
                  <a:pt x="483978" y="1250991"/>
                  <a:pt x="469871" y="1217068"/>
                </a:cubicBezTo>
                <a:cubicBezTo>
                  <a:pt x="456000" y="1183240"/>
                  <a:pt x="469871" y="1107421"/>
                  <a:pt x="540217" y="1110016"/>
                </a:cubicBezTo>
                <a:cubicBezTo>
                  <a:pt x="610610" y="1112941"/>
                  <a:pt x="633115" y="1141108"/>
                  <a:pt x="728844" y="1039811"/>
                </a:cubicBezTo>
                <a:cubicBezTo>
                  <a:pt x="824621" y="938373"/>
                  <a:pt x="886427" y="823064"/>
                  <a:pt x="897845" y="738517"/>
                </a:cubicBezTo>
                <a:cubicBezTo>
                  <a:pt x="908932" y="654252"/>
                  <a:pt x="931390" y="566968"/>
                  <a:pt x="1094635" y="485346"/>
                </a:cubicBezTo>
                <a:cubicBezTo>
                  <a:pt x="1165123" y="448828"/>
                  <a:pt x="1170737" y="375510"/>
                  <a:pt x="1170737" y="375510"/>
                </a:cubicBezTo>
                <a:cubicBezTo>
                  <a:pt x="1170737" y="375510"/>
                  <a:pt x="402403" y="609242"/>
                  <a:pt x="50625" y="611931"/>
                </a:cubicBezTo>
                <a:lnTo>
                  <a:pt x="0" y="280111"/>
                </a:lnTo>
                <a:cubicBezTo>
                  <a:pt x="0" y="280111"/>
                  <a:pt x="813203" y="66194"/>
                  <a:pt x="1333887" y="114082"/>
                </a:cubicBezTo>
                <a:cubicBezTo>
                  <a:pt x="1412773" y="130784"/>
                  <a:pt x="1522279" y="147581"/>
                  <a:pt x="1482883" y="268787"/>
                </a:cubicBezTo>
                <a:close/>
                <a:moveTo>
                  <a:pt x="1169086" y="73224"/>
                </a:moveTo>
                <a:cubicBezTo>
                  <a:pt x="941345" y="73224"/>
                  <a:pt x="683504" y="107572"/>
                  <a:pt x="467134" y="145976"/>
                </a:cubicBezTo>
                <a:cubicBezTo>
                  <a:pt x="631794" y="79829"/>
                  <a:pt x="853495" y="11795"/>
                  <a:pt x="1089068" y="0"/>
                </a:cubicBezTo>
                <a:cubicBezTo>
                  <a:pt x="1174559" y="0"/>
                  <a:pt x="1210652" y="32177"/>
                  <a:pt x="1224759" y="74026"/>
                </a:cubicBezTo>
                <a:cubicBezTo>
                  <a:pt x="1206453" y="73602"/>
                  <a:pt x="1187911" y="73224"/>
                  <a:pt x="1169086" y="73224"/>
                </a:cubicBezTo>
                <a:close/>
                <a:moveTo>
                  <a:pt x="974230" y="522288"/>
                </a:moveTo>
                <a:cubicBezTo>
                  <a:pt x="983619" y="498698"/>
                  <a:pt x="995556" y="476948"/>
                  <a:pt x="1009663" y="457415"/>
                </a:cubicBezTo>
                <a:cubicBezTo>
                  <a:pt x="1050332" y="445950"/>
                  <a:pt x="1085529" y="435995"/>
                  <a:pt x="1113035" y="428069"/>
                </a:cubicBezTo>
                <a:cubicBezTo>
                  <a:pt x="1105062" y="437977"/>
                  <a:pt x="1094069" y="447743"/>
                  <a:pt x="1079584" y="455245"/>
                </a:cubicBezTo>
                <a:cubicBezTo>
                  <a:pt x="1036037" y="477136"/>
                  <a:pt x="1001359" y="499453"/>
                  <a:pt x="974230" y="522288"/>
                </a:cubicBezTo>
                <a:close/>
                <a:moveTo>
                  <a:pt x="1187533" y="1884059"/>
                </a:moveTo>
                <a:cubicBezTo>
                  <a:pt x="1108695" y="1875567"/>
                  <a:pt x="1035470" y="1855892"/>
                  <a:pt x="1083406" y="1734969"/>
                </a:cubicBezTo>
                <a:cubicBezTo>
                  <a:pt x="1131105" y="1614045"/>
                  <a:pt x="1055145" y="1563421"/>
                  <a:pt x="1035659" y="1543510"/>
                </a:cubicBezTo>
                <a:cubicBezTo>
                  <a:pt x="1015796" y="1523836"/>
                  <a:pt x="953235" y="1492178"/>
                  <a:pt x="953235" y="1452075"/>
                </a:cubicBezTo>
                <a:cubicBezTo>
                  <a:pt x="953235" y="1412113"/>
                  <a:pt x="980694" y="1386635"/>
                  <a:pt x="1018674" y="1382625"/>
                </a:cubicBezTo>
                <a:cubicBezTo>
                  <a:pt x="1056843" y="1378284"/>
                  <a:pt x="1048304" y="1339974"/>
                  <a:pt x="1043963" y="1318978"/>
                </a:cubicBezTo>
                <a:cubicBezTo>
                  <a:pt x="1042170" y="1309401"/>
                  <a:pt x="993763" y="1167812"/>
                  <a:pt x="963379" y="995792"/>
                </a:cubicBezTo>
                <a:cubicBezTo>
                  <a:pt x="1025893" y="928796"/>
                  <a:pt x="1089870" y="856704"/>
                  <a:pt x="1150638" y="784470"/>
                </a:cubicBezTo>
                <a:cubicBezTo>
                  <a:pt x="1123556" y="1048021"/>
                  <a:pt x="1107987" y="1322611"/>
                  <a:pt x="1142476" y="1445139"/>
                </a:cubicBezTo>
                <a:cubicBezTo>
                  <a:pt x="1173379" y="1644713"/>
                  <a:pt x="1165075" y="1747944"/>
                  <a:pt x="1165075" y="1747944"/>
                </a:cubicBezTo>
                <a:cubicBezTo>
                  <a:pt x="1165075" y="1747944"/>
                  <a:pt x="1136861" y="1844616"/>
                  <a:pt x="1263400" y="1861601"/>
                </a:cubicBezTo>
                <a:cubicBezTo>
                  <a:pt x="1277506" y="1884059"/>
                  <a:pt x="1266325" y="1892363"/>
                  <a:pt x="1187533" y="1884059"/>
                </a:cubicBezTo>
                <a:close/>
              </a:path>
            </a:pathLst>
          </a:custGeom>
          <a:solidFill>
            <a:srgbClr val="E62375"/>
          </a:solidFill>
          <a:ln w="4705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427F6E92-AB0F-697D-4665-8AE751C5039D}"/>
              </a:ext>
            </a:extLst>
          </p:cNvPr>
          <p:cNvSpPr txBox="1"/>
          <p:nvPr/>
        </p:nvSpPr>
        <p:spPr>
          <a:xfrm>
            <a:off x="3936997" y="2439945"/>
            <a:ext cx="431800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spc="-300">
                <a:solidFill>
                  <a:schemeClr val="bg1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rPr>
              <a:t>Powerpoint Templet</a:t>
            </a:r>
            <a:endParaRPr lang="zh-CN" altLang="en-US" sz="4400" b="1" spc="-300">
              <a:solidFill>
                <a:schemeClr val="bg1"/>
              </a:solidFill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E32BD6FC-A6C7-EFCC-4680-006321BDBB3F}"/>
              </a:ext>
            </a:extLst>
          </p:cNvPr>
          <p:cNvSpPr txBox="1"/>
          <p:nvPr/>
        </p:nvSpPr>
        <p:spPr>
          <a:xfrm>
            <a:off x="1611884" y="3365325"/>
            <a:ext cx="896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pc="-150">
                <a:solidFill>
                  <a:schemeClr val="bg1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rPr>
              <a:t>fusce est. vivamus a tellus. pellentesque habitant morbi tristique senectus et netus et malesuada fames ac turpis egestas. proin pharetra nonummy pede.</a:t>
            </a:r>
            <a:endParaRPr lang="zh-CN" altLang="en-US" spc="-150">
              <a:solidFill>
                <a:schemeClr val="bg1"/>
              </a:solidFill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grpSp>
        <p:nvGrpSpPr>
          <p:cNvPr id="39" name="图形 372">
            <a:extLst>
              <a:ext uri="{FF2B5EF4-FFF2-40B4-BE49-F238E27FC236}">
                <a16:creationId xmlns:a16="http://schemas.microsoft.com/office/drawing/2014/main" id="{0D5B4728-D68F-FFD1-3ED4-8DBC3FE40B82}"/>
              </a:ext>
            </a:extLst>
          </p:cNvPr>
          <p:cNvGrpSpPr/>
          <p:nvPr/>
        </p:nvGrpSpPr>
        <p:grpSpPr>
          <a:xfrm>
            <a:off x="7827835" y="1587978"/>
            <a:ext cx="957623" cy="729159"/>
            <a:chOff x="5557532" y="2865043"/>
            <a:chExt cx="1085564" cy="826576"/>
          </a:xfrm>
          <a:solidFill>
            <a:srgbClr val="E62375"/>
          </a:solidFill>
        </p:grpSpPr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D8AA318C-6D86-D2BB-E057-D16C505A5E5F}"/>
                </a:ext>
              </a:extLst>
            </p:cNvPr>
            <p:cNvSpPr/>
            <p:nvPr/>
          </p:nvSpPr>
          <p:spPr>
            <a:xfrm>
              <a:off x="5557532" y="2865043"/>
              <a:ext cx="1085564" cy="826576"/>
            </a:xfrm>
            <a:custGeom>
              <a:avLst/>
              <a:gdLst>
                <a:gd name="connsiteX0" fmla="*/ 1066915 w 1085564"/>
                <a:gd name="connsiteY0" fmla="*/ 467239 h 826576"/>
                <a:gd name="connsiteX1" fmla="*/ 992706 w 1085564"/>
                <a:gd name="connsiteY1" fmla="*/ 338823 h 826576"/>
                <a:gd name="connsiteX2" fmla="*/ 973770 w 1085564"/>
                <a:gd name="connsiteY2" fmla="*/ 265614 h 826576"/>
                <a:gd name="connsiteX3" fmla="*/ 939670 w 1085564"/>
                <a:gd name="connsiteY3" fmla="*/ 195853 h 826576"/>
                <a:gd name="connsiteX4" fmla="*/ 802339 w 1085564"/>
                <a:gd name="connsiteY4" fmla="*/ 114891 h 826576"/>
                <a:gd name="connsiteX5" fmla="*/ 691201 w 1085564"/>
                <a:gd name="connsiteY5" fmla="*/ 82820 h 826576"/>
                <a:gd name="connsiteX6" fmla="*/ 664931 w 1085564"/>
                <a:gd name="connsiteY6" fmla="*/ 36147 h 826576"/>
                <a:gd name="connsiteX7" fmla="*/ 593284 w 1085564"/>
                <a:gd name="connsiteY7" fmla="*/ 171 h 826576"/>
                <a:gd name="connsiteX8" fmla="*/ 457362 w 1085564"/>
                <a:gd name="connsiteY8" fmla="*/ 9639 h 826576"/>
                <a:gd name="connsiteX9" fmla="*/ 290075 w 1085564"/>
                <a:gd name="connsiteY9" fmla="*/ 40767 h 826576"/>
                <a:gd name="connsiteX10" fmla="*/ 158763 w 1085564"/>
                <a:gd name="connsiteY10" fmla="*/ 89345 h 826576"/>
                <a:gd name="connsiteX11" fmla="*/ 38005 w 1085564"/>
                <a:gd name="connsiteY11" fmla="*/ 152067 h 826576"/>
                <a:gd name="connsiteX12" fmla="*/ 43244 w 1085564"/>
                <a:gd name="connsiteY12" fmla="*/ 156524 h 826576"/>
                <a:gd name="connsiteX13" fmla="*/ 9773 w 1085564"/>
                <a:gd name="connsiteY13" fmla="*/ 168907 h 826576"/>
                <a:gd name="connsiteX14" fmla="*/ 31824 w 1085564"/>
                <a:gd name="connsiteY14" fmla="*/ 189319 h 826576"/>
                <a:gd name="connsiteX15" fmla="*/ 35033 w 1085564"/>
                <a:gd name="connsiteY15" fmla="*/ 192843 h 826576"/>
                <a:gd name="connsiteX16" fmla="*/ 35195 w 1085564"/>
                <a:gd name="connsiteY16" fmla="*/ 192996 h 826576"/>
                <a:gd name="connsiteX17" fmla="*/ 35815 w 1085564"/>
                <a:gd name="connsiteY17" fmla="*/ 193700 h 826576"/>
                <a:gd name="connsiteX18" fmla="*/ 35576 w 1085564"/>
                <a:gd name="connsiteY18" fmla="*/ 193939 h 826576"/>
                <a:gd name="connsiteX19" fmla="*/ 45359 w 1085564"/>
                <a:gd name="connsiteY19" fmla="*/ 199415 h 826576"/>
                <a:gd name="connsiteX20" fmla="*/ 100966 w 1085564"/>
                <a:gd name="connsiteY20" fmla="*/ 228581 h 826576"/>
                <a:gd name="connsiteX21" fmla="*/ 134360 w 1085564"/>
                <a:gd name="connsiteY21" fmla="*/ 238592 h 826576"/>
                <a:gd name="connsiteX22" fmla="*/ 161983 w 1085564"/>
                <a:gd name="connsiteY22" fmla="*/ 230534 h 826576"/>
                <a:gd name="connsiteX23" fmla="*/ 168403 w 1085564"/>
                <a:gd name="connsiteY23" fmla="*/ 223342 h 826576"/>
                <a:gd name="connsiteX24" fmla="*/ 177556 w 1085564"/>
                <a:gd name="connsiteY24" fmla="*/ 228038 h 826576"/>
                <a:gd name="connsiteX25" fmla="*/ 231201 w 1085564"/>
                <a:gd name="connsiteY25" fmla="*/ 244459 h 826576"/>
                <a:gd name="connsiteX26" fmla="*/ 247393 w 1085564"/>
                <a:gd name="connsiteY26" fmla="*/ 247040 h 826576"/>
                <a:gd name="connsiteX27" fmla="*/ 247079 w 1085564"/>
                <a:gd name="connsiteY27" fmla="*/ 244535 h 826576"/>
                <a:gd name="connsiteX28" fmla="*/ 242774 w 1085564"/>
                <a:gd name="connsiteY28" fmla="*/ 212789 h 826576"/>
                <a:gd name="connsiteX29" fmla="*/ 268425 w 1085564"/>
                <a:gd name="connsiteY29" fmla="*/ 234763 h 826576"/>
                <a:gd name="connsiteX30" fmla="*/ 319574 w 1085564"/>
                <a:gd name="connsiteY30" fmla="*/ 259528 h 826576"/>
                <a:gd name="connsiteX31" fmla="*/ 317154 w 1085564"/>
                <a:gd name="connsiteY31" fmla="*/ 248736 h 826576"/>
                <a:gd name="connsiteX32" fmla="*/ 308001 w 1085564"/>
                <a:gd name="connsiteY32" fmla="*/ 226362 h 826576"/>
                <a:gd name="connsiteX33" fmla="*/ 288218 w 1085564"/>
                <a:gd name="connsiteY33" fmla="*/ 190071 h 826576"/>
                <a:gd name="connsiteX34" fmla="*/ 273025 w 1085564"/>
                <a:gd name="connsiteY34" fmla="*/ 155886 h 826576"/>
                <a:gd name="connsiteX35" fmla="*/ 299305 w 1085564"/>
                <a:gd name="connsiteY35" fmla="*/ 182480 h 826576"/>
                <a:gd name="connsiteX36" fmla="*/ 324489 w 1085564"/>
                <a:gd name="connsiteY36" fmla="*/ 217246 h 826576"/>
                <a:gd name="connsiteX37" fmla="*/ 333871 w 1085564"/>
                <a:gd name="connsiteY37" fmla="*/ 234610 h 826576"/>
                <a:gd name="connsiteX38" fmla="*/ 335595 w 1085564"/>
                <a:gd name="connsiteY38" fmla="*/ 231562 h 826576"/>
                <a:gd name="connsiteX39" fmla="*/ 338329 w 1085564"/>
                <a:gd name="connsiteY39" fmla="*/ 240011 h 826576"/>
                <a:gd name="connsiteX40" fmla="*/ 341453 w 1085564"/>
                <a:gd name="connsiteY40" fmla="*/ 248583 h 826576"/>
                <a:gd name="connsiteX41" fmla="*/ 344310 w 1085564"/>
                <a:gd name="connsiteY41" fmla="*/ 253584 h 826576"/>
                <a:gd name="connsiteX42" fmla="*/ 348606 w 1085564"/>
                <a:gd name="connsiteY42" fmla="*/ 258204 h 826576"/>
                <a:gd name="connsiteX43" fmla="*/ 377000 w 1085564"/>
                <a:gd name="connsiteY43" fmla="*/ 263128 h 826576"/>
                <a:gd name="connsiteX44" fmla="*/ 388887 w 1085564"/>
                <a:gd name="connsiteY44" fmla="*/ 251003 h 826576"/>
                <a:gd name="connsiteX45" fmla="*/ 391154 w 1085564"/>
                <a:gd name="connsiteY45" fmla="*/ 229810 h 826576"/>
                <a:gd name="connsiteX46" fmla="*/ 389592 w 1085564"/>
                <a:gd name="connsiteY46" fmla="*/ 203302 h 826576"/>
                <a:gd name="connsiteX47" fmla="*/ 408290 w 1085564"/>
                <a:gd name="connsiteY47" fmla="*/ 222771 h 826576"/>
                <a:gd name="connsiteX48" fmla="*/ 463030 w 1085564"/>
                <a:gd name="connsiteY48" fmla="*/ 260309 h 826576"/>
                <a:gd name="connsiteX49" fmla="*/ 479060 w 1085564"/>
                <a:gd name="connsiteY49" fmla="*/ 265548 h 826576"/>
                <a:gd name="connsiteX50" fmla="*/ 482737 w 1085564"/>
                <a:gd name="connsiteY50" fmla="*/ 265948 h 826576"/>
                <a:gd name="connsiteX51" fmla="*/ 480232 w 1085564"/>
                <a:gd name="connsiteY51" fmla="*/ 259280 h 826576"/>
                <a:gd name="connsiteX52" fmla="*/ 474212 w 1085564"/>
                <a:gd name="connsiteY52" fmla="*/ 232610 h 826576"/>
                <a:gd name="connsiteX53" fmla="*/ 467030 w 1085564"/>
                <a:gd name="connsiteY53" fmla="*/ 153305 h 826576"/>
                <a:gd name="connsiteX54" fmla="*/ 498701 w 1085564"/>
                <a:gd name="connsiteY54" fmla="*/ 226047 h 826576"/>
                <a:gd name="connsiteX55" fmla="*/ 507388 w 1085564"/>
                <a:gd name="connsiteY55" fmla="*/ 248174 h 826576"/>
                <a:gd name="connsiteX56" fmla="*/ 510360 w 1085564"/>
                <a:gd name="connsiteY56" fmla="*/ 261080 h 826576"/>
                <a:gd name="connsiteX57" fmla="*/ 510360 w 1085564"/>
                <a:gd name="connsiteY57" fmla="*/ 261699 h 826576"/>
                <a:gd name="connsiteX58" fmla="*/ 514503 w 1085564"/>
                <a:gd name="connsiteY58" fmla="*/ 271720 h 826576"/>
                <a:gd name="connsiteX59" fmla="*/ 526228 w 1085564"/>
                <a:gd name="connsiteY59" fmla="*/ 290332 h 826576"/>
                <a:gd name="connsiteX60" fmla="*/ 540306 w 1085564"/>
                <a:gd name="connsiteY60" fmla="*/ 300733 h 826576"/>
                <a:gd name="connsiteX61" fmla="*/ 548136 w 1085564"/>
                <a:gd name="connsiteY61" fmla="*/ 299475 h 826576"/>
                <a:gd name="connsiteX62" fmla="*/ 557356 w 1085564"/>
                <a:gd name="connsiteY62" fmla="*/ 291113 h 826576"/>
                <a:gd name="connsiteX63" fmla="*/ 582388 w 1085564"/>
                <a:gd name="connsiteY63" fmla="*/ 260452 h 826576"/>
                <a:gd name="connsiteX64" fmla="*/ 580816 w 1085564"/>
                <a:gd name="connsiteY64" fmla="*/ 299714 h 826576"/>
                <a:gd name="connsiteX65" fmla="*/ 588093 w 1085564"/>
                <a:gd name="connsiteY65" fmla="*/ 327717 h 826576"/>
                <a:gd name="connsiteX66" fmla="*/ 613125 w 1085564"/>
                <a:gd name="connsiteY66" fmla="*/ 333032 h 826576"/>
                <a:gd name="connsiteX67" fmla="*/ 680457 w 1085564"/>
                <a:gd name="connsiteY67" fmla="*/ 289855 h 826576"/>
                <a:gd name="connsiteX68" fmla="*/ 669589 w 1085564"/>
                <a:gd name="connsiteY68" fmla="*/ 364474 h 826576"/>
                <a:gd name="connsiteX69" fmla="*/ 681476 w 1085564"/>
                <a:gd name="connsiteY69" fmla="*/ 363217 h 826576"/>
                <a:gd name="connsiteX70" fmla="*/ 694926 w 1085564"/>
                <a:gd name="connsiteY70" fmla="*/ 354225 h 826576"/>
                <a:gd name="connsiteX71" fmla="*/ 709346 w 1085564"/>
                <a:gd name="connsiteY71" fmla="*/ 335451 h 826576"/>
                <a:gd name="connsiteX72" fmla="*/ 717919 w 1085564"/>
                <a:gd name="connsiteY72" fmla="*/ 321764 h 826576"/>
                <a:gd name="connsiteX73" fmla="*/ 732387 w 1085564"/>
                <a:gd name="connsiteY73" fmla="*/ 301904 h 826576"/>
                <a:gd name="connsiteX74" fmla="*/ 739664 w 1085564"/>
                <a:gd name="connsiteY74" fmla="*/ 296666 h 826576"/>
                <a:gd name="connsiteX75" fmla="*/ 737007 w 1085564"/>
                <a:gd name="connsiteY75" fmla="*/ 305029 h 826576"/>
                <a:gd name="connsiteX76" fmla="*/ 733721 w 1085564"/>
                <a:gd name="connsiteY76" fmla="*/ 312534 h 826576"/>
                <a:gd name="connsiteX77" fmla="*/ 759295 w 1085564"/>
                <a:gd name="connsiteY77" fmla="*/ 293065 h 826576"/>
                <a:gd name="connsiteX78" fmla="*/ 776117 w 1085564"/>
                <a:gd name="connsiteY78" fmla="*/ 283607 h 826576"/>
                <a:gd name="connsiteX79" fmla="*/ 764849 w 1085564"/>
                <a:gd name="connsiteY79" fmla="*/ 299399 h 826576"/>
                <a:gd name="connsiteX80" fmla="*/ 729263 w 1085564"/>
                <a:gd name="connsiteY80" fmla="*/ 337414 h 826576"/>
                <a:gd name="connsiteX81" fmla="*/ 709632 w 1085564"/>
                <a:gd name="connsiteY81" fmla="*/ 365798 h 826576"/>
                <a:gd name="connsiteX82" fmla="*/ 705955 w 1085564"/>
                <a:gd name="connsiteY82" fmla="*/ 381038 h 826576"/>
                <a:gd name="connsiteX83" fmla="*/ 706117 w 1085564"/>
                <a:gd name="connsiteY83" fmla="*/ 382610 h 826576"/>
                <a:gd name="connsiteX84" fmla="*/ 706346 w 1085564"/>
                <a:gd name="connsiteY84" fmla="*/ 383562 h 826576"/>
                <a:gd name="connsiteX85" fmla="*/ 708146 w 1085564"/>
                <a:gd name="connsiteY85" fmla="*/ 387553 h 826576"/>
                <a:gd name="connsiteX86" fmla="*/ 709870 w 1085564"/>
                <a:gd name="connsiteY86" fmla="*/ 390411 h 826576"/>
                <a:gd name="connsiteX87" fmla="*/ 712213 w 1085564"/>
                <a:gd name="connsiteY87" fmla="*/ 392763 h 826576"/>
                <a:gd name="connsiteX88" fmla="*/ 750456 w 1085564"/>
                <a:gd name="connsiteY88" fmla="*/ 397221 h 826576"/>
                <a:gd name="connsiteX89" fmla="*/ 826790 w 1085564"/>
                <a:gd name="connsiteY89" fmla="*/ 390496 h 826576"/>
                <a:gd name="connsiteX90" fmla="*/ 784794 w 1085564"/>
                <a:gd name="connsiteY90" fmla="*/ 419071 h 826576"/>
                <a:gd name="connsiteX91" fmla="*/ 785965 w 1085564"/>
                <a:gd name="connsiteY91" fmla="*/ 420243 h 826576"/>
                <a:gd name="connsiteX92" fmla="*/ 794538 w 1085564"/>
                <a:gd name="connsiteY92" fmla="*/ 425796 h 826576"/>
                <a:gd name="connsiteX93" fmla="*/ 806035 w 1085564"/>
                <a:gd name="connsiteY93" fmla="*/ 430797 h 826576"/>
                <a:gd name="connsiteX94" fmla="*/ 832076 w 1085564"/>
                <a:gd name="connsiteY94" fmla="*/ 438464 h 826576"/>
                <a:gd name="connsiteX95" fmla="*/ 854288 w 1085564"/>
                <a:gd name="connsiteY95" fmla="*/ 442922 h 826576"/>
                <a:gd name="connsiteX96" fmla="*/ 875243 w 1085564"/>
                <a:gd name="connsiteY96" fmla="*/ 445265 h 826576"/>
                <a:gd name="connsiteX97" fmla="*/ 932565 w 1085564"/>
                <a:gd name="connsiteY97" fmla="*/ 446599 h 826576"/>
                <a:gd name="connsiteX98" fmla="*/ 880482 w 1085564"/>
                <a:gd name="connsiteY98" fmla="*/ 470411 h 826576"/>
                <a:gd name="connsiteX99" fmla="*/ 868985 w 1085564"/>
                <a:gd name="connsiteY99" fmla="*/ 476669 h 826576"/>
                <a:gd name="connsiteX100" fmla="*/ 867814 w 1085564"/>
                <a:gd name="connsiteY100" fmla="*/ 477688 h 826576"/>
                <a:gd name="connsiteX101" fmla="*/ 868509 w 1085564"/>
                <a:gd name="connsiteY101" fmla="*/ 478546 h 826576"/>
                <a:gd name="connsiteX102" fmla="*/ 871252 w 1085564"/>
                <a:gd name="connsiteY102" fmla="*/ 480651 h 826576"/>
                <a:gd name="connsiteX103" fmla="*/ 883063 w 1085564"/>
                <a:gd name="connsiteY103" fmla="*/ 486680 h 826576"/>
                <a:gd name="connsiteX104" fmla="*/ 936480 w 1085564"/>
                <a:gd name="connsiteY104" fmla="*/ 501539 h 826576"/>
                <a:gd name="connsiteX105" fmla="*/ 957358 w 1085564"/>
                <a:gd name="connsiteY105" fmla="*/ 543849 h 826576"/>
                <a:gd name="connsiteX106" fmla="*/ 980275 w 1085564"/>
                <a:gd name="connsiteY106" fmla="*/ 572157 h 826576"/>
                <a:gd name="connsiteX107" fmla="*/ 1023138 w 1085564"/>
                <a:gd name="connsiteY107" fmla="*/ 614629 h 826576"/>
                <a:gd name="connsiteX108" fmla="*/ 1053723 w 1085564"/>
                <a:gd name="connsiteY108" fmla="*/ 638442 h 826576"/>
                <a:gd name="connsiteX109" fmla="*/ 1062295 w 1085564"/>
                <a:gd name="connsiteY109" fmla="*/ 643604 h 826576"/>
                <a:gd name="connsiteX110" fmla="*/ 1065505 w 1085564"/>
                <a:gd name="connsiteY110" fmla="*/ 646109 h 826576"/>
                <a:gd name="connsiteX111" fmla="*/ 1061695 w 1085564"/>
                <a:gd name="connsiteY111" fmla="*/ 647357 h 826576"/>
                <a:gd name="connsiteX112" fmla="*/ 1050599 w 1085564"/>
                <a:gd name="connsiteY112" fmla="*/ 645090 h 826576"/>
                <a:gd name="connsiteX113" fmla="*/ 1014613 w 1085564"/>
                <a:gd name="connsiteY113" fmla="*/ 625459 h 826576"/>
                <a:gd name="connsiteX114" fmla="*/ 966359 w 1085564"/>
                <a:gd name="connsiteY114" fmla="*/ 585454 h 826576"/>
                <a:gd name="connsiteX115" fmla="*/ 940089 w 1085564"/>
                <a:gd name="connsiteY115" fmla="*/ 556679 h 826576"/>
                <a:gd name="connsiteX116" fmla="*/ 927707 w 1085564"/>
                <a:gd name="connsiteY116" fmla="*/ 538296 h 826576"/>
                <a:gd name="connsiteX117" fmla="*/ 922706 w 1085564"/>
                <a:gd name="connsiteY117" fmla="*/ 525913 h 826576"/>
                <a:gd name="connsiteX118" fmla="*/ 922078 w 1085564"/>
                <a:gd name="connsiteY118" fmla="*/ 522942 h 826576"/>
                <a:gd name="connsiteX119" fmla="*/ 903933 w 1085564"/>
                <a:gd name="connsiteY119" fmla="*/ 519265 h 826576"/>
                <a:gd name="connsiteX120" fmla="*/ 873453 w 1085564"/>
                <a:gd name="connsiteY120" fmla="*/ 509797 h 826576"/>
                <a:gd name="connsiteX121" fmla="*/ 857498 w 1085564"/>
                <a:gd name="connsiteY121" fmla="*/ 501901 h 826576"/>
                <a:gd name="connsiteX122" fmla="*/ 849126 w 1085564"/>
                <a:gd name="connsiteY122" fmla="*/ 495329 h 826576"/>
                <a:gd name="connsiteX123" fmla="*/ 842716 w 1085564"/>
                <a:gd name="connsiteY123" fmla="*/ 485870 h 826576"/>
                <a:gd name="connsiteX124" fmla="*/ 833191 w 1085564"/>
                <a:gd name="connsiteY124" fmla="*/ 489233 h 826576"/>
                <a:gd name="connsiteX125" fmla="*/ 830924 w 1085564"/>
                <a:gd name="connsiteY125" fmla="*/ 493147 h 826576"/>
                <a:gd name="connsiteX126" fmla="*/ 830923 w 1085564"/>
                <a:gd name="connsiteY126" fmla="*/ 493614 h 826576"/>
                <a:gd name="connsiteX127" fmla="*/ 831943 w 1085564"/>
                <a:gd name="connsiteY127" fmla="*/ 496472 h 826576"/>
                <a:gd name="connsiteX128" fmla="*/ 850088 w 1085564"/>
                <a:gd name="connsiteY128" fmla="*/ 513445 h 826576"/>
                <a:gd name="connsiteX129" fmla="*/ 900999 w 1085564"/>
                <a:gd name="connsiteY129" fmla="*/ 582273 h 826576"/>
                <a:gd name="connsiteX130" fmla="*/ 916334 w 1085564"/>
                <a:gd name="connsiteY130" fmla="*/ 635375 h 826576"/>
                <a:gd name="connsiteX131" fmla="*/ 916334 w 1085564"/>
                <a:gd name="connsiteY131" fmla="*/ 635613 h 826576"/>
                <a:gd name="connsiteX132" fmla="*/ 914372 w 1085564"/>
                <a:gd name="connsiteY132" fmla="*/ 640852 h 826576"/>
                <a:gd name="connsiteX133" fmla="*/ 912467 w 1085564"/>
                <a:gd name="connsiteY133" fmla="*/ 635841 h 826576"/>
                <a:gd name="connsiteX134" fmla="*/ 890179 w 1085564"/>
                <a:gd name="connsiteY134" fmla="*/ 589074 h 826576"/>
                <a:gd name="connsiteX135" fmla="*/ 817550 w 1085564"/>
                <a:gd name="connsiteY135" fmla="*/ 520970 h 826576"/>
                <a:gd name="connsiteX136" fmla="*/ 790966 w 1085564"/>
                <a:gd name="connsiteY136" fmla="*/ 504539 h 826576"/>
                <a:gd name="connsiteX137" fmla="*/ 761162 w 1085564"/>
                <a:gd name="connsiteY137" fmla="*/ 489528 h 826576"/>
                <a:gd name="connsiteX138" fmla="*/ 693725 w 1085564"/>
                <a:gd name="connsiteY138" fmla="*/ 471697 h 826576"/>
                <a:gd name="connsiteX139" fmla="*/ 613877 w 1085564"/>
                <a:gd name="connsiteY139" fmla="*/ 473259 h 826576"/>
                <a:gd name="connsiteX140" fmla="*/ 569215 w 1085564"/>
                <a:gd name="connsiteY140" fmla="*/ 471697 h 826576"/>
                <a:gd name="connsiteX141" fmla="*/ 558108 w 1085564"/>
                <a:gd name="connsiteY141" fmla="*/ 470049 h 826576"/>
                <a:gd name="connsiteX142" fmla="*/ 552717 w 1085564"/>
                <a:gd name="connsiteY142" fmla="*/ 469192 h 826576"/>
                <a:gd name="connsiteX143" fmla="*/ 549955 w 1085564"/>
                <a:gd name="connsiteY143" fmla="*/ 468706 h 826576"/>
                <a:gd name="connsiteX144" fmla="*/ 546831 w 1085564"/>
                <a:gd name="connsiteY144" fmla="*/ 467839 h 826576"/>
                <a:gd name="connsiteX145" fmla="*/ 534086 w 1085564"/>
                <a:gd name="connsiteY145" fmla="*/ 463934 h 826576"/>
                <a:gd name="connsiteX146" fmla="*/ 522513 w 1085564"/>
                <a:gd name="connsiteY146" fmla="*/ 458143 h 826576"/>
                <a:gd name="connsiteX147" fmla="*/ 483642 w 1085564"/>
                <a:gd name="connsiteY147" fmla="*/ 423577 h 826576"/>
                <a:gd name="connsiteX148" fmla="*/ 453924 w 1085564"/>
                <a:gd name="connsiteY148" fmla="*/ 386429 h 826576"/>
                <a:gd name="connsiteX149" fmla="*/ 426463 w 1085564"/>
                <a:gd name="connsiteY149" fmla="*/ 351387 h 826576"/>
                <a:gd name="connsiteX150" fmla="*/ 398317 w 1085564"/>
                <a:gd name="connsiteY150" fmla="*/ 321907 h 826576"/>
                <a:gd name="connsiteX151" fmla="*/ 391040 w 1085564"/>
                <a:gd name="connsiteY151" fmla="*/ 315887 h 826576"/>
                <a:gd name="connsiteX152" fmla="*/ 382467 w 1085564"/>
                <a:gd name="connsiteY152" fmla="*/ 310020 h 826576"/>
                <a:gd name="connsiteX153" fmla="*/ 381763 w 1085564"/>
                <a:gd name="connsiteY153" fmla="*/ 309467 h 826576"/>
                <a:gd name="connsiteX154" fmla="*/ 381296 w 1085564"/>
                <a:gd name="connsiteY154" fmla="*/ 309315 h 826576"/>
                <a:gd name="connsiteX155" fmla="*/ 379181 w 1085564"/>
                <a:gd name="connsiteY155" fmla="*/ 308220 h 826576"/>
                <a:gd name="connsiteX156" fmla="*/ 374886 w 1085564"/>
                <a:gd name="connsiteY156" fmla="*/ 306105 h 826576"/>
                <a:gd name="connsiteX157" fmla="*/ 366313 w 1085564"/>
                <a:gd name="connsiteY157" fmla="*/ 302038 h 826576"/>
                <a:gd name="connsiteX158" fmla="*/ 331356 w 1085564"/>
                <a:gd name="connsiteY158" fmla="*/ 290551 h 826576"/>
                <a:gd name="connsiteX159" fmla="*/ 264491 w 1085564"/>
                <a:gd name="connsiteY159" fmla="*/ 281978 h 826576"/>
                <a:gd name="connsiteX160" fmla="*/ 164383 w 1085564"/>
                <a:gd name="connsiteY160" fmla="*/ 283312 h 826576"/>
                <a:gd name="connsiteX161" fmla="*/ 126997 w 1085564"/>
                <a:gd name="connsiteY161" fmla="*/ 281045 h 826576"/>
                <a:gd name="connsiteX162" fmla="*/ 163440 w 1085564"/>
                <a:gd name="connsiteY162" fmla="*/ 273063 h 826576"/>
                <a:gd name="connsiteX163" fmla="*/ 209665 w 1085564"/>
                <a:gd name="connsiteY163" fmla="*/ 266967 h 826576"/>
                <a:gd name="connsiteX164" fmla="*/ 173232 w 1085564"/>
                <a:gd name="connsiteY164" fmla="*/ 254394 h 826576"/>
                <a:gd name="connsiteX165" fmla="*/ 156182 w 1085564"/>
                <a:gd name="connsiteY165" fmla="*/ 262138 h 826576"/>
                <a:gd name="connsiteX166" fmla="*/ 130998 w 1085564"/>
                <a:gd name="connsiteY166" fmla="*/ 262604 h 826576"/>
                <a:gd name="connsiteX167" fmla="*/ 91507 w 1085564"/>
                <a:gd name="connsiteY167" fmla="*/ 248603 h 826576"/>
                <a:gd name="connsiteX168" fmla="*/ 36367 w 1085564"/>
                <a:gd name="connsiteY168" fmla="*/ 213179 h 826576"/>
                <a:gd name="connsiteX169" fmla="*/ 1 w 1085564"/>
                <a:gd name="connsiteY169" fmla="*/ 190186 h 826576"/>
                <a:gd name="connsiteX170" fmla="*/ 49578 w 1085564"/>
                <a:gd name="connsiteY170" fmla="*/ 315163 h 826576"/>
                <a:gd name="connsiteX171" fmla="*/ 81649 w 1085564"/>
                <a:gd name="connsiteY171" fmla="*/ 467277 h 826576"/>
                <a:gd name="connsiteX172" fmla="*/ 304858 w 1085564"/>
                <a:gd name="connsiteY172" fmla="*/ 657406 h 826576"/>
                <a:gd name="connsiteX173" fmla="*/ 451543 w 1085564"/>
                <a:gd name="connsiteY173" fmla="*/ 721376 h 826576"/>
                <a:gd name="connsiteX174" fmla="*/ 569405 w 1085564"/>
                <a:gd name="connsiteY174" fmla="*/ 797862 h 826576"/>
                <a:gd name="connsiteX175" fmla="*/ 870509 w 1085564"/>
                <a:gd name="connsiteY175" fmla="*/ 794271 h 826576"/>
                <a:gd name="connsiteX176" fmla="*/ 1016680 w 1085564"/>
                <a:gd name="connsiteY176" fmla="*/ 704098 h 826576"/>
                <a:gd name="connsiteX177" fmla="*/ 1085041 w 1085564"/>
                <a:gd name="connsiteY177" fmla="*/ 625107 h 826576"/>
                <a:gd name="connsiteX178" fmla="*/ 1066915 w 1085564"/>
                <a:gd name="connsiteY178" fmla="*/ 467239 h 826576"/>
                <a:gd name="connsiteX179" fmla="*/ 200054 w 1085564"/>
                <a:gd name="connsiteY179" fmla="*/ 184595 h 826576"/>
                <a:gd name="connsiteX180" fmla="*/ 177613 w 1085564"/>
                <a:gd name="connsiteY180" fmla="*/ 178337 h 826576"/>
                <a:gd name="connsiteX181" fmla="*/ 166117 w 1085564"/>
                <a:gd name="connsiteY181" fmla="*/ 158467 h 826576"/>
                <a:gd name="connsiteX182" fmla="*/ 186052 w 1085564"/>
                <a:gd name="connsiteY182" fmla="*/ 168164 h 826576"/>
                <a:gd name="connsiteX183" fmla="*/ 200054 w 1085564"/>
                <a:gd name="connsiteY183" fmla="*/ 184595 h 826576"/>
                <a:gd name="connsiteX184" fmla="*/ 259966 w 1085564"/>
                <a:gd name="connsiteY184" fmla="*/ 202816 h 826576"/>
                <a:gd name="connsiteX185" fmla="*/ 218514 w 1085564"/>
                <a:gd name="connsiteY185" fmla="*/ 162144 h 826576"/>
                <a:gd name="connsiteX186" fmla="*/ 194815 w 1085564"/>
                <a:gd name="connsiteY186" fmla="*/ 108966 h 826576"/>
                <a:gd name="connsiteX187" fmla="*/ 229229 w 1085564"/>
                <a:gd name="connsiteY187" fmla="*/ 154476 h 826576"/>
                <a:gd name="connsiteX188" fmla="*/ 259966 w 1085564"/>
                <a:gd name="connsiteY188" fmla="*/ 202816 h 826576"/>
                <a:gd name="connsiteX189" fmla="*/ 385115 w 1085564"/>
                <a:gd name="connsiteY189" fmla="*/ 231534 h 826576"/>
                <a:gd name="connsiteX190" fmla="*/ 368228 w 1085564"/>
                <a:gd name="connsiteY190" fmla="*/ 217303 h 826576"/>
                <a:gd name="connsiteX191" fmla="*/ 342415 w 1085564"/>
                <a:gd name="connsiteY191" fmla="*/ 171583 h 826576"/>
                <a:gd name="connsiteX192" fmla="*/ 325994 w 1085564"/>
                <a:gd name="connsiteY192" fmla="*/ 122634 h 826576"/>
                <a:gd name="connsiteX193" fmla="*/ 322546 w 1085564"/>
                <a:gd name="connsiteY193" fmla="*/ 101127 h 826576"/>
                <a:gd name="connsiteX194" fmla="*/ 334671 w 1085564"/>
                <a:gd name="connsiteY194" fmla="*/ 119224 h 826576"/>
                <a:gd name="connsiteX195" fmla="*/ 354616 w 1085564"/>
                <a:gd name="connsiteY195" fmla="*/ 166468 h 826576"/>
                <a:gd name="connsiteX196" fmla="*/ 375962 w 1085564"/>
                <a:gd name="connsiteY196" fmla="*/ 211988 h 826576"/>
                <a:gd name="connsiteX197" fmla="*/ 385115 w 1085564"/>
                <a:gd name="connsiteY197" fmla="*/ 231534 h 826576"/>
                <a:gd name="connsiteX198" fmla="*/ 383782 w 1085564"/>
                <a:gd name="connsiteY198" fmla="*/ 60179 h 826576"/>
                <a:gd name="connsiteX199" fmla="*/ 386639 w 1085564"/>
                <a:gd name="connsiteY199" fmla="*/ 41643 h 826576"/>
                <a:gd name="connsiteX200" fmla="*/ 392897 w 1085564"/>
                <a:gd name="connsiteY200" fmla="*/ 36014 h 826576"/>
                <a:gd name="connsiteX201" fmla="*/ 395755 w 1085564"/>
                <a:gd name="connsiteY201" fmla="*/ 43834 h 826576"/>
                <a:gd name="connsiteX202" fmla="*/ 396926 w 1085564"/>
                <a:gd name="connsiteY202" fmla="*/ 59007 h 826576"/>
                <a:gd name="connsiteX203" fmla="*/ 395593 w 1085564"/>
                <a:gd name="connsiteY203" fmla="*/ 82934 h 826576"/>
                <a:gd name="connsiteX204" fmla="*/ 383763 w 1085564"/>
                <a:gd name="connsiteY204" fmla="*/ 60160 h 826576"/>
                <a:gd name="connsiteX205" fmla="*/ 421644 w 1085564"/>
                <a:gd name="connsiteY205" fmla="*/ 179365 h 826576"/>
                <a:gd name="connsiteX206" fmla="*/ 411395 w 1085564"/>
                <a:gd name="connsiteY206" fmla="*/ 174517 h 826576"/>
                <a:gd name="connsiteX207" fmla="*/ 397631 w 1085564"/>
                <a:gd name="connsiteY207" fmla="*/ 152610 h 826576"/>
                <a:gd name="connsiteX208" fmla="*/ 394031 w 1085564"/>
                <a:gd name="connsiteY208" fmla="*/ 127035 h 826576"/>
                <a:gd name="connsiteX209" fmla="*/ 398174 w 1085564"/>
                <a:gd name="connsiteY209" fmla="*/ 116796 h 826576"/>
                <a:gd name="connsiteX210" fmla="*/ 403337 w 1085564"/>
                <a:gd name="connsiteY210" fmla="*/ 126492 h 826576"/>
                <a:gd name="connsiteX211" fmla="*/ 410061 w 1085564"/>
                <a:gd name="connsiteY211" fmla="*/ 148152 h 826576"/>
                <a:gd name="connsiteX212" fmla="*/ 418901 w 1085564"/>
                <a:gd name="connsiteY212" fmla="*/ 168954 h 826576"/>
                <a:gd name="connsiteX213" fmla="*/ 421625 w 1085564"/>
                <a:gd name="connsiteY213" fmla="*/ 179346 h 826576"/>
                <a:gd name="connsiteX214" fmla="*/ 437284 w 1085564"/>
                <a:gd name="connsiteY214" fmla="*/ 85515 h 826576"/>
                <a:gd name="connsiteX215" fmla="*/ 425235 w 1085564"/>
                <a:gd name="connsiteY215" fmla="*/ 59084 h 826576"/>
                <a:gd name="connsiteX216" fmla="*/ 432045 w 1085564"/>
                <a:gd name="connsiteY216" fmla="*/ 30775 h 826576"/>
                <a:gd name="connsiteX217" fmla="*/ 438370 w 1085564"/>
                <a:gd name="connsiteY217" fmla="*/ 57674 h 826576"/>
                <a:gd name="connsiteX218" fmla="*/ 437265 w 1085564"/>
                <a:gd name="connsiteY218" fmla="*/ 85496 h 826576"/>
                <a:gd name="connsiteX219" fmla="*/ 502425 w 1085564"/>
                <a:gd name="connsiteY219" fmla="*/ 153324 h 826576"/>
                <a:gd name="connsiteX220" fmla="*/ 495548 w 1085564"/>
                <a:gd name="connsiteY220" fmla="*/ 125949 h 826576"/>
                <a:gd name="connsiteX221" fmla="*/ 499854 w 1085564"/>
                <a:gd name="connsiteY221" fmla="*/ 98584 h 826576"/>
                <a:gd name="connsiteX222" fmla="*/ 508759 w 1085564"/>
                <a:gd name="connsiteY222" fmla="*/ 125720 h 826576"/>
                <a:gd name="connsiteX223" fmla="*/ 502406 w 1085564"/>
                <a:gd name="connsiteY223" fmla="*/ 153305 h 826576"/>
                <a:gd name="connsiteX224" fmla="*/ 540592 w 1085564"/>
                <a:gd name="connsiteY224" fmla="*/ 218399 h 826576"/>
                <a:gd name="connsiteX225" fmla="*/ 537001 w 1085564"/>
                <a:gd name="connsiteY225" fmla="*/ 233963 h 826576"/>
                <a:gd name="connsiteX226" fmla="*/ 533715 w 1085564"/>
                <a:gd name="connsiteY226" fmla="*/ 239354 h 826576"/>
                <a:gd name="connsiteX227" fmla="*/ 531915 w 1085564"/>
                <a:gd name="connsiteY227" fmla="*/ 233258 h 826576"/>
                <a:gd name="connsiteX228" fmla="*/ 531286 w 1085564"/>
                <a:gd name="connsiteY228" fmla="*/ 217618 h 826576"/>
                <a:gd name="connsiteX229" fmla="*/ 527295 w 1085564"/>
                <a:gd name="connsiteY229" fmla="*/ 166935 h 826576"/>
                <a:gd name="connsiteX230" fmla="*/ 524714 w 1085564"/>
                <a:gd name="connsiteY230" fmla="*/ 115081 h 826576"/>
                <a:gd name="connsiteX231" fmla="*/ 528524 w 1085564"/>
                <a:gd name="connsiteY231" fmla="*/ 93345 h 826576"/>
                <a:gd name="connsiteX232" fmla="*/ 533991 w 1085564"/>
                <a:gd name="connsiteY232" fmla="*/ 114462 h 826576"/>
                <a:gd name="connsiteX233" fmla="*/ 540411 w 1085564"/>
                <a:gd name="connsiteY233" fmla="*/ 165764 h 826576"/>
                <a:gd name="connsiteX234" fmla="*/ 540573 w 1085564"/>
                <a:gd name="connsiteY234" fmla="*/ 218380 h 826576"/>
                <a:gd name="connsiteX235" fmla="*/ 588950 w 1085564"/>
                <a:gd name="connsiteY235" fmla="*/ 37557 h 826576"/>
                <a:gd name="connsiteX236" fmla="*/ 570177 w 1085564"/>
                <a:gd name="connsiteY236" fmla="*/ 46396 h 826576"/>
                <a:gd name="connsiteX237" fmla="*/ 580892 w 1085564"/>
                <a:gd name="connsiteY237" fmla="*/ 27080 h 826576"/>
                <a:gd name="connsiteX238" fmla="*/ 601466 w 1085564"/>
                <a:gd name="connsiteY238" fmla="*/ 20355 h 826576"/>
                <a:gd name="connsiteX239" fmla="*/ 588950 w 1085564"/>
                <a:gd name="connsiteY239" fmla="*/ 37557 h 826576"/>
                <a:gd name="connsiteX240" fmla="*/ 625707 w 1085564"/>
                <a:gd name="connsiteY240" fmla="*/ 71895 h 826576"/>
                <a:gd name="connsiteX241" fmla="*/ 606705 w 1085564"/>
                <a:gd name="connsiteY241" fmla="*/ 80258 h 826576"/>
                <a:gd name="connsiteX242" fmla="*/ 618430 w 1085564"/>
                <a:gd name="connsiteY242" fmla="*/ 60865 h 826576"/>
                <a:gd name="connsiteX243" fmla="*/ 640566 w 1085564"/>
                <a:gd name="connsiteY243" fmla="*/ 56798 h 826576"/>
                <a:gd name="connsiteX244" fmla="*/ 625745 w 1085564"/>
                <a:gd name="connsiteY244" fmla="*/ 71895 h 826576"/>
                <a:gd name="connsiteX245" fmla="*/ 954025 w 1085564"/>
                <a:gd name="connsiteY245" fmla="*/ 336547 h 826576"/>
                <a:gd name="connsiteX246" fmla="*/ 963380 w 1085564"/>
                <a:gd name="connsiteY246" fmla="*/ 337727 h 826576"/>
                <a:gd name="connsiteX247" fmla="*/ 963807 w 1085564"/>
                <a:gd name="connsiteY247" fmla="*/ 338347 h 826576"/>
                <a:gd name="connsiteX248" fmla="*/ 960597 w 1085564"/>
                <a:gd name="connsiteY248" fmla="*/ 347967 h 826576"/>
                <a:gd name="connsiteX249" fmla="*/ 950919 w 1085564"/>
                <a:gd name="connsiteY249" fmla="*/ 346304 h 826576"/>
                <a:gd name="connsiteX250" fmla="*/ 950824 w 1085564"/>
                <a:gd name="connsiteY250" fmla="*/ 346167 h 826576"/>
                <a:gd name="connsiteX251" fmla="*/ 954063 w 1085564"/>
                <a:gd name="connsiteY251" fmla="*/ 336547 h 826576"/>
                <a:gd name="connsiteX252" fmla="*/ 919468 w 1085564"/>
                <a:gd name="connsiteY252" fmla="*/ 279454 h 826576"/>
                <a:gd name="connsiteX253" fmla="*/ 923459 w 1085564"/>
                <a:gd name="connsiteY253" fmla="*/ 278054 h 826576"/>
                <a:gd name="connsiteX254" fmla="*/ 937746 w 1085564"/>
                <a:gd name="connsiteY254" fmla="*/ 278444 h 826576"/>
                <a:gd name="connsiteX255" fmla="*/ 927193 w 1085564"/>
                <a:gd name="connsiteY255" fmla="*/ 290722 h 826576"/>
                <a:gd name="connsiteX256" fmla="*/ 920697 w 1085564"/>
                <a:gd name="connsiteY256" fmla="*/ 291579 h 826576"/>
                <a:gd name="connsiteX257" fmla="*/ 916086 w 1085564"/>
                <a:gd name="connsiteY257" fmla="*/ 290627 h 826576"/>
                <a:gd name="connsiteX258" fmla="*/ 911705 w 1085564"/>
                <a:gd name="connsiteY258" fmla="*/ 286245 h 826576"/>
                <a:gd name="connsiteX259" fmla="*/ 915382 w 1085564"/>
                <a:gd name="connsiteY259" fmla="*/ 281311 h 826576"/>
                <a:gd name="connsiteX260" fmla="*/ 919468 w 1085564"/>
                <a:gd name="connsiteY260" fmla="*/ 279454 h 826576"/>
                <a:gd name="connsiteX261" fmla="*/ 894760 w 1085564"/>
                <a:gd name="connsiteY261" fmla="*/ 239573 h 826576"/>
                <a:gd name="connsiteX262" fmla="*/ 914305 w 1085564"/>
                <a:gd name="connsiteY262" fmla="*/ 231515 h 826576"/>
                <a:gd name="connsiteX263" fmla="*/ 902418 w 1085564"/>
                <a:gd name="connsiteY263" fmla="*/ 250365 h 826576"/>
                <a:gd name="connsiteX264" fmla="*/ 880444 w 1085564"/>
                <a:gd name="connsiteY264" fmla="*/ 254975 h 826576"/>
                <a:gd name="connsiteX265" fmla="*/ 894789 w 1085564"/>
                <a:gd name="connsiteY265" fmla="*/ 239573 h 826576"/>
                <a:gd name="connsiteX266" fmla="*/ 713414 w 1085564"/>
                <a:gd name="connsiteY266" fmla="*/ 238201 h 826576"/>
                <a:gd name="connsiteX267" fmla="*/ 687534 w 1085564"/>
                <a:gd name="connsiteY267" fmla="*/ 270586 h 826576"/>
                <a:gd name="connsiteX268" fmla="*/ 701917 w 1085564"/>
                <a:gd name="connsiteY268" fmla="*/ 231648 h 826576"/>
                <a:gd name="connsiteX269" fmla="*/ 729216 w 1085564"/>
                <a:gd name="connsiteY269" fmla="*/ 200216 h 826576"/>
                <a:gd name="connsiteX270" fmla="*/ 713414 w 1085564"/>
                <a:gd name="connsiteY270" fmla="*/ 238201 h 826576"/>
                <a:gd name="connsiteX271" fmla="*/ 756038 w 1085564"/>
                <a:gd name="connsiteY271" fmla="*/ 252279 h 826576"/>
                <a:gd name="connsiteX272" fmla="*/ 721396 w 1085564"/>
                <a:gd name="connsiteY272" fmla="*/ 288808 h 826576"/>
                <a:gd name="connsiteX273" fmla="*/ 745008 w 1085564"/>
                <a:gd name="connsiteY273" fmla="*/ 245088 h 826576"/>
                <a:gd name="connsiteX274" fmla="*/ 778803 w 1085564"/>
                <a:gd name="connsiteY274" fmla="*/ 208016 h 826576"/>
                <a:gd name="connsiteX275" fmla="*/ 756038 w 1085564"/>
                <a:gd name="connsiteY275" fmla="*/ 252317 h 826576"/>
                <a:gd name="connsiteX276" fmla="*/ 750094 w 1085564"/>
                <a:gd name="connsiteY276" fmla="*/ 361817 h 826576"/>
                <a:gd name="connsiteX277" fmla="*/ 768554 w 1085564"/>
                <a:gd name="connsiteY277" fmla="*/ 347034 h 826576"/>
                <a:gd name="connsiteX278" fmla="*/ 816103 w 1085564"/>
                <a:gd name="connsiteY278" fmla="*/ 317392 h 826576"/>
                <a:gd name="connsiteX279" fmla="*/ 869519 w 1085564"/>
                <a:gd name="connsiteY279" fmla="*/ 296894 h 826576"/>
                <a:gd name="connsiteX280" fmla="*/ 893455 w 1085564"/>
                <a:gd name="connsiteY280" fmla="*/ 296666 h 826576"/>
                <a:gd name="connsiteX281" fmla="*/ 872024 w 1085564"/>
                <a:gd name="connsiteY281" fmla="*/ 305895 h 826576"/>
                <a:gd name="connsiteX282" fmla="*/ 822437 w 1085564"/>
                <a:gd name="connsiteY282" fmla="*/ 328965 h 826576"/>
                <a:gd name="connsiteX283" fmla="*/ 772850 w 1085564"/>
                <a:gd name="connsiteY283" fmla="*/ 355321 h 826576"/>
                <a:gd name="connsiteX284" fmla="*/ 750094 w 1085564"/>
                <a:gd name="connsiteY284" fmla="*/ 361817 h 826576"/>
                <a:gd name="connsiteX285" fmla="*/ 815245 w 1085564"/>
                <a:gd name="connsiteY285" fmla="*/ 374875 h 826576"/>
                <a:gd name="connsiteX286" fmla="*/ 853098 w 1085564"/>
                <a:gd name="connsiteY286" fmla="*/ 360588 h 826576"/>
                <a:gd name="connsiteX287" fmla="*/ 893455 w 1085564"/>
                <a:gd name="connsiteY287" fmla="*/ 359264 h 826576"/>
                <a:gd name="connsiteX288" fmla="*/ 855679 w 1085564"/>
                <a:gd name="connsiteY288" fmla="*/ 373551 h 826576"/>
                <a:gd name="connsiteX289" fmla="*/ 815245 w 1085564"/>
                <a:gd name="connsiteY289" fmla="*/ 374875 h 826576"/>
                <a:gd name="connsiteX290" fmla="*/ 909333 w 1085564"/>
                <a:gd name="connsiteY290" fmla="*/ 414442 h 826576"/>
                <a:gd name="connsiteX291" fmla="*/ 863813 w 1085564"/>
                <a:gd name="connsiteY291" fmla="*/ 421567 h 826576"/>
                <a:gd name="connsiteX292" fmla="*/ 843944 w 1085564"/>
                <a:gd name="connsiteY292" fmla="*/ 421796 h 826576"/>
                <a:gd name="connsiteX293" fmla="*/ 861546 w 1085564"/>
                <a:gd name="connsiteY293" fmla="*/ 412490 h 826576"/>
                <a:gd name="connsiteX294" fmla="*/ 907533 w 1085564"/>
                <a:gd name="connsiteY294" fmla="*/ 401384 h 826576"/>
                <a:gd name="connsiteX295" fmla="*/ 974322 w 1085564"/>
                <a:gd name="connsiteY295" fmla="*/ 403574 h 826576"/>
                <a:gd name="connsiteX296" fmla="*/ 909333 w 1085564"/>
                <a:gd name="connsiteY296" fmla="*/ 414414 h 826576"/>
                <a:gd name="connsiteX297" fmla="*/ 937794 w 1085564"/>
                <a:gd name="connsiteY297" fmla="*/ 450504 h 826576"/>
                <a:gd name="connsiteX298" fmla="*/ 970408 w 1085564"/>
                <a:gd name="connsiteY298" fmla="*/ 443836 h 826576"/>
                <a:gd name="connsiteX299" fmla="*/ 1002945 w 1085564"/>
                <a:gd name="connsiteY299" fmla="*/ 450504 h 826576"/>
                <a:gd name="connsiteX300" fmla="*/ 970408 w 1085564"/>
                <a:gd name="connsiteY300" fmla="*/ 457067 h 826576"/>
                <a:gd name="connsiteX301" fmla="*/ 937794 w 1085564"/>
                <a:gd name="connsiteY301" fmla="*/ 450504 h 826576"/>
                <a:gd name="connsiteX302" fmla="*/ 953444 w 1085564"/>
                <a:gd name="connsiteY302" fmla="*/ 486947 h 826576"/>
                <a:gd name="connsiteX303" fmla="*/ 987457 w 1085564"/>
                <a:gd name="connsiteY303" fmla="*/ 483822 h 826576"/>
                <a:gd name="connsiteX304" fmla="*/ 1018585 w 1085564"/>
                <a:gd name="connsiteY304" fmla="*/ 497424 h 826576"/>
                <a:gd name="connsiteX305" fmla="*/ 985190 w 1085564"/>
                <a:gd name="connsiteY305" fmla="*/ 496795 h 826576"/>
                <a:gd name="connsiteX306" fmla="*/ 953444 w 1085564"/>
                <a:gd name="connsiteY306" fmla="*/ 486947 h 826576"/>
                <a:gd name="connsiteX307" fmla="*/ 1057695 w 1085564"/>
                <a:gd name="connsiteY307" fmla="*/ 575634 h 826576"/>
                <a:gd name="connsiteX308" fmla="*/ 1047055 w 1085564"/>
                <a:gd name="connsiteY308" fmla="*/ 570871 h 826576"/>
                <a:gd name="connsiteX309" fmla="*/ 1025148 w 1085564"/>
                <a:gd name="connsiteY309" fmla="*/ 559927 h 826576"/>
                <a:gd name="connsiteX310" fmla="*/ 1001135 w 1085564"/>
                <a:gd name="connsiteY310" fmla="*/ 553822 h 826576"/>
                <a:gd name="connsiteX311" fmla="*/ 989953 w 1085564"/>
                <a:gd name="connsiteY311" fmla="*/ 549526 h 826576"/>
                <a:gd name="connsiteX312" fmla="*/ 1000907 w 1085564"/>
                <a:gd name="connsiteY312" fmla="*/ 544439 h 826576"/>
                <a:gd name="connsiteX313" fmla="*/ 1029605 w 1085564"/>
                <a:gd name="connsiteY313" fmla="*/ 547487 h 826576"/>
                <a:gd name="connsiteX314" fmla="*/ 1053389 w 1085564"/>
                <a:gd name="connsiteY314" fmla="*/ 563956 h 826576"/>
                <a:gd name="connsiteX315" fmla="*/ 1057695 w 1085564"/>
                <a:gd name="connsiteY315" fmla="*/ 575634 h 826576"/>
                <a:gd name="connsiteX316" fmla="*/ 435541 w 1085564"/>
                <a:gd name="connsiteY316" fmla="*/ 416404 h 826576"/>
                <a:gd name="connsiteX317" fmla="*/ 465964 w 1085564"/>
                <a:gd name="connsiteY317" fmla="*/ 411394 h 826576"/>
                <a:gd name="connsiteX318" fmla="*/ 439608 w 1085564"/>
                <a:gd name="connsiteY318" fmla="*/ 428920 h 826576"/>
                <a:gd name="connsiteX319" fmla="*/ 408556 w 1085564"/>
                <a:gd name="connsiteY319" fmla="*/ 432197 h 826576"/>
                <a:gd name="connsiteX320" fmla="*/ 435541 w 1085564"/>
                <a:gd name="connsiteY320" fmla="*/ 416404 h 826576"/>
                <a:gd name="connsiteX321" fmla="*/ 143980 w 1085564"/>
                <a:gd name="connsiteY321" fmla="*/ 456838 h 826576"/>
                <a:gd name="connsiteX322" fmla="*/ 155315 w 1085564"/>
                <a:gd name="connsiteY322" fmla="*/ 436655 h 826576"/>
                <a:gd name="connsiteX323" fmla="*/ 160716 w 1085564"/>
                <a:gd name="connsiteY323" fmla="*/ 420310 h 826576"/>
                <a:gd name="connsiteX324" fmla="*/ 163573 w 1085564"/>
                <a:gd name="connsiteY324" fmla="*/ 401145 h 826576"/>
                <a:gd name="connsiteX325" fmla="*/ 151762 w 1085564"/>
                <a:gd name="connsiteY325" fmla="*/ 400364 h 826576"/>
                <a:gd name="connsiteX326" fmla="*/ 136351 w 1085564"/>
                <a:gd name="connsiteY326" fmla="*/ 398964 h 826576"/>
                <a:gd name="connsiteX327" fmla="*/ 128731 w 1085564"/>
                <a:gd name="connsiteY327" fmla="*/ 400679 h 826576"/>
                <a:gd name="connsiteX328" fmla="*/ 128883 w 1085564"/>
                <a:gd name="connsiteY328" fmla="*/ 393059 h 826576"/>
                <a:gd name="connsiteX329" fmla="*/ 138265 w 1085564"/>
                <a:gd name="connsiteY329" fmla="*/ 353054 h 826576"/>
                <a:gd name="connsiteX330" fmla="*/ 142418 w 1085564"/>
                <a:gd name="connsiteY330" fmla="*/ 345081 h 826576"/>
                <a:gd name="connsiteX331" fmla="*/ 147257 w 1085564"/>
                <a:gd name="connsiteY331" fmla="*/ 338271 h 826576"/>
                <a:gd name="connsiteX332" fmla="*/ 157192 w 1085564"/>
                <a:gd name="connsiteY332" fmla="*/ 327327 h 826576"/>
                <a:gd name="connsiteX333" fmla="*/ 160249 w 1085564"/>
                <a:gd name="connsiteY333" fmla="*/ 324898 h 826576"/>
                <a:gd name="connsiteX334" fmla="*/ 157039 w 1085564"/>
                <a:gd name="connsiteY334" fmla="*/ 325755 h 826576"/>
                <a:gd name="connsiteX335" fmla="*/ 128569 w 1085564"/>
                <a:gd name="connsiteY335" fmla="*/ 331308 h 826576"/>
                <a:gd name="connsiteX336" fmla="*/ 102451 w 1085564"/>
                <a:gd name="connsiteY336" fmla="*/ 339366 h 826576"/>
                <a:gd name="connsiteX337" fmla="*/ 90640 w 1085564"/>
                <a:gd name="connsiteY337" fmla="*/ 343510 h 826576"/>
                <a:gd name="connsiteX338" fmla="*/ 97203 w 1085564"/>
                <a:gd name="connsiteY338" fmla="*/ 331622 h 826576"/>
                <a:gd name="connsiteX339" fmla="*/ 125912 w 1085564"/>
                <a:gd name="connsiteY339" fmla="*/ 318411 h 826576"/>
                <a:gd name="connsiteX340" fmla="*/ 156258 w 1085564"/>
                <a:gd name="connsiteY340" fmla="*/ 316449 h 826576"/>
                <a:gd name="connsiteX341" fmla="*/ 168298 w 1085564"/>
                <a:gd name="connsiteY341" fmla="*/ 319307 h 826576"/>
                <a:gd name="connsiteX342" fmla="*/ 174718 w 1085564"/>
                <a:gd name="connsiteY342" fmla="*/ 316449 h 826576"/>
                <a:gd name="connsiteX343" fmla="*/ 181833 w 1085564"/>
                <a:gd name="connsiteY343" fmla="*/ 314811 h 826576"/>
                <a:gd name="connsiteX344" fmla="*/ 176508 w 1085564"/>
                <a:gd name="connsiteY344" fmla="*/ 319821 h 826576"/>
                <a:gd name="connsiteX345" fmla="*/ 162354 w 1085564"/>
                <a:gd name="connsiteY345" fmla="*/ 332480 h 826576"/>
                <a:gd name="connsiteX346" fmla="*/ 154458 w 1085564"/>
                <a:gd name="connsiteY346" fmla="*/ 343195 h 826576"/>
                <a:gd name="connsiteX347" fmla="*/ 150648 w 1085564"/>
                <a:gd name="connsiteY347" fmla="*/ 349691 h 826576"/>
                <a:gd name="connsiteX348" fmla="*/ 147514 w 1085564"/>
                <a:gd name="connsiteY348" fmla="*/ 357045 h 826576"/>
                <a:gd name="connsiteX349" fmla="*/ 141256 w 1085564"/>
                <a:gd name="connsiteY349" fmla="*/ 386448 h 826576"/>
                <a:gd name="connsiteX350" fmla="*/ 153696 w 1085564"/>
                <a:gd name="connsiteY350" fmla="*/ 387858 h 826576"/>
                <a:gd name="connsiteX351" fmla="*/ 169022 w 1085564"/>
                <a:gd name="connsiteY351" fmla="*/ 387001 h 826576"/>
                <a:gd name="connsiteX352" fmla="*/ 179899 w 1085564"/>
                <a:gd name="connsiteY352" fmla="*/ 382543 h 826576"/>
                <a:gd name="connsiteX353" fmla="*/ 177766 w 1085564"/>
                <a:gd name="connsiteY353" fmla="*/ 394411 h 826576"/>
                <a:gd name="connsiteX354" fmla="*/ 173698 w 1085564"/>
                <a:gd name="connsiteY354" fmla="*/ 422805 h 826576"/>
                <a:gd name="connsiteX355" fmla="*/ 173156 w 1085564"/>
                <a:gd name="connsiteY355" fmla="*/ 425310 h 826576"/>
                <a:gd name="connsiteX356" fmla="*/ 204121 w 1085564"/>
                <a:gd name="connsiteY356" fmla="*/ 404270 h 826576"/>
                <a:gd name="connsiteX357" fmla="*/ 241269 w 1085564"/>
                <a:gd name="connsiteY357" fmla="*/ 378143 h 826576"/>
                <a:gd name="connsiteX358" fmla="*/ 278264 w 1085564"/>
                <a:gd name="connsiteY358" fmla="*/ 359226 h 826576"/>
                <a:gd name="connsiteX359" fmla="*/ 246355 w 1085564"/>
                <a:gd name="connsiteY359" fmla="*/ 385267 h 826576"/>
                <a:gd name="connsiteX360" fmla="*/ 211160 w 1085564"/>
                <a:gd name="connsiteY360" fmla="*/ 413576 h 826576"/>
                <a:gd name="connsiteX361" fmla="*/ 164002 w 1085564"/>
                <a:gd name="connsiteY361" fmla="*/ 445846 h 826576"/>
                <a:gd name="connsiteX362" fmla="*/ 217180 w 1085564"/>
                <a:gd name="connsiteY362" fmla="*/ 531914 h 826576"/>
                <a:gd name="connsiteX363" fmla="*/ 208036 w 1085564"/>
                <a:gd name="connsiteY363" fmla="*/ 535353 h 826576"/>
                <a:gd name="connsiteX364" fmla="*/ 198644 w 1085564"/>
                <a:gd name="connsiteY364" fmla="*/ 537705 h 826576"/>
                <a:gd name="connsiteX365" fmla="*/ 190748 w 1085564"/>
                <a:gd name="connsiteY365" fmla="*/ 539610 h 826576"/>
                <a:gd name="connsiteX366" fmla="*/ 190910 w 1085564"/>
                <a:gd name="connsiteY366" fmla="*/ 531238 h 826576"/>
                <a:gd name="connsiteX367" fmla="*/ 202712 w 1085564"/>
                <a:gd name="connsiteY367" fmla="*/ 485727 h 826576"/>
                <a:gd name="connsiteX368" fmla="*/ 213037 w 1085564"/>
                <a:gd name="connsiteY368" fmla="*/ 468754 h 826576"/>
                <a:gd name="connsiteX369" fmla="*/ 223286 w 1085564"/>
                <a:gd name="connsiteY369" fmla="*/ 455143 h 826576"/>
                <a:gd name="connsiteX370" fmla="*/ 246984 w 1085564"/>
                <a:gd name="connsiteY370" fmla="*/ 432149 h 826576"/>
                <a:gd name="connsiteX371" fmla="*/ 230325 w 1085564"/>
                <a:gd name="connsiteY371" fmla="*/ 460305 h 826576"/>
                <a:gd name="connsiteX372" fmla="*/ 221752 w 1085564"/>
                <a:gd name="connsiteY372" fmla="*/ 474231 h 826576"/>
                <a:gd name="connsiteX373" fmla="*/ 213180 w 1085564"/>
                <a:gd name="connsiteY373" fmla="*/ 490728 h 826576"/>
                <a:gd name="connsiteX374" fmla="*/ 204607 w 1085564"/>
                <a:gd name="connsiteY374" fmla="*/ 522561 h 826576"/>
                <a:gd name="connsiteX375" fmla="*/ 212122 w 1085564"/>
                <a:gd name="connsiteY375" fmla="*/ 519703 h 826576"/>
                <a:gd name="connsiteX376" fmla="*/ 254718 w 1085564"/>
                <a:gd name="connsiteY376" fmla="*/ 494614 h 826576"/>
                <a:gd name="connsiteX377" fmla="*/ 289446 w 1085564"/>
                <a:gd name="connsiteY377" fmla="*/ 471221 h 826576"/>
                <a:gd name="connsiteX378" fmla="*/ 325194 w 1085564"/>
                <a:gd name="connsiteY378" fmla="*/ 455666 h 826576"/>
                <a:gd name="connsiteX379" fmla="*/ 294714 w 1085564"/>
                <a:gd name="connsiteY379" fmla="*/ 478888 h 826576"/>
                <a:gd name="connsiteX380" fmla="*/ 261871 w 1085564"/>
                <a:gd name="connsiteY380" fmla="*/ 504463 h 826576"/>
                <a:gd name="connsiteX381" fmla="*/ 217180 w 1085564"/>
                <a:gd name="connsiteY381" fmla="*/ 531914 h 826576"/>
                <a:gd name="connsiteX382" fmla="*/ 278264 w 1085564"/>
                <a:gd name="connsiteY382" fmla="*/ 586035 h 826576"/>
                <a:gd name="connsiteX383" fmla="*/ 317135 w 1085564"/>
                <a:gd name="connsiteY383" fmla="*/ 533867 h 826576"/>
                <a:gd name="connsiteX384" fmla="*/ 369456 w 1085564"/>
                <a:gd name="connsiteY384" fmla="*/ 494814 h 826576"/>
                <a:gd name="connsiteX385" fmla="*/ 326670 w 1085564"/>
                <a:gd name="connsiteY385" fmla="*/ 543068 h 826576"/>
                <a:gd name="connsiteX386" fmla="*/ 278264 w 1085564"/>
                <a:gd name="connsiteY386" fmla="*/ 586035 h 826576"/>
                <a:gd name="connsiteX387" fmla="*/ 350844 w 1085564"/>
                <a:gd name="connsiteY387" fmla="*/ 606038 h 826576"/>
                <a:gd name="connsiteX388" fmla="*/ 348806 w 1085564"/>
                <a:gd name="connsiteY388" fmla="*/ 608895 h 826576"/>
                <a:gd name="connsiteX389" fmla="*/ 347320 w 1085564"/>
                <a:gd name="connsiteY389" fmla="*/ 611867 h 826576"/>
                <a:gd name="connsiteX390" fmla="*/ 344663 w 1085564"/>
                <a:gd name="connsiteY390" fmla="*/ 616401 h 826576"/>
                <a:gd name="connsiteX391" fmla="*/ 340853 w 1085564"/>
                <a:gd name="connsiteY391" fmla="*/ 619839 h 826576"/>
                <a:gd name="connsiteX392" fmla="*/ 339757 w 1085564"/>
                <a:gd name="connsiteY392" fmla="*/ 614839 h 826576"/>
                <a:gd name="connsiteX393" fmla="*/ 340300 w 1085564"/>
                <a:gd name="connsiteY393" fmla="*/ 609514 h 826576"/>
                <a:gd name="connsiteX394" fmla="*/ 342205 w 1085564"/>
                <a:gd name="connsiteY394" fmla="*/ 602637 h 826576"/>
                <a:gd name="connsiteX395" fmla="*/ 364494 w 1085564"/>
                <a:gd name="connsiteY395" fmla="*/ 567290 h 826576"/>
                <a:gd name="connsiteX396" fmla="*/ 411271 w 1085564"/>
                <a:gd name="connsiteY396" fmla="*/ 533810 h 826576"/>
                <a:gd name="connsiteX397" fmla="*/ 374276 w 1085564"/>
                <a:gd name="connsiteY397" fmla="*/ 576205 h 826576"/>
                <a:gd name="connsiteX398" fmla="*/ 350825 w 1085564"/>
                <a:gd name="connsiteY398" fmla="*/ 606057 h 826576"/>
                <a:gd name="connsiteX399" fmla="*/ 418177 w 1085564"/>
                <a:gd name="connsiteY399" fmla="*/ 627774 h 826576"/>
                <a:gd name="connsiteX400" fmla="*/ 387754 w 1085564"/>
                <a:gd name="connsiteY400" fmla="*/ 651158 h 826576"/>
                <a:gd name="connsiteX401" fmla="*/ 408404 w 1085564"/>
                <a:gd name="connsiteY401" fmla="*/ 618858 h 826576"/>
                <a:gd name="connsiteX402" fmla="*/ 439836 w 1085564"/>
                <a:gd name="connsiteY402" fmla="*/ 596408 h 826576"/>
                <a:gd name="connsiteX403" fmla="*/ 418177 w 1085564"/>
                <a:gd name="connsiteY403" fmla="*/ 627774 h 826576"/>
                <a:gd name="connsiteX404" fmla="*/ 450400 w 1085564"/>
                <a:gd name="connsiteY404" fmla="*/ 460324 h 826576"/>
                <a:gd name="connsiteX405" fmla="*/ 441408 w 1085564"/>
                <a:gd name="connsiteY405" fmla="*/ 466582 h 826576"/>
                <a:gd name="connsiteX406" fmla="*/ 434683 w 1085564"/>
                <a:gd name="connsiteY406" fmla="*/ 468697 h 826576"/>
                <a:gd name="connsiteX407" fmla="*/ 433512 w 1085564"/>
                <a:gd name="connsiteY407" fmla="*/ 461572 h 826576"/>
                <a:gd name="connsiteX408" fmla="*/ 456734 w 1085564"/>
                <a:gd name="connsiteY408" fmla="*/ 444760 h 826576"/>
                <a:gd name="connsiteX409" fmla="*/ 463306 w 1085564"/>
                <a:gd name="connsiteY409" fmla="*/ 447818 h 826576"/>
                <a:gd name="connsiteX410" fmla="*/ 450400 w 1085564"/>
                <a:gd name="connsiteY410" fmla="*/ 460353 h 826576"/>
                <a:gd name="connsiteX411" fmla="*/ 485642 w 1085564"/>
                <a:gd name="connsiteY411" fmla="*/ 640442 h 826576"/>
                <a:gd name="connsiteX412" fmla="*/ 460772 w 1085564"/>
                <a:gd name="connsiteY412" fmla="*/ 669455 h 826576"/>
                <a:gd name="connsiteX413" fmla="*/ 475165 w 1085564"/>
                <a:gd name="connsiteY413" fmla="*/ 632384 h 826576"/>
                <a:gd name="connsiteX414" fmla="*/ 507702 w 1085564"/>
                <a:gd name="connsiteY414" fmla="*/ 609467 h 826576"/>
                <a:gd name="connsiteX415" fmla="*/ 485595 w 1085564"/>
                <a:gd name="connsiteY415" fmla="*/ 640471 h 826576"/>
                <a:gd name="connsiteX416" fmla="*/ 523342 w 1085564"/>
                <a:gd name="connsiteY416" fmla="*/ 705898 h 826576"/>
                <a:gd name="connsiteX417" fmla="*/ 537801 w 1085564"/>
                <a:gd name="connsiteY417" fmla="*/ 678447 h 826576"/>
                <a:gd name="connsiteX418" fmla="*/ 559861 w 1085564"/>
                <a:gd name="connsiteY418" fmla="*/ 656396 h 826576"/>
                <a:gd name="connsiteX419" fmla="*/ 548431 w 1085564"/>
                <a:gd name="connsiteY419" fmla="*/ 686191 h 826576"/>
                <a:gd name="connsiteX420" fmla="*/ 523295 w 1085564"/>
                <a:gd name="connsiteY420" fmla="*/ 705926 h 826576"/>
                <a:gd name="connsiteX421" fmla="*/ 569062 w 1085564"/>
                <a:gd name="connsiteY421" fmla="*/ 692915 h 826576"/>
                <a:gd name="connsiteX422" fmla="*/ 546774 w 1085564"/>
                <a:gd name="connsiteY422" fmla="*/ 711146 h 826576"/>
                <a:gd name="connsiteX423" fmla="*/ 558423 w 1085564"/>
                <a:gd name="connsiteY423" fmla="*/ 685019 h 826576"/>
                <a:gd name="connsiteX424" fmla="*/ 580635 w 1085564"/>
                <a:gd name="connsiteY424" fmla="*/ 666798 h 826576"/>
                <a:gd name="connsiteX425" fmla="*/ 569043 w 1085564"/>
                <a:gd name="connsiteY425" fmla="*/ 692944 h 826576"/>
                <a:gd name="connsiteX426" fmla="*/ 661502 w 1085564"/>
                <a:gd name="connsiteY426" fmla="*/ 499977 h 826576"/>
                <a:gd name="connsiteX427" fmla="*/ 674723 w 1085564"/>
                <a:gd name="connsiteY427" fmla="*/ 509502 h 826576"/>
                <a:gd name="connsiteX428" fmla="*/ 676047 w 1085564"/>
                <a:gd name="connsiteY428" fmla="*/ 521237 h 826576"/>
                <a:gd name="connsiteX429" fmla="*/ 671913 w 1085564"/>
                <a:gd name="connsiteY429" fmla="*/ 525999 h 826576"/>
                <a:gd name="connsiteX430" fmla="*/ 666817 w 1085564"/>
                <a:gd name="connsiteY430" fmla="*/ 522484 h 826576"/>
                <a:gd name="connsiteX431" fmla="*/ 662760 w 1085564"/>
                <a:gd name="connsiteY431" fmla="*/ 514969 h 826576"/>
                <a:gd name="connsiteX432" fmla="*/ 661483 w 1085564"/>
                <a:gd name="connsiteY432" fmla="*/ 500005 h 826576"/>
                <a:gd name="connsiteX433" fmla="*/ 622402 w 1085564"/>
                <a:gd name="connsiteY433" fmla="*/ 502558 h 826576"/>
                <a:gd name="connsiteX434" fmla="*/ 629670 w 1085564"/>
                <a:gd name="connsiteY434" fmla="*/ 520389 h 826576"/>
                <a:gd name="connsiteX435" fmla="*/ 627565 w 1085564"/>
                <a:gd name="connsiteY435" fmla="*/ 539086 h 826576"/>
                <a:gd name="connsiteX436" fmla="*/ 616535 w 1085564"/>
                <a:gd name="connsiteY436" fmla="*/ 521875 h 826576"/>
                <a:gd name="connsiteX437" fmla="*/ 622383 w 1085564"/>
                <a:gd name="connsiteY437" fmla="*/ 502587 h 826576"/>
                <a:gd name="connsiteX438" fmla="*/ 692163 w 1085564"/>
                <a:gd name="connsiteY438" fmla="*/ 702459 h 826576"/>
                <a:gd name="connsiteX439" fmla="*/ 686839 w 1085564"/>
                <a:gd name="connsiteY439" fmla="*/ 748837 h 826576"/>
                <a:gd name="connsiteX440" fmla="*/ 682229 w 1085564"/>
                <a:gd name="connsiteY440" fmla="*/ 764638 h 826576"/>
                <a:gd name="connsiteX441" fmla="*/ 678323 w 1085564"/>
                <a:gd name="connsiteY441" fmla="*/ 772382 h 826576"/>
                <a:gd name="connsiteX442" fmla="*/ 671599 w 1085564"/>
                <a:gd name="connsiteY442" fmla="*/ 779726 h 826576"/>
                <a:gd name="connsiteX443" fmla="*/ 668741 w 1085564"/>
                <a:gd name="connsiteY443" fmla="*/ 781450 h 826576"/>
                <a:gd name="connsiteX444" fmla="*/ 666941 w 1085564"/>
                <a:gd name="connsiteY444" fmla="*/ 782003 h 826576"/>
                <a:gd name="connsiteX445" fmla="*/ 661931 w 1085564"/>
                <a:gd name="connsiteY445" fmla="*/ 782955 h 826576"/>
                <a:gd name="connsiteX446" fmla="*/ 652787 w 1085564"/>
                <a:gd name="connsiteY446" fmla="*/ 781783 h 826576"/>
                <a:gd name="connsiteX447" fmla="*/ 639452 w 1085564"/>
                <a:gd name="connsiteY447" fmla="*/ 773020 h 826576"/>
                <a:gd name="connsiteX448" fmla="*/ 626384 w 1085564"/>
                <a:gd name="connsiteY448" fmla="*/ 751437 h 826576"/>
                <a:gd name="connsiteX449" fmla="*/ 622088 w 1085564"/>
                <a:gd name="connsiteY449" fmla="*/ 735482 h 826576"/>
                <a:gd name="connsiteX450" fmla="*/ 619583 w 1085564"/>
                <a:gd name="connsiteY450" fmla="*/ 735949 h 826576"/>
                <a:gd name="connsiteX451" fmla="*/ 616459 w 1085564"/>
                <a:gd name="connsiteY451" fmla="*/ 739473 h 826576"/>
                <a:gd name="connsiteX452" fmla="*/ 612001 w 1085564"/>
                <a:gd name="connsiteY452" fmla="*/ 742445 h 826576"/>
                <a:gd name="connsiteX453" fmla="*/ 613172 w 1085564"/>
                <a:gd name="connsiteY453" fmla="*/ 737749 h 826576"/>
                <a:gd name="connsiteX454" fmla="*/ 616030 w 1085564"/>
                <a:gd name="connsiteY454" fmla="*/ 731806 h 826576"/>
                <a:gd name="connsiteX455" fmla="*/ 625031 w 1085564"/>
                <a:gd name="connsiteY455" fmla="*/ 728529 h 826576"/>
                <a:gd name="connsiteX456" fmla="*/ 627536 w 1085564"/>
                <a:gd name="connsiteY456" fmla="*/ 728129 h 826576"/>
                <a:gd name="connsiteX457" fmla="*/ 628489 w 1085564"/>
                <a:gd name="connsiteY457" fmla="*/ 731415 h 826576"/>
                <a:gd name="connsiteX458" fmla="*/ 647539 w 1085564"/>
                <a:gd name="connsiteY458" fmla="*/ 764810 h 826576"/>
                <a:gd name="connsiteX459" fmla="*/ 656302 w 1085564"/>
                <a:gd name="connsiteY459" fmla="*/ 770125 h 826576"/>
                <a:gd name="connsiteX460" fmla="*/ 664512 w 1085564"/>
                <a:gd name="connsiteY460" fmla="*/ 769172 h 826576"/>
                <a:gd name="connsiteX461" fmla="*/ 670065 w 1085564"/>
                <a:gd name="connsiteY461" fmla="*/ 759790 h 826576"/>
                <a:gd name="connsiteX462" fmla="*/ 674056 w 1085564"/>
                <a:gd name="connsiteY462" fmla="*/ 745941 h 826576"/>
                <a:gd name="connsiteX463" fmla="*/ 682895 w 1085564"/>
                <a:gd name="connsiteY463" fmla="*/ 664683 h 826576"/>
                <a:gd name="connsiteX464" fmla="*/ 687591 w 1085564"/>
                <a:gd name="connsiteY464" fmla="*/ 630393 h 826576"/>
                <a:gd name="connsiteX465" fmla="*/ 692201 w 1085564"/>
                <a:gd name="connsiteY465" fmla="*/ 664797 h 826576"/>
                <a:gd name="connsiteX466" fmla="*/ 692144 w 1085564"/>
                <a:gd name="connsiteY466" fmla="*/ 702488 h 826576"/>
                <a:gd name="connsiteX467" fmla="*/ 718833 w 1085564"/>
                <a:gd name="connsiteY467" fmla="*/ 771125 h 826576"/>
                <a:gd name="connsiteX468" fmla="*/ 707727 w 1085564"/>
                <a:gd name="connsiteY468" fmla="*/ 732492 h 826576"/>
                <a:gd name="connsiteX469" fmla="*/ 713595 w 1085564"/>
                <a:gd name="connsiteY469" fmla="*/ 692915 h 826576"/>
                <a:gd name="connsiteX470" fmla="*/ 720862 w 1085564"/>
                <a:gd name="connsiteY470" fmla="*/ 731787 h 826576"/>
                <a:gd name="connsiteX471" fmla="*/ 718814 w 1085564"/>
                <a:gd name="connsiteY471" fmla="*/ 771154 h 826576"/>
                <a:gd name="connsiteX472" fmla="*/ 789223 w 1085564"/>
                <a:gd name="connsiteY472" fmla="*/ 776288 h 826576"/>
                <a:gd name="connsiteX473" fmla="*/ 784603 w 1085564"/>
                <a:gd name="connsiteY473" fmla="*/ 773001 h 826576"/>
                <a:gd name="connsiteX474" fmla="*/ 780851 w 1085564"/>
                <a:gd name="connsiteY474" fmla="*/ 768239 h 826576"/>
                <a:gd name="connsiteX475" fmla="*/ 776707 w 1085564"/>
                <a:gd name="connsiteY475" fmla="*/ 761286 h 826576"/>
                <a:gd name="connsiteX476" fmla="*/ 762477 w 1085564"/>
                <a:gd name="connsiteY476" fmla="*/ 716394 h 826576"/>
                <a:gd name="connsiteX477" fmla="*/ 758171 w 1085564"/>
                <a:gd name="connsiteY477" fmla="*/ 670484 h 826576"/>
                <a:gd name="connsiteX478" fmla="*/ 760515 w 1085564"/>
                <a:gd name="connsiteY478" fmla="*/ 651167 h 826576"/>
                <a:gd name="connsiteX479" fmla="*/ 767477 w 1085564"/>
                <a:gd name="connsiteY479" fmla="*/ 669465 h 826576"/>
                <a:gd name="connsiteX480" fmla="*/ 775450 w 1085564"/>
                <a:gd name="connsiteY480" fmla="*/ 714118 h 826576"/>
                <a:gd name="connsiteX481" fmla="*/ 785156 w 1085564"/>
                <a:gd name="connsiteY481" fmla="*/ 757295 h 826576"/>
                <a:gd name="connsiteX482" fmla="*/ 787423 w 1085564"/>
                <a:gd name="connsiteY482" fmla="*/ 764800 h 826576"/>
                <a:gd name="connsiteX483" fmla="*/ 789137 w 1085564"/>
                <a:gd name="connsiteY483" fmla="*/ 770592 h 826576"/>
                <a:gd name="connsiteX484" fmla="*/ 789204 w 1085564"/>
                <a:gd name="connsiteY484" fmla="*/ 776364 h 826576"/>
                <a:gd name="connsiteX485" fmla="*/ 833562 w 1085564"/>
                <a:gd name="connsiteY485" fmla="*/ 750246 h 826576"/>
                <a:gd name="connsiteX486" fmla="*/ 821179 w 1085564"/>
                <a:gd name="connsiteY486" fmla="*/ 734759 h 826576"/>
                <a:gd name="connsiteX487" fmla="*/ 807178 w 1085564"/>
                <a:gd name="connsiteY487" fmla="*/ 689039 h 826576"/>
                <a:gd name="connsiteX488" fmla="*/ 807492 w 1085564"/>
                <a:gd name="connsiteY488" fmla="*/ 622487 h 826576"/>
                <a:gd name="connsiteX489" fmla="*/ 820160 w 1085564"/>
                <a:gd name="connsiteY489" fmla="*/ 686924 h 826576"/>
                <a:gd name="connsiteX490" fmla="*/ 829685 w 1085564"/>
                <a:gd name="connsiteY490" fmla="*/ 730882 h 826576"/>
                <a:gd name="connsiteX491" fmla="*/ 833543 w 1085564"/>
                <a:gd name="connsiteY491" fmla="*/ 750275 h 826576"/>
                <a:gd name="connsiteX492" fmla="*/ 870014 w 1085564"/>
                <a:gd name="connsiteY492" fmla="*/ 731949 h 826576"/>
                <a:gd name="connsiteX493" fmla="*/ 860937 w 1085564"/>
                <a:gd name="connsiteY493" fmla="*/ 724672 h 826576"/>
                <a:gd name="connsiteX494" fmla="*/ 850888 w 1085564"/>
                <a:gd name="connsiteY494" fmla="*/ 699211 h 826576"/>
                <a:gd name="connsiteX495" fmla="*/ 854326 w 1085564"/>
                <a:gd name="connsiteY495" fmla="*/ 661597 h 826576"/>
                <a:gd name="connsiteX496" fmla="*/ 863794 w 1085564"/>
                <a:gd name="connsiteY496" fmla="*/ 696706 h 826576"/>
                <a:gd name="connsiteX497" fmla="*/ 869185 w 1085564"/>
                <a:gd name="connsiteY497" fmla="*/ 720414 h 826576"/>
                <a:gd name="connsiteX498" fmla="*/ 869995 w 1085564"/>
                <a:gd name="connsiteY498" fmla="*/ 731977 h 826576"/>
                <a:gd name="connsiteX499" fmla="*/ 906514 w 1085564"/>
                <a:gd name="connsiteY499" fmla="*/ 716356 h 826576"/>
                <a:gd name="connsiteX500" fmla="*/ 891655 w 1085564"/>
                <a:gd name="connsiteY500" fmla="*/ 695544 h 826576"/>
                <a:gd name="connsiteX501" fmla="*/ 890874 w 1085564"/>
                <a:gd name="connsiteY501" fmla="*/ 669427 h 826576"/>
                <a:gd name="connsiteX502" fmla="*/ 904009 w 1085564"/>
                <a:gd name="connsiteY502" fmla="*/ 690858 h 826576"/>
                <a:gd name="connsiteX503" fmla="*/ 906514 w 1085564"/>
                <a:gd name="connsiteY503" fmla="*/ 716356 h 826576"/>
                <a:gd name="connsiteX504" fmla="*/ 963845 w 1085564"/>
                <a:gd name="connsiteY504" fmla="*/ 713775 h 826576"/>
                <a:gd name="connsiteX505" fmla="*/ 945928 w 1085564"/>
                <a:gd name="connsiteY505" fmla="*/ 693363 h 826576"/>
                <a:gd name="connsiteX506" fmla="*/ 937794 w 1085564"/>
                <a:gd name="connsiteY506" fmla="*/ 666845 h 826576"/>
                <a:gd name="connsiteX507" fmla="*/ 957196 w 1085564"/>
                <a:gd name="connsiteY507" fmla="*/ 686476 h 826576"/>
                <a:gd name="connsiteX508" fmla="*/ 963845 w 1085564"/>
                <a:gd name="connsiteY508" fmla="*/ 713756 h 826576"/>
                <a:gd name="connsiteX509" fmla="*/ 997782 w 1085564"/>
                <a:gd name="connsiteY509" fmla="*/ 703364 h 826576"/>
                <a:gd name="connsiteX510" fmla="*/ 991525 w 1085564"/>
                <a:gd name="connsiteY510" fmla="*/ 695392 h 826576"/>
                <a:gd name="connsiteX511" fmla="*/ 982219 w 1085564"/>
                <a:gd name="connsiteY511" fmla="*/ 676780 h 826576"/>
                <a:gd name="connsiteX512" fmla="*/ 971893 w 1085564"/>
                <a:gd name="connsiteY512" fmla="*/ 658559 h 826576"/>
                <a:gd name="connsiteX513" fmla="*/ 969036 w 1085564"/>
                <a:gd name="connsiteY513" fmla="*/ 648624 h 826576"/>
                <a:gd name="connsiteX514" fmla="*/ 978732 w 1085564"/>
                <a:gd name="connsiteY514" fmla="*/ 652215 h 826576"/>
                <a:gd name="connsiteX515" fmla="*/ 993830 w 1085564"/>
                <a:gd name="connsiteY515" fmla="*/ 670446 h 826576"/>
                <a:gd name="connsiteX516" fmla="*/ 1000554 w 1085564"/>
                <a:gd name="connsiteY516" fmla="*/ 693201 h 826576"/>
                <a:gd name="connsiteX517" fmla="*/ 997782 w 1085564"/>
                <a:gd name="connsiteY517" fmla="*/ 703345 h 826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</a:cxnLst>
              <a:rect l="l" t="t" r="r" b="b"/>
              <a:pathLst>
                <a:path w="1085564" h="826576">
                  <a:moveTo>
                    <a:pt x="1066915" y="467239"/>
                  </a:moveTo>
                  <a:cubicBezTo>
                    <a:pt x="1051675" y="416757"/>
                    <a:pt x="1015537" y="384420"/>
                    <a:pt x="992706" y="338823"/>
                  </a:cubicBezTo>
                  <a:cubicBezTo>
                    <a:pt x="981276" y="316059"/>
                    <a:pt x="981047" y="289627"/>
                    <a:pt x="973770" y="265614"/>
                  </a:cubicBezTo>
                  <a:cubicBezTo>
                    <a:pt x="966479" y="240581"/>
                    <a:pt x="954945" y="216984"/>
                    <a:pt x="939670" y="195853"/>
                  </a:cubicBezTo>
                  <a:cubicBezTo>
                    <a:pt x="908238" y="153943"/>
                    <a:pt x="857393" y="114595"/>
                    <a:pt x="802339" y="114891"/>
                  </a:cubicBezTo>
                  <a:cubicBezTo>
                    <a:pt x="759248" y="115119"/>
                    <a:pt x="719986" y="119815"/>
                    <a:pt x="691201" y="82820"/>
                  </a:cubicBezTo>
                  <a:cubicBezTo>
                    <a:pt x="680181" y="68590"/>
                    <a:pt x="674628" y="51149"/>
                    <a:pt x="664931" y="36147"/>
                  </a:cubicBezTo>
                  <a:cubicBezTo>
                    <a:pt x="648186" y="10344"/>
                    <a:pt x="623326" y="1114"/>
                    <a:pt x="593284" y="171"/>
                  </a:cubicBezTo>
                  <a:cubicBezTo>
                    <a:pt x="548002" y="-1153"/>
                    <a:pt x="502330" y="5496"/>
                    <a:pt x="457362" y="9639"/>
                  </a:cubicBezTo>
                  <a:cubicBezTo>
                    <a:pt x="400731" y="14629"/>
                    <a:pt x="344711" y="25053"/>
                    <a:pt x="290075" y="40767"/>
                  </a:cubicBezTo>
                  <a:cubicBezTo>
                    <a:pt x="245283" y="54051"/>
                    <a:pt x="201416" y="70278"/>
                    <a:pt x="158763" y="89345"/>
                  </a:cubicBezTo>
                  <a:cubicBezTo>
                    <a:pt x="120663" y="106232"/>
                    <a:pt x="68895" y="123987"/>
                    <a:pt x="38005" y="152067"/>
                  </a:cubicBezTo>
                  <a:cubicBezTo>
                    <a:pt x="39806" y="153553"/>
                    <a:pt x="41606" y="155267"/>
                    <a:pt x="43244" y="156524"/>
                  </a:cubicBezTo>
                  <a:cubicBezTo>
                    <a:pt x="39958" y="163487"/>
                    <a:pt x="16650" y="174508"/>
                    <a:pt x="9773" y="168907"/>
                  </a:cubicBezTo>
                  <a:cubicBezTo>
                    <a:pt x="17780" y="174965"/>
                    <a:pt x="25167" y="181802"/>
                    <a:pt x="31824" y="189319"/>
                  </a:cubicBezTo>
                  <a:cubicBezTo>
                    <a:pt x="32977" y="190415"/>
                    <a:pt x="34049" y="191593"/>
                    <a:pt x="35033" y="192843"/>
                  </a:cubicBezTo>
                  <a:cubicBezTo>
                    <a:pt x="35118" y="192847"/>
                    <a:pt x="35186" y="192912"/>
                    <a:pt x="35195" y="192996"/>
                  </a:cubicBezTo>
                  <a:cubicBezTo>
                    <a:pt x="35423" y="193211"/>
                    <a:pt x="35630" y="193447"/>
                    <a:pt x="35815" y="193700"/>
                  </a:cubicBezTo>
                  <a:lnTo>
                    <a:pt x="35576" y="193939"/>
                  </a:lnTo>
                  <a:cubicBezTo>
                    <a:pt x="38710" y="195653"/>
                    <a:pt x="41920" y="197453"/>
                    <a:pt x="45359" y="199415"/>
                  </a:cubicBezTo>
                  <a:cubicBezTo>
                    <a:pt x="63386" y="210078"/>
                    <a:pt x="81945" y="219812"/>
                    <a:pt x="100966" y="228581"/>
                  </a:cubicBezTo>
                  <a:cubicBezTo>
                    <a:pt x="111577" y="233455"/>
                    <a:pt x="122817" y="236825"/>
                    <a:pt x="134360" y="238592"/>
                  </a:cubicBezTo>
                  <a:cubicBezTo>
                    <a:pt x="144342" y="240877"/>
                    <a:pt x="154795" y="237828"/>
                    <a:pt x="161983" y="230534"/>
                  </a:cubicBezTo>
                  <a:lnTo>
                    <a:pt x="168403" y="223342"/>
                  </a:lnTo>
                  <a:lnTo>
                    <a:pt x="177556" y="228038"/>
                  </a:lnTo>
                  <a:cubicBezTo>
                    <a:pt x="194478" y="236261"/>
                    <a:pt x="212576" y="241801"/>
                    <a:pt x="231201" y="244459"/>
                  </a:cubicBezTo>
                  <a:cubicBezTo>
                    <a:pt x="236678" y="245316"/>
                    <a:pt x="241993" y="246183"/>
                    <a:pt x="247393" y="247040"/>
                  </a:cubicBezTo>
                  <a:cubicBezTo>
                    <a:pt x="247308" y="246259"/>
                    <a:pt x="247155" y="245393"/>
                    <a:pt x="247079" y="244535"/>
                  </a:cubicBezTo>
                  <a:lnTo>
                    <a:pt x="242774" y="212789"/>
                  </a:lnTo>
                  <a:lnTo>
                    <a:pt x="268425" y="234763"/>
                  </a:lnTo>
                  <a:cubicBezTo>
                    <a:pt x="283265" y="246964"/>
                    <a:pt x="300799" y="255454"/>
                    <a:pt x="319574" y="259528"/>
                  </a:cubicBezTo>
                  <a:cubicBezTo>
                    <a:pt x="319069" y="255869"/>
                    <a:pt x="318260" y="252260"/>
                    <a:pt x="317154" y="248736"/>
                  </a:cubicBezTo>
                  <a:cubicBezTo>
                    <a:pt x="314611" y="241080"/>
                    <a:pt x="311553" y="233605"/>
                    <a:pt x="308001" y="226362"/>
                  </a:cubicBezTo>
                  <a:cubicBezTo>
                    <a:pt x="301038" y="212369"/>
                    <a:pt x="293923" y="200168"/>
                    <a:pt x="288218" y="190071"/>
                  </a:cubicBezTo>
                  <a:cubicBezTo>
                    <a:pt x="276530" y="169888"/>
                    <a:pt x="270815" y="157239"/>
                    <a:pt x="273025" y="155886"/>
                  </a:cubicBezTo>
                  <a:cubicBezTo>
                    <a:pt x="275054" y="154638"/>
                    <a:pt x="284284" y="164259"/>
                    <a:pt x="299305" y="182480"/>
                  </a:cubicBezTo>
                  <a:cubicBezTo>
                    <a:pt x="308420" y="193529"/>
                    <a:pt x="316831" y="205141"/>
                    <a:pt x="324489" y="217246"/>
                  </a:cubicBezTo>
                  <a:cubicBezTo>
                    <a:pt x="327613" y="222647"/>
                    <a:pt x="330899" y="228276"/>
                    <a:pt x="333871" y="234610"/>
                  </a:cubicBezTo>
                  <a:cubicBezTo>
                    <a:pt x="334499" y="232705"/>
                    <a:pt x="335042" y="231562"/>
                    <a:pt x="335595" y="231562"/>
                  </a:cubicBezTo>
                  <a:cubicBezTo>
                    <a:pt x="336547" y="231562"/>
                    <a:pt x="337500" y="234420"/>
                    <a:pt x="338329" y="240011"/>
                  </a:cubicBezTo>
                  <a:cubicBezTo>
                    <a:pt x="339195" y="242929"/>
                    <a:pt x="340238" y="245792"/>
                    <a:pt x="341453" y="248583"/>
                  </a:cubicBezTo>
                  <a:cubicBezTo>
                    <a:pt x="342320" y="250146"/>
                    <a:pt x="343358" y="251793"/>
                    <a:pt x="344310" y="253584"/>
                  </a:cubicBezTo>
                  <a:cubicBezTo>
                    <a:pt x="345720" y="254994"/>
                    <a:pt x="347044" y="256642"/>
                    <a:pt x="348606" y="258204"/>
                  </a:cubicBezTo>
                  <a:cubicBezTo>
                    <a:pt x="356388" y="265062"/>
                    <a:pt x="367363" y="266965"/>
                    <a:pt x="377000" y="263128"/>
                  </a:cubicBezTo>
                  <a:cubicBezTo>
                    <a:pt x="382312" y="260676"/>
                    <a:pt x="386541" y="256362"/>
                    <a:pt x="388887" y="251003"/>
                  </a:cubicBezTo>
                  <a:cubicBezTo>
                    <a:pt x="391332" y="244223"/>
                    <a:pt x="392110" y="236954"/>
                    <a:pt x="391154" y="229810"/>
                  </a:cubicBezTo>
                  <a:lnTo>
                    <a:pt x="389592" y="203302"/>
                  </a:lnTo>
                  <a:lnTo>
                    <a:pt x="408290" y="222771"/>
                  </a:lnTo>
                  <a:cubicBezTo>
                    <a:pt x="424136" y="238467"/>
                    <a:pt x="442678" y="251183"/>
                    <a:pt x="463030" y="260309"/>
                  </a:cubicBezTo>
                  <a:cubicBezTo>
                    <a:pt x="468154" y="262667"/>
                    <a:pt x="473533" y="264424"/>
                    <a:pt x="479060" y="265548"/>
                  </a:cubicBezTo>
                  <a:cubicBezTo>
                    <a:pt x="480272" y="265790"/>
                    <a:pt x="481502" y="265924"/>
                    <a:pt x="482737" y="265948"/>
                  </a:cubicBezTo>
                  <a:cubicBezTo>
                    <a:pt x="481880" y="263757"/>
                    <a:pt x="481023" y="261566"/>
                    <a:pt x="480232" y="259280"/>
                  </a:cubicBezTo>
                  <a:cubicBezTo>
                    <a:pt x="477185" y="250657"/>
                    <a:pt x="475164" y="241706"/>
                    <a:pt x="474212" y="232610"/>
                  </a:cubicBezTo>
                  <a:lnTo>
                    <a:pt x="467030" y="153305"/>
                  </a:lnTo>
                  <a:lnTo>
                    <a:pt x="498701" y="226047"/>
                  </a:lnTo>
                  <a:cubicBezTo>
                    <a:pt x="502168" y="233185"/>
                    <a:pt x="505073" y="240583"/>
                    <a:pt x="507388" y="248174"/>
                  </a:cubicBezTo>
                  <a:cubicBezTo>
                    <a:pt x="508923" y="252332"/>
                    <a:pt x="509921" y="256669"/>
                    <a:pt x="510360" y="261080"/>
                  </a:cubicBezTo>
                  <a:lnTo>
                    <a:pt x="510360" y="261699"/>
                  </a:lnTo>
                  <a:cubicBezTo>
                    <a:pt x="510957" y="265312"/>
                    <a:pt x="512374" y="268740"/>
                    <a:pt x="514503" y="271720"/>
                  </a:cubicBezTo>
                  <a:cubicBezTo>
                    <a:pt x="517694" y="278347"/>
                    <a:pt x="521628" y="284591"/>
                    <a:pt x="526228" y="290332"/>
                  </a:cubicBezTo>
                  <a:cubicBezTo>
                    <a:pt x="529828" y="295075"/>
                    <a:pt x="534714" y="298685"/>
                    <a:pt x="540306" y="300733"/>
                  </a:cubicBezTo>
                  <a:cubicBezTo>
                    <a:pt x="542975" y="301460"/>
                    <a:pt x="545829" y="301002"/>
                    <a:pt x="548136" y="299475"/>
                  </a:cubicBezTo>
                  <a:cubicBezTo>
                    <a:pt x="551696" y="297277"/>
                    <a:pt x="554822" y="294442"/>
                    <a:pt x="557356" y="291113"/>
                  </a:cubicBezTo>
                  <a:lnTo>
                    <a:pt x="582388" y="260452"/>
                  </a:lnTo>
                  <a:lnTo>
                    <a:pt x="580816" y="299714"/>
                  </a:lnTo>
                  <a:cubicBezTo>
                    <a:pt x="579516" y="309639"/>
                    <a:pt x="582125" y="319681"/>
                    <a:pt x="588093" y="327717"/>
                  </a:cubicBezTo>
                  <a:cubicBezTo>
                    <a:pt x="595118" y="333367"/>
                    <a:pt x="604410" y="335340"/>
                    <a:pt x="613125" y="333032"/>
                  </a:cubicBezTo>
                  <a:cubicBezTo>
                    <a:pt x="643605" y="327631"/>
                    <a:pt x="654968" y="297294"/>
                    <a:pt x="680457" y="289855"/>
                  </a:cubicBezTo>
                  <a:cubicBezTo>
                    <a:pt x="686096" y="298428"/>
                    <a:pt x="676314" y="364474"/>
                    <a:pt x="669589" y="364474"/>
                  </a:cubicBezTo>
                  <a:cubicBezTo>
                    <a:pt x="673596" y="364946"/>
                    <a:pt x="677657" y="364517"/>
                    <a:pt x="681476" y="363217"/>
                  </a:cubicBezTo>
                  <a:cubicBezTo>
                    <a:pt x="686579" y="361270"/>
                    <a:pt x="691177" y="358197"/>
                    <a:pt x="694926" y="354225"/>
                  </a:cubicBezTo>
                  <a:cubicBezTo>
                    <a:pt x="699127" y="347524"/>
                    <a:pt x="703955" y="341238"/>
                    <a:pt x="709346" y="335451"/>
                  </a:cubicBezTo>
                  <a:cubicBezTo>
                    <a:pt x="712480" y="330603"/>
                    <a:pt x="715290" y="325926"/>
                    <a:pt x="717919" y="321764"/>
                  </a:cubicBezTo>
                  <a:cubicBezTo>
                    <a:pt x="722191" y="314760"/>
                    <a:pt x="727030" y="308118"/>
                    <a:pt x="732387" y="301904"/>
                  </a:cubicBezTo>
                  <a:cubicBezTo>
                    <a:pt x="736378" y="297761"/>
                    <a:pt x="738960" y="296037"/>
                    <a:pt x="739664" y="296666"/>
                  </a:cubicBezTo>
                  <a:cubicBezTo>
                    <a:pt x="740369" y="297294"/>
                    <a:pt x="739350" y="300104"/>
                    <a:pt x="737007" y="305029"/>
                  </a:cubicBezTo>
                  <a:cubicBezTo>
                    <a:pt x="736150" y="307067"/>
                    <a:pt x="734969" y="309648"/>
                    <a:pt x="733721" y="312534"/>
                  </a:cubicBezTo>
                  <a:cubicBezTo>
                    <a:pt x="743808" y="304171"/>
                    <a:pt x="752571" y="297837"/>
                    <a:pt x="759295" y="293065"/>
                  </a:cubicBezTo>
                  <a:cubicBezTo>
                    <a:pt x="769468" y="286102"/>
                    <a:pt x="775097" y="282664"/>
                    <a:pt x="776117" y="283607"/>
                  </a:cubicBezTo>
                  <a:cubicBezTo>
                    <a:pt x="777136" y="284550"/>
                    <a:pt x="773259" y="290484"/>
                    <a:pt x="764849" y="299399"/>
                  </a:cubicBezTo>
                  <a:cubicBezTo>
                    <a:pt x="756476" y="308553"/>
                    <a:pt x="743494" y="320907"/>
                    <a:pt x="729263" y="337414"/>
                  </a:cubicBezTo>
                  <a:cubicBezTo>
                    <a:pt x="721579" y="346033"/>
                    <a:pt x="714986" y="355567"/>
                    <a:pt x="709632" y="365798"/>
                  </a:cubicBezTo>
                  <a:cubicBezTo>
                    <a:pt x="707151" y="370491"/>
                    <a:pt x="705887" y="375731"/>
                    <a:pt x="705955" y="381038"/>
                  </a:cubicBezTo>
                  <a:lnTo>
                    <a:pt x="706117" y="382610"/>
                  </a:lnTo>
                  <a:cubicBezTo>
                    <a:pt x="706268" y="382904"/>
                    <a:pt x="706347" y="383231"/>
                    <a:pt x="706346" y="383562"/>
                  </a:cubicBezTo>
                  <a:cubicBezTo>
                    <a:pt x="706743" y="384975"/>
                    <a:pt x="707350" y="386320"/>
                    <a:pt x="708146" y="387553"/>
                  </a:cubicBezTo>
                  <a:cubicBezTo>
                    <a:pt x="708775" y="388506"/>
                    <a:pt x="709165" y="389458"/>
                    <a:pt x="709870" y="390411"/>
                  </a:cubicBezTo>
                  <a:cubicBezTo>
                    <a:pt x="710728" y="391115"/>
                    <a:pt x="711513" y="391903"/>
                    <a:pt x="712213" y="392763"/>
                  </a:cubicBezTo>
                  <a:cubicBezTo>
                    <a:pt x="724036" y="398713"/>
                    <a:pt x="737582" y="400292"/>
                    <a:pt x="750456" y="397221"/>
                  </a:cubicBezTo>
                  <a:cubicBezTo>
                    <a:pt x="775683" y="392967"/>
                    <a:pt x="801208" y="390719"/>
                    <a:pt x="826790" y="390496"/>
                  </a:cubicBezTo>
                  <a:cubicBezTo>
                    <a:pt x="823656" y="392059"/>
                    <a:pt x="782603" y="415519"/>
                    <a:pt x="784794" y="419071"/>
                  </a:cubicBezTo>
                  <a:cubicBezTo>
                    <a:pt x="785142" y="419502"/>
                    <a:pt x="785535" y="419895"/>
                    <a:pt x="785965" y="420243"/>
                  </a:cubicBezTo>
                  <a:cubicBezTo>
                    <a:pt x="788537" y="422502"/>
                    <a:pt x="791425" y="424372"/>
                    <a:pt x="794538" y="425796"/>
                  </a:cubicBezTo>
                  <a:cubicBezTo>
                    <a:pt x="798250" y="427726"/>
                    <a:pt x="802092" y="429397"/>
                    <a:pt x="806035" y="430797"/>
                  </a:cubicBezTo>
                  <a:cubicBezTo>
                    <a:pt x="814561" y="433851"/>
                    <a:pt x="823255" y="436411"/>
                    <a:pt x="832076" y="438464"/>
                  </a:cubicBezTo>
                  <a:cubicBezTo>
                    <a:pt x="839506" y="440179"/>
                    <a:pt x="846935" y="441665"/>
                    <a:pt x="854288" y="442922"/>
                  </a:cubicBezTo>
                  <a:cubicBezTo>
                    <a:pt x="861213" y="444171"/>
                    <a:pt x="868214" y="444954"/>
                    <a:pt x="875243" y="445265"/>
                  </a:cubicBezTo>
                  <a:lnTo>
                    <a:pt x="932565" y="446599"/>
                  </a:lnTo>
                  <a:lnTo>
                    <a:pt x="880482" y="470411"/>
                  </a:lnTo>
                  <a:cubicBezTo>
                    <a:pt x="876462" y="472133"/>
                    <a:pt x="872613" y="474228"/>
                    <a:pt x="868985" y="476669"/>
                  </a:cubicBezTo>
                  <a:lnTo>
                    <a:pt x="867814" y="477688"/>
                  </a:lnTo>
                  <a:cubicBezTo>
                    <a:pt x="868042" y="477993"/>
                    <a:pt x="868281" y="478231"/>
                    <a:pt x="868509" y="478546"/>
                  </a:cubicBezTo>
                  <a:cubicBezTo>
                    <a:pt x="869378" y="479305"/>
                    <a:pt x="870294" y="480008"/>
                    <a:pt x="871252" y="480651"/>
                  </a:cubicBezTo>
                  <a:cubicBezTo>
                    <a:pt x="875005" y="483003"/>
                    <a:pt x="878957" y="485020"/>
                    <a:pt x="883063" y="486680"/>
                  </a:cubicBezTo>
                  <a:cubicBezTo>
                    <a:pt x="900241" y="493661"/>
                    <a:pt x="918164" y="498647"/>
                    <a:pt x="936480" y="501539"/>
                  </a:cubicBezTo>
                  <a:cubicBezTo>
                    <a:pt x="941768" y="516407"/>
                    <a:pt x="948775" y="530607"/>
                    <a:pt x="957358" y="543849"/>
                  </a:cubicBezTo>
                  <a:cubicBezTo>
                    <a:pt x="964423" y="553736"/>
                    <a:pt x="972076" y="563189"/>
                    <a:pt x="980275" y="572157"/>
                  </a:cubicBezTo>
                  <a:cubicBezTo>
                    <a:pt x="993735" y="587127"/>
                    <a:pt x="1008046" y="601308"/>
                    <a:pt x="1023138" y="614629"/>
                  </a:cubicBezTo>
                  <a:cubicBezTo>
                    <a:pt x="1032750" y="623289"/>
                    <a:pt x="1042971" y="631247"/>
                    <a:pt x="1053723" y="638442"/>
                  </a:cubicBezTo>
                  <a:cubicBezTo>
                    <a:pt x="1057476" y="640947"/>
                    <a:pt x="1060390" y="642433"/>
                    <a:pt x="1062295" y="643604"/>
                  </a:cubicBezTo>
                  <a:cubicBezTo>
                    <a:pt x="1064486" y="644623"/>
                    <a:pt x="1065658" y="645405"/>
                    <a:pt x="1065505" y="646109"/>
                  </a:cubicBezTo>
                  <a:cubicBezTo>
                    <a:pt x="1065419" y="646652"/>
                    <a:pt x="1064095" y="647119"/>
                    <a:pt x="1061695" y="647357"/>
                  </a:cubicBezTo>
                  <a:cubicBezTo>
                    <a:pt x="1057906" y="647145"/>
                    <a:pt x="1054168" y="646381"/>
                    <a:pt x="1050599" y="645090"/>
                  </a:cubicBezTo>
                  <a:cubicBezTo>
                    <a:pt x="1037782" y="640179"/>
                    <a:pt x="1025680" y="633577"/>
                    <a:pt x="1014613" y="625459"/>
                  </a:cubicBezTo>
                  <a:cubicBezTo>
                    <a:pt x="997459" y="613470"/>
                    <a:pt x="981320" y="600090"/>
                    <a:pt x="966359" y="585454"/>
                  </a:cubicBezTo>
                  <a:cubicBezTo>
                    <a:pt x="956986" y="576445"/>
                    <a:pt x="948210" y="566833"/>
                    <a:pt x="940089" y="556679"/>
                  </a:cubicBezTo>
                  <a:cubicBezTo>
                    <a:pt x="935460" y="550905"/>
                    <a:pt x="931319" y="544756"/>
                    <a:pt x="927707" y="538296"/>
                  </a:cubicBezTo>
                  <a:cubicBezTo>
                    <a:pt x="925541" y="534388"/>
                    <a:pt x="923861" y="530230"/>
                    <a:pt x="922706" y="525913"/>
                  </a:cubicBezTo>
                  <a:cubicBezTo>
                    <a:pt x="922468" y="524894"/>
                    <a:pt x="922230" y="524008"/>
                    <a:pt x="922078" y="522942"/>
                  </a:cubicBezTo>
                  <a:cubicBezTo>
                    <a:pt x="916058" y="521846"/>
                    <a:pt x="910029" y="520675"/>
                    <a:pt x="903933" y="519265"/>
                  </a:cubicBezTo>
                  <a:cubicBezTo>
                    <a:pt x="893560" y="516839"/>
                    <a:pt x="883374" y="513675"/>
                    <a:pt x="873453" y="509797"/>
                  </a:cubicBezTo>
                  <a:cubicBezTo>
                    <a:pt x="867900" y="507667"/>
                    <a:pt x="862559" y="505024"/>
                    <a:pt x="857498" y="501901"/>
                  </a:cubicBezTo>
                  <a:cubicBezTo>
                    <a:pt x="854478" y="500019"/>
                    <a:pt x="851671" y="497816"/>
                    <a:pt x="849126" y="495329"/>
                  </a:cubicBezTo>
                  <a:cubicBezTo>
                    <a:pt x="846372" y="492641"/>
                    <a:pt x="844192" y="489423"/>
                    <a:pt x="842716" y="485870"/>
                  </a:cubicBezTo>
                  <a:cubicBezTo>
                    <a:pt x="839281" y="486041"/>
                    <a:pt x="835971" y="487210"/>
                    <a:pt x="833191" y="489233"/>
                  </a:cubicBezTo>
                  <a:cubicBezTo>
                    <a:pt x="832017" y="490246"/>
                    <a:pt x="831218" y="491625"/>
                    <a:pt x="830924" y="493147"/>
                  </a:cubicBezTo>
                  <a:lnTo>
                    <a:pt x="830923" y="493614"/>
                  </a:lnTo>
                  <a:cubicBezTo>
                    <a:pt x="831183" y="494593"/>
                    <a:pt x="831524" y="495549"/>
                    <a:pt x="831943" y="496472"/>
                  </a:cubicBezTo>
                  <a:cubicBezTo>
                    <a:pt x="837385" y="502744"/>
                    <a:pt x="843466" y="508433"/>
                    <a:pt x="850088" y="513445"/>
                  </a:cubicBezTo>
                  <a:cubicBezTo>
                    <a:pt x="873005" y="532495"/>
                    <a:pt x="886607" y="557003"/>
                    <a:pt x="900999" y="582273"/>
                  </a:cubicBezTo>
                  <a:cubicBezTo>
                    <a:pt x="910664" y="598329"/>
                    <a:pt x="915952" y="616638"/>
                    <a:pt x="916334" y="635375"/>
                  </a:cubicBezTo>
                  <a:lnTo>
                    <a:pt x="916334" y="635613"/>
                  </a:lnTo>
                  <a:cubicBezTo>
                    <a:pt x="915706" y="639051"/>
                    <a:pt x="915077" y="640852"/>
                    <a:pt x="914372" y="640852"/>
                  </a:cubicBezTo>
                  <a:cubicBezTo>
                    <a:pt x="913667" y="640852"/>
                    <a:pt x="913048" y="639128"/>
                    <a:pt x="912467" y="635841"/>
                  </a:cubicBezTo>
                  <a:cubicBezTo>
                    <a:pt x="907543" y="619177"/>
                    <a:pt x="900021" y="603394"/>
                    <a:pt x="890179" y="589074"/>
                  </a:cubicBezTo>
                  <a:cubicBezTo>
                    <a:pt x="870142" y="562296"/>
                    <a:pt x="845560" y="539245"/>
                    <a:pt x="817550" y="520970"/>
                  </a:cubicBezTo>
                  <a:cubicBezTo>
                    <a:pt x="809187" y="515417"/>
                    <a:pt x="800348" y="509778"/>
                    <a:pt x="790966" y="504539"/>
                  </a:cubicBezTo>
                  <a:cubicBezTo>
                    <a:pt x="781290" y="499038"/>
                    <a:pt x="771343" y="494028"/>
                    <a:pt x="761162" y="489528"/>
                  </a:cubicBezTo>
                  <a:cubicBezTo>
                    <a:pt x="740017" y="479364"/>
                    <a:pt x="717131" y="473313"/>
                    <a:pt x="693725" y="471697"/>
                  </a:cubicBezTo>
                  <a:cubicBezTo>
                    <a:pt x="669094" y="469792"/>
                    <a:pt x="642652" y="472402"/>
                    <a:pt x="613877" y="473259"/>
                  </a:cubicBezTo>
                  <a:cubicBezTo>
                    <a:pt x="598972" y="473849"/>
                    <a:pt x="584043" y="473326"/>
                    <a:pt x="569215" y="471697"/>
                  </a:cubicBezTo>
                  <a:cubicBezTo>
                    <a:pt x="565486" y="471341"/>
                    <a:pt x="561779" y="470791"/>
                    <a:pt x="558108" y="470049"/>
                  </a:cubicBezTo>
                  <a:lnTo>
                    <a:pt x="552717" y="469192"/>
                  </a:lnTo>
                  <a:lnTo>
                    <a:pt x="549955" y="468706"/>
                  </a:lnTo>
                  <a:lnTo>
                    <a:pt x="546831" y="467839"/>
                  </a:lnTo>
                  <a:cubicBezTo>
                    <a:pt x="542488" y="466871"/>
                    <a:pt x="538227" y="465565"/>
                    <a:pt x="534086" y="463934"/>
                  </a:cubicBezTo>
                  <a:cubicBezTo>
                    <a:pt x="530276" y="462029"/>
                    <a:pt x="526181" y="460258"/>
                    <a:pt x="522513" y="458143"/>
                  </a:cubicBezTo>
                  <a:cubicBezTo>
                    <a:pt x="507832" y="448719"/>
                    <a:pt x="494716" y="437056"/>
                    <a:pt x="483642" y="423577"/>
                  </a:cubicBezTo>
                  <a:cubicBezTo>
                    <a:pt x="472850" y="411194"/>
                    <a:pt x="463154" y="398631"/>
                    <a:pt x="453924" y="386429"/>
                  </a:cubicBezTo>
                  <a:cubicBezTo>
                    <a:pt x="444694" y="374228"/>
                    <a:pt x="435693" y="362341"/>
                    <a:pt x="426463" y="351387"/>
                  </a:cubicBezTo>
                  <a:cubicBezTo>
                    <a:pt x="417965" y="340753"/>
                    <a:pt x="408546" y="330888"/>
                    <a:pt x="398317" y="321907"/>
                  </a:cubicBezTo>
                  <a:cubicBezTo>
                    <a:pt x="395812" y="319878"/>
                    <a:pt x="393936" y="317840"/>
                    <a:pt x="391040" y="315887"/>
                  </a:cubicBezTo>
                  <a:cubicBezTo>
                    <a:pt x="388144" y="313934"/>
                    <a:pt x="385325" y="311972"/>
                    <a:pt x="382467" y="310020"/>
                  </a:cubicBezTo>
                  <a:lnTo>
                    <a:pt x="381763" y="309467"/>
                  </a:lnTo>
                  <a:lnTo>
                    <a:pt x="381296" y="309315"/>
                  </a:lnTo>
                  <a:lnTo>
                    <a:pt x="379181" y="308220"/>
                  </a:lnTo>
                  <a:lnTo>
                    <a:pt x="374886" y="306105"/>
                  </a:lnTo>
                  <a:cubicBezTo>
                    <a:pt x="372028" y="304781"/>
                    <a:pt x="369332" y="303133"/>
                    <a:pt x="366313" y="302038"/>
                  </a:cubicBezTo>
                  <a:cubicBezTo>
                    <a:pt x="355011" y="297214"/>
                    <a:pt x="343316" y="293371"/>
                    <a:pt x="331356" y="290551"/>
                  </a:cubicBezTo>
                  <a:cubicBezTo>
                    <a:pt x="309411" y="285463"/>
                    <a:pt x="287010" y="282591"/>
                    <a:pt x="264491" y="281978"/>
                  </a:cubicBezTo>
                  <a:cubicBezTo>
                    <a:pt x="222647" y="280568"/>
                    <a:pt x="188234" y="283074"/>
                    <a:pt x="164383" y="283312"/>
                  </a:cubicBezTo>
                  <a:cubicBezTo>
                    <a:pt x="140370" y="283778"/>
                    <a:pt x="127150" y="282835"/>
                    <a:pt x="126997" y="281045"/>
                  </a:cubicBezTo>
                  <a:cubicBezTo>
                    <a:pt x="126997" y="279140"/>
                    <a:pt x="140056" y="276663"/>
                    <a:pt x="163440" y="273063"/>
                  </a:cubicBezTo>
                  <a:cubicBezTo>
                    <a:pt x="175956" y="271262"/>
                    <a:pt x="191520" y="268919"/>
                    <a:pt x="209665" y="266967"/>
                  </a:cubicBezTo>
                  <a:cubicBezTo>
                    <a:pt x="197107" y="264087"/>
                    <a:pt x="184893" y="259872"/>
                    <a:pt x="173232" y="254394"/>
                  </a:cubicBezTo>
                  <a:cubicBezTo>
                    <a:pt x="168104" y="258055"/>
                    <a:pt x="162313" y="260685"/>
                    <a:pt x="156182" y="262138"/>
                  </a:cubicBezTo>
                  <a:cubicBezTo>
                    <a:pt x="147901" y="263963"/>
                    <a:pt x="139340" y="264121"/>
                    <a:pt x="130998" y="262604"/>
                  </a:cubicBezTo>
                  <a:cubicBezTo>
                    <a:pt x="117181" y="260039"/>
                    <a:pt x="103854" y="255314"/>
                    <a:pt x="91507" y="248603"/>
                  </a:cubicBezTo>
                  <a:cubicBezTo>
                    <a:pt x="72202" y="238301"/>
                    <a:pt x="53761" y="226455"/>
                    <a:pt x="36367" y="213179"/>
                  </a:cubicBezTo>
                  <a:cubicBezTo>
                    <a:pt x="35976" y="212865"/>
                    <a:pt x="-161" y="185490"/>
                    <a:pt x="1" y="190186"/>
                  </a:cubicBezTo>
                  <a:cubicBezTo>
                    <a:pt x="953" y="232096"/>
                    <a:pt x="40358" y="273863"/>
                    <a:pt x="49578" y="315163"/>
                  </a:cubicBezTo>
                  <a:cubicBezTo>
                    <a:pt x="60761" y="365370"/>
                    <a:pt x="63428" y="418862"/>
                    <a:pt x="81649" y="467277"/>
                  </a:cubicBezTo>
                  <a:cubicBezTo>
                    <a:pt x="118949" y="566290"/>
                    <a:pt x="212418" y="618296"/>
                    <a:pt x="304858" y="657406"/>
                  </a:cubicBezTo>
                  <a:cubicBezTo>
                    <a:pt x="353816" y="678123"/>
                    <a:pt x="405118" y="695258"/>
                    <a:pt x="451543" y="721376"/>
                  </a:cubicBezTo>
                  <a:cubicBezTo>
                    <a:pt x="492453" y="744293"/>
                    <a:pt x="526552" y="778469"/>
                    <a:pt x="569405" y="797862"/>
                  </a:cubicBezTo>
                  <a:cubicBezTo>
                    <a:pt x="664588" y="840877"/>
                    <a:pt x="774935" y="832152"/>
                    <a:pt x="870509" y="794271"/>
                  </a:cubicBezTo>
                  <a:cubicBezTo>
                    <a:pt x="924696" y="774133"/>
                    <a:pt x="974371" y="743489"/>
                    <a:pt x="1016680" y="704098"/>
                  </a:cubicBezTo>
                  <a:cubicBezTo>
                    <a:pt x="1040693" y="681018"/>
                    <a:pt x="1083860" y="661387"/>
                    <a:pt x="1085041" y="625107"/>
                  </a:cubicBezTo>
                  <a:cubicBezTo>
                    <a:pt x="1087483" y="571853"/>
                    <a:pt x="1081363" y="518553"/>
                    <a:pt x="1066915" y="467239"/>
                  </a:cubicBezTo>
                  <a:close/>
                  <a:moveTo>
                    <a:pt x="200054" y="184595"/>
                  </a:moveTo>
                  <a:cubicBezTo>
                    <a:pt x="199102" y="187871"/>
                    <a:pt x="187672" y="186547"/>
                    <a:pt x="177613" y="178337"/>
                  </a:cubicBezTo>
                  <a:cubicBezTo>
                    <a:pt x="167993" y="169964"/>
                    <a:pt x="163764" y="161125"/>
                    <a:pt x="166117" y="158467"/>
                  </a:cubicBezTo>
                  <a:cubicBezTo>
                    <a:pt x="168688" y="155734"/>
                    <a:pt x="177689" y="160973"/>
                    <a:pt x="186052" y="168164"/>
                  </a:cubicBezTo>
                  <a:cubicBezTo>
                    <a:pt x="194501" y="175127"/>
                    <a:pt x="201226" y="180832"/>
                    <a:pt x="200054" y="184595"/>
                  </a:cubicBezTo>
                  <a:close/>
                  <a:moveTo>
                    <a:pt x="259966" y="202816"/>
                  </a:moveTo>
                  <a:cubicBezTo>
                    <a:pt x="257538" y="205083"/>
                    <a:pt x="237516" y="188271"/>
                    <a:pt x="218514" y="162144"/>
                  </a:cubicBezTo>
                  <a:cubicBezTo>
                    <a:pt x="199464" y="135007"/>
                    <a:pt x="191996" y="110528"/>
                    <a:pt x="194815" y="108966"/>
                  </a:cubicBezTo>
                  <a:cubicBezTo>
                    <a:pt x="198254" y="106928"/>
                    <a:pt x="211703" y="129683"/>
                    <a:pt x="229229" y="154476"/>
                  </a:cubicBezTo>
                  <a:cubicBezTo>
                    <a:pt x="247527" y="179661"/>
                    <a:pt x="262852" y="200158"/>
                    <a:pt x="259966" y="202816"/>
                  </a:cubicBezTo>
                  <a:close/>
                  <a:moveTo>
                    <a:pt x="385115" y="231534"/>
                  </a:moveTo>
                  <a:cubicBezTo>
                    <a:pt x="384020" y="232629"/>
                    <a:pt x="377057" y="227724"/>
                    <a:pt x="368228" y="217303"/>
                  </a:cubicBezTo>
                  <a:cubicBezTo>
                    <a:pt x="357539" y="203338"/>
                    <a:pt x="348851" y="187950"/>
                    <a:pt x="342415" y="171583"/>
                  </a:cubicBezTo>
                  <a:cubicBezTo>
                    <a:pt x="335978" y="155606"/>
                    <a:pt x="330495" y="139261"/>
                    <a:pt x="325994" y="122634"/>
                  </a:cubicBezTo>
                  <a:cubicBezTo>
                    <a:pt x="322393" y="109957"/>
                    <a:pt x="320831" y="101746"/>
                    <a:pt x="322546" y="101127"/>
                  </a:cubicBezTo>
                  <a:cubicBezTo>
                    <a:pt x="324260" y="100508"/>
                    <a:pt x="328804" y="107375"/>
                    <a:pt x="334671" y="119224"/>
                  </a:cubicBezTo>
                  <a:cubicBezTo>
                    <a:pt x="340538" y="131074"/>
                    <a:pt x="347187" y="148171"/>
                    <a:pt x="354616" y="166468"/>
                  </a:cubicBezTo>
                  <a:cubicBezTo>
                    <a:pt x="360926" y="182007"/>
                    <a:pt x="368051" y="197201"/>
                    <a:pt x="375962" y="211988"/>
                  </a:cubicBezTo>
                  <a:cubicBezTo>
                    <a:pt x="382258" y="223152"/>
                    <a:pt x="386582" y="230114"/>
                    <a:pt x="385115" y="231534"/>
                  </a:cubicBezTo>
                  <a:close/>
                  <a:moveTo>
                    <a:pt x="383782" y="60179"/>
                  </a:moveTo>
                  <a:cubicBezTo>
                    <a:pt x="383210" y="53860"/>
                    <a:pt x="384191" y="47497"/>
                    <a:pt x="386639" y="41643"/>
                  </a:cubicBezTo>
                  <a:cubicBezTo>
                    <a:pt x="388830" y="37500"/>
                    <a:pt x="391173" y="35547"/>
                    <a:pt x="392897" y="36014"/>
                  </a:cubicBezTo>
                  <a:cubicBezTo>
                    <a:pt x="394802" y="36405"/>
                    <a:pt x="395479" y="39529"/>
                    <a:pt x="395755" y="43834"/>
                  </a:cubicBezTo>
                  <a:cubicBezTo>
                    <a:pt x="396298" y="47739"/>
                    <a:pt x="396460" y="53064"/>
                    <a:pt x="396926" y="59007"/>
                  </a:cubicBezTo>
                  <a:cubicBezTo>
                    <a:pt x="398098" y="70895"/>
                    <a:pt x="399117" y="81686"/>
                    <a:pt x="395593" y="82934"/>
                  </a:cubicBezTo>
                  <a:cubicBezTo>
                    <a:pt x="392297" y="84087"/>
                    <a:pt x="385249" y="74705"/>
                    <a:pt x="383763" y="60160"/>
                  </a:cubicBezTo>
                  <a:close/>
                  <a:moveTo>
                    <a:pt x="421644" y="179365"/>
                  </a:moveTo>
                  <a:cubicBezTo>
                    <a:pt x="420463" y="180623"/>
                    <a:pt x="416395" y="179060"/>
                    <a:pt x="411395" y="174517"/>
                  </a:cubicBezTo>
                  <a:cubicBezTo>
                    <a:pt x="405214" y="168346"/>
                    <a:pt x="400509" y="160856"/>
                    <a:pt x="397631" y="152610"/>
                  </a:cubicBezTo>
                  <a:cubicBezTo>
                    <a:pt x="394748" y="144407"/>
                    <a:pt x="393525" y="135714"/>
                    <a:pt x="394031" y="127035"/>
                  </a:cubicBezTo>
                  <a:cubicBezTo>
                    <a:pt x="394736" y="120701"/>
                    <a:pt x="396383" y="116872"/>
                    <a:pt x="398174" y="116796"/>
                  </a:cubicBezTo>
                  <a:cubicBezTo>
                    <a:pt x="399965" y="116719"/>
                    <a:pt x="401698" y="120548"/>
                    <a:pt x="403337" y="126492"/>
                  </a:cubicBezTo>
                  <a:cubicBezTo>
                    <a:pt x="405242" y="132121"/>
                    <a:pt x="407147" y="139827"/>
                    <a:pt x="410061" y="148152"/>
                  </a:cubicBezTo>
                  <a:cubicBezTo>
                    <a:pt x="413109" y="156372"/>
                    <a:pt x="416319" y="163563"/>
                    <a:pt x="418901" y="168954"/>
                  </a:cubicBezTo>
                  <a:cubicBezTo>
                    <a:pt x="421463" y="174184"/>
                    <a:pt x="422949" y="178022"/>
                    <a:pt x="421625" y="179346"/>
                  </a:cubicBezTo>
                  <a:close/>
                  <a:moveTo>
                    <a:pt x="437284" y="85515"/>
                  </a:moveTo>
                  <a:cubicBezTo>
                    <a:pt x="433998" y="86535"/>
                    <a:pt x="427273" y="75200"/>
                    <a:pt x="425235" y="59084"/>
                  </a:cubicBezTo>
                  <a:cubicBezTo>
                    <a:pt x="423673" y="41939"/>
                    <a:pt x="428749" y="30699"/>
                    <a:pt x="432045" y="30775"/>
                  </a:cubicBezTo>
                  <a:cubicBezTo>
                    <a:pt x="435950" y="30851"/>
                    <a:pt x="436893" y="44225"/>
                    <a:pt x="438370" y="57674"/>
                  </a:cubicBezTo>
                  <a:cubicBezTo>
                    <a:pt x="440151" y="72047"/>
                    <a:pt x="440932" y="84401"/>
                    <a:pt x="437265" y="85496"/>
                  </a:cubicBezTo>
                  <a:close/>
                  <a:moveTo>
                    <a:pt x="502425" y="153324"/>
                  </a:moveTo>
                  <a:cubicBezTo>
                    <a:pt x="498825" y="153324"/>
                    <a:pt x="495701" y="141122"/>
                    <a:pt x="495548" y="125949"/>
                  </a:cubicBezTo>
                  <a:cubicBezTo>
                    <a:pt x="494300" y="111404"/>
                    <a:pt x="496253" y="99127"/>
                    <a:pt x="499854" y="98584"/>
                  </a:cubicBezTo>
                  <a:cubicBezTo>
                    <a:pt x="503454" y="98041"/>
                    <a:pt x="507473" y="110157"/>
                    <a:pt x="508759" y="125720"/>
                  </a:cubicBezTo>
                  <a:cubicBezTo>
                    <a:pt x="508940" y="140875"/>
                    <a:pt x="506083" y="153229"/>
                    <a:pt x="502406" y="153305"/>
                  </a:cubicBezTo>
                  <a:close/>
                  <a:moveTo>
                    <a:pt x="540592" y="218399"/>
                  </a:moveTo>
                  <a:cubicBezTo>
                    <a:pt x="540080" y="223721"/>
                    <a:pt x="538873" y="228954"/>
                    <a:pt x="537001" y="233963"/>
                  </a:cubicBezTo>
                  <a:cubicBezTo>
                    <a:pt x="535744" y="237554"/>
                    <a:pt x="534648" y="239439"/>
                    <a:pt x="533715" y="239354"/>
                  </a:cubicBezTo>
                  <a:cubicBezTo>
                    <a:pt x="532781" y="239268"/>
                    <a:pt x="532229" y="237087"/>
                    <a:pt x="531915" y="233258"/>
                  </a:cubicBezTo>
                  <a:cubicBezTo>
                    <a:pt x="531600" y="229429"/>
                    <a:pt x="531991" y="223952"/>
                    <a:pt x="531286" y="217618"/>
                  </a:cubicBezTo>
                  <a:cubicBezTo>
                    <a:pt x="530896" y="205026"/>
                    <a:pt x="528943" y="186881"/>
                    <a:pt x="527295" y="166935"/>
                  </a:cubicBezTo>
                  <a:cubicBezTo>
                    <a:pt x="525499" y="149710"/>
                    <a:pt x="524637" y="132400"/>
                    <a:pt x="524714" y="115081"/>
                  </a:cubicBezTo>
                  <a:cubicBezTo>
                    <a:pt x="525114" y="101546"/>
                    <a:pt x="526752" y="93345"/>
                    <a:pt x="528524" y="93345"/>
                  </a:cubicBezTo>
                  <a:cubicBezTo>
                    <a:pt x="530295" y="93345"/>
                    <a:pt x="532039" y="101470"/>
                    <a:pt x="533991" y="114462"/>
                  </a:cubicBezTo>
                  <a:cubicBezTo>
                    <a:pt x="535944" y="127454"/>
                    <a:pt x="538535" y="145504"/>
                    <a:pt x="540411" y="165764"/>
                  </a:cubicBezTo>
                  <a:cubicBezTo>
                    <a:pt x="542308" y="183248"/>
                    <a:pt x="542362" y="200884"/>
                    <a:pt x="540573" y="218380"/>
                  </a:cubicBezTo>
                  <a:close/>
                  <a:moveTo>
                    <a:pt x="588950" y="37557"/>
                  </a:moveTo>
                  <a:cubicBezTo>
                    <a:pt x="581283" y="43186"/>
                    <a:pt x="572834" y="49054"/>
                    <a:pt x="570177" y="46396"/>
                  </a:cubicBezTo>
                  <a:cubicBezTo>
                    <a:pt x="567757" y="43967"/>
                    <a:pt x="570491" y="35138"/>
                    <a:pt x="580892" y="27080"/>
                  </a:cubicBezTo>
                  <a:cubicBezTo>
                    <a:pt x="590360" y="20193"/>
                    <a:pt x="599199" y="17459"/>
                    <a:pt x="601466" y="20355"/>
                  </a:cubicBezTo>
                  <a:cubicBezTo>
                    <a:pt x="603733" y="23251"/>
                    <a:pt x="597751" y="31147"/>
                    <a:pt x="588950" y="37557"/>
                  </a:cubicBezTo>
                  <a:close/>
                  <a:moveTo>
                    <a:pt x="625707" y="71895"/>
                  </a:moveTo>
                  <a:cubicBezTo>
                    <a:pt x="617964" y="76819"/>
                    <a:pt x="609362" y="83001"/>
                    <a:pt x="606705" y="80258"/>
                  </a:cubicBezTo>
                  <a:cubicBezTo>
                    <a:pt x="604352" y="77915"/>
                    <a:pt x="606934" y="68761"/>
                    <a:pt x="618430" y="60865"/>
                  </a:cubicBezTo>
                  <a:cubicBezTo>
                    <a:pt x="628993" y="54140"/>
                    <a:pt x="639385" y="53588"/>
                    <a:pt x="640566" y="56798"/>
                  </a:cubicBezTo>
                  <a:cubicBezTo>
                    <a:pt x="641938" y="60398"/>
                    <a:pt x="634670" y="66180"/>
                    <a:pt x="625745" y="71895"/>
                  </a:cubicBezTo>
                  <a:close/>
                  <a:moveTo>
                    <a:pt x="954025" y="336547"/>
                  </a:moveTo>
                  <a:cubicBezTo>
                    <a:pt x="956934" y="334290"/>
                    <a:pt x="961122" y="334818"/>
                    <a:pt x="963380" y="337727"/>
                  </a:cubicBezTo>
                  <a:cubicBezTo>
                    <a:pt x="963534" y="337926"/>
                    <a:pt x="963676" y="338133"/>
                    <a:pt x="963807" y="338347"/>
                  </a:cubicBezTo>
                  <a:cubicBezTo>
                    <a:pt x="965369" y="341902"/>
                    <a:pt x="963981" y="346062"/>
                    <a:pt x="960597" y="347967"/>
                  </a:cubicBezTo>
                  <a:cubicBezTo>
                    <a:pt x="957465" y="350181"/>
                    <a:pt x="953132" y="349436"/>
                    <a:pt x="950919" y="346304"/>
                  </a:cubicBezTo>
                  <a:cubicBezTo>
                    <a:pt x="950887" y="346259"/>
                    <a:pt x="950855" y="346213"/>
                    <a:pt x="950824" y="346167"/>
                  </a:cubicBezTo>
                  <a:cubicBezTo>
                    <a:pt x="949098" y="342614"/>
                    <a:pt x="950539" y="338333"/>
                    <a:pt x="954063" y="336547"/>
                  </a:cubicBezTo>
                  <a:close/>
                  <a:moveTo>
                    <a:pt x="919468" y="279454"/>
                  </a:moveTo>
                  <a:cubicBezTo>
                    <a:pt x="920721" y="278791"/>
                    <a:pt x="922066" y="278319"/>
                    <a:pt x="923459" y="278054"/>
                  </a:cubicBezTo>
                  <a:cubicBezTo>
                    <a:pt x="929402" y="276149"/>
                    <a:pt x="935575" y="275311"/>
                    <a:pt x="937746" y="278444"/>
                  </a:cubicBezTo>
                  <a:cubicBezTo>
                    <a:pt x="939785" y="281178"/>
                    <a:pt x="935956" y="287826"/>
                    <a:pt x="927193" y="290722"/>
                  </a:cubicBezTo>
                  <a:cubicBezTo>
                    <a:pt x="925054" y="291185"/>
                    <a:pt x="922882" y="291471"/>
                    <a:pt x="920697" y="291579"/>
                  </a:cubicBezTo>
                  <a:cubicBezTo>
                    <a:pt x="919114" y="291555"/>
                    <a:pt x="917550" y="291232"/>
                    <a:pt x="916086" y="290627"/>
                  </a:cubicBezTo>
                  <a:cubicBezTo>
                    <a:pt x="913505" y="289608"/>
                    <a:pt x="911781" y="288046"/>
                    <a:pt x="911705" y="286245"/>
                  </a:cubicBezTo>
                  <a:cubicBezTo>
                    <a:pt x="911629" y="284445"/>
                    <a:pt x="912962" y="282645"/>
                    <a:pt x="915382" y="281311"/>
                  </a:cubicBezTo>
                  <a:cubicBezTo>
                    <a:pt x="916525" y="280549"/>
                    <a:pt x="918325" y="280159"/>
                    <a:pt x="919468" y="279454"/>
                  </a:cubicBezTo>
                  <a:close/>
                  <a:moveTo>
                    <a:pt x="894760" y="239573"/>
                  </a:moveTo>
                  <a:cubicBezTo>
                    <a:pt x="903275" y="233315"/>
                    <a:pt x="911572" y="228857"/>
                    <a:pt x="914305" y="231515"/>
                  </a:cubicBezTo>
                  <a:cubicBezTo>
                    <a:pt x="916810" y="233867"/>
                    <a:pt x="912400" y="243011"/>
                    <a:pt x="902418" y="250365"/>
                  </a:cubicBezTo>
                  <a:cubicBezTo>
                    <a:pt x="891474" y="257870"/>
                    <a:pt x="882006" y="257985"/>
                    <a:pt x="880444" y="254975"/>
                  </a:cubicBezTo>
                  <a:cubicBezTo>
                    <a:pt x="878672" y="251612"/>
                    <a:pt x="886883" y="245202"/>
                    <a:pt x="894789" y="239573"/>
                  </a:cubicBezTo>
                  <a:close/>
                  <a:moveTo>
                    <a:pt x="713414" y="238201"/>
                  </a:moveTo>
                  <a:cubicBezTo>
                    <a:pt x="702231" y="257832"/>
                    <a:pt x="690735" y="272377"/>
                    <a:pt x="687534" y="270586"/>
                  </a:cubicBezTo>
                  <a:cubicBezTo>
                    <a:pt x="684334" y="268796"/>
                    <a:pt x="690811" y="251355"/>
                    <a:pt x="701917" y="231648"/>
                  </a:cubicBezTo>
                  <a:cubicBezTo>
                    <a:pt x="714042" y="212169"/>
                    <a:pt x="726244" y="198091"/>
                    <a:pt x="729216" y="200216"/>
                  </a:cubicBezTo>
                  <a:cubicBezTo>
                    <a:pt x="732187" y="202340"/>
                    <a:pt x="725158" y="219313"/>
                    <a:pt x="713414" y="238201"/>
                  </a:cubicBezTo>
                  <a:close/>
                  <a:moveTo>
                    <a:pt x="756038" y="252279"/>
                  </a:moveTo>
                  <a:cubicBezTo>
                    <a:pt x="740865" y="276216"/>
                    <a:pt x="724129" y="290836"/>
                    <a:pt x="721396" y="288808"/>
                  </a:cubicBezTo>
                  <a:cubicBezTo>
                    <a:pt x="718348" y="286464"/>
                    <a:pt x="730854" y="267452"/>
                    <a:pt x="745008" y="245088"/>
                  </a:cubicBezTo>
                  <a:cubicBezTo>
                    <a:pt x="759715" y="221856"/>
                    <a:pt x="776221" y="205673"/>
                    <a:pt x="778803" y="208016"/>
                  </a:cubicBezTo>
                  <a:cubicBezTo>
                    <a:pt x="781698" y="210579"/>
                    <a:pt x="770668" y="229248"/>
                    <a:pt x="756038" y="252317"/>
                  </a:cubicBezTo>
                  <a:close/>
                  <a:moveTo>
                    <a:pt x="750094" y="361817"/>
                  </a:moveTo>
                  <a:cubicBezTo>
                    <a:pt x="749237" y="360169"/>
                    <a:pt x="756505" y="354778"/>
                    <a:pt x="768554" y="347034"/>
                  </a:cubicBezTo>
                  <a:cubicBezTo>
                    <a:pt x="780289" y="339204"/>
                    <a:pt x="796710" y="328260"/>
                    <a:pt x="816103" y="317392"/>
                  </a:cubicBezTo>
                  <a:cubicBezTo>
                    <a:pt x="832785" y="307931"/>
                    <a:pt x="850790" y="301022"/>
                    <a:pt x="869519" y="296894"/>
                  </a:cubicBezTo>
                  <a:cubicBezTo>
                    <a:pt x="884149" y="294713"/>
                    <a:pt x="893331" y="294942"/>
                    <a:pt x="893455" y="296666"/>
                  </a:cubicBezTo>
                  <a:cubicBezTo>
                    <a:pt x="893760" y="298571"/>
                    <a:pt x="885235" y="301590"/>
                    <a:pt x="872024" y="305895"/>
                  </a:cubicBezTo>
                  <a:cubicBezTo>
                    <a:pt x="854984" y="312435"/>
                    <a:pt x="838415" y="320144"/>
                    <a:pt x="822437" y="328965"/>
                  </a:cubicBezTo>
                  <a:cubicBezTo>
                    <a:pt x="803663" y="339519"/>
                    <a:pt x="786242" y="349301"/>
                    <a:pt x="772850" y="355321"/>
                  </a:cubicBezTo>
                  <a:cubicBezTo>
                    <a:pt x="759638" y="361074"/>
                    <a:pt x="750875" y="363379"/>
                    <a:pt x="750094" y="361817"/>
                  </a:cubicBezTo>
                  <a:close/>
                  <a:moveTo>
                    <a:pt x="815245" y="374875"/>
                  </a:moveTo>
                  <a:cubicBezTo>
                    <a:pt x="814540" y="371275"/>
                    <a:pt x="831514" y="364865"/>
                    <a:pt x="853098" y="360588"/>
                  </a:cubicBezTo>
                  <a:cubicBezTo>
                    <a:pt x="874681" y="356311"/>
                    <a:pt x="892750" y="355664"/>
                    <a:pt x="893455" y="359264"/>
                  </a:cubicBezTo>
                  <a:cubicBezTo>
                    <a:pt x="894160" y="362864"/>
                    <a:pt x="877263" y="369189"/>
                    <a:pt x="855679" y="373551"/>
                  </a:cubicBezTo>
                  <a:cubicBezTo>
                    <a:pt x="834095" y="377914"/>
                    <a:pt x="816026" y="378466"/>
                    <a:pt x="815245" y="374875"/>
                  </a:cubicBezTo>
                  <a:close/>
                  <a:moveTo>
                    <a:pt x="909333" y="414442"/>
                  </a:moveTo>
                  <a:cubicBezTo>
                    <a:pt x="891807" y="417500"/>
                    <a:pt x="875777" y="419205"/>
                    <a:pt x="863813" y="421567"/>
                  </a:cubicBezTo>
                  <a:cubicBezTo>
                    <a:pt x="852002" y="423367"/>
                    <a:pt x="844420" y="423472"/>
                    <a:pt x="843944" y="421796"/>
                  </a:cubicBezTo>
                  <a:cubicBezTo>
                    <a:pt x="843468" y="420119"/>
                    <a:pt x="850288" y="416633"/>
                    <a:pt x="861546" y="412490"/>
                  </a:cubicBezTo>
                  <a:cubicBezTo>
                    <a:pt x="876481" y="407313"/>
                    <a:pt x="891882" y="403594"/>
                    <a:pt x="907533" y="401384"/>
                  </a:cubicBezTo>
                  <a:cubicBezTo>
                    <a:pt x="944442" y="396697"/>
                    <a:pt x="974399" y="400212"/>
                    <a:pt x="974322" y="403574"/>
                  </a:cubicBezTo>
                  <a:cubicBezTo>
                    <a:pt x="974237" y="407565"/>
                    <a:pt x="944909" y="409908"/>
                    <a:pt x="909333" y="414414"/>
                  </a:cubicBezTo>
                  <a:close/>
                  <a:moveTo>
                    <a:pt x="937794" y="450504"/>
                  </a:moveTo>
                  <a:cubicBezTo>
                    <a:pt x="937794" y="446827"/>
                    <a:pt x="952424" y="443836"/>
                    <a:pt x="970408" y="443836"/>
                  </a:cubicBezTo>
                  <a:cubicBezTo>
                    <a:pt x="988391" y="443836"/>
                    <a:pt x="1002945" y="446808"/>
                    <a:pt x="1002945" y="450504"/>
                  </a:cubicBezTo>
                  <a:cubicBezTo>
                    <a:pt x="1002945" y="454200"/>
                    <a:pt x="988400" y="457067"/>
                    <a:pt x="970408" y="457067"/>
                  </a:cubicBezTo>
                  <a:cubicBezTo>
                    <a:pt x="952415" y="457067"/>
                    <a:pt x="937794" y="454095"/>
                    <a:pt x="937794" y="450504"/>
                  </a:cubicBezTo>
                  <a:close/>
                  <a:moveTo>
                    <a:pt x="953444" y="486947"/>
                  </a:moveTo>
                  <a:cubicBezTo>
                    <a:pt x="953748" y="483508"/>
                    <a:pt x="968217" y="480451"/>
                    <a:pt x="987457" y="483822"/>
                  </a:cubicBezTo>
                  <a:cubicBezTo>
                    <a:pt x="1005841" y="487261"/>
                    <a:pt x="1019528" y="493986"/>
                    <a:pt x="1018585" y="497424"/>
                  </a:cubicBezTo>
                  <a:cubicBezTo>
                    <a:pt x="1017728" y="501025"/>
                    <a:pt x="1002707" y="500082"/>
                    <a:pt x="985190" y="496795"/>
                  </a:cubicBezTo>
                  <a:cubicBezTo>
                    <a:pt x="968379" y="493747"/>
                    <a:pt x="953129" y="490776"/>
                    <a:pt x="953444" y="486947"/>
                  </a:cubicBezTo>
                  <a:close/>
                  <a:moveTo>
                    <a:pt x="1057695" y="575634"/>
                  </a:moveTo>
                  <a:cubicBezTo>
                    <a:pt x="1056199" y="576729"/>
                    <a:pt x="1052370" y="574377"/>
                    <a:pt x="1047055" y="570871"/>
                  </a:cubicBezTo>
                  <a:cubicBezTo>
                    <a:pt x="1040158" y="566462"/>
                    <a:pt x="1032815" y="562794"/>
                    <a:pt x="1025148" y="559927"/>
                  </a:cubicBezTo>
                  <a:cubicBezTo>
                    <a:pt x="1017285" y="557370"/>
                    <a:pt x="1009264" y="555331"/>
                    <a:pt x="1001135" y="553822"/>
                  </a:cubicBezTo>
                  <a:cubicBezTo>
                    <a:pt x="994468" y="552650"/>
                    <a:pt x="989953" y="551393"/>
                    <a:pt x="989953" y="549526"/>
                  </a:cubicBezTo>
                  <a:cubicBezTo>
                    <a:pt x="989877" y="547802"/>
                    <a:pt x="993944" y="545716"/>
                    <a:pt x="1000907" y="544439"/>
                  </a:cubicBezTo>
                  <a:cubicBezTo>
                    <a:pt x="1010580" y="543241"/>
                    <a:pt x="1020400" y="544284"/>
                    <a:pt x="1029605" y="547487"/>
                  </a:cubicBezTo>
                  <a:cubicBezTo>
                    <a:pt x="1038877" y="550725"/>
                    <a:pt x="1047097" y="556417"/>
                    <a:pt x="1053389" y="563956"/>
                  </a:cubicBezTo>
                  <a:cubicBezTo>
                    <a:pt x="1057847" y="570081"/>
                    <a:pt x="1059095" y="574615"/>
                    <a:pt x="1057695" y="575634"/>
                  </a:cubicBezTo>
                  <a:close/>
                  <a:moveTo>
                    <a:pt x="435541" y="416404"/>
                  </a:moveTo>
                  <a:cubicBezTo>
                    <a:pt x="450866" y="410223"/>
                    <a:pt x="464478" y="408032"/>
                    <a:pt x="465964" y="411394"/>
                  </a:cubicBezTo>
                  <a:cubicBezTo>
                    <a:pt x="467449" y="414757"/>
                    <a:pt x="455638" y="422577"/>
                    <a:pt x="439608" y="428920"/>
                  </a:cubicBezTo>
                  <a:cubicBezTo>
                    <a:pt x="423654" y="434235"/>
                    <a:pt x="409728" y="435645"/>
                    <a:pt x="408556" y="432197"/>
                  </a:cubicBezTo>
                  <a:cubicBezTo>
                    <a:pt x="407385" y="428749"/>
                    <a:pt x="419510" y="421643"/>
                    <a:pt x="435541" y="416404"/>
                  </a:cubicBezTo>
                  <a:close/>
                  <a:moveTo>
                    <a:pt x="143980" y="456838"/>
                  </a:moveTo>
                  <a:lnTo>
                    <a:pt x="155315" y="436655"/>
                  </a:lnTo>
                  <a:cubicBezTo>
                    <a:pt x="157942" y="431515"/>
                    <a:pt x="159763" y="426002"/>
                    <a:pt x="160716" y="420310"/>
                  </a:cubicBezTo>
                  <a:cubicBezTo>
                    <a:pt x="161964" y="414138"/>
                    <a:pt x="162621" y="407718"/>
                    <a:pt x="163573" y="401145"/>
                  </a:cubicBezTo>
                  <a:cubicBezTo>
                    <a:pt x="159619" y="401342"/>
                    <a:pt x="155656" y="401080"/>
                    <a:pt x="151762" y="400364"/>
                  </a:cubicBezTo>
                  <a:cubicBezTo>
                    <a:pt x="146733" y="399079"/>
                    <a:pt x="141530" y="398607"/>
                    <a:pt x="136351" y="398964"/>
                  </a:cubicBezTo>
                  <a:lnTo>
                    <a:pt x="128731" y="400679"/>
                  </a:lnTo>
                  <a:lnTo>
                    <a:pt x="128883" y="393059"/>
                  </a:lnTo>
                  <a:cubicBezTo>
                    <a:pt x="129262" y="379225"/>
                    <a:pt x="132454" y="365613"/>
                    <a:pt x="138265" y="353054"/>
                  </a:cubicBezTo>
                  <a:cubicBezTo>
                    <a:pt x="139675" y="350320"/>
                    <a:pt x="141123" y="347653"/>
                    <a:pt x="142418" y="345081"/>
                  </a:cubicBezTo>
                  <a:cubicBezTo>
                    <a:pt x="143980" y="342652"/>
                    <a:pt x="145695" y="340385"/>
                    <a:pt x="147257" y="338271"/>
                  </a:cubicBezTo>
                  <a:cubicBezTo>
                    <a:pt x="150144" y="334258"/>
                    <a:pt x="153476" y="330587"/>
                    <a:pt x="157192" y="327327"/>
                  </a:cubicBezTo>
                  <a:cubicBezTo>
                    <a:pt x="158211" y="326460"/>
                    <a:pt x="159230" y="325679"/>
                    <a:pt x="160249" y="324898"/>
                  </a:cubicBezTo>
                  <a:cubicBezTo>
                    <a:pt x="159230" y="325212"/>
                    <a:pt x="158135" y="325526"/>
                    <a:pt x="157039" y="325755"/>
                  </a:cubicBezTo>
                  <a:cubicBezTo>
                    <a:pt x="149610" y="327660"/>
                    <a:pt x="139361" y="329127"/>
                    <a:pt x="128569" y="331308"/>
                  </a:cubicBezTo>
                  <a:cubicBezTo>
                    <a:pt x="119588" y="333005"/>
                    <a:pt x="110827" y="335708"/>
                    <a:pt x="102451" y="339366"/>
                  </a:cubicBezTo>
                  <a:cubicBezTo>
                    <a:pt x="96422" y="341948"/>
                    <a:pt x="91888" y="344919"/>
                    <a:pt x="90640" y="343510"/>
                  </a:cubicBezTo>
                  <a:cubicBezTo>
                    <a:pt x="89469" y="342262"/>
                    <a:pt x="90793" y="337566"/>
                    <a:pt x="97203" y="331622"/>
                  </a:cubicBezTo>
                  <a:cubicBezTo>
                    <a:pt x="105437" y="324759"/>
                    <a:pt x="115343" y="320201"/>
                    <a:pt x="125912" y="318411"/>
                  </a:cubicBezTo>
                  <a:cubicBezTo>
                    <a:pt x="135899" y="316441"/>
                    <a:pt x="146100" y="315781"/>
                    <a:pt x="156258" y="316449"/>
                  </a:cubicBezTo>
                  <a:cubicBezTo>
                    <a:pt x="160463" y="316222"/>
                    <a:pt x="164644" y="317214"/>
                    <a:pt x="168298" y="319307"/>
                  </a:cubicBezTo>
                  <a:cubicBezTo>
                    <a:pt x="170326" y="318121"/>
                    <a:pt x="172479" y="317163"/>
                    <a:pt x="174718" y="316449"/>
                  </a:cubicBezTo>
                  <a:cubicBezTo>
                    <a:pt x="179090" y="314811"/>
                    <a:pt x="181518" y="314258"/>
                    <a:pt x="181833" y="314811"/>
                  </a:cubicBezTo>
                  <a:cubicBezTo>
                    <a:pt x="182147" y="315363"/>
                    <a:pt x="180261" y="317154"/>
                    <a:pt x="176508" y="319821"/>
                  </a:cubicBezTo>
                  <a:cubicBezTo>
                    <a:pt x="171265" y="323413"/>
                    <a:pt x="166507" y="327668"/>
                    <a:pt x="162354" y="332480"/>
                  </a:cubicBezTo>
                  <a:cubicBezTo>
                    <a:pt x="159394" y="335798"/>
                    <a:pt x="156750" y="339385"/>
                    <a:pt x="154458" y="343195"/>
                  </a:cubicBezTo>
                  <a:cubicBezTo>
                    <a:pt x="153210" y="345310"/>
                    <a:pt x="151953" y="347424"/>
                    <a:pt x="150648" y="349691"/>
                  </a:cubicBezTo>
                  <a:cubicBezTo>
                    <a:pt x="149695" y="352034"/>
                    <a:pt x="148610" y="354540"/>
                    <a:pt x="147514" y="357045"/>
                  </a:cubicBezTo>
                  <a:cubicBezTo>
                    <a:pt x="143980" y="366481"/>
                    <a:pt x="141871" y="376391"/>
                    <a:pt x="141256" y="386448"/>
                  </a:cubicBezTo>
                  <a:cubicBezTo>
                    <a:pt x="145876" y="386601"/>
                    <a:pt x="149943" y="387401"/>
                    <a:pt x="153696" y="387858"/>
                  </a:cubicBezTo>
                  <a:cubicBezTo>
                    <a:pt x="158790" y="388944"/>
                    <a:pt x="164081" y="388648"/>
                    <a:pt x="169022" y="387001"/>
                  </a:cubicBezTo>
                  <a:lnTo>
                    <a:pt x="179899" y="382543"/>
                  </a:lnTo>
                  <a:lnTo>
                    <a:pt x="177766" y="394411"/>
                  </a:lnTo>
                  <a:cubicBezTo>
                    <a:pt x="176204" y="402860"/>
                    <a:pt x="175651" y="412642"/>
                    <a:pt x="173698" y="422805"/>
                  </a:cubicBezTo>
                  <a:cubicBezTo>
                    <a:pt x="173537" y="423663"/>
                    <a:pt x="173308" y="424444"/>
                    <a:pt x="173156" y="425310"/>
                  </a:cubicBezTo>
                  <a:cubicBezTo>
                    <a:pt x="184176" y="418348"/>
                    <a:pt x="194501" y="411070"/>
                    <a:pt x="204121" y="404270"/>
                  </a:cubicBezTo>
                  <a:cubicBezTo>
                    <a:pt x="217961" y="394259"/>
                    <a:pt x="230477" y="385267"/>
                    <a:pt x="241269" y="378143"/>
                  </a:cubicBezTo>
                  <a:cubicBezTo>
                    <a:pt x="262852" y="363912"/>
                    <a:pt x="277559" y="357892"/>
                    <a:pt x="278264" y="359226"/>
                  </a:cubicBezTo>
                  <a:cubicBezTo>
                    <a:pt x="279121" y="360864"/>
                    <a:pt x="266215" y="369465"/>
                    <a:pt x="246355" y="385267"/>
                  </a:cubicBezTo>
                  <a:cubicBezTo>
                    <a:pt x="236421" y="393316"/>
                    <a:pt x="224448" y="402860"/>
                    <a:pt x="211160" y="413576"/>
                  </a:cubicBezTo>
                  <a:cubicBezTo>
                    <a:pt x="196330" y="425577"/>
                    <a:pt x="180560" y="436369"/>
                    <a:pt x="164002" y="445846"/>
                  </a:cubicBezTo>
                  <a:close/>
                  <a:moveTo>
                    <a:pt x="217180" y="531914"/>
                  </a:moveTo>
                  <a:cubicBezTo>
                    <a:pt x="214323" y="533324"/>
                    <a:pt x="211084" y="534181"/>
                    <a:pt x="208036" y="535353"/>
                  </a:cubicBezTo>
                  <a:cubicBezTo>
                    <a:pt x="204979" y="536305"/>
                    <a:pt x="201778" y="536924"/>
                    <a:pt x="198644" y="537705"/>
                  </a:cubicBezTo>
                  <a:lnTo>
                    <a:pt x="190748" y="539610"/>
                  </a:lnTo>
                  <a:lnTo>
                    <a:pt x="190910" y="531238"/>
                  </a:lnTo>
                  <a:cubicBezTo>
                    <a:pt x="191476" y="515388"/>
                    <a:pt x="195504" y="499855"/>
                    <a:pt x="202712" y="485727"/>
                  </a:cubicBezTo>
                  <a:cubicBezTo>
                    <a:pt x="205783" y="479853"/>
                    <a:pt x="209232" y="474183"/>
                    <a:pt x="213037" y="468754"/>
                  </a:cubicBezTo>
                  <a:cubicBezTo>
                    <a:pt x="216211" y="464040"/>
                    <a:pt x="219632" y="459496"/>
                    <a:pt x="223286" y="455143"/>
                  </a:cubicBezTo>
                  <a:cubicBezTo>
                    <a:pt x="236621" y="439426"/>
                    <a:pt x="245726" y="431216"/>
                    <a:pt x="246984" y="432149"/>
                  </a:cubicBezTo>
                  <a:cubicBezTo>
                    <a:pt x="248384" y="433245"/>
                    <a:pt x="241345" y="443646"/>
                    <a:pt x="230325" y="460305"/>
                  </a:cubicBezTo>
                  <a:cubicBezTo>
                    <a:pt x="227581" y="464534"/>
                    <a:pt x="224533" y="469068"/>
                    <a:pt x="221752" y="474231"/>
                  </a:cubicBezTo>
                  <a:cubicBezTo>
                    <a:pt x="218595" y="479569"/>
                    <a:pt x="215734" y="485077"/>
                    <a:pt x="213180" y="490728"/>
                  </a:cubicBezTo>
                  <a:cubicBezTo>
                    <a:pt x="208782" y="500863"/>
                    <a:pt x="205893" y="511588"/>
                    <a:pt x="204607" y="522561"/>
                  </a:cubicBezTo>
                  <a:cubicBezTo>
                    <a:pt x="207112" y="521608"/>
                    <a:pt x="209617" y="520837"/>
                    <a:pt x="212122" y="519703"/>
                  </a:cubicBezTo>
                  <a:cubicBezTo>
                    <a:pt x="227103" y="512744"/>
                    <a:pt x="241369" y="504342"/>
                    <a:pt x="254718" y="494614"/>
                  </a:cubicBezTo>
                  <a:cubicBezTo>
                    <a:pt x="267548" y="485775"/>
                    <a:pt x="279207" y="477564"/>
                    <a:pt x="289446" y="471221"/>
                  </a:cubicBezTo>
                  <a:cubicBezTo>
                    <a:pt x="309782" y="458324"/>
                    <a:pt x="324565" y="454019"/>
                    <a:pt x="325194" y="455666"/>
                  </a:cubicBezTo>
                  <a:cubicBezTo>
                    <a:pt x="325889" y="457457"/>
                    <a:pt x="313221" y="464420"/>
                    <a:pt x="294714" y="478888"/>
                  </a:cubicBezTo>
                  <a:cubicBezTo>
                    <a:pt x="285408" y="486089"/>
                    <a:pt x="274540" y="494929"/>
                    <a:pt x="261871" y="504463"/>
                  </a:cubicBezTo>
                  <a:cubicBezTo>
                    <a:pt x="248136" y="515382"/>
                    <a:pt x="233130" y="524600"/>
                    <a:pt x="217180" y="531914"/>
                  </a:cubicBezTo>
                  <a:close/>
                  <a:moveTo>
                    <a:pt x="278264" y="586035"/>
                  </a:moveTo>
                  <a:cubicBezTo>
                    <a:pt x="275606" y="583606"/>
                    <a:pt x="292551" y="560070"/>
                    <a:pt x="317135" y="533867"/>
                  </a:cubicBezTo>
                  <a:cubicBezTo>
                    <a:pt x="342158" y="507749"/>
                    <a:pt x="367618" y="492033"/>
                    <a:pt x="369456" y="494814"/>
                  </a:cubicBezTo>
                  <a:cubicBezTo>
                    <a:pt x="371799" y="498100"/>
                    <a:pt x="351073" y="517569"/>
                    <a:pt x="326670" y="543068"/>
                  </a:cubicBezTo>
                  <a:cubicBezTo>
                    <a:pt x="302505" y="568833"/>
                    <a:pt x="280921" y="588540"/>
                    <a:pt x="278264" y="586035"/>
                  </a:cubicBezTo>
                  <a:close/>
                  <a:moveTo>
                    <a:pt x="350844" y="606038"/>
                  </a:moveTo>
                  <a:cubicBezTo>
                    <a:pt x="350140" y="607057"/>
                    <a:pt x="349435" y="607943"/>
                    <a:pt x="348806" y="608895"/>
                  </a:cubicBezTo>
                  <a:cubicBezTo>
                    <a:pt x="348339" y="609914"/>
                    <a:pt x="347796" y="610924"/>
                    <a:pt x="347320" y="611867"/>
                  </a:cubicBezTo>
                  <a:cubicBezTo>
                    <a:pt x="346516" y="613425"/>
                    <a:pt x="345629" y="614938"/>
                    <a:pt x="344663" y="616401"/>
                  </a:cubicBezTo>
                  <a:cubicBezTo>
                    <a:pt x="343015" y="618906"/>
                    <a:pt x="341691" y="620154"/>
                    <a:pt x="340853" y="619839"/>
                  </a:cubicBezTo>
                  <a:cubicBezTo>
                    <a:pt x="340014" y="619525"/>
                    <a:pt x="339595" y="617811"/>
                    <a:pt x="339757" y="614839"/>
                  </a:cubicBezTo>
                  <a:cubicBezTo>
                    <a:pt x="339834" y="613353"/>
                    <a:pt x="340072" y="611553"/>
                    <a:pt x="340300" y="609514"/>
                  </a:cubicBezTo>
                  <a:cubicBezTo>
                    <a:pt x="340564" y="607135"/>
                    <a:pt x="341207" y="604813"/>
                    <a:pt x="342205" y="602637"/>
                  </a:cubicBezTo>
                  <a:cubicBezTo>
                    <a:pt x="347174" y="589472"/>
                    <a:pt x="354756" y="577448"/>
                    <a:pt x="364494" y="567290"/>
                  </a:cubicBezTo>
                  <a:cubicBezTo>
                    <a:pt x="386868" y="543906"/>
                    <a:pt x="409156" y="531228"/>
                    <a:pt x="411271" y="533810"/>
                  </a:cubicBezTo>
                  <a:cubicBezTo>
                    <a:pt x="413767" y="536867"/>
                    <a:pt x="395079" y="554307"/>
                    <a:pt x="374276" y="576205"/>
                  </a:cubicBezTo>
                  <a:cubicBezTo>
                    <a:pt x="365612" y="585460"/>
                    <a:pt x="357766" y="595448"/>
                    <a:pt x="350825" y="606057"/>
                  </a:cubicBezTo>
                  <a:close/>
                  <a:moveTo>
                    <a:pt x="418177" y="627774"/>
                  </a:moveTo>
                  <a:cubicBezTo>
                    <a:pt x="404022" y="643099"/>
                    <a:pt x="390411" y="653653"/>
                    <a:pt x="387754" y="651158"/>
                  </a:cubicBezTo>
                  <a:cubicBezTo>
                    <a:pt x="385096" y="648662"/>
                    <a:pt x="394250" y="634260"/>
                    <a:pt x="408404" y="618858"/>
                  </a:cubicBezTo>
                  <a:cubicBezTo>
                    <a:pt x="423263" y="603837"/>
                    <a:pt x="437341" y="593827"/>
                    <a:pt x="439836" y="596408"/>
                  </a:cubicBezTo>
                  <a:cubicBezTo>
                    <a:pt x="442332" y="598989"/>
                    <a:pt x="432740" y="613096"/>
                    <a:pt x="418177" y="627774"/>
                  </a:cubicBezTo>
                  <a:close/>
                  <a:moveTo>
                    <a:pt x="450400" y="460324"/>
                  </a:moveTo>
                  <a:cubicBezTo>
                    <a:pt x="447037" y="462829"/>
                    <a:pt x="443827" y="465172"/>
                    <a:pt x="441408" y="466582"/>
                  </a:cubicBezTo>
                  <a:cubicBezTo>
                    <a:pt x="438665" y="468382"/>
                    <a:pt x="436246" y="469706"/>
                    <a:pt x="434683" y="468697"/>
                  </a:cubicBezTo>
                  <a:cubicBezTo>
                    <a:pt x="433121" y="467687"/>
                    <a:pt x="432493" y="465258"/>
                    <a:pt x="433512" y="461572"/>
                  </a:cubicBezTo>
                  <a:cubicBezTo>
                    <a:pt x="437212" y="451843"/>
                    <a:pt x="446335" y="445238"/>
                    <a:pt x="456734" y="444760"/>
                  </a:cubicBezTo>
                  <a:cubicBezTo>
                    <a:pt x="460544" y="444922"/>
                    <a:pt x="462992" y="446094"/>
                    <a:pt x="463306" y="447818"/>
                  </a:cubicBezTo>
                  <a:cubicBezTo>
                    <a:pt x="463925" y="451561"/>
                    <a:pt x="457124" y="455505"/>
                    <a:pt x="450400" y="460353"/>
                  </a:cubicBezTo>
                  <a:close/>
                  <a:moveTo>
                    <a:pt x="485642" y="640442"/>
                  </a:moveTo>
                  <a:cubicBezTo>
                    <a:pt x="473907" y="656006"/>
                    <a:pt x="464211" y="671408"/>
                    <a:pt x="460772" y="669455"/>
                  </a:cubicBezTo>
                  <a:cubicBezTo>
                    <a:pt x="457915" y="667741"/>
                    <a:pt x="461401" y="650996"/>
                    <a:pt x="475165" y="632384"/>
                  </a:cubicBezTo>
                  <a:cubicBezTo>
                    <a:pt x="489243" y="614867"/>
                    <a:pt x="505978" y="606733"/>
                    <a:pt x="507702" y="609467"/>
                  </a:cubicBezTo>
                  <a:cubicBezTo>
                    <a:pt x="509998" y="612781"/>
                    <a:pt x="498187" y="624754"/>
                    <a:pt x="485595" y="640471"/>
                  </a:cubicBezTo>
                  <a:close/>
                  <a:moveTo>
                    <a:pt x="523342" y="705898"/>
                  </a:moveTo>
                  <a:cubicBezTo>
                    <a:pt x="520485" y="703393"/>
                    <a:pt x="528419" y="691353"/>
                    <a:pt x="537801" y="678447"/>
                  </a:cubicBezTo>
                  <a:cubicBezTo>
                    <a:pt x="547431" y="664997"/>
                    <a:pt x="556499" y="654520"/>
                    <a:pt x="559861" y="656396"/>
                  </a:cubicBezTo>
                  <a:cubicBezTo>
                    <a:pt x="562919" y="658035"/>
                    <a:pt x="558689" y="671884"/>
                    <a:pt x="548431" y="686191"/>
                  </a:cubicBezTo>
                  <a:cubicBezTo>
                    <a:pt x="537677" y="700850"/>
                    <a:pt x="525952" y="708279"/>
                    <a:pt x="523295" y="705926"/>
                  </a:cubicBezTo>
                  <a:close/>
                  <a:moveTo>
                    <a:pt x="569062" y="692915"/>
                  </a:moveTo>
                  <a:cubicBezTo>
                    <a:pt x="559680" y="705117"/>
                    <a:pt x="549745" y="713327"/>
                    <a:pt x="546774" y="711146"/>
                  </a:cubicBezTo>
                  <a:cubicBezTo>
                    <a:pt x="543802" y="708965"/>
                    <a:pt x="549041" y="697297"/>
                    <a:pt x="558423" y="685019"/>
                  </a:cubicBezTo>
                  <a:cubicBezTo>
                    <a:pt x="567653" y="672979"/>
                    <a:pt x="577587" y="664845"/>
                    <a:pt x="580635" y="666798"/>
                  </a:cubicBezTo>
                  <a:cubicBezTo>
                    <a:pt x="583683" y="668750"/>
                    <a:pt x="578473" y="680514"/>
                    <a:pt x="569043" y="692944"/>
                  </a:cubicBezTo>
                  <a:close/>
                  <a:moveTo>
                    <a:pt x="661502" y="499977"/>
                  </a:moveTo>
                  <a:cubicBezTo>
                    <a:pt x="664560" y="498177"/>
                    <a:pt x="670580" y="501148"/>
                    <a:pt x="674723" y="509502"/>
                  </a:cubicBezTo>
                  <a:cubicBezTo>
                    <a:pt x="676456" y="513158"/>
                    <a:pt x="676921" y="517286"/>
                    <a:pt x="676047" y="521237"/>
                  </a:cubicBezTo>
                  <a:cubicBezTo>
                    <a:pt x="675190" y="524361"/>
                    <a:pt x="673704" y="525999"/>
                    <a:pt x="671913" y="525999"/>
                  </a:cubicBezTo>
                  <a:cubicBezTo>
                    <a:pt x="669763" y="525676"/>
                    <a:pt x="667883" y="524379"/>
                    <a:pt x="666817" y="522484"/>
                  </a:cubicBezTo>
                  <a:cubicBezTo>
                    <a:pt x="665192" y="520137"/>
                    <a:pt x="663831" y="517616"/>
                    <a:pt x="662760" y="514969"/>
                  </a:cubicBezTo>
                  <a:cubicBezTo>
                    <a:pt x="659845" y="509235"/>
                    <a:pt x="658283" y="501882"/>
                    <a:pt x="661483" y="500005"/>
                  </a:cubicBezTo>
                  <a:close/>
                  <a:moveTo>
                    <a:pt x="622402" y="502558"/>
                  </a:moveTo>
                  <a:cubicBezTo>
                    <a:pt x="626079" y="502406"/>
                    <a:pt x="628813" y="511131"/>
                    <a:pt x="629670" y="520389"/>
                  </a:cubicBezTo>
                  <a:cubicBezTo>
                    <a:pt x="630689" y="529466"/>
                    <a:pt x="631165" y="537534"/>
                    <a:pt x="627565" y="539086"/>
                  </a:cubicBezTo>
                  <a:cubicBezTo>
                    <a:pt x="624517" y="540563"/>
                    <a:pt x="617944" y="533219"/>
                    <a:pt x="616535" y="521875"/>
                  </a:cubicBezTo>
                  <a:cubicBezTo>
                    <a:pt x="615497" y="510616"/>
                    <a:pt x="618859" y="502749"/>
                    <a:pt x="622383" y="502587"/>
                  </a:cubicBezTo>
                  <a:close/>
                  <a:moveTo>
                    <a:pt x="692163" y="702459"/>
                  </a:moveTo>
                  <a:cubicBezTo>
                    <a:pt x="691686" y="718040"/>
                    <a:pt x="689905" y="733553"/>
                    <a:pt x="686839" y="748837"/>
                  </a:cubicBezTo>
                  <a:cubicBezTo>
                    <a:pt x="685750" y="754224"/>
                    <a:pt x="684207" y="759510"/>
                    <a:pt x="682229" y="764638"/>
                  </a:cubicBezTo>
                  <a:cubicBezTo>
                    <a:pt x="681115" y="767310"/>
                    <a:pt x="679810" y="769898"/>
                    <a:pt x="678323" y="772382"/>
                  </a:cubicBezTo>
                  <a:cubicBezTo>
                    <a:pt x="676613" y="775268"/>
                    <a:pt x="674323" y="777769"/>
                    <a:pt x="671599" y="779726"/>
                  </a:cubicBezTo>
                  <a:cubicBezTo>
                    <a:pt x="670646" y="780355"/>
                    <a:pt x="669637" y="780907"/>
                    <a:pt x="668741" y="781450"/>
                  </a:cubicBezTo>
                  <a:cubicBezTo>
                    <a:pt x="668036" y="781688"/>
                    <a:pt x="667570" y="781841"/>
                    <a:pt x="666941" y="782003"/>
                  </a:cubicBezTo>
                  <a:cubicBezTo>
                    <a:pt x="665314" y="782517"/>
                    <a:pt x="663633" y="782837"/>
                    <a:pt x="661931" y="782955"/>
                  </a:cubicBezTo>
                  <a:cubicBezTo>
                    <a:pt x="658834" y="783212"/>
                    <a:pt x="655718" y="782813"/>
                    <a:pt x="652787" y="781783"/>
                  </a:cubicBezTo>
                  <a:cubicBezTo>
                    <a:pt x="647694" y="779993"/>
                    <a:pt x="643117" y="776984"/>
                    <a:pt x="639452" y="773020"/>
                  </a:cubicBezTo>
                  <a:cubicBezTo>
                    <a:pt x="633823" y="766678"/>
                    <a:pt x="629395" y="759364"/>
                    <a:pt x="626384" y="751437"/>
                  </a:cubicBezTo>
                  <a:cubicBezTo>
                    <a:pt x="624378" y="746290"/>
                    <a:pt x="622938" y="740940"/>
                    <a:pt x="622088" y="735482"/>
                  </a:cubicBezTo>
                  <a:cubicBezTo>
                    <a:pt x="621227" y="735430"/>
                    <a:pt x="620367" y="735590"/>
                    <a:pt x="619583" y="735949"/>
                  </a:cubicBezTo>
                  <a:cubicBezTo>
                    <a:pt x="618349" y="736938"/>
                    <a:pt x="617292" y="738130"/>
                    <a:pt x="616459" y="739473"/>
                  </a:cubicBezTo>
                  <a:cubicBezTo>
                    <a:pt x="614106" y="742445"/>
                    <a:pt x="612544" y="742674"/>
                    <a:pt x="612001" y="742445"/>
                  </a:cubicBezTo>
                  <a:cubicBezTo>
                    <a:pt x="611372" y="742055"/>
                    <a:pt x="612544" y="740254"/>
                    <a:pt x="613172" y="737749"/>
                  </a:cubicBezTo>
                  <a:cubicBezTo>
                    <a:pt x="613630" y="735566"/>
                    <a:pt x="614611" y="733527"/>
                    <a:pt x="616030" y="731806"/>
                  </a:cubicBezTo>
                  <a:cubicBezTo>
                    <a:pt x="618574" y="729727"/>
                    <a:pt x="621747" y="728572"/>
                    <a:pt x="625031" y="728529"/>
                  </a:cubicBezTo>
                  <a:lnTo>
                    <a:pt x="627536" y="728129"/>
                  </a:lnTo>
                  <a:lnTo>
                    <a:pt x="628489" y="731415"/>
                  </a:lnTo>
                  <a:cubicBezTo>
                    <a:pt x="632082" y="743908"/>
                    <a:pt x="638614" y="755358"/>
                    <a:pt x="647539" y="764810"/>
                  </a:cubicBezTo>
                  <a:cubicBezTo>
                    <a:pt x="650026" y="767214"/>
                    <a:pt x="653020" y="769030"/>
                    <a:pt x="656302" y="770125"/>
                  </a:cubicBezTo>
                  <a:cubicBezTo>
                    <a:pt x="659051" y="770970"/>
                    <a:pt x="662029" y="770625"/>
                    <a:pt x="664512" y="769172"/>
                  </a:cubicBezTo>
                  <a:cubicBezTo>
                    <a:pt x="667044" y="766501"/>
                    <a:pt x="668942" y="763295"/>
                    <a:pt x="670065" y="759790"/>
                  </a:cubicBezTo>
                  <a:cubicBezTo>
                    <a:pt x="671741" y="755281"/>
                    <a:pt x="673076" y="750651"/>
                    <a:pt x="674056" y="745941"/>
                  </a:cubicBezTo>
                  <a:cubicBezTo>
                    <a:pt x="678616" y="719055"/>
                    <a:pt x="681567" y="691921"/>
                    <a:pt x="682895" y="664683"/>
                  </a:cubicBezTo>
                  <a:cubicBezTo>
                    <a:pt x="684381" y="643490"/>
                    <a:pt x="685753" y="630393"/>
                    <a:pt x="687591" y="630393"/>
                  </a:cubicBezTo>
                  <a:cubicBezTo>
                    <a:pt x="689430" y="630393"/>
                    <a:pt x="691258" y="643452"/>
                    <a:pt x="692201" y="664797"/>
                  </a:cubicBezTo>
                  <a:cubicBezTo>
                    <a:pt x="692611" y="675504"/>
                    <a:pt x="692687" y="688258"/>
                    <a:pt x="692144" y="702488"/>
                  </a:cubicBezTo>
                  <a:close/>
                  <a:moveTo>
                    <a:pt x="718833" y="771125"/>
                  </a:moveTo>
                  <a:cubicBezTo>
                    <a:pt x="715547" y="771906"/>
                    <a:pt x="708823" y="754628"/>
                    <a:pt x="707727" y="732492"/>
                  </a:cubicBezTo>
                  <a:cubicBezTo>
                    <a:pt x="706860" y="710356"/>
                    <a:pt x="710070" y="692915"/>
                    <a:pt x="713595" y="692915"/>
                  </a:cubicBezTo>
                  <a:cubicBezTo>
                    <a:pt x="717347" y="692915"/>
                    <a:pt x="720081" y="710670"/>
                    <a:pt x="720862" y="731787"/>
                  </a:cubicBezTo>
                  <a:cubicBezTo>
                    <a:pt x="721938" y="753008"/>
                    <a:pt x="722567" y="770220"/>
                    <a:pt x="718814" y="771154"/>
                  </a:cubicBezTo>
                  <a:close/>
                  <a:moveTo>
                    <a:pt x="789223" y="776288"/>
                  </a:moveTo>
                  <a:cubicBezTo>
                    <a:pt x="788442" y="776754"/>
                    <a:pt x="786794" y="775506"/>
                    <a:pt x="784603" y="773001"/>
                  </a:cubicBezTo>
                  <a:cubicBezTo>
                    <a:pt x="783508" y="771677"/>
                    <a:pt x="782260" y="770144"/>
                    <a:pt x="780851" y="768239"/>
                  </a:cubicBezTo>
                  <a:cubicBezTo>
                    <a:pt x="779191" y="766099"/>
                    <a:pt x="777800" y="763764"/>
                    <a:pt x="776707" y="761286"/>
                  </a:cubicBezTo>
                  <a:cubicBezTo>
                    <a:pt x="769773" y="747106"/>
                    <a:pt x="764978" y="731979"/>
                    <a:pt x="762477" y="716394"/>
                  </a:cubicBezTo>
                  <a:cubicBezTo>
                    <a:pt x="759918" y="701217"/>
                    <a:pt x="758479" y="685872"/>
                    <a:pt x="758171" y="670484"/>
                  </a:cubicBezTo>
                  <a:cubicBezTo>
                    <a:pt x="758010" y="658749"/>
                    <a:pt x="758714" y="651434"/>
                    <a:pt x="760515" y="651167"/>
                  </a:cubicBezTo>
                  <a:cubicBezTo>
                    <a:pt x="762315" y="650900"/>
                    <a:pt x="764896" y="657892"/>
                    <a:pt x="767477" y="669465"/>
                  </a:cubicBezTo>
                  <a:cubicBezTo>
                    <a:pt x="770059" y="681038"/>
                    <a:pt x="772564" y="696839"/>
                    <a:pt x="775450" y="714118"/>
                  </a:cubicBezTo>
                  <a:cubicBezTo>
                    <a:pt x="778584" y="731330"/>
                    <a:pt x="782022" y="746731"/>
                    <a:pt x="785156" y="757295"/>
                  </a:cubicBezTo>
                  <a:cubicBezTo>
                    <a:pt x="785686" y="759859"/>
                    <a:pt x="786445" y="762371"/>
                    <a:pt x="787423" y="764800"/>
                  </a:cubicBezTo>
                  <a:cubicBezTo>
                    <a:pt x="788100" y="766698"/>
                    <a:pt x="788673" y="768631"/>
                    <a:pt x="789137" y="770592"/>
                  </a:cubicBezTo>
                  <a:cubicBezTo>
                    <a:pt x="789985" y="773897"/>
                    <a:pt x="789985" y="775926"/>
                    <a:pt x="789204" y="776364"/>
                  </a:cubicBezTo>
                  <a:close/>
                  <a:moveTo>
                    <a:pt x="833562" y="750246"/>
                  </a:moveTo>
                  <a:cubicBezTo>
                    <a:pt x="832000" y="750875"/>
                    <a:pt x="826894" y="745484"/>
                    <a:pt x="821179" y="734759"/>
                  </a:cubicBezTo>
                  <a:cubicBezTo>
                    <a:pt x="814282" y="720293"/>
                    <a:pt x="809564" y="704886"/>
                    <a:pt x="807178" y="689039"/>
                  </a:cubicBezTo>
                  <a:cubicBezTo>
                    <a:pt x="801863" y="652282"/>
                    <a:pt x="804206" y="622716"/>
                    <a:pt x="807492" y="622487"/>
                  </a:cubicBezTo>
                  <a:cubicBezTo>
                    <a:pt x="811483" y="622249"/>
                    <a:pt x="815112" y="651729"/>
                    <a:pt x="820160" y="686924"/>
                  </a:cubicBezTo>
                  <a:cubicBezTo>
                    <a:pt x="822595" y="701727"/>
                    <a:pt x="825774" y="716398"/>
                    <a:pt x="829685" y="730882"/>
                  </a:cubicBezTo>
                  <a:cubicBezTo>
                    <a:pt x="833000" y="742140"/>
                    <a:pt x="835343" y="749418"/>
                    <a:pt x="833543" y="750275"/>
                  </a:cubicBezTo>
                  <a:close/>
                  <a:moveTo>
                    <a:pt x="870014" y="731949"/>
                  </a:moveTo>
                  <a:cubicBezTo>
                    <a:pt x="868442" y="732806"/>
                    <a:pt x="864928" y="730225"/>
                    <a:pt x="860937" y="724672"/>
                  </a:cubicBezTo>
                  <a:cubicBezTo>
                    <a:pt x="855953" y="716925"/>
                    <a:pt x="852538" y="708274"/>
                    <a:pt x="850888" y="699211"/>
                  </a:cubicBezTo>
                  <a:cubicBezTo>
                    <a:pt x="847135" y="678256"/>
                    <a:pt x="850888" y="661521"/>
                    <a:pt x="854326" y="661597"/>
                  </a:cubicBezTo>
                  <a:cubicBezTo>
                    <a:pt x="858136" y="661673"/>
                    <a:pt x="860432" y="677866"/>
                    <a:pt x="863794" y="696706"/>
                  </a:cubicBezTo>
                  <a:cubicBezTo>
                    <a:pt x="865699" y="706174"/>
                    <a:pt x="867785" y="714461"/>
                    <a:pt x="869185" y="720414"/>
                  </a:cubicBezTo>
                  <a:cubicBezTo>
                    <a:pt x="870890" y="726738"/>
                    <a:pt x="871710" y="731111"/>
                    <a:pt x="869995" y="731977"/>
                  </a:cubicBezTo>
                  <a:close/>
                  <a:moveTo>
                    <a:pt x="906514" y="716356"/>
                  </a:moveTo>
                  <a:cubicBezTo>
                    <a:pt x="903075" y="717680"/>
                    <a:pt x="896579" y="708136"/>
                    <a:pt x="891655" y="695544"/>
                  </a:cubicBezTo>
                  <a:cubicBezTo>
                    <a:pt x="886569" y="682333"/>
                    <a:pt x="887350" y="669827"/>
                    <a:pt x="890874" y="669427"/>
                  </a:cubicBezTo>
                  <a:cubicBezTo>
                    <a:pt x="894684" y="669036"/>
                    <a:pt x="899237" y="678494"/>
                    <a:pt x="904009" y="690858"/>
                  </a:cubicBezTo>
                  <a:cubicBezTo>
                    <a:pt x="909095" y="703736"/>
                    <a:pt x="909876" y="715156"/>
                    <a:pt x="906514" y="716356"/>
                  </a:cubicBezTo>
                  <a:close/>
                  <a:moveTo>
                    <a:pt x="963845" y="713775"/>
                  </a:moveTo>
                  <a:cubicBezTo>
                    <a:pt x="960559" y="715337"/>
                    <a:pt x="952577" y="706155"/>
                    <a:pt x="945928" y="693363"/>
                  </a:cubicBezTo>
                  <a:cubicBezTo>
                    <a:pt x="938308" y="680609"/>
                    <a:pt x="934670" y="668722"/>
                    <a:pt x="937794" y="666845"/>
                  </a:cubicBezTo>
                  <a:cubicBezTo>
                    <a:pt x="940918" y="664969"/>
                    <a:pt x="949605" y="673808"/>
                    <a:pt x="957196" y="686476"/>
                  </a:cubicBezTo>
                  <a:cubicBezTo>
                    <a:pt x="964235" y="699907"/>
                    <a:pt x="967093" y="712184"/>
                    <a:pt x="963845" y="713756"/>
                  </a:cubicBezTo>
                  <a:close/>
                  <a:moveTo>
                    <a:pt x="997782" y="703364"/>
                  </a:moveTo>
                  <a:cubicBezTo>
                    <a:pt x="995877" y="703602"/>
                    <a:pt x="993877" y="700316"/>
                    <a:pt x="991525" y="695392"/>
                  </a:cubicBezTo>
                  <a:cubicBezTo>
                    <a:pt x="989172" y="690467"/>
                    <a:pt x="986057" y="683895"/>
                    <a:pt x="982219" y="676780"/>
                  </a:cubicBezTo>
                  <a:cubicBezTo>
                    <a:pt x="978380" y="669665"/>
                    <a:pt x="974399" y="663445"/>
                    <a:pt x="971893" y="658559"/>
                  </a:cubicBezTo>
                  <a:cubicBezTo>
                    <a:pt x="969036" y="653548"/>
                    <a:pt x="967750" y="649872"/>
                    <a:pt x="969036" y="648624"/>
                  </a:cubicBezTo>
                  <a:cubicBezTo>
                    <a:pt x="970322" y="647376"/>
                    <a:pt x="973960" y="648700"/>
                    <a:pt x="978732" y="652215"/>
                  </a:cubicBezTo>
                  <a:cubicBezTo>
                    <a:pt x="984914" y="657240"/>
                    <a:pt x="990045" y="663435"/>
                    <a:pt x="993830" y="670446"/>
                  </a:cubicBezTo>
                  <a:cubicBezTo>
                    <a:pt x="997667" y="677465"/>
                    <a:pt x="999960" y="685223"/>
                    <a:pt x="1000554" y="693201"/>
                  </a:cubicBezTo>
                  <a:cubicBezTo>
                    <a:pt x="1000754" y="699364"/>
                    <a:pt x="999478" y="703116"/>
                    <a:pt x="997782" y="70334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1B1BF5ED-264F-0FE1-BEAD-1C722D4F2C05}"/>
                </a:ext>
              </a:extLst>
            </p:cNvPr>
            <p:cNvSpPr/>
            <p:nvPr/>
          </p:nvSpPr>
          <p:spPr>
            <a:xfrm>
              <a:off x="5928902" y="3115227"/>
              <a:ext cx="459943" cy="238248"/>
            </a:xfrm>
            <a:custGeom>
              <a:avLst/>
              <a:gdLst>
                <a:gd name="connsiteX0" fmla="*/ 278702 w 459943"/>
                <a:gd name="connsiteY0" fmla="*/ 104985 h 238248"/>
                <a:gd name="connsiteX1" fmla="*/ 280492 w 459943"/>
                <a:gd name="connsiteY1" fmla="*/ 93640 h 238248"/>
                <a:gd name="connsiteX2" fmla="*/ 246202 w 459943"/>
                <a:gd name="connsiteY2" fmla="*/ 107566 h 238248"/>
                <a:gd name="connsiteX3" fmla="*/ 222504 w 459943"/>
                <a:gd name="connsiteY3" fmla="*/ 107947 h 238248"/>
                <a:gd name="connsiteX4" fmla="*/ 198491 w 459943"/>
                <a:gd name="connsiteY4" fmla="*/ 95831 h 238248"/>
                <a:gd name="connsiteX5" fmla="*/ 186061 w 459943"/>
                <a:gd name="connsiteY5" fmla="*/ 74009 h 238248"/>
                <a:gd name="connsiteX6" fmla="*/ 176593 w 459943"/>
                <a:gd name="connsiteY6" fmla="*/ 76867 h 238248"/>
                <a:gd name="connsiteX7" fmla="*/ 162515 w 459943"/>
                <a:gd name="connsiteY7" fmla="*/ 76086 h 238248"/>
                <a:gd name="connsiteX8" fmla="*/ 134893 w 459943"/>
                <a:gd name="connsiteY8" fmla="*/ 57312 h 238248"/>
                <a:gd name="connsiteX9" fmla="*/ 121748 w 459943"/>
                <a:gd name="connsiteY9" fmla="*/ 38148 h 238248"/>
                <a:gd name="connsiteX10" fmla="*/ 117453 w 459943"/>
                <a:gd name="connsiteY10" fmla="*/ 39243 h 238248"/>
                <a:gd name="connsiteX11" fmla="*/ 103060 w 459943"/>
                <a:gd name="connsiteY11" fmla="*/ 38624 h 238248"/>
                <a:gd name="connsiteX12" fmla="*/ 81943 w 459943"/>
                <a:gd name="connsiteY12" fmla="*/ 30880 h 238248"/>
                <a:gd name="connsiteX13" fmla="*/ 48549 w 459943"/>
                <a:gd name="connsiteY13" fmla="*/ 9925 h 238248"/>
                <a:gd name="connsiteX14" fmla="*/ 36586 w 459943"/>
                <a:gd name="connsiteY14" fmla="*/ 0 h 238248"/>
                <a:gd name="connsiteX15" fmla="*/ 10868 w 459943"/>
                <a:gd name="connsiteY15" fmla="*/ 27289 h 238248"/>
                <a:gd name="connsiteX16" fmla="*/ 0 w 459943"/>
                <a:gd name="connsiteY16" fmla="*/ 29013 h 238248"/>
                <a:gd name="connsiteX17" fmla="*/ 3905 w 459943"/>
                <a:gd name="connsiteY17" fmla="*/ 30423 h 238248"/>
                <a:gd name="connsiteX18" fmla="*/ 13687 w 459943"/>
                <a:gd name="connsiteY18" fmla="*/ 34719 h 238248"/>
                <a:gd name="connsiteX19" fmla="*/ 18536 w 459943"/>
                <a:gd name="connsiteY19" fmla="*/ 36986 h 238248"/>
                <a:gd name="connsiteX20" fmla="*/ 21041 w 459943"/>
                <a:gd name="connsiteY20" fmla="*/ 38081 h 238248"/>
                <a:gd name="connsiteX21" fmla="*/ 21660 w 459943"/>
                <a:gd name="connsiteY21" fmla="*/ 38395 h 238248"/>
                <a:gd name="connsiteX22" fmla="*/ 21974 w 459943"/>
                <a:gd name="connsiteY22" fmla="*/ 38557 h 238248"/>
                <a:gd name="connsiteX23" fmla="*/ 23231 w 459943"/>
                <a:gd name="connsiteY23" fmla="*/ 39329 h 238248"/>
                <a:gd name="connsiteX24" fmla="*/ 24241 w 459943"/>
                <a:gd name="connsiteY24" fmla="*/ 39957 h 238248"/>
                <a:gd name="connsiteX25" fmla="*/ 33004 w 459943"/>
                <a:gd name="connsiteY25" fmla="*/ 45596 h 238248"/>
                <a:gd name="connsiteX26" fmla="*/ 42158 w 459943"/>
                <a:gd name="connsiteY26" fmla="*/ 52626 h 238248"/>
                <a:gd name="connsiteX27" fmla="*/ 74381 w 459943"/>
                <a:gd name="connsiteY27" fmla="*/ 84858 h 238248"/>
                <a:gd name="connsiteX28" fmla="*/ 103080 w 459943"/>
                <a:gd name="connsiteY28" fmla="*/ 120434 h 238248"/>
                <a:gd name="connsiteX29" fmla="*/ 131940 w 459943"/>
                <a:gd name="connsiteY29" fmla="*/ 156020 h 238248"/>
                <a:gd name="connsiteX30" fmla="*/ 164706 w 459943"/>
                <a:gd name="connsiteY30" fmla="*/ 185271 h 238248"/>
                <a:gd name="connsiteX31" fmla="*/ 172841 w 459943"/>
                <a:gd name="connsiteY31" fmla="*/ 189338 h 238248"/>
                <a:gd name="connsiteX32" fmla="*/ 181051 w 459943"/>
                <a:gd name="connsiteY32" fmla="*/ 191919 h 238248"/>
                <a:gd name="connsiteX33" fmla="*/ 183166 w 459943"/>
                <a:gd name="connsiteY33" fmla="*/ 192548 h 238248"/>
                <a:gd name="connsiteX34" fmla="*/ 185823 w 459943"/>
                <a:gd name="connsiteY34" fmla="*/ 193015 h 238248"/>
                <a:gd name="connsiteX35" fmla="*/ 191224 w 459943"/>
                <a:gd name="connsiteY35" fmla="*/ 193967 h 238248"/>
                <a:gd name="connsiteX36" fmla="*/ 196539 w 459943"/>
                <a:gd name="connsiteY36" fmla="*/ 194920 h 238248"/>
                <a:gd name="connsiteX37" fmla="*/ 201463 w 459943"/>
                <a:gd name="connsiteY37" fmla="*/ 195463 h 238248"/>
                <a:gd name="connsiteX38" fmla="*/ 241973 w 459943"/>
                <a:gd name="connsiteY38" fmla="*/ 197110 h 238248"/>
                <a:gd name="connsiteX39" fmla="*/ 324488 w 459943"/>
                <a:gd name="connsiteY39" fmla="*/ 196872 h 238248"/>
                <a:gd name="connsiteX40" fmla="*/ 399650 w 459943"/>
                <a:gd name="connsiteY40" fmla="*/ 218932 h 238248"/>
                <a:gd name="connsiteX41" fmla="*/ 430540 w 459943"/>
                <a:gd name="connsiteY41" fmla="*/ 235982 h 238248"/>
                <a:gd name="connsiteX42" fmla="*/ 434140 w 459943"/>
                <a:gd name="connsiteY42" fmla="*/ 238249 h 238248"/>
                <a:gd name="connsiteX43" fmla="*/ 434835 w 459943"/>
                <a:gd name="connsiteY43" fmla="*/ 236058 h 238248"/>
                <a:gd name="connsiteX44" fmla="*/ 448999 w 459943"/>
                <a:gd name="connsiteY44" fmla="*/ 218694 h 238248"/>
                <a:gd name="connsiteX45" fmla="*/ 459943 w 459943"/>
                <a:gd name="connsiteY45" fmla="*/ 215017 h 238248"/>
                <a:gd name="connsiteX46" fmla="*/ 454704 w 459943"/>
                <a:gd name="connsiteY46" fmla="*/ 213846 h 238248"/>
                <a:gd name="connsiteX47" fmla="*/ 425529 w 459943"/>
                <a:gd name="connsiteY47" fmla="*/ 205169 h 238248"/>
                <a:gd name="connsiteX48" fmla="*/ 411061 w 459943"/>
                <a:gd name="connsiteY48" fmla="*/ 198834 h 238248"/>
                <a:gd name="connsiteX49" fmla="*/ 396516 w 459943"/>
                <a:gd name="connsiteY49" fmla="*/ 188738 h 238248"/>
                <a:gd name="connsiteX50" fmla="*/ 392925 w 459943"/>
                <a:gd name="connsiteY50" fmla="*/ 184756 h 238248"/>
                <a:gd name="connsiteX51" fmla="*/ 391201 w 459943"/>
                <a:gd name="connsiteY51" fmla="*/ 182404 h 238248"/>
                <a:gd name="connsiteX52" fmla="*/ 389715 w 459943"/>
                <a:gd name="connsiteY52" fmla="*/ 179432 h 238248"/>
                <a:gd name="connsiteX53" fmla="*/ 387525 w 459943"/>
                <a:gd name="connsiteY53" fmla="*/ 172631 h 238248"/>
                <a:gd name="connsiteX54" fmla="*/ 387286 w 459943"/>
                <a:gd name="connsiteY54" fmla="*/ 169583 h 238248"/>
                <a:gd name="connsiteX55" fmla="*/ 382048 w 459943"/>
                <a:gd name="connsiteY55" fmla="*/ 170364 h 238248"/>
                <a:gd name="connsiteX56" fmla="*/ 354359 w 459943"/>
                <a:gd name="connsiteY56" fmla="*/ 170202 h 238248"/>
                <a:gd name="connsiteX57" fmla="*/ 327117 w 459943"/>
                <a:gd name="connsiteY57" fmla="*/ 158944 h 238248"/>
                <a:gd name="connsiteX58" fmla="*/ 321726 w 459943"/>
                <a:gd name="connsiteY58" fmla="*/ 152924 h 238248"/>
                <a:gd name="connsiteX59" fmla="*/ 317916 w 459943"/>
                <a:gd name="connsiteY59" fmla="*/ 146037 h 238248"/>
                <a:gd name="connsiteX60" fmla="*/ 315573 w 459943"/>
                <a:gd name="connsiteY60" fmla="*/ 139789 h 238248"/>
                <a:gd name="connsiteX61" fmla="*/ 314716 w 459943"/>
                <a:gd name="connsiteY61" fmla="*/ 135322 h 238248"/>
                <a:gd name="connsiteX62" fmla="*/ 314477 w 459943"/>
                <a:gd name="connsiteY62" fmla="*/ 131512 h 238248"/>
                <a:gd name="connsiteX63" fmla="*/ 314630 w 459943"/>
                <a:gd name="connsiteY63" fmla="*/ 129950 h 238248"/>
                <a:gd name="connsiteX64" fmla="*/ 284912 w 459943"/>
                <a:gd name="connsiteY64" fmla="*/ 131435 h 238248"/>
                <a:gd name="connsiteX65" fmla="*/ 277482 w 459943"/>
                <a:gd name="connsiteY65" fmla="*/ 129635 h 238248"/>
                <a:gd name="connsiteX66" fmla="*/ 277797 w 459943"/>
                <a:gd name="connsiteY66" fmla="*/ 122130 h 238248"/>
                <a:gd name="connsiteX67" fmla="*/ 278702 w 459943"/>
                <a:gd name="connsiteY67" fmla="*/ 104985 h 238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459943" h="238248">
                  <a:moveTo>
                    <a:pt x="278702" y="104985"/>
                  </a:moveTo>
                  <a:cubicBezTo>
                    <a:pt x="279083" y="101222"/>
                    <a:pt x="279787" y="97469"/>
                    <a:pt x="280492" y="93640"/>
                  </a:cubicBezTo>
                  <a:cubicBezTo>
                    <a:pt x="270004" y="100328"/>
                    <a:pt x="258384" y="105047"/>
                    <a:pt x="246202" y="107566"/>
                  </a:cubicBezTo>
                  <a:cubicBezTo>
                    <a:pt x="238393" y="109149"/>
                    <a:pt x="230360" y="109279"/>
                    <a:pt x="222504" y="107947"/>
                  </a:cubicBezTo>
                  <a:cubicBezTo>
                    <a:pt x="213467" y="106403"/>
                    <a:pt x="205102" y="102183"/>
                    <a:pt x="198491" y="95831"/>
                  </a:cubicBezTo>
                  <a:cubicBezTo>
                    <a:pt x="192545" y="89744"/>
                    <a:pt x="188264" y="82229"/>
                    <a:pt x="186061" y="74009"/>
                  </a:cubicBezTo>
                  <a:cubicBezTo>
                    <a:pt x="183030" y="75335"/>
                    <a:pt x="179852" y="76294"/>
                    <a:pt x="176593" y="76867"/>
                  </a:cubicBezTo>
                  <a:cubicBezTo>
                    <a:pt x="171896" y="77553"/>
                    <a:pt x="167108" y="77288"/>
                    <a:pt x="162515" y="76086"/>
                  </a:cubicBezTo>
                  <a:cubicBezTo>
                    <a:pt x="151608" y="72793"/>
                    <a:pt x="141969" y="66242"/>
                    <a:pt x="134893" y="57312"/>
                  </a:cubicBezTo>
                  <a:cubicBezTo>
                    <a:pt x="129897" y="51368"/>
                    <a:pt x="125495" y="44949"/>
                    <a:pt x="121748" y="38148"/>
                  </a:cubicBezTo>
                  <a:cubicBezTo>
                    <a:pt x="120359" y="38663"/>
                    <a:pt x="118919" y="39030"/>
                    <a:pt x="117453" y="39243"/>
                  </a:cubicBezTo>
                  <a:cubicBezTo>
                    <a:pt x="112659" y="39938"/>
                    <a:pt x="107777" y="39728"/>
                    <a:pt x="103060" y="38624"/>
                  </a:cubicBezTo>
                  <a:cubicBezTo>
                    <a:pt x="95738" y="36894"/>
                    <a:pt x="88648" y="34295"/>
                    <a:pt x="81943" y="30880"/>
                  </a:cubicBezTo>
                  <a:cubicBezTo>
                    <a:pt x="70172" y="24971"/>
                    <a:pt x="58990" y="17954"/>
                    <a:pt x="48549" y="9925"/>
                  </a:cubicBezTo>
                  <a:cubicBezTo>
                    <a:pt x="44406" y="6648"/>
                    <a:pt x="40415" y="3362"/>
                    <a:pt x="36586" y="0"/>
                  </a:cubicBezTo>
                  <a:cubicBezTo>
                    <a:pt x="32987" y="12752"/>
                    <a:pt x="23384" y="22941"/>
                    <a:pt x="10868" y="27289"/>
                  </a:cubicBezTo>
                  <a:cubicBezTo>
                    <a:pt x="7355" y="28416"/>
                    <a:pt x="3689" y="28997"/>
                    <a:pt x="0" y="29013"/>
                  </a:cubicBezTo>
                  <a:cubicBezTo>
                    <a:pt x="1324" y="29480"/>
                    <a:pt x="2581" y="29966"/>
                    <a:pt x="3905" y="30423"/>
                  </a:cubicBezTo>
                  <a:cubicBezTo>
                    <a:pt x="7237" y="31686"/>
                    <a:pt x="10503" y="33120"/>
                    <a:pt x="13687" y="34719"/>
                  </a:cubicBezTo>
                  <a:lnTo>
                    <a:pt x="18536" y="36986"/>
                  </a:lnTo>
                  <a:lnTo>
                    <a:pt x="21041" y="38081"/>
                  </a:lnTo>
                  <a:lnTo>
                    <a:pt x="21660" y="38395"/>
                  </a:lnTo>
                  <a:lnTo>
                    <a:pt x="21974" y="38557"/>
                  </a:lnTo>
                  <a:lnTo>
                    <a:pt x="23231" y="39329"/>
                  </a:lnTo>
                  <a:lnTo>
                    <a:pt x="24241" y="39957"/>
                  </a:lnTo>
                  <a:cubicBezTo>
                    <a:pt x="27099" y="41862"/>
                    <a:pt x="30032" y="43710"/>
                    <a:pt x="33004" y="45596"/>
                  </a:cubicBezTo>
                  <a:cubicBezTo>
                    <a:pt x="35976" y="47482"/>
                    <a:pt x="39100" y="50283"/>
                    <a:pt x="42158" y="52626"/>
                  </a:cubicBezTo>
                  <a:cubicBezTo>
                    <a:pt x="53835" y="62391"/>
                    <a:pt x="64619" y="73178"/>
                    <a:pt x="74381" y="84858"/>
                  </a:cubicBezTo>
                  <a:cubicBezTo>
                    <a:pt x="84306" y="96345"/>
                    <a:pt x="93612" y="108395"/>
                    <a:pt x="103080" y="120434"/>
                  </a:cubicBezTo>
                  <a:cubicBezTo>
                    <a:pt x="112547" y="132474"/>
                    <a:pt x="121920" y="144599"/>
                    <a:pt x="131940" y="156020"/>
                  </a:cubicBezTo>
                  <a:cubicBezTo>
                    <a:pt x="141351" y="167341"/>
                    <a:pt x="152394" y="177199"/>
                    <a:pt x="164706" y="185271"/>
                  </a:cubicBezTo>
                  <a:cubicBezTo>
                    <a:pt x="167364" y="186842"/>
                    <a:pt x="170183" y="187928"/>
                    <a:pt x="172841" y="189338"/>
                  </a:cubicBezTo>
                  <a:cubicBezTo>
                    <a:pt x="175509" y="190403"/>
                    <a:pt x="178253" y="191266"/>
                    <a:pt x="181051" y="191919"/>
                  </a:cubicBezTo>
                  <a:cubicBezTo>
                    <a:pt x="181756" y="192081"/>
                    <a:pt x="182385" y="192310"/>
                    <a:pt x="183166" y="192548"/>
                  </a:cubicBezTo>
                  <a:lnTo>
                    <a:pt x="185823" y="193015"/>
                  </a:lnTo>
                  <a:lnTo>
                    <a:pt x="191224" y="193967"/>
                  </a:lnTo>
                  <a:lnTo>
                    <a:pt x="196539" y="194920"/>
                  </a:lnTo>
                  <a:lnTo>
                    <a:pt x="201463" y="195463"/>
                  </a:lnTo>
                  <a:cubicBezTo>
                    <a:pt x="214908" y="197002"/>
                    <a:pt x="228448" y="197552"/>
                    <a:pt x="241973" y="197110"/>
                  </a:cubicBezTo>
                  <a:cubicBezTo>
                    <a:pt x="269453" y="195507"/>
                    <a:pt x="297000" y="195427"/>
                    <a:pt x="324488" y="196872"/>
                  </a:cubicBezTo>
                  <a:cubicBezTo>
                    <a:pt x="350720" y="199361"/>
                    <a:pt x="376234" y="206849"/>
                    <a:pt x="399650" y="218932"/>
                  </a:cubicBezTo>
                  <a:cubicBezTo>
                    <a:pt x="410236" y="224074"/>
                    <a:pt x="420546" y="229765"/>
                    <a:pt x="430540" y="235982"/>
                  </a:cubicBezTo>
                  <a:cubicBezTo>
                    <a:pt x="431787" y="236677"/>
                    <a:pt x="432959" y="237544"/>
                    <a:pt x="434140" y="238249"/>
                  </a:cubicBezTo>
                  <a:lnTo>
                    <a:pt x="434835" y="236058"/>
                  </a:lnTo>
                  <a:cubicBezTo>
                    <a:pt x="437220" y="228703"/>
                    <a:pt x="442273" y="222508"/>
                    <a:pt x="448999" y="218694"/>
                  </a:cubicBezTo>
                  <a:cubicBezTo>
                    <a:pt x="452394" y="216814"/>
                    <a:pt x="456102" y="215568"/>
                    <a:pt x="459943" y="215017"/>
                  </a:cubicBezTo>
                  <a:cubicBezTo>
                    <a:pt x="458219" y="214627"/>
                    <a:pt x="456419" y="214313"/>
                    <a:pt x="454704" y="213846"/>
                  </a:cubicBezTo>
                  <a:cubicBezTo>
                    <a:pt x="444809" y="211562"/>
                    <a:pt x="435065" y="208664"/>
                    <a:pt x="425529" y="205169"/>
                  </a:cubicBezTo>
                  <a:cubicBezTo>
                    <a:pt x="420584" y="203349"/>
                    <a:pt x="415752" y="201234"/>
                    <a:pt x="411061" y="198834"/>
                  </a:cubicBezTo>
                  <a:cubicBezTo>
                    <a:pt x="405766" y="196163"/>
                    <a:pt x="400870" y="192765"/>
                    <a:pt x="396516" y="188738"/>
                  </a:cubicBezTo>
                  <a:cubicBezTo>
                    <a:pt x="395187" y="187536"/>
                    <a:pt x="393984" y="186202"/>
                    <a:pt x="392925" y="184756"/>
                  </a:cubicBezTo>
                  <a:lnTo>
                    <a:pt x="391201" y="182404"/>
                  </a:lnTo>
                  <a:cubicBezTo>
                    <a:pt x="390655" y="181440"/>
                    <a:pt x="390159" y="180448"/>
                    <a:pt x="389715" y="179432"/>
                  </a:cubicBezTo>
                  <a:cubicBezTo>
                    <a:pt x="388601" y="177307"/>
                    <a:pt x="387860" y="175007"/>
                    <a:pt x="387525" y="172631"/>
                  </a:cubicBezTo>
                  <a:cubicBezTo>
                    <a:pt x="387327" y="171628"/>
                    <a:pt x="387247" y="170605"/>
                    <a:pt x="387286" y="169583"/>
                  </a:cubicBezTo>
                  <a:cubicBezTo>
                    <a:pt x="385562" y="169812"/>
                    <a:pt x="383772" y="170126"/>
                    <a:pt x="382048" y="170364"/>
                  </a:cubicBezTo>
                  <a:cubicBezTo>
                    <a:pt x="372851" y="171524"/>
                    <a:pt x="363541" y="171470"/>
                    <a:pt x="354359" y="170202"/>
                  </a:cubicBezTo>
                  <a:cubicBezTo>
                    <a:pt x="344400" y="169086"/>
                    <a:pt x="334958" y="165184"/>
                    <a:pt x="327117" y="158944"/>
                  </a:cubicBezTo>
                  <a:cubicBezTo>
                    <a:pt x="325215" y="157034"/>
                    <a:pt x="323416" y="155024"/>
                    <a:pt x="321726" y="152924"/>
                  </a:cubicBezTo>
                  <a:cubicBezTo>
                    <a:pt x="320245" y="150752"/>
                    <a:pt x="318969" y="148446"/>
                    <a:pt x="317916" y="146037"/>
                  </a:cubicBezTo>
                  <a:cubicBezTo>
                    <a:pt x="316913" y="144045"/>
                    <a:pt x="316127" y="141950"/>
                    <a:pt x="315573" y="139789"/>
                  </a:cubicBezTo>
                  <a:cubicBezTo>
                    <a:pt x="315258" y="138303"/>
                    <a:pt x="314944" y="136808"/>
                    <a:pt x="314716" y="135322"/>
                  </a:cubicBezTo>
                  <a:cubicBezTo>
                    <a:pt x="314554" y="133998"/>
                    <a:pt x="314554" y="132826"/>
                    <a:pt x="314477" y="131512"/>
                  </a:cubicBezTo>
                  <a:cubicBezTo>
                    <a:pt x="314477" y="130959"/>
                    <a:pt x="314630" y="130493"/>
                    <a:pt x="314630" y="129950"/>
                  </a:cubicBezTo>
                  <a:cubicBezTo>
                    <a:pt x="305096" y="133409"/>
                    <a:pt x="294743" y="133927"/>
                    <a:pt x="284912" y="131435"/>
                  </a:cubicBezTo>
                  <a:lnTo>
                    <a:pt x="277482" y="129635"/>
                  </a:lnTo>
                  <a:lnTo>
                    <a:pt x="277797" y="122130"/>
                  </a:lnTo>
                  <a:cubicBezTo>
                    <a:pt x="278082" y="116542"/>
                    <a:pt x="278384" y="110827"/>
                    <a:pt x="278702" y="10498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2" name="图形 201">
            <a:extLst>
              <a:ext uri="{FF2B5EF4-FFF2-40B4-BE49-F238E27FC236}">
                <a16:creationId xmlns:a16="http://schemas.microsoft.com/office/drawing/2014/main" id="{FA98AF34-753A-B401-5DBC-A6E11DB0B2EE}"/>
              </a:ext>
            </a:extLst>
          </p:cNvPr>
          <p:cNvGrpSpPr/>
          <p:nvPr/>
        </p:nvGrpSpPr>
        <p:grpSpPr>
          <a:xfrm>
            <a:off x="4408271" y="4190316"/>
            <a:ext cx="1894044" cy="1504322"/>
            <a:chOff x="-21326781" y="321144"/>
            <a:chExt cx="6904780" cy="5484039"/>
          </a:xfrm>
          <a:solidFill>
            <a:srgbClr val="F6DCEB"/>
          </a:solidFill>
        </p:grpSpPr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4F90A56D-6D75-D9F0-C639-04AA65A22BAF}"/>
                </a:ext>
              </a:extLst>
            </p:cNvPr>
            <p:cNvSpPr/>
            <p:nvPr/>
          </p:nvSpPr>
          <p:spPr>
            <a:xfrm>
              <a:off x="-20631503" y="2452978"/>
              <a:ext cx="2033724" cy="1429106"/>
            </a:xfrm>
            <a:custGeom>
              <a:avLst/>
              <a:gdLst>
                <a:gd name="connsiteX0" fmla="*/ 1762489 w 2033724"/>
                <a:gd name="connsiteY0" fmla="*/ 815288 h 1429106"/>
                <a:gd name="connsiteX1" fmla="*/ 1998069 w 2033724"/>
                <a:gd name="connsiteY1" fmla="*/ 1216647 h 1429106"/>
                <a:gd name="connsiteX2" fmla="*/ 2032969 w 2033724"/>
                <a:gd name="connsiteY2" fmla="*/ 1338799 h 1429106"/>
                <a:gd name="connsiteX3" fmla="*/ 1971893 w 2033724"/>
                <a:gd name="connsiteY3" fmla="*/ 1426051 h 1429106"/>
                <a:gd name="connsiteX4" fmla="*/ 1963168 w 2033724"/>
                <a:gd name="connsiteY4" fmla="*/ 1321349 h 1429106"/>
                <a:gd name="connsiteX5" fmla="*/ 1893366 w 2033724"/>
                <a:gd name="connsiteY5" fmla="*/ 1190471 h 1429106"/>
                <a:gd name="connsiteX6" fmla="*/ 1526908 w 2033724"/>
                <a:gd name="connsiteY6" fmla="*/ 666960 h 1429106"/>
                <a:gd name="connsiteX7" fmla="*/ 593313 w 2033724"/>
                <a:gd name="connsiteY7" fmla="*/ 125998 h 1429106"/>
                <a:gd name="connsiteX8" fmla="*/ 26176 w 2033724"/>
                <a:gd name="connsiteY8" fmla="*/ 47471 h 1429106"/>
                <a:gd name="connsiteX9" fmla="*/ 0 w 2033724"/>
                <a:gd name="connsiteY9" fmla="*/ 47471 h 1429106"/>
                <a:gd name="connsiteX10" fmla="*/ 1762489 w 2033724"/>
                <a:gd name="connsiteY10" fmla="*/ 815288 h 1429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33724" h="1429106">
                  <a:moveTo>
                    <a:pt x="1762489" y="815288"/>
                  </a:moveTo>
                  <a:cubicBezTo>
                    <a:pt x="1823565" y="919990"/>
                    <a:pt x="1902092" y="963616"/>
                    <a:pt x="1998069" y="1216647"/>
                  </a:cubicBezTo>
                  <a:cubicBezTo>
                    <a:pt x="2015519" y="1268998"/>
                    <a:pt x="2024244" y="1312624"/>
                    <a:pt x="2032969" y="1338799"/>
                  </a:cubicBezTo>
                  <a:cubicBezTo>
                    <a:pt x="2041695" y="1382425"/>
                    <a:pt x="1971893" y="1443502"/>
                    <a:pt x="1971893" y="1426051"/>
                  </a:cubicBezTo>
                  <a:cubicBezTo>
                    <a:pt x="1971893" y="1382425"/>
                    <a:pt x="1963168" y="1330074"/>
                    <a:pt x="1963168" y="1321349"/>
                  </a:cubicBezTo>
                  <a:cubicBezTo>
                    <a:pt x="1945718" y="1268998"/>
                    <a:pt x="1919542" y="1207922"/>
                    <a:pt x="1893366" y="1190471"/>
                  </a:cubicBezTo>
                  <a:cubicBezTo>
                    <a:pt x="1806115" y="1120670"/>
                    <a:pt x="1736313" y="850189"/>
                    <a:pt x="1526908" y="666960"/>
                  </a:cubicBezTo>
                  <a:cubicBezTo>
                    <a:pt x="1291328" y="448830"/>
                    <a:pt x="907420" y="213250"/>
                    <a:pt x="593313" y="125998"/>
                  </a:cubicBezTo>
                  <a:cubicBezTo>
                    <a:pt x="479886" y="91097"/>
                    <a:pt x="165779" y="21296"/>
                    <a:pt x="26176" y="47471"/>
                  </a:cubicBezTo>
                  <a:cubicBezTo>
                    <a:pt x="8725" y="47471"/>
                    <a:pt x="0" y="47471"/>
                    <a:pt x="0" y="47471"/>
                  </a:cubicBezTo>
                  <a:cubicBezTo>
                    <a:pt x="69802" y="-135758"/>
                    <a:pt x="1396031" y="230700"/>
                    <a:pt x="1762489" y="815288"/>
                  </a:cubicBezTo>
                  <a:close/>
                </a:path>
              </a:pathLst>
            </a:custGeom>
            <a:grpFill/>
            <a:ln w="87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787E908C-4BA5-438A-E537-1C3283D5B559}"/>
                </a:ext>
              </a:extLst>
            </p:cNvPr>
            <p:cNvSpPr/>
            <p:nvPr/>
          </p:nvSpPr>
          <p:spPr>
            <a:xfrm>
              <a:off x="-21326781" y="2392666"/>
              <a:ext cx="1244964" cy="1851597"/>
            </a:xfrm>
            <a:custGeom>
              <a:avLst/>
              <a:gdLst>
                <a:gd name="connsiteX0" fmla="*/ 75789 w 1244964"/>
                <a:gd name="connsiteY0" fmla="*/ 20531 h 1851597"/>
                <a:gd name="connsiteX1" fmla="*/ 171766 w 1244964"/>
                <a:gd name="connsiteY1" fmla="*/ 177585 h 1851597"/>
                <a:gd name="connsiteX2" fmla="*/ 241568 w 1244964"/>
                <a:gd name="connsiteY2" fmla="*/ 273562 h 1851597"/>
                <a:gd name="connsiteX3" fmla="*/ 285194 w 1244964"/>
                <a:gd name="connsiteY3" fmla="*/ 369539 h 1851597"/>
                <a:gd name="connsiteX4" fmla="*/ 398621 w 1244964"/>
                <a:gd name="connsiteY4" fmla="*/ 500417 h 1851597"/>
                <a:gd name="connsiteX5" fmla="*/ 468423 w 1244964"/>
                <a:gd name="connsiteY5" fmla="*/ 631295 h 1851597"/>
                <a:gd name="connsiteX6" fmla="*/ 538224 w 1244964"/>
                <a:gd name="connsiteY6" fmla="*/ 701096 h 1851597"/>
                <a:gd name="connsiteX7" fmla="*/ 608026 w 1244964"/>
                <a:gd name="connsiteY7" fmla="*/ 814524 h 1851597"/>
                <a:gd name="connsiteX8" fmla="*/ 704003 w 1244964"/>
                <a:gd name="connsiteY8" fmla="*/ 997753 h 1851597"/>
                <a:gd name="connsiteX9" fmla="*/ 747629 w 1244964"/>
                <a:gd name="connsiteY9" fmla="*/ 1137356 h 1851597"/>
                <a:gd name="connsiteX10" fmla="*/ 834881 w 1244964"/>
                <a:gd name="connsiteY10" fmla="*/ 1242058 h 1851597"/>
                <a:gd name="connsiteX11" fmla="*/ 939583 w 1244964"/>
                <a:gd name="connsiteY11" fmla="*/ 1434012 h 1851597"/>
                <a:gd name="connsiteX12" fmla="*/ 948308 w 1244964"/>
                <a:gd name="connsiteY12" fmla="*/ 1495089 h 1851597"/>
                <a:gd name="connsiteX13" fmla="*/ 1053011 w 1244964"/>
                <a:gd name="connsiteY13" fmla="*/ 1695768 h 1851597"/>
                <a:gd name="connsiteX14" fmla="*/ 1244965 w 1244964"/>
                <a:gd name="connsiteY14" fmla="*/ 1835371 h 1851597"/>
                <a:gd name="connsiteX15" fmla="*/ 1210064 w 1244964"/>
                <a:gd name="connsiteY15" fmla="*/ 1765570 h 1851597"/>
                <a:gd name="connsiteX16" fmla="*/ 1114087 w 1244964"/>
                <a:gd name="connsiteY16" fmla="*/ 1695768 h 1851597"/>
                <a:gd name="connsiteX17" fmla="*/ 1096637 w 1244964"/>
                <a:gd name="connsiteY17" fmla="*/ 1599791 h 1851597"/>
                <a:gd name="connsiteX18" fmla="*/ 974484 w 1244964"/>
                <a:gd name="connsiteY18" fmla="*/ 1434012 h 1851597"/>
                <a:gd name="connsiteX19" fmla="*/ 1000660 w 1244964"/>
                <a:gd name="connsiteY19" fmla="*/ 1285684 h 1851597"/>
                <a:gd name="connsiteX20" fmla="*/ 948308 w 1244964"/>
                <a:gd name="connsiteY20" fmla="*/ 1259509 h 1851597"/>
                <a:gd name="connsiteX21" fmla="*/ 913408 w 1244964"/>
                <a:gd name="connsiteY21" fmla="*/ 1006478 h 1851597"/>
                <a:gd name="connsiteX22" fmla="*/ 904682 w 1244964"/>
                <a:gd name="connsiteY22" fmla="*/ 980302 h 1851597"/>
                <a:gd name="connsiteX23" fmla="*/ 869782 w 1244964"/>
                <a:gd name="connsiteY23" fmla="*/ 962852 h 1851597"/>
                <a:gd name="connsiteX24" fmla="*/ 887232 w 1244964"/>
                <a:gd name="connsiteY24" fmla="*/ 858150 h 1851597"/>
                <a:gd name="connsiteX25" fmla="*/ 861056 w 1244964"/>
                <a:gd name="connsiteY25" fmla="*/ 770898 h 1851597"/>
                <a:gd name="connsiteX26" fmla="*/ 826156 w 1244964"/>
                <a:gd name="connsiteY26" fmla="*/ 709822 h 1851597"/>
                <a:gd name="connsiteX27" fmla="*/ 834881 w 1244964"/>
                <a:gd name="connsiteY27" fmla="*/ 640020 h 1851597"/>
                <a:gd name="connsiteX28" fmla="*/ 791255 w 1244964"/>
                <a:gd name="connsiteY28" fmla="*/ 587669 h 1851597"/>
                <a:gd name="connsiteX29" fmla="*/ 765079 w 1244964"/>
                <a:gd name="connsiteY29" fmla="*/ 509142 h 1851597"/>
                <a:gd name="connsiteX30" fmla="*/ 738904 w 1244964"/>
                <a:gd name="connsiteY30" fmla="*/ 439341 h 1851597"/>
                <a:gd name="connsiteX31" fmla="*/ 704003 w 1244964"/>
                <a:gd name="connsiteY31" fmla="*/ 386989 h 1851597"/>
                <a:gd name="connsiteX32" fmla="*/ 651652 w 1244964"/>
                <a:gd name="connsiteY32" fmla="*/ 238661 h 1851597"/>
                <a:gd name="connsiteX33" fmla="*/ 75789 w 1244964"/>
                <a:gd name="connsiteY33" fmla="*/ 20531 h 1851597"/>
                <a:gd name="connsiteX34" fmla="*/ 1061736 w 1244964"/>
                <a:gd name="connsiteY34" fmla="*/ 1704493 h 1851597"/>
                <a:gd name="connsiteX35" fmla="*/ 1087911 w 1244964"/>
                <a:gd name="connsiteY35" fmla="*/ 1687043 h 1851597"/>
                <a:gd name="connsiteX36" fmla="*/ 1087911 w 1244964"/>
                <a:gd name="connsiteY36" fmla="*/ 1687043 h 1851597"/>
                <a:gd name="connsiteX37" fmla="*/ 1061736 w 1244964"/>
                <a:gd name="connsiteY37" fmla="*/ 1704493 h 1851597"/>
                <a:gd name="connsiteX38" fmla="*/ 1018110 w 1244964"/>
                <a:gd name="connsiteY38" fmla="*/ 1582341 h 1851597"/>
                <a:gd name="connsiteX39" fmla="*/ 1070461 w 1244964"/>
                <a:gd name="connsiteY39" fmla="*/ 1556165 h 1851597"/>
                <a:gd name="connsiteX40" fmla="*/ 1061736 w 1244964"/>
                <a:gd name="connsiteY40" fmla="*/ 1547440 h 1851597"/>
                <a:gd name="connsiteX41" fmla="*/ 1018110 w 1244964"/>
                <a:gd name="connsiteY41" fmla="*/ 1582341 h 1851597"/>
                <a:gd name="connsiteX42" fmla="*/ 939583 w 1244964"/>
                <a:gd name="connsiteY42" fmla="*/ 1425287 h 1851597"/>
                <a:gd name="connsiteX43" fmla="*/ 957034 w 1244964"/>
                <a:gd name="connsiteY43" fmla="*/ 1416562 h 1851597"/>
                <a:gd name="connsiteX44" fmla="*/ 939583 w 1244964"/>
                <a:gd name="connsiteY44" fmla="*/ 1425287 h 1851597"/>
                <a:gd name="connsiteX45" fmla="*/ 852331 w 1244964"/>
                <a:gd name="connsiteY45" fmla="*/ 1189707 h 1851597"/>
                <a:gd name="connsiteX46" fmla="*/ 887232 w 1244964"/>
                <a:gd name="connsiteY46" fmla="*/ 1189707 h 1851597"/>
                <a:gd name="connsiteX47" fmla="*/ 878507 w 1244964"/>
                <a:gd name="connsiteY47" fmla="*/ 1180982 h 1851597"/>
                <a:gd name="connsiteX48" fmla="*/ 852331 w 1244964"/>
                <a:gd name="connsiteY48" fmla="*/ 1189707 h 1851597"/>
                <a:gd name="connsiteX49" fmla="*/ 765079 w 1244964"/>
                <a:gd name="connsiteY49" fmla="*/ 1032654 h 1851597"/>
                <a:gd name="connsiteX50" fmla="*/ 869782 w 1244964"/>
                <a:gd name="connsiteY50" fmla="*/ 1015203 h 1851597"/>
                <a:gd name="connsiteX51" fmla="*/ 852331 w 1244964"/>
                <a:gd name="connsiteY51" fmla="*/ 1006478 h 1851597"/>
                <a:gd name="connsiteX52" fmla="*/ 765079 w 1244964"/>
                <a:gd name="connsiteY52" fmla="*/ 1032654 h 1851597"/>
                <a:gd name="connsiteX53" fmla="*/ 686553 w 1244964"/>
                <a:gd name="connsiteY53" fmla="*/ 945402 h 1851597"/>
                <a:gd name="connsiteX54" fmla="*/ 817431 w 1244964"/>
                <a:gd name="connsiteY54" fmla="*/ 884325 h 1851597"/>
                <a:gd name="connsiteX55" fmla="*/ 686553 w 1244964"/>
                <a:gd name="connsiteY55" fmla="*/ 945402 h 1851597"/>
                <a:gd name="connsiteX56" fmla="*/ 669102 w 1244964"/>
                <a:gd name="connsiteY56" fmla="*/ 823249 h 1851597"/>
                <a:gd name="connsiteX57" fmla="*/ 765079 w 1244964"/>
                <a:gd name="connsiteY57" fmla="*/ 788348 h 1851597"/>
                <a:gd name="connsiteX58" fmla="*/ 826156 w 1244964"/>
                <a:gd name="connsiteY58" fmla="*/ 788348 h 1851597"/>
                <a:gd name="connsiteX59" fmla="*/ 817431 w 1244964"/>
                <a:gd name="connsiteY59" fmla="*/ 797073 h 1851597"/>
                <a:gd name="connsiteX60" fmla="*/ 738904 w 1244964"/>
                <a:gd name="connsiteY60" fmla="*/ 814524 h 1851597"/>
                <a:gd name="connsiteX61" fmla="*/ 660377 w 1244964"/>
                <a:gd name="connsiteY61" fmla="*/ 831974 h 1851597"/>
                <a:gd name="connsiteX62" fmla="*/ 669102 w 1244964"/>
                <a:gd name="connsiteY62" fmla="*/ 823249 h 1851597"/>
                <a:gd name="connsiteX63" fmla="*/ 712728 w 1244964"/>
                <a:gd name="connsiteY63" fmla="*/ 674921 h 1851597"/>
                <a:gd name="connsiteX64" fmla="*/ 782530 w 1244964"/>
                <a:gd name="connsiteY64" fmla="*/ 674921 h 1851597"/>
                <a:gd name="connsiteX65" fmla="*/ 581850 w 1244964"/>
                <a:gd name="connsiteY65" fmla="*/ 727272 h 1851597"/>
                <a:gd name="connsiteX66" fmla="*/ 712728 w 1244964"/>
                <a:gd name="connsiteY66" fmla="*/ 674921 h 1851597"/>
                <a:gd name="connsiteX67" fmla="*/ 660377 w 1244964"/>
                <a:gd name="connsiteY67" fmla="*/ 578944 h 1851597"/>
                <a:gd name="connsiteX68" fmla="*/ 747629 w 1244964"/>
                <a:gd name="connsiteY68" fmla="*/ 578944 h 1851597"/>
                <a:gd name="connsiteX69" fmla="*/ 730179 w 1244964"/>
                <a:gd name="connsiteY69" fmla="*/ 587669 h 1851597"/>
                <a:gd name="connsiteX70" fmla="*/ 503324 w 1244964"/>
                <a:gd name="connsiteY70" fmla="*/ 631295 h 1851597"/>
                <a:gd name="connsiteX71" fmla="*/ 660377 w 1244964"/>
                <a:gd name="connsiteY71" fmla="*/ 578944 h 1851597"/>
                <a:gd name="connsiteX72" fmla="*/ 450972 w 1244964"/>
                <a:gd name="connsiteY72" fmla="*/ 500417 h 1851597"/>
                <a:gd name="connsiteX73" fmla="*/ 730179 w 1244964"/>
                <a:gd name="connsiteY73" fmla="*/ 491692 h 1851597"/>
                <a:gd name="connsiteX74" fmla="*/ 485873 w 1244964"/>
                <a:gd name="connsiteY74" fmla="*/ 517867 h 1851597"/>
                <a:gd name="connsiteX75" fmla="*/ 450972 w 1244964"/>
                <a:gd name="connsiteY75" fmla="*/ 500417 h 1851597"/>
                <a:gd name="connsiteX76" fmla="*/ 354995 w 1244964"/>
                <a:gd name="connsiteY76" fmla="*/ 395715 h 1851597"/>
                <a:gd name="connsiteX77" fmla="*/ 634202 w 1244964"/>
                <a:gd name="connsiteY77" fmla="*/ 404440 h 1851597"/>
                <a:gd name="connsiteX78" fmla="*/ 389896 w 1244964"/>
                <a:gd name="connsiteY78" fmla="*/ 413165 h 1851597"/>
                <a:gd name="connsiteX79" fmla="*/ 354995 w 1244964"/>
                <a:gd name="connsiteY79" fmla="*/ 395715 h 1851597"/>
                <a:gd name="connsiteX80" fmla="*/ 320095 w 1244964"/>
                <a:gd name="connsiteY80" fmla="*/ 299738 h 1851597"/>
                <a:gd name="connsiteX81" fmla="*/ 599301 w 1244964"/>
                <a:gd name="connsiteY81" fmla="*/ 325913 h 1851597"/>
                <a:gd name="connsiteX82" fmla="*/ 354995 w 1244964"/>
                <a:gd name="connsiteY82" fmla="*/ 317188 h 1851597"/>
                <a:gd name="connsiteX83" fmla="*/ 320095 w 1244964"/>
                <a:gd name="connsiteY83" fmla="*/ 299738 h 1851597"/>
                <a:gd name="connsiteX84" fmla="*/ 259018 w 1244964"/>
                <a:gd name="connsiteY84" fmla="*/ 195035 h 1851597"/>
                <a:gd name="connsiteX85" fmla="*/ 564400 w 1244964"/>
                <a:gd name="connsiteY85" fmla="*/ 238661 h 1851597"/>
                <a:gd name="connsiteX86" fmla="*/ 293919 w 1244964"/>
                <a:gd name="connsiteY86" fmla="*/ 212486 h 1851597"/>
                <a:gd name="connsiteX87" fmla="*/ 259018 w 1244964"/>
                <a:gd name="connsiteY87" fmla="*/ 195035 h 1851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1244964" h="1851597">
                  <a:moveTo>
                    <a:pt x="75789" y="20531"/>
                  </a:moveTo>
                  <a:cubicBezTo>
                    <a:pt x="-37638" y="-49270"/>
                    <a:pt x="-37638" y="72883"/>
                    <a:pt x="171766" y="177585"/>
                  </a:cubicBezTo>
                  <a:cubicBezTo>
                    <a:pt x="259018" y="221211"/>
                    <a:pt x="93240" y="212486"/>
                    <a:pt x="241568" y="273562"/>
                  </a:cubicBezTo>
                  <a:cubicBezTo>
                    <a:pt x="337545" y="308463"/>
                    <a:pt x="197942" y="308463"/>
                    <a:pt x="285194" y="369539"/>
                  </a:cubicBezTo>
                  <a:cubicBezTo>
                    <a:pt x="389896" y="448066"/>
                    <a:pt x="189217" y="448066"/>
                    <a:pt x="398621" y="500417"/>
                  </a:cubicBezTo>
                  <a:cubicBezTo>
                    <a:pt x="328820" y="640020"/>
                    <a:pt x="433522" y="605119"/>
                    <a:pt x="468423" y="631295"/>
                  </a:cubicBezTo>
                  <a:cubicBezTo>
                    <a:pt x="485873" y="648745"/>
                    <a:pt x="416072" y="683646"/>
                    <a:pt x="538224" y="701096"/>
                  </a:cubicBezTo>
                  <a:cubicBezTo>
                    <a:pt x="634202" y="718547"/>
                    <a:pt x="477148" y="779623"/>
                    <a:pt x="608026" y="814524"/>
                  </a:cubicBezTo>
                  <a:cubicBezTo>
                    <a:pt x="712728" y="840699"/>
                    <a:pt x="538224" y="884325"/>
                    <a:pt x="704003" y="997753"/>
                  </a:cubicBezTo>
                  <a:cubicBezTo>
                    <a:pt x="782530" y="1050104"/>
                    <a:pt x="721453" y="1102455"/>
                    <a:pt x="747629" y="1137356"/>
                  </a:cubicBezTo>
                  <a:cubicBezTo>
                    <a:pt x="782530" y="1172257"/>
                    <a:pt x="869782" y="1146081"/>
                    <a:pt x="834881" y="1242058"/>
                  </a:cubicBezTo>
                  <a:cubicBezTo>
                    <a:pt x="782530" y="1390386"/>
                    <a:pt x="913408" y="1346760"/>
                    <a:pt x="939583" y="1434012"/>
                  </a:cubicBezTo>
                  <a:cubicBezTo>
                    <a:pt x="948308" y="1442738"/>
                    <a:pt x="948308" y="1468913"/>
                    <a:pt x="948308" y="1495089"/>
                  </a:cubicBezTo>
                  <a:cubicBezTo>
                    <a:pt x="913408" y="1660867"/>
                    <a:pt x="1035560" y="1495089"/>
                    <a:pt x="1053011" y="1695768"/>
                  </a:cubicBezTo>
                  <a:cubicBezTo>
                    <a:pt x="1061736" y="1835371"/>
                    <a:pt x="1192614" y="1878997"/>
                    <a:pt x="1244965" y="1835371"/>
                  </a:cubicBezTo>
                  <a:cubicBezTo>
                    <a:pt x="1210064" y="1826646"/>
                    <a:pt x="1210064" y="1800470"/>
                    <a:pt x="1210064" y="1765570"/>
                  </a:cubicBezTo>
                  <a:cubicBezTo>
                    <a:pt x="1201339" y="1695768"/>
                    <a:pt x="1157713" y="1721944"/>
                    <a:pt x="1114087" y="1695768"/>
                  </a:cubicBezTo>
                  <a:cubicBezTo>
                    <a:pt x="1087911" y="1669593"/>
                    <a:pt x="1096637" y="1634692"/>
                    <a:pt x="1096637" y="1599791"/>
                  </a:cubicBezTo>
                  <a:cubicBezTo>
                    <a:pt x="1114087" y="1486364"/>
                    <a:pt x="1018110" y="1556165"/>
                    <a:pt x="974484" y="1434012"/>
                  </a:cubicBezTo>
                  <a:cubicBezTo>
                    <a:pt x="922133" y="1320585"/>
                    <a:pt x="1000660" y="1329310"/>
                    <a:pt x="1000660" y="1285684"/>
                  </a:cubicBezTo>
                  <a:cubicBezTo>
                    <a:pt x="1000660" y="1259509"/>
                    <a:pt x="965759" y="1276959"/>
                    <a:pt x="948308" y="1259509"/>
                  </a:cubicBezTo>
                  <a:cubicBezTo>
                    <a:pt x="878507" y="1207157"/>
                    <a:pt x="869782" y="1076280"/>
                    <a:pt x="913408" y="1006478"/>
                  </a:cubicBezTo>
                  <a:cubicBezTo>
                    <a:pt x="913408" y="997753"/>
                    <a:pt x="922133" y="989028"/>
                    <a:pt x="904682" y="980302"/>
                  </a:cubicBezTo>
                  <a:cubicBezTo>
                    <a:pt x="895957" y="980302"/>
                    <a:pt x="878507" y="971577"/>
                    <a:pt x="869782" y="962852"/>
                  </a:cubicBezTo>
                  <a:cubicBezTo>
                    <a:pt x="817431" y="919226"/>
                    <a:pt x="887232" y="875600"/>
                    <a:pt x="887232" y="858150"/>
                  </a:cubicBezTo>
                  <a:cubicBezTo>
                    <a:pt x="887232" y="840699"/>
                    <a:pt x="843606" y="849425"/>
                    <a:pt x="861056" y="770898"/>
                  </a:cubicBezTo>
                  <a:cubicBezTo>
                    <a:pt x="869782" y="718547"/>
                    <a:pt x="852331" y="735997"/>
                    <a:pt x="826156" y="709822"/>
                  </a:cubicBezTo>
                  <a:cubicBezTo>
                    <a:pt x="799980" y="683646"/>
                    <a:pt x="826156" y="666196"/>
                    <a:pt x="834881" y="640020"/>
                  </a:cubicBezTo>
                  <a:cubicBezTo>
                    <a:pt x="843606" y="613844"/>
                    <a:pt x="808705" y="605119"/>
                    <a:pt x="791255" y="587669"/>
                  </a:cubicBezTo>
                  <a:cubicBezTo>
                    <a:pt x="756354" y="552768"/>
                    <a:pt x="817431" y="535318"/>
                    <a:pt x="765079" y="509142"/>
                  </a:cubicBezTo>
                  <a:cubicBezTo>
                    <a:pt x="738904" y="491692"/>
                    <a:pt x="738904" y="474241"/>
                    <a:pt x="738904" y="439341"/>
                  </a:cubicBezTo>
                  <a:cubicBezTo>
                    <a:pt x="738904" y="404440"/>
                    <a:pt x="712728" y="413165"/>
                    <a:pt x="704003" y="386989"/>
                  </a:cubicBezTo>
                  <a:cubicBezTo>
                    <a:pt x="669102" y="334638"/>
                    <a:pt x="616751" y="404440"/>
                    <a:pt x="651652" y="238661"/>
                  </a:cubicBezTo>
                  <a:cubicBezTo>
                    <a:pt x="555675" y="133959"/>
                    <a:pt x="311369" y="168860"/>
                    <a:pt x="75789" y="20531"/>
                  </a:cubicBezTo>
                  <a:close/>
                  <a:moveTo>
                    <a:pt x="1061736" y="1704493"/>
                  </a:moveTo>
                  <a:cubicBezTo>
                    <a:pt x="1070461" y="1713218"/>
                    <a:pt x="1096637" y="1695768"/>
                    <a:pt x="1087911" y="1687043"/>
                  </a:cubicBezTo>
                  <a:cubicBezTo>
                    <a:pt x="1087911" y="1687043"/>
                    <a:pt x="1087911" y="1687043"/>
                    <a:pt x="1087911" y="1687043"/>
                  </a:cubicBezTo>
                  <a:cubicBezTo>
                    <a:pt x="1079186" y="1687043"/>
                    <a:pt x="1061736" y="1704493"/>
                    <a:pt x="1061736" y="1704493"/>
                  </a:cubicBezTo>
                  <a:close/>
                  <a:moveTo>
                    <a:pt x="1018110" y="1582341"/>
                  </a:moveTo>
                  <a:cubicBezTo>
                    <a:pt x="1026835" y="1591066"/>
                    <a:pt x="1070461" y="1564890"/>
                    <a:pt x="1070461" y="1556165"/>
                  </a:cubicBezTo>
                  <a:cubicBezTo>
                    <a:pt x="1070461" y="1547440"/>
                    <a:pt x="1070461" y="1547440"/>
                    <a:pt x="1061736" y="1547440"/>
                  </a:cubicBezTo>
                  <a:cubicBezTo>
                    <a:pt x="1061736" y="1556165"/>
                    <a:pt x="1018110" y="1582341"/>
                    <a:pt x="1018110" y="1582341"/>
                  </a:cubicBezTo>
                  <a:close/>
                  <a:moveTo>
                    <a:pt x="939583" y="1425287"/>
                  </a:moveTo>
                  <a:cubicBezTo>
                    <a:pt x="939583" y="1442738"/>
                    <a:pt x="974484" y="1416562"/>
                    <a:pt x="957034" y="1416562"/>
                  </a:cubicBezTo>
                  <a:cubicBezTo>
                    <a:pt x="957034" y="1416562"/>
                    <a:pt x="939583" y="1425287"/>
                    <a:pt x="939583" y="1425287"/>
                  </a:cubicBezTo>
                  <a:close/>
                  <a:moveTo>
                    <a:pt x="852331" y="1189707"/>
                  </a:moveTo>
                  <a:cubicBezTo>
                    <a:pt x="852331" y="1198432"/>
                    <a:pt x="878507" y="1198432"/>
                    <a:pt x="887232" y="1189707"/>
                  </a:cubicBezTo>
                  <a:cubicBezTo>
                    <a:pt x="887232" y="1180982"/>
                    <a:pt x="878507" y="1180982"/>
                    <a:pt x="878507" y="1180982"/>
                  </a:cubicBezTo>
                  <a:cubicBezTo>
                    <a:pt x="878507" y="1180982"/>
                    <a:pt x="852331" y="1189707"/>
                    <a:pt x="852331" y="1189707"/>
                  </a:cubicBezTo>
                  <a:close/>
                  <a:moveTo>
                    <a:pt x="765079" y="1032654"/>
                  </a:moveTo>
                  <a:cubicBezTo>
                    <a:pt x="782530" y="1050104"/>
                    <a:pt x="869782" y="1032654"/>
                    <a:pt x="869782" y="1015203"/>
                  </a:cubicBezTo>
                  <a:cubicBezTo>
                    <a:pt x="878507" y="1006478"/>
                    <a:pt x="869782" y="1006478"/>
                    <a:pt x="852331" y="1006478"/>
                  </a:cubicBezTo>
                  <a:cubicBezTo>
                    <a:pt x="852331" y="1006478"/>
                    <a:pt x="765079" y="1023928"/>
                    <a:pt x="765079" y="1032654"/>
                  </a:cubicBezTo>
                  <a:close/>
                  <a:moveTo>
                    <a:pt x="686553" y="945402"/>
                  </a:moveTo>
                  <a:cubicBezTo>
                    <a:pt x="686553" y="919226"/>
                    <a:pt x="799980" y="866875"/>
                    <a:pt x="817431" y="884325"/>
                  </a:cubicBezTo>
                  <a:cubicBezTo>
                    <a:pt x="861056" y="910501"/>
                    <a:pt x="686553" y="945402"/>
                    <a:pt x="686553" y="945402"/>
                  </a:cubicBezTo>
                  <a:close/>
                  <a:moveTo>
                    <a:pt x="669102" y="823249"/>
                  </a:moveTo>
                  <a:cubicBezTo>
                    <a:pt x="686553" y="805799"/>
                    <a:pt x="747629" y="788348"/>
                    <a:pt x="765079" y="788348"/>
                  </a:cubicBezTo>
                  <a:cubicBezTo>
                    <a:pt x="773805" y="788348"/>
                    <a:pt x="817431" y="788348"/>
                    <a:pt x="826156" y="788348"/>
                  </a:cubicBezTo>
                  <a:cubicBezTo>
                    <a:pt x="826156" y="788348"/>
                    <a:pt x="826156" y="797073"/>
                    <a:pt x="817431" y="797073"/>
                  </a:cubicBezTo>
                  <a:cubicBezTo>
                    <a:pt x="773805" y="805799"/>
                    <a:pt x="773805" y="805799"/>
                    <a:pt x="738904" y="814524"/>
                  </a:cubicBezTo>
                  <a:cubicBezTo>
                    <a:pt x="730179" y="814524"/>
                    <a:pt x="669102" y="831974"/>
                    <a:pt x="660377" y="831974"/>
                  </a:cubicBezTo>
                  <a:cubicBezTo>
                    <a:pt x="660377" y="840699"/>
                    <a:pt x="660377" y="823249"/>
                    <a:pt x="669102" y="823249"/>
                  </a:cubicBezTo>
                  <a:close/>
                  <a:moveTo>
                    <a:pt x="712728" y="674921"/>
                  </a:moveTo>
                  <a:cubicBezTo>
                    <a:pt x="721453" y="674921"/>
                    <a:pt x="773805" y="674921"/>
                    <a:pt x="782530" y="674921"/>
                  </a:cubicBezTo>
                  <a:cubicBezTo>
                    <a:pt x="799980" y="683646"/>
                    <a:pt x="616751" y="709822"/>
                    <a:pt x="581850" y="727272"/>
                  </a:cubicBezTo>
                  <a:cubicBezTo>
                    <a:pt x="581850" y="727272"/>
                    <a:pt x="608026" y="692371"/>
                    <a:pt x="712728" y="674921"/>
                  </a:cubicBezTo>
                  <a:close/>
                  <a:moveTo>
                    <a:pt x="660377" y="578944"/>
                  </a:moveTo>
                  <a:cubicBezTo>
                    <a:pt x="677827" y="578944"/>
                    <a:pt x="738904" y="578944"/>
                    <a:pt x="747629" y="578944"/>
                  </a:cubicBezTo>
                  <a:cubicBezTo>
                    <a:pt x="747629" y="578944"/>
                    <a:pt x="747629" y="587669"/>
                    <a:pt x="730179" y="587669"/>
                  </a:cubicBezTo>
                  <a:cubicBezTo>
                    <a:pt x="677827" y="596394"/>
                    <a:pt x="555675" y="613844"/>
                    <a:pt x="503324" y="631295"/>
                  </a:cubicBezTo>
                  <a:cubicBezTo>
                    <a:pt x="503324" y="631295"/>
                    <a:pt x="546950" y="596394"/>
                    <a:pt x="660377" y="578944"/>
                  </a:cubicBezTo>
                  <a:close/>
                  <a:moveTo>
                    <a:pt x="450972" y="500417"/>
                  </a:moveTo>
                  <a:cubicBezTo>
                    <a:pt x="485873" y="500417"/>
                    <a:pt x="712728" y="482967"/>
                    <a:pt x="730179" y="491692"/>
                  </a:cubicBezTo>
                  <a:cubicBezTo>
                    <a:pt x="756354" y="509142"/>
                    <a:pt x="520774" y="517867"/>
                    <a:pt x="485873" y="517867"/>
                  </a:cubicBezTo>
                  <a:cubicBezTo>
                    <a:pt x="442247" y="517867"/>
                    <a:pt x="424797" y="509142"/>
                    <a:pt x="450972" y="500417"/>
                  </a:cubicBezTo>
                  <a:close/>
                  <a:moveTo>
                    <a:pt x="354995" y="395715"/>
                  </a:moveTo>
                  <a:cubicBezTo>
                    <a:pt x="389896" y="395715"/>
                    <a:pt x="625476" y="395715"/>
                    <a:pt x="634202" y="404440"/>
                  </a:cubicBezTo>
                  <a:cubicBezTo>
                    <a:pt x="669102" y="421890"/>
                    <a:pt x="433522" y="421890"/>
                    <a:pt x="389896" y="413165"/>
                  </a:cubicBezTo>
                  <a:cubicBezTo>
                    <a:pt x="354995" y="404440"/>
                    <a:pt x="337545" y="404440"/>
                    <a:pt x="354995" y="395715"/>
                  </a:cubicBezTo>
                  <a:close/>
                  <a:moveTo>
                    <a:pt x="320095" y="299738"/>
                  </a:moveTo>
                  <a:cubicBezTo>
                    <a:pt x="354995" y="299738"/>
                    <a:pt x="581850" y="317188"/>
                    <a:pt x="599301" y="325913"/>
                  </a:cubicBezTo>
                  <a:cubicBezTo>
                    <a:pt x="625476" y="343363"/>
                    <a:pt x="389896" y="325913"/>
                    <a:pt x="354995" y="317188"/>
                  </a:cubicBezTo>
                  <a:cubicBezTo>
                    <a:pt x="320095" y="308463"/>
                    <a:pt x="302644" y="299738"/>
                    <a:pt x="320095" y="299738"/>
                  </a:cubicBezTo>
                  <a:close/>
                  <a:moveTo>
                    <a:pt x="259018" y="195035"/>
                  </a:moveTo>
                  <a:cubicBezTo>
                    <a:pt x="293919" y="195035"/>
                    <a:pt x="546950" y="221211"/>
                    <a:pt x="564400" y="238661"/>
                  </a:cubicBezTo>
                  <a:cubicBezTo>
                    <a:pt x="590576" y="264837"/>
                    <a:pt x="337545" y="229936"/>
                    <a:pt x="293919" y="212486"/>
                  </a:cubicBezTo>
                  <a:cubicBezTo>
                    <a:pt x="250293" y="203760"/>
                    <a:pt x="232843" y="195035"/>
                    <a:pt x="259018" y="195035"/>
                  </a:cubicBezTo>
                  <a:close/>
                </a:path>
              </a:pathLst>
            </a:custGeom>
            <a:grpFill/>
            <a:ln w="87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9BE8CEF4-C442-8355-2CE5-03E8BADF995D}"/>
                </a:ext>
              </a:extLst>
            </p:cNvPr>
            <p:cNvSpPr/>
            <p:nvPr/>
          </p:nvSpPr>
          <p:spPr>
            <a:xfrm>
              <a:off x="-20687301" y="2516771"/>
              <a:ext cx="1748650" cy="1702541"/>
            </a:xfrm>
            <a:custGeom>
              <a:avLst/>
              <a:gdLst>
                <a:gd name="connsiteX0" fmla="*/ 1451829 w 1748650"/>
                <a:gd name="connsiteY0" fmla="*/ 524640 h 1702541"/>
                <a:gd name="connsiteX1" fmla="*/ 1242424 w 1748650"/>
                <a:gd name="connsiteY1" fmla="*/ 376312 h 1702541"/>
                <a:gd name="connsiteX2" fmla="*/ 622936 w 1748650"/>
                <a:gd name="connsiteY2" fmla="*/ 70930 h 1702541"/>
                <a:gd name="connsiteX3" fmla="*/ 108149 w 1748650"/>
                <a:gd name="connsiteY3" fmla="*/ 1129 h 1702541"/>
                <a:gd name="connsiteX4" fmla="*/ 55798 w 1748650"/>
                <a:gd name="connsiteY4" fmla="*/ 9854 h 1702541"/>
                <a:gd name="connsiteX5" fmla="*/ 3447 w 1748650"/>
                <a:gd name="connsiteY5" fmla="*/ 27304 h 1702541"/>
                <a:gd name="connsiteX6" fmla="*/ 29623 w 1748650"/>
                <a:gd name="connsiteY6" fmla="*/ 97106 h 1702541"/>
                <a:gd name="connsiteX7" fmla="*/ 29623 w 1748650"/>
                <a:gd name="connsiteY7" fmla="*/ 132007 h 1702541"/>
                <a:gd name="connsiteX8" fmla="*/ 20897 w 1748650"/>
                <a:gd name="connsiteY8" fmla="*/ 201808 h 1702541"/>
                <a:gd name="connsiteX9" fmla="*/ 81974 w 1748650"/>
                <a:gd name="connsiteY9" fmla="*/ 254159 h 1702541"/>
                <a:gd name="connsiteX10" fmla="*/ 116874 w 1748650"/>
                <a:gd name="connsiteY10" fmla="*/ 306511 h 1702541"/>
                <a:gd name="connsiteX11" fmla="*/ 151775 w 1748650"/>
                <a:gd name="connsiteY11" fmla="*/ 376312 h 1702541"/>
                <a:gd name="connsiteX12" fmla="*/ 169226 w 1748650"/>
                <a:gd name="connsiteY12" fmla="*/ 454839 h 1702541"/>
                <a:gd name="connsiteX13" fmla="*/ 212852 w 1748650"/>
                <a:gd name="connsiteY13" fmla="*/ 507190 h 1702541"/>
                <a:gd name="connsiteX14" fmla="*/ 204126 w 1748650"/>
                <a:gd name="connsiteY14" fmla="*/ 576991 h 1702541"/>
                <a:gd name="connsiteX15" fmla="*/ 230302 w 1748650"/>
                <a:gd name="connsiteY15" fmla="*/ 646793 h 1702541"/>
                <a:gd name="connsiteX16" fmla="*/ 265203 w 1748650"/>
                <a:gd name="connsiteY16" fmla="*/ 734045 h 1702541"/>
                <a:gd name="connsiteX17" fmla="*/ 239027 w 1748650"/>
                <a:gd name="connsiteY17" fmla="*/ 830022 h 1702541"/>
                <a:gd name="connsiteX18" fmla="*/ 291378 w 1748650"/>
                <a:gd name="connsiteY18" fmla="*/ 847472 h 1702541"/>
                <a:gd name="connsiteX19" fmla="*/ 300103 w 1748650"/>
                <a:gd name="connsiteY19" fmla="*/ 873648 h 1702541"/>
                <a:gd name="connsiteX20" fmla="*/ 273928 w 1748650"/>
                <a:gd name="connsiteY20" fmla="*/ 917274 h 1702541"/>
                <a:gd name="connsiteX21" fmla="*/ 335004 w 1748650"/>
                <a:gd name="connsiteY21" fmla="*/ 1135404 h 1702541"/>
                <a:gd name="connsiteX22" fmla="*/ 378630 w 1748650"/>
                <a:gd name="connsiteY22" fmla="*/ 1161579 h 1702541"/>
                <a:gd name="connsiteX23" fmla="*/ 352455 w 1748650"/>
                <a:gd name="connsiteY23" fmla="*/ 1301182 h 1702541"/>
                <a:gd name="connsiteX24" fmla="*/ 457157 w 1748650"/>
                <a:gd name="connsiteY24" fmla="*/ 1397159 h 1702541"/>
                <a:gd name="connsiteX25" fmla="*/ 483332 w 1748650"/>
                <a:gd name="connsiteY25" fmla="*/ 1466961 h 1702541"/>
                <a:gd name="connsiteX26" fmla="*/ 500783 w 1748650"/>
                <a:gd name="connsiteY26" fmla="*/ 1562938 h 1702541"/>
                <a:gd name="connsiteX27" fmla="*/ 588035 w 1748650"/>
                <a:gd name="connsiteY27" fmla="*/ 1632740 h 1702541"/>
                <a:gd name="connsiteX28" fmla="*/ 649111 w 1748650"/>
                <a:gd name="connsiteY28" fmla="*/ 1702541 h 1702541"/>
                <a:gd name="connsiteX29" fmla="*/ 1382027 w 1748650"/>
                <a:gd name="connsiteY29" fmla="*/ 1397159 h 1702541"/>
                <a:gd name="connsiteX30" fmla="*/ 1748485 w 1748650"/>
                <a:gd name="connsiteY30" fmla="*/ 1309908 h 1702541"/>
                <a:gd name="connsiteX31" fmla="*/ 1399478 w 1748650"/>
                <a:gd name="connsiteY31" fmla="*/ 1074327 h 1702541"/>
                <a:gd name="connsiteX32" fmla="*/ 1469279 w 1748650"/>
                <a:gd name="connsiteY32" fmla="*/ 550816 h 1702541"/>
                <a:gd name="connsiteX33" fmla="*/ 1451829 w 1748650"/>
                <a:gd name="connsiteY33" fmla="*/ 524640 h 1702541"/>
                <a:gd name="connsiteX34" fmla="*/ 81974 w 1748650"/>
                <a:gd name="connsiteY34" fmla="*/ 36030 h 1702541"/>
                <a:gd name="connsiteX35" fmla="*/ 657836 w 1748650"/>
                <a:gd name="connsiteY35" fmla="*/ 149457 h 1702541"/>
                <a:gd name="connsiteX36" fmla="*/ 1233699 w 1748650"/>
                <a:gd name="connsiteY36" fmla="*/ 419938 h 1702541"/>
                <a:gd name="connsiteX37" fmla="*/ 1233699 w 1748650"/>
                <a:gd name="connsiteY37" fmla="*/ 402488 h 1702541"/>
                <a:gd name="connsiteX38" fmla="*/ 81974 w 1748650"/>
                <a:gd name="connsiteY38" fmla="*/ 36030 h 1702541"/>
                <a:gd name="connsiteX39" fmla="*/ 81974 w 1748650"/>
                <a:gd name="connsiteY39" fmla="*/ 88381 h 1702541"/>
                <a:gd name="connsiteX40" fmla="*/ 195401 w 1748650"/>
                <a:gd name="connsiteY40" fmla="*/ 88381 h 1702541"/>
                <a:gd name="connsiteX41" fmla="*/ 430981 w 1748650"/>
                <a:gd name="connsiteY41" fmla="*/ 140732 h 1702541"/>
                <a:gd name="connsiteX42" fmla="*/ 963218 w 1748650"/>
                <a:gd name="connsiteY42" fmla="*/ 341411 h 1702541"/>
                <a:gd name="connsiteX43" fmla="*/ 1190073 w 1748650"/>
                <a:gd name="connsiteY43" fmla="*/ 446114 h 1702541"/>
                <a:gd name="connsiteX44" fmla="*/ 998119 w 1748650"/>
                <a:gd name="connsiteY44" fmla="*/ 332686 h 1702541"/>
                <a:gd name="connsiteX45" fmla="*/ 841065 w 1748650"/>
                <a:gd name="connsiteY45" fmla="*/ 271610 h 1702541"/>
                <a:gd name="connsiteX46" fmla="*/ 81974 w 1748650"/>
                <a:gd name="connsiteY46" fmla="*/ 88381 h 1702541"/>
                <a:gd name="connsiteX47" fmla="*/ 1163897 w 1748650"/>
                <a:gd name="connsiteY47" fmla="*/ 472289 h 1702541"/>
                <a:gd name="connsiteX48" fmla="*/ 81974 w 1748650"/>
                <a:gd name="connsiteY48" fmla="*/ 123282 h 1702541"/>
                <a:gd name="connsiteX49" fmla="*/ 212852 w 1748650"/>
                <a:gd name="connsiteY49" fmla="*/ 140732 h 1702541"/>
                <a:gd name="connsiteX50" fmla="*/ 823615 w 1748650"/>
                <a:gd name="connsiteY50" fmla="*/ 350137 h 1702541"/>
                <a:gd name="connsiteX51" fmla="*/ 1163897 w 1748650"/>
                <a:gd name="connsiteY51" fmla="*/ 472289 h 1702541"/>
                <a:gd name="connsiteX52" fmla="*/ 1128997 w 1748650"/>
                <a:gd name="connsiteY52" fmla="*/ 507190 h 1702541"/>
                <a:gd name="connsiteX53" fmla="*/ 1146447 w 1748650"/>
                <a:gd name="connsiteY53" fmla="*/ 507190 h 1702541"/>
                <a:gd name="connsiteX54" fmla="*/ 500783 w 1748650"/>
                <a:gd name="connsiteY54" fmla="*/ 262885 h 1702541"/>
                <a:gd name="connsiteX55" fmla="*/ 335004 w 1748650"/>
                <a:gd name="connsiteY55" fmla="*/ 219259 h 1702541"/>
                <a:gd name="connsiteX56" fmla="*/ 125600 w 1748650"/>
                <a:gd name="connsiteY56" fmla="*/ 201808 h 1702541"/>
                <a:gd name="connsiteX57" fmla="*/ 265203 w 1748650"/>
                <a:gd name="connsiteY57" fmla="*/ 227984 h 1702541"/>
                <a:gd name="connsiteX58" fmla="*/ 875966 w 1748650"/>
                <a:gd name="connsiteY58" fmla="*/ 419938 h 1702541"/>
                <a:gd name="connsiteX59" fmla="*/ 1128997 w 1748650"/>
                <a:gd name="connsiteY59" fmla="*/ 507190 h 1702541"/>
                <a:gd name="connsiteX60" fmla="*/ 474607 w 1748650"/>
                <a:gd name="connsiteY60" fmla="*/ 315236 h 1702541"/>
                <a:gd name="connsiteX61" fmla="*/ 308829 w 1748650"/>
                <a:gd name="connsiteY61" fmla="*/ 271610 h 1702541"/>
                <a:gd name="connsiteX62" fmla="*/ 99424 w 1748650"/>
                <a:gd name="connsiteY62" fmla="*/ 262885 h 1702541"/>
                <a:gd name="connsiteX63" fmla="*/ 239027 w 1748650"/>
                <a:gd name="connsiteY63" fmla="*/ 280335 h 1702541"/>
                <a:gd name="connsiteX64" fmla="*/ 849791 w 1748650"/>
                <a:gd name="connsiteY64" fmla="*/ 463564 h 1702541"/>
                <a:gd name="connsiteX65" fmla="*/ 902142 w 1748650"/>
                <a:gd name="connsiteY65" fmla="*/ 481014 h 1702541"/>
                <a:gd name="connsiteX66" fmla="*/ 893416 w 1748650"/>
                <a:gd name="connsiteY66" fmla="*/ 472289 h 1702541"/>
                <a:gd name="connsiteX67" fmla="*/ 369905 w 1748650"/>
                <a:gd name="connsiteY67" fmla="*/ 367587 h 1702541"/>
                <a:gd name="connsiteX68" fmla="*/ 160500 w 1748650"/>
                <a:gd name="connsiteY68" fmla="*/ 376312 h 1702541"/>
                <a:gd name="connsiteX69" fmla="*/ 300103 w 1748650"/>
                <a:gd name="connsiteY69" fmla="*/ 376312 h 1702541"/>
                <a:gd name="connsiteX70" fmla="*/ 928317 w 1748650"/>
                <a:gd name="connsiteY70" fmla="*/ 507190 h 1702541"/>
                <a:gd name="connsiteX71" fmla="*/ 1120271 w 1748650"/>
                <a:gd name="connsiteY71" fmla="*/ 542091 h 1702541"/>
                <a:gd name="connsiteX72" fmla="*/ 474607 w 1748650"/>
                <a:gd name="connsiteY72" fmla="*/ 315236 h 1702541"/>
                <a:gd name="connsiteX73" fmla="*/ 1094096 w 1748650"/>
                <a:gd name="connsiteY73" fmla="*/ 594442 h 1702541"/>
                <a:gd name="connsiteX74" fmla="*/ 422256 w 1748650"/>
                <a:gd name="connsiteY74" fmla="*/ 463564 h 1702541"/>
                <a:gd name="connsiteX75" fmla="*/ 212852 w 1748650"/>
                <a:gd name="connsiteY75" fmla="*/ 472289 h 1702541"/>
                <a:gd name="connsiteX76" fmla="*/ 352455 w 1748650"/>
                <a:gd name="connsiteY76" fmla="*/ 481014 h 1702541"/>
                <a:gd name="connsiteX77" fmla="*/ 1085371 w 1748650"/>
                <a:gd name="connsiteY77" fmla="*/ 611892 h 1702541"/>
                <a:gd name="connsiteX78" fmla="*/ 1094096 w 1748650"/>
                <a:gd name="connsiteY78" fmla="*/ 594442 h 1702541"/>
                <a:gd name="connsiteX79" fmla="*/ 1085371 w 1748650"/>
                <a:gd name="connsiteY79" fmla="*/ 655518 h 1702541"/>
                <a:gd name="connsiteX80" fmla="*/ 614210 w 1748650"/>
                <a:gd name="connsiteY80" fmla="*/ 585717 h 1702541"/>
                <a:gd name="connsiteX81" fmla="*/ 239027 w 1748650"/>
                <a:gd name="connsiteY81" fmla="*/ 603167 h 1702541"/>
                <a:gd name="connsiteX82" fmla="*/ 387355 w 1748650"/>
                <a:gd name="connsiteY82" fmla="*/ 594442 h 1702541"/>
                <a:gd name="connsiteX83" fmla="*/ 1085371 w 1748650"/>
                <a:gd name="connsiteY83" fmla="*/ 672969 h 1702541"/>
                <a:gd name="connsiteX84" fmla="*/ 1085371 w 1748650"/>
                <a:gd name="connsiteY84" fmla="*/ 655518 h 1702541"/>
                <a:gd name="connsiteX85" fmla="*/ 343729 w 1748650"/>
                <a:gd name="connsiteY85" fmla="*/ 699144 h 1702541"/>
                <a:gd name="connsiteX86" fmla="*/ 1059195 w 1748650"/>
                <a:gd name="connsiteY86" fmla="*/ 725320 h 1702541"/>
                <a:gd name="connsiteX87" fmla="*/ 1059195 w 1748650"/>
                <a:gd name="connsiteY87" fmla="*/ 751495 h 1702541"/>
                <a:gd name="connsiteX88" fmla="*/ 753813 w 1748650"/>
                <a:gd name="connsiteY88" fmla="*/ 734045 h 1702541"/>
                <a:gd name="connsiteX89" fmla="*/ 300103 w 1748650"/>
                <a:gd name="connsiteY89" fmla="*/ 716595 h 1702541"/>
                <a:gd name="connsiteX90" fmla="*/ 343729 w 1748650"/>
                <a:gd name="connsiteY90" fmla="*/ 699144 h 1702541"/>
                <a:gd name="connsiteX91" fmla="*/ 378630 w 1748650"/>
                <a:gd name="connsiteY91" fmla="*/ 830022 h 1702541"/>
                <a:gd name="connsiteX92" fmla="*/ 806165 w 1748650"/>
                <a:gd name="connsiteY92" fmla="*/ 795121 h 1702541"/>
                <a:gd name="connsiteX93" fmla="*/ 1076646 w 1748650"/>
                <a:gd name="connsiteY93" fmla="*/ 795121 h 1702541"/>
                <a:gd name="connsiteX94" fmla="*/ 1102821 w 1748650"/>
                <a:gd name="connsiteY94" fmla="*/ 821297 h 1702541"/>
                <a:gd name="connsiteX95" fmla="*/ 736363 w 1748650"/>
                <a:gd name="connsiteY95" fmla="*/ 838747 h 1702541"/>
                <a:gd name="connsiteX96" fmla="*/ 378630 w 1748650"/>
                <a:gd name="connsiteY96" fmla="*/ 830022 h 1702541"/>
                <a:gd name="connsiteX97" fmla="*/ 1059195 w 1748650"/>
                <a:gd name="connsiteY97" fmla="*/ 873648 h 1702541"/>
                <a:gd name="connsiteX98" fmla="*/ 1172623 w 1748650"/>
                <a:gd name="connsiteY98" fmla="*/ 925999 h 1702541"/>
                <a:gd name="connsiteX99" fmla="*/ 1181348 w 1748650"/>
                <a:gd name="connsiteY99" fmla="*/ 960900 h 1702541"/>
                <a:gd name="connsiteX100" fmla="*/ 448432 w 1748650"/>
                <a:gd name="connsiteY100" fmla="*/ 960900 h 1702541"/>
                <a:gd name="connsiteX101" fmla="*/ 378630 w 1748650"/>
                <a:gd name="connsiteY101" fmla="*/ 960900 h 1702541"/>
                <a:gd name="connsiteX102" fmla="*/ 1059195 w 1748650"/>
                <a:gd name="connsiteY102" fmla="*/ 873648 h 1702541"/>
                <a:gd name="connsiteX103" fmla="*/ 448432 w 1748650"/>
                <a:gd name="connsiteY103" fmla="*/ 1100503 h 1702541"/>
                <a:gd name="connsiteX104" fmla="*/ 1155172 w 1748650"/>
                <a:gd name="connsiteY104" fmla="*/ 995801 h 1702541"/>
                <a:gd name="connsiteX105" fmla="*/ 1207523 w 1748650"/>
                <a:gd name="connsiteY105" fmla="*/ 995801 h 1702541"/>
                <a:gd name="connsiteX106" fmla="*/ 1216249 w 1748650"/>
                <a:gd name="connsiteY106" fmla="*/ 1013251 h 1702541"/>
                <a:gd name="connsiteX107" fmla="*/ 448432 w 1748650"/>
                <a:gd name="connsiteY107" fmla="*/ 1100503 h 1702541"/>
                <a:gd name="connsiteX108" fmla="*/ 753813 w 1748650"/>
                <a:gd name="connsiteY108" fmla="*/ 1144129 h 1702541"/>
                <a:gd name="connsiteX109" fmla="*/ 1277325 w 1748650"/>
                <a:gd name="connsiteY109" fmla="*/ 1065602 h 1702541"/>
                <a:gd name="connsiteX110" fmla="*/ 1364577 w 1748650"/>
                <a:gd name="connsiteY110" fmla="*/ 1126679 h 1702541"/>
                <a:gd name="connsiteX111" fmla="*/ 553134 w 1748650"/>
                <a:gd name="connsiteY111" fmla="*/ 1213930 h 1702541"/>
                <a:gd name="connsiteX112" fmla="*/ 753813 w 1748650"/>
                <a:gd name="connsiteY112" fmla="*/ 1144129 h 1702541"/>
                <a:gd name="connsiteX113" fmla="*/ 1460554 w 1748650"/>
                <a:gd name="connsiteY113" fmla="*/ 1187755 h 1702541"/>
                <a:gd name="connsiteX114" fmla="*/ 614210 w 1748650"/>
                <a:gd name="connsiteY114" fmla="*/ 1353533 h 1702541"/>
                <a:gd name="connsiteX115" fmla="*/ 1460554 w 1748650"/>
                <a:gd name="connsiteY115" fmla="*/ 1187755 h 1702541"/>
                <a:gd name="connsiteX116" fmla="*/ 736363 w 1748650"/>
                <a:gd name="connsiteY116" fmla="*/ 1458236 h 1702541"/>
                <a:gd name="connsiteX117" fmla="*/ 1530355 w 1748650"/>
                <a:gd name="connsiteY117" fmla="*/ 1275007 h 1702541"/>
                <a:gd name="connsiteX118" fmla="*/ 1556531 w 1748650"/>
                <a:gd name="connsiteY118" fmla="*/ 1292457 h 1702541"/>
                <a:gd name="connsiteX119" fmla="*/ 736363 w 1748650"/>
                <a:gd name="connsiteY119" fmla="*/ 1458236 h 1702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1748650" h="1702541">
                  <a:moveTo>
                    <a:pt x="1451829" y="524640"/>
                  </a:moveTo>
                  <a:cubicBezTo>
                    <a:pt x="1416928" y="489740"/>
                    <a:pt x="1329676" y="428663"/>
                    <a:pt x="1242424" y="376312"/>
                  </a:cubicBezTo>
                  <a:cubicBezTo>
                    <a:pt x="1059195" y="254159"/>
                    <a:pt x="832340" y="132007"/>
                    <a:pt x="622936" y="70930"/>
                  </a:cubicBezTo>
                  <a:cubicBezTo>
                    <a:pt x="474607" y="36030"/>
                    <a:pt x="256478" y="-7596"/>
                    <a:pt x="108149" y="1129"/>
                  </a:cubicBezTo>
                  <a:cubicBezTo>
                    <a:pt x="81974" y="1129"/>
                    <a:pt x="64523" y="1129"/>
                    <a:pt x="55798" y="9854"/>
                  </a:cubicBezTo>
                  <a:cubicBezTo>
                    <a:pt x="38348" y="18579"/>
                    <a:pt x="12172" y="18579"/>
                    <a:pt x="3447" y="27304"/>
                  </a:cubicBezTo>
                  <a:cubicBezTo>
                    <a:pt x="3447" y="27304"/>
                    <a:pt x="-14003" y="88381"/>
                    <a:pt x="29623" y="97106"/>
                  </a:cubicBezTo>
                  <a:cubicBezTo>
                    <a:pt x="38348" y="105831"/>
                    <a:pt x="29623" y="123282"/>
                    <a:pt x="29623" y="132007"/>
                  </a:cubicBezTo>
                  <a:cubicBezTo>
                    <a:pt x="29623" y="140732"/>
                    <a:pt x="12172" y="193083"/>
                    <a:pt x="20897" y="201808"/>
                  </a:cubicBezTo>
                  <a:cubicBezTo>
                    <a:pt x="29623" y="227984"/>
                    <a:pt x="81974" y="254159"/>
                    <a:pt x="81974" y="254159"/>
                  </a:cubicBezTo>
                  <a:cubicBezTo>
                    <a:pt x="99424" y="280335"/>
                    <a:pt x="116874" y="271610"/>
                    <a:pt x="116874" y="306511"/>
                  </a:cubicBezTo>
                  <a:cubicBezTo>
                    <a:pt x="125600" y="341411"/>
                    <a:pt x="125600" y="358862"/>
                    <a:pt x="151775" y="376312"/>
                  </a:cubicBezTo>
                  <a:cubicBezTo>
                    <a:pt x="204126" y="402488"/>
                    <a:pt x="134325" y="419938"/>
                    <a:pt x="169226" y="454839"/>
                  </a:cubicBezTo>
                  <a:cubicBezTo>
                    <a:pt x="186676" y="481014"/>
                    <a:pt x="221577" y="481014"/>
                    <a:pt x="212852" y="507190"/>
                  </a:cubicBezTo>
                  <a:cubicBezTo>
                    <a:pt x="204126" y="533366"/>
                    <a:pt x="186676" y="550816"/>
                    <a:pt x="204126" y="576991"/>
                  </a:cubicBezTo>
                  <a:cubicBezTo>
                    <a:pt x="230302" y="603167"/>
                    <a:pt x="239027" y="594442"/>
                    <a:pt x="230302" y="646793"/>
                  </a:cubicBezTo>
                  <a:cubicBezTo>
                    <a:pt x="221577" y="725320"/>
                    <a:pt x="273928" y="716595"/>
                    <a:pt x="265203" y="734045"/>
                  </a:cubicBezTo>
                  <a:cubicBezTo>
                    <a:pt x="265203" y="751495"/>
                    <a:pt x="195401" y="786396"/>
                    <a:pt x="239027" y="830022"/>
                  </a:cubicBezTo>
                  <a:cubicBezTo>
                    <a:pt x="256478" y="838747"/>
                    <a:pt x="273928" y="847472"/>
                    <a:pt x="291378" y="847472"/>
                  </a:cubicBezTo>
                  <a:cubicBezTo>
                    <a:pt x="300103" y="856198"/>
                    <a:pt x="300103" y="864923"/>
                    <a:pt x="300103" y="873648"/>
                  </a:cubicBezTo>
                  <a:cubicBezTo>
                    <a:pt x="291378" y="882373"/>
                    <a:pt x="273928" y="899824"/>
                    <a:pt x="273928" y="917274"/>
                  </a:cubicBezTo>
                  <a:cubicBezTo>
                    <a:pt x="256478" y="969625"/>
                    <a:pt x="265203" y="1109228"/>
                    <a:pt x="335004" y="1135404"/>
                  </a:cubicBezTo>
                  <a:cubicBezTo>
                    <a:pt x="352455" y="1135404"/>
                    <a:pt x="378630" y="1135404"/>
                    <a:pt x="378630" y="1161579"/>
                  </a:cubicBezTo>
                  <a:cubicBezTo>
                    <a:pt x="378630" y="1205205"/>
                    <a:pt x="308829" y="1187755"/>
                    <a:pt x="352455" y="1301182"/>
                  </a:cubicBezTo>
                  <a:cubicBezTo>
                    <a:pt x="378630" y="1370984"/>
                    <a:pt x="404806" y="1370984"/>
                    <a:pt x="457157" y="1397159"/>
                  </a:cubicBezTo>
                  <a:cubicBezTo>
                    <a:pt x="483332" y="1414610"/>
                    <a:pt x="483332" y="1440785"/>
                    <a:pt x="483332" y="1466961"/>
                  </a:cubicBezTo>
                  <a:cubicBezTo>
                    <a:pt x="474607" y="1501862"/>
                    <a:pt x="465882" y="1536763"/>
                    <a:pt x="500783" y="1562938"/>
                  </a:cubicBezTo>
                  <a:cubicBezTo>
                    <a:pt x="535684" y="1589114"/>
                    <a:pt x="588035" y="1562938"/>
                    <a:pt x="588035" y="1632740"/>
                  </a:cubicBezTo>
                  <a:cubicBezTo>
                    <a:pt x="588035" y="1676366"/>
                    <a:pt x="588035" y="1702541"/>
                    <a:pt x="649111" y="1702541"/>
                  </a:cubicBezTo>
                  <a:cubicBezTo>
                    <a:pt x="736363" y="1702541"/>
                    <a:pt x="1190073" y="1440785"/>
                    <a:pt x="1382027" y="1397159"/>
                  </a:cubicBezTo>
                  <a:cubicBezTo>
                    <a:pt x="1416928" y="1397159"/>
                    <a:pt x="1757210" y="1336083"/>
                    <a:pt x="1748485" y="1309908"/>
                  </a:cubicBezTo>
                  <a:cubicBezTo>
                    <a:pt x="1748485" y="1292457"/>
                    <a:pt x="1451829" y="1117953"/>
                    <a:pt x="1399478" y="1074327"/>
                  </a:cubicBezTo>
                  <a:cubicBezTo>
                    <a:pt x="1059195" y="786396"/>
                    <a:pt x="971943" y="385037"/>
                    <a:pt x="1469279" y="550816"/>
                  </a:cubicBezTo>
                  <a:cubicBezTo>
                    <a:pt x="1478004" y="559541"/>
                    <a:pt x="1495455" y="559541"/>
                    <a:pt x="1451829" y="524640"/>
                  </a:cubicBezTo>
                  <a:close/>
                  <a:moveTo>
                    <a:pt x="81974" y="36030"/>
                  </a:moveTo>
                  <a:cubicBezTo>
                    <a:pt x="247752" y="44755"/>
                    <a:pt x="518233" y="97106"/>
                    <a:pt x="657836" y="149457"/>
                  </a:cubicBezTo>
                  <a:cubicBezTo>
                    <a:pt x="806165" y="201808"/>
                    <a:pt x="1041745" y="306511"/>
                    <a:pt x="1233699" y="419938"/>
                  </a:cubicBezTo>
                  <a:cubicBezTo>
                    <a:pt x="1233699" y="419938"/>
                    <a:pt x="1242424" y="411213"/>
                    <a:pt x="1233699" y="402488"/>
                  </a:cubicBezTo>
                  <a:cubicBezTo>
                    <a:pt x="954493" y="201808"/>
                    <a:pt x="430981" y="1129"/>
                    <a:pt x="81974" y="36030"/>
                  </a:cubicBezTo>
                  <a:close/>
                  <a:moveTo>
                    <a:pt x="81974" y="88381"/>
                  </a:moveTo>
                  <a:cubicBezTo>
                    <a:pt x="116874" y="79656"/>
                    <a:pt x="160500" y="88381"/>
                    <a:pt x="195401" y="88381"/>
                  </a:cubicBezTo>
                  <a:cubicBezTo>
                    <a:pt x="273928" y="97106"/>
                    <a:pt x="352455" y="123282"/>
                    <a:pt x="430981" y="140732"/>
                  </a:cubicBezTo>
                  <a:cubicBezTo>
                    <a:pt x="579310" y="184358"/>
                    <a:pt x="779989" y="262885"/>
                    <a:pt x="963218" y="341411"/>
                  </a:cubicBezTo>
                  <a:cubicBezTo>
                    <a:pt x="1041745" y="376312"/>
                    <a:pt x="1259875" y="481014"/>
                    <a:pt x="1190073" y="446114"/>
                  </a:cubicBezTo>
                  <a:cubicBezTo>
                    <a:pt x="1137722" y="411213"/>
                    <a:pt x="1076646" y="376312"/>
                    <a:pt x="998119" y="332686"/>
                  </a:cubicBezTo>
                  <a:cubicBezTo>
                    <a:pt x="945768" y="306511"/>
                    <a:pt x="875966" y="280335"/>
                    <a:pt x="841065" y="271610"/>
                  </a:cubicBezTo>
                  <a:cubicBezTo>
                    <a:pt x="718913" y="201808"/>
                    <a:pt x="221577" y="36030"/>
                    <a:pt x="81974" y="88381"/>
                  </a:cubicBezTo>
                  <a:close/>
                  <a:moveTo>
                    <a:pt x="1163897" y="472289"/>
                  </a:moveTo>
                  <a:cubicBezTo>
                    <a:pt x="1033020" y="402488"/>
                    <a:pt x="212852" y="62205"/>
                    <a:pt x="81974" y="123282"/>
                  </a:cubicBezTo>
                  <a:cubicBezTo>
                    <a:pt x="90699" y="132007"/>
                    <a:pt x="204126" y="140732"/>
                    <a:pt x="212852" y="140732"/>
                  </a:cubicBezTo>
                  <a:cubicBezTo>
                    <a:pt x="439707" y="193083"/>
                    <a:pt x="614210" y="271610"/>
                    <a:pt x="823615" y="350137"/>
                  </a:cubicBezTo>
                  <a:cubicBezTo>
                    <a:pt x="858516" y="358862"/>
                    <a:pt x="1233699" y="507190"/>
                    <a:pt x="1163897" y="472289"/>
                  </a:cubicBezTo>
                  <a:close/>
                  <a:moveTo>
                    <a:pt x="1128997" y="507190"/>
                  </a:moveTo>
                  <a:cubicBezTo>
                    <a:pt x="1128997" y="507190"/>
                    <a:pt x="1146447" y="507190"/>
                    <a:pt x="1146447" y="507190"/>
                  </a:cubicBezTo>
                  <a:cubicBezTo>
                    <a:pt x="1137722" y="481014"/>
                    <a:pt x="561859" y="280335"/>
                    <a:pt x="500783" y="262885"/>
                  </a:cubicBezTo>
                  <a:cubicBezTo>
                    <a:pt x="439707" y="245434"/>
                    <a:pt x="387355" y="227984"/>
                    <a:pt x="335004" y="219259"/>
                  </a:cubicBezTo>
                  <a:cubicBezTo>
                    <a:pt x="300103" y="210533"/>
                    <a:pt x="151775" y="193083"/>
                    <a:pt x="125600" y="201808"/>
                  </a:cubicBezTo>
                  <a:cubicBezTo>
                    <a:pt x="134325" y="210533"/>
                    <a:pt x="256478" y="219259"/>
                    <a:pt x="265203" y="227984"/>
                  </a:cubicBezTo>
                  <a:cubicBezTo>
                    <a:pt x="492058" y="271610"/>
                    <a:pt x="657836" y="341411"/>
                    <a:pt x="875966" y="419938"/>
                  </a:cubicBezTo>
                  <a:cubicBezTo>
                    <a:pt x="945768" y="446114"/>
                    <a:pt x="1059195" y="489740"/>
                    <a:pt x="1128997" y="507190"/>
                  </a:cubicBezTo>
                  <a:close/>
                  <a:moveTo>
                    <a:pt x="474607" y="315236"/>
                  </a:moveTo>
                  <a:cubicBezTo>
                    <a:pt x="422256" y="297785"/>
                    <a:pt x="369905" y="289060"/>
                    <a:pt x="308829" y="271610"/>
                  </a:cubicBezTo>
                  <a:cubicBezTo>
                    <a:pt x="273928" y="271610"/>
                    <a:pt x="125600" y="245434"/>
                    <a:pt x="99424" y="262885"/>
                  </a:cubicBezTo>
                  <a:cubicBezTo>
                    <a:pt x="108149" y="271610"/>
                    <a:pt x="230302" y="280335"/>
                    <a:pt x="239027" y="280335"/>
                  </a:cubicBezTo>
                  <a:cubicBezTo>
                    <a:pt x="465882" y="323961"/>
                    <a:pt x="631661" y="393762"/>
                    <a:pt x="849791" y="463564"/>
                  </a:cubicBezTo>
                  <a:lnTo>
                    <a:pt x="902142" y="481014"/>
                  </a:lnTo>
                  <a:lnTo>
                    <a:pt x="893416" y="472289"/>
                  </a:lnTo>
                  <a:cubicBezTo>
                    <a:pt x="727638" y="428663"/>
                    <a:pt x="553134" y="385037"/>
                    <a:pt x="369905" y="367587"/>
                  </a:cubicBezTo>
                  <a:cubicBezTo>
                    <a:pt x="335004" y="367587"/>
                    <a:pt x="186676" y="358862"/>
                    <a:pt x="160500" y="376312"/>
                  </a:cubicBezTo>
                  <a:cubicBezTo>
                    <a:pt x="169226" y="385037"/>
                    <a:pt x="291378" y="376312"/>
                    <a:pt x="300103" y="376312"/>
                  </a:cubicBezTo>
                  <a:cubicBezTo>
                    <a:pt x="526958" y="402488"/>
                    <a:pt x="701462" y="454839"/>
                    <a:pt x="928317" y="507190"/>
                  </a:cubicBezTo>
                  <a:cubicBezTo>
                    <a:pt x="945768" y="507190"/>
                    <a:pt x="1120271" y="550816"/>
                    <a:pt x="1120271" y="542091"/>
                  </a:cubicBezTo>
                  <a:cubicBezTo>
                    <a:pt x="1137722" y="542091"/>
                    <a:pt x="614210" y="350137"/>
                    <a:pt x="474607" y="315236"/>
                  </a:cubicBezTo>
                  <a:close/>
                  <a:moveTo>
                    <a:pt x="1094096" y="594442"/>
                  </a:moveTo>
                  <a:cubicBezTo>
                    <a:pt x="867241" y="550816"/>
                    <a:pt x="649111" y="481014"/>
                    <a:pt x="422256" y="463564"/>
                  </a:cubicBezTo>
                  <a:cubicBezTo>
                    <a:pt x="378630" y="463564"/>
                    <a:pt x="239027" y="454839"/>
                    <a:pt x="212852" y="472289"/>
                  </a:cubicBezTo>
                  <a:cubicBezTo>
                    <a:pt x="221577" y="481014"/>
                    <a:pt x="343729" y="472289"/>
                    <a:pt x="352455" y="481014"/>
                  </a:cubicBezTo>
                  <a:cubicBezTo>
                    <a:pt x="596760" y="498465"/>
                    <a:pt x="841065" y="559541"/>
                    <a:pt x="1085371" y="611892"/>
                  </a:cubicBezTo>
                  <a:cubicBezTo>
                    <a:pt x="1094096" y="611892"/>
                    <a:pt x="1102821" y="594442"/>
                    <a:pt x="1094096" y="594442"/>
                  </a:cubicBezTo>
                  <a:close/>
                  <a:moveTo>
                    <a:pt x="1085371" y="655518"/>
                  </a:moveTo>
                  <a:cubicBezTo>
                    <a:pt x="928317" y="629343"/>
                    <a:pt x="771264" y="594442"/>
                    <a:pt x="614210" y="585717"/>
                  </a:cubicBezTo>
                  <a:cubicBezTo>
                    <a:pt x="544409" y="576991"/>
                    <a:pt x="291378" y="568266"/>
                    <a:pt x="239027" y="603167"/>
                  </a:cubicBezTo>
                  <a:cubicBezTo>
                    <a:pt x="247752" y="611892"/>
                    <a:pt x="369905" y="594442"/>
                    <a:pt x="387355" y="594442"/>
                  </a:cubicBezTo>
                  <a:cubicBezTo>
                    <a:pt x="622936" y="594442"/>
                    <a:pt x="849791" y="646793"/>
                    <a:pt x="1085371" y="672969"/>
                  </a:cubicBezTo>
                  <a:cubicBezTo>
                    <a:pt x="1094096" y="672969"/>
                    <a:pt x="1094096" y="655518"/>
                    <a:pt x="1085371" y="655518"/>
                  </a:cubicBezTo>
                  <a:close/>
                  <a:moveTo>
                    <a:pt x="343729" y="699144"/>
                  </a:moveTo>
                  <a:cubicBezTo>
                    <a:pt x="457157" y="681694"/>
                    <a:pt x="989394" y="664243"/>
                    <a:pt x="1059195" y="725320"/>
                  </a:cubicBezTo>
                  <a:cubicBezTo>
                    <a:pt x="1076646" y="734045"/>
                    <a:pt x="1076646" y="751495"/>
                    <a:pt x="1059195" y="751495"/>
                  </a:cubicBezTo>
                  <a:cubicBezTo>
                    <a:pt x="1024294" y="768946"/>
                    <a:pt x="806165" y="734045"/>
                    <a:pt x="753813" y="734045"/>
                  </a:cubicBezTo>
                  <a:cubicBezTo>
                    <a:pt x="666562" y="725320"/>
                    <a:pt x="430981" y="707869"/>
                    <a:pt x="300103" y="716595"/>
                  </a:cubicBezTo>
                  <a:cubicBezTo>
                    <a:pt x="291378" y="716595"/>
                    <a:pt x="326279" y="699144"/>
                    <a:pt x="343729" y="699144"/>
                  </a:cubicBezTo>
                  <a:close/>
                  <a:moveTo>
                    <a:pt x="378630" y="830022"/>
                  </a:moveTo>
                  <a:cubicBezTo>
                    <a:pt x="509508" y="803846"/>
                    <a:pt x="666562" y="795121"/>
                    <a:pt x="806165" y="795121"/>
                  </a:cubicBezTo>
                  <a:cubicBezTo>
                    <a:pt x="858516" y="795121"/>
                    <a:pt x="1033020" y="786396"/>
                    <a:pt x="1076646" y="795121"/>
                  </a:cubicBezTo>
                  <a:cubicBezTo>
                    <a:pt x="1094096" y="803846"/>
                    <a:pt x="1102821" y="812572"/>
                    <a:pt x="1102821" y="821297"/>
                  </a:cubicBezTo>
                  <a:cubicBezTo>
                    <a:pt x="1111546" y="838747"/>
                    <a:pt x="771264" y="838747"/>
                    <a:pt x="736363" y="838747"/>
                  </a:cubicBezTo>
                  <a:cubicBezTo>
                    <a:pt x="701462" y="838747"/>
                    <a:pt x="291378" y="856198"/>
                    <a:pt x="378630" y="830022"/>
                  </a:cubicBezTo>
                  <a:close/>
                  <a:moveTo>
                    <a:pt x="1059195" y="873648"/>
                  </a:moveTo>
                  <a:cubicBezTo>
                    <a:pt x="1128997" y="873648"/>
                    <a:pt x="1155172" y="899824"/>
                    <a:pt x="1172623" y="925999"/>
                  </a:cubicBezTo>
                  <a:cubicBezTo>
                    <a:pt x="1181348" y="934724"/>
                    <a:pt x="1207523" y="960900"/>
                    <a:pt x="1181348" y="960900"/>
                  </a:cubicBezTo>
                  <a:cubicBezTo>
                    <a:pt x="980668" y="934724"/>
                    <a:pt x="657836" y="952175"/>
                    <a:pt x="448432" y="960900"/>
                  </a:cubicBezTo>
                  <a:cubicBezTo>
                    <a:pt x="413531" y="960900"/>
                    <a:pt x="387355" y="960900"/>
                    <a:pt x="378630" y="960900"/>
                  </a:cubicBezTo>
                  <a:cubicBezTo>
                    <a:pt x="343729" y="952175"/>
                    <a:pt x="867241" y="882373"/>
                    <a:pt x="1059195" y="873648"/>
                  </a:cubicBezTo>
                  <a:close/>
                  <a:moveTo>
                    <a:pt x="448432" y="1100503"/>
                  </a:moveTo>
                  <a:cubicBezTo>
                    <a:pt x="500783" y="1056877"/>
                    <a:pt x="1059195" y="1004526"/>
                    <a:pt x="1155172" y="995801"/>
                  </a:cubicBezTo>
                  <a:cubicBezTo>
                    <a:pt x="1198798" y="995801"/>
                    <a:pt x="1207523" y="995801"/>
                    <a:pt x="1207523" y="995801"/>
                  </a:cubicBezTo>
                  <a:cubicBezTo>
                    <a:pt x="1216249" y="1004526"/>
                    <a:pt x="1216249" y="1004526"/>
                    <a:pt x="1216249" y="1013251"/>
                  </a:cubicBezTo>
                  <a:cubicBezTo>
                    <a:pt x="1216249" y="1013251"/>
                    <a:pt x="430981" y="1126679"/>
                    <a:pt x="448432" y="1100503"/>
                  </a:cubicBezTo>
                  <a:close/>
                  <a:moveTo>
                    <a:pt x="753813" y="1144129"/>
                  </a:moveTo>
                  <a:cubicBezTo>
                    <a:pt x="858516" y="1117953"/>
                    <a:pt x="1190073" y="1039427"/>
                    <a:pt x="1277325" y="1065602"/>
                  </a:cubicBezTo>
                  <a:cubicBezTo>
                    <a:pt x="1294775" y="1065602"/>
                    <a:pt x="1399478" y="1117953"/>
                    <a:pt x="1364577" y="1126679"/>
                  </a:cubicBezTo>
                  <a:cubicBezTo>
                    <a:pt x="832340" y="1205205"/>
                    <a:pt x="692737" y="1205205"/>
                    <a:pt x="553134" y="1213930"/>
                  </a:cubicBezTo>
                  <a:cubicBezTo>
                    <a:pt x="448432" y="1222656"/>
                    <a:pt x="753813" y="1144129"/>
                    <a:pt x="753813" y="1144129"/>
                  </a:cubicBezTo>
                  <a:close/>
                  <a:moveTo>
                    <a:pt x="1460554" y="1187755"/>
                  </a:moveTo>
                  <a:cubicBezTo>
                    <a:pt x="1460554" y="1213930"/>
                    <a:pt x="596760" y="1370984"/>
                    <a:pt x="614210" y="1353533"/>
                  </a:cubicBezTo>
                  <a:cubicBezTo>
                    <a:pt x="701462" y="1309908"/>
                    <a:pt x="1460554" y="1135404"/>
                    <a:pt x="1460554" y="1187755"/>
                  </a:cubicBezTo>
                  <a:close/>
                  <a:moveTo>
                    <a:pt x="736363" y="1458236"/>
                  </a:moveTo>
                  <a:cubicBezTo>
                    <a:pt x="910867" y="1397159"/>
                    <a:pt x="1355852" y="1257556"/>
                    <a:pt x="1530355" y="1275007"/>
                  </a:cubicBezTo>
                  <a:cubicBezTo>
                    <a:pt x="1556531" y="1275007"/>
                    <a:pt x="1556531" y="1283732"/>
                    <a:pt x="1556531" y="1292457"/>
                  </a:cubicBezTo>
                  <a:cubicBezTo>
                    <a:pt x="1547806" y="1301182"/>
                    <a:pt x="605485" y="1510587"/>
                    <a:pt x="736363" y="1458236"/>
                  </a:cubicBezTo>
                  <a:close/>
                </a:path>
              </a:pathLst>
            </a:custGeom>
            <a:grpFill/>
            <a:ln w="87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29AA528A-3D3B-437F-E80B-22FBC2F021D9}"/>
                </a:ext>
              </a:extLst>
            </p:cNvPr>
            <p:cNvSpPr/>
            <p:nvPr/>
          </p:nvSpPr>
          <p:spPr>
            <a:xfrm>
              <a:off x="-19543288" y="3050136"/>
              <a:ext cx="761524" cy="748185"/>
            </a:xfrm>
            <a:custGeom>
              <a:avLst/>
              <a:gdLst>
                <a:gd name="connsiteX0" fmla="*/ 717899 w 761524"/>
                <a:gd name="connsiteY0" fmla="*/ 514786 h 748185"/>
                <a:gd name="connsiteX1" fmla="*/ 360166 w 761524"/>
                <a:gd name="connsiteY1" fmla="*/ 34901 h 748185"/>
                <a:gd name="connsiteX2" fmla="*/ 342716 w 761524"/>
                <a:gd name="connsiteY2" fmla="*/ 43626 h 748185"/>
                <a:gd name="connsiteX3" fmla="*/ 107135 w 761524"/>
                <a:gd name="connsiteY3" fmla="*/ 0 h 748185"/>
                <a:gd name="connsiteX4" fmla="*/ 11158 w 761524"/>
                <a:gd name="connsiteY4" fmla="*/ 52351 h 748185"/>
                <a:gd name="connsiteX5" fmla="*/ 403792 w 761524"/>
                <a:gd name="connsiteY5" fmla="*/ 619489 h 748185"/>
                <a:gd name="connsiteX6" fmla="*/ 595746 w 761524"/>
                <a:gd name="connsiteY6" fmla="*/ 741641 h 748185"/>
                <a:gd name="connsiteX7" fmla="*/ 604471 w 761524"/>
                <a:gd name="connsiteY7" fmla="*/ 741641 h 748185"/>
                <a:gd name="connsiteX8" fmla="*/ 639372 w 761524"/>
                <a:gd name="connsiteY8" fmla="*/ 619489 h 748185"/>
                <a:gd name="connsiteX9" fmla="*/ 761525 w 761524"/>
                <a:gd name="connsiteY9" fmla="*/ 575863 h 748185"/>
                <a:gd name="connsiteX10" fmla="*/ 717899 w 761524"/>
                <a:gd name="connsiteY10" fmla="*/ 514786 h 748185"/>
                <a:gd name="connsiteX11" fmla="*/ 316540 w 761524"/>
                <a:gd name="connsiteY11" fmla="*/ 87252 h 748185"/>
                <a:gd name="connsiteX12" fmla="*/ 569571 w 761524"/>
                <a:gd name="connsiteY12" fmla="*/ 296657 h 748185"/>
                <a:gd name="connsiteX13" fmla="*/ 648097 w 761524"/>
                <a:gd name="connsiteY13" fmla="*/ 410084 h 748185"/>
                <a:gd name="connsiteX14" fmla="*/ 534670 w 761524"/>
                <a:gd name="connsiteY14" fmla="*/ 279206 h 748185"/>
                <a:gd name="connsiteX15" fmla="*/ 316540 w 761524"/>
                <a:gd name="connsiteY15" fmla="*/ 87252 h 748185"/>
                <a:gd name="connsiteX16" fmla="*/ 176937 w 761524"/>
                <a:gd name="connsiteY16" fmla="*/ 78527 h 748185"/>
                <a:gd name="connsiteX17" fmla="*/ 421242 w 761524"/>
                <a:gd name="connsiteY17" fmla="*/ 261756 h 748185"/>
                <a:gd name="connsiteX18" fmla="*/ 682998 w 761524"/>
                <a:gd name="connsiteY18" fmla="*/ 567137 h 748185"/>
                <a:gd name="connsiteX19" fmla="*/ 621922 w 761524"/>
                <a:gd name="connsiteY19" fmla="*/ 497336 h 748185"/>
                <a:gd name="connsiteX20" fmla="*/ 281639 w 761524"/>
                <a:gd name="connsiteY20" fmla="*/ 165779 h 748185"/>
                <a:gd name="connsiteX21" fmla="*/ 150761 w 761524"/>
                <a:gd name="connsiteY21" fmla="*/ 69802 h 748185"/>
                <a:gd name="connsiteX22" fmla="*/ 176937 w 761524"/>
                <a:gd name="connsiteY22" fmla="*/ 78527 h 748185"/>
                <a:gd name="connsiteX23" fmla="*/ 37334 w 761524"/>
                <a:gd name="connsiteY23" fmla="*/ 104702 h 748185"/>
                <a:gd name="connsiteX24" fmla="*/ 255464 w 761524"/>
                <a:gd name="connsiteY24" fmla="*/ 209405 h 748185"/>
                <a:gd name="connsiteX25" fmla="*/ 456143 w 761524"/>
                <a:gd name="connsiteY25" fmla="*/ 383908 h 748185"/>
                <a:gd name="connsiteX26" fmla="*/ 621922 w 761524"/>
                <a:gd name="connsiteY26" fmla="*/ 558412 h 748185"/>
                <a:gd name="connsiteX27" fmla="*/ 621922 w 761524"/>
                <a:gd name="connsiteY27" fmla="*/ 567137 h 748185"/>
                <a:gd name="connsiteX28" fmla="*/ 395067 w 761524"/>
                <a:gd name="connsiteY28" fmla="*/ 366458 h 748185"/>
                <a:gd name="connsiteX29" fmla="*/ 176937 w 761524"/>
                <a:gd name="connsiteY29" fmla="*/ 209405 h 748185"/>
                <a:gd name="connsiteX30" fmla="*/ 37334 w 761524"/>
                <a:gd name="connsiteY30" fmla="*/ 104702 h 748185"/>
                <a:gd name="connsiteX31" fmla="*/ 28609 w 761524"/>
                <a:gd name="connsiteY31" fmla="*/ 183229 h 748185"/>
                <a:gd name="connsiteX32" fmla="*/ 412517 w 761524"/>
                <a:gd name="connsiteY32" fmla="*/ 471160 h 748185"/>
                <a:gd name="connsiteX33" fmla="*/ 569571 w 761524"/>
                <a:gd name="connsiteY33" fmla="*/ 602038 h 748185"/>
                <a:gd name="connsiteX34" fmla="*/ 333990 w 761524"/>
                <a:gd name="connsiteY34" fmla="*/ 427534 h 748185"/>
                <a:gd name="connsiteX35" fmla="*/ 107135 w 761524"/>
                <a:gd name="connsiteY35" fmla="*/ 261756 h 748185"/>
                <a:gd name="connsiteX36" fmla="*/ 11158 w 761524"/>
                <a:gd name="connsiteY36" fmla="*/ 183229 h 748185"/>
                <a:gd name="connsiteX37" fmla="*/ 28609 w 761524"/>
                <a:gd name="connsiteY37" fmla="*/ 183229 h 748185"/>
                <a:gd name="connsiteX38" fmla="*/ 133311 w 761524"/>
                <a:gd name="connsiteY38" fmla="*/ 349008 h 748185"/>
                <a:gd name="connsiteX39" fmla="*/ 421242 w 761524"/>
                <a:gd name="connsiteY39" fmla="*/ 584588 h 748185"/>
                <a:gd name="connsiteX40" fmla="*/ 491044 w 761524"/>
                <a:gd name="connsiteY40" fmla="*/ 628214 h 748185"/>
                <a:gd name="connsiteX41" fmla="*/ 342716 w 761524"/>
                <a:gd name="connsiteY41" fmla="*/ 506061 h 748185"/>
                <a:gd name="connsiteX42" fmla="*/ 142036 w 761524"/>
                <a:gd name="connsiteY42" fmla="*/ 349008 h 748185"/>
                <a:gd name="connsiteX43" fmla="*/ 133311 w 761524"/>
                <a:gd name="connsiteY43" fmla="*/ 349008 h 748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761524" h="748185">
                  <a:moveTo>
                    <a:pt x="717899" y="514786"/>
                  </a:moveTo>
                  <a:cubicBezTo>
                    <a:pt x="595746" y="235580"/>
                    <a:pt x="386342" y="17450"/>
                    <a:pt x="360166" y="34901"/>
                  </a:cubicBezTo>
                  <a:cubicBezTo>
                    <a:pt x="351441" y="34901"/>
                    <a:pt x="351441" y="52351"/>
                    <a:pt x="342716" y="43626"/>
                  </a:cubicBezTo>
                  <a:cubicBezTo>
                    <a:pt x="290364" y="26176"/>
                    <a:pt x="194387" y="0"/>
                    <a:pt x="107135" y="0"/>
                  </a:cubicBezTo>
                  <a:cubicBezTo>
                    <a:pt x="72235" y="0"/>
                    <a:pt x="19883" y="17450"/>
                    <a:pt x="11158" y="52351"/>
                  </a:cubicBezTo>
                  <a:cubicBezTo>
                    <a:pt x="-67368" y="270481"/>
                    <a:pt x="290364" y="540962"/>
                    <a:pt x="403792" y="619489"/>
                  </a:cubicBezTo>
                  <a:cubicBezTo>
                    <a:pt x="464868" y="654389"/>
                    <a:pt x="534670" y="698015"/>
                    <a:pt x="595746" y="741641"/>
                  </a:cubicBezTo>
                  <a:cubicBezTo>
                    <a:pt x="604471" y="750366"/>
                    <a:pt x="604471" y="750366"/>
                    <a:pt x="604471" y="741641"/>
                  </a:cubicBezTo>
                  <a:cubicBezTo>
                    <a:pt x="613196" y="671840"/>
                    <a:pt x="621922" y="645664"/>
                    <a:pt x="639372" y="619489"/>
                  </a:cubicBezTo>
                  <a:cubicBezTo>
                    <a:pt x="674273" y="584588"/>
                    <a:pt x="752800" y="575863"/>
                    <a:pt x="761525" y="575863"/>
                  </a:cubicBezTo>
                  <a:cubicBezTo>
                    <a:pt x="761525" y="567137"/>
                    <a:pt x="726624" y="523511"/>
                    <a:pt x="717899" y="514786"/>
                  </a:cubicBezTo>
                  <a:close/>
                  <a:moveTo>
                    <a:pt x="316540" y="87252"/>
                  </a:moveTo>
                  <a:cubicBezTo>
                    <a:pt x="421242" y="139603"/>
                    <a:pt x="499769" y="209405"/>
                    <a:pt x="569571" y="296657"/>
                  </a:cubicBezTo>
                  <a:cubicBezTo>
                    <a:pt x="604471" y="340282"/>
                    <a:pt x="630647" y="392634"/>
                    <a:pt x="648097" y="410084"/>
                  </a:cubicBezTo>
                  <a:cubicBezTo>
                    <a:pt x="674273" y="453710"/>
                    <a:pt x="534670" y="279206"/>
                    <a:pt x="534670" y="279206"/>
                  </a:cubicBezTo>
                  <a:cubicBezTo>
                    <a:pt x="491044" y="235580"/>
                    <a:pt x="272914" y="61076"/>
                    <a:pt x="316540" y="87252"/>
                  </a:cubicBezTo>
                  <a:close/>
                  <a:moveTo>
                    <a:pt x="176937" y="78527"/>
                  </a:moveTo>
                  <a:cubicBezTo>
                    <a:pt x="264189" y="122153"/>
                    <a:pt x="360166" y="200679"/>
                    <a:pt x="421242" y="261756"/>
                  </a:cubicBezTo>
                  <a:cubicBezTo>
                    <a:pt x="456143" y="296657"/>
                    <a:pt x="665548" y="497336"/>
                    <a:pt x="682998" y="567137"/>
                  </a:cubicBezTo>
                  <a:cubicBezTo>
                    <a:pt x="682998" y="567137"/>
                    <a:pt x="665548" y="549687"/>
                    <a:pt x="621922" y="497336"/>
                  </a:cubicBezTo>
                  <a:cubicBezTo>
                    <a:pt x="517219" y="375183"/>
                    <a:pt x="412517" y="270481"/>
                    <a:pt x="281639" y="165779"/>
                  </a:cubicBezTo>
                  <a:cubicBezTo>
                    <a:pt x="246738" y="130878"/>
                    <a:pt x="185662" y="95977"/>
                    <a:pt x="150761" y="69802"/>
                  </a:cubicBezTo>
                  <a:cubicBezTo>
                    <a:pt x="150761" y="69802"/>
                    <a:pt x="159487" y="69802"/>
                    <a:pt x="176937" y="78527"/>
                  </a:cubicBezTo>
                  <a:close/>
                  <a:moveTo>
                    <a:pt x="37334" y="104702"/>
                  </a:moveTo>
                  <a:cubicBezTo>
                    <a:pt x="98410" y="104702"/>
                    <a:pt x="203112" y="174504"/>
                    <a:pt x="255464" y="209405"/>
                  </a:cubicBezTo>
                  <a:cubicBezTo>
                    <a:pt x="325265" y="261756"/>
                    <a:pt x="395067" y="322832"/>
                    <a:pt x="456143" y="383908"/>
                  </a:cubicBezTo>
                  <a:cubicBezTo>
                    <a:pt x="508494" y="436260"/>
                    <a:pt x="578296" y="514786"/>
                    <a:pt x="621922" y="558412"/>
                  </a:cubicBezTo>
                  <a:cubicBezTo>
                    <a:pt x="630647" y="584588"/>
                    <a:pt x="639372" y="584588"/>
                    <a:pt x="621922" y="567137"/>
                  </a:cubicBezTo>
                  <a:cubicBezTo>
                    <a:pt x="543395" y="497336"/>
                    <a:pt x="473593" y="427534"/>
                    <a:pt x="395067" y="366458"/>
                  </a:cubicBezTo>
                  <a:cubicBezTo>
                    <a:pt x="325265" y="305382"/>
                    <a:pt x="255464" y="253031"/>
                    <a:pt x="176937" y="209405"/>
                  </a:cubicBezTo>
                  <a:cubicBezTo>
                    <a:pt x="142036" y="183229"/>
                    <a:pt x="-15017" y="95977"/>
                    <a:pt x="37334" y="104702"/>
                  </a:cubicBezTo>
                  <a:close/>
                  <a:moveTo>
                    <a:pt x="28609" y="183229"/>
                  </a:moveTo>
                  <a:cubicBezTo>
                    <a:pt x="194387" y="270481"/>
                    <a:pt x="281639" y="340282"/>
                    <a:pt x="412517" y="471160"/>
                  </a:cubicBezTo>
                  <a:cubicBezTo>
                    <a:pt x="464868" y="514786"/>
                    <a:pt x="569571" y="610763"/>
                    <a:pt x="569571" y="602038"/>
                  </a:cubicBezTo>
                  <a:cubicBezTo>
                    <a:pt x="482319" y="558412"/>
                    <a:pt x="412517" y="488611"/>
                    <a:pt x="333990" y="427534"/>
                  </a:cubicBezTo>
                  <a:cubicBezTo>
                    <a:pt x="264189" y="366458"/>
                    <a:pt x="176937" y="322832"/>
                    <a:pt x="107135" y="261756"/>
                  </a:cubicBezTo>
                  <a:cubicBezTo>
                    <a:pt x="63509" y="235580"/>
                    <a:pt x="46059" y="200679"/>
                    <a:pt x="11158" y="183229"/>
                  </a:cubicBezTo>
                  <a:cubicBezTo>
                    <a:pt x="2433" y="174504"/>
                    <a:pt x="2433" y="174504"/>
                    <a:pt x="28609" y="183229"/>
                  </a:cubicBezTo>
                  <a:close/>
                  <a:moveTo>
                    <a:pt x="133311" y="349008"/>
                  </a:moveTo>
                  <a:cubicBezTo>
                    <a:pt x="211838" y="436260"/>
                    <a:pt x="316540" y="514786"/>
                    <a:pt x="421242" y="584588"/>
                  </a:cubicBezTo>
                  <a:cubicBezTo>
                    <a:pt x="464868" y="610763"/>
                    <a:pt x="482319" y="628214"/>
                    <a:pt x="491044" y="628214"/>
                  </a:cubicBezTo>
                  <a:cubicBezTo>
                    <a:pt x="525945" y="654389"/>
                    <a:pt x="368891" y="523511"/>
                    <a:pt x="342716" y="506061"/>
                  </a:cubicBezTo>
                  <a:cubicBezTo>
                    <a:pt x="281639" y="453710"/>
                    <a:pt x="211838" y="401359"/>
                    <a:pt x="142036" y="349008"/>
                  </a:cubicBezTo>
                  <a:cubicBezTo>
                    <a:pt x="124586" y="331557"/>
                    <a:pt x="107135" y="322832"/>
                    <a:pt x="133311" y="349008"/>
                  </a:cubicBezTo>
                  <a:close/>
                </a:path>
              </a:pathLst>
            </a:custGeom>
            <a:grpFill/>
            <a:ln w="87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7A59C899-765D-1221-172C-5F2F42C0B1AC}"/>
                </a:ext>
              </a:extLst>
            </p:cNvPr>
            <p:cNvSpPr/>
            <p:nvPr/>
          </p:nvSpPr>
          <p:spPr>
            <a:xfrm>
              <a:off x="-20607899" y="2747406"/>
              <a:ext cx="3039452" cy="3057777"/>
            </a:xfrm>
            <a:custGeom>
              <a:avLst/>
              <a:gdLst>
                <a:gd name="connsiteX0" fmla="*/ 1738885 w 3039452"/>
                <a:gd name="connsiteY0" fmla="*/ 1140349 h 3057777"/>
                <a:gd name="connsiteX1" fmla="*/ 1538205 w 3039452"/>
                <a:gd name="connsiteY1" fmla="*/ 1140349 h 3057777"/>
                <a:gd name="connsiteX2" fmla="*/ 491182 w 3039452"/>
                <a:gd name="connsiteY2" fmla="*/ 1515532 h 3057777"/>
                <a:gd name="connsiteX3" fmla="*/ 159625 w 3039452"/>
                <a:gd name="connsiteY3" fmla="*/ 1602784 h 3057777"/>
                <a:gd name="connsiteX4" fmla="*/ 37472 w 3039452"/>
                <a:gd name="connsiteY4" fmla="*/ 1864539 h 3057777"/>
                <a:gd name="connsiteX5" fmla="*/ 46198 w 3039452"/>
                <a:gd name="connsiteY5" fmla="*/ 2143746 h 3057777"/>
                <a:gd name="connsiteX6" fmla="*/ 89824 w 3039452"/>
                <a:gd name="connsiteY6" fmla="*/ 2492753 h 3057777"/>
                <a:gd name="connsiteX7" fmla="*/ 194526 w 3039452"/>
                <a:gd name="connsiteY7" fmla="*/ 2641081 h 3057777"/>
                <a:gd name="connsiteX8" fmla="*/ 447556 w 3039452"/>
                <a:gd name="connsiteY8" fmla="*/ 2911562 h 3057777"/>
                <a:gd name="connsiteX9" fmla="*/ 656961 w 3039452"/>
                <a:gd name="connsiteY9" fmla="*/ 2972639 h 3057777"/>
                <a:gd name="connsiteX10" fmla="*/ 1084495 w 3039452"/>
                <a:gd name="connsiteY10" fmla="*/ 2859211 h 3057777"/>
                <a:gd name="connsiteX11" fmla="*/ 1564381 w 3039452"/>
                <a:gd name="connsiteY11" fmla="*/ 1829639 h 3057777"/>
                <a:gd name="connsiteX12" fmla="*/ 1808686 w 3039452"/>
                <a:gd name="connsiteY12" fmla="*/ 1532982 h 3057777"/>
                <a:gd name="connsiteX13" fmla="*/ 1843587 w 3039452"/>
                <a:gd name="connsiteY13" fmla="*/ 1506807 h 3057777"/>
                <a:gd name="connsiteX14" fmla="*/ 1895938 w 3039452"/>
                <a:gd name="connsiteY14" fmla="*/ 1410830 h 3057777"/>
                <a:gd name="connsiteX15" fmla="*/ 1852312 w 3039452"/>
                <a:gd name="connsiteY15" fmla="*/ 1402104 h 3057777"/>
                <a:gd name="connsiteX16" fmla="*/ 1773785 w 3039452"/>
                <a:gd name="connsiteY16" fmla="*/ 1489356 h 3057777"/>
                <a:gd name="connsiteX17" fmla="*/ 1808686 w 3039452"/>
                <a:gd name="connsiteY17" fmla="*/ 1506807 h 3057777"/>
                <a:gd name="connsiteX18" fmla="*/ 1459679 w 3039452"/>
                <a:gd name="connsiteY18" fmla="*/ 1768562 h 3057777"/>
                <a:gd name="connsiteX19" fmla="*/ 918717 w 3039452"/>
                <a:gd name="connsiteY19" fmla="*/ 2719608 h 3057777"/>
                <a:gd name="connsiteX20" fmla="*/ 927442 w 3039452"/>
                <a:gd name="connsiteY20" fmla="*/ 2754509 h 3057777"/>
                <a:gd name="connsiteX21" fmla="*/ 1163022 w 3039452"/>
                <a:gd name="connsiteY21" fmla="*/ 2353150 h 3057777"/>
                <a:gd name="connsiteX22" fmla="*/ 1136846 w 3039452"/>
                <a:gd name="connsiteY22" fmla="*/ 2422952 h 3057777"/>
                <a:gd name="connsiteX23" fmla="*/ 1154297 w 3039452"/>
                <a:gd name="connsiteY23" fmla="*/ 2457852 h 3057777"/>
                <a:gd name="connsiteX24" fmla="*/ 1197923 w 3039452"/>
                <a:gd name="connsiteY24" fmla="*/ 2440402 h 3057777"/>
                <a:gd name="connsiteX25" fmla="*/ 1058320 w 3039452"/>
                <a:gd name="connsiteY25" fmla="*/ 2833036 h 3057777"/>
                <a:gd name="connsiteX26" fmla="*/ 892541 w 3039452"/>
                <a:gd name="connsiteY26" fmla="*/ 2885387 h 3057777"/>
                <a:gd name="connsiteX27" fmla="*/ 709312 w 3039452"/>
                <a:gd name="connsiteY27" fmla="*/ 2911562 h 3057777"/>
                <a:gd name="connsiteX28" fmla="*/ 683137 w 3039452"/>
                <a:gd name="connsiteY28" fmla="*/ 2789410 h 3057777"/>
                <a:gd name="connsiteX29" fmla="*/ 587159 w 3039452"/>
                <a:gd name="connsiteY29" fmla="*/ 2876662 h 3057777"/>
                <a:gd name="connsiteX30" fmla="*/ 552259 w 3039452"/>
                <a:gd name="connsiteY30" fmla="*/ 2728333 h 3057777"/>
                <a:gd name="connsiteX31" fmla="*/ 403930 w 3039452"/>
                <a:gd name="connsiteY31" fmla="*/ 2780685 h 3057777"/>
                <a:gd name="connsiteX32" fmla="*/ 534808 w 3039452"/>
                <a:gd name="connsiteY32" fmla="*/ 2326975 h 3057777"/>
                <a:gd name="connsiteX33" fmla="*/ 273053 w 3039452"/>
                <a:gd name="connsiteY33" fmla="*/ 2588730 h 3057777"/>
                <a:gd name="connsiteX34" fmla="*/ 560984 w 3039452"/>
                <a:gd name="connsiteY34" fmla="*/ 2030318 h 3057777"/>
                <a:gd name="connsiteX35" fmla="*/ 883816 w 3039452"/>
                <a:gd name="connsiteY35" fmla="*/ 1977967 h 3057777"/>
                <a:gd name="connsiteX36" fmla="*/ 770388 w 3039452"/>
                <a:gd name="connsiteY36" fmla="*/ 1881990 h 3057777"/>
                <a:gd name="connsiteX37" fmla="*/ 761663 w 3039452"/>
                <a:gd name="connsiteY37" fmla="*/ 1873265 h 3057777"/>
                <a:gd name="connsiteX38" fmla="*/ 814014 w 3039452"/>
                <a:gd name="connsiteY38" fmla="*/ 1812188 h 3057777"/>
                <a:gd name="connsiteX39" fmla="*/ 927442 w 3039452"/>
                <a:gd name="connsiteY39" fmla="*/ 1698761 h 3057777"/>
                <a:gd name="connsiteX40" fmla="*/ 936167 w 3039452"/>
                <a:gd name="connsiteY40" fmla="*/ 1602784 h 3057777"/>
                <a:gd name="connsiteX41" fmla="*/ 752938 w 3039452"/>
                <a:gd name="connsiteY41" fmla="*/ 1646410 h 3057777"/>
                <a:gd name="connsiteX42" fmla="*/ 430106 w 3039452"/>
                <a:gd name="connsiteY42" fmla="*/ 1777288 h 3057777"/>
                <a:gd name="connsiteX43" fmla="*/ 430106 w 3039452"/>
                <a:gd name="connsiteY43" fmla="*/ 1777288 h 3057777"/>
                <a:gd name="connsiteX44" fmla="*/ 325404 w 3039452"/>
                <a:gd name="connsiteY44" fmla="*/ 1794738 h 3057777"/>
                <a:gd name="connsiteX45" fmla="*/ 342854 w 3039452"/>
                <a:gd name="connsiteY45" fmla="*/ 1716211 h 3057777"/>
                <a:gd name="connsiteX46" fmla="*/ 107274 w 3039452"/>
                <a:gd name="connsiteY46" fmla="*/ 1916891 h 3057777"/>
                <a:gd name="connsiteX47" fmla="*/ 72373 w 3039452"/>
                <a:gd name="connsiteY47" fmla="*/ 1794738 h 3057777"/>
                <a:gd name="connsiteX48" fmla="*/ 255602 w 3039452"/>
                <a:gd name="connsiteY48" fmla="*/ 1672585 h 3057777"/>
                <a:gd name="connsiteX49" fmla="*/ 369030 w 3039452"/>
                <a:gd name="connsiteY49" fmla="*/ 1620234 h 3057777"/>
                <a:gd name="connsiteX50" fmla="*/ 656961 w 3039452"/>
                <a:gd name="connsiteY50" fmla="*/ 1637684 h 3057777"/>
                <a:gd name="connsiteX51" fmla="*/ 587159 w 3039452"/>
                <a:gd name="connsiteY51" fmla="*/ 1594059 h 3057777"/>
                <a:gd name="connsiteX52" fmla="*/ 822740 w 3039452"/>
                <a:gd name="connsiteY52" fmla="*/ 1506807 h 3057777"/>
                <a:gd name="connsiteX53" fmla="*/ 901266 w 3039452"/>
                <a:gd name="connsiteY53" fmla="*/ 1532982 h 3057777"/>
                <a:gd name="connsiteX54" fmla="*/ 1049595 w 3039452"/>
                <a:gd name="connsiteY54" fmla="*/ 1384654 h 3057777"/>
                <a:gd name="connsiteX55" fmla="*/ 1119396 w 3039452"/>
                <a:gd name="connsiteY55" fmla="*/ 1454455 h 3057777"/>
                <a:gd name="connsiteX56" fmla="*/ 1040869 w 3039452"/>
                <a:gd name="connsiteY56" fmla="*/ 1611509 h 3057777"/>
                <a:gd name="connsiteX57" fmla="*/ 988518 w 3039452"/>
                <a:gd name="connsiteY57" fmla="*/ 1620234 h 3057777"/>
                <a:gd name="connsiteX58" fmla="*/ 1023419 w 3039452"/>
                <a:gd name="connsiteY58" fmla="*/ 1716211 h 3057777"/>
                <a:gd name="connsiteX59" fmla="*/ 918717 w 3039452"/>
                <a:gd name="connsiteY59" fmla="*/ 2065219 h 3057777"/>
                <a:gd name="connsiteX60" fmla="*/ 840190 w 3039452"/>
                <a:gd name="connsiteY60" fmla="*/ 2039043 h 3057777"/>
                <a:gd name="connsiteX61" fmla="*/ 936167 w 3039452"/>
                <a:gd name="connsiteY61" fmla="*/ 2073944 h 3057777"/>
                <a:gd name="connsiteX62" fmla="*/ 1171747 w 3039452"/>
                <a:gd name="connsiteY62" fmla="*/ 1751112 h 3057777"/>
                <a:gd name="connsiteX63" fmla="*/ 1232824 w 3039452"/>
                <a:gd name="connsiteY63" fmla="*/ 1663860 h 3057777"/>
                <a:gd name="connsiteX64" fmla="*/ 1311350 w 3039452"/>
                <a:gd name="connsiteY64" fmla="*/ 1681310 h 3057777"/>
                <a:gd name="connsiteX65" fmla="*/ 1407327 w 3039452"/>
                <a:gd name="connsiteY65" fmla="*/ 1655135 h 3057777"/>
                <a:gd name="connsiteX66" fmla="*/ 1494579 w 3039452"/>
                <a:gd name="connsiteY66" fmla="*/ 1498081 h 3057777"/>
                <a:gd name="connsiteX67" fmla="*/ 1546930 w 3039452"/>
                <a:gd name="connsiteY67" fmla="*/ 1349753 h 3057777"/>
                <a:gd name="connsiteX68" fmla="*/ 1590556 w 3039452"/>
                <a:gd name="connsiteY68" fmla="*/ 1349753 h 3057777"/>
                <a:gd name="connsiteX69" fmla="*/ 1459679 w 3039452"/>
                <a:gd name="connsiteY69" fmla="*/ 1323578 h 3057777"/>
                <a:gd name="connsiteX70" fmla="*/ 1285175 w 3039452"/>
                <a:gd name="connsiteY70" fmla="*/ 1402104 h 3057777"/>
                <a:gd name="connsiteX71" fmla="*/ 1189198 w 3039452"/>
                <a:gd name="connsiteY71" fmla="*/ 1480631 h 3057777"/>
                <a:gd name="connsiteX72" fmla="*/ 1276450 w 3039452"/>
                <a:gd name="connsiteY72" fmla="*/ 1463181 h 3057777"/>
                <a:gd name="connsiteX73" fmla="*/ 1477129 w 3039452"/>
                <a:gd name="connsiteY73" fmla="*/ 1419555 h 3057777"/>
                <a:gd name="connsiteX74" fmla="*/ 1215373 w 3039452"/>
                <a:gd name="connsiteY74" fmla="*/ 1576608 h 3057777"/>
                <a:gd name="connsiteX75" fmla="*/ 1206648 w 3039452"/>
                <a:gd name="connsiteY75" fmla="*/ 1576608 h 3057777"/>
                <a:gd name="connsiteX76" fmla="*/ 1285175 w 3039452"/>
                <a:gd name="connsiteY76" fmla="*/ 1559158 h 3057777"/>
                <a:gd name="connsiteX77" fmla="*/ 927442 w 3039452"/>
                <a:gd name="connsiteY77" fmla="*/ 1890715 h 3057777"/>
                <a:gd name="connsiteX78" fmla="*/ 1023419 w 3039452"/>
                <a:gd name="connsiteY78" fmla="*/ 1829639 h 3057777"/>
                <a:gd name="connsiteX79" fmla="*/ 1171747 w 3039452"/>
                <a:gd name="connsiteY79" fmla="*/ 1751112 h 3057777"/>
                <a:gd name="connsiteX80" fmla="*/ 1180472 w 3039452"/>
                <a:gd name="connsiteY80" fmla="*/ 1812188 h 3057777"/>
                <a:gd name="connsiteX81" fmla="*/ 988518 w 3039452"/>
                <a:gd name="connsiteY81" fmla="*/ 2082669 h 3057777"/>
                <a:gd name="connsiteX82" fmla="*/ 1154297 w 3039452"/>
                <a:gd name="connsiteY82" fmla="*/ 1890715 h 3057777"/>
                <a:gd name="connsiteX83" fmla="*/ 848915 w 3039452"/>
                <a:gd name="connsiteY83" fmla="*/ 2449127 h 3057777"/>
                <a:gd name="connsiteX84" fmla="*/ 1337526 w 3039452"/>
                <a:gd name="connsiteY84" fmla="*/ 1742387 h 3057777"/>
                <a:gd name="connsiteX85" fmla="*/ 1642908 w 3039452"/>
                <a:gd name="connsiteY85" fmla="*/ 1576608 h 3057777"/>
                <a:gd name="connsiteX86" fmla="*/ 1651633 w 3039452"/>
                <a:gd name="connsiteY86" fmla="*/ 1402104 h 3057777"/>
                <a:gd name="connsiteX87" fmla="*/ 1677808 w 3039452"/>
                <a:gd name="connsiteY87" fmla="*/ 1358478 h 3057777"/>
                <a:gd name="connsiteX88" fmla="*/ 1721434 w 3039452"/>
                <a:gd name="connsiteY88" fmla="*/ 1297402 h 3057777"/>
                <a:gd name="connsiteX89" fmla="*/ 1703984 w 3039452"/>
                <a:gd name="connsiteY89" fmla="*/ 1262501 h 3057777"/>
                <a:gd name="connsiteX90" fmla="*/ 1721434 w 3039452"/>
                <a:gd name="connsiteY90" fmla="*/ 1183975 h 3057777"/>
                <a:gd name="connsiteX91" fmla="*/ 1817411 w 3039452"/>
                <a:gd name="connsiteY91" fmla="*/ 1183975 h 3057777"/>
                <a:gd name="connsiteX92" fmla="*/ 1843587 w 3039452"/>
                <a:gd name="connsiteY92" fmla="*/ 1218875 h 3057777"/>
                <a:gd name="connsiteX93" fmla="*/ 1852312 w 3039452"/>
                <a:gd name="connsiteY93" fmla="*/ 1288677 h 3057777"/>
                <a:gd name="connsiteX94" fmla="*/ 1895938 w 3039452"/>
                <a:gd name="connsiteY94" fmla="*/ 1218875 h 3057777"/>
                <a:gd name="connsiteX95" fmla="*/ 1765060 w 3039452"/>
                <a:gd name="connsiteY95" fmla="*/ 1122898 h 3057777"/>
                <a:gd name="connsiteX96" fmla="*/ 1738885 w 3039452"/>
                <a:gd name="connsiteY96" fmla="*/ 1140349 h 3057777"/>
                <a:gd name="connsiteX97" fmla="*/ 1712709 w 3039452"/>
                <a:gd name="connsiteY97" fmla="*/ 948394 h 3057777"/>
                <a:gd name="connsiteX98" fmla="*/ 1686534 w 3039452"/>
                <a:gd name="connsiteY98" fmla="*/ 1070547 h 3057777"/>
                <a:gd name="connsiteX99" fmla="*/ 1738885 w 3039452"/>
                <a:gd name="connsiteY99" fmla="*/ 1114173 h 3057777"/>
                <a:gd name="connsiteX100" fmla="*/ 1773785 w 3039452"/>
                <a:gd name="connsiteY100" fmla="*/ 1114173 h 3057777"/>
                <a:gd name="connsiteX101" fmla="*/ 1904663 w 3039452"/>
                <a:gd name="connsiteY101" fmla="*/ 1175249 h 3057777"/>
                <a:gd name="connsiteX102" fmla="*/ 1904663 w 3039452"/>
                <a:gd name="connsiteY102" fmla="*/ 1201425 h 3057777"/>
                <a:gd name="connsiteX103" fmla="*/ 1887213 w 3039452"/>
                <a:gd name="connsiteY103" fmla="*/ 1271226 h 3057777"/>
                <a:gd name="connsiteX104" fmla="*/ 1834862 w 3039452"/>
                <a:gd name="connsiteY104" fmla="*/ 1297402 h 3057777"/>
                <a:gd name="connsiteX105" fmla="*/ 1817411 w 3039452"/>
                <a:gd name="connsiteY105" fmla="*/ 1341028 h 3057777"/>
                <a:gd name="connsiteX106" fmla="*/ 1861037 w 3039452"/>
                <a:gd name="connsiteY106" fmla="*/ 1393379 h 3057777"/>
                <a:gd name="connsiteX107" fmla="*/ 1878488 w 3039452"/>
                <a:gd name="connsiteY107" fmla="*/ 1419555 h 3057777"/>
                <a:gd name="connsiteX108" fmla="*/ 1895938 w 3039452"/>
                <a:gd name="connsiteY108" fmla="*/ 1393379 h 3057777"/>
                <a:gd name="connsiteX109" fmla="*/ 1930839 w 3039452"/>
                <a:gd name="connsiteY109" fmla="*/ 1306127 h 3057777"/>
                <a:gd name="connsiteX110" fmla="*/ 1930839 w 3039452"/>
                <a:gd name="connsiteY110" fmla="*/ 1314852 h 3057777"/>
                <a:gd name="connsiteX111" fmla="*/ 1957014 w 3039452"/>
                <a:gd name="connsiteY111" fmla="*/ 1332303 h 3057777"/>
                <a:gd name="connsiteX112" fmla="*/ 1930839 w 3039452"/>
                <a:gd name="connsiteY112" fmla="*/ 1454455 h 3057777"/>
                <a:gd name="connsiteX113" fmla="*/ 1930839 w 3039452"/>
                <a:gd name="connsiteY113" fmla="*/ 1576608 h 3057777"/>
                <a:gd name="connsiteX114" fmla="*/ 1913388 w 3039452"/>
                <a:gd name="connsiteY114" fmla="*/ 1559158 h 3057777"/>
                <a:gd name="connsiteX115" fmla="*/ 1922114 w 3039452"/>
                <a:gd name="connsiteY115" fmla="*/ 1410830 h 3057777"/>
                <a:gd name="connsiteX116" fmla="*/ 1887213 w 3039452"/>
                <a:gd name="connsiteY116" fmla="*/ 1471906 h 3057777"/>
                <a:gd name="connsiteX117" fmla="*/ 1878488 w 3039452"/>
                <a:gd name="connsiteY117" fmla="*/ 1515532 h 3057777"/>
                <a:gd name="connsiteX118" fmla="*/ 1826137 w 3039452"/>
                <a:gd name="connsiteY118" fmla="*/ 1594059 h 3057777"/>
                <a:gd name="connsiteX119" fmla="*/ 1730159 w 3039452"/>
                <a:gd name="connsiteY119" fmla="*/ 1646410 h 3057777"/>
                <a:gd name="connsiteX120" fmla="*/ 1843587 w 3039452"/>
                <a:gd name="connsiteY120" fmla="*/ 1550433 h 3057777"/>
                <a:gd name="connsiteX121" fmla="*/ 1869763 w 3039452"/>
                <a:gd name="connsiteY121" fmla="*/ 1515532 h 3057777"/>
                <a:gd name="connsiteX122" fmla="*/ 1869763 w 3039452"/>
                <a:gd name="connsiteY122" fmla="*/ 1498081 h 3057777"/>
                <a:gd name="connsiteX123" fmla="*/ 1861037 w 3039452"/>
                <a:gd name="connsiteY123" fmla="*/ 1498081 h 3057777"/>
                <a:gd name="connsiteX124" fmla="*/ 1738885 w 3039452"/>
                <a:gd name="connsiteY124" fmla="*/ 1585333 h 3057777"/>
                <a:gd name="connsiteX125" fmla="*/ 1695259 w 3039452"/>
                <a:gd name="connsiteY125" fmla="*/ 1637684 h 3057777"/>
                <a:gd name="connsiteX126" fmla="*/ 1686534 w 3039452"/>
                <a:gd name="connsiteY126" fmla="*/ 1655135 h 3057777"/>
                <a:gd name="connsiteX127" fmla="*/ 1686534 w 3039452"/>
                <a:gd name="connsiteY127" fmla="*/ 1663860 h 3057777"/>
                <a:gd name="connsiteX128" fmla="*/ 1555656 w 3039452"/>
                <a:gd name="connsiteY128" fmla="*/ 1899440 h 3057777"/>
                <a:gd name="connsiteX129" fmla="*/ 1494579 w 3039452"/>
                <a:gd name="connsiteY129" fmla="*/ 1995417 h 3057777"/>
                <a:gd name="connsiteX130" fmla="*/ 1433503 w 3039452"/>
                <a:gd name="connsiteY130" fmla="*/ 2169921 h 3057777"/>
                <a:gd name="connsiteX131" fmla="*/ 1477129 w 3039452"/>
                <a:gd name="connsiteY131" fmla="*/ 2405501 h 3057777"/>
                <a:gd name="connsiteX132" fmla="*/ 1485854 w 3039452"/>
                <a:gd name="connsiteY132" fmla="*/ 2431677 h 3057777"/>
                <a:gd name="connsiteX133" fmla="*/ 1494579 w 3039452"/>
                <a:gd name="connsiteY133" fmla="*/ 2475303 h 3057777"/>
                <a:gd name="connsiteX134" fmla="*/ 1581831 w 3039452"/>
                <a:gd name="connsiteY134" fmla="*/ 2466578 h 3057777"/>
                <a:gd name="connsiteX135" fmla="*/ 1686534 w 3039452"/>
                <a:gd name="connsiteY135" fmla="*/ 2405501 h 3057777"/>
                <a:gd name="connsiteX136" fmla="*/ 1765060 w 3039452"/>
                <a:gd name="connsiteY136" fmla="*/ 2265898 h 3057777"/>
                <a:gd name="connsiteX137" fmla="*/ 1817411 w 3039452"/>
                <a:gd name="connsiteY137" fmla="*/ 2108845 h 3057777"/>
                <a:gd name="connsiteX138" fmla="*/ 1904663 w 3039452"/>
                <a:gd name="connsiteY138" fmla="*/ 1829639 h 3057777"/>
                <a:gd name="connsiteX139" fmla="*/ 1913388 w 3039452"/>
                <a:gd name="connsiteY139" fmla="*/ 1733662 h 3057777"/>
                <a:gd name="connsiteX140" fmla="*/ 2000640 w 3039452"/>
                <a:gd name="connsiteY140" fmla="*/ 2204822 h 3057777"/>
                <a:gd name="connsiteX141" fmla="*/ 2000640 w 3039452"/>
                <a:gd name="connsiteY141" fmla="*/ 2510204 h 3057777"/>
                <a:gd name="connsiteX142" fmla="*/ 2044266 w 3039452"/>
                <a:gd name="connsiteY142" fmla="*/ 2117570 h 3057777"/>
                <a:gd name="connsiteX143" fmla="*/ 1991915 w 3039452"/>
                <a:gd name="connsiteY143" fmla="*/ 1794738 h 3057777"/>
                <a:gd name="connsiteX144" fmla="*/ 2018091 w 3039452"/>
                <a:gd name="connsiteY144" fmla="*/ 1838364 h 3057777"/>
                <a:gd name="connsiteX145" fmla="*/ 2044266 w 3039452"/>
                <a:gd name="connsiteY145" fmla="*/ 1847089 h 3057777"/>
                <a:gd name="connsiteX146" fmla="*/ 2096617 w 3039452"/>
                <a:gd name="connsiteY146" fmla="*/ 1768562 h 3057777"/>
                <a:gd name="connsiteX147" fmla="*/ 2131518 w 3039452"/>
                <a:gd name="connsiteY147" fmla="*/ 1707486 h 3057777"/>
                <a:gd name="connsiteX148" fmla="*/ 2140243 w 3039452"/>
                <a:gd name="connsiteY148" fmla="*/ 1698761 h 3057777"/>
                <a:gd name="connsiteX149" fmla="*/ 2201320 w 3039452"/>
                <a:gd name="connsiteY149" fmla="*/ 2082669 h 3057777"/>
                <a:gd name="connsiteX150" fmla="*/ 2253671 w 3039452"/>
                <a:gd name="connsiteY150" fmla="*/ 2414227 h 3057777"/>
                <a:gd name="connsiteX151" fmla="*/ 2271121 w 3039452"/>
                <a:gd name="connsiteY151" fmla="*/ 2396776 h 3057777"/>
                <a:gd name="connsiteX152" fmla="*/ 2183869 w 3039452"/>
                <a:gd name="connsiteY152" fmla="*/ 1698761 h 3057777"/>
                <a:gd name="connsiteX153" fmla="*/ 2218770 w 3039452"/>
                <a:gd name="connsiteY153" fmla="*/ 1698761 h 3057777"/>
                <a:gd name="connsiteX154" fmla="*/ 2419450 w 3039452"/>
                <a:gd name="connsiteY154" fmla="*/ 2082669 h 3057777"/>
                <a:gd name="connsiteX155" fmla="*/ 2559053 w 3039452"/>
                <a:gd name="connsiteY155" fmla="*/ 2265898 h 3057777"/>
                <a:gd name="connsiteX156" fmla="*/ 2602679 w 3039452"/>
                <a:gd name="connsiteY156" fmla="*/ 2274623 h 3057777"/>
                <a:gd name="connsiteX157" fmla="*/ 2367098 w 3039452"/>
                <a:gd name="connsiteY157" fmla="*/ 1916891 h 3057777"/>
                <a:gd name="connsiteX158" fmla="*/ 2279847 w 3039452"/>
                <a:gd name="connsiteY158" fmla="*/ 1707486 h 3057777"/>
                <a:gd name="connsiteX159" fmla="*/ 2393274 w 3039452"/>
                <a:gd name="connsiteY159" fmla="*/ 1707486 h 3057777"/>
                <a:gd name="connsiteX160" fmla="*/ 2480526 w 3039452"/>
                <a:gd name="connsiteY160" fmla="*/ 2030318 h 3057777"/>
                <a:gd name="connsiteX161" fmla="*/ 2611404 w 3039452"/>
                <a:gd name="connsiteY161" fmla="*/ 2230998 h 3057777"/>
                <a:gd name="connsiteX162" fmla="*/ 2628854 w 3039452"/>
                <a:gd name="connsiteY162" fmla="*/ 2222272 h 3057777"/>
                <a:gd name="connsiteX163" fmla="*/ 2489251 w 3039452"/>
                <a:gd name="connsiteY163" fmla="*/ 1943066 h 3057777"/>
                <a:gd name="connsiteX164" fmla="*/ 2436900 w 3039452"/>
                <a:gd name="connsiteY164" fmla="*/ 1707486 h 3057777"/>
                <a:gd name="connsiteX165" fmla="*/ 2445625 w 3039452"/>
                <a:gd name="connsiteY165" fmla="*/ 1707486 h 3057777"/>
                <a:gd name="connsiteX166" fmla="*/ 2506701 w 3039452"/>
                <a:gd name="connsiteY166" fmla="*/ 1698761 h 3057777"/>
                <a:gd name="connsiteX167" fmla="*/ 2585228 w 3039452"/>
                <a:gd name="connsiteY167" fmla="*/ 2030318 h 3057777"/>
                <a:gd name="connsiteX168" fmla="*/ 2611404 w 3039452"/>
                <a:gd name="connsiteY168" fmla="*/ 2152471 h 3057777"/>
                <a:gd name="connsiteX169" fmla="*/ 2655030 w 3039452"/>
                <a:gd name="connsiteY169" fmla="*/ 2196097 h 3057777"/>
                <a:gd name="connsiteX170" fmla="*/ 2611404 w 3039452"/>
                <a:gd name="connsiteY170" fmla="*/ 1960517 h 3057777"/>
                <a:gd name="connsiteX171" fmla="*/ 2567778 w 3039452"/>
                <a:gd name="connsiteY171" fmla="*/ 1698761 h 3057777"/>
                <a:gd name="connsiteX172" fmla="*/ 2463076 w 3039452"/>
                <a:gd name="connsiteY172" fmla="*/ 1655135 h 3057777"/>
                <a:gd name="connsiteX173" fmla="*/ 2419450 w 3039452"/>
                <a:gd name="connsiteY173" fmla="*/ 1655135 h 3057777"/>
                <a:gd name="connsiteX174" fmla="*/ 2393274 w 3039452"/>
                <a:gd name="connsiteY174" fmla="*/ 1620234 h 3057777"/>
                <a:gd name="connsiteX175" fmla="*/ 2288572 w 3039452"/>
                <a:gd name="connsiteY175" fmla="*/ 1576608 h 3057777"/>
                <a:gd name="connsiteX176" fmla="*/ 2218770 w 3039452"/>
                <a:gd name="connsiteY176" fmla="*/ 1218875 h 3057777"/>
                <a:gd name="connsiteX177" fmla="*/ 2210045 w 3039452"/>
                <a:gd name="connsiteY177" fmla="*/ 1157799 h 3057777"/>
                <a:gd name="connsiteX178" fmla="*/ 2183869 w 3039452"/>
                <a:gd name="connsiteY178" fmla="*/ 1149074 h 3057777"/>
                <a:gd name="connsiteX179" fmla="*/ 2210045 w 3039452"/>
                <a:gd name="connsiteY179" fmla="*/ 1122898 h 3057777"/>
                <a:gd name="connsiteX180" fmla="*/ 2227495 w 3039452"/>
                <a:gd name="connsiteY180" fmla="*/ 1131623 h 3057777"/>
                <a:gd name="connsiteX181" fmla="*/ 2244946 w 3039452"/>
                <a:gd name="connsiteY181" fmla="*/ 1157799 h 3057777"/>
                <a:gd name="connsiteX182" fmla="*/ 2253671 w 3039452"/>
                <a:gd name="connsiteY182" fmla="*/ 1131623 h 3057777"/>
                <a:gd name="connsiteX183" fmla="*/ 2271121 w 3039452"/>
                <a:gd name="connsiteY183" fmla="*/ 1140349 h 3057777"/>
                <a:gd name="connsiteX184" fmla="*/ 2279847 w 3039452"/>
                <a:gd name="connsiteY184" fmla="*/ 1096723 h 3057777"/>
                <a:gd name="connsiteX185" fmla="*/ 2524152 w 3039452"/>
                <a:gd name="connsiteY185" fmla="*/ 983295 h 3057777"/>
                <a:gd name="connsiteX186" fmla="*/ 2812083 w 3039452"/>
                <a:gd name="connsiteY186" fmla="*/ 1122898 h 3057777"/>
                <a:gd name="connsiteX187" fmla="*/ 3038938 w 3039452"/>
                <a:gd name="connsiteY187" fmla="*/ 1733662 h 3057777"/>
                <a:gd name="connsiteX188" fmla="*/ 2916785 w 3039452"/>
                <a:gd name="connsiteY188" fmla="*/ 1384654 h 3057777"/>
                <a:gd name="connsiteX189" fmla="*/ 2593953 w 3039452"/>
                <a:gd name="connsiteY189" fmla="*/ 904768 h 3057777"/>
                <a:gd name="connsiteX190" fmla="*/ 2297297 w 3039452"/>
                <a:gd name="connsiteY190" fmla="*/ 1018196 h 3057777"/>
                <a:gd name="connsiteX191" fmla="*/ 2262396 w 3039452"/>
                <a:gd name="connsiteY191" fmla="*/ 1044371 h 3057777"/>
                <a:gd name="connsiteX192" fmla="*/ 2262396 w 3039452"/>
                <a:gd name="connsiteY192" fmla="*/ 1035646 h 3057777"/>
                <a:gd name="connsiteX193" fmla="*/ 2175144 w 3039452"/>
                <a:gd name="connsiteY193" fmla="*/ 957120 h 3057777"/>
                <a:gd name="connsiteX194" fmla="*/ 2681205 w 3039452"/>
                <a:gd name="connsiteY194" fmla="*/ 302730 h 3057777"/>
                <a:gd name="connsiteX195" fmla="*/ 2655030 w 3039452"/>
                <a:gd name="connsiteY195" fmla="*/ 163127 h 3057777"/>
                <a:gd name="connsiteX196" fmla="*/ 2681205 w 3039452"/>
                <a:gd name="connsiteY196" fmla="*/ 232929 h 3057777"/>
                <a:gd name="connsiteX197" fmla="*/ 2655030 w 3039452"/>
                <a:gd name="connsiteY197" fmla="*/ 302730 h 3057777"/>
                <a:gd name="connsiteX198" fmla="*/ 2148969 w 3039452"/>
                <a:gd name="connsiteY198" fmla="*/ 948394 h 3057777"/>
                <a:gd name="connsiteX199" fmla="*/ 2122793 w 3039452"/>
                <a:gd name="connsiteY199" fmla="*/ 939669 h 3057777"/>
                <a:gd name="connsiteX200" fmla="*/ 2218770 w 3039452"/>
                <a:gd name="connsiteY200" fmla="*/ 136952 h 3057777"/>
                <a:gd name="connsiteX201" fmla="*/ 2114068 w 3039452"/>
                <a:gd name="connsiteY201" fmla="*/ 32249 h 3057777"/>
                <a:gd name="connsiteX202" fmla="*/ 2175144 w 3039452"/>
                <a:gd name="connsiteY202" fmla="*/ 84600 h 3057777"/>
                <a:gd name="connsiteX203" fmla="*/ 2096617 w 3039452"/>
                <a:gd name="connsiteY203" fmla="*/ 948394 h 3057777"/>
                <a:gd name="connsiteX204" fmla="*/ 2079167 w 3039452"/>
                <a:gd name="connsiteY204" fmla="*/ 1009471 h 3057777"/>
                <a:gd name="connsiteX205" fmla="*/ 2131518 w 3039452"/>
                <a:gd name="connsiteY205" fmla="*/ 1018196 h 3057777"/>
                <a:gd name="connsiteX206" fmla="*/ 2166419 w 3039452"/>
                <a:gd name="connsiteY206" fmla="*/ 1000746 h 3057777"/>
                <a:gd name="connsiteX207" fmla="*/ 2236221 w 3039452"/>
                <a:gd name="connsiteY207" fmla="*/ 1018196 h 3057777"/>
                <a:gd name="connsiteX208" fmla="*/ 2192595 w 3039452"/>
                <a:gd name="connsiteY208" fmla="*/ 1035646 h 3057777"/>
                <a:gd name="connsiteX209" fmla="*/ 2183869 w 3039452"/>
                <a:gd name="connsiteY209" fmla="*/ 1061822 h 3057777"/>
                <a:gd name="connsiteX210" fmla="*/ 2070442 w 3039452"/>
                <a:gd name="connsiteY210" fmla="*/ 1087997 h 3057777"/>
                <a:gd name="connsiteX211" fmla="*/ 2105343 w 3039452"/>
                <a:gd name="connsiteY211" fmla="*/ 1053097 h 3057777"/>
                <a:gd name="connsiteX212" fmla="*/ 1965740 w 3039452"/>
                <a:gd name="connsiteY212" fmla="*/ 1157799 h 3057777"/>
                <a:gd name="connsiteX213" fmla="*/ 1930839 w 3039452"/>
                <a:gd name="connsiteY213" fmla="*/ 1149074 h 3057777"/>
                <a:gd name="connsiteX214" fmla="*/ 1852312 w 3039452"/>
                <a:gd name="connsiteY214" fmla="*/ 904768 h 3057777"/>
                <a:gd name="connsiteX215" fmla="*/ 1712709 w 3039452"/>
                <a:gd name="connsiteY215" fmla="*/ 948394 h 3057777"/>
                <a:gd name="connsiteX216" fmla="*/ 718037 w 3039452"/>
                <a:gd name="connsiteY216" fmla="*/ 1864539 h 3057777"/>
                <a:gd name="connsiteX217" fmla="*/ 630785 w 3039452"/>
                <a:gd name="connsiteY217" fmla="*/ 1943066 h 3057777"/>
                <a:gd name="connsiteX218" fmla="*/ 613335 w 3039452"/>
                <a:gd name="connsiteY218" fmla="*/ 1943066 h 3057777"/>
                <a:gd name="connsiteX219" fmla="*/ 700587 w 3039452"/>
                <a:gd name="connsiteY219" fmla="*/ 1759837 h 3057777"/>
                <a:gd name="connsiteX220" fmla="*/ 718037 w 3039452"/>
                <a:gd name="connsiteY220" fmla="*/ 1864539 h 3057777"/>
                <a:gd name="connsiteX221" fmla="*/ 552259 w 3039452"/>
                <a:gd name="connsiteY221" fmla="*/ 1977967 h 3057777"/>
                <a:gd name="connsiteX222" fmla="*/ 281778 w 3039452"/>
                <a:gd name="connsiteY222" fmla="*/ 2143746 h 3057777"/>
                <a:gd name="connsiteX223" fmla="*/ 238152 w 3039452"/>
                <a:gd name="connsiteY223" fmla="*/ 2039043 h 3057777"/>
                <a:gd name="connsiteX224" fmla="*/ 115999 w 3039452"/>
                <a:gd name="connsiteY224" fmla="*/ 2117570 h 3057777"/>
                <a:gd name="connsiteX225" fmla="*/ 438831 w 3039452"/>
                <a:gd name="connsiteY225" fmla="*/ 1829639 h 3057777"/>
                <a:gd name="connsiteX226" fmla="*/ 438831 w 3039452"/>
                <a:gd name="connsiteY226" fmla="*/ 1829639 h 3057777"/>
                <a:gd name="connsiteX227" fmla="*/ 465007 w 3039452"/>
                <a:gd name="connsiteY227" fmla="*/ 1995417 h 3057777"/>
                <a:gd name="connsiteX228" fmla="*/ 552259 w 3039452"/>
                <a:gd name="connsiteY228" fmla="*/ 1977967 h 3057777"/>
                <a:gd name="connsiteX229" fmla="*/ 1765060 w 3039452"/>
                <a:gd name="connsiteY229" fmla="*/ 1498081 h 3057777"/>
                <a:gd name="connsiteX230" fmla="*/ 1730159 w 3039452"/>
                <a:gd name="connsiteY230" fmla="*/ 1541707 h 3057777"/>
                <a:gd name="connsiteX231" fmla="*/ 1695259 w 3039452"/>
                <a:gd name="connsiteY231" fmla="*/ 1445730 h 3057777"/>
                <a:gd name="connsiteX232" fmla="*/ 1765060 w 3039452"/>
                <a:gd name="connsiteY232" fmla="*/ 1498081 h 3057777"/>
                <a:gd name="connsiteX233" fmla="*/ 1695259 w 3039452"/>
                <a:gd name="connsiteY233" fmla="*/ 1349753 h 3057777"/>
                <a:gd name="connsiteX234" fmla="*/ 1799961 w 3039452"/>
                <a:gd name="connsiteY234" fmla="*/ 1349753 h 3057777"/>
                <a:gd name="connsiteX235" fmla="*/ 1695259 w 3039452"/>
                <a:gd name="connsiteY235" fmla="*/ 1349753 h 3057777"/>
                <a:gd name="connsiteX236" fmla="*/ 1817411 w 3039452"/>
                <a:gd name="connsiteY236" fmla="*/ 1201425 h 3057777"/>
                <a:gd name="connsiteX237" fmla="*/ 1730159 w 3039452"/>
                <a:gd name="connsiteY237" fmla="*/ 1192700 h 3057777"/>
                <a:gd name="connsiteX238" fmla="*/ 1730159 w 3039452"/>
                <a:gd name="connsiteY238" fmla="*/ 1279952 h 3057777"/>
                <a:gd name="connsiteX239" fmla="*/ 1738885 w 3039452"/>
                <a:gd name="connsiteY239" fmla="*/ 1306127 h 3057777"/>
                <a:gd name="connsiteX240" fmla="*/ 1791236 w 3039452"/>
                <a:gd name="connsiteY240" fmla="*/ 1314852 h 3057777"/>
                <a:gd name="connsiteX241" fmla="*/ 1817411 w 3039452"/>
                <a:gd name="connsiteY241" fmla="*/ 1201425 h 3057777"/>
                <a:gd name="connsiteX242" fmla="*/ 578434 w 3039452"/>
                <a:gd name="connsiteY242" fmla="*/ 2091394 h 3057777"/>
                <a:gd name="connsiteX243" fmla="*/ 552259 w 3039452"/>
                <a:gd name="connsiteY243" fmla="*/ 2161196 h 3057777"/>
                <a:gd name="connsiteX244" fmla="*/ 578434 w 3039452"/>
                <a:gd name="connsiteY244" fmla="*/ 2091394 h 3057777"/>
                <a:gd name="connsiteX245" fmla="*/ 386480 w 3039452"/>
                <a:gd name="connsiteY245" fmla="*/ 2309524 h 3057777"/>
                <a:gd name="connsiteX246" fmla="*/ 211976 w 3039452"/>
                <a:gd name="connsiteY246" fmla="*/ 2414227 h 3057777"/>
                <a:gd name="connsiteX247" fmla="*/ 316679 w 3039452"/>
                <a:gd name="connsiteY247" fmla="*/ 2318249 h 3057777"/>
                <a:gd name="connsiteX248" fmla="*/ 386480 w 3039452"/>
                <a:gd name="connsiteY248" fmla="*/ 2309524 h 3057777"/>
                <a:gd name="connsiteX249" fmla="*/ 560984 w 3039452"/>
                <a:gd name="connsiteY249" fmla="*/ 2553830 h 3057777"/>
                <a:gd name="connsiteX250" fmla="*/ 412656 w 3039452"/>
                <a:gd name="connsiteY250" fmla="*/ 2693433 h 3057777"/>
                <a:gd name="connsiteX251" fmla="*/ 473732 w 3039452"/>
                <a:gd name="connsiteY251" fmla="*/ 2562555 h 3057777"/>
                <a:gd name="connsiteX252" fmla="*/ 560984 w 3039452"/>
                <a:gd name="connsiteY252" fmla="*/ 2553830 h 3057777"/>
                <a:gd name="connsiteX253" fmla="*/ 770388 w 3039452"/>
                <a:gd name="connsiteY253" fmla="*/ 2230998 h 3057777"/>
                <a:gd name="connsiteX254" fmla="*/ 526083 w 3039452"/>
                <a:gd name="connsiteY254" fmla="*/ 2309524 h 3057777"/>
                <a:gd name="connsiteX255" fmla="*/ 770388 w 3039452"/>
                <a:gd name="connsiteY255" fmla="*/ 2230998 h 3057777"/>
                <a:gd name="connsiteX256" fmla="*/ 787839 w 3039452"/>
                <a:gd name="connsiteY256" fmla="*/ 2370601 h 3057777"/>
                <a:gd name="connsiteX257" fmla="*/ 613335 w 3039452"/>
                <a:gd name="connsiteY257" fmla="*/ 2518929 h 3057777"/>
                <a:gd name="connsiteX258" fmla="*/ 718037 w 3039452"/>
                <a:gd name="connsiteY258" fmla="*/ 2623631 h 3057777"/>
                <a:gd name="connsiteX259" fmla="*/ 814014 w 3039452"/>
                <a:gd name="connsiteY259" fmla="*/ 2379326 h 3057777"/>
                <a:gd name="connsiteX260" fmla="*/ 787839 w 3039452"/>
                <a:gd name="connsiteY260" fmla="*/ 2370601 h 3057777"/>
                <a:gd name="connsiteX261" fmla="*/ 901266 w 3039452"/>
                <a:gd name="connsiteY261" fmla="*/ 2510204 h 3057777"/>
                <a:gd name="connsiteX262" fmla="*/ 770388 w 3039452"/>
                <a:gd name="connsiteY262" fmla="*/ 2737059 h 3057777"/>
                <a:gd name="connsiteX263" fmla="*/ 901266 w 3039452"/>
                <a:gd name="connsiteY263" fmla="*/ 2510204 h 3057777"/>
                <a:gd name="connsiteX264" fmla="*/ 918717 w 3039452"/>
                <a:gd name="connsiteY264" fmla="*/ 2169921 h 3057777"/>
                <a:gd name="connsiteX265" fmla="*/ 962343 w 3039452"/>
                <a:gd name="connsiteY265" fmla="*/ 2187372 h 3057777"/>
                <a:gd name="connsiteX266" fmla="*/ 918717 w 3039452"/>
                <a:gd name="connsiteY266" fmla="*/ 2169921 h 3057777"/>
                <a:gd name="connsiteX267" fmla="*/ 1032144 w 3039452"/>
                <a:gd name="connsiteY267" fmla="*/ 2283349 h 3057777"/>
                <a:gd name="connsiteX268" fmla="*/ 1058320 w 3039452"/>
                <a:gd name="connsiteY268" fmla="*/ 2344425 h 3057777"/>
                <a:gd name="connsiteX269" fmla="*/ 1032144 w 3039452"/>
                <a:gd name="connsiteY269" fmla="*/ 2283349 h 3057777"/>
                <a:gd name="connsiteX270" fmla="*/ 1032144 w 3039452"/>
                <a:gd name="connsiteY270" fmla="*/ 2710883 h 3057777"/>
                <a:gd name="connsiteX271" fmla="*/ 1128121 w 3039452"/>
                <a:gd name="connsiteY271" fmla="*/ 2658532 h 3057777"/>
                <a:gd name="connsiteX272" fmla="*/ 1032144 w 3039452"/>
                <a:gd name="connsiteY272" fmla="*/ 2710883 h 3057777"/>
                <a:gd name="connsiteX273" fmla="*/ 1101946 w 3039452"/>
                <a:gd name="connsiteY273" fmla="*/ 2161196 h 3057777"/>
                <a:gd name="connsiteX274" fmla="*/ 1154297 w 3039452"/>
                <a:gd name="connsiteY274" fmla="*/ 2152471 h 3057777"/>
                <a:gd name="connsiteX275" fmla="*/ 1101946 w 3039452"/>
                <a:gd name="connsiteY275" fmla="*/ 2161196 h 3057777"/>
                <a:gd name="connsiteX276" fmla="*/ 1834862 w 3039452"/>
                <a:gd name="connsiteY276" fmla="*/ 1628959 h 3057777"/>
                <a:gd name="connsiteX277" fmla="*/ 1852312 w 3039452"/>
                <a:gd name="connsiteY277" fmla="*/ 1620234 h 3057777"/>
                <a:gd name="connsiteX278" fmla="*/ 1887213 w 3039452"/>
                <a:gd name="connsiteY278" fmla="*/ 1611509 h 3057777"/>
                <a:gd name="connsiteX279" fmla="*/ 1895938 w 3039452"/>
                <a:gd name="connsiteY279" fmla="*/ 1628959 h 3057777"/>
                <a:gd name="connsiteX280" fmla="*/ 1887213 w 3039452"/>
                <a:gd name="connsiteY280" fmla="*/ 1655135 h 3057777"/>
                <a:gd name="connsiteX281" fmla="*/ 1834862 w 3039452"/>
                <a:gd name="connsiteY281" fmla="*/ 1628959 h 3057777"/>
                <a:gd name="connsiteX282" fmla="*/ 1869763 w 3039452"/>
                <a:gd name="connsiteY282" fmla="*/ 1681310 h 3057777"/>
                <a:gd name="connsiteX283" fmla="*/ 1843587 w 3039452"/>
                <a:gd name="connsiteY283" fmla="*/ 1716211 h 3057777"/>
                <a:gd name="connsiteX284" fmla="*/ 1826137 w 3039452"/>
                <a:gd name="connsiteY284" fmla="*/ 1698761 h 3057777"/>
                <a:gd name="connsiteX285" fmla="*/ 1869763 w 3039452"/>
                <a:gd name="connsiteY285" fmla="*/ 1681310 h 3057777"/>
                <a:gd name="connsiteX286" fmla="*/ 1869763 w 3039452"/>
                <a:gd name="connsiteY286" fmla="*/ 1681310 h 3057777"/>
                <a:gd name="connsiteX287" fmla="*/ 1834862 w 3039452"/>
                <a:gd name="connsiteY287" fmla="*/ 1742387 h 3057777"/>
                <a:gd name="connsiteX288" fmla="*/ 1843587 w 3039452"/>
                <a:gd name="connsiteY288" fmla="*/ 1794738 h 3057777"/>
                <a:gd name="connsiteX289" fmla="*/ 1843587 w 3039452"/>
                <a:gd name="connsiteY289" fmla="*/ 1786013 h 3057777"/>
                <a:gd name="connsiteX290" fmla="*/ 1721434 w 3039452"/>
                <a:gd name="connsiteY290" fmla="*/ 1733662 h 3057777"/>
                <a:gd name="connsiteX291" fmla="*/ 1703984 w 3039452"/>
                <a:gd name="connsiteY291" fmla="*/ 1724936 h 3057777"/>
                <a:gd name="connsiteX292" fmla="*/ 1834862 w 3039452"/>
                <a:gd name="connsiteY292" fmla="*/ 1742387 h 3057777"/>
                <a:gd name="connsiteX293" fmla="*/ 1834862 w 3039452"/>
                <a:gd name="connsiteY293" fmla="*/ 1742387 h 3057777"/>
                <a:gd name="connsiteX294" fmla="*/ 1843587 w 3039452"/>
                <a:gd name="connsiteY294" fmla="*/ 1855814 h 3057777"/>
                <a:gd name="connsiteX295" fmla="*/ 1826137 w 3039452"/>
                <a:gd name="connsiteY295" fmla="*/ 1908165 h 3057777"/>
                <a:gd name="connsiteX296" fmla="*/ 1782511 w 3039452"/>
                <a:gd name="connsiteY296" fmla="*/ 1916891 h 3057777"/>
                <a:gd name="connsiteX297" fmla="*/ 1642908 w 3039452"/>
                <a:gd name="connsiteY297" fmla="*/ 1812188 h 3057777"/>
                <a:gd name="connsiteX298" fmla="*/ 1730159 w 3039452"/>
                <a:gd name="connsiteY298" fmla="*/ 1847089 h 3057777"/>
                <a:gd name="connsiteX299" fmla="*/ 1834862 w 3039452"/>
                <a:gd name="connsiteY299" fmla="*/ 1855814 h 3057777"/>
                <a:gd name="connsiteX300" fmla="*/ 1843587 w 3039452"/>
                <a:gd name="connsiteY300" fmla="*/ 1855814 h 3057777"/>
                <a:gd name="connsiteX301" fmla="*/ 1799961 w 3039452"/>
                <a:gd name="connsiteY301" fmla="*/ 1960517 h 3057777"/>
                <a:gd name="connsiteX302" fmla="*/ 1799961 w 3039452"/>
                <a:gd name="connsiteY302" fmla="*/ 1960517 h 3057777"/>
                <a:gd name="connsiteX303" fmla="*/ 1791236 w 3039452"/>
                <a:gd name="connsiteY303" fmla="*/ 2047768 h 3057777"/>
                <a:gd name="connsiteX304" fmla="*/ 1555656 w 3039452"/>
                <a:gd name="connsiteY304" fmla="*/ 1969242 h 3057777"/>
                <a:gd name="connsiteX305" fmla="*/ 1634182 w 3039452"/>
                <a:gd name="connsiteY305" fmla="*/ 1951791 h 3057777"/>
                <a:gd name="connsiteX306" fmla="*/ 1765060 w 3039452"/>
                <a:gd name="connsiteY306" fmla="*/ 1995417 h 3057777"/>
                <a:gd name="connsiteX307" fmla="*/ 1616732 w 3039452"/>
                <a:gd name="connsiteY307" fmla="*/ 1908165 h 3057777"/>
                <a:gd name="connsiteX308" fmla="*/ 1634182 w 3039452"/>
                <a:gd name="connsiteY308" fmla="*/ 1864539 h 3057777"/>
                <a:gd name="connsiteX309" fmla="*/ 1799961 w 3039452"/>
                <a:gd name="connsiteY309" fmla="*/ 1960517 h 3057777"/>
                <a:gd name="connsiteX310" fmla="*/ 1747610 w 3039452"/>
                <a:gd name="connsiteY310" fmla="*/ 2091394 h 3057777"/>
                <a:gd name="connsiteX311" fmla="*/ 1703984 w 3039452"/>
                <a:gd name="connsiteY311" fmla="*/ 2126295 h 3057777"/>
                <a:gd name="connsiteX312" fmla="*/ 1485854 w 3039452"/>
                <a:gd name="connsiteY312" fmla="*/ 2091394 h 3057777"/>
                <a:gd name="connsiteX313" fmla="*/ 1494579 w 3039452"/>
                <a:gd name="connsiteY313" fmla="*/ 2065219 h 3057777"/>
                <a:gd name="connsiteX314" fmla="*/ 1703984 w 3039452"/>
                <a:gd name="connsiteY314" fmla="*/ 2091394 h 3057777"/>
                <a:gd name="connsiteX315" fmla="*/ 1555656 w 3039452"/>
                <a:gd name="connsiteY315" fmla="*/ 2030318 h 3057777"/>
                <a:gd name="connsiteX316" fmla="*/ 1712709 w 3039452"/>
                <a:gd name="connsiteY316" fmla="*/ 2065219 h 3057777"/>
                <a:gd name="connsiteX317" fmla="*/ 1747610 w 3039452"/>
                <a:gd name="connsiteY317" fmla="*/ 2091394 h 3057777"/>
                <a:gd name="connsiteX318" fmla="*/ 1695259 w 3039452"/>
                <a:gd name="connsiteY318" fmla="*/ 2213547 h 3057777"/>
                <a:gd name="connsiteX319" fmla="*/ 1695259 w 3039452"/>
                <a:gd name="connsiteY319" fmla="*/ 2213547 h 3057777"/>
                <a:gd name="connsiteX320" fmla="*/ 1686534 w 3039452"/>
                <a:gd name="connsiteY320" fmla="*/ 2257173 h 3057777"/>
                <a:gd name="connsiteX321" fmla="*/ 1477129 w 3039452"/>
                <a:gd name="connsiteY321" fmla="*/ 2187372 h 3057777"/>
                <a:gd name="connsiteX322" fmla="*/ 1695259 w 3039452"/>
                <a:gd name="connsiteY322" fmla="*/ 2222272 h 3057777"/>
                <a:gd name="connsiteX323" fmla="*/ 1695259 w 3039452"/>
                <a:gd name="connsiteY323" fmla="*/ 2213547 h 3057777"/>
                <a:gd name="connsiteX324" fmla="*/ 1677808 w 3039452"/>
                <a:gd name="connsiteY324" fmla="*/ 2274623 h 3057777"/>
                <a:gd name="connsiteX325" fmla="*/ 1651633 w 3039452"/>
                <a:gd name="connsiteY325" fmla="*/ 2309524 h 3057777"/>
                <a:gd name="connsiteX326" fmla="*/ 1477129 w 3039452"/>
                <a:gd name="connsiteY326" fmla="*/ 2265898 h 3057777"/>
                <a:gd name="connsiteX327" fmla="*/ 1677808 w 3039452"/>
                <a:gd name="connsiteY327" fmla="*/ 2274623 h 3057777"/>
                <a:gd name="connsiteX328" fmla="*/ 1634182 w 3039452"/>
                <a:gd name="connsiteY328" fmla="*/ 2326975 h 3057777"/>
                <a:gd name="connsiteX329" fmla="*/ 1494579 w 3039452"/>
                <a:gd name="connsiteY329" fmla="*/ 2388051 h 3057777"/>
                <a:gd name="connsiteX330" fmla="*/ 1555656 w 3039452"/>
                <a:gd name="connsiteY330" fmla="*/ 2361875 h 3057777"/>
                <a:gd name="connsiteX331" fmla="*/ 1590556 w 3039452"/>
                <a:gd name="connsiteY331" fmla="*/ 2353150 h 3057777"/>
                <a:gd name="connsiteX332" fmla="*/ 1564381 w 3039452"/>
                <a:gd name="connsiteY332" fmla="*/ 2326975 h 3057777"/>
                <a:gd name="connsiteX333" fmla="*/ 1634182 w 3039452"/>
                <a:gd name="connsiteY333" fmla="*/ 2326975 h 3057777"/>
                <a:gd name="connsiteX334" fmla="*/ 1913388 w 3039452"/>
                <a:gd name="connsiteY334" fmla="*/ 1585333 h 3057777"/>
                <a:gd name="connsiteX335" fmla="*/ 1930839 w 3039452"/>
                <a:gd name="connsiteY335" fmla="*/ 1602784 h 3057777"/>
                <a:gd name="connsiteX336" fmla="*/ 1930839 w 3039452"/>
                <a:gd name="connsiteY336" fmla="*/ 1611509 h 3057777"/>
                <a:gd name="connsiteX337" fmla="*/ 1913388 w 3039452"/>
                <a:gd name="connsiteY337" fmla="*/ 1585333 h 3057777"/>
                <a:gd name="connsiteX338" fmla="*/ 2367098 w 3039452"/>
                <a:gd name="connsiteY338" fmla="*/ 1663860 h 3057777"/>
                <a:gd name="connsiteX339" fmla="*/ 2253671 w 3039452"/>
                <a:gd name="connsiteY339" fmla="*/ 1655135 h 3057777"/>
                <a:gd name="connsiteX340" fmla="*/ 2236221 w 3039452"/>
                <a:gd name="connsiteY340" fmla="*/ 1620234 h 3057777"/>
                <a:gd name="connsiteX341" fmla="*/ 2332198 w 3039452"/>
                <a:gd name="connsiteY341" fmla="*/ 1646410 h 3057777"/>
                <a:gd name="connsiteX342" fmla="*/ 2367098 w 3039452"/>
                <a:gd name="connsiteY342" fmla="*/ 1663860 h 3057777"/>
                <a:gd name="connsiteX343" fmla="*/ 2175144 w 3039452"/>
                <a:gd name="connsiteY343" fmla="*/ 1637684 h 3057777"/>
                <a:gd name="connsiteX344" fmla="*/ 2157694 w 3039452"/>
                <a:gd name="connsiteY344" fmla="*/ 1637684 h 3057777"/>
                <a:gd name="connsiteX345" fmla="*/ 2131518 w 3039452"/>
                <a:gd name="connsiteY345" fmla="*/ 1602784 h 3057777"/>
                <a:gd name="connsiteX346" fmla="*/ 2096617 w 3039452"/>
                <a:gd name="connsiteY346" fmla="*/ 1602784 h 3057777"/>
                <a:gd name="connsiteX347" fmla="*/ 2079167 w 3039452"/>
                <a:gd name="connsiteY347" fmla="*/ 1402104 h 3057777"/>
                <a:gd name="connsiteX348" fmla="*/ 2096617 w 3039452"/>
                <a:gd name="connsiteY348" fmla="*/ 1428280 h 3057777"/>
                <a:gd name="connsiteX349" fmla="*/ 2131518 w 3039452"/>
                <a:gd name="connsiteY349" fmla="*/ 1594059 h 3057777"/>
                <a:gd name="connsiteX350" fmla="*/ 2175144 w 3039452"/>
                <a:gd name="connsiteY350" fmla="*/ 1637684 h 3057777"/>
                <a:gd name="connsiteX351" fmla="*/ 2096617 w 3039452"/>
                <a:gd name="connsiteY351" fmla="*/ 1663860 h 3057777"/>
                <a:gd name="connsiteX352" fmla="*/ 2052992 w 3039452"/>
                <a:gd name="connsiteY352" fmla="*/ 1646410 h 3057777"/>
                <a:gd name="connsiteX353" fmla="*/ 2096617 w 3039452"/>
                <a:gd name="connsiteY353" fmla="*/ 1663860 h 3057777"/>
                <a:gd name="connsiteX354" fmla="*/ 2079167 w 3039452"/>
                <a:gd name="connsiteY354" fmla="*/ 1402104 h 3057777"/>
                <a:gd name="connsiteX355" fmla="*/ 2079167 w 3039452"/>
                <a:gd name="connsiteY355" fmla="*/ 1402104 h 3057777"/>
                <a:gd name="connsiteX356" fmla="*/ 2079167 w 3039452"/>
                <a:gd name="connsiteY356" fmla="*/ 1402104 h 3057777"/>
                <a:gd name="connsiteX357" fmla="*/ 2079167 w 3039452"/>
                <a:gd name="connsiteY357" fmla="*/ 1402104 h 3057777"/>
                <a:gd name="connsiteX358" fmla="*/ 1991915 w 3039452"/>
                <a:gd name="connsiteY358" fmla="*/ 1210150 h 3057777"/>
                <a:gd name="connsiteX359" fmla="*/ 1983190 w 3039452"/>
                <a:gd name="connsiteY359" fmla="*/ 1210150 h 3057777"/>
                <a:gd name="connsiteX360" fmla="*/ 1991915 w 3039452"/>
                <a:gd name="connsiteY360" fmla="*/ 1210150 h 3057777"/>
                <a:gd name="connsiteX361" fmla="*/ 1983190 w 3039452"/>
                <a:gd name="connsiteY361" fmla="*/ 1192700 h 3057777"/>
                <a:gd name="connsiteX362" fmla="*/ 1991915 w 3039452"/>
                <a:gd name="connsiteY362" fmla="*/ 1183975 h 3057777"/>
                <a:gd name="connsiteX363" fmla="*/ 1991915 w 3039452"/>
                <a:gd name="connsiteY363" fmla="*/ 1183975 h 3057777"/>
                <a:gd name="connsiteX364" fmla="*/ 1983190 w 3039452"/>
                <a:gd name="connsiteY364" fmla="*/ 1192700 h 3057777"/>
                <a:gd name="connsiteX365" fmla="*/ 2201320 w 3039452"/>
                <a:gd name="connsiteY365" fmla="*/ 1567883 h 3057777"/>
                <a:gd name="connsiteX366" fmla="*/ 2192595 w 3039452"/>
                <a:gd name="connsiteY366" fmla="*/ 1559158 h 3057777"/>
                <a:gd name="connsiteX367" fmla="*/ 2166419 w 3039452"/>
                <a:gd name="connsiteY367" fmla="*/ 1349753 h 3057777"/>
                <a:gd name="connsiteX368" fmla="*/ 2175144 w 3039452"/>
                <a:gd name="connsiteY368" fmla="*/ 1297402 h 3057777"/>
                <a:gd name="connsiteX369" fmla="*/ 2175144 w 3039452"/>
                <a:gd name="connsiteY369" fmla="*/ 1323578 h 3057777"/>
                <a:gd name="connsiteX370" fmla="*/ 2201320 w 3039452"/>
                <a:gd name="connsiteY370" fmla="*/ 1567883 h 3057777"/>
                <a:gd name="connsiteX371" fmla="*/ 2140243 w 3039452"/>
                <a:gd name="connsiteY371" fmla="*/ 1175249 h 3057777"/>
                <a:gd name="connsiteX372" fmla="*/ 2131518 w 3039452"/>
                <a:gd name="connsiteY372" fmla="*/ 1166524 h 3057777"/>
                <a:gd name="connsiteX373" fmla="*/ 2131518 w 3039452"/>
                <a:gd name="connsiteY373" fmla="*/ 1166524 h 3057777"/>
                <a:gd name="connsiteX374" fmla="*/ 2140243 w 3039452"/>
                <a:gd name="connsiteY374" fmla="*/ 1175249 h 3057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</a:cxnLst>
              <a:rect l="l" t="t" r="r" b="b"/>
              <a:pathLst>
                <a:path w="3039452" h="3057777">
                  <a:moveTo>
                    <a:pt x="1738885" y="1140349"/>
                  </a:moveTo>
                  <a:lnTo>
                    <a:pt x="1538205" y="1140349"/>
                  </a:lnTo>
                  <a:cubicBezTo>
                    <a:pt x="962343" y="1271226"/>
                    <a:pt x="718037" y="1489356"/>
                    <a:pt x="491182" y="1515532"/>
                  </a:cubicBezTo>
                  <a:cubicBezTo>
                    <a:pt x="194526" y="1550433"/>
                    <a:pt x="482457" y="1166524"/>
                    <a:pt x="159625" y="1602784"/>
                  </a:cubicBezTo>
                  <a:cubicBezTo>
                    <a:pt x="98549" y="1681310"/>
                    <a:pt x="-75955" y="1759837"/>
                    <a:pt x="37472" y="1864539"/>
                  </a:cubicBezTo>
                  <a:cubicBezTo>
                    <a:pt x="115999" y="1934341"/>
                    <a:pt x="-67230" y="2082669"/>
                    <a:pt x="46198" y="2143746"/>
                  </a:cubicBezTo>
                  <a:cubicBezTo>
                    <a:pt x="220701" y="2239723"/>
                    <a:pt x="-6154" y="2388051"/>
                    <a:pt x="89824" y="2492753"/>
                  </a:cubicBezTo>
                  <a:cubicBezTo>
                    <a:pt x="115999" y="2510204"/>
                    <a:pt x="211976" y="2440402"/>
                    <a:pt x="194526" y="2641081"/>
                  </a:cubicBezTo>
                  <a:cubicBezTo>
                    <a:pt x="177075" y="2885387"/>
                    <a:pt x="273053" y="2623631"/>
                    <a:pt x="447556" y="2911562"/>
                  </a:cubicBezTo>
                  <a:cubicBezTo>
                    <a:pt x="508633" y="3016265"/>
                    <a:pt x="552259" y="2850486"/>
                    <a:pt x="656961" y="2972639"/>
                  </a:cubicBezTo>
                  <a:cubicBezTo>
                    <a:pt x="814014" y="3164593"/>
                    <a:pt x="962343" y="2990089"/>
                    <a:pt x="1084495" y="2859211"/>
                  </a:cubicBezTo>
                  <a:cubicBezTo>
                    <a:pt x="1398602" y="2510204"/>
                    <a:pt x="1224098" y="2344425"/>
                    <a:pt x="1564381" y="1829639"/>
                  </a:cubicBezTo>
                  <a:cubicBezTo>
                    <a:pt x="1703984" y="1628959"/>
                    <a:pt x="1634182" y="1628959"/>
                    <a:pt x="1808686" y="1532982"/>
                  </a:cubicBezTo>
                  <a:cubicBezTo>
                    <a:pt x="1826137" y="1515532"/>
                    <a:pt x="1834862" y="1506807"/>
                    <a:pt x="1843587" y="1506807"/>
                  </a:cubicBezTo>
                  <a:cubicBezTo>
                    <a:pt x="1878488" y="1498081"/>
                    <a:pt x="1895938" y="1410830"/>
                    <a:pt x="1895938" y="1410830"/>
                  </a:cubicBezTo>
                  <a:cubicBezTo>
                    <a:pt x="1887213" y="1419555"/>
                    <a:pt x="1869763" y="1437005"/>
                    <a:pt x="1852312" y="1402104"/>
                  </a:cubicBezTo>
                  <a:cubicBezTo>
                    <a:pt x="1808686" y="1297402"/>
                    <a:pt x="1782511" y="1445730"/>
                    <a:pt x="1773785" y="1489356"/>
                  </a:cubicBezTo>
                  <a:cubicBezTo>
                    <a:pt x="1782511" y="1515532"/>
                    <a:pt x="1808686" y="1506807"/>
                    <a:pt x="1808686" y="1506807"/>
                  </a:cubicBezTo>
                  <a:cubicBezTo>
                    <a:pt x="1730159" y="1541707"/>
                    <a:pt x="1555656" y="1646410"/>
                    <a:pt x="1459679" y="1768562"/>
                  </a:cubicBezTo>
                  <a:lnTo>
                    <a:pt x="918717" y="2719608"/>
                  </a:lnTo>
                  <a:lnTo>
                    <a:pt x="927442" y="2754509"/>
                  </a:lnTo>
                  <a:lnTo>
                    <a:pt x="1163022" y="2353150"/>
                  </a:lnTo>
                  <a:cubicBezTo>
                    <a:pt x="1154297" y="2396776"/>
                    <a:pt x="1136846" y="2405501"/>
                    <a:pt x="1136846" y="2422952"/>
                  </a:cubicBezTo>
                  <a:cubicBezTo>
                    <a:pt x="1128121" y="2484028"/>
                    <a:pt x="1145572" y="2475303"/>
                    <a:pt x="1154297" y="2457852"/>
                  </a:cubicBezTo>
                  <a:cubicBezTo>
                    <a:pt x="1163022" y="2440402"/>
                    <a:pt x="1171747" y="2422952"/>
                    <a:pt x="1197923" y="2440402"/>
                  </a:cubicBezTo>
                  <a:cubicBezTo>
                    <a:pt x="1258999" y="2510204"/>
                    <a:pt x="1136846" y="2789410"/>
                    <a:pt x="1058320" y="2833036"/>
                  </a:cubicBezTo>
                  <a:cubicBezTo>
                    <a:pt x="988518" y="2876662"/>
                    <a:pt x="988518" y="2990089"/>
                    <a:pt x="892541" y="2885387"/>
                  </a:cubicBezTo>
                  <a:cubicBezTo>
                    <a:pt x="814014" y="2780685"/>
                    <a:pt x="866366" y="3086066"/>
                    <a:pt x="709312" y="2911562"/>
                  </a:cubicBezTo>
                  <a:cubicBezTo>
                    <a:pt x="543534" y="2728333"/>
                    <a:pt x="709312" y="2929013"/>
                    <a:pt x="683137" y="2789410"/>
                  </a:cubicBezTo>
                  <a:cubicBezTo>
                    <a:pt x="656961" y="2658532"/>
                    <a:pt x="595885" y="2876662"/>
                    <a:pt x="587159" y="2876662"/>
                  </a:cubicBezTo>
                  <a:cubicBezTo>
                    <a:pt x="465007" y="2955188"/>
                    <a:pt x="613335" y="2754509"/>
                    <a:pt x="552259" y="2728333"/>
                  </a:cubicBezTo>
                  <a:cubicBezTo>
                    <a:pt x="473732" y="2702158"/>
                    <a:pt x="552259" y="3007540"/>
                    <a:pt x="403930" y="2780685"/>
                  </a:cubicBezTo>
                  <a:cubicBezTo>
                    <a:pt x="334129" y="2675982"/>
                    <a:pt x="177075" y="2824311"/>
                    <a:pt x="534808" y="2326975"/>
                  </a:cubicBezTo>
                  <a:lnTo>
                    <a:pt x="273053" y="2588730"/>
                  </a:lnTo>
                  <a:cubicBezTo>
                    <a:pt x="273053" y="2588730"/>
                    <a:pt x="-75955" y="2388051"/>
                    <a:pt x="560984" y="2030318"/>
                  </a:cubicBezTo>
                  <a:cubicBezTo>
                    <a:pt x="691862" y="1951791"/>
                    <a:pt x="595885" y="2283349"/>
                    <a:pt x="883816" y="1977967"/>
                  </a:cubicBezTo>
                  <a:cubicBezTo>
                    <a:pt x="944892" y="1908165"/>
                    <a:pt x="822740" y="2047768"/>
                    <a:pt x="770388" y="1881990"/>
                  </a:cubicBezTo>
                  <a:lnTo>
                    <a:pt x="761663" y="1873265"/>
                  </a:lnTo>
                  <a:cubicBezTo>
                    <a:pt x="779114" y="1855814"/>
                    <a:pt x="787839" y="1838364"/>
                    <a:pt x="814014" y="1812188"/>
                  </a:cubicBezTo>
                  <a:cubicBezTo>
                    <a:pt x="857640" y="1751112"/>
                    <a:pt x="979793" y="1751112"/>
                    <a:pt x="927442" y="1698761"/>
                  </a:cubicBezTo>
                  <a:lnTo>
                    <a:pt x="936167" y="1602784"/>
                  </a:lnTo>
                  <a:cubicBezTo>
                    <a:pt x="936167" y="1594059"/>
                    <a:pt x="814014" y="1585333"/>
                    <a:pt x="752938" y="1646410"/>
                  </a:cubicBezTo>
                  <a:cubicBezTo>
                    <a:pt x="587159" y="1803463"/>
                    <a:pt x="630785" y="1663860"/>
                    <a:pt x="430106" y="1777288"/>
                  </a:cubicBezTo>
                  <a:lnTo>
                    <a:pt x="430106" y="1777288"/>
                  </a:lnTo>
                  <a:lnTo>
                    <a:pt x="325404" y="1794738"/>
                  </a:lnTo>
                  <a:cubicBezTo>
                    <a:pt x="386480" y="1759837"/>
                    <a:pt x="517358" y="1637684"/>
                    <a:pt x="342854" y="1716211"/>
                  </a:cubicBezTo>
                  <a:cubicBezTo>
                    <a:pt x="281778" y="1742387"/>
                    <a:pt x="203251" y="1698761"/>
                    <a:pt x="107274" y="1916891"/>
                  </a:cubicBezTo>
                  <a:lnTo>
                    <a:pt x="72373" y="1794738"/>
                  </a:lnTo>
                  <a:lnTo>
                    <a:pt x="255602" y="1672585"/>
                  </a:lnTo>
                  <a:cubicBezTo>
                    <a:pt x="316679" y="1716211"/>
                    <a:pt x="360304" y="1541707"/>
                    <a:pt x="369030" y="1620234"/>
                  </a:cubicBezTo>
                  <a:cubicBezTo>
                    <a:pt x="377755" y="1655135"/>
                    <a:pt x="491182" y="1733662"/>
                    <a:pt x="656961" y="1637684"/>
                  </a:cubicBezTo>
                  <a:cubicBezTo>
                    <a:pt x="761663" y="1576608"/>
                    <a:pt x="508633" y="1655135"/>
                    <a:pt x="587159" y="1594059"/>
                  </a:cubicBezTo>
                  <a:cubicBezTo>
                    <a:pt x="718037" y="1480631"/>
                    <a:pt x="726763" y="1698761"/>
                    <a:pt x="822740" y="1506807"/>
                  </a:cubicBezTo>
                  <a:cubicBezTo>
                    <a:pt x="918717" y="1332303"/>
                    <a:pt x="936167" y="1463181"/>
                    <a:pt x="901266" y="1532982"/>
                  </a:cubicBezTo>
                  <a:cubicBezTo>
                    <a:pt x="848915" y="1620234"/>
                    <a:pt x="1101946" y="1463181"/>
                    <a:pt x="1049595" y="1384654"/>
                  </a:cubicBezTo>
                  <a:cubicBezTo>
                    <a:pt x="1014694" y="1323578"/>
                    <a:pt x="1337526" y="1245051"/>
                    <a:pt x="1119396" y="1454455"/>
                  </a:cubicBezTo>
                  <a:cubicBezTo>
                    <a:pt x="1005969" y="1567883"/>
                    <a:pt x="953617" y="1611509"/>
                    <a:pt x="1040869" y="1611509"/>
                  </a:cubicBezTo>
                  <a:lnTo>
                    <a:pt x="988518" y="1620234"/>
                  </a:lnTo>
                  <a:cubicBezTo>
                    <a:pt x="936167" y="1698761"/>
                    <a:pt x="1267724" y="1559158"/>
                    <a:pt x="1023419" y="1716211"/>
                  </a:cubicBezTo>
                  <a:cubicBezTo>
                    <a:pt x="656961" y="1960517"/>
                    <a:pt x="1023419" y="1864539"/>
                    <a:pt x="918717" y="2065219"/>
                  </a:cubicBezTo>
                  <a:cubicBezTo>
                    <a:pt x="857640" y="2169921"/>
                    <a:pt x="918717" y="1969242"/>
                    <a:pt x="840190" y="2039043"/>
                  </a:cubicBezTo>
                  <a:cubicBezTo>
                    <a:pt x="726763" y="2135020"/>
                    <a:pt x="918717" y="2213547"/>
                    <a:pt x="936167" y="2073944"/>
                  </a:cubicBezTo>
                  <a:lnTo>
                    <a:pt x="1171747" y="1751112"/>
                  </a:lnTo>
                  <a:cubicBezTo>
                    <a:pt x="1171747" y="1759837"/>
                    <a:pt x="1189198" y="1777288"/>
                    <a:pt x="1232824" y="1663860"/>
                  </a:cubicBezTo>
                  <a:cubicBezTo>
                    <a:pt x="1302625" y="1489356"/>
                    <a:pt x="1485854" y="1716211"/>
                    <a:pt x="1311350" y="1681310"/>
                  </a:cubicBezTo>
                  <a:cubicBezTo>
                    <a:pt x="1171747" y="1646410"/>
                    <a:pt x="1302625" y="1794738"/>
                    <a:pt x="1407327" y="1655135"/>
                  </a:cubicBezTo>
                  <a:cubicBezTo>
                    <a:pt x="1468404" y="1585333"/>
                    <a:pt x="1337526" y="1611509"/>
                    <a:pt x="1494579" y="1498081"/>
                  </a:cubicBezTo>
                  <a:cubicBezTo>
                    <a:pt x="1625457" y="1402104"/>
                    <a:pt x="1354976" y="1332303"/>
                    <a:pt x="1546930" y="1349753"/>
                  </a:cubicBezTo>
                  <a:cubicBezTo>
                    <a:pt x="1564381" y="1349753"/>
                    <a:pt x="1581831" y="1349753"/>
                    <a:pt x="1590556" y="1349753"/>
                  </a:cubicBezTo>
                  <a:cubicBezTo>
                    <a:pt x="1555656" y="1314852"/>
                    <a:pt x="1512030" y="1262501"/>
                    <a:pt x="1459679" y="1323578"/>
                  </a:cubicBezTo>
                  <a:cubicBezTo>
                    <a:pt x="1433503" y="1349753"/>
                    <a:pt x="1276450" y="1480631"/>
                    <a:pt x="1285175" y="1402104"/>
                  </a:cubicBezTo>
                  <a:cubicBezTo>
                    <a:pt x="1320076" y="1070547"/>
                    <a:pt x="1189198" y="1480631"/>
                    <a:pt x="1189198" y="1480631"/>
                  </a:cubicBezTo>
                  <a:cubicBezTo>
                    <a:pt x="1180472" y="1532982"/>
                    <a:pt x="1258999" y="1471906"/>
                    <a:pt x="1276450" y="1463181"/>
                  </a:cubicBezTo>
                  <a:cubicBezTo>
                    <a:pt x="1328801" y="1445730"/>
                    <a:pt x="1416053" y="1437005"/>
                    <a:pt x="1477129" y="1419555"/>
                  </a:cubicBezTo>
                  <a:lnTo>
                    <a:pt x="1215373" y="1576608"/>
                  </a:lnTo>
                  <a:lnTo>
                    <a:pt x="1206648" y="1576608"/>
                  </a:lnTo>
                  <a:lnTo>
                    <a:pt x="1285175" y="1559158"/>
                  </a:lnTo>
                  <a:cubicBezTo>
                    <a:pt x="1110671" y="1733662"/>
                    <a:pt x="918717" y="1794738"/>
                    <a:pt x="927442" y="1890715"/>
                  </a:cubicBezTo>
                  <a:cubicBezTo>
                    <a:pt x="927442" y="1960517"/>
                    <a:pt x="953617" y="1829639"/>
                    <a:pt x="1023419" y="1829639"/>
                  </a:cubicBezTo>
                  <a:cubicBezTo>
                    <a:pt x="1084495" y="1838364"/>
                    <a:pt x="1136846" y="1646410"/>
                    <a:pt x="1171747" y="1751112"/>
                  </a:cubicBezTo>
                  <a:cubicBezTo>
                    <a:pt x="1171747" y="1751112"/>
                    <a:pt x="1180472" y="1768562"/>
                    <a:pt x="1180472" y="1812188"/>
                  </a:cubicBezTo>
                  <a:lnTo>
                    <a:pt x="988518" y="2082669"/>
                  </a:lnTo>
                  <a:cubicBezTo>
                    <a:pt x="997243" y="2178646"/>
                    <a:pt x="1110671" y="1943066"/>
                    <a:pt x="1154297" y="1890715"/>
                  </a:cubicBezTo>
                  <a:lnTo>
                    <a:pt x="848915" y="2449127"/>
                  </a:lnTo>
                  <a:cubicBezTo>
                    <a:pt x="822740" y="2536379"/>
                    <a:pt x="1241549" y="1786013"/>
                    <a:pt x="1337526" y="1742387"/>
                  </a:cubicBezTo>
                  <a:lnTo>
                    <a:pt x="1642908" y="1576608"/>
                  </a:lnTo>
                  <a:lnTo>
                    <a:pt x="1651633" y="1402104"/>
                  </a:lnTo>
                  <a:cubicBezTo>
                    <a:pt x="1669083" y="1445730"/>
                    <a:pt x="1669083" y="1358478"/>
                    <a:pt x="1677808" y="1358478"/>
                  </a:cubicBezTo>
                  <a:cubicBezTo>
                    <a:pt x="1686534" y="1332303"/>
                    <a:pt x="1703984" y="1314852"/>
                    <a:pt x="1721434" y="1297402"/>
                  </a:cubicBezTo>
                  <a:cubicBezTo>
                    <a:pt x="1730159" y="1279952"/>
                    <a:pt x="1712709" y="1271226"/>
                    <a:pt x="1703984" y="1262501"/>
                  </a:cubicBezTo>
                  <a:cubicBezTo>
                    <a:pt x="1703984" y="1245051"/>
                    <a:pt x="1712709" y="1201425"/>
                    <a:pt x="1721434" y="1183975"/>
                  </a:cubicBezTo>
                  <a:cubicBezTo>
                    <a:pt x="1738885" y="1166524"/>
                    <a:pt x="1773785" y="1166524"/>
                    <a:pt x="1817411" y="1183975"/>
                  </a:cubicBezTo>
                  <a:cubicBezTo>
                    <a:pt x="1826137" y="1183975"/>
                    <a:pt x="1843587" y="1201425"/>
                    <a:pt x="1843587" y="1218875"/>
                  </a:cubicBezTo>
                  <a:cubicBezTo>
                    <a:pt x="1843587" y="1245051"/>
                    <a:pt x="1834862" y="1288677"/>
                    <a:pt x="1852312" y="1288677"/>
                  </a:cubicBezTo>
                  <a:cubicBezTo>
                    <a:pt x="1861037" y="1288677"/>
                    <a:pt x="1878488" y="1271226"/>
                    <a:pt x="1895938" y="1218875"/>
                  </a:cubicBezTo>
                  <a:cubicBezTo>
                    <a:pt x="1913388" y="1157799"/>
                    <a:pt x="1765060" y="1122898"/>
                    <a:pt x="1765060" y="1122898"/>
                  </a:cubicBezTo>
                  <a:cubicBezTo>
                    <a:pt x="1756335" y="1122898"/>
                    <a:pt x="1747610" y="1140349"/>
                    <a:pt x="1738885" y="1140349"/>
                  </a:cubicBezTo>
                  <a:close/>
                  <a:moveTo>
                    <a:pt x="1712709" y="948394"/>
                  </a:moveTo>
                  <a:cubicBezTo>
                    <a:pt x="1703984" y="965845"/>
                    <a:pt x="1677808" y="1044371"/>
                    <a:pt x="1686534" y="1070547"/>
                  </a:cubicBezTo>
                  <a:cubicBezTo>
                    <a:pt x="1695259" y="1079272"/>
                    <a:pt x="1721434" y="1114173"/>
                    <a:pt x="1738885" y="1114173"/>
                  </a:cubicBezTo>
                  <a:cubicBezTo>
                    <a:pt x="1747610" y="1122898"/>
                    <a:pt x="1765060" y="1105448"/>
                    <a:pt x="1773785" y="1114173"/>
                  </a:cubicBezTo>
                  <a:cubicBezTo>
                    <a:pt x="1808686" y="1149074"/>
                    <a:pt x="1861037" y="1131623"/>
                    <a:pt x="1904663" y="1175249"/>
                  </a:cubicBezTo>
                  <a:cubicBezTo>
                    <a:pt x="1904663" y="1175249"/>
                    <a:pt x="1913388" y="1201425"/>
                    <a:pt x="1904663" y="1201425"/>
                  </a:cubicBezTo>
                  <a:cubicBezTo>
                    <a:pt x="1904663" y="1218875"/>
                    <a:pt x="1895938" y="1253776"/>
                    <a:pt x="1887213" y="1271226"/>
                  </a:cubicBezTo>
                  <a:cubicBezTo>
                    <a:pt x="1861037" y="1297402"/>
                    <a:pt x="1861037" y="1288677"/>
                    <a:pt x="1834862" y="1297402"/>
                  </a:cubicBezTo>
                  <a:cubicBezTo>
                    <a:pt x="1817411" y="1306127"/>
                    <a:pt x="1808686" y="1323578"/>
                    <a:pt x="1817411" y="1341028"/>
                  </a:cubicBezTo>
                  <a:cubicBezTo>
                    <a:pt x="1826137" y="1358478"/>
                    <a:pt x="1852312" y="1367204"/>
                    <a:pt x="1861037" y="1393379"/>
                  </a:cubicBezTo>
                  <a:cubicBezTo>
                    <a:pt x="1869763" y="1402104"/>
                    <a:pt x="1869763" y="1410830"/>
                    <a:pt x="1878488" y="1419555"/>
                  </a:cubicBezTo>
                  <a:cubicBezTo>
                    <a:pt x="1878488" y="1419555"/>
                    <a:pt x="1895938" y="1402104"/>
                    <a:pt x="1895938" y="1393379"/>
                  </a:cubicBezTo>
                  <a:cubicBezTo>
                    <a:pt x="1922114" y="1375929"/>
                    <a:pt x="1930839" y="1341028"/>
                    <a:pt x="1930839" y="1306127"/>
                  </a:cubicBezTo>
                  <a:cubicBezTo>
                    <a:pt x="1930839" y="1314852"/>
                    <a:pt x="1930839" y="1314852"/>
                    <a:pt x="1930839" y="1314852"/>
                  </a:cubicBezTo>
                  <a:cubicBezTo>
                    <a:pt x="1939564" y="1323578"/>
                    <a:pt x="1957014" y="1323578"/>
                    <a:pt x="1957014" y="1332303"/>
                  </a:cubicBezTo>
                  <a:cubicBezTo>
                    <a:pt x="1957014" y="1332303"/>
                    <a:pt x="1930839" y="1437005"/>
                    <a:pt x="1930839" y="1454455"/>
                  </a:cubicBezTo>
                  <a:cubicBezTo>
                    <a:pt x="1930839" y="1515532"/>
                    <a:pt x="1922114" y="1541707"/>
                    <a:pt x="1930839" y="1576608"/>
                  </a:cubicBezTo>
                  <a:cubicBezTo>
                    <a:pt x="1922114" y="1567883"/>
                    <a:pt x="1913388" y="1559158"/>
                    <a:pt x="1913388" y="1559158"/>
                  </a:cubicBezTo>
                  <a:cubicBezTo>
                    <a:pt x="1895938" y="1541707"/>
                    <a:pt x="1922114" y="1437005"/>
                    <a:pt x="1922114" y="1410830"/>
                  </a:cubicBezTo>
                  <a:cubicBezTo>
                    <a:pt x="1930839" y="1367204"/>
                    <a:pt x="1887213" y="1463181"/>
                    <a:pt x="1887213" y="1471906"/>
                  </a:cubicBezTo>
                  <a:cubicBezTo>
                    <a:pt x="1878488" y="1489356"/>
                    <a:pt x="1887213" y="1506807"/>
                    <a:pt x="1878488" y="1515532"/>
                  </a:cubicBezTo>
                  <a:cubicBezTo>
                    <a:pt x="1869763" y="1541707"/>
                    <a:pt x="1843587" y="1585333"/>
                    <a:pt x="1826137" y="1594059"/>
                  </a:cubicBezTo>
                  <a:cubicBezTo>
                    <a:pt x="1808686" y="1602784"/>
                    <a:pt x="1730159" y="1655135"/>
                    <a:pt x="1730159" y="1646410"/>
                  </a:cubicBezTo>
                  <a:cubicBezTo>
                    <a:pt x="1730159" y="1637684"/>
                    <a:pt x="1826137" y="1567883"/>
                    <a:pt x="1843587" y="1550433"/>
                  </a:cubicBezTo>
                  <a:cubicBezTo>
                    <a:pt x="1852312" y="1541707"/>
                    <a:pt x="1869763" y="1532982"/>
                    <a:pt x="1869763" y="1515532"/>
                  </a:cubicBezTo>
                  <a:cubicBezTo>
                    <a:pt x="1869763" y="1515532"/>
                    <a:pt x="1869763" y="1498081"/>
                    <a:pt x="1869763" y="1498081"/>
                  </a:cubicBezTo>
                  <a:cubicBezTo>
                    <a:pt x="1869763" y="1498081"/>
                    <a:pt x="1869763" y="1498081"/>
                    <a:pt x="1861037" y="1498081"/>
                  </a:cubicBezTo>
                  <a:cubicBezTo>
                    <a:pt x="1817411" y="1532982"/>
                    <a:pt x="1782511" y="1550433"/>
                    <a:pt x="1738885" y="1585333"/>
                  </a:cubicBezTo>
                  <a:cubicBezTo>
                    <a:pt x="1721434" y="1602784"/>
                    <a:pt x="1703984" y="1620234"/>
                    <a:pt x="1695259" y="1637684"/>
                  </a:cubicBezTo>
                  <a:cubicBezTo>
                    <a:pt x="1695259" y="1646410"/>
                    <a:pt x="1686534" y="1646410"/>
                    <a:pt x="1686534" y="1655135"/>
                  </a:cubicBezTo>
                  <a:cubicBezTo>
                    <a:pt x="1686534" y="1655135"/>
                    <a:pt x="1686534" y="1663860"/>
                    <a:pt x="1686534" y="1663860"/>
                  </a:cubicBezTo>
                  <a:cubicBezTo>
                    <a:pt x="1642908" y="1742387"/>
                    <a:pt x="1599282" y="1820913"/>
                    <a:pt x="1555656" y="1899440"/>
                  </a:cubicBezTo>
                  <a:cubicBezTo>
                    <a:pt x="1529480" y="1934341"/>
                    <a:pt x="1512030" y="1960517"/>
                    <a:pt x="1494579" y="1995417"/>
                  </a:cubicBezTo>
                  <a:cubicBezTo>
                    <a:pt x="1459679" y="2047768"/>
                    <a:pt x="1433503" y="2108845"/>
                    <a:pt x="1433503" y="2169921"/>
                  </a:cubicBezTo>
                  <a:cubicBezTo>
                    <a:pt x="1433503" y="2257173"/>
                    <a:pt x="1450953" y="2326975"/>
                    <a:pt x="1477129" y="2405501"/>
                  </a:cubicBezTo>
                  <a:cubicBezTo>
                    <a:pt x="1477129" y="2422952"/>
                    <a:pt x="1485854" y="2431677"/>
                    <a:pt x="1485854" y="2431677"/>
                  </a:cubicBezTo>
                  <a:cubicBezTo>
                    <a:pt x="1485854" y="2449127"/>
                    <a:pt x="1485854" y="2466578"/>
                    <a:pt x="1494579" y="2475303"/>
                  </a:cubicBezTo>
                  <a:cubicBezTo>
                    <a:pt x="1512030" y="2501478"/>
                    <a:pt x="1564381" y="2475303"/>
                    <a:pt x="1581831" y="2466578"/>
                  </a:cubicBezTo>
                  <a:cubicBezTo>
                    <a:pt x="1608007" y="2449127"/>
                    <a:pt x="1669083" y="2414227"/>
                    <a:pt x="1686534" y="2405501"/>
                  </a:cubicBezTo>
                  <a:cubicBezTo>
                    <a:pt x="1712709" y="2379326"/>
                    <a:pt x="1747610" y="2300799"/>
                    <a:pt x="1765060" y="2265898"/>
                  </a:cubicBezTo>
                  <a:cubicBezTo>
                    <a:pt x="1791236" y="2204822"/>
                    <a:pt x="1799961" y="2161196"/>
                    <a:pt x="1817411" y="2108845"/>
                  </a:cubicBezTo>
                  <a:cubicBezTo>
                    <a:pt x="1843587" y="2047768"/>
                    <a:pt x="1904663" y="1881990"/>
                    <a:pt x="1904663" y="1829639"/>
                  </a:cubicBezTo>
                  <a:cubicBezTo>
                    <a:pt x="1913388" y="1794738"/>
                    <a:pt x="1913388" y="1768562"/>
                    <a:pt x="1913388" y="1733662"/>
                  </a:cubicBezTo>
                  <a:cubicBezTo>
                    <a:pt x="1965740" y="1925616"/>
                    <a:pt x="2018091" y="1925616"/>
                    <a:pt x="2000640" y="2204822"/>
                  </a:cubicBezTo>
                  <a:cubicBezTo>
                    <a:pt x="1991915" y="2292074"/>
                    <a:pt x="1922114" y="2466578"/>
                    <a:pt x="2000640" y="2510204"/>
                  </a:cubicBezTo>
                  <a:cubicBezTo>
                    <a:pt x="2000640" y="2510204"/>
                    <a:pt x="2044266" y="2161196"/>
                    <a:pt x="2044266" y="2117570"/>
                  </a:cubicBezTo>
                  <a:cubicBezTo>
                    <a:pt x="2044266" y="2082669"/>
                    <a:pt x="2026816" y="1908165"/>
                    <a:pt x="1991915" y="1794738"/>
                  </a:cubicBezTo>
                  <a:cubicBezTo>
                    <a:pt x="2000640" y="1812188"/>
                    <a:pt x="2009366" y="1829639"/>
                    <a:pt x="2018091" y="1838364"/>
                  </a:cubicBezTo>
                  <a:cubicBezTo>
                    <a:pt x="2026816" y="1855814"/>
                    <a:pt x="2035541" y="1855814"/>
                    <a:pt x="2044266" y="1847089"/>
                  </a:cubicBezTo>
                  <a:cubicBezTo>
                    <a:pt x="2061717" y="1829639"/>
                    <a:pt x="2079167" y="1803463"/>
                    <a:pt x="2096617" y="1768562"/>
                  </a:cubicBezTo>
                  <a:cubicBezTo>
                    <a:pt x="2105343" y="1742387"/>
                    <a:pt x="2122793" y="1716211"/>
                    <a:pt x="2131518" y="1707486"/>
                  </a:cubicBezTo>
                  <a:cubicBezTo>
                    <a:pt x="2131518" y="1698761"/>
                    <a:pt x="2131518" y="1698761"/>
                    <a:pt x="2140243" y="1698761"/>
                  </a:cubicBezTo>
                  <a:cubicBezTo>
                    <a:pt x="2175144" y="1777288"/>
                    <a:pt x="2192595" y="1995417"/>
                    <a:pt x="2201320" y="2082669"/>
                  </a:cubicBezTo>
                  <a:cubicBezTo>
                    <a:pt x="2210045" y="2152471"/>
                    <a:pt x="2236221" y="2370601"/>
                    <a:pt x="2253671" y="2414227"/>
                  </a:cubicBezTo>
                  <a:cubicBezTo>
                    <a:pt x="2253671" y="2440402"/>
                    <a:pt x="2271121" y="2431677"/>
                    <a:pt x="2271121" y="2396776"/>
                  </a:cubicBezTo>
                  <a:cubicBezTo>
                    <a:pt x="2288572" y="2292074"/>
                    <a:pt x="2227495" y="1864539"/>
                    <a:pt x="2183869" y="1698761"/>
                  </a:cubicBezTo>
                  <a:lnTo>
                    <a:pt x="2218770" y="1698761"/>
                  </a:lnTo>
                  <a:cubicBezTo>
                    <a:pt x="2271121" y="1803463"/>
                    <a:pt x="2332198" y="1934341"/>
                    <a:pt x="2419450" y="2082669"/>
                  </a:cubicBezTo>
                  <a:cubicBezTo>
                    <a:pt x="2436900" y="2100120"/>
                    <a:pt x="2506701" y="2187372"/>
                    <a:pt x="2559053" y="2265898"/>
                  </a:cubicBezTo>
                  <a:cubicBezTo>
                    <a:pt x="2585228" y="2300799"/>
                    <a:pt x="2611404" y="2292074"/>
                    <a:pt x="2602679" y="2274623"/>
                  </a:cubicBezTo>
                  <a:cubicBezTo>
                    <a:pt x="2532877" y="2187372"/>
                    <a:pt x="2393274" y="1986692"/>
                    <a:pt x="2367098" y="1916891"/>
                  </a:cubicBezTo>
                  <a:cubicBezTo>
                    <a:pt x="2332198" y="1847089"/>
                    <a:pt x="2314747" y="1768562"/>
                    <a:pt x="2279847" y="1707486"/>
                  </a:cubicBezTo>
                  <a:cubicBezTo>
                    <a:pt x="2323472" y="1707486"/>
                    <a:pt x="2358373" y="1707486"/>
                    <a:pt x="2393274" y="1707486"/>
                  </a:cubicBezTo>
                  <a:cubicBezTo>
                    <a:pt x="2436900" y="1803463"/>
                    <a:pt x="2454350" y="1960517"/>
                    <a:pt x="2480526" y="2030318"/>
                  </a:cubicBezTo>
                  <a:cubicBezTo>
                    <a:pt x="2506701" y="2082669"/>
                    <a:pt x="2567778" y="2196097"/>
                    <a:pt x="2611404" y="2230998"/>
                  </a:cubicBezTo>
                  <a:cubicBezTo>
                    <a:pt x="2628854" y="2239723"/>
                    <a:pt x="2637579" y="2239723"/>
                    <a:pt x="2628854" y="2222272"/>
                  </a:cubicBezTo>
                  <a:cubicBezTo>
                    <a:pt x="2567778" y="2108845"/>
                    <a:pt x="2532877" y="2073944"/>
                    <a:pt x="2489251" y="1943066"/>
                  </a:cubicBezTo>
                  <a:cubicBezTo>
                    <a:pt x="2480526" y="1899440"/>
                    <a:pt x="2463076" y="1786013"/>
                    <a:pt x="2436900" y="1707486"/>
                  </a:cubicBezTo>
                  <a:lnTo>
                    <a:pt x="2445625" y="1707486"/>
                  </a:lnTo>
                  <a:cubicBezTo>
                    <a:pt x="2480526" y="1707486"/>
                    <a:pt x="2489251" y="1698761"/>
                    <a:pt x="2506701" y="1698761"/>
                  </a:cubicBezTo>
                  <a:cubicBezTo>
                    <a:pt x="2532877" y="1707486"/>
                    <a:pt x="2576503" y="1986692"/>
                    <a:pt x="2585228" y="2030318"/>
                  </a:cubicBezTo>
                  <a:cubicBezTo>
                    <a:pt x="2593953" y="2047768"/>
                    <a:pt x="2602679" y="2143746"/>
                    <a:pt x="2611404" y="2152471"/>
                  </a:cubicBezTo>
                  <a:cubicBezTo>
                    <a:pt x="2620129" y="2161196"/>
                    <a:pt x="2655030" y="2196097"/>
                    <a:pt x="2655030" y="2196097"/>
                  </a:cubicBezTo>
                  <a:cubicBezTo>
                    <a:pt x="2672480" y="2196097"/>
                    <a:pt x="2611404" y="2108845"/>
                    <a:pt x="2611404" y="1960517"/>
                  </a:cubicBezTo>
                  <a:cubicBezTo>
                    <a:pt x="2602679" y="1881990"/>
                    <a:pt x="2593953" y="1768562"/>
                    <a:pt x="2567778" y="1698761"/>
                  </a:cubicBezTo>
                  <a:cubicBezTo>
                    <a:pt x="2550327" y="1646410"/>
                    <a:pt x="2515427" y="1655135"/>
                    <a:pt x="2463076" y="1655135"/>
                  </a:cubicBezTo>
                  <a:lnTo>
                    <a:pt x="2419450" y="1655135"/>
                  </a:lnTo>
                  <a:cubicBezTo>
                    <a:pt x="2410724" y="1637684"/>
                    <a:pt x="2401999" y="1628959"/>
                    <a:pt x="2393274" y="1620234"/>
                  </a:cubicBezTo>
                  <a:cubicBezTo>
                    <a:pt x="2367098" y="1602784"/>
                    <a:pt x="2314747" y="1602784"/>
                    <a:pt x="2288572" y="1576608"/>
                  </a:cubicBezTo>
                  <a:cubicBezTo>
                    <a:pt x="2227495" y="1524257"/>
                    <a:pt x="2253671" y="1323578"/>
                    <a:pt x="2218770" y="1218875"/>
                  </a:cubicBezTo>
                  <a:cubicBezTo>
                    <a:pt x="2218770" y="1218875"/>
                    <a:pt x="2210045" y="1157799"/>
                    <a:pt x="2210045" y="1157799"/>
                  </a:cubicBezTo>
                  <a:cubicBezTo>
                    <a:pt x="2201320" y="1157799"/>
                    <a:pt x="2192595" y="1149074"/>
                    <a:pt x="2183869" y="1149074"/>
                  </a:cubicBezTo>
                  <a:cubicBezTo>
                    <a:pt x="2201320" y="1140349"/>
                    <a:pt x="2210045" y="1131623"/>
                    <a:pt x="2210045" y="1122898"/>
                  </a:cubicBezTo>
                  <a:cubicBezTo>
                    <a:pt x="2210045" y="1131623"/>
                    <a:pt x="2218770" y="1131623"/>
                    <a:pt x="2227495" y="1131623"/>
                  </a:cubicBezTo>
                  <a:cubicBezTo>
                    <a:pt x="2227495" y="1140349"/>
                    <a:pt x="2236221" y="1175249"/>
                    <a:pt x="2244946" y="1157799"/>
                  </a:cubicBezTo>
                  <a:cubicBezTo>
                    <a:pt x="2253671" y="1149074"/>
                    <a:pt x="2253671" y="1131623"/>
                    <a:pt x="2253671" y="1131623"/>
                  </a:cubicBezTo>
                  <a:cubicBezTo>
                    <a:pt x="2253671" y="1122898"/>
                    <a:pt x="2271121" y="1140349"/>
                    <a:pt x="2271121" y="1140349"/>
                  </a:cubicBezTo>
                  <a:cubicBezTo>
                    <a:pt x="2288572" y="1140349"/>
                    <a:pt x="2279847" y="1105448"/>
                    <a:pt x="2279847" y="1096723"/>
                  </a:cubicBezTo>
                  <a:cubicBezTo>
                    <a:pt x="2279847" y="1096723"/>
                    <a:pt x="2506701" y="992020"/>
                    <a:pt x="2524152" y="983295"/>
                  </a:cubicBezTo>
                  <a:cubicBezTo>
                    <a:pt x="2724831" y="887318"/>
                    <a:pt x="2751007" y="930944"/>
                    <a:pt x="2812083" y="1122898"/>
                  </a:cubicBezTo>
                  <a:cubicBezTo>
                    <a:pt x="2846984" y="1236326"/>
                    <a:pt x="2934236" y="1690036"/>
                    <a:pt x="3038938" y="1733662"/>
                  </a:cubicBezTo>
                  <a:cubicBezTo>
                    <a:pt x="3047663" y="1733662"/>
                    <a:pt x="2942961" y="1559158"/>
                    <a:pt x="2916785" y="1384654"/>
                  </a:cubicBezTo>
                  <a:cubicBezTo>
                    <a:pt x="2890610" y="1210150"/>
                    <a:pt x="2846984" y="817517"/>
                    <a:pt x="2593953" y="904768"/>
                  </a:cubicBezTo>
                  <a:cubicBezTo>
                    <a:pt x="2506701" y="930944"/>
                    <a:pt x="2375824" y="983295"/>
                    <a:pt x="2297297" y="1018196"/>
                  </a:cubicBezTo>
                  <a:cubicBezTo>
                    <a:pt x="2271121" y="1035646"/>
                    <a:pt x="2271121" y="1035646"/>
                    <a:pt x="2262396" y="1044371"/>
                  </a:cubicBezTo>
                  <a:cubicBezTo>
                    <a:pt x="2262396" y="1044371"/>
                    <a:pt x="2262396" y="1044371"/>
                    <a:pt x="2262396" y="1035646"/>
                  </a:cubicBezTo>
                  <a:cubicBezTo>
                    <a:pt x="2271121" y="974570"/>
                    <a:pt x="2236221" y="913494"/>
                    <a:pt x="2175144" y="957120"/>
                  </a:cubicBezTo>
                  <a:cubicBezTo>
                    <a:pt x="2340923" y="704089"/>
                    <a:pt x="2524152" y="529585"/>
                    <a:pt x="2681205" y="302730"/>
                  </a:cubicBezTo>
                  <a:cubicBezTo>
                    <a:pt x="2785908" y="154402"/>
                    <a:pt x="2663755" y="110776"/>
                    <a:pt x="2655030" y="163127"/>
                  </a:cubicBezTo>
                  <a:cubicBezTo>
                    <a:pt x="2655030" y="198028"/>
                    <a:pt x="2681205" y="215478"/>
                    <a:pt x="2681205" y="232929"/>
                  </a:cubicBezTo>
                  <a:cubicBezTo>
                    <a:pt x="2681205" y="250379"/>
                    <a:pt x="2672480" y="267829"/>
                    <a:pt x="2655030" y="302730"/>
                  </a:cubicBezTo>
                  <a:cubicBezTo>
                    <a:pt x="2550327" y="442333"/>
                    <a:pt x="2148969" y="808791"/>
                    <a:pt x="2148969" y="948394"/>
                  </a:cubicBezTo>
                  <a:cubicBezTo>
                    <a:pt x="2148969" y="948394"/>
                    <a:pt x="2140243" y="939669"/>
                    <a:pt x="2122793" y="939669"/>
                  </a:cubicBezTo>
                  <a:cubicBezTo>
                    <a:pt x="2131518" y="643013"/>
                    <a:pt x="2201320" y="407433"/>
                    <a:pt x="2218770" y="136952"/>
                  </a:cubicBezTo>
                  <a:cubicBezTo>
                    <a:pt x="2227495" y="-37552"/>
                    <a:pt x="2096617" y="-11377"/>
                    <a:pt x="2114068" y="32249"/>
                  </a:cubicBezTo>
                  <a:cubicBezTo>
                    <a:pt x="2131518" y="58425"/>
                    <a:pt x="2166419" y="67150"/>
                    <a:pt x="2175144" y="84600"/>
                  </a:cubicBezTo>
                  <a:cubicBezTo>
                    <a:pt x="2227495" y="154402"/>
                    <a:pt x="2044266" y="747715"/>
                    <a:pt x="2096617" y="948394"/>
                  </a:cubicBezTo>
                  <a:cubicBezTo>
                    <a:pt x="2087892" y="957120"/>
                    <a:pt x="2070442" y="1000746"/>
                    <a:pt x="2079167" y="1009471"/>
                  </a:cubicBezTo>
                  <a:cubicBezTo>
                    <a:pt x="2087892" y="1018196"/>
                    <a:pt x="2096617" y="992020"/>
                    <a:pt x="2131518" y="1018196"/>
                  </a:cubicBezTo>
                  <a:cubicBezTo>
                    <a:pt x="2175144" y="1044371"/>
                    <a:pt x="2166419" y="1018196"/>
                    <a:pt x="2166419" y="1000746"/>
                  </a:cubicBezTo>
                  <a:cubicBezTo>
                    <a:pt x="2166419" y="957120"/>
                    <a:pt x="2244946" y="992020"/>
                    <a:pt x="2236221" y="1018196"/>
                  </a:cubicBezTo>
                  <a:cubicBezTo>
                    <a:pt x="2227495" y="1035646"/>
                    <a:pt x="2175144" y="1000746"/>
                    <a:pt x="2192595" y="1035646"/>
                  </a:cubicBezTo>
                  <a:cubicBezTo>
                    <a:pt x="2192595" y="1044371"/>
                    <a:pt x="2192595" y="1053097"/>
                    <a:pt x="2183869" y="1061822"/>
                  </a:cubicBezTo>
                  <a:cubicBezTo>
                    <a:pt x="2140243" y="992020"/>
                    <a:pt x="2061717" y="1122898"/>
                    <a:pt x="2070442" y="1087997"/>
                  </a:cubicBezTo>
                  <a:cubicBezTo>
                    <a:pt x="2079167" y="1079272"/>
                    <a:pt x="2096617" y="1061822"/>
                    <a:pt x="2105343" y="1053097"/>
                  </a:cubicBezTo>
                  <a:cubicBezTo>
                    <a:pt x="2166419" y="957120"/>
                    <a:pt x="1983190" y="1096723"/>
                    <a:pt x="1965740" y="1157799"/>
                  </a:cubicBezTo>
                  <a:cubicBezTo>
                    <a:pt x="1957014" y="1149074"/>
                    <a:pt x="1939564" y="1149074"/>
                    <a:pt x="1930839" y="1149074"/>
                  </a:cubicBezTo>
                  <a:cubicBezTo>
                    <a:pt x="1939564" y="1079272"/>
                    <a:pt x="1922114" y="957120"/>
                    <a:pt x="1852312" y="904768"/>
                  </a:cubicBezTo>
                  <a:cubicBezTo>
                    <a:pt x="1817411" y="878593"/>
                    <a:pt x="1730159" y="913494"/>
                    <a:pt x="1712709" y="948394"/>
                  </a:cubicBezTo>
                  <a:close/>
                  <a:moveTo>
                    <a:pt x="718037" y="1864539"/>
                  </a:moveTo>
                  <a:cubicBezTo>
                    <a:pt x="691862" y="1890715"/>
                    <a:pt x="656961" y="1943066"/>
                    <a:pt x="630785" y="1943066"/>
                  </a:cubicBezTo>
                  <a:cubicBezTo>
                    <a:pt x="622060" y="1943066"/>
                    <a:pt x="622060" y="1943066"/>
                    <a:pt x="613335" y="1943066"/>
                  </a:cubicBezTo>
                  <a:cubicBezTo>
                    <a:pt x="683137" y="1873265"/>
                    <a:pt x="578434" y="1768562"/>
                    <a:pt x="700587" y="1759837"/>
                  </a:cubicBezTo>
                  <a:cubicBezTo>
                    <a:pt x="735488" y="1759837"/>
                    <a:pt x="718037" y="1820913"/>
                    <a:pt x="718037" y="1864539"/>
                  </a:cubicBezTo>
                  <a:close/>
                  <a:moveTo>
                    <a:pt x="552259" y="1977967"/>
                  </a:moveTo>
                  <a:cubicBezTo>
                    <a:pt x="438831" y="2065219"/>
                    <a:pt x="229427" y="2248448"/>
                    <a:pt x="281778" y="2143746"/>
                  </a:cubicBezTo>
                  <a:cubicBezTo>
                    <a:pt x="377755" y="1943066"/>
                    <a:pt x="264327" y="2047768"/>
                    <a:pt x="238152" y="2039043"/>
                  </a:cubicBezTo>
                  <a:cubicBezTo>
                    <a:pt x="63648" y="1986692"/>
                    <a:pt x="177075" y="2292074"/>
                    <a:pt x="115999" y="2117570"/>
                  </a:cubicBezTo>
                  <a:cubicBezTo>
                    <a:pt x="63648" y="1977967"/>
                    <a:pt x="334129" y="1899440"/>
                    <a:pt x="438831" y="1829639"/>
                  </a:cubicBezTo>
                  <a:lnTo>
                    <a:pt x="438831" y="1829639"/>
                  </a:lnTo>
                  <a:cubicBezTo>
                    <a:pt x="499908" y="1847089"/>
                    <a:pt x="290503" y="2012868"/>
                    <a:pt x="465007" y="1995417"/>
                  </a:cubicBezTo>
                  <a:cubicBezTo>
                    <a:pt x="508633" y="1995417"/>
                    <a:pt x="534808" y="1986692"/>
                    <a:pt x="552259" y="1977967"/>
                  </a:cubicBezTo>
                  <a:close/>
                  <a:moveTo>
                    <a:pt x="1765060" y="1498081"/>
                  </a:moveTo>
                  <a:cubicBezTo>
                    <a:pt x="1756335" y="1524257"/>
                    <a:pt x="1747610" y="1532982"/>
                    <a:pt x="1730159" y="1541707"/>
                  </a:cubicBezTo>
                  <a:cubicBezTo>
                    <a:pt x="1677808" y="1567883"/>
                    <a:pt x="1634182" y="1419555"/>
                    <a:pt x="1695259" y="1445730"/>
                  </a:cubicBezTo>
                  <a:cubicBezTo>
                    <a:pt x="1730159" y="1463181"/>
                    <a:pt x="1791236" y="1437005"/>
                    <a:pt x="1765060" y="1498081"/>
                  </a:cubicBezTo>
                  <a:close/>
                  <a:moveTo>
                    <a:pt x="1695259" y="1349753"/>
                  </a:moveTo>
                  <a:cubicBezTo>
                    <a:pt x="1634182" y="1463181"/>
                    <a:pt x="1817411" y="1489356"/>
                    <a:pt x="1799961" y="1349753"/>
                  </a:cubicBezTo>
                  <a:lnTo>
                    <a:pt x="1695259" y="1349753"/>
                  </a:lnTo>
                  <a:close/>
                  <a:moveTo>
                    <a:pt x="1817411" y="1201425"/>
                  </a:moveTo>
                  <a:cubicBezTo>
                    <a:pt x="1799961" y="1192700"/>
                    <a:pt x="1738885" y="1183975"/>
                    <a:pt x="1730159" y="1192700"/>
                  </a:cubicBezTo>
                  <a:cubicBezTo>
                    <a:pt x="1712709" y="1227601"/>
                    <a:pt x="1712709" y="1253776"/>
                    <a:pt x="1730159" y="1279952"/>
                  </a:cubicBezTo>
                  <a:cubicBezTo>
                    <a:pt x="1738885" y="1288677"/>
                    <a:pt x="1730159" y="1306127"/>
                    <a:pt x="1738885" y="1306127"/>
                  </a:cubicBezTo>
                  <a:cubicBezTo>
                    <a:pt x="1738885" y="1314852"/>
                    <a:pt x="1782511" y="1314852"/>
                    <a:pt x="1791236" y="1314852"/>
                  </a:cubicBezTo>
                  <a:cubicBezTo>
                    <a:pt x="1817411" y="1306127"/>
                    <a:pt x="1852312" y="1210150"/>
                    <a:pt x="1817411" y="1201425"/>
                  </a:cubicBezTo>
                  <a:close/>
                  <a:moveTo>
                    <a:pt x="578434" y="2091394"/>
                  </a:moveTo>
                  <a:cubicBezTo>
                    <a:pt x="447556" y="2143746"/>
                    <a:pt x="290503" y="2370601"/>
                    <a:pt x="552259" y="2161196"/>
                  </a:cubicBezTo>
                  <a:lnTo>
                    <a:pt x="578434" y="2091394"/>
                  </a:lnTo>
                  <a:close/>
                  <a:moveTo>
                    <a:pt x="386480" y="2309524"/>
                  </a:moveTo>
                  <a:cubicBezTo>
                    <a:pt x="377755" y="2501478"/>
                    <a:pt x="211976" y="2571280"/>
                    <a:pt x="211976" y="2414227"/>
                  </a:cubicBezTo>
                  <a:cubicBezTo>
                    <a:pt x="211976" y="2388051"/>
                    <a:pt x="281778" y="2257173"/>
                    <a:pt x="316679" y="2318249"/>
                  </a:cubicBezTo>
                  <a:lnTo>
                    <a:pt x="386480" y="2309524"/>
                  </a:lnTo>
                  <a:close/>
                  <a:moveTo>
                    <a:pt x="560984" y="2553830"/>
                  </a:moveTo>
                  <a:cubicBezTo>
                    <a:pt x="560984" y="2571280"/>
                    <a:pt x="517358" y="2824311"/>
                    <a:pt x="412656" y="2693433"/>
                  </a:cubicBezTo>
                  <a:cubicBezTo>
                    <a:pt x="351579" y="2614906"/>
                    <a:pt x="508633" y="2431677"/>
                    <a:pt x="473732" y="2562555"/>
                  </a:cubicBezTo>
                  <a:cubicBezTo>
                    <a:pt x="421381" y="2710883"/>
                    <a:pt x="552259" y="2510204"/>
                    <a:pt x="560984" y="2553830"/>
                  </a:cubicBezTo>
                  <a:close/>
                  <a:moveTo>
                    <a:pt x="770388" y="2230998"/>
                  </a:moveTo>
                  <a:cubicBezTo>
                    <a:pt x="761663" y="2318249"/>
                    <a:pt x="595885" y="2501478"/>
                    <a:pt x="526083" y="2309524"/>
                  </a:cubicBezTo>
                  <a:cubicBezTo>
                    <a:pt x="499908" y="2222272"/>
                    <a:pt x="770388" y="2126295"/>
                    <a:pt x="770388" y="2230998"/>
                  </a:cubicBezTo>
                  <a:close/>
                  <a:moveTo>
                    <a:pt x="787839" y="2370601"/>
                  </a:moveTo>
                  <a:lnTo>
                    <a:pt x="613335" y="2518929"/>
                  </a:lnTo>
                  <a:cubicBezTo>
                    <a:pt x="639511" y="2588730"/>
                    <a:pt x="604610" y="2658532"/>
                    <a:pt x="718037" y="2623631"/>
                  </a:cubicBezTo>
                  <a:lnTo>
                    <a:pt x="814014" y="2379326"/>
                  </a:lnTo>
                  <a:cubicBezTo>
                    <a:pt x="805289" y="2379326"/>
                    <a:pt x="796564" y="2370601"/>
                    <a:pt x="787839" y="2370601"/>
                  </a:cubicBezTo>
                  <a:close/>
                  <a:moveTo>
                    <a:pt x="901266" y="2510204"/>
                  </a:moveTo>
                  <a:cubicBezTo>
                    <a:pt x="971068" y="2623631"/>
                    <a:pt x="831465" y="2894112"/>
                    <a:pt x="770388" y="2737059"/>
                  </a:cubicBezTo>
                  <a:cubicBezTo>
                    <a:pt x="744213" y="2649807"/>
                    <a:pt x="875091" y="2475303"/>
                    <a:pt x="901266" y="2510204"/>
                  </a:cubicBezTo>
                  <a:close/>
                  <a:moveTo>
                    <a:pt x="918717" y="2169921"/>
                  </a:moveTo>
                  <a:cubicBezTo>
                    <a:pt x="735488" y="2257173"/>
                    <a:pt x="953617" y="2344425"/>
                    <a:pt x="962343" y="2187372"/>
                  </a:cubicBezTo>
                  <a:lnTo>
                    <a:pt x="918717" y="2169921"/>
                  </a:lnTo>
                  <a:close/>
                  <a:moveTo>
                    <a:pt x="1032144" y="2283349"/>
                  </a:moveTo>
                  <a:cubicBezTo>
                    <a:pt x="857640" y="2344425"/>
                    <a:pt x="1014694" y="2545104"/>
                    <a:pt x="1058320" y="2344425"/>
                  </a:cubicBezTo>
                  <a:lnTo>
                    <a:pt x="1032144" y="2283349"/>
                  </a:lnTo>
                  <a:close/>
                  <a:moveTo>
                    <a:pt x="1032144" y="2710883"/>
                  </a:moveTo>
                  <a:cubicBezTo>
                    <a:pt x="971068" y="2571280"/>
                    <a:pt x="1171747" y="2449127"/>
                    <a:pt x="1128121" y="2658532"/>
                  </a:cubicBezTo>
                  <a:lnTo>
                    <a:pt x="1032144" y="2710883"/>
                  </a:lnTo>
                  <a:close/>
                  <a:moveTo>
                    <a:pt x="1101946" y="2161196"/>
                  </a:moveTo>
                  <a:cubicBezTo>
                    <a:pt x="1258999" y="1777288"/>
                    <a:pt x="1651633" y="1532982"/>
                    <a:pt x="1154297" y="2152471"/>
                  </a:cubicBezTo>
                  <a:cubicBezTo>
                    <a:pt x="1093221" y="2230998"/>
                    <a:pt x="1075770" y="2222272"/>
                    <a:pt x="1101946" y="2161196"/>
                  </a:cubicBezTo>
                  <a:close/>
                  <a:moveTo>
                    <a:pt x="1834862" y="1628959"/>
                  </a:moveTo>
                  <a:cubicBezTo>
                    <a:pt x="1843587" y="1628959"/>
                    <a:pt x="1843587" y="1628959"/>
                    <a:pt x="1852312" y="1620234"/>
                  </a:cubicBezTo>
                  <a:cubicBezTo>
                    <a:pt x="1861037" y="1620234"/>
                    <a:pt x="1878488" y="1594059"/>
                    <a:pt x="1887213" y="1611509"/>
                  </a:cubicBezTo>
                  <a:cubicBezTo>
                    <a:pt x="1887213" y="1611509"/>
                    <a:pt x="1895938" y="1620234"/>
                    <a:pt x="1895938" y="1628959"/>
                  </a:cubicBezTo>
                  <a:cubicBezTo>
                    <a:pt x="1895938" y="1637684"/>
                    <a:pt x="1887213" y="1646410"/>
                    <a:pt x="1887213" y="1655135"/>
                  </a:cubicBezTo>
                  <a:cubicBezTo>
                    <a:pt x="1878488" y="1646410"/>
                    <a:pt x="1843587" y="1628959"/>
                    <a:pt x="1834862" y="1628959"/>
                  </a:cubicBezTo>
                  <a:close/>
                  <a:moveTo>
                    <a:pt x="1869763" y="1681310"/>
                  </a:moveTo>
                  <a:cubicBezTo>
                    <a:pt x="1861037" y="1690036"/>
                    <a:pt x="1852312" y="1698761"/>
                    <a:pt x="1843587" y="1716211"/>
                  </a:cubicBezTo>
                  <a:cubicBezTo>
                    <a:pt x="1834862" y="1707486"/>
                    <a:pt x="1834862" y="1707486"/>
                    <a:pt x="1826137" y="1698761"/>
                  </a:cubicBezTo>
                  <a:cubicBezTo>
                    <a:pt x="1808686" y="1681310"/>
                    <a:pt x="1861037" y="1681310"/>
                    <a:pt x="1869763" y="1681310"/>
                  </a:cubicBezTo>
                  <a:lnTo>
                    <a:pt x="1869763" y="1681310"/>
                  </a:lnTo>
                  <a:close/>
                  <a:moveTo>
                    <a:pt x="1834862" y="1742387"/>
                  </a:moveTo>
                  <a:cubicBezTo>
                    <a:pt x="1861037" y="1759837"/>
                    <a:pt x="1843587" y="1777288"/>
                    <a:pt x="1843587" y="1794738"/>
                  </a:cubicBezTo>
                  <a:cubicBezTo>
                    <a:pt x="1843587" y="1786013"/>
                    <a:pt x="1843587" y="1786013"/>
                    <a:pt x="1843587" y="1786013"/>
                  </a:cubicBezTo>
                  <a:cubicBezTo>
                    <a:pt x="1808686" y="1751112"/>
                    <a:pt x="1765060" y="1724936"/>
                    <a:pt x="1721434" y="1733662"/>
                  </a:cubicBezTo>
                  <a:cubicBezTo>
                    <a:pt x="1712709" y="1733662"/>
                    <a:pt x="1703984" y="1733662"/>
                    <a:pt x="1703984" y="1724936"/>
                  </a:cubicBezTo>
                  <a:cubicBezTo>
                    <a:pt x="1747610" y="1681310"/>
                    <a:pt x="1791236" y="1707486"/>
                    <a:pt x="1834862" y="1742387"/>
                  </a:cubicBezTo>
                  <a:lnTo>
                    <a:pt x="1834862" y="1742387"/>
                  </a:lnTo>
                  <a:close/>
                  <a:moveTo>
                    <a:pt x="1843587" y="1855814"/>
                  </a:moveTo>
                  <a:cubicBezTo>
                    <a:pt x="1834862" y="1873265"/>
                    <a:pt x="1834862" y="1890715"/>
                    <a:pt x="1826137" y="1908165"/>
                  </a:cubicBezTo>
                  <a:cubicBezTo>
                    <a:pt x="1826137" y="1908165"/>
                    <a:pt x="1808686" y="1925616"/>
                    <a:pt x="1782511" y="1916891"/>
                  </a:cubicBezTo>
                  <a:cubicBezTo>
                    <a:pt x="1721434" y="1899440"/>
                    <a:pt x="1634182" y="1838364"/>
                    <a:pt x="1642908" y="1812188"/>
                  </a:cubicBezTo>
                  <a:cubicBezTo>
                    <a:pt x="1669083" y="1751112"/>
                    <a:pt x="1834862" y="1759837"/>
                    <a:pt x="1730159" y="1847089"/>
                  </a:cubicBezTo>
                  <a:cubicBezTo>
                    <a:pt x="1712709" y="1864539"/>
                    <a:pt x="1817411" y="1864539"/>
                    <a:pt x="1834862" y="1855814"/>
                  </a:cubicBezTo>
                  <a:cubicBezTo>
                    <a:pt x="1834862" y="1855814"/>
                    <a:pt x="1843587" y="1855814"/>
                    <a:pt x="1843587" y="1855814"/>
                  </a:cubicBezTo>
                  <a:close/>
                  <a:moveTo>
                    <a:pt x="1799961" y="1960517"/>
                  </a:moveTo>
                  <a:lnTo>
                    <a:pt x="1799961" y="1960517"/>
                  </a:lnTo>
                  <a:cubicBezTo>
                    <a:pt x="1782511" y="2004143"/>
                    <a:pt x="1808686" y="2012868"/>
                    <a:pt x="1791236" y="2047768"/>
                  </a:cubicBezTo>
                  <a:cubicBezTo>
                    <a:pt x="1756335" y="2030318"/>
                    <a:pt x="1555656" y="1977967"/>
                    <a:pt x="1555656" y="1969242"/>
                  </a:cubicBezTo>
                  <a:cubicBezTo>
                    <a:pt x="1546930" y="1951791"/>
                    <a:pt x="1625457" y="1951791"/>
                    <a:pt x="1634182" y="1951791"/>
                  </a:cubicBezTo>
                  <a:cubicBezTo>
                    <a:pt x="1669083" y="1960517"/>
                    <a:pt x="1791236" y="2021593"/>
                    <a:pt x="1765060" y="1995417"/>
                  </a:cubicBezTo>
                  <a:cubicBezTo>
                    <a:pt x="1721434" y="1951791"/>
                    <a:pt x="1634182" y="1934341"/>
                    <a:pt x="1616732" y="1908165"/>
                  </a:cubicBezTo>
                  <a:cubicBezTo>
                    <a:pt x="1599282" y="1890715"/>
                    <a:pt x="1616732" y="1855814"/>
                    <a:pt x="1634182" y="1864539"/>
                  </a:cubicBezTo>
                  <a:cubicBezTo>
                    <a:pt x="1677808" y="1873265"/>
                    <a:pt x="1721434" y="1960517"/>
                    <a:pt x="1799961" y="1960517"/>
                  </a:cubicBezTo>
                  <a:close/>
                  <a:moveTo>
                    <a:pt x="1747610" y="2091394"/>
                  </a:moveTo>
                  <a:cubicBezTo>
                    <a:pt x="1738885" y="2143746"/>
                    <a:pt x="1738885" y="2126295"/>
                    <a:pt x="1703984" y="2126295"/>
                  </a:cubicBezTo>
                  <a:cubicBezTo>
                    <a:pt x="1669083" y="2135020"/>
                    <a:pt x="1485854" y="2108845"/>
                    <a:pt x="1485854" y="2091394"/>
                  </a:cubicBezTo>
                  <a:cubicBezTo>
                    <a:pt x="1485854" y="2082669"/>
                    <a:pt x="1485854" y="2073944"/>
                    <a:pt x="1494579" y="2065219"/>
                  </a:cubicBezTo>
                  <a:cubicBezTo>
                    <a:pt x="1503305" y="2039043"/>
                    <a:pt x="1721434" y="2108845"/>
                    <a:pt x="1703984" y="2091394"/>
                  </a:cubicBezTo>
                  <a:cubicBezTo>
                    <a:pt x="1660358" y="2073944"/>
                    <a:pt x="1590556" y="2065219"/>
                    <a:pt x="1555656" y="2030318"/>
                  </a:cubicBezTo>
                  <a:cubicBezTo>
                    <a:pt x="1512030" y="1995417"/>
                    <a:pt x="1660358" y="2021593"/>
                    <a:pt x="1712709" y="2065219"/>
                  </a:cubicBezTo>
                  <a:cubicBezTo>
                    <a:pt x="1721434" y="2073944"/>
                    <a:pt x="1738885" y="2091394"/>
                    <a:pt x="1747610" y="2091394"/>
                  </a:cubicBezTo>
                  <a:close/>
                  <a:moveTo>
                    <a:pt x="1695259" y="2213547"/>
                  </a:moveTo>
                  <a:lnTo>
                    <a:pt x="1695259" y="2213547"/>
                  </a:lnTo>
                  <a:cubicBezTo>
                    <a:pt x="1695259" y="2230998"/>
                    <a:pt x="1695259" y="2239723"/>
                    <a:pt x="1686534" y="2257173"/>
                  </a:cubicBezTo>
                  <a:cubicBezTo>
                    <a:pt x="1660358" y="2178646"/>
                    <a:pt x="1494579" y="2222272"/>
                    <a:pt x="1477129" y="2187372"/>
                  </a:cubicBezTo>
                  <a:cubicBezTo>
                    <a:pt x="1450953" y="2135020"/>
                    <a:pt x="1712709" y="2135020"/>
                    <a:pt x="1695259" y="2222272"/>
                  </a:cubicBezTo>
                  <a:lnTo>
                    <a:pt x="1695259" y="2213547"/>
                  </a:lnTo>
                  <a:close/>
                  <a:moveTo>
                    <a:pt x="1677808" y="2274623"/>
                  </a:moveTo>
                  <a:cubicBezTo>
                    <a:pt x="1669083" y="2292074"/>
                    <a:pt x="1660358" y="2300799"/>
                    <a:pt x="1651633" y="2309524"/>
                  </a:cubicBezTo>
                  <a:cubicBezTo>
                    <a:pt x="1642908" y="2274623"/>
                    <a:pt x="1494579" y="2283349"/>
                    <a:pt x="1477129" y="2265898"/>
                  </a:cubicBezTo>
                  <a:cubicBezTo>
                    <a:pt x="1416053" y="2230998"/>
                    <a:pt x="1651633" y="2257173"/>
                    <a:pt x="1677808" y="2274623"/>
                  </a:cubicBezTo>
                  <a:close/>
                  <a:moveTo>
                    <a:pt x="1634182" y="2326975"/>
                  </a:moveTo>
                  <a:cubicBezTo>
                    <a:pt x="1573106" y="2370601"/>
                    <a:pt x="1581831" y="2396776"/>
                    <a:pt x="1494579" y="2388051"/>
                  </a:cubicBezTo>
                  <a:cubicBezTo>
                    <a:pt x="1485854" y="2353150"/>
                    <a:pt x="1546930" y="2361875"/>
                    <a:pt x="1555656" y="2361875"/>
                  </a:cubicBezTo>
                  <a:cubicBezTo>
                    <a:pt x="1573106" y="2361875"/>
                    <a:pt x="1581831" y="2353150"/>
                    <a:pt x="1590556" y="2353150"/>
                  </a:cubicBezTo>
                  <a:cubicBezTo>
                    <a:pt x="1599282" y="2344425"/>
                    <a:pt x="1564381" y="2335700"/>
                    <a:pt x="1564381" y="2326975"/>
                  </a:cubicBezTo>
                  <a:cubicBezTo>
                    <a:pt x="1555656" y="2309524"/>
                    <a:pt x="1616732" y="2326975"/>
                    <a:pt x="1634182" y="2326975"/>
                  </a:cubicBezTo>
                  <a:close/>
                  <a:moveTo>
                    <a:pt x="1913388" y="1585333"/>
                  </a:moveTo>
                  <a:cubicBezTo>
                    <a:pt x="1922114" y="1594059"/>
                    <a:pt x="1930839" y="1594059"/>
                    <a:pt x="1930839" y="1602784"/>
                  </a:cubicBezTo>
                  <a:lnTo>
                    <a:pt x="1930839" y="1611509"/>
                  </a:lnTo>
                  <a:cubicBezTo>
                    <a:pt x="1922114" y="1602784"/>
                    <a:pt x="1922114" y="1594059"/>
                    <a:pt x="1913388" y="1585333"/>
                  </a:cubicBezTo>
                  <a:close/>
                  <a:moveTo>
                    <a:pt x="2367098" y="1663860"/>
                  </a:moveTo>
                  <a:cubicBezTo>
                    <a:pt x="2332198" y="1663860"/>
                    <a:pt x="2288572" y="1655135"/>
                    <a:pt x="2253671" y="1655135"/>
                  </a:cubicBezTo>
                  <a:cubicBezTo>
                    <a:pt x="2253671" y="1646410"/>
                    <a:pt x="2244946" y="1628959"/>
                    <a:pt x="2236221" y="1620234"/>
                  </a:cubicBezTo>
                  <a:cubicBezTo>
                    <a:pt x="2262396" y="1628959"/>
                    <a:pt x="2306022" y="1637684"/>
                    <a:pt x="2332198" y="1646410"/>
                  </a:cubicBezTo>
                  <a:cubicBezTo>
                    <a:pt x="2349648" y="1646410"/>
                    <a:pt x="2358373" y="1655135"/>
                    <a:pt x="2367098" y="1663860"/>
                  </a:cubicBezTo>
                  <a:close/>
                  <a:moveTo>
                    <a:pt x="2175144" y="1637684"/>
                  </a:moveTo>
                  <a:lnTo>
                    <a:pt x="2157694" y="1637684"/>
                  </a:lnTo>
                  <a:cubicBezTo>
                    <a:pt x="2148969" y="1620234"/>
                    <a:pt x="2148969" y="1611509"/>
                    <a:pt x="2131518" y="1602784"/>
                  </a:cubicBezTo>
                  <a:cubicBezTo>
                    <a:pt x="2122793" y="1602784"/>
                    <a:pt x="2105343" y="1602784"/>
                    <a:pt x="2096617" y="1602784"/>
                  </a:cubicBezTo>
                  <a:cubicBezTo>
                    <a:pt x="2070442" y="1585333"/>
                    <a:pt x="2070442" y="1489356"/>
                    <a:pt x="2079167" y="1402104"/>
                  </a:cubicBezTo>
                  <a:cubicBezTo>
                    <a:pt x="2079167" y="1419555"/>
                    <a:pt x="2096617" y="1428280"/>
                    <a:pt x="2096617" y="1428280"/>
                  </a:cubicBezTo>
                  <a:cubicBezTo>
                    <a:pt x="2079167" y="1489356"/>
                    <a:pt x="2079167" y="1541707"/>
                    <a:pt x="2131518" y="1594059"/>
                  </a:cubicBezTo>
                  <a:cubicBezTo>
                    <a:pt x="2148969" y="1611509"/>
                    <a:pt x="2157694" y="1620234"/>
                    <a:pt x="2175144" y="1637684"/>
                  </a:cubicBezTo>
                  <a:close/>
                  <a:moveTo>
                    <a:pt x="2096617" y="1663860"/>
                  </a:moveTo>
                  <a:cubicBezTo>
                    <a:pt x="2035541" y="1768562"/>
                    <a:pt x="2044266" y="1733662"/>
                    <a:pt x="2052992" y="1646410"/>
                  </a:cubicBezTo>
                  <a:cubicBezTo>
                    <a:pt x="2061717" y="1655135"/>
                    <a:pt x="2079167" y="1655135"/>
                    <a:pt x="2096617" y="1663860"/>
                  </a:cubicBezTo>
                  <a:close/>
                  <a:moveTo>
                    <a:pt x="2079167" y="1402104"/>
                  </a:moveTo>
                  <a:lnTo>
                    <a:pt x="2079167" y="1402104"/>
                  </a:lnTo>
                  <a:lnTo>
                    <a:pt x="2079167" y="1402104"/>
                  </a:lnTo>
                  <a:lnTo>
                    <a:pt x="2079167" y="1402104"/>
                  </a:lnTo>
                  <a:close/>
                  <a:moveTo>
                    <a:pt x="1991915" y="1210150"/>
                  </a:moveTo>
                  <a:cubicBezTo>
                    <a:pt x="1983190" y="1210150"/>
                    <a:pt x="1983190" y="1210150"/>
                    <a:pt x="1983190" y="1210150"/>
                  </a:cubicBezTo>
                  <a:cubicBezTo>
                    <a:pt x="1983190" y="1210150"/>
                    <a:pt x="1991915" y="1210150"/>
                    <a:pt x="1991915" y="1210150"/>
                  </a:cubicBezTo>
                  <a:close/>
                  <a:moveTo>
                    <a:pt x="1983190" y="1192700"/>
                  </a:moveTo>
                  <a:lnTo>
                    <a:pt x="1991915" y="1183975"/>
                  </a:lnTo>
                  <a:lnTo>
                    <a:pt x="1991915" y="1183975"/>
                  </a:lnTo>
                  <a:lnTo>
                    <a:pt x="1983190" y="1192700"/>
                  </a:lnTo>
                  <a:close/>
                  <a:moveTo>
                    <a:pt x="2201320" y="1567883"/>
                  </a:moveTo>
                  <a:lnTo>
                    <a:pt x="2192595" y="1559158"/>
                  </a:lnTo>
                  <a:cubicBezTo>
                    <a:pt x="2148969" y="1489356"/>
                    <a:pt x="2166419" y="1428280"/>
                    <a:pt x="2166419" y="1349753"/>
                  </a:cubicBezTo>
                  <a:cubicBezTo>
                    <a:pt x="2175144" y="1332303"/>
                    <a:pt x="2175144" y="1314852"/>
                    <a:pt x="2175144" y="1297402"/>
                  </a:cubicBezTo>
                  <a:lnTo>
                    <a:pt x="2175144" y="1323578"/>
                  </a:lnTo>
                  <a:cubicBezTo>
                    <a:pt x="2201320" y="1410830"/>
                    <a:pt x="2192595" y="1480631"/>
                    <a:pt x="2201320" y="1567883"/>
                  </a:cubicBezTo>
                  <a:close/>
                  <a:moveTo>
                    <a:pt x="2140243" y="1175249"/>
                  </a:moveTo>
                  <a:lnTo>
                    <a:pt x="2131518" y="1166524"/>
                  </a:lnTo>
                  <a:lnTo>
                    <a:pt x="2131518" y="1166524"/>
                  </a:lnTo>
                  <a:lnTo>
                    <a:pt x="2140243" y="1175249"/>
                  </a:lnTo>
                  <a:close/>
                </a:path>
              </a:pathLst>
            </a:custGeom>
            <a:grpFill/>
            <a:ln w="87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B6E2AE8F-38E3-9254-FF96-2F5FC3C54C76}"/>
                </a:ext>
              </a:extLst>
            </p:cNvPr>
            <p:cNvSpPr/>
            <p:nvPr/>
          </p:nvSpPr>
          <p:spPr>
            <a:xfrm>
              <a:off x="-17245640" y="321144"/>
              <a:ext cx="2823638" cy="3105096"/>
            </a:xfrm>
            <a:custGeom>
              <a:avLst/>
              <a:gdLst>
                <a:gd name="connsiteX0" fmla="*/ 304892 w 2823638"/>
                <a:gd name="connsiteY0" fmla="*/ 1324237 h 3105096"/>
                <a:gd name="connsiteX1" fmla="*/ 1857976 w 2823638"/>
                <a:gd name="connsiteY1" fmla="*/ 155061 h 3105096"/>
                <a:gd name="connsiteX2" fmla="*/ 2791572 w 2823638"/>
                <a:gd name="connsiteY2" fmla="*/ 547695 h 3105096"/>
                <a:gd name="connsiteX3" fmla="*/ 2451289 w 2823638"/>
                <a:gd name="connsiteY3" fmla="*/ 1280611 h 3105096"/>
                <a:gd name="connsiteX4" fmla="*/ 2364037 w 2823638"/>
                <a:gd name="connsiteY4" fmla="*/ 1603443 h 3105096"/>
                <a:gd name="connsiteX5" fmla="*/ 2111007 w 2823638"/>
                <a:gd name="connsiteY5" fmla="*/ 1254435 h 3105096"/>
                <a:gd name="connsiteX6" fmla="*/ 43136 w 2823638"/>
                <a:gd name="connsiteY6" fmla="*/ 1847748 h 3105096"/>
                <a:gd name="connsiteX7" fmla="*/ 34411 w 2823638"/>
                <a:gd name="connsiteY7" fmla="*/ 1900100 h 3105096"/>
                <a:gd name="connsiteX8" fmla="*/ 34411 w 2823638"/>
                <a:gd name="connsiteY8" fmla="*/ 1900100 h 3105096"/>
                <a:gd name="connsiteX9" fmla="*/ 8236 w 2823638"/>
                <a:gd name="connsiteY9" fmla="*/ 1900100 h 3105096"/>
                <a:gd name="connsiteX10" fmla="*/ 304892 w 2823638"/>
                <a:gd name="connsiteY10" fmla="*/ 1324237 h 3105096"/>
                <a:gd name="connsiteX11" fmla="*/ 51862 w 2823638"/>
                <a:gd name="connsiteY11" fmla="*/ 1891374 h 3105096"/>
                <a:gd name="connsiteX12" fmla="*/ 2119732 w 2823638"/>
                <a:gd name="connsiteY12" fmla="*/ 1298061 h 3105096"/>
                <a:gd name="connsiteX13" fmla="*/ 2512366 w 2823638"/>
                <a:gd name="connsiteY13" fmla="*/ 1978626 h 3105096"/>
                <a:gd name="connsiteX14" fmla="*/ 2477465 w 2823638"/>
                <a:gd name="connsiteY14" fmla="*/ 2362535 h 3105096"/>
                <a:gd name="connsiteX15" fmla="*/ 2381488 w 2823638"/>
                <a:gd name="connsiteY15" fmla="*/ 2598115 h 3105096"/>
                <a:gd name="connsiteX16" fmla="*/ 2320411 w 2823638"/>
                <a:gd name="connsiteY16" fmla="*/ 2755168 h 3105096"/>
                <a:gd name="connsiteX17" fmla="*/ 2154633 w 2823638"/>
                <a:gd name="connsiteY17" fmla="*/ 2920947 h 3105096"/>
                <a:gd name="connsiteX18" fmla="*/ 1945228 w 2823638"/>
                <a:gd name="connsiteY18" fmla="*/ 3069275 h 3105096"/>
                <a:gd name="connsiteX19" fmla="*/ 1587495 w 2823638"/>
                <a:gd name="connsiteY19" fmla="*/ 3104176 h 3105096"/>
                <a:gd name="connsiteX20" fmla="*/ 872030 w 2823638"/>
                <a:gd name="connsiteY20" fmla="*/ 2816245 h 3105096"/>
                <a:gd name="connsiteX21" fmla="*/ 505572 w 2823638"/>
                <a:gd name="connsiteY21" fmla="*/ 2659191 h 3105096"/>
                <a:gd name="connsiteX22" fmla="*/ 557923 w 2823638"/>
                <a:gd name="connsiteY22" fmla="*/ 2886046 h 3105096"/>
                <a:gd name="connsiteX23" fmla="*/ 610274 w 2823638"/>
                <a:gd name="connsiteY23" fmla="*/ 3008199 h 3105096"/>
                <a:gd name="connsiteX24" fmla="*/ 592824 w 2823638"/>
                <a:gd name="connsiteY24" fmla="*/ 3016924 h 3105096"/>
                <a:gd name="connsiteX25" fmla="*/ 557923 w 2823638"/>
                <a:gd name="connsiteY25" fmla="*/ 2938397 h 3105096"/>
                <a:gd name="connsiteX26" fmla="*/ 470671 w 2823638"/>
                <a:gd name="connsiteY26" fmla="*/ 2641741 h 3105096"/>
                <a:gd name="connsiteX27" fmla="*/ 339793 w 2823638"/>
                <a:gd name="connsiteY27" fmla="*/ 2571939 h 3105096"/>
                <a:gd name="connsiteX28" fmla="*/ 278717 w 2823638"/>
                <a:gd name="connsiteY28" fmla="*/ 2257832 h 3105096"/>
                <a:gd name="connsiteX29" fmla="*/ 130388 w 2823638"/>
                <a:gd name="connsiteY29" fmla="*/ 2065878 h 3105096"/>
                <a:gd name="connsiteX30" fmla="*/ 51862 w 2823638"/>
                <a:gd name="connsiteY30" fmla="*/ 1891374 h 3105096"/>
                <a:gd name="connsiteX31" fmla="*/ 1046533 w 2823638"/>
                <a:gd name="connsiteY31" fmla="*/ 1263161 h 3105096"/>
                <a:gd name="connsiteX32" fmla="*/ 1046533 w 2823638"/>
                <a:gd name="connsiteY32" fmla="*/ 1263161 h 3105096"/>
                <a:gd name="connsiteX33" fmla="*/ 1378091 w 2823638"/>
                <a:gd name="connsiteY33" fmla="*/ 1254435 h 3105096"/>
                <a:gd name="connsiteX34" fmla="*/ 1412991 w 2823638"/>
                <a:gd name="connsiteY34" fmla="*/ 1289336 h 3105096"/>
                <a:gd name="connsiteX35" fmla="*/ 1378091 w 2823638"/>
                <a:gd name="connsiteY35" fmla="*/ 1254435 h 3105096"/>
                <a:gd name="connsiteX36" fmla="*/ 1508969 w 2823638"/>
                <a:gd name="connsiteY36" fmla="*/ 1254435 h 3105096"/>
                <a:gd name="connsiteX37" fmla="*/ 1491518 w 2823638"/>
                <a:gd name="connsiteY37" fmla="*/ 1298061 h 3105096"/>
                <a:gd name="connsiteX38" fmla="*/ 1508969 w 2823638"/>
                <a:gd name="connsiteY38" fmla="*/ 1254435 h 3105096"/>
                <a:gd name="connsiteX39" fmla="*/ 1561320 w 2823638"/>
                <a:gd name="connsiteY39" fmla="*/ 1202084 h 3105096"/>
                <a:gd name="connsiteX40" fmla="*/ 1578770 w 2823638"/>
                <a:gd name="connsiteY40" fmla="*/ 1210810 h 3105096"/>
                <a:gd name="connsiteX41" fmla="*/ 1561320 w 2823638"/>
                <a:gd name="connsiteY41" fmla="*/ 1202084 h 3105096"/>
                <a:gd name="connsiteX42" fmla="*/ 1735824 w 2823638"/>
                <a:gd name="connsiteY42" fmla="*/ 1193359 h 3105096"/>
                <a:gd name="connsiteX43" fmla="*/ 1796900 w 2823638"/>
                <a:gd name="connsiteY43" fmla="*/ 1193359 h 3105096"/>
                <a:gd name="connsiteX44" fmla="*/ 1735824 w 2823638"/>
                <a:gd name="connsiteY44" fmla="*/ 1193359 h 3105096"/>
                <a:gd name="connsiteX45" fmla="*/ 1910327 w 2823638"/>
                <a:gd name="connsiteY45" fmla="*/ 1271886 h 3105096"/>
                <a:gd name="connsiteX46" fmla="*/ 1927778 w 2823638"/>
                <a:gd name="connsiteY46" fmla="*/ 1324237 h 3105096"/>
                <a:gd name="connsiteX47" fmla="*/ 1910327 w 2823638"/>
                <a:gd name="connsiteY47" fmla="*/ 1271886 h 3105096"/>
                <a:gd name="connsiteX48" fmla="*/ 2023755 w 2823638"/>
                <a:gd name="connsiteY48" fmla="*/ 1306787 h 3105096"/>
                <a:gd name="connsiteX49" fmla="*/ 2076106 w 2823638"/>
                <a:gd name="connsiteY49" fmla="*/ 1324237 h 3105096"/>
                <a:gd name="connsiteX50" fmla="*/ 2023755 w 2823638"/>
                <a:gd name="connsiteY50" fmla="*/ 1306787 h 3105096"/>
                <a:gd name="connsiteX51" fmla="*/ 1971404 w 2823638"/>
                <a:gd name="connsiteY51" fmla="*/ 1446390 h 3105096"/>
                <a:gd name="connsiteX52" fmla="*/ 2006304 w 2823638"/>
                <a:gd name="connsiteY52" fmla="*/ 1472565 h 3105096"/>
                <a:gd name="connsiteX53" fmla="*/ 1971404 w 2823638"/>
                <a:gd name="connsiteY53" fmla="*/ 1446390 h 3105096"/>
                <a:gd name="connsiteX54" fmla="*/ 2172083 w 2823638"/>
                <a:gd name="connsiteY54" fmla="*/ 1542367 h 3105096"/>
                <a:gd name="connsiteX55" fmla="*/ 2189533 w 2823638"/>
                <a:gd name="connsiteY55" fmla="*/ 1516191 h 3105096"/>
                <a:gd name="connsiteX56" fmla="*/ 2172083 w 2823638"/>
                <a:gd name="connsiteY56" fmla="*/ 1542367 h 3105096"/>
                <a:gd name="connsiteX57" fmla="*/ 2189533 w 2823638"/>
                <a:gd name="connsiteY57" fmla="*/ 1647069 h 3105096"/>
                <a:gd name="connsiteX58" fmla="*/ 2163358 w 2823638"/>
                <a:gd name="connsiteY58" fmla="*/ 1612168 h 3105096"/>
                <a:gd name="connsiteX59" fmla="*/ 2189533 w 2823638"/>
                <a:gd name="connsiteY59" fmla="*/ 1647069 h 3105096"/>
                <a:gd name="connsiteX60" fmla="*/ 2276785 w 2823638"/>
                <a:gd name="connsiteY60" fmla="*/ 1673245 h 3105096"/>
                <a:gd name="connsiteX61" fmla="*/ 2329137 w 2823638"/>
                <a:gd name="connsiteY61" fmla="*/ 1699420 h 3105096"/>
                <a:gd name="connsiteX62" fmla="*/ 2276785 w 2823638"/>
                <a:gd name="connsiteY62" fmla="*/ 1673245 h 3105096"/>
                <a:gd name="connsiteX63" fmla="*/ 2128457 w 2823638"/>
                <a:gd name="connsiteY63" fmla="*/ 1795397 h 3105096"/>
                <a:gd name="connsiteX64" fmla="*/ 2172083 w 2823638"/>
                <a:gd name="connsiteY64" fmla="*/ 1839023 h 3105096"/>
                <a:gd name="connsiteX65" fmla="*/ 2128457 w 2823638"/>
                <a:gd name="connsiteY65" fmla="*/ 1795397 h 3105096"/>
                <a:gd name="connsiteX66" fmla="*/ 2337862 w 2823638"/>
                <a:gd name="connsiteY66" fmla="*/ 1821573 h 3105096"/>
                <a:gd name="connsiteX67" fmla="*/ 2390213 w 2823638"/>
                <a:gd name="connsiteY67" fmla="*/ 1882649 h 3105096"/>
                <a:gd name="connsiteX68" fmla="*/ 2337862 w 2823638"/>
                <a:gd name="connsiteY68" fmla="*/ 1821573 h 3105096"/>
                <a:gd name="connsiteX69" fmla="*/ 2180808 w 2823638"/>
                <a:gd name="connsiteY69" fmla="*/ 1943726 h 3105096"/>
                <a:gd name="connsiteX70" fmla="*/ 2250610 w 2823638"/>
                <a:gd name="connsiteY70" fmla="*/ 2022252 h 3105096"/>
                <a:gd name="connsiteX71" fmla="*/ 2180808 w 2823638"/>
                <a:gd name="connsiteY71" fmla="*/ 1943726 h 3105096"/>
                <a:gd name="connsiteX72" fmla="*/ 2390213 w 2823638"/>
                <a:gd name="connsiteY72" fmla="*/ 2004802 h 3105096"/>
                <a:gd name="connsiteX73" fmla="*/ 2416388 w 2823638"/>
                <a:gd name="connsiteY73" fmla="*/ 2022252 h 3105096"/>
                <a:gd name="connsiteX74" fmla="*/ 2390213 w 2823638"/>
                <a:gd name="connsiteY74" fmla="*/ 2004802 h 3105096"/>
                <a:gd name="connsiteX75" fmla="*/ 2154633 w 2823638"/>
                <a:gd name="connsiteY75" fmla="*/ 2170581 h 3105096"/>
                <a:gd name="connsiteX76" fmla="*/ 2215709 w 2823638"/>
                <a:gd name="connsiteY76" fmla="*/ 2214207 h 3105096"/>
                <a:gd name="connsiteX77" fmla="*/ 2154633 w 2823638"/>
                <a:gd name="connsiteY77" fmla="*/ 2170581 h 3105096"/>
                <a:gd name="connsiteX78" fmla="*/ 2285511 w 2823638"/>
                <a:gd name="connsiteY78" fmla="*/ 2205481 h 3105096"/>
                <a:gd name="connsiteX79" fmla="*/ 2364037 w 2823638"/>
                <a:gd name="connsiteY79" fmla="*/ 2222932 h 3105096"/>
                <a:gd name="connsiteX80" fmla="*/ 2285511 w 2823638"/>
                <a:gd name="connsiteY80" fmla="*/ 2205481 h 3105096"/>
                <a:gd name="connsiteX81" fmla="*/ 2119732 w 2823638"/>
                <a:gd name="connsiteY81" fmla="*/ 2345084 h 3105096"/>
                <a:gd name="connsiteX82" fmla="*/ 2206984 w 2823638"/>
                <a:gd name="connsiteY82" fmla="*/ 2362535 h 3105096"/>
                <a:gd name="connsiteX83" fmla="*/ 2119732 w 2823638"/>
                <a:gd name="connsiteY83" fmla="*/ 2345084 h 3105096"/>
                <a:gd name="connsiteX84" fmla="*/ 2276785 w 2823638"/>
                <a:gd name="connsiteY84" fmla="*/ 2414886 h 3105096"/>
                <a:gd name="connsiteX85" fmla="*/ 2337862 w 2823638"/>
                <a:gd name="connsiteY85" fmla="*/ 2475962 h 3105096"/>
                <a:gd name="connsiteX86" fmla="*/ 2276785 w 2823638"/>
                <a:gd name="connsiteY86" fmla="*/ 2414886 h 3105096"/>
                <a:gd name="connsiteX87" fmla="*/ 2084831 w 2823638"/>
                <a:gd name="connsiteY87" fmla="*/ 2554489 h 3105096"/>
                <a:gd name="connsiteX88" fmla="*/ 2137182 w 2823638"/>
                <a:gd name="connsiteY88" fmla="*/ 2606840 h 3105096"/>
                <a:gd name="connsiteX89" fmla="*/ 2084831 w 2823638"/>
                <a:gd name="connsiteY89" fmla="*/ 2554489 h 3105096"/>
                <a:gd name="connsiteX90" fmla="*/ 2215709 w 2823638"/>
                <a:gd name="connsiteY90" fmla="*/ 2606840 h 3105096"/>
                <a:gd name="connsiteX91" fmla="*/ 2285511 w 2823638"/>
                <a:gd name="connsiteY91" fmla="*/ 2633016 h 3105096"/>
                <a:gd name="connsiteX92" fmla="*/ 2215709 w 2823638"/>
                <a:gd name="connsiteY92" fmla="*/ 2606840 h 3105096"/>
                <a:gd name="connsiteX93" fmla="*/ 1910327 w 2823638"/>
                <a:gd name="connsiteY93" fmla="*/ 2641741 h 3105096"/>
                <a:gd name="connsiteX94" fmla="*/ 1971404 w 2823638"/>
                <a:gd name="connsiteY94" fmla="*/ 2676642 h 3105096"/>
                <a:gd name="connsiteX95" fmla="*/ 1910327 w 2823638"/>
                <a:gd name="connsiteY95" fmla="*/ 2641741 h 3105096"/>
                <a:gd name="connsiteX96" fmla="*/ 2084831 w 2823638"/>
                <a:gd name="connsiteY96" fmla="*/ 2755168 h 3105096"/>
                <a:gd name="connsiteX97" fmla="*/ 2145908 w 2823638"/>
                <a:gd name="connsiteY97" fmla="*/ 2746443 h 3105096"/>
                <a:gd name="connsiteX98" fmla="*/ 2084831 w 2823638"/>
                <a:gd name="connsiteY98" fmla="*/ 2755168 h 3105096"/>
                <a:gd name="connsiteX99" fmla="*/ 1884152 w 2823638"/>
                <a:gd name="connsiteY99" fmla="*/ 2798794 h 3105096"/>
                <a:gd name="connsiteX100" fmla="*/ 1910327 w 2823638"/>
                <a:gd name="connsiteY100" fmla="*/ 2824970 h 3105096"/>
                <a:gd name="connsiteX101" fmla="*/ 1884152 w 2823638"/>
                <a:gd name="connsiteY101" fmla="*/ 2798794 h 3105096"/>
                <a:gd name="connsiteX102" fmla="*/ 1988854 w 2823638"/>
                <a:gd name="connsiteY102" fmla="*/ 2894771 h 3105096"/>
                <a:gd name="connsiteX103" fmla="*/ 2041205 w 2823638"/>
                <a:gd name="connsiteY103" fmla="*/ 2903497 h 3105096"/>
                <a:gd name="connsiteX104" fmla="*/ 1988854 w 2823638"/>
                <a:gd name="connsiteY104" fmla="*/ 2894771 h 3105096"/>
                <a:gd name="connsiteX105" fmla="*/ 1770724 w 2823638"/>
                <a:gd name="connsiteY105" fmla="*/ 2894771 h 3105096"/>
                <a:gd name="connsiteX106" fmla="*/ 1788175 w 2823638"/>
                <a:gd name="connsiteY106" fmla="*/ 2912222 h 3105096"/>
                <a:gd name="connsiteX107" fmla="*/ 1770724 w 2823638"/>
                <a:gd name="connsiteY107" fmla="*/ 2894771 h 3105096"/>
                <a:gd name="connsiteX108" fmla="*/ 1657297 w 2823638"/>
                <a:gd name="connsiteY108" fmla="*/ 3008199 h 3105096"/>
                <a:gd name="connsiteX109" fmla="*/ 1648572 w 2823638"/>
                <a:gd name="connsiteY109" fmla="*/ 3025649 h 3105096"/>
                <a:gd name="connsiteX110" fmla="*/ 1657297 w 2823638"/>
                <a:gd name="connsiteY110" fmla="*/ 3008199 h 3105096"/>
                <a:gd name="connsiteX111" fmla="*/ 1369366 w 2823638"/>
                <a:gd name="connsiteY111" fmla="*/ 2371260 h 3105096"/>
                <a:gd name="connsiteX112" fmla="*/ 1439167 w 2823638"/>
                <a:gd name="connsiteY112" fmla="*/ 2406161 h 3105096"/>
                <a:gd name="connsiteX113" fmla="*/ 1369366 w 2823638"/>
                <a:gd name="connsiteY113" fmla="*/ 2371260 h 3105096"/>
                <a:gd name="connsiteX114" fmla="*/ 819678 w 2823638"/>
                <a:gd name="connsiteY114" fmla="*/ 1367863 h 3105096"/>
                <a:gd name="connsiteX115" fmla="*/ 941831 w 2823638"/>
                <a:gd name="connsiteY115" fmla="*/ 1359138 h 3105096"/>
                <a:gd name="connsiteX116" fmla="*/ 819678 w 2823638"/>
                <a:gd name="connsiteY116" fmla="*/ 1367863 h 3105096"/>
                <a:gd name="connsiteX117" fmla="*/ 1875427 w 2823638"/>
                <a:gd name="connsiteY117" fmla="*/ 2982023 h 3105096"/>
                <a:gd name="connsiteX118" fmla="*/ 1910327 w 2823638"/>
                <a:gd name="connsiteY118" fmla="*/ 3016924 h 3105096"/>
                <a:gd name="connsiteX119" fmla="*/ 1875427 w 2823638"/>
                <a:gd name="connsiteY119" fmla="*/ 2982023 h 3105096"/>
                <a:gd name="connsiteX120" fmla="*/ 1735824 w 2823638"/>
                <a:gd name="connsiteY120" fmla="*/ 3025649 h 3105096"/>
                <a:gd name="connsiteX121" fmla="*/ 1779449 w 2823638"/>
                <a:gd name="connsiteY121" fmla="*/ 3060550 h 3105096"/>
                <a:gd name="connsiteX122" fmla="*/ 1735824 w 2823638"/>
                <a:gd name="connsiteY122" fmla="*/ 3025649 h 3105096"/>
                <a:gd name="connsiteX123" fmla="*/ 2023755 w 2823638"/>
                <a:gd name="connsiteY123" fmla="*/ 2214207 h 3105096"/>
                <a:gd name="connsiteX124" fmla="*/ 2058656 w 2823638"/>
                <a:gd name="connsiteY124" fmla="*/ 2030977 h 3105096"/>
                <a:gd name="connsiteX125" fmla="*/ 1945228 w 2823638"/>
                <a:gd name="connsiteY125" fmla="*/ 1585993 h 3105096"/>
                <a:gd name="connsiteX126" fmla="*/ 1631121 w 2823638"/>
                <a:gd name="connsiteY126" fmla="*/ 1341687 h 3105096"/>
                <a:gd name="connsiteX127" fmla="*/ 1351915 w 2823638"/>
                <a:gd name="connsiteY127" fmla="*/ 1341687 h 3105096"/>
                <a:gd name="connsiteX128" fmla="*/ 1081434 w 2823638"/>
                <a:gd name="connsiteY128" fmla="*/ 1367863 h 3105096"/>
                <a:gd name="connsiteX129" fmla="*/ 749877 w 2823638"/>
                <a:gd name="connsiteY129" fmla="*/ 1463840 h 3105096"/>
                <a:gd name="connsiteX130" fmla="*/ 697526 w 2823638"/>
                <a:gd name="connsiteY130" fmla="*/ 1743046 h 3105096"/>
                <a:gd name="connsiteX131" fmla="*/ 837129 w 2823638"/>
                <a:gd name="connsiteY131" fmla="*/ 1655794 h 3105096"/>
                <a:gd name="connsiteX132" fmla="*/ 1369366 w 2823638"/>
                <a:gd name="connsiteY132" fmla="*/ 1490016 h 3105096"/>
                <a:gd name="connsiteX133" fmla="*/ 1151236 w 2823638"/>
                <a:gd name="connsiteY133" fmla="*/ 1751771 h 3105096"/>
                <a:gd name="connsiteX134" fmla="*/ 1849251 w 2823638"/>
                <a:gd name="connsiteY134" fmla="*/ 1585993 h 3105096"/>
                <a:gd name="connsiteX135" fmla="*/ 1430442 w 2823638"/>
                <a:gd name="connsiteY135" fmla="*/ 1873924 h 3105096"/>
                <a:gd name="connsiteX136" fmla="*/ 1962678 w 2823638"/>
                <a:gd name="connsiteY136" fmla="*/ 1873924 h 3105096"/>
                <a:gd name="connsiteX137" fmla="*/ 1456617 w 2823638"/>
                <a:gd name="connsiteY137" fmla="*/ 2013527 h 3105096"/>
                <a:gd name="connsiteX138" fmla="*/ 1980129 w 2823638"/>
                <a:gd name="connsiteY138" fmla="*/ 2205481 h 3105096"/>
                <a:gd name="connsiteX139" fmla="*/ 1282114 w 2823638"/>
                <a:gd name="connsiteY139" fmla="*/ 2118229 h 3105096"/>
                <a:gd name="connsiteX140" fmla="*/ 1142511 w 2823638"/>
                <a:gd name="connsiteY140" fmla="*/ 2109504 h 3105096"/>
                <a:gd name="connsiteX141" fmla="*/ 1238488 w 2823638"/>
                <a:gd name="connsiteY141" fmla="*/ 2057153 h 3105096"/>
                <a:gd name="connsiteX142" fmla="*/ 1081434 w 2823638"/>
                <a:gd name="connsiteY142" fmla="*/ 1812848 h 3105096"/>
                <a:gd name="connsiteX143" fmla="*/ 610274 w 2823638"/>
                <a:gd name="connsiteY143" fmla="*/ 1856474 h 3105096"/>
                <a:gd name="connsiteX144" fmla="*/ 1133785 w 2823638"/>
                <a:gd name="connsiteY144" fmla="*/ 2100779 h 3105096"/>
                <a:gd name="connsiteX145" fmla="*/ 1151236 w 2823638"/>
                <a:gd name="connsiteY145" fmla="*/ 2135680 h 3105096"/>
                <a:gd name="connsiteX146" fmla="*/ 1063984 w 2823638"/>
                <a:gd name="connsiteY146" fmla="*/ 2170581 h 3105096"/>
                <a:gd name="connsiteX147" fmla="*/ 1317014 w 2823638"/>
                <a:gd name="connsiteY147" fmla="*/ 2222932 h 3105096"/>
                <a:gd name="connsiteX148" fmla="*/ 1587495 w 2823638"/>
                <a:gd name="connsiteY148" fmla="*/ 2423611 h 3105096"/>
                <a:gd name="connsiteX149" fmla="*/ 1282114 w 2823638"/>
                <a:gd name="connsiteY149" fmla="*/ 2292733 h 3105096"/>
                <a:gd name="connsiteX150" fmla="*/ 435770 w 2823638"/>
                <a:gd name="connsiteY150" fmla="*/ 2188031 h 3105096"/>
                <a:gd name="connsiteX151" fmla="*/ 1648572 w 2823638"/>
                <a:gd name="connsiteY151" fmla="*/ 2798794 h 3105096"/>
                <a:gd name="connsiteX152" fmla="*/ 540472 w 2823638"/>
                <a:gd name="connsiteY152" fmla="*/ 2449787 h 3105096"/>
                <a:gd name="connsiteX153" fmla="*/ 1404266 w 2823638"/>
                <a:gd name="connsiteY153" fmla="*/ 2999474 h 3105096"/>
                <a:gd name="connsiteX154" fmla="*/ 383419 w 2823638"/>
                <a:gd name="connsiteY154" fmla="*/ 2318909 h 3105096"/>
                <a:gd name="connsiteX155" fmla="*/ 331068 w 2823638"/>
                <a:gd name="connsiteY155" fmla="*/ 2135680 h 3105096"/>
                <a:gd name="connsiteX156" fmla="*/ 348518 w 2823638"/>
                <a:gd name="connsiteY156" fmla="*/ 1969901 h 3105096"/>
                <a:gd name="connsiteX157" fmla="*/ 531747 w 2823638"/>
                <a:gd name="connsiteY157" fmla="*/ 1516191 h 3105096"/>
                <a:gd name="connsiteX158" fmla="*/ 1063984 w 2823638"/>
                <a:gd name="connsiteY158" fmla="*/ 1341687 h 3105096"/>
                <a:gd name="connsiteX159" fmla="*/ 1482793 w 2823638"/>
                <a:gd name="connsiteY159" fmla="*/ 1350413 h 3105096"/>
                <a:gd name="connsiteX160" fmla="*/ 1875427 w 2823638"/>
                <a:gd name="connsiteY160" fmla="*/ 1472565 h 3105096"/>
                <a:gd name="connsiteX161" fmla="*/ 2032480 w 2823638"/>
                <a:gd name="connsiteY161" fmla="*/ 1760497 h 3105096"/>
                <a:gd name="connsiteX162" fmla="*/ 1953953 w 2823638"/>
                <a:gd name="connsiteY162" fmla="*/ 2484687 h 3105096"/>
                <a:gd name="connsiteX163" fmla="*/ 1805625 w 2823638"/>
                <a:gd name="connsiteY163" fmla="*/ 2641741 h 3105096"/>
                <a:gd name="connsiteX164" fmla="*/ 1596220 w 2823638"/>
                <a:gd name="connsiteY164" fmla="*/ 2938397 h 3105096"/>
                <a:gd name="connsiteX165" fmla="*/ 1482793 w 2823638"/>
                <a:gd name="connsiteY165" fmla="*/ 3008199 h 3105096"/>
                <a:gd name="connsiteX166" fmla="*/ 1770724 w 2823638"/>
                <a:gd name="connsiteY166" fmla="*/ 2728993 h 3105096"/>
                <a:gd name="connsiteX167" fmla="*/ 1814350 w 2823638"/>
                <a:gd name="connsiteY167" fmla="*/ 2563214 h 3105096"/>
                <a:gd name="connsiteX168" fmla="*/ 2015030 w 2823638"/>
                <a:gd name="connsiteY168" fmla="*/ 2222932 h 3105096"/>
                <a:gd name="connsiteX169" fmla="*/ 2023755 w 2823638"/>
                <a:gd name="connsiteY169" fmla="*/ 2214207 h 3105096"/>
                <a:gd name="connsiteX170" fmla="*/ 1116335 w 2823638"/>
                <a:gd name="connsiteY170" fmla="*/ 949054 h 3105096"/>
                <a:gd name="connsiteX171" fmla="*/ 1133785 w 2823638"/>
                <a:gd name="connsiteY171" fmla="*/ 931603 h 3105096"/>
                <a:gd name="connsiteX172" fmla="*/ 1116335 w 2823638"/>
                <a:gd name="connsiteY172" fmla="*/ 949054 h 3105096"/>
                <a:gd name="connsiteX173" fmla="*/ 1098885 w 2823638"/>
                <a:gd name="connsiteY173" fmla="*/ 669848 h 3105096"/>
                <a:gd name="connsiteX174" fmla="*/ 1125060 w 2823638"/>
                <a:gd name="connsiteY174" fmla="*/ 696023 h 3105096"/>
                <a:gd name="connsiteX175" fmla="*/ 1098885 w 2823638"/>
                <a:gd name="connsiteY175" fmla="*/ 669848 h 3105096"/>
                <a:gd name="connsiteX176" fmla="*/ 1325740 w 2823638"/>
                <a:gd name="connsiteY176" fmla="*/ 826901 h 3105096"/>
                <a:gd name="connsiteX177" fmla="*/ 1386816 w 2823638"/>
                <a:gd name="connsiteY177" fmla="*/ 905428 h 3105096"/>
                <a:gd name="connsiteX178" fmla="*/ 1325740 w 2823638"/>
                <a:gd name="connsiteY178" fmla="*/ 826901 h 3105096"/>
                <a:gd name="connsiteX179" fmla="*/ 2067381 w 2823638"/>
                <a:gd name="connsiteY179" fmla="*/ 1053756 h 3105096"/>
                <a:gd name="connsiteX180" fmla="*/ 2163358 w 2823638"/>
                <a:gd name="connsiteY180" fmla="*/ 1053756 h 3105096"/>
                <a:gd name="connsiteX181" fmla="*/ 2067381 w 2823638"/>
                <a:gd name="connsiteY181" fmla="*/ 1053756 h 3105096"/>
                <a:gd name="connsiteX182" fmla="*/ 2268060 w 2823638"/>
                <a:gd name="connsiteY182" fmla="*/ 1088657 h 3105096"/>
                <a:gd name="connsiteX183" fmla="*/ 2329137 w 2823638"/>
                <a:gd name="connsiteY183" fmla="*/ 1106107 h 3105096"/>
                <a:gd name="connsiteX184" fmla="*/ 2268060 w 2823638"/>
                <a:gd name="connsiteY184" fmla="*/ 1088657 h 3105096"/>
                <a:gd name="connsiteX185" fmla="*/ 2425114 w 2823638"/>
                <a:gd name="connsiteY185" fmla="*/ 1141008 h 3105096"/>
                <a:gd name="connsiteX186" fmla="*/ 2442564 w 2823638"/>
                <a:gd name="connsiteY186" fmla="*/ 1141008 h 3105096"/>
                <a:gd name="connsiteX187" fmla="*/ 2425114 w 2823638"/>
                <a:gd name="connsiteY187" fmla="*/ 1141008 h 3105096"/>
                <a:gd name="connsiteX188" fmla="*/ 2416388 w 2823638"/>
                <a:gd name="connsiteY188" fmla="*/ 940329 h 3105096"/>
                <a:gd name="connsiteX189" fmla="*/ 2460014 w 2823638"/>
                <a:gd name="connsiteY189" fmla="*/ 957779 h 3105096"/>
                <a:gd name="connsiteX190" fmla="*/ 2416388 w 2823638"/>
                <a:gd name="connsiteY190" fmla="*/ 940329 h 3105096"/>
                <a:gd name="connsiteX191" fmla="*/ 2206984 w 2823638"/>
                <a:gd name="connsiteY191" fmla="*/ 853077 h 3105096"/>
                <a:gd name="connsiteX192" fmla="*/ 2320411 w 2823638"/>
                <a:gd name="connsiteY192" fmla="*/ 887977 h 3105096"/>
                <a:gd name="connsiteX193" fmla="*/ 2206984 w 2823638"/>
                <a:gd name="connsiteY193" fmla="*/ 853077 h 3105096"/>
                <a:gd name="connsiteX194" fmla="*/ 2337862 w 2823638"/>
                <a:gd name="connsiteY194" fmla="*/ 713474 h 3105096"/>
                <a:gd name="connsiteX195" fmla="*/ 2390213 w 2823638"/>
                <a:gd name="connsiteY195" fmla="*/ 730924 h 3105096"/>
                <a:gd name="connsiteX196" fmla="*/ 2337862 w 2823638"/>
                <a:gd name="connsiteY196" fmla="*/ 713474 h 3105096"/>
                <a:gd name="connsiteX197" fmla="*/ 2486190 w 2823638"/>
                <a:gd name="connsiteY197" fmla="*/ 748374 h 3105096"/>
                <a:gd name="connsiteX198" fmla="*/ 2547266 w 2823638"/>
                <a:gd name="connsiteY198" fmla="*/ 792000 h 3105096"/>
                <a:gd name="connsiteX199" fmla="*/ 2486190 w 2823638"/>
                <a:gd name="connsiteY199" fmla="*/ 748374 h 3105096"/>
                <a:gd name="connsiteX200" fmla="*/ 1639846 w 2823638"/>
                <a:gd name="connsiteY200" fmla="*/ 425542 h 3105096"/>
                <a:gd name="connsiteX201" fmla="*/ 1700923 w 2823638"/>
                <a:gd name="connsiteY201" fmla="*/ 399367 h 3105096"/>
                <a:gd name="connsiteX202" fmla="*/ 1639846 w 2823638"/>
                <a:gd name="connsiteY202" fmla="*/ 425542 h 3105096"/>
                <a:gd name="connsiteX203" fmla="*/ 1369366 w 2823638"/>
                <a:gd name="connsiteY203" fmla="*/ 477893 h 3105096"/>
                <a:gd name="connsiteX204" fmla="*/ 1395541 w 2823638"/>
                <a:gd name="connsiteY204" fmla="*/ 486619 h 3105096"/>
                <a:gd name="connsiteX205" fmla="*/ 1369366 w 2823638"/>
                <a:gd name="connsiteY205" fmla="*/ 477893 h 3105096"/>
                <a:gd name="connsiteX206" fmla="*/ 1910327 w 2823638"/>
                <a:gd name="connsiteY206" fmla="*/ 198687 h 3105096"/>
                <a:gd name="connsiteX207" fmla="*/ 1910327 w 2823638"/>
                <a:gd name="connsiteY207" fmla="*/ 233588 h 3105096"/>
                <a:gd name="connsiteX208" fmla="*/ 1910327 w 2823638"/>
                <a:gd name="connsiteY208" fmla="*/ 198687 h 3105096"/>
                <a:gd name="connsiteX209" fmla="*/ 2154633 w 2823638"/>
                <a:gd name="connsiteY209" fmla="*/ 85260 h 3105096"/>
                <a:gd name="connsiteX210" fmla="*/ 2189533 w 2823638"/>
                <a:gd name="connsiteY210" fmla="*/ 128886 h 3105096"/>
                <a:gd name="connsiteX211" fmla="*/ 2154633 w 2823638"/>
                <a:gd name="connsiteY211" fmla="*/ 85260 h 3105096"/>
                <a:gd name="connsiteX212" fmla="*/ 2547266 w 2823638"/>
                <a:gd name="connsiteY212" fmla="*/ 320840 h 3105096"/>
                <a:gd name="connsiteX213" fmla="*/ 2582167 w 2823638"/>
                <a:gd name="connsiteY213" fmla="*/ 329565 h 3105096"/>
                <a:gd name="connsiteX214" fmla="*/ 2547266 w 2823638"/>
                <a:gd name="connsiteY214" fmla="*/ 320840 h 3105096"/>
                <a:gd name="connsiteX215" fmla="*/ 2634518 w 2823638"/>
                <a:gd name="connsiteY215" fmla="*/ 347016 h 3105096"/>
                <a:gd name="connsiteX216" fmla="*/ 2713045 w 2823638"/>
                <a:gd name="connsiteY216" fmla="*/ 364466 h 3105096"/>
                <a:gd name="connsiteX217" fmla="*/ 2634518 w 2823638"/>
                <a:gd name="connsiteY217" fmla="*/ 347016 h 3105096"/>
                <a:gd name="connsiteX218" fmla="*/ 2634518 w 2823638"/>
                <a:gd name="connsiteY218" fmla="*/ 189962 h 3105096"/>
                <a:gd name="connsiteX219" fmla="*/ 2695595 w 2823638"/>
                <a:gd name="connsiteY219" fmla="*/ 224863 h 3105096"/>
                <a:gd name="connsiteX220" fmla="*/ 2634518 w 2823638"/>
                <a:gd name="connsiteY220" fmla="*/ 189962 h 3105096"/>
                <a:gd name="connsiteX221" fmla="*/ 2407663 w 2823638"/>
                <a:gd name="connsiteY221" fmla="*/ 643672 h 3105096"/>
                <a:gd name="connsiteX222" fmla="*/ 2398938 w 2823638"/>
                <a:gd name="connsiteY222" fmla="*/ 626222 h 3105096"/>
                <a:gd name="connsiteX223" fmla="*/ 2407663 w 2823638"/>
                <a:gd name="connsiteY223" fmla="*/ 643672 h 3105096"/>
                <a:gd name="connsiteX224" fmla="*/ 1159961 w 2823638"/>
                <a:gd name="connsiteY224" fmla="*/ 765825 h 3105096"/>
                <a:gd name="connsiteX225" fmla="*/ 1299564 w 2823638"/>
                <a:gd name="connsiteY225" fmla="*/ 922878 h 3105096"/>
                <a:gd name="connsiteX226" fmla="*/ 1299564 w 2823638"/>
                <a:gd name="connsiteY226" fmla="*/ 1062481 h 3105096"/>
                <a:gd name="connsiteX227" fmla="*/ 2241885 w 2823638"/>
                <a:gd name="connsiteY227" fmla="*/ 809451 h 3105096"/>
                <a:gd name="connsiteX228" fmla="*/ 2486190 w 2823638"/>
                <a:gd name="connsiteY228" fmla="*/ 835626 h 3105096"/>
                <a:gd name="connsiteX229" fmla="*/ 1735824 w 2823638"/>
                <a:gd name="connsiteY229" fmla="*/ 800726 h 3105096"/>
                <a:gd name="connsiteX230" fmla="*/ 1360640 w 2823638"/>
                <a:gd name="connsiteY230" fmla="*/ 914153 h 3105096"/>
                <a:gd name="connsiteX231" fmla="*/ 1238488 w 2823638"/>
                <a:gd name="connsiteY231" fmla="*/ 809451 h 3105096"/>
                <a:gd name="connsiteX232" fmla="*/ 1299564 w 2823638"/>
                <a:gd name="connsiteY232" fmla="*/ 783275 h 3105096"/>
                <a:gd name="connsiteX233" fmla="*/ 1526419 w 2823638"/>
                <a:gd name="connsiteY233" fmla="*/ 696023 h 3105096"/>
                <a:gd name="connsiteX234" fmla="*/ 2494915 w 2823638"/>
                <a:gd name="connsiteY234" fmla="*/ 573871 h 3105096"/>
                <a:gd name="connsiteX235" fmla="*/ 2538541 w 2823638"/>
                <a:gd name="connsiteY235" fmla="*/ 582596 h 3105096"/>
                <a:gd name="connsiteX236" fmla="*/ 2590892 w 2823638"/>
                <a:gd name="connsiteY236" fmla="*/ 591321 h 3105096"/>
                <a:gd name="connsiteX237" fmla="*/ 2678144 w 2823638"/>
                <a:gd name="connsiteY237" fmla="*/ 591321 h 3105096"/>
                <a:gd name="connsiteX238" fmla="*/ 2608343 w 2823638"/>
                <a:gd name="connsiteY238" fmla="*/ 556420 h 3105096"/>
                <a:gd name="connsiteX239" fmla="*/ 2599617 w 2823638"/>
                <a:gd name="connsiteY239" fmla="*/ 573871 h 3105096"/>
                <a:gd name="connsiteX240" fmla="*/ 2547266 w 2823638"/>
                <a:gd name="connsiteY240" fmla="*/ 556420 h 3105096"/>
                <a:gd name="connsiteX241" fmla="*/ 2477465 w 2823638"/>
                <a:gd name="connsiteY241" fmla="*/ 547695 h 3105096"/>
                <a:gd name="connsiteX242" fmla="*/ 1814350 w 2823638"/>
                <a:gd name="connsiteY242" fmla="*/ 582596 h 3105096"/>
                <a:gd name="connsiteX243" fmla="*/ 1857976 w 2823638"/>
                <a:gd name="connsiteY243" fmla="*/ 538970 h 3105096"/>
                <a:gd name="connsiteX244" fmla="*/ 1866701 w 2823638"/>
                <a:gd name="connsiteY244" fmla="*/ 512794 h 3105096"/>
                <a:gd name="connsiteX245" fmla="*/ 2494915 w 2823638"/>
                <a:gd name="connsiteY245" fmla="*/ 486619 h 3105096"/>
                <a:gd name="connsiteX246" fmla="*/ 2564717 w 2823638"/>
                <a:gd name="connsiteY246" fmla="*/ 486619 h 3105096"/>
                <a:gd name="connsiteX247" fmla="*/ 2625793 w 2823638"/>
                <a:gd name="connsiteY247" fmla="*/ 495344 h 3105096"/>
                <a:gd name="connsiteX248" fmla="*/ 2686869 w 2823638"/>
                <a:gd name="connsiteY248" fmla="*/ 495344 h 3105096"/>
                <a:gd name="connsiteX249" fmla="*/ 2695595 w 2823638"/>
                <a:gd name="connsiteY249" fmla="*/ 495344 h 3105096"/>
                <a:gd name="connsiteX250" fmla="*/ 2704320 w 2823638"/>
                <a:gd name="connsiteY250" fmla="*/ 469168 h 3105096"/>
                <a:gd name="connsiteX251" fmla="*/ 2634518 w 2823638"/>
                <a:gd name="connsiteY251" fmla="*/ 451718 h 3105096"/>
                <a:gd name="connsiteX252" fmla="*/ 2617068 w 2823638"/>
                <a:gd name="connsiteY252" fmla="*/ 477893 h 3105096"/>
                <a:gd name="connsiteX253" fmla="*/ 2573442 w 2823638"/>
                <a:gd name="connsiteY253" fmla="*/ 469168 h 3105096"/>
                <a:gd name="connsiteX254" fmla="*/ 2573442 w 2823638"/>
                <a:gd name="connsiteY254" fmla="*/ 451718 h 3105096"/>
                <a:gd name="connsiteX255" fmla="*/ 2547266 w 2823638"/>
                <a:gd name="connsiteY255" fmla="*/ 434267 h 3105096"/>
                <a:gd name="connsiteX256" fmla="*/ 2477465 w 2823638"/>
                <a:gd name="connsiteY256" fmla="*/ 460443 h 3105096"/>
                <a:gd name="connsiteX257" fmla="*/ 1857976 w 2823638"/>
                <a:gd name="connsiteY257" fmla="*/ 504069 h 3105096"/>
                <a:gd name="connsiteX258" fmla="*/ 1814350 w 2823638"/>
                <a:gd name="connsiteY258" fmla="*/ 495344 h 3105096"/>
                <a:gd name="connsiteX259" fmla="*/ 1718373 w 2823638"/>
                <a:gd name="connsiteY259" fmla="*/ 538970 h 3105096"/>
                <a:gd name="connsiteX260" fmla="*/ 1700923 w 2823638"/>
                <a:gd name="connsiteY260" fmla="*/ 538970 h 3105096"/>
                <a:gd name="connsiteX261" fmla="*/ 1709648 w 2823638"/>
                <a:gd name="connsiteY261" fmla="*/ 547695 h 3105096"/>
                <a:gd name="connsiteX262" fmla="*/ 1770724 w 2823638"/>
                <a:gd name="connsiteY262" fmla="*/ 591321 h 3105096"/>
                <a:gd name="connsiteX263" fmla="*/ 1343190 w 2823638"/>
                <a:gd name="connsiteY263" fmla="*/ 739649 h 3105096"/>
                <a:gd name="connsiteX264" fmla="*/ 1282114 w 2823638"/>
                <a:gd name="connsiteY264" fmla="*/ 765825 h 3105096"/>
                <a:gd name="connsiteX265" fmla="*/ 1255938 w 2823638"/>
                <a:gd name="connsiteY265" fmla="*/ 765825 h 3105096"/>
                <a:gd name="connsiteX266" fmla="*/ 1221037 w 2823638"/>
                <a:gd name="connsiteY266" fmla="*/ 792000 h 3105096"/>
                <a:gd name="connsiteX267" fmla="*/ 1177411 w 2823638"/>
                <a:gd name="connsiteY267" fmla="*/ 818176 h 3105096"/>
                <a:gd name="connsiteX268" fmla="*/ 1186137 w 2823638"/>
                <a:gd name="connsiteY268" fmla="*/ 748374 h 3105096"/>
                <a:gd name="connsiteX269" fmla="*/ 1264663 w 2823638"/>
                <a:gd name="connsiteY269" fmla="*/ 696023 h 3105096"/>
                <a:gd name="connsiteX270" fmla="*/ 2407663 w 2823638"/>
                <a:gd name="connsiteY270" fmla="*/ 364466 h 3105096"/>
                <a:gd name="connsiteX271" fmla="*/ 1125060 w 2823638"/>
                <a:gd name="connsiteY271" fmla="*/ 765825 h 3105096"/>
                <a:gd name="connsiteX272" fmla="*/ 1404266 w 2823638"/>
                <a:gd name="connsiteY272" fmla="*/ 547695 h 3105096"/>
                <a:gd name="connsiteX273" fmla="*/ 1430442 w 2823638"/>
                <a:gd name="connsiteY273" fmla="*/ 530245 h 3105096"/>
                <a:gd name="connsiteX274" fmla="*/ 1517694 w 2823638"/>
                <a:gd name="connsiteY274" fmla="*/ 477893 h 3105096"/>
                <a:gd name="connsiteX275" fmla="*/ 1770724 w 2823638"/>
                <a:gd name="connsiteY275" fmla="*/ 347016 h 3105096"/>
                <a:gd name="connsiteX276" fmla="*/ 2433839 w 2823638"/>
                <a:gd name="connsiteY276" fmla="*/ 285939 h 3105096"/>
                <a:gd name="connsiteX277" fmla="*/ 2547266 w 2823638"/>
                <a:gd name="connsiteY277" fmla="*/ 285939 h 3105096"/>
                <a:gd name="connsiteX278" fmla="*/ 2739221 w 2823638"/>
                <a:gd name="connsiteY278" fmla="*/ 303390 h 3105096"/>
                <a:gd name="connsiteX279" fmla="*/ 2555992 w 2823638"/>
                <a:gd name="connsiteY279" fmla="*/ 259764 h 3105096"/>
                <a:gd name="connsiteX280" fmla="*/ 2529816 w 2823638"/>
                <a:gd name="connsiteY280" fmla="*/ 233588 h 3105096"/>
                <a:gd name="connsiteX281" fmla="*/ 2468740 w 2823638"/>
                <a:gd name="connsiteY281" fmla="*/ 224863 h 3105096"/>
                <a:gd name="connsiteX282" fmla="*/ 2433839 w 2823638"/>
                <a:gd name="connsiteY282" fmla="*/ 251038 h 3105096"/>
                <a:gd name="connsiteX283" fmla="*/ 1805625 w 2823638"/>
                <a:gd name="connsiteY283" fmla="*/ 329565 h 3105096"/>
                <a:gd name="connsiteX284" fmla="*/ 2250610 w 2823638"/>
                <a:gd name="connsiteY284" fmla="*/ 163787 h 3105096"/>
                <a:gd name="connsiteX285" fmla="*/ 2390213 w 2823638"/>
                <a:gd name="connsiteY285" fmla="*/ 128886 h 3105096"/>
                <a:gd name="connsiteX286" fmla="*/ 2529816 w 2823638"/>
                <a:gd name="connsiteY286" fmla="*/ 111435 h 3105096"/>
                <a:gd name="connsiteX287" fmla="*/ 2608343 w 2823638"/>
                <a:gd name="connsiteY287" fmla="*/ 128886 h 3105096"/>
                <a:gd name="connsiteX288" fmla="*/ 2660694 w 2823638"/>
                <a:gd name="connsiteY288" fmla="*/ 155061 h 3105096"/>
                <a:gd name="connsiteX289" fmla="*/ 2608343 w 2823638"/>
                <a:gd name="connsiteY289" fmla="*/ 120161 h 3105096"/>
                <a:gd name="connsiteX290" fmla="*/ 2617068 w 2823638"/>
                <a:gd name="connsiteY290" fmla="*/ 111435 h 3105096"/>
                <a:gd name="connsiteX291" fmla="*/ 2547266 w 2823638"/>
                <a:gd name="connsiteY291" fmla="*/ 85260 h 3105096"/>
                <a:gd name="connsiteX292" fmla="*/ 2529816 w 2823638"/>
                <a:gd name="connsiteY292" fmla="*/ 93985 h 3105096"/>
                <a:gd name="connsiteX293" fmla="*/ 2468740 w 2823638"/>
                <a:gd name="connsiteY293" fmla="*/ 93985 h 3105096"/>
                <a:gd name="connsiteX294" fmla="*/ 2398938 w 2823638"/>
                <a:gd name="connsiteY294" fmla="*/ 102710 h 3105096"/>
                <a:gd name="connsiteX295" fmla="*/ 2398938 w 2823638"/>
                <a:gd name="connsiteY295" fmla="*/ 93985 h 3105096"/>
                <a:gd name="connsiteX296" fmla="*/ 2302961 w 2823638"/>
                <a:gd name="connsiteY296" fmla="*/ 85260 h 3105096"/>
                <a:gd name="connsiteX297" fmla="*/ 2250610 w 2823638"/>
                <a:gd name="connsiteY297" fmla="*/ 137611 h 3105096"/>
                <a:gd name="connsiteX298" fmla="*/ 1543869 w 2823638"/>
                <a:gd name="connsiteY298" fmla="*/ 434267 h 3105096"/>
                <a:gd name="connsiteX299" fmla="*/ 1517694 w 2823638"/>
                <a:gd name="connsiteY299" fmla="*/ 451718 h 3105096"/>
                <a:gd name="connsiteX300" fmla="*/ 1491518 w 2823638"/>
                <a:gd name="connsiteY300" fmla="*/ 451718 h 3105096"/>
                <a:gd name="connsiteX301" fmla="*/ 1412991 w 2823638"/>
                <a:gd name="connsiteY301" fmla="*/ 512794 h 3105096"/>
                <a:gd name="connsiteX302" fmla="*/ 479396 w 2823638"/>
                <a:gd name="connsiteY302" fmla="*/ 1306787 h 3105096"/>
                <a:gd name="connsiteX303" fmla="*/ 741152 w 2823638"/>
                <a:gd name="connsiteY303" fmla="*/ 1027580 h 3105096"/>
                <a:gd name="connsiteX304" fmla="*/ 767327 w 2823638"/>
                <a:gd name="connsiteY304" fmla="*/ 992680 h 3105096"/>
                <a:gd name="connsiteX305" fmla="*/ 933106 w 2823638"/>
                <a:gd name="connsiteY305" fmla="*/ 809451 h 3105096"/>
                <a:gd name="connsiteX306" fmla="*/ 767327 w 2823638"/>
                <a:gd name="connsiteY306" fmla="*/ 975229 h 3105096"/>
                <a:gd name="connsiteX307" fmla="*/ 714976 w 2823638"/>
                <a:gd name="connsiteY307" fmla="*/ 1001405 h 3105096"/>
                <a:gd name="connsiteX308" fmla="*/ 723701 w 2823638"/>
                <a:gd name="connsiteY308" fmla="*/ 1018855 h 3105096"/>
                <a:gd name="connsiteX309" fmla="*/ 313617 w 2823638"/>
                <a:gd name="connsiteY309" fmla="*/ 1472565 h 3105096"/>
                <a:gd name="connsiteX310" fmla="*/ 339793 w 2823638"/>
                <a:gd name="connsiteY310" fmla="*/ 1455115 h 3105096"/>
                <a:gd name="connsiteX311" fmla="*/ 968007 w 2823638"/>
                <a:gd name="connsiteY311" fmla="*/ 905428 h 3105096"/>
                <a:gd name="connsiteX312" fmla="*/ 1029083 w 2823638"/>
                <a:gd name="connsiteY312" fmla="*/ 844351 h 3105096"/>
                <a:gd name="connsiteX313" fmla="*/ 1159961 w 2823638"/>
                <a:gd name="connsiteY313" fmla="*/ 765825 h 3105096"/>
                <a:gd name="connsiteX314" fmla="*/ 1596220 w 2823638"/>
                <a:gd name="connsiteY314" fmla="*/ 748374 h 3105096"/>
                <a:gd name="connsiteX315" fmla="*/ 1988854 w 2823638"/>
                <a:gd name="connsiteY315" fmla="*/ 678573 h 3105096"/>
                <a:gd name="connsiteX316" fmla="*/ 2119732 w 2823638"/>
                <a:gd name="connsiteY316" fmla="*/ 626222 h 3105096"/>
                <a:gd name="connsiteX317" fmla="*/ 2180808 w 2823638"/>
                <a:gd name="connsiteY317" fmla="*/ 669848 h 3105096"/>
                <a:gd name="connsiteX318" fmla="*/ 2538541 w 2823638"/>
                <a:gd name="connsiteY318" fmla="*/ 696023 h 3105096"/>
                <a:gd name="connsiteX319" fmla="*/ 2608343 w 2823638"/>
                <a:gd name="connsiteY319" fmla="*/ 722199 h 3105096"/>
                <a:gd name="connsiteX320" fmla="*/ 2547266 w 2823638"/>
                <a:gd name="connsiteY320" fmla="*/ 704748 h 3105096"/>
                <a:gd name="connsiteX321" fmla="*/ 2172083 w 2823638"/>
                <a:gd name="connsiteY321" fmla="*/ 687298 h 3105096"/>
                <a:gd name="connsiteX322" fmla="*/ 2137182 w 2823638"/>
                <a:gd name="connsiteY322" fmla="*/ 748374 h 3105096"/>
                <a:gd name="connsiteX323" fmla="*/ 1988854 w 2823638"/>
                <a:gd name="connsiteY323" fmla="*/ 696023 h 3105096"/>
                <a:gd name="connsiteX324" fmla="*/ 1639846 w 2823638"/>
                <a:gd name="connsiteY324" fmla="*/ 748374 h 3105096"/>
                <a:gd name="connsiteX325" fmla="*/ 1596220 w 2823638"/>
                <a:gd name="connsiteY325" fmla="*/ 748374 h 3105096"/>
                <a:gd name="connsiteX326" fmla="*/ 2407663 w 2823638"/>
                <a:gd name="connsiteY326" fmla="*/ 1036306 h 3105096"/>
                <a:gd name="connsiteX327" fmla="*/ 1892877 w 2823638"/>
                <a:gd name="connsiteY327" fmla="*/ 983955 h 3105096"/>
                <a:gd name="connsiteX328" fmla="*/ 1866701 w 2823638"/>
                <a:gd name="connsiteY328" fmla="*/ 983955 h 3105096"/>
                <a:gd name="connsiteX329" fmla="*/ 1692198 w 2823638"/>
                <a:gd name="connsiteY329" fmla="*/ 992680 h 3105096"/>
                <a:gd name="connsiteX330" fmla="*/ 1421717 w 2823638"/>
                <a:gd name="connsiteY330" fmla="*/ 1018855 h 3105096"/>
                <a:gd name="connsiteX331" fmla="*/ 1700923 w 2823638"/>
                <a:gd name="connsiteY331" fmla="*/ 966504 h 3105096"/>
                <a:gd name="connsiteX332" fmla="*/ 1761999 w 2823638"/>
                <a:gd name="connsiteY332" fmla="*/ 922878 h 3105096"/>
                <a:gd name="connsiteX333" fmla="*/ 1849251 w 2823638"/>
                <a:gd name="connsiteY333" fmla="*/ 957779 h 3105096"/>
                <a:gd name="connsiteX334" fmla="*/ 1849251 w 2823638"/>
                <a:gd name="connsiteY334" fmla="*/ 957779 h 3105096"/>
                <a:gd name="connsiteX335" fmla="*/ 1866701 w 2823638"/>
                <a:gd name="connsiteY335" fmla="*/ 957779 h 3105096"/>
                <a:gd name="connsiteX336" fmla="*/ 2407663 w 2823638"/>
                <a:gd name="connsiteY336" fmla="*/ 1036306 h 3105096"/>
                <a:gd name="connsiteX337" fmla="*/ 2084831 w 2823638"/>
                <a:gd name="connsiteY337" fmla="*/ 1175909 h 3105096"/>
                <a:gd name="connsiteX338" fmla="*/ 2425114 w 2823638"/>
                <a:gd name="connsiteY338" fmla="*/ 1271886 h 3105096"/>
                <a:gd name="connsiteX339" fmla="*/ 2076106 w 2823638"/>
                <a:gd name="connsiteY339" fmla="*/ 1184634 h 3105096"/>
                <a:gd name="connsiteX340" fmla="*/ 2084831 w 2823638"/>
                <a:gd name="connsiteY340" fmla="*/ 1175909 h 3105096"/>
                <a:gd name="connsiteX341" fmla="*/ 706251 w 2823638"/>
                <a:gd name="connsiteY341" fmla="*/ 1245710 h 3105096"/>
                <a:gd name="connsiteX342" fmla="*/ 1107610 w 2823638"/>
                <a:gd name="connsiteY342" fmla="*/ 896703 h 3105096"/>
                <a:gd name="connsiteX343" fmla="*/ 732427 w 2823638"/>
                <a:gd name="connsiteY343" fmla="*/ 1228260 h 3105096"/>
                <a:gd name="connsiteX344" fmla="*/ 706251 w 2823638"/>
                <a:gd name="connsiteY344" fmla="*/ 1245710 h 3105096"/>
                <a:gd name="connsiteX345" fmla="*/ 1203587 w 2823638"/>
                <a:gd name="connsiteY345" fmla="*/ 940329 h 3105096"/>
                <a:gd name="connsiteX346" fmla="*/ 976732 w 2823638"/>
                <a:gd name="connsiteY346" fmla="*/ 1123558 h 3105096"/>
                <a:gd name="connsiteX347" fmla="*/ 906930 w 2823638"/>
                <a:gd name="connsiteY347" fmla="*/ 1202084 h 3105096"/>
                <a:gd name="connsiteX348" fmla="*/ 1203587 w 2823638"/>
                <a:gd name="connsiteY348" fmla="*/ 940329 h 3105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</a:cxnLst>
              <a:rect l="l" t="t" r="r" b="b"/>
              <a:pathLst>
                <a:path w="2823638" h="3105096">
                  <a:moveTo>
                    <a:pt x="304892" y="1324237"/>
                  </a:moveTo>
                  <a:cubicBezTo>
                    <a:pt x="636449" y="922878"/>
                    <a:pt x="1404266" y="364466"/>
                    <a:pt x="1857976" y="155061"/>
                  </a:cubicBezTo>
                  <a:cubicBezTo>
                    <a:pt x="2268060" y="-45618"/>
                    <a:pt x="2983526" y="-167771"/>
                    <a:pt x="2791572" y="547695"/>
                  </a:cubicBezTo>
                  <a:cubicBezTo>
                    <a:pt x="2713045" y="835626"/>
                    <a:pt x="2521091" y="1027580"/>
                    <a:pt x="2451289" y="1280611"/>
                  </a:cubicBezTo>
                  <a:cubicBezTo>
                    <a:pt x="2442564" y="1324237"/>
                    <a:pt x="2407663" y="1577268"/>
                    <a:pt x="2364037" y="1603443"/>
                  </a:cubicBezTo>
                  <a:cubicBezTo>
                    <a:pt x="2285511" y="1463840"/>
                    <a:pt x="2180808" y="1324237"/>
                    <a:pt x="2111007" y="1254435"/>
                  </a:cubicBezTo>
                  <a:cubicBezTo>
                    <a:pt x="1648572" y="818176"/>
                    <a:pt x="243816" y="1341687"/>
                    <a:pt x="43136" y="1847748"/>
                  </a:cubicBezTo>
                  <a:cubicBezTo>
                    <a:pt x="34411" y="1865199"/>
                    <a:pt x="34411" y="1882649"/>
                    <a:pt x="34411" y="1900100"/>
                  </a:cubicBezTo>
                  <a:lnTo>
                    <a:pt x="34411" y="1900100"/>
                  </a:lnTo>
                  <a:cubicBezTo>
                    <a:pt x="25686" y="1917550"/>
                    <a:pt x="25686" y="1908825"/>
                    <a:pt x="8236" y="1900100"/>
                  </a:cubicBezTo>
                  <a:cubicBezTo>
                    <a:pt x="-52841" y="1804122"/>
                    <a:pt x="243816" y="1394039"/>
                    <a:pt x="304892" y="1324237"/>
                  </a:cubicBezTo>
                  <a:close/>
                  <a:moveTo>
                    <a:pt x="51862" y="1891374"/>
                  </a:moveTo>
                  <a:cubicBezTo>
                    <a:pt x="252541" y="1376588"/>
                    <a:pt x="1648572" y="853077"/>
                    <a:pt x="2119732" y="1298061"/>
                  </a:cubicBezTo>
                  <a:cubicBezTo>
                    <a:pt x="2250610" y="1420214"/>
                    <a:pt x="2486190" y="1795397"/>
                    <a:pt x="2512366" y="1978626"/>
                  </a:cubicBezTo>
                  <a:cubicBezTo>
                    <a:pt x="2521091" y="2030977"/>
                    <a:pt x="2477465" y="2240382"/>
                    <a:pt x="2477465" y="2362535"/>
                  </a:cubicBezTo>
                  <a:cubicBezTo>
                    <a:pt x="2486190" y="2493413"/>
                    <a:pt x="2433839" y="2502138"/>
                    <a:pt x="2381488" y="2598115"/>
                  </a:cubicBezTo>
                  <a:cubicBezTo>
                    <a:pt x="2364037" y="2650466"/>
                    <a:pt x="2337862" y="2711542"/>
                    <a:pt x="2320411" y="2755168"/>
                  </a:cubicBezTo>
                  <a:cubicBezTo>
                    <a:pt x="2276785" y="2842420"/>
                    <a:pt x="2224434" y="2868596"/>
                    <a:pt x="2154633" y="2920947"/>
                  </a:cubicBezTo>
                  <a:cubicBezTo>
                    <a:pt x="2084831" y="2964573"/>
                    <a:pt x="2023755" y="3043100"/>
                    <a:pt x="1945228" y="3069275"/>
                  </a:cubicBezTo>
                  <a:cubicBezTo>
                    <a:pt x="1866701" y="3086726"/>
                    <a:pt x="1683472" y="3095451"/>
                    <a:pt x="1587495" y="3104176"/>
                  </a:cubicBezTo>
                  <a:cubicBezTo>
                    <a:pt x="1430442" y="3121626"/>
                    <a:pt x="1029083" y="2886046"/>
                    <a:pt x="872030" y="2816245"/>
                  </a:cubicBezTo>
                  <a:cubicBezTo>
                    <a:pt x="776053" y="2772619"/>
                    <a:pt x="627724" y="2720268"/>
                    <a:pt x="505572" y="2659191"/>
                  </a:cubicBezTo>
                  <a:cubicBezTo>
                    <a:pt x="523022" y="2720268"/>
                    <a:pt x="549198" y="2859871"/>
                    <a:pt x="557923" y="2886046"/>
                  </a:cubicBezTo>
                  <a:cubicBezTo>
                    <a:pt x="566648" y="2938397"/>
                    <a:pt x="592824" y="2973298"/>
                    <a:pt x="610274" y="3008199"/>
                  </a:cubicBezTo>
                  <a:cubicBezTo>
                    <a:pt x="610274" y="3025649"/>
                    <a:pt x="601549" y="3016924"/>
                    <a:pt x="592824" y="3016924"/>
                  </a:cubicBezTo>
                  <a:cubicBezTo>
                    <a:pt x="575373" y="3008199"/>
                    <a:pt x="566648" y="2955848"/>
                    <a:pt x="557923" y="2938397"/>
                  </a:cubicBezTo>
                  <a:cubicBezTo>
                    <a:pt x="540472" y="2912222"/>
                    <a:pt x="479396" y="2694092"/>
                    <a:pt x="470671" y="2641741"/>
                  </a:cubicBezTo>
                  <a:cubicBezTo>
                    <a:pt x="418320" y="2615565"/>
                    <a:pt x="374694" y="2589390"/>
                    <a:pt x="339793" y="2571939"/>
                  </a:cubicBezTo>
                  <a:cubicBezTo>
                    <a:pt x="226365" y="2484687"/>
                    <a:pt x="243816" y="2371260"/>
                    <a:pt x="278717" y="2257832"/>
                  </a:cubicBezTo>
                  <a:cubicBezTo>
                    <a:pt x="339793" y="2004802"/>
                    <a:pt x="217640" y="2135680"/>
                    <a:pt x="130388" y="2065878"/>
                  </a:cubicBezTo>
                  <a:cubicBezTo>
                    <a:pt x="78037" y="2013527"/>
                    <a:pt x="16961" y="1961176"/>
                    <a:pt x="51862" y="1891374"/>
                  </a:cubicBezTo>
                  <a:close/>
                  <a:moveTo>
                    <a:pt x="1046533" y="1263161"/>
                  </a:moveTo>
                  <a:cubicBezTo>
                    <a:pt x="1029083" y="1158458"/>
                    <a:pt x="1299564" y="1271886"/>
                    <a:pt x="1046533" y="1263161"/>
                  </a:cubicBezTo>
                  <a:close/>
                  <a:moveTo>
                    <a:pt x="1378091" y="1254435"/>
                  </a:moveTo>
                  <a:cubicBezTo>
                    <a:pt x="1299564" y="1045031"/>
                    <a:pt x="1570045" y="1263161"/>
                    <a:pt x="1412991" y="1289336"/>
                  </a:cubicBezTo>
                  <a:lnTo>
                    <a:pt x="1378091" y="1254435"/>
                  </a:lnTo>
                  <a:close/>
                  <a:moveTo>
                    <a:pt x="1508969" y="1254435"/>
                  </a:moveTo>
                  <a:cubicBezTo>
                    <a:pt x="1622396" y="1175909"/>
                    <a:pt x="1570045" y="1376588"/>
                    <a:pt x="1491518" y="1298061"/>
                  </a:cubicBezTo>
                  <a:lnTo>
                    <a:pt x="1508969" y="1254435"/>
                  </a:lnTo>
                  <a:close/>
                  <a:moveTo>
                    <a:pt x="1561320" y="1202084"/>
                  </a:moveTo>
                  <a:cubicBezTo>
                    <a:pt x="1474068" y="1114832"/>
                    <a:pt x="1657297" y="1158458"/>
                    <a:pt x="1578770" y="1210810"/>
                  </a:cubicBezTo>
                  <a:cubicBezTo>
                    <a:pt x="1578770" y="1210810"/>
                    <a:pt x="1570045" y="1210810"/>
                    <a:pt x="1561320" y="1202084"/>
                  </a:cubicBezTo>
                  <a:close/>
                  <a:moveTo>
                    <a:pt x="1735824" y="1193359"/>
                  </a:moveTo>
                  <a:cubicBezTo>
                    <a:pt x="1657297" y="1254435"/>
                    <a:pt x="1927778" y="1263161"/>
                    <a:pt x="1796900" y="1193359"/>
                  </a:cubicBezTo>
                  <a:lnTo>
                    <a:pt x="1735824" y="1193359"/>
                  </a:lnTo>
                  <a:close/>
                  <a:moveTo>
                    <a:pt x="1910327" y="1271886"/>
                  </a:moveTo>
                  <a:cubicBezTo>
                    <a:pt x="1761999" y="1271886"/>
                    <a:pt x="1866701" y="1516191"/>
                    <a:pt x="1927778" y="1324237"/>
                  </a:cubicBezTo>
                  <a:lnTo>
                    <a:pt x="1910327" y="1271886"/>
                  </a:lnTo>
                  <a:close/>
                  <a:moveTo>
                    <a:pt x="2023755" y="1306787"/>
                  </a:moveTo>
                  <a:cubicBezTo>
                    <a:pt x="1919053" y="1394039"/>
                    <a:pt x="2172083" y="1411489"/>
                    <a:pt x="2076106" y="1324237"/>
                  </a:cubicBezTo>
                  <a:lnTo>
                    <a:pt x="2023755" y="1306787"/>
                  </a:lnTo>
                  <a:close/>
                  <a:moveTo>
                    <a:pt x="1971404" y="1446390"/>
                  </a:moveTo>
                  <a:cubicBezTo>
                    <a:pt x="1901602" y="1437664"/>
                    <a:pt x="1980129" y="1542367"/>
                    <a:pt x="2006304" y="1472565"/>
                  </a:cubicBezTo>
                  <a:lnTo>
                    <a:pt x="1971404" y="1446390"/>
                  </a:lnTo>
                  <a:close/>
                  <a:moveTo>
                    <a:pt x="2172083" y="1542367"/>
                  </a:moveTo>
                  <a:cubicBezTo>
                    <a:pt x="2058656" y="1577268"/>
                    <a:pt x="2145908" y="1385313"/>
                    <a:pt x="2189533" y="1516191"/>
                  </a:cubicBezTo>
                  <a:cubicBezTo>
                    <a:pt x="2189533" y="1524916"/>
                    <a:pt x="2180808" y="1542367"/>
                    <a:pt x="2172083" y="1542367"/>
                  </a:cubicBezTo>
                  <a:close/>
                  <a:moveTo>
                    <a:pt x="2189533" y="1647069"/>
                  </a:moveTo>
                  <a:cubicBezTo>
                    <a:pt x="2180808" y="1777947"/>
                    <a:pt x="1988854" y="1577268"/>
                    <a:pt x="2163358" y="1612168"/>
                  </a:cubicBezTo>
                  <a:cubicBezTo>
                    <a:pt x="2180808" y="1620893"/>
                    <a:pt x="2189533" y="1629619"/>
                    <a:pt x="2189533" y="1647069"/>
                  </a:cubicBezTo>
                  <a:close/>
                  <a:moveTo>
                    <a:pt x="2276785" y="1673245"/>
                  </a:moveTo>
                  <a:cubicBezTo>
                    <a:pt x="2180808" y="1690695"/>
                    <a:pt x="2416388" y="1830298"/>
                    <a:pt x="2329137" y="1699420"/>
                  </a:cubicBezTo>
                  <a:cubicBezTo>
                    <a:pt x="2311686" y="1681970"/>
                    <a:pt x="2294236" y="1673245"/>
                    <a:pt x="2276785" y="1673245"/>
                  </a:cubicBezTo>
                  <a:close/>
                  <a:moveTo>
                    <a:pt x="2128457" y="1795397"/>
                  </a:moveTo>
                  <a:cubicBezTo>
                    <a:pt x="2041205" y="1804122"/>
                    <a:pt x="2119732" y="1873924"/>
                    <a:pt x="2172083" y="1839023"/>
                  </a:cubicBezTo>
                  <a:lnTo>
                    <a:pt x="2128457" y="1795397"/>
                  </a:lnTo>
                  <a:close/>
                  <a:moveTo>
                    <a:pt x="2337862" y="1821573"/>
                  </a:moveTo>
                  <a:cubicBezTo>
                    <a:pt x="2224434" y="1804122"/>
                    <a:pt x="2407663" y="2004802"/>
                    <a:pt x="2390213" y="1882649"/>
                  </a:cubicBezTo>
                  <a:lnTo>
                    <a:pt x="2337862" y="1821573"/>
                  </a:lnTo>
                  <a:close/>
                  <a:moveTo>
                    <a:pt x="2180808" y="1943726"/>
                  </a:moveTo>
                  <a:cubicBezTo>
                    <a:pt x="2093556" y="1935000"/>
                    <a:pt x="2163358" y="2083329"/>
                    <a:pt x="2250610" y="2022252"/>
                  </a:cubicBezTo>
                  <a:lnTo>
                    <a:pt x="2180808" y="1943726"/>
                  </a:lnTo>
                  <a:close/>
                  <a:moveTo>
                    <a:pt x="2390213" y="2004802"/>
                  </a:moveTo>
                  <a:cubicBezTo>
                    <a:pt x="2268060" y="1996077"/>
                    <a:pt x="2416388" y="2153130"/>
                    <a:pt x="2416388" y="2022252"/>
                  </a:cubicBezTo>
                  <a:cubicBezTo>
                    <a:pt x="2416388" y="2013527"/>
                    <a:pt x="2398938" y="2004802"/>
                    <a:pt x="2390213" y="2004802"/>
                  </a:cubicBezTo>
                  <a:close/>
                  <a:moveTo>
                    <a:pt x="2154633" y="2170581"/>
                  </a:moveTo>
                  <a:cubicBezTo>
                    <a:pt x="2084831" y="2196756"/>
                    <a:pt x="2206984" y="2275283"/>
                    <a:pt x="2215709" y="2214207"/>
                  </a:cubicBezTo>
                  <a:lnTo>
                    <a:pt x="2154633" y="2170581"/>
                  </a:lnTo>
                  <a:close/>
                  <a:moveTo>
                    <a:pt x="2285511" y="2205481"/>
                  </a:moveTo>
                  <a:cubicBezTo>
                    <a:pt x="2215709" y="2301458"/>
                    <a:pt x="2468740" y="2345084"/>
                    <a:pt x="2364037" y="2222932"/>
                  </a:cubicBezTo>
                  <a:lnTo>
                    <a:pt x="2285511" y="2205481"/>
                  </a:lnTo>
                  <a:close/>
                  <a:moveTo>
                    <a:pt x="2119732" y="2345084"/>
                  </a:moveTo>
                  <a:cubicBezTo>
                    <a:pt x="2076106" y="2388710"/>
                    <a:pt x="2206984" y="2458512"/>
                    <a:pt x="2206984" y="2362535"/>
                  </a:cubicBezTo>
                  <a:lnTo>
                    <a:pt x="2119732" y="2345084"/>
                  </a:lnTo>
                  <a:close/>
                  <a:moveTo>
                    <a:pt x="2276785" y="2414886"/>
                  </a:moveTo>
                  <a:cubicBezTo>
                    <a:pt x="2189533" y="2423611"/>
                    <a:pt x="2320411" y="2545764"/>
                    <a:pt x="2337862" y="2475962"/>
                  </a:cubicBezTo>
                  <a:lnTo>
                    <a:pt x="2276785" y="2414886"/>
                  </a:lnTo>
                  <a:close/>
                  <a:moveTo>
                    <a:pt x="2084831" y="2554489"/>
                  </a:moveTo>
                  <a:cubicBezTo>
                    <a:pt x="2006304" y="2554489"/>
                    <a:pt x="2084831" y="2659191"/>
                    <a:pt x="2137182" y="2606840"/>
                  </a:cubicBezTo>
                  <a:lnTo>
                    <a:pt x="2084831" y="2554489"/>
                  </a:lnTo>
                  <a:close/>
                  <a:moveTo>
                    <a:pt x="2215709" y="2606840"/>
                  </a:moveTo>
                  <a:cubicBezTo>
                    <a:pt x="2119732" y="2694092"/>
                    <a:pt x="2294236" y="2755168"/>
                    <a:pt x="2285511" y="2633016"/>
                  </a:cubicBezTo>
                  <a:lnTo>
                    <a:pt x="2215709" y="2606840"/>
                  </a:lnTo>
                  <a:close/>
                  <a:moveTo>
                    <a:pt x="1910327" y="2641741"/>
                  </a:moveTo>
                  <a:cubicBezTo>
                    <a:pt x="1840526" y="2702817"/>
                    <a:pt x="1971404" y="2807520"/>
                    <a:pt x="1971404" y="2676642"/>
                  </a:cubicBezTo>
                  <a:lnTo>
                    <a:pt x="1910327" y="2641741"/>
                  </a:lnTo>
                  <a:close/>
                  <a:moveTo>
                    <a:pt x="2084831" y="2755168"/>
                  </a:moveTo>
                  <a:cubicBezTo>
                    <a:pt x="2015030" y="2842420"/>
                    <a:pt x="2206984" y="2877321"/>
                    <a:pt x="2145908" y="2746443"/>
                  </a:cubicBezTo>
                  <a:lnTo>
                    <a:pt x="2084831" y="2755168"/>
                  </a:lnTo>
                  <a:close/>
                  <a:moveTo>
                    <a:pt x="1884152" y="2798794"/>
                  </a:moveTo>
                  <a:cubicBezTo>
                    <a:pt x="1744549" y="2816245"/>
                    <a:pt x="1892877" y="2990749"/>
                    <a:pt x="1910327" y="2824970"/>
                  </a:cubicBezTo>
                  <a:lnTo>
                    <a:pt x="1884152" y="2798794"/>
                  </a:lnTo>
                  <a:close/>
                  <a:moveTo>
                    <a:pt x="1988854" y="2894771"/>
                  </a:moveTo>
                  <a:cubicBezTo>
                    <a:pt x="1892877" y="2955848"/>
                    <a:pt x="2128457" y="2982023"/>
                    <a:pt x="2041205" y="2903497"/>
                  </a:cubicBezTo>
                  <a:lnTo>
                    <a:pt x="1988854" y="2894771"/>
                  </a:lnTo>
                  <a:close/>
                  <a:moveTo>
                    <a:pt x="1770724" y="2894771"/>
                  </a:moveTo>
                  <a:cubicBezTo>
                    <a:pt x="1631121" y="2886046"/>
                    <a:pt x="1761999" y="3034374"/>
                    <a:pt x="1788175" y="2912222"/>
                  </a:cubicBezTo>
                  <a:lnTo>
                    <a:pt x="1770724" y="2894771"/>
                  </a:lnTo>
                  <a:close/>
                  <a:moveTo>
                    <a:pt x="1657297" y="3008199"/>
                  </a:moveTo>
                  <a:cubicBezTo>
                    <a:pt x="1596220" y="2955848"/>
                    <a:pt x="1508969" y="3051825"/>
                    <a:pt x="1648572" y="3025649"/>
                  </a:cubicBezTo>
                  <a:cubicBezTo>
                    <a:pt x="1657297" y="3025649"/>
                    <a:pt x="1666022" y="3016924"/>
                    <a:pt x="1657297" y="3008199"/>
                  </a:cubicBezTo>
                  <a:close/>
                  <a:moveTo>
                    <a:pt x="1369366" y="2371260"/>
                  </a:moveTo>
                  <a:cubicBezTo>
                    <a:pt x="1290839" y="2432336"/>
                    <a:pt x="1404266" y="2484687"/>
                    <a:pt x="1439167" y="2406161"/>
                  </a:cubicBezTo>
                  <a:lnTo>
                    <a:pt x="1369366" y="2371260"/>
                  </a:lnTo>
                  <a:close/>
                  <a:moveTo>
                    <a:pt x="819678" y="1367863"/>
                  </a:moveTo>
                  <a:cubicBezTo>
                    <a:pt x="793503" y="1315512"/>
                    <a:pt x="950556" y="1228260"/>
                    <a:pt x="941831" y="1359138"/>
                  </a:cubicBezTo>
                  <a:cubicBezTo>
                    <a:pt x="941831" y="1402764"/>
                    <a:pt x="863304" y="1463840"/>
                    <a:pt x="819678" y="1367863"/>
                  </a:cubicBezTo>
                  <a:close/>
                  <a:moveTo>
                    <a:pt x="1875427" y="2982023"/>
                  </a:moveTo>
                  <a:cubicBezTo>
                    <a:pt x="1788175" y="2990749"/>
                    <a:pt x="1857976" y="3060550"/>
                    <a:pt x="1910327" y="3016924"/>
                  </a:cubicBezTo>
                  <a:lnTo>
                    <a:pt x="1875427" y="2982023"/>
                  </a:lnTo>
                  <a:close/>
                  <a:moveTo>
                    <a:pt x="1735824" y="3025649"/>
                  </a:moveTo>
                  <a:cubicBezTo>
                    <a:pt x="1648572" y="3025649"/>
                    <a:pt x="1727098" y="3095451"/>
                    <a:pt x="1779449" y="3060550"/>
                  </a:cubicBezTo>
                  <a:lnTo>
                    <a:pt x="1735824" y="3025649"/>
                  </a:lnTo>
                  <a:close/>
                  <a:moveTo>
                    <a:pt x="2023755" y="2214207"/>
                  </a:moveTo>
                  <a:cubicBezTo>
                    <a:pt x="2023755" y="2144405"/>
                    <a:pt x="2093556" y="2118229"/>
                    <a:pt x="2058656" y="2030977"/>
                  </a:cubicBezTo>
                  <a:cubicBezTo>
                    <a:pt x="1919053" y="1708145"/>
                    <a:pt x="2084831" y="1681970"/>
                    <a:pt x="1945228" y="1585993"/>
                  </a:cubicBezTo>
                  <a:cubicBezTo>
                    <a:pt x="1744549" y="1446390"/>
                    <a:pt x="1788175" y="1271886"/>
                    <a:pt x="1631121" y="1341687"/>
                  </a:cubicBezTo>
                  <a:cubicBezTo>
                    <a:pt x="1290839" y="1481290"/>
                    <a:pt x="1517694" y="1394039"/>
                    <a:pt x="1351915" y="1341687"/>
                  </a:cubicBezTo>
                  <a:cubicBezTo>
                    <a:pt x="1221037" y="1298061"/>
                    <a:pt x="1273388" y="1184634"/>
                    <a:pt x="1081434" y="1367863"/>
                  </a:cubicBezTo>
                  <a:cubicBezTo>
                    <a:pt x="898205" y="1524916"/>
                    <a:pt x="889480" y="1585993"/>
                    <a:pt x="749877" y="1463840"/>
                  </a:cubicBezTo>
                  <a:cubicBezTo>
                    <a:pt x="584098" y="1332962"/>
                    <a:pt x="-44115" y="2284008"/>
                    <a:pt x="697526" y="1743046"/>
                  </a:cubicBezTo>
                  <a:cubicBezTo>
                    <a:pt x="854579" y="1629619"/>
                    <a:pt x="968007" y="1411489"/>
                    <a:pt x="837129" y="1655794"/>
                  </a:cubicBezTo>
                  <a:cubicBezTo>
                    <a:pt x="749877" y="1821573"/>
                    <a:pt x="1622396" y="1315512"/>
                    <a:pt x="1369366" y="1490016"/>
                  </a:cubicBezTo>
                  <a:cubicBezTo>
                    <a:pt x="1334465" y="1507466"/>
                    <a:pt x="880755" y="1743046"/>
                    <a:pt x="1151236" y="1751771"/>
                  </a:cubicBezTo>
                  <a:lnTo>
                    <a:pt x="1849251" y="1585993"/>
                  </a:lnTo>
                  <a:cubicBezTo>
                    <a:pt x="1596220" y="1699420"/>
                    <a:pt x="1046533" y="1760497"/>
                    <a:pt x="1430442" y="1873924"/>
                  </a:cubicBezTo>
                  <a:lnTo>
                    <a:pt x="1962678" y="1873924"/>
                  </a:lnTo>
                  <a:cubicBezTo>
                    <a:pt x="1945228" y="1891374"/>
                    <a:pt x="1543869" y="1891374"/>
                    <a:pt x="1456617" y="2013527"/>
                  </a:cubicBezTo>
                  <a:cubicBezTo>
                    <a:pt x="1421717" y="2074603"/>
                    <a:pt x="1866701" y="2100779"/>
                    <a:pt x="1980129" y="2205481"/>
                  </a:cubicBezTo>
                  <a:cubicBezTo>
                    <a:pt x="2032480" y="2257832"/>
                    <a:pt x="1552595" y="2039703"/>
                    <a:pt x="1282114" y="2118229"/>
                  </a:cubicBezTo>
                  <a:cubicBezTo>
                    <a:pt x="1203587" y="2135680"/>
                    <a:pt x="1159961" y="2126955"/>
                    <a:pt x="1142511" y="2109504"/>
                  </a:cubicBezTo>
                  <a:cubicBezTo>
                    <a:pt x="1133785" y="2100779"/>
                    <a:pt x="1133785" y="2083329"/>
                    <a:pt x="1238488" y="2057153"/>
                  </a:cubicBezTo>
                  <a:cubicBezTo>
                    <a:pt x="1648572" y="1935000"/>
                    <a:pt x="1098885" y="1812848"/>
                    <a:pt x="1081434" y="1812848"/>
                  </a:cubicBezTo>
                  <a:cubicBezTo>
                    <a:pt x="845854" y="1812848"/>
                    <a:pt x="1072709" y="1629619"/>
                    <a:pt x="610274" y="1856474"/>
                  </a:cubicBezTo>
                  <a:cubicBezTo>
                    <a:pt x="-122642" y="2214207"/>
                    <a:pt x="1072709" y="2065878"/>
                    <a:pt x="1133785" y="2100779"/>
                  </a:cubicBezTo>
                  <a:cubicBezTo>
                    <a:pt x="1142511" y="2109504"/>
                    <a:pt x="1159961" y="2126955"/>
                    <a:pt x="1151236" y="2135680"/>
                  </a:cubicBezTo>
                  <a:cubicBezTo>
                    <a:pt x="1133785" y="2153130"/>
                    <a:pt x="1046533" y="2153130"/>
                    <a:pt x="1063984" y="2170581"/>
                  </a:cubicBezTo>
                  <a:cubicBezTo>
                    <a:pt x="1072709" y="2179306"/>
                    <a:pt x="1186137" y="2196756"/>
                    <a:pt x="1317014" y="2222932"/>
                  </a:cubicBezTo>
                  <a:cubicBezTo>
                    <a:pt x="1570045" y="2292733"/>
                    <a:pt x="2224434" y="2728993"/>
                    <a:pt x="1587495" y="2423611"/>
                  </a:cubicBezTo>
                  <a:lnTo>
                    <a:pt x="1282114" y="2292733"/>
                  </a:lnTo>
                  <a:cubicBezTo>
                    <a:pt x="968007" y="2196756"/>
                    <a:pt x="933106" y="2153130"/>
                    <a:pt x="435770" y="2188031"/>
                  </a:cubicBezTo>
                  <a:cubicBezTo>
                    <a:pt x="147839" y="2205481"/>
                    <a:pt x="1430442" y="2624290"/>
                    <a:pt x="1648572" y="2798794"/>
                  </a:cubicBezTo>
                  <a:cubicBezTo>
                    <a:pt x="1884152" y="2990749"/>
                    <a:pt x="86762" y="2109504"/>
                    <a:pt x="540472" y="2449787"/>
                  </a:cubicBezTo>
                  <a:cubicBezTo>
                    <a:pt x="714976" y="2580665"/>
                    <a:pt x="1325740" y="2894771"/>
                    <a:pt x="1404266" y="2999474"/>
                  </a:cubicBezTo>
                  <a:cubicBezTo>
                    <a:pt x="1439167" y="3043100"/>
                    <a:pt x="444495" y="2528313"/>
                    <a:pt x="383419" y="2318909"/>
                  </a:cubicBezTo>
                  <a:cubicBezTo>
                    <a:pt x="365969" y="2266558"/>
                    <a:pt x="339793" y="2179306"/>
                    <a:pt x="331068" y="2135680"/>
                  </a:cubicBezTo>
                  <a:cubicBezTo>
                    <a:pt x="331068" y="2100779"/>
                    <a:pt x="348518" y="1969901"/>
                    <a:pt x="348518" y="1969901"/>
                  </a:cubicBezTo>
                  <a:cubicBezTo>
                    <a:pt x="269991" y="1804122"/>
                    <a:pt x="357243" y="1673245"/>
                    <a:pt x="531747" y="1516191"/>
                  </a:cubicBezTo>
                  <a:cubicBezTo>
                    <a:pt x="863304" y="1202084"/>
                    <a:pt x="671350" y="1673245"/>
                    <a:pt x="1063984" y="1341687"/>
                  </a:cubicBezTo>
                  <a:cubicBezTo>
                    <a:pt x="1360640" y="1079932"/>
                    <a:pt x="1343190" y="1376588"/>
                    <a:pt x="1482793" y="1350413"/>
                  </a:cubicBezTo>
                  <a:cubicBezTo>
                    <a:pt x="1744549" y="1315512"/>
                    <a:pt x="1622396" y="1158458"/>
                    <a:pt x="1875427" y="1472565"/>
                  </a:cubicBezTo>
                  <a:cubicBezTo>
                    <a:pt x="1971404" y="1594718"/>
                    <a:pt x="2049930" y="1524916"/>
                    <a:pt x="2032480" y="1760497"/>
                  </a:cubicBezTo>
                  <a:cubicBezTo>
                    <a:pt x="2015030" y="1926275"/>
                    <a:pt x="2215709" y="1978626"/>
                    <a:pt x="1953953" y="2484687"/>
                  </a:cubicBezTo>
                  <a:cubicBezTo>
                    <a:pt x="1875427" y="2633016"/>
                    <a:pt x="1805625" y="2554489"/>
                    <a:pt x="1805625" y="2641741"/>
                  </a:cubicBezTo>
                  <a:cubicBezTo>
                    <a:pt x="1814350" y="2851145"/>
                    <a:pt x="1631121" y="2903497"/>
                    <a:pt x="1596220" y="2938397"/>
                  </a:cubicBezTo>
                  <a:cubicBezTo>
                    <a:pt x="1578770" y="2955848"/>
                    <a:pt x="1587495" y="3016924"/>
                    <a:pt x="1482793" y="3008199"/>
                  </a:cubicBezTo>
                  <a:cubicBezTo>
                    <a:pt x="1378091" y="2999474"/>
                    <a:pt x="1735824" y="2842420"/>
                    <a:pt x="1770724" y="2728993"/>
                  </a:cubicBezTo>
                  <a:cubicBezTo>
                    <a:pt x="1796900" y="2659191"/>
                    <a:pt x="1753274" y="2606840"/>
                    <a:pt x="1814350" y="2563214"/>
                  </a:cubicBezTo>
                  <a:cubicBezTo>
                    <a:pt x="2058656" y="2379985"/>
                    <a:pt x="1875427" y="2484687"/>
                    <a:pt x="2015030" y="2222932"/>
                  </a:cubicBezTo>
                  <a:cubicBezTo>
                    <a:pt x="2023755" y="2205481"/>
                    <a:pt x="2023755" y="2222932"/>
                    <a:pt x="2023755" y="2214207"/>
                  </a:cubicBezTo>
                  <a:close/>
                  <a:moveTo>
                    <a:pt x="1116335" y="949054"/>
                  </a:moveTo>
                  <a:lnTo>
                    <a:pt x="1133785" y="931603"/>
                  </a:lnTo>
                  <a:cubicBezTo>
                    <a:pt x="1125060" y="931603"/>
                    <a:pt x="1116335" y="940329"/>
                    <a:pt x="1116335" y="949054"/>
                  </a:cubicBezTo>
                  <a:close/>
                  <a:moveTo>
                    <a:pt x="1098885" y="669848"/>
                  </a:moveTo>
                  <a:cubicBezTo>
                    <a:pt x="959282" y="704748"/>
                    <a:pt x="915656" y="914153"/>
                    <a:pt x="1125060" y="696023"/>
                  </a:cubicBezTo>
                  <a:lnTo>
                    <a:pt x="1098885" y="669848"/>
                  </a:lnTo>
                  <a:close/>
                  <a:moveTo>
                    <a:pt x="1325740" y="826901"/>
                  </a:moveTo>
                  <a:cubicBezTo>
                    <a:pt x="1482793" y="678573"/>
                    <a:pt x="1526419" y="879252"/>
                    <a:pt x="1386816" y="905428"/>
                  </a:cubicBezTo>
                  <a:lnTo>
                    <a:pt x="1325740" y="826901"/>
                  </a:lnTo>
                  <a:close/>
                  <a:moveTo>
                    <a:pt x="2067381" y="1053756"/>
                  </a:moveTo>
                  <a:cubicBezTo>
                    <a:pt x="1988854" y="1097382"/>
                    <a:pt x="2198259" y="1158458"/>
                    <a:pt x="2163358" y="1053756"/>
                  </a:cubicBezTo>
                  <a:lnTo>
                    <a:pt x="2067381" y="1053756"/>
                  </a:lnTo>
                  <a:close/>
                  <a:moveTo>
                    <a:pt x="2268060" y="1088657"/>
                  </a:moveTo>
                  <a:cubicBezTo>
                    <a:pt x="2189533" y="1123558"/>
                    <a:pt x="2398938" y="1193359"/>
                    <a:pt x="2329137" y="1106107"/>
                  </a:cubicBezTo>
                  <a:cubicBezTo>
                    <a:pt x="2311686" y="1088657"/>
                    <a:pt x="2285511" y="1079932"/>
                    <a:pt x="2268060" y="1088657"/>
                  </a:cubicBezTo>
                  <a:close/>
                  <a:moveTo>
                    <a:pt x="2425114" y="1141008"/>
                  </a:moveTo>
                  <a:cubicBezTo>
                    <a:pt x="2390213" y="1210810"/>
                    <a:pt x="2460014" y="1184634"/>
                    <a:pt x="2442564" y="1141008"/>
                  </a:cubicBezTo>
                  <a:cubicBezTo>
                    <a:pt x="2442564" y="1132283"/>
                    <a:pt x="2433839" y="1132283"/>
                    <a:pt x="2425114" y="1141008"/>
                  </a:cubicBezTo>
                  <a:close/>
                  <a:moveTo>
                    <a:pt x="2416388" y="940329"/>
                  </a:moveTo>
                  <a:cubicBezTo>
                    <a:pt x="2320411" y="966504"/>
                    <a:pt x="2486190" y="1062481"/>
                    <a:pt x="2460014" y="957779"/>
                  </a:cubicBezTo>
                  <a:cubicBezTo>
                    <a:pt x="2451289" y="940329"/>
                    <a:pt x="2433839" y="931603"/>
                    <a:pt x="2416388" y="940329"/>
                  </a:cubicBezTo>
                  <a:close/>
                  <a:moveTo>
                    <a:pt x="2206984" y="853077"/>
                  </a:moveTo>
                  <a:cubicBezTo>
                    <a:pt x="2041205" y="940329"/>
                    <a:pt x="2276785" y="1018855"/>
                    <a:pt x="2320411" y="887977"/>
                  </a:cubicBezTo>
                  <a:cubicBezTo>
                    <a:pt x="2337862" y="853077"/>
                    <a:pt x="2276785" y="818176"/>
                    <a:pt x="2206984" y="853077"/>
                  </a:cubicBezTo>
                  <a:close/>
                  <a:moveTo>
                    <a:pt x="2337862" y="713474"/>
                  </a:moveTo>
                  <a:cubicBezTo>
                    <a:pt x="2215709" y="757100"/>
                    <a:pt x="2425114" y="835626"/>
                    <a:pt x="2390213" y="730924"/>
                  </a:cubicBezTo>
                  <a:cubicBezTo>
                    <a:pt x="2390213" y="713474"/>
                    <a:pt x="2364037" y="704748"/>
                    <a:pt x="2337862" y="713474"/>
                  </a:cubicBezTo>
                  <a:close/>
                  <a:moveTo>
                    <a:pt x="2486190" y="748374"/>
                  </a:moveTo>
                  <a:cubicBezTo>
                    <a:pt x="2416388" y="765825"/>
                    <a:pt x="2503640" y="861802"/>
                    <a:pt x="2547266" y="792000"/>
                  </a:cubicBezTo>
                  <a:lnTo>
                    <a:pt x="2486190" y="748374"/>
                  </a:lnTo>
                  <a:close/>
                  <a:moveTo>
                    <a:pt x="1639846" y="425542"/>
                  </a:moveTo>
                  <a:cubicBezTo>
                    <a:pt x="1639846" y="495344"/>
                    <a:pt x="1753274" y="460443"/>
                    <a:pt x="1700923" y="399367"/>
                  </a:cubicBezTo>
                  <a:lnTo>
                    <a:pt x="1639846" y="425542"/>
                  </a:lnTo>
                  <a:close/>
                  <a:moveTo>
                    <a:pt x="1369366" y="477893"/>
                  </a:moveTo>
                  <a:cubicBezTo>
                    <a:pt x="1500243" y="355741"/>
                    <a:pt x="1578770" y="399367"/>
                    <a:pt x="1395541" y="486619"/>
                  </a:cubicBezTo>
                  <a:cubicBezTo>
                    <a:pt x="1360640" y="504069"/>
                    <a:pt x="1343190" y="495344"/>
                    <a:pt x="1369366" y="477893"/>
                  </a:cubicBezTo>
                  <a:close/>
                  <a:moveTo>
                    <a:pt x="1910327" y="198687"/>
                  </a:moveTo>
                  <a:cubicBezTo>
                    <a:pt x="1744549" y="207413"/>
                    <a:pt x="1805625" y="312115"/>
                    <a:pt x="1910327" y="233588"/>
                  </a:cubicBezTo>
                  <a:cubicBezTo>
                    <a:pt x="1927778" y="216138"/>
                    <a:pt x="1936503" y="198687"/>
                    <a:pt x="1910327" y="198687"/>
                  </a:cubicBezTo>
                  <a:close/>
                  <a:moveTo>
                    <a:pt x="2154633" y="85260"/>
                  </a:moveTo>
                  <a:cubicBezTo>
                    <a:pt x="2041205" y="111435"/>
                    <a:pt x="2119732" y="198687"/>
                    <a:pt x="2189533" y="128886"/>
                  </a:cubicBezTo>
                  <a:cubicBezTo>
                    <a:pt x="2233159" y="85260"/>
                    <a:pt x="2172083" y="85260"/>
                    <a:pt x="2154633" y="85260"/>
                  </a:cubicBezTo>
                  <a:close/>
                  <a:moveTo>
                    <a:pt x="2547266" y="320840"/>
                  </a:moveTo>
                  <a:cubicBezTo>
                    <a:pt x="2433839" y="338290"/>
                    <a:pt x="2625793" y="408092"/>
                    <a:pt x="2582167" y="329565"/>
                  </a:cubicBezTo>
                  <a:cubicBezTo>
                    <a:pt x="2573442" y="320840"/>
                    <a:pt x="2564717" y="320840"/>
                    <a:pt x="2547266" y="320840"/>
                  </a:cubicBezTo>
                  <a:close/>
                  <a:moveTo>
                    <a:pt x="2634518" y="347016"/>
                  </a:moveTo>
                  <a:cubicBezTo>
                    <a:pt x="2582167" y="390642"/>
                    <a:pt x="2695595" y="442993"/>
                    <a:pt x="2713045" y="364466"/>
                  </a:cubicBezTo>
                  <a:lnTo>
                    <a:pt x="2634518" y="347016"/>
                  </a:lnTo>
                  <a:close/>
                  <a:moveTo>
                    <a:pt x="2634518" y="189962"/>
                  </a:moveTo>
                  <a:cubicBezTo>
                    <a:pt x="2564717" y="207413"/>
                    <a:pt x="2651969" y="294664"/>
                    <a:pt x="2695595" y="224863"/>
                  </a:cubicBezTo>
                  <a:lnTo>
                    <a:pt x="2634518" y="189962"/>
                  </a:lnTo>
                  <a:close/>
                  <a:moveTo>
                    <a:pt x="2407663" y="643672"/>
                  </a:moveTo>
                  <a:cubicBezTo>
                    <a:pt x="2486190" y="704748"/>
                    <a:pt x="2503640" y="565145"/>
                    <a:pt x="2398938" y="626222"/>
                  </a:cubicBezTo>
                  <a:cubicBezTo>
                    <a:pt x="2390213" y="626222"/>
                    <a:pt x="2398938" y="634947"/>
                    <a:pt x="2407663" y="643672"/>
                  </a:cubicBezTo>
                  <a:close/>
                  <a:moveTo>
                    <a:pt x="1159961" y="765825"/>
                  </a:moveTo>
                  <a:cubicBezTo>
                    <a:pt x="1133785" y="809451"/>
                    <a:pt x="1133785" y="879252"/>
                    <a:pt x="1299564" y="922878"/>
                  </a:cubicBezTo>
                  <a:cubicBezTo>
                    <a:pt x="1412991" y="949054"/>
                    <a:pt x="1351915" y="940329"/>
                    <a:pt x="1299564" y="1062481"/>
                  </a:cubicBezTo>
                  <a:cubicBezTo>
                    <a:pt x="1299564" y="1062481"/>
                    <a:pt x="1439167" y="757100"/>
                    <a:pt x="2241885" y="809451"/>
                  </a:cubicBezTo>
                  <a:lnTo>
                    <a:pt x="2486190" y="835626"/>
                  </a:lnTo>
                  <a:cubicBezTo>
                    <a:pt x="2189533" y="757100"/>
                    <a:pt x="1936503" y="765825"/>
                    <a:pt x="1735824" y="800726"/>
                  </a:cubicBezTo>
                  <a:cubicBezTo>
                    <a:pt x="1535144" y="844351"/>
                    <a:pt x="1386816" y="922878"/>
                    <a:pt x="1360640" y="914153"/>
                  </a:cubicBezTo>
                  <a:cubicBezTo>
                    <a:pt x="1203587" y="870527"/>
                    <a:pt x="1151236" y="853077"/>
                    <a:pt x="1238488" y="809451"/>
                  </a:cubicBezTo>
                  <a:cubicBezTo>
                    <a:pt x="1255938" y="818176"/>
                    <a:pt x="1299564" y="809451"/>
                    <a:pt x="1299564" y="783275"/>
                  </a:cubicBezTo>
                  <a:cubicBezTo>
                    <a:pt x="1351915" y="757100"/>
                    <a:pt x="1430442" y="730924"/>
                    <a:pt x="1526419" y="696023"/>
                  </a:cubicBezTo>
                  <a:cubicBezTo>
                    <a:pt x="1884152" y="573871"/>
                    <a:pt x="2154633" y="530245"/>
                    <a:pt x="2494915" y="573871"/>
                  </a:cubicBezTo>
                  <a:cubicBezTo>
                    <a:pt x="2512366" y="591321"/>
                    <a:pt x="2529816" y="591321"/>
                    <a:pt x="2538541" y="582596"/>
                  </a:cubicBezTo>
                  <a:cubicBezTo>
                    <a:pt x="2555992" y="582596"/>
                    <a:pt x="2573442" y="591321"/>
                    <a:pt x="2590892" y="591321"/>
                  </a:cubicBezTo>
                  <a:cubicBezTo>
                    <a:pt x="2599617" y="617497"/>
                    <a:pt x="2660694" y="643672"/>
                    <a:pt x="2678144" y="591321"/>
                  </a:cubicBezTo>
                  <a:lnTo>
                    <a:pt x="2608343" y="556420"/>
                  </a:lnTo>
                  <a:cubicBezTo>
                    <a:pt x="2608343" y="565145"/>
                    <a:pt x="2599617" y="565145"/>
                    <a:pt x="2599617" y="573871"/>
                  </a:cubicBezTo>
                  <a:cubicBezTo>
                    <a:pt x="2582167" y="565145"/>
                    <a:pt x="2564717" y="565145"/>
                    <a:pt x="2547266" y="556420"/>
                  </a:cubicBezTo>
                  <a:cubicBezTo>
                    <a:pt x="2547266" y="538970"/>
                    <a:pt x="2529816" y="530245"/>
                    <a:pt x="2477465" y="547695"/>
                  </a:cubicBezTo>
                  <a:cubicBezTo>
                    <a:pt x="2329137" y="530245"/>
                    <a:pt x="2102282" y="521519"/>
                    <a:pt x="1814350" y="582596"/>
                  </a:cubicBezTo>
                  <a:cubicBezTo>
                    <a:pt x="1831801" y="573871"/>
                    <a:pt x="1849251" y="565145"/>
                    <a:pt x="1857976" y="538970"/>
                  </a:cubicBezTo>
                  <a:cubicBezTo>
                    <a:pt x="1866701" y="530245"/>
                    <a:pt x="1875427" y="521519"/>
                    <a:pt x="1866701" y="512794"/>
                  </a:cubicBezTo>
                  <a:cubicBezTo>
                    <a:pt x="2093556" y="477893"/>
                    <a:pt x="2268060" y="469168"/>
                    <a:pt x="2494915" y="486619"/>
                  </a:cubicBezTo>
                  <a:cubicBezTo>
                    <a:pt x="2512366" y="495344"/>
                    <a:pt x="2547266" y="504069"/>
                    <a:pt x="2564717" y="486619"/>
                  </a:cubicBezTo>
                  <a:lnTo>
                    <a:pt x="2625793" y="495344"/>
                  </a:lnTo>
                  <a:cubicBezTo>
                    <a:pt x="2634518" y="512794"/>
                    <a:pt x="2669419" y="521519"/>
                    <a:pt x="2686869" y="495344"/>
                  </a:cubicBezTo>
                  <a:cubicBezTo>
                    <a:pt x="2704320" y="495344"/>
                    <a:pt x="2704320" y="495344"/>
                    <a:pt x="2695595" y="495344"/>
                  </a:cubicBezTo>
                  <a:cubicBezTo>
                    <a:pt x="2695595" y="486619"/>
                    <a:pt x="2704320" y="477893"/>
                    <a:pt x="2704320" y="469168"/>
                  </a:cubicBezTo>
                  <a:lnTo>
                    <a:pt x="2634518" y="451718"/>
                  </a:lnTo>
                  <a:cubicBezTo>
                    <a:pt x="2625793" y="460443"/>
                    <a:pt x="2617068" y="469168"/>
                    <a:pt x="2617068" y="477893"/>
                  </a:cubicBezTo>
                  <a:cubicBezTo>
                    <a:pt x="2608343" y="477893"/>
                    <a:pt x="2590892" y="477893"/>
                    <a:pt x="2573442" y="469168"/>
                  </a:cubicBezTo>
                  <a:cubicBezTo>
                    <a:pt x="2573442" y="469168"/>
                    <a:pt x="2573442" y="460443"/>
                    <a:pt x="2573442" y="451718"/>
                  </a:cubicBezTo>
                  <a:cubicBezTo>
                    <a:pt x="2573442" y="434267"/>
                    <a:pt x="2564717" y="434267"/>
                    <a:pt x="2547266" y="434267"/>
                  </a:cubicBezTo>
                  <a:cubicBezTo>
                    <a:pt x="2486190" y="434267"/>
                    <a:pt x="2477465" y="451718"/>
                    <a:pt x="2477465" y="460443"/>
                  </a:cubicBezTo>
                  <a:cubicBezTo>
                    <a:pt x="2329137" y="451718"/>
                    <a:pt x="2111007" y="451718"/>
                    <a:pt x="1857976" y="504069"/>
                  </a:cubicBezTo>
                  <a:cubicBezTo>
                    <a:pt x="1849251" y="495344"/>
                    <a:pt x="1831801" y="495344"/>
                    <a:pt x="1814350" y="495344"/>
                  </a:cubicBezTo>
                  <a:cubicBezTo>
                    <a:pt x="1753274" y="495344"/>
                    <a:pt x="1718373" y="512794"/>
                    <a:pt x="1718373" y="538970"/>
                  </a:cubicBezTo>
                  <a:lnTo>
                    <a:pt x="1700923" y="538970"/>
                  </a:lnTo>
                  <a:cubicBezTo>
                    <a:pt x="1657297" y="547695"/>
                    <a:pt x="1674747" y="547695"/>
                    <a:pt x="1709648" y="547695"/>
                  </a:cubicBezTo>
                  <a:cubicBezTo>
                    <a:pt x="1709648" y="565145"/>
                    <a:pt x="1735824" y="591321"/>
                    <a:pt x="1770724" y="591321"/>
                  </a:cubicBezTo>
                  <a:cubicBezTo>
                    <a:pt x="1639846" y="626222"/>
                    <a:pt x="1491518" y="678573"/>
                    <a:pt x="1343190" y="739649"/>
                  </a:cubicBezTo>
                  <a:lnTo>
                    <a:pt x="1282114" y="765825"/>
                  </a:lnTo>
                  <a:lnTo>
                    <a:pt x="1255938" y="765825"/>
                  </a:lnTo>
                  <a:cubicBezTo>
                    <a:pt x="1229762" y="774550"/>
                    <a:pt x="1221037" y="792000"/>
                    <a:pt x="1221037" y="792000"/>
                  </a:cubicBezTo>
                  <a:lnTo>
                    <a:pt x="1177411" y="818176"/>
                  </a:lnTo>
                  <a:cubicBezTo>
                    <a:pt x="1177411" y="818176"/>
                    <a:pt x="1186137" y="774550"/>
                    <a:pt x="1186137" y="748374"/>
                  </a:cubicBezTo>
                  <a:cubicBezTo>
                    <a:pt x="1212312" y="730924"/>
                    <a:pt x="1238488" y="713474"/>
                    <a:pt x="1264663" y="696023"/>
                  </a:cubicBezTo>
                  <a:cubicBezTo>
                    <a:pt x="1639846" y="469168"/>
                    <a:pt x="1919053" y="390642"/>
                    <a:pt x="2407663" y="364466"/>
                  </a:cubicBezTo>
                  <a:cubicBezTo>
                    <a:pt x="2686869" y="347016"/>
                    <a:pt x="1927778" y="216138"/>
                    <a:pt x="1125060" y="765825"/>
                  </a:cubicBezTo>
                  <a:cubicBezTo>
                    <a:pt x="1159961" y="704748"/>
                    <a:pt x="1343190" y="582596"/>
                    <a:pt x="1404266" y="547695"/>
                  </a:cubicBezTo>
                  <a:cubicBezTo>
                    <a:pt x="1412991" y="538970"/>
                    <a:pt x="1421717" y="530245"/>
                    <a:pt x="1430442" y="530245"/>
                  </a:cubicBezTo>
                  <a:cubicBezTo>
                    <a:pt x="1456617" y="538970"/>
                    <a:pt x="1508969" y="530245"/>
                    <a:pt x="1517694" y="477893"/>
                  </a:cubicBezTo>
                  <a:cubicBezTo>
                    <a:pt x="1587495" y="442993"/>
                    <a:pt x="1674747" y="390642"/>
                    <a:pt x="1770724" y="347016"/>
                  </a:cubicBezTo>
                  <a:cubicBezTo>
                    <a:pt x="2041205" y="312115"/>
                    <a:pt x="2215709" y="285939"/>
                    <a:pt x="2433839" y="285939"/>
                  </a:cubicBezTo>
                  <a:cubicBezTo>
                    <a:pt x="2460014" y="294664"/>
                    <a:pt x="2521091" y="303390"/>
                    <a:pt x="2547266" y="285939"/>
                  </a:cubicBezTo>
                  <a:cubicBezTo>
                    <a:pt x="2608343" y="285939"/>
                    <a:pt x="2669419" y="294664"/>
                    <a:pt x="2739221" y="303390"/>
                  </a:cubicBezTo>
                  <a:cubicBezTo>
                    <a:pt x="2843923" y="312115"/>
                    <a:pt x="2747946" y="277214"/>
                    <a:pt x="2555992" y="259764"/>
                  </a:cubicBezTo>
                  <a:cubicBezTo>
                    <a:pt x="2555992" y="251038"/>
                    <a:pt x="2547266" y="242313"/>
                    <a:pt x="2529816" y="233588"/>
                  </a:cubicBezTo>
                  <a:cubicBezTo>
                    <a:pt x="2521091" y="224863"/>
                    <a:pt x="2494915" y="216138"/>
                    <a:pt x="2468740" y="224863"/>
                  </a:cubicBezTo>
                  <a:cubicBezTo>
                    <a:pt x="2451289" y="233588"/>
                    <a:pt x="2433839" y="251038"/>
                    <a:pt x="2433839" y="251038"/>
                  </a:cubicBezTo>
                  <a:cubicBezTo>
                    <a:pt x="2259335" y="251038"/>
                    <a:pt x="2041205" y="268489"/>
                    <a:pt x="1805625" y="329565"/>
                  </a:cubicBezTo>
                  <a:cubicBezTo>
                    <a:pt x="1884152" y="294664"/>
                    <a:pt x="2067381" y="216138"/>
                    <a:pt x="2250610" y="163787"/>
                  </a:cubicBezTo>
                  <a:cubicBezTo>
                    <a:pt x="2268060" y="198687"/>
                    <a:pt x="2355312" y="189962"/>
                    <a:pt x="2390213" y="128886"/>
                  </a:cubicBezTo>
                  <a:cubicBezTo>
                    <a:pt x="2442564" y="120161"/>
                    <a:pt x="2486190" y="111435"/>
                    <a:pt x="2529816" y="111435"/>
                  </a:cubicBezTo>
                  <a:cubicBezTo>
                    <a:pt x="2538541" y="128886"/>
                    <a:pt x="2582167" y="146336"/>
                    <a:pt x="2608343" y="128886"/>
                  </a:cubicBezTo>
                  <a:cubicBezTo>
                    <a:pt x="2625793" y="128886"/>
                    <a:pt x="2643243" y="146336"/>
                    <a:pt x="2660694" y="155061"/>
                  </a:cubicBezTo>
                  <a:cubicBezTo>
                    <a:pt x="2660694" y="163787"/>
                    <a:pt x="2643243" y="137611"/>
                    <a:pt x="2608343" y="120161"/>
                  </a:cubicBezTo>
                  <a:cubicBezTo>
                    <a:pt x="2617068" y="120161"/>
                    <a:pt x="2617068" y="111435"/>
                    <a:pt x="2617068" y="111435"/>
                  </a:cubicBezTo>
                  <a:lnTo>
                    <a:pt x="2547266" y="85260"/>
                  </a:lnTo>
                  <a:cubicBezTo>
                    <a:pt x="2538541" y="85260"/>
                    <a:pt x="2538541" y="93985"/>
                    <a:pt x="2529816" y="93985"/>
                  </a:cubicBezTo>
                  <a:cubicBezTo>
                    <a:pt x="2512366" y="93985"/>
                    <a:pt x="2486190" y="93985"/>
                    <a:pt x="2468740" y="93985"/>
                  </a:cubicBezTo>
                  <a:cubicBezTo>
                    <a:pt x="2442564" y="93985"/>
                    <a:pt x="2425114" y="93985"/>
                    <a:pt x="2398938" y="102710"/>
                  </a:cubicBezTo>
                  <a:lnTo>
                    <a:pt x="2398938" y="93985"/>
                  </a:lnTo>
                  <a:lnTo>
                    <a:pt x="2302961" y="85260"/>
                  </a:lnTo>
                  <a:cubicBezTo>
                    <a:pt x="2276785" y="111435"/>
                    <a:pt x="2259335" y="120161"/>
                    <a:pt x="2250610" y="137611"/>
                  </a:cubicBezTo>
                  <a:cubicBezTo>
                    <a:pt x="2049930" y="198687"/>
                    <a:pt x="1796900" y="303390"/>
                    <a:pt x="1543869" y="434267"/>
                  </a:cubicBezTo>
                  <a:lnTo>
                    <a:pt x="1517694" y="451718"/>
                  </a:lnTo>
                  <a:cubicBezTo>
                    <a:pt x="1508969" y="442993"/>
                    <a:pt x="1500243" y="442993"/>
                    <a:pt x="1491518" y="451718"/>
                  </a:cubicBezTo>
                  <a:cubicBezTo>
                    <a:pt x="1421717" y="477893"/>
                    <a:pt x="1404266" y="495344"/>
                    <a:pt x="1412991" y="512794"/>
                  </a:cubicBezTo>
                  <a:cubicBezTo>
                    <a:pt x="1098885" y="722199"/>
                    <a:pt x="741152" y="1088657"/>
                    <a:pt x="479396" y="1306787"/>
                  </a:cubicBezTo>
                  <a:lnTo>
                    <a:pt x="741152" y="1027580"/>
                  </a:lnTo>
                  <a:cubicBezTo>
                    <a:pt x="758602" y="1036306"/>
                    <a:pt x="767327" y="1010130"/>
                    <a:pt x="767327" y="992680"/>
                  </a:cubicBezTo>
                  <a:lnTo>
                    <a:pt x="933106" y="809451"/>
                  </a:lnTo>
                  <a:cubicBezTo>
                    <a:pt x="872030" y="870527"/>
                    <a:pt x="819678" y="922878"/>
                    <a:pt x="767327" y="975229"/>
                  </a:cubicBezTo>
                  <a:cubicBezTo>
                    <a:pt x="767327" y="957779"/>
                    <a:pt x="749877" y="949054"/>
                    <a:pt x="714976" y="1001405"/>
                  </a:cubicBezTo>
                  <a:cubicBezTo>
                    <a:pt x="714976" y="1010130"/>
                    <a:pt x="714976" y="1010130"/>
                    <a:pt x="723701" y="1018855"/>
                  </a:cubicBezTo>
                  <a:cubicBezTo>
                    <a:pt x="592824" y="1132283"/>
                    <a:pt x="488121" y="1245710"/>
                    <a:pt x="313617" y="1472565"/>
                  </a:cubicBezTo>
                  <a:cubicBezTo>
                    <a:pt x="278717" y="1516191"/>
                    <a:pt x="304892" y="1490016"/>
                    <a:pt x="339793" y="1455115"/>
                  </a:cubicBezTo>
                  <a:lnTo>
                    <a:pt x="968007" y="905428"/>
                  </a:lnTo>
                  <a:lnTo>
                    <a:pt x="1029083" y="844351"/>
                  </a:lnTo>
                  <a:cubicBezTo>
                    <a:pt x="1072709" y="818176"/>
                    <a:pt x="1116335" y="792000"/>
                    <a:pt x="1159961" y="765825"/>
                  </a:cubicBezTo>
                  <a:close/>
                  <a:moveTo>
                    <a:pt x="1596220" y="748374"/>
                  </a:moveTo>
                  <a:cubicBezTo>
                    <a:pt x="1735824" y="713474"/>
                    <a:pt x="1875427" y="696023"/>
                    <a:pt x="1988854" y="678573"/>
                  </a:cubicBezTo>
                  <a:cubicBezTo>
                    <a:pt x="2006304" y="661122"/>
                    <a:pt x="2041205" y="634947"/>
                    <a:pt x="2119732" y="626222"/>
                  </a:cubicBezTo>
                  <a:cubicBezTo>
                    <a:pt x="2180808" y="608771"/>
                    <a:pt x="2189533" y="634947"/>
                    <a:pt x="2180808" y="669848"/>
                  </a:cubicBezTo>
                  <a:cubicBezTo>
                    <a:pt x="2346587" y="669848"/>
                    <a:pt x="2468740" y="678573"/>
                    <a:pt x="2538541" y="696023"/>
                  </a:cubicBezTo>
                  <a:cubicBezTo>
                    <a:pt x="2573442" y="634947"/>
                    <a:pt x="2660694" y="687298"/>
                    <a:pt x="2608343" y="722199"/>
                  </a:cubicBezTo>
                  <a:lnTo>
                    <a:pt x="2547266" y="704748"/>
                  </a:lnTo>
                  <a:cubicBezTo>
                    <a:pt x="2407663" y="696023"/>
                    <a:pt x="2285511" y="687298"/>
                    <a:pt x="2172083" y="687298"/>
                  </a:cubicBezTo>
                  <a:cubicBezTo>
                    <a:pt x="2154633" y="722199"/>
                    <a:pt x="2137182" y="748374"/>
                    <a:pt x="2137182" y="748374"/>
                  </a:cubicBezTo>
                  <a:cubicBezTo>
                    <a:pt x="2102282" y="792000"/>
                    <a:pt x="1988854" y="748374"/>
                    <a:pt x="1988854" y="696023"/>
                  </a:cubicBezTo>
                  <a:cubicBezTo>
                    <a:pt x="1884152" y="704748"/>
                    <a:pt x="1770724" y="722199"/>
                    <a:pt x="1639846" y="748374"/>
                  </a:cubicBezTo>
                  <a:cubicBezTo>
                    <a:pt x="1587495" y="757100"/>
                    <a:pt x="1543869" y="765825"/>
                    <a:pt x="1596220" y="748374"/>
                  </a:cubicBezTo>
                  <a:close/>
                  <a:moveTo>
                    <a:pt x="2407663" y="1036306"/>
                  </a:moveTo>
                  <a:cubicBezTo>
                    <a:pt x="2285511" y="1018855"/>
                    <a:pt x="2093556" y="983955"/>
                    <a:pt x="1892877" y="983955"/>
                  </a:cubicBezTo>
                  <a:lnTo>
                    <a:pt x="1866701" y="983955"/>
                  </a:lnTo>
                  <a:cubicBezTo>
                    <a:pt x="1927778" y="1088657"/>
                    <a:pt x="1674747" y="1062481"/>
                    <a:pt x="1692198" y="992680"/>
                  </a:cubicBezTo>
                  <a:cubicBezTo>
                    <a:pt x="1535144" y="1001405"/>
                    <a:pt x="1412991" y="1018855"/>
                    <a:pt x="1421717" y="1018855"/>
                  </a:cubicBezTo>
                  <a:cubicBezTo>
                    <a:pt x="1508969" y="1001405"/>
                    <a:pt x="1604946" y="983955"/>
                    <a:pt x="1700923" y="966504"/>
                  </a:cubicBezTo>
                  <a:cubicBezTo>
                    <a:pt x="1709648" y="957779"/>
                    <a:pt x="1735824" y="940329"/>
                    <a:pt x="1761999" y="922878"/>
                  </a:cubicBezTo>
                  <a:lnTo>
                    <a:pt x="1849251" y="957779"/>
                  </a:lnTo>
                  <a:lnTo>
                    <a:pt x="1849251" y="957779"/>
                  </a:lnTo>
                  <a:lnTo>
                    <a:pt x="1866701" y="957779"/>
                  </a:lnTo>
                  <a:cubicBezTo>
                    <a:pt x="2224434" y="966504"/>
                    <a:pt x="2503640" y="1062481"/>
                    <a:pt x="2407663" y="1036306"/>
                  </a:cubicBezTo>
                  <a:close/>
                  <a:moveTo>
                    <a:pt x="2084831" y="1175909"/>
                  </a:moveTo>
                  <a:cubicBezTo>
                    <a:pt x="2337862" y="1158458"/>
                    <a:pt x="2477465" y="1298061"/>
                    <a:pt x="2425114" y="1271886"/>
                  </a:cubicBezTo>
                  <a:cubicBezTo>
                    <a:pt x="2268060" y="1184634"/>
                    <a:pt x="2076106" y="1184634"/>
                    <a:pt x="2076106" y="1184634"/>
                  </a:cubicBezTo>
                  <a:cubicBezTo>
                    <a:pt x="2084831" y="1184634"/>
                    <a:pt x="2084831" y="1175909"/>
                    <a:pt x="2084831" y="1175909"/>
                  </a:cubicBezTo>
                  <a:close/>
                  <a:moveTo>
                    <a:pt x="706251" y="1245710"/>
                  </a:moveTo>
                  <a:cubicBezTo>
                    <a:pt x="924381" y="914153"/>
                    <a:pt x="1203587" y="853077"/>
                    <a:pt x="1107610" y="896703"/>
                  </a:cubicBezTo>
                  <a:cubicBezTo>
                    <a:pt x="941831" y="983955"/>
                    <a:pt x="854579" y="1071206"/>
                    <a:pt x="732427" y="1228260"/>
                  </a:cubicBezTo>
                  <a:cubicBezTo>
                    <a:pt x="706251" y="1254435"/>
                    <a:pt x="688801" y="1271886"/>
                    <a:pt x="706251" y="1245710"/>
                  </a:cubicBezTo>
                  <a:close/>
                  <a:moveTo>
                    <a:pt x="1203587" y="940329"/>
                  </a:moveTo>
                  <a:cubicBezTo>
                    <a:pt x="1098885" y="992680"/>
                    <a:pt x="1046533" y="1036306"/>
                    <a:pt x="976732" y="1123558"/>
                  </a:cubicBezTo>
                  <a:cubicBezTo>
                    <a:pt x="959282" y="1141008"/>
                    <a:pt x="906930" y="1210810"/>
                    <a:pt x="906930" y="1202084"/>
                  </a:cubicBezTo>
                  <a:cubicBezTo>
                    <a:pt x="994182" y="1018855"/>
                    <a:pt x="1247213" y="914153"/>
                    <a:pt x="1203587" y="940329"/>
                  </a:cubicBezTo>
                  <a:close/>
                </a:path>
              </a:pathLst>
            </a:custGeom>
            <a:grpFill/>
            <a:ln w="87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53B8FA83-B987-4FF8-9D87-FE3DAA140AEC}"/>
                </a:ext>
              </a:extLst>
            </p:cNvPr>
            <p:cNvSpPr/>
            <p:nvPr/>
          </p:nvSpPr>
          <p:spPr>
            <a:xfrm>
              <a:off x="-16984374" y="1706457"/>
              <a:ext cx="436259" cy="924870"/>
            </a:xfrm>
            <a:custGeom>
              <a:avLst/>
              <a:gdLst>
                <a:gd name="connsiteX0" fmla="*/ 436260 w 436259"/>
                <a:gd name="connsiteY0" fmla="*/ 0 h 924870"/>
                <a:gd name="connsiteX1" fmla="*/ 0 w 436259"/>
                <a:gd name="connsiteY1" fmla="*/ 924870 h 924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6259" h="924870">
                  <a:moveTo>
                    <a:pt x="436260" y="0"/>
                  </a:moveTo>
                  <a:cubicBezTo>
                    <a:pt x="-130878" y="436260"/>
                    <a:pt x="95977" y="532237"/>
                    <a:pt x="0" y="924870"/>
                  </a:cubicBezTo>
                </a:path>
              </a:pathLst>
            </a:custGeom>
            <a:grpFill/>
            <a:ln w="87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141B971A-F02C-6AB3-9E0D-9F95D649082B}"/>
                </a:ext>
              </a:extLst>
            </p:cNvPr>
            <p:cNvSpPr/>
            <p:nvPr/>
          </p:nvSpPr>
          <p:spPr>
            <a:xfrm>
              <a:off x="-18633435" y="2149661"/>
              <a:ext cx="1833138" cy="1226172"/>
            </a:xfrm>
            <a:custGeom>
              <a:avLst/>
              <a:gdLst>
                <a:gd name="connsiteX0" fmla="*/ 1369855 w 1833138"/>
                <a:gd name="connsiteY0" fmla="*/ 1781 h 1226172"/>
                <a:gd name="connsiteX1" fmla="*/ 1387305 w 1833138"/>
                <a:gd name="connsiteY1" fmla="*/ 89033 h 1226172"/>
                <a:gd name="connsiteX2" fmla="*/ 1422206 w 1833138"/>
                <a:gd name="connsiteY2" fmla="*/ 141384 h 1226172"/>
                <a:gd name="connsiteX3" fmla="*/ 1631611 w 1833138"/>
                <a:gd name="connsiteY3" fmla="*/ 280987 h 1226172"/>
                <a:gd name="connsiteX4" fmla="*/ 1657786 w 1833138"/>
                <a:gd name="connsiteY4" fmla="*/ 298437 h 1226172"/>
                <a:gd name="connsiteX5" fmla="*/ 1622886 w 1833138"/>
                <a:gd name="connsiteY5" fmla="*/ 560193 h 1226172"/>
                <a:gd name="connsiteX6" fmla="*/ 1622886 w 1833138"/>
                <a:gd name="connsiteY6" fmla="*/ 638720 h 1226172"/>
                <a:gd name="connsiteX7" fmla="*/ 1579260 w 1833138"/>
                <a:gd name="connsiteY7" fmla="*/ 664895 h 1226172"/>
                <a:gd name="connsiteX8" fmla="*/ 1649061 w 1833138"/>
                <a:gd name="connsiteY8" fmla="*/ 691071 h 1226172"/>
                <a:gd name="connsiteX9" fmla="*/ 1710137 w 1833138"/>
                <a:gd name="connsiteY9" fmla="*/ 734697 h 1226172"/>
                <a:gd name="connsiteX10" fmla="*/ 1701412 w 1833138"/>
                <a:gd name="connsiteY10" fmla="*/ 743422 h 1226172"/>
                <a:gd name="connsiteX11" fmla="*/ 1649061 w 1833138"/>
                <a:gd name="connsiteY11" fmla="*/ 743422 h 1226172"/>
                <a:gd name="connsiteX12" fmla="*/ 1553084 w 1833138"/>
                <a:gd name="connsiteY12" fmla="*/ 699796 h 1226172"/>
                <a:gd name="connsiteX13" fmla="*/ 1622886 w 1833138"/>
                <a:gd name="connsiteY13" fmla="*/ 787048 h 1226172"/>
                <a:gd name="connsiteX14" fmla="*/ 1745038 w 1833138"/>
                <a:gd name="connsiteY14" fmla="*/ 935376 h 1226172"/>
                <a:gd name="connsiteX15" fmla="*/ 1788664 w 1833138"/>
                <a:gd name="connsiteY15" fmla="*/ 1144781 h 1226172"/>
                <a:gd name="connsiteX16" fmla="*/ 1832290 w 1833138"/>
                <a:gd name="connsiteY16" fmla="*/ 1223307 h 1226172"/>
                <a:gd name="connsiteX17" fmla="*/ 1762489 w 1833138"/>
                <a:gd name="connsiteY17" fmla="*/ 1162231 h 1226172"/>
                <a:gd name="connsiteX18" fmla="*/ 1710137 w 1833138"/>
                <a:gd name="connsiteY18" fmla="*/ 935376 h 1226172"/>
                <a:gd name="connsiteX19" fmla="*/ 1596710 w 1833138"/>
                <a:gd name="connsiteY19" fmla="*/ 830674 h 1226172"/>
                <a:gd name="connsiteX20" fmla="*/ 1474557 w 1833138"/>
                <a:gd name="connsiteY20" fmla="*/ 673620 h 1226172"/>
                <a:gd name="connsiteX21" fmla="*/ 1430931 w 1833138"/>
                <a:gd name="connsiteY21" fmla="*/ 603819 h 1226172"/>
                <a:gd name="connsiteX22" fmla="*/ 1439657 w 1833138"/>
                <a:gd name="connsiteY22" fmla="*/ 595094 h 1226172"/>
                <a:gd name="connsiteX23" fmla="*/ 1474557 w 1833138"/>
                <a:gd name="connsiteY23" fmla="*/ 542743 h 1226172"/>
                <a:gd name="connsiteX24" fmla="*/ 1492008 w 1833138"/>
                <a:gd name="connsiteY24" fmla="*/ 507842 h 1226172"/>
                <a:gd name="connsiteX25" fmla="*/ 1483282 w 1833138"/>
                <a:gd name="connsiteY25" fmla="*/ 499117 h 1226172"/>
                <a:gd name="connsiteX26" fmla="*/ 1465832 w 1833138"/>
                <a:gd name="connsiteY26" fmla="*/ 542743 h 1226172"/>
                <a:gd name="connsiteX27" fmla="*/ 1439657 w 1833138"/>
                <a:gd name="connsiteY27" fmla="*/ 568918 h 1226172"/>
                <a:gd name="connsiteX28" fmla="*/ 1430931 w 1833138"/>
                <a:gd name="connsiteY28" fmla="*/ 595094 h 1226172"/>
                <a:gd name="connsiteX29" fmla="*/ 1404756 w 1833138"/>
                <a:gd name="connsiteY29" fmla="*/ 603819 h 1226172"/>
                <a:gd name="connsiteX30" fmla="*/ 1404756 w 1833138"/>
                <a:gd name="connsiteY30" fmla="*/ 603819 h 1226172"/>
                <a:gd name="connsiteX31" fmla="*/ 1361130 w 1833138"/>
                <a:gd name="connsiteY31" fmla="*/ 603819 h 1226172"/>
                <a:gd name="connsiteX32" fmla="*/ 1256428 w 1833138"/>
                <a:gd name="connsiteY32" fmla="*/ 629994 h 1226172"/>
                <a:gd name="connsiteX33" fmla="*/ 1125550 w 1833138"/>
                <a:gd name="connsiteY33" fmla="*/ 647445 h 1226172"/>
                <a:gd name="connsiteX34" fmla="*/ 1064473 w 1833138"/>
                <a:gd name="connsiteY34" fmla="*/ 935376 h 1226172"/>
                <a:gd name="connsiteX35" fmla="*/ 1020847 w 1833138"/>
                <a:gd name="connsiteY35" fmla="*/ 996452 h 1226172"/>
                <a:gd name="connsiteX36" fmla="*/ 951046 w 1833138"/>
                <a:gd name="connsiteY36" fmla="*/ 1048804 h 1226172"/>
                <a:gd name="connsiteX37" fmla="*/ 846344 w 1833138"/>
                <a:gd name="connsiteY37" fmla="*/ 1066254 h 1226172"/>
                <a:gd name="connsiteX38" fmla="*/ 951046 w 1833138"/>
                <a:gd name="connsiteY38" fmla="*/ 1013903 h 1226172"/>
                <a:gd name="connsiteX39" fmla="*/ 1029573 w 1833138"/>
                <a:gd name="connsiteY39" fmla="*/ 952826 h 1226172"/>
                <a:gd name="connsiteX40" fmla="*/ 1055748 w 1833138"/>
                <a:gd name="connsiteY40" fmla="*/ 804498 h 1226172"/>
                <a:gd name="connsiteX41" fmla="*/ 1143000 w 1833138"/>
                <a:gd name="connsiteY41" fmla="*/ 586368 h 1226172"/>
                <a:gd name="connsiteX42" fmla="*/ 1256428 w 1833138"/>
                <a:gd name="connsiteY42" fmla="*/ 568918 h 1226172"/>
                <a:gd name="connsiteX43" fmla="*/ 1134275 w 1833138"/>
                <a:gd name="connsiteY43" fmla="*/ 490391 h 1226172"/>
                <a:gd name="connsiteX44" fmla="*/ 1099374 w 1833138"/>
                <a:gd name="connsiteY44" fmla="*/ 560193 h 1226172"/>
                <a:gd name="connsiteX45" fmla="*/ 985947 w 1833138"/>
                <a:gd name="connsiteY45" fmla="*/ 787048 h 1226172"/>
                <a:gd name="connsiteX46" fmla="*/ 846344 w 1833138"/>
                <a:gd name="connsiteY46" fmla="*/ 874300 h 1226172"/>
                <a:gd name="connsiteX47" fmla="*/ 898695 w 1833138"/>
                <a:gd name="connsiteY47" fmla="*/ 804498 h 1226172"/>
                <a:gd name="connsiteX48" fmla="*/ 977221 w 1833138"/>
                <a:gd name="connsiteY48" fmla="*/ 743422 h 1226172"/>
                <a:gd name="connsiteX49" fmla="*/ 1020847 w 1833138"/>
                <a:gd name="connsiteY49" fmla="*/ 656170 h 1226172"/>
                <a:gd name="connsiteX50" fmla="*/ 1099374 w 1833138"/>
                <a:gd name="connsiteY50" fmla="*/ 446765 h 1226172"/>
                <a:gd name="connsiteX51" fmla="*/ 1177901 w 1833138"/>
                <a:gd name="connsiteY51" fmla="*/ 464216 h 1226172"/>
                <a:gd name="connsiteX52" fmla="*/ 1256428 w 1833138"/>
                <a:gd name="connsiteY52" fmla="*/ 490391 h 1226172"/>
                <a:gd name="connsiteX53" fmla="*/ 1099374 w 1833138"/>
                <a:gd name="connsiteY53" fmla="*/ 272262 h 1226172"/>
                <a:gd name="connsiteX54" fmla="*/ 1020847 w 1833138"/>
                <a:gd name="connsiteY54" fmla="*/ 280987 h 1226172"/>
                <a:gd name="connsiteX55" fmla="*/ 1003397 w 1833138"/>
                <a:gd name="connsiteY55" fmla="*/ 280987 h 1226172"/>
                <a:gd name="connsiteX56" fmla="*/ 837618 w 1833138"/>
                <a:gd name="connsiteY56" fmla="*/ 455491 h 1226172"/>
                <a:gd name="connsiteX57" fmla="*/ 785267 w 1833138"/>
                <a:gd name="connsiteY57" fmla="*/ 673620 h 1226172"/>
                <a:gd name="connsiteX58" fmla="*/ 767817 w 1833138"/>
                <a:gd name="connsiteY58" fmla="*/ 743422 h 1226172"/>
                <a:gd name="connsiteX59" fmla="*/ 793992 w 1833138"/>
                <a:gd name="connsiteY59" fmla="*/ 499117 h 1226172"/>
                <a:gd name="connsiteX60" fmla="*/ 959771 w 1833138"/>
                <a:gd name="connsiteY60" fmla="*/ 263536 h 1226172"/>
                <a:gd name="connsiteX61" fmla="*/ 942321 w 1833138"/>
                <a:gd name="connsiteY61" fmla="*/ 185010 h 1226172"/>
                <a:gd name="connsiteX62" fmla="*/ 985947 w 1833138"/>
                <a:gd name="connsiteY62" fmla="*/ 71582 h 1226172"/>
                <a:gd name="connsiteX63" fmla="*/ 889969 w 1833138"/>
                <a:gd name="connsiteY63" fmla="*/ 45407 h 1226172"/>
                <a:gd name="connsiteX64" fmla="*/ 645664 w 1833138"/>
                <a:gd name="connsiteY64" fmla="*/ 115208 h 1226172"/>
                <a:gd name="connsiteX65" fmla="*/ 392634 w 1833138"/>
                <a:gd name="connsiteY65" fmla="*/ 237361 h 1226172"/>
                <a:gd name="connsiteX66" fmla="*/ 383908 w 1833138"/>
                <a:gd name="connsiteY66" fmla="*/ 289712 h 1226172"/>
                <a:gd name="connsiteX67" fmla="*/ 340282 w 1833138"/>
                <a:gd name="connsiteY67" fmla="*/ 272262 h 1226172"/>
                <a:gd name="connsiteX68" fmla="*/ 444985 w 1833138"/>
                <a:gd name="connsiteY68" fmla="*/ 150109 h 1226172"/>
                <a:gd name="connsiteX69" fmla="*/ 776542 w 1833138"/>
                <a:gd name="connsiteY69" fmla="*/ 36681 h 1226172"/>
                <a:gd name="connsiteX70" fmla="*/ 645664 w 1833138"/>
                <a:gd name="connsiteY70" fmla="*/ 54132 h 1226172"/>
                <a:gd name="connsiteX71" fmla="*/ 69802 w 1833138"/>
                <a:gd name="connsiteY71" fmla="*/ 219910 h 1226172"/>
                <a:gd name="connsiteX72" fmla="*/ 52351 w 1833138"/>
                <a:gd name="connsiteY72" fmla="*/ 289712 h 1226172"/>
                <a:gd name="connsiteX73" fmla="*/ 0 w 1833138"/>
                <a:gd name="connsiteY73" fmla="*/ 263536 h 1226172"/>
                <a:gd name="connsiteX74" fmla="*/ 191954 w 1833138"/>
                <a:gd name="connsiteY74" fmla="*/ 123933 h 1226172"/>
                <a:gd name="connsiteX75" fmla="*/ 907420 w 1833138"/>
                <a:gd name="connsiteY75" fmla="*/ 10506 h 1226172"/>
                <a:gd name="connsiteX76" fmla="*/ 1047023 w 1833138"/>
                <a:gd name="connsiteY76" fmla="*/ 10506 h 1226172"/>
                <a:gd name="connsiteX77" fmla="*/ 1169176 w 1833138"/>
                <a:gd name="connsiteY77" fmla="*/ 36681 h 1226172"/>
                <a:gd name="connsiteX78" fmla="*/ 1247702 w 1833138"/>
                <a:gd name="connsiteY78" fmla="*/ 19231 h 1226172"/>
                <a:gd name="connsiteX79" fmla="*/ 1369855 w 1833138"/>
                <a:gd name="connsiteY79" fmla="*/ 1781 h 1226172"/>
                <a:gd name="connsiteX80" fmla="*/ 959771 w 1833138"/>
                <a:gd name="connsiteY80" fmla="*/ 158834 h 1226172"/>
                <a:gd name="connsiteX81" fmla="*/ 968496 w 1833138"/>
                <a:gd name="connsiteY81" fmla="*/ 185010 h 1226172"/>
                <a:gd name="connsiteX82" fmla="*/ 985947 w 1833138"/>
                <a:gd name="connsiteY82" fmla="*/ 185010 h 1226172"/>
                <a:gd name="connsiteX83" fmla="*/ 977221 w 1833138"/>
                <a:gd name="connsiteY83" fmla="*/ 141384 h 1226172"/>
                <a:gd name="connsiteX84" fmla="*/ 959771 w 1833138"/>
                <a:gd name="connsiteY84" fmla="*/ 158834 h 1226172"/>
                <a:gd name="connsiteX85" fmla="*/ 1055748 w 1833138"/>
                <a:gd name="connsiteY85" fmla="*/ 228636 h 1226172"/>
                <a:gd name="connsiteX86" fmla="*/ 1038298 w 1833138"/>
                <a:gd name="connsiteY86" fmla="*/ 237361 h 1226172"/>
                <a:gd name="connsiteX87" fmla="*/ 1047023 w 1833138"/>
                <a:gd name="connsiteY87" fmla="*/ 254811 h 1226172"/>
                <a:gd name="connsiteX88" fmla="*/ 1064473 w 1833138"/>
                <a:gd name="connsiteY88" fmla="*/ 254811 h 1226172"/>
                <a:gd name="connsiteX89" fmla="*/ 1055748 w 1833138"/>
                <a:gd name="connsiteY89" fmla="*/ 228636 h 1226172"/>
                <a:gd name="connsiteX90" fmla="*/ 1090649 w 1833138"/>
                <a:gd name="connsiteY90" fmla="*/ 115208 h 1226172"/>
                <a:gd name="connsiteX91" fmla="*/ 1090649 w 1833138"/>
                <a:gd name="connsiteY91" fmla="*/ 141384 h 1226172"/>
                <a:gd name="connsiteX92" fmla="*/ 1108099 w 1833138"/>
                <a:gd name="connsiteY92" fmla="*/ 167559 h 1226172"/>
                <a:gd name="connsiteX93" fmla="*/ 1116824 w 1833138"/>
                <a:gd name="connsiteY93" fmla="*/ 150109 h 1226172"/>
                <a:gd name="connsiteX94" fmla="*/ 1108099 w 1833138"/>
                <a:gd name="connsiteY94" fmla="*/ 123933 h 1226172"/>
                <a:gd name="connsiteX95" fmla="*/ 1090649 w 1833138"/>
                <a:gd name="connsiteY95" fmla="*/ 115208 h 1226172"/>
                <a:gd name="connsiteX96" fmla="*/ 1160450 w 1833138"/>
                <a:gd name="connsiteY96" fmla="*/ 123933 h 1226172"/>
                <a:gd name="connsiteX97" fmla="*/ 1151725 w 1833138"/>
                <a:gd name="connsiteY97" fmla="*/ 141384 h 1226172"/>
                <a:gd name="connsiteX98" fmla="*/ 1169176 w 1833138"/>
                <a:gd name="connsiteY98" fmla="*/ 141384 h 1226172"/>
                <a:gd name="connsiteX99" fmla="*/ 1177901 w 1833138"/>
                <a:gd name="connsiteY99" fmla="*/ 123933 h 1226172"/>
                <a:gd name="connsiteX100" fmla="*/ 1160450 w 1833138"/>
                <a:gd name="connsiteY100" fmla="*/ 123933 h 1226172"/>
                <a:gd name="connsiteX101" fmla="*/ 1143000 w 1833138"/>
                <a:gd name="connsiteY101" fmla="*/ 219910 h 1226172"/>
                <a:gd name="connsiteX102" fmla="*/ 1134275 w 1833138"/>
                <a:gd name="connsiteY102" fmla="*/ 228636 h 1226172"/>
                <a:gd name="connsiteX103" fmla="*/ 1143000 w 1833138"/>
                <a:gd name="connsiteY103" fmla="*/ 263536 h 1226172"/>
                <a:gd name="connsiteX104" fmla="*/ 1169176 w 1833138"/>
                <a:gd name="connsiteY104" fmla="*/ 280987 h 1226172"/>
                <a:gd name="connsiteX105" fmla="*/ 1177901 w 1833138"/>
                <a:gd name="connsiteY105" fmla="*/ 272262 h 1226172"/>
                <a:gd name="connsiteX106" fmla="*/ 1169176 w 1833138"/>
                <a:gd name="connsiteY106" fmla="*/ 237361 h 1226172"/>
                <a:gd name="connsiteX107" fmla="*/ 1143000 w 1833138"/>
                <a:gd name="connsiteY107" fmla="*/ 219910 h 1226172"/>
                <a:gd name="connsiteX108" fmla="*/ 1238977 w 1833138"/>
                <a:gd name="connsiteY108" fmla="*/ 158834 h 1226172"/>
                <a:gd name="connsiteX109" fmla="*/ 1230252 w 1833138"/>
                <a:gd name="connsiteY109" fmla="*/ 176284 h 1226172"/>
                <a:gd name="connsiteX110" fmla="*/ 1265153 w 1833138"/>
                <a:gd name="connsiteY110" fmla="*/ 185010 h 1226172"/>
                <a:gd name="connsiteX111" fmla="*/ 1282603 w 1833138"/>
                <a:gd name="connsiteY111" fmla="*/ 167559 h 1226172"/>
                <a:gd name="connsiteX112" fmla="*/ 1265153 w 1833138"/>
                <a:gd name="connsiteY112" fmla="*/ 150109 h 1226172"/>
                <a:gd name="connsiteX113" fmla="*/ 1238977 w 1833138"/>
                <a:gd name="connsiteY113" fmla="*/ 158834 h 1226172"/>
                <a:gd name="connsiteX114" fmla="*/ 1195351 w 1833138"/>
                <a:gd name="connsiteY114" fmla="*/ 62857 h 1226172"/>
                <a:gd name="connsiteX115" fmla="*/ 1212802 w 1833138"/>
                <a:gd name="connsiteY115" fmla="*/ 89033 h 1226172"/>
                <a:gd name="connsiteX116" fmla="*/ 1238977 w 1833138"/>
                <a:gd name="connsiteY116" fmla="*/ 89033 h 1226172"/>
                <a:gd name="connsiteX117" fmla="*/ 1238977 w 1833138"/>
                <a:gd name="connsiteY117" fmla="*/ 62857 h 1226172"/>
                <a:gd name="connsiteX118" fmla="*/ 1221527 w 1833138"/>
                <a:gd name="connsiteY118" fmla="*/ 54132 h 1226172"/>
                <a:gd name="connsiteX119" fmla="*/ 1195351 w 1833138"/>
                <a:gd name="connsiteY119" fmla="*/ 62857 h 1226172"/>
                <a:gd name="connsiteX120" fmla="*/ 1308779 w 1833138"/>
                <a:gd name="connsiteY120" fmla="*/ 71582 h 1226172"/>
                <a:gd name="connsiteX121" fmla="*/ 1300053 w 1833138"/>
                <a:gd name="connsiteY121" fmla="*/ 97758 h 1226172"/>
                <a:gd name="connsiteX122" fmla="*/ 1334954 w 1833138"/>
                <a:gd name="connsiteY122" fmla="*/ 106483 h 1226172"/>
                <a:gd name="connsiteX123" fmla="*/ 1343679 w 1833138"/>
                <a:gd name="connsiteY123" fmla="*/ 97758 h 1226172"/>
                <a:gd name="connsiteX124" fmla="*/ 1352405 w 1833138"/>
                <a:gd name="connsiteY124" fmla="*/ 89033 h 1226172"/>
                <a:gd name="connsiteX125" fmla="*/ 1352405 w 1833138"/>
                <a:gd name="connsiteY125" fmla="*/ 62857 h 1226172"/>
                <a:gd name="connsiteX126" fmla="*/ 1343679 w 1833138"/>
                <a:gd name="connsiteY126" fmla="*/ 62857 h 1226172"/>
                <a:gd name="connsiteX127" fmla="*/ 1326229 w 1833138"/>
                <a:gd name="connsiteY127" fmla="*/ 71582 h 1226172"/>
                <a:gd name="connsiteX128" fmla="*/ 1308779 w 1833138"/>
                <a:gd name="connsiteY128" fmla="*/ 71582 h 1226172"/>
                <a:gd name="connsiteX129" fmla="*/ 1343679 w 1833138"/>
                <a:gd name="connsiteY129" fmla="*/ 185010 h 1226172"/>
                <a:gd name="connsiteX130" fmla="*/ 1334954 w 1833138"/>
                <a:gd name="connsiteY130" fmla="*/ 202460 h 1226172"/>
                <a:gd name="connsiteX131" fmla="*/ 1352405 w 1833138"/>
                <a:gd name="connsiteY131" fmla="*/ 219910 h 1226172"/>
                <a:gd name="connsiteX132" fmla="*/ 1378580 w 1833138"/>
                <a:gd name="connsiteY132" fmla="*/ 211185 h 1226172"/>
                <a:gd name="connsiteX133" fmla="*/ 1369855 w 1833138"/>
                <a:gd name="connsiteY133" fmla="*/ 185010 h 1226172"/>
                <a:gd name="connsiteX134" fmla="*/ 1343679 w 1833138"/>
                <a:gd name="connsiteY134" fmla="*/ 185010 h 1226172"/>
                <a:gd name="connsiteX135" fmla="*/ 1265153 w 1833138"/>
                <a:gd name="connsiteY135" fmla="*/ 254811 h 1226172"/>
                <a:gd name="connsiteX136" fmla="*/ 1265153 w 1833138"/>
                <a:gd name="connsiteY136" fmla="*/ 272262 h 1226172"/>
                <a:gd name="connsiteX137" fmla="*/ 1291328 w 1833138"/>
                <a:gd name="connsiteY137" fmla="*/ 272262 h 1226172"/>
                <a:gd name="connsiteX138" fmla="*/ 1291328 w 1833138"/>
                <a:gd name="connsiteY138" fmla="*/ 254811 h 1226172"/>
                <a:gd name="connsiteX139" fmla="*/ 1291328 w 1833138"/>
                <a:gd name="connsiteY139" fmla="*/ 237361 h 1226172"/>
                <a:gd name="connsiteX140" fmla="*/ 1273878 w 1833138"/>
                <a:gd name="connsiteY140" fmla="*/ 237361 h 1226172"/>
                <a:gd name="connsiteX141" fmla="*/ 1265153 w 1833138"/>
                <a:gd name="connsiteY141" fmla="*/ 254811 h 1226172"/>
                <a:gd name="connsiteX142" fmla="*/ 1247702 w 1833138"/>
                <a:gd name="connsiteY142" fmla="*/ 333338 h 1226172"/>
                <a:gd name="connsiteX143" fmla="*/ 1238977 w 1833138"/>
                <a:gd name="connsiteY143" fmla="*/ 359513 h 1226172"/>
                <a:gd name="connsiteX144" fmla="*/ 1256428 w 1833138"/>
                <a:gd name="connsiteY144" fmla="*/ 385689 h 1226172"/>
                <a:gd name="connsiteX145" fmla="*/ 1273878 w 1833138"/>
                <a:gd name="connsiteY145" fmla="*/ 385689 h 1226172"/>
                <a:gd name="connsiteX146" fmla="*/ 1265153 w 1833138"/>
                <a:gd name="connsiteY146" fmla="*/ 359513 h 1226172"/>
                <a:gd name="connsiteX147" fmla="*/ 1247702 w 1833138"/>
                <a:gd name="connsiteY147" fmla="*/ 333338 h 1226172"/>
                <a:gd name="connsiteX148" fmla="*/ 1317504 w 1833138"/>
                <a:gd name="connsiteY148" fmla="*/ 342063 h 1226172"/>
                <a:gd name="connsiteX149" fmla="*/ 1308779 w 1833138"/>
                <a:gd name="connsiteY149" fmla="*/ 359513 h 1226172"/>
                <a:gd name="connsiteX150" fmla="*/ 1343679 w 1833138"/>
                <a:gd name="connsiteY150" fmla="*/ 385689 h 1226172"/>
                <a:gd name="connsiteX151" fmla="*/ 1361130 w 1833138"/>
                <a:gd name="connsiteY151" fmla="*/ 368239 h 1226172"/>
                <a:gd name="connsiteX152" fmla="*/ 1343679 w 1833138"/>
                <a:gd name="connsiteY152" fmla="*/ 350788 h 1226172"/>
                <a:gd name="connsiteX153" fmla="*/ 1334954 w 1833138"/>
                <a:gd name="connsiteY153" fmla="*/ 333338 h 1226172"/>
                <a:gd name="connsiteX154" fmla="*/ 1317504 w 1833138"/>
                <a:gd name="connsiteY154" fmla="*/ 342063 h 1226172"/>
                <a:gd name="connsiteX155" fmla="*/ 1387305 w 1833138"/>
                <a:gd name="connsiteY155" fmla="*/ 289712 h 1226172"/>
                <a:gd name="connsiteX156" fmla="*/ 1369855 w 1833138"/>
                <a:gd name="connsiteY156" fmla="*/ 307162 h 1226172"/>
                <a:gd name="connsiteX157" fmla="*/ 1396031 w 1833138"/>
                <a:gd name="connsiteY157" fmla="*/ 315888 h 1226172"/>
                <a:gd name="connsiteX158" fmla="*/ 1422206 w 1833138"/>
                <a:gd name="connsiteY158" fmla="*/ 324613 h 1226172"/>
                <a:gd name="connsiteX159" fmla="*/ 1413481 w 1833138"/>
                <a:gd name="connsiteY159" fmla="*/ 298437 h 1226172"/>
                <a:gd name="connsiteX160" fmla="*/ 1387305 w 1833138"/>
                <a:gd name="connsiteY160" fmla="*/ 289712 h 1226172"/>
                <a:gd name="connsiteX161" fmla="*/ 1509458 w 1833138"/>
                <a:gd name="connsiteY161" fmla="*/ 333338 h 1226172"/>
                <a:gd name="connsiteX162" fmla="*/ 1500733 w 1833138"/>
                <a:gd name="connsiteY162" fmla="*/ 368239 h 1226172"/>
                <a:gd name="connsiteX163" fmla="*/ 1544359 w 1833138"/>
                <a:gd name="connsiteY163" fmla="*/ 403139 h 1226172"/>
                <a:gd name="connsiteX164" fmla="*/ 1561809 w 1833138"/>
                <a:gd name="connsiteY164" fmla="*/ 376964 h 1226172"/>
                <a:gd name="connsiteX165" fmla="*/ 1553084 w 1833138"/>
                <a:gd name="connsiteY165" fmla="*/ 350788 h 1226172"/>
                <a:gd name="connsiteX166" fmla="*/ 1535634 w 1833138"/>
                <a:gd name="connsiteY166" fmla="*/ 324613 h 1226172"/>
                <a:gd name="connsiteX167" fmla="*/ 1509458 w 1833138"/>
                <a:gd name="connsiteY167" fmla="*/ 333338 h 1226172"/>
                <a:gd name="connsiteX168" fmla="*/ 1413481 w 1833138"/>
                <a:gd name="connsiteY168" fmla="*/ 385689 h 1226172"/>
                <a:gd name="connsiteX169" fmla="*/ 1404756 w 1833138"/>
                <a:gd name="connsiteY169" fmla="*/ 403139 h 1226172"/>
                <a:gd name="connsiteX170" fmla="*/ 1430931 w 1833138"/>
                <a:gd name="connsiteY170" fmla="*/ 420590 h 1226172"/>
                <a:gd name="connsiteX171" fmla="*/ 1457107 w 1833138"/>
                <a:gd name="connsiteY171" fmla="*/ 403139 h 1226172"/>
                <a:gd name="connsiteX172" fmla="*/ 1448382 w 1833138"/>
                <a:gd name="connsiteY172" fmla="*/ 385689 h 1226172"/>
                <a:gd name="connsiteX173" fmla="*/ 1413481 w 1833138"/>
                <a:gd name="connsiteY173" fmla="*/ 385689 h 1226172"/>
                <a:gd name="connsiteX174" fmla="*/ 1361130 w 1833138"/>
                <a:gd name="connsiteY174" fmla="*/ 481666 h 1226172"/>
                <a:gd name="connsiteX175" fmla="*/ 1369855 w 1833138"/>
                <a:gd name="connsiteY175" fmla="*/ 499117 h 1226172"/>
                <a:gd name="connsiteX176" fmla="*/ 1396031 w 1833138"/>
                <a:gd name="connsiteY176" fmla="*/ 507842 h 1226172"/>
                <a:gd name="connsiteX177" fmla="*/ 1404756 w 1833138"/>
                <a:gd name="connsiteY177" fmla="*/ 481666 h 1226172"/>
                <a:gd name="connsiteX178" fmla="*/ 1378580 w 1833138"/>
                <a:gd name="connsiteY178" fmla="*/ 472941 h 1226172"/>
                <a:gd name="connsiteX179" fmla="*/ 1361130 w 1833138"/>
                <a:gd name="connsiteY179" fmla="*/ 481666 h 1226172"/>
                <a:gd name="connsiteX180" fmla="*/ 1561809 w 1833138"/>
                <a:gd name="connsiteY180" fmla="*/ 490391 h 1226172"/>
                <a:gd name="connsiteX181" fmla="*/ 1535634 w 1833138"/>
                <a:gd name="connsiteY181" fmla="*/ 507842 h 1226172"/>
                <a:gd name="connsiteX182" fmla="*/ 1561809 w 1833138"/>
                <a:gd name="connsiteY182" fmla="*/ 525292 h 1226172"/>
                <a:gd name="connsiteX183" fmla="*/ 1579260 w 1833138"/>
                <a:gd name="connsiteY183" fmla="*/ 516567 h 1226172"/>
                <a:gd name="connsiteX184" fmla="*/ 1561809 w 1833138"/>
                <a:gd name="connsiteY184" fmla="*/ 490391 h 1226172"/>
                <a:gd name="connsiteX185" fmla="*/ 1596710 w 1833138"/>
                <a:gd name="connsiteY185" fmla="*/ 403139 h 1226172"/>
                <a:gd name="connsiteX186" fmla="*/ 1587985 w 1833138"/>
                <a:gd name="connsiteY186" fmla="*/ 420590 h 1226172"/>
                <a:gd name="connsiteX187" fmla="*/ 1605435 w 1833138"/>
                <a:gd name="connsiteY187" fmla="*/ 438040 h 1226172"/>
                <a:gd name="connsiteX188" fmla="*/ 1631611 w 1833138"/>
                <a:gd name="connsiteY188" fmla="*/ 420590 h 1226172"/>
                <a:gd name="connsiteX189" fmla="*/ 1631611 w 1833138"/>
                <a:gd name="connsiteY189" fmla="*/ 394414 h 1226172"/>
                <a:gd name="connsiteX190" fmla="*/ 1631611 w 1833138"/>
                <a:gd name="connsiteY190" fmla="*/ 368239 h 1226172"/>
                <a:gd name="connsiteX191" fmla="*/ 1614160 w 1833138"/>
                <a:gd name="connsiteY191" fmla="*/ 359513 h 1226172"/>
                <a:gd name="connsiteX192" fmla="*/ 1605435 w 1833138"/>
                <a:gd name="connsiteY192" fmla="*/ 385689 h 1226172"/>
                <a:gd name="connsiteX193" fmla="*/ 1596710 w 1833138"/>
                <a:gd name="connsiteY193" fmla="*/ 403139 h 1226172"/>
                <a:gd name="connsiteX194" fmla="*/ 1500733 w 1833138"/>
                <a:gd name="connsiteY194" fmla="*/ 577643 h 1226172"/>
                <a:gd name="connsiteX195" fmla="*/ 1492008 w 1833138"/>
                <a:gd name="connsiteY195" fmla="*/ 603819 h 1226172"/>
                <a:gd name="connsiteX196" fmla="*/ 1509458 w 1833138"/>
                <a:gd name="connsiteY196" fmla="*/ 621269 h 1226172"/>
                <a:gd name="connsiteX197" fmla="*/ 1518183 w 1833138"/>
                <a:gd name="connsiteY197" fmla="*/ 586368 h 1226172"/>
                <a:gd name="connsiteX198" fmla="*/ 1500733 w 1833138"/>
                <a:gd name="connsiteY198" fmla="*/ 577643 h 1226172"/>
                <a:gd name="connsiteX199" fmla="*/ 1570534 w 1833138"/>
                <a:gd name="connsiteY199" fmla="*/ 595094 h 1226172"/>
                <a:gd name="connsiteX200" fmla="*/ 1570534 w 1833138"/>
                <a:gd name="connsiteY200" fmla="*/ 612544 h 1226172"/>
                <a:gd name="connsiteX201" fmla="*/ 1587985 w 1833138"/>
                <a:gd name="connsiteY201" fmla="*/ 621269 h 1226172"/>
                <a:gd name="connsiteX202" fmla="*/ 1596710 w 1833138"/>
                <a:gd name="connsiteY202" fmla="*/ 603819 h 1226172"/>
                <a:gd name="connsiteX203" fmla="*/ 1596710 w 1833138"/>
                <a:gd name="connsiteY203" fmla="*/ 586368 h 1226172"/>
                <a:gd name="connsiteX204" fmla="*/ 1570534 w 1833138"/>
                <a:gd name="connsiteY204" fmla="*/ 595094 h 1226172"/>
                <a:gd name="connsiteX205" fmla="*/ 1430931 w 1833138"/>
                <a:gd name="connsiteY205" fmla="*/ 237361 h 1226172"/>
                <a:gd name="connsiteX206" fmla="*/ 1439657 w 1833138"/>
                <a:gd name="connsiteY206" fmla="*/ 263536 h 1226172"/>
                <a:gd name="connsiteX207" fmla="*/ 1457107 w 1833138"/>
                <a:gd name="connsiteY207" fmla="*/ 263536 h 1226172"/>
                <a:gd name="connsiteX208" fmla="*/ 1457107 w 1833138"/>
                <a:gd name="connsiteY208" fmla="*/ 246086 h 1226172"/>
                <a:gd name="connsiteX209" fmla="*/ 1430931 w 1833138"/>
                <a:gd name="connsiteY209" fmla="*/ 237361 h 1226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</a:cxnLst>
              <a:rect l="l" t="t" r="r" b="b"/>
              <a:pathLst>
                <a:path w="1833138" h="1226172">
                  <a:moveTo>
                    <a:pt x="1369855" y="1781"/>
                  </a:moveTo>
                  <a:cubicBezTo>
                    <a:pt x="1378580" y="27956"/>
                    <a:pt x="1369855" y="62857"/>
                    <a:pt x="1387305" y="89033"/>
                  </a:cubicBezTo>
                  <a:cubicBezTo>
                    <a:pt x="1422206" y="115208"/>
                    <a:pt x="1404756" y="106483"/>
                    <a:pt x="1422206" y="141384"/>
                  </a:cubicBezTo>
                  <a:cubicBezTo>
                    <a:pt x="1457107" y="246086"/>
                    <a:pt x="1526908" y="272262"/>
                    <a:pt x="1631611" y="280987"/>
                  </a:cubicBezTo>
                  <a:cubicBezTo>
                    <a:pt x="1640336" y="289712"/>
                    <a:pt x="1649061" y="289712"/>
                    <a:pt x="1657786" y="298437"/>
                  </a:cubicBezTo>
                  <a:cubicBezTo>
                    <a:pt x="1666511" y="333338"/>
                    <a:pt x="1631611" y="507842"/>
                    <a:pt x="1622886" y="560193"/>
                  </a:cubicBezTo>
                  <a:cubicBezTo>
                    <a:pt x="1622886" y="577643"/>
                    <a:pt x="1622886" y="629994"/>
                    <a:pt x="1622886" y="638720"/>
                  </a:cubicBezTo>
                  <a:cubicBezTo>
                    <a:pt x="1622886" y="647445"/>
                    <a:pt x="1587985" y="656170"/>
                    <a:pt x="1579260" y="664895"/>
                  </a:cubicBezTo>
                  <a:cubicBezTo>
                    <a:pt x="1570534" y="682346"/>
                    <a:pt x="1640336" y="691071"/>
                    <a:pt x="1649061" y="691071"/>
                  </a:cubicBezTo>
                  <a:cubicBezTo>
                    <a:pt x="1675237" y="699796"/>
                    <a:pt x="1692687" y="725972"/>
                    <a:pt x="1710137" y="734697"/>
                  </a:cubicBezTo>
                  <a:cubicBezTo>
                    <a:pt x="1710137" y="743422"/>
                    <a:pt x="1710137" y="743422"/>
                    <a:pt x="1701412" y="743422"/>
                  </a:cubicBezTo>
                  <a:cubicBezTo>
                    <a:pt x="1692687" y="743422"/>
                    <a:pt x="1666511" y="743422"/>
                    <a:pt x="1649061" y="743422"/>
                  </a:cubicBezTo>
                  <a:cubicBezTo>
                    <a:pt x="1614160" y="734697"/>
                    <a:pt x="1553084" y="699796"/>
                    <a:pt x="1553084" y="699796"/>
                  </a:cubicBezTo>
                  <a:cubicBezTo>
                    <a:pt x="1561809" y="725972"/>
                    <a:pt x="1596710" y="760872"/>
                    <a:pt x="1622886" y="787048"/>
                  </a:cubicBezTo>
                  <a:cubicBezTo>
                    <a:pt x="1675237" y="830674"/>
                    <a:pt x="1718863" y="865575"/>
                    <a:pt x="1745038" y="935376"/>
                  </a:cubicBezTo>
                  <a:cubicBezTo>
                    <a:pt x="1762489" y="1005178"/>
                    <a:pt x="1771214" y="1074979"/>
                    <a:pt x="1788664" y="1144781"/>
                  </a:cubicBezTo>
                  <a:cubicBezTo>
                    <a:pt x="1806115" y="1188407"/>
                    <a:pt x="1806115" y="1188407"/>
                    <a:pt x="1832290" y="1223307"/>
                  </a:cubicBezTo>
                  <a:cubicBezTo>
                    <a:pt x="1841015" y="1232033"/>
                    <a:pt x="1779939" y="1223307"/>
                    <a:pt x="1762489" y="1162231"/>
                  </a:cubicBezTo>
                  <a:cubicBezTo>
                    <a:pt x="1745038" y="1083704"/>
                    <a:pt x="1745038" y="1013903"/>
                    <a:pt x="1710137" y="935376"/>
                  </a:cubicBezTo>
                  <a:cubicBezTo>
                    <a:pt x="1683962" y="883025"/>
                    <a:pt x="1640336" y="865575"/>
                    <a:pt x="1596710" y="830674"/>
                  </a:cubicBezTo>
                  <a:cubicBezTo>
                    <a:pt x="1526908" y="769597"/>
                    <a:pt x="1526908" y="734697"/>
                    <a:pt x="1474557" y="673620"/>
                  </a:cubicBezTo>
                  <a:cubicBezTo>
                    <a:pt x="1474557" y="664895"/>
                    <a:pt x="1430931" y="603819"/>
                    <a:pt x="1430931" y="603819"/>
                  </a:cubicBezTo>
                  <a:cubicBezTo>
                    <a:pt x="1430931" y="603819"/>
                    <a:pt x="1439657" y="595094"/>
                    <a:pt x="1439657" y="595094"/>
                  </a:cubicBezTo>
                  <a:cubicBezTo>
                    <a:pt x="1448382" y="577643"/>
                    <a:pt x="1465832" y="560193"/>
                    <a:pt x="1474557" y="542743"/>
                  </a:cubicBezTo>
                  <a:cubicBezTo>
                    <a:pt x="1483282" y="525292"/>
                    <a:pt x="1483282" y="516567"/>
                    <a:pt x="1492008" y="507842"/>
                  </a:cubicBezTo>
                  <a:cubicBezTo>
                    <a:pt x="1492008" y="499117"/>
                    <a:pt x="1492008" y="490391"/>
                    <a:pt x="1483282" y="499117"/>
                  </a:cubicBezTo>
                  <a:cubicBezTo>
                    <a:pt x="1483282" y="507842"/>
                    <a:pt x="1474557" y="525292"/>
                    <a:pt x="1465832" y="542743"/>
                  </a:cubicBezTo>
                  <a:cubicBezTo>
                    <a:pt x="1457107" y="551468"/>
                    <a:pt x="1448382" y="560193"/>
                    <a:pt x="1439657" y="568918"/>
                  </a:cubicBezTo>
                  <a:cubicBezTo>
                    <a:pt x="1439657" y="577643"/>
                    <a:pt x="1430931" y="577643"/>
                    <a:pt x="1430931" y="595094"/>
                  </a:cubicBezTo>
                  <a:cubicBezTo>
                    <a:pt x="1422206" y="595094"/>
                    <a:pt x="1413481" y="603819"/>
                    <a:pt x="1404756" y="603819"/>
                  </a:cubicBezTo>
                  <a:cubicBezTo>
                    <a:pt x="1404756" y="603819"/>
                    <a:pt x="1404756" y="603819"/>
                    <a:pt x="1404756" y="603819"/>
                  </a:cubicBezTo>
                  <a:cubicBezTo>
                    <a:pt x="1387305" y="603819"/>
                    <a:pt x="1369855" y="603819"/>
                    <a:pt x="1361130" y="603819"/>
                  </a:cubicBezTo>
                  <a:cubicBezTo>
                    <a:pt x="1308779" y="603819"/>
                    <a:pt x="1300053" y="612544"/>
                    <a:pt x="1256428" y="629994"/>
                  </a:cubicBezTo>
                  <a:cubicBezTo>
                    <a:pt x="1230252" y="638720"/>
                    <a:pt x="1125550" y="647445"/>
                    <a:pt x="1125550" y="647445"/>
                  </a:cubicBezTo>
                  <a:cubicBezTo>
                    <a:pt x="1108099" y="664895"/>
                    <a:pt x="1081924" y="874300"/>
                    <a:pt x="1064473" y="935376"/>
                  </a:cubicBezTo>
                  <a:cubicBezTo>
                    <a:pt x="1047023" y="996452"/>
                    <a:pt x="1064473" y="970277"/>
                    <a:pt x="1020847" y="996452"/>
                  </a:cubicBezTo>
                  <a:cubicBezTo>
                    <a:pt x="994672" y="1013903"/>
                    <a:pt x="968496" y="1031353"/>
                    <a:pt x="951046" y="1048804"/>
                  </a:cubicBezTo>
                  <a:cubicBezTo>
                    <a:pt x="924870" y="1066254"/>
                    <a:pt x="855069" y="1101155"/>
                    <a:pt x="846344" y="1066254"/>
                  </a:cubicBezTo>
                  <a:cubicBezTo>
                    <a:pt x="846344" y="1057529"/>
                    <a:pt x="933595" y="1022628"/>
                    <a:pt x="951046" y="1013903"/>
                  </a:cubicBezTo>
                  <a:cubicBezTo>
                    <a:pt x="977221" y="996452"/>
                    <a:pt x="1012122" y="979002"/>
                    <a:pt x="1029573" y="952826"/>
                  </a:cubicBezTo>
                  <a:cubicBezTo>
                    <a:pt x="1055748" y="909201"/>
                    <a:pt x="1047023" y="856849"/>
                    <a:pt x="1055748" y="804498"/>
                  </a:cubicBezTo>
                  <a:cubicBezTo>
                    <a:pt x="1073199" y="725972"/>
                    <a:pt x="1064473" y="612544"/>
                    <a:pt x="1143000" y="586368"/>
                  </a:cubicBezTo>
                  <a:cubicBezTo>
                    <a:pt x="1169176" y="577643"/>
                    <a:pt x="1256428" y="577643"/>
                    <a:pt x="1256428" y="568918"/>
                  </a:cubicBezTo>
                  <a:cubicBezTo>
                    <a:pt x="1195351" y="551468"/>
                    <a:pt x="1169176" y="542743"/>
                    <a:pt x="1134275" y="490391"/>
                  </a:cubicBezTo>
                  <a:cubicBezTo>
                    <a:pt x="1116824" y="472941"/>
                    <a:pt x="1108099" y="542743"/>
                    <a:pt x="1099374" y="560193"/>
                  </a:cubicBezTo>
                  <a:cubicBezTo>
                    <a:pt x="1081924" y="603819"/>
                    <a:pt x="1012122" y="752147"/>
                    <a:pt x="985947" y="787048"/>
                  </a:cubicBezTo>
                  <a:cubicBezTo>
                    <a:pt x="985947" y="787048"/>
                    <a:pt x="837618" y="900475"/>
                    <a:pt x="846344" y="874300"/>
                  </a:cubicBezTo>
                  <a:cubicBezTo>
                    <a:pt x="855069" y="856849"/>
                    <a:pt x="881244" y="813223"/>
                    <a:pt x="898695" y="804498"/>
                  </a:cubicBezTo>
                  <a:cubicBezTo>
                    <a:pt x="942321" y="787048"/>
                    <a:pt x="951046" y="795773"/>
                    <a:pt x="977221" y="743422"/>
                  </a:cubicBezTo>
                  <a:cubicBezTo>
                    <a:pt x="985947" y="725972"/>
                    <a:pt x="1003397" y="699796"/>
                    <a:pt x="1020847" y="656170"/>
                  </a:cubicBezTo>
                  <a:cubicBezTo>
                    <a:pt x="1038298" y="603819"/>
                    <a:pt x="1073199" y="481666"/>
                    <a:pt x="1099374" y="446765"/>
                  </a:cubicBezTo>
                  <a:cubicBezTo>
                    <a:pt x="1116824" y="420590"/>
                    <a:pt x="1160450" y="446765"/>
                    <a:pt x="1177901" y="464216"/>
                  </a:cubicBezTo>
                  <a:cubicBezTo>
                    <a:pt x="1186626" y="472941"/>
                    <a:pt x="1265153" y="560193"/>
                    <a:pt x="1256428" y="490391"/>
                  </a:cubicBezTo>
                  <a:cubicBezTo>
                    <a:pt x="1247702" y="438040"/>
                    <a:pt x="1116824" y="272262"/>
                    <a:pt x="1099374" y="272262"/>
                  </a:cubicBezTo>
                  <a:cubicBezTo>
                    <a:pt x="1073199" y="280987"/>
                    <a:pt x="1047023" y="315888"/>
                    <a:pt x="1020847" y="280987"/>
                  </a:cubicBezTo>
                  <a:cubicBezTo>
                    <a:pt x="1012122" y="272262"/>
                    <a:pt x="1012122" y="272262"/>
                    <a:pt x="1003397" y="280987"/>
                  </a:cubicBezTo>
                  <a:cubicBezTo>
                    <a:pt x="951046" y="307162"/>
                    <a:pt x="889969" y="411865"/>
                    <a:pt x="837618" y="455491"/>
                  </a:cubicBezTo>
                  <a:cubicBezTo>
                    <a:pt x="811443" y="481666"/>
                    <a:pt x="793992" y="629994"/>
                    <a:pt x="785267" y="673620"/>
                  </a:cubicBezTo>
                  <a:cubicBezTo>
                    <a:pt x="776542" y="699796"/>
                    <a:pt x="776542" y="734697"/>
                    <a:pt x="767817" y="743422"/>
                  </a:cubicBezTo>
                  <a:cubicBezTo>
                    <a:pt x="759092" y="787048"/>
                    <a:pt x="776542" y="560193"/>
                    <a:pt x="793992" y="499117"/>
                  </a:cubicBezTo>
                  <a:cubicBezTo>
                    <a:pt x="828893" y="385689"/>
                    <a:pt x="907420" y="350788"/>
                    <a:pt x="959771" y="263536"/>
                  </a:cubicBezTo>
                  <a:cubicBezTo>
                    <a:pt x="977221" y="237361"/>
                    <a:pt x="951046" y="211185"/>
                    <a:pt x="942321" y="185010"/>
                  </a:cubicBezTo>
                  <a:cubicBezTo>
                    <a:pt x="889969" y="10506"/>
                    <a:pt x="1003397" y="123933"/>
                    <a:pt x="985947" y="71582"/>
                  </a:cubicBezTo>
                  <a:cubicBezTo>
                    <a:pt x="977221" y="54132"/>
                    <a:pt x="907420" y="45407"/>
                    <a:pt x="889969" y="45407"/>
                  </a:cubicBezTo>
                  <a:cubicBezTo>
                    <a:pt x="846344" y="36681"/>
                    <a:pt x="698015" y="97758"/>
                    <a:pt x="645664" y="115208"/>
                  </a:cubicBezTo>
                  <a:cubicBezTo>
                    <a:pt x="584588" y="132659"/>
                    <a:pt x="418809" y="176284"/>
                    <a:pt x="392634" y="237361"/>
                  </a:cubicBezTo>
                  <a:cubicBezTo>
                    <a:pt x="392634" y="254811"/>
                    <a:pt x="383908" y="272262"/>
                    <a:pt x="383908" y="289712"/>
                  </a:cubicBezTo>
                  <a:cubicBezTo>
                    <a:pt x="375183" y="350788"/>
                    <a:pt x="322832" y="324613"/>
                    <a:pt x="340282" y="272262"/>
                  </a:cubicBezTo>
                  <a:cubicBezTo>
                    <a:pt x="349008" y="219910"/>
                    <a:pt x="392634" y="176284"/>
                    <a:pt x="444985" y="150109"/>
                  </a:cubicBezTo>
                  <a:cubicBezTo>
                    <a:pt x="523511" y="115208"/>
                    <a:pt x="776542" y="36681"/>
                    <a:pt x="776542" y="36681"/>
                  </a:cubicBezTo>
                  <a:cubicBezTo>
                    <a:pt x="767817" y="36681"/>
                    <a:pt x="741641" y="36681"/>
                    <a:pt x="645664" y="54132"/>
                  </a:cubicBezTo>
                  <a:cubicBezTo>
                    <a:pt x="549687" y="80307"/>
                    <a:pt x="122153" y="141384"/>
                    <a:pt x="69802" y="219910"/>
                  </a:cubicBezTo>
                  <a:cubicBezTo>
                    <a:pt x="52351" y="246086"/>
                    <a:pt x="52351" y="263536"/>
                    <a:pt x="52351" y="289712"/>
                  </a:cubicBezTo>
                  <a:cubicBezTo>
                    <a:pt x="43626" y="307162"/>
                    <a:pt x="0" y="307162"/>
                    <a:pt x="0" y="263536"/>
                  </a:cubicBezTo>
                  <a:cubicBezTo>
                    <a:pt x="0" y="176284"/>
                    <a:pt x="122153" y="132659"/>
                    <a:pt x="191954" y="123933"/>
                  </a:cubicBezTo>
                  <a:cubicBezTo>
                    <a:pt x="357733" y="80307"/>
                    <a:pt x="732916" y="1781"/>
                    <a:pt x="907420" y="10506"/>
                  </a:cubicBezTo>
                  <a:cubicBezTo>
                    <a:pt x="951046" y="10506"/>
                    <a:pt x="1012122" y="10506"/>
                    <a:pt x="1047023" y="10506"/>
                  </a:cubicBezTo>
                  <a:cubicBezTo>
                    <a:pt x="1090649" y="19231"/>
                    <a:pt x="1125550" y="71582"/>
                    <a:pt x="1169176" y="36681"/>
                  </a:cubicBezTo>
                  <a:cubicBezTo>
                    <a:pt x="1195351" y="10506"/>
                    <a:pt x="1212802" y="10506"/>
                    <a:pt x="1247702" y="19231"/>
                  </a:cubicBezTo>
                  <a:cubicBezTo>
                    <a:pt x="1273878" y="19231"/>
                    <a:pt x="1361130" y="-6945"/>
                    <a:pt x="1369855" y="1781"/>
                  </a:cubicBezTo>
                  <a:close/>
                  <a:moveTo>
                    <a:pt x="959771" y="158834"/>
                  </a:moveTo>
                  <a:cubicBezTo>
                    <a:pt x="959771" y="158834"/>
                    <a:pt x="968496" y="176284"/>
                    <a:pt x="968496" y="185010"/>
                  </a:cubicBezTo>
                  <a:cubicBezTo>
                    <a:pt x="977221" y="193735"/>
                    <a:pt x="985947" y="193735"/>
                    <a:pt x="985947" y="185010"/>
                  </a:cubicBezTo>
                  <a:cubicBezTo>
                    <a:pt x="985947" y="176284"/>
                    <a:pt x="977221" y="150109"/>
                    <a:pt x="977221" y="141384"/>
                  </a:cubicBezTo>
                  <a:cubicBezTo>
                    <a:pt x="977221" y="132659"/>
                    <a:pt x="959771" y="150109"/>
                    <a:pt x="959771" y="158834"/>
                  </a:cubicBezTo>
                  <a:close/>
                  <a:moveTo>
                    <a:pt x="1055748" y="228636"/>
                  </a:moveTo>
                  <a:cubicBezTo>
                    <a:pt x="1047023" y="228636"/>
                    <a:pt x="1038298" y="228636"/>
                    <a:pt x="1038298" y="237361"/>
                  </a:cubicBezTo>
                  <a:cubicBezTo>
                    <a:pt x="1038298" y="237361"/>
                    <a:pt x="1038298" y="254811"/>
                    <a:pt x="1047023" y="254811"/>
                  </a:cubicBezTo>
                  <a:cubicBezTo>
                    <a:pt x="1047023" y="263536"/>
                    <a:pt x="1064473" y="254811"/>
                    <a:pt x="1064473" y="254811"/>
                  </a:cubicBezTo>
                  <a:cubicBezTo>
                    <a:pt x="1064473" y="246086"/>
                    <a:pt x="1055748" y="237361"/>
                    <a:pt x="1055748" y="228636"/>
                  </a:cubicBezTo>
                  <a:close/>
                  <a:moveTo>
                    <a:pt x="1090649" y="115208"/>
                  </a:moveTo>
                  <a:cubicBezTo>
                    <a:pt x="1090649" y="123933"/>
                    <a:pt x="1090649" y="132659"/>
                    <a:pt x="1090649" y="141384"/>
                  </a:cubicBezTo>
                  <a:cubicBezTo>
                    <a:pt x="1090649" y="150109"/>
                    <a:pt x="1099374" y="158834"/>
                    <a:pt x="1108099" y="167559"/>
                  </a:cubicBezTo>
                  <a:cubicBezTo>
                    <a:pt x="1116824" y="167559"/>
                    <a:pt x="1116824" y="158834"/>
                    <a:pt x="1116824" y="150109"/>
                  </a:cubicBezTo>
                  <a:cubicBezTo>
                    <a:pt x="1116824" y="141384"/>
                    <a:pt x="1116824" y="132659"/>
                    <a:pt x="1108099" y="123933"/>
                  </a:cubicBezTo>
                  <a:cubicBezTo>
                    <a:pt x="1099374" y="115208"/>
                    <a:pt x="1099374" y="115208"/>
                    <a:pt x="1090649" y="115208"/>
                  </a:cubicBezTo>
                  <a:close/>
                  <a:moveTo>
                    <a:pt x="1160450" y="123933"/>
                  </a:moveTo>
                  <a:cubicBezTo>
                    <a:pt x="1160450" y="123933"/>
                    <a:pt x="1151725" y="132659"/>
                    <a:pt x="1151725" y="141384"/>
                  </a:cubicBezTo>
                  <a:cubicBezTo>
                    <a:pt x="1151725" y="150109"/>
                    <a:pt x="1169176" y="150109"/>
                    <a:pt x="1169176" y="141384"/>
                  </a:cubicBezTo>
                  <a:cubicBezTo>
                    <a:pt x="1177901" y="141384"/>
                    <a:pt x="1186626" y="132659"/>
                    <a:pt x="1177901" y="123933"/>
                  </a:cubicBezTo>
                  <a:cubicBezTo>
                    <a:pt x="1177901" y="115208"/>
                    <a:pt x="1169176" y="115208"/>
                    <a:pt x="1160450" y="123933"/>
                  </a:cubicBezTo>
                  <a:close/>
                  <a:moveTo>
                    <a:pt x="1143000" y="219910"/>
                  </a:moveTo>
                  <a:cubicBezTo>
                    <a:pt x="1134275" y="211185"/>
                    <a:pt x="1134275" y="219910"/>
                    <a:pt x="1134275" y="228636"/>
                  </a:cubicBezTo>
                  <a:cubicBezTo>
                    <a:pt x="1134275" y="237361"/>
                    <a:pt x="1134275" y="246086"/>
                    <a:pt x="1143000" y="263536"/>
                  </a:cubicBezTo>
                  <a:cubicBezTo>
                    <a:pt x="1143000" y="272262"/>
                    <a:pt x="1160450" y="280987"/>
                    <a:pt x="1169176" y="280987"/>
                  </a:cubicBezTo>
                  <a:cubicBezTo>
                    <a:pt x="1169176" y="289712"/>
                    <a:pt x="1177901" y="280987"/>
                    <a:pt x="1177901" y="272262"/>
                  </a:cubicBezTo>
                  <a:cubicBezTo>
                    <a:pt x="1177901" y="263536"/>
                    <a:pt x="1169176" y="254811"/>
                    <a:pt x="1169176" y="237361"/>
                  </a:cubicBezTo>
                  <a:cubicBezTo>
                    <a:pt x="1160450" y="228636"/>
                    <a:pt x="1151725" y="219910"/>
                    <a:pt x="1143000" y="219910"/>
                  </a:cubicBezTo>
                  <a:close/>
                  <a:moveTo>
                    <a:pt x="1238977" y="158834"/>
                  </a:moveTo>
                  <a:cubicBezTo>
                    <a:pt x="1230252" y="158834"/>
                    <a:pt x="1230252" y="176284"/>
                    <a:pt x="1230252" y="176284"/>
                  </a:cubicBezTo>
                  <a:cubicBezTo>
                    <a:pt x="1238977" y="185010"/>
                    <a:pt x="1256428" y="185010"/>
                    <a:pt x="1265153" y="185010"/>
                  </a:cubicBezTo>
                  <a:cubicBezTo>
                    <a:pt x="1273878" y="185010"/>
                    <a:pt x="1282603" y="176284"/>
                    <a:pt x="1282603" y="167559"/>
                  </a:cubicBezTo>
                  <a:cubicBezTo>
                    <a:pt x="1282603" y="158834"/>
                    <a:pt x="1273878" y="158834"/>
                    <a:pt x="1265153" y="150109"/>
                  </a:cubicBezTo>
                  <a:cubicBezTo>
                    <a:pt x="1256428" y="150109"/>
                    <a:pt x="1247702" y="150109"/>
                    <a:pt x="1238977" y="158834"/>
                  </a:cubicBezTo>
                  <a:close/>
                  <a:moveTo>
                    <a:pt x="1195351" y="62857"/>
                  </a:moveTo>
                  <a:cubicBezTo>
                    <a:pt x="1195351" y="71582"/>
                    <a:pt x="1204076" y="80307"/>
                    <a:pt x="1212802" y="89033"/>
                  </a:cubicBezTo>
                  <a:cubicBezTo>
                    <a:pt x="1221527" y="89033"/>
                    <a:pt x="1230252" y="89033"/>
                    <a:pt x="1238977" y="89033"/>
                  </a:cubicBezTo>
                  <a:cubicBezTo>
                    <a:pt x="1247702" y="80307"/>
                    <a:pt x="1238977" y="71582"/>
                    <a:pt x="1238977" y="62857"/>
                  </a:cubicBezTo>
                  <a:cubicBezTo>
                    <a:pt x="1230252" y="62857"/>
                    <a:pt x="1230252" y="54132"/>
                    <a:pt x="1221527" y="54132"/>
                  </a:cubicBezTo>
                  <a:cubicBezTo>
                    <a:pt x="1212802" y="54132"/>
                    <a:pt x="1204076" y="54132"/>
                    <a:pt x="1195351" y="62857"/>
                  </a:cubicBezTo>
                  <a:close/>
                  <a:moveTo>
                    <a:pt x="1308779" y="71582"/>
                  </a:moveTo>
                  <a:cubicBezTo>
                    <a:pt x="1308779" y="80307"/>
                    <a:pt x="1300053" y="89033"/>
                    <a:pt x="1300053" y="97758"/>
                  </a:cubicBezTo>
                  <a:cubicBezTo>
                    <a:pt x="1308779" y="106483"/>
                    <a:pt x="1326229" y="106483"/>
                    <a:pt x="1334954" y="106483"/>
                  </a:cubicBezTo>
                  <a:cubicBezTo>
                    <a:pt x="1343679" y="106483"/>
                    <a:pt x="1343679" y="97758"/>
                    <a:pt x="1343679" y="97758"/>
                  </a:cubicBezTo>
                  <a:cubicBezTo>
                    <a:pt x="1352405" y="89033"/>
                    <a:pt x="1352405" y="97758"/>
                    <a:pt x="1352405" y="89033"/>
                  </a:cubicBezTo>
                  <a:cubicBezTo>
                    <a:pt x="1361130" y="80307"/>
                    <a:pt x="1361130" y="71582"/>
                    <a:pt x="1352405" y="62857"/>
                  </a:cubicBezTo>
                  <a:cubicBezTo>
                    <a:pt x="1352405" y="54132"/>
                    <a:pt x="1343679" y="54132"/>
                    <a:pt x="1343679" y="62857"/>
                  </a:cubicBezTo>
                  <a:cubicBezTo>
                    <a:pt x="1334954" y="62857"/>
                    <a:pt x="1334954" y="71582"/>
                    <a:pt x="1326229" y="71582"/>
                  </a:cubicBezTo>
                  <a:cubicBezTo>
                    <a:pt x="1326229" y="71582"/>
                    <a:pt x="1317504" y="71582"/>
                    <a:pt x="1308779" y="71582"/>
                  </a:cubicBezTo>
                  <a:close/>
                  <a:moveTo>
                    <a:pt x="1343679" y="185010"/>
                  </a:moveTo>
                  <a:cubicBezTo>
                    <a:pt x="1334954" y="185010"/>
                    <a:pt x="1334954" y="193735"/>
                    <a:pt x="1334954" y="202460"/>
                  </a:cubicBezTo>
                  <a:cubicBezTo>
                    <a:pt x="1334954" y="211185"/>
                    <a:pt x="1343679" y="219910"/>
                    <a:pt x="1352405" y="219910"/>
                  </a:cubicBezTo>
                  <a:cubicBezTo>
                    <a:pt x="1361130" y="219910"/>
                    <a:pt x="1369855" y="219910"/>
                    <a:pt x="1378580" y="211185"/>
                  </a:cubicBezTo>
                  <a:cubicBezTo>
                    <a:pt x="1378580" y="202460"/>
                    <a:pt x="1378580" y="193735"/>
                    <a:pt x="1369855" y="185010"/>
                  </a:cubicBezTo>
                  <a:cubicBezTo>
                    <a:pt x="1369855" y="185010"/>
                    <a:pt x="1352405" y="176284"/>
                    <a:pt x="1343679" y="185010"/>
                  </a:cubicBezTo>
                  <a:close/>
                  <a:moveTo>
                    <a:pt x="1265153" y="254811"/>
                  </a:moveTo>
                  <a:cubicBezTo>
                    <a:pt x="1265153" y="254811"/>
                    <a:pt x="1265153" y="263536"/>
                    <a:pt x="1265153" y="272262"/>
                  </a:cubicBezTo>
                  <a:cubicBezTo>
                    <a:pt x="1273878" y="272262"/>
                    <a:pt x="1282603" y="280987"/>
                    <a:pt x="1291328" y="272262"/>
                  </a:cubicBezTo>
                  <a:cubicBezTo>
                    <a:pt x="1291328" y="272262"/>
                    <a:pt x="1291328" y="263536"/>
                    <a:pt x="1291328" y="254811"/>
                  </a:cubicBezTo>
                  <a:cubicBezTo>
                    <a:pt x="1300053" y="246086"/>
                    <a:pt x="1291328" y="246086"/>
                    <a:pt x="1291328" y="237361"/>
                  </a:cubicBezTo>
                  <a:cubicBezTo>
                    <a:pt x="1282603" y="237361"/>
                    <a:pt x="1273878" y="237361"/>
                    <a:pt x="1273878" y="237361"/>
                  </a:cubicBezTo>
                  <a:cubicBezTo>
                    <a:pt x="1265153" y="246086"/>
                    <a:pt x="1265153" y="246086"/>
                    <a:pt x="1265153" y="254811"/>
                  </a:cubicBezTo>
                  <a:close/>
                  <a:moveTo>
                    <a:pt x="1247702" y="333338"/>
                  </a:moveTo>
                  <a:cubicBezTo>
                    <a:pt x="1238977" y="333338"/>
                    <a:pt x="1238977" y="342063"/>
                    <a:pt x="1238977" y="359513"/>
                  </a:cubicBezTo>
                  <a:cubicBezTo>
                    <a:pt x="1238977" y="368239"/>
                    <a:pt x="1247702" y="376964"/>
                    <a:pt x="1256428" y="385689"/>
                  </a:cubicBezTo>
                  <a:cubicBezTo>
                    <a:pt x="1256428" y="385689"/>
                    <a:pt x="1265153" y="385689"/>
                    <a:pt x="1273878" y="385689"/>
                  </a:cubicBezTo>
                  <a:cubicBezTo>
                    <a:pt x="1273878" y="376964"/>
                    <a:pt x="1273878" y="368239"/>
                    <a:pt x="1265153" y="359513"/>
                  </a:cubicBezTo>
                  <a:cubicBezTo>
                    <a:pt x="1265153" y="350788"/>
                    <a:pt x="1256428" y="333338"/>
                    <a:pt x="1247702" y="333338"/>
                  </a:cubicBezTo>
                  <a:close/>
                  <a:moveTo>
                    <a:pt x="1317504" y="342063"/>
                  </a:moveTo>
                  <a:cubicBezTo>
                    <a:pt x="1317504" y="342063"/>
                    <a:pt x="1308779" y="350788"/>
                    <a:pt x="1308779" y="359513"/>
                  </a:cubicBezTo>
                  <a:cubicBezTo>
                    <a:pt x="1317504" y="376964"/>
                    <a:pt x="1326229" y="385689"/>
                    <a:pt x="1343679" y="385689"/>
                  </a:cubicBezTo>
                  <a:cubicBezTo>
                    <a:pt x="1352405" y="385689"/>
                    <a:pt x="1361130" y="376964"/>
                    <a:pt x="1361130" y="368239"/>
                  </a:cubicBezTo>
                  <a:cubicBezTo>
                    <a:pt x="1361130" y="359513"/>
                    <a:pt x="1343679" y="359513"/>
                    <a:pt x="1343679" y="350788"/>
                  </a:cubicBezTo>
                  <a:cubicBezTo>
                    <a:pt x="1334954" y="350788"/>
                    <a:pt x="1334954" y="342063"/>
                    <a:pt x="1334954" y="333338"/>
                  </a:cubicBezTo>
                  <a:cubicBezTo>
                    <a:pt x="1334954" y="333338"/>
                    <a:pt x="1326229" y="333338"/>
                    <a:pt x="1317504" y="342063"/>
                  </a:cubicBezTo>
                  <a:close/>
                  <a:moveTo>
                    <a:pt x="1387305" y="289712"/>
                  </a:moveTo>
                  <a:cubicBezTo>
                    <a:pt x="1369855" y="289712"/>
                    <a:pt x="1369855" y="298437"/>
                    <a:pt x="1369855" y="307162"/>
                  </a:cubicBezTo>
                  <a:cubicBezTo>
                    <a:pt x="1369855" y="307162"/>
                    <a:pt x="1387305" y="315888"/>
                    <a:pt x="1396031" y="315888"/>
                  </a:cubicBezTo>
                  <a:cubicBezTo>
                    <a:pt x="1404756" y="324613"/>
                    <a:pt x="1413481" y="324613"/>
                    <a:pt x="1422206" y="324613"/>
                  </a:cubicBezTo>
                  <a:cubicBezTo>
                    <a:pt x="1422206" y="315888"/>
                    <a:pt x="1422206" y="307162"/>
                    <a:pt x="1413481" y="298437"/>
                  </a:cubicBezTo>
                  <a:cubicBezTo>
                    <a:pt x="1413481" y="289712"/>
                    <a:pt x="1396031" y="289712"/>
                    <a:pt x="1387305" y="289712"/>
                  </a:cubicBezTo>
                  <a:close/>
                  <a:moveTo>
                    <a:pt x="1509458" y="333338"/>
                  </a:moveTo>
                  <a:cubicBezTo>
                    <a:pt x="1500733" y="333338"/>
                    <a:pt x="1492008" y="350788"/>
                    <a:pt x="1500733" y="368239"/>
                  </a:cubicBezTo>
                  <a:cubicBezTo>
                    <a:pt x="1509458" y="376964"/>
                    <a:pt x="1526908" y="394414"/>
                    <a:pt x="1544359" y="403139"/>
                  </a:cubicBezTo>
                  <a:cubicBezTo>
                    <a:pt x="1561809" y="403139"/>
                    <a:pt x="1561809" y="385689"/>
                    <a:pt x="1561809" y="376964"/>
                  </a:cubicBezTo>
                  <a:cubicBezTo>
                    <a:pt x="1561809" y="368239"/>
                    <a:pt x="1553084" y="359513"/>
                    <a:pt x="1553084" y="350788"/>
                  </a:cubicBezTo>
                  <a:cubicBezTo>
                    <a:pt x="1544359" y="342063"/>
                    <a:pt x="1544359" y="324613"/>
                    <a:pt x="1535634" y="324613"/>
                  </a:cubicBezTo>
                  <a:cubicBezTo>
                    <a:pt x="1535634" y="315888"/>
                    <a:pt x="1526908" y="324613"/>
                    <a:pt x="1509458" y="333338"/>
                  </a:cubicBezTo>
                  <a:close/>
                  <a:moveTo>
                    <a:pt x="1413481" y="385689"/>
                  </a:moveTo>
                  <a:cubicBezTo>
                    <a:pt x="1404756" y="394414"/>
                    <a:pt x="1404756" y="394414"/>
                    <a:pt x="1404756" y="403139"/>
                  </a:cubicBezTo>
                  <a:cubicBezTo>
                    <a:pt x="1404756" y="411865"/>
                    <a:pt x="1422206" y="420590"/>
                    <a:pt x="1430931" y="420590"/>
                  </a:cubicBezTo>
                  <a:cubicBezTo>
                    <a:pt x="1439657" y="420590"/>
                    <a:pt x="1448382" y="411865"/>
                    <a:pt x="1457107" y="403139"/>
                  </a:cubicBezTo>
                  <a:cubicBezTo>
                    <a:pt x="1457107" y="394414"/>
                    <a:pt x="1457107" y="385689"/>
                    <a:pt x="1448382" y="385689"/>
                  </a:cubicBezTo>
                  <a:cubicBezTo>
                    <a:pt x="1439657" y="376964"/>
                    <a:pt x="1422206" y="385689"/>
                    <a:pt x="1413481" y="385689"/>
                  </a:cubicBezTo>
                  <a:close/>
                  <a:moveTo>
                    <a:pt x="1361130" y="481666"/>
                  </a:moveTo>
                  <a:cubicBezTo>
                    <a:pt x="1361130" y="481666"/>
                    <a:pt x="1361130" y="490391"/>
                    <a:pt x="1369855" y="499117"/>
                  </a:cubicBezTo>
                  <a:cubicBezTo>
                    <a:pt x="1378580" y="507842"/>
                    <a:pt x="1387305" y="507842"/>
                    <a:pt x="1396031" y="507842"/>
                  </a:cubicBezTo>
                  <a:cubicBezTo>
                    <a:pt x="1404756" y="499117"/>
                    <a:pt x="1404756" y="490391"/>
                    <a:pt x="1404756" y="481666"/>
                  </a:cubicBezTo>
                  <a:cubicBezTo>
                    <a:pt x="1396031" y="481666"/>
                    <a:pt x="1387305" y="481666"/>
                    <a:pt x="1378580" y="472941"/>
                  </a:cubicBezTo>
                  <a:cubicBezTo>
                    <a:pt x="1369855" y="472941"/>
                    <a:pt x="1361130" y="472941"/>
                    <a:pt x="1361130" y="481666"/>
                  </a:cubicBezTo>
                  <a:close/>
                  <a:moveTo>
                    <a:pt x="1561809" y="490391"/>
                  </a:moveTo>
                  <a:cubicBezTo>
                    <a:pt x="1553084" y="490391"/>
                    <a:pt x="1535634" y="499117"/>
                    <a:pt x="1535634" y="507842"/>
                  </a:cubicBezTo>
                  <a:cubicBezTo>
                    <a:pt x="1535634" y="516567"/>
                    <a:pt x="1553084" y="525292"/>
                    <a:pt x="1561809" y="525292"/>
                  </a:cubicBezTo>
                  <a:cubicBezTo>
                    <a:pt x="1570534" y="534017"/>
                    <a:pt x="1579260" y="525292"/>
                    <a:pt x="1579260" y="516567"/>
                  </a:cubicBezTo>
                  <a:cubicBezTo>
                    <a:pt x="1579260" y="507842"/>
                    <a:pt x="1570534" y="499117"/>
                    <a:pt x="1561809" y="490391"/>
                  </a:cubicBezTo>
                  <a:close/>
                  <a:moveTo>
                    <a:pt x="1596710" y="403139"/>
                  </a:moveTo>
                  <a:cubicBezTo>
                    <a:pt x="1596710" y="403139"/>
                    <a:pt x="1587985" y="411865"/>
                    <a:pt x="1587985" y="420590"/>
                  </a:cubicBezTo>
                  <a:cubicBezTo>
                    <a:pt x="1587985" y="429315"/>
                    <a:pt x="1596710" y="438040"/>
                    <a:pt x="1605435" y="438040"/>
                  </a:cubicBezTo>
                  <a:cubicBezTo>
                    <a:pt x="1614160" y="438040"/>
                    <a:pt x="1622886" y="429315"/>
                    <a:pt x="1631611" y="420590"/>
                  </a:cubicBezTo>
                  <a:cubicBezTo>
                    <a:pt x="1631611" y="411865"/>
                    <a:pt x="1631611" y="403139"/>
                    <a:pt x="1631611" y="394414"/>
                  </a:cubicBezTo>
                  <a:cubicBezTo>
                    <a:pt x="1631611" y="385689"/>
                    <a:pt x="1631611" y="376964"/>
                    <a:pt x="1631611" y="368239"/>
                  </a:cubicBezTo>
                  <a:cubicBezTo>
                    <a:pt x="1631611" y="368239"/>
                    <a:pt x="1622886" y="359513"/>
                    <a:pt x="1614160" y="359513"/>
                  </a:cubicBezTo>
                  <a:cubicBezTo>
                    <a:pt x="1605435" y="359513"/>
                    <a:pt x="1605435" y="376964"/>
                    <a:pt x="1605435" y="385689"/>
                  </a:cubicBezTo>
                  <a:cubicBezTo>
                    <a:pt x="1605435" y="394414"/>
                    <a:pt x="1605435" y="394414"/>
                    <a:pt x="1596710" y="403139"/>
                  </a:cubicBezTo>
                  <a:close/>
                  <a:moveTo>
                    <a:pt x="1500733" y="577643"/>
                  </a:moveTo>
                  <a:cubicBezTo>
                    <a:pt x="1492008" y="586368"/>
                    <a:pt x="1492008" y="595094"/>
                    <a:pt x="1492008" y="603819"/>
                  </a:cubicBezTo>
                  <a:cubicBezTo>
                    <a:pt x="1492008" y="612544"/>
                    <a:pt x="1500733" y="621269"/>
                    <a:pt x="1509458" y="621269"/>
                  </a:cubicBezTo>
                  <a:cubicBezTo>
                    <a:pt x="1518183" y="621269"/>
                    <a:pt x="1526908" y="603819"/>
                    <a:pt x="1518183" y="586368"/>
                  </a:cubicBezTo>
                  <a:cubicBezTo>
                    <a:pt x="1518183" y="577643"/>
                    <a:pt x="1509458" y="577643"/>
                    <a:pt x="1500733" y="577643"/>
                  </a:cubicBezTo>
                  <a:close/>
                  <a:moveTo>
                    <a:pt x="1570534" y="595094"/>
                  </a:moveTo>
                  <a:cubicBezTo>
                    <a:pt x="1570534" y="603819"/>
                    <a:pt x="1561809" y="603819"/>
                    <a:pt x="1570534" y="612544"/>
                  </a:cubicBezTo>
                  <a:cubicBezTo>
                    <a:pt x="1570534" y="621269"/>
                    <a:pt x="1587985" y="629994"/>
                    <a:pt x="1587985" y="621269"/>
                  </a:cubicBezTo>
                  <a:cubicBezTo>
                    <a:pt x="1596710" y="621269"/>
                    <a:pt x="1596710" y="612544"/>
                    <a:pt x="1596710" y="603819"/>
                  </a:cubicBezTo>
                  <a:cubicBezTo>
                    <a:pt x="1596710" y="595094"/>
                    <a:pt x="1596710" y="586368"/>
                    <a:pt x="1596710" y="586368"/>
                  </a:cubicBezTo>
                  <a:cubicBezTo>
                    <a:pt x="1587985" y="586368"/>
                    <a:pt x="1579260" y="586368"/>
                    <a:pt x="1570534" y="595094"/>
                  </a:cubicBezTo>
                  <a:close/>
                  <a:moveTo>
                    <a:pt x="1430931" y="237361"/>
                  </a:moveTo>
                  <a:cubicBezTo>
                    <a:pt x="1430931" y="237361"/>
                    <a:pt x="1430931" y="254811"/>
                    <a:pt x="1439657" y="263536"/>
                  </a:cubicBezTo>
                  <a:cubicBezTo>
                    <a:pt x="1439657" y="263536"/>
                    <a:pt x="1457107" y="272262"/>
                    <a:pt x="1457107" y="263536"/>
                  </a:cubicBezTo>
                  <a:cubicBezTo>
                    <a:pt x="1465832" y="263536"/>
                    <a:pt x="1457107" y="254811"/>
                    <a:pt x="1457107" y="246086"/>
                  </a:cubicBezTo>
                  <a:cubicBezTo>
                    <a:pt x="1448382" y="237361"/>
                    <a:pt x="1439657" y="237361"/>
                    <a:pt x="1430931" y="237361"/>
                  </a:cubicBezTo>
                  <a:close/>
                </a:path>
              </a:pathLst>
            </a:custGeom>
            <a:grpFill/>
            <a:ln w="87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449810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64B3D6B1-3781-FCE6-E045-4570946BBE2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6" name="图形 10">
            <a:extLst>
              <a:ext uri="{FF2B5EF4-FFF2-40B4-BE49-F238E27FC236}">
                <a16:creationId xmlns:a16="http://schemas.microsoft.com/office/drawing/2014/main" id="{385D2CE6-2ED0-958A-F4DA-0366EDDA6B76}"/>
              </a:ext>
            </a:extLst>
          </p:cNvPr>
          <p:cNvGrpSpPr/>
          <p:nvPr/>
        </p:nvGrpSpPr>
        <p:grpSpPr>
          <a:xfrm flipV="1">
            <a:off x="0" y="-2607011"/>
            <a:ext cx="12192000" cy="9856494"/>
            <a:chOff x="9179998" y="2389008"/>
            <a:chExt cx="2613300" cy="2112695"/>
          </a:xfrm>
          <a:solidFill>
            <a:srgbClr val="F6DCEB"/>
          </a:solidFill>
        </p:grpSpPr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88CB5E6A-B93D-8673-A9F7-1B766BF91FBE}"/>
                </a:ext>
              </a:extLst>
            </p:cNvPr>
            <p:cNvSpPr/>
            <p:nvPr/>
          </p:nvSpPr>
          <p:spPr>
            <a:xfrm>
              <a:off x="9898166" y="3232513"/>
              <a:ext cx="1396007" cy="1269190"/>
            </a:xfrm>
            <a:custGeom>
              <a:avLst/>
              <a:gdLst>
                <a:gd name="connsiteX0" fmla="*/ 1378660 w 1396007"/>
                <a:gd name="connsiteY0" fmla="*/ 1195409 h 1269190"/>
                <a:gd name="connsiteX1" fmla="*/ 1035139 w 1396007"/>
                <a:gd name="connsiteY1" fmla="*/ 881241 h 1269190"/>
                <a:gd name="connsiteX2" fmla="*/ 716211 w 1396007"/>
                <a:gd name="connsiteY2" fmla="*/ 60916 h 1269190"/>
                <a:gd name="connsiteX3" fmla="*/ 379830 w 1396007"/>
                <a:gd name="connsiteY3" fmla="*/ 47429 h 1269190"/>
                <a:gd name="connsiteX4" fmla="*/ 129131 w 1396007"/>
                <a:gd name="connsiteY4" fmla="*/ 411577 h 1269190"/>
                <a:gd name="connsiteX5" fmla="*/ 608 w 1396007"/>
                <a:gd name="connsiteY5" fmla="*/ 1106553 h 1269190"/>
                <a:gd name="connsiteX6" fmla="*/ 22822 w 1396007"/>
                <a:gd name="connsiteY6" fmla="*/ 1269190 h 1269190"/>
                <a:gd name="connsiteX7" fmla="*/ 85497 w 1396007"/>
                <a:gd name="connsiteY7" fmla="*/ 1109727 h 1269190"/>
                <a:gd name="connsiteX8" fmla="*/ 186252 w 1396007"/>
                <a:gd name="connsiteY8" fmla="*/ 632922 h 1269190"/>
                <a:gd name="connsiteX9" fmla="*/ 348096 w 1396007"/>
                <a:gd name="connsiteY9" fmla="*/ 206893 h 1269190"/>
                <a:gd name="connsiteX10" fmla="*/ 525807 w 1396007"/>
                <a:gd name="connsiteY10" fmla="*/ 82336 h 1269190"/>
                <a:gd name="connsiteX11" fmla="*/ 718591 w 1396007"/>
                <a:gd name="connsiteY11" fmla="*/ 195786 h 1269190"/>
                <a:gd name="connsiteX12" fmla="*/ 763019 w 1396007"/>
                <a:gd name="connsiteY12" fmla="*/ 579768 h 1269190"/>
                <a:gd name="connsiteX13" fmla="*/ 932003 w 1396007"/>
                <a:gd name="connsiteY13" fmla="*/ 908215 h 1269190"/>
                <a:gd name="connsiteX14" fmla="*/ 1281078 w 1396007"/>
                <a:gd name="connsiteY14" fmla="*/ 1189062 h 1269190"/>
                <a:gd name="connsiteX15" fmla="*/ 1299325 w 1396007"/>
                <a:gd name="connsiteY15" fmla="*/ 1214449 h 1269190"/>
                <a:gd name="connsiteX16" fmla="*/ 1370726 w 1396007"/>
                <a:gd name="connsiteY16" fmla="*/ 1269190 h 1269190"/>
                <a:gd name="connsiteX17" fmla="*/ 1391354 w 1396007"/>
                <a:gd name="connsiteY17" fmla="*/ 1220003 h 1269190"/>
                <a:gd name="connsiteX18" fmla="*/ 1378660 w 1396007"/>
                <a:gd name="connsiteY18" fmla="*/ 1195409 h 126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96007" h="1269190">
                  <a:moveTo>
                    <a:pt x="1378660" y="1195409"/>
                  </a:moveTo>
                  <a:cubicBezTo>
                    <a:pt x="1307258" y="1054985"/>
                    <a:pt x="1158108" y="979617"/>
                    <a:pt x="1035139" y="881241"/>
                  </a:cubicBezTo>
                  <a:cubicBezTo>
                    <a:pt x="757466" y="663863"/>
                    <a:pt x="962943" y="286228"/>
                    <a:pt x="716211" y="60916"/>
                  </a:cubicBezTo>
                  <a:cubicBezTo>
                    <a:pt x="625769" y="-21593"/>
                    <a:pt x="480586" y="-14452"/>
                    <a:pt x="379830" y="47429"/>
                  </a:cubicBezTo>
                  <a:cubicBezTo>
                    <a:pt x="248134" y="128351"/>
                    <a:pt x="181492" y="281468"/>
                    <a:pt x="129131" y="411577"/>
                  </a:cubicBezTo>
                  <a:cubicBezTo>
                    <a:pt x="16475" y="685284"/>
                    <a:pt x="608" y="1106553"/>
                    <a:pt x="608" y="1106553"/>
                  </a:cubicBezTo>
                  <a:cubicBezTo>
                    <a:pt x="-2565" y="1196202"/>
                    <a:pt x="6955" y="1269190"/>
                    <a:pt x="22822" y="1269190"/>
                  </a:cubicBezTo>
                  <a:cubicBezTo>
                    <a:pt x="38689" y="1269190"/>
                    <a:pt x="67250" y="1197789"/>
                    <a:pt x="85497" y="1109727"/>
                  </a:cubicBezTo>
                  <a:cubicBezTo>
                    <a:pt x="85497" y="1109727"/>
                    <a:pt x="141825" y="847921"/>
                    <a:pt x="186252" y="632922"/>
                  </a:cubicBezTo>
                  <a:cubicBezTo>
                    <a:pt x="216400" y="485359"/>
                    <a:pt x="257654" y="333035"/>
                    <a:pt x="348096" y="206893"/>
                  </a:cubicBezTo>
                  <a:cubicBezTo>
                    <a:pt x="390144" y="148978"/>
                    <a:pt x="452025" y="101377"/>
                    <a:pt x="525807" y="82336"/>
                  </a:cubicBezTo>
                  <a:cubicBezTo>
                    <a:pt x="613075" y="60123"/>
                    <a:pt x="681304" y="134698"/>
                    <a:pt x="718591" y="195786"/>
                  </a:cubicBezTo>
                  <a:cubicBezTo>
                    <a:pt x="787613" y="311615"/>
                    <a:pt x="758259" y="454418"/>
                    <a:pt x="763019" y="579768"/>
                  </a:cubicBezTo>
                  <a:cubicBezTo>
                    <a:pt x="768572" y="712257"/>
                    <a:pt x="828867" y="817773"/>
                    <a:pt x="932003" y="908215"/>
                  </a:cubicBezTo>
                  <a:cubicBezTo>
                    <a:pt x="1045452" y="1008178"/>
                    <a:pt x="1189842" y="1066886"/>
                    <a:pt x="1281078" y="1189062"/>
                  </a:cubicBezTo>
                  <a:cubicBezTo>
                    <a:pt x="1299325" y="1214449"/>
                    <a:pt x="1299325" y="1214449"/>
                    <a:pt x="1299325" y="1214449"/>
                  </a:cubicBezTo>
                  <a:cubicBezTo>
                    <a:pt x="1315985" y="1244596"/>
                    <a:pt x="1348512" y="1269190"/>
                    <a:pt x="1370726" y="1269190"/>
                  </a:cubicBezTo>
                  <a:cubicBezTo>
                    <a:pt x="1392940" y="1269190"/>
                    <a:pt x="1402460" y="1247770"/>
                    <a:pt x="1391354" y="1220003"/>
                  </a:cubicBezTo>
                  <a:cubicBezTo>
                    <a:pt x="1391354" y="1220796"/>
                    <a:pt x="1391354" y="1220796"/>
                    <a:pt x="1378660" y="1195409"/>
                  </a:cubicBezTo>
                  <a:close/>
                </a:path>
              </a:pathLst>
            </a:custGeom>
            <a:grpFill/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8CA6DF8C-A4DC-8475-3765-0269DBC736D7}"/>
                </a:ext>
              </a:extLst>
            </p:cNvPr>
            <p:cNvSpPr/>
            <p:nvPr/>
          </p:nvSpPr>
          <p:spPr>
            <a:xfrm>
              <a:off x="10147787" y="3512687"/>
              <a:ext cx="828974" cy="989016"/>
            </a:xfrm>
            <a:custGeom>
              <a:avLst/>
              <a:gdLst>
                <a:gd name="connsiteX0" fmla="*/ 18347 w 828974"/>
                <a:gd name="connsiteY0" fmla="*/ 989017 h 989016"/>
                <a:gd name="connsiteX1" fmla="*/ 120690 w 828974"/>
                <a:gd name="connsiteY1" fmla="*/ 891434 h 989016"/>
                <a:gd name="connsiteX2" fmla="*/ 139730 w 828974"/>
                <a:gd name="connsiteY2" fmla="*/ 838280 h 989016"/>
                <a:gd name="connsiteX3" fmla="*/ 170671 w 828974"/>
                <a:gd name="connsiteY3" fmla="*/ 451918 h 989016"/>
                <a:gd name="connsiteX4" fmla="*/ 257940 w 828974"/>
                <a:gd name="connsiteY4" fmla="*/ 104430 h 989016"/>
                <a:gd name="connsiteX5" fmla="*/ 325375 w 828974"/>
                <a:gd name="connsiteY5" fmla="*/ 265480 h 989016"/>
                <a:gd name="connsiteX6" fmla="*/ 436444 w 828974"/>
                <a:gd name="connsiteY6" fmla="*/ 824000 h 989016"/>
                <a:gd name="connsiteX7" fmla="*/ 587974 w 828974"/>
                <a:gd name="connsiteY7" fmla="*/ 934275 h 989016"/>
                <a:gd name="connsiteX8" fmla="*/ 811699 w 828974"/>
                <a:gd name="connsiteY8" fmla="*/ 989017 h 989016"/>
                <a:gd name="connsiteX9" fmla="*/ 751404 w 828974"/>
                <a:gd name="connsiteY9" fmla="*/ 890641 h 989016"/>
                <a:gd name="connsiteX10" fmla="*/ 526093 w 828974"/>
                <a:gd name="connsiteY10" fmla="*/ 751805 h 989016"/>
                <a:gd name="connsiteX11" fmla="*/ 457864 w 828974"/>
                <a:gd name="connsiteY11" fmla="*/ 398763 h 989016"/>
                <a:gd name="connsiteX12" fmla="*/ 418990 w 828974"/>
                <a:gd name="connsiteY12" fmla="*/ 123470 h 989016"/>
                <a:gd name="connsiteX13" fmla="*/ 246833 w 828974"/>
                <a:gd name="connsiteY13" fmla="*/ 3674 h 989016"/>
                <a:gd name="connsiteX14" fmla="*/ 65948 w 828974"/>
                <a:gd name="connsiteY14" fmla="*/ 247233 h 989016"/>
                <a:gd name="connsiteX15" fmla="*/ 38181 w 828974"/>
                <a:gd name="connsiteY15" fmla="*/ 653429 h 989016"/>
                <a:gd name="connsiteX16" fmla="*/ 19141 w 828974"/>
                <a:gd name="connsiteY16" fmla="*/ 832726 h 989016"/>
                <a:gd name="connsiteX17" fmla="*/ 18347 w 828974"/>
                <a:gd name="connsiteY17" fmla="*/ 989017 h 989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28974" h="989016">
                  <a:moveTo>
                    <a:pt x="18347" y="989017"/>
                  </a:moveTo>
                  <a:cubicBezTo>
                    <a:pt x="42148" y="989017"/>
                    <a:pt x="88162" y="944589"/>
                    <a:pt x="120690" y="891434"/>
                  </a:cubicBezTo>
                  <a:cubicBezTo>
                    <a:pt x="120690" y="891434"/>
                    <a:pt x="120690" y="891434"/>
                    <a:pt x="139730" y="838280"/>
                  </a:cubicBezTo>
                  <a:cubicBezTo>
                    <a:pt x="186538" y="713724"/>
                    <a:pt x="171464" y="580441"/>
                    <a:pt x="170671" y="451918"/>
                  </a:cubicBezTo>
                  <a:cubicBezTo>
                    <a:pt x="170671" y="367029"/>
                    <a:pt x="147664" y="148064"/>
                    <a:pt x="257940" y="104430"/>
                  </a:cubicBezTo>
                  <a:cubicBezTo>
                    <a:pt x="287294" y="93323"/>
                    <a:pt x="319028" y="238506"/>
                    <a:pt x="325375" y="265480"/>
                  </a:cubicBezTo>
                  <a:cubicBezTo>
                    <a:pt x="370596" y="451918"/>
                    <a:pt x="288880" y="670089"/>
                    <a:pt x="436444" y="824000"/>
                  </a:cubicBezTo>
                  <a:cubicBezTo>
                    <a:pt x="515779" y="906508"/>
                    <a:pt x="587974" y="934275"/>
                    <a:pt x="587974" y="934275"/>
                  </a:cubicBezTo>
                  <a:cubicBezTo>
                    <a:pt x="672069" y="964423"/>
                    <a:pt x="772825" y="989017"/>
                    <a:pt x="811699" y="989017"/>
                  </a:cubicBezTo>
                  <a:cubicBezTo>
                    <a:pt x="849780" y="989017"/>
                    <a:pt x="822806" y="944589"/>
                    <a:pt x="751404" y="890641"/>
                  </a:cubicBezTo>
                  <a:cubicBezTo>
                    <a:pt x="751404" y="890641"/>
                    <a:pt x="661756" y="822413"/>
                    <a:pt x="526093" y="751805"/>
                  </a:cubicBezTo>
                  <a:cubicBezTo>
                    <a:pt x="404710" y="688337"/>
                    <a:pt x="461831" y="508246"/>
                    <a:pt x="457864" y="398763"/>
                  </a:cubicBezTo>
                  <a:cubicBezTo>
                    <a:pt x="455484" y="306734"/>
                    <a:pt x="451517" y="212325"/>
                    <a:pt x="418990" y="123470"/>
                  </a:cubicBezTo>
                  <a:cubicBezTo>
                    <a:pt x="392809" y="52862"/>
                    <a:pt x="338861" y="-16953"/>
                    <a:pt x="246833" y="3674"/>
                  </a:cubicBezTo>
                  <a:cubicBezTo>
                    <a:pt x="140524" y="29061"/>
                    <a:pt x="91336" y="162344"/>
                    <a:pt x="65948" y="247233"/>
                  </a:cubicBezTo>
                  <a:cubicBezTo>
                    <a:pt x="29454" y="378929"/>
                    <a:pt x="38975" y="518559"/>
                    <a:pt x="38181" y="653429"/>
                  </a:cubicBezTo>
                  <a:cubicBezTo>
                    <a:pt x="38181" y="763705"/>
                    <a:pt x="19141" y="832726"/>
                    <a:pt x="19141" y="832726"/>
                  </a:cubicBezTo>
                  <a:cubicBezTo>
                    <a:pt x="-6246" y="918408"/>
                    <a:pt x="-6246" y="989017"/>
                    <a:pt x="18347" y="989017"/>
                  </a:cubicBezTo>
                  <a:close/>
                </a:path>
              </a:pathLst>
            </a:custGeom>
            <a:grpFill/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9FD06DE2-2D6C-5013-DC65-257569FA22E2}"/>
                </a:ext>
              </a:extLst>
            </p:cNvPr>
            <p:cNvSpPr/>
            <p:nvPr/>
          </p:nvSpPr>
          <p:spPr>
            <a:xfrm>
              <a:off x="10399041" y="4302320"/>
              <a:ext cx="159962" cy="199383"/>
            </a:xfrm>
            <a:custGeom>
              <a:avLst/>
              <a:gdLst>
                <a:gd name="connsiteX0" fmla="*/ 101888 w 159962"/>
                <a:gd name="connsiteY0" fmla="*/ 199383 h 199383"/>
                <a:gd name="connsiteX1" fmla="*/ 138382 w 159962"/>
                <a:gd name="connsiteY1" fmla="*/ 77207 h 199383"/>
                <a:gd name="connsiteX2" fmla="*/ 121721 w 159962"/>
                <a:gd name="connsiteY2" fmla="*/ 60547 h 199383"/>
                <a:gd name="connsiteX3" fmla="*/ 339 w 159962"/>
                <a:gd name="connsiteY3" fmla="*/ 36746 h 199383"/>
                <a:gd name="connsiteX4" fmla="*/ 101888 w 159962"/>
                <a:gd name="connsiteY4" fmla="*/ 199383 h 199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9962" h="199383">
                  <a:moveTo>
                    <a:pt x="101888" y="199383"/>
                  </a:moveTo>
                  <a:cubicBezTo>
                    <a:pt x="161389" y="199383"/>
                    <a:pt x="178049" y="145436"/>
                    <a:pt x="138382" y="77207"/>
                  </a:cubicBezTo>
                  <a:cubicBezTo>
                    <a:pt x="138382" y="77207"/>
                    <a:pt x="138382" y="77207"/>
                    <a:pt x="121721" y="60547"/>
                  </a:cubicBezTo>
                  <a:cubicBezTo>
                    <a:pt x="5099" y="-60043"/>
                    <a:pt x="339" y="36746"/>
                    <a:pt x="339" y="36746"/>
                  </a:cubicBezTo>
                  <a:cubicBezTo>
                    <a:pt x="-4421" y="126395"/>
                    <a:pt x="41593" y="199383"/>
                    <a:pt x="101888" y="199383"/>
                  </a:cubicBezTo>
                  <a:close/>
                </a:path>
              </a:pathLst>
            </a:custGeom>
            <a:grpFill/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C4375406-0E3E-234D-880A-EDAE45E96787}"/>
                </a:ext>
              </a:extLst>
            </p:cNvPr>
            <p:cNvSpPr/>
            <p:nvPr/>
          </p:nvSpPr>
          <p:spPr>
            <a:xfrm>
              <a:off x="9778075" y="2389802"/>
              <a:ext cx="1595635" cy="2111901"/>
            </a:xfrm>
            <a:custGeom>
              <a:avLst/>
              <a:gdLst>
                <a:gd name="connsiteX0" fmla="*/ 601470 w 1595635"/>
                <a:gd name="connsiteY0" fmla="*/ 630714 h 2111901"/>
                <a:gd name="connsiteX1" fmla="*/ 336491 w 1595635"/>
                <a:gd name="connsiteY1" fmla="*/ 766378 h 2111901"/>
                <a:gd name="connsiteX2" fmla="*/ 67545 w 1595635"/>
                <a:gd name="connsiteY2" fmla="*/ 1334417 h 2111901"/>
                <a:gd name="connsiteX3" fmla="*/ 9630 w 1595635"/>
                <a:gd name="connsiteY3" fmla="*/ 1704119 h 2111901"/>
                <a:gd name="connsiteX4" fmla="*/ 1697 w 1595635"/>
                <a:gd name="connsiteY4" fmla="*/ 1949265 h 2111901"/>
                <a:gd name="connsiteX5" fmla="*/ 2490 w 1595635"/>
                <a:gd name="connsiteY5" fmla="*/ 2111902 h 2111901"/>
                <a:gd name="connsiteX6" fmla="*/ 39777 w 1595635"/>
                <a:gd name="connsiteY6" fmla="*/ 1952438 h 2111901"/>
                <a:gd name="connsiteX7" fmla="*/ 151640 w 1595635"/>
                <a:gd name="connsiteY7" fmla="*/ 1416132 h 2111901"/>
                <a:gd name="connsiteX8" fmla="*/ 409479 w 1595635"/>
                <a:gd name="connsiteY8" fmla="*/ 831432 h 2111901"/>
                <a:gd name="connsiteX9" fmla="*/ 695086 w 1595635"/>
                <a:gd name="connsiteY9" fmla="*/ 705290 h 2111901"/>
                <a:gd name="connsiteX10" fmla="*/ 888664 w 1595635"/>
                <a:gd name="connsiteY10" fmla="*/ 495845 h 2111901"/>
                <a:gd name="connsiteX11" fmla="*/ 1033847 w 1595635"/>
                <a:gd name="connsiteY11" fmla="*/ 226105 h 2111901"/>
                <a:gd name="connsiteX12" fmla="*/ 1337701 w 1595635"/>
                <a:gd name="connsiteY12" fmla="*/ 54741 h 2111901"/>
                <a:gd name="connsiteX13" fmla="*/ 1317074 w 1595635"/>
                <a:gd name="connsiteY13" fmla="*/ 353041 h 2111901"/>
                <a:gd name="connsiteX14" fmla="*/ 1085415 w 1595635"/>
                <a:gd name="connsiteY14" fmla="*/ 609294 h 2111901"/>
                <a:gd name="connsiteX15" fmla="*/ 955305 w 1595635"/>
                <a:gd name="connsiteY15" fmla="*/ 975822 h 2111901"/>
                <a:gd name="connsiteX16" fmla="*/ 1046541 w 1595635"/>
                <a:gd name="connsiteY16" fmla="*/ 1079751 h 2111901"/>
                <a:gd name="connsiteX17" fmla="*/ 1116356 w 1595635"/>
                <a:gd name="connsiteY17" fmla="*/ 1252702 h 2111901"/>
                <a:gd name="connsiteX18" fmla="*/ 1111595 w 1595635"/>
                <a:gd name="connsiteY18" fmla="*/ 1540689 h 2111901"/>
                <a:gd name="connsiteX19" fmla="*/ 1313900 w 1595635"/>
                <a:gd name="connsiteY19" fmla="*/ 1708879 h 2111901"/>
                <a:gd name="connsiteX20" fmla="*/ 1528898 w 1595635"/>
                <a:gd name="connsiteY20" fmla="*/ 1998452 h 2111901"/>
                <a:gd name="connsiteX21" fmla="*/ 1545559 w 1595635"/>
                <a:gd name="connsiteY21" fmla="*/ 2034947 h 2111901"/>
                <a:gd name="connsiteX22" fmla="*/ 1592367 w 1595635"/>
                <a:gd name="connsiteY22" fmla="*/ 2111902 h 2111901"/>
                <a:gd name="connsiteX23" fmla="*/ 1553492 w 1595635"/>
                <a:gd name="connsiteY23" fmla="*/ 1960372 h 2111901"/>
                <a:gd name="connsiteX24" fmla="*/ 1377368 w 1595635"/>
                <a:gd name="connsiteY24" fmla="*/ 1684285 h 2111901"/>
                <a:gd name="connsiteX25" fmla="*/ 1185377 w 1595635"/>
                <a:gd name="connsiteY25" fmla="*/ 1451040 h 2111901"/>
                <a:gd name="connsiteX26" fmla="*/ 1216318 w 1595635"/>
                <a:gd name="connsiteY26" fmla="*/ 1324104 h 2111901"/>
                <a:gd name="connsiteX27" fmla="*/ 1180617 w 1595635"/>
                <a:gd name="connsiteY27" fmla="*/ 1147186 h 2111901"/>
                <a:gd name="connsiteX28" fmla="*/ 1025120 w 1595635"/>
                <a:gd name="connsiteY28" fmla="*/ 909974 h 2111901"/>
                <a:gd name="connsiteX29" fmla="*/ 1158403 w 1595635"/>
                <a:gd name="connsiteY29" fmla="*/ 683076 h 2111901"/>
                <a:gd name="connsiteX30" fmla="*/ 1487644 w 1595635"/>
                <a:gd name="connsiteY30" fmla="*/ 189611 h 2111901"/>
                <a:gd name="connsiteX31" fmla="*/ 1497958 w 1595635"/>
                <a:gd name="connsiteY31" fmla="*/ 112656 h 2111901"/>
                <a:gd name="connsiteX32" fmla="*/ 1272646 w 1595635"/>
                <a:gd name="connsiteY32" fmla="*/ 0 h 2111901"/>
                <a:gd name="connsiteX33" fmla="*/ 1002113 w 1595635"/>
                <a:gd name="connsiteY33" fmla="*/ 115829 h 2111901"/>
                <a:gd name="connsiteX34" fmla="*/ 819642 w 1595635"/>
                <a:gd name="connsiteY34" fmla="*/ 375255 h 2111901"/>
                <a:gd name="connsiteX35" fmla="*/ 601470 w 1595635"/>
                <a:gd name="connsiteY35" fmla="*/ 630714 h 2111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595635" h="2111901">
                  <a:moveTo>
                    <a:pt x="601470" y="630714"/>
                  </a:moveTo>
                  <a:cubicBezTo>
                    <a:pt x="500715" y="662448"/>
                    <a:pt x="416619" y="700529"/>
                    <a:pt x="336491" y="766378"/>
                  </a:cubicBezTo>
                  <a:cubicBezTo>
                    <a:pt x="163540" y="909181"/>
                    <a:pt x="115146" y="1136873"/>
                    <a:pt x="67545" y="1334417"/>
                  </a:cubicBezTo>
                  <a:cubicBezTo>
                    <a:pt x="38191" y="1455800"/>
                    <a:pt x="14390" y="1579563"/>
                    <a:pt x="9630" y="1704119"/>
                  </a:cubicBezTo>
                  <a:cubicBezTo>
                    <a:pt x="4870" y="1839782"/>
                    <a:pt x="1697" y="1949265"/>
                    <a:pt x="1697" y="1949265"/>
                  </a:cubicBezTo>
                  <a:cubicBezTo>
                    <a:pt x="-684" y="2038913"/>
                    <a:pt x="-684" y="2111902"/>
                    <a:pt x="2490" y="2111902"/>
                  </a:cubicBezTo>
                  <a:cubicBezTo>
                    <a:pt x="5663" y="2111902"/>
                    <a:pt x="21530" y="2039707"/>
                    <a:pt x="39777" y="1952438"/>
                  </a:cubicBezTo>
                  <a:cubicBezTo>
                    <a:pt x="39777" y="1952438"/>
                    <a:pt x="100072" y="1647791"/>
                    <a:pt x="151640" y="1416132"/>
                  </a:cubicBezTo>
                  <a:cubicBezTo>
                    <a:pt x="196068" y="1210655"/>
                    <a:pt x="238909" y="983756"/>
                    <a:pt x="409479" y="831432"/>
                  </a:cubicBezTo>
                  <a:cubicBezTo>
                    <a:pt x="491988" y="757651"/>
                    <a:pt x="595123" y="747337"/>
                    <a:pt x="695086" y="705290"/>
                  </a:cubicBezTo>
                  <a:cubicBezTo>
                    <a:pt x="797428" y="663242"/>
                    <a:pt x="848203" y="589460"/>
                    <a:pt x="888664" y="495845"/>
                  </a:cubicBezTo>
                  <a:cubicBezTo>
                    <a:pt x="929125" y="399056"/>
                    <a:pt x="970379" y="312581"/>
                    <a:pt x="1033847" y="226105"/>
                  </a:cubicBezTo>
                  <a:cubicBezTo>
                    <a:pt x="1089382" y="150737"/>
                    <a:pt x="1221078" y="3173"/>
                    <a:pt x="1337701" y="54741"/>
                  </a:cubicBezTo>
                  <a:cubicBezTo>
                    <a:pt x="1443216" y="102342"/>
                    <a:pt x="1350394" y="292747"/>
                    <a:pt x="1317074" y="353041"/>
                  </a:cubicBezTo>
                  <a:cubicBezTo>
                    <a:pt x="1262332" y="449037"/>
                    <a:pt x="1179030" y="542652"/>
                    <a:pt x="1085415" y="609294"/>
                  </a:cubicBezTo>
                  <a:cubicBezTo>
                    <a:pt x="944992" y="709256"/>
                    <a:pt x="829956" y="818739"/>
                    <a:pt x="955305" y="975822"/>
                  </a:cubicBezTo>
                  <a:cubicBezTo>
                    <a:pt x="983866" y="1011523"/>
                    <a:pt x="1017980" y="1043257"/>
                    <a:pt x="1046541" y="1079751"/>
                  </a:cubicBezTo>
                  <a:cubicBezTo>
                    <a:pt x="1083035" y="1128146"/>
                    <a:pt x="1101282" y="1195581"/>
                    <a:pt x="1116356" y="1252702"/>
                  </a:cubicBezTo>
                  <a:cubicBezTo>
                    <a:pt x="1140950" y="1349491"/>
                    <a:pt x="1062408" y="1451833"/>
                    <a:pt x="1111595" y="1540689"/>
                  </a:cubicBezTo>
                  <a:cubicBezTo>
                    <a:pt x="1148883" y="1608917"/>
                    <a:pt x="1256779" y="1654931"/>
                    <a:pt x="1313900" y="1708879"/>
                  </a:cubicBezTo>
                  <a:cubicBezTo>
                    <a:pt x="1401169" y="1791388"/>
                    <a:pt x="1480504" y="1892143"/>
                    <a:pt x="1528898" y="1998452"/>
                  </a:cubicBezTo>
                  <a:cubicBezTo>
                    <a:pt x="1545559" y="2034947"/>
                    <a:pt x="1545559" y="2034947"/>
                    <a:pt x="1545559" y="2034947"/>
                  </a:cubicBezTo>
                  <a:cubicBezTo>
                    <a:pt x="1560632" y="2076994"/>
                    <a:pt x="1581260" y="2111902"/>
                    <a:pt x="1592367" y="2111902"/>
                  </a:cubicBezTo>
                  <a:cubicBezTo>
                    <a:pt x="1603474" y="2111902"/>
                    <a:pt x="1585226" y="2043674"/>
                    <a:pt x="1553492" y="1960372"/>
                  </a:cubicBezTo>
                  <a:cubicBezTo>
                    <a:pt x="1553492" y="1960372"/>
                    <a:pt x="1493991" y="1808842"/>
                    <a:pt x="1377368" y="1684285"/>
                  </a:cubicBezTo>
                  <a:cubicBezTo>
                    <a:pt x="1313900" y="1618437"/>
                    <a:pt x="1156817" y="1550209"/>
                    <a:pt x="1185377" y="1451040"/>
                  </a:cubicBezTo>
                  <a:cubicBezTo>
                    <a:pt x="1198071" y="1406612"/>
                    <a:pt x="1213938" y="1369325"/>
                    <a:pt x="1216318" y="1324104"/>
                  </a:cubicBezTo>
                  <a:cubicBezTo>
                    <a:pt x="1219491" y="1264602"/>
                    <a:pt x="1200451" y="1203514"/>
                    <a:pt x="1180617" y="1147186"/>
                  </a:cubicBezTo>
                  <a:cubicBezTo>
                    <a:pt x="1145710" y="1053571"/>
                    <a:pt x="1085415" y="989309"/>
                    <a:pt x="1025120" y="909974"/>
                  </a:cubicBezTo>
                  <a:cubicBezTo>
                    <a:pt x="947372" y="808425"/>
                    <a:pt x="1079861" y="740197"/>
                    <a:pt x="1158403" y="683076"/>
                  </a:cubicBezTo>
                  <a:cubicBezTo>
                    <a:pt x="1321834" y="566453"/>
                    <a:pt x="1462257" y="380015"/>
                    <a:pt x="1487644" y="189611"/>
                  </a:cubicBezTo>
                  <a:cubicBezTo>
                    <a:pt x="1497958" y="112656"/>
                    <a:pt x="1497958" y="112656"/>
                    <a:pt x="1497958" y="112656"/>
                  </a:cubicBezTo>
                  <a:cubicBezTo>
                    <a:pt x="1459877" y="49981"/>
                    <a:pt x="1358328" y="0"/>
                    <a:pt x="1272646" y="0"/>
                  </a:cubicBezTo>
                  <a:cubicBezTo>
                    <a:pt x="1187757" y="0"/>
                    <a:pt x="1064788" y="51568"/>
                    <a:pt x="1002113" y="115829"/>
                  </a:cubicBezTo>
                  <a:cubicBezTo>
                    <a:pt x="1002113" y="115829"/>
                    <a:pt x="876763" y="242766"/>
                    <a:pt x="819642" y="375255"/>
                  </a:cubicBezTo>
                  <a:cubicBezTo>
                    <a:pt x="769661" y="491085"/>
                    <a:pt x="740307" y="585493"/>
                    <a:pt x="601470" y="630714"/>
                  </a:cubicBezTo>
                  <a:close/>
                </a:path>
              </a:pathLst>
            </a:custGeom>
            <a:grpFill/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A6EA6FFE-415A-4E23-9336-24B3560709DD}"/>
                </a:ext>
              </a:extLst>
            </p:cNvPr>
            <p:cNvSpPr/>
            <p:nvPr/>
          </p:nvSpPr>
          <p:spPr>
            <a:xfrm>
              <a:off x="10712485" y="2573047"/>
              <a:ext cx="342564" cy="436337"/>
            </a:xfrm>
            <a:custGeom>
              <a:avLst/>
              <a:gdLst>
                <a:gd name="connsiteX0" fmla="*/ 46282 w 342564"/>
                <a:gd name="connsiteY0" fmla="*/ 435569 h 436337"/>
                <a:gd name="connsiteX1" fmla="*/ 179565 w 342564"/>
                <a:gd name="connsiteY1" fmla="*/ 295939 h 436337"/>
                <a:gd name="connsiteX2" fmla="*/ 341409 w 342564"/>
                <a:gd name="connsiteY2" fmla="*/ 48413 h 436337"/>
                <a:gd name="connsiteX3" fmla="*/ 300155 w 342564"/>
                <a:gd name="connsiteY3" fmla="*/ 19 h 436337"/>
                <a:gd name="connsiteX4" fmla="*/ 239067 w 342564"/>
                <a:gd name="connsiteY4" fmla="*/ 1605 h 436337"/>
                <a:gd name="connsiteX5" fmla="*/ 135931 w 342564"/>
                <a:gd name="connsiteY5" fmla="*/ 140442 h 436337"/>
                <a:gd name="connsiteX6" fmla="*/ 126411 w 342564"/>
                <a:gd name="connsiteY6" fmla="*/ 150755 h 436337"/>
                <a:gd name="connsiteX7" fmla="*/ 74843 w 342564"/>
                <a:gd name="connsiteY7" fmla="*/ 270552 h 436337"/>
                <a:gd name="connsiteX8" fmla="*/ 4234 w 342564"/>
                <a:gd name="connsiteY8" fmla="*/ 387174 h 436337"/>
                <a:gd name="connsiteX9" fmla="*/ 46282 w 342564"/>
                <a:gd name="connsiteY9" fmla="*/ 435569 h 436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42564" h="436337">
                  <a:moveTo>
                    <a:pt x="46282" y="435569"/>
                  </a:moveTo>
                  <a:cubicBezTo>
                    <a:pt x="115304" y="426048"/>
                    <a:pt x="151004" y="345920"/>
                    <a:pt x="179565" y="295939"/>
                  </a:cubicBezTo>
                  <a:cubicBezTo>
                    <a:pt x="228753" y="208670"/>
                    <a:pt x="314435" y="146789"/>
                    <a:pt x="341409" y="48413"/>
                  </a:cubicBezTo>
                  <a:cubicBezTo>
                    <a:pt x="347756" y="23819"/>
                    <a:pt x="327129" y="-775"/>
                    <a:pt x="300155" y="19"/>
                  </a:cubicBezTo>
                  <a:cubicBezTo>
                    <a:pt x="239067" y="1605"/>
                    <a:pt x="239067" y="1605"/>
                    <a:pt x="239067" y="1605"/>
                  </a:cubicBezTo>
                  <a:cubicBezTo>
                    <a:pt x="192259" y="66660"/>
                    <a:pt x="145451" y="129335"/>
                    <a:pt x="135931" y="140442"/>
                  </a:cubicBezTo>
                  <a:cubicBezTo>
                    <a:pt x="135931" y="140442"/>
                    <a:pt x="135931" y="140442"/>
                    <a:pt x="126411" y="150755"/>
                  </a:cubicBezTo>
                  <a:cubicBezTo>
                    <a:pt x="98643" y="185663"/>
                    <a:pt x="95470" y="232471"/>
                    <a:pt x="74843" y="270552"/>
                  </a:cubicBezTo>
                  <a:cubicBezTo>
                    <a:pt x="52629" y="311012"/>
                    <a:pt x="24068" y="346713"/>
                    <a:pt x="4234" y="387174"/>
                  </a:cubicBezTo>
                  <a:cubicBezTo>
                    <a:pt x="-10046" y="415735"/>
                    <a:pt x="13755" y="441122"/>
                    <a:pt x="46282" y="435569"/>
                  </a:cubicBezTo>
                  <a:close/>
                </a:path>
              </a:pathLst>
            </a:custGeom>
            <a:grpFill/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8BD089A6-FC6D-399E-9D80-7AF657CCF472}"/>
                </a:ext>
              </a:extLst>
            </p:cNvPr>
            <p:cNvSpPr/>
            <p:nvPr/>
          </p:nvSpPr>
          <p:spPr>
            <a:xfrm>
              <a:off x="10909020" y="2389802"/>
              <a:ext cx="587457" cy="2111901"/>
            </a:xfrm>
            <a:custGeom>
              <a:avLst/>
              <a:gdLst>
                <a:gd name="connsiteX0" fmla="*/ 95687 w 587457"/>
                <a:gd name="connsiteY0" fmla="*/ 671175 h 2111901"/>
                <a:gd name="connsiteX1" fmla="*/ 484 w 587457"/>
                <a:gd name="connsiteY1" fmla="*/ 894107 h 2111901"/>
                <a:gd name="connsiteX2" fmla="*/ 106000 w 587457"/>
                <a:gd name="connsiteY2" fmla="*/ 1201134 h 2111901"/>
                <a:gd name="connsiteX3" fmla="*/ 227383 w 587457"/>
                <a:gd name="connsiteY3" fmla="*/ 1484361 h 2111901"/>
                <a:gd name="connsiteX4" fmla="*/ 443175 w 587457"/>
                <a:gd name="connsiteY4" fmla="*/ 1775521 h 2111901"/>
                <a:gd name="connsiteX5" fmla="*/ 533617 w 587457"/>
                <a:gd name="connsiteY5" fmla="*/ 1951645 h 2111901"/>
                <a:gd name="connsiteX6" fmla="*/ 582805 w 587457"/>
                <a:gd name="connsiteY6" fmla="*/ 2111902 h 2111901"/>
                <a:gd name="connsiteX7" fmla="*/ 558211 w 587457"/>
                <a:gd name="connsiteY7" fmla="*/ 1955612 h 2111901"/>
                <a:gd name="connsiteX8" fmla="*/ 405094 w 587457"/>
                <a:gd name="connsiteY8" fmla="*/ 1608124 h 2111901"/>
                <a:gd name="connsiteX9" fmla="*/ 225796 w 587457"/>
                <a:gd name="connsiteY9" fmla="*/ 1309030 h 2111901"/>
                <a:gd name="connsiteX10" fmla="*/ 109174 w 587457"/>
                <a:gd name="connsiteY10" fmla="*/ 982963 h 2111901"/>
                <a:gd name="connsiteX11" fmla="*/ 202789 w 587457"/>
                <a:gd name="connsiteY11" fmla="*/ 660069 h 2111901"/>
                <a:gd name="connsiteX12" fmla="*/ 370186 w 587457"/>
                <a:gd name="connsiteY12" fmla="*/ 457764 h 2111901"/>
                <a:gd name="connsiteX13" fmla="*/ 525683 w 587457"/>
                <a:gd name="connsiteY13" fmla="*/ 3173 h 2111901"/>
                <a:gd name="connsiteX14" fmla="*/ 525683 w 587457"/>
                <a:gd name="connsiteY14" fmla="*/ 2380 h 2111901"/>
                <a:gd name="connsiteX15" fmla="*/ 491569 w 587457"/>
                <a:gd name="connsiteY15" fmla="*/ 0 h 2111901"/>
                <a:gd name="connsiteX16" fmla="*/ 470149 w 587457"/>
                <a:gd name="connsiteY16" fmla="*/ 146770 h 2111901"/>
                <a:gd name="connsiteX17" fmla="*/ 450315 w 587457"/>
                <a:gd name="connsiteY17" fmla="*/ 212618 h 2111901"/>
                <a:gd name="connsiteX18" fmla="*/ 95687 w 587457"/>
                <a:gd name="connsiteY18" fmla="*/ 671175 h 2111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87457" h="2111901">
                  <a:moveTo>
                    <a:pt x="95687" y="671175"/>
                  </a:moveTo>
                  <a:cubicBezTo>
                    <a:pt x="37772" y="737817"/>
                    <a:pt x="-5069" y="806839"/>
                    <a:pt x="484" y="894107"/>
                  </a:cubicBezTo>
                  <a:cubicBezTo>
                    <a:pt x="7625" y="996449"/>
                    <a:pt x="71093" y="1105139"/>
                    <a:pt x="106000" y="1201134"/>
                  </a:cubicBezTo>
                  <a:cubicBezTo>
                    <a:pt x="141701" y="1297923"/>
                    <a:pt x="177402" y="1393125"/>
                    <a:pt x="227383" y="1484361"/>
                  </a:cubicBezTo>
                  <a:cubicBezTo>
                    <a:pt x="283711" y="1589083"/>
                    <a:pt x="370186" y="1679525"/>
                    <a:pt x="443175" y="1775521"/>
                  </a:cubicBezTo>
                  <a:cubicBezTo>
                    <a:pt x="519336" y="1875483"/>
                    <a:pt x="533617" y="1951645"/>
                    <a:pt x="533617" y="1951645"/>
                  </a:cubicBezTo>
                  <a:cubicBezTo>
                    <a:pt x="550277" y="2039707"/>
                    <a:pt x="571698" y="2111902"/>
                    <a:pt x="582805" y="2111902"/>
                  </a:cubicBezTo>
                  <a:cubicBezTo>
                    <a:pt x="594705" y="2111902"/>
                    <a:pt x="582805" y="2041294"/>
                    <a:pt x="558211" y="1955612"/>
                  </a:cubicBezTo>
                  <a:cubicBezTo>
                    <a:pt x="558211" y="1955612"/>
                    <a:pt x="501089" y="1755687"/>
                    <a:pt x="405094" y="1608124"/>
                  </a:cubicBezTo>
                  <a:cubicBezTo>
                    <a:pt x="338452" y="1507368"/>
                    <a:pt x="271811" y="1420893"/>
                    <a:pt x="225796" y="1309030"/>
                  </a:cubicBezTo>
                  <a:cubicBezTo>
                    <a:pt x="181369" y="1202721"/>
                    <a:pt x="148048" y="1091652"/>
                    <a:pt x="109174" y="982963"/>
                  </a:cubicBezTo>
                  <a:cubicBezTo>
                    <a:pt x="60779" y="847299"/>
                    <a:pt x="102033" y="761617"/>
                    <a:pt x="202789" y="660069"/>
                  </a:cubicBezTo>
                  <a:cubicBezTo>
                    <a:pt x="266257" y="596600"/>
                    <a:pt x="325759" y="534719"/>
                    <a:pt x="370186" y="457764"/>
                  </a:cubicBezTo>
                  <a:cubicBezTo>
                    <a:pt x="449521" y="320514"/>
                    <a:pt x="551864" y="164224"/>
                    <a:pt x="525683" y="3173"/>
                  </a:cubicBezTo>
                  <a:cubicBezTo>
                    <a:pt x="525683" y="2380"/>
                    <a:pt x="525683" y="2380"/>
                    <a:pt x="525683" y="2380"/>
                  </a:cubicBezTo>
                  <a:cubicBezTo>
                    <a:pt x="524890" y="793"/>
                    <a:pt x="509816" y="0"/>
                    <a:pt x="491569" y="0"/>
                  </a:cubicBezTo>
                  <a:cubicBezTo>
                    <a:pt x="473322" y="0"/>
                    <a:pt x="463802" y="65848"/>
                    <a:pt x="470149" y="146770"/>
                  </a:cubicBezTo>
                  <a:cubicBezTo>
                    <a:pt x="470149" y="146770"/>
                    <a:pt x="470149" y="146770"/>
                    <a:pt x="450315" y="212618"/>
                  </a:cubicBezTo>
                  <a:cubicBezTo>
                    <a:pt x="396367" y="389536"/>
                    <a:pt x="217863" y="531546"/>
                    <a:pt x="95687" y="671175"/>
                  </a:cubicBezTo>
                  <a:close/>
                </a:path>
              </a:pathLst>
            </a:custGeom>
            <a:grpFill/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606A7035-E25A-5FD9-39EE-C2B863700652}"/>
                </a:ext>
              </a:extLst>
            </p:cNvPr>
            <p:cNvSpPr/>
            <p:nvPr/>
          </p:nvSpPr>
          <p:spPr>
            <a:xfrm>
              <a:off x="9663583" y="2389802"/>
              <a:ext cx="1080360" cy="2111901"/>
            </a:xfrm>
            <a:custGeom>
              <a:avLst/>
              <a:gdLst>
                <a:gd name="connsiteX0" fmla="*/ 448603 w 1080360"/>
                <a:gd name="connsiteY0" fmla="*/ 640235 h 2111901"/>
                <a:gd name="connsiteX1" fmla="*/ 40027 w 1080360"/>
                <a:gd name="connsiteY1" fmla="*/ 1205894 h 2111901"/>
                <a:gd name="connsiteX2" fmla="*/ 11466 w 1080360"/>
                <a:gd name="connsiteY2" fmla="*/ 1950058 h 2111901"/>
                <a:gd name="connsiteX3" fmla="*/ 35266 w 1080360"/>
                <a:gd name="connsiteY3" fmla="*/ 2111902 h 2111901"/>
                <a:gd name="connsiteX4" fmla="*/ 55894 w 1080360"/>
                <a:gd name="connsiteY4" fmla="*/ 1949265 h 2111901"/>
                <a:gd name="connsiteX5" fmla="*/ 91594 w 1080360"/>
                <a:gd name="connsiteY5" fmla="*/ 1416926 h 2111901"/>
                <a:gd name="connsiteX6" fmla="*/ 359747 w 1080360"/>
                <a:gd name="connsiteY6" fmla="*/ 798112 h 2111901"/>
                <a:gd name="connsiteX7" fmla="*/ 604100 w 1080360"/>
                <a:gd name="connsiteY7" fmla="*/ 614847 h 2111901"/>
                <a:gd name="connsiteX8" fmla="*/ 837345 w 1080360"/>
                <a:gd name="connsiteY8" fmla="*/ 379222 h 2111901"/>
                <a:gd name="connsiteX9" fmla="*/ 1022989 w 1080360"/>
                <a:gd name="connsiteY9" fmla="*/ 132490 h 2111901"/>
                <a:gd name="connsiteX10" fmla="*/ 1069004 w 1080360"/>
                <a:gd name="connsiteY10" fmla="*/ 0 h 2111901"/>
                <a:gd name="connsiteX11" fmla="*/ 954761 w 1080360"/>
                <a:gd name="connsiteY11" fmla="*/ 85682 h 2111901"/>
                <a:gd name="connsiteX12" fmla="*/ 926200 w 1080360"/>
                <a:gd name="connsiteY12" fmla="*/ 129316 h 2111901"/>
                <a:gd name="connsiteX13" fmla="*/ 731036 w 1080360"/>
                <a:gd name="connsiteY13" fmla="*/ 401436 h 2111901"/>
                <a:gd name="connsiteX14" fmla="*/ 448603 w 1080360"/>
                <a:gd name="connsiteY14" fmla="*/ 640235 h 2111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80360" h="2111901">
                  <a:moveTo>
                    <a:pt x="448603" y="640235"/>
                  </a:moveTo>
                  <a:cubicBezTo>
                    <a:pt x="233604" y="787798"/>
                    <a:pt x="95561" y="962335"/>
                    <a:pt x="40027" y="1205894"/>
                  </a:cubicBezTo>
                  <a:cubicBezTo>
                    <a:pt x="-28202" y="1506575"/>
                    <a:pt x="11466" y="1950058"/>
                    <a:pt x="11466" y="1950058"/>
                  </a:cubicBezTo>
                  <a:cubicBezTo>
                    <a:pt x="19399" y="2038913"/>
                    <a:pt x="29713" y="2111902"/>
                    <a:pt x="35266" y="2111902"/>
                  </a:cubicBezTo>
                  <a:cubicBezTo>
                    <a:pt x="40027" y="2111902"/>
                    <a:pt x="50340" y="2038913"/>
                    <a:pt x="55894" y="1949265"/>
                  </a:cubicBezTo>
                  <a:cubicBezTo>
                    <a:pt x="55894" y="1949265"/>
                    <a:pt x="77314" y="1650171"/>
                    <a:pt x="91594" y="1416926"/>
                  </a:cubicBezTo>
                  <a:cubicBezTo>
                    <a:pt x="106668" y="1182094"/>
                    <a:pt x="174103" y="967095"/>
                    <a:pt x="359747" y="798112"/>
                  </a:cubicBezTo>
                  <a:cubicBezTo>
                    <a:pt x="435116" y="729090"/>
                    <a:pt x="522384" y="676729"/>
                    <a:pt x="604100" y="614847"/>
                  </a:cubicBezTo>
                  <a:cubicBezTo>
                    <a:pt x="693748" y="545826"/>
                    <a:pt x="768323" y="465697"/>
                    <a:pt x="837345" y="379222"/>
                  </a:cubicBezTo>
                  <a:cubicBezTo>
                    <a:pt x="934134" y="255459"/>
                    <a:pt x="1022989" y="132490"/>
                    <a:pt x="1022989" y="132490"/>
                  </a:cubicBezTo>
                  <a:cubicBezTo>
                    <a:pt x="1074557" y="59501"/>
                    <a:pt x="1095184" y="0"/>
                    <a:pt x="1069004" y="0"/>
                  </a:cubicBezTo>
                  <a:cubicBezTo>
                    <a:pt x="1042823" y="0"/>
                    <a:pt x="992049" y="38874"/>
                    <a:pt x="954761" y="85682"/>
                  </a:cubicBezTo>
                  <a:cubicBezTo>
                    <a:pt x="954761" y="85682"/>
                    <a:pt x="954761" y="85682"/>
                    <a:pt x="926200" y="129316"/>
                  </a:cubicBezTo>
                  <a:cubicBezTo>
                    <a:pt x="863526" y="221345"/>
                    <a:pt x="803231" y="314167"/>
                    <a:pt x="731036" y="401436"/>
                  </a:cubicBezTo>
                  <a:cubicBezTo>
                    <a:pt x="650907" y="497431"/>
                    <a:pt x="552532" y="568040"/>
                    <a:pt x="448603" y="640235"/>
                  </a:cubicBezTo>
                  <a:close/>
                </a:path>
              </a:pathLst>
            </a:custGeom>
            <a:grpFill/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39D4AFFC-2B38-6009-BEC4-1A26FC198F4D}"/>
                </a:ext>
              </a:extLst>
            </p:cNvPr>
            <p:cNvSpPr/>
            <p:nvPr/>
          </p:nvSpPr>
          <p:spPr>
            <a:xfrm>
              <a:off x="11119328" y="2389802"/>
              <a:ext cx="534127" cy="2111901"/>
            </a:xfrm>
            <a:custGeom>
              <a:avLst/>
              <a:gdLst>
                <a:gd name="connsiteX0" fmla="*/ 208273 w 534127"/>
                <a:gd name="connsiteY0" fmla="*/ 535512 h 2111901"/>
                <a:gd name="connsiteX1" fmla="*/ 92443 w 534127"/>
                <a:gd name="connsiteY1" fmla="*/ 710050 h 2111901"/>
                <a:gd name="connsiteX2" fmla="*/ 25802 w 534127"/>
                <a:gd name="connsiteY2" fmla="*/ 865546 h 2111901"/>
                <a:gd name="connsiteX3" fmla="*/ 2795 w 534127"/>
                <a:gd name="connsiteY3" fmla="*/ 1026597 h 2111901"/>
                <a:gd name="connsiteX4" fmla="*/ 95617 w 534127"/>
                <a:gd name="connsiteY4" fmla="*/ 1206688 h 2111901"/>
                <a:gd name="connsiteX5" fmla="*/ 193199 w 534127"/>
                <a:gd name="connsiteY5" fmla="*/ 1443900 h 2111901"/>
                <a:gd name="connsiteX6" fmla="*/ 289195 w 534127"/>
                <a:gd name="connsiteY6" fmla="*/ 1670005 h 2111901"/>
                <a:gd name="connsiteX7" fmla="*/ 422478 w 534127"/>
                <a:gd name="connsiteY7" fmla="*/ 1963545 h 2111901"/>
                <a:gd name="connsiteX8" fmla="*/ 524027 w 534127"/>
                <a:gd name="connsiteY8" fmla="*/ 2111902 h 2111901"/>
                <a:gd name="connsiteX9" fmla="*/ 504986 w 534127"/>
                <a:gd name="connsiteY9" fmla="*/ 1957992 h 2111901"/>
                <a:gd name="connsiteX10" fmla="*/ 426444 w 534127"/>
                <a:gd name="connsiteY10" fmla="*/ 1778694 h 2111901"/>
                <a:gd name="connsiteX11" fmla="*/ 222553 w 534127"/>
                <a:gd name="connsiteY11" fmla="*/ 1279676 h 2111901"/>
                <a:gd name="connsiteX12" fmla="*/ 119417 w 534127"/>
                <a:gd name="connsiteY12" fmla="*/ 1101965 h 2111901"/>
                <a:gd name="connsiteX13" fmla="*/ 128938 w 534127"/>
                <a:gd name="connsiteY13" fmla="*/ 813979 h 2111901"/>
                <a:gd name="connsiteX14" fmla="*/ 221760 w 534127"/>
                <a:gd name="connsiteY14" fmla="*/ 646581 h 2111901"/>
                <a:gd name="connsiteX15" fmla="*/ 300301 w 534127"/>
                <a:gd name="connsiteY15" fmla="*/ 451417 h 2111901"/>
                <a:gd name="connsiteX16" fmla="*/ 393917 w 534127"/>
                <a:gd name="connsiteY16" fmla="*/ 280053 h 2111901"/>
                <a:gd name="connsiteX17" fmla="*/ 435965 w 534127"/>
                <a:gd name="connsiteY17" fmla="*/ 85682 h 2111901"/>
                <a:gd name="connsiteX18" fmla="*/ 437551 w 534127"/>
                <a:gd name="connsiteY18" fmla="*/ 58708 h 2111901"/>
                <a:gd name="connsiteX19" fmla="*/ 410577 w 534127"/>
                <a:gd name="connsiteY19" fmla="*/ 0 h 2111901"/>
                <a:gd name="connsiteX20" fmla="*/ 382017 w 534127"/>
                <a:gd name="connsiteY20" fmla="*/ 145977 h 2111901"/>
                <a:gd name="connsiteX21" fmla="*/ 370910 w 534127"/>
                <a:gd name="connsiteY21" fmla="*/ 202305 h 2111901"/>
                <a:gd name="connsiteX22" fmla="*/ 281261 w 534127"/>
                <a:gd name="connsiteY22" fmla="*/ 363355 h 2111901"/>
                <a:gd name="connsiteX23" fmla="*/ 208273 w 534127"/>
                <a:gd name="connsiteY23" fmla="*/ 535512 h 2111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34127" h="2111901">
                  <a:moveTo>
                    <a:pt x="208273" y="535512"/>
                  </a:moveTo>
                  <a:cubicBezTo>
                    <a:pt x="188439" y="601360"/>
                    <a:pt x="131318" y="653722"/>
                    <a:pt x="92443" y="710050"/>
                  </a:cubicBezTo>
                  <a:cubicBezTo>
                    <a:pt x="60709" y="758444"/>
                    <a:pt x="37702" y="810012"/>
                    <a:pt x="25802" y="865546"/>
                  </a:cubicBezTo>
                  <a:cubicBezTo>
                    <a:pt x="13108" y="916321"/>
                    <a:pt x="-7519" y="973442"/>
                    <a:pt x="2795" y="1026597"/>
                  </a:cubicBezTo>
                  <a:cubicBezTo>
                    <a:pt x="16282" y="1094032"/>
                    <a:pt x="55156" y="1149566"/>
                    <a:pt x="95617" y="1206688"/>
                  </a:cubicBezTo>
                  <a:cubicBezTo>
                    <a:pt x="146391" y="1279676"/>
                    <a:pt x="167018" y="1362185"/>
                    <a:pt x="193199" y="1443900"/>
                  </a:cubicBezTo>
                  <a:cubicBezTo>
                    <a:pt x="217793" y="1520855"/>
                    <a:pt x="255874" y="1596223"/>
                    <a:pt x="289195" y="1670005"/>
                  </a:cubicBezTo>
                  <a:cubicBezTo>
                    <a:pt x="351869" y="1808048"/>
                    <a:pt x="422478" y="1963545"/>
                    <a:pt x="422478" y="1963545"/>
                  </a:cubicBezTo>
                  <a:cubicBezTo>
                    <a:pt x="459765" y="2045260"/>
                    <a:pt x="504986" y="2111902"/>
                    <a:pt x="524027" y="2111902"/>
                  </a:cubicBezTo>
                  <a:cubicBezTo>
                    <a:pt x="543067" y="2111902"/>
                    <a:pt x="534340" y="2042880"/>
                    <a:pt x="504986" y="1957992"/>
                  </a:cubicBezTo>
                  <a:cubicBezTo>
                    <a:pt x="504986" y="1957992"/>
                    <a:pt x="480392" y="1888177"/>
                    <a:pt x="426444" y="1778694"/>
                  </a:cubicBezTo>
                  <a:cubicBezTo>
                    <a:pt x="345523" y="1615264"/>
                    <a:pt x="283641" y="1450247"/>
                    <a:pt x="222553" y="1279676"/>
                  </a:cubicBezTo>
                  <a:cubicBezTo>
                    <a:pt x="199546" y="1214621"/>
                    <a:pt x="155911" y="1161467"/>
                    <a:pt x="119417" y="1101965"/>
                  </a:cubicBezTo>
                  <a:cubicBezTo>
                    <a:pt x="63883" y="1008350"/>
                    <a:pt x="101964" y="909974"/>
                    <a:pt x="128938" y="813979"/>
                  </a:cubicBezTo>
                  <a:cubicBezTo>
                    <a:pt x="146391" y="752891"/>
                    <a:pt x="184472" y="699736"/>
                    <a:pt x="221760" y="646581"/>
                  </a:cubicBezTo>
                  <a:cubicBezTo>
                    <a:pt x="265394" y="587080"/>
                    <a:pt x="277294" y="519645"/>
                    <a:pt x="300301" y="451417"/>
                  </a:cubicBezTo>
                  <a:cubicBezTo>
                    <a:pt x="320929" y="388742"/>
                    <a:pt x="369323" y="340348"/>
                    <a:pt x="393917" y="280053"/>
                  </a:cubicBezTo>
                  <a:cubicBezTo>
                    <a:pt x="419304" y="217378"/>
                    <a:pt x="431998" y="152324"/>
                    <a:pt x="435965" y="85682"/>
                  </a:cubicBezTo>
                  <a:cubicBezTo>
                    <a:pt x="437551" y="58708"/>
                    <a:pt x="437551" y="58708"/>
                    <a:pt x="437551" y="58708"/>
                  </a:cubicBezTo>
                  <a:cubicBezTo>
                    <a:pt x="438345" y="26181"/>
                    <a:pt x="426444" y="0"/>
                    <a:pt x="410577" y="0"/>
                  </a:cubicBezTo>
                  <a:cubicBezTo>
                    <a:pt x="393917" y="0"/>
                    <a:pt x="382017" y="65055"/>
                    <a:pt x="382017" y="145977"/>
                  </a:cubicBezTo>
                  <a:cubicBezTo>
                    <a:pt x="382017" y="145977"/>
                    <a:pt x="382017" y="145977"/>
                    <a:pt x="370910" y="202305"/>
                  </a:cubicBezTo>
                  <a:cubicBezTo>
                    <a:pt x="360596" y="267359"/>
                    <a:pt x="319342" y="310994"/>
                    <a:pt x="281261" y="363355"/>
                  </a:cubicBezTo>
                  <a:cubicBezTo>
                    <a:pt x="241593" y="416510"/>
                    <a:pt x="227313" y="473631"/>
                    <a:pt x="208273" y="535512"/>
                  </a:cubicBezTo>
                  <a:close/>
                </a:path>
              </a:pathLst>
            </a:custGeom>
            <a:grpFill/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79367B1-70CB-C7D0-BC98-5F7D1AE6445C}"/>
                </a:ext>
              </a:extLst>
            </p:cNvPr>
            <p:cNvSpPr/>
            <p:nvPr/>
          </p:nvSpPr>
          <p:spPr>
            <a:xfrm>
              <a:off x="11303593" y="2389802"/>
              <a:ext cx="470765" cy="2111901"/>
            </a:xfrm>
            <a:custGeom>
              <a:avLst/>
              <a:gdLst>
                <a:gd name="connsiteX0" fmla="*/ 231072 w 470765"/>
                <a:gd name="connsiteY0" fmla="*/ 387156 h 2111901"/>
                <a:gd name="connsiteX1" fmla="*/ 76369 w 470765"/>
                <a:gd name="connsiteY1" fmla="*/ 736230 h 2111901"/>
                <a:gd name="connsiteX2" fmla="*/ 13694 w 470765"/>
                <a:gd name="connsiteY2" fmla="*/ 1055158 h 2111901"/>
                <a:gd name="connsiteX3" fmla="*/ 87476 w 470765"/>
                <a:gd name="connsiteY3" fmla="*/ 1169400 h 2111901"/>
                <a:gd name="connsiteX4" fmla="*/ 162051 w 470765"/>
                <a:gd name="connsiteY4" fmla="*/ 1331244 h 2111901"/>
                <a:gd name="connsiteX5" fmla="*/ 298507 w 470765"/>
                <a:gd name="connsiteY5" fmla="*/ 1669212 h 2111901"/>
                <a:gd name="connsiteX6" fmla="*/ 418303 w 470765"/>
                <a:gd name="connsiteY6" fmla="*/ 2030187 h 2111901"/>
                <a:gd name="connsiteX7" fmla="*/ 425443 w 470765"/>
                <a:gd name="connsiteY7" fmla="*/ 2057161 h 2111901"/>
                <a:gd name="connsiteX8" fmla="*/ 460351 w 470765"/>
                <a:gd name="connsiteY8" fmla="*/ 2111902 h 2111901"/>
                <a:gd name="connsiteX9" fmla="*/ 454004 w 470765"/>
                <a:gd name="connsiteY9" fmla="*/ 1953231 h 2111901"/>
                <a:gd name="connsiteX10" fmla="*/ 400850 w 470765"/>
                <a:gd name="connsiteY10" fmla="*/ 1746167 h 2111901"/>
                <a:gd name="connsiteX11" fmla="*/ 334208 w 470765"/>
                <a:gd name="connsiteY11" fmla="*/ 1589877 h 2111901"/>
                <a:gd name="connsiteX12" fmla="*/ 274707 w 470765"/>
                <a:gd name="connsiteY12" fmla="*/ 1392332 h 2111901"/>
                <a:gd name="connsiteX13" fmla="*/ 222346 w 470765"/>
                <a:gd name="connsiteY13" fmla="*/ 1194787 h 2111901"/>
                <a:gd name="connsiteX14" fmla="*/ 139044 w 470765"/>
                <a:gd name="connsiteY14" fmla="*/ 1056744 h 2111901"/>
                <a:gd name="connsiteX15" fmla="*/ 215205 w 470765"/>
                <a:gd name="connsiteY15" fmla="*/ 675142 h 2111901"/>
                <a:gd name="connsiteX16" fmla="*/ 398470 w 470765"/>
                <a:gd name="connsiteY16" fmla="*/ 267359 h 2111901"/>
                <a:gd name="connsiteX17" fmla="*/ 442897 w 470765"/>
                <a:gd name="connsiteY17" fmla="*/ 161050 h 2111901"/>
                <a:gd name="connsiteX18" fmla="*/ 387363 w 470765"/>
                <a:gd name="connsiteY18" fmla="*/ 0 h 2111901"/>
                <a:gd name="connsiteX19" fmla="*/ 357215 w 470765"/>
                <a:gd name="connsiteY19" fmla="*/ 13487 h 2111901"/>
                <a:gd name="connsiteX20" fmla="*/ 358009 w 470765"/>
                <a:gd name="connsiteY20" fmla="*/ 20627 h 2111901"/>
                <a:gd name="connsiteX21" fmla="*/ 231072 w 470765"/>
                <a:gd name="connsiteY21" fmla="*/ 387156 h 2111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70765" h="2111901">
                  <a:moveTo>
                    <a:pt x="231072" y="387156"/>
                  </a:moveTo>
                  <a:cubicBezTo>
                    <a:pt x="175538" y="501398"/>
                    <a:pt x="124763" y="618021"/>
                    <a:pt x="76369" y="736230"/>
                  </a:cubicBezTo>
                  <a:cubicBezTo>
                    <a:pt x="33528" y="836193"/>
                    <a:pt x="-27560" y="946468"/>
                    <a:pt x="13694" y="1055158"/>
                  </a:cubicBezTo>
                  <a:cubicBezTo>
                    <a:pt x="29561" y="1097205"/>
                    <a:pt x="60502" y="1133699"/>
                    <a:pt x="87476" y="1169400"/>
                  </a:cubicBezTo>
                  <a:cubicBezTo>
                    <a:pt x="125557" y="1219381"/>
                    <a:pt x="143804" y="1272536"/>
                    <a:pt x="162051" y="1331244"/>
                  </a:cubicBezTo>
                  <a:cubicBezTo>
                    <a:pt x="196165" y="1447073"/>
                    <a:pt x="240593" y="1560523"/>
                    <a:pt x="298507" y="1669212"/>
                  </a:cubicBezTo>
                  <a:cubicBezTo>
                    <a:pt x="358802" y="1781074"/>
                    <a:pt x="385776" y="1910391"/>
                    <a:pt x="418303" y="2030187"/>
                  </a:cubicBezTo>
                  <a:cubicBezTo>
                    <a:pt x="425443" y="2057161"/>
                    <a:pt x="425443" y="2057161"/>
                    <a:pt x="425443" y="2057161"/>
                  </a:cubicBezTo>
                  <a:cubicBezTo>
                    <a:pt x="427824" y="2087308"/>
                    <a:pt x="444484" y="2111902"/>
                    <a:pt x="460351" y="2111902"/>
                  </a:cubicBezTo>
                  <a:cubicBezTo>
                    <a:pt x="476218" y="2111902"/>
                    <a:pt x="473838" y="2040500"/>
                    <a:pt x="454004" y="1953231"/>
                  </a:cubicBezTo>
                  <a:cubicBezTo>
                    <a:pt x="454004" y="1953231"/>
                    <a:pt x="434964" y="1863583"/>
                    <a:pt x="400850" y="1746167"/>
                  </a:cubicBezTo>
                  <a:cubicBezTo>
                    <a:pt x="384189" y="1692219"/>
                    <a:pt x="358802" y="1641444"/>
                    <a:pt x="334208" y="1589877"/>
                  </a:cubicBezTo>
                  <a:cubicBezTo>
                    <a:pt x="304061" y="1526408"/>
                    <a:pt x="291367" y="1458974"/>
                    <a:pt x="274707" y="1392332"/>
                  </a:cubicBezTo>
                  <a:cubicBezTo>
                    <a:pt x="257253" y="1326484"/>
                    <a:pt x="243766" y="1259842"/>
                    <a:pt x="222346" y="1194787"/>
                  </a:cubicBezTo>
                  <a:cubicBezTo>
                    <a:pt x="206479" y="1144806"/>
                    <a:pt x="169191" y="1100379"/>
                    <a:pt x="139044" y="1056744"/>
                  </a:cubicBezTo>
                  <a:cubicBezTo>
                    <a:pt x="60502" y="943295"/>
                    <a:pt x="168398" y="783831"/>
                    <a:pt x="215205" y="675142"/>
                  </a:cubicBezTo>
                  <a:cubicBezTo>
                    <a:pt x="273913" y="538686"/>
                    <a:pt x="337382" y="403023"/>
                    <a:pt x="398470" y="267359"/>
                  </a:cubicBezTo>
                  <a:cubicBezTo>
                    <a:pt x="443691" y="168984"/>
                    <a:pt x="442897" y="161050"/>
                    <a:pt x="442897" y="161050"/>
                  </a:cubicBezTo>
                  <a:cubicBezTo>
                    <a:pt x="430204" y="72988"/>
                    <a:pt x="406403" y="0"/>
                    <a:pt x="387363" y="0"/>
                  </a:cubicBezTo>
                  <a:cubicBezTo>
                    <a:pt x="369909" y="0"/>
                    <a:pt x="355629" y="5553"/>
                    <a:pt x="357215" y="13487"/>
                  </a:cubicBezTo>
                  <a:cubicBezTo>
                    <a:pt x="357215" y="13487"/>
                    <a:pt x="357215" y="13487"/>
                    <a:pt x="358009" y="20627"/>
                  </a:cubicBezTo>
                  <a:cubicBezTo>
                    <a:pt x="374669" y="148357"/>
                    <a:pt x="286607" y="274500"/>
                    <a:pt x="231072" y="387156"/>
                  </a:cubicBezTo>
                  <a:close/>
                </a:path>
              </a:pathLst>
            </a:custGeom>
            <a:grpFill/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F1BDA82D-E17E-495B-9AE2-9BBA17FF59C4}"/>
                </a:ext>
              </a:extLst>
            </p:cNvPr>
            <p:cNvSpPr/>
            <p:nvPr/>
          </p:nvSpPr>
          <p:spPr>
            <a:xfrm>
              <a:off x="11504971" y="2432606"/>
              <a:ext cx="288327" cy="1515601"/>
            </a:xfrm>
            <a:custGeom>
              <a:avLst/>
              <a:gdLst>
                <a:gd name="connsiteX0" fmla="*/ 89196 w 288327"/>
                <a:gd name="connsiteY0" fmla="*/ 1133735 h 1515601"/>
                <a:gd name="connsiteX1" fmla="*/ 223272 w 288327"/>
                <a:gd name="connsiteY1" fmla="*/ 1450283 h 1515601"/>
                <a:gd name="connsiteX2" fmla="*/ 288327 w 288327"/>
                <a:gd name="connsiteY2" fmla="*/ 1462183 h 1515601"/>
                <a:gd name="connsiteX3" fmla="*/ 247073 w 288327"/>
                <a:gd name="connsiteY3" fmla="*/ 1233698 h 1515601"/>
                <a:gd name="connsiteX4" fmla="*/ 225653 w 288327"/>
                <a:gd name="connsiteY4" fmla="*/ 1186890 h 1515601"/>
                <a:gd name="connsiteX5" fmla="*/ 115377 w 288327"/>
                <a:gd name="connsiteY5" fmla="*/ 896524 h 1515601"/>
                <a:gd name="connsiteX6" fmla="*/ 95543 w 288327"/>
                <a:gd name="connsiteY6" fmla="*/ 762447 h 1515601"/>
                <a:gd name="connsiteX7" fmla="*/ 168531 w 288327"/>
                <a:gd name="connsiteY7" fmla="*/ 595843 h 1515601"/>
                <a:gd name="connsiteX8" fmla="*/ 257387 w 288327"/>
                <a:gd name="connsiteY8" fmla="*/ 395919 h 1515601"/>
                <a:gd name="connsiteX9" fmla="*/ 288327 w 288327"/>
                <a:gd name="connsiteY9" fmla="*/ 115866 h 1515601"/>
                <a:gd name="connsiteX10" fmla="*/ 281981 w 288327"/>
                <a:gd name="connsiteY10" fmla="*/ 36 h 1515601"/>
                <a:gd name="connsiteX11" fmla="*/ 281187 w 288327"/>
                <a:gd name="connsiteY11" fmla="*/ 4796 h 1515601"/>
                <a:gd name="connsiteX12" fmla="*/ 51115 w 288327"/>
                <a:gd name="connsiteY12" fmla="*/ 627577 h 1515601"/>
                <a:gd name="connsiteX13" fmla="*/ 89196 w 288327"/>
                <a:gd name="connsiteY13" fmla="*/ 1133735 h 1515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8327" h="1515601">
                  <a:moveTo>
                    <a:pt x="89196" y="1133735"/>
                  </a:moveTo>
                  <a:cubicBezTo>
                    <a:pt x="155838" y="1292406"/>
                    <a:pt x="223272" y="1450283"/>
                    <a:pt x="223272" y="1450283"/>
                  </a:cubicBezTo>
                  <a:cubicBezTo>
                    <a:pt x="258973" y="1532791"/>
                    <a:pt x="288327" y="1537551"/>
                    <a:pt x="288327" y="1462183"/>
                  </a:cubicBezTo>
                  <a:cubicBezTo>
                    <a:pt x="288327" y="1386815"/>
                    <a:pt x="270080" y="1283679"/>
                    <a:pt x="247073" y="1233698"/>
                  </a:cubicBezTo>
                  <a:cubicBezTo>
                    <a:pt x="247073" y="1233698"/>
                    <a:pt x="247073" y="1233698"/>
                    <a:pt x="225653" y="1186890"/>
                  </a:cubicBezTo>
                  <a:cubicBezTo>
                    <a:pt x="181225" y="1092481"/>
                    <a:pt x="143937" y="996486"/>
                    <a:pt x="115377" y="896524"/>
                  </a:cubicBezTo>
                  <a:cubicBezTo>
                    <a:pt x="103476" y="852096"/>
                    <a:pt x="97923" y="807668"/>
                    <a:pt x="95543" y="762447"/>
                  </a:cubicBezTo>
                  <a:cubicBezTo>
                    <a:pt x="91576" y="698979"/>
                    <a:pt x="134417" y="647411"/>
                    <a:pt x="168531" y="595843"/>
                  </a:cubicBezTo>
                  <a:cubicBezTo>
                    <a:pt x="239933" y="488741"/>
                    <a:pt x="257387" y="395919"/>
                    <a:pt x="257387" y="395919"/>
                  </a:cubicBezTo>
                  <a:cubicBezTo>
                    <a:pt x="274840" y="307063"/>
                    <a:pt x="288327" y="181714"/>
                    <a:pt x="288327" y="115866"/>
                  </a:cubicBezTo>
                  <a:cubicBezTo>
                    <a:pt x="288327" y="49224"/>
                    <a:pt x="285154" y="-1550"/>
                    <a:pt x="281981" y="36"/>
                  </a:cubicBezTo>
                  <a:cubicBezTo>
                    <a:pt x="281981" y="36"/>
                    <a:pt x="281981" y="36"/>
                    <a:pt x="281187" y="4796"/>
                  </a:cubicBezTo>
                  <a:cubicBezTo>
                    <a:pt x="253420" y="226935"/>
                    <a:pt x="180431" y="437173"/>
                    <a:pt x="51115" y="627577"/>
                  </a:cubicBezTo>
                  <a:cubicBezTo>
                    <a:pt x="-52814" y="783074"/>
                    <a:pt x="23348" y="979032"/>
                    <a:pt x="89196" y="1133735"/>
                  </a:cubicBezTo>
                  <a:close/>
                </a:path>
              </a:pathLst>
            </a:custGeom>
            <a:grpFill/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DADF64CA-7CB8-B1CB-2B55-6E2E622221C3}"/>
                </a:ext>
              </a:extLst>
            </p:cNvPr>
            <p:cNvSpPr/>
            <p:nvPr/>
          </p:nvSpPr>
          <p:spPr>
            <a:xfrm>
              <a:off x="11668176" y="3050146"/>
              <a:ext cx="125121" cy="500599"/>
            </a:xfrm>
            <a:custGeom>
              <a:avLst/>
              <a:gdLst>
                <a:gd name="connsiteX0" fmla="*/ 118775 w 125121"/>
                <a:gd name="connsiteY0" fmla="*/ 147287 h 500599"/>
                <a:gd name="connsiteX1" fmla="*/ 125122 w 125121"/>
                <a:gd name="connsiteY1" fmla="*/ 54465 h 500599"/>
                <a:gd name="connsiteX2" fmla="*/ 108462 w 125121"/>
                <a:gd name="connsiteY2" fmla="*/ 6070 h 500599"/>
                <a:gd name="connsiteX3" fmla="*/ 98941 w 125121"/>
                <a:gd name="connsiteY3" fmla="*/ 21144 h 500599"/>
                <a:gd name="connsiteX4" fmla="*/ 6912 w 125121"/>
                <a:gd name="connsiteY4" fmla="*/ 163947 h 500599"/>
                <a:gd name="connsiteX5" fmla="*/ 86247 w 125121"/>
                <a:gd name="connsiteY5" fmla="*/ 459868 h 500599"/>
                <a:gd name="connsiteX6" fmla="*/ 99735 w 125121"/>
                <a:gd name="connsiteY6" fmla="*/ 488428 h 500599"/>
                <a:gd name="connsiteX7" fmla="*/ 125122 w 125121"/>
                <a:gd name="connsiteY7" fmla="*/ 421787 h 500599"/>
                <a:gd name="connsiteX8" fmla="*/ 91008 w 125121"/>
                <a:gd name="connsiteY8" fmla="*/ 206788 h 500599"/>
                <a:gd name="connsiteX9" fmla="*/ 115602 w 125121"/>
                <a:gd name="connsiteY9" fmla="*/ 153634 h 500599"/>
                <a:gd name="connsiteX10" fmla="*/ 118775 w 125121"/>
                <a:gd name="connsiteY10" fmla="*/ 147287 h 50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5121" h="500599">
                  <a:moveTo>
                    <a:pt x="118775" y="147287"/>
                  </a:moveTo>
                  <a:cubicBezTo>
                    <a:pt x="121948" y="140147"/>
                    <a:pt x="125122" y="98099"/>
                    <a:pt x="125122" y="54465"/>
                  </a:cubicBezTo>
                  <a:cubicBezTo>
                    <a:pt x="125122" y="10037"/>
                    <a:pt x="117188" y="-11383"/>
                    <a:pt x="108462" y="6070"/>
                  </a:cubicBezTo>
                  <a:cubicBezTo>
                    <a:pt x="108462" y="6070"/>
                    <a:pt x="108462" y="6070"/>
                    <a:pt x="98941" y="21144"/>
                  </a:cubicBezTo>
                  <a:cubicBezTo>
                    <a:pt x="69587" y="67158"/>
                    <a:pt x="21193" y="110793"/>
                    <a:pt x="6912" y="163947"/>
                  </a:cubicBezTo>
                  <a:cubicBezTo>
                    <a:pt x="-20855" y="266290"/>
                    <a:pt x="41027" y="370219"/>
                    <a:pt x="86247" y="459868"/>
                  </a:cubicBezTo>
                  <a:cubicBezTo>
                    <a:pt x="99735" y="488428"/>
                    <a:pt x="99735" y="488428"/>
                    <a:pt x="99735" y="488428"/>
                  </a:cubicBezTo>
                  <a:cubicBezTo>
                    <a:pt x="114015" y="519369"/>
                    <a:pt x="125122" y="489221"/>
                    <a:pt x="125122" y="421787"/>
                  </a:cubicBezTo>
                  <a:cubicBezTo>
                    <a:pt x="125122" y="354352"/>
                    <a:pt x="109255" y="257563"/>
                    <a:pt x="91008" y="206788"/>
                  </a:cubicBezTo>
                  <a:cubicBezTo>
                    <a:pt x="91008" y="206788"/>
                    <a:pt x="91008" y="206788"/>
                    <a:pt x="115602" y="153634"/>
                  </a:cubicBezTo>
                  <a:cubicBezTo>
                    <a:pt x="118775" y="147287"/>
                    <a:pt x="118775" y="147287"/>
                    <a:pt x="118775" y="147287"/>
                  </a:cubicBezTo>
                  <a:close/>
                </a:path>
              </a:pathLst>
            </a:custGeom>
            <a:grpFill/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5E3C8DB2-2998-774F-3E88-C417F83E3141}"/>
                </a:ext>
              </a:extLst>
            </p:cNvPr>
            <p:cNvSpPr/>
            <p:nvPr/>
          </p:nvSpPr>
          <p:spPr>
            <a:xfrm>
              <a:off x="9522949" y="2389008"/>
              <a:ext cx="1057178" cy="2112695"/>
            </a:xfrm>
            <a:custGeom>
              <a:avLst/>
              <a:gdLst>
                <a:gd name="connsiteX0" fmla="*/ 617005 w 1057178"/>
                <a:gd name="connsiteY0" fmla="*/ 398262 h 2112695"/>
                <a:gd name="connsiteX1" fmla="*/ 459128 w 1057178"/>
                <a:gd name="connsiteY1" fmla="*/ 518852 h 2112695"/>
                <a:gd name="connsiteX2" fmla="*/ 302837 w 1057178"/>
                <a:gd name="connsiteY2" fmla="*/ 686249 h 2112695"/>
                <a:gd name="connsiteX3" fmla="*/ 8504 w 1057178"/>
                <a:gd name="connsiteY3" fmla="*/ 1437553 h 2112695"/>
                <a:gd name="connsiteX4" fmla="*/ 29924 w 1057178"/>
                <a:gd name="connsiteY4" fmla="*/ 1908010 h 2112695"/>
                <a:gd name="connsiteX5" fmla="*/ 48172 w 1057178"/>
                <a:gd name="connsiteY5" fmla="*/ 1974652 h 2112695"/>
                <a:gd name="connsiteX6" fmla="*/ 81492 w 1057178"/>
                <a:gd name="connsiteY6" fmla="*/ 2112695 h 2112695"/>
                <a:gd name="connsiteX7" fmla="*/ 130680 w 1057178"/>
                <a:gd name="connsiteY7" fmla="*/ 2053194 h 2112695"/>
                <a:gd name="connsiteX8" fmla="*/ 130680 w 1057178"/>
                <a:gd name="connsiteY8" fmla="*/ 2023840 h 2112695"/>
                <a:gd name="connsiteX9" fmla="*/ 87839 w 1057178"/>
                <a:gd name="connsiteY9" fmla="*/ 1842162 h 2112695"/>
                <a:gd name="connsiteX10" fmla="*/ 71972 w 1057178"/>
                <a:gd name="connsiteY10" fmla="*/ 1592256 h 2112695"/>
                <a:gd name="connsiteX11" fmla="*/ 121160 w 1057178"/>
                <a:gd name="connsiteY11" fmla="*/ 1131319 h 2112695"/>
                <a:gd name="connsiteX12" fmla="*/ 203668 w 1057178"/>
                <a:gd name="connsiteY12" fmla="*/ 913148 h 2112695"/>
                <a:gd name="connsiteX13" fmla="*/ 352025 w 1057178"/>
                <a:gd name="connsiteY13" fmla="*/ 762411 h 2112695"/>
                <a:gd name="connsiteX14" fmla="*/ 487688 w 1057178"/>
                <a:gd name="connsiteY14" fmla="*/ 615641 h 2112695"/>
                <a:gd name="connsiteX15" fmla="*/ 668573 w 1057178"/>
                <a:gd name="connsiteY15" fmla="*/ 475218 h 2112695"/>
                <a:gd name="connsiteX16" fmla="*/ 957352 w 1057178"/>
                <a:gd name="connsiteY16" fmla="*/ 195958 h 2112695"/>
                <a:gd name="connsiteX17" fmla="*/ 1006540 w 1057178"/>
                <a:gd name="connsiteY17" fmla="*/ 130903 h 2112695"/>
                <a:gd name="connsiteX18" fmla="*/ 1038274 w 1057178"/>
                <a:gd name="connsiteY18" fmla="*/ 0 h 2112695"/>
                <a:gd name="connsiteX19" fmla="*/ 956559 w 1057178"/>
                <a:gd name="connsiteY19" fmla="*/ 30147 h 2112695"/>
                <a:gd name="connsiteX20" fmla="*/ 946246 w 1057178"/>
                <a:gd name="connsiteY20" fmla="*/ 45221 h 2112695"/>
                <a:gd name="connsiteX21" fmla="*/ 617005 w 1057178"/>
                <a:gd name="connsiteY21" fmla="*/ 398262 h 2112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57178" h="2112695">
                  <a:moveTo>
                    <a:pt x="617005" y="398262"/>
                  </a:moveTo>
                  <a:cubicBezTo>
                    <a:pt x="563057" y="437137"/>
                    <a:pt x="509109" y="476011"/>
                    <a:pt x="459128" y="518852"/>
                  </a:cubicBezTo>
                  <a:cubicBezTo>
                    <a:pt x="399626" y="569626"/>
                    <a:pt x="359165" y="634681"/>
                    <a:pt x="302837" y="686249"/>
                  </a:cubicBezTo>
                  <a:cubicBezTo>
                    <a:pt x="86252" y="885380"/>
                    <a:pt x="22784" y="1164640"/>
                    <a:pt x="8504" y="1437553"/>
                  </a:cubicBezTo>
                  <a:cubicBezTo>
                    <a:pt x="-223" y="1593843"/>
                    <a:pt x="-12123" y="1756480"/>
                    <a:pt x="29924" y="1908010"/>
                  </a:cubicBezTo>
                  <a:cubicBezTo>
                    <a:pt x="48172" y="1974652"/>
                    <a:pt x="48172" y="1974652"/>
                    <a:pt x="48172" y="1974652"/>
                  </a:cubicBezTo>
                  <a:cubicBezTo>
                    <a:pt x="41825" y="2050814"/>
                    <a:pt x="56105" y="2112695"/>
                    <a:pt x="81492" y="2112695"/>
                  </a:cubicBezTo>
                  <a:cubicBezTo>
                    <a:pt x="106086" y="2112695"/>
                    <a:pt x="128300" y="2086515"/>
                    <a:pt x="130680" y="2053194"/>
                  </a:cubicBezTo>
                  <a:cubicBezTo>
                    <a:pt x="130680" y="2053194"/>
                    <a:pt x="130680" y="2053194"/>
                    <a:pt x="130680" y="2023840"/>
                  </a:cubicBezTo>
                  <a:cubicBezTo>
                    <a:pt x="130680" y="1959578"/>
                    <a:pt x="109260" y="1901664"/>
                    <a:pt x="87839" y="1842162"/>
                  </a:cubicBezTo>
                  <a:cubicBezTo>
                    <a:pt x="62452" y="1766794"/>
                    <a:pt x="72765" y="1670798"/>
                    <a:pt x="71972" y="1592256"/>
                  </a:cubicBezTo>
                  <a:cubicBezTo>
                    <a:pt x="71972" y="1438346"/>
                    <a:pt x="83872" y="1282056"/>
                    <a:pt x="121160" y="1131319"/>
                  </a:cubicBezTo>
                  <a:cubicBezTo>
                    <a:pt x="138614" y="1055951"/>
                    <a:pt x="166381" y="982963"/>
                    <a:pt x="203668" y="913148"/>
                  </a:cubicBezTo>
                  <a:cubicBezTo>
                    <a:pt x="239369" y="848093"/>
                    <a:pt x="294904" y="809218"/>
                    <a:pt x="352025" y="762411"/>
                  </a:cubicBezTo>
                  <a:cubicBezTo>
                    <a:pt x="404386" y="717983"/>
                    <a:pt x="441674" y="664829"/>
                    <a:pt x="487688" y="615641"/>
                  </a:cubicBezTo>
                  <a:cubicBezTo>
                    <a:pt x="539256" y="561693"/>
                    <a:pt x="605104" y="518852"/>
                    <a:pt x="668573" y="475218"/>
                  </a:cubicBezTo>
                  <a:cubicBezTo>
                    <a:pt x="784402" y="396676"/>
                    <a:pt x="875637" y="303854"/>
                    <a:pt x="957352" y="195958"/>
                  </a:cubicBezTo>
                  <a:cubicBezTo>
                    <a:pt x="1006540" y="130903"/>
                    <a:pt x="1006540" y="130903"/>
                    <a:pt x="1006540" y="130903"/>
                  </a:cubicBezTo>
                  <a:cubicBezTo>
                    <a:pt x="1058108" y="58708"/>
                    <a:pt x="1073182" y="0"/>
                    <a:pt x="1038274" y="0"/>
                  </a:cubicBezTo>
                  <a:cubicBezTo>
                    <a:pt x="1003367" y="0"/>
                    <a:pt x="966873" y="14280"/>
                    <a:pt x="956559" y="30147"/>
                  </a:cubicBezTo>
                  <a:cubicBezTo>
                    <a:pt x="956559" y="30147"/>
                    <a:pt x="956559" y="30147"/>
                    <a:pt x="946246" y="45221"/>
                  </a:cubicBezTo>
                  <a:cubicBezTo>
                    <a:pt x="856597" y="180884"/>
                    <a:pt x="755048" y="301474"/>
                    <a:pt x="617005" y="398262"/>
                  </a:cubicBezTo>
                  <a:close/>
                </a:path>
              </a:pathLst>
            </a:custGeom>
            <a:grpFill/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F20B0C9B-4B61-70B2-4BE4-8F1C601D129B}"/>
                </a:ext>
              </a:extLst>
            </p:cNvPr>
            <p:cNvSpPr/>
            <p:nvPr/>
          </p:nvSpPr>
          <p:spPr>
            <a:xfrm>
              <a:off x="9308942" y="2389802"/>
              <a:ext cx="1110449" cy="2111901"/>
            </a:xfrm>
            <a:custGeom>
              <a:avLst/>
              <a:gdLst>
                <a:gd name="connsiteX0" fmla="*/ 550958 w 1110449"/>
                <a:gd name="connsiteY0" fmla="*/ 395089 h 2111901"/>
                <a:gd name="connsiteX1" fmla="*/ 365314 w 1110449"/>
                <a:gd name="connsiteY1" fmla="*/ 539479 h 2111901"/>
                <a:gd name="connsiteX2" fmla="*/ 6719 w 1110449"/>
                <a:gd name="connsiteY2" fmla="*/ 1348698 h 2111901"/>
                <a:gd name="connsiteX3" fmla="*/ 33693 w 1110449"/>
                <a:gd name="connsiteY3" fmla="*/ 1867549 h 2111901"/>
                <a:gd name="connsiteX4" fmla="*/ 44006 w 1110449"/>
                <a:gd name="connsiteY4" fmla="*/ 1950851 h 2111901"/>
                <a:gd name="connsiteX5" fmla="*/ 106681 w 1110449"/>
                <a:gd name="connsiteY5" fmla="*/ 2111902 h 2111901"/>
                <a:gd name="connsiteX6" fmla="*/ 147142 w 1110449"/>
                <a:gd name="connsiteY6" fmla="*/ 1966718 h 2111901"/>
                <a:gd name="connsiteX7" fmla="*/ 145555 w 1110449"/>
                <a:gd name="connsiteY7" fmla="*/ 1894524 h 2111901"/>
                <a:gd name="connsiteX8" fmla="*/ 114615 w 1110449"/>
                <a:gd name="connsiteY8" fmla="*/ 1435966 h 2111901"/>
                <a:gd name="connsiteX9" fmla="*/ 201883 w 1110449"/>
                <a:gd name="connsiteY9" fmla="*/ 955195 h 2111901"/>
                <a:gd name="connsiteX10" fmla="*/ 302639 w 1110449"/>
                <a:gd name="connsiteY10" fmla="*/ 736230 h 2111901"/>
                <a:gd name="connsiteX11" fmla="*/ 484317 w 1110449"/>
                <a:gd name="connsiteY11" fmla="*/ 589460 h 2111901"/>
                <a:gd name="connsiteX12" fmla="*/ 778650 w 1110449"/>
                <a:gd name="connsiteY12" fmla="*/ 314167 h 2111901"/>
                <a:gd name="connsiteX13" fmla="*/ 1102338 w 1110449"/>
                <a:gd name="connsiteY13" fmla="*/ 35701 h 2111901"/>
                <a:gd name="connsiteX14" fmla="*/ 1109478 w 1110449"/>
                <a:gd name="connsiteY14" fmla="*/ 23801 h 2111901"/>
                <a:gd name="connsiteX15" fmla="*/ 1052356 w 1110449"/>
                <a:gd name="connsiteY15" fmla="*/ 0 h 2111901"/>
                <a:gd name="connsiteX16" fmla="*/ 942874 w 1110449"/>
                <a:gd name="connsiteY16" fmla="*/ 67435 h 2111901"/>
                <a:gd name="connsiteX17" fmla="*/ 912726 w 1110449"/>
                <a:gd name="connsiteY17" fmla="*/ 98376 h 2111901"/>
                <a:gd name="connsiteX18" fmla="*/ 705662 w 1110449"/>
                <a:gd name="connsiteY18" fmla="*/ 249906 h 2111901"/>
                <a:gd name="connsiteX19" fmla="*/ 550958 w 1110449"/>
                <a:gd name="connsiteY19" fmla="*/ 395089 h 2111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110449" h="2111901">
                  <a:moveTo>
                    <a:pt x="550958" y="395089"/>
                  </a:moveTo>
                  <a:cubicBezTo>
                    <a:pt x="496217" y="453797"/>
                    <a:pt x="435129" y="497431"/>
                    <a:pt x="365314" y="539479"/>
                  </a:cubicBezTo>
                  <a:cubicBezTo>
                    <a:pt x="90021" y="706876"/>
                    <a:pt x="38453" y="1070231"/>
                    <a:pt x="6719" y="1348698"/>
                  </a:cubicBezTo>
                  <a:cubicBezTo>
                    <a:pt x="-12322" y="1517681"/>
                    <a:pt x="13066" y="1700152"/>
                    <a:pt x="33693" y="1867549"/>
                  </a:cubicBezTo>
                  <a:cubicBezTo>
                    <a:pt x="44006" y="1950851"/>
                    <a:pt x="44006" y="1950851"/>
                    <a:pt x="44006" y="1950851"/>
                  </a:cubicBezTo>
                  <a:cubicBezTo>
                    <a:pt x="59080" y="2039707"/>
                    <a:pt x="87641" y="2111902"/>
                    <a:pt x="106681" y="2111902"/>
                  </a:cubicBezTo>
                  <a:cubicBezTo>
                    <a:pt x="125722" y="2111902"/>
                    <a:pt x="143969" y="2046847"/>
                    <a:pt x="147142" y="1966718"/>
                  </a:cubicBezTo>
                  <a:cubicBezTo>
                    <a:pt x="147142" y="1966718"/>
                    <a:pt x="147142" y="1966718"/>
                    <a:pt x="145555" y="1894524"/>
                  </a:cubicBezTo>
                  <a:cubicBezTo>
                    <a:pt x="141589" y="1741407"/>
                    <a:pt x="114615" y="1589083"/>
                    <a:pt x="114615" y="1435966"/>
                  </a:cubicBezTo>
                  <a:cubicBezTo>
                    <a:pt x="114615" y="1279676"/>
                    <a:pt x="152696" y="1103552"/>
                    <a:pt x="201883" y="955195"/>
                  </a:cubicBezTo>
                  <a:cubicBezTo>
                    <a:pt x="227271" y="878240"/>
                    <a:pt x="262178" y="806045"/>
                    <a:pt x="302639" y="736230"/>
                  </a:cubicBezTo>
                  <a:cubicBezTo>
                    <a:pt x="339927" y="671175"/>
                    <a:pt x="420848" y="630714"/>
                    <a:pt x="484317" y="589460"/>
                  </a:cubicBezTo>
                  <a:cubicBezTo>
                    <a:pt x="600146" y="512505"/>
                    <a:pt x="660441" y="384776"/>
                    <a:pt x="778650" y="314167"/>
                  </a:cubicBezTo>
                  <a:cubicBezTo>
                    <a:pt x="905586" y="238006"/>
                    <a:pt x="1032523" y="165017"/>
                    <a:pt x="1102338" y="35701"/>
                  </a:cubicBezTo>
                  <a:cubicBezTo>
                    <a:pt x="1109478" y="23801"/>
                    <a:pt x="1109478" y="23801"/>
                    <a:pt x="1109478" y="23801"/>
                  </a:cubicBezTo>
                  <a:cubicBezTo>
                    <a:pt x="1115824" y="10314"/>
                    <a:pt x="1090437" y="0"/>
                    <a:pt x="1052356" y="0"/>
                  </a:cubicBezTo>
                  <a:cubicBezTo>
                    <a:pt x="1014275" y="0"/>
                    <a:pt x="965088" y="30147"/>
                    <a:pt x="942874" y="67435"/>
                  </a:cubicBezTo>
                  <a:cubicBezTo>
                    <a:pt x="942874" y="67435"/>
                    <a:pt x="942874" y="67435"/>
                    <a:pt x="912726" y="98376"/>
                  </a:cubicBezTo>
                  <a:cubicBezTo>
                    <a:pt x="857192" y="155497"/>
                    <a:pt x="776270" y="210238"/>
                    <a:pt x="705662" y="249906"/>
                  </a:cubicBezTo>
                  <a:cubicBezTo>
                    <a:pt x="643780" y="286400"/>
                    <a:pt x="596973" y="345108"/>
                    <a:pt x="550958" y="395089"/>
                  </a:cubicBezTo>
                  <a:close/>
                </a:path>
              </a:pathLst>
            </a:custGeom>
            <a:grpFill/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CDA49A7B-B334-29EC-2E6D-E632834266A9}"/>
                </a:ext>
              </a:extLst>
            </p:cNvPr>
            <p:cNvSpPr/>
            <p:nvPr/>
          </p:nvSpPr>
          <p:spPr>
            <a:xfrm>
              <a:off x="9182864" y="2389802"/>
              <a:ext cx="889388" cy="2061325"/>
            </a:xfrm>
            <a:custGeom>
              <a:avLst/>
              <a:gdLst>
                <a:gd name="connsiteX0" fmla="*/ 243866 w 889388"/>
                <a:gd name="connsiteY0" fmla="*/ 527579 h 2061325"/>
                <a:gd name="connsiteX1" fmla="*/ 105823 w 889388"/>
                <a:gd name="connsiteY1" fmla="*/ 827466 h 2061325"/>
                <a:gd name="connsiteX2" fmla="*/ 9034 w 889388"/>
                <a:gd name="connsiteY2" fmla="*/ 1153533 h 2061325"/>
                <a:gd name="connsiteX3" fmla="*/ 13794 w 889388"/>
                <a:gd name="connsiteY3" fmla="*/ 1595430 h 2061325"/>
                <a:gd name="connsiteX4" fmla="*/ 57429 w 889388"/>
                <a:gd name="connsiteY4" fmla="*/ 2044467 h 2061325"/>
                <a:gd name="connsiteX5" fmla="*/ 97096 w 889388"/>
                <a:gd name="connsiteY5" fmla="*/ 2043674 h 2061325"/>
                <a:gd name="connsiteX6" fmla="*/ 66156 w 889388"/>
                <a:gd name="connsiteY6" fmla="*/ 1240802 h 2061325"/>
                <a:gd name="connsiteX7" fmla="*/ 143111 w 889388"/>
                <a:gd name="connsiteY7" fmla="*/ 895694 h 2061325"/>
                <a:gd name="connsiteX8" fmla="*/ 222446 w 889388"/>
                <a:gd name="connsiteY8" fmla="*/ 752891 h 2061325"/>
                <a:gd name="connsiteX9" fmla="*/ 296228 w 889388"/>
                <a:gd name="connsiteY9" fmla="*/ 593427 h 2061325"/>
                <a:gd name="connsiteX10" fmla="*/ 597701 w 889388"/>
                <a:gd name="connsiteY10" fmla="*/ 391122 h 2061325"/>
                <a:gd name="connsiteX11" fmla="*/ 829360 w 889388"/>
                <a:gd name="connsiteY11" fmla="*/ 134076 h 2061325"/>
                <a:gd name="connsiteX12" fmla="*/ 862681 w 889388"/>
                <a:gd name="connsiteY12" fmla="*/ 91235 h 2061325"/>
                <a:gd name="connsiteX13" fmla="*/ 874581 w 889388"/>
                <a:gd name="connsiteY13" fmla="*/ 0 h 2061325"/>
                <a:gd name="connsiteX14" fmla="*/ 730191 w 889388"/>
                <a:gd name="connsiteY14" fmla="*/ 127730 h 2061325"/>
                <a:gd name="connsiteX15" fmla="*/ 565174 w 889388"/>
                <a:gd name="connsiteY15" fmla="*/ 291160 h 2061325"/>
                <a:gd name="connsiteX16" fmla="*/ 243866 w 889388"/>
                <a:gd name="connsiteY16" fmla="*/ 527579 h 2061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89388" h="2061325">
                  <a:moveTo>
                    <a:pt x="243866" y="527579"/>
                  </a:moveTo>
                  <a:cubicBezTo>
                    <a:pt x="173258" y="609294"/>
                    <a:pt x="147077" y="732263"/>
                    <a:pt x="105823" y="827466"/>
                  </a:cubicBezTo>
                  <a:cubicBezTo>
                    <a:pt x="59016" y="934568"/>
                    <a:pt x="22521" y="1038497"/>
                    <a:pt x="9034" y="1153533"/>
                  </a:cubicBezTo>
                  <a:cubicBezTo>
                    <a:pt x="-9213" y="1298716"/>
                    <a:pt x="4274" y="1449453"/>
                    <a:pt x="13794" y="1595430"/>
                  </a:cubicBezTo>
                  <a:cubicBezTo>
                    <a:pt x="23315" y="1745373"/>
                    <a:pt x="32042" y="1895317"/>
                    <a:pt x="57429" y="2044467"/>
                  </a:cubicBezTo>
                  <a:cubicBezTo>
                    <a:pt x="61396" y="2066681"/>
                    <a:pt x="96303" y="2067474"/>
                    <a:pt x="97096" y="2043674"/>
                  </a:cubicBezTo>
                  <a:cubicBezTo>
                    <a:pt x="108203" y="1776314"/>
                    <a:pt x="62982" y="1508955"/>
                    <a:pt x="66156" y="1240802"/>
                  </a:cubicBezTo>
                  <a:cubicBezTo>
                    <a:pt x="67742" y="1121799"/>
                    <a:pt x="93923" y="1006763"/>
                    <a:pt x="143111" y="895694"/>
                  </a:cubicBezTo>
                  <a:cubicBezTo>
                    <a:pt x="164531" y="846506"/>
                    <a:pt x="197852" y="802078"/>
                    <a:pt x="222446" y="752891"/>
                  </a:cubicBezTo>
                  <a:cubicBezTo>
                    <a:pt x="248627" y="700529"/>
                    <a:pt x="265287" y="644201"/>
                    <a:pt x="296228" y="593427"/>
                  </a:cubicBezTo>
                  <a:cubicBezTo>
                    <a:pt x="355729" y="496638"/>
                    <a:pt x="507259" y="459351"/>
                    <a:pt x="597701" y="391122"/>
                  </a:cubicBezTo>
                  <a:cubicBezTo>
                    <a:pt x="694490" y="318134"/>
                    <a:pt x="757958" y="228485"/>
                    <a:pt x="829360" y="134076"/>
                  </a:cubicBezTo>
                  <a:cubicBezTo>
                    <a:pt x="862681" y="91235"/>
                    <a:pt x="862681" y="91235"/>
                    <a:pt x="862681" y="91235"/>
                  </a:cubicBezTo>
                  <a:cubicBezTo>
                    <a:pt x="892828" y="41254"/>
                    <a:pt x="898381" y="0"/>
                    <a:pt x="874581" y="0"/>
                  </a:cubicBezTo>
                  <a:cubicBezTo>
                    <a:pt x="851574" y="0"/>
                    <a:pt x="786519" y="57121"/>
                    <a:pt x="730191" y="127730"/>
                  </a:cubicBezTo>
                  <a:cubicBezTo>
                    <a:pt x="730191" y="127730"/>
                    <a:pt x="669896" y="203098"/>
                    <a:pt x="565174" y="291160"/>
                  </a:cubicBezTo>
                  <a:cubicBezTo>
                    <a:pt x="464418" y="376842"/>
                    <a:pt x="328755" y="427617"/>
                    <a:pt x="243866" y="527579"/>
                  </a:cubicBezTo>
                  <a:close/>
                </a:path>
              </a:pathLst>
            </a:custGeom>
            <a:grpFill/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2ACFD1A2-8F01-B252-6596-779D3619ACFB}"/>
                </a:ext>
              </a:extLst>
            </p:cNvPr>
            <p:cNvSpPr/>
            <p:nvPr/>
          </p:nvSpPr>
          <p:spPr>
            <a:xfrm>
              <a:off x="9179998" y="2389008"/>
              <a:ext cx="663273" cy="845852"/>
            </a:xfrm>
            <a:custGeom>
              <a:avLst/>
              <a:gdLst>
                <a:gd name="connsiteX0" fmla="*/ 43634 w 663273"/>
                <a:gd name="connsiteY0" fmla="*/ 782245 h 845852"/>
                <a:gd name="connsiteX1" fmla="*/ 304647 w 663273"/>
                <a:gd name="connsiteY1" fmla="*/ 314961 h 845852"/>
                <a:gd name="connsiteX2" fmla="*/ 613261 w 663273"/>
                <a:gd name="connsiteY2" fmla="*/ 103929 h 845852"/>
                <a:gd name="connsiteX3" fmla="*/ 645788 w 663273"/>
                <a:gd name="connsiteY3" fmla="*/ 73782 h 845852"/>
                <a:gd name="connsiteX4" fmla="*/ 639441 w 663273"/>
                <a:gd name="connsiteY4" fmla="*/ 0 h 845852"/>
                <a:gd name="connsiteX5" fmla="*/ 579147 w 663273"/>
                <a:gd name="connsiteY5" fmla="*/ 13487 h 845852"/>
                <a:gd name="connsiteX6" fmla="*/ 574387 w 663273"/>
                <a:gd name="connsiteY6" fmla="*/ 19834 h 845852"/>
                <a:gd name="connsiteX7" fmla="*/ 383982 w 663273"/>
                <a:gd name="connsiteY7" fmla="*/ 161844 h 845852"/>
                <a:gd name="connsiteX8" fmla="*/ 218965 w 663273"/>
                <a:gd name="connsiteY8" fmla="*/ 275293 h 845852"/>
                <a:gd name="connsiteX9" fmla="*/ 71402 w 663273"/>
                <a:gd name="connsiteY9" fmla="*/ 455384 h 845852"/>
                <a:gd name="connsiteX10" fmla="*/ 0 w 663273"/>
                <a:gd name="connsiteY10" fmla="*/ 765584 h 845852"/>
                <a:gd name="connsiteX11" fmla="*/ 0 w 663273"/>
                <a:gd name="connsiteY11" fmla="*/ 776691 h 845852"/>
                <a:gd name="connsiteX12" fmla="*/ 43634 w 663273"/>
                <a:gd name="connsiteY12" fmla="*/ 782245 h 845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63273" h="845852">
                  <a:moveTo>
                    <a:pt x="43634" y="782245"/>
                  </a:moveTo>
                  <a:cubicBezTo>
                    <a:pt x="43634" y="782245"/>
                    <a:pt x="128523" y="474424"/>
                    <a:pt x="304647" y="314961"/>
                  </a:cubicBezTo>
                  <a:cubicBezTo>
                    <a:pt x="395089" y="232452"/>
                    <a:pt x="522025" y="187231"/>
                    <a:pt x="613261" y="103929"/>
                  </a:cubicBezTo>
                  <a:cubicBezTo>
                    <a:pt x="645788" y="73782"/>
                    <a:pt x="645788" y="73782"/>
                    <a:pt x="645788" y="73782"/>
                  </a:cubicBezTo>
                  <a:cubicBezTo>
                    <a:pt x="671175" y="32527"/>
                    <a:pt x="668795" y="0"/>
                    <a:pt x="639441" y="0"/>
                  </a:cubicBezTo>
                  <a:cubicBezTo>
                    <a:pt x="611674" y="0"/>
                    <a:pt x="584700" y="5553"/>
                    <a:pt x="579147" y="13487"/>
                  </a:cubicBezTo>
                  <a:cubicBezTo>
                    <a:pt x="579147" y="13487"/>
                    <a:pt x="579147" y="13487"/>
                    <a:pt x="574387" y="19834"/>
                  </a:cubicBezTo>
                  <a:cubicBezTo>
                    <a:pt x="529959" y="81715"/>
                    <a:pt x="447450" y="119003"/>
                    <a:pt x="383982" y="161844"/>
                  </a:cubicBezTo>
                  <a:cubicBezTo>
                    <a:pt x="328448" y="198338"/>
                    <a:pt x="269740" y="232452"/>
                    <a:pt x="218965" y="275293"/>
                  </a:cubicBezTo>
                  <a:cubicBezTo>
                    <a:pt x="119003" y="357802"/>
                    <a:pt x="71402" y="455384"/>
                    <a:pt x="71402" y="455384"/>
                  </a:cubicBezTo>
                  <a:cubicBezTo>
                    <a:pt x="31734" y="537099"/>
                    <a:pt x="0" y="675935"/>
                    <a:pt x="0" y="765584"/>
                  </a:cubicBezTo>
                  <a:lnTo>
                    <a:pt x="0" y="776691"/>
                  </a:lnTo>
                  <a:cubicBezTo>
                    <a:pt x="0" y="866340"/>
                    <a:pt x="19834" y="869513"/>
                    <a:pt x="43634" y="782245"/>
                  </a:cubicBezTo>
                  <a:close/>
                </a:path>
              </a:pathLst>
            </a:custGeom>
            <a:grpFill/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F2EE867F-8C08-C4A9-B268-331455774ABA}"/>
                </a:ext>
              </a:extLst>
            </p:cNvPr>
            <p:cNvSpPr/>
            <p:nvPr/>
          </p:nvSpPr>
          <p:spPr>
            <a:xfrm>
              <a:off x="9179998" y="2389802"/>
              <a:ext cx="446842" cy="492472"/>
            </a:xfrm>
            <a:custGeom>
              <a:avLst/>
              <a:gdLst>
                <a:gd name="connsiteX0" fmla="*/ 1587 w 446842"/>
                <a:gd name="connsiteY0" fmla="*/ 491878 h 492472"/>
                <a:gd name="connsiteX1" fmla="*/ 191991 w 446842"/>
                <a:gd name="connsiteY1" fmla="*/ 245146 h 492472"/>
                <a:gd name="connsiteX2" fmla="*/ 419683 w 446842"/>
                <a:gd name="connsiteY2" fmla="*/ 61881 h 492472"/>
                <a:gd name="connsiteX3" fmla="*/ 439517 w 446842"/>
                <a:gd name="connsiteY3" fmla="*/ 45221 h 492472"/>
                <a:gd name="connsiteX4" fmla="*/ 410956 w 446842"/>
                <a:gd name="connsiteY4" fmla="*/ 0 h 492472"/>
                <a:gd name="connsiteX5" fmla="*/ 351455 w 446842"/>
                <a:gd name="connsiteY5" fmla="*/ 0 h 492472"/>
                <a:gd name="connsiteX6" fmla="*/ 350661 w 446842"/>
                <a:gd name="connsiteY6" fmla="*/ 793 h 492472"/>
                <a:gd name="connsiteX7" fmla="*/ 230865 w 446842"/>
                <a:gd name="connsiteY7" fmla="*/ 78542 h 492472"/>
                <a:gd name="connsiteX8" fmla="*/ 120589 w 446842"/>
                <a:gd name="connsiteY8" fmla="*/ 180091 h 492472"/>
                <a:gd name="connsiteX9" fmla="*/ 77748 w 446842"/>
                <a:gd name="connsiteY9" fmla="*/ 230865 h 492472"/>
                <a:gd name="connsiteX10" fmla="*/ 0 w 446842"/>
                <a:gd name="connsiteY10" fmla="*/ 414923 h 492472"/>
                <a:gd name="connsiteX11" fmla="*/ 1587 w 446842"/>
                <a:gd name="connsiteY11" fmla="*/ 491878 h 492472"/>
                <a:gd name="connsiteX12" fmla="*/ 1587 w 446842"/>
                <a:gd name="connsiteY12" fmla="*/ 491878 h 492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46842" h="492472">
                  <a:moveTo>
                    <a:pt x="1587" y="491878"/>
                  </a:moveTo>
                  <a:cubicBezTo>
                    <a:pt x="65055" y="409369"/>
                    <a:pt x="126143" y="325274"/>
                    <a:pt x="191991" y="245146"/>
                  </a:cubicBezTo>
                  <a:cubicBezTo>
                    <a:pt x="256253" y="166604"/>
                    <a:pt x="343521" y="126143"/>
                    <a:pt x="419683" y="61881"/>
                  </a:cubicBezTo>
                  <a:cubicBezTo>
                    <a:pt x="439517" y="45221"/>
                    <a:pt x="439517" y="45221"/>
                    <a:pt x="439517" y="45221"/>
                  </a:cubicBezTo>
                  <a:cubicBezTo>
                    <a:pt x="456177" y="20627"/>
                    <a:pt x="443484" y="0"/>
                    <a:pt x="410956" y="0"/>
                  </a:cubicBezTo>
                  <a:cubicBezTo>
                    <a:pt x="378429" y="0"/>
                    <a:pt x="351455" y="0"/>
                    <a:pt x="351455" y="0"/>
                  </a:cubicBezTo>
                  <a:cubicBezTo>
                    <a:pt x="351455" y="0"/>
                    <a:pt x="351455" y="0"/>
                    <a:pt x="350661" y="793"/>
                  </a:cubicBezTo>
                  <a:cubicBezTo>
                    <a:pt x="317341" y="30941"/>
                    <a:pt x="270533" y="52361"/>
                    <a:pt x="230865" y="78542"/>
                  </a:cubicBezTo>
                  <a:cubicBezTo>
                    <a:pt x="188024" y="105516"/>
                    <a:pt x="153117" y="142803"/>
                    <a:pt x="120589" y="180091"/>
                  </a:cubicBezTo>
                  <a:cubicBezTo>
                    <a:pt x="77748" y="230865"/>
                    <a:pt x="77748" y="230865"/>
                    <a:pt x="77748" y="230865"/>
                  </a:cubicBezTo>
                  <a:cubicBezTo>
                    <a:pt x="34114" y="287987"/>
                    <a:pt x="0" y="371289"/>
                    <a:pt x="0" y="414923"/>
                  </a:cubicBezTo>
                  <a:cubicBezTo>
                    <a:pt x="0" y="458557"/>
                    <a:pt x="793" y="494258"/>
                    <a:pt x="1587" y="491878"/>
                  </a:cubicBezTo>
                  <a:cubicBezTo>
                    <a:pt x="1587" y="492671"/>
                    <a:pt x="1587" y="492671"/>
                    <a:pt x="1587" y="491878"/>
                  </a:cubicBezTo>
                  <a:close/>
                </a:path>
              </a:pathLst>
            </a:custGeom>
            <a:grpFill/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4A440C83-2CA2-0AF1-92A0-A05905118DDB}"/>
                </a:ext>
              </a:extLst>
            </p:cNvPr>
            <p:cNvSpPr/>
            <p:nvPr/>
          </p:nvSpPr>
          <p:spPr>
            <a:xfrm>
              <a:off x="9179998" y="2389802"/>
              <a:ext cx="169230" cy="153416"/>
            </a:xfrm>
            <a:custGeom>
              <a:avLst/>
              <a:gdLst>
                <a:gd name="connsiteX0" fmla="*/ 107102 w 169230"/>
                <a:gd name="connsiteY0" fmla="*/ 96789 h 153416"/>
                <a:gd name="connsiteX1" fmla="*/ 152323 w 169230"/>
                <a:gd name="connsiteY1" fmla="*/ 43634 h 153416"/>
                <a:gd name="connsiteX2" fmla="*/ 164224 w 169230"/>
                <a:gd name="connsiteY2" fmla="*/ 28561 h 153416"/>
                <a:gd name="connsiteX3" fmla="*/ 126936 w 169230"/>
                <a:gd name="connsiteY3" fmla="*/ 0 h 153416"/>
                <a:gd name="connsiteX4" fmla="*/ 42841 w 169230"/>
                <a:gd name="connsiteY4" fmla="*/ 22214 h 153416"/>
                <a:gd name="connsiteX5" fmla="*/ 0 w 169230"/>
                <a:gd name="connsiteY5" fmla="*/ 134076 h 153416"/>
                <a:gd name="connsiteX6" fmla="*/ 107102 w 169230"/>
                <a:gd name="connsiteY6" fmla="*/ 96789 h 153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9230" h="153416">
                  <a:moveTo>
                    <a:pt x="107102" y="96789"/>
                  </a:moveTo>
                  <a:cubicBezTo>
                    <a:pt x="107102" y="96789"/>
                    <a:pt x="107102" y="96789"/>
                    <a:pt x="152323" y="43634"/>
                  </a:cubicBezTo>
                  <a:cubicBezTo>
                    <a:pt x="164224" y="28561"/>
                    <a:pt x="164224" y="28561"/>
                    <a:pt x="164224" y="28561"/>
                  </a:cubicBezTo>
                  <a:cubicBezTo>
                    <a:pt x="178504" y="12694"/>
                    <a:pt x="161050" y="0"/>
                    <a:pt x="126936" y="0"/>
                  </a:cubicBezTo>
                  <a:cubicBezTo>
                    <a:pt x="92029" y="0"/>
                    <a:pt x="53948" y="10314"/>
                    <a:pt x="42841" y="22214"/>
                  </a:cubicBezTo>
                  <a:cubicBezTo>
                    <a:pt x="31734" y="34114"/>
                    <a:pt x="0" y="97582"/>
                    <a:pt x="0" y="134076"/>
                  </a:cubicBezTo>
                  <a:cubicBezTo>
                    <a:pt x="0" y="170571"/>
                    <a:pt x="48394" y="153910"/>
                    <a:pt x="107102" y="96789"/>
                  </a:cubicBezTo>
                  <a:close/>
                </a:path>
              </a:pathLst>
            </a:custGeom>
            <a:grpFill/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85" name="文本框 84">
            <a:extLst>
              <a:ext uri="{FF2B5EF4-FFF2-40B4-BE49-F238E27FC236}">
                <a16:creationId xmlns:a16="http://schemas.microsoft.com/office/drawing/2014/main" id="{F64827D5-9C31-085E-EFC2-83658C0A4679}"/>
              </a:ext>
            </a:extLst>
          </p:cNvPr>
          <p:cNvSpPr txBox="1"/>
          <p:nvPr/>
        </p:nvSpPr>
        <p:spPr>
          <a:xfrm>
            <a:off x="677332" y="3568701"/>
            <a:ext cx="608605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spc="-300">
                <a:solidFill>
                  <a:srgbClr val="E62375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rPr>
              <a:t>Powerpoint Templet</a:t>
            </a:r>
            <a:endParaRPr lang="zh-CN" altLang="en-US" sz="6000" b="1" spc="-300">
              <a:solidFill>
                <a:srgbClr val="E62375"/>
              </a:solidFill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id="{C2A2B33B-5721-1A89-7097-FE3743F19B53}"/>
              </a:ext>
            </a:extLst>
          </p:cNvPr>
          <p:cNvSpPr txBox="1"/>
          <p:nvPr/>
        </p:nvSpPr>
        <p:spPr>
          <a:xfrm>
            <a:off x="677332" y="4533901"/>
            <a:ext cx="68293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3200" spc="-150">
                <a:solidFill>
                  <a:schemeClr val="bg1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rPr>
              <a:t>habitant morbi tristique senectus et netus </a:t>
            </a:r>
            <a:endParaRPr lang="zh-CN" altLang="en-US" sz="3200" spc="-150">
              <a:solidFill>
                <a:schemeClr val="bg1"/>
              </a:solidFill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sp>
        <p:nvSpPr>
          <p:cNvPr id="93" name="任意多边形: 形状 92">
            <a:extLst>
              <a:ext uri="{FF2B5EF4-FFF2-40B4-BE49-F238E27FC236}">
                <a16:creationId xmlns:a16="http://schemas.microsoft.com/office/drawing/2014/main" id="{00961C4E-ADA9-9E97-9FF1-BDDF3B782245}"/>
              </a:ext>
            </a:extLst>
          </p:cNvPr>
          <p:cNvSpPr/>
          <p:nvPr/>
        </p:nvSpPr>
        <p:spPr>
          <a:xfrm flipH="1">
            <a:off x="8942367" y="1973744"/>
            <a:ext cx="3723166" cy="4711991"/>
          </a:xfrm>
          <a:custGeom>
            <a:avLst/>
            <a:gdLst>
              <a:gd name="connsiteX0" fmla="*/ 1482883 w 1491175"/>
              <a:gd name="connsiteY0" fmla="*/ 268787 h 1887212"/>
              <a:gd name="connsiteX1" fmla="*/ 689354 w 1491175"/>
              <a:gd name="connsiteY1" fmla="*/ 1211407 h 1887212"/>
              <a:gd name="connsiteX2" fmla="*/ 326489 w 1491175"/>
              <a:gd name="connsiteY2" fmla="*/ 1678682 h 1887212"/>
              <a:gd name="connsiteX3" fmla="*/ 467087 w 1491175"/>
              <a:gd name="connsiteY3" fmla="*/ 1349504 h 1887212"/>
              <a:gd name="connsiteX4" fmla="*/ 469871 w 1491175"/>
              <a:gd name="connsiteY4" fmla="*/ 1217068 h 1887212"/>
              <a:gd name="connsiteX5" fmla="*/ 540217 w 1491175"/>
              <a:gd name="connsiteY5" fmla="*/ 1110016 h 1887212"/>
              <a:gd name="connsiteX6" fmla="*/ 728844 w 1491175"/>
              <a:gd name="connsiteY6" fmla="*/ 1039811 h 1887212"/>
              <a:gd name="connsiteX7" fmla="*/ 897845 w 1491175"/>
              <a:gd name="connsiteY7" fmla="*/ 738517 h 1887212"/>
              <a:gd name="connsiteX8" fmla="*/ 1094635 w 1491175"/>
              <a:gd name="connsiteY8" fmla="*/ 485346 h 1887212"/>
              <a:gd name="connsiteX9" fmla="*/ 1170737 w 1491175"/>
              <a:gd name="connsiteY9" fmla="*/ 375510 h 1887212"/>
              <a:gd name="connsiteX10" fmla="*/ 50625 w 1491175"/>
              <a:gd name="connsiteY10" fmla="*/ 611931 h 1887212"/>
              <a:gd name="connsiteX11" fmla="*/ 0 w 1491175"/>
              <a:gd name="connsiteY11" fmla="*/ 280111 h 1887212"/>
              <a:gd name="connsiteX12" fmla="*/ 1333887 w 1491175"/>
              <a:gd name="connsiteY12" fmla="*/ 114082 h 1887212"/>
              <a:gd name="connsiteX13" fmla="*/ 1482883 w 1491175"/>
              <a:gd name="connsiteY13" fmla="*/ 268787 h 1887212"/>
              <a:gd name="connsiteX14" fmla="*/ 1169086 w 1491175"/>
              <a:gd name="connsiteY14" fmla="*/ 73224 h 1887212"/>
              <a:gd name="connsiteX15" fmla="*/ 467134 w 1491175"/>
              <a:gd name="connsiteY15" fmla="*/ 145976 h 1887212"/>
              <a:gd name="connsiteX16" fmla="*/ 1089068 w 1491175"/>
              <a:gd name="connsiteY16" fmla="*/ 0 h 1887212"/>
              <a:gd name="connsiteX17" fmla="*/ 1224759 w 1491175"/>
              <a:gd name="connsiteY17" fmla="*/ 74026 h 1887212"/>
              <a:gd name="connsiteX18" fmla="*/ 1169086 w 1491175"/>
              <a:gd name="connsiteY18" fmla="*/ 73224 h 1887212"/>
              <a:gd name="connsiteX19" fmla="*/ 974230 w 1491175"/>
              <a:gd name="connsiteY19" fmla="*/ 522288 h 1887212"/>
              <a:gd name="connsiteX20" fmla="*/ 1009663 w 1491175"/>
              <a:gd name="connsiteY20" fmla="*/ 457415 h 1887212"/>
              <a:gd name="connsiteX21" fmla="*/ 1113035 w 1491175"/>
              <a:gd name="connsiteY21" fmla="*/ 428069 h 1887212"/>
              <a:gd name="connsiteX22" fmla="*/ 1079584 w 1491175"/>
              <a:gd name="connsiteY22" fmla="*/ 455245 h 1887212"/>
              <a:gd name="connsiteX23" fmla="*/ 974230 w 1491175"/>
              <a:gd name="connsiteY23" fmla="*/ 522288 h 1887212"/>
              <a:gd name="connsiteX24" fmla="*/ 1187533 w 1491175"/>
              <a:gd name="connsiteY24" fmla="*/ 1884059 h 1887212"/>
              <a:gd name="connsiteX25" fmla="*/ 1083406 w 1491175"/>
              <a:gd name="connsiteY25" fmla="*/ 1734969 h 1887212"/>
              <a:gd name="connsiteX26" fmla="*/ 1035659 w 1491175"/>
              <a:gd name="connsiteY26" fmla="*/ 1543510 h 1887212"/>
              <a:gd name="connsiteX27" fmla="*/ 953235 w 1491175"/>
              <a:gd name="connsiteY27" fmla="*/ 1452075 h 1887212"/>
              <a:gd name="connsiteX28" fmla="*/ 1018674 w 1491175"/>
              <a:gd name="connsiteY28" fmla="*/ 1382625 h 1887212"/>
              <a:gd name="connsiteX29" fmla="*/ 1043963 w 1491175"/>
              <a:gd name="connsiteY29" fmla="*/ 1318978 h 1887212"/>
              <a:gd name="connsiteX30" fmla="*/ 963379 w 1491175"/>
              <a:gd name="connsiteY30" fmla="*/ 995792 h 1887212"/>
              <a:gd name="connsiteX31" fmla="*/ 1150638 w 1491175"/>
              <a:gd name="connsiteY31" fmla="*/ 784470 h 1887212"/>
              <a:gd name="connsiteX32" fmla="*/ 1142476 w 1491175"/>
              <a:gd name="connsiteY32" fmla="*/ 1445139 h 1887212"/>
              <a:gd name="connsiteX33" fmla="*/ 1165075 w 1491175"/>
              <a:gd name="connsiteY33" fmla="*/ 1747944 h 1887212"/>
              <a:gd name="connsiteX34" fmla="*/ 1263400 w 1491175"/>
              <a:gd name="connsiteY34" fmla="*/ 1861601 h 1887212"/>
              <a:gd name="connsiteX35" fmla="*/ 1187533 w 1491175"/>
              <a:gd name="connsiteY35" fmla="*/ 1884059 h 1887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491175" h="1887212">
                <a:moveTo>
                  <a:pt x="1482883" y="268787"/>
                </a:moveTo>
                <a:cubicBezTo>
                  <a:pt x="1443629" y="389805"/>
                  <a:pt x="970928" y="986403"/>
                  <a:pt x="689354" y="1211407"/>
                </a:cubicBezTo>
                <a:cubicBezTo>
                  <a:pt x="548898" y="1408433"/>
                  <a:pt x="340407" y="1698357"/>
                  <a:pt x="326489" y="1678682"/>
                </a:cubicBezTo>
                <a:cubicBezTo>
                  <a:pt x="312382" y="1658772"/>
                  <a:pt x="433400" y="1411169"/>
                  <a:pt x="467087" y="1349504"/>
                </a:cubicBezTo>
                <a:cubicBezTo>
                  <a:pt x="500868" y="1287509"/>
                  <a:pt x="483978" y="1250991"/>
                  <a:pt x="469871" y="1217068"/>
                </a:cubicBezTo>
                <a:cubicBezTo>
                  <a:pt x="456000" y="1183240"/>
                  <a:pt x="469871" y="1107421"/>
                  <a:pt x="540217" y="1110016"/>
                </a:cubicBezTo>
                <a:cubicBezTo>
                  <a:pt x="610610" y="1112941"/>
                  <a:pt x="633115" y="1141108"/>
                  <a:pt x="728844" y="1039811"/>
                </a:cubicBezTo>
                <a:cubicBezTo>
                  <a:pt x="824621" y="938373"/>
                  <a:pt x="886427" y="823064"/>
                  <a:pt x="897845" y="738517"/>
                </a:cubicBezTo>
                <a:cubicBezTo>
                  <a:pt x="908932" y="654252"/>
                  <a:pt x="931390" y="566968"/>
                  <a:pt x="1094635" y="485346"/>
                </a:cubicBezTo>
                <a:cubicBezTo>
                  <a:pt x="1165123" y="448828"/>
                  <a:pt x="1170737" y="375510"/>
                  <a:pt x="1170737" y="375510"/>
                </a:cubicBezTo>
                <a:cubicBezTo>
                  <a:pt x="1170737" y="375510"/>
                  <a:pt x="402403" y="609242"/>
                  <a:pt x="50625" y="611931"/>
                </a:cubicBezTo>
                <a:lnTo>
                  <a:pt x="0" y="280111"/>
                </a:lnTo>
                <a:cubicBezTo>
                  <a:pt x="0" y="280111"/>
                  <a:pt x="813203" y="66194"/>
                  <a:pt x="1333887" y="114082"/>
                </a:cubicBezTo>
                <a:cubicBezTo>
                  <a:pt x="1412773" y="130784"/>
                  <a:pt x="1522279" y="147581"/>
                  <a:pt x="1482883" y="268787"/>
                </a:cubicBezTo>
                <a:close/>
                <a:moveTo>
                  <a:pt x="1169086" y="73224"/>
                </a:moveTo>
                <a:cubicBezTo>
                  <a:pt x="941345" y="73224"/>
                  <a:pt x="683504" y="107572"/>
                  <a:pt x="467134" y="145976"/>
                </a:cubicBezTo>
                <a:cubicBezTo>
                  <a:pt x="631794" y="79829"/>
                  <a:pt x="853495" y="11795"/>
                  <a:pt x="1089068" y="0"/>
                </a:cubicBezTo>
                <a:cubicBezTo>
                  <a:pt x="1174559" y="0"/>
                  <a:pt x="1210652" y="32177"/>
                  <a:pt x="1224759" y="74026"/>
                </a:cubicBezTo>
                <a:cubicBezTo>
                  <a:pt x="1206453" y="73602"/>
                  <a:pt x="1187911" y="73224"/>
                  <a:pt x="1169086" y="73224"/>
                </a:cubicBezTo>
                <a:close/>
                <a:moveTo>
                  <a:pt x="974230" y="522288"/>
                </a:moveTo>
                <a:cubicBezTo>
                  <a:pt x="983619" y="498698"/>
                  <a:pt x="995556" y="476948"/>
                  <a:pt x="1009663" y="457415"/>
                </a:cubicBezTo>
                <a:cubicBezTo>
                  <a:pt x="1050332" y="445950"/>
                  <a:pt x="1085529" y="435995"/>
                  <a:pt x="1113035" y="428069"/>
                </a:cubicBezTo>
                <a:cubicBezTo>
                  <a:pt x="1105062" y="437977"/>
                  <a:pt x="1094069" y="447743"/>
                  <a:pt x="1079584" y="455245"/>
                </a:cubicBezTo>
                <a:cubicBezTo>
                  <a:pt x="1036037" y="477136"/>
                  <a:pt x="1001359" y="499453"/>
                  <a:pt x="974230" y="522288"/>
                </a:cubicBezTo>
                <a:close/>
                <a:moveTo>
                  <a:pt x="1187533" y="1884059"/>
                </a:moveTo>
                <a:cubicBezTo>
                  <a:pt x="1108695" y="1875567"/>
                  <a:pt x="1035470" y="1855892"/>
                  <a:pt x="1083406" y="1734969"/>
                </a:cubicBezTo>
                <a:cubicBezTo>
                  <a:pt x="1131105" y="1614045"/>
                  <a:pt x="1055145" y="1563421"/>
                  <a:pt x="1035659" y="1543510"/>
                </a:cubicBezTo>
                <a:cubicBezTo>
                  <a:pt x="1015796" y="1523836"/>
                  <a:pt x="953235" y="1492178"/>
                  <a:pt x="953235" y="1452075"/>
                </a:cubicBezTo>
                <a:cubicBezTo>
                  <a:pt x="953235" y="1412113"/>
                  <a:pt x="980694" y="1386635"/>
                  <a:pt x="1018674" y="1382625"/>
                </a:cubicBezTo>
                <a:cubicBezTo>
                  <a:pt x="1056843" y="1378284"/>
                  <a:pt x="1048304" y="1339974"/>
                  <a:pt x="1043963" y="1318978"/>
                </a:cubicBezTo>
                <a:cubicBezTo>
                  <a:pt x="1042170" y="1309401"/>
                  <a:pt x="993763" y="1167812"/>
                  <a:pt x="963379" y="995792"/>
                </a:cubicBezTo>
                <a:cubicBezTo>
                  <a:pt x="1025893" y="928796"/>
                  <a:pt x="1089870" y="856704"/>
                  <a:pt x="1150638" y="784470"/>
                </a:cubicBezTo>
                <a:cubicBezTo>
                  <a:pt x="1123556" y="1048021"/>
                  <a:pt x="1107987" y="1322611"/>
                  <a:pt x="1142476" y="1445139"/>
                </a:cubicBezTo>
                <a:cubicBezTo>
                  <a:pt x="1173379" y="1644713"/>
                  <a:pt x="1165075" y="1747944"/>
                  <a:pt x="1165075" y="1747944"/>
                </a:cubicBezTo>
                <a:cubicBezTo>
                  <a:pt x="1165075" y="1747944"/>
                  <a:pt x="1136861" y="1844616"/>
                  <a:pt x="1263400" y="1861601"/>
                </a:cubicBezTo>
                <a:cubicBezTo>
                  <a:pt x="1277506" y="1884059"/>
                  <a:pt x="1266325" y="1892363"/>
                  <a:pt x="1187533" y="1884059"/>
                </a:cubicBezTo>
                <a:close/>
              </a:path>
            </a:pathLst>
          </a:custGeom>
          <a:solidFill>
            <a:srgbClr val="E62375"/>
          </a:solidFill>
          <a:ln w="4705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90" name="任意多边形: 形状 189">
            <a:extLst>
              <a:ext uri="{FF2B5EF4-FFF2-40B4-BE49-F238E27FC236}">
                <a16:creationId xmlns:a16="http://schemas.microsoft.com/office/drawing/2014/main" id="{E7409955-87C2-23E5-7869-7533957C9861}"/>
              </a:ext>
            </a:extLst>
          </p:cNvPr>
          <p:cNvSpPr/>
          <p:nvPr/>
        </p:nvSpPr>
        <p:spPr>
          <a:xfrm>
            <a:off x="-362538" y="-292063"/>
            <a:ext cx="3180065" cy="4024649"/>
          </a:xfrm>
          <a:custGeom>
            <a:avLst/>
            <a:gdLst>
              <a:gd name="connsiteX0" fmla="*/ 1482883 w 1491175"/>
              <a:gd name="connsiteY0" fmla="*/ 268787 h 1887212"/>
              <a:gd name="connsiteX1" fmla="*/ 689354 w 1491175"/>
              <a:gd name="connsiteY1" fmla="*/ 1211407 h 1887212"/>
              <a:gd name="connsiteX2" fmla="*/ 326489 w 1491175"/>
              <a:gd name="connsiteY2" fmla="*/ 1678682 h 1887212"/>
              <a:gd name="connsiteX3" fmla="*/ 467087 w 1491175"/>
              <a:gd name="connsiteY3" fmla="*/ 1349504 h 1887212"/>
              <a:gd name="connsiteX4" fmla="*/ 469871 w 1491175"/>
              <a:gd name="connsiteY4" fmla="*/ 1217068 h 1887212"/>
              <a:gd name="connsiteX5" fmla="*/ 540217 w 1491175"/>
              <a:gd name="connsiteY5" fmla="*/ 1110016 h 1887212"/>
              <a:gd name="connsiteX6" fmla="*/ 728844 w 1491175"/>
              <a:gd name="connsiteY6" fmla="*/ 1039811 h 1887212"/>
              <a:gd name="connsiteX7" fmla="*/ 897845 w 1491175"/>
              <a:gd name="connsiteY7" fmla="*/ 738517 h 1887212"/>
              <a:gd name="connsiteX8" fmla="*/ 1094635 w 1491175"/>
              <a:gd name="connsiteY8" fmla="*/ 485346 h 1887212"/>
              <a:gd name="connsiteX9" fmla="*/ 1170737 w 1491175"/>
              <a:gd name="connsiteY9" fmla="*/ 375510 h 1887212"/>
              <a:gd name="connsiteX10" fmla="*/ 50625 w 1491175"/>
              <a:gd name="connsiteY10" fmla="*/ 611931 h 1887212"/>
              <a:gd name="connsiteX11" fmla="*/ 0 w 1491175"/>
              <a:gd name="connsiteY11" fmla="*/ 280111 h 1887212"/>
              <a:gd name="connsiteX12" fmla="*/ 1333887 w 1491175"/>
              <a:gd name="connsiteY12" fmla="*/ 114082 h 1887212"/>
              <a:gd name="connsiteX13" fmla="*/ 1482883 w 1491175"/>
              <a:gd name="connsiteY13" fmla="*/ 268787 h 1887212"/>
              <a:gd name="connsiteX14" fmla="*/ 1169086 w 1491175"/>
              <a:gd name="connsiteY14" fmla="*/ 73224 h 1887212"/>
              <a:gd name="connsiteX15" fmla="*/ 467134 w 1491175"/>
              <a:gd name="connsiteY15" fmla="*/ 145976 h 1887212"/>
              <a:gd name="connsiteX16" fmla="*/ 1089068 w 1491175"/>
              <a:gd name="connsiteY16" fmla="*/ 0 h 1887212"/>
              <a:gd name="connsiteX17" fmla="*/ 1224759 w 1491175"/>
              <a:gd name="connsiteY17" fmla="*/ 74026 h 1887212"/>
              <a:gd name="connsiteX18" fmla="*/ 1169086 w 1491175"/>
              <a:gd name="connsiteY18" fmla="*/ 73224 h 1887212"/>
              <a:gd name="connsiteX19" fmla="*/ 974230 w 1491175"/>
              <a:gd name="connsiteY19" fmla="*/ 522288 h 1887212"/>
              <a:gd name="connsiteX20" fmla="*/ 1009663 w 1491175"/>
              <a:gd name="connsiteY20" fmla="*/ 457415 h 1887212"/>
              <a:gd name="connsiteX21" fmla="*/ 1113035 w 1491175"/>
              <a:gd name="connsiteY21" fmla="*/ 428069 h 1887212"/>
              <a:gd name="connsiteX22" fmla="*/ 1079584 w 1491175"/>
              <a:gd name="connsiteY22" fmla="*/ 455245 h 1887212"/>
              <a:gd name="connsiteX23" fmla="*/ 974230 w 1491175"/>
              <a:gd name="connsiteY23" fmla="*/ 522288 h 1887212"/>
              <a:gd name="connsiteX24" fmla="*/ 1187533 w 1491175"/>
              <a:gd name="connsiteY24" fmla="*/ 1884059 h 1887212"/>
              <a:gd name="connsiteX25" fmla="*/ 1083406 w 1491175"/>
              <a:gd name="connsiteY25" fmla="*/ 1734969 h 1887212"/>
              <a:gd name="connsiteX26" fmla="*/ 1035659 w 1491175"/>
              <a:gd name="connsiteY26" fmla="*/ 1543510 h 1887212"/>
              <a:gd name="connsiteX27" fmla="*/ 953235 w 1491175"/>
              <a:gd name="connsiteY27" fmla="*/ 1452075 h 1887212"/>
              <a:gd name="connsiteX28" fmla="*/ 1018674 w 1491175"/>
              <a:gd name="connsiteY28" fmla="*/ 1382625 h 1887212"/>
              <a:gd name="connsiteX29" fmla="*/ 1043963 w 1491175"/>
              <a:gd name="connsiteY29" fmla="*/ 1318978 h 1887212"/>
              <a:gd name="connsiteX30" fmla="*/ 963379 w 1491175"/>
              <a:gd name="connsiteY30" fmla="*/ 995792 h 1887212"/>
              <a:gd name="connsiteX31" fmla="*/ 1150638 w 1491175"/>
              <a:gd name="connsiteY31" fmla="*/ 784470 h 1887212"/>
              <a:gd name="connsiteX32" fmla="*/ 1142476 w 1491175"/>
              <a:gd name="connsiteY32" fmla="*/ 1445139 h 1887212"/>
              <a:gd name="connsiteX33" fmla="*/ 1165075 w 1491175"/>
              <a:gd name="connsiteY33" fmla="*/ 1747944 h 1887212"/>
              <a:gd name="connsiteX34" fmla="*/ 1263400 w 1491175"/>
              <a:gd name="connsiteY34" fmla="*/ 1861601 h 1887212"/>
              <a:gd name="connsiteX35" fmla="*/ 1187533 w 1491175"/>
              <a:gd name="connsiteY35" fmla="*/ 1884059 h 1887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491175" h="1887212">
                <a:moveTo>
                  <a:pt x="1482883" y="268787"/>
                </a:moveTo>
                <a:cubicBezTo>
                  <a:pt x="1443629" y="389805"/>
                  <a:pt x="970928" y="986403"/>
                  <a:pt x="689354" y="1211407"/>
                </a:cubicBezTo>
                <a:cubicBezTo>
                  <a:pt x="548898" y="1408433"/>
                  <a:pt x="340407" y="1698357"/>
                  <a:pt x="326489" y="1678682"/>
                </a:cubicBezTo>
                <a:cubicBezTo>
                  <a:pt x="312382" y="1658772"/>
                  <a:pt x="433400" y="1411169"/>
                  <a:pt x="467087" y="1349504"/>
                </a:cubicBezTo>
                <a:cubicBezTo>
                  <a:pt x="500868" y="1287509"/>
                  <a:pt x="483978" y="1250991"/>
                  <a:pt x="469871" y="1217068"/>
                </a:cubicBezTo>
                <a:cubicBezTo>
                  <a:pt x="456000" y="1183240"/>
                  <a:pt x="469871" y="1107421"/>
                  <a:pt x="540217" y="1110016"/>
                </a:cubicBezTo>
                <a:cubicBezTo>
                  <a:pt x="610610" y="1112941"/>
                  <a:pt x="633115" y="1141108"/>
                  <a:pt x="728844" y="1039811"/>
                </a:cubicBezTo>
                <a:cubicBezTo>
                  <a:pt x="824621" y="938373"/>
                  <a:pt x="886427" y="823064"/>
                  <a:pt x="897845" y="738517"/>
                </a:cubicBezTo>
                <a:cubicBezTo>
                  <a:pt x="908932" y="654252"/>
                  <a:pt x="931390" y="566968"/>
                  <a:pt x="1094635" y="485346"/>
                </a:cubicBezTo>
                <a:cubicBezTo>
                  <a:pt x="1165123" y="448828"/>
                  <a:pt x="1170737" y="375510"/>
                  <a:pt x="1170737" y="375510"/>
                </a:cubicBezTo>
                <a:cubicBezTo>
                  <a:pt x="1170737" y="375510"/>
                  <a:pt x="402403" y="609242"/>
                  <a:pt x="50625" y="611931"/>
                </a:cubicBezTo>
                <a:lnTo>
                  <a:pt x="0" y="280111"/>
                </a:lnTo>
                <a:cubicBezTo>
                  <a:pt x="0" y="280111"/>
                  <a:pt x="813203" y="66194"/>
                  <a:pt x="1333887" y="114082"/>
                </a:cubicBezTo>
                <a:cubicBezTo>
                  <a:pt x="1412773" y="130784"/>
                  <a:pt x="1522279" y="147581"/>
                  <a:pt x="1482883" y="268787"/>
                </a:cubicBezTo>
                <a:close/>
                <a:moveTo>
                  <a:pt x="1169086" y="73224"/>
                </a:moveTo>
                <a:cubicBezTo>
                  <a:pt x="941345" y="73224"/>
                  <a:pt x="683504" y="107572"/>
                  <a:pt x="467134" y="145976"/>
                </a:cubicBezTo>
                <a:cubicBezTo>
                  <a:pt x="631794" y="79829"/>
                  <a:pt x="853495" y="11795"/>
                  <a:pt x="1089068" y="0"/>
                </a:cubicBezTo>
                <a:cubicBezTo>
                  <a:pt x="1174559" y="0"/>
                  <a:pt x="1210652" y="32177"/>
                  <a:pt x="1224759" y="74026"/>
                </a:cubicBezTo>
                <a:cubicBezTo>
                  <a:pt x="1206453" y="73602"/>
                  <a:pt x="1187911" y="73224"/>
                  <a:pt x="1169086" y="73224"/>
                </a:cubicBezTo>
                <a:close/>
                <a:moveTo>
                  <a:pt x="974230" y="522288"/>
                </a:moveTo>
                <a:cubicBezTo>
                  <a:pt x="983619" y="498698"/>
                  <a:pt x="995556" y="476948"/>
                  <a:pt x="1009663" y="457415"/>
                </a:cubicBezTo>
                <a:cubicBezTo>
                  <a:pt x="1050332" y="445950"/>
                  <a:pt x="1085529" y="435995"/>
                  <a:pt x="1113035" y="428069"/>
                </a:cubicBezTo>
                <a:cubicBezTo>
                  <a:pt x="1105062" y="437977"/>
                  <a:pt x="1094069" y="447743"/>
                  <a:pt x="1079584" y="455245"/>
                </a:cubicBezTo>
                <a:cubicBezTo>
                  <a:pt x="1036037" y="477136"/>
                  <a:pt x="1001359" y="499453"/>
                  <a:pt x="974230" y="522288"/>
                </a:cubicBezTo>
                <a:close/>
                <a:moveTo>
                  <a:pt x="1187533" y="1884059"/>
                </a:moveTo>
                <a:cubicBezTo>
                  <a:pt x="1108695" y="1875567"/>
                  <a:pt x="1035470" y="1855892"/>
                  <a:pt x="1083406" y="1734969"/>
                </a:cubicBezTo>
                <a:cubicBezTo>
                  <a:pt x="1131105" y="1614045"/>
                  <a:pt x="1055145" y="1563421"/>
                  <a:pt x="1035659" y="1543510"/>
                </a:cubicBezTo>
                <a:cubicBezTo>
                  <a:pt x="1015796" y="1523836"/>
                  <a:pt x="953235" y="1492178"/>
                  <a:pt x="953235" y="1452075"/>
                </a:cubicBezTo>
                <a:cubicBezTo>
                  <a:pt x="953235" y="1412113"/>
                  <a:pt x="980694" y="1386635"/>
                  <a:pt x="1018674" y="1382625"/>
                </a:cubicBezTo>
                <a:cubicBezTo>
                  <a:pt x="1056843" y="1378284"/>
                  <a:pt x="1048304" y="1339974"/>
                  <a:pt x="1043963" y="1318978"/>
                </a:cubicBezTo>
                <a:cubicBezTo>
                  <a:pt x="1042170" y="1309401"/>
                  <a:pt x="993763" y="1167812"/>
                  <a:pt x="963379" y="995792"/>
                </a:cubicBezTo>
                <a:cubicBezTo>
                  <a:pt x="1025893" y="928796"/>
                  <a:pt x="1089870" y="856704"/>
                  <a:pt x="1150638" y="784470"/>
                </a:cubicBezTo>
                <a:cubicBezTo>
                  <a:pt x="1123556" y="1048021"/>
                  <a:pt x="1107987" y="1322611"/>
                  <a:pt x="1142476" y="1445139"/>
                </a:cubicBezTo>
                <a:cubicBezTo>
                  <a:pt x="1173379" y="1644713"/>
                  <a:pt x="1165075" y="1747944"/>
                  <a:pt x="1165075" y="1747944"/>
                </a:cubicBezTo>
                <a:cubicBezTo>
                  <a:pt x="1165075" y="1747944"/>
                  <a:pt x="1136861" y="1844616"/>
                  <a:pt x="1263400" y="1861601"/>
                </a:cubicBezTo>
                <a:cubicBezTo>
                  <a:pt x="1277506" y="1884059"/>
                  <a:pt x="1266325" y="1892363"/>
                  <a:pt x="1187533" y="1884059"/>
                </a:cubicBezTo>
                <a:close/>
              </a:path>
            </a:pathLst>
          </a:custGeom>
          <a:solidFill>
            <a:srgbClr val="E62375"/>
          </a:solidFill>
          <a:ln w="4705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91" name="图形 372">
            <a:extLst>
              <a:ext uri="{FF2B5EF4-FFF2-40B4-BE49-F238E27FC236}">
                <a16:creationId xmlns:a16="http://schemas.microsoft.com/office/drawing/2014/main" id="{38BB3A49-DEF5-B9EB-B914-AAD5EE62CB83}"/>
              </a:ext>
            </a:extLst>
          </p:cNvPr>
          <p:cNvGrpSpPr/>
          <p:nvPr/>
        </p:nvGrpSpPr>
        <p:grpSpPr>
          <a:xfrm>
            <a:off x="4702263" y="1453372"/>
            <a:ext cx="2787474" cy="2122454"/>
            <a:chOff x="5557532" y="2865043"/>
            <a:chExt cx="1085564" cy="826576"/>
          </a:xfrm>
          <a:solidFill>
            <a:srgbClr val="E62375"/>
          </a:solidFill>
        </p:grpSpPr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601F422A-C5E8-9EBA-AE32-65B06EA70EC1}"/>
                </a:ext>
              </a:extLst>
            </p:cNvPr>
            <p:cNvSpPr/>
            <p:nvPr/>
          </p:nvSpPr>
          <p:spPr>
            <a:xfrm>
              <a:off x="5557532" y="2865043"/>
              <a:ext cx="1085564" cy="826576"/>
            </a:xfrm>
            <a:custGeom>
              <a:avLst/>
              <a:gdLst>
                <a:gd name="connsiteX0" fmla="*/ 1066915 w 1085564"/>
                <a:gd name="connsiteY0" fmla="*/ 467239 h 826576"/>
                <a:gd name="connsiteX1" fmla="*/ 992706 w 1085564"/>
                <a:gd name="connsiteY1" fmla="*/ 338823 h 826576"/>
                <a:gd name="connsiteX2" fmla="*/ 973770 w 1085564"/>
                <a:gd name="connsiteY2" fmla="*/ 265614 h 826576"/>
                <a:gd name="connsiteX3" fmla="*/ 939670 w 1085564"/>
                <a:gd name="connsiteY3" fmla="*/ 195853 h 826576"/>
                <a:gd name="connsiteX4" fmla="*/ 802339 w 1085564"/>
                <a:gd name="connsiteY4" fmla="*/ 114891 h 826576"/>
                <a:gd name="connsiteX5" fmla="*/ 691201 w 1085564"/>
                <a:gd name="connsiteY5" fmla="*/ 82820 h 826576"/>
                <a:gd name="connsiteX6" fmla="*/ 664931 w 1085564"/>
                <a:gd name="connsiteY6" fmla="*/ 36147 h 826576"/>
                <a:gd name="connsiteX7" fmla="*/ 593284 w 1085564"/>
                <a:gd name="connsiteY7" fmla="*/ 171 h 826576"/>
                <a:gd name="connsiteX8" fmla="*/ 457362 w 1085564"/>
                <a:gd name="connsiteY8" fmla="*/ 9639 h 826576"/>
                <a:gd name="connsiteX9" fmla="*/ 290075 w 1085564"/>
                <a:gd name="connsiteY9" fmla="*/ 40767 h 826576"/>
                <a:gd name="connsiteX10" fmla="*/ 158763 w 1085564"/>
                <a:gd name="connsiteY10" fmla="*/ 89345 h 826576"/>
                <a:gd name="connsiteX11" fmla="*/ 38005 w 1085564"/>
                <a:gd name="connsiteY11" fmla="*/ 152067 h 826576"/>
                <a:gd name="connsiteX12" fmla="*/ 43244 w 1085564"/>
                <a:gd name="connsiteY12" fmla="*/ 156524 h 826576"/>
                <a:gd name="connsiteX13" fmla="*/ 9773 w 1085564"/>
                <a:gd name="connsiteY13" fmla="*/ 168907 h 826576"/>
                <a:gd name="connsiteX14" fmla="*/ 31824 w 1085564"/>
                <a:gd name="connsiteY14" fmla="*/ 189319 h 826576"/>
                <a:gd name="connsiteX15" fmla="*/ 35033 w 1085564"/>
                <a:gd name="connsiteY15" fmla="*/ 192843 h 826576"/>
                <a:gd name="connsiteX16" fmla="*/ 35195 w 1085564"/>
                <a:gd name="connsiteY16" fmla="*/ 192996 h 826576"/>
                <a:gd name="connsiteX17" fmla="*/ 35815 w 1085564"/>
                <a:gd name="connsiteY17" fmla="*/ 193700 h 826576"/>
                <a:gd name="connsiteX18" fmla="*/ 35576 w 1085564"/>
                <a:gd name="connsiteY18" fmla="*/ 193939 h 826576"/>
                <a:gd name="connsiteX19" fmla="*/ 45359 w 1085564"/>
                <a:gd name="connsiteY19" fmla="*/ 199415 h 826576"/>
                <a:gd name="connsiteX20" fmla="*/ 100966 w 1085564"/>
                <a:gd name="connsiteY20" fmla="*/ 228581 h 826576"/>
                <a:gd name="connsiteX21" fmla="*/ 134360 w 1085564"/>
                <a:gd name="connsiteY21" fmla="*/ 238592 h 826576"/>
                <a:gd name="connsiteX22" fmla="*/ 161983 w 1085564"/>
                <a:gd name="connsiteY22" fmla="*/ 230534 h 826576"/>
                <a:gd name="connsiteX23" fmla="*/ 168403 w 1085564"/>
                <a:gd name="connsiteY23" fmla="*/ 223342 h 826576"/>
                <a:gd name="connsiteX24" fmla="*/ 177556 w 1085564"/>
                <a:gd name="connsiteY24" fmla="*/ 228038 h 826576"/>
                <a:gd name="connsiteX25" fmla="*/ 231201 w 1085564"/>
                <a:gd name="connsiteY25" fmla="*/ 244459 h 826576"/>
                <a:gd name="connsiteX26" fmla="*/ 247393 w 1085564"/>
                <a:gd name="connsiteY26" fmla="*/ 247040 h 826576"/>
                <a:gd name="connsiteX27" fmla="*/ 247079 w 1085564"/>
                <a:gd name="connsiteY27" fmla="*/ 244535 h 826576"/>
                <a:gd name="connsiteX28" fmla="*/ 242774 w 1085564"/>
                <a:gd name="connsiteY28" fmla="*/ 212789 h 826576"/>
                <a:gd name="connsiteX29" fmla="*/ 268425 w 1085564"/>
                <a:gd name="connsiteY29" fmla="*/ 234763 h 826576"/>
                <a:gd name="connsiteX30" fmla="*/ 319574 w 1085564"/>
                <a:gd name="connsiteY30" fmla="*/ 259528 h 826576"/>
                <a:gd name="connsiteX31" fmla="*/ 317154 w 1085564"/>
                <a:gd name="connsiteY31" fmla="*/ 248736 h 826576"/>
                <a:gd name="connsiteX32" fmla="*/ 308001 w 1085564"/>
                <a:gd name="connsiteY32" fmla="*/ 226362 h 826576"/>
                <a:gd name="connsiteX33" fmla="*/ 288218 w 1085564"/>
                <a:gd name="connsiteY33" fmla="*/ 190071 h 826576"/>
                <a:gd name="connsiteX34" fmla="*/ 273025 w 1085564"/>
                <a:gd name="connsiteY34" fmla="*/ 155886 h 826576"/>
                <a:gd name="connsiteX35" fmla="*/ 299305 w 1085564"/>
                <a:gd name="connsiteY35" fmla="*/ 182480 h 826576"/>
                <a:gd name="connsiteX36" fmla="*/ 324489 w 1085564"/>
                <a:gd name="connsiteY36" fmla="*/ 217246 h 826576"/>
                <a:gd name="connsiteX37" fmla="*/ 333871 w 1085564"/>
                <a:gd name="connsiteY37" fmla="*/ 234610 h 826576"/>
                <a:gd name="connsiteX38" fmla="*/ 335595 w 1085564"/>
                <a:gd name="connsiteY38" fmla="*/ 231562 h 826576"/>
                <a:gd name="connsiteX39" fmla="*/ 338329 w 1085564"/>
                <a:gd name="connsiteY39" fmla="*/ 240011 h 826576"/>
                <a:gd name="connsiteX40" fmla="*/ 341453 w 1085564"/>
                <a:gd name="connsiteY40" fmla="*/ 248583 h 826576"/>
                <a:gd name="connsiteX41" fmla="*/ 344310 w 1085564"/>
                <a:gd name="connsiteY41" fmla="*/ 253584 h 826576"/>
                <a:gd name="connsiteX42" fmla="*/ 348606 w 1085564"/>
                <a:gd name="connsiteY42" fmla="*/ 258204 h 826576"/>
                <a:gd name="connsiteX43" fmla="*/ 377000 w 1085564"/>
                <a:gd name="connsiteY43" fmla="*/ 263128 h 826576"/>
                <a:gd name="connsiteX44" fmla="*/ 388887 w 1085564"/>
                <a:gd name="connsiteY44" fmla="*/ 251003 h 826576"/>
                <a:gd name="connsiteX45" fmla="*/ 391154 w 1085564"/>
                <a:gd name="connsiteY45" fmla="*/ 229810 h 826576"/>
                <a:gd name="connsiteX46" fmla="*/ 389592 w 1085564"/>
                <a:gd name="connsiteY46" fmla="*/ 203302 h 826576"/>
                <a:gd name="connsiteX47" fmla="*/ 408290 w 1085564"/>
                <a:gd name="connsiteY47" fmla="*/ 222771 h 826576"/>
                <a:gd name="connsiteX48" fmla="*/ 463030 w 1085564"/>
                <a:gd name="connsiteY48" fmla="*/ 260309 h 826576"/>
                <a:gd name="connsiteX49" fmla="*/ 479060 w 1085564"/>
                <a:gd name="connsiteY49" fmla="*/ 265548 h 826576"/>
                <a:gd name="connsiteX50" fmla="*/ 482737 w 1085564"/>
                <a:gd name="connsiteY50" fmla="*/ 265948 h 826576"/>
                <a:gd name="connsiteX51" fmla="*/ 480232 w 1085564"/>
                <a:gd name="connsiteY51" fmla="*/ 259280 h 826576"/>
                <a:gd name="connsiteX52" fmla="*/ 474212 w 1085564"/>
                <a:gd name="connsiteY52" fmla="*/ 232610 h 826576"/>
                <a:gd name="connsiteX53" fmla="*/ 467030 w 1085564"/>
                <a:gd name="connsiteY53" fmla="*/ 153305 h 826576"/>
                <a:gd name="connsiteX54" fmla="*/ 498701 w 1085564"/>
                <a:gd name="connsiteY54" fmla="*/ 226047 h 826576"/>
                <a:gd name="connsiteX55" fmla="*/ 507388 w 1085564"/>
                <a:gd name="connsiteY55" fmla="*/ 248174 h 826576"/>
                <a:gd name="connsiteX56" fmla="*/ 510360 w 1085564"/>
                <a:gd name="connsiteY56" fmla="*/ 261080 h 826576"/>
                <a:gd name="connsiteX57" fmla="*/ 510360 w 1085564"/>
                <a:gd name="connsiteY57" fmla="*/ 261699 h 826576"/>
                <a:gd name="connsiteX58" fmla="*/ 514503 w 1085564"/>
                <a:gd name="connsiteY58" fmla="*/ 271720 h 826576"/>
                <a:gd name="connsiteX59" fmla="*/ 526228 w 1085564"/>
                <a:gd name="connsiteY59" fmla="*/ 290332 h 826576"/>
                <a:gd name="connsiteX60" fmla="*/ 540306 w 1085564"/>
                <a:gd name="connsiteY60" fmla="*/ 300733 h 826576"/>
                <a:gd name="connsiteX61" fmla="*/ 548136 w 1085564"/>
                <a:gd name="connsiteY61" fmla="*/ 299475 h 826576"/>
                <a:gd name="connsiteX62" fmla="*/ 557356 w 1085564"/>
                <a:gd name="connsiteY62" fmla="*/ 291113 h 826576"/>
                <a:gd name="connsiteX63" fmla="*/ 582388 w 1085564"/>
                <a:gd name="connsiteY63" fmla="*/ 260452 h 826576"/>
                <a:gd name="connsiteX64" fmla="*/ 580816 w 1085564"/>
                <a:gd name="connsiteY64" fmla="*/ 299714 h 826576"/>
                <a:gd name="connsiteX65" fmla="*/ 588093 w 1085564"/>
                <a:gd name="connsiteY65" fmla="*/ 327717 h 826576"/>
                <a:gd name="connsiteX66" fmla="*/ 613125 w 1085564"/>
                <a:gd name="connsiteY66" fmla="*/ 333032 h 826576"/>
                <a:gd name="connsiteX67" fmla="*/ 680457 w 1085564"/>
                <a:gd name="connsiteY67" fmla="*/ 289855 h 826576"/>
                <a:gd name="connsiteX68" fmla="*/ 669589 w 1085564"/>
                <a:gd name="connsiteY68" fmla="*/ 364474 h 826576"/>
                <a:gd name="connsiteX69" fmla="*/ 681476 w 1085564"/>
                <a:gd name="connsiteY69" fmla="*/ 363217 h 826576"/>
                <a:gd name="connsiteX70" fmla="*/ 694926 w 1085564"/>
                <a:gd name="connsiteY70" fmla="*/ 354225 h 826576"/>
                <a:gd name="connsiteX71" fmla="*/ 709346 w 1085564"/>
                <a:gd name="connsiteY71" fmla="*/ 335451 h 826576"/>
                <a:gd name="connsiteX72" fmla="*/ 717919 w 1085564"/>
                <a:gd name="connsiteY72" fmla="*/ 321764 h 826576"/>
                <a:gd name="connsiteX73" fmla="*/ 732387 w 1085564"/>
                <a:gd name="connsiteY73" fmla="*/ 301904 h 826576"/>
                <a:gd name="connsiteX74" fmla="*/ 739664 w 1085564"/>
                <a:gd name="connsiteY74" fmla="*/ 296666 h 826576"/>
                <a:gd name="connsiteX75" fmla="*/ 737007 w 1085564"/>
                <a:gd name="connsiteY75" fmla="*/ 305029 h 826576"/>
                <a:gd name="connsiteX76" fmla="*/ 733721 w 1085564"/>
                <a:gd name="connsiteY76" fmla="*/ 312534 h 826576"/>
                <a:gd name="connsiteX77" fmla="*/ 759295 w 1085564"/>
                <a:gd name="connsiteY77" fmla="*/ 293065 h 826576"/>
                <a:gd name="connsiteX78" fmla="*/ 776117 w 1085564"/>
                <a:gd name="connsiteY78" fmla="*/ 283607 h 826576"/>
                <a:gd name="connsiteX79" fmla="*/ 764849 w 1085564"/>
                <a:gd name="connsiteY79" fmla="*/ 299399 h 826576"/>
                <a:gd name="connsiteX80" fmla="*/ 729263 w 1085564"/>
                <a:gd name="connsiteY80" fmla="*/ 337414 h 826576"/>
                <a:gd name="connsiteX81" fmla="*/ 709632 w 1085564"/>
                <a:gd name="connsiteY81" fmla="*/ 365798 h 826576"/>
                <a:gd name="connsiteX82" fmla="*/ 705955 w 1085564"/>
                <a:gd name="connsiteY82" fmla="*/ 381038 h 826576"/>
                <a:gd name="connsiteX83" fmla="*/ 706117 w 1085564"/>
                <a:gd name="connsiteY83" fmla="*/ 382610 h 826576"/>
                <a:gd name="connsiteX84" fmla="*/ 706346 w 1085564"/>
                <a:gd name="connsiteY84" fmla="*/ 383562 h 826576"/>
                <a:gd name="connsiteX85" fmla="*/ 708146 w 1085564"/>
                <a:gd name="connsiteY85" fmla="*/ 387553 h 826576"/>
                <a:gd name="connsiteX86" fmla="*/ 709870 w 1085564"/>
                <a:gd name="connsiteY86" fmla="*/ 390411 h 826576"/>
                <a:gd name="connsiteX87" fmla="*/ 712213 w 1085564"/>
                <a:gd name="connsiteY87" fmla="*/ 392763 h 826576"/>
                <a:gd name="connsiteX88" fmla="*/ 750456 w 1085564"/>
                <a:gd name="connsiteY88" fmla="*/ 397221 h 826576"/>
                <a:gd name="connsiteX89" fmla="*/ 826790 w 1085564"/>
                <a:gd name="connsiteY89" fmla="*/ 390496 h 826576"/>
                <a:gd name="connsiteX90" fmla="*/ 784794 w 1085564"/>
                <a:gd name="connsiteY90" fmla="*/ 419071 h 826576"/>
                <a:gd name="connsiteX91" fmla="*/ 785965 w 1085564"/>
                <a:gd name="connsiteY91" fmla="*/ 420243 h 826576"/>
                <a:gd name="connsiteX92" fmla="*/ 794538 w 1085564"/>
                <a:gd name="connsiteY92" fmla="*/ 425796 h 826576"/>
                <a:gd name="connsiteX93" fmla="*/ 806035 w 1085564"/>
                <a:gd name="connsiteY93" fmla="*/ 430797 h 826576"/>
                <a:gd name="connsiteX94" fmla="*/ 832076 w 1085564"/>
                <a:gd name="connsiteY94" fmla="*/ 438464 h 826576"/>
                <a:gd name="connsiteX95" fmla="*/ 854288 w 1085564"/>
                <a:gd name="connsiteY95" fmla="*/ 442922 h 826576"/>
                <a:gd name="connsiteX96" fmla="*/ 875243 w 1085564"/>
                <a:gd name="connsiteY96" fmla="*/ 445265 h 826576"/>
                <a:gd name="connsiteX97" fmla="*/ 932565 w 1085564"/>
                <a:gd name="connsiteY97" fmla="*/ 446599 h 826576"/>
                <a:gd name="connsiteX98" fmla="*/ 880482 w 1085564"/>
                <a:gd name="connsiteY98" fmla="*/ 470411 h 826576"/>
                <a:gd name="connsiteX99" fmla="*/ 868985 w 1085564"/>
                <a:gd name="connsiteY99" fmla="*/ 476669 h 826576"/>
                <a:gd name="connsiteX100" fmla="*/ 867814 w 1085564"/>
                <a:gd name="connsiteY100" fmla="*/ 477688 h 826576"/>
                <a:gd name="connsiteX101" fmla="*/ 868509 w 1085564"/>
                <a:gd name="connsiteY101" fmla="*/ 478546 h 826576"/>
                <a:gd name="connsiteX102" fmla="*/ 871252 w 1085564"/>
                <a:gd name="connsiteY102" fmla="*/ 480651 h 826576"/>
                <a:gd name="connsiteX103" fmla="*/ 883063 w 1085564"/>
                <a:gd name="connsiteY103" fmla="*/ 486680 h 826576"/>
                <a:gd name="connsiteX104" fmla="*/ 936480 w 1085564"/>
                <a:gd name="connsiteY104" fmla="*/ 501539 h 826576"/>
                <a:gd name="connsiteX105" fmla="*/ 957358 w 1085564"/>
                <a:gd name="connsiteY105" fmla="*/ 543849 h 826576"/>
                <a:gd name="connsiteX106" fmla="*/ 980275 w 1085564"/>
                <a:gd name="connsiteY106" fmla="*/ 572157 h 826576"/>
                <a:gd name="connsiteX107" fmla="*/ 1023138 w 1085564"/>
                <a:gd name="connsiteY107" fmla="*/ 614629 h 826576"/>
                <a:gd name="connsiteX108" fmla="*/ 1053723 w 1085564"/>
                <a:gd name="connsiteY108" fmla="*/ 638442 h 826576"/>
                <a:gd name="connsiteX109" fmla="*/ 1062295 w 1085564"/>
                <a:gd name="connsiteY109" fmla="*/ 643604 h 826576"/>
                <a:gd name="connsiteX110" fmla="*/ 1065505 w 1085564"/>
                <a:gd name="connsiteY110" fmla="*/ 646109 h 826576"/>
                <a:gd name="connsiteX111" fmla="*/ 1061695 w 1085564"/>
                <a:gd name="connsiteY111" fmla="*/ 647357 h 826576"/>
                <a:gd name="connsiteX112" fmla="*/ 1050599 w 1085564"/>
                <a:gd name="connsiteY112" fmla="*/ 645090 h 826576"/>
                <a:gd name="connsiteX113" fmla="*/ 1014613 w 1085564"/>
                <a:gd name="connsiteY113" fmla="*/ 625459 h 826576"/>
                <a:gd name="connsiteX114" fmla="*/ 966359 w 1085564"/>
                <a:gd name="connsiteY114" fmla="*/ 585454 h 826576"/>
                <a:gd name="connsiteX115" fmla="*/ 940089 w 1085564"/>
                <a:gd name="connsiteY115" fmla="*/ 556679 h 826576"/>
                <a:gd name="connsiteX116" fmla="*/ 927707 w 1085564"/>
                <a:gd name="connsiteY116" fmla="*/ 538296 h 826576"/>
                <a:gd name="connsiteX117" fmla="*/ 922706 w 1085564"/>
                <a:gd name="connsiteY117" fmla="*/ 525913 h 826576"/>
                <a:gd name="connsiteX118" fmla="*/ 922078 w 1085564"/>
                <a:gd name="connsiteY118" fmla="*/ 522942 h 826576"/>
                <a:gd name="connsiteX119" fmla="*/ 903933 w 1085564"/>
                <a:gd name="connsiteY119" fmla="*/ 519265 h 826576"/>
                <a:gd name="connsiteX120" fmla="*/ 873453 w 1085564"/>
                <a:gd name="connsiteY120" fmla="*/ 509797 h 826576"/>
                <a:gd name="connsiteX121" fmla="*/ 857498 w 1085564"/>
                <a:gd name="connsiteY121" fmla="*/ 501901 h 826576"/>
                <a:gd name="connsiteX122" fmla="*/ 849126 w 1085564"/>
                <a:gd name="connsiteY122" fmla="*/ 495329 h 826576"/>
                <a:gd name="connsiteX123" fmla="*/ 842716 w 1085564"/>
                <a:gd name="connsiteY123" fmla="*/ 485870 h 826576"/>
                <a:gd name="connsiteX124" fmla="*/ 833191 w 1085564"/>
                <a:gd name="connsiteY124" fmla="*/ 489233 h 826576"/>
                <a:gd name="connsiteX125" fmla="*/ 830924 w 1085564"/>
                <a:gd name="connsiteY125" fmla="*/ 493147 h 826576"/>
                <a:gd name="connsiteX126" fmla="*/ 830923 w 1085564"/>
                <a:gd name="connsiteY126" fmla="*/ 493614 h 826576"/>
                <a:gd name="connsiteX127" fmla="*/ 831943 w 1085564"/>
                <a:gd name="connsiteY127" fmla="*/ 496472 h 826576"/>
                <a:gd name="connsiteX128" fmla="*/ 850088 w 1085564"/>
                <a:gd name="connsiteY128" fmla="*/ 513445 h 826576"/>
                <a:gd name="connsiteX129" fmla="*/ 900999 w 1085564"/>
                <a:gd name="connsiteY129" fmla="*/ 582273 h 826576"/>
                <a:gd name="connsiteX130" fmla="*/ 916334 w 1085564"/>
                <a:gd name="connsiteY130" fmla="*/ 635375 h 826576"/>
                <a:gd name="connsiteX131" fmla="*/ 916334 w 1085564"/>
                <a:gd name="connsiteY131" fmla="*/ 635613 h 826576"/>
                <a:gd name="connsiteX132" fmla="*/ 914372 w 1085564"/>
                <a:gd name="connsiteY132" fmla="*/ 640852 h 826576"/>
                <a:gd name="connsiteX133" fmla="*/ 912467 w 1085564"/>
                <a:gd name="connsiteY133" fmla="*/ 635841 h 826576"/>
                <a:gd name="connsiteX134" fmla="*/ 890179 w 1085564"/>
                <a:gd name="connsiteY134" fmla="*/ 589074 h 826576"/>
                <a:gd name="connsiteX135" fmla="*/ 817550 w 1085564"/>
                <a:gd name="connsiteY135" fmla="*/ 520970 h 826576"/>
                <a:gd name="connsiteX136" fmla="*/ 790966 w 1085564"/>
                <a:gd name="connsiteY136" fmla="*/ 504539 h 826576"/>
                <a:gd name="connsiteX137" fmla="*/ 761162 w 1085564"/>
                <a:gd name="connsiteY137" fmla="*/ 489528 h 826576"/>
                <a:gd name="connsiteX138" fmla="*/ 693725 w 1085564"/>
                <a:gd name="connsiteY138" fmla="*/ 471697 h 826576"/>
                <a:gd name="connsiteX139" fmla="*/ 613877 w 1085564"/>
                <a:gd name="connsiteY139" fmla="*/ 473259 h 826576"/>
                <a:gd name="connsiteX140" fmla="*/ 569215 w 1085564"/>
                <a:gd name="connsiteY140" fmla="*/ 471697 h 826576"/>
                <a:gd name="connsiteX141" fmla="*/ 558108 w 1085564"/>
                <a:gd name="connsiteY141" fmla="*/ 470049 h 826576"/>
                <a:gd name="connsiteX142" fmla="*/ 552717 w 1085564"/>
                <a:gd name="connsiteY142" fmla="*/ 469192 h 826576"/>
                <a:gd name="connsiteX143" fmla="*/ 549955 w 1085564"/>
                <a:gd name="connsiteY143" fmla="*/ 468706 h 826576"/>
                <a:gd name="connsiteX144" fmla="*/ 546831 w 1085564"/>
                <a:gd name="connsiteY144" fmla="*/ 467839 h 826576"/>
                <a:gd name="connsiteX145" fmla="*/ 534086 w 1085564"/>
                <a:gd name="connsiteY145" fmla="*/ 463934 h 826576"/>
                <a:gd name="connsiteX146" fmla="*/ 522513 w 1085564"/>
                <a:gd name="connsiteY146" fmla="*/ 458143 h 826576"/>
                <a:gd name="connsiteX147" fmla="*/ 483642 w 1085564"/>
                <a:gd name="connsiteY147" fmla="*/ 423577 h 826576"/>
                <a:gd name="connsiteX148" fmla="*/ 453924 w 1085564"/>
                <a:gd name="connsiteY148" fmla="*/ 386429 h 826576"/>
                <a:gd name="connsiteX149" fmla="*/ 426463 w 1085564"/>
                <a:gd name="connsiteY149" fmla="*/ 351387 h 826576"/>
                <a:gd name="connsiteX150" fmla="*/ 398317 w 1085564"/>
                <a:gd name="connsiteY150" fmla="*/ 321907 h 826576"/>
                <a:gd name="connsiteX151" fmla="*/ 391040 w 1085564"/>
                <a:gd name="connsiteY151" fmla="*/ 315887 h 826576"/>
                <a:gd name="connsiteX152" fmla="*/ 382467 w 1085564"/>
                <a:gd name="connsiteY152" fmla="*/ 310020 h 826576"/>
                <a:gd name="connsiteX153" fmla="*/ 381763 w 1085564"/>
                <a:gd name="connsiteY153" fmla="*/ 309467 h 826576"/>
                <a:gd name="connsiteX154" fmla="*/ 381296 w 1085564"/>
                <a:gd name="connsiteY154" fmla="*/ 309315 h 826576"/>
                <a:gd name="connsiteX155" fmla="*/ 379181 w 1085564"/>
                <a:gd name="connsiteY155" fmla="*/ 308220 h 826576"/>
                <a:gd name="connsiteX156" fmla="*/ 374886 w 1085564"/>
                <a:gd name="connsiteY156" fmla="*/ 306105 h 826576"/>
                <a:gd name="connsiteX157" fmla="*/ 366313 w 1085564"/>
                <a:gd name="connsiteY157" fmla="*/ 302038 h 826576"/>
                <a:gd name="connsiteX158" fmla="*/ 331356 w 1085564"/>
                <a:gd name="connsiteY158" fmla="*/ 290551 h 826576"/>
                <a:gd name="connsiteX159" fmla="*/ 264491 w 1085564"/>
                <a:gd name="connsiteY159" fmla="*/ 281978 h 826576"/>
                <a:gd name="connsiteX160" fmla="*/ 164383 w 1085564"/>
                <a:gd name="connsiteY160" fmla="*/ 283312 h 826576"/>
                <a:gd name="connsiteX161" fmla="*/ 126997 w 1085564"/>
                <a:gd name="connsiteY161" fmla="*/ 281045 h 826576"/>
                <a:gd name="connsiteX162" fmla="*/ 163440 w 1085564"/>
                <a:gd name="connsiteY162" fmla="*/ 273063 h 826576"/>
                <a:gd name="connsiteX163" fmla="*/ 209665 w 1085564"/>
                <a:gd name="connsiteY163" fmla="*/ 266967 h 826576"/>
                <a:gd name="connsiteX164" fmla="*/ 173232 w 1085564"/>
                <a:gd name="connsiteY164" fmla="*/ 254394 h 826576"/>
                <a:gd name="connsiteX165" fmla="*/ 156182 w 1085564"/>
                <a:gd name="connsiteY165" fmla="*/ 262138 h 826576"/>
                <a:gd name="connsiteX166" fmla="*/ 130998 w 1085564"/>
                <a:gd name="connsiteY166" fmla="*/ 262604 h 826576"/>
                <a:gd name="connsiteX167" fmla="*/ 91507 w 1085564"/>
                <a:gd name="connsiteY167" fmla="*/ 248603 h 826576"/>
                <a:gd name="connsiteX168" fmla="*/ 36367 w 1085564"/>
                <a:gd name="connsiteY168" fmla="*/ 213179 h 826576"/>
                <a:gd name="connsiteX169" fmla="*/ 1 w 1085564"/>
                <a:gd name="connsiteY169" fmla="*/ 190186 h 826576"/>
                <a:gd name="connsiteX170" fmla="*/ 49578 w 1085564"/>
                <a:gd name="connsiteY170" fmla="*/ 315163 h 826576"/>
                <a:gd name="connsiteX171" fmla="*/ 81649 w 1085564"/>
                <a:gd name="connsiteY171" fmla="*/ 467277 h 826576"/>
                <a:gd name="connsiteX172" fmla="*/ 304858 w 1085564"/>
                <a:gd name="connsiteY172" fmla="*/ 657406 h 826576"/>
                <a:gd name="connsiteX173" fmla="*/ 451543 w 1085564"/>
                <a:gd name="connsiteY173" fmla="*/ 721376 h 826576"/>
                <a:gd name="connsiteX174" fmla="*/ 569405 w 1085564"/>
                <a:gd name="connsiteY174" fmla="*/ 797862 h 826576"/>
                <a:gd name="connsiteX175" fmla="*/ 870509 w 1085564"/>
                <a:gd name="connsiteY175" fmla="*/ 794271 h 826576"/>
                <a:gd name="connsiteX176" fmla="*/ 1016680 w 1085564"/>
                <a:gd name="connsiteY176" fmla="*/ 704098 h 826576"/>
                <a:gd name="connsiteX177" fmla="*/ 1085041 w 1085564"/>
                <a:gd name="connsiteY177" fmla="*/ 625107 h 826576"/>
                <a:gd name="connsiteX178" fmla="*/ 1066915 w 1085564"/>
                <a:gd name="connsiteY178" fmla="*/ 467239 h 826576"/>
                <a:gd name="connsiteX179" fmla="*/ 200054 w 1085564"/>
                <a:gd name="connsiteY179" fmla="*/ 184595 h 826576"/>
                <a:gd name="connsiteX180" fmla="*/ 177613 w 1085564"/>
                <a:gd name="connsiteY180" fmla="*/ 178337 h 826576"/>
                <a:gd name="connsiteX181" fmla="*/ 166117 w 1085564"/>
                <a:gd name="connsiteY181" fmla="*/ 158467 h 826576"/>
                <a:gd name="connsiteX182" fmla="*/ 186052 w 1085564"/>
                <a:gd name="connsiteY182" fmla="*/ 168164 h 826576"/>
                <a:gd name="connsiteX183" fmla="*/ 200054 w 1085564"/>
                <a:gd name="connsiteY183" fmla="*/ 184595 h 826576"/>
                <a:gd name="connsiteX184" fmla="*/ 259966 w 1085564"/>
                <a:gd name="connsiteY184" fmla="*/ 202816 h 826576"/>
                <a:gd name="connsiteX185" fmla="*/ 218514 w 1085564"/>
                <a:gd name="connsiteY185" fmla="*/ 162144 h 826576"/>
                <a:gd name="connsiteX186" fmla="*/ 194815 w 1085564"/>
                <a:gd name="connsiteY186" fmla="*/ 108966 h 826576"/>
                <a:gd name="connsiteX187" fmla="*/ 229229 w 1085564"/>
                <a:gd name="connsiteY187" fmla="*/ 154476 h 826576"/>
                <a:gd name="connsiteX188" fmla="*/ 259966 w 1085564"/>
                <a:gd name="connsiteY188" fmla="*/ 202816 h 826576"/>
                <a:gd name="connsiteX189" fmla="*/ 385115 w 1085564"/>
                <a:gd name="connsiteY189" fmla="*/ 231534 h 826576"/>
                <a:gd name="connsiteX190" fmla="*/ 368228 w 1085564"/>
                <a:gd name="connsiteY190" fmla="*/ 217303 h 826576"/>
                <a:gd name="connsiteX191" fmla="*/ 342415 w 1085564"/>
                <a:gd name="connsiteY191" fmla="*/ 171583 h 826576"/>
                <a:gd name="connsiteX192" fmla="*/ 325994 w 1085564"/>
                <a:gd name="connsiteY192" fmla="*/ 122634 h 826576"/>
                <a:gd name="connsiteX193" fmla="*/ 322546 w 1085564"/>
                <a:gd name="connsiteY193" fmla="*/ 101127 h 826576"/>
                <a:gd name="connsiteX194" fmla="*/ 334671 w 1085564"/>
                <a:gd name="connsiteY194" fmla="*/ 119224 h 826576"/>
                <a:gd name="connsiteX195" fmla="*/ 354616 w 1085564"/>
                <a:gd name="connsiteY195" fmla="*/ 166468 h 826576"/>
                <a:gd name="connsiteX196" fmla="*/ 375962 w 1085564"/>
                <a:gd name="connsiteY196" fmla="*/ 211988 h 826576"/>
                <a:gd name="connsiteX197" fmla="*/ 385115 w 1085564"/>
                <a:gd name="connsiteY197" fmla="*/ 231534 h 826576"/>
                <a:gd name="connsiteX198" fmla="*/ 383782 w 1085564"/>
                <a:gd name="connsiteY198" fmla="*/ 60179 h 826576"/>
                <a:gd name="connsiteX199" fmla="*/ 386639 w 1085564"/>
                <a:gd name="connsiteY199" fmla="*/ 41643 h 826576"/>
                <a:gd name="connsiteX200" fmla="*/ 392897 w 1085564"/>
                <a:gd name="connsiteY200" fmla="*/ 36014 h 826576"/>
                <a:gd name="connsiteX201" fmla="*/ 395755 w 1085564"/>
                <a:gd name="connsiteY201" fmla="*/ 43834 h 826576"/>
                <a:gd name="connsiteX202" fmla="*/ 396926 w 1085564"/>
                <a:gd name="connsiteY202" fmla="*/ 59007 h 826576"/>
                <a:gd name="connsiteX203" fmla="*/ 395593 w 1085564"/>
                <a:gd name="connsiteY203" fmla="*/ 82934 h 826576"/>
                <a:gd name="connsiteX204" fmla="*/ 383763 w 1085564"/>
                <a:gd name="connsiteY204" fmla="*/ 60160 h 826576"/>
                <a:gd name="connsiteX205" fmla="*/ 421644 w 1085564"/>
                <a:gd name="connsiteY205" fmla="*/ 179365 h 826576"/>
                <a:gd name="connsiteX206" fmla="*/ 411395 w 1085564"/>
                <a:gd name="connsiteY206" fmla="*/ 174517 h 826576"/>
                <a:gd name="connsiteX207" fmla="*/ 397631 w 1085564"/>
                <a:gd name="connsiteY207" fmla="*/ 152610 h 826576"/>
                <a:gd name="connsiteX208" fmla="*/ 394031 w 1085564"/>
                <a:gd name="connsiteY208" fmla="*/ 127035 h 826576"/>
                <a:gd name="connsiteX209" fmla="*/ 398174 w 1085564"/>
                <a:gd name="connsiteY209" fmla="*/ 116796 h 826576"/>
                <a:gd name="connsiteX210" fmla="*/ 403337 w 1085564"/>
                <a:gd name="connsiteY210" fmla="*/ 126492 h 826576"/>
                <a:gd name="connsiteX211" fmla="*/ 410061 w 1085564"/>
                <a:gd name="connsiteY211" fmla="*/ 148152 h 826576"/>
                <a:gd name="connsiteX212" fmla="*/ 418901 w 1085564"/>
                <a:gd name="connsiteY212" fmla="*/ 168954 h 826576"/>
                <a:gd name="connsiteX213" fmla="*/ 421625 w 1085564"/>
                <a:gd name="connsiteY213" fmla="*/ 179346 h 826576"/>
                <a:gd name="connsiteX214" fmla="*/ 437284 w 1085564"/>
                <a:gd name="connsiteY214" fmla="*/ 85515 h 826576"/>
                <a:gd name="connsiteX215" fmla="*/ 425235 w 1085564"/>
                <a:gd name="connsiteY215" fmla="*/ 59084 h 826576"/>
                <a:gd name="connsiteX216" fmla="*/ 432045 w 1085564"/>
                <a:gd name="connsiteY216" fmla="*/ 30775 h 826576"/>
                <a:gd name="connsiteX217" fmla="*/ 438370 w 1085564"/>
                <a:gd name="connsiteY217" fmla="*/ 57674 h 826576"/>
                <a:gd name="connsiteX218" fmla="*/ 437265 w 1085564"/>
                <a:gd name="connsiteY218" fmla="*/ 85496 h 826576"/>
                <a:gd name="connsiteX219" fmla="*/ 502425 w 1085564"/>
                <a:gd name="connsiteY219" fmla="*/ 153324 h 826576"/>
                <a:gd name="connsiteX220" fmla="*/ 495548 w 1085564"/>
                <a:gd name="connsiteY220" fmla="*/ 125949 h 826576"/>
                <a:gd name="connsiteX221" fmla="*/ 499854 w 1085564"/>
                <a:gd name="connsiteY221" fmla="*/ 98584 h 826576"/>
                <a:gd name="connsiteX222" fmla="*/ 508759 w 1085564"/>
                <a:gd name="connsiteY222" fmla="*/ 125720 h 826576"/>
                <a:gd name="connsiteX223" fmla="*/ 502406 w 1085564"/>
                <a:gd name="connsiteY223" fmla="*/ 153305 h 826576"/>
                <a:gd name="connsiteX224" fmla="*/ 540592 w 1085564"/>
                <a:gd name="connsiteY224" fmla="*/ 218399 h 826576"/>
                <a:gd name="connsiteX225" fmla="*/ 537001 w 1085564"/>
                <a:gd name="connsiteY225" fmla="*/ 233963 h 826576"/>
                <a:gd name="connsiteX226" fmla="*/ 533715 w 1085564"/>
                <a:gd name="connsiteY226" fmla="*/ 239354 h 826576"/>
                <a:gd name="connsiteX227" fmla="*/ 531915 w 1085564"/>
                <a:gd name="connsiteY227" fmla="*/ 233258 h 826576"/>
                <a:gd name="connsiteX228" fmla="*/ 531286 w 1085564"/>
                <a:gd name="connsiteY228" fmla="*/ 217618 h 826576"/>
                <a:gd name="connsiteX229" fmla="*/ 527295 w 1085564"/>
                <a:gd name="connsiteY229" fmla="*/ 166935 h 826576"/>
                <a:gd name="connsiteX230" fmla="*/ 524714 w 1085564"/>
                <a:gd name="connsiteY230" fmla="*/ 115081 h 826576"/>
                <a:gd name="connsiteX231" fmla="*/ 528524 w 1085564"/>
                <a:gd name="connsiteY231" fmla="*/ 93345 h 826576"/>
                <a:gd name="connsiteX232" fmla="*/ 533991 w 1085564"/>
                <a:gd name="connsiteY232" fmla="*/ 114462 h 826576"/>
                <a:gd name="connsiteX233" fmla="*/ 540411 w 1085564"/>
                <a:gd name="connsiteY233" fmla="*/ 165764 h 826576"/>
                <a:gd name="connsiteX234" fmla="*/ 540573 w 1085564"/>
                <a:gd name="connsiteY234" fmla="*/ 218380 h 826576"/>
                <a:gd name="connsiteX235" fmla="*/ 588950 w 1085564"/>
                <a:gd name="connsiteY235" fmla="*/ 37557 h 826576"/>
                <a:gd name="connsiteX236" fmla="*/ 570177 w 1085564"/>
                <a:gd name="connsiteY236" fmla="*/ 46396 h 826576"/>
                <a:gd name="connsiteX237" fmla="*/ 580892 w 1085564"/>
                <a:gd name="connsiteY237" fmla="*/ 27080 h 826576"/>
                <a:gd name="connsiteX238" fmla="*/ 601466 w 1085564"/>
                <a:gd name="connsiteY238" fmla="*/ 20355 h 826576"/>
                <a:gd name="connsiteX239" fmla="*/ 588950 w 1085564"/>
                <a:gd name="connsiteY239" fmla="*/ 37557 h 826576"/>
                <a:gd name="connsiteX240" fmla="*/ 625707 w 1085564"/>
                <a:gd name="connsiteY240" fmla="*/ 71895 h 826576"/>
                <a:gd name="connsiteX241" fmla="*/ 606705 w 1085564"/>
                <a:gd name="connsiteY241" fmla="*/ 80258 h 826576"/>
                <a:gd name="connsiteX242" fmla="*/ 618430 w 1085564"/>
                <a:gd name="connsiteY242" fmla="*/ 60865 h 826576"/>
                <a:gd name="connsiteX243" fmla="*/ 640566 w 1085564"/>
                <a:gd name="connsiteY243" fmla="*/ 56798 h 826576"/>
                <a:gd name="connsiteX244" fmla="*/ 625745 w 1085564"/>
                <a:gd name="connsiteY244" fmla="*/ 71895 h 826576"/>
                <a:gd name="connsiteX245" fmla="*/ 954025 w 1085564"/>
                <a:gd name="connsiteY245" fmla="*/ 336547 h 826576"/>
                <a:gd name="connsiteX246" fmla="*/ 963380 w 1085564"/>
                <a:gd name="connsiteY246" fmla="*/ 337727 h 826576"/>
                <a:gd name="connsiteX247" fmla="*/ 963807 w 1085564"/>
                <a:gd name="connsiteY247" fmla="*/ 338347 h 826576"/>
                <a:gd name="connsiteX248" fmla="*/ 960597 w 1085564"/>
                <a:gd name="connsiteY248" fmla="*/ 347967 h 826576"/>
                <a:gd name="connsiteX249" fmla="*/ 950919 w 1085564"/>
                <a:gd name="connsiteY249" fmla="*/ 346304 h 826576"/>
                <a:gd name="connsiteX250" fmla="*/ 950824 w 1085564"/>
                <a:gd name="connsiteY250" fmla="*/ 346167 h 826576"/>
                <a:gd name="connsiteX251" fmla="*/ 954063 w 1085564"/>
                <a:gd name="connsiteY251" fmla="*/ 336547 h 826576"/>
                <a:gd name="connsiteX252" fmla="*/ 919468 w 1085564"/>
                <a:gd name="connsiteY252" fmla="*/ 279454 h 826576"/>
                <a:gd name="connsiteX253" fmla="*/ 923459 w 1085564"/>
                <a:gd name="connsiteY253" fmla="*/ 278054 h 826576"/>
                <a:gd name="connsiteX254" fmla="*/ 937746 w 1085564"/>
                <a:gd name="connsiteY254" fmla="*/ 278444 h 826576"/>
                <a:gd name="connsiteX255" fmla="*/ 927193 w 1085564"/>
                <a:gd name="connsiteY255" fmla="*/ 290722 h 826576"/>
                <a:gd name="connsiteX256" fmla="*/ 920697 w 1085564"/>
                <a:gd name="connsiteY256" fmla="*/ 291579 h 826576"/>
                <a:gd name="connsiteX257" fmla="*/ 916086 w 1085564"/>
                <a:gd name="connsiteY257" fmla="*/ 290627 h 826576"/>
                <a:gd name="connsiteX258" fmla="*/ 911705 w 1085564"/>
                <a:gd name="connsiteY258" fmla="*/ 286245 h 826576"/>
                <a:gd name="connsiteX259" fmla="*/ 915382 w 1085564"/>
                <a:gd name="connsiteY259" fmla="*/ 281311 h 826576"/>
                <a:gd name="connsiteX260" fmla="*/ 919468 w 1085564"/>
                <a:gd name="connsiteY260" fmla="*/ 279454 h 826576"/>
                <a:gd name="connsiteX261" fmla="*/ 894760 w 1085564"/>
                <a:gd name="connsiteY261" fmla="*/ 239573 h 826576"/>
                <a:gd name="connsiteX262" fmla="*/ 914305 w 1085564"/>
                <a:gd name="connsiteY262" fmla="*/ 231515 h 826576"/>
                <a:gd name="connsiteX263" fmla="*/ 902418 w 1085564"/>
                <a:gd name="connsiteY263" fmla="*/ 250365 h 826576"/>
                <a:gd name="connsiteX264" fmla="*/ 880444 w 1085564"/>
                <a:gd name="connsiteY264" fmla="*/ 254975 h 826576"/>
                <a:gd name="connsiteX265" fmla="*/ 894789 w 1085564"/>
                <a:gd name="connsiteY265" fmla="*/ 239573 h 826576"/>
                <a:gd name="connsiteX266" fmla="*/ 713414 w 1085564"/>
                <a:gd name="connsiteY266" fmla="*/ 238201 h 826576"/>
                <a:gd name="connsiteX267" fmla="*/ 687534 w 1085564"/>
                <a:gd name="connsiteY267" fmla="*/ 270586 h 826576"/>
                <a:gd name="connsiteX268" fmla="*/ 701917 w 1085564"/>
                <a:gd name="connsiteY268" fmla="*/ 231648 h 826576"/>
                <a:gd name="connsiteX269" fmla="*/ 729216 w 1085564"/>
                <a:gd name="connsiteY269" fmla="*/ 200216 h 826576"/>
                <a:gd name="connsiteX270" fmla="*/ 713414 w 1085564"/>
                <a:gd name="connsiteY270" fmla="*/ 238201 h 826576"/>
                <a:gd name="connsiteX271" fmla="*/ 756038 w 1085564"/>
                <a:gd name="connsiteY271" fmla="*/ 252279 h 826576"/>
                <a:gd name="connsiteX272" fmla="*/ 721396 w 1085564"/>
                <a:gd name="connsiteY272" fmla="*/ 288808 h 826576"/>
                <a:gd name="connsiteX273" fmla="*/ 745008 w 1085564"/>
                <a:gd name="connsiteY273" fmla="*/ 245088 h 826576"/>
                <a:gd name="connsiteX274" fmla="*/ 778803 w 1085564"/>
                <a:gd name="connsiteY274" fmla="*/ 208016 h 826576"/>
                <a:gd name="connsiteX275" fmla="*/ 756038 w 1085564"/>
                <a:gd name="connsiteY275" fmla="*/ 252317 h 826576"/>
                <a:gd name="connsiteX276" fmla="*/ 750094 w 1085564"/>
                <a:gd name="connsiteY276" fmla="*/ 361817 h 826576"/>
                <a:gd name="connsiteX277" fmla="*/ 768554 w 1085564"/>
                <a:gd name="connsiteY277" fmla="*/ 347034 h 826576"/>
                <a:gd name="connsiteX278" fmla="*/ 816103 w 1085564"/>
                <a:gd name="connsiteY278" fmla="*/ 317392 h 826576"/>
                <a:gd name="connsiteX279" fmla="*/ 869519 w 1085564"/>
                <a:gd name="connsiteY279" fmla="*/ 296894 h 826576"/>
                <a:gd name="connsiteX280" fmla="*/ 893455 w 1085564"/>
                <a:gd name="connsiteY280" fmla="*/ 296666 h 826576"/>
                <a:gd name="connsiteX281" fmla="*/ 872024 w 1085564"/>
                <a:gd name="connsiteY281" fmla="*/ 305895 h 826576"/>
                <a:gd name="connsiteX282" fmla="*/ 822437 w 1085564"/>
                <a:gd name="connsiteY282" fmla="*/ 328965 h 826576"/>
                <a:gd name="connsiteX283" fmla="*/ 772850 w 1085564"/>
                <a:gd name="connsiteY283" fmla="*/ 355321 h 826576"/>
                <a:gd name="connsiteX284" fmla="*/ 750094 w 1085564"/>
                <a:gd name="connsiteY284" fmla="*/ 361817 h 826576"/>
                <a:gd name="connsiteX285" fmla="*/ 815245 w 1085564"/>
                <a:gd name="connsiteY285" fmla="*/ 374875 h 826576"/>
                <a:gd name="connsiteX286" fmla="*/ 853098 w 1085564"/>
                <a:gd name="connsiteY286" fmla="*/ 360588 h 826576"/>
                <a:gd name="connsiteX287" fmla="*/ 893455 w 1085564"/>
                <a:gd name="connsiteY287" fmla="*/ 359264 h 826576"/>
                <a:gd name="connsiteX288" fmla="*/ 855679 w 1085564"/>
                <a:gd name="connsiteY288" fmla="*/ 373551 h 826576"/>
                <a:gd name="connsiteX289" fmla="*/ 815245 w 1085564"/>
                <a:gd name="connsiteY289" fmla="*/ 374875 h 826576"/>
                <a:gd name="connsiteX290" fmla="*/ 909333 w 1085564"/>
                <a:gd name="connsiteY290" fmla="*/ 414442 h 826576"/>
                <a:gd name="connsiteX291" fmla="*/ 863813 w 1085564"/>
                <a:gd name="connsiteY291" fmla="*/ 421567 h 826576"/>
                <a:gd name="connsiteX292" fmla="*/ 843944 w 1085564"/>
                <a:gd name="connsiteY292" fmla="*/ 421796 h 826576"/>
                <a:gd name="connsiteX293" fmla="*/ 861546 w 1085564"/>
                <a:gd name="connsiteY293" fmla="*/ 412490 h 826576"/>
                <a:gd name="connsiteX294" fmla="*/ 907533 w 1085564"/>
                <a:gd name="connsiteY294" fmla="*/ 401384 h 826576"/>
                <a:gd name="connsiteX295" fmla="*/ 974322 w 1085564"/>
                <a:gd name="connsiteY295" fmla="*/ 403574 h 826576"/>
                <a:gd name="connsiteX296" fmla="*/ 909333 w 1085564"/>
                <a:gd name="connsiteY296" fmla="*/ 414414 h 826576"/>
                <a:gd name="connsiteX297" fmla="*/ 937794 w 1085564"/>
                <a:gd name="connsiteY297" fmla="*/ 450504 h 826576"/>
                <a:gd name="connsiteX298" fmla="*/ 970408 w 1085564"/>
                <a:gd name="connsiteY298" fmla="*/ 443836 h 826576"/>
                <a:gd name="connsiteX299" fmla="*/ 1002945 w 1085564"/>
                <a:gd name="connsiteY299" fmla="*/ 450504 h 826576"/>
                <a:gd name="connsiteX300" fmla="*/ 970408 w 1085564"/>
                <a:gd name="connsiteY300" fmla="*/ 457067 h 826576"/>
                <a:gd name="connsiteX301" fmla="*/ 937794 w 1085564"/>
                <a:gd name="connsiteY301" fmla="*/ 450504 h 826576"/>
                <a:gd name="connsiteX302" fmla="*/ 953444 w 1085564"/>
                <a:gd name="connsiteY302" fmla="*/ 486947 h 826576"/>
                <a:gd name="connsiteX303" fmla="*/ 987457 w 1085564"/>
                <a:gd name="connsiteY303" fmla="*/ 483822 h 826576"/>
                <a:gd name="connsiteX304" fmla="*/ 1018585 w 1085564"/>
                <a:gd name="connsiteY304" fmla="*/ 497424 h 826576"/>
                <a:gd name="connsiteX305" fmla="*/ 985190 w 1085564"/>
                <a:gd name="connsiteY305" fmla="*/ 496795 h 826576"/>
                <a:gd name="connsiteX306" fmla="*/ 953444 w 1085564"/>
                <a:gd name="connsiteY306" fmla="*/ 486947 h 826576"/>
                <a:gd name="connsiteX307" fmla="*/ 1057695 w 1085564"/>
                <a:gd name="connsiteY307" fmla="*/ 575634 h 826576"/>
                <a:gd name="connsiteX308" fmla="*/ 1047055 w 1085564"/>
                <a:gd name="connsiteY308" fmla="*/ 570871 h 826576"/>
                <a:gd name="connsiteX309" fmla="*/ 1025148 w 1085564"/>
                <a:gd name="connsiteY309" fmla="*/ 559927 h 826576"/>
                <a:gd name="connsiteX310" fmla="*/ 1001135 w 1085564"/>
                <a:gd name="connsiteY310" fmla="*/ 553822 h 826576"/>
                <a:gd name="connsiteX311" fmla="*/ 989953 w 1085564"/>
                <a:gd name="connsiteY311" fmla="*/ 549526 h 826576"/>
                <a:gd name="connsiteX312" fmla="*/ 1000907 w 1085564"/>
                <a:gd name="connsiteY312" fmla="*/ 544439 h 826576"/>
                <a:gd name="connsiteX313" fmla="*/ 1029605 w 1085564"/>
                <a:gd name="connsiteY313" fmla="*/ 547487 h 826576"/>
                <a:gd name="connsiteX314" fmla="*/ 1053389 w 1085564"/>
                <a:gd name="connsiteY314" fmla="*/ 563956 h 826576"/>
                <a:gd name="connsiteX315" fmla="*/ 1057695 w 1085564"/>
                <a:gd name="connsiteY315" fmla="*/ 575634 h 826576"/>
                <a:gd name="connsiteX316" fmla="*/ 435541 w 1085564"/>
                <a:gd name="connsiteY316" fmla="*/ 416404 h 826576"/>
                <a:gd name="connsiteX317" fmla="*/ 465964 w 1085564"/>
                <a:gd name="connsiteY317" fmla="*/ 411394 h 826576"/>
                <a:gd name="connsiteX318" fmla="*/ 439608 w 1085564"/>
                <a:gd name="connsiteY318" fmla="*/ 428920 h 826576"/>
                <a:gd name="connsiteX319" fmla="*/ 408556 w 1085564"/>
                <a:gd name="connsiteY319" fmla="*/ 432197 h 826576"/>
                <a:gd name="connsiteX320" fmla="*/ 435541 w 1085564"/>
                <a:gd name="connsiteY320" fmla="*/ 416404 h 826576"/>
                <a:gd name="connsiteX321" fmla="*/ 143980 w 1085564"/>
                <a:gd name="connsiteY321" fmla="*/ 456838 h 826576"/>
                <a:gd name="connsiteX322" fmla="*/ 155315 w 1085564"/>
                <a:gd name="connsiteY322" fmla="*/ 436655 h 826576"/>
                <a:gd name="connsiteX323" fmla="*/ 160716 w 1085564"/>
                <a:gd name="connsiteY323" fmla="*/ 420310 h 826576"/>
                <a:gd name="connsiteX324" fmla="*/ 163573 w 1085564"/>
                <a:gd name="connsiteY324" fmla="*/ 401145 h 826576"/>
                <a:gd name="connsiteX325" fmla="*/ 151762 w 1085564"/>
                <a:gd name="connsiteY325" fmla="*/ 400364 h 826576"/>
                <a:gd name="connsiteX326" fmla="*/ 136351 w 1085564"/>
                <a:gd name="connsiteY326" fmla="*/ 398964 h 826576"/>
                <a:gd name="connsiteX327" fmla="*/ 128731 w 1085564"/>
                <a:gd name="connsiteY327" fmla="*/ 400679 h 826576"/>
                <a:gd name="connsiteX328" fmla="*/ 128883 w 1085564"/>
                <a:gd name="connsiteY328" fmla="*/ 393059 h 826576"/>
                <a:gd name="connsiteX329" fmla="*/ 138265 w 1085564"/>
                <a:gd name="connsiteY329" fmla="*/ 353054 h 826576"/>
                <a:gd name="connsiteX330" fmla="*/ 142418 w 1085564"/>
                <a:gd name="connsiteY330" fmla="*/ 345081 h 826576"/>
                <a:gd name="connsiteX331" fmla="*/ 147257 w 1085564"/>
                <a:gd name="connsiteY331" fmla="*/ 338271 h 826576"/>
                <a:gd name="connsiteX332" fmla="*/ 157192 w 1085564"/>
                <a:gd name="connsiteY332" fmla="*/ 327327 h 826576"/>
                <a:gd name="connsiteX333" fmla="*/ 160249 w 1085564"/>
                <a:gd name="connsiteY333" fmla="*/ 324898 h 826576"/>
                <a:gd name="connsiteX334" fmla="*/ 157039 w 1085564"/>
                <a:gd name="connsiteY334" fmla="*/ 325755 h 826576"/>
                <a:gd name="connsiteX335" fmla="*/ 128569 w 1085564"/>
                <a:gd name="connsiteY335" fmla="*/ 331308 h 826576"/>
                <a:gd name="connsiteX336" fmla="*/ 102451 w 1085564"/>
                <a:gd name="connsiteY336" fmla="*/ 339366 h 826576"/>
                <a:gd name="connsiteX337" fmla="*/ 90640 w 1085564"/>
                <a:gd name="connsiteY337" fmla="*/ 343510 h 826576"/>
                <a:gd name="connsiteX338" fmla="*/ 97203 w 1085564"/>
                <a:gd name="connsiteY338" fmla="*/ 331622 h 826576"/>
                <a:gd name="connsiteX339" fmla="*/ 125912 w 1085564"/>
                <a:gd name="connsiteY339" fmla="*/ 318411 h 826576"/>
                <a:gd name="connsiteX340" fmla="*/ 156258 w 1085564"/>
                <a:gd name="connsiteY340" fmla="*/ 316449 h 826576"/>
                <a:gd name="connsiteX341" fmla="*/ 168298 w 1085564"/>
                <a:gd name="connsiteY341" fmla="*/ 319307 h 826576"/>
                <a:gd name="connsiteX342" fmla="*/ 174718 w 1085564"/>
                <a:gd name="connsiteY342" fmla="*/ 316449 h 826576"/>
                <a:gd name="connsiteX343" fmla="*/ 181833 w 1085564"/>
                <a:gd name="connsiteY343" fmla="*/ 314811 h 826576"/>
                <a:gd name="connsiteX344" fmla="*/ 176508 w 1085564"/>
                <a:gd name="connsiteY344" fmla="*/ 319821 h 826576"/>
                <a:gd name="connsiteX345" fmla="*/ 162354 w 1085564"/>
                <a:gd name="connsiteY345" fmla="*/ 332480 h 826576"/>
                <a:gd name="connsiteX346" fmla="*/ 154458 w 1085564"/>
                <a:gd name="connsiteY346" fmla="*/ 343195 h 826576"/>
                <a:gd name="connsiteX347" fmla="*/ 150648 w 1085564"/>
                <a:gd name="connsiteY347" fmla="*/ 349691 h 826576"/>
                <a:gd name="connsiteX348" fmla="*/ 147514 w 1085564"/>
                <a:gd name="connsiteY348" fmla="*/ 357045 h 826576"/>
                <a:gd name="connsiteX349" fmla="*/ 141256 w 1085564"/>
                <a:gd name="connsiteY349" fmla="*/ 386448 h 826576"/>
                <a:gd name="connsiteX350" fmla="*/ 153696 w 1085564"/>
                <a:gd name="connsiteY350" fmla="*/ 387858 h 826576"/>
                <a:gd name="connsiteX351" fmla="*/ 169022 w 1085564"/>
                <a:gd name="connsiteY351" fmla="*/ 387001 h 826576"/>
                <a:gd name="connsiteX352" fmla="*/ 179899 w 1085564"/>
                <a:gd name="connsiteY352" fmla="*/ 382543 h 826576"/>
                <a:gd name="connsiteX353" fmla="*/ 177766 w 1085564"/>
                <a:gd name="connsiteY353" fmla="*/ 394411 h 826576"/>
                <a:gd name="connsiteX354" fmla="*/ 173698 w 1085564"/>
                <a:gd name="connsiteY354" fmla="*/ 422805 h 826576"/>
                <a:gd name="connsiteX355" fmla="*/ 173156 w 1085564"/>
                <a:gd name="connsiteY355" fmla="*/ 425310 h 826576"/>
                <a:gd name="connsiteX356" fmla="*/ 204121 w 1085564"/>
                <a:gd name="connsiteY356" fmla="*/ 404270 h 826576"/>
                <a:gd name="connsiteX357" fmla="*/ 241269 w 1085564"/>
                <a:gd name="connsiteY357" fmla="*/ 378143 h 826576"/>
                <a:gd name="connsiteX358" fmla="*/ 278264 w 1085564"/>
                <a:gd name="connsiteY358" fmla="*/ 359226 h 826576"/>
                <a:gd name="connsiteX359" fmla="*/ 246355 w 1085564"/>
                <a:gd name="connsiteY359" fmla="*/ 385267 h 826576"/>
                <a:gd name="connsiteX360" fmla="*/ 211160 w 1085564"/>
                <a:gd name="connsiteY360" fmla="*/ 413576 h 826576"/>
                <a:gd name="connsiteX361" fmla="*/ 164002 w 1085564"/>
                <a:gd name="connsiteY361" fmla="*/ 445846 h 826576"/>
                <a:gd name="connsiteX362" fmla="*/ 217180 w 1085564"/>
                <a:gd name="connsiteY362" fmla="*/ 531914 h 826576"/>
                <a:gd name="connsiteX363" fmla="*/ 208036 w 1085564"/>
                <a:gd name="connsiteY363" fmla="*/ 535353 h 826576"/>
                <a:gd name="connsiteX364" fmla="*/ 198644 w 1085564"/>
                <a:gd name="connsiteY364" fmla="*/ 537705 h 826576"/>
                <a:gd name="connsiteX365" fmla="*/ 190748 w 1085564"/>
                <a:gd name="connsiteY365" fmla="*/ 539610 h 826576"/>
                <a:gd name="connsiteX366" fmla="*/ 190910 w 1085564"/>
                <a:gd name="connsiteY366" fmla="*/ 531238 h 826576"/>
                <a:gd name="connsiteX367" fmla="*/ 202712 w 1085564"/>
                <a:gd name="connsiteY367" fmla="*/ 485727 h 826576"/>
                <a:gd name="connsiteX368" fmla="*/ 213037 w 1085564"/>
                <a:gd name="connsiteY368" fmla="*/ 468754 h 826576"/>
                <a:gd name="connsiteX369" fmla="*/ 223286 w 1085564"/>
                <a:gd name="connsiteY369" fmla="*/ 455143 h 826576"/>
                <a:gd name="connsiteX370" fmla="*/ 246984 w 1085564"/>
                <a:gd name="connsiteY370" fmla="*/ 432149 h 826576"/>
                <a:gd name="connsiteX371" fmla="*/ 230325 w 1085564"/>
                <a:gd name="connsiteY371" fmla="*/ 460305 h 826576"/>
                <a:gd name="connsiteX372" fmla="*/ 221752 w 1085564"/>
                <a:gd name="connsiteY372" fmla="*/ 474231 h 826576"/>
                <a:gd name="connsiteX373" fmla="*/ 213180 w 1085564"/>
                <a:gd name="connsiteY373" fmla="*/ 490728 h 826576"/>
                <a:gd name="connsiteX374" fmla="*/ 204607 w 1085564"/>
                <a:gd name="connsiteY374" fmla="*/ 522561 h 826576"/>
                <a:gd name="connsiteX375" fmla="*/ 212122 w 1085564"/>
                <a:gd name="connsiteY375" fmla="*/ 519703 h 826576"/>
                <a:gd name="connsiteX376" fmla="*/ 254718 w 1085564"/>
                <a:gd name="connsiteY376" fmla="*/ 494614 h 826576"/>
                <a:gd name="connsiteX377" fmla="*/ 289446 w 1085564"/>
                <a:gd name="connsiteY377" fmla="*/ 471221 h 826576"/>
                <a:gd name="connsiteX378" fmla="*/ 325194 w 1085564"/>
                <a:gd name="connsiteY378" fmla="*/ 455666 h 826576"/>
                <a:gd name="connsiteX379" fmla="*/ 294714 w 1085564"/>
                <a:gd name="connsiteY379" fmla="*/ 478888 h 826576"/>
                <a:gd name="connsiteX380" fmla="*/ 261871 w 1085564"/>
                <a:gd name="connsiteY380" fmla="*/ 504463 h 826576"/>
                <a:gd name="connsiteX381" fmla="*/ 217180 w 1085564"/>
                <a:gd name="connsiteY381" fmla="*/ 531914 h 826576"/>
                <a:gd name="connsiteX382" fmla="*/ 278264 w 1085564"/>
                <a:gd name="connsiteY382" fmla="*/ 586035 h 826576"/>
                <a:gd name="connsiteX383" fmla="*/ 317135 w 1085564"/>
                <a:gd name="connsiteY383" fmla="*/ 533867 h 826576"/>
                <a:gd name="connsiteX384" fmla="*/ 369456 w 1085564"/>
                <a:gd name="connsiteY384" fmla="*/ 494814 h 826576"/>
                <a:gd name="connsiteX385" fmla="*/ 326670 w 1085564"/>
                <a:gd name="connsiteY385" fmla="*/ 543068 h 826576"/>
                <a:gd name="connsiteX386" fmla="*/ 278264 w 1085564"/>
                <a:gd name="connsiteY386" fmla="*/ 586035 h 826576"/>
                <a:gd name="connsiteX387" fmla="*/ 350844 w 1085564"/>
                <a:gd name="connsiteY387" fmla="*/ 606038 h 826576"/>
                <a:gd name="connsiteX388" fmla="*/ 348806 w 1085564"/>
                <a:gd name="connsiteY388" fmla="*/ 608895 h 826576"/>
                <a:gd name="connsiteX389" fmla="*/ 347320 w 1085564"/>
                <a:gd name="connsiteY389" fmla="*/ 611867 h 826576"/>
                <a:gd name="connsiteX390" fmla="*/ 344663 w 1085564"/>
                <a:gd name="connsiteY390" fmla="*/ 616401 h 826576"/>
                <a:gd name="connsiteX391" fmla="*/ 340853 w 1085564"/>
                <a:gd name="connsiteY391" fmla="*/ 619839 h 826576"/>
                <a:gd name="connsiteX392" fmla="*/ 339757 w 1085564"/>
                <a:gd name="connsiteY392" fmla="*/ 614839 h 826576"/>
                <a:gd name="connsiteX393" fmla="*/ 340300 w 1085564"/>
                <a:gd name="connsiteY393" fmla="*/ 609514 h 826576"/>
                <a:gd name="connsiteX394" fmla="*/ 342205 w 1085564"/>
                <a:gd name="connsiteY394" fmla="*/ 602637 h 826576"/>
                <a:gd name="connsiteX395" fmla="*/ 364494 w 1085564"/>
                <a:gd name="connsiteY395" fmla="*/ 567290 h 826576"/>
                <a:gd name="connsiteX396" fmla="*/ 411271 w 1085564"/>
                <a:gd name="connsiteY396" fmla="*/ 533810 h 826576"/>
                <a:gd name="connsiteX397" fmla="*/ 374276 w 1085564"/>
                <a:gd name="connsiteY397" fmla="*/ 576205 h 826576"/>
                <a:gd name="connsiteX398" fmla="*/ 350825 w 1085564"/>
                <a:gd name="connsiteY398" fmla="*/ 606057 h 826576"/>
                <a:gd name="connsiteX399" fmla="*/ 418177 w 1085564"/>
                <a:gd name="connsiteY399" fmla="*/ 627774 h 826576"/>
                <a:gd name="connsiteX400" fmla="*/ 387754 w 1085564"/>
                <a:gd name="connsiteY400" fmla="*/ 651158 h 826576"/>
                <a:gd name="connsiteX401" fmla="*/ 408404 w 1085564"/>
                <a:gd name="connsiteY401" fmla="*/ 618858 h 826576"/>
                <a:gd name="connsiteX402" fmla="*/ 439836 w 1085564"/>
                <a:gd name="connsiteY402" fmla="*/ 596408 h 826576"/>
                <a:gd name="connsiteX403" fmla="*/ 418177 w 1085564"/>
                <a:gd name="connsiteY403" fmla="*/ 627774 h 826576"/>
                <a:gd name="connsiteX404" fmla="*/ 450400 w 1085564"/>
                <a:gd name="connsiteY404" fmla="*/ 460324 h 826576"/>
                <a:gd name="connsiteX405" fmla="*/ 441408 w 1085564"/>
                <a:gd name="connsiteY405" fmla="*/ 466582 h 826576"/>
                <a:gd name="connsiteX406" fmla="*/ 434683 w 1085564"/>
                <a:gd name="connsiteY406" fmla="*/ 468697 h 826576"/>
                <a:gd name="connsiteX407" fmla="*/ 433512 w 1085564"/>
                <a:gd name="connsiteY407" fmla="*/ 461572 h 826576"/>
                <a:gd name="connsiteX408" fmla="*/ 456734 w 1085564"/>
                <a:gd name="connsiteY408" fmla="*/ 444760 h 826576"/>
                <a:gd name="connsiteX409" fmla="*/ 463306 w 1085564"/>
                <a:gd name="connsiteY409" fmla="*/ 447818 h 826576"/>
                <a:gd name="connsiteX410" fmla="*/ 450400 w 1085564"/>
                <a:gd name="connsiteY410" fmla="*/ 460353 h 826576"/>
                <a:gd name="connsiteX411" fmla="*/ 485642 w 1085564"/>
                <a:gd name="connsiteY411" fmla="*/ 640442 h 826576"/>
                <a:gd name="connsiteX412" fmla="*/ 460772 w 1085564"/>
                <a:gd name="connsiteY412" fmla="*/ 669455 h 826576"/>
                <a:gd name="connsiteX413" fmla="*/ 475165 w 1085564"/>
                <a:gd name="connsiteY413" fmla="*/ 632384 h 826576"/>
                <a:gd name="connsiteX414" fmla="*/ 507702 w 1085564"/>
                <a:gd name="connsiteY414" fmla="*/ 609467 h 826576"/>
                <a:gd name="connsiteX415" fmla="*/ 485595 w 1085564"/>
                <a:gd name="connsiteY415" fmla="*/ 640471 h 826576"/>
                <a:gd name="connsiteX416" fmla="*/ 523342 w 1085564"/>
                <a:gd name="connsiteY416" fmla="*/ 705898 h 826576"/>
                <a:gd name="connsiteX417" fmla="*/ 537801 w 1085564"/>
                <a:gd name="connsiteY417" fmla="*/ 678447 h 826576"/>
                <a:gd name="connsiteX418" fmla="*/ 559861 w 1085564"/>
                <a:gd name="connsiteY418" fmla="*/ 656396 h 826576"/>
                <a:gd name="connsiteX419" fmla="*/ 548431 w 1085564"/>
                <a:gd name="connsiteY419" fmla="*/ 686191 h 826576"/>
                <a:gd name="connsiteX420" fmla="*/ 523295 w 1085564"/>
                <a:gd name="connsiteY420" fmla="*/ 705926 h 826576"/>
                <a:gd name="connsiteX421" fmla="*/ 569062 w 1085564"/>
                <a:gd name="connsiteY421" fmla="*/ 692915 h 826576"/>
                <a:gd name="connsiteX422" fmla="*/ 546774 w 1085564"/>
                <a:gd name="connsiteY422" fmla="*/ 711146 h 826576"/>
                <a:gd name="connsiteX423" fmla="*/ 558423 w 1085564"/>
                <a:gd name="connsiteY423" fmla="*/ 685019 h 826576"/>
                <a:gd name="connsiteX424" fmla="*/ 580635 w 1085564"/>
                <a:gd name="connsiteY424" fmla="*/ 666798 h 826576"/>
                <a:gd name="connsiteX425" fmla="*/ 569043 w 1085564"/>
                <a:gd name="connsiteY425" fmla="*/ 692944 h 826576"/>
                <a:gd name="connsiteX426" fmla="*/ 661502 w 1085564"/>
                <a:gd name="connsiteY426" fmla="*/ 499977 h 826576"/>
                <a:gd name="connsiteX427" fmla="*/ 674723 w 1085564"/>
                <a:gd name="connsiteY427" fmla="*/ 509502 h 826576"/>
                <a:gd name="connsiteX428" fmla="*/ 676047 w 1085564"/>
                <a:gd name="connsiteY428" fmla="*/ 521237 h 826576"/>
                <a:gd name="connsiteX429" fmla="*/ 671913 w 1085564"/>
                <a:gd name="connsiteY429" fmla="*/ 525999 h 826576"/>
                <a:gd name="connsiteX430" fmla="*/ 666817 w 1085564"/>
                <a:gd name="connsiteY430" fmla="*/ 522484 h 826576"/>
                <a:gd name="connsiteX431" fmla="*/ 662760 w 1085564"/>
                <a:gd name="connsiteY431" fmla="*/ 514969 h 826576"/>
                <a:gd name="connsiteX432" fmla="*/ 661483 w 1085564"/>
                <a:gd name="connsiteY432" fmla="*/ 500005 h 826576"/>
                <a:gd name="connsiteX433" fmla="*/ 622402 w 1085564"/>
                <a:gd name="connsiteY433" fmla="*/ 502558 h 826576"/>
                <a:gd name="connsiteX434" fmla="*/ 629670 w 1085564"/>
                <a:gd name="connsiteY434" fmla="*/ 520389 h 826576"/>
                <a:gd name="connsiteX435" fmla="*/ 627565 w 1085564"/>
                <a:gd name="connsiteY435" fmla="*/ 539086 h 826576"/>
                <a:gd name="connsiteX436" fmla="*/ 616535 w 1085564"/>
                <a:gd name="connsiteY436" fmla="*/ 521875 h 826576"/>
                <a:gd name="connsiteX437" fmla="*/ 622383 w 1085564"/>
                <a:gd name="connsiteY437" fmla="*/ 502587 h 826576"/>
                <a:gd name="connsiteX438" fmla="*/ 692163 w 1085564"/>
                <a:gd name="connsiteY438" fmla="*/ 702459 h 826576"/>
                <a:gd name="connsiteX439" fmla="*/ 686839 w 1085564"/>
                <a:gd name="connsiteY439" fmla="*/ 748837 h 826576"/>
                <a:gd name="connsiteX440" fmla="*/ 682229 w 1085564"/>
                <a:gd name="connsiteY440" fmla="*/ 764638 h 826576"/>
                <a:gd name="connsiteX441" fmla="*/ 678323 w 1085564"/>
                <a:gd name="connsiteY441" fmla="*/ 772382 h 826576"/>
                <a:gd name="connsiteX442" fmla="*/ 671599 w 1085564"/>
                <a:gd name="connsiteY442" fmla="*/ 779726 h 826576"/>
                <a:gd name="connsiteX443" fmla="*/ 668741 w 1085564"/>
                <a:gd name="connsiteY443" fmla="*/ 781450 h 826576"/>
                <a:gd name="connsiteX444" fmla="*/ 666941 w 1085564"/>
                <a:gd name="connsiteY444" fmla="*/ 782003 h 826576"/>
                <a:gd name="connsiteX445" fmla="*/ 661931 w 1085564"/>
                <a:gd name="connsiteY445" fmla="*/ 782955 h 826576"/>
                <a:gd name="connsiteX446" fmla="*/ 652787 w 1085564"/>
                <a:gd name="connsiteY446" fmla="*/ 781783 h 826576"/>
                <a:gd name="connsiteX447" fmla="*/ 639452 w 1085564"/>
                <a:gd name="connsiteY447" fmla="*/ 773020 h 826576"/>
                <a:gd name="connsiteX448" fmla="*/ 626384 w 1085564"/>
                <a:gd name="connsiteY448" fmla="*/ 751437 h 826576"/>
                <a:gd name="connsiteX449" fmla="*/ 622088 w 1085564"/>
                <a:gd name="connsiteY449" fmla="*/ 735482 h 826576"/>
                <a:gd name="connsiteX450" fmla="*/ 619583 w 1085564"/>
                <a:gd name="connsiteY450" fmla="*/ 735949 h 826576"/>
                <a:gd name="connsiteX451" fmla="*/ 616459 w 1085564"/>
                <a:gd name="connsiteY451" fmla="*/ 739473 h 826576"/>
                <a:gd name="connsiteX452" fmla="*/ 612001 w 1085564"/>
                <a:gd name="connsiteY452" fmla="*/ 742445 h 826576"/>
                <a:gd name="connsiteX453" fmla="*/ 613172 w 1085564"/>
                <a:gd name="connsiteY453" fmla="*/ 737749 h 826576"/>
                <a:gd name="connsiteX454" fmla="*/ 616030 w 1085564"/>
                <a:gd name="connsiteY454" fmla="*/ 731806 h 826576"/>
                <a:gd name="connsiteX455" fmla="*/ 625031 w 1085564"/>
                <a:gd name="connsiteY455" fmla="*/ 728529 h 826576"/>
                <a:gd name="connsiteX456" fmla="*/ 627536 w 1085564"/>
                <a:gd name="connsiteY456" fmla="*/ 728129 h 826576"/>
                <a:gd name="connsiteX457" fmla="*/ 628489 w 1085564"/>
                <a:gd name="connsiteY457" fmla="*/ 731415 h 826576"/>
                <a:gd name="connsiteX458" fmla="*/ 647539 w 1085564"/>
                <a:gd name="connsiteY458" fmla="*/ 764810 h 826576"/>
                <a:gd name="connsiteX459" fmla="*/ 656302 w 1085564"/>
                <a:gd name="connsiteY459" fmla="*/ 770125 h 826576"/>
                <a:gd name="connsiteX460" fmla="*/ 664512 w 1085564"/>
                <a:gd name="connsiteY460" fmla="*/ 769172 h 826576"/>
                <a:gd name="connsiteX461" fmla="*/ 670065 w 1085564"/>
                <a:gd name="connsiteY461" fmla="*/ 759790 h 826576"/>
                <a:gd name="connsiteX462" fmla="*/ 674056 w 1085564"/>
                <a:gd name="connsiteY462" fmla="*/ 745941 h 826576"/>
                <a:gd name="connsiteX463" fmla="*/ 682895 w 1085564"/>
                <a:gd name="connsiteY463" fmla="*/ 664683 h 826576"/>
                <a:gd name="connsiteX464" fmla="*/ 687591 w 1085564"/>
                <a:gd name="connsiteY464" fmla="*/ 630393 h 826576"/>
                <a:gd name="connsiteX465" fmla="*/ 692201 w 1085564"/>
                <a:gd name="connsiteY465" fmla="*/ 664797 h 826576"/>
                <a:gd name="connsiteX466" fmla="*/ 692144 w 1085564"/>
                <a:gd name="connsiteY466" fmla="*/ 702488 h 826576"/>
                <a:gd name="connsiteX467" fmla="*/ 718833 w 1085564"/>
                <a:gd name="connsiteY467" fmla="*/ 771125 h 826576"/>
                <a:gd name="connsiteX468" fmla="*/ 707727 w 1085564"/>
                <a:gd name="connsiteY468" fmla="*/ 732492 h 826576"/>
                <a:gd name="connsiteX469" fmla="*/ 713595 w 1085564"/>
                <a:gd name="connsiteY469" fmla="*/ 692915 h 826576"/>
                <a:gd name="connsiteX470" fmla="*/ 720862 w 1085564"/>
                <a:gd name="connsiteY470" fmla="*/ 731787 h 826576"/>
                <a:gd name="connsiteX471" fmla="*/ 718814 w 1085564"/>
                <a:gd name="connsiteY471" fmla="*/ 771154 h 826576"/>
                <a:gd name="connsiteX472" fmla="*/ 789223 w 1085564"/>
                <a:gd name="connsiteY472" fmla="*/ 776288 h 826576"/>
                <a:gd name="connsiteX473" fmla="*/ 784603 w 1085564"/>
                <a:gd name="connsiteY473" fmla="*/ 773001 h 826576"/>
                <a:gd name="connsiteX474" fmla="*/ 780851 w 1085564"/>
                <a:gd name="connsiteY474" fmla="*/ 768239 h 826576"/>
                <a:gd name="connsiteX475" fmla="*/ 776707 w 1085564"/>
                <a:gd name="connsiteY475" fmla="*/ 761286 h 826576"/>
                <a:gd name="connsiteX476" fmla="*/ 762477 w 1085564"/>
                <a:gd name="connsiteY476" fmla="*/ 716394 h 826576"/>
                <a:gd name="connsiteX477" fmla="*/ 758171 w 1085564"/>
                <a:gd name="connsiteY477" fmla="*/ 670484 h 826576"/>
                <a:gd name="connsiteX478" fmla="*/ 760515 w 1085564"/>
                <a:gd name="connsiteY478" fmla="*/ 651167 h 826576"/>
                <a:gd name="connsiteX479" fmla="*/ 767477 w 1085564"/>
                <a:gd name="connsiteY479" fmla="*/ 669465 h 826576"/>
                <a:gd name="connsiteX480" fmla="*/ 775450 w 1085564"/>
                <a:gd name="connsiteY480" fmla="*/ 714118 h 826576"/>
                <a:gd name="connsiteX481" fmla="*/ 785156 w 1085564"/>
                <a:gd name="connsiteY481" fmla="*/ 757295 h 826576"/>
                <a:gd name="connsiteX482" fmla="*/ 787423 w 1085564"/>
                <a:gd name="connsiteY482" fmla="*/ 764800 h 826576"/>
                <a:gd name="connsiteX483" fmla="*/ 789137 w 1085564"/>
                <a:gd name="connsiteY483" fmla="*/ 770592 h 826576"/>
                <a:gd name="connsiteX484" fmla="*/ 789204 w 1085564"/>
                <a:gd name="connsiteY484" fmla="*/ 776364 h 826576"/>
                <a:gd name="connsiteX485" fmla="*/ 833562 w 1085564"/>
                <a:gd name="connsiteY485" fmla="*/ 750246 h 826576"/>
                <a:gd name="connsiteX486" fmla="*/ 821179 w 1085564"/>
                <a:gd name="connsiteY486" fmla="*/ 734759 h 826576"/>
                <a:gd name="connsiteX487" fmla="*/ 807178 w 1085564"/>
                <a:gd name="connsiteY487" fmla="*/ 689039 h 826576"/>
                <a:gd name="connsiteX488" fmla="*/ 807492 w 1085564"/>
                <a:gd name="connsiteY488" fmla="*/ 622487 h 826576"/>
                <a:gd name="connsiteX489" fmla="*/ 820160 w 1085564"/>
                <a:gd name="connsiteY489" fmla="*/ 686924 h 826576"/>
                <a:gd name="connsiteX490" fmla="*/ 829685 w 1085564"/>
                <a:gd name="connsiteY490" fmla="*/ 730882 h 826576"/>
                <a:gd name="connsiteX491" fmla="*/ 833543 w 1085564"/>
                <a:gd name="connsiteY491" fmla="*/ 750275 h 826576"/>
                <a:gd name="connsiteX492" fmla="*/ 870014 w 1085564"/>
                <a:gd name="connsiteY492" fmla="*/ 731949 h 826576"/>
                <a:gd name="connsiteX493" fmla="*/ 860937 w 1085564"/>
                <a:gd name="connsiteY493" fmla="*/ 724672 h 826576"/>
                <a:gd name="connsiteX494" fmla="*/ 850888 w 1085564"/>
                <a:gd name="connsiteY494" fmla="*/ 699211 h 826576"/>
                <a:gd name="connsiteX495" fmla="*/ 854326 w 1085564"/>
                <a:gd name="connsiteY495" fmla="*/ 661597 h 826576"/>
                <a:gd name="connsiteX496" fmla="*/ 863794 w 1085564"/>
                <a:gd name="connsiteY496" fmla="*/ 696706 h 826576"/>
                <a:gd name="connsiteX497" fmla="*/ 869185 w 1085564"/>
                <a:gd name="connsiteY497" fmla="*/ 720414 h 826576"/>
                <a:gd name="connsiteX498" fmla="*/ 869995 w 1085564"/>
                <a:gd name="connsiteY498" fmla="*/ 731977 h 826576"/>
                <a:gd name="connsiteX499" fmla="*/ 906514 w 1085564"/>
                <a:gd name="connsiteY499" fmla="*/ 716356 h 826576"/>
                <a:gd name="connsiteX500" fmla="*/ 891655 w 1085564"/>
                <a:gd name="connsiteY500" fmla="*/ 695544 h 826576"/>
                <a:gd name="connsiteX501" fmla="*/ 890874 w 1085564"/>
                <a:gd name="connsiteY501" fmla="*/ 669427 h 826576"/>
                <a:gd name="connsiteX502" fmla="*/ 904009 w 1085564"/>
                <a:gd name="connsiteY502" fmla="*/ 690858 h 826576"/>
                <a:gd name="connsiteX503" fmla="*/ 906514 w 1085564"/>
                <a:gd name="connsiteY503" fmla="*/ 716356 h 826576"/>
                <a:gd name="connsiteX504" fmla="*/ 963845 w 1085564"/>
                <a:gd name="connsiteY504" fmla="*/ 713775 h 826576"/>
                <a:gd name="connsiteX505" fmla="*/ 945928 w 1085564"/>
                <a:gd name="connsiteY505" fmla="*/ 693363 h 826576"/>
                <a:gd name="connsiteX506" fmla="*/ 937794 w 1085564"/>
                <a:gd name="connsiteY506" fmla="*/ 666845 h 826576"/>
                <a:gd name="connsiteX507" fmla="*/ 957196 w 1085564"/>
                <a:gd name="connsiteY507" fmla="*/ 686476 h 826576"/>
                <a:gd name="connsiteX508" fmla="*/ 963845 w 1085564"/>
                <a:gd name="connsiteY508" fmla="*/ 713756 h 826576"/>
                <a:gd name="connsiteX509" fmla="*/ 997782 w 1085564"/>
                <a:gd name="connsiteY509" fmla="*/ 703364 h 826576"/>
                <a:gd name="connsiteX510" fmla="*/ 991525 w 1085564"/>
                <a:gd name="connsiteY510" fmla="*/ 695392 h 826576"/>
                <a:gd name="connsiteX511" fmla="*/ 982219 w 1085564"/>
                <a:gd name="connsiteY511" fmla="*/ 676780 h 826576"/>
                <a:gd name="connsiteX512" fmla="*/ 971893 w 1085564"/>
                <a:gd name="connsiteY512" fmla="*/ 658559 h 826576"/>
                <a:gd name="connsiteX513" fmla="*/ 969036 w 1085564"/>
                <a:gd name="connsiteY513" fmla="*/ 648624 h 826576"/>
                <a:gd name="connsiteX514" fmla="*/ 978732 w 1085564"/>
                <a:gd name="connsiteY514" fmla="*/ 652215 h 826576"/>
                <a:gd name="connsiteX515" fmla="*/ 993830 w 1085564"/>
                <a:gd name="connsiteY515" fmla="*/ 670446 h 826576"/>
                <a:gd name="connsiteX516" fmla="*/ 1000554 w 1085564"/>
                <a:gd name="connsiteY516" fmla="*/ 693201 h 826576"/>
                <a:gd name="connsiteX517" fmla="*/ 997782 w 1085564"/>
                <a:gd name="connsiteY517" fmla="*/ 703345 h 826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</a:cxnLst>
              <a:rect l="l" t="t" r="r" b="b"/>
              <a:pathLst>
                <a:path w="1085564" h="826576">
                  <a:moveTo>
                    <a:pt x="1066915" y="467239"/>
                  </a:moveTo>
                  <a:cubicBezTo>
                    <a:pt x="1051675" y="416757"/>
                    <a:pt x="1015537" y="384420"/>
                    <a:pt x="992706" y="338823"/>
                  </a:cubicBezTo>
                  <a:cubicBezTo>
                    <a:pt x="981276" y="316059"/>
                    <a:pt x="981047" y="289627"/>
                    <a:pt x="973770" y="265614"/>
                  </a:cubicBezTo>
                  <a:cubicBezTo>
                    <a:pt x="966479" y="240581"/>
                    <a:pt x="954945" y="216984"/>
                    <a:pt x="939670" y="195853"/>
                  </a:cubicBezTo>
                  <a:cubicBezTo>
                    <a:pt x="908238" y="153943"/>
                    <a:pt x="857393" y="114595"/>
                    <a:pt x="802339" y="114891"/>
                  </a:cubicBezTo>
                  <a:cubicBezTo>
                    <a:pt x="759248" y="115119"/>
                    <a:pt x="719986" y="119815"/>
                    <a:pt x="691201" y="82820"/>
                  </a:cubicBezTo>
                  <a:cubicBezTo>
                    <a:pt x="680181" y="68590"/>
                    <a:pt x="674628" y="51149"/>
                    <a:pt x="664931" y="36147"/>
                  </a:cubicBezTo>
                  <a:cubicBezTo>
                    <a:pt x="648186" y="10344"/>
                    <a:pt x="623326" y="1114"/>
                    <a:pt x="593284" y="171"/>
                  </a:cubicBezTo>
                  <a:cubicBezTo>
                    <a:pt x="548002" y="-1153"/>
                    <a:pt x="502330" y="5496"/>
                    <a:pt x="457362" y="9639"/>
                  </a:cubicBezTo>
                  <a:cubicBezTo>
                    <a:pt x="400731" y="14629"/>
                    <a:pt x="344711" y="25053"/>
                    <a:pt x="290075" y="40767"/>
                  </a:cubicBezTo>
                  <a:cubicBezTo>
                    <a:pt x="245283" y="54051"/>
                    <a:pt x="201416" y="70278"/>
                    <a:pt x="158763" y="89345"/>
                  </a:cubicBezTo>
                  <a:cubicBezTo>
                    <a:pt x="120663" y="106232"/>
                    <a:pt x="68895" y="123987"/>
                    <a:pt x="38005" y="152067"/>
                  </a:cubicBezTo>
                  <a:cubicBezTo>
                    <a:pt x="39806" y="153553"/>
                    <a:pt x="41606" y="155267"/>
                    <a:pt x="43244" y="156524"/>
                  </a:cubicBezTo>
                  <a:cubicBezTo>
                    <a:pt x="39958" y="163487"/>
                    <a:pt x="16650" y="174508"/>
                    <a:pt x="9773" y="168907"/>
                  </a:cubicBezTo>
                  <a:cubicBezTo>
                    <a:pt x="17780" y="174965"/>
                    <a:pt x="25167" y="181802"/>
                    <a:pt x="31824" y="189319"/>
                  </a:cubicBezTo>
                  <a:cubicBezTo>
                    <a:pt x="32977" y="190415"/>
                    <a:pt x="34049" y="191593"/>
                    <a:pt x="35033" y="192843"/>
                  </a:cubicBezTo>
                  <a:cubicBezTo>
                    <a:pt x="35118" y="192847"/>
                    <a:pt x="35186" y="192912"/>
                    <a:pt x="35195" y="192996"/>
                  </a:cubicBezTo>
                  <a:cubicBezTo>
                    <a:pt x="35423" y="193211"/>
                    <a:pt x="35630" y="193447"/>
                    <a:pt x="35815" y="193700"/>
                  </a:cubicBezTo>
                  <a:lnTo>
                    <a:pt x="35576" y="193939"/>
                  </a:lnTo>
                  <a:cubicBezTo>
                    <a:pt x="38710" y="195653"/>
                    <a:pt x="41920" y="197453"/>
                    <a:pt x="45359" y="199415"/>
                  </a:cubicBezTo>
                  <a:cubicBezTo>
                    <a:pt x="63386" y="210078"/>
                    <a:pt x="81945" y="219812"/>
                    <a:pt x="100966" y="228581"/>
                  </a:cubicBezTo>
                  <a:cubicBezTo>
                    <a:pt x="111577" y="233455"/>
                    <a:pt x="122817" y="236825"/>
                    <a:pt x="134360" y="238592"/>
                  </a:cubicBezTo>
                  <a:cubicBezTo>
                    <a:pt x="144342" y="240877"/>
                    <a:pt x="154795" y="237828"/>
                    <a:pt x="161983" y="230534"/>
                  </a:cubicBezTo>
                  <a:lnTo>
                    <a:pt x="168403" y="223342"/>
                  </a:lnTo>
                  <a:lnTo>
                    <a:pt x="177556" y="228038"/>
                  </a:lnTo>
                  <a:cubicBezTo>
                    <a:pt x="194478" y="236261"/>
                    <a:pt x="212576" y="241801"/>
                    <a:pt x="231201" y="244459"/>
                  </a:cubicBezTo>
                  <a:cubicBezTo>
                    <a:pt x="236678" y="245316"/>
                    <a:pt x="241993" y="246183"/>
                    <a:pt x="247393" y="247040"/>
                  </a:cubicBezTo>
                  <a:cubicBezTo>
                    <a:pt x="247308" y="246259"/>
                    <a:pt x="247155" y="245393"/>
                    <a:pt x="247079" y="244535"/>
                  </a:cubicBezTo>
                  <a:lnTo>
                    <a:pt x="242774" y="212789"/>
                  </a:lnTo>
                  <a:lnTo>
                    <a:pt x="268425" y="234763"/>
                  </a:lnTo>
                  <a:cubicBezTo>
                    <a:pt x="283265" y="246964"/>
                    <a:pt x="300799" y="255454"/>
                    <a:pt x="319574" y="259528"/>
                  </a:cubicBezTo>
                  <a:cubicBezTo>
                    <a:pt x="319069" y="255869"/>
                    <a:pt x="318260" y="252260"/>
                    <a:pt x="317154" y="248736"/>
                  </a:cubicBezTo>
                  <a:cubicBezTo>
                    <a:pt x="314611" y="241080"/>
                    <a:pt x="311553" y="233605"/>
                    <a:pt x="308001" y="226362"/>
                  </a:cubicBezTo>
                  <a:cubicBezTo>
                    <a:pt x="301038" y="212369"/>
                    <a:pt x="293923" y="200168"/>
                    <a:pt x="288218" y="190071"/>
                  </a:cubicBezTo>
                  <a:cubicBezTo>
                    <a:pt x="276530" y="169888"/>
                    <a:pt x="270815" y="157239"/>
                    <a:pt x="273025" y="155886"/>
                  </a:cubicBezTo>
                  <a:cubicBezTo>
                    <a:pt x="275054" y="154638"/>
                    <a:pt x="284284" y="164259"/>
                    <a:pt x="299305" y="182480"/>
                  </a:cubicBezTo>
                  <a:cubicBezTo>
                    <a:pt x="308420" y="193529"/>
                    <a:pt x="316831" y="205141"/>
                    <a:pt x="324489" y="217246"/>
                  </a:cubicBezTo>
                  <a:cubicBezTo>
                    <a:pt x="327613" y="222647"/>
                    <a:pt x="330899" y="228276"/>
                    <a:pt x="333871" y="234610"/>
                  </a:cubicBezTo>
                  <a:cubicBezTo>
                    <a:pt x="334499" y="232705"/>
                    <a:pt x="335042" y="231562"/>
                    <a:pt x="335595" y="231562"/>
                  </a:cubicBezTo>
                  <a:cubicBezTo>
                    <a:pt x="336547" y="231562"/>
                    <a:pt x="337500" y="234420"/>
                    <a:pt x="338329" y="240011"/>
                  </a:cubicBezTo>
                  <a:cubicBezTo>
                    <a:pt x="339195" y="242929"/>
                    <a:pt x="340238" y="245792"/>
                    <a:pt x="341453" y="248583"/>
                  </a:cubicBezTo>
                  <a:cubicBezTo>
                    <a:pt x="342320" y="250146"/>
                    <a:pt x="343358" y="251793"/>
                    <a:pt x="344310" y="253584"/>
                  </a:cubicBezTo>
                  <a:cubicBezTo>
                    <a:pt x="345720" y="254994"/>
                    <a:pt x="347044" y="256642"/>
                    <a:pt x="348606" y="258204"/>
                  </a:cubicBezTo>
                  <a:cubicBezTo>
                    <a:pt x="356388" y="265062"/>
                    <a:pt x="367363" y="266965"/>
                    <a:pt x="377000" y="263128"/>
                  </a:cubicBezTo>
                  <a:cubicBezTo>
                    <a:pt x="382312" y="260676"/>
                    <a:pt x="386541" y="256362"/>
                    <a:pt x="388887" y="251003"/>
                  </a:cubicBezTo>
                  <a:cubicBezTo>
                    <a:pt x="391332" y="244223"/>
                    <a:pt x="392110" y="236954"/>
                    <a:pt x="391154" y="229810"/>
                  </a:cubicBezTo>
                  <a:lnTo>
                    <a:pt x="389592" y="203302"/>
                  </a:lnTo>
                  <a:lnTo>
                    <a:pt x="408290" y="222771"/>
                  </a:lnTo>
                  <a:cubicBezTo>
                    <a:pt x="424136" y="238467"/>
                    <a:pt x="442678" y="251183"/>
                    <a:pt x="463030" y="260309"/>
                  </a:cubicBezTo>
                  <a:cubicBezTo>
                    <a:pt x="468154" y="262667"/>
                    <a:pt x="473533" y="264424"/>
                    <a:pt x="479060" y="265548"/>
                  </a:cubicBezTo>
                  <a:cubicBezTo>
                    <a:pt x="480272" y="265790"/>
                    <a:pt x="481502" y="265924"/>
                    <a:pt x="482737" y="265948"/>
                  </a:cubicBezTo>
                  <a:cubicBezTo>
                    <a:pt x="481880" y="263757"/>
                    <a:pt x="481023" y="261566"/>
                    <a:pt x="480232" y="259280"/>
                  </a:cubicBezTo>
                  <a:cubicBezTo>
                    <a:pt x="477185" y="250657"/>
                    <a:pt x="475164" y="241706"/>
                    <a:pt x="474212" y="232610"/>
                  </a:cubicBezTo>
                  <a:lnTo>
                    <a:pt x="467030" y="153305"/>
                  </a:lnTo>
                  <a:lnTo>
                    <a:pt x="498701" y="226047"/>
                  </a:lnTo>
                  <a:cubicBezTo>
                    <a:pt x="502168" y="233185"/>
                    <a:pt x="505073" y="240583"/>
                    <a:pt x="507388" y="248174"/>
                  </a:cubicBezTo>
                  <a:cubicBezTo>
                    <a:pt x="508923" y="252332"/>
                    <a:pt x="509921" y="256669"/>
                    <a:pt x="510360" y="261080"/>
                  </a:cubicBezTo>
                  <a:lnTo>
                    <a:pt x="510360" y="261699"/>
                  </a:lnTo>
                  <a:cubicBezTo>
                    <a:pt x="510957" y="265312"/>
                    <a:pt x="512374" y="268740"/>
                    <a:pt x="514503" y="271720"/>
                  </a:cubicBezTo>
                  <a:cubicBezTo>
                    <a:pt x="517694" y="278347"/>
                    <a:pt x="521628" y="284591"/>
                    <a:pt x="526228" y="290332"/>
                  </a:cubicBezTo>
                  <a:cubicBezTo>
                    <a:pt x="529828" y="295075"/>
                    <a:pt x="534714" y="298685"/>
                    <a:pt x="540306" y="300733"/>
                  </a:cubicBezTo>
                  <a:cubicBezTo>
                    <a:pt x="542975" y="301460"/>
                    <a:pt x="545829" y="301002"/>
                    <a:pt x="548136" y="299475"/>
                  </a:cubicBezTo>
                  <a:cubicBezTo>
                    <a:pt x="551696" y="297277"/>
                    <a:pt x="554822" y="294442"/>
                    <a:pt x="557356" y="291113"/>
                  </a:cubicBezTo>
                  <a:lnTo>
                    <a:pt x="582388" y="260452"/>
                  </a:lnTo>
                  <a:lnTo>
                    <a:pt x="580816" y="299714"/>
                  </a:lnTo>
                  <a:cubicBezTo>
                    <a:pt x="579516" y="309639"/>
                    <a:pt x="582125" y="319681"/>
                    <a:pt x="588093" y="327717"/>
                  </a:cubicBezTo>
                  <a:cubicBezTo>
                    <a:pt x="595118" y="333367"/>
                    <a:pt x="604410" y="335340"/>
                    <a:pt x="613125" y="333032"/>
                  </a:cubicBezTo>
                  <a:cubicBezTo>
                    <a:pt x="643605" y="327631"/>
                    <a:pt x="654968" y="297294"/>
                    <a:pt x="680457" y="289855"/>
                  </a:cubicBezTo>
                  <a:cubicBezTo>
                    <a:pt x="686096" y="298428"/>
                    <a:pt x="676314" y="364474"/>
                    <a:pt x="669589" y="364474"/>
                  </a:cubicBezTo>
                  <a:cubicBezTo>
                    <a:pt x="673596" y="364946"/>
                    <a:pt x="677657" y="364517"/>
                    <a:pt x="681476" y="363217"/>
                  </a:cubicBezTo>
                  <a:cubicBezTo>
                    <a:pt x="686579" y="361270"/>
                    <a:pt x="691177" y="358197"/>
                    <a:pt x="694926" y="354225"/>
                  </a:cubicBezTo>
                  <a:cubicBezTo>
                    <a:pt x="699127" y="347524"/>
                    <a:pt x="703955" y="341238"/>
                    <a:pt x="709346" y="335451"/>
                  </a:cubicBezTo>
                  <a:cubicBezTo>
                    <a:pt x="712480" y="330603"/>
                    <a:pt x="715290" y="325926"/>
                    <a:pt x="717919" y="321764"/>
                  </a:cubicBezTo>
                  <a:cubicBezTo>
                    <a:pt x="722191" y="314760"/>
                    <a:pt x="727030" y="308118"/>
                    <a:pt x="732387" y="301904"/>
                  </a:cubicBezTo>
                  <a:cubicBezTo>
                    <a:pt x="736378" y="297761"/>
                    <a:pt x="738960" y="296037"/>
                    <a:pt x="739664" y="296666"/>
                  </a:cubicBezTo>
                  <a:cubicBezTo>
                    <a:pt x="740369" y="297294"/>
                    <a:pt x="739350" y="300104"/>
                    <a:pt x="737007" y="305029"/>
                  </a:cubicBezTo>
                  <a:cubicBezTo>
                    <a:pt x="736150" y="307067"/>
                    <a:pt x="734969" y="309648"/>
                    <a:pt x="733721" y="312534"/>
                  </a:cubicBezTo>
                  <a:cubicBezTo>
                    <a:pt x="743808" y="304171"/>
                    <a:pt x="752571" y="297837"/>
                    <a:pt x="759295" y="293065"/>
                  </a:cubicBezTo>
                  <a:cubicBezTo>
                    <a:pt x="769468" y="286102"/>
                    <a:pt x="775097" y="282664"/>
                    <a:pt x="776117" y="283607"/>
                  </a:cubicBezTo>
                  <a:cubicBezTo>
                    <a:pt x="777136" y="284550"/>
                    <a:pt x="773259" y="290484"/>
                    <a:pt x="764849" y="299399"/>
                  </a:cubicBezTo>
                  <a:cubicBezTo>
                    <a:pt x="756476" y="308553"/>
                    <a:pt x="743494" y="320907"/>
                    <a:pt x="729263" y="337414"/>
                  </a:cubicBezTo>
                  <a:cubicBezTo>
                    <a:pt x="721579" y="346033"/>
                    <a:pt x="714986" y="355567"/>
                    <a:pt x="709632" y="365798"/>
                  </a:cubicBezTo>
                  <a:cubicBezTo>
                    <a:pt x="707151" y="370491"/>
                    <a:pt x="705887" y="375731"/>
                    <a:pt x="705955" y="381038"/>
                  </a:cubicBezTo>
                  <a:lnTo>
                    <a:pt x="706117" y="382610"/>
                  </a:lnTo>
                  <a:cubicBezTo>
                    <a:pt x="706268" y="382904"/>
                    <a:pt x="706347" y="383231"/>
                    <a:pt x="706346" y="383562"/>
                  </a:cubicBezTo>
                  <a:cubicBezTo>
                    <a:pt x="706743" y="384975"/>
                    <a:pt x="707350" y="386320"/>
                    <a:pt x="708146" y="387553"/>
                  </a:cubicBezTo>
                  <a:cubicBezTo>
                    <a:pt x="708775" y="388506"/>
                    <a:pt x="709165" y="389458"/>
                    <a:pt x="709870" y="390411"/>
                  </a:cubicBezTo>
                  <a:cubicBezTo>
                    <a:pt x="710728" y="391115"/>
                    <a:pt x="711513" y="391903"/>
                    <a:pt x="712213" y="392763"/>
                  </a:cubicBezTo>
                  <a:cubicBezTo>
                    <a:pt x="724036" y="398713"/>
                    <a:pt x="737582" y="400292"/>
                    <a:pt x="750456" y="397221"/>
                  </a:cubicBezTo>
                  <a:cubicBezTo>
                    <a:pt x="775683" y="392967"/>
                    <a:pt x="801208" y="390719"/>
                    <a:pt x="826790" y="390496"/>
                  </a:cubicBezTo>
                  <a:cubicBezTo>
                    <a:pt x="823656" y="392059"/>
                    <a:pt x="782603" y="415519"/>
                    <a:pt x="784794" y="419071"/>
                  </a:cubicBezTo>
                  <a:cubicBezTo>
                    <a:pt x="785142" y="419502"/>
                    <a:pt x="785535" y="419895"/>
                    <a:pt x="785965" y="420243"/>
                  </a:cubicBezTo>
                  <a:cubicBezTo>
                    <a:pt x="788537" y="422502"/>
                    <a:pt x="791425" y="424372"/>
                    <a:pt x="794538" y="425796"/>
                  </a:cubicBezTo>
                  <a:cubicBezTo>
                    <a:pt x="798250" y="427726"/>
                    <a:pt x="802092" y="429397"/>
                    <a:pt x="806035" y="430797"/>
                  </a:cubicBezTo>
                  <a:cubicBezTo>
                    <a:pt x="814561" y="433851"/>
                    <a:pt x="823255" y="436411"/>
                    <a:pt x="832076" y="438464"/>
                  </a:cubicBezTo>
                  <a:cubicBezTo>
                    <a:pt x="839506" y="440179"/>
                    <a:pt x="846935" y="441665"/>
                    <a:pt x="854288" y="442922"/>
                  </a:cubicBezTo>
                  <a:cubicBezTo>
                    <a:pt x="861213" y="444171"/>
                    <a:pt x="868214" y="444954"/>
                    <a:pt x="875243" y="445265"/>
                  </a:cubicBezTo>
                  <a:lnTo>
                    <a:pt x="932565" y="446599"/>
                  </a:lnTo>
                  <a:lnTo>
                    <a:pt x="880482" y="470411"/>
                  </a:lnTo>
                  <a:cubicBezTo>
                    <a:pt x="876462" y="472133"/>
                    <a:pt x="872613" y="474228"/>
                    <a:pt x="868985" y="476669"/>
                  </a:cubicBezTo>
                  <a:lnTo>
                    <a:pt x="867814" y="477688"/>
                  </a:lnTo>
                  <a:cubicBezTo>
                    <a:pt x="868042" y="477993"/>
                    <a:pt x="868281" y="478231"/>
                    <a:pt x="868509" y="478546"/>
                  </a:cubicBezTo>
                  <a:cubicBezTo>
                    <a:pt x="869378" y="479305"/>
                    <a:pt x="870294" y="480008"/>
                    <a:pt x="871252" y="480651"/>
                  </a:cubicBezTo>
                  <a:cubicBezTo>
                    <a:pt x="875005" y="483003"/>
                    <a:pt x="878957" y="485020"/>
                    <a:pt x="883063" y="486680"/>
                  </a:cubicBezTo>
                  <a:cubicBezTo>
                    <a:pt x="900241" y="493661"/>
                    <a:pt x="918164" y="498647"/>
                    <a:pt x="936480" y="501539"/>
                  </a:cubicBezTo>
                  <a:cubicBezTo>
                    <a:pt x="941768" y="516407"/>
                    <a:pt x="948775" y="530607"/>
                    <a:pt x="957358" y="543849"/>
                  </a:cubicBezTo>
                  <a:cubicBezTo>
                    <a:pt x="964423" y="553736"/>
                    <a:pt x="972076" y="563189"/>
                    <a:pt x="980275" y="572157"/>
                  </a:cubicBezTo>
                  <a:cubicBezTo>
                    <a:pt x="993735" y="587127"/>
                    <a:pt x="1008046" y="601308"/>
                    <a:pt x="1023138" y="614629"/>
                  </a:cubicBezTo>
                  <a:cubicBezTo>
                    <a:pt x="1032750" y="623289"/>
                    <a:pt x="1042971" y="631247"/>
                    <a:pt x="1053723" y="638442"/>
                  </a:cubicBezTo>
                  <a:cubicBezTo>
                    <a:pt x="1057476" y="640947"/>
                    <a:pt x="1060390" y="642433"/>
                    <a:pt x="1062295" y="643604"/>
                  </a:cubicBezTo>
                  <a:cubicBezTo>
                    <a:pt x="1064486" y="644623"/>
                    <a:pt x="1065658" y="645405"/>
                    <a:pt x="1065505" y="646109"/>
                  </a:cubicBezTo>
                  <a:cubicBezTo>
                    <a:pt x="1065419" y="646652"/>
                    <a:pt x="1064095" y="647119"/>
                    <a:pt x="1061695" y="647357"/>
                  </a:cubicBezTo>
                  <a:cubicBezTo>
                    <a:pt x="1057906" y="647145"/>
                    <a:pt x="1054168" y="646381"/>
                    <a:pt x="1050599" y="645090"/>
                  </a:cubicBezTo>
                  <a:cubicBezTo>
                    <a:pt x="1037782" y="640179"/>
                    <a:pt x="1025680" y="633577"/>
                    <a:pt x="1014613" y="625459"/>
                  </a:cubicBezTo>
                  <a:cubicBezTo>
                    <a:pt x="997459" y="613470"/>
                    <a:pt x="981320" y="600090"/>
                    <a:pt x="966359" y="585454"/>
                  </a:cubicBezTo>
                  <a:cubicBezTo>
                    <a:pt x="956986" y="576445"/>
                    <a:pt x="948210" y="566833"/>
                    <a:pt x="940089" y="556679"/>
                  </a:cubicBezTo>
                  <a:cubicBezTo>
                    <a:pt x="935460" y="550905"/>
                    <a:pt x="931319" y="544756"/>
                    <a:pt x="927707" y="538296"/>
                  </a:cubicBezTo>
                  <a:cubicBezTo>
                    <a:pt x="925541" y="534388"/>
                    <a:pt x="923861" y="530230"/>
                    <a:pt x="922706" y="525913"/>
                  </a:cubicBezTo>
                  <a:cubicBezTo>
                    <a:pt x="922468" y="524894"/>
                    <a:pt x="922230" y="524008"/>
                    <a:pt x="922078" y="522942"/>
                  </a:cubicBezTo>
                  <a:cubicBezTo>
                    <a:pt x="916058" y="521846"/>
                    <a:pt x="910029" y="520675"/>
                    <a:pt x="903933" y="519265"/>
                  </a:cubicBezTo>
                  <a:cubicBezTo>
                    <a:pt x="893560" y="516839"/>
                    <a:pt x="883374" y="513675"/>
                    <a:pt x="873453" y="509797"/>
                  </a:cubicBezTo>
                  <a:cubicBezTo>
                    <a:pt x="867900" y="507667"/>
                    <a:pt x="862559" y="505024"/>
                    <a:pt x="857498" y="501901"/>
                  </a:cubicBezTo>
                  <a:cubicBezTo>
                    <a:pt x="854478" y="500019"/>
                    <a:pt x="851671" y="497816"/>
                    <a:pt x="849126" y="495329"/>
                  </a:cubicBezTo>
                  <a:cubicBezTo>
                    <a:pt x="846372" y="492641"/>
                    <a:pt x="844192" y="489423"/>
                    <a:pt x="842716" y="485870"/>
                  </a:cubicBezTo>
                  <a:cubicBezTo>
                    <a:pt x="839281" y="486041"/>
                    <a:pt x="835971" y="487210"/>
                    <a:pt x="833191" y="489233"/>
                  </a:cubicBezTo>
                  <a:cubicBezTo>
                    <a:pt x="832017" y="490246"/>
                    <a:pt x="831218" y="491625"/>
                    <a:pt x="830924" y="493147"/>
                  </a:cubicBezTo>
                  <a:lnTo>
                    <a:pt x="830923" y="493614"/>
                  </a:lnTo>
                  <a:cubicBezTo>
                    <a:pt x="831183" y="494593"/>
                    <a:pt x="831524" y="495549"/>
                    <a:pt x="831943" y="496472"/>
                  </a:cubicBezTo>
                  <a:cubicBezTo>
                    <a:pt x="837385" y="502744"/>
                    <a:pt x="843466" y="508433"/>
                    <a:pt x="850088" y="513445"/>
                  </a:cubicBezTo>
                  <a:cubicBezTo>
                    <a:pt x="873005" y="532495"/>
                    <a:pt x="886607" y="557003"/>
                    <a:pt x="900999" y="582273"/>
                  </a:cubicBezTo>
                  <a:cubicBezTo>
                    <a:pt x="910664" y="598329"/>
                    <a:pt x="915952" y="616638"/>
                    <a:pt x="916334" y="635375"/>
                  </a:cubicBezTo>
                  <a:lnTo>
                    <a:pt x="916334" y="635613"/>
                  </a:lnTo>
                  <a:cubicBezTo>
                    <a:pt x="915706" y="639051"/>
                    <a:pt x="915077" y="640852"/>
                    <a:pt x="914372" y="640852"/>
                  </a:cubicBezTo>
                  <a:cubicBezTo>
                    <a:pt x="913667" y="640852"/>
                    <a:pt x="913048" y="639128"/>
                    <a:pt x="912467" y="635841"/>
                  </a:cubicBezTo>
                  <a:cubicBezTo>
                    <a:pt x="907543" y="619177"/>
                    <a:pt x="900021" y="603394"/>
                    <a:pt x="890179" y="589074"/>
                  </a:cubicBezTo>
                  <a:cubicBezTo>
                    <a:pt x="870142" y="562296"/>
                    <a:pt x="845560" y="539245"/>
                    <a:pt x="817550" y="520970"/>
                  </a:cubicBezTo>
                  <a:cubicBezTo>
                    <a:pt x="809187" y="515417"/>
                    <a:pt x="800348" y="509778"/>
                    <a:pt x="790966" y="504539"/>
                  </a:cubicBezTo>
                  <a:cubicBezTo>
                    <a:pt x="781290" y="499038"/>
                    <a:pt x="771343" y="494028"/>
                    <a:pt x="761162" y="489528"/>
                  </a:cubicBezTo>
                  <a:cubicBezTo>
                    <a:pt x="740017" y="479364"/>
                    <a:pt x="717131" y="473313"/>
                    <a:pt x="693725" y="471697"/>
                  </a:cubicBezTo>
                  <a:cubicBezTo>
                    <a:pt x="669094" y="469792"/>
                    <a:pt x="642652" y="472402"/>
                    <a:pt x="613877" y="473259"/>
                  </a:cubicBezTo>
                  <a:cubicBezTo>
                    <a:pt x="598972" y="473849"/>
                    <a:pt x="584043" y="473326"/>
                    <a:pt x="569215" y="471697"/>
                  </a:cubicBezTo>
                  <a:cubicBezTo>
                    <a:pt x="565486" y="471341"/>
                    <a:pt x="561779" y="470791"/>
                    <a:pt x="558108" y="470049"/>
                  </a:cubicBezTo>
                  <a:lnTo>
                    <a:pt x="552717" y="469192"/>
                  </a:lnTo>
                  <a:lnTo>
                    <a:pt x="549955" y="468706"/>
                  </a:lnTo>
                  <a:lnTo>
                    <a:pt x="546831" y="467839"/>
                  </a:lnTo>
                  <a:cubicBezTo>
                    <a:pt x="542488" y="466871"/>
                    <a:pt x="538227" y="465565"/>
                    <a:pt x="534086" y="463934"/>
                  </a:cubicBezTo>
                  <a:cubicBezTo>
                    <a:pt x="530276" y="462029"/>
                    <a:pt x="526181" y="460258"/>
                    <a:pt x="522513" y="458143"/>
                  </a:cubicBezTo>
                  <a:cubicBezTo>
                    <a:pt x="507832" y="448719"/>
                    <a:pt x="494716" y="437056"/>
                    <a:pt x="483642" y="423577"/>
                  </a:cubicBezTo>
                  <a:cubicBezTo>
                    <a:pt x="472850" y="411194"/>
                    <a:pt x="463154" y="398631"/>
                    <a:pt x="453924" y="386429"/>
                  </a:cubicBezTo>
                  <a:cubicBezTo>
                    <a:pt x="444694" y="374228"/>
                    <a:pt x="435693" y="362341"/>
                    <a:pt x="426463" y="351387"/>
                  </a:cubicBezTo>
                  <a:cubicBezTo>
                    <a:pt x="417965" y="340753"/>
                    <a:pt x="408546" y="330888"/>
                    <a:pt x="398317" y="321907"/>
                  </a:cubicBezTo>
                  <a:cubicBezTo>
                    <a:pt x="395812" y="319878"/>
                    <a:pt x="393936" y="317840"/>
                    <a:pt x="391040" y="315887"/>
                  </a:cubicBezTo>
                  <a:cubicBezTo>
                    <a:pt x="388144" y="313934"/>
                    <a:pt x="385325" y="311972"/>
                    <a:pt x="382467" y="310020"/>
                  </a:cubicBezTo>
                  <a:lnTo>
                    <a:pt x="381763" y="309467"/>
                  </a:lnTo>
                  <a:lnTo>
                    <a:pt x="381296" y="309315"/>
                  </a:lnTo>
                  <a:lnTo>
                    <a:pt x="379181" y="308220"/>
                  </a:lnTo>
                  <a:lnTo>
                    <a:pt x="374886" y="306105"/>
                  </a:lnTo>
                  <a:cubicBezTo>
                    <a:pt x="372028" y="304781"/>
                    <a:pt x="369332" y="303133"/>
                    <a:pt x="366313" y="302038"/>
                  </a:cubicBezTo>
                  <a:cubicBezTo>
                    <a:pt x="355011" y="297214"/>
                    <a:pt x="343316" y="293371"/>
                    <a:pt x="331356" y="290551"/>
                  </a:cubicBezTo>
                  <a:cubicBezTo>
                    <a:pt x="309411" y="285463"/>
                    <a:pt x="287010" y="282591"/>
                    <a:pt x="264491" y="281978"/>
                  </a:cubicBezTo>
                  <a:cubicBezTo>
                    <a:pt x="222647" y="280568"/>
                    <a:pt x="188234" y="283074"/>
                    <a:pt x="164383" y="283312"/>
                  </a:cubicBezTo>
                  <a:cubicBezTo>
                    <a:pt x="140370" y="283778"/>
                    <a:pt x="127150" y="282835"/>
                    <a:pt x="126997" y="281045"/>
                  </a:cubicBezTo>
                  <a:cubicBezTo>
                    <a:pt x="126997" y="279140"/>
                    <a:pt x="140056" y="276663"/>
                    <a:pt x="163440" y="273063"/>
                  </a:cubicBezTo>
                  <a:cubicBezTo>
                    <a:pt x="175956" y="271262"/>
                    <a:pt x="191520" y="268919"/>
                    <a:pt x="209665" y="266967"/>
                  </a:cubicBezTo>
                  <a:cubicBezTo>
                    <a:pt x="197107" y="264087"/>
                    <a:pt x="184893" y="259872"/>
                    <a:pt x="173232" y="254394"/>
                  </a:cubicBezTo>
                  <a:cubicBezTo>
                    <a:pt x="168104" y="258055"/>
                    <a:pt x="162313" y="260685"/>
                    <a:pt x="156182" y="262138"/>
                  </a:cubicBezTo>
                  <a:cubicBezTo>
                    <a:pt x="147901" y="263963"/>
                    <a:pt x="139340" y="264121"/>
                    <a:pt x="130998" y="262604"/>
                  </a:cubicBezTo>
                  <a:cubicBezTo>
                    <a:pt x="117181" y="260039"/>
                    <a:pt x="103854" y="255314"/>
                    <a:pt x="91507" y="248603"/>
                  </a:cubicBezTo>
                  <a:cubicBezTo>
                    <a:pt x="72202" y="238301"/>
                    <a:pt x="53761" y="226455"/>
                    <a:pt x="36367" y="213179"/>
                  </a:cubicBezTo>
                  <a:cubicBezTo>
                    <a:pt x="35976" y="212865"/>
                    <a:pt x="-161" y="185490"/>
                    <a:pt x="1" y="190186"/>
                  </a:cubicBezTo>
                  <a:cubicBezTo>
                    <a:pt x="953" y="232096"/>
                    <a:pt x="40358" y="273863"/>
                    <a:pt x="49578" y="315163"/>
                  </a:cubicBezTo>
                  <a:cubicBezTo>
                    <a:pt x="60761" y="365370"/>
                    <a:pt x="63428" y="418862"/>
                    <a:pt x="81649" y="467277"/>
                  </a:cubicBezTo>
                  <a:cubicBezTo>
                    <a:pt x="118949" y="566290"/>
                    <a:pt x="212418" y="618296"/>
                    <a:pt x="304858" y="657406"/>
                  </a:cubicBezTo>
                  <a:cubicBezTo>
                    <a:pt x="353816" y="678123"/>
                    <a:pt x="405118" y="695258"/>
                    <a:pt x="451543" y="721376"/>
                  </a:cubicBezTo>
                  <a:cubicBezTo>
                    <a:pt x="492453" y="744293"/>
                    <a:pt x="526552" y="778469"/>
                    <a:pt x="569405" y="797862"/>
                  </a:cubicBezTo>
                  <a:cubicBezTo>
                    <a:pt x="664588" y="840877"/>
                    <a:pt x="774935" y="832152"/>
                    <a:pt x="870509" y="794271"/>
                  </a:cubicBezTo>
                  <a:cubicBezTo>
                    <a:pt x="924696" y="774133"/>
                    <a:pt x="974371" y="743489"/>
                    <a:pt x="1016680" y="704098"/>
                  </a:cubicBezTo>
                  <a:cubicBezTo>
                    <a:pt x="1040693" y="681018"/>
                    <a:pt x="1083860" y="661387"/>
                    <a:pt x="1085041" y="625107"/>
                  </a:cubicBezTo>
                  <a:cubicBezTo>
                    <a:pt x="1087483" y="571853"/>
                    <a:pt x="1081363" y="518553"/>
                    <a:pt x="1066915" y="467239"/>
                  </a:cubicBezTo>
                  <a:close/>
                  <a:moveTo>
                    <a:pt x="200054" y="184595"/>
                  </a:moveTo>
                  <a:cubicBezTo>
                    <a:pt x="199102" y="187871"/>
                    <a:pt x="187672" y="186547"/>
                    <a:pt x="177613" y="178337"/>
                  </a:cubicBezTo>
                  <a:cubicBezTo>
                    <a:pt x="167993" y="169964"/>
                    <a:pt x="163764" y="161125"/>
                    <a:pt x="166117" y="158467"/>
                  </a:cubicBezTo>
                  <a:cubicBezTo>
                    <a:pt x="168688" y="155734"/>
                    <a:pt x="177689" y="160973"/>
                    <a:pt x="186052" y="168164"/>
                  </a:cubicBezTo>
                  <a:cubicBezTo>
                    <a:pt x="194501" y="175127"/>
                    <a:pt x="201226" y="180832"/>
                    <a:pt x="200054" y="184595"/>
                  </a:cubicBezTo>
                  <a:close/>
                  <a:moveTo>
                    <a:pt x="259966" y="202816"/>
                  </a:moveTo>
                  <a:cubicBezTo>
                    <a:pt x="257538" y="205083"/>
                    <a:pt x="237516" y="188271"/>
                    <a:pt x="218514" y="162144"/>
                  </a:cubicBezTo>
                  <a:cubicBezTo>
                    <a:pt x="199464" y="135007"/>
                    <a:pt x="191996" y="110528"/>
                    <a:pt x="194815" y="108966"/>
                  </a:cubicBezTo>
                  <a:cubicBezTo>
                    <a:pt x="198254" y="106928"/>
                    <a:pt x="211703" y="129683"/>
                    <a:pt x="229229" y="154476"/>
                  </a:cubicBezTo>
                  <a:cubicBezTo>
                    <a:pt x="247527" y="179661"/>
                    <a:pt x="262852" y="200158"/>
                    <a:pt x="259966" y="202816"/>
                  </a:cubicBezTo>
                  <a:close/>
                  <a:moveTo>
                    <a:pt x="385115" y="231534"/>
                  </a:moveTo>
                  <a:cubicBezTo>
                    <a:pt x="384020" y="232629"/>
                    <a:pt x="377057" y="227724"/>
                    <a:pt x="368228" y="217303"/>
                  </a:cubicBezTo>
                  <a:cubicBezTo>
                    <a:pt x="357539" y="203338"/>
                    <a:pt x="348851" y="187950"/>
                    <a:pt x="342415" y="171583"/>
                  </a:cubicBezTo>
                  <a:cubicBezTo>
                    <a:pt x="335978" y="155606"/>
                    <a:pt x="330495" y="139261"/>
                    <a:pt x="325994" y="122634"/>
                  </a:cubicBezTo>
                  <a:cubicBezTo>
                    <a:pt x="322393" y="109957"/>
                    <a:pt x="320831" y="101746"/>
                    <a:pt x="322546" y="101127"/>
                  </a:cubicBezTo>
                  <a:cubicBezTo>
                    <a:pt x="324260" y="100508"/>
                    <a:pt x="328804" y="107375"/>
                    <a:pt x="334671" y="119224"/>
                  </a:cubicBezTo>
                  <a:cubicBezTo>
                    <a:pt x="340538" y="131074"/>
                    <a:pt x="347187" y="148171"/>
                    <a:pt x="354616" y="166468"/>
                  </a:cubicBezTo>
                  <a:cubicBezTo>
                    <a:pt x="360926" y="182007"/>
                    <a:pt x="368051" y="197201"/>
                    <a:pt x="375962" y="211988"/>
                  </a:cubicBezTo>
                  <a:cubicBezTo>
                    <a:pt x="382258" y="223152"/>
                    <a:pt x="386582" y="230114"/>
                    <a:pt x="385115" y="231534"/>
                  </a:cubicBezTo>
                  <a:close/>
                  <a:moveTo>
                    <a:pt x="383782" y="60179"/>
                  </a:moveTo>
                  <a:cubicBezTo>
                    <a:pt x="383210" y="53860"/>
                    <a:pt x="384191" y="47497"/>
                    <a:pt x="386639" y="41643"/>
                  </a:cubicBezTo>
                  <a:cubicBezTo>
                    <a:pt x="388830" y="37500"/>
                    <a:pt x="391173" y="35547"/>
                    <a:pt x="392897" y="36014"/>
                  </a:cubicBezTo>
                  <a:cubicBezTo>
                    <a:pt x="394802" y="36405"/>
                    <a:pt x="395479" y="39529"/>
                    <a:pt x="395755" y="43834"/>
                  </a:cubicBezTo>
                  <a:cubicBezTo>
                    <a:pt x="396298" y="47739"/>
                    <a:pt x="396460" y="53064"/>
                    <a:pt x="396926" y="59007"/>
                  </a:cubicBezTo>
                  <a:cubicBezTo>
                    <a:pt x="398098" y="70895"/>
                    <a:pt x="399117" y="81686"/>
                    <a:pt x="395593" y="82934"/>
                  </a:cubicBezTo>
                  <a:cubicBezTo>
                    <a:pt x="392297" y="84087"/>
                    <a:pt x="385249" y="74705"/>
                    <a:pt x="383763" y="60160"/>
                  </a:cubicBezTo>
                  <a:close/>
                  <a:moveTo>
                    <a:pt x="421644" y="179365"/>
                  </a:moveTo>
                  <a:cubicBezTo>
                    <a:pt x="420463" y="180623"/>
                    <a:pt x="416395" y="179060"/>
                    <a:pt x="411395" y="174517"/>
                  </a:cubicBezTo>
                  <a:cubicBezTo>
                    <a:pt x="405214" y="168346"/>
                    <a:pt x="400509" y="160856"/>
                    <a:pt x="397631" y="152610"/>
                  </a:cubicBezTo>
                  <a:cubicBezTo>
                    <a:pt x="394748" y="144407"/>
                    <a:pt x="393525" y="135714"/>
                    <a:pt x="394031" y="127035"/>
                  </a:cubicBezTo>
                  <a:cubicBezTo>
                    <a:pt x="394736" y="120701"/>
                    <a:pt x="396383" y="116872"/>
                    <a:pt x="398174" y="116796"/>
                  </a:cubicBezTo>
                  <a:cubicBezTo>
                    <a:pt x="399965" y="116719"/>
                    <a:pt x="401698" y="120548"/>
                    <a:pt x="403337" y="126492"/>
                  </a:cubicBezTo>
                  <a:cubicBezTo>
                    <a:pt x="405242" y="132121"/>
                    <a:pt x="407147" y="139827"/>
                    <a:pt x="410061" y="148152"/>
                  </a:cubicBezTo>
                  <a:cubicBezTo>
                    <a:pt x="413109" y="156372"/>
                    <a:pt x="416319" y="163563"/>
                    <a:pt x="418901" y="168954"/>
                  </a:cubicBezTo>
                  <a:cubicBezTo>
                    <a:pt x="421463" y="174184"/>
                    <a:pt x="422949" y="178022"/>
                    <a:pt x="421625" y="179346"/>
                  </a:cubicBezTo>
                  <a:close/>
                  <a:moveTo>
                    <a:pt x="437284" y="85515"/>
                  </a:moveTo>
                  <a:cubicBezTo>
                    <a:pt x="433998" y="86535"/>
                    <a:pt x="427273" y="75200"/>
                    <a:pt x="425235" y="59084"/>
                  </a:cubicBezTo>
                  <a:cubicBezTo>
                    <a:pt x="423673" y="41939"/>
                    <a:pt x="428749" y="30699"/>
                    <a:pt x="432045" y="30775"/>
                  </a:cubicBezTo>
                  <a:cubicBezTo>
                    <a:pt x="435950" y="30851"/>
                    <a:pt x="436893" y="44225"/>
                    <a:pt x="438370" y="57674"/>
                  </a:cubicBezTo>
                  <a:cubicBezTo>
                    <a:pt x="440151" y="72047"/>
                    <a:pt x="440932" y="84401"/>
                    <a:pt x="437265" y="85496"/>
                  </a:cubicBezTo>
                  <a:close/>
                  <a:moveTo>
                    <a:pt x="502425" y="153324"/>
                  </a:moveTo>
                  <a:cubicBezTo>
                    <a:pt x="498825" y="153324"/>
                    <a:pt x="495701" y="141122"/>
                    <a:pt x="495548" y="125949"/>
                  </a:cubicBezTo>
                  <a:cubicBezTo>
                    <a:pt x="494300" y="111404"/>
                    <a:pt x="496253" y="99127"/>
                    <a:pt x="499854" y="98584"/>
                  </a:cubicBezTo>
                  <a:cubicBezTo>
                    <a:pt x="503454" y="98041"/>
                    <a:pt x="507473" y="110157"/>
                    <a:pt x="508759" y="125720"/>
                  </a:cubicBezTo>
                  <a:cubicBezTo>
                    <a:pt x="508940" y="140875"/>
                    <a:pt x="506083" y="153229"/>
                    <a:pt x="502406" y="153305"/>
                  </a:cubicBezTo>
                  <a:close/>
                  <a:moveTo>
                    <a:pt x="540592" y="218399"/>
                  </a:moveTo>
                  <a:cubicBezTo>
                    <a:pt x="540080" y="223721"/>
                    <a:pt x="538873" y="228954"/>
                    <a:pt x="537001" y="233963"/>
                  </a:cubicBezTo>
                  <a:cubicBezTo>
                    <a:pt x="535744" y="237554"/>
                    <a:pt x="534648" y="239439"/>
                    <a:pt x="533715" y="239354"/>
                  </a:cubicBezTo>
                  <a:cubicBezTo>
                    <a:pt x="532781" y="239268"/>
                    <a:pt x="532229" y="237087"/>
                    <a:pt x="531915" y="233258"/>
                  </a:cubicBezTo>
                  <a:cubicBezTo>
                    <a:pt x="531600" y="229429"/>
                    <a:pt x="531991" y="223952"/>
                    <a:pt x="531286" y="217618"/>
                  </a:cubicBezTo>
                  <a:cubicBezTo>
                    <a:pt x="530896" y="205026"/>
                    <a:pt x="528943" y="186881"/>
                    <a:pt x="527295" y="166935"/>
                  </a:cubicBezTo>
                  <a:cubicBezTo>
                    <a:pt x="525499" y="149710"/>
                    <a:pt x="524637" y="132400"/>
                    <a:pt x="524714" y="115081"/>
                  </a:cubicBezTo>
                  <a:cubicBezTo>
                    <a:pt x="525114" y="101546"/>
                    <a:pt x="526752" y="93345"/>
                    <a:pt x="528524" y="93345"/>
                  </a:cubicBezTo>
                  <a:cubicBezTo>
                    <a:pt x="530295" y="93345"/>
                    <a:pt x="532039" y="101470"/>
                    <a:pt x="533991" y="114462"/>
                  </a:cubicBezTo>
                  <a:cubicBezTo>
                    <a:pt x="535944" y="127454"/>
                    <a:pt x="538535" y="145504"/>
                    <a:pt x="540411" y="165764"/>
                  </a:cubicBezTo>
                  <a:cubicBezTo>
                    <a:pt x="542308" y="183248"/>
                    <a:pt x="542362" y="200884"/>
                    <a:pt x="540573" y="218380"/>
                  </a:cubicBezTo>
                  <a:close/>
                  <a:moveTo>
                    <a:pt x="588950" y="37557"/>
                  </a:moveTo>
                  <a:cubicBezTo>
                    <a:pt x="581283" y="43186"/>
                    <a:pt x="572834" y="49054"/>
                    <a:pt x="570177" y="46396"/>
                  </a:cubicBezTo>
                  <a:cubicBezTo>
                    <a:pt x="567757" y="43967"/>
                    <a:pt x="570491" y="35138"/>
                    <a:pt x="580892" y="27080"/>
                  </a:cubicBezTo>
                  <a:cubicBezTo>
                    <a:pt x="590360" y="20193"/>
                    <a:pt x="599199" y="17459"/>
                    <a:pt x="601466" y="20355"/>
                  </a:cubicBezTo>
                  <a:cubicBezTo>
                    <a:pt x="603733" y="23251"/>
                    <a:pt x="597751" y="31147"/>
                    <a:pt x="588950" y="37557"/>
                  </a:cubicBezTo>
                  <a:close/>
                  <a:moveTo>
                    <a:pt x="625707" y="71895"/>
                  </a:moveTo>
                  <a:cubicBezTo>
                    <a:pt x="617964" y="76819"/>
                    <a:pt x="609362" y="83001"/>
                    <a:pt x="606705" y="80258"/>
                  </a:cubicBezTo>
                  <a:cubicBezTo>
                    <a:pt x="604352" y="77915"/>
                    <a:pt x="606934" y="68761"/>
                    <a:pt x="618430" y="60865"/>
                  </a:cubicBezTo>
                  <a:cubicBezTo>
                    <a:pt x="628993" y="54140"/>
                    <a:pt x="639385" y="53588"/>
                    <a:pt x="640566" y="56798"/>
                  </a:cubicBezTo>
                  <a:cubicBezTo>
                    <a:pt x="641938" y="60398"/>
                    <a:pt x="634670" y="66180"/>
                    <a:pt x="625745" y="71895"/>
                  </a:cubicBezTo>
                  <a:close/>
                  <a:moveTo>
                    <a:pt x="954025" y="336547"/>
                  </a:moveTo>
                  <a:cubicBezTo>
                    <a:pt x="956934" y="334290"/>
                    <a:pt x="961122" y="334818"/>
                    <a:pt x="963380" y="337727"/>
                  </a:cubicBezTo>
                  <a:cubicBezTo>
                    <a:pt x="963534" y="337926"/>
                    <a:pt x="963676" y="338133"/>
                    <a:pt x="963807" y="338347"/>
                  </a:cubicBezTo>
                  <a:cubicBezTo>
                    <a:pt x="965369" y="341902"/>
                    <a:pt x="963981" y="346062"/>
                    <a:pt x="960597" y="347967"/>
                  </a:cubicBezTo>
                  <a:cubicBezTo>
                    <a:pt x="957465" y="350181"/>
                    <a:pt x="953132" y="349436"/>
                    <a:pt x="950919" y="346304"/>
                  </a:cubicBezTo>
                  <a:cubicBezTo>
                    <a:pt x="950887" y="346259"/>
                    <a:pt x="950855" y="346213"/>
                    <a:pt x="950824" y="346167"/>
                  </a:cubicBezTo>
                  <a:cubicBezTo>
                    <a:pt x="949098" y="342614"/>
                    <a:pt x="950539" y="338333"/>
                    <a:pt x="954063" y="336547"/>
                  </a:cubicBezTo>
                  <a:close/>
                  <a:moveTo>
                    <a:pt x="919468" y="279454"/>
                  </a:moveTo>
                  <a:cubicBezTo>
                    <a:pt x="920721" y="278791"/>
                    <a:pt x="922066" y="278319"/>
                    <a:pt x="923459" y="278054"/>
                  </a:cubicBezTo>
                  <a:cubicBezTo>
                    <a:pt x="929402" y="276149"/>
                    <a:pt x="935575" y="275311"/>
                    <a:pt x="937746" y="278444"/>
                  </a:cubicBezTo>
                  <a:cubicBezTo>
                    <a:pt x="939785" y="281178"/>
                    <a:pt x="935956" y="287826"/>
                    <a:pt x="927193" y="290722"/>
                  </a:cubicBezTo>
                  <a:cubicBezTo>
                    <a:pt x="925054" y="291185"/>
                    <a:pt x="922882" y="291471"/>
                    <a:pt x="920697" y="291579"/>
                  </a:cubicBezTo>
                  <a:cubicBezTo>
                    <a:pt x="919114" y="291555"/>
                    <a:pt x="917550" y="291232"/>
                    <a:pt x="916086" y="290627"/>
                  </a:cubicBezTo>
                  <a:cubicBezTo>
                    <a:pt x="913505" y="289608"/>
                    <a:pt x="911781" y="288046"/>
                    <a:pt x="911705" y="286245"/>
                  </a:cubicBezTo>
                  <a:cubicBezTo>
                    <a:pt x="911629" y="284445"/>
                    <a:pt x="912962" y="282645"/>
                    <a:pt x="915382" y="281311"/>
                  </a:cubicBezTo>
                  <a:cubicBezTo>
                    <a:pt x="916525" y="280549"/>
                    <a:pt x="918325" y="280159"/>
                    <a:pt x="919468" y="279454"/>
                  </a:cubicBezTo>
                  <a:close/>
                  <a:moveTo>
                    <a:pt x="894760" y="239573"/>
                  </a:moveTo>
                  <a:cubicBezTo>
                    <a:pt x="903275" y="233315"/>
                    <a:pt x="911572" y="228857"/>
                    <a:pt x="914305" y="231515"/>
                  </a:cubicBezTo>
                  <a:cubicBezTo>
                    <a:pt x="916810" y="233867"/>
                    <a:pt x="912400" y="243011"/>
                    <a:pt x="902418" y="250365"/>
                  </a:cubicBezTo>
                  <a:cubicBezTo>
                    <a:pt x="891474" y="257870"/>
                    <a:pt x="882006" y="257985"/>
                    <a:pt x="880444" y="254975"/>
                  </a:cubicBezTo>
                  <a:cubicBezTo>
                    <a:pt x="878672" y="251612"/>
                    <a:pt x="886883" y="245202"/>
                    <a:pt x="894789" y="239573"/>
                  </a:cubicBezTo>
                  <a:close/>
                  <a:moveTo>
                    <a:pt x="713414" y="238201"/>
                  </a:moveTo>
                  <a:cubicBezTo>
                    <a:pt x="702231" y="257832"/>
                    <a:pt x="690735" y="272377"/>
                    <a:pt x="687534" y="270586"/>
                  </a:cubicBezTo>
                  <a:cubicBezTo>
                    <a:pt x="684334" y="268796"/>
                    <a:pt x="690811" y="251355"/>
                    <a:pt x="701917" y="231648"/>
                  </a:cubicBezTo>
                  <a:cubicBezTo>
                    <a:pt x="714042" y="212169"/>
                    <a:pt x="726244" y="198091"/>
                    <a:pt x="729216" y="200216"/>
                  </a:cubicBezTo>
                  <a:cubicBezTo>
                    <a:pt x="732187" y="202340"/>
                    <a:pt x="725158" y="219313"/>
                    <a:pt x="713414" y="238201"/>
                  </a:cubicBezTo>
                  <a:close/>
                  <a:moveTo>
                    <a:pt x="756038" y="252279"/>
                  </a:moveTo>
                  <a:cubicBezTo>
                    <a:pt x="740865" y="276216"/>
                    <a:pt x="724129" y="290836"/>
                    <a:pt x="721396" y="288808"/>
                  </a:cubicBezTo>
                  <a:cubicBezTo>
                    <a:pt x="718348" y="286464"/>
                    <a:pt x="730854" y="267452"/>
                    <a:pt x="745008" y="245088"/>
                  </a:cubicBezTo>
                  <a:cubicBezTo>
                    <a:pt x="759715" y="221856"/>
                    <a:pt x="776221" y="205673"/>
                    <a:pt x="778803" y="208016"/>
                  </a:cubicBezTo>
                  <a:cubicBezTo>
                    <a:pt x="781698" y="210579"/>
                    <a:pt x="770668" y="229248"/>
                    <a:pt x="756038" y="252317"/>
                  </a:cubicBezTo>
                  <a:close/>
                  <a:moveTo>
                    <a:pt x="750094" y="361817"/>
                  </a:moveTo>
                  <a:cubicBezTo>
                    <a:pt x="749237" y="360169"/>
                    <a:pt x="756505" y="354778"/>
                    <a:pt x="768554" y="347034"/>
                  </a:cubicBezTo>
                  <a:cubicBezTo>
                    <a:pt x="780289" y="339204"/>
                    <a:pt x="796710" y="328260"/>
                    <a:pt x="816103" y="317392"/>
                  </a:cubicBezTo>
                  <a:cubicBezTo>
                    <a:pt x="832785" y="307931"/>
                    <a:pt x="850790" y="301022"/>
                    <a:pt x="869519" y="296894"/>
                  </a:cubicBezTo>
                  <a:cubicBezTo>
                    <a:pt x="884149" y="294713"/>
                    <a:pt x="893331" y="294942"/>
                    <a:pt x="893455" y="296666"/>
                  </a:cubicBezTo>
                  <a:cubicBezTo>
                    <a:pt x="893760" y="298571"/>
                    <a:pt x="885235" y="301590"/>
                    <a:pt x="872024" y="305895"/>
                  </a:cubicBezTo>
                  <a:cubicBezTo>
                    <a:pt x="854984" y="312435"/>
                    <a:pt x="838415" y="320144"/>
                    <a:pt x="822437" y="328965"/>
                  </a:cubicBezTo>
                  <a:cubicBezTo>
                    <a:pt x="803663" y="339519"/>
                    <a:pt x="786242" y="349301"/>
                    <a:pt x="772850" y="355321"/>
                  </a:cubicBezTo>
                  <a:cubicBezTo>
                    <a:pt x="759638" y="361074"/>
                    <a:pt x="750875" y="363379"/>
                    <a:pt x="750094" y="361817"/>
                  </a:cubicBezTo>
                  <a:close/>
                  <a:moveTo>
                    <a:pt x="815245" y="374875"/>
                  </a:moveTo>
                  <a:cubicBezTo>
                    <a:pt x="814540" y="371275"/>
                    <a:pt x="831514" y="364865"/>
                    <a:pt x="853098" y="360588"/>
                  </a:cubicBezTo>
                  <a:cubicBezTo>
                    <a:pt x="874681" y="356311"/>
                    <a:pt x="892750" y="355664"/>
                    <a:pt x="893455" y="359264"/>
                  </a:cubicBezTo>
                  <a:cubicBezTo>
                    <a:pt x="894160" y="362864"/>
                    <a:pt x="877263" y="369189"/>
                    <a:pt x="855679" y="373551"/>
                  </a:cubicBezTo>
                  <a:cubicBezTo>
                    <a:pt x="834095" y="377914"/>
                    <a:pt x="816026" y="378466"/>
                    <a:pt x="815245" y="374875"/>
                  </a:cubicBezTo>
                  <a:close/>
                  <a:moveTo>
                    <a:pt x="909333" y="414442"/>
                  </a:moveTo>
                  <a:cubicBezTo>
                    <a:pt x="891807" y="417500"/>
                    <a:pt x="875777" y="419205"/>
                    <a:pt x="863813" y="421567"/>
                  </a:cubicBezTo>
                  <a:cubicBezTo>
                    <a:pt x="852002" y="423367"/>
                    <a:pt x="844420" y="423472"/>
                    <a:pt x="843944" y="421796"/>
                  </a:cubicBezTo>
                  <a:cubicBezTo>
                    <a:pt x="843468" y="420119"/>
                    <a:pt x="850288" y="416633"/>
                    <a:pt x="861546" y="412490"/>
                  </a:cubicBezTo>
                  <a:cubicBezTo>
                    <a:pt x="876481" y="407313"/>
                    <a:pt x="891882" y="403594"/>
                    <a:pt x="907533" y="401384"/>
                  </a:cubicBezTo>
                  <a:cubicBezTo>
                    <a:pt x="944442" y="396697"/>
                    <a:pt x="974399" y="400212"/>
                    <a:pt x="974322" y="403574"/>
                  </a:cubicBezTo>
                  <a:cubicBezTo>
                    <a:pt x="974237" y="407565"/>
                    <a:pt x="944909" y="409908"/>
                    <a:pt x="909333" y="414414"/>
                  </a:cubicBezTo>
                  <a:close/>
                  <a:moveTo>
                    <a:pt x="937794" y="450504"/>
                  </a:moveTo>
                  <a:cubicBezTo>
                    <a:pt x="937794" y="446827"/>
                    <a:pt x="952424" y="443836"/>
                    <a:pt x="970408" y="443836"/>
                  </a:cubicBezTo>
                  <a:cubicBezTo>
                    <a:pt x="988391" y="443836"/>
                    <a:pt x="1002945" y="446808"/>
                    <a:pt x="1002945" y="450504"/>
                  </a:cubicBezTo>
                  <a:cubicBezTo>
                    <a:pt x="1002945" y="454200"/>
                    <a:pt x="988400" y="457067"/>
                    <a:pt x="970408" y="457067"/>
                  </a:cubicBezTo>
                  <a:cubicBezTo>
                    <a:pt x="952415" y="457067"/>
                    <a:pt x="937794" y="454095"/>
                    <a:pt x="937794" y="450504"/>
                  </a:cubicBezTo>
                  <a:close/>
                  <a:moveTo>
                    <a:pt x="953444" y="486947"/>
                  </a:moveTo>
                  <a:cubicBezTo>
                    <a:pt x="953748" y="483508"/>
                    <a:pt x="968217" y="480451"/>
                    <a:pt x="987457" y="483822"/>
                  </a:cubicBezTo>
                  <a:cubicBezTo>
                    <a:pt x="1005841" y="487261"/>
                    <a:pt x="1019528" y="493986"/>
                    <a:pt x="1018585" y="497424"/>
                  </a:cubicBezTo>
                  <a:cubicBezTo>
                    <a:pt x="1017728" y="501025"/>
                    <a:pt x="1002707" y="500082"/>
                    <a:pt x="985190" y="496795"/>
                  </a:cubicBezTo>
                  <a:cubicBezTo>
                    <a:pt x="968379" y="493747"/>
                    <a:pt x="953129" y="490776"/>
                    <a:pt x="953444" y="486947"/>
                  </a:cubicBezTo>
                  <a:close/>
                  <a:moveTo>
                    <a:pt x="1057695" y="575634"/>
                  </a:moveTo>
                  <a:cubicBezTo>
                    <a:pt x="1056199" y="576729"/>
                    <a:pt x="1052370" y="574377"/>
                    <a:pt x="1047055" y="570871"/>
                  </a:cubicBezTo>
                  <a:cubicBezTo>
                    <a:pt x="1040158" y="566462"/>
                    <a:pt x="1032815" y="562794"/>
                    <a:pt x="1025148" y="559927"/>
                  </a:cubicBezTo>
                  <a:cubicBezTo>
                    <a:pt x="1017285" y="557370"/>
                    <a:pt x="1009264" y="555331"/>
                    <a:pt x="1001135" y="553822"/>
                  </a:cubicBezTo>
                  <a:cubicBezTo>
                    <a:pt x="994468" y="552650"/>
                    <a:pt x="989953" y="551393"/>
                    <a:pt x="989953" y="549526"/>
                  </a:cubicBezTo>
                  <a:cubicBezTo>
                    <a:pt x="989877" y="547802"/>
                    <a:pt x="993944" y="545716"/>
                    <a:pt x="1000907" y="544439"/>
                  </a:cubicBezTo>
                  <a:cubicBezTo>
                    <a:pt x="1010580" y="543241"/>
                    <a:pt x="1020400" y="544284"/>
                    <a:pt x="1029605" y="547487"/>
                  </a:cubicBezTo>
                  <a:cubicBezTo>
                    <a:pt x="1038877" y="550725"/>
                    <a:pt x="1047097" y="556417"/>
                    <a:pt x="1053389" y="563956"/>
                  </a:cubicBezTo>
                  <a:cubicBezTo>
                    <a:pt x="1057847" y="570081"/>
                    <a:pt x="1059095" y="574615"/>
                    <a:pt x="1057695" y="575634"/>
                  </a:cubicBezTo>
                  <a:close/>
                  <a:moveTo>
                    <a:pt x="435541" y="416404"/>
                  </a:moveTo>
                  <a:cubicBezTo>
                    <a:pt x="450866" y="410223"/>
                    <a:pt x="464478" y="408032"/>
                    <a:pt x="465964" y="411394"/>
                  </a:cubicBezTo>
                  <a:cubicBezTo>
                    <a:pt x="467449" y="414757"/>
                    <a:pt x="455638" y="422577"/>
                    <a:pt x="439608" y="428920"/>
                  </a:cubicBezTo>
                  <a:cubicBezTo>
                    <a:pt x="423654" y="434235"/>
                    <a:pt x="409728" y="435645"/>
                    <a:pt x="408556" y="432197"/>
                  </a:cubicBezTo>
                  <a:cubicBezTo>
                    <a:pt x="407385" y="428749"/>
                    <a:pt x="419510" y="421643"/>
                    <a:pt x="435541" y="416404"/>
                  </a:cubicBezTo>
                  <a:close/>
                  <a:moveTo>
                    <a:pt x="143980" y="456838"/>
                  </a:moveTo>
                  <a:lnTo>
                    <a:pt x="155315" y="436655"/>
                  </a:lnTo>
                  <a:cubicBezTo>
                    <a:pt x="157942" y="431515"/>
                    <a:pt x="159763" y="426002"/>
                    <a:pt x="160716" y="420310"/>
                  </a:cubicBezTo>
                  <a:cubicBezTo>
                    <a:pt x="161964" y="414138"/>
                    <a:pt x="162621" y="407718"/>
                    <a:pt x="163573" y="401145"/>
                  </a:cubicBezTo>
                  <a:cubicBezTo>
                    <a:pt x="159619" y="401342"/>
                    <a:pt x="155656" y="401080"/>
                    <a:pt x="151762" y="400364"/>
                  </a:cubicBezTo>
                  <a:cubicBezTo>
                    <a:pt x="146733" y="399079"/>
                    <a:pt x="141530" y="398607"/>
                    <a:pt x="136351" y="398964"/>
                  </a:cubicBezTo>
                  <a:lnTo>
                    <a:pt x="128731" y="400679"/>
                  </a:lnTo>
                  <a:lnTo>
                    <a:pt x="128883" y="393059"/>
                  </a:lnTo>
                  <a:cubicBezTo>
                    <a:pt x="129262" y="379225"/>
                    <a:pt x="132454" y="365613"/>
                    <a:pt x="138265" y="353054"/>
                  </a:cubicBezTo>
                  <a:cubicBezTo>
                    <a:pt x="139675" y="350320"/>
                    <a:pt x="141123" y="347653"/>
                    <a:pt x="142418" y="345081"/>
                  </a:cubicBezTo>
                  <a:cubicBezTo>
                    <a:pt x="143980" y="342652"/>
                    <a:pt x="145695" y="340385"/>
                    <a:pt x="147257" y="338271"/>
                  </a:cubicBezTo>
                  <a:cubicBezTo>
                    <a:pt x="150144" y="334258"/>
                    <a:pt x="153476" y="330587"/>
                    <a:pt x="157192" y="327327"/>
                  </a:cubicBezTo>
                  <a:cubicBezTo>
                    <a:pt x="158211" y="326460"/>
                    <a:pt x="159230" y="325679"/>
                    <a:pt x="160249" y="324898"/>
                  </a:cubicBezTo>
                  <a:cubicBezTo>
                    <a:pt x="159230" y="325212"/>
                    <a:pt x="158135" y="325526"/>
                    <a:pt x="157039" y="325755"/>
                  </a:cubicBezTo>
                  <a:cubicBezTo>
                    <a:pt x="149610" y="327660"/>
                    <a:pt x="139361" y="329127"/>
                    <a:pt x="128569" y="331308"/>
                  </a:cubicBezTo>
                  <a:cubicBezTo>
                    <a:pt x="119588" y="333005"/>
                    <a:pt x="110827" y="335708"/>
                    <a:pt x="102451" y="339366"/>
                  </a:cubicBezTo>
                  <a:cubicBezTo>
                    <a:pt x="96422" y="341948"/>
                    <a:pt x="91888" y="344919"/>
                    <a:pt x="90640" y="343510"/>
                  </a:cubicBezTo>
                  <a:cubicBezTo>
                    <a:pt x="89469" y="342262"/>
                    <a:pt x="90793" y="337566"/>
                    <a:pt x="97203" y="331622"/>
                  </a:cubicBezTo>
                  <a:cubicBezTo>
                    <a:pt x="105437" y="324759"/>
                    <a:pt x="115343" y="320201"/>
                    <a:pt x="125912" y="318411"/>
                  </a:cubicBezTo>
                  <a:cubicBezTo>
                    <a:pt x="135899" y="316441"/>
                    <a:pt x="146100" y="315781"/>
                    <a:pt x="156258" y="316449"/>
                  </a:cubicBezTo>
                  <a:cubicBezTo>
                    <a:pt x="160463" y="316222"/>
                    <a:pt x="164644" y="317214"/>
                    <a:pt x="168298" y="319307"/>
                  </a:cubicBezTo>
                  <a:cubicBezTo>
                    <a:pt x="170326" y="318121"/>
                    <a:pt x="172479" y="317163"/>
                    <a:pt x="174718" y="316449"/>
                  </a:cubicBezTo>
                  <a:cubicBezTo>
                    <a:pt x="179090" y="314811"/>
                    <a:pt x="181518" y="314258"/>
                    <a:pt x="181833" y="314811"/>
                  </a:cubicBezTo>
                  <a:cubicBezTo>
                    <a:pt x="182147" y="315363"/>
                    <a:pt x="180261" y="317154"/>
                    <a:pt x="176508" y="319821"/>
                  </a:cubicBezTo>
                  <a:cubicBezTo>
                    <a:pt x="171265" y="323413"/>
                    <a:pt x="166507" y="327668"/>
                    <a:pt x="162354" y="332480"/>
                  </a:cubicBezTo>
                  <a:cubicBezTo>
                    <a:pt x="159394" y="335798"/>
                    <a:pt x="156750" y="339385"/>
                    <a:pt x="154458" y="343195"/>
                  </a:cubicBezTo>
                  <a:cubicBezTo>
                    <a:pt x="153210" y="345310"/>
                    <a:pt x="151953" y="347424"/>
                    <a:pt x="150648" y="349691"/>
                  </a:cubicBezTo>
                  <a:cubicBezTo>
                    <a:pt x="149695" y="352034"/>
                    <a:pt x="148610" y="354540"/>
                    <a:pt x="147514" y="357045"/>
                  </a:cubicBezTo>
                  <a:cubicBezTo>
                    <a:pt x="143980" y="366481"/>
                    <a:pt x="141871" y="376391"/>
                    <a:pt x="141256" y="386448"/>
                  </a:cubicBezTo>
                  <a:cubicBezTo>
                    <a:pt x="145876" y="386601"/>
                    <a:pt x="149943" y="387401"/>
                    <a:pt x="153696" y="387858"/>
                  </a:cubicBezTo>
                  <a:cubicBezTo>
                    <a:pt x="158790" y="388944"/>
                    <a:pt x="164081" y="388648"/>
                    <a:pt x="169022" y="387001"/>
                  </a:cubicBezTo>
                  <a:lnTo>
                    <a:pt x="179899" y="382543"/>
                  </a:lnTo>
                  <a:lnTo>
                    <a:pt x="177766" y="394411"/>
                  </a:lnTo>
                  <a:cubicBezTo>
                    <a:pt x="176204" y="402860"/>
                    <a:pt x="175651" y="412642"/>
                    <a:pt x="173698" y="422805"/>
                  </a:cubicBezTo>
                  <a:cubicBezTo>
                    <a:pt x="173537" y="423663"/>
                    <a:pt x="173308" y="424444"/>
                    <a:pt x="173156" y="425310"/>
                  </a:cubicBezTo>
                  <a:cubicBezTo>
                    <a:pt x="184176" y="418348"/>
                    <a:pt x="194501" y="411070"/>
                    <a:pt x="204121" y="404270"/>
                  </a:cubicBezTo>
                  <a:cubicBezTo>
                    <a:pt x="217961" y="394259"/>
                    <a:pt x="230477" y="385267"/>
                    <a:pt x="241269" y="378143"/>
                  </a:cubicBezTo>
                  <a:cubicBezTo>
                    <a:pt x="262852" y="363912"/>
                    <a:pt x="277559" y="357892"/>
                    <a:pt x="278264" y="359226"/>
                  </a:cubicBezTo>
                  <a:cubicBezTo>
                    <a:pt x="279121" y="360864"/>
                    <a:pt x="266215" y="369465"/>
                    <a:pt x="246355" y="385267"/>
                  </a:cubicBezTo>
                  <a:cubicBezTo>
                    <a:pt x="236421" y="393316"/>
                    <a:pt x="224448" y="402860"/>
                    <a:pt x="211160" y="413576"/>
                  </a:cubicBezTo>
                  <a:cubicBezTo>
                    <a:pt x="196330" y="425577"/>
                    <a:pt x="180560" y="436369"/>
                    <a:pt x="164002" y="445846"/>
                  </a:cubicBezTo>
                  <a:close/>
                  <a:moveTo>
                    <a:pt x="217180" y="531914"/>
                  </a:moveTo>
                  <a:cubicBezTo>
                    <a:pt x="214323" y="533324"/>
                    <a:pt x="211084" y="534181"/>
                    <a:pt x="208036" y="535353"/>
                  </a:cubicBezTo>
                  <a:cubicBezTo>
                    <a:pt x="204979" y="536305"/>
                    <a:pt x="201778" y="536924"/>
                    <a:pt x="198644" y="537705"/>
                  </a:cubicBezTo>
                  <a:lnTo>
                    <a:pt x="190748" y="539610"/>
                  </a:lnTo>
                  <a:lnTo>
                    <a:pt x="190910" y="531238"/>
                  </a:lnTo>
                  <a:cubicBezTo>
                    <a:pt x="191476" y="515388"/>
                    <a:pt x="195504" y="499855"/>
                    <a:pt x="202712" y="485727"/>
                  </a:cubicBezTo>
                  <a:cubicBezTo>
                    <a:pt x="205783" y="479853"/>
                    <a:pt x="209232" y="474183"/>
                    <a:pt x="213037" y="468754"/>
                  </a:cubicBezTo>
                  <a:cubicBezTo>
                    <a:pt x="216211" y="464040"/>
                    <a:pt x="219632" y="459496"/>
                    <a:pt x="223286" y="455143"/>
                  </a:cubicBezTo>
                  <a:cubicBezTo>
                    <a:pt x="236621" y="439426"/>
                    <a:pt x="245726" y="431216"/>
                    <a:pt x="246984" y="432149"/>
                  </a:cubicBezTo>
                  <a:cubicBezTo>
                    <a:pt x="248384" y="433245"/>
                    <a:pt x="241345" y="443646"/>
                    <a:pt x="230325" y="460305"/>
                  </a:cubicBezTo>
                  <a:cubicBezTo>
                    <a:pt x="227581" y="464534"/>
                    <a:pt x="224533" y="469068"/>
                    <a:pt x="221752" y="474231"/>
                  </a:cubicBezTo>
                  <a:cubicBezTo>
                    <a:pt x="218595" y="479569"/>
                    <a:pt x="215734" y="485077"/>
                    <a:pt x="213180" y="490728"/>
                  </a:cubicBezTo>
                  <a:cubicBezTo>
                    <a:pt x="208782" y="500863"/>
                    <a:pt x="205893" y="511588"/>
                    <a:pt x="204607" y="522561"/>
                  </a:cubicBezTo>
                  <a:cubicBezTo>
                    <a:pt x="207112" y="521608"/>
                    <a:pt x="209617" y="520837"/>
                    <a:pt x="212122" y="519703"/>
                  </a:cubicBezTo>
                  <a:cubicBezTo>
                    <a:pt x="227103" y="512744"/>
                    <a:pt x="241369" y="504342"/>
                    <a:pt x="254718" y="494614"/>
                  </a:cubicBezTo>
                  <a:cubicBezTo>
                    <a:pt x="267548" y="485775"/>
                    <a:pt x="279207" y="477564"/>
                    <a:pt x="289446" y="471221"/>
                  </a:cubicBezTo>
                  <a:cubicBezTo>
                    <a:pt x="309782" y="458324"/>
                    <a:pt x="324565" y="454019"/>
                    <a:pt x="325194" y="455666"/>
                  </a:cubicBezTo>
                  <a:cubicBezTo>
                    <a:pt x="325889" y="457457"/>
                    <a:pt x="313221" y="464420"/>
                    <a:pt x="294714" y="478888"/>
                  </a:cubicBezTo>
                  <a:cubicBezTo>
                    <a:pt x="285408" y="486089"/>
                    <a:pt x="274540" y="494929"/>
                    <a:pt x="261871" y="504463"/>
                  </a:cubicBezTo>
                  <a:cubicBezTo>
                    <a:pt x="248136" y="515382"/>
                    <a:pt x="233130" y="524600"/>
                    <a:pt x="217180" y="531914"/>
                  </a:cubicBezTo>
                  <a:close/>
                  <a:moveTo>
                    <a:pt x="278264" y="586035"/>
                  </a:moveTo>
                  <a:cubicBezTo>
                    <a:pt x="275606" y="583606"/>
                    <a:pt x="292551" y="560070"/>
                    <a:pt x="317135" y="533867"/>
                  </a:cubicBezTo>
                  <a:cubicBezTo>
                    <a:pt x="342158" y="507749"/>
                    <a:pt x="367618" y="492033"/>
                    <a:pt x="369456" y="494814"/>
                  </a:cubicBezTo>
                  <a:cubicBezTo>
                    <a:pt x="371799" y="498100"/>
                    <a:pt x="351073" y="517569"/>
                    <a:pt x="326670" y="543068"/>
                  </a:cubicBezTo>
                  <a:cubicBezTo>
                    <a:pt x="302505" y="568833"/>
                    <a:pt x="280921" y="588540"/>
                    <a:pt x="278264" y="586035"/>
                  </a:cubicBezTo>
                  <a:close/>
                  <a:moveTo>
                    <a:pt x="350844" y="606038"/>
                  </a:moveTo>
                  <a:cubicBezTo>
                    <a:pt x="350140" y="607057"/>
                    <a:pt x="349435" y="607943"/>
                    <a:pt x="348806" y="608895"/>
                  </a:cubicBezTo>
                  <a:cubicBezTo>
                    <a:pt x="348339" y="609914"/>
                    <a:pt x="347796" y="610924"/>
                    <a:pt x="347320" y="611867"/>
                  </a:cubicBezTo>
                  <a:cubicBezTo>
                    <a:pt x="346516" y="613425"/>
                    <a:pt x="345629" y="614938"/>
                    <a:pt x="344663" y="616401"/>
                  </a:cubicBezTo>
                  <a:cubicBezTo>
                    <a:pt x="343015" y="618906"/>
                    <a:pt x="341691" y="620154"/>
                    <a:pt x="340853" y="619839"/>
                  </a:cubicBezTo>
                  <a:cubicBezTo>
                    <a:pt x="340014" y="619525"/>
                    <a:pt x="339595" y="617811"/>
                    <a:pt x="339757" y="614839"/>
                  </a:cubicBezTo>
                  <a:cubicBezTo>
                    <a:pt x="339834" y="613353"/>
                    <a:pt x="340072" y="611553"/>
                    <a:pt x="340300" y="609514"/>
                  </a:cubicBezTo>
                  <a:cubicBezTo>
                    <a:pt x="340564" y="607135"/>
                    <a:pt x="341207" y="604813"/>
                    <a:pt x="342205" y="602637"/>
                  </a:cubicBezTo>
                  <a:cubicBezTo>
                    <a:pt x="347174" y="589472"/>
                    <a:pt x="354756" y="577448"/>
                    <a:pt x="364494" y="567290"/>
                  </a:cubicBezTo>
                  <a:cubicBezTo>
                    <a:pt x="386868" y="543906"/>
                    <a:pt x="409156" y="531228"/>
                    <a:pt x="411271" y="533810"/>
                  </a:cubicBezTo>
                  <a:cubicBezTo>
                    <a:pt x="413767" y="536867"/>
                    <a:pt x="395079" y="554307"/>
                    <a:pt x="374276" y="576205"/>
                  </a:cubicBezTo>
                  <a:cubicBezTo>
                    <a:pt x="365612" y="585460"/>
                    <a:pt x="357766" y="595448"/>
                    <a:pt x="350825" y="606057"/>
                  </a:cubicBezTo>
                  <a:close/>
                  <a:moveTo>
                    <a:pt x="418177" y="627774"/>
                  </a:moveTo>
                  <a:cubicBezTo>
                    <a:pt x="404022" y="643099"/>
                    <a:pt x="390411" y="653653"/>
                    <a:pt x="387754" y="651158"/>
                  </a:cubicBezTo>
                  <a:cubicBezTo>
                    <a:pt x="385096" y="648662"/>
                    <a:pt x="394250" y="634260"/>
                    <a:pt x="408404" y="618858"/>
                  </a:cubicBezTo>
                  <a:cubicBezTo>
                    <a:pt x="423263" y="603837"/>
                    <a:pt x="437341" y="593827"/>
                    <a:pt x="439836" y="596408"/>
                  </a:cubicBezTo>
                  <a:cubicBezTo>
                    <a:pt x="442332" y="598989"/>
                    <a:pt x="432740" y="613096"/>
                    <a:pt x="418177" y="627774"/>
                  </a:cubicBezTo>
                  <a:close/>
                  <a:moveTo>
                    <a:pt x="450400" y="460324"/>
                  </a:moveTo>
                  <a:cubicBezTo>
                    <a:pt x="447037" y="462829"/>
                    <a:pt x="443827" y="465172"/>
                    <a:pt x="441408" y="466582"/>
                  </a:cubicBezTo>
                  <a:cubicBezTo>
                    <a:pt x="438665" y="468382"/>
                    <a:pt x="436246" y="469706"/>
                    <a:pt x="434683" y="468697"/>
                  </a:cubicBezTo>
                  <a:cubicBezTo>
                    <a:pt x="433121" y="467687"/>
                    <a:pt x="432493" y="465258"/>
                    <a:pt x="433512" y="461572"/>
                  </a:cubicBezTo>
                  <a:cubicBezTo>
                    <a:pt x="437212" y="451843"/>
                    <a:pt x="446335" y="445238"/>
                    <a:pt x="456734" y="444760"/>
                  </a:cubicBezTo>
                  <a:cubicBezTo>
                    <a:pt x="460544" y="444922"/>
                    <a:pt x="462992" y="446094"/>
                    <a:pt x="463306" y="447818"/>
                  </a:cubicBezTo>
                  <a:cubicBezTo>
                    <a:pt x="463925" y="451561"/>
                    <a:pt x="457124" y="455505"/>
                    <a:pt x="450400" y="460353"/>
                  </a:cubicBezTo>
                  <a:close/>
                  <a:moveTo>
                    <a:pt x="485642" y="640442"/>
                  </a:moveTo>
                  <a:cubicBezTo>
                    <a:pt x="473907" y="656006"/>
                    <a:pt x="464211" y="671408"/>
                    <a:pt x="460772" y="669455"/>
                  </a:cubicBezTo>
                  <a:cubicBezTo>
                    <a:pt x="457915" y="667741"/>
                    <a:pt x="461401" y="650996"/>
                    <a:pt x="475165" y="632384"/>
                  </a:cubicBezTo>
                  <a:cubicBezTo>
                    <a:pt x="489243" y="614867"/>
                    <a:pt x="505978" y="606733"/>
                    <a:pt x="507702" y="609467"/>
                  </a:cubicBezTo>
                  <a:cubicBezTo>
                    <a:pt x="509998" y="612781"/>
                    <a:pt x="498187" y="624754"/>
                    <a:pt x="485595" y="640471"/>
                  </a:cubicBezTo>
                  <a:close/>
                  <a:moveTo>
                    <a:pt x="523342" y="705898"/>
                  </a:moveTo>
                  <a:cubicBezTo>
                    <a:pt x="520485" y="703393"/>
                    <a:pt x="528419" y="691353"/>
                    <a:pt x="537801" y="678447"/>
                  </a:cubicBezTo>
                  <a:cubicBezTo>
                    <a:pt x="547431" y="664997"/>
                    <a:pt x="556499" y="654520"/>
                    <a:pt x="559861" y="656396"/>
                  </a:cubicBezTo>
                  <a:cubicBezTo>
                    <a:pt x="562919" y="658035"/>
                    <a:pt x="558689" y="671884"/>
                    <a:pt x="548431" y="686191"/>
                  </a:cubicBezTo>
                  <a:cubicBezTo>
                    <a:pt x="537677" y="700850"/>
                    <a:pt x="525952" y="708279"/>
                    <a:pt x="523295" y="705926"/>
                  </a:cubicBezTo>
                  <a:close/>
                  <a:moveTo>
                    <a:pt x="569062" y="692915"/>
                  </a:moveTo>
                  <a:cubicBezTo>
                    <a:pt x="559680" y="705117"/>
                    <a:pt x="549745" y="713327"/>
                    <a:pt x="546774" y="711146"/>
                  </a:cubicBezTo>
                  <a:cubicBezTo>
                    <a:pt x="543802" y="708965"/>
                    <a:pt x="549041" y="697297"/>
                    <a:pt x="558423" y="685019"/>
                  </a:cubicBezTo>
                  <a:cubicBezTo>
                    <a:pt x="567653" y="672979"/>
                    <a:pt x="577587" y="664845"/>
                    <a:pt x="580635" y="666798"/>
                  </a:cubicBezTo>
                  <a:cubicBezTo>
                    <a:pt x="583683" y="668750"/>
                    <a:pt x="578473" y="680514"/>
                    <a:pt x="569043" y="692944"/>
                  </a:cubicBezTo>
                  <a:close/>
                  <a:moveTo>
                    <a:pt x="661502" y="499977"/>
                  </a:moveTo>
                  <a:cubicBezTo>
                    <a:pt x="664560" y="498177"/>
                    <a:pt x="670580" y="501148"/>
                    <a:pt x="674723" y="509502"/>
                  </a:cubicBezTo>
                  <a:cubicBezTo>
                    <a:pt x="676456" y="513158"/>
                    <a:pt x="676921" y="517286"/>
                    <a:pt x="676047" y="521237"/>
                  </a:cubicBezTo>
                  <a:cubicBezTo>
                    <a:pt x="675190" y="524361"/>
                    <a:pt x="673704" y="525999"/>
                    <a:pt x="671913" y="525999"/>
                  </a:cubicBezTo>
                  <a:cubicBezTo>
                    <a:pt x="669763" y="525676"/>
                    <a:pt x="667883" y="524379"/>
                    <a:pt x="666817" y="522484"/>
                  </a:cubicBezTo>
                  <a:cubicBezTo>
                    <a:pt x="665192" y="520137"/>
                    <a:pt x="663831" y="517616"/>
                    <a:pt x="662760" y="514969"/>
                  </a:cubicBezTo>
                  <a:cubicBezTo>
                    <a:pt x="659845" y="509235"/>
                    <a:pt x="658283" y="501882"/>
                    <a:pt x="661483" y="500005"/>
                  </a:cubicBezTo>
                  <a:close/>
                  <a:moveTo>
                    <a:pt x="622402" y="502558"/>
                  </a:moveTo>
                  <a:cubicBezTo>
                    <a:pt x="626079" y="502406"/>
                    <a:pt x="628813" y="511131"/>
                    <a:pt x="629670" y="520389"/>
                  </a:cubicBezTo>
                  <a:cubicBezTo>
                    <a:pt x="630689" y="529466"/>
                    <a:pt x="631165" y="537534"/>
                    <a:pt x="627565" y="539086"/>
                  </a:cubicBezTo>
                  <a:cubicBezTo>
                    <a:pt x="624517" y="540563"/>
                    <a:pt x="617944" y="533219"/>
                    <a:pt x="616535" y="521875"/>
                  </a:cubicBezTo>
                  <a:cubicBezTo>
                    <a:pt x="615497" y="510616"/>
                    <a:pt x="618859" y="502749"/>
                    <a:pt x="622383" y="502587"/>
                  </a:cubicBezTo>
                  <a:close/>
                  <a:moveTo>
                    <a:pt x="692163" y="702459"/>
                  </a:moveTo>
                  <a:cubicBezTo>
                    <a:pt x="691686" y="718040"/>
                    <a:pt x="689905" y="733553"/>
                    <a:pt x="686839" y="748837"/>
                  </a:cubicBezTo>
                  <a:cubicBezTo>
                    <a:pt x="685750" y="754224"/>
                    <a:pt x="684207" y="759510"/>
                    <a:pt x="682229" y="764638"/>
                  </a:cubicBezTo>
                  <a:cubicBezTo>
                    <a:pt x="681115" y="767310"/>
                    <a:pt x="679810" y="769898"/>
                    <a:pt x="678323" y="772382"/>
                  </a:cubicBezTo>
                  <a:cubicBezTo>
                    <a:pt x="676613" y="775268"/>
                    <a:pt x="674323" y="777769"/>
                    <a:pt x="671599" y="779726"/>
                  </a:cubicBezTo>
                  <a:cubicBezTo>
                    <a:pt x="670646" y="780355"/>
                    <a:pt x="669637" y="780907"/>
                    <a:pt x="668741" y="781450"/>
                  </a:cubicBezTo>
                  <a:cubicBezTo>
                    <a:pt x="668036" y="781688"/>
                    <a:pt x="667570" y="781841"/>
                    <a:pt x="666941" y="782003"/>
                  </a:cubicBezTo>
                  <a:cubicBezTo>
                    <a:pt x="665314" y="782517"/>
                    <a:pt x="663633" y="782837"/>
                    <a:pt x="661931" y="782955"/>
                  </a:cubicBezTo>
                  <a:cubicBezTo>
                    <a:pt x="658834" y="783212"/>
                    <a:pt x="655718" y="782813"/>
                    <a:pt x="652787" y="781783"/>
                  </a:cubicBezTo>
                  <a:cubicBezTo>
                    <a:pt x="647694" y="779993"/>
                    <a:pt x="643117" y="776984"/>
                    <a:pt x="639452" y="773020"/>
                  </a:cubicBezTo>
                  <a:cubicBezTo>
                    <a:pt x="633823" y="766678"/>
                    <a:pt x="629395" y="759364"/>
                    <a:pt x="626384" y="751437"/>
                  </a:cubicBezTo>
                  <a:cubicBezTo>
                    <a:pt x="624378" y="746290"/>
                    <a:pt x="622938" y="740940"/>
                    <a:pt x="622088" y="735482"/>
                  </a:cubicBezTo>
                  <a:cubicBezTo>
                    <a:pt x="621227" y="735430"/>
                    <a:pt x="620367" y="735590"/>
                    <a:pt x="619583" y="735949"/>
                  </a:cubicBezTo>
                  <a:cubicBezTo>
                    <a:pt x="618349" y="736938"/>
                    <a:pt x="617292" y="738130"/>
                    <a:pt x="616459" y="739473"/>
                  </a:cubicBezTo>
                  <a:cubicBezTo>
                    <a:pt x="614106" y="742445"/>
                    <a:pt x="612544" y="742674"/>
                    <a:pt x="612001" y="742445"/>
                  </a:cubicBezTo>
                  <a:cubicBezTo>
                    <a:pt x="611372" y="742055"/>
                    <a:pt x="612544" y="740254"/>
                    <a:pt x="613172" y="737749"/>
                  </a:cubicBezTo>
                  <a:cubicBezTo>
                    <a:pt x="613630" y="735566"/>
                    <a:pt x="614611" y="733527"/>
                    <a:pt x="616030" y="731806"/>
                  </a:cubicBezTo>
                  <a:cubicBezTo>
                    <a:pt x="618574" y="729727"/>
                    <a:pt x="621747" y="728572"/>
                    <a:pt x="625031" y="728529"/>
                  </a:cubicBezTo>
                  <a:lnTo>
                    <a:pt x="627536" y="728129"/>
                  </a:lnTo>
                  <a:lnTo>
                    <a:pt x="628489" y="731415"/>
                  </a:lnTo>
                  <a:cubicBezTo>
                    <a:pt x="632082" y="743908"/>
                    <a:pt x="638614" y="755358"/>
                    <a:pt x="647539" y="764810"/>
                  </a:cubicBezTo>
                  <a:cubicBezTo>
                    <a:pt x="650026" y="767214"/>
                    <a:pt x="653020" y="769030"/>
                    <a:pt x="656302" y="770125"/>
                  </a:cubicBezTo>
                  <a:cubicBezTo>
                    <a:pt x="659051" y="770970"/>
                    <a:pt x="662029" y="770625"/>
                    <a:pt x="664512" y="769172"/>
                  </a:cubicBezTo>
                  <a:cubicBezTo>
                    <a:pt x="667044" y="766501"/>
                    <a:pt x="668942" y="763295"/>
                    <a:pt x="670065" y="759790"/>
                  </a:cubicBezTo>
                  <a:cubicBezTo>
                    <a:pt x="671741" y="755281"/>
                    <a:pt x="673076" y="750651"/>
                    <a:pt x="674056" y="745941"/>
                  </a:cubicBezTo>
                  <a:cubicBezTo>
                    <a:pt x="678616" y="719055"/>
                    <a:pt x="681567" y="691921"/>
                    <a:pt x="682895" y="664683"/>
                  </a:cubicBezTo>
                  <a:cubicBezTo>
                    <a:pt x="684381" y="643490"/>
                    <a:pt x="685753" y="630393"/>
                    <a:pt x="687591" y="630393"/>
                  </a:cubicBezTo>
                  <a:cubicBezTo>
                    <a:pt x="689430" y="630393"/>
                    <a:pt x="691258" y="643452"/>
                    <a:pt x="692201" y="664797"/>
                  </a:cubicBezTo>
                  <a:cubicBezTo>
                    <a:pt x="692611" y="675504"/>
                    <a:pt x="692687" y="688258"/>
                    <a:pt x="692144" y="702488"/>
                  </a:cubicBezTo>
                  <a:close/>
                  <a:moveTo>
                    <a:pt x="718833" y="771125"/>
                  </a:moveTo>
                  <a:cubicBezTo>
                    <a:pt x="715547" y="771906"/>
                    <a:pt x="708823" y="754628"/>
                    <a:pt x="707727" y="732492"/>
                  </a:cubicBezTo>
                  <a:cubicBezTo>
                    <a:pt x="706860" y="710356"/>
                    <a:pt x="710070" y="692915"/>
                    <a:pt x="713595" y="692915"/>
                  </a:cubicBezTo>
                  <a:cubicBezTo>
                    <a:pt x="717347" y="692915"/>
                    <a:pt x="720081" y="710670"/>
                    <a:pt x="720862" y="731787"/>
                  </a:cubicBezTo>
                  <a:cubicBezTo>
                    <a:pt x="721938" y="753008"/>
                    <a:pt x="722567" y="770220"/>
                    <a:pt x="718814" y="771154"/>
                  </a:cubicBezTo>
                  <a:close/>
                  <a:moveTo>
                    <a:pt x="789223" y="776288"/>
                  </a:moveTo>
                  <a:cubicBezTo>
                    <a:pt x="788442" y="776754"/>
                    <a:pt x="786794" y="775506"/>
                    <a:pt x="784603" y="773001"/>
                  </a:cubicBezTo>
                  <a:cubicBezTo>
                    <a:pt x="783508" y="771677"/>
                    <a:pt x="782260" y="770144"/>
                    <a:pt x="780851" y="768239"/>
                  </a:cubicBezTo>
                  <a:cubicBezTo>
                    <a:pt x="779191" y="766099"/>
                    <a:pt x="777800" y="763764"/>
                    <a:pt x="776707" y="761286"/>
                  </a:cubicBezTo>
                  <a:cubicBezTo>
                    <a:pt x="769773" y="747106"/>
                    <a:pt x="764978" y="731979"/>
                    <a:pt x="762477" y="716394"/>
                  </a:cubicBezTo>
                  <a:cubicBezTo>
                    <a:pt x="759918" y="701217"/>
                    <a:pt x="758479" y="685872"/>
                    <a:pt x="758171" y="670484"/>
                  </a:cubicBezTo>
                  <a:cubicBezTo>
                    <a:pt x="758010" y="658749"/>
                    <a:pt x="758714" y="651434"/>
                    <a:pt x="760515" y="651167"/>
                  </a:cubicBezTo>
                  <a:cubicBezTo>
                    <a:pt x="762315" y="650900"/>
                    <a:pt x="764896" y="657892"/>
                    <a:pt x="767477" y="669465"/>
                  </a:cubicBezTo>
                  <a:cubicBezTo>
                    <a:pt x="770059" y="681038"/>
                    <a:pt x="772564" y="696839"/>
                    <a:pt x="775450" y="714118"/>
                  </a:cubicBezTo>
                  <a:cubicBezTo>
                    <a:pt x="778584" y="731330"/>
                    <a:pt x="782022" y="746731"/>
                    <a:pt x="785156" y="757295"/>
                  </a:cubicBezTo>
                  <a:cubicBezTo>
                    <a:pt x="785686" y="759859"/>
                    <a:pt x="786445" y="762371"/>
                    <a:pt x="787423" y="764800"/>
                  </a:cubicBezTo>
                  <a:cubicBezTo>
                    <a:pt x="788100" y="766698"/>
                    <a:pt x="788673" y="768631"/>
                    <a:pt x="789137" y="770592"/>
                  </a:cubicBezTo>
                  <a:cubicBezTo>
                    <a:pt x="789985" y="773897"/>
                    <a:pt x="789985" y="775926"/>
                    <a:pt x="789204" y="776364"/>
                  </a:cubicBezTo>
                  <a:close/>
                  <a:moveTo>
                    <a:pt x="833562" y="750246"/>
                  </a:moveTo>
                  <a:cubicBezTo>
                    <a:pt x="832000" y="750875"/>
                    <a:pt x="826894" y="745484"/>
                    <a:pt x="821179" y="734759"/>
                  </a:cubicBezTo>
                  <a:cubicBezTo>
                    <a:pt x="814282" y="720293"/>
                    <a:pt x="809564" y="704886"/>
                    <a:pt x="807178" y="689039"/>
                  </a:cubicBezTo>
                  <a:cubicBezTo>
                    <a:pt x="801863" y="652282"/>
                    <a:pt x="804206" y="622716"/>
                    <a:pt x="807492" y="622487"/>
                  </a:cubicBezTo>
                  <a:cubicBezTo>
                    <a:pt x="811483" y="622249"/>
                    <a:pt x="815112" y="651729"/>
                    <a:pt x="820160" y="686924"/>
                  </a:cubicBezTo>
                  <a:cubicBezTo>
                    <a:pt x="822595" y="701727"/>
                    <a:pt x="825774" y="716398"/>
                    <a:pt x="829685" y="730882"/>
                  </a:cubicBezTo>
                  <a:cubicBezTo>
                    <a:pt x="833000" y="742140"/>
                    <a:pt x="835343" y="749418"/>
                    <a:pt x="833543" y="750275"/>
                  </a:cubicBezTo>
                  <a:close/>
                  <a:moveTo>
                    <a:pt x="870014" y="731949"/>
                  </a:moveTo>
                  <a:cubicBezTo>
                    <a:pt x="868442" y="732806"/>
                    <a:pt x="864928" y="730225"/>
                    <a:pt x="860937" y="724672"/>
                  </a:cubicBezTo>
                  <a:cubicBezTo>
                    <a:pt x="855953" y="716925"/>
                    <a:pt x="852538" y="708274"/>
                    <a:pt x="850888" y="699211"/>
                  </a:cubicBezTo>
                  <a:cubicBezTo>
                    <a:pt x="847135" y="678256"/>
                    <a:pt x="850888" y="661521"/>
                    <a:pt x="854326" y="661597"/>
                  </a:cubicBezTo>
                  <a:cubicBezTo>
                    <a:pt x="858136" y="661673"/>
                    <a:pt x="860432" y="677866"/>
                    <a:pt x="863794" y="696706"/>
                  </a:cubicBezTo>
                  <a:cubicBezTo>
                    <a:pt x="865699" y="706174"/>
                    <a:pt x="867785" y="714461"/>
                    <a:pt x="869185" y="720414"/>
                  </a:cubicBezTo>
                  <a:cubicBezTo>
                    <a:pt x="870890" y="726738"/>
                    <a:pt x="871710" y="731111"/>
                    <a:pt x="869995" y="731977"/>
                  </a:cubicBezTo>
                  <a:close/>
                  <a:moveTo>
                    <a:pt x="906514" y="716356"/>
                  </a:moveTo>
                  <a:cubicBezTo>
                    <a:pt x="903075" y="717680"/>
                    <a:pt x="896579" y="708136"/>
                    <a:pt x="891655" y="695544"/>
                  </a:cubicBezTo>
                  <a:cubicBezTo>
                    <a:pt x="886569" y="682333"/>
                    <a:pt x="887350" y="669827"/>
                    <a:pt x="890874" y="669427"/>
                  </a:cubicBezTo>
                  <a:cubicBezTo>
                    <a:pt x="894684" y="669036"/>
                    <a:pt x="899237" y="678494"/>
                    <a:pt x="904009" y="690858"/>
                  </a:cubicBezTo>
                  <a:cubicBezTo>
                    <a:pt x="909095" y="703736"/>
                    <a:pt x="909876" y="715156"/>
                    <a:pt x="906514" y="716356"/>
                  </a:cubicBezTo>
                  <a:close/>
                  <a:moveTo>
                    <a:pt x="963845" y="713775"/>
                  </a:moveTo>
                  <a:cubicBezTo>
                    <a:pt x="960559" y="715337"/>
                    <a:pt x="952577" y="706155"/>
                    <a:pt x="945928" y="693363"/>
                  </a:cubicBezTo>
                  <a:cubicBezTo>
                    <a:pt x="938308" y="680609"/>
                    <a:pt x="934670" y="668722"/>
                    <a:pt x="937794" y="666845"/>
                  </a:cubicBezTo>
                  <a:cubicBezTo>
                    <a:pt x="940918" y="664969"/>
                    <a:pt x="949605" y="673808"/>
                    <a:pt x="957196" y="686476"/>
                  </a:cubicBezTo>
                  <a:cubicBezTo>
                    <a:pt x="964235" y="699907"/>
                    <a:pt x="967093" y="712184"/>
                    <a:pt x="963845" y="713756"/>
                  </a:cubicBezTo>
                  <a:close/>
                  <a:moveTo>
                    <a:pt x="997782" y="703364"/>
                  </a:moveTo>
                  <a:cubicBezTo>
                    <a:pt x="995877" y="703602"/>
                    <a:pt x="993877" y="700316"/>
                    <a:pt x="991525" y="695392"/>
                  </a:cubicBezTo>
                  <a:cubicBezTo>
                    <a:pt x="989172" y="690467"/>
                    <a:pt x="986057" y="683895"/>
                    <a:pt x="982219" y="676780"/>
                  </a:cubicBezTo>
                  <a:cubicBezTo>
                    <a:pt x="978380" y="669665"/>
                    <a:pt x="974399" y="663445"/>
                    <a:pt x="971893" y="658559"/>
                  </a:cubicBezTo>
                  <a:cubicBezTo>
                    <a:pt x="969036" y="653548"/>
                    <a:pt x="967750" y="649872"/>
                    <a:pt x="969036" y="648624"/>
                  </a:cubicBezTo>
                  <a:cubicBezTo>
                    <a:pt x="970322" y="647376"/>
                    <a:pt x="973960" y="648700"/>
                    <a:pt x="978732" y="652215"/>
                  </a:cubicBezTo>
                  <a:cubicBezTo>
                    <a:pt x="984914" y="657240"/>
                    <a:pt x="990045" y="663435"/>
                    <a:pt x="993830" y="670446"/>
                  </a:cubicBezTo>
                  <a:cubicBezTo>
                    <a:pt x="997667" y="677465"/>
                    <a:pt x="999960" y="685223"/>
                    <a:pt x="1000554" y="693201"/>
                  </a:cubicBezTo>
                  <a:cubicBezTo>
                    <a:pt x="1000754" y="699364"/>
                    <a:pt x="999478" y="703116"/>
                    <a:pt x="997782" y="70334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4DC1A2C3-AB51-C6AB-A63A-EF9FD42D8B17}"/>
                </a:ext>
              </a:extLst>
            </p:cNvPr>
            <p:cNvSpPr/>
            <p:nvPr/>
          </p:nvSpPr>
          <p:spPr>
            <a:xfrm>
              <a:off x="5928902" y="3115227"/>
              <a:ext cx="459943" cy="238248"/>
            </a:xfrm>
            <a:custGeom>
              <a:avLst/>
              <a:gdLst>
                <a:gd name="connsiteX0" fmla="*/ 278702 w 459943"/>
                <a:gd name="connsiteY0" fmla="*/ 104985 h 238248"/>
                <a:gd name="connsiteX1" fmla="*/ 280492 w 459943"/>
                <a:gd name="connsiteY1" fmla="*/ 93640 h 238248"/>
                <a:gd name="connsiteX2" fmla="*/ 246202 w 459943"/>
                <a:gd name="connsiteY2" fmla="*/ 107566 h 238248"/>
                <a:gd name="connsiteX3" fmla="*/ 222504 w 459943"/>
                <a:gd name="connsiteY3" fmla="*/ 107947 h 238248"/>
                <a:gd name="connsiteX4" fmla="*/ 198491 w 459943"/>
                <a:gd name="connsiteY4" fmla="*/ 95831 h 238248"/>
                <a:gd name="connsiteX5" fmla="*/ 186061 w 459943"/>
                <a:gd name="connsiteY5" fmla="*/ 74009 h 238248"/>
                <a:gd name="connsiteX6" fmla="*/ 176593 w 459943"/>
                <a:gd name="connsiteY6" fmla="*/ 76867 h 238248"/>
                <a:gd name="connsiteX7" fmla="*/ 162515 w 459943"/>
                <a:gd name="connsiteY7" fmla="*/ 76086 h 238248"/>
                <a:gd name="connsiteX8" fmla="*/ 134893 w 459943"/>
                <a:gd name="connsiteY8" fmla="*/ 57312 h 238248"/>
                <a:gd name="connsiteX9" fmla="*/ 121748 w 459943"/>
                <a:gd name="connsiteY9" fmla="*/ 38148 h 238248"/>
                <a:gd name="connsiteX10" fmla="*/ 117453 w 459943"/>
                <a:gd name="connsiteY10" fmla="*/ 39243 h 238248"/>
                <a:gd name="connsiteX11" fmla="*/ 103060 w 459943"/>
                <a:gd name="connsiteY11" fmla="*/ 38624 h 238248"/>
                <a:gd name="connsiteX12" fmla="*/ 81943 w 459943"/>
                <a:gd name="connsiteY12" fmla="*/ 30880 h 238248"/>
                <a:gd name="connsiteX13" fmla="*/ 48549 w 459943"/>
                <a:gd name="connsiteY13" fmla="*/ 9925 h 238248"/>
                <a:gd name="connsiteX14" fmla="*/ 36586 w 459943"/>
                <a:gd name="connsiteY14" fmla="*/ 0 h 238248"/>
                <a:gd name="connsiteX15" fmla="*/ 10868 w 459943"/>
                <a:gd name="connsiteY15" fmla="*/ 27289 h 238248"/>
                <a:gd name="connsiteX16" fmla="*/ 0 w 459943"/>
                <a:gd name="connsiteY16" fmla="*/ 29013 h 238248"/>
                <a:gd name="connsiteX17" fmla="*/ 3905 w 459943"/>
                <a:gd name="connsiteY17" fmla="*/ 30423 h 238248"/>
                <a:gd name="connsiteX18" fmla="*/ 13687 w 459943"/>
                <a:gd name="connsiteY18" fmla="*/ 34719 h 238248"/>
                <a:gd name="connsiteX19" fmla="*/ 18536 w 459943"/>
                <a:gd name="connsiteY19" fmla="*/ 36986 h 238248"/>
                <a:gd name="connsiteX20" fmla="*/ 21041 w 459943"/>
                <a:gd name="connsiteY20" fmla="*/ 38081 h 238248"/>
                <a:gd name="connsiteX21" fmla="*/ 21660 w 459943"/>
                <a:gd name="connsiteY21" fmla="*/ 38395 h 238248"/>
                <a:gd name="connsiteX22" fmla="*/ 21974 w 459943"/>
                <a:gd name="connsiteY22" fmla="*/ 38557 h 238248"/>
                <a:gd name="connsiteX23" fmla="*/ 23231 w 459943"/>
                <a:gd name="connsiteY23" fmla="*/ 39329 h 238248"/>
                <a:gd name="connsiteX24" fmla="*/ 24241 w 459943"/>
                <a:gd name="connsiteY24" fmla="*/ 39957 h 238248"/>
                <a:gd name="connsiteX25" fmla="*/ 33004 w 459943"/>
                <a:gd name="connsiteY25" fmla="*/ 45596 h 238248"/>
                <a:gd name="connsiteX26" fmla="*/ 42158 w 459943"/>
                <a:gd name="connsiteY26" fmla="*/ 52626 h 238248"/>
                <a:gd name="connsiteX27" fmla="*/ 74381 w 459943"/>
                <a:gd name="connsiteY27" fmla="*/ 84858 h 238248"/>
                <a:gd name="connsiteX28" fmla="*/ 103080 w 459943"/>
                <a:gd name="connsiteY28" fmla="*/ 120434 h 238248"/>
                <a:gd name="connsiteX29" fmla="*/ 131940 w 459943"/>
                <a:gd name="connsiteY29" fmla="*/ 156020 h 238248"/>
                <a:gd name="connsiteX30" fmla="*/ 164706 w 459943"/>
                <a:gd name="connsiteY30" fmla="*/ 185271 h 238248"/>
                <a:gd name="connsiteX31" fmla="*/ 172841 w 459943"/>
                <a:gd name="connsiteY31" fmla="*/ 189338 h 238248"/>
                <a:gd name="connsiteX32" fmla="*/ 181051 w 459943"/>
                <a:gd name="connsiteY32" fmla="*/ 191919 h 238248"/>
                <a:gd name="connsiteX33" fmla="*/ 183166 w 459943"/>
                <a:gd name="connsiteY33" fmla="*/ 192548 h 238248"/>
                <a:gd name="connsiteX34" fmla="*/ 185823 w 459943"/>
                <a:gd name="connsiteY34" fmla="*/ 193015 h 238248"/>
                <a:gd name="connsiteX35" fmla="*/ 191224 w 459943"/>
                <a:gd name="connsiteY35" fmla="*/ 193967 h 238248"/>
                <a:gd name="connsiteX36" fmla="*/ 196539 w 459943"/>
                <a:gd name="connsiteY36" fmla="*/ 194920 h 238248"/>
                <a:gd name="connsiteX37" fmla="*/ 201463 w 459943"/>
                <a:gd name="connsiteY37" fmla="*/ 195463 h 238248"/>
                <a:gd name="connsiteX38" fmla="*/ 241973 w 459943"/>
                <a:gd name="connsiteY38" fmla="*/ 197110 h 238248"/>
                <a:gd name="connsiteX39" fmla="*/ 324488 w 459943"/>
                <a:gd name="connsiteY39" fmla="*/ 196872 h 238248"/>
                <a:gd name="connsiteX40" fmla="*/ 399650 w 459943"/>
                <a:gd name="connsiteY40" fmla="*/ 218932 h 238248"/>
                <a:gd name="connsiteX41" fmla="*/ 430540 w 459943"/>
                <a:gd name="connsiteY41" fmla="*/ 235982 h 238248"/>
                <a:gd name="connsiteX42" fmla="*/ 434140 w 459943"/>
                <a:gd name="connsiteY42" fmla="*/ 238249 h 238248"/>
                <a:gd name="connsiteX43" fmla="*/ 434835 w 459943"/>
                <a:gd name="connsiteY43" fmla="*/ 236058 h 238248"/>
                <a:gd name="connsiteX44" fmla="*/ 448999 w 459943"/>
                <a:gd name="connsiteY44" fmla="*/ 218694 h 238248"/>
                <a:gd name="connsiteX45" fmla="*/ 459943 w 459943"/>
                <a:gd name="connsiteY45" fmla="*/ 215017 h 238248"/>
                <a:gd name="connsiteX46" fmla="*/ 454704 w 459943"/>
                <a:gd name="connsiteY46" fmla="*/ 213846 h 238248"/>
                <a:gd name="connsiteX47" fmla="*/ 425529 w 459943"/>
                <a:gd name="connsiteY47" fmla="*/ 205169 h 238248"/>
                <a:gd name="connsiteX48" fmla="*/ 411061 w 459943"/>
                <a:gd name="connsiteY48" fmla="*/ 198834 h 238248"/>
                <a:gd name="connsiteX49" fmla="*/ 396516 w 459943"/>
                <a:gd name="connsiteY49" fmla="*/ 188738 h 238248"/>
                <a:gd name="connsiteX50" fmla="*/ 392925 w 459943"/>
                <a:gd name="connsiteY50" fmla="*/ 184756 h 238248"/>
                <a:gd name="connsiteX51" fmla="*/ 391201 w 459943"/>
                <a:gd name="connsiteY51" fmla="*/ 182404 h 238248"/>
                <a:gd name="connsiteX52" fmla="*/ 389715 w 459943"/>
                <a:gd name="connsiteY52" fmla="*/ 179432 h 238248"/>
                <a:gd name="connsiteX53" fmla="*/ 387525 w 459943"/>
                <a:gd name="connsiteY53" fmla="*/ 172631 h 238248"/>
                <a:gd name="connsiteX54" fmla="*/ 387286 w 459943"/>
                <a:gd name="connsiteY54" fmla="*/ 169583 h 238248"/>
                <a:gd name="connsiteX55" fmla="*/ 382048 w 459943"/>
                <a:gd name="connsiteY55" fmla="*/ 170364 h 238248"/>
                <a:gd name="connsiteX56" fmla="*/ 354359 w 459943"/>
                <a:gd name="connsiteY56" fmla="*/ 170202 h 238248"/>
                <a:gd name="connsiteX57" fmla="*/ 327117 w 459943"/>
                <a:gd name="connsiteY57" fmla="*/ 158944 h 238248"/>
                <a:gd name="connsiteX58" fmla="*/ 321726 w 459943"/>
                <a:gd name="connsiteY58" fmla="*/ 152924 h 238248"/>
                <a:gd name="connsiteX59" fmla="*/ 317916 w 459943"/>
                <a:gd name="connsiteY59" fmla="*/ 146037 h 238248"/>
                <a:gd name="connsiteX60" fmla="*/ 315573 w 459943"/>
                <a:gd name="connsiteY60" fmla="*/ 139789 h 238248"/>
                <a:gd name="connsiteX61" fmla="*/ 314716 w 459943"/>
                <a:gd name="connsiteY61" fmla="*/ 135322 h 238248"/>
                <a:gd name="connsiteX62" fmla="*/ 314477 w 459943"/>
                <a:gd name="connsiteY62" fmla="*/ 131512 h 238248"/>
                <a:gd name="connsiteX63" fmla="*/ 314630 w 459943"/>
                <a:gd name="connsiteY63" fmla="*/ 129950 h 238248"/>
                <a:gd name="connsiteX64" fmla="*/ 284912 w 459943"/>
                <a:gd name="connsiteY64" fmla="*/ 131435 h 238248"/>
                <a:gd name="connsiteX65" fmla="*/ 277482 w 459943"/>
                <a:gd name="connsiteY65" fmla="*/ 129635 h 238248"/>
                <a:gd name="connsiteX66" fmla="*/ 277797 w 459943"/>
                <a:gd name="connsiteY66" fmla="*/ 122130 h 238248"/>
                <a:gd name="connsiteX67" fmla="*/ 278702 w 459943"/>
                <a:gd name="connsiteY67" fmla="*/ 104985 h 238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459943" h="238248">
                  <a:moveTo>
                    <a:pt x="278702" y="104985"/>
                  </a:moveTo>
                  <a:cubicBezTo>
                    <a:pt x="279083" y="101222"/>
                    <a:pt x="279787" y="97469"/>
                    <a:pt x="280492" y="93640"/>
                  </a:cubicBezTo>
                  <a:cubicBezTo>
                    <a:pt x="270004" y="100328"/>
                    <a:pt x="258384" y="105047"/>
                    <a:pt x="246202" y="107566"/>
                  </a:cubicBezTo>
                  <a:cubicBezTo>
                    <a:pt x="238393" y="109149"/>
                    <a:pt x="230360" y="109279"/>
                    <a:pt x="222504" y="107947"/>
                  </a:cubicBezTo>
                  <a:cubicBezTo>
                    <a:pt x="213467" y="106403"/>
                    <a:pt x="205102" y="102183"/>
                    <a:pt x="198491" y="95831"/>
                  </a:cubicBezTo>
                  <a:cubicBezTo>
                    <a:pt x="192545" y="89744"/>
                    <a:pt x="188264" y="82229"/>
                    <a:pt x="186061" y="74009"/>
                  </a:cubicBezTo>
                  <a:cubicBezTo>
                    <a:pt x="183030" y="75335"/>
                    <a:pt x="179852" y="76294"/>
                    <a:pt x="176593" y="76867"/>
                  </a:cubicBezTo>
                  <a:cubicBezTo>
                    <a:pt x="171896" y="77553"/>
                    <a:pt x="167108" y="77288"/>
                    <a:pt x="162515" y="76086"/>
                  </a:cubicBezTo>
                  <a:cubicBezTo>
                    <a:pt x="151608" y="72793"/>
                    <a:pt x="141969" y="66242"/>
                    <a:pt x="134893" y="57312"/>
                  </a:cubicBezTo>
                  <a:cubicBezTo>
                    <a:pt x="129897" y="51368"/>
                    <a:pt x="125495" y="44949"/>
                    <a:pt x="121748" y="38148"/>
                  </a:cubicBezTo>
                  <a:cubicBezTo>
                    <a:pt x="120359" y="38663"/>
                    <a:pt x="118919" y="39030"/>
                    <a:pt x="117453" y="39243"/>
                  </a:cubicBezTo>
                  <a:cubicBezTo>
                    <a:pt x="112659" y="39938"/>
                    <a:pt x="107777" y="39728"/>
                    <a:pt x="103060" y="38624"/>
                  </a:cubicBezTo>
                  <a:cubicBezTo>
                    <a:pt x="95738" y="36894"/>
                    <a:pt x="88648" y="34295"/>
                    <a:pt x="81943" y="30880"/>
                  </a:cubicBezTo>
                  <a:cubicBezTo>
                    <a:pt x="70172" y="24971"/>
                    <a:pt x="58990" y="17954"/>
                    <a:pt x="48549" y="9925"/>
                  </a:cubicBezTo>
                  <a:cubicBezTo>
                    <a:pt x="44406" y="6648"/>
                    <a:pt x="40415" y="3362"/>
                    <a:pt x="36586" y="0"/>
                  </a:cubicBezTo>
                  <a:cubicBezTo>
                    <a:pt x="32987" y="12752"/>
                    <a:pt x="23384" y="22941"/>
                    <a:pt x="10868" y="27289"/>
                  </a:cubicBezTo>
                  <a:cubicBezTo>
                    <a:pt x="7355" y="28416"/>
                    <a:pt x="3689" y="28997"/>
                    <a:pt x="0" y="29013"/>
                  </a:cubicBezTo>
                  <a:cubicBezTo>
                    <a:pt x="1324" y="29480"/>
                    <a:pt x="2581" y="29966"/>
                    <a:pt x="3905" y="30423"/>
                  </a:cubicBezTo>
                  <a:cubicBezTo>
                    <a:pt x="7237" y="31686"/>
                    <a:pt x="10503" y="33120"/>
                    <a:pt x="13687" y="34719"/>
                  </a:cubicBezTo>
                  <a:lnTo>
                    <a:pt x="18536" y="36986"/>
                  </a:lnTo>
                  <a:lnTo>
                    <a:pt x="21041" y="38081"/>
                  </a:lnTo>
                  <a:lnTo>
                    <a:pt x="21660" y="38395"/>
                  </a:lnTo>
                  <a:lnTo>
                    <a:pt x="21974" y="38557"/>
                  </a:lnTo>
                  <a:lnTo>
                    <a:pt x="23231" y="39329"/>
                  </a:lnTo>
                  <a:lnTo>
                    <a:pt x="24241" y="39957"/>
                  </a:lnTo>
                  <a:cubicBezTo>
                    <a:pt x="27099" y="41862"/>
                    <a:pt x="30032" y="43710"/>
                    <a:pt x="33004" y="45596"/>
                  </a:cubicBezTo>
                  <a:cubicBezTo>
                    <a:pt x="35976" y="47482"/>
                    <a:pt x="39100" y="50283"/>
                    <a:pt x="42158" y="52626"/>
                  </a:cubicBezTo>
                  <a:cubicBezTo>
                    <a:pt x="53835" y="62391"/>
                    <a:pt x="64619" y="73178"/>
                    <a:pt x="74381" y="84858"/>
                  </a:cubicBezTo>
                  <a:cubicBezTo>
                    <a:pt x="84306" y="96345"/>
                    <a:pt x="93612" y="108395"/>
                    <a:pt x="103080" y="120434"/>
                  </a:cubicBezTo>
                  <a:cubicBezTo>
                    <a:pt x="112547" y="132474"/>
                    <a:pt x="121920" y="144599"/>
                    <a:pt x="131940" y="156020"/>
                  </a:cubicBezTo>
                  <a:cubicBezTo>
                    <a:pt x="141351" y="167341"/>
                    <a:pt x="152394" y="177199"/>
                    <a:pt x="164706" y="185271"/>
                  </a:cubicBezTo>
                  <a:cubicBezTo>
                    <a:pt x="167364" y="186842"/>
                    <a:pt x="170183" y="187928"/>
                    <a:pt x="172841" y="189338"/>
                  </a:cubicBezTo>
                  <a:cubicBezTo>
                    <a:pt x="175509" y="190403"/>
                    <a:pt x="178253" y="191266"/>
                    <a:pt x="181051" y="191919"/>
                  </a:cubicBezTo>
                  <a:cubicBezTo>
                    <a:pt x="181756" y="192081"/>
                    <a:pt x="182385" y="192310"/>
                    <a:pt x="183166" y="192548"/>
                  </a:cubicBezTo>
                  <a:lnTo>
                    <a:pt x="185823" y="193015"/>
                  </a:lnTo>
                  <a:lnTo>
                    <a:pt x="191224" y="193967"/>
                  </a:lnTo>
                  <a:lnTo>
                    <a:pt x="196539" y="194920"/>
                  </a:lnTo>
                  <a:lnTo>
                    <a:pt x="201463" y="195463"/>
                  </a:lnTo>
                  <a:cubicBezTo>
                    <a:pt x="214908" y="197002"/>
                    <a:pt x="228448" y="197552"/>
                    <a:pt x="241973" y="197110"/>
                  </a:cubicBezTo>
                  <a:cubicBezTo>
                    <a:pt x="269453" y="195507"/>
                    <a:pt x="297000" y="195427"/>
                    <a:pt x="324488" y="196872"/>
                  </a:cubicBezTo>
                  <a:cubicBezTo>
                    <a:pt x="350720" y="199361"/>
                    <a:pt x="376234" y="206849"/>
                    <a:pt x="399650" y="218932"/>
                  </a:cubicBezTo>
                  <a:cubicBezTo>
                    <a:pt x="410236" y="224074"/>
                    <a:pt x="420546" y="229765"/>
                    <a:pt x="430540" y="235982"/>
                  </a:cubicBezTo>
                  <a:cubicBezTo>
                    <a:pt x="431787" y="236677"/>
                    <a:pt x="432959" y="237544"/>
                    <a:pt x="434140" y="238249"/>
                  </a:cubicBezTo>
                  <a:lnTo>
                    <a:pt x="434835" y="236058"/>
                  </a:lnTo>
                  <a:cubicBezTo>
                    <a:pt x="437220" y="228703"/>
                    <a:pt x="442273" y="222508"/>
                    <a:pt x="448999" y="218694"/>
                  </a:cubicBezTo>
                  <a:cubicBezTo>
                    <a:pt x="452394" y="216814"/>
                    <a:pt x="456102" y="215568"/>
                    <a:pt x="459943" y="215017"/>
                  </a:cubicBezTo>
                  <a:cubicBezTo>
                    <a:pt x="458219" y="214627"/>
                    <a:pt x="456419" y="214313"/>
                    <a:pt x="454704" y="213846"/>
                  </a:cubicBezTo>
                  <a:cubicBezTo>
                    <a:pt x="444809" y="211562"/>
                    <a:pt x="435065" y="208664"/>
                    <a:pt x="425529" y="205169"/>
                  </a:cubicBezTo>
                  <a:cubicBezTo>
                    <a:pt x="420584" y="203349"/>
                    <a:pt x="415752" y="201234"/>
                    <a:pt x="411061" y="198834"/>
                  </a:cubicBezTo>
                  <a:cubicBezTo>
                    <a:pt x="405766" y="196163"/>
                    <a:pt x="400870" y="192765"/>
                    <a:pt x="396516" y="188738"/>
                  </a:cubicBezTo>
                  <a:cubicBezTo>
                    <a:pt x="395187" y="187536"/>
                    <a:pt x="393984" y="186202"/>
                    <a:pt x="392925" y="184756"/>
                  </a:cubicBezTo>
                  <a:lnTo>
                    <a:pt x="391201" y="182404"/>
                  </a:lnTo>
                  <a:cubicBezTo>
                    <a:pt x="390655" y="181440"/>
                    <a:pt x="390159" y="180448"/>
                    <a:pt x="389715" y="179432"/>
                  </a:cubicBezTo>
                  <a:cubicBezTo>
                    <a:pt x="388601" y="177307"/>
                    <a:pt x="387860" y="175007"/>
                    <a:pt x="387525" y="172631"/>
                  </a:cubicBezTo>
                  <a:cubicBezTo>
                    <a:pt x="387327" y="171628"/>
                    <a:pt x="387247" y="170605"/>
                    <a:pt x="387286" y="169583"/>
                  </a:cubicBezTo>
                  <a:cubicBezTo>
                    <a:pt x="385562" y="169812"/>
                    <a:pt x="383772" y="170126"/>
                    <a:pt x="382048" y="170364"/>
                  </a:cubicBezTo>
                  <a:cubicBezTo>
                    <a:pt x="372851" y="171524"/>
                    <a:pt x="363541" y="171470"/>
                    <a:pt x="354359" y="170202"/>
                  </a:cubicBezTo>
                  <a:cubicBezTo>
                    <a:pt x="344400" y="169086"/>
                    <a:pt x="334958" y="165184"/>
                    <a:pt x="327117" y="158944"/>
                  </a:cubicBezTo>
                  <a:cubicBezTo>
                    <a:pt x="325215" y="157034"/>
                    <a:pt x="323416" y="155024"/>
                    <a:pt x="321726" y="152924"/>
                  </a:cubicBezTo>
                  <a:cubicBezTo>
                    <a:pt x="320245" y="150752"/>
                    <a:pt x="318969" y="148446"/>
                    <a:pt x="317916" y="146037"/>
                  </a:cubicBezTo>
                  <a:cubicBezTo>
                    <a:pt x="316913" y="144045"/>
                    <a:pt x="316127" y="141950"/>
                    <a:pt x="315573" y="139789"/>
                  </a:cubicBezTo>
                  <a:cubicBezTo>
                    <a:pt x="315258" y="138303"/>
                    <a:pt x="314944" y="136808"/>
                    <a:pt x="314716" y="135322"/>
                  </a:cubicBezTo>
                  <a:cubicBezTo>
                    <a:pt x="314554" y="133998"/>
                    <a:pt x="314554" y="132826"/>
                    <a:pt x="314477" y="131512"/>
                  </a:cubicBezTo>
                  <a:cubicBezTo>
                    <a:pt x="314477" y="130959"/>
                    <a:pt x="314630" y="130493"/>
                    <a:pt x="314630" y="129950"/>
                  </a:cubicBezTo>
                  <a:cubicBezTo>
                    <a:pt x="305096" y="133409"/>
                    <a:pt x="294743" y="133927"/>
                    <a:pt x="284912" y="131435"/>
                  </a:cubicBezTo>
                  <a:lnTo>
                    <a:pt x="277482" y="129635"/>
                  </a:lnTo>
                  <a:lnTo>
                    <a:pt x="277797" y="122130"/>
                  </a:lnTo>
                  <a:cubicBezTo>
                    <a:pt x="278082" y="116542"/>
                    <a:pt x="278384" y="110827"/>
                    <a:pt x="278702" y="10498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95" name="任意多边形: 形状 194">
            <a:extLst>
              <a:ext uri="{FF2B5EF4-FFF2-40B4-BE49-F238E27FC236}">
                <a16:creationId xmlns:a16="http://schemas.microsoft.com/office/drawing/2014/main" id="{D0D99908-54B1-6BD5-A70C-E942ED57A765}"/>
              </a:ext>
            </a:extLst>
          </p:cNvPr>
          <p:cNvSpPr/>
          <p:nvPr/>
        </p:nvSpPr>
        <p:spPr>
          <a:xfrm>
            <a:off x="5206309" y="5397205"/>
            <a:ext cx="672594" cy="854303"/>
          </a:xfrm>
          <a:custGeom>
            <a:avLst/>
            <a:gdLst>
              <a:gd name="connsiteX0" fmla="*/ 647706 w 672594"/>
              <a:gd name="connsiteY0" fmla="*/ 121804 h 854303"/>
              <a:gd name="connsiteX1" fmla="*/ 576402 w 672594"/>
              <a:gd name="connsiteY1" fmla="*/ 80494 h 854303"/>
              <a:gd name="connsiteX2" fmla="*/ 554694 w 672594"/>
              <a:gd name="connsiteY2" fmla="*/ 78837 h 854303"/>
              <a:gd name="connsiteX3" fmla="*/ 534606 w 672594"/>
              <a:gd name="connsiteY3" fmla="*/ 85428 h 854303"/>
              <a:gd name="connsiteX4" fmla="*/ 419239 w 672594"/>
              <a:gd name="connsiteY4" fmla="*/ 146207 h 854303"/>
              <a:gd name="connsiteX5" fmla="*/ 336210 w 672594"/>
              <a:gd name="connsiteY5" fmla="*/ 230294 h 854303"/>
              <a:gd name="connsiteX6" fmla="*/ 275479 w 672594"/>
              <a:gd name="connsiteY6" fmla="*/ 114803 h 854303"/>
              <a:gd name="connsiteX7" fmla="*/ 74282 w 672594"/>
              <a:gd name="connsiteY7" fmla="*/ 2799 h 854303"/>
              <a:gd name="connsiteX8" fmla="*/ 6902 w 672594"/>
              <a:gd name="connsiteY8" fmla="*/ 87057 h 854303"/>
              <a:gd name="connsiteX9" fmla="*/ 1463 w 672594"/>
              <a:gd name="connsiteY9" fmla="*/ 234294 h 854303"/>
              <a:gd name="connsiteX10" fmla="*/ 63347 w 672594"/>
              <a:gd name="connsiteY10" fmla="*/ 523711 h 854303"/>
              <a:gd name="connsiteX11" fmla="*/ 197078 w 672594"/>
              <a:gd name="connsiteY11" fmla="*/ 837941 h 854303"/>
              <a:gd name="connsiteX12" fmla="*/ 256495 w 672594"/>
              <a:gd name="connsiteY12" fmla="*/ 822901 h 854303"/>
              <a:gd name="connsiteX13" fmla="*/ 278784 w 672594"/>
              <a:gd name="connsiteY13" fmla="*/ 819101 h 854303"/>
              <a:gd name="connsiteX14" fmla="*/ 619969 w 672594"/>
              <a:gd name="connsiteY14" fmla="*/ 395048 h 854303"/>
              <a:gd name="connsiteX15" fmla="*/ 647706 w 672594"/>
              <a:gd name="connsiteY15" fmla="*/ 121804 h 854303"/>
              <a:gd name="connsiteX16" fmla="*/ 418782 w 672594"/>
              <a:gd name="connsiteY16" fmla="*/ 294750 h 854303"/>
              <a:gd name="connsiteX17" fmla="*/ 490115 w 672594"/>
              <a:gd name="connsiteY17" fmla="*/ 203757 h 854303"/>
              <a:gd name="connsiteX18" fmla="*/ 504993 w 672594"/>
              <a:gd name="connsiteY18" fmla="*/ 186603 h 854303"/>
              <a:gd name="connsiteX19" fmla="*/ 336686 w 672594"/>
              <a:gd name="connsiteY19" fmla="*/ 494479 h 854303"/>
              <a:gd name="connsiteX20" fmla="*/ 335972 w 672594"/>
              <a:gd name="connsiteY20" fmla="*/ 460580 h 854303"/>
              <a:gd name="connsiteX21" fmla="*/ 327276 w 672594"/>
              <a:gd name="connsiteY21" fmla="*/ 439530 h 854303"/>
              <a:gd name="connsiteX22" fmla="*/ 418782 w 672594"/>
              <a:gd name="connsiteY22" fmla="*/ 294750 h 854303"/>
              <a:gd name="connsiteX23" fmla="*/ 145862 w 672594"/>
              <a:gd name="connsiteY23" fmla="*/ 155265 h 854303"/>
              <a:gd name="connsiteX24" fmla="*/ 146662 w 672594"/>
              <a:gd name="connsiteY24" fmla="*/ 156256 h 854303"/>
              <a:gd name="connsiteX25" fmla="*/ 162417 w 672594"/>
              <a:gd name="connsiteY25" fmla="*/ 178668 h 854303"/>
              <a:gd name="connsiteX26" fmla="*/ 171313 w 672594"/>
              <a:gd name="connsiteY26" fmla="*/ 192299 h 854303"/>
              <a:gd name="connsiteX27" fmla="*/ 165341 w 672594"/>
              <a:gd name="connsiteY27" fmla="*/ 211625 h 854303"/>
              <a:gd name="connsiteX28" fmla="*/ 170418 w 672594"/>
              <a:gd name="connsiteY28" fmla="*/ 308847 h 854303"/>
              <a:gd name="connsiteX29" fmla="*/ 168256 w 672594"/>
              <a:gd name="connsiteY29" fmla="*/ 298702 h 854303"/>
              <a:gd name="connsiteX30" fmla="*/ 145862 w 672594"/>
              <a:gd name="connsiteY30" fmla="*/ 171534 h 854303"/>
              <a:gd name="connsiteX31" fmla="*/ 145862 w 672594"/>
              <a:gd name="connsiteY31" fmla="*/ 155265 h 854303"/>
              <a:gd name="connsiteX32" fmla="*/ 340677 w 672594"/>
              <a:gd name="connsiteY32" fmla="*/ 683370 h 854303"/>
              <a:gd name="connsiteX33" fmla="*/ 341087 w 672594"/>
              <a:gd name="connsiteY33" fmla="*/ 683503 h 854303"/>
              <a:gd name="connsiteX34" fmla="*/ 340687 w 672594"/>
              <a:gd name="connsiteY34" fmla="*/ 683884 h 854303"/>
              <a:gd name="connsiteX35" fmla="*/ 340677 w 672594"/>
              <a:gd name="connsiteY35" fmla="*/ 683370 h 854303"/>
              <a:gd name="connsiteX36" fmla="*/ 380882 w 672594"/>
              <a:gd name="connsiteY36" fmla="*/ 569289 h 854303"/>
              <a:gd name="connsiteX37" fmla="*/ 484886 w 672594"/>
              <a:gd name="connsiteY37" fmla="*/ 419384 h 854303"/>
              <a:gd name="connsiteX38" fmla="*/ 380882 w 672594"/>
              <a:gd name="connsiteY38" fmla="*/ 569289 h 854303"/>
              <a:gd name="connsiteX39" fmla="*/ 606768 w 672594"/>
              <a:gd name="connsiteY39" fmla="*/ 216406 h 854303"/>
              <a:gd name="connsiteX40" fmla="*/ 576954 w 672594"/>
              <a:gd name="connsiteY40" fmla="*/ 224265 h 854303"/>
              <a:gd name="connsiteX41" fmla="*/ 544484 w 672594"/>
              <a:gd name="connsiteY41" fmla="*/ 255945 h 854303"/>
              <a:gd name="connsiteX42" fmla="*/ 586727 w 672594"/>
              <a:gd name="connsiteY42" fmla="*/ 148931 h 854303"/>
              <a:gd name="connsiteX43" fmla="*/ 598633 w 672594"/>
              <a:gd name="connsiteY43" fmla="*/ 166695 h 854303"/>
              <a:gd name="connsiteX44" fmla="*/ 606768 w 672594"/>
              <a:gd name="connsiteY44" fmla="*/ 216406 h 854303"/>
              <a:gd name="connsiteX45" fmla="*/ 270926 w 672594"/>
              <a:gd name="connsiteY45" fmla="*/ 239733 h 854303"/>
              <a:gd name="connsiteX46" fmla="*/ 216185 w 672594"/>
              <a:gd name="connsiteY46" fmla="*/ 143169 h 854303"/>
              <a:gd name="connsiteX47" fmla="*/ 270926 w 672594"/>
              <a:gd name="connsiteY47" fmla="*/ 239733 h 854303"/>
              <a:gd name="connsiteX48" fmla="*/ 70920 w 672594"/>
              <a:gd name="connsiteY48" fmla="*/ 96210 h 854303"/>
              <a:gd name="connsiteX49" fmla="*/ 88493 w 672594"/>
              <a:gd name="connsiteY49" fmla="*/ 64416 h 854303"/>
              <a:gd name="connsiteX50" fmla="*/ 125784 w 672594"/>
              <a:gd name="connsiteY50" fmla="*/ 69626 h 854303"/>
              <a:gd name="connsiteX51" fmla="*/ 95818 w 672594"/>
              <a:gd name="connsiteY51" fmla="*/ 85323 h 854303"/>
              <a:gd name="connsiteX52" fmla="*/ 85360 w 672594"/>
              <a:gd name="connsiteY52" fmla="*/ 210253 h 854303"/>
              <a:gd name="connsiteX53" fmla="*/ 149730 w 672594"/>
              <a:gd name="connsiteY53" fmla="*/ 524188 h 854303"/>
              <a:gd name="connsiteX54" fmla="*/ 166017 w 672594"/>
              <a:gd name="connsiteY54" fmla="*/ 611846 h 854303"/>
              <a:gd name="connsiteX55" fmla="*/ 80273 w 672594"/>
              <a:gd name="connsiteY55" fmla="*/ 339250 h 854303"/>
              <a:gd name="connsiteX56" fmla="*/ 70920 w 672594"/>
              <a:gd name="connsiteY56" fmla="*/ 96210 h 854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672594" h="854303">
                <a:moveTo>
                  <a:pt x="647706" y="121804"/>
                </a:moveTo>
                <a:cubicBezTo>
                  <a:pt x="628942" y="93420"/>
                  <a:pt x="603796" y="81780"/>
                  <a:pt x="576402" y="80494"/>
                </a:cubicBezTo>
                <a:cubicBezTo>
                  <a:pt x="570077" y="77694"/>
                  <a:pt x="562629" y="76846"/>
                  <a:pt x="554694" y="78837"/>
                </a:cubicBezTo>
                <a:cubicBezTo>
                  <a:pt x="547789" y="80570"/>
                  <a:pt x="541112" y="82799"/>
                  <a:pt x="534606" y="85428"/>
                </a:cubicBezTo>
                <a:cubicBezTo>
                  <a:pt x="492277" y="96477"/>
                  <a:pt x="449415" y="123480"/>
                  <a:pt x="419239" y="146207"/>
                </a:cubicBezTo>
                <a:cubicBezTo>
                  <a:pt x="387397" y="170182"/>
                  <a:pt x="359451" y="198642"/>
                  <a:pt x="336210" y="230294"/>
                </a:cubicBezTo>
                <a:cubicBezTo>
                  <a:pt x="322789" y="188974"/>
                  <a:pt x="302415" y="149798"/>
                  <a:pt x="275479" y="114803"/>
                </a:cubicBezTo>
                <a:cubicBezTo>
                  <a:pt x="232035" y="58377"/>
                  <a:pt x="155225" y="-15327"/>
                  <a:pt x="74282" y="2799"/>
                </a:cubicBezTo>
                <a:cubicBezTo>
                  <a:pt x="31267" y="12429"/>
                  <a:pt x="12436" y="47528"/>
                  <a:pt x="6902" y="87057"/>
                </a:cubicBezTo>
                <a:cubicBezTo>
                  <a:pt x="82" y="135853"/>
                  <a:pt x="-1585" y="185145"/>
                  <a:pt x="1463" y="234294"/>
                </a:cubicBezTo>
                <a:cubicBezTo>
                  <a:pt x="7588" y="333040"/>
                  <a:pt x="31096" y="430090"/>
                  <a:pt x="63347" y="523711"/>
                </a:cubicBezTo>
                <a:cubicBezTo>
                  <a:pt x="100390" y="631258"/>
                  <a:pt x="148548" y="734909"/>
                  <a:pt x="197078" y="837941"/>
                </a:cubicBezTo>
                <a:cubicBezTo>
                  <a:pt x="211709" y="869012"/>
                  <a:pt x="253847" y="851219"/>
                  <a:pt x="256495" y="822901"/>
                </a:cubicBezTo>
                <a:cubicBezTo>
                  <a:pt x="264277" y="824644"/>
                  <a:pt x="272450" y="823835"/>
                  <a:pt x="278784" y="819101"/>
                </a:cubicBezTo>
                <a:cubicBezTo>
                  <a:pt x="427536" y="707858"/>
                  <a:pt x="546141" y="562745"/>
                  <a:pt x="619969" y="395048"/>
                </a:cubicBezTo>
                <a:cubicBezTo>
                  <a:pt x="655345" y="314714"/>
                  <a:pt x="702189" y="204195"/>
                  <a:pt x="647706" y="121804"/>
                </a:cubicBezTo>
                <a:close/>
                <a:moveTo>
                  <a:pt x="418782" y="294750"/>
                </a:moveTo>
                <a:cubicBezTo>
                  <a:pt x="441271" y="263488"/>
                  <a:pt x="464997" y="233085"/>
                  <a:pt x="490115" y="203757"/>
                </a:cubicBezTo>
                <a:cubicBezTo>
                  <a:pt x="494992" y="198071"/>
                  <a:pt x="499916" y="192280"/>
                  <a:pt x="504993" y="186603"/>
                </a:cubicBezTo>
                <a:cubicBezTo>
                  <a:pt x="461864" y="294407"/>
                  <a:pt x="390655" y="390723"/>
                  <a:pt x="336686" y="494479"/>
                </a:cubicBezTo>
                <a:cubicBezTo>
                  <a:pt x="336448" y="483183"/>
                  <a:pt x="336210" y="471876"/>
                  <a:pt x="335972" y="460580"/>
                </a:cubicBezTo>
                <a:cubicBezTo>
                  <a:pt x="335781" y="451560"/>
                  <a:pt x="332400" y="444549"/>
                  <a:pt x="327276" y="439530"/>
                </a:cubicBezTo>
                <a:cubicBezTo>
                  <a:pt x="354898" y="389638"/>
                  <a:pt x="385330" y="341241"/>
                  <a:pt x="418782" y="294750"/>
                </a:cubicBezTo>
                <a:close/>
                <a:moveTo>
                  <a:pt x="145862" y="155265"/>
                </a:moveTo>
                <a:cubicBezTo>
                  <a:pt x="146224" y="155694"/>
                  <a:pt x="146520" y="156056"/>
                  <a:pt x="146662" y="156256"/>
                </a:cubicBezTo>
                <a:cubicBezTo>
                  <a:pt x="152073" y="163619"/>
                  <a:pt x="157321" y="171096"/>
                  <a:pt x="162417" y="178668"/>
                </a:cubicBezTo>
                <a:cubicBezTo>
                  <a:pt x="165446" y="183174"/>
                  <a:pt x="168408" y="187727"/>
                  <a:pt x="171313" y="192299"/>
                </a:cubicBezTo>
                <a:cubicBezTo>
                  <a:pt x="167255" y="197214"/>
                  <a:pt x="164893" y="203691"/>
                  <a:pt x="165341" y="211625"/>
                </a:cubicBezTo>
                <a:cubicBezTo>
                  <a:pt x="167179" y="244048"/>
                  <a:pt x="168808" y="276452"/>
                  <a:pt x="170418" y="308847"/>
                </a:cubicBezTo>
                <a:cubicBezTo>
                  <a:pt x="169703" y="305465"/>
                  <a:pt x="168980" y="302084"/>
                  <a:pt x="168256" y="298702"/>
                </a:cubicBezTo>
                <a:cubicBezTo>
                  <a:pt x="159321" y="256611"/>
                  <a:pt x="149672" y="214416"/>
                  <a:pt x="145862" y="171534"/>
                </a:cubicBezTo>
                <a:cubicBezTo>
                  <a:pt x="145462" y="166876"/>
                  <a:pt x="145748" y="161085"/>
                  <a:pt x="145862" y="155265"/>
                </a:cubicBezTo>
                <a:close/>
                <a:moveTo>
                  <a:pt x="340677" y="683370"/>
                </a:moveTo>
                <a:cubicBezTo>
                  <a:pt x="340811" y="683417"/>
                  <a:pt x="340953" y="683455"/>
                  <a:pt x="341087" y="683503"/>
                </a:cubicBezTo>
                <a:cubicBezTo>
                  <a:pt x="340953" y="683627"/>
                  <a:pt x="340820" y="683751"/>
                  <a:pt x="340687" y="683884"/>
                </a:cubicBezTo>
                <a:cubicBezTo>
                  <a:pt x="340687" y="683712"/>
                  <a:pt x="340677" y="683541"/>
                  <a:pt x="340677" y="683370"/>
                </a:cubicBezTo>
                <a:close/>
                <a:moveTo>
                  <a:pt x="380882" y="569289"/>
                </a:moveTo>
                <a:cubicBezTo>
                  <a:pt x="412277" y="517120"/>
                  <a:pt x="447005" y="467095"/>
                  <a:pt x="484886" y="419384"/>
                </a:cubicBezTo>
                <a:cubicBezTo>
                  <a:pt x="453520" y="471200"/>
                  <a:pt x="417811" y="520787"/>
                  <a:pt x="380882" y="569289"/>
                </a:cubicBezTo>
                <a:close/>
                <a:moveTo>
                  <a:pt x="606768" y="216406"/>
                </a:moveTo>
                <a:cubicBezTo>
                  <a:pt x="596681" y="214149"/>
                  <a:pt x="585536" y="216168"/>
                  <a:pt x="576954" y="224265"/>
                </a:cubicBezTo>
                <a:cubicBezTo>
                  <a:pt x="565943" y="234656"/>
                  <a:pt x="555152" y="245248"/>
                  <a:pt x="544484" y="255945"/>
                </a:cubicBezTo>
                <a:cubicBezTo>
                  <a:pt x="561343" y="221474"/>
                  <a:pt x="575964" y="186041"/>
                  <a:pt x="586727" y="148931"/>
                </a:cubicBezTo>
                <a:cubicBezTo>
                  <a:pt x="591594" y="153075"/>
                  <a:pt x="595404" y="159152"/>
                  <a:pt x="598633" y="166695"/>
                </a:cubicBezTo>
                <a:cubicBezTo>
                  <a:pt x="605377" y="182431"/>
                  <a:pt x="607444" y="199328"/>
                  <a:pt x="606768" y="216406"/>
                </a:cubicBezTo>
                <a:close/>
                <a:moveTo>
                  <a:pt x="270926" y="239733"/>
                </a:moveTo>
                <a:cubicBezTo>
                  <a:pt x="255390" y="206186"/>
                  <a:pt x="237102" y="173849"/>
                  <a:pt x="216185" y="143169"/>
                </a:cubicBezTo>
                <a:cubicBezTo>
                  <a:pt x="240150" y="172087"/>
                  <a:pt x="258524" y="204891"/>
                  <a:pt x="270926" y="239733"/>
                </a:cubicBezTo>
                <a:close/>
                <a:moveTo>
                  <a:pt x="70920" y="96210"/>
                </a:moveTo>
                <a:cubicBezTo>
                  <a:pt x="72853" y="83456"/>
                  <a:pt x="73996" y="68540"/>
                  <a:pt x="88493" y="64416"/>
                </a:cubicBezTo>
                <a:cubicBezTo>
                  <a:pt x="99971" y="61158"/>
                  <a:pt x="114630" y="65264"/>
                  <a:pt x="125784" y="69626"/>
                </a:cubicBezTo>
                <a:cubicBezTo>
                  <a:pt x="115782" y="70474"/>
                  <a:pt x="105648" y="75141"/>
                  <a:pt x="95818" y="85323"/>
                </a:cubicBezTo>
                <a:cubicBezTo>
                  <a:pt x="66100" y="116080"/>
                  <a:pt x="80054" y="173534"/>
                  <a:pt x="85360" y="210253"/>
                </a:cubicBezTo>
                <a:cubicBezTo>
                  <a:pt x="100580" y="315600"/>
                  <a:pt x="127603" y="420032"/>
                  <a:pt x="149730" y="524188"/>
                </a:cubicBezTo>
                <a:cubicBezTo>
                  <a:pt x="155921" y="553344"/>
                  <a:pt x="160636" y="582728"/>
                  <a:pt x="166017" y="611846"/>
                </a:cubicBezTo>
                <a:cubicBezTo>
                  <a:pt x="129508" y="523407"/>
                  <a:pt x="98466" y="433014"/>
                  <a:pt x="80273" y="339250"/>
                </a:cubicBezTo>
                <a:cubicBezTo>
                  <a:pt x="64900" y="260031"/>
                  <a:pt x="58804" y="176287"/>
                  <a:pt x="70920" y="96210"/>
                </a:cubicBezTo>
                <a:close/>
              </a:path>
            </a:pathLst>
          </a:custGeom>
          <a:solidFill>
            <a:srgbClr val="E6237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15" name="任意多边形: 形状 214">
            <a:extLst>
              <a:ext uri="{FF2B5EF4-FFF2-40B4-BE49-F238E27FC236}">
                <a16:creationId xmlns:a16="http://schemas.microsoft.com/office/drawing/2014/main" id="{376AE176-FAD2-A3FD-7401-542BA67F6C40}"/>
              </a:ext>
            </a:extLst>
          </p:cNvPr>
          <p:cNvSpPr/>
          <p:nvPr/>
        </p:nvSpPr>
        <p:spPr>
          <a:xfrm>
            <a:off x="6963369" y="4226689"/>
            <a:ext cx="352819" cy="448137"/>
          </a:xfrm>
          <a:custGeom>
            <a:avLst/>
            <a:gdLst>
              <a:gd name="connsiteX0" fmla="*/ 647706 w 672594"/>
              <a:gd name="connsiteY0" fmla="*/ 121804 h 854303"/>
              <a:gd name="connsiteX1" fmla="*/ 576402 w 672594"/>
              <a:gd name="connsiteY1" fmla="*/ 80494 h 854303"/>
              <a:gd name="connsiteX2" fmla="*/ 554694 w 672594"/>
              <a:gd name="connsiteY2" fmla="*/ 78837 h 854303"/>
              <a:gd name="connsiteX3" fmla="*/ 534606 w 672594"/>
              <a:gd name="connsiteY3" fmla="*/ 85428 h 854303"/>
              <a:gd name="connsiteX4" fmla="*/ 419239 w 672594"/>
              <a:gd name="connsiteY4" fmla="*/ 146207 h 854303"/>
              <a:gd name="connsiteX5" fmla="*/ 336210 w 672594"/>
              <a:gd name="connsiteY5" fmla="*/ 230294 h 854303"/>
              <a:gd name="connsiteX6" fmla="*/ 275479 w 672594"/>
              <a:gd name="connsiteY6" fmla="*/ 114803 h 854303"/>
              <a:gd name="connsiteX7" fmla="*/ 74282 w 672594"/>
              <a:gd name="connsiteY7" fmla="*/ 2799 h 854303"/>
              <a:gd name="connsiteX8" fmla="*/ 6902 w 672594"/>
              <a:gd name="connsiteY8" fmla="*/ 87057 h 854303"/>
              <a:gd name="connsiteX9" fmla="*/ 1463 w 672594"/>
              <a:gd name="connsiteY9" fmla="*/ 234294 h 854303"/>
              <a:gd name="connsiteX10" fmla="*/ 63347 w 672594"/>
              <a:gd name="connsiteY10" fmla="*/ 523711 h 854303"/>
              <a:gd name="connsiteX11" fmla="*/ 197078 w 672594"/>
              <a:gd name="connsiteY11" fmla="*/ 837941 h 854303"/>
              <a:gd name="connsiteX12" fmla="*/ 256495 w 672594"/>
              <a:gd name="connsiteY12" fmla="*/ 822901 h 854303"/>
              <a:gd name="connsiteX13" fmla="*/ 278784 w 672594"/>
              <a:gd name="connsiteY13" fmla="*/ 819101 h 854303"/>
              <a:gd name="connsiteX14" fmla="*/ 619969 w 672594"/>
              <a:gd name="connsiteY14" fmla="*/ 395048 h 854303"/>
              <a:gd name="connsiteX15" fmla="*/ 647706 w 672594"/>
              <a:gd name="connsiteY15" fmla="*/ 121804 h 854303"/>
              <a:gd name="connsiteX16" fmla="*/ 418782 w 672594"/>
              <a:gd name="connsiteY16" fmla="*/ 294750 h 854303"/>
              <a:gd name="connsiteX17" fmla="*/ 490115 w 672594"/>
              <a:gd name="connsiteY17" fmla="*/ 203757 h 854303"/>
              <a:gd name="connsiteX18" fmla="*/ 504993 w 672594"/>
              <a:gd name="connsiteY18" fmla="*/ 186603 h 854303"/>
              <a:gd name="connsiteX19" fmla="*/ 336686 w 672594"/>
              <a:gd name="connsiteY19" fmla="*/ 494479 h 854303"/>
              <a:gd name="connsiteX20" fmla="*/ 335972 w 672594"/>
              <a:gd name="connsiteY20" fmla="*/ 460580 h 854303"/>
              <a:gd name="connsiteX21" fmla="*/ 327276 w 672594"/>
              <a:gd name="connsiteY21" fmla="*/ 439530 h 854303"/>
              <a:gd name="connsiteX22" fmla="*/ 418782 w 672594"/>
              <a:gd name="connsiteY22" fmla="*/ 294750 h 854303"/>
              <a:gd name="connsiteX23" fmla="*/ 145862 w 672594"/>
              <a:gd name="connsiteY23" fmla="*/ 155265 h 854303"/>
              <a:gd name="connsiteX24" fmla="*/ 146662 w 672594"/>
              <a:gd name="connsiteY24" fmla="*/ 156256 h 854303"/>
              <a:gd name="connsiteX25" fmla="*/ 162417 w 672594"/>
              <a:gd name="connsiteY25" fmla="*/ 178668 h 854303"/>
              <a:gd name="connsiteX26" fmla="*/ 171313 w 672594"/>
              <a:gd name="connsiteY26" fmla="*/ 192299 h 854303"/>
              <a:gd name="connsiteX27" fmla="*/ 165341 w 672594"/>
              <a:gd name="connsiteY27" fmla="*/ 211625 h 854303"/>
              <a:gd name="connsiteX28" fmla="*/ 170418 w 672594"/>
              <a:gd name="connsiteY28" fmla="*/ 308847 h 854303"/>
              <a:gd name="connsiteX29" fmla="*/ 168256 w 672594"/>
              <a:gd name="connsiteY29" fmla="*/ 298702 h 854303"/>
              <a:gd name="connsiteX30" fmla="*/ 145862 w 672594"/>
              <a:gd name="connsiteY30" fmla="*/ 171534 h 854303"/>
              <a:gd name="connsiteX31" fmla="*/ 145862 w 672594"/>
              <a:gd name="connsiteY31" fmla="*/ 155265 h 854303"/>
              <a:gd name="connsiteX32" fmla="*/ 340677 w 672594"/>
              <a:gd name="connsiteY32" fmla="*/ 683370 h 854303"/>
              <a:gd name="connsiteX33" fmla="*/ 341087 w 672594"/>
              <a:gd name="connsiteY33" fmla="*/ 683503 h 854303"/>
              <a:gd name="connsiteX34" fmla="*/ 340687 w 672594"/>
              <a:gd name="connsiteY34" fmla="*/ 683884 h 854303"/>
              <a:gd name="connsiteX35" fmla="*/ 340677 w 672594"/>
              <a:gd name="connsiteY35" fmla="*/ 683370 h 854303"/>
              <a:gd name="connsiteX36" fmla="*/ 380882 w 672594"/>
              <a:gd name="connsiteY36" fmla="*/ 569289 h 854303"/>
              <a:gd name="connsiteX37" fmla="*/ 484886 w 672594"/>
              <a:gd name="connsiteY37" fmla="*/ 419384 h 854303"/>
              <a:gd name="connsiteX38" fmla="*/ 380882 w 672594"/>
              <a:gd name="connsiteY38" fmla="*/ 569289 h 854303"/>
              <a:gd name="connsiteX39" fmla="*/ 606768 w 672594"/>
              <a:gd name="connsiteY39" fmla="*/ 216406 h 854303"/>
              <a:gd name="connsiteX40" fmla="*/ 576954 w 672594"/>
              <a:gd name="connsiteY40" fmla="*/ 224265 h 854303"/>
              <a:gd name="connsiteX41" fmla="*/ 544484 w 672594"/>
              <a:gd name="connsiteY41" fmla="*/ 255945 h 854303"/>
              <a:gd name="connsiteX42" fmla="*/ 586727 w 672594"/>
              <a:gd name="connsiteY42" fmla="*/ 148931 h 854303"/>
              <a:gd name="connsiteX43" fmla="*/ 598633 w 672594"/>
              <a:gd name="connsiteY43" fmla="*/ 166695 h 854303"/>
              <a:gd name="connsiteX44" fmla="*/ 606768 w 672594"/>
              <a:gd name="connsiteY44" fmla="*/ 216406 h 854303"/>
              <a:gd name="connsiteX45" fmla="*/ 270926 w 672594"/>
              <a:gd name="connsiteY45" fmla="*/ 239733 h 854303"/>
              <a:gd name="connsiteX46" fmla="*/ 216185 w 672594"/>
              <a:gd name="connsiteY46" fmla="*/ 143169 h 854303"/>
              <a:gd name="connsiteX47" fmla="*/ 270926 w 672594"/>
              <a:gd name="connsiteY47" fmla="*/ 239733 h 854303"/>
              <a:gd name="connsiteX48" fmla="*/ 70920 w 672594"/>
              <a:gd name="connsiteY48" fmla="*/ 96210 h 854303"/>
              <a:gd name="connsiteX49" fmla="*/ 88493 w 672594"/>
              <a:gd name="connsiteY49" fmla="*/ 64416 h 854303"/>
              <a:gd name="connsiteX50" fmla="*/ 125784 w 672594"/>
              <a:gd name="connsiteY50" fmla="*/ 69626 h 854303"/>
              <a:gd name="connsiteX51" fmla="*/ 95818 w 672594"/>
              <a:gd name="connsiteY51" fmla="*/ 85323 h 854303"/>
              <a:gd name="connsiteX52" fmla="*/ 85360 w 672594"/>
              <a:gd name="connsiteY52" fmla="*/ 210253 h 854303"/>
              <a:gd name="connsiteX53" fmla="*/ 149730 w 672594"/>
              <a:gd name="connsiteY53" fmla="*/ 524188 h 854303"/>
              <a:gd name="connsiteX54" fmla="*/ 166017 w 672594"/>
              <a:gd name="connsiteY54" fmla="*/ 611846 h 854303"/>
              <a:gd name="connsiteX55" fmla="*/ 80273 w 672594"/>
              <a:gd name="connsiteY55" fmla="*/ 339250 h 854303"/>
              <a:gd name="connsiteX56" fmla="*/ 70920 w 672594"/>
              <a:gd name="connsiteY56" fmla="*/ 96210 h 854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672594" h="854303">
                <a:moveTo>
                  <a:pt x="647706" y="121804"/>
                </a:moveTo>
                <a:cubicBezTo>
                  <a:pt x="628942" y="93420"/>
                  <a:pt x="603796" y="81780"/>
                  <a:pt x="576402" y="80494"/>
                </a:cubicBezTo>
                <a:cubicBezTo>
                  <a:pt x="570077" y="77694"/>
                  <a:pt x="562629" y="76846"/>
                  <a:pt x="554694" y="78837"/>
                </a:cubicBezTo>
                <a:cubicBezTo>
                  <a:pt x="547789" y="80570"/>
                  <a:pt x="541112" y="82799"/>
                  <a:pt x="534606" y="85428"/>
                </a:cubicBezTo>
                <a:cubicBezTo>
                  <a:pt x="492277" y="96477"/>
                  <a:pt x="449415" y="123480"/>
                  <a:pt x="419239" y="146207"/>
                </a:cubicBezTo>
                <a:cubicBezTo>
                  <a:pt x="387397" y="170182"/>
                  <a:pt x="359451" y="198642"/>
                  <a:pt x="336210" y="230294"/>
                </a:cubicBezTo>
                <a:cubicBezTo>
                  <a:pt x="322789" y="188974"/>
                  <a:pt x="302415" y="149798"/>
                  <a:pt x="275479" y="114803"/>
                </a:cubicBezTo>
                <a:cubicBezTo>
                  <a:pt x="232035" y="58377"/>
                  <a:pt x="155225" y="-15327"/>
                  <a:pt x="74282" y="2799"/>
                </a:cubicBezTo>
                <a:cubicBezTo>
                  <a:pt x="31267" y="12429"/>
                  <a:pt x="12436" y="47528"/>
                  <a:pt x="6902" y="87057"/>
                </a:cubicBezTo>
                <a:cubicBezTo>
                  <a:pt x="82" y="135853"/>
                  <a:pt x="-1585" y="185145"/>
                  <a:pt x="1463" y="234294"/>
                </a:cubicBezTo>
                <a:cubicBezTo>
                  <a:pt x="7588" y="333040"/>
                  <a:pt x="31096" y="430090"/>
                  <a:pt x="63347" y="523711"/>
                </a:cubicBezTo>
                <a:cubicBezTo>
                  <a:pt x="100390" y="631258"/>
                  <a:pt x="148548" y="734909"/>
                  <a:pt x="197078" y="837941"/>
                </a:cubicBezTo>
                <a:cubicBezTo>
                  <a:pt x="211709" y="869012"/>
                  <a:pt x="253847" y="851219"/>
                  <a:pt x="256495" y="822901"/>
                </a:cubicBezTo>
                <a:cubicBezTo>
                  <a:pt x="264277" y="824644"/>
                  <a:pt x="272450" y="823835"/>
                  <a:pt x="278784" y="819101"/>
                </a:cubicBezTo>
                <a:cubicBezTo>
                  <a:pt x="427536" y="707858"/>
                  <a:pt x="546141" y="562745"/>
                  <a:pt x="619969" y="395048"/>
                </a:cubicBezTo>
                <a:cubicBezTo>
                  <a:pt x="655345" y="314714"/>
                  <a:pt x="702189" y="204195"/>
                  <a:pt x="647706" y="121804"/>
                </a:cubicBezTo>
                <a:close/>
                <a:moveTo>
                  <a:pt x="418782" y="294750"/>
                </a:moveTo>
                <a:cubicBezTo>
                  <a:pt x="441271" y="263488"/>
                  <a:pt x="464997" y="233085"/>
                  <a:pt x="490115" y="203757"/>
                </a:cubicBezTo>
                <a:cubicBezTo>
                  <a:pt x="494992" y="198071"/>
                  <a:pt x="499916" y="192280"/>
                  <a:pt x="504993" y="186603"/>
                </a:cubicBezTo>
                <a:cubicBezTo>
                  <a:pt x="461864" y="294407"/>
                  <a:pt x="390655" y="390723"/>
                  <a:pt x="336686" y="494479"/>
                </a:cubicBezTo>
                <a:cubicBezTo>
                  <a:pt x="336448" y="483183"/>
                  <a:pt x="336210" y="471876"/>
                  <a:pt x="335972" y="460580"/>
                </a:cubicBezTo>
                <a:cubicBezTo>
                  <a:pt x="335781" y="451560"/>
                  <a:pt x="332400" y="444549"/>
                  <a:pt x="327276" y="439530"/>
                </a:cubicBezTo>
                <a:cubicBezTo>
                  <a:pt x="354898" y="389638"/>
                  <a:pt x="385330" y="341241"/>
                  <a:pt x="418782" y="294750"/>
                </a:cubicBezTo>
                <a:close/>
                <a:moveTo>
                  <a:pt x="145862" y="155265"/>
                </a:moveTo>
                <a:cubicBezTo>
                  <a:pt x="146224" y="155694"/>
                  <a:pt x="146520" y="156056"/>
                  <a:pt x="146662" y="156256"/>
                </a:cubicBezTo>
                <a:cubicBezTo>
                  <a:pt x="152073" y="163619"/>
                  <a:pt x="157321" y="171096"/>
                  <a:pt x="162417" y="178668"/>
                </a:cubicBezTo>
                <a:cubicBezTo>
                  <a:pt x="165446" y="183174"/>
                  <a:pt x="168408" y="187727"/>
                  <a:pt x="171313" y="192299"/>
                </a:cubicBezTo>
                <a:cubicBezTo>
                  <a:pt x="167255" y="197214"/>
                  <a:pt x="164893" y="203691"/>
                  <a:pt x="165341" y="211625"/>
                </a:cubicBezTo>
                <a:cubicBezTo>
                  <a:pt x="167179" y="244048"/>
                  <a:pt x="168808" y="276452"/>
                  <a:pt x="170418" y="308847"/>
                </a:cubicBezTo>
                <a:cubicBezTo>
                  <a:pt x="169703" y="305465"/>
                  <a:pt x="168980" y="302084"/>
                  <a:pt x="168256" y="298702"/>
                </a:cubicBezTo>
                <a:cubicBezTo>
                  <a:pt x="159321" y="256611"/>
                  <a:pt x="149672" y="214416"/>
                  <a:pt x="145862" y="171534"/>
                </a:cubicBezTo>
                <a:cubicBezTo>
                  <a:pt x="145462" y="166876"/>
                  <a:pt x="145748" y="161085"/>
                  <a:pt x="145862" y="155265"/>
                </a:cubicBezTo>
                <a:close/>
                <a:moveTo>
                  <a:pt x="340677" y="683370"/>
                </a:moveTo>
                <a:cubicBezTo>
                  <a:pt x="340811" y="683417"/>
                  <a:pt x="340953" y="683455"/>
                  <a:pt x="341087" y="683503"/>
                </a:cubicBezTo>
                <a:cubicBezTo>
                  <a:pt x="340953" y="683627"/>
                  <a:pt x="340820" y="683751"/>
                  <a:pt x="340687" y="683884"/>
                </a:cubicBezTo>
                <a:cubicBezTo>
                  <a:pt x="340687" y="683712"/>
                  <a:pt x="340677" y="683541"/>
                  <a:pt x="340677" y="683370"/>
                </a:cubicBezTo>
                <a:close/>
                <a:moveTo>
                  <a:pt x="380882" y="569289"/>
                </a:moveTo>
                <a:cubicBezTo>
                  <a:pt x="412277" y="517120"/>
                  <a:pt x="447005" y="467095"/>
                  <a:pt x="484886" y="419384"/>
                </a:cubicBezTo>
                <a:cubicBezTo>
                  <a:pt x="453520" y="471200"/>
                  <a:pt x="417811" y="520787"/>
                  <a:pt x="380882" y="569289"/>
                </a:cubicBezTo>
                <a:close/>
                <a:moveTo>
                  <a:pt x="606768" y="216406"/>
                </a:moveTo>
                <a:cubicBezTo>
                  <a:pt x="596681" y="214149"/>
                  <a:pt x="585536" y="216168"/>
                  <a:pt x="576954" y="224265"/>
                </a:cubicBezTo>
                <a:cubicBezTo>
                  <a:pt x="565943" y="234656"/>
                  <a:pt x="555152" y="245248"/>
                  <a:pt x="544484" y="255945"/>
                </a:cubicBezTo>
                <a:cubicBezTo>
                  <a:pt x="561343" y="221474"/>
                  <a:pt x="575964" y="186041"/>
                  <a:pt x="586727" y="148931"/>
                </a:cubicBezTo>
                <a:cubicBezTo>
                  <a:pt x="591594" y="153075"/>
                  <a:pt x="595404" y="159152"/>
                  <a:pt x="598633" y="166695"/>
                </a:cubicBezTo>
                <a:cubicBezTo>
                  <a:pt x="605377" y="182431"/>
                  <a:pt x="607444" y="199328"/>
                  <a:pt x="606768" y="216406"/>
                </a:cubicBezTo>
                <a:close/>
                <a:moveTo>
                  <a:pt x="270926" y="239733"/>
                </a:moveTo>
                <a:cubicBezTo>
                  <a:pt x="255390" y="206186"/>
                  <a:pt x="237102" y="173849"/>
                  <a:pt x="216185" y="143169"/>
                </a:cubicBezTo>
                <a:cubicBezTo>
                  <a:pt x="240150" y="172087"/>
                  <a:pt x="258524" y="204891"/>
                  <a:pt x="270926" y="239733"/>
                </a:cubicBezTo>
                <a:close/>
                <a:moveTo>
                  <a:pt x="70920" y="96210"/>
                </a:moveTo>
                <a:cubicBezTo>
                  <a:pt x="72853" y="83456"/>
                  <a:pt x="73996" y="68540"/>
                  <a:pt x="88493" y="64416"/>
                </a:cubicBezTo>
                <a:cubicBezTo>
                  <a:pt x="99971" y="61158"/>
                  <a:pt x="114630" y="65264"/>
                  <a:pt x="125784" y="69626"/>
                </a:cubicBezTo>
                <a:cubicBezTo>
                  <a:pt x="115782" y="70474"/>
                  <a:pt x="105648" y="75141"/>
                  <a:pt x="95818" y="85323"/>
                </a:cubicBezTo>
                <a:cubicBezTo>
                  <a:pt x="66100" y="116080"/>
                  <a:pt x="80054" y="173534"/>
                  <a:pt x="85360" y="210253"/>
                </a:cubicBezTo>
                <a:cubicBezTo>
                  <a:pt x="100580" y="315600"/>
                  <a:pt x="127603" y="420032"/>
                  <a:pt x="149730" y="524188"/>
                </a:cubicBezTo>
                <a:cubicBezTo>
                  <a:pt x="155921" y="553344"/>
                  <a:pt x="160636" y="582728"/>
                  <a:pt x="166017" y="611846"/>
                </a:cubicBezTo>
                <a:cubicBezTo>
                  <a:pt x="129508" y="523407"/>
                  <a:pt x="98466" y="433014"/>
                  <a:pt x="80273" y="339250"/>
                </a:cubicBezTo>
                <a:cubicBezTo>
                  <a:pt x="64900" y="260031"/>
                  <a:pt x="58804" y="176287"/>
                  <a:pt x="70920" y="96210"/>
                </a:cubicBezTo>
                <a:close/>
              </a:path>
            </a:pathLst>
          </a:custGeom>
          <a:solidFill>
            <a:srgbClr val="E6237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16" name="任意多边形: 形状 215">
            <a:extLst>
              <a:ext uri="{FF2B5EF4-FFF2-40B4-BE49-F238E27FC236}">
                <a16:creationId xmlns:a16="http://schemas.microsoft.com/office/drawing/2014/main" id="{AD552CBC-1B4C-CC8A-F6D1-D11612372636}"/>
              </a:ext>
            </a:extLst>
          </p:cNvPr>
          <p:cNvSpPr/>
          <p:nvPr/>
        </p:nvSpPr>
        <p:spPr>
          <a:xfrm rot="20417294">
            <a:off x="8591141" y="209550"/>
            <a:ext cx="352819" cy="448137"/>
          </a:xfrm>
          <a:custGeom>
            <a:avLst/>
            <a:gdLst>
              <a:gd name="connsiteX0" fmla="*/ 647706 w 672594"/>
              <a:gd name="connsiteY0" fmla="*/ 121804 h 854303"/>
              <a:gd name="connsiteX1" fmla="*/ 576402 w 672594"/>
              <a:gd name="connsiteY1" fmla="*/ 80494 h 854303"/>
              <a:gd name="connsiteX2" fmla="*/ 554694 w 672594"/>
              <a:gd name="connsiteY2" fmla="*/ 78837 h 854303"/>
              <a:gd name="connsiteX3" fmla="*/ 534606 w 672594"/>
              <a:gd name="connsiteY3" fmla="*/ 85428 h 854303"/>
              <a:gd name="connsiteX4" fmla="*/ 419239 w 672594"/>
              <a:gd name="connsiteY4" fmla="*/ 146207 h 854303"/>
              <a:gd name="connsiteX5" fmla="*/ 336210 w 672594"/>
              <a:gd name="connsiteY5" fmla="*/ 230294 h 854303"/>
              <a:gd name="connsiteX6" fmla="*/ 275479 w 672594"/>
              <a:gd name="connsiteY6" fmla="*/ 114803 h 854303"/>
              <a:gd name="connsiteX7" fmla="*/ 74282 w 672594"/>
              <a:gd name="connsiteY7" fmla="*/ 2799 h 854303"/>
              <a:gd name="connsiteX8" fmla="*/ 6902 w 672594"/>
              <a:gd name="connsiteY8" fmla="*/ 87057 h 854303"/>
              <a:gd name="connsiteX9" fmla="*/ 1463 w 672594"/>
              <a:gd name="connsiteY9" fmla="*/ 234294 h 854303"/>
              <a:gd name="connsiteX10" fmla="*/ 63347 w 672594"/>
              <a:gd name="connsiteY10" fmla="*/ 523711 h 854303"/>
              <a:gd name="connsiteX11" fmla="*/ 197078 w 672594"/>
              <a:gd name="connsiteY11" fmla="*/ 837941 h 854303"/>
              <a:gd name="connsiteX12" fmla="*/ 256495 w 672594"/>
              <a:gd name="connsiteY12" fmla="*/ 822901 h 854303"/>
              <a:gd name="connsiteX13" fmla="*/ 278784 w 672594"/>
              <a:gd name="connsiteY13" fmla="*/ 819101 h 854303"/>
              <a:gd name="connsiteX14" fmla="*/ 619969 w 672594"/>
              <a:gd name="connsiteY14" fmla="*/ 395048 h 854303"/>
              <a:gd name="connsiteX15" fmla="*/ 647706 w 672594"/>
              <a:gd name="connsiteY15" fmla="*/ 121804 h 854303"/>
              <a:gd name="connsiteX16" fmla="*/ 418782 w 672594"/>
              <a:gd name="connsiteY16" fmla="*/ 294750 h 854303"/>
              <a:gd name="connsiteX17" fmla="*/ 490115 w 672594"/>
              <a:gd name="connsiteY17" fmla="*/ 203757 h 854303"/>
              <a:gd name="connsiteX18" fmla="*/ 504993 w 672594"/>
              <a:gd name="connsiteY18" fmla="*/ 186603 h 854303"/>
              <a:gd name="connsiteX19" fmla="*/ 336686 w 672594"/>
              <a:gd name="connsiteY19" fmla="*/ 494479 h 854303"/>
              <a:gd name="connsiteX20" fmla="*/ 335972 w 672594"/>
              <a:gd name="connsiteY20" fmla="*/ 460580 h 854303"/>
              <a:gd name="connsiteX21" fmla="*/ 327276 w 672594"/>
              <a:gd name="connsiteY21" fmla="*/ 439530 h 854303"/>
              <a:gd name="connsiteX22" fmla="*/ 418782 w 672594"/>
              <a:gd name="connsiteY22" fmla="*/ 294750 h 854303"/>
              <a:gd name="connsiteX23" fmla="*/ 145862 w 672594"/>
              <a:gd name="connsiteY23" fmla="*/ 155265 h 854303"/>
              <a:gd name="connsiteX24" fmla="*/ 146662 w 672594"/>
              <a:gd name="connsiteY24" fmla="*/ 156256 h 854303"/>
              <a:gd name="connsiteX25" fmla="*/ 162417 w 672594"/>
              <a:gd name="connsiteY25" fmla="*/ 178668 h 854303"/>
              <a:gd name="connsiteX26" fmla="*/ 171313 w 672594"/>
              <a:gd name="connsiteY26" fmla="*/ 192299 h 854303"/>
              <a:gd name="connsiteX27" fmla="*/ 165341 w 672594"/>
              <a:gd name="connsiteY27" fmla="*/ 211625 h 854303"/>
              <a:gd name="connsiteX28" fmla="*/ 170418 w 672594"/>
              <a:gd name="connsiteY28" fmla="*/ 308847 h 854303"/>
              <a:gd name="connsiteX29" fmla="*/ 168256 w 672594"/>
              <a:gd name="connsiteY29" fmla="*/ 298702 h 854303"/>
              <a:gd name="connsiteX30" fmla="*/ 145862 w 672594"/>
              <a:gd name="connsiteY30" fmla="*/ 171534 h 854303"/>
              <a:gd name="connsiteX31" fmla="*/ 145862 w 672594"/>
              <a:gd name="connsiteY31" fmla="*/ 155265 h 854303"/>
              <a:gd name="connsiteX32" fmla="*/ 340677 w 672594"/>
              <a:gd name="connsiteY32" fmla="*/ 683370 h 854303"/>
              <a:gd name="connsiteX33" fmla="*/ 341087 w 672594"/>
              <a:gd name="connsiteY33" fmla="*/ 683503 h 854303"/>
              <a:gd name="connsiteX34" fmla="*/ 340687 w 672594"/>
              <a:gd name="connsiteY34" fmla="*/ 683884 h 854303"/>
              <a:gd name="connsiteX35" fmla="*/ 340677 w 672594"/>
              <a:gd name="connsiteY35" fmla="*/ 683370 h 854303"/>
              <a:gd name="connsiteX36" fmla="*/ 380882 w 672594"/>
              <a:gd name="connsiteY36" fmla="*/ 569289 h 854303"/>
              <a:gd name="connsiteX37" fmla="*/ 484886 w 672594"/>
              <a:gd name="connsiteY37" fmla="*/ 419384 h 854303"/>
              <a:gd name="connsiteX38" fmla="*/ 380882 w 672594"/>
              <a:gd name="connsiteY38" fmla="*/ 569289 h 854303"/>
              <a:gd name="connsiteX39" fmla="*/ 606768 w 672594"/>
              <a:gd name="connsiteY39" fmla="*/ 216406 h 854303"/>
              <a:gd name="connsiteX40" fmla="*/ 576954 w 672594"/>
              <a:gd name="connsiteY40" fmla="*/ 224265 h 854303"/>
              <a:gd name="connsiteX41" fmla="*/ 544484 w 672594"/>
              <a:gd name="connsiteY41" fmla="*/ 255945 h 854303"/>
              <a:gd name="connsiteX42" fmla="*/ 586727 w 672594"/>
              <a:gd name="connsiteY42" fmla="*/ 148931 h 854303"/>
              <a:gd name="connsiteX43" fmla="*/ 598633 w 672594"/>
              <a:gd name="connsiteY43" fmla="*/ 166695 h 854303"/>
              <a:gd name="connsiteX44" fmla="*/ 606768 w 672594"/>
              <a:gd name="connsiteY44" fmla="*/ 216406 h 854303"/>
              <a:gd name="connsiteX45" fmla="*/ 270926 w 672594"/>
              <a:gd name="connsiteY45" fmla="*/ 239733 h 854303"/>
              <a:gd name="connsiteX46" fmla="*/ 216185 w 672594"/>
              <a:gd name="connsiteY46" fmla="*/ 143169 h 854303"/>
              <a:gd name="connsiteX47" fmla="*/ 270926 w 672594"/>
              <a:gd name="connsiteY47" fmla="*/ 239733 h 854303"/>
              <a:gd name="connsiteX48" fmla="*/ 70920 w 672594"/>
              <a:gd name="connsiteY48" fmla="*/ 96210 h 854303"/>
              <a:gd name="connsiteX49" fmla="*/ 88493 w 672594"/>
              <a:gd name="connsiteY49" fmla="*/ 64416 h 854303"/>
              <a:gd name="connsiteX50" fmla="*/ 125784 w 672594"/>
              <a:gd name="connsiteY50" fmla="*/ 69626 h 854303"/>
              <a:gd name="connsiteX51" fmla="*/ 95818 w 672594"/>
              <a:gd name="connsiteY51" fmla="*/ 85323 h 854303"/>
              <a:gd name="connsiteX52" fmla="*/ 85360 w 672594"/>
              <a:gd name="connsiteY52" fmla="*/ 210253 h 854303"/>
              <a:gd name="connsiteX53" fmla="*/ 149730 w 672594"/>
              <a:gd name="connsiteY53" fmla="*/ 524188 h 854303"/>
              <a:gd name="connsiteX54" fmla="*/ 166017 w 672594"/>
              <a:gd name="connsiteY54" fmla="*/ 611846 h 854303"/>
              <a:gd name="connsiteX55" fmla="*/ 80273 w 672594"/>
              <a:gd name="connsiteY55" fmla="*/ 339250 h 854303"/>
              <a:gd name="connsiteX56" fmla="*/ 70920 w 672594"/>
              <a:gd name="connsiteY56" fmla="*/ 96210 h 854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672594" h="854303">
                <a:moveTo>
                  <a:pt x="647706" y="121804"/>
                </a:moveTo>
                <a:cubicBezTo>
                  <a:pt x="628942" y="93420"/>
                  <a:pt x="603796" y="81780"/>
                  <a:pt x="576402" y="80494"/>
                </a:cubicBezTo>
                <a:cubicBezTo>
                  <a:pt x="570077" y="77694"/>
                  <a:pt x="562629" y="76846"/>
                  <a:pt x="554694" y="78837"/>
                </a:cubicBezTo>
                <a:cubicBezTo>
                  <a:pt x="547789" y="80570"/>
                  <a:pt x="541112" y="82799"/>
                  <a:pt x="534606" y="85428"/>
                </a:cubicBezTo>
                <a:cubicBezTo>
                  <a:pt x="492277" y="96477"/>
                  <a:pt x="449415" y="123480"/>
                  <a:pt x="419239" y="146207"/>
                </a:cubicBezTo>
                <a:cubicBezTo>
                  <a:pt x="387397" y="170182"/>
                  <a:pt x="359451" y="198642"/>
                  <a:pt x="336210" y="230294"/>
                </a:cubicBezTo>
                <a:cubicBezTo>
                  <a:pt x="322789" y="188974"/>
                  <a:pt x="302415" y="149798"/>
                  <a:pt x="275479" y="114803"/>
                </a:cubicBezTo>
                <a:cubicBezTo>
                  <a:pt x="232035" y="58377"/>
                  <a:pt x="155225" y="-15327"/>
                  <a:pt x="74282" y="2799"/>
                </a:cubicBezTo>
                <a:cubicBezTo>
                  <a:pt x="31267" y="12429"/>
                  <a:pt x="12436" y="47528"/>
                  <a:pt x="6902" y="87057"/>
                </a:cubicBezTo>
                <a:cubicBezTo>
                  <a:pt x="82" y="135853"/>
                  <a:pt x="-1585" y="185145"/>
                  <a:pt x="1463" y="234294"/>
                </a:cubicBezTo>
                <a:cubicBezTo>
                  <a:pt x="7588" y="333040"/>
                  <a:pt x="31096" y="430090"/>
                  <a:pt x="63347" y="523711"/>
                </a:cubicBezTo>
                <a:cubicBezTo>
                  <a:pt x="100390" y="631258"/>
                  <a:pt x="148548" y="734909"/>
                  <a:pt x="197078" y="837941"/>
                </a:cubicBezTo>
                <a:cubicBezTo>
                  <a:pt x="211709" y="869012"/>
                  <a:pt x="253847" y="851219"/>
                  <a:pt x="256495" y="822901"/>
                </a:cubicBezTo>
                <a:cubicBezTo>
                  <a:pt x="264277" y="824644"/>
                  <a:pt x="272450" y="823835"/>
                  <a:pt x="278784" y="819101"/>
                </a:cubicBezTo>
                <a:cubicBezTo>
                  <a:pt x="427536" y="707858"/>
                  <a:pt x="546141" y="562745"/>
                  <a:pt x="619969" y="395048"/>
                </a:cubicBezTo>
                <a:cubicBezTo>
                  <a:pt x="655345" y="314714"/>
                  <a:pt x="702189" y="204195"/>
                  <a:pt x="647706" y="121804"/>
                </a:cubicBezTo>
                <a:close/>
                <a:moveTo>
                  <a:pt x="418782" y="294750"/>
                </a:moveTo>
                <a:cubicBezTo>
                  <a:pt x="441271" y="263488"/>
                  <a:pt x="464997" y="233085"/>
                  <a:pt x="490115" y="203757"/>
                </a:cubicBezTo>
                <a:cubicBezTo>
                  <a:pt x="494992" y="198071"/>
                  <a:pt x="499916" y="192280"/>
                  <a:pt x="504993" y="186603"/>
                </a:cubicBezTo>
                <a:cubicBezTo>
                  <a:pt x="461864" y="294407"/>
                  <a:pt x="390655" y="390723"/>
                  <a:pt x="336686" y="494479"/>
                </a:cubicBezTo>
                <a:cubicBezTo>
                  <a:pt x="336448" y="483183"/>
                  <a:pt x="336210" y="471876"/>
                  <a:pt x="335972" y="460580"/>
                </a:cubicBezTo>
                <a:cubicBezTo>
                  <a:pt x="335781" y="451560"/>
                  <a:pt x="332400" y="444549"/>
                  <a:pt x="327276" y="439530"/>
                </a:cubicBezTo>
                <a:cubicBezTo>
                  <a:pt x="354898" y="389638"/>
                  <a:pt x="385330" y="341241"/>
                  <a:pt x="418782" y="294750"/>
                </a:cubicBezTo>
                <a:close/>
                <a:moveTo>
                  <a:pt x="145862" y="155265"/>
                </a:moveTo>
                <a:cubicBezTo>
                  <a:pt x="146224" y="155694"/>
                  <a:pt x="146520" y="156056"/>
                  <a:pt x="146662" y="156256"/>
                </a:cubicBezTo>
                <a:cubicBezTo>
                  <a:pt x="152073" y="163619"/>
                  <a:pt x="157321" y="171096"/>
                  <a:pt x="162417" y="178668"/>
                </a:cubicBezTo>
                <a:cubicBezTo>
                  <a:pt x="165446" y="183174"/>
                  <a:pt x="168408" y="187727"/>
                  <a:pt x="171313" y="192299"/>
                </a:cubicBezTo>
                <a:cubicBezTo>
                  <a:pt x="167255" y="197214"/>
                  <a:pt x="164893" y="203691"/>
                  <a:pt x="165341" y="211625"/>
                </a:cubicBezTo>
                <a:cubicBezTo>
                  <a:pt x="167179" y="244048"/>
                  <a:pt x="168808" y="276452"/>
                  <a:pt x="170418" y="308847"/>
                </a:cubicBezTo>
                <a:cubicBezTo>
                  <a:pt x="169703" y="305465"/>
                  <a:pt x="168980" y="302084"/>
                  <a:pt x="168256" y="298702"/>
                </a:cubicBezTo>
                <a:cubicBezTo>
                  <a:pt x="159321" y="256611"/>
                  <a:pt x="149672" y="214416"/>
                  <a:pt x="145862" y="171534"/>
                </a:cubicBezTo>
                <a:cubicBezTo>
                  <a:pt x="145462" y="166876"/>
                  <a:pt x="145748" y="161085"/>
                  <a:pt x="145862" y="155265"/>
                </a:cubicBezTo>
                <a:close/>
                <a:moveTo>
                  <a:pt x="340677" y="683370"/>
                </a:moveTo>
                <a:cubicBezTo>
                  <a:pt x="340811" y="683417"/>
                  <a:pt x="340953" y="683455"/>
                  <a:pt x="341087" y="683503"/>
                </a:cubicBezTo>
                <a:cubicBezTo>
                  <a:pt x="340953" y="683627"/>
                  <a:pt x="340820" y="683751"/>
                  <a:pt x="340687" y="683884"/>
                </a:cubicBezTo>
                <a:cubicBezTo>
                  <a:pt x="340687" y="683712"/>
                  <a:pt x="340677" y="683541"/>
                  <a:pt x="340677" y="683370"/>
                </a:cubicBezTo>
                <a:close/>
                <a:moveTo>
                  <a:pt x="380882" y="569289"/>
                </a:moveTo>
                <a:cubicBezTo>
                  <a:pt x="412277" y="517120"/>
                  <a:pt x="447005" y="467095"/>
                  <a:pt x="484886" y="419384"/>
                </a:cubicBezTo>
                <a:cubicBezTo>
                  <a:pt x="453520" y="471200"/>
                  <a:pt x="417811" y="520787"/>
                  <a:pt x="380882" y="569289"/>
                </a:cubicBezTo>
                <a:close/>
                <a:moveTo>
                  <a:pt x="606768" y="216406"/>
                </a:moveTo>
                <a:cubicBezTo>
                  <a:pt x="596681" y="214149"/>
                  <a:pt x="585536" y="216168"/>
                  <a:pt x="576954" y="224265"/>
                </a:cubicBezTo>
                <a:cubicBezTo>
                  <a:pt x="565943" y="234656"/>
                  <a:pt x="555152" y="245248"/>
                  <a:pt x="544484" y="255945"/>
                </a:cubicBezTo>
                <a:cubicBezTo>
                  <a:pt x="561343" y="221474"/>
                  <a:pt x="575964" y="186041"/>
                  <a:pt x="586727" y="148931"/>
                </a:cubicBezTo>
                <a:cubicBezTo>
                  <a:pt x="591594" y="153075"/>
                  <a:pt x="595404" y="159152"/>
                  <a:pt x="598633" y="166695"/>
                </a:cubicBezTo>
                <a:cubicBezTo>
                  <a:pt x="605377" y="182431"/>
                  <a:pt x="607444" y="199328"/>
                  <a:pt x="606768" y="216406"/>
                </a:cubicBezTo>
                <a:close/>
                <a:moveTo>
                  <a:pt x="270926" y="239733"/>
                </a:moveTo>
                <a:cubicBezTo>
                  <a:pt x="255390" y="206186"/>
                  <a:pt x="237102" y="173849"/>
                  <a:pt x="216185" y="143169"/>
                </a:cubicBezTo>
                <a:cubicBezTo>
                  <a:pt x="240150" y="172087"/>
                  <a:pt x="258524" y="204891"/>
                  <a:pt x="270926" y="239733"/>
                </a:cubicBezTo>
                <a:close/>
                <a:moveTo>
                  <a:pt x="70920" y="96210"/>
                </a:moveTo>
                <a:cubicBezTo>
                  <a:pt x="72853" y="83456"/>
                  <a:pt x="73996" y="68540"/>
                  <a:pt x="88493" y="64416"/>
                </a:cubicBezTo>
                <a:cubicBezTo>
                  <a:pt x="99971" y="61158"/>
                  <a:pt x="114630" y="65264"/>
                  <a:pt x="125784" y="69626"/>
                </a:cubicBezTo>
                <a:cubicBezTo>
                  <a:pt x="115782" y="70474"/>
                  <a:pt x="105648" y="75141"/>
                  <a:pt x="95818" y="85323"/>
                </a:cubicBezTo>
                <a:cubicBezTo>
                  <a:pt x="66100" y="116080"/>
                  <a:pt x="80054" y="173534"/>
                  <a:pt x="85360" y="210253"/>
                </a:cubicBezTo>
                <a:cubicBezTo>
                  <a:pt x="100580" y="315600"/>
                  <a:pt x="127603" y="420032"/>
                  <a:pt x="149730" y="524188"/>
                </a:cubicBezTo>
                <a:cubicBezTo>
                  <a:pt x="155921" y="553344"/>
                  <a:pt x="160636" y="582728"/>
                  <a:pt x="166017" y="611846"/>
                </a:cubicBezTo>
                <a:cubicBezTo>
                  <a:pt x="129508" y="523407"/>
                  <a:pt x="98466" y="433014"/>
                  <a:pt x="80273" y="339250"/>
                </a:cubicBezTo>
                <a:cubicBezTo>
                  <a:pt x="64900" y="260031"/>
                  <a:pt x="58804" y="176287"/>
                  <a:pt x="70920" y="96210"/>
                </a:cubicBezTo>
                <a:close/>
              </a:path>
            </a:pathLst>
          </a:custGeom>
          <a:solidFill>
            <a:srgbClr val="E6237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17" name="组合 216">
            <a:extLst>
              <a:ext uri="{FF2B5EF4-FFF2-40B4-BE49-F238E27FC236}">
                <a16:creationId xmlns:a16="http://schemas.microsoft.com/office/drawing/2014/main" id="{9C3146AD-F27D-AC89-BCF9-BE7B5E7A1469}"/>
              </a:ext>
            </a:extLst>
          </p:cNvPr>
          <p:cNvGrpSpPr/>
          <p:nvPr/>
        </p:nvGrpSpPr>
        <p:grpSpPr>
          <a:xfrm>
            <a:off x="1877705" y="5566688"/>
            <a:ext cx="582885" cy="767619"/>
            <a:chOff x="-3687902" y="1771345"/>
            <a:chExt cx="582885" cy="767619"/>
          </a:xfrm>
          <a:solidFill>
            <a:srgbClr val="E62375"/>
          </a:solidFill>
        </p:grpSpPr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A3219BAF-1D3D-E0F8-C5B6-E288775F0123}"/>
                </a:ext>
              </a:extLst>
            </p:cNvPr>
            <p:cNvSpPr/>
            <p:nvPr/>
          </p:nvSpPr>
          <p:spPr>
            <a:xfrm>
              <a:off x="-3687902" y="1771345"/>
              <a:ext cx="582885" cy="767619"/>
            </a:xfrm>
            <a:custGeom>
              <a:avLst/>
              <a:gdLst>
                <a:gd name="connsiteX0" fmla="*/ 283968 w 582885"/>
                <a:gd name="connsiteY0" fmla="*/ 767620 h 767619"/>
                <a:gd name="connsiteX1" fmla="*/ 232628 w 582885"/>
                <a:gd name="connsiteY1" fmla="*/ 596170 h 767619"/>
                <a:gd name="connsiteX2" fmla="*/ 172335 w 582885"/>
                <a:gd name="connsiteY2" fmla="*/ 675799 h 767619"/>
                <a:gd name="connsiteX3" fmla="*/ 148522 w 582885"/>
                <a:gd name="connsiteY3" fmla="*/ 691134 h 767619"/>
                <a:gd name="connsiteX4" fmla="*/ 154714 w 582885"/>
                <a:gd name="connsiteY4" fmla="*/ 663797 h 767619"/>
                <a:gd name="connsiteX5" fmla="*/ 210340 w 582885"/>
                <a:gd name="connsiteY5" fmla="*/ 573977 h 767619"/>
                <a:gd name="connsiteX6" fmla="*/ 216055 w 582885"/>
                <a:gd name="connsiteY6" fmla="*/ 535877 h 767619"/>
                <a:gd name="connsiteX7" fmla="*/ 54892 w 582885"/>
                <a:gd name="connsiteY7" fmla="*/ 284226 h 767619"/>
                <a:gd name="connsiteX8" fmla="*/ 28 w 582885"/>
                <a:gd name="connsiteY8" fmla="*/ 156305 h 767619"/>
                <a:gd name="connsiteX9" fmla="*/ 94611 w 582885"/>
                <a:gd name="connsiteY9" fmla="*/ 50959 h 767619"/>
                <a:gd name="connsiteX10" fmla="*/ 241582 w 582885"/>
                <a:gd name="connsiteY10" fmla="*/ 124301 h 767619"/>
                <a:gd name="connsiteX11" fmla="*/ 267966 w 582885"/>
                <a:gd name="connsiteY11" fmla="*/ 177451 h 767619"/>
                <a:gd name="connsiteX12" fmla="*/ 313114 w 582885"/>
                <a:gd name="connsiteY12" fmla="*/ 104870 h 767619"/>
                <a:gd name="connsiteX13" fmla="*/ 490565 w 582885"/>
                <a:gd name="connsiteY13" fmla="*/ 952 h 767619"/>
                <a:gd name="connsiteX14" fmla="*/ 575338 w 582885"/>
                <a:gd name="connsiteY14" fmla="*/ 120967 h 767619"/>
                <a:gd name="connsiteX15" fmla="*/ 478849 w 582885"/>
                <a:gd name="connsiteY15" fmla="*/ 284321 h 767619"/>
                <a:gd name="connsiteX16" fmla="*/ 324735 w 582885"/>
                <a:gd name="connsiteY16" fmla="*/ 473488 h 767619"/>
                <a:gd name="connsiteX17" fmla="*/ 266918 w 582885"/>
                <a:gd name="connsiteY17" fmla="*/ 550259 h 767619"/>
                <a:gd name="connsiteX18" fmla="*/ 262156 w 582885"/>
                <a:gd name="connsiteY18" fmla="*/ 571024 h 767619"/>
                <a:gd name="connsiteX19" fmla="*/ 286159 w 582885"/>
                <a:gd name="connsiteY19" fmla="*/ 704850 h 767619"/>
                <a:gd name="connsiteX20" fmla="*/ 283968 w 582885"/>
                <a:gd name="connsiteY20" fmla="*/ 767620 h 767619"/>
                <a:gd name="connsiteX21" fmla="*/ 247582 w 582885"/>
                <a:gd name="connsiteY21" fmla="*/ 520446 h 767619"/>
                <a:gd name="connsiteX22" fmla="*/ 303589 w 582885"/>
                <a:gd name="connsiteY22" fmla="*/ 445294 h 767619"/>
                <a:gd name="connsiteX23" fmla="*/ 476468 w 582885"/>
                <a:gd name="connsiteY23" fmla="*/ 236506 h 767619"/>
                <a:gd name="connsiteX24" fmla="*/ 547239 w 582885"/>
                <a:gd name="connsiteY24" fmla="*/ 95440 h 767619"/>
                <a:gd name="connsiteX25" fmla="*/ 496185 w 582885"/>
                <a:gd name="connsiteY25" fmla="*/ 33337 h 767619"/>
                <a:gd name="connsiteX26" fmla="*/ 368455 w 582885"/>
                <a:gd name="connsiteY26" fmla="*/ 92011 h 767619"/>
                <a:gd name="connsiteX27" fmla="*/ 278348 w 582885"/>
                <a:gd name="connsiteY27" fmla="*/ 246697 h 767619"/>
                <a:gd name="connsiteX28" fmla="*/ 261965 w 582885"/>
                <a:gd name="connsiteY28" fmla="*/ 270319 h 767619"/>
                <a:gd name="connsiteX29" fmla="*/ 249964 w 582885"/>
                <a:gd name="connsiteY29" fmla="*/ 244507 h 767619"/>
                <a:gd name="connsiteX30" fmla="*/ 197576 w 582885"/>
                <a:gd name="connsiteY30" fmla="*/ 109252 h 767619"/>
                <a:gd name="connsiteX31" fmla="*/ 138140 w 582885"/>
                <a:gd name="connsiteY31" fmla="*/ 73723 h 767619"/>
                <a:gd name="connsiteX32" fmla="*/ 38890 w 582885"/>
                <a:gd name="connsiteY32" fmla="*/ 135731 h 767619"/>
                <a:gd name="connsiteX33" fmla="*/ 78418 w 582885"/>
                <a:gd name="connsiteY33" fmla="*/ 266700 h 767619"/>
                <a:gd name="connsiteX34" fmla="*/ 224151 w 582885"/>
                <a:gd name="connsiteY34" fmla="*/ 474250 h 767619"/>
                <a:gd name="connsiteX35" fmla="*/ 247582 w 582885"/>
                <a:gd name="connsiteY35" fmla="*/ 520446 h 767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82885" h="767619">
                  <a:moveTo>
                    <a:pt x="283968" y="767620"/>
                  </a:moveTo>
                  <a:cubicBezTo>
                    <a:pt x="250154" y="717137"/>
                    <a:pt x="252631" y="656177"/>
                    <a:pt x="232628" y="596170"/>
                  </a:cubicBezTo>
                  <a:cubicBezTo>
                    <a:pt x="221770" y="610743"/>
                    <a:pt x="183479" y="662845"/>
                    <a:pt x="172335" y="675799"/>
                  </a:cubicBezTo>
                  <a:cubicBezTo>
                    <a:pt x="165316" y="682213"/>
                    <a:pt x="157265" y="687397"/>
                    <a:pt x="148522" y="691134"/>
                  </a:cubicBezTo>
                  <a:cubicBezTo>
                    <a:pt x="149072" y="681744"/>
                    <a:pt x="151164" y="672508"/>
                    <a:pt x="154714" y="663797"/>
                  </a:cubicBezTo>
                  <a:cubicBezTo>
                    <a:pt x="172525" y="633413"/>
                    <a:pt x="190528" y="603028"/>
                    <a:pt x="210340" y="573977"/>
                  </a:cubicBezTo>
                  <a:cubicBezTo>
                    <a:pt x="219632" y="563534"/>
                    <a:pt x="221874" y="548586"/>
                    <a:pt x="216055" y="535877"/>
                  </a:cubicBezTo>
                  <a:cubicBezTo>
                    <a:pt x="177955" y="442150"/>
                    <a:pt x="120805" y="360140"/>
                    <a:pt x="54892" y="284226"/>
                  </a:cubicBezTo>
                  <a:cubicBezTo>
                    <a:pt x="22888" y="248602"/>
                    <a:pt x="-925" y="207931"/>
                    <a:pt x="28" y="156305"/>
                  </a:cubicBezTo>
                  <a:cubicBezTo>
                    <a:pt x="2113" y="103011"/>
                    <a:pt x="41848" y="58753"/>
                    <a:pt x="94611" y="50959"/>
                  </a:cubicBezTo>
                  <a:cubicBezTo>
                    <a:pt x="167287" y="39433"/>
                    <a:pt x="208911" y="63055"/>
                    <a:pt x="241582" y="124301"/>
                  </a:cubicBezTo>
                  <a:cubicBezTo>
                    <a:pt x="251107" y="141732"/>
                    <a:pt x="259203" y="159734"/>
                    <a:pt x="267966" y="177451"/>
                  </a:cubicBezTo>
                  <a:cubicBezTo>
                    <a:pt x="282920" y="153257"/>
                    <a:pt x="296541" y="127825"/>
                    <a:pt x="313114" y="104870"/>
                  </a:cubicBezTo>
                  <a:cubicBezTo>
                    <a:pt x="354809" y="46587"/>
                    <a:pt x="419335" y="8799"/>
                    <a:pt x="490565" y="952"/>
                  </a:cubicBezTo>
                  <a:cubicBezTo>
                    <a:pt x="554668" y="-7525"/>
                    <a:pt x="601912" y="41243"/>
                    <a:pt x="575338" y="120967"/>
                  </a:cubicBezTo>
                  <a:cubicBezTo>
                    <a:pt x="554954" y="182023"/>
                    <a:pt x="519712" y="235267"/>
                    <a:pt x="478849" y="284321"/>
                  </a:cubicBezTo>
                  <a:cubicBezTo>
                    <a:pt x="426970" y="347186"/>
                    <a:pt x="375598" y="410242"/>
                    <a:pt x="324735" y="473488"/>
                  </a:cubicBezTo>
                  <a:cubicBezTo>
                    <a:pt x="304605" y="498443"/>
                    <a:pt x="285333" y="524034"/>
                    <a:pt x="266918" y="550259"/>
                  </a:cubicBezTo>
                  <a:cubicBezTo>
                    <a:pt x="263041" y="556448"/>
                    <a:pt x="261364" y="563764"/>
                    <a:pt x="262156" y="571024"/>
                  </a:cubicBezTo>
                  <a:cubicBezTo>
                    <a:pt x="269585" y="615791"/>
                    <a:pt x="279396" y="660082"/>
                    <a:pt x="286159" y="704850"/>
                  </a:cubicBezTo>
                  <a:cubicBezTo>
                    <a:pt x="289207" y="724853"/>
                    <a:pt x="282444" y="747046"/>
                    <a:pt x="283968" y="767620"/>
                  </a:cubicBezTo>
                  <a:close/>
                  <a:moveTo>
                    <a:pt x="247582" y="520446"/>
                  </a:moveTo>
                  <a:cubicBezTo>
                    <a:pt x="266632" y="494538"/>
                    <a:pt x="284539" y="469392"/>
                    <a:pt x="303589" y="445294"/>
                  </a:cubicBezTo>
                  <a:cubicBezTo>
                    <a:pt x="362359" y="371189"/>
                    <a:pt x="417889" y="310896"/>
                    <a:pt x="476468" y="236506"/>
                  </a:cubicBezTo>
                  <a:cubicBezTo>
                    <a:pt x="506662" y="198406"/>
                    <a:pt x="535333" y="161925"/>
                    <a:pt x="547239" y="95440"/>
                  </a:cubicBezTo>
                  <a:cubicBezTo>
                    <a:pt x="554573" y="54388"/>
                    <a:pt x="536952" y="28765"/>
                    <a:pt x="496185" y="33337"/>
                  </a:cubicBezTo>
                  <a:cubicBezTo>
                    <a:pt x="448163" y="37758"/>
                    <a:pt x="403095" y="58460"/>
                    <a:pt x="368455" y="92011"/>
                  </a:cubicBezTo>
                  <a:cubicBezTo>
                    <a:pt x="325342" y="134755"/>
                    <a:pt x="294262" y="188111"/>
                    <a:pt x="278348" y="246697"/>
                  </a:cubicBezTo>
                  <a:cubicBezTo>
                    <a:pt x="276181" y="256409"/>
                    <a:pt x="270301" y="264887"/>
                    <a:pt x="261965" y="270319"/>
                  </a:cubicBezTo>
                  <a:cubicBezTo>
                    <a:pt x="254852" y="263537"/>
                    <a:pt x="250565" y="254317"/>
                    <a:pt x="249964" y="244507"/>
                  </a:cubicBezTo>
                  <a:cubicBezTo>
                    <a:pt x="246058" y="194024"/>
                    <a:pt x="225103" y="150209"/>
                    <a:pt x="197576" y="109252"/>
                  </a:cubicBezTo>
                  <a:cubicBezTo>
                    <a:pt x="184844" y="88324"/>
                    <a:pt x="162602" y="75029"/>
                    <a:pt x="138140" y="73723"/>
                  </a:cubicBezTo>
                  <a:cubicBezTo>
                    <a:pt x="98230" y="71152"/>
                    <a:pt x="50320" y="87249"/>
                    <a:pt x="38890" y="135731"/>
                  </a:cubicBezTo>
                  <a:cubicBezTo>
                    <a:pt x="26507" y="187738"/>
                    <a:pt x="44128" y="230315"/>
                    <a:pt x="78418" y="266700"/>
                  </a:cubicBezTo>
                  <a:cubicBezTo>
                    <a:pt x="137614" y="327784"/>
                    <a:pt x="186797" y="397829"/>
                    <a:pt x="224151" y="474250"/>
                  </a:cubicBezTo>
                  <a:cubicBezTo>
                    <a:pt x="231771" y="489299"/>
                    <a:pt x="239486" y="504158"/>
                    <a:pt x="247582" y="52044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1A94F208-B1CF-2E7D-80CC-379047D73DA9}"/>
                </a:ext>
              </a:extLst>
            </p:cNvPr>
            <p:cNvSpPr/>
            <p:nvPr/>
          </p:nvSpPr>
          <p:spPr>
            <a:xfrm>
              <a:off x="-3383288" y="2323714"/>
              <a:ext cx="21503" cy="20959"/>
            </a:xfrm>
            <a:custGeom>
              <a:avLst/>
              <a:gdLst>
                <a:gd name="connsiteX0" fmla="*/ 3072 w 21503"/>
                <a:gd name="connsiteY0" fmla="*/ 3033 h 20959"/>
                <a:gd name="connsiteX1" fmla="*/ 18292 w 21503"/>
                <a:gd name="connsiteY1" fmla="*/ 3274 h 20959"/>
                <a:gd name="connsiteX2" fmla="*/ 19074 w 21503"/>
                <a:gd name="connsiteY2" fmla="*/ 4176 h 20959"/>
                <a:gd name="connsiteX3" fmla="*/ 19074 w 21503"/>
                <a:gd name="connsiteY3" fmla="*/ 18464 h 20959"/>
                <a:gd name="connsiteX4" fmla="*/ 3358 w 21503"/>
                <a:gd name="connsiteY4" fmla="*/ 18464 h 20959"/>
                <a:gd name="connsiteX5" fmla="*/ 2953 w 21503"/>
                <a:gd name="connsiteY5" fmla="*/ 3248 h 20959"/>
                <a:gd name="connsiteX6" fmla="*/ 3358 w 21503"/>
                <a:gd name="connsiteY6" fmla="*/ 2843 h 20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503" h="20959">
                  <a:moveTo>
                    <a:pt x="3072" y="3033"/>
                  </a:moveTo>
                  <a:cubicBezTo>
                    <a:pt x="7341" y="-1103"/>
                    <a:pt x="14155" y="-996"/>
                    <a:pt x="18292" y="3274"/>
                  </a:cubicBezTo>
                  <a:cubicBezTo>
                    <a:pt x="18569" y="3560"/>
                    <a:pt x="18830" y="3861"/>
                    <a:pt x="19074" y="4176"/>
                  </a:cubicBezTo>
                  <a:cubicBezTo>
                    <a:pt x="22314" y="8388"/>
                    <a:pt x="22314" y="14252"/>
                    <a:pt x="19074" y="18464"/>
                  </a:cubicBezTo>
                  <a:cubicBezTo>
                    <a:pt x="14363" y="21791"/>
                    <a:pt x="8068" y="21791"/>
                    <a:pt x="3358" y="18464"/>
                  </a:cubicBezTo>
                  <a:cubicBezTo>
                    <a:pt x="-956" y="14374"/>
                    <a:pt x="-1137" y="7561"/>
                    <a:pt x="2953" y="3248"/>
                  </a:cubicBezTo>
                  <a:cubicBezTo>
                    <a:pt x="3084" y="3109"/>
                    <a:pt x="3219" y="2974"/>
                    <a:pt x="3358" y="28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20" name="任意多边形: 形状 219">
            <a:extLst>
              <a:ext uri="{FF2B5EF4-FFF2-40B4-BE49-F238E27FC236}">
                <a16:creationId xmlns:a16="http://schemas.microsoft.com/office/drawing/2014/main" id="{82A0C8AD-415C-B82D-70EB-BF83E1270257}"/>
              </a:ext>
            </a:extLst>
          </p:cNvPr>
          <p:cNvSpPr/>
          <p:nvPr/>
        </p:nvSpPr>
        <p:spPr>
          <a:xfrm>
            <a:off x="8060517" y="1046415"/>
            <a:ext cx="916494" cy="1263796"/>
          </a:xfrm>
          <a:custGeom>
            <a:avLst/>
            <a:gdLst>
              <a:gd name="connsiteX0" fmla="*/ 1143986 w 1535609"/>
              <a:gd name="connsiteY0" fmla="*/ 2117524 h 2117523"/>
              <a:gd name="connsiteX1" fmla="*/ 1107897 w 1535609"/>
              <a:gd name="connsiteY1" fmla="*/ 2081097 h 2117523"/>
              <a:gd name="connsiteX2" fmla="*/ 1020541 w 1535609"/>
              <a:gd name="connsiteY2" fmla="*/ 2058499 h 2117523"/>
              <a:gd name="connsiteX3" fmla="*/ 984115 w 1535609"/>
              <a:gd name="connsiteY3" fmla="*/ 2040961 h 2117523"/>
              <a:gd name="connsiteX4" fmla="*/ 978381 w 1535609"/>
              <a:gd name="connsiteY4" fmla="*/ 2016339 h 2117523"/>
              <a:gd name="connsiteX5" fmla="*/ 843469 w 1535609"/>
              <a:gd name="connsiteY5" fmla="*/ 1679058 h 2117523"/>
              <a:gd name="connsiteX6" fmla="*/ 257948 w 1535609"/>
              <a:gd name="connsiteY6" fmla="*/ 1086791 h 2117523"/>
              <a:gd name="connsiteX7" fmla="*/ 7685 w 1535609"/>
              <a:gd name="connsiteY7" fmla="*/ 723876 h 2117523"/>
              <a:gd name="connsiteX8" fmla="*/ 132142 w 1535609"/>
              <a:gd name="connsiteY8" fmla="*/ 467880 h 2117523"/>
              <a:gd name="connsiteX9" fmla="*/ 359132 w 1535609"/>
              <a:gd name="connsiteY9" fmla="*/ 501608 h 2117523"/>
              <a:gd name="connsiteX10" fmla="*/ 808391 w 1535609"/>
              <a:gd name="connsiteY10" fmla="*/ 909718 h 2117523"/>
              <a:gd name="connsiteX11" fmla="*/ 817498 w 1535609"/>
              <a:gd name="connsiteY11" fmla="*/ 750184 h 2117523"/>
              <a:gd name="connsiteX12" fmla="*/ 1003677 w 1535609"/>
              <a:gd name="connsiteY12" fmla="*/ 143078 h 2117523"/>
              <a:gd name="connsiteX13" fmla="*/ 1292728 w 1535609"/>
              <a:gd name="connsiteY13" fmla="*/ 745 h 2117523"/>
              <a:gd name="connsiteX14" fmla="*/ 1535570 w 1535609"/>
              <a:gd name="connsiteY14" fmla="*/ 287771 h 2117523"/>
              <a:gd name="connsiteX15" fmla="*/ 1340284 w 1535609"/>
              <a:gd name="connsiteY15" fmla="*/ 1111076 h 2117523"/>
              <a:gd name="connsiteX16" fmla="*/ 1121726 w 1535609"/>
              <a:gd name="connsiteY16" fmla="*/ 1701655 h 2117523"/>
              <a:gd name="connsiteX17" fmla="*/ 1115992 w 1535609"/>
              <a:gd name="connsiteY17" fmla="*/ 1722567 h 2117523"/>
              <a:gd name="connsiteX18" fmla="*/ 1142300 w 1535609"/>
              <a:gd name="connsiteY18" fmla="*/ 1955966 h 2117523"/>
              <a:gd name="connsiteX19" fmla="*/ 1143986 w 1535609"/>
              <a:gd name="connsiteY19" fmla="*/ 2117524 h 2117523"/>
              <a:gd name="connsiteX20" fmla="*/ 997944 w 1535609"/>
              <a:gd name="connsiteY20" fmla="*/ 1695922 h 2117523"/>
              <a:gd name="connsiteX21" fmla="*/ 1120039 w 1535609"/>
              <a:gd name="connsiteY21" fmla="*/ 1364374 h 2117523"/>
              <a:gd name="connsiteX22" fmla="*/ 1411788 w 1535609"/>
              <a:gd name="connsiteY22" fmla="*/ 504643 h 2117523"/>
              <a:gd name="connsiteX23" fmla="*/ 1428652 w 1535609"/>
              <a:gd name="connsiteY23" fmla="*/ 201090 h 2117523"/>
              <a:gd name="connsiteX24" fmla="*/ 1286994 w 1535609"/>
              <a:gd name="connsiteY24" fmla="*/ 96533 h 2117523"/>
              <a:gd name="connsiteX25" fmla="*/ 1081589 w 1535609"/>
              <a:gd name="connsiteY25" fmla="*/ 205137 h 2117523"/>
              <a:gd name="connsiteX26" fmla="*/ 978381 w 1535609"/>
              <a:gd name="connsiteY26" fmla="*/ 437524 h 2117523"/>
              <a:gd name="connsiteX27" fmla="*/ 905866 w 1535609"/>
              <a:gd name="connsiteY27" fmla="*/ 1038223 h 2117523"/>
              <a:gd name="connsiteX28" fmla="*/ 858646 w 1535609"/>
              <a:gd name="connsiteY28" fmla="*/ 1085442 h 2117523"/>
              <a:gd name="connsiteX29" fmla="*/ 762184 w 1535609"/>
              <a:gd name="connsiteY29" fmla="*/ 1029791 h 2117523"/>
              <a:gd name="connsiteX30" fmla="*/ 342268 w 1535609"/>
              <a:gd name="connsiteY30" fmla="*/ 610887 h 2117523"/>
              <a:gd name="connsiteX31" fmla="*/ 135177 w 1535609"/>
              <a:gd name="connsiteY31" fmla="*/ 573449 h 2117523"/>
              <a:gd name="connsiteX32" fmla="*/ 119662 w 1535609"/>
              <a:gd name="connsiteY32" fmla="*/ 749173 h 2117523"/>
              <a:gd name="connsiteX33" fmla="*/ 389488 w 1535609"/>
              <a:gd name="connsiteY33" fmla="*/ 1061833 h 2117523"/>
              <a:gd name="connsiteX34" fmla="*/ 857972 w 1535609"/>
              <a:gd name="connsiteY34" fmla="*/ 1479724 h 2117523"/>
              <a:gd name="connsiteX35" fmla="*/ 997944 w 1535609"/>
              <a:gd name="connsiteY35" fmla="*/ 1696259 h 2117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535609" h="2117523">
                <a:moveTo>
                  <a:pt x="1143986" y="2117524"/>
                </a:moveTo>
                <a:cubicBezTo>
                  <a:pt x="1130951" y="2106421"/>
                  <a:pt x="1118878" y="2094235"/>
                  <a:pt x="1107897" y="2081097"/>
                </a:cubicBezTo>
                <a:cubicBezTo>
                  <a:pt x="1084625" y="2047369"/>
                  <a:pt x="1061015" y="2028481"/>
                  <a:pt x="1020541" y="2058499"/>
                </a:cubicBezTo>
                <a:cubicBezTo>
                  <a:pt x="1015482" y="2062547"/>
                  <a:pt x="994571" y="2049730"/>
                  <a:pt x="984115" y="2040961"/>
                </a:cubicBezTo>
                <a:cubicBezTo>
                  <a:pt x="978835" y="2033921"/>
                  <a:pt x="976754" y="2024987"/>
                  <a:pt x="978381" y="2016339"/>
                </a:cubicBezTo>
                <a:cubicBezTo>
                  <a:pt x="989512" y="1881427"/>
                  <a:pt x="902156" y="1786313"/>
                  <a:pt x="843469" y="1679058"/>
                </a:cubicBezTo>
                <a:cubicBezTo>
                  <a:pt x="705520" y="1424747"/>
                  <a:pt x="492696" y="1245988"/>
                  <a:pt x="257948" y="1086791"/>
                </a:cubicBezTo>
                <a:cubicBezTo>
                  <a:pt x="129444" y="999435"/>
                  <a:pt x="32644" y="884422"/>
                  <a:pt x="7685" y="723876"/>
                </a:cubicBezTo>
                <a:cubicBezTo>
                  <a:pt x="-10866" y="605828"/>
                  <a:pt x="-5132" y="506667"/>
                  <a:pt x="132142" y="467880"/>
                </a:cubicBezTo>
                <a:cubicBezTo>
                  <a:pt x="209437" y="452895"/>
                  <a:pt x="289533" y="464796"/>
                  <a:pt x="359132" y="501608"/>
                </a:cubicBezTo>
                <a:cubicBezTo>
                  <a:pt x="531146" y="595035"/>
                  <a:pt x="678201" y="740740"/>
                  <a:pt x="808391" y="909718"/>
                </a:cubicBezTo>
                <a:cubicBezTo>
                  <a:pt x="812101" y="847996"/>
                  <a:pt x="816486" y="799090"/>
                  <a:pt x="817498" y="750184"/>
                </a:cubicBezTo>
                <a:cubicBezTo>
                  <a:pt x="821208" y="534661"/>
                  <a:pt x="874161" y="318464"/>
                  <a:pt x="1003677" y="143078"/>
                </a:cubicBezTo>
                <a:cubicBezTo>
                  <a:pt x="1067529" y="47228"/>
                  <a:pt x="1177824" y="-7083"/>
                  <a:pt x="1292728" y="745"/>
                </a:cubicBezTo>
                <a:cubicBezTo>
                  <a:pt x="1461368" y="9851"/>
                  <a:pt x="1537594" y="155220"/>
                  <a:pt x="1535570" y="287771"/>
                </a:cubicBezTo>
                <a:cubicBezTo>
                  <a:pt x="1530848" y="576822"/>
                  <a:pt x="1447203" y="845972"/>
                  <a:pt x="1340284" y="1111076"/>
                </a:cubicBezTo>
                <a:cubicBezTo>
                  <a:pt x="1262035" y="1305687"/>
                  <a:pt x="1194241" y="1504683"/>
                  <a:pt x="1121726" y="1701655"/>
                </a:cubicBezTo>
                <a:cubicBezTo>
                  <a:pt x="1119365" y="1708401"/>
                  <a:pt x="1118690" y="1716159"/>
                  <a:pt x="1115992" y="1722567"/>
                </a:cubicBezTo>
                <a:cubicBezTo>
                  <a:pt x="1083788" y="1799678"/>
                  <a:pt x="1093739" y="1887958"/>
                  <a:pt x="1142300" y="1955966"/>
                </a:cubicBezTo>
                <a:cubicBezTo>
                  <a:pt x="1170294" y="1999475"/>
                  <a:pt x="1207058" y="2050067"/>
                  <a:pt x="1143986" y="2117524"/>
                </a:cubicBezTo>
                <a:close/>
                <a:moveTo>
                  <a:pt x="997944" y="1695922"/>
                </a:moveTo>
                <a:cubicBezTo>
                  <a:pt x="1039766" y="1582595"/>
                  <a:pt x="1078891" y="1472979"/>
                  <a:pt x="1120039" y="1364374"/>
                </a:cubicBezTo>
                <a:cubicBezTo>
                  <a:pt x="1232017" y="1067566"/>
                  <a:pt x="1339610" y="819327"/>
                  <a:pt x="1411788" y="504643"/>
                </a:cubicBezTo>
                <a:cubicBezTo>
                  <a:pt x="1438426" y="405728"/>
                  <a:pt x="1444170" y="302348"/>
                  <a:pt x="1428652" y="201090"/>
                </a:cubicBezTo>
                <a:cubicBezTo>
                  <a:pt x="1408078" y="122841"/>
                  <a:pt x="1365918" y="101929"/>
                  <a:pt x="1286994" y="96533"/>
                </a:cubicBezTo>
                <a:cubicBezTo>
                  <a:pt x="1203995" y="93239"/>
                  <a:pt x="1125599" y="134690"/>
                  <a:pt x="1081589" y="205137"/>
                </a:cubicBezTo>
                <a:cubicBezTo>
                  <a:pt x="1038150" y="278262"/>
                  <a:pt x="1003507" y="356266"/>
                  <a:pt x="978381" y="437524"/>
                </a:cubicBezTo>
                <a:cubicBezTo>
                  <a:pt x="904517" y="630449"/>
                  <a:pt x="919020" y="835854"/>
                  <a:pt x="905866" y="1038223"/>
                </a:cubicBezTo>
                <a:cubicBezTo>
                  <a:pt x="903505" y="1075661"/>
                  <a:pt x="889339" y="1087803"/>
                  <a:pt x="858646" y="1085442"/>
                </a:cubicBezTo>
                <a:cubicBezTo>
                  <a:pt x="818547" y="1086659"/>
                  <a:pt x="781202" y="1065114"/>
                  <a:pt x="762184" y="1029791"/>
                </a:cubicBezTo>
                <a:cubicBezTo>
                  <a:pt x="660999" y="827422"/>
                  <a:pt x="486287" y="697568"/>
                  <a:pt x="342268" y="610887"/>
                </a:cubicBezTo>
                <a:cubicBezTo>
                  <a:pt x="271776" y="566029"/>
                  <a:pt x="191166" y="532300"/>
                  <a:pt x="135177" y="573449"/>
                </a:cubicBezTo>
                <a:cubicBezTo>
                  <a:pt x="88295" y="609201"/>
                  <a:pt x="103473" y="696557"/>
                  <a:pt x="119662" y="749173"/>
                </a:cubicBezTo>
                <a:cubicBezTo>
                  <a:pt x="162834" y="889144"/>
                  <a:pt x="270090" y="982909"/>
                  <a:pt x="389488" y="1061833"/>
                </a:cubicBezTo>
                <a:cubicBezTo>
                  <a:pt x="565549" y="1178532"/>
                  <a:pt x="735876" y="1302314"/>
                  <a:pt x="857972" y="1479724"/>
                </a:cubicBezTo>
                <a:cubicBezTo>
                  <a:pt x="906540" y="1550216"/>
                  <a:pt x="951061" y="1623406"/>
                  <a:pt x="997944" y="1696259"/>
                </a:cubicBezTo>
                <a:close/>
              </a:path>
            </a:pathLst>
          </a:custGeom>
          <a:solidFill>
            <a:srgbClr val="E62375"/>
          </a:solidFill>
          <a:ln w="3371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21" name="任意多边形: 形状 220">
            <a:extLst>
              <a:ext uri="{FF2B5EF4-FFF2-40B4-BE49-F238E27FC236}">
                <a16:creationId xmlns:a16="http://schemas.microsoft.com/office/drawing/2014/main" id="{02C0A5E7-BBAB-2D24-232A-E65A7EB8CE30}"/>
              </a:ext>
            </a:extLst>
          </p:cNvPr>
          <p:cNvSpPr/>
          <p:nvPr/>
        </p:nvSpPr>
        <p:spPr>
          <a:xfrm>
            <a:off x="9314386" y="701568"/>
            <a:ext cx="302031" cy="395760"/>
          </a:xfrm>
          <a:custGeom>
            <a:avLst/>
            <a:gdLst>
              <a:gd name="connsiteX0" fmla="*/ 365668 w 715942"/>
              <a:gd name="connsiteY0" fmla="*/ 290172 h 938119"/>
              <a:gd name="connsiteX1" fmla="*/ 482367 w 715942"/>
              <a:gd name="connsiteY1" fmla="*/ 42270 h 938119"/>
              <a:gd name="connsiteX2" fmla="*/ 638866 w 715942"/>
              <a:gd name="connsiteY2" fmla="*/ 12589 h 938119"/>
              <a:gd name="connsiteX3" fmla="*/ 715766 w 715942"/>
              <a:gd name="connsiteY3" fmla="*/ 152223 h 938119"/>
              <a:gd name="connsiteX4" fmla="*/ 466852 w 715942"/>
              <a:gd name="connsiteY4" fmla="*/ 846349 h 938119"/>
              <a:gd name="connsiteX5" fmla="*/ 476296 w 715942"/>
              <a:gd name="connsiteY5" fmla="*/ 926959 h 938119"/>
              <a:gd name="connsiteX6" fmla="*/ 375112 w 715942"/>
              <a:gd name="connsiteY6" fmla="*/ 897953 h 938119"/>
              <a:gd name="connsiteX7" fmla="*/ 99553 w 715942"/>
              <a:gd name="connsiteY7" fmla="*/ 570790 h 938119"/>
              <a:gd name="connsiteX8" fmla="*/ 3090 w 715942"/>
              <a:gd name="connsiteY8" fmla="*/ 402149 h 938119"/>
              <a:gd name="connsiteX9" fmla="*/ 58067 w 715942"/>
              <a:gd name="connsiteY9" fmla="*/ 248011 h 938119"/>
              <a:gd name="connsiteX10" fmla="*/ 365668 w 715942"/>
              <a:gd name="connsiteY10" fmla="*/ 290172 h 938119"/>
              <a:gd name="connsiteX11" fmla="*/ 397372 w 715942"/>
              <a:gd name="connsiteY11" fmla="*/ 769786 h 938119"/>
              <a:gd name="connsiteX12" fmla="*/ 624363 w 715942"/>
              <a:gd name="connsiteY12" fmla="*/ 128951 h 938119"/>
              <a:gd name="connsiteX13" fmla="*/ 514072 w 715942"/>
              <a:gd name="connsiteY13" fmla="*/ 107702 h 938119"/>
              <a:gd name="connsiteX14" fmla="*/ 396698 w 715942"/>
              <a:gd name="connsiteY14" fmla="*/ 438913 h 938119"/>
              <a:gd name="connsiteX15" fmla="*/ 261785 w 715942"/>
              <a:gd name="connsiteY15" fmla="*/ 297592 h 938119"/>
              <a:gd name="connsiteX16" fmla="*/ 123162 w 715942"/>
              <a:gd name="connsiteY16" fmla="*/ 292195 h 938119"/>
              <a:gd name="connsiteX17" fmla="*/ 98541 w 715942"/>
              <a:gd name="connsiteY17" fmla="*/ 416315 h 938119"/>
              <a:gd name="connsiteX18" fmla="*/ 397372 w 715942"/>
              <a:gd name="connsiteY18" fmla="*/ 769786 h 938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15942" h="938119">
                <a:moveTo>
                  <a:pt x="365668" y="290172"/>
                </a:moveTo>
                <a:cubicBezTo>
                  <a:pt x="396698" y="188987"/>
                  <a:pt x="425366" y="109726"/>
                  <a:pt x="482367" y="42270"/>
                </a:cubicBezTo>
                <a:cubicBezTo>
                  <a:pt x="522873" y="27"/>
                  <a:pt x="585706" y="-11890"/>
                  <a:pt x="638866" y="12589"/>
                </a:cubicBezTo>
                <a:cubicBezTo>
                  <a:pt x="688788" y="40900"/>
                  <a:pt x="718526" y="94899"/>
                  <a:pt x="715766" y="152223"/>
                </a:cubicBezTo>
                <a:cubicBezTo>
                  <a:pt x="713405" y="274657"/>
                  <a:pt x="606149" y="595411"/>
                  <a:pt x="466852" y="846349"/>
                </a:cubicBezTo>
                <a:cubicBezTo>
                  <a:pt x="455385" y="867598"/>
                  <a:pt x="472586" y="898627"/>
                  <a:pt x="476296" y="926959"/>
                </a:cubicBezTo>
                <a:cubicBezTo>
                  <a:pt x="432449" y="952593"/>
                  <a:pt x="400745" y="930332"/>
                  <a:pt x="375112" y="897953"/>
                </a:cubicBezTo>
                <a:cubicBezTo>
                  <a:pt x="267182" y="759667"/>
                  <a:pt x="206471" y="710424"/>
                  <a:pt x="99553" y="570790"/>
                </a:cubicBezTo>
                <a:cubicBezTo>
                  <a:pt x="84375" y="550890"/>
                  <a:pt x="12197" y="447345"/>
                  <a:pt x="3090" y="402149"/>
                </a:cubicBezTo>
                <a:cubicBezTo>
                  <a:pt x="-8416" y="344562"/>
                  <a:pt x="12715" y="285318"/>
                  <a:pt x="58067" y="248011"/>
                </a:cubicBezTo>
                <a:cubicBezTo>
                  <a:pt x="159589" y="157620"/>
                  <a:pt x="277637" y="193709"/>
                  <a:pt x="365668" y="290172"/>
                </a:cubicBezTo>
                <a:close/>
                <a:moveTo>
                  <a:pt x="397372" y="769786"/>
                </a:moveTo>
                <a:cubicBezTo>
                  <a:pt x="489113" y="621045"/>
                  <a:pt x="613570" y="340426"/>
                  <a:pt x="624363" y="128951"/>
                </a:cubicBezTo>
                <a:cubicBezTo>
                  <a:pt x="628073" y="59471"/>
                  <a:pt x="542403" y="57110"/>
                  <a:pt x="514072" y="107702"/>
                </a:cubicBezTo>
                <a:cubicBezTo>
                  <a:pt x="453698" y="215632"/>
                  <a:pt x="409514" y="396752"/>
                  <a:pt x="396698" y="438913"/>
                </a:cubicBezTo>
                <a:cubicBezTo>
                  <a:pt x="331602" y="377190"/>
                  <a:pt x="286407" y="321201"/>
                  <a:pt x="261785" y="297592"/>
                </a:cubicBezTo>
                <a:cubicBezTo>
                  <a:pt x="224276" y="259415"/>
                  <a:pt x="163525" y="257050"/>
                  <a:pt x="123162" y="292195"/>
                </a:cubicBezTo>
                <a:cubicBezTo>
                  <a:pt x="86906" y="322700"/>
                  <a:pt x="76675" y="374280"/>
                  <a:pt x="98541" y="416315"/>
                </a:cubicBezTo>
                <a:cubicBezTo>
                  <a:pt x="171228" y="554490"/>
                  <a:pt x="273215" y="675124"/>
                  <a:pt x="397372" y="769786"/>
                </a:cubicBezTo>
                <a:close/>
              </a:path>
            </a:pathLst>
          </a:custGeom>
          <a:solidFill>
            <a:srgbClr val="E62375"/>
          </a:solidFill>
          <a:ln w="3371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3831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矩形 216">
            <a:extLst>
              <a:ext uri="{FF2B5EF4-FFF2-40B4-BE49-F238E27FC236}">
                <a16:creationId xmlns:a16="http://schemas.microsoft.com/office/drawing/2014/main" id="{AA83019A-BE4E-7627-7F40-83A9E0A59C2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5" name="组合 194">
            <a:extLst>
              <a:ext uri="{FF2B5EF4-FFF2-40B4-BE49-F238E27FC236}">
                <a16:creationId xmlns:a16="http://schemas.microsoft.com/office/drawing/2014/main" id="{F30161BB-4639-E5D2-EDC2-ED4741593CE4}"/>
              </a:ext>
            </a:extLst>
          </p:cNvPr>
          <p:cNvGrpSpPr/>
          <p:nvPr/>
        </p:nvGrpSpPr>
        <p:grpSpPr>
          <a:xfrm>
            <a:off x="8766321" y="1770862"/>
            <a:ext cx="2899405" cy="5165282"/>
            <a:chOff x="-3854949" y="691713"/>
            <a:chExt cx="1486545" cy="2648276"/>
          </a:xfrm>
          <a:solidFill>
            <a:srgbClr val="F6DCEB"/>
          </a:solidFill>
        </p:grpSpPr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9FCE0CEA-C49D-3EFC-76EC-95B882C1154C}"/>
                </a:ext>
              </a:extLst>
            </p:cNvPr>
            <p:cNvSpPr/>
            <p:nvPr/>
          </p:nvSpPr>
          <p:spPr>
            <a:xfrm>
              <a:off x="-3385312" y="1426026"/>
              <a:ext cx="359311" cy="112586"/>
            </a:xfrm>
            <a:custGeom>
              <a:avLst/>
              <a:gdLst>
                <a:gd name="connsiteX0" fmla="*/ 325302 w 359311"/>
                <a:gd name="connsiteY0" fmla="*/ 3456 h 112586"/>
                <a:gd name="connsiteX1" fmla="*/ 184549 w 359311"/>
                <a:gd name="connsiteY1" fmla="*/ 12946 h 112586"/>
                <a:gd name="connsiteX2" fmla="*/ 14589 w 359311"/>
                <a:gd name="connsiteY2" fmla="*/ 68264 h 112586"/>
                <a:gd name="connsiteX3" fmla="*/ 4730 w 359311"/>
                <a:gd name="connsiteY3" fmla="*/ 112587 h 112586"/>
                <a:gd name="connsiteX4" fmla="*/ 191169 w 359311"/>
                <a:gd name="connsiteY4" fmla="*/ 44085 h 112586"/>
                <a:gd name="connsiteX5" fmla="*/ 304107 w 359311"/>
                <a:gd name="connsiteY5" fmla="*/ 17208 h 112586"/>
                <a:gd name="connsiteX6" fmla="*/ 359311 w 359311"/>
                <a:gd name="connsiteY6" fmla="*/ 10815 h 112586"/>
                <a:gd name="connsiteX7" fmla="*/ 325302 w 359311"/>
                <a:gd name="connsiteY7" fmla="*/ 3456 h 112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9311" h="112586">
                  <a:moveTo>
                    <a:pt x="325302" y="3456"/>
                  </a:moveTo>
                  <a:cubicBezTo>
                    <a:pt x="278309" y="-3647"/>
                    <a:pt x="230435" y="530"/>
                    <a:pt x="184549" y="12946"/>
                  </a:cubicBezTo>
                  <a:cubicBezTo>
                    <a:pt x="124543" y="29169"/>
                    <a:pt x="31579" y="55649"/>
                    <a:pt x="14589" y="68264"/>
                  </a:cubicBezTo>
                  <a:cubicBezTo>
                    <a:pt x="-10869" y="87129"/>
                    <a:pt x="4730" y="112587"/>
                    <a:pt x="4730" y="112587"/>
                  </a:cubicBezTo>
                  <a:lnTo>
                    <a:pt x="191169" y="44085"/>
                  </a:lnTo>
                  <a:cubicBezTo>
                    <a:pt x="227622" y="30703"/>
                    <a:pt x="265523" y="21668"/>
                    <a:pt x="304107" y="17208"/>
                  </a:cubicBezTo>
                  <a:lnTo>
                    <a:pt x="359311" y="10815"/>
                  </a:lnTo>
                  <a:cubicBezTo>
                    <a:pt x="348515" y="7576"/>
                    <a:pt x="336894" y="5218"/>
                    <a:pt x="325302" y="3456"/>
                  </a:cubicBezTo>
                  <a:close/>
                </a:path>
              </a:pathLst>
            </a:custGeom>
            <a:grpFill/>
            <a:ln w="28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585B9160-13D9-F0AE-3461-7BAD802B7DB7}"/>
                </a:ext>
              </a:extLst>
            </p:cNvPr>
            <p:cNvSpPr/>
            <p:nvPr/>
          </p:nvSpPr>
          <p:spPr>
            <a:xfrm>
              <a:off x="-3383082" y="1579367"/>
              <a:ext cx="311149" cy="197963"/>
            </a:xfrm>
            <a:custGeom>
              <a:avLst/>
              <a:gdLst>
                <a:gd name="connsiteX0" fmla="*/ 311140 w 311149"/>
                <a:gd name="connsiteY0" fmla="*/ 79372 h 197963"/>
                <a:gd name="connsiteX1" fmla="*/ 307986 w 311149"/>
                <a:gd name="connsiteY1" fmla="*/ 76730 h 197963"/>
                <a:gd name="connsiteX2" fmla="*/ 307332 w 311149"/>
                <a:gd name="connsiteY2" fmla="*/ 76787 h 197963"/>
                <a:gd name="connsiteX3" fmla="*/ 307332 w 311149"/>
                <a:gd name="connsiteY3" fmla="*/ 76730 h 197963"/>
                <a:gd name="connsiteX4" fmla="*/ 307048 w 311149"/>
                <a:gd name="connsiteY4" fmla="*/ 76815 h 197963"/>
                <a:gd name="connsiteX5" fmla="*/ 300684 w 311149"/>
                <a:gd name="connsiteY5" fmla="*/ 77355 h 197963"/>
                <a:gd name="connsiteX6" fmla="*/ 193400 w 311149"/>
                <a:gd name="connsiteY6" fmla="*/ 57467 h 197963"/>
                <a:gd name="connsiteX7" fmla="*/ 145242 w 311149"/>
                <a:gd name="connsiteY7" fmla="*/ 29879 h 197963"/>
                <a:gd name="connsiteX8" fmla="*/ 97453 w 311149"/>
                <a:gd name="connsiteY8" fmla="*/ 927 h 197963"/>
                <a:gd name="connsiteX9" fmla="*/ 96970 w 311149"/>
                <a:gd name="connsiteY9" fmla="*/ 643 h 197963"/>
                <a:gd name="connsiteX10" fmla="*/ 96459 w 311149"/>
                <a:gd name="connsiteY10" fmla="*/ 387 h 197963"/>
                <a:gd name="connsiteX11" fmla="*/ 90435 w 311149"/>
                <a:gd name="connsiteY11" fmla="*/ 2745 h 197963"/>
                <a:gd name="connsiteX12" fmla="*/ 76883 w 311149"/>
                <a:gd name="connsiteY12" fmla="*/ 33799 h 197963"/>
                <a:gd name="connsiteX13" fmla="*/ 73417 w 311149"/>
                <a:gd name="connsiteY13" fmla="*/ 43147 h 197963"/>
                <a:gd name="connsiteX14" fmla="*/ 71115 w 311149"/>
                <a:gd name="connsiteY14" fmla="*/ 43744 h 197963"/>
                <a:gd name="connsiteX15" fmla="*/ 73076 w 311149"/>
                <a:gd name="connsiteY15" fmla="*/ 44454 h 197963"/>
                <a:gd name="connsiteX16" fmla="*/ 67990 w 311149"/>
                <a:gd name="connsiteY16" fmla="*/ 66587 h 197963"/>
                <a:gd name="connsiteX17" fmla="*/ 64978 w 311149"/>
                <a:gd name="connsiteY17" fmla="*/ 100766 h 197963"/>
                <a:gd name="connsiteX18" fmla="*/ 67422 w 311149"/>
                <a:gd name="connsiteY18" fmla="*/ 110455 h 197963"/>
                <a:gd name="connsiteX19" fmla="*/ 68388 w 311149"/>
                <a:gd name="connsiteY19" fmla="*/ 111790 h 197963"/>
                <a:gd name="connsiteX20" fmla="*/ 0 w 311149"/>
                <a:gd name="connsiteY20" fmla="*/ 115484 h 197963"/>
                <a:gd name="connsiteX21" fmla="*/ 76940 w 311149"/>
                <a:gd name="connsiteY21" fmla="*/ 134634 h 197963"/>
                <a:gd name="connsiteX22" fmla="*/ 27503 w 311149"/>
                <a:gd name="connsiteY22" fmla="*/ 169864 h 197963"/>
                <a:gd name="connsiteX23" fmla="*/ 114017 w 311149"/>
                <a:gd name="connsiteY23" fmla="*/ 151311 h 197963"/>
                <a:gd name="connsiteX24" fmla="*/ 83105 w 311149"/>
                <a:gd name="connsiteY24" fmla="*/ 197964 h 197963"/>
                <a:gd name="connsiteX25" fmla="*/ 210675 w 311149"/>
                <a:gd name="connsiteY25" fmla="*/ 112302 h 197963"/>
                <a:gd name="connsiteX26" fmla="*/ 224767 w 311149"/>
                <a:gd name="connsiteY26" fmla="*/ 109006 h 197963"/>
                <a:gd name="connsiteX27" fmla="*/ 225023 w 311149"/>
                <a:gd name="connsiteY27" fmla="*/ 108921 h 197963"/>
                <a:gd name="connsiteX28" fmla="*/ 308270 w 311149"/>
                <a:gd name="connsiteY28" fmla="*/ 82640 h 197963"/>
                <a:gd name="connsiteX29" fmla="*/ 308412 w 311149"/>
                <a:gd name="connsiteY29" fmla="*/ 82640 h 197963"/>
                <a:gd name="connsiteX30" fmla="*/ 308412 w 311149"/>
                <a:gd name="connsiteY30" fmla="*/ 82611 h 197963"/>
                <a:gd name="connsiteX31" fmla="*/ 309037 w 311149"/>
                <a:gd name="connsiteY31" fmla="*/ 82412 h 197963"/>
                <a:gd name="connsiteX32" fmla="*/ 311140 w 311149"/>
                <a:gd name="connsiteY32" fmla="*/ 79372 h 197963"/>
                <a:gd name="connsiteX33" fmla="*/ 103306 w 311149"/>
                <a:gd name="connsiteY33" fmla="*/ 74599 h 197963"/>
                <a:gd name="connsiteX34" fmla="*/ 99698 w 311149"/>
                <a:gd name="connsiteY34" fmla="*/ 72440 h 197963"/>
                <a:gd name="connsiteX35" fmla="*/ 98391 w 311149"/>
                <a:gd name="connsiteY35" fmla="*/ 71332 h 197963"/>
                <a:gd name="connsiteX36" fmla="*/ 99953 w 311149"/>
                <a:gd name="connsiteY36" fmla="*/ 71531 h 197963"/>
                <a:gd name="connsiteX37" fmla="*/ 103278 w 311149"/>
                <a:gd name="connsiteY37" fmla="*/ 72866 h 197963"/>
                <a:gd name="connsiteX38" fmla="*/ 108136 w 311149"/>
                <a:gd name="connsiteY38" fmla="*/ 76616 h 197963"/>
                <a:gd name="connsiteX39" fmla="*/ 103306 w 311149"/>
                <a:gd name="connsiteY39" fmla="*/ 74599 h 197963"/>
                <a:gd name="connsiteX40" fmla="*/ 242212 w 311149"/>
                <a:gd name="connsiteY40" fmla="*/ 89714 h 197963"/>
                <a:gd name="connsiteX41" fmla="*/ 219824 w 311149"/>
                <a:gd name="connsiteY41" fmla="*/ 91817 h 197963"/>
                <a:gd name="connsiteX42" fmla="*/ 220818 w 311149"/>
                <a:gd name="connsiteY42" fmla="*/ 91561 h 197963"/>
                <a:gd name="connsiteX43" fmla="*/ 155243 w 311149"/>
                <a:gd name="connsiteY43" fmla="*/ 88350 h 197963"/>
                <a:gd name="connsiteX44" fmla="*/ 125666 w 311149"/>
                <a:gd name="connsiteY44" fmla="*/ 82668 h 197963"/>
                <a:gd name="connsiteX45" fmla="*/ 122399 w 311149"/>
                <a:gd name="connsiteY45" fmla="*/ 81645 h 197963"/>
                <a:gd name="connsiteX46" fmla="*/ 122456 w 311149"/>
                <a:gd name="connsiteY46" fmla="*/ 81361 h 197963"/>
                <a:gd name="connsiteX47" fmla="*/ 124047 w 311149"/>
                <a:gd name="connsiteY47" fmla="*/ 75736 h 197963"/>
                <a:gd name="connsiteX48" fmla="*/ 126746 w 311149"/>
                <a:gd name="connsiteY48" fmla="*/ 62353 h 197963"/>
                <a:gd name="connsiteX49" fmla="*/ 184394 w 311149"/>
                <a:gd name="connsiteY49" fmla="*/ 77469 h 197963"/>
                <a:gd name="connsiteX50" fmla="*/ 243945 w 311149"/>
                <a:gd name="connsiteY50" fmla="*/ 84486 h 197963"/>
                <a:gd name="connsiteX51" fmla="*/ 275341 w 311149"/>
                <a:gd name="connsiteY51" fmla="*/ 84316 h 197963"/>
                <a:gd name="connsiteX52" fmla="*/ 264232 w 311149"/>
                <a:gd name="connsiteY52" fmla="*/ 86390 h 197963"/>
                <a:gd name="connsiteX53" fmla="*/ 242212 w 311149"/>
                <a:gd name="connsiteY53" fmla="*/ 89714 h 197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311149" h="197963">
                  <a:moveTo>
                    <a:pt x="311140" y="79372"/>
                  </a:moveTo>
                  <a:cubicBezTo>
                    <a:pt x="310998" y="77781"/>
                    <a:pt x="309577" y="76588"/>
                    <a:pt x="307986" y="76730"/>
                  </a:cubicBezTo>
                  <a:lnTo>
                    <a:pt x="307332" y="76787"/>
                  </a:lnTo>
                  <a:lnTo>
                    <a:pt x="307332" y="76730"/>
                  </a:lnTo>
                  <a:cubicBezTo>
                    <a:pt x="307247" y="76758"/>
                    <a:pt x="307134" y="76787"/>
                    <a:pt x="307048" y="76815"/>
                  </a:cubicBezTo>
                  <a:lnTo>
                    <a:pt x="300684" y="77355"/>
                  </a:lnTo>
                  <a:cubicBezTo>
                    <a:pt x="263919" y="79742"/>
                    <a:pt x="226614" y="73008"/>
                    <a:pt x="193400" y="57467"/>
                  </a:cubicBezTo>
                  <a:cubicBezTo>
                    <a:pt x="176808" y="49937"/>
                    <a:pt x="161323" y="39283"/>
                    <a:pt x="145242" y="29879"/>
                  </a:cubicBezTo>
                  <a:lnTo>
                    <a:pt x="97453" y="927"/>
                  </a:lnTo>
                  <a:lnTo>
                    <a:pt x="96970" y="643"/>
                  </a:lnTo>
                  <a:lnTo>
                    <a:pt x="96459" y="387"/>
                  </a:lnTo>
                  <a:cubicBezTo>
                    <a:pt x="94129" y="-636"/>
                    <a:pt x="91430" y="444"/>
                    <a:pt x="90435" y="2745"/>
                  </a:cubicBezTo>
                  <a:lnTo>
                    <a:pt x="76883" y="33799"/>
                  </a:lnTo>
                  <a:cubicBezTo>
                    <a:pt x="75377" y="36811"/>
                    <a:pt x="74326" y="39936"/>
                    <a:pt x="73417" y="43147"/>
                  </a:cubicBezTo>
                  <a:lnTo>
                    <a:pt x="71115" y="43744"/>
                  </a:lnTo>
                  <a:cubicBezTo>
                    <a:pt x="71769" y="43999"/>
                    <a:pt x="72451" y="44198"/>
                    <a:pt x="73076" y="44454"/>
                  </a:cubicBezTo>
                  <a:cubicBezTo>
                    <a:pt x="71115" y="51727"/>
                    <a:pt x="70035" y="59313"/>
                    <a:pt x="67990" y="66587"/>
                  </a:cubicBezTo>
                  <a:cubicBezTo>
                    <a:pt x="65348" y="77781"/>
                    <a:pt x="64126" y="88379"/>
                    <a:pt x="64978" y="100766"/>
                  </a:cubicBezTo>
                  <a:cubicBezTo>
                    <a:pt x="65319" y="103835"/>
                    <a:pt x="65859" y="107046"/>
                    <a:pt x="67422" y="110455"/>
                  </a:cubicBezTo>
                  <a:cubicBezTo>
                    <a:pt x="67620" y="111023"/>
                    <a:pt x="68104" y="111307"/>
                    <a:pt x="68388" y="111790"/>
                  </a:cubicBezTo>
                  <a:cubicBezTo>
                    <a:pt x="59012" y="115143"/>
                    <a:pt x="31196" y="123411"/>
                    <a:pt x="0" y="115484"/>
                  </a:cubicBezTo>
                  <a:cubicBezTo>
                    <a:pt x="0" y="115484"/>
                    <a:pt x="27957" y="147391"/>
                    <a:pt x="76940" y="134634"/>
                  </a:cubicBezTo>
                  <a:cubicBezTo>
                    <a:pt x="76940" y="134634"/>
                    <a:pt x="64580" y="158272"/>
                    <a:pt x="27503" y="169864"/>
                  </a:cubicBezTo>
                  <a:cubicBezTo>
                    <a:pt x="27503" y="169864"/>
                    <a:pt x="89611" y="175433"/>
                    <a:pt x="114017" y="151311"/>
                  </a:cubicBezTo>
                  <a:cubicBezTo>
                    <a:pt x="114017" y="151311"/>
                    <a:pt x="106289" y="181428"/>
                    <a:pt x="83105" y="197964"/>
                  </a:cubicBezTo>
                  <a:cubicBezTo>
                    <a:pt x="83105" y="197964"/>
                    <a:pt x="187945" y="157420"/>
                    <a:pt x="210675" y="112302"/>
                  </a:cubicBezTo>
                  <a:cubicBezTo>
                    <a:pt x="215391" y="111194"/>
                    <a:pt x="220079" y="110057"/>
                    <a:pt x="224767" y="109006"/>
                  </a:cubicBezTo>
                  <a:lnTo>
                    <a:pt x="225023" y="108921"/>
                  </a:lnTo>
                  <a:lnTo>
                    <a:pt x="308270" y="82640"/>
                  </a:lnTo>
                  <a:lnTo>
                    <a:pt x="308412" y="82640"/>
                  </a:lnTo>
                  <a:lnTo>
                    <a:pt x="308412" y="82611"/>
                  </a:lnTo>
                  <a:lnTo>
                    <a:pt x="309037" y="82412"/>
                  </a:lnTo>
                  <a:cubicBezTo>
                    <a:pt x="310344" y="82015"/>
                    <a:pt x="311253" y="80764"/>
                    <a:pt x="311140" y="79372"/>
                  </a:cubicBezTo>
                  <a:close/>
                  <a:moveTo>
                    <a:pt x="103306" y="74599"/>
                  </a:moveTo>
                  <a:cubicBezTo>
                    <a:pt x="101857" y="73946"/>
                    <a:pt x="100806" y="73122"/>
                    <a:pt x="99698" y="72440"/>
                  </a:cubicBezTo>
                  <a:lnTo>
                    <a:pt x="98391" y="71332"/>
                  </a:lnTo>
                  <a:cubicBezTo>
                    <a:pt x="97680" y="71019"/>
                    <a:pt x="98590" y="71133"/>
                    <a:pt x="99953" y="71531"/>
                  </a:cubicBezTo>
                  <a:cubicBezTo>
                    <a:pt x="101061" y="71871"/>
                    <a:pt x="102198" y="72298"/>
                    <a:pt x="103278" y="72866"/>
                  </a:cubicBezTo>
                  <a:cubicBezTo>
                    <a:pt x="105124" y="73804"/>
                    <a:pt x="106715" y="75167"/>
                    <a:pt x="108136" y="76616"/>
                  </a:cubicBezTo>
                  <a:cubicBezTo>
                    <a:pt x="106516" y="75934"/>
                    <a:pt x="104641" y="75253"/>
                    <a:pt x="103306" y="74599"/>
                  </a:cubicBezTo>
                  <a:close/>
                  <a:moveTo>
                    <a:pt x="242212" y="89714"/>
                  </a:moveTo>
                  <a:cubicBezTo>
                    <a:pt x="234939" y="91050"/>
                    <a:pt x="227267" y="91078"/>
                    <a:pt x="219824" y="91817"/>
                  </a:cubicBezTo>
                  <a:lnTo>
                    <a:pt x="220818" y="91561"/>
                  </a:lnTo>
                  <a:cubicBezTo>
                    <a:pt x="198713" y="91618"/>
                    <a:pt x="176552" y="90481"/>
                    <a:pt x="155243" y="88350"/>
                  </a:cubicBezTo>
                  <a:cubicBezTo>
                    <a:pt x="144674" y="86703"/>
                    <a:pt x="134616" y="84799"/>
                    <a:pt x="125666" y="82668"/>
                  </a:cubicBezTo>
                  <a:cubicBezTo>
                    <a:pt x="124501" y="82356"/>
                    <a:pt x="123535" y="81958"/>
                    <a:pt x="122399" y="81645"/>
                  </a:cubicBezTo>
                  <a:cubicBezTo>
                    <a:pt x="122427" y="81588"/>
                    <a:pt x="122427" y="81418"/>
                    <a:pt x="122456" y="81361"/>
                  </a:cubicBezTo>
                  <a:lnTo>
                    <a:pt x="124047" y="75736"/>
                  </a:lnTo>
                  <a:cubicBezTo>
                    <a:pt x="124615" y="71360"/>
                    <a:pt x="125780" y="66814"/>
                    <a:pt x="126746" y="62353"/>
                  </a:cubicBezTo>
                  <a:cubicBezTo>
                    <a:pt x="145327" y="67269"/>
                    <a:pt x="163397" y="73463"/>
                    <a:pt x="184394" y="77469"/>
                  </a:cubicBezTo>
                  <a:cubicBezTo>
                    <a:pt x="204566" y="81901"/>
                    <a:pt x="224654" y="83322"/>
                    <a:pt x="243945" y="84486"/>
                  </a:cubicBezTo>
                  <a:cubicBezTo>
                    <a:pt x="254571" y="84486"/>
                    <a:pt x="264999" y="84515"/>
                    <a:pt x="275341" y="84316"/>
                  </a:cubicBezTo>
                  <a:cubicBezTo>
                    <a:pt x="271647" y="85026"/>
                    <a:pt x="268010" y="85879"/>
                    <a:pt x="264232" y="86390"/>
                  </a:cubicBezTo>
                  <a:lnTo>
                    <a:pt x="242212" y="89714"/>
                  </a:lnTo>
                  <a:close/>
                </a:path>
              </a:pathLst>
            </a:custGeom>
            <a:grpFill/>
            <a:ln w="28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53812969-F978-0D91-5FB2-38FFB894213D}"/>
                </a:ext>
              </a:extLst>
            </p:cNvPr>
            <p:cNvSpPr/>
            <p:nvPr/>
          </p:nvSpPr>
          <p:spPr>
            <a:xfrm>
              <a:off x="-3854949" y="948248"/>
              <a:ext cx="1065749" cy="2179050"/>
            </a:xfrm>
            <a:custGeom>
              <a:avLst/>
              <a:gdLst>
                <a:gd name="connsiteX0" fmla="*/ 985157 w 1065749"/>
                <a:gd name="connsiteY0" fmla="*/ 1284982 h 2179050"/>
                <a:gd name="connsiteX1" fmla="*/ 931231 w 1065749"/>
                <a:gd name="connsiteY1" fmla="*/ 1170339 h 2179050"/>
                <a:gd name="connsiteX2" fmla="*/ 916457 w 1065749"/>
                <a:gd name="connsiteY2" fmla="*/ 1047287 h 2179050"/>
                <a:gd name="connsiteX3" fmla="*/ 943846 w 1065749"/>
                <a:gd name="connsiteY3" fmla="*/ 927900 h 2179050"/>
                <a:gd name="connsiteX4" fmla="*/ 1012319 w 1065749"/>
                <a:gd name="connsiteY4" fmla="*/ 816553 h 2179050"/>
                <a:gd name="connsiteX5" fmla="*/ 1063717 w 1065749"/>
                <a:gd name="connsiteY5" fmla="*/ 683216 h 2179050"/>
                <a:gd name="connsiteX6" fmla="*/ 1048743 w 1065749"/>
                <a:gd name="connsiteY6" fmla="*/ 542633 h 2179050"/>
                <a:gd name="connsiteX7" fmla="*/ 1002261 w 1065749"/>
                <a:gd name="connsiteY7" fmla="*/ 416029 h 2179050"/>
                <a:gd name="connsiteX8" fmla="*/ 987800 w 1065749"/>
                <a:gd name="connsiteY8" fmla="*/ 288317 h 2179050"/>
                <a:gd name="connsiteX9" fmla="*/ 1017263 w 1065749"/>
                <a:gd name="connsiteY9" fmla="*/ 158645 h 2179050"/>
                <a:gd name="connsiteX10" fmla="*/ 998341 w 1065749"/>
                <a:gd name="connsiteY10" fmla="*/ 202314 h 2179050"/>
                <a:gd name="connsiteX11" fmla="*/ 802866 w 1065749"/>
                <a:gd name="connsiteY11" fmla="*/ 241722 h 2179050"/>
                <a:gd name="connsiteX12" fmla="*/ 714363 w 1065749"/>
                <a:gd name="connsiteY12" fmla="*/ 192029 h 2179050"/>
                <a:gd name="connsiteX13" fmla="*/ 638219 w 1065749"/>
                <a:gd name="connsiteY13" fmla="*/ 119039 h 2179050"/>
                <a:gd name="connsiteX14" fmla="*/ 564347 w 1065749"/>
                <a:gd name="connsiteY14" fmla="*/ 37326 h 2179050"/>
                <a:gd name="connsiteX15" fmla="*/ 509114 w 1065749"/>
                <a:gd name="connsiteY15" fmla="*/ 4766 h 2179050"/>
                <a:gd name="connsiteX16" fmla="*/ 446097 w 1065749"/>
                <a:gd name="connsiteY16" fmla="*/ 1157 h 2179050"/>
                <a:gd name="connsiteX17" fmla="*/ 334523 w 1065749"/>
                <a:gd name="connsiteY17" fmla="*/ 38150 h 2179050"/>
                <a:gd name="connsiteX18" fmla="*/ 243690 w 1065749"/>
                <a:gd name="connsiteY18" fmla="*/ 110970 h 2179050"/>
                <a:gd name="connsiteX19" fmla="*/ 94356 w 1065749"/>
                <a:gd name="connsiteY19" fmla="*/ 385969 h 2179050"/>
                <a:gd name="connsiteX20" fmla="*/ 71627 w 1065749"/>
                <a:gd name="connsiteY20" fmla="*/ 542093 h 2179050"/>
                <a:gd name="connsiteX21" fmla="*/ 86032 w 1065749"/>
                <a:gd name="connsiteY21" fmla="*/ 697450 h 2179050"/>
                <a:gd name="connsiteX22" fmla="*/ 120240 w 1065749"/>
                <a:gd name="connsiteY22" fmla="*/ 847380 h 2179050"/>
                <a:gd name="connsiteX23" fmla="*/ 142827 w 1065749"/>
                <a:gd name="connsiteY23" fmla="*/ 920371 h 2179050"/>
                <a:gd name="connsiteX24" fmla="*/ 154050 w 1065749"/>
                <a:gd name="connsiteY24" fmla="*/ 989639 h 2179050"/>
                <a:gd name="connsiteX25" fmla="*/ 0 w 1065749"/>
                <a:gd name="connsiteY25" fmla="*/ 1221509 h 2179050"/>
                <a:gd name="connsiteX26" fmla="*/ 124899 w 1065749"/>
                <a:gd name="connsiteY26" fmla="*/ 1135336 h 2179050"/>
                <a:gd name="connsiteX27" fmla="*/ 185133 w 1065749"/>
                <a:gd name="connsiteY27" fmla="*/ 990804 h 2179050"/>
                <a:gd name="connsiteX28" fmla="*/ 177916 w 1065749"/>
                <a:gd name="connsiteY28" fmla="*/ 910341 h 2179050"/>
                <a:gd name="connsiteX29" fmla="*/ 160016 w 1065749"/>
                <a:gd name="connsiteY29" fmla="*/ 837266 h 2179050"/>
                <a:gd name="connsiteX30" fmla="*/ 133963 w 1065749"/>
                <a:gd name="connsiteY30" fmla="*/ 690205 h 2179050"/>
                <a:gd name="connsiteX31" fmla="*/ 124785 w 1065749"/>
                <a:gd name="connsiteY31" fmla="*/ 543713 h 2179050"/>
                <a:gd name="connsiteX32" fmla="*/ 147884 w 1065749"/>
                <a:gd name="connsiteY32" fmla="*/ 400886 h 2179050"/>
                <a:gd name="connsiteX33" fmla="*/ 202663 w 1065749"/>
                <a:gd name="connsiteY33" fmla="*/ 266611 h 2179050"/>
                <a:gd name="connsiteX34" fmla="*/ 283978 w 1065749"/>
                <a:gd name="connsiteY34" fmla="*/ 148388 h 2179050"/>
                <a:gd name="connsiteX35" fmla="*/ 284830 w 1065749"/>
                <a:gd name="connsiteY35" fmla="*/ 147451 h 2179050"/>
                <a:gd name="connsiteX36" fmla="*/ 285626 w 1065749"/>
                <a:gd name="connsiteY36" fmla="*/ 146542 h 2179050"/>
                <a:gd name="connsiteX37" fmla="*/ 452347 w 1065749"/>
                <a:gd name="connsiteY37" fmla="*/ 50452 h 2179050"/>
                <a:gd name="connsiteX38" fmla="*/ 496784 w 1065749"/>
                <a:gd name="connsiteY38" fmla="*/ 51162 h 2179050"/>
                <a:gd name="connsiteX39" fmla="*/ 534714 w 1065749"/>
                <a:gd name="connsiteY39" fmla="*/ 71534 h 2179050"/>
                <a:gd name="connsiteX40" fmla="*/ 609636 w 1065749"/>
                <a:gd name="connsiteY40" fmla="*/ 146684 h 2179050"/>
                <a:gd name="connsiteX41" fmla="*/ 694560 w 1065749"/>
                <a:gd name="connsiteY41" fmla="*/ 217770 h 2179050"/>
                <a:gd name="connsiteX42" fmla="*/ 797553 w 1065749"/>
                <a:gd name="connsiteY42" fmla="*/ 264593 h 2179050"/>
                <a:gd name="connsiteX43" fmla="*/ 997886 w 1065749"/>
                <a:gd name="connsiteY43" fmla="*/ 203564 h 2179050"/>
                <a:gd name="connsiteX44" fmla="*/ 972997 w 1065749"/>
                <a:gd name="connsiteY44" fmla="*/ 286215 h 2179050"/>
                <a:gd name="connsiteX45" fmla="*/ 975725 w 1065749"/>
                <a:gd name="connsiteY45" fmla="*/ 423956 h 2179050"/>
                <a:gd name="connsiteX46" fmla="*/ 1012916 w 1065749"/>
                <a:gd name="connsiteY46" fmla="*/ 552094 h 2179050"/>
                <a:gd name="connsiteX47" fmla="*/ 1020047 w 1065749"/>
                <a:gd name="connsiteY47" fmla="*/ 676880 h 2179050"/>
                <a:gd name="connsiteX48" fmla="*/ 970639 w 1065749"/>
                <a:gd name="connsiteY48" fmla="*/ 789647 h 2179050"/>
                <a:gd name="connsiteX49" fmla="*/ 895603 w 1065749"/>
                <a:gd name="connsiteY49" fmla="*/ 904574 h 2179050"/>
                <a:gd name="connsiteX50" fmla="*/ 861139 w 1065749"/>
                <a:gd name="connsiteY50" fmla="*/ 1044332 h 2179050"/>
                <a:gd name="connsiteX51" fmla="*/ 876822 w 1065749"/>
                <a:gd name="connsiteY51" fmla="*/ 1186420 h 2179050"/>
                <a:gd name="connsiteX52" fmla="*/ 954899 w 1065749"/>
                <a:gd name="connsiteY52" fmla="*/ 1342658 h 2179050"/>
                <a:gd name="connsiteX53" fmla="*/ 783858 w 1065749"/>
                <a:gd name="connsiteY53" fmla="*/ 1381526 h 2179050"/>
                <a:gd name="connsiteX54" fmla="*/ 599663 w 1065749"/>
                <a:gd name="connsiteY54" fmla="*/ 1446760 h 2179050"/>
                <a:gd name="connsiteX55" fmla="*/ 509683 w 1065749"/>
                <a:gd name="connsiteY55" fmla="*/ 1464801 h 2179050"/>
                <a:gd name="connsiteX56" fmla="*/ 430754 w 1065749"/>
                <a:gd name="connsiteY56" fmla="*/ 1453976 h 2179050"/>
                <a:gd name="connsiteX57" fmla="*/ 424589 w 1065749"/>
                <a:gd name="connsiteY57" fmla="*/ 1449033 h 2179050"/>
                <a:gd name="connsiteX58" fmla="*/ 419645 w 1065749"/>
                <a:gd name="connsiteY58" fmla="*/ 1442896 h 2179050"/>
                <a:gd name="connsiteX59" fmla="*/ 413735 w 1065749"/>
                <a:gd name="connsiteY59" fmla="*/ 1428093 h 2179050"/>
                <a:gd name="connsiteX60" fmla="*/ 419844 w 1065749"/>
                <a:gd name="connsiteY60" fmla="*/ 1383912 h 2179050"/>
                <a:gd name="connsiteX61" fmla="*/ 419247 w 1065749"/>
                <a:gd name="connsiteY61" fmla="*/ 1355472 h 2179050"/>
                <a:gd name="connsiteX62" fmla="*/ 412769 w 1065749"/>
                <a:gd name="connsiteY62" fmla="*/ 1330299 h 2179050"/>
                <a:gd name="connsiteX63" fmla="*/ 396404 w 1065749"/>
                <a:gd name="connsiteY63" fmla="*/ 1292198 h 2179050"/>
                <a:gd name="connsiteX64" fmla="*/ 420640 w 1065749"/>
                <a:gd name="connsiteY64" fmla="*/ 1271571 h 2179050"/>
                <a:gd name="connsiteX65" fmla="*/ 434249 w 1065749"/>
                <a:gd name="connsiteY65" fmla="*/ 1244040 h 2179050"/>
                <a:gd name="connsiteX66" fmla="*/ 447858 w 1065749"/>
                <a:gd name="connsiteY66" fmla="*/ 1218071 h 2179050"/>
                <a:gd name="connsiteX67" fmla="*/ 471156 w 1065749"/>
                <a:gd name="connsiteY67" fmla="*/ 1202729 h 2179050"/>
                <a:gd name="connsiteX68" fmla="*/ 443767 w 1065749"/>
                <a:gd name="connsiteY68" fmla="*/ 1214634 h 2179050"/>
                <a:gd name="connsiteX69" fmla="*/ 425214 w 1065749"/>
                <a:gd name="connsiteY69" fmla="*/ 1238897 h 2179050"/>
                <a:gd name="connsiteX70" fmla="*/ 389045 w 1065749"/>
                <a:gd name="connsiteY70" fmla="*/ 1274924 h 2179050"/>
                <a:gd name="connsiteX71" fmla="*/ 352877 w 1065749"/>
                <a:gd name="connsiteY71" fmla="*/ 1253160 h 2179050"/>
                <a:gd name="connsiteX72" fmla="*/ 364725 w 1065749"/>
                <a:gd name="connsiteY72" fmla="*/ 1211849 h 2179050"/>
                <a:gd name="connsiteX73" fmla="*/ 367481 w 1065749"/>
                <a:gd name="connsiteY73" fmla="*/ 1206252 h 2179050"/>
                <a:gd name="connsiteX74" fmla="*/ 356428 w 1065749"/>
                <a:gd name="connsiteY74" fmla="*/ 1187301 h 2179050"/>
                <a:gd name="connsiteX75" fmla="*/ 354496 w 1065749"/>
                <a:gd name="connsiteY75" fmla="*/ 1186790 h 2179050"/>
                <a:gd name="connsiteX76" fmla="*/ 319720 w 1065749"/>
                <a:gd name="connsiteY76" fmla="*/ 1170311 h 2179050"/>
                <a:gd name="connsiteX77" fmla="*/ 312077 w 1065749"/>
                <a:gd name="connsiteY77" fmla="*/ 1145877 h 2179050"/>
                <a:gd name="connsiteX78" fmla="*/ 317362 w 1065749"/>
                <a:gd name="connsiteY78" fmla="*/ 1139257 h 2179050"/>
                <a:gd name="connsiteX79" fmla="*/ 324380 w 1065749"/>
                <a:gd name="connsiteY79" fmla="*/ 1135307 h 2179050"/>
                <a:gd name="connsiteX80" fmla="*/ 327846 w 1065749"/>
                <a:gd name="connsiteY80" fmla="*/ 1135733 h 2179050"/>
                <a:gd name="connsiteX81" fmla="*/ 359753 w 1065749"/>
                <a:gd name="connsiteY81" fmla="*/ 1147780 h 2179050"/>
                <a:gd name="connsiteX82" fmla="*/ 391631 w 1065749"/>
                <a:gd name="connsiteY82" fmla="*/ 1166049 h 2179050"/>
                <a:gd name="connsiteX83" fmla="*/ 427146 w 1065749"/>
                <a:gd name="connsiteY83" fmla="*/ 1186250 h 2179050"/>
                <a:gd name="connsiteX84" fmla="*/ 406377 w 1065749"/>
                <a:gd name="connsiteY84" fmla="*/ 1149513 h 2179050"/>
                <a:gd name="connsiteX85" fmla="*/ 372510 w 1065749"/>
                <a:gd name="connsiteY85" fmla="*/ 1122437 h 2179050"/>
                <a:gd name="connsiteX86" fmla="*/ 351343 w 1065749"/>
                <a:gd name="connsiteY86" fmla="*/ 1114879 h 2179050"/>
                <a:gd name="connsiteX87" fmla="*/ 373987 w 1065749"/>
                <a:gd name="connsiteY87" fmla="*/ 1076097 h 2179050"/>
                <a:gd name="connsiteX88" fmla="*/ 370890 w 1065749"/>
                <a:gd name="connsiteY88" fmla="*/ 1039616 h 2179050"/>
                <a:gd name="connsiteX89" fmla="*/ 358730 w 1065749"/>
                <a:gd name="connsiteY89" fmla="*/ 1020779 h 2179050"/>
                <a:gd name="connsiteX90" fmla="*/ 343785 w 1065749"/>
                <a:gd name="connsiteY90" fmla="*/ 1010096 h 2179050"/>
                <a:gd name="connsiteX91" fmla="*/ 325374 w 1065749"/>
                <a:gd name="connsiteY91" fmla="*/ 998845 h 2179050"/>
                <a:gd name="connsiteX92" fmla="*/ 309122 w 1065749"/>
                <a:gd name="connsiteY92" fmla="*/ 986798 h 2179050"/>
                <a:gd name="connsiteX93" fmla="*/ 287955 w 1065749"/>
                <a:gd name="connsiteY93" fmla="*/ 958528 h 2179050"/>
                <a:gd name="connsiteX94" fmla="*/ 283694 w 1065749"/>
                <a:gd name="connsiteY94" fmla="*/ 942475 h 2179050"/>
                <a:gd name="connsiteX95" fmla="*/ 283495 w 1065749"/>
                <a:gd name="connsiteY95" fmla="*/ 931679 h 2179050"/>
                <a:gd name="connsiteX96" fmla="*/ 304946 w 1065749"/>
                <a:gd name="connsiteY96" fmla="*/ 910114 h 2179050"/>
                <a:gd name="connsiteX97" fmla="*/ 344723 w 1065749"/>
                <a:gd name="connsiteY97" fmla="*/ 880935 h 2179050"/>
                <a:gd name="connsiteX98" fmla="*/ 381260 w 1065749"/>
                <a:gd name="connsiteY98" fmla="*/ 841272 h 2179050"/>
                <a:gd name="connsiteX99" fmla="*/ 407741 w 1065749"/>
                <a:gd name="connsiteY99" fmla="*/ 797972 h 2179050"/>
                <a:gd name="connsiteX100" fmla="*/ 473685 w 1065749"/>
                <a:gd name="connsiteY100" fmla="*/ 612100 h 2179050"/>
                <a:gd name="connsiteX101" fmla="*/ 473685 w 1065749"/>
                <a:gd name="connsiteY101" fmla="*/ 601616 h 2179050"/>
                <a:gd name="connsiteX102" fmla="*/ 473628 w 1065749"/>
                <a:gd name="connsiteY102" fmla="*/ 601361 h 2179050"/>
                <a:gd name="connsiteX103" fmla="*/ 461666 w 1065749"/>
                <a:gd name="connsiteY103" fmla="*/ 537121 h 2179050"/>
                <a:gd name="connsiteX104" fmla="*/ 455416 w 1065749"/>
                <a:gd name="connsiteY104" fmla="*/ 472143 h 2179050"/>
                <a:gd name="connsiteX105" fmla="*/ 461524 w 1065749"/>
                <a:gd name="connsiteY105" fmla="*/ 341561 h 2179050"/>
                <a:gd name="connsiteX106" fmla="*/ 495960 w 1065749"/>
                <a:gd name="connsiteY106" fmla="*/ 214304 h 2179050"/>
                <a:gd name="connsiteX107" fmla="*/ 561393 w 1065749"/>
                <a:gd name="connsiteY107" fmla="*/ 97985 h 2179050"/>
                <a:gd name="connsiteX108" fmla="*/ 477123 w 1065749"/>
                <a:gd name="connsiteY108" fmla="*/ 205411 h 2179050"/>
                <a:gd name="connsiteX109" fmla="*/ 426862 w 1065749"/>
                <a:gd name="connsiteY109" fmla="*/ 334544 h 2179050"/>
                <a:gd name="connsiteX110" fmla="*/ 409786 w 1065749"/>
                <a:gd name="connsiteY110" fmla="*/ 473052 h 2179050"/>
                <a:gd name="connsiteX111" fmla="*/ 421520 w 1065749"/>
                <a:gd name="connsiteY111" fmla="*/ 605452 h 2179050"/>
                <a:gd name="connsiteX112" fmla="*/ 358474 w 1065749"/>
                <a:gd name="connsiteY112" fmla="*/ 770781 h 2179050"/>
                <a:gd name="connsiteX113" fmla="*/ 308014 w 1065749"/>
                <a:gd name="connsiteY113" fmla="*/ 838544 h 2179050"/>
                <a:gd name="connsiteX114" fmla="*/ 271619 w 1065749"/>
                <a:gd name="connsiteY114" fmla="*/ 865848 h 2179050"/>
                <a:gd name="connsiteX115" fmla="*/ 263606 w 1065749"/>
                <a:gd name="connsiteY115" fmla="*/ 872383 h 2179050"/>
                <a:gd name="connsiteX116" fmla="*/ 228233 w 1065749"/>
                <a:gd name="connsiteY116" fmla="*/ 718816 h 2179050"/>
                <a:gd name="connsiteX117" fmla="*/ 224483 w 1065749"/>
                <a:gd name="connsiteY117" fmla="*/ 626875 h 2179050"/>
                <a:gd name="connsiteX118" fmla="*/ 233802 w 1065749"/>
                <a:gd name="connsiteY118" fmla="*/ 536070 h 2179050"/>
                <a:gd name="connsiteX119" fmla="*/ 257356 w 1065749"/>
                <a:gd name="connsiteY119" fmla="*/ 448248 h 2179050"/>
                <a:gd name="connsiteX120" fmla="*/ 294547 w 1065749"/>
                <a:gd name="connsiteY120" fmla="*/ 364319 h 2179050"/>
                <a:gd name="connsiteX121" fmla="*/ 405524 w 1065749"/>
                <a:gd name="connsiteY121" fmla="*/ 211236 h 2179050"/>
                <a:gd name="connsiteX122" fmla="*/ 257185 w 1065749"/>
                <a:gd name="connsiteY122" fmla="*/ 340766 h 2179050"/>
                <a:gd name="connsiteX123" fmla="*/ 177944 w 1065749"/>
                <a:gd name="connsiteY123" fmla="*/ 525955 h 2179050"/>
                <a:gd name="connsiteX124" fmla="*/ 184650 w 1065749"/>
                <a:gd name="connsiteY124" fmla="*/ 726885 h 2179050"/>
                <a:gd name="connsiteX125" fmla="*/ 256106 w 1065749"/>
                <a:gd name="connsiteY125" fmla="*/ 879088 h 2179050"/>
                <a:gd name="connsiteX126" fmla="*/ 231472 w 1065749"/>
                <a:gd name="connsiteY126" fmla="*/ 914660 h 2179050"/>
                <a:gd name="connsiteX127" fmla="*/ 229938 w 1065749"/>
                <a:gd name="connsiteY127" fmla="*/ 950857 h 2179050"/>
                <a:gd name="connsiteX128" fmla="*/ 239002 w 1065749"/>
                <a:gd name="connsiteY128" fmla="*/ 980178 h 2179050"/>
                <a:gd name="connsiteX129" fmla="*/ 275539 w 1065749"/>
                <a:gd name="connsiteY129" fmla="*/ 1025921 h 2179050"/>
                <a:gd name="connsiteX130" fmla="*/ 297957 w 1065749"/>
                <a:gd name="connsiteY130" fmla="*/ 1041349 h 2179050"/>
                <a:gd name="connsiteX131" fmla="*/ 320487 w 1065749"/>
                <a:gd name="connsiteY131" fmla="*/ 1053879 h 2179050"/>
                <a:gd name="connsiteX132" fmla="*/ 325090 w 1065749"/>
                <a:gd name="connsiteY132" fmla="*/ 1056521 h 2179050"/>
                <a:gd name="connsiteX133" fmla="*/ 325687 w 1065749"/>
                <a:gd name="connsiteY133" fmla="*/ 1057373 h 2179050"/>
                <a:gd name="connsiteX134" fmla="*/ 327477 w 1065749"/>
                <a:gd name="connsiteY134" fmla="*/ 1067374 h 2179050"/>
                <a:gd name="connsiteX135" fmla="*/ 310486 w 1065749"/>
                <a:gd name="connsiteY135" fmla="*/ 1092064 h 2179050"/>
                <a:gd name="connsiteX136" fmla="*/ 302645 w 1065749"/>
                <a:gd name="connsiteY136" fmla="*/ 1098002 h 2179050"/>
                <a:gd name="connsiteX137" fmla="*/ 298383 w 1065749"/>
                <a:gd name="connsiteY137" fmla="*/ 1100787 h 2179050"/>
                <a:gd name="connsiteX138" fmla="*/ 290939 w 1065749"/>
                <a:gd name="connsiteY138" fmla="*/ 1106071 h 2179050"/>
                <a:gd name="connsiteX139" fmla="*/ 271874 w 1065749"/>
                <a:gd name="connsiteY139" fmla="*/ 1138916 h 2179050"/>
                <a:gd name="connsiteX140" fmla="*/ 296195 w 1065749"/>
                <a:gd name="connsiteY140" fmla="*/ 1198950 h 2179050"/>
                <a:gd name="connsiteX141" fmla="*/ 328272 w 1065749"/>
                <a:gd name="connsiteY141" fmla="*/ 1214151 h 2179050"/>
                <a:gd name="connsiteX142" fmla="*/ 324465 w 1065749"/>
                <a:gd name="connsiteY142" fmla="*/ 1226282 h 2179050"/>
                <a:gd name="connsiteX143" fmla="*/ 329210 w 1065749"/>
                <a:gd name="connsiteY143" fmla="*/ 1264639 h 2179050"/>
                <a:gd name="connsiteX144" fmla="*/ 338472 w 1065749"/>
                <a:gd name="connsiteY144" fmla="*/ 1276572 h 2179050"/>
                <a:gd name="connsiteX145" fmla="*/ 292615 w 1065749"/>
                <a:gd name="connsiteY145" fmla="*/ 1370729 h 2179050"/>
                <a:gd name="connsiteX146" fmla="*/ 273664 w 1065749"/>
                <a:gd name="connsiteY146" fmla="*/ 1431815 h 2179050"/>
                <a:gd name="connsiteX147" fmla="*/ 274630 w 1065749"/>
                <a:gd name="connsiteY147" fmla="*/ 1496225 h 2179050"/>
                <a:gd name="connsiteX148" fmla="*/ 318470 w 1065749"/>
                <a:gd name="connsiteY148" fmla="*/ 1615186 h 2179050"/>
                <a:gd name="connsiteX149" fmla="*/ 392029 w 1065749"/>
                <a:gd name="connsiteY149" fmla="*/ 1713236 h 2179050"/>
                <a:gd name="connsiteX150" fmla="*/ 530196 w 1065749"/>
                <a:gd name="connsiteY150" fmla="*/ 1895754 h 2179050"/>
                <a:gd name="connsiteX151" fmla="*/ 581167 w 1065749"/>
                <a:gd name="connsiteY151" fmla="*/ 2117908 h 2179050"/>
                <a:gd name="connsiteX152" fmla="*/ 570712 w 1065749"/>
                <a:gd name="connsiteY152" fmla="*/ 1877713 h 2179050"/>
                <a:gd name="connsiteX153" fmla="*/ 511245 w 1065749"/>
                <a:gd name="connsiteY153" fmla="*/ 1768980 h 2179050"/>
                <a:gd name="connsiteX154" fmla="*/ 434931 w 1065749"/>
                <a:gd name="connsiteY154" fmla="*/ 1676044 h 2179050"/>
                <a:gd name="connsiteX155" fmla="*/ 317959 w 1065749"/>
                <a:gd name="connsiteY155" fmla="*/ 1487701 h 2179050"/>
                <a:gd name="connsiteX156" fmla="*/ 310628 w 1065749"/>
                <a:gd name="connsiteY156" fmla="*/ 1434230 h 2179050"/>
                <a:gd name="connsiteX157" fmla="*/ 318640 w 1065749"/>
                <a:gd name="connsiteY157" fmla="*/ 1380361 h 2179050"/>
                <a:gd name="connsiteX158" fmla="*/ 342762 w 1065749"/>
                <a:gd name="connsiteY158" fmla="*/ 1280606 h 2179050"/>
                <a:gd name="connsiteX159" fmla="*/ 356855 w 1065749"/>
                <a:gd name="connsiteY159" fmla="*/ 1289414 h 2179050"/>
                <a:gd name="connsiteX160" fmla="*/ 392909 w 1065749"/>
                <a:gd name="connsiteY160" fmla="*/ 1293619 h 2179050"/>
                <a:gd name="connsiteX161" fmla="*/ 393279 w 1065749"/>
                <a:gd name="connsiteY161" fmla="*/ 1293477 h 2179050"/>
                <a:gd name="connsiteX162" fmla="*/ 397285 w 1065749"/>
                <a:gd name="connsiteY162" fmla="*/ 1333311 h 2179050"/>
                <a:gd name="connsiteX163" fmla="*/ 392739 w 1065749"/>
                <a:gd name="connsiteY163" fmla="*/ 1377463 h 2179050"/>
                <a:gd name="connsiteX164" fmla="*/ 376516 w 1065749"/>
                <a:gd name="connsiteY164" fmla="*/ 1428945 h 2179050"/>
                <a:gd name="connsiteX165" fmla="*/ 383022 w 1065749"/>
                <a:gd name="connsiteY165" fmla="*/ 1461477 h 2179050"/>
                <a:gd name="connsiteX166" fmla="*/ 391432 w 1065749"/>
                <a:gd name="connsiteY166" fmla="*/ 1476052 h 2179050"/>
                <a:gd name="connsiteX167" fmla="*/ 402712 w 1065749"/>
                <a:gd name="connsiteY167" fmla="*/ 1488497 h 2179050"/>
                <a:gd name="connsiteX168" fmla="*/ 457746 w 1065749"/>
                <a:gd name="connsiteY168" fmla="*/ 1514210 h 2179050"/>
                <a:gd name="connsiteX169" fmla="*/ 512524 w 1065749"/>
                <a:gd name="connsiteY169" fmla="*/ 1518699 h 2179050"/>
                <a:gd name="connsiteX170" fmla="*/ 616114 w 1065749"/>
                <a:gd name="connsiteY170" fmla="*/ 1501254 h 2179050"/>
                <a:gd name="connsiteX171" fmla="*/ 799315 w 1065749"/>
                <a:gd name="connsiteY171" fmla="*/ 1423036 h 2179050"/>
                <a:gd name="connsiteX172" fmla="*/ 958479 w 1065749"/>
                <a:gd name="connsiteY172" fmla="*/ 1349221 h 2179050"/>
                <a:gd name="connsiteX173" fmla="*/ 994675 w 1065749"/>
                <a:gd name="connsiteY173" fmla="*/ 1427070 h 2179050"/>
                <a:gd name="connsiteX174" fmla="*/ 983282 w 1065749"/>
                <a:gd name="connsiteY174" fmla="*/ 1672408 h 2179050"/>
                <a:gd name="connsiteX175" fmla="*/ 864208 w 1065749"/>
                <a:gd name="connsiteY175" fmla="*/ 1913370 h 2179050"/>
                <a:gd name="connsiteX176" fmla="*/ 899069 w 1065749"/>
                <a:gd name="connsiteY176" fmla="*/ 2179050 h 2179050"/>
                <a:gd name="connsiteX177" fmla="*/ 872248 w 1065749"/>
                <a:gd name="connsiteY177" fmla="*/ 2049293 h 2179050"/>
                <a:gd name="connsiteX178" fmla="*/ 890886 w 1065749"/>
                <a:gd name="connsiteY178" fmla="*/ 1921410 h 2179050"/>
                <a:gd name="connsiteX179" fmla="*/ 1023798 w 1065749"/>
                <a:gd name="connsiteY179" fmla="*/ 1690478 h 2179050"/>
                <a:gd name="connsiteX180" fmla="*/ 1046215 w 1065749"/>
                <a:gd name="connsiteY180" fmla="*/ 1411529 h 2179050"/>
                <a:gd name="connsiteX181" fmla="*/ 985157 w 1065749"/>
                <a:gd name="connsiteY181" fmla="*/ 1284982 h 217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</a:cxnLst>
              <a:rect l="l" t="t" r="r" b="b"/>
              <a:pathLst>
                <a:path w="1065749" h="2179050">
                  <a:moveTo>
                    <a:pt x="985157" y="1284982"/>
                  </a:moveTo>
                  <a:cubicBezTo>
                    <a:pt x="962371" y="1246483"/>
                    <a:pt x="942284" y="1210201"/>
                    <a:pt x="931231" y="1170339"/>
                  </a:cubicBezTo>
                  <a:cubicBezTo>
                    <a:pt x="919355" y="1130733"/>
                    <a:pt x="914468" y="1088854"/>
                    <a:pt x="916457" y="1047287"/>
                  </a:cubicBezTo>
                  <a:cubicBezTo>
                    <a:pt x="918702" y="1005578"/>
                    <a:pt x="926686" y="964068"/>
                    <a:pt x="943846" y="927900"/>
                  </a:cubicBezTo>
                  <a:cubicBezTo>
                    <a:pt x="960865" y="890737"/>
                    <a:pt x="987658" y="855790"/>
                    <a:pt x="1012319" y="816553"/>
                  </a:cubicBezTo>
                  <a:cubicBezTo>
                    <a:pt x="1037237" y="777941"/>
                    <a:pt x="1058262" y="731743"/>
                    <a:pt x="1063717" y="683216"/>
                  </a:cubicBezTo>
                  <a:cubicBezTo>
                    <a:pt x="1069569" y="634745"/>
                    <a:pt x="1062239" y="586558"/>
                    <a:pt x="1048743" y="542633"/>
                  </a:cubicBezTo>
                  <a:cubicBezTo>
                    <a:pt x="1035759" y="498595"/>
                    <a:pt x="1017206" y="456488"/>
                    <a:pt x="1002261" y="416029"/>
                  </a:cubicBezTo>
                  <a:cubicBezTo>
                    <a:pt x="987999" y="375741"/>
                    <a:pt x="983453" y="331958"/>
                    <a:pt x="987800" y="288317"/>
                  </a:cubicBezTo>
                  <a:cubicBezTo>
                    <a:pt x="992204" y="244648"/>
                    <a:pt x="1003796" y="201320"/>
                    <a:pt x="1017263" y="158645"/>
                  </a:cubicBezTo>
                  <a:cubicBezTo>
                    <a:pt x="1010501" y="172936"/>
                    <a:pt x="1004250" y="187540"/>
                    <a:pt x="998341" y="202314"/>
                  </a:cubicBezTo>
                  <a:cubicBezTo>
                    <a:pt x="940295" y="241779"/>
                    <a:pt x="867446" y="261013"/>
                    <a:pt x="802866" y="241722"/>
                  </a:cubicBezTo>
                  <a:cubicBezTo>
                    <a:pt x="769908" y="232175"/>
                    <a:pt x="741240" y="213821"/>
                    <a:pt x="714363" y="192029"/>
                  </a:cubicBezTo>
                  <a:cubicBezTo>
                    <a:pt x="686974" y="169697"/>
                    <a:pt x="661971" y="145007"/>
                    <a:pt x="638219" y="119039"/>
                  </a:cubicBezTo>
                  <a:cubicBezTo>
                    <a:pt x="613898" y="93212"/>
                    <a:pt x="593526" y="64800"/>
                    <a:pt x="564347" y="37326"/>
                  </a:cubicBezTo>
                  <a:cubicBezTo>
                    <a:pt x="549800" y="23830"/>
                    <a:pt x="530878" y="10960"/>
                    <a:pt x="509114" y="4766"/>
                  </a:cubicBezTo>
                  <a:cubicBezTo>
                    <a:pt x="487351" y="-1059"/>
                    <a:pt x="466156" y="-576"/>
                    <a:pt x="446097" y="1157"/>
                  </a:cubicBezTo>
                  <a:cubicBezTo>
                    <a:pt x="406632" y="5987"/>
                    <a:pt x="368447" y="18886"/>
                    <a:pt x="334523" y="38150"/>
                  </a:cubicBezTo>
                  <a:cubicBezTo>
                    <a:pt x="300343" y="57328"/>
                    <a:pt x="270994" y="80256"/>
                    <a:pt x="243690" y="110970"/>
                  </a:cubicBezTo>
                  <a:cubicBezTo>
                    <a:pt x="171779" y="191319"/>
                    <a:pt x="122058" y="284084"/>
                    <a:pt x="94356" y="385969"/>
                  </a:cubicBezTo>
                  <a:cubicBezTo>
                    <a:pt x="80775" y="436855"/>
                    <a:pt x="72678" y="489361"/>
                    <a:pt x="71627" y="542093"/>
                  </a:cubicBezTo>
                  <a:cubicBezTo>
                    <a:pt x="70945" y="595138"/>
                    <a:pt x="77565" y="647189"/>
                    <a:pt x="86032" y="697450"/>
                  </a:cubicBezTo>
                  <a:cubicBezTo>
                    <a:pt x="94584" y="748109"/>
                    <a:pt x="106545" y="798029"/>
                    <a:pt x="120240" y="847380"/>
                  </a:cubicBezTo>
                  <a:cubicBezTo>
                    <a:pt x="126973" y="871900"/>
                    <a:pt x="135269" y="896817"/>
                    <a:pt x="142827" y="920371"/>
                  </a:cubicBezTo>
                  <a:cubicBezTo>
                    <a:pt x="149475" y="942816"/>
                    <a:pt x="154789" y="966057"/>
                    <a:pt x="154050" y="989639"/>
                  </a:cubicBezTo>
                  <a:cubicBezTo>
                    <a:pt x="154760" y="1083796"/>
                    <a:pt x="90549" y="1179346"/>
                    <a:pt x="0" y="1221509"/>
                  </a:cubicBezTo>
                  <a:cubicBezTo>
                    <a:pt x="49920" y="1209434"/>
                    <a:pt x="91316" y="1174232"/>
                    <a:pt x="124899" y="1135336"/>
                  </a:cubicBezTo>
                  <a:cubicBezTo>
                    <a:pt x="157374" y="1095275"/>
                    <a:pt x="182490" y="1045241"/>
                    <a:pt x="185133" y="990804"/>
                  </a:cubicBezTo>
                  <a:cubicBezTo>
                    <a:pt x="187803" y="963813"/>
                    <a:pt x="183826" y="936679"/>
                    <a:pt x="177916" y="910341"/>
                  </a:cubicBezTo>
                  <a:lnTo>
                    <a:pt x="160016" y="837266"/>
                  </a:lnTo>
                  <a:cubicBezTo>
                    <a:pt x="149021" y="788624"/>
                    <a:pt x="140384" y="739500"/>
                    <a:pt x="133963" y="690205"/>
                  </a:cubicBezTo>
                  <a:cubicBezTo>
                    <a:pt x="127172" y="640569"/>
                    <a:pt x="122655" y="591843"/>
                    <a:pt x="124785" y="543713"/>
                  </a:cubicBezTo>
                  <a:cubicBezTo>
                    <a:pt x="127797" y="495469"/>
                    <a:pt x="134673" y="447481"/>
                    <a:pt x="147884" y="400886"/>
                  </a:cubicBezTo>
                  <a:cubicBezTo>
                    <a:pt x="160812" y="354262"/>
                    <a:pt x="179763" y="309342"/>
                    <a:pt x="202663" y="266611"/>
                  </a:cubicBezTo>
                  <a:cubicBezTo>
                    <a:pt x="225421" y="224390"/>
                    <a:pt x="253350" y="182284"/>
                    <a:pt x="283978" y="148388"/>
                  </a:cubicBezTo>
                  <a:lnTo>
                    <a:pt x="284830" y="147451"/>
                  </a:lnTo>
                  <a:lnTo>
                    <a:pt x="285626" y="146542"/>
                  </a:lnTo>
                  <a:cubicBezTo>
                    <a:pt x="327818" y="99150"/>
                    <a:pt x="388619" y="59544"/>
                    <a:pt x="452347" y="50452"/>
                  </a:cubicBezTo>
                  <a:cubicBezTo>
                    <a:pt x="468088" y="48634"/>
                    <a:pt x="483373" y="48037"/>
                    <a:pt x="496784" y="51162"/>
                  </a:cubicBezTo>
                  <a:cubicBezTo>
                    <a:pt x="510080" y="54316"/>
                    <a:pt x="522326" y="61277"/>
                    <a:pt x="534714" y="71534"/>
                  </a:cubicBezTo>
                  <a:cubicBezTo>
                    <a:pt x="559347" y="92189"/>
                    <a:pt x="583298" y="121226"/>
                    <a:pt x="609636" y="146684"/>
                  </a:cubicBezTo>
                  <a:cubicBezTo>
                    <a:pt x="635917" y="172624"/>
                    <a:pt x="664528" y="196461"/>
                    <a:pt x="694560" y="217770"/>
                  </a:cubicBezTo>
                  <a:cubicBezTo>
                    <a:pt x="724875" y="239477"/>
                    <a:pt x="759822" y="258059"/>
                    <a:pt x="797553" y="264593"/>
                  </a:cubicBezTo>
                  <a:cubicBezTo>
                    <a:pt x="871509" y="278430"/>
                    <a:pt x="945892" y="250643"/>
                    <a:pt x="997886" y="203564"/>
                  </a:cubicBezTo>
                  <a:cubicBezTo>
                    <a:pt x="987317" y="230215"/>
                    <a:pt x="978367" y="257604"/>
                    <a:pt x="972997" y="286215"/>
                  </a:cubicBezTo>
                  <a:cubicBezTo>
                    <a:pt x="964189" y="330935"/>
                    <a:pt x="964331" y="378469"/>
                    <a:pt x="975725" y="423956"/>
                  </a:cubicBezTo>
                  <a:cubicBezTo>
                    <a:pt x="988396" y="468506"/>
                    <a:pt x="1003568" y="509476"/>
                    <a:pt x="1012916" y="552094"/>
                  </a:cubicBezTo>
                  <a:cubicBezTo>
                    <a:pt x="1022661" y="594258"/>
                    <a:pt x="1027150" y="636592"/>
                    <a:pt x="1020047" y="676880"/>
                  </a:cubicBezTo>
                  <a:cubicBezTo>
                    <a:pt x="1013143" y="717338"/>
                    <a:pt x="994732" y="753820"/>
                    <a:pt x="970639" y="789647"/>
                  </a:cubicBezTo>
                  <a:cubicBezTo>
                    <a:pt x="946886" y="825418"/>
                    <a:pt x="917452" y="860933"/>
                    <a:pt x="895603" y="904574"/>
                  </a:cubicBezTo>
                  <a:cubicBezTo>
                    <a:pt x="873129" y="948839"/>
                    <a:pt x="864350" y="997111"/>
                    <a:pt x="861139" y="1044332"/>
                  </a:cubicBezTo>
                  <a:cubicBezTo>
                    <a:pt x="858383" y="1092007"/>
                    <a:pt x="863497" y="1140251"/>
                    <a:pt x="876822" y="1186420"/>
                  </a:cubicBezTo>
                  <a:cubicBezTo>
                    <a:pt x="894040" y="1246114"/>
                    <a:pt x="927026" y="1295210"/>
                    <a:pt x="954899" y="1342658"/>
                  </a:cubicBezTo>
                  <a:cubicBezTo>
                    <a:pt x="896938" y="1351665"/>
                    <a:pt x="840000" y="1364422"/>
                    <a:pt x="783858" y="1381526"/>
                  </a:cubicBezTo>
                  <a:cubicBezTo>
                    <a:pt x="719363" y="1400050"/>
                    <a:pt x="659101" y="1429258"/>
                    <a:pt x="599663" y="1446760"/>
                  </a:cubicBezTo>
                  <a:cubicBezTo>
                    <a:pt x="570229" y="1456249"/>
                    <a:pt x="539828" y="1462301"/>
                    <a:pt x="509683" y="1464801"/>
                  </a:cubicBezTo>
                  <a:cubicBezTo>
                    <a:pt x="480248" y="1467813"/>
                    <a:pt x="449165" y="1465710"/>
                    <a:pt x="430754" y="1453976"/>
                  </a:cubicBezTo>
                  <a:lnTo>
                    <a:pt x="424589" y="1449033"/>
                  </a:lnTo>
                  <a:lnTo>
                    <a:pt x="419645" y="1442896"/>
                  </a:lnTo>
                  <a:cubicBezTo>
                    <a:pt x="417315" y="1437781"/>
                    <a:pt x="414275" y="1433008"/>
                    <a:pt x="413735" y="1428093"/>
                  </a:cubicBezTo>
                  <a:cubicBezTo>
                    <a:pt x="411605" y="1417580"/>
                    <a:pt x="416804" y="1402181"/>
                    <a:pt x="419844" y="1383912"/>
                  </a:cubicBezTo>
                  <a:cubicBezTo>
                    <a:pt x="421293" y="1374934"/>
                    <a:pt x="421009" y="1363768"/>
                    <a:pt x="419247" y="1355472"/>
                  </a:cubicBezTo>
                  <a:cubicBezTo>
                    <a:pt x="417685" y="1346721"/>
                    <a:pt x="415582" y="1338368"/>
                    <a:pt x="412769" y="1330299"/>
                  </a:cubicBezTo>
                  <a:cubicBezTo>
                    <a:pt x="408394" y="1317002"/>
                    <a:pt x="402712" y="1304415"/>
                    <a:pt x="396404" y="1292198"/>
                  </a:cubicBezTo>
                  <a:cubicBezTo>
                    <a:pt x="407428" y="1288334"/>
                    <a:pt x="415667" y="1279782"/>
                    <a:pt x="420640" y="1271571"/>
                  </a:cubicBezTo>
                  <a:cubicBezTo>
                    <a:pt x="426407" y="1262281"/>
                    <a:pt x="430072" y="1252848"/>
                    <a:pt x="434249" y="1244040"/>
                  </a:cubicBezTo>
                  <a:cubicBezTo>
                    <a:pt x="438596" y="1234977"/>
                    <a:pt x="442375" y="1226027"/>
                    <a:pt x="447858" y="1218071"/>
                  </a:cubicBezTo>
                  <a:cubicBezTo>
                    <a:pt x="453200" y="1210343"/>
                    <a:pt x="460843" y="1203013"/>
                    <a:pt x="471156" y="1202729"/>
                  </a:cubicBezTo>
                  <a:cubicBezTo>
                    <a:pt x="460928" y="1201053"/>
                    <a:pt x="450841" y="1207388"/>
                    <a:pt x="443767" y="1214634"/>
                  </a:cubicBezTo>
                  <a:cubicBezTo>
                    <a:pt x="436465" y="1221992"/>
                    <a:pt x="430669" y="1230658"/>
                    <a:pt x="425214" y="1238897"/>
                  </a:cubicBezTo>
                  <a:cubicBezTo>
                    <a:pt x="414503" y="1255661"/>
                    <a:pt x="403564" y="1274043"/>
                    <a:pt x="389045" y="1274924"/>
                  </a:cubicBezTo>
                  <a:cubicBezTo>
                    <a:pt x="375180" y="1277168"/>
                    <a:pt x="356968" y="1264696"/>
                    <a:pt x="352877" y="1253160"/>
                  </a:cubicBezTo>
                  <a:cubicBezTo>
                    <a:pt x="348473" y="1241597"/>
                    <a:pt x="354383" y="1225146"/>
                    <a:pt x="364725" y="1211849"/>
                  </a:cubicBezTo>
                  <a:cubicBezTo>
                    <a:pt x="365946" y="1210258"/>
                    <a:pt x="366941" y="1208326"/>
                    <a:pt x="367481" y="1206252"/>
                  </a:cubicBezTo>
                  <a:cubicBezTo>
                    <a:pt x="369668" y="1197956"/>
                    <a:pt x="364696" y="1189461"/>
                    <a:pt x="356428" y="1187301"/>
                  </a:cubicBezTo>
                  <a:lnTo>
                    <a:pt x="354496" y="1186790"/>
                  </a:lnTo>
                  <a:cubicBezTo>
                    <a:pt x="340745" y="1183182"/>
                    <a:pt x="327505" y="1177755"/>
                    <a:pt x="319720" y="1170311"/>
                  </a:cubicBezTo>
                  <a:cubicBezTo>
                    <a:pt x="312020" y="1162981"/>
                    <a:pt x="310401" y="1155111"/>
                    <a:pt x="312077" y="1145877"/>
                  </a:cubicBezTo>
                  <a:cubicBezTo>
                    <a:pt x="312731" y="1143632"/>
                    <a:pt x="314379" y="1141274"/>
                    <a:pt x="317362" y="1139257"/>
                  </a:cubicBezTo>
                  <a:lnTo>
                    <a:pt x="324380" y="1135307"/>
                  </a:lnTo>
                  <a:cubicBezTo>
                    <a:pt x="325545" y="1135449"/>
                    <a:pt x="326710" y="1135535"/>
                    <a:pt x="327846" y="1135733"/>
                  </a:cubicBezTo>
                  <a:cubicBezTo>
                    <a:pt x="338614" y="1137950"/>
                    <a:pt x="349269" y="1142297"/>
                    <a:pt x="359753" y="1147780"/>
                  </a:cubicBezTo>
                  <a:cubicBezTo>
                    <a:pt x="370435" y="1152923"/>
                    <a:pt x="380863" y="1159458"/>
                    <a:pt x="391631" y="1166049"/>
                  </a:cubicBezTo>
                  <a:cubicBezTo>
                    <a:pt x="401717" y="1172442"/>
                    <a:pt x="414048" y="1181448"/>
                    <a:pt x="427146" y="1186250"/>
                  </a:cubicBezTo>
                  <a:cubicBezTo>
                    <a:pt x="421435" y="1172158"/>
                    <a:pt x="415980" y="1161162"/>
                    <a:pt x="406377" y="1149513"/>
                  </a:cubicBezTo>
                  <a:cubicBezTo>
                    <a:pt x="397228" y="1138347"/>
                    <a:pt x="385636" y="1129398"/>
                    <a:pt x="372510" y="1122437"/>
                  </a:cubicBezTo>
                  <a:cubicBezTo>
                    <a:pt x="365890" y="1119311"/>
                    <a:pt x="358787" y="1116555"/>
                    <a:pt x="351343" y="1114879"/>
                  </a:cubicBezTo>
                  <a:cubicBezTo>
                    <a:pt x="361202" y="1105247"/>
                    <a:pt x="370066" y="1093087"/>
                    <a:pt x="373987" y="1076097"/>
                  </a:cubicBezTo>
                  <a:cubicBezTo>
                    <a:pt x="376743" y="1063880"/>
                    <a:pt x="375123" y="1050441"/>
                    <a:pt x="370890" y="1039616"/>
                  </a:cubicBezTo>
                  <a:cubicBezTo>
                    <a:pt x="369299" y="1034189"/>
                    <a:pt x="363901" y="1025324"/>
                    <a:pt x="358730" y="1020779"/>
                  </a:cubicBezTo>
                  <a:cubicBezTo>
                    <a:pt x="353417" y="1015693"/>
                    <a:pt x="348104" y="1012482"/>
                    <a:pt x="343785" y="1010096"/>
                  </a:cubicBezTo>
                  <a:cubicBezTo>
                    <a:pt x="334352" y="1005152"/>
                    <a:pt x="331199" y="1003703"/>
                    <a:pt x="325374" y="998845"/>
                  </a:cubicBezTo>
                  <a:lnTo>
                    <a:pt x="309122" y="986798"/>
                  </a:lnTo>
                  <a:cubicBezTo>
                    <a:pt x="298866" y="978814"/>
                    <a:pt x="292359" y="968927"/>
                    <a:pt x="287955" y="958528"/>
                  </a:cubicBezTo>
                  <a:cubicBezTo>
                    <a:pt x="285768" y="953328"/>
                    <a:pt x="284518" y="947930"/>
                    <a:pt x="283694" y="942475"/>
                  </a:cubicBezTo>
                  <a:cubicBezTo>
                    <a:pt x="282728" y="936622"/>
                    <a:pt x="283154" y="931764"/>
                    <a:pt x="283495" y="931679"/>
                  </a:cubicBezTo>
                  <a:cubicBezTo>
                    <a:pt x="284319" y="928212"/>
                    <a:pt x="293553" y="918041"/>
                    <a:pt x="304946" y="910114"/>
                  </a:cubicBezTo>
                  <a:cubicBezTo>
                    <a:pt x="315856" y="901903"/>
                    <a:pt x="330886" y="892925"/>
                    <a:pt x="344723" y="880935"/>
                  </a:cubicBezTo>
                  <a:cubicBezTo>
                    <a:pt x="358446" y="869314"/>
                    <a:pt x="370862" y="855620"/>
                    <a:pt x="381260" y="841272"/>
                  </a:cubicBezTo>
                  <a:cubicBezTo>
                    <a:pt x="391744" y="826639"/>
                    <a:pt x="399586" y="812604"/>
                    <a:pt x="407741" y="797972"/>
                  </a:cubicBezTo>
                  <a:cubicBezTo>
                    <a:pt x="439221" y="739528"/>
                    <a:pt x="461865" y="676908"/>
                    <a:pt x="473685" y="612100"/>
                  </a:cubicBezTo>
                  <a:cubicBezTo>
                    <a:pt x="474281" y="608748"/>
                    <a:pt x="474338" y="605140"/>
                    <a:pt x="473685" y="601616"/>
                  </a:cubicBezTo>
                  <a:lnTo>
                    <a:pt x="473628" y="601361"/>
                  </a:lnTo>
                  <a:cubicBezTo>
                    <a:pt x="469764" y="579967"/>
                    <a:pt x="464678" y="558658"/>
                    <a:pt x="461666" y="537121"/>
                  </a:cubicBezTo>
                  <a:cubicBezTo>
                    <a:pt x="459820" y="515500"/>
                    <a:pt x="455615" y="493907"/>
                    <a:pt x="455416" y="472143"/>
                  </a:cubicBezTo>
                  <a:cubicBezTo>
                    <a:pt x="451665" y="428531"/>
                    <a:pt x="456211" y="385003"/>
                    <a:pt x="461524" y="341561"/>
                  </a:cubicBezTo>
                  <a:cubicBezTo>
                    <a:pt x="467917" y="298176"/>
                    <a:pt x="479992" y="255615"/>
                    <a:pt x="495960" y="214304"/>
                  </a:cubicBezTo>
                  <a:cubicBezTo>
                    <a:pt x="512638" y="173419"/>
                    <a:pt x="532213" y="132449"/>
                    <a:pt x="561393" y="97985"/>
                  </a:cubicBezTo>
                  <a:cubicBezTo>
                    <a:pt x="526105" y="126795"/>
                    <a:pt x="499398" y="165350"/>
                    <a:pt x="477123" y="205411"/>
                  </a:cubicBezTo>
                  <a:cubicBezTo>
                    <a:pt x="455046" y="245813"/>
                    <a:pt x="437715" y="289283"/>
                    <a:pt x="426862" y="334544"/>
                  </a:cubicBezTo>
                  <a:cubicBezTo>
                    <a:pt x="416207" y="379719"/>
                    <a:pt x="409417" y="426371"/>
                    <a:pt x="409786" y="473052"/>
                  </a:cubicBezTo>
                  <a:cubicBezTo>
                    <a:pt x="408337" y="517574"/>
                    <a:pt x="414417" y="561669"/>
                    <a:pt x="421520" y="605452"/>
                  </a:cubicBezTo>
                  <a:cubicBezTo>
                    <a:pt x="407456" y="663072"/>
                    <a:pt x="387483" y="719583"/>
                    <a:pt x="358474" y="770781"/>
                  </a:cubicBezTo>
                  <a:cubicBezTo>
                    <a:pt x="343132" y="797545"/>
                    <a:pt x="328556" y="820985"/>
                    <a:pt x="308014" y="838544"/>
                  </a:cubicBezTo>
                  <a:cubicBezTo>
                    <a:pt x="298099" y="847551"/>
                    <a:pt x="285910" y="854995"/>
                    <a:pt x="271619" y="865848"/>
                  </a:cubicBezTo>
                  <a:cubicBezTo>
                    <a:pt x="269062" y="867950"/>
                    <a:pt x="266334" y="870138"/>
                    <a:pt x="263606" y="872383"/>
                  </a:cubicBezTo>
                  <a:cubicBezTo>
                    <a:pt x="246105" y="821497"/>
                    <a:pt x="234371" y="770185"/>
                    <a:pt x="228233" y="718816"/>
                  </a:cubicBezTo>
                  <a:cubicBezTo>
                    <a:pt x="225534" y="688017"/>
                    <a:pt x="222494" y="657446"/>
                    <a:pt x="224483" y="626875"/>
                  </a:cubicBezTo>
                  <a:cubicBezTo>
                    <a:pt x="224767" y="596360"/>
                    <a:pt x="228432" y="565988"/>
                    <a:pt x="233802" y="536070"/>
                  </a:cubicBezTo>
                  <a:cubicBezTo>
                    <a:pt x="239399" y="506323"/>
                    <a:pt x="246446" y="476689"/>
                    <a:pt x="257356" y="448248"/>
                  </a:cubicBezTo>
                  <a:cubicBezTo>
                    <a:pt x="266817" y="419240"/>
                    <a:pt x="280227" y="391652"/>
                    <a:pt x="294547" y="364319"/>
                  </a:cubicBezTo>
                  <a:cubicBezTo>
                    <a:pt x="323897" y="309911"/>
                    <a:pt x="360946" y="258712"/>
                    <a:pt x="405524" y="211236"/>
                  </a:cubicBezTo>
                  <a:cubicBezTo>
                    <a:pt x="346513" y="240045"/>
                    <a:pt x="296195" y="286442"/>
                    <a:pt x="257185" y="340766"/>
                  </a:cubicBezTo>
                  <a:cubicBezTo>
                    <a:pt x="217011" y="394749"/>
                    <a:pt x="191184" y="459358"/>
                    <a:pt x="177944" y="525955"/>
                  </a:cubicBezTo>
                  <a:cubicBezTo>
                    <a:pt x="166466" y="592667"/>
                    <a:pt x="168029" y="661850"/>
                    <a:pt x="184650" y="726885"/>
                  </a:cubicBezTo>
                  <a:cubicBezTo>
                    <a:pt x="198486" y="782004"/>
                    <a:pt x="222239" y="834566"/>
                    <a:pt x="256106" y="879088"/>
                  </a:cubicBezTo>
                  <a:cubicBezTo>
                    <a:pt x="246985" y="887413"/>
                    <a:pt x="237950" y="897755"/>
                    <a:pt x="231472" y="914660"/>
                  </a:cubicBezTo>
                  <a:cubicBezTo>
                    <a:pt x="226898" y="929746"/>
                    <a:pt x="228574" y="941197"/>
                    <a:pt x="229938" y="950857"/>
                  </a:cubicBezTo>
                  <a:cubicBezTo>
                    <a:pt x="231615" y="961000"/>
                    <a:pt x="234712" y="970944"/>
                    <a:pt x="239002" y="980178"/>
                  </a:cubicBezTo>
                  <a:cubicBezTo>
                    <a:pt x="247525" y="998532"/>
                    <a:pt x="260595" y="1014897"/>
                    <a:pt x="275539" y="1025921"/>
                  </a:cubicBezTo>
                  <a:lnTo>
                    <a:pt x="297957" y="1041349"/>
                  </a:lnTo>
                  <a:cubicBezTo>
                    <a:pt x="304520" y="1046520"/>
                    <a:pt x="315742" y="1051748"/>
                    <a:pt x="320487" y="1053879"/>
                  </a:cubicBezTo>
                  <a:cubicBezTo>
                    <a:pt x="323158" y="1055157"/>
                    <a:pt x="324607" y="1056180"/>
                    <a:pt x="325090" y="1056521"/>
                  </a:cubicBezTo>
                  <a:cubicBezTo>
                    <a:pt x="325743" y="1057373"/>
                    <a:pt x="324806" y="1055299"/>
                    <a:pt x="325687" y="1057373"/>
                  </a:cubicBezTo>
                  <a:cubicBezTo>
                    <a:pt x="327363" y="1061180"/>
                    <a:pt x="327732" y="1064050"/>
                    <a:pt x="327477" y="1067374"/>
                  </a:cubicBezTo>
                  <a:cubicBezTo>
                    <a:pt x="327107" y="1073937"/>
                    <a:pt x="320487" y="1083938"/>
                    <a:pt x="310486" y="1092064"/>
                  </a:cubicBezTo>
                  <a:cubicBezTo>
                    <a:pt x="308014" y="1094110"/>
                    <a:pt x="305372" y="1096099"/>
                    <a:pt x="302645" y="1098002"/>
                  </a:cubicBezTo>
                  <a:lnTo>
                    <a:pt x="298383" y="1100787"/>
                  </a:lnTo>
                  <a:cubicBezTo>
                    <a:pt x="295797" y="1102349"/>
                    <a:pt x="293325" y="1104139"/>
                    <a:pt x="290939" y="1106071"/>
                  </a:cubicBezTo>
                  <a:cubicBezTo>
                    <a:pt x="281534" y="1113799"/>
                    <a:pt x="273863" y="1125477"/>
                    <a:pt x="271874" y="1138916"/>
                  </a:cubicBezTo>
                  <a:cubicBezTo>
                    <a:pt x="267897" y="1160935"/>
                    <a:pt x="278466" y="1186875"/>
                    <a:pt x="296195" y="1198950"/>
                  </a:cubicBezTo>
                  <a:cubicBezTo>
                    <a:pt x="306679" y="1206735"/>
                    <a:pt x="317504" y="1211110"/>
                    <a:pt x="328272" y="1214151"/>
                  </a:cubicBezTo>
                  <a:cubicBezTo>
                    <a:pt x="326852" y="1218100"/>
                    <a:pt x="325346" y="1221992"/>
                    <a:pt x="324465" y="1226282"/>
                  </a:cubicBezTo>
                  <a:cubicBezTo>
                    <a:pt x="322021" y="1238187"/>
                    <a:pt x="322448" y="1252535"/>
                    <a:pt x="329210" y="1264639"/>
                  </a:cubicBezTo>
                  <a:cubicBezTo>
                    <a:pt x="331795" y="1269355"/>
                    <a:pt x="335006" y="1273162"/>
                    <a:pt x="338472" y="1276572"/>
                  </a:cubicBezTo>
                  <a:cubicBezTo>
                    <a:pt x="326852" y="1309416"/>
                    <a:pt x="308355" y="1338027"/>
                    <a:pt x="292615" y="1370729"/>
                  </a:cubicBezTo>
                  <a:cubicBezTo>
                    <a:pt x="283921" y="1389225"/>
                    <a:pt x="276761" y="1409739"/>
                    <a:pt x="273664" y="1431815"/>
                  </a:cubicBezTo>
                  <a:cubicBezTo>
                    <a:pt x="270852" y="1453209"/>
                    <a:pt x="271562" y="1475001"/>
                    <a:pt x="274630" y="1496225"/>
                  </a:cubicBezTo>
                  <a:cubicBezTo>
                    <a:pt x="280426" y="1538956"/>
                    <a:pt x="297388" y="1578762"/>
                    <a:pt x="318470" y="1615186"/>
                  </a:cubicBezTo>
                  <a:cubicBezTo>
                    <a:pt x="340120" y="1651127"/>
                    <a:pt x="366316" y="1682778"/>
                    <a:pt x="392029" y="1713236"/>
                  </a:cubicBezTo>
                  <a:cubicBezTo>
                    <a:pt x="445358" y="1772986"/>
                    <a:pt x="496244" y="1827935"/>
                    <a:pt x="530196" y="1895754"/>
                  </a:cubicBezTo>
                  <a:cubicBezTo>
                    <a:pt x="564433" y="1962835"/>
                    <a:pt x="585116" y="2037985"/>
                    <a:pt x="581167" y="2117908"/>
                  </a:cubicBezTo>
                  <a:cubicBezTo>
                    <a:pt x="608926" y="2042161"/>
                    <a:pt x="600715" y="1954255"/>
                    <a:pt x="570712" y="1877713"/>
                  </a:cubicBezTo>
                  <a:cubicBezTo>
                    <a:pt x="556392" y="1838845"/>
                    <a:pt x="534913" y="1802677"/>
                    <a:pt x="511245" y="1768980"/>
                  </a:cubicBezTo>
                  <a:cubicBezTo>
                    <a:pt x="487038" y="1735738"/>
                    <a:pt x="460161" y="1705877"/>
                    <a:pt x="434931" y="1676044"/>
                  </a:cubicBezTo>
                  <a:cubicBezTo>
                    <a:pt x="383107" y="1617771"/>
                    <a:pt x="336284" y="1558646"/>
                    <a:pt x="317959" y="1487701"/>
                  </a:cubicBezTo>
                  <a:cubicBezTo>
                    <a:pt x="313129" y="1470199"/>
                    <a:pt x="311225" y="1452243"/>
                    <a:pt x="310628" y="1434230"/>
                  </a:cubicBezTo>
                  <a:cubicBezTo>
                    <a:pt x="310287" y="1416842"/>
                    <a:pt x="313498" y="1398800"/>
                    <a:pt x="318640" y="1380361"/>
                  </a:cubicBezTo>
                  <a:cubicBezTo>
                    <a:pt x="326766" y="1348795"/>
                    <a:pt x="340290" y="1315184"/>
                    <a:pt x="342762" y="1280606"/>
                  </a:cubicBezTo>
                  <a:cubicBezTo>
                    <a:pt x="347223" y="1284186"/>
                    <a:pt x="352025" y="1287084"/>
                    <a:pt x="356855" y="1289414"/>
                  </a:cubicBezTo>
                  <a:cubicBezTo>
                    <a:pt x="367651" y="1294443"/>
                    <a:pt x="380408" y="1296858"/>
                    <a:pt x="392909" y="1293619"/>
                  </a:cubicBezTo>
                  <a:cubicBezTo>
                    <a:pt x="393051" y="1293590"/>
                    <a:pt x="393137" y="1293505"/>
                    <a:pt x="393279" y="1293477"/>
                  </a:cubicBezTo>
                  <a:cubicBezTo>
                    <a:pt x="395012" y="1306859"/>
                    <a:pt x="396603" y="1320241"/>
                    <a:pt x="397285" y="1333311"/>
                  </a:cubicBezTo>
                  <a:cubicBezTo>
                    <a:pt x="397683" y="1349619"/>
                    <a:pt x="398421" y="1365189"/>
                    <a:pt x="392739" y="1377463"/>
                  </a:cubicBezTo>
                  <a:cubicBezTo>
                    <a:pt x="388136" y="1390987"/>
                    <a:pt x="378107" y="1406102"/>
                    <a:pt x="376516" y="1428945"/>
                  </a:cubicBezTo>
                  <a:cubicBezTo>
                    <a:pt x="375550" y="1440736"/>
                    <a:pt x="379442" y="1451419"/>
                    <a:pt x="383022" y="1461477"/>
                  </a:cubicBezTo>
                  <a:cubicBezTo>
                    <a:pt x="385664" y="1466364"/>
                    <a:pt x="388335" y="1471393"/>
                    <a:pt x="391432" y="1476052"/>
                  </a:cubicBezTo>
                  <a:cubicBezTo>
                    <a:pt x="395040" y="1480229"/>
                    <a:pt x="398705" y="1484633"/>
                    <a:pt x="402712" y="1488497"/>
                  </a:cubicBezTo>
                  <a:cubicBezTo>
                    <a:pt x="419389" y="1503470"/>
                    <a:pt x="439278" y="1510601"/>
                    <a:pt x="457746" y="1514210"/>
                  </a:cubicBezTo>
                  <a:cubicBezTo>
                    <a:pt x="476412" y="1517932"/>
                    <a:pt x="494624" y="1518898"/>
                    <a:pt x="512524" y="1518699"/>
                  </a:cubicBezTo>
                  <a:cubicBezTo>
                    <a:pt x="548067" y="1517534"/>
                    <a:pt x="582702" y="1510971"/>
                    <a:pt x="616114" y="1501254"/>
                  </a:cubicBezTo>
                  <a:cubicBezTo>
                    <a:pt x="682627" y="1480115"/>
                    <a:pt x="740076" y="1449146"/>
                    <a:pt x="799315" y="1423036"/>
                  </a:cubicBezTo>
                  <a:cubicBezTo>
                    <a:pt x="852076" y="1399283"/>
                    <a:pt x="905774" y="1376070"/>
                    <a:pt x="958479" y="1349221"/>
                  </a:cubicBezTo>
                  <a:cubicBezTo>
                    <a:pt x="973423" y="1375076"/>
                    <a:pt x="986720" y="1400533"/>
                    <a:pt x="994675" y="1427070"/>
                  </a:cubicBezTo>
                  <a:cubicBezTo>
                    <a:pt x="1019650" y="1506027"/>
                    <a:pt x="1015217" y="1594900"/>
                    <a:pt x="983282" y="1672408"/>
                  </a:cubicBezTo>
                  <a:cubicBezTo>
                    <a:pt x="951574" y="1750967"/>
                    <a:pt x="888528" y="1821201"/>
                    <a:pt x="864208" y="1913370"/>
                  </a:cubicBezTo>
                  <a:cubicBezTo>
                    <a:pt x="841194" y="2004146"/>
                    <a:pt x="857019" y="2100179"/>
                    <a:pt x="899069" y="2179050"/>
                  </a:cubicBezTo>
                  <a:cubicBezTo>
                    <a:pt x="884181" y="2136802"/>
                    <a:pt x="874464" y="2093076"/>
                    <a:pt x="872248" y="2049293"/>
                  </a:cubicBezTo>
                  <a:cubicBezTo>
                    <a:pt x="870288" y="2005538"/>
                    <a:pt x="876197" y="1961755"/>
                    <a:pt x="890886" y="1921410"/>
                  </a:cubicBezTo>
                  <a:cubicBezTo>
                    <a:pt x="918077" y="1840209"/>
                    <a:pt x="983850" y="1775941"/>
                    <a:pt x="1023798" y="1690478"/>
                  </a:cubicBezTo>
                  <a:cubicBezTo>
                    <a:pt x="1065052" y="1604617"/>
                    <a:pt x="1071928" y="1504010"/>
                    <a:pt x="1046215" y="1411529"/>
                  </a:cubicBezTo>
                  <a:cubicBezTo>
                    <a:pt x="1032492" y="1363825"/>
                    <a:pt x="1007489" y="1323253"/>
                    <a:pt x="985157" y="1284982"/>
                  </a:cubicBezTo>
                  <a:close/>
                </a:path>
              </a:pathLst>
            </a:custGeom>
            <a:grpFill/>
            <a:ln w="28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995AAE75-06FF-8178-610A-B2887CCD693F}"/>
                </a:ext>
              </a:extLst>
            </p:cNvPr>
            <p:cNvSpPr/>
            <p:nvPr/>
          </p:nvSpPr>
          <p:spPr>
            <a:xfrm>
              <a:off x="-3611998" y="1058109"/>
              <a:ext cx="1619" cy="1818"/>
            </a:xfrm>
            <a:custGeom>
              <a:avLst/>
              <a:gdLst>
                <a:gd name="connsiteX0" fmla="*/ 0 w 1619"/>
                <a:gd name="connsiteY0" fmla="*/ 1818 h 1818"/>
                <a:gd name="connsiteX1" fmla="*/ 710 w 1619"/>
                <a:gd name="connsiteY1" fmla="*/ 1080 h 1818"/>
                <a:gd name="connsiteX2" fmla="*/ 1620 w 1619"/>
                <a:gd name="connsiteY2" fmla="*/ 0 h 1818"/>
                <a:gd name="connsiteX3" fmla="*/ 0 w 1619"/>
                <a:gd name="connsiteY3" fmla="*/ 1818 h 1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" h="1818">
                  <a:moveTo>
                    <a:pt x="0" y="1818"/>
                  </a:moveTo>
                  <a:cubicBezTo>
                    <a:pt x="227" y="1563"/>
                    <a:pt x="483" y="1335"/>
                    <a:pt x="710" y="1080"/>
                  </a:cubicBezTo>
                  <a:cubicBezTo>
                    <a:pt x="1023" y="710"/>
                    <a:pt x="1307" y="341"/>
                    <a:pt x="1620" y="0"/>
                  </a:cubicBezTo>
                  <a:lnTo>
                    <a:pt x="0" y="1818"/>
                  </a:lnTo>
                  <a:close/>
                </a:path>
              </a:pathLst>
            </a:custGeom>
            <a:grpFill/>
            <a:ln w="28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F280A2F3-3583-5CD7-4FA0-0A2729B59D8C}"/>
                </a:ext>
              </a:extLst>
            </p:cNvPr>
            <p:cNvSpPr/>
            <p:nvPr/>
          </p:nvSpPr>
          <p:spPr>
            <a:xfrm>
              <a:off x="-3707519" y="691713"/>
              <a:ext cx="854632" cy="354406"/>
            </a:xfrm>
            <a:custGeom>
              <a:avLst/>
              <a:gdLst>
                <a:gd name="connsiteX0" fmla="*/ 146350 w 854632"/>
                <a:gd name="connsiteY0" fmla="*/ 149983 h 354406"/>
                <a:gd name="connsiteX1" fmla="*/ 373135 w 854632"/>
                <a:gd name="connsiteY1" fmla="*/ 60314 h 354406"/>
                <a:gd name="connsiteX2" fmla="*/ 623899 w 854632"/>
                <a:gd name="connsiteY2" fmla="*/ 73753 h 354406"/>
                <a:gd name="connsiteX3" fmla="*/ 854633 w 854632"/>
                <a:gd name="connsiteY3" fmla="*/ 180923 h 354406"/>
                <a:gd name="connsiteX4" fmla="*/ 635662 w 854632"/>
                <a:gd name="connsiteY4" fmla="*/ 31164 h 354406"/>
                <a:gd name="connsiteX5" fmla="*/ 366429 w 854632"/>
                <a:gd name="connsiteY5" fmla="*/ 3888 h 354406"/>
                <a:gd name="connsiteX6" fmla="*/ 232666 w 854632"/>
                <a:gd name="connsiteY6" fmla="*/ 39716 h 354406"/>
                <a:gd name="connsiteX7" fmla="*/ 117540 w 854632"/>
                <a:gd name="connsiteY7" fmla="*/ 116286 h 354406"/>
                <a:gd name="connsiteX8" fmla="*/ 0 w 854632"/>
                <a:gd name="connsiteY8" fmla="*/ 354407 h 354406"/>
                <a:gd name="connsiteX9" fmla="*/ 146350 w 854632"/>
                <a:gd name="connsiteY9" fmla="*/ 149983 h 354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54632" h="354406">
                  <a:moveTo>
                    <a:pt x="146350" y="149983"/>
                  </a:moveTo>
                  <a:cubicBezTo>
                    <a:pt x="212351" y="99125"/>
                    <a:pt x="290513" y="68696"/>
                    <a:pt x="373135" y="60314"/>
                  </a:cubicBezTo>
                  <a:cubicBezTo>
                    <a:pt x="455842" y="50313"/>
                    <a:pt x="541447" y="55569"/>
                    <a:pt x="623899" y="73753"/>
                  </a:cubicBezTo>
                  <a:cubicBezTo>
                    <a:pt x="706095" y="92704"/>
                    <a:pt x="786785" y="124184"/>
                    <a:pt x="854633" y="180923"/>
                  </a:cubicBezTo>
                  <a:cubicBezTo>
                    <a:pt x="803889" y="107393"/>
                    <a:pt x="720926" y="59064"/>
                    <a:pt x="635662" y="31164"/>
                  </a:cubicBezTo>
                  <a:cubicBezTo>
                    <a:pt x="549545" y="2610"/>
                    <a:pt x="457433" y="-5886"/>
                    <a:pt x="366429" y="3888"/>
                  </a:cubicBezTo>
                  <a:cubicBezTo>
                    <a:pt x="321198" y="9570"/>
                    <a:pt x="275113" y="20680"/>
                    <a:pt x="232666" y="39716"/>
                  </a:cubicBezTo>
                  <a:cubicBezTo>
                    <a:pt x="190559" y="59206"/>
                    <a:pt x="150697" y="84095"/>
                    <a:pt x="117540" y="116286"/>
                  </a:cubicBezTo>
                  <a:cubicBezTo>
                    <a:pt x="50261" y="178991"/>
                    <a:pt x="5484" y="265875"/>
                    <a:pt x="0" y="354407"/>
                  </a:cubicBezTo>
                  <a:cubicBezTo>
                    <a:pt x="29037" y="270961"/>
                    <a:pt x="80832" y="200897"/>
                    <a:pt x="146350" y="149983"/>
                  </a:cubicBezTo>
                  <a:close/>
                </a:path>
              </a:pathLst>
            </a:custGeom>
            <a:grpFill/>
            <a:ln w="28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4D9E842E-8EB6-A808-91D9-C2606F663F20}"/>
                </a:ext>
              </a:extLst>
            </p:cNvPr>
            <p:cNvSpPr/>
            <p:nvPr/>
          </p:nvSpPr>
          <p:spPr>
            <a:xfrm>
              <a:off x="-2843250" y="1664989"/>
              <a:ext cx="233741" cy="703878"/>
            </a:xfrm>
            <a:custGeom>
              <a:avLst/>
              <a:gdLst>
                <a:gd name="connsiteX0" fmla="*/ 112848 w 233741"/>
                <a:gd name="connsiteY0" fmla="*/ 365009 h 703878"/>
                <a:gd name="connsiteX1" fmla="*/ 167939 w 233741"/>
                <a:gd name="connsiteY1" fmla="*/ 287160 h 703878"/>
                <a:gd name="connsiteX2" fmla="*/ 216410 w 233741"/>
                <a:gd name="connsiteY2" fmla="*/ 197946 h 703878"/>
                <a:gd name="connsiteX3" fmla="*/ 233741 w 233741"/>
                <a:gd name="connsiteY3" fmla="*/ 97680 h 703878"/>
                <a:gd name="connsiteX4" fmla="*/ 222206 w 233741"/>
                <a:gd name="connsiteY4" fmla="*/ 0 h 703878"/>
                <a:gd name="connsiteX5" fmla="*/ 175923 w 233741"/>
                <a:gd name="connsiteY5" fmla="*/ 180303 h 703878"/>
                <a:gd name="connsiteX6" fmla="*/ 124724 w 233741"/>
                <a:gd name="connsiteY6" fmla="*/ 255367 h 703878"/>
                <a:gd name="connsiteX7" fmla="*/ 65997 w 233741"/>
                <a:gd name="connsiteY7" fmla="*/ 332903 h 703878"/>
                <a:gd name="connsiteX8" fmla="*/ 17895 w 233741"/>
                <a:gd name="connsiteY8" fmla="*/ 422998 h 703878"/>
                <a:gd name="connsiteX9" fmla="*/ 138 w 233741"/>
                <a:gd name="connsiteY9" fmla="*/ 525679 h 703878"/>
                <a:gd name="connsiteX10" fmla="*/ 83555 w 233741"/>
                <a:gd name="connsiteY10" fmla="*/ 703879 h 703878"/>
                <a:gd name="connsiteX11" fmla="*/ 44432 w 233741"/>
                <a:gd name="connsiteY11" fmla="*/ 527554 h 703878"/>
                <a:gd name="connsiteX12" fmla="*/ 112848 w 233741"/>
                <a:gd name="connsiteY12" fmla="*/ 365009 h 703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3741" h="703878">
                  <a:moveTo>
                    <a:pt x="112848" y="365009"/>
                  </a:moveTo>
                  <a:cubicBezTo>
                    <a:pt x="129924" y="339182"/>
                    <a:pt x="149358" y="313981"/>
                    <a:pt x="167939" y="287160"/>
                  </a:cubicBezTo>
                  <a:cubicBezTo>
                    <a:pt x="185952" y="260595"/>
                    <a:pt x="205244" y="230450"/>
                    <a:pt x="216410" y="197946"/>
                  </a:cubicBezTo>
                  <a:cubicBezTo>
                    <a:pt x="228542" y="165528"/>
                    <a:pt x="233684" y="130951"/>
                    <a:pt x="233741" y="97680"/>
                  </a:cubicBezTo>
                  <a:cubicBezTo>
                    <a:pt x="233372" y="64239"/>
                    <a:pt x="229195" y="31935"/>
                    <a:pt x="222206" y="0"/>
                  </a:cubicBezTo>
                  <a:cubicBezTo>
                    <a:pt x="212432" y="64609"/>
                    <a:pt x="204392" y="127882"/>
                    <a:pt x="175923" y="180303"/>
                  </a:cubicBezTo>
                  <a:cubicBezTo>
                    <a:pt x="161490" y="206782"/>
                    <a:pt x="145124" y="230620"/>
                    <a:pt x="124724" y="255367"/>
                  </a:cubicBezTo>
                  <a:cubicBezTo>
                    <a:pt x="105262" y="280256"/>
                    <a:pt x="85289" y="305798"/>
                    <a:pt x="65997" y="332903"/>
                  </a:cubicBezTo>
                  <a:cubicBezTo>
                    <a:pt x="47671" y="360633"/>
                    <a:pt x="30056" y="390239"/>
                    <a:pt x="17895" y="422998"/>
                  </a:cubicBezTo>
                  <a:cubicBezTo>
                    <a:pt x="6246" y="455700"/>
                    <a:pt x="-1112" y="490902"/>
                    <a:pt x="138" y="525679"/>
                  </a:cubicBezTo>
                  <a:cubicBezTo>
                    <a:pt x="649" y="594549"/>
                    <a:pt x="30056" y="664869"/>
                    <a:pt x="83555" y="703879"/>
                  </a:cubicBezTo>
                  <a:cubicBezTo>
                    <a:pt x="48410" y="648788"/>
                    <a:pt x="37897" y="586395"/>
                    <a:pt x="44432" y="527554"/>
                  </a:cubicBezTo>
                  <a:cubicBezTo>
                    <a:pt x="51109" y="468485"/>
                    <a:pt x="77163" y="415497"/>
                    <a:pt x="112848" y="365009"/>
                  </a:cubicBezTo>
                  <a:close/>
                </a:path>
              </a:pathLst>
            </a:custGeom>
            <a:grpFill/>
            <a:ln w="28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EADBFB5E-FBF0-D1CB-4D41-3C98F46354AB}"/>
                </a:ext>
              </a:extLst>
            </p:cNvPr>
            <p:cNvSpPr/>
            <p:nvPr/>
          </p:nvSpPr>
          <p:spPr>
            <a:xfrm>
              <a:off x="-2791268" y="972390"/>
              <a:ext cx="422864" cy="1970797"/>
            </a:xfrm>
            <a:custGeom>
              <a:avLst/>
              <a:gdLst>
                <a:gd name="connsiteX0" fmla="*/ 421840 w 422864"/>
                <a:gd name="connsiteY0" fmla="*/ 996181 h 1970797"/>
                <a:gd name="connsiteX1" fmla="*/ 321205 w 422864"/>
                <a:gd name="connsiteY1" fmla="*/ 735075 h 1970797"/>
                <a:gd name="connsiteX2" fmla="*/ 175366 w 422864"/>
                <a:gd name="connsiteY2" fmla="*/ 509938 h 1970797"/>
                <a:gd name="connsiteX3" fmla="*/ 86010 w 422864"/>
                <a:gd name="connsiteY3" fmla="*/ 264175 h 1970797"/>
                <a:gd name="connsiteX4" fmla="*/ 81777 w 422864"/>
                <a:gd name="connsiteY4" fmla="*/ 132741 h 1970797"/>
                <a:gd name="connsiteX5" fmla="*/ 91295 w 422864"/>
                <a:gd name="connsiteY5" fmla="*/ 66683 h 1970797"/>
                <a:gd name="connsiteX6" fmla="*/ 100216 w 422864"/>
                <a:gd name="connsiteY6" fmla="*/ 0 h 1970797"/>
                <a:gd name="connsiteX7" fmla="*/ 83084 w 422864"/>
                <a:gd name="connsiteY7" fmla="*/ 64325 h 1970797"/>
                <a:gd name="connsiteX8" fmla="*/ 66974 w 422864"/>
                <a:gd name="connsiteY8" fmla="*/ 130439 h 1970797"/>
                <a:gd name="connsiteX9" fmla="*/ 58507 w 422864"/>
                <a:gd name="connsiteY9" fmla="*/ 267442 h 1970797"/>
                <a:gd name="connsiteX10" fmla="*/ 136385 w 422864"/>
                <a:gd name="connsiteY10" fmla="*/ 530708 h 1970797"/>
                <a:gd name="connsiteX11" fmla="*/ 275291 w 422864"/>
                <a:gd name="connsiteY11" fmla="*/ 762805 h 1970797"/>
                <a:gd name="connsiteX12" fmla="*/ 334331 w 422864"/>
                <a:gd name="connsiteY12" fmla="*/ 879010 h 1970797"/>
                <a:gd name="connsiteX13" fmla="*/ 365243 w 422864"/>
                <a:gd name="connsiteY13" fmla="*/ 1000642 h 1970797"/>
                <a:gd name="connsiteX14" fmla="*/ 349929 w 422864"/>
                <a:gd name="connsiteY14" fmla="*/ 1121848 h 1970797"/>
                <a:gd name="connsiteX15" fmla="*/ 291543 w 422864"/>
                <a:gd name="connsiteY15" fmla="*/ 1234672 h 1970797"/>
                <a:gd name="connsiteX16" fmla="*/ 130816 w 422864"/>
                <a:gd name="connsiteY16" fmla="*/ 1450290 h 1970797"/>
                <a:gd name="connsiteX17" fmla="*/ 18759 w 422864"/>
                <a:gd name="connsiteY17" fmla="*/ 1700429 h 1970797"/>
                <a:gd name="connsiteX18" fmla="*/ 12821 w 422864"/>
                <a:gd name="connsiteY18" fmla="*/ 1970798 h 1970797"/>
                <a:gd name="connsiteX19" fmla="*/ 45523 w 422864"/>
                <a:gd name="connsiteY19" fmla="*/ 1708157 h 1970797"/>
                <a:gd name="connsiteX20" fmla="*/ 167269 w 422864"/>
                <a:gd name="connsiteY20" fmla="*/ 1475548 h 1970797"/>
                <a:gd name="connsiteX21" fmla="*/ 335979 w 422864"/>
                <a:gd name="connsiteY21" fmla="*/ 1265044 h 1970797"/>
                <a:gd name="connsiteX22" fmla="*/ 402406 w 422864"/>
                <a:gd name="connsiteY22" fmla="*/ 1140031 h 1970797"/>
                <a:gd name="connsiteX23" fmla="*/ 421840 w 422864"/>
                <a:gd name="connsiteY23" fmla="*/ 996181 h 1970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22864" h="1970797">
                  <a:moveTo>
                    <a:pt x="421840" y="996181"/>
                  </a:moveTo>
                  <a:cubicBezTo>
                    <a:pt x="412294" y="897819"/>
                    <a:pt x="368709" y="812952"/>
                    <a:pt x="321205" y="735075"/>
                  </a:cubicBezTo>
                  <a:cubicBezTo>
                    <a:pt x="272507" y="657652"/>
                    <a:pt x="218950" y="586083"/>
                    <a:pt x="175366" y="509938"/>
                  </a:cubicBezTo>
                  <a:cubicBezTo>
                    <a:pt x="132918" y="433936"/>
                    <a:pt x="100103" y="350604"/>
                    <a:pt x="86010" y="264175"/>
                  </a:cubicBezTo>
                  <a:cubicBezTo>
                    <a:pt x="78538" y="220818"/>
                    <a:pt x="76577" y="176950"/>
                    <a:pt x="81777" y="132741"/>
                  </a:cubicBezTo>
                  <a:cubicBezTo>
                    <a:pt x="84277" y="110807"/>
                    <a:pt x="87175" y="88049"/>
                    <a:pt x="91295" y="66683"/>
                  </a:cubicBezTo>
                  <a:cubicBezTo>
                    <a:pt x="95443" y="45147"/>
                    <a:pt x="104478" y="22616"/>
                    <a:pt x="100216" y="0"/>
                  </a:cubicBezTo>
                  <a:cubicBezTo>
                    <a:pt x="101552" y="22644"/>
                    <a:pt x="90130" y="42987"/>
                    <a:pt x="83084" y="64325"/>
                  </a:cubicBezTo>
                  <a:cubicBezTo>
                    <a:pt x="76435" y="86543"/>
                    <a:pt x="71747" y="108079"/>
                    <a:pt x="66974" y="130439"/>
                  </a:cubicBezTo>
                  <a:cubicBezTo>
                    <a:pt x="57371" y="174904"/>
                    <a:pt x="54927" y="221699"/>
                    <a:pt x="58507" y="267442"/>
                  </a:cubicBezTo>
                  <a:cubicBezTo>
                    <a:pt x="66662" y="359412"/>
                    <a:pt x="94875" y="448284"/>
                    <a:pt x="136385" y="530708"/>
                  </a:cubicBezTo>
                  <a:cubicBezTo>
                    <a:pt x="177525" y="613188"/>
                    <a:pt x="231054" y="686576"/>
                    <a:pt x="275291" y="762805"/>
                  </a:cubicBezTo>
                  <a:cubicBezTo>
                    <a:pt x="297509" y="800849"/>
                    <a:pt x="318335" y="839148"/>
                    <a:pt x="334331" y="879010"/>
                  </a:cubicBezTo>
                  <a:cubicBezTo>
                    <a:pt x="350242" y="918986"/>
                    <a:pt x="362573" y="959842"/>
                    <a:pt x="365243" y="1000642"/>
                  </a:cubicBezTo>
                  <a:cubicBezTo>
                    <a:pt x="368681" y="1041527"/>
                    <a:pt x="363397" y="1082582"/>
                    <a:pt x="349929" y="1121848"/>
                  </a:cubicBezTo>
                  <a:cubicBezTo>
                    <a:pt x="336661" y="1161255"/>
                    <a:pt x="315551" y="1198560"/>
                    <a:pt x="291543" y="1234672"/>
                  </a:cubicBezTo>
                  <a:cubicBezTo>
                    <a:pt x="243810" y="1307719"/>
                    <a:pt x="181673" y="1372725"/>
                    <a:pt x="130816" y="1450290"/>
                  </a:cubicBezTo>
                  <a:cubicBezTo>
                    <a:pt x="80186" y="1526946"/>
                    <a:pt x="40721" y="1611386"/>
                    <a:pt x="18759" y="1700429"/>
                  </a:cubicBezTo>
                  <a:cubicBezTo>
                    <a:pt x="-2067" y="1789359"/>
                    <a:pt x="-7664" y="1882806"/>
                    <a:pt x="12821" y="1970798"/>
                  </a:cubicBezTo>
                  <a:cubicBezTo>
                    <a:pt x="5178" y="1881073"/>
                    <a:pt x="16628" y="1791518"/>
                    <a:pt x="45523" y="1708157"/>
                  </a:cubicBezTo>
                  <a:cubicBezTo>
                    <a:pt x="72912" y="1624314"/>
                    <a:pt x="115957" y="1546493"/>
                    <a:pt x="167269" y="1475548"/>
                  </a:cubicBezTo>
                  <a:cubicBezTo>
                    <a:pt x="219007" y="1405570"/>
                    <a:pt x="282479" y="1340620"/>
                    <a:pt x="335979" y="1265044"/>
                  </a:cubicBezTo>
                  <a:cubicBezTo>
                    <a:pt x="362629" y="1227171"/>
                    <a:pt x="386325" y="1185661"/>
                    <a:pt x="402406" y="1140031"/>
                  </a:cubicBezTo>
                  <a:cubicBezTo>
                    <a:pt x="418516" y="1094629"/>
                    <a:pt x="425704" y="1044851"/>
                    <a:pt x="421840" y="996181"/>
                  </a:cubicBezTo>
                  <a:close/>
                </a:path>
              </a:pathLst>
            </a:custGeom>
            <a:grpFill/>
            <a:ln w="28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04C4632E-9A2F-740B-EF5E-478DD3EA361C}"/>
                </a:ext>
              </a:extLst>
            </p:cNvPr>
            <p:cNvSpPr/>
            <p:nvPr/>
          </p:nvSpPr>
          <p:spPr>
            <a:xfrm>
              <a:off x="-3773264" y="1832080"/>
              <a:ext cx="402871" cy="1249729"/>
            </a:xfrm>
            <a:custGeom>
              <a:avLst/>
              <a:gdLst>
                <a:gd name="connsiteX0" fmla="*/ 345348 w 402871"/>
                <a:gd name="connsiteY0" fmla="*/ 927680 h 1249729"/>
                <a:gd name="connsiteX1" fmla="*/ 118308 w 402871"/>
                <a:gd name="connsiteY1" fmla="*/ 658022 h 1249729"/>
                <a:gd name="connsiteX2" fmla="*/ 55290 w 402871"/>
                <a:gd name="connsiteY2" fmla="*/ 502665 h 1249729"/>
                <a:gd name="connsiteX3" fmla="*/ 56256 w 402871"/>
                <a:gd name="connsiteY3" fmla="*/ 422941 h 1249729"/>
                <a:gd name="connsiteX4" fmla="*/ 87708 w 402871"/>
                <a:gd name="connsiteY4" fmla="*/ 347479 h 1249729"/>
                <a:gd name="connsiteX5" fmla="*/ 134218 w 402871"/>
                <a:gd name="connsiteY5" fmla="*/ 268920 h 1249729"/>
                <a:gd name="connsiteX6" fmla="*/ 159903 w 402871"/>
                <a:gd name="connsiteY6" fmla="*/ 177149 h 1249729"/>
                <a:gd name="connsiteX7" fmla="*/ 116631 w 402871"/>
                <a:gd name="connsiteY7" fmla="*/ 0 h 1249729"/>
                <a:gd name="connsiteX8" fmla="*/ 132428 w 402871"/>
                <a:gd name="connsiteY8" fmla="*/ 173313 h 1249729"/>
                <a:gd name="connsiteX9" fmla="*/ 101630 w 402871"/>
                <a:gd name="connsiteY9" fmla="*/ 251304 h 1249729"/>
                <a:gd name="connsiteX10" fmla="*/ 50460 w 402871"/>
                <a:gd name="connsiteY10" fmla="*/ 323755 h 1249729"/>
                <a:gd name="connsiteX11" fmla="*/ 7984 w 402871"/>
                <a:gd name="connsiteY11" fmla="*/ 411292 h 1249729"/>
                <a:gd name="connsiteX12" fmla="*/ 2188 w 402871"/>
                <a:gd name="connsiteY12" fmla="*/ 510166 h 1249729"/>
                <a:gd name="connsiteX13" fmla="*/ 69780 w 402871"/>
                <a:gd name="connsiteY13" fmla="*/ 687456 h 1249729"/>
                <a:gd name="connsiteX14" fmla="*/ 182718 w 402871"/>
                <a:gd name="connsiteY14" fmla="*/ 833920 h 1249729"/>
                <a:gd name="connsiteX15" fmla="*/ 313810 w 402871"/>
                <a:gd name="connsiteY15" fmla="*/ 958819 h 1249729"/>
                <a:gd name="connsiteX16" fmla="*/ 362707 w 402871"/>
                <a:gd name="connsiteY16" fmla="*/ 1022548 h 1249729"/>
                <a:gd name="connsiteX17" fmla="*/ 358588 w 402871"/>
                <a:gd name="connsiteY17" fmla="*/ 1096703 h 1249729"/>
                <a:gd name="connsiteX18" fmla="*/ 310089 w 402871"/>
                <a:gd name="connsiteY18" fmla="*/ 1169068 h 1249729"/>
                <a:gd name="connsiteX19" fmla="*/ 268380 w 402871"/>
                <a:gd name="connsiteY19" fmla="*/ 1249730 h 1249729"/>
                <a:gd name="connsiteX20" fmla="*/ 383193 w 402871"/>
                <a:gd name="connsiteY20" fmla="*/ 1109858 h 1249729"/>
                <a:gd name="connsiteX21" fmla="*/ 401376 w 402871"/>
                <a:gd name="connsiteY21" fmla="*/ 1062921 h 1249729"/>
                <a:gd name="connsiteX22" fmla="*/ 397967 w 402871"/>
                <a:gd name="connsiteY22" fmla="*/ 1010586 h 1249729"/>
                <a:gd name="connsiteX23" fmla="*/ 345348 w 402871"/>
                <a:gd name="connsiteY23" fmla="*/ 927680 h 1249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02871" h="1249729">
                  <a:moveTo>
                    <a:pt x="345348" y="927680"/>
                  </a:moveTo>
                  <a:cubicBezTo>
                    <a:pt x="260879" y="840711"/>
                    <a:pt x="177689" y="758003"/>
                    <a:pt x="118308" y="658022"/>
                  </a:cubicBezTo>
                  <a:cubicBezTo>
                    <a:pt x="88134" y="609181"/>
                    <a:pt x="64012" y="556534"/>
                    <a:pt x="55290" y="502665"/>
                  </a:cubicBezTo>
                  <a:cubicBezTo>
                    <a:pt x="50801" y="475844"/>
                    <a:pt x="50687" y="448796"/>
                    <a:pt x="56256" y="422941"/>
                  </a:cubicBezTo>
                  <a:cubicBezTo>
                    <a:pt x="61370" y="397114"/>
                    <a:pt x="73132" y="372566"/>
                    <a:pt x="87708" y="347479"/>
                  </a:cubicBezTo>
                  <a:cubicBezTo>
                    <a:pt x="102084" y="322107"/>
                    <a:pt x="119927" y="298411"/>
                    <a:pt x="134218" y="268920"/>
                  </a:cubicBezTo>
                  <a:cubicBezTo>
                    <a:pt x="147941" y="240024"/>
                    <a:pt x="157260" y="208771"/>
                    <a:pt x="159903" y="177149"/>
                  </a:cubicBezTo>
                  <a:cubicBezTo>
                    <a:pt x="164875" y="113364"/>
                    <a:pt x="145583" y="52448"/>
                    <a:pt x="116631" y="0"/>
                  </a:cubicBezTo>
                  <a:cubicBezTo>
                    <a:pt x="134247" y="57364"/>
                    <a:pt x="144305" y="117427"/>
                    <a:pt x="132428" y="173313"/>
                  </a:cubicBezTo>
                  <a:cubicBezTo>
                    <a:pt x="126916" y="201128"/>
                    <a:pt x="116177" y="227410"/>
                    <a:pt x="101630" y="251304"/>
                  </a:cubicBezTo>
                  <a:cubicBezTo>
                    <a:pt x="87282" y="274602"/>
                    <a:pt x="67905" y="298297"/>
                    <a:pt x="50460" y="323755"/>
                  </a:cubicBezTo>
                  <a:cubicBezTo>
                    <a:pt x="32930" y="349098"/>
                    <a:pt x="15826" y="378277"/>
                    <a:pt x="7984" y="411292"/>
                  </a:cubicBezTo>
                  <a:cubicBezTo>
                    <a:pt x="-568" y="443767"/>
                    <a:pt x="-1818" y="477719"/>
                    <a:pt x="2188" y="510166"/>
                  </a:cubicBezTo>
                  <a:cubicBezTo>
                    <a:pt x="10853" y="575428"/>
                    <a:pt x="38243" y="633985"/>
                    <a:pt x="69780" y="687456"/>
                  </a:cubicBezTo>
                  <a:cubicBezTo>
                    <a:pt x="102511" y="740360"/>
                    <a:pt x="140810" y="789228"/>
                    <a:pt x="182718" y="833920"/>
                  </a:cubicBezTo>
                  <a:cubicBezTo>
                    <a:pt x="224710" y="878044"/>
                    <a:pt x="269999" y="919924"/>
                    <a:pt x="313810" y="958819"/>
                  </a:cubicBezTo>
                  <a:cubicBezTo>
                    <a:pt x="334807" y="978339"/>
                    <a:pt x="353133" y="999221"/>
                    <a:pt x="362707" y="1022548"/>
                  </a:cubicBezTo>
                  <a:cubicBezTo>
                    <a:pt x="372680" y="1045760"/>
                    <a:pt x="370663" y="1071530"/>
                    <a:pt x="358588" y="1096703"/>
                  </a:cubicBezTo>
                  <a:cubicBezTo>
                    <a:pt x="347394" y="1122188"/>
                    <a:pt x="328386" y="1144918"/>
                    <a:pt x="310089" y="1169068"/>
                  </a:cubicBezTo>
                  <a:cubicBezTo>
                    <a:pt x="291905" y="1193048"/>
                    <a:pt x="274147" y="1219812"/>
                    <a:pt x="268380" y="1249730"/>
                  </a:cubicBezTo>
                  <a:cubicBezTo>
                    <a:pt x="292530" y="1193162"/>
                    <a:pt x="348729" y="1165602"/>
                    <a:pt x="383193" y="1109858"/>
                  </a:cubicBezTo>
                  <a:cubicBezTo>
                    <a:pt x="391631" y="1095993"/>
                    <a:pt x="398336" y="1080224"/>
                    <a:pt x="401376" y="1062921"/>
                  </a:cubicBezTo>
                  <a:cubicBezTo>
                    <a:pt x="404189" y="1045561"/>
                    <a:pt x="403024" y="1027292"/>
                    <a:pt x="397967" y="1010586"/>
                  </a:cubicBezTo>
                  <a:cubicBezTo>
                    <a:pt x="387852" y="976748"/>
                    <a:pt x="366145" y="950608"/>
                    <a:pt x="345348" y="927680"/>
                  </a:cubicBezTo>
                  <a:close/>
                </a:path>
              </a:pathLst>
            </a:custGeom>
            <a:grpFill/>
            <a:ln w="28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B08C0C69-5D5A-E232-4C4E-787CD47EC27A}"/>
                </a:ext>
              </a:extLst>
            </p:cNvPr>
            <p:cNvSpPr/>
            <p:nvPr/>
          </p:nvSpPr>
          <p:spPr>
            <a:xfrm>
              <a:off x="-3209633" y="2468310"/>
              <a:ext cx="144555" cy="871679"/>
            </a:xfrm>
            <a:custGeom>
              <a:avLst/>
              <a:gdLst>
                <a:gd name="connsiteX0" fmla="*/ 26059 w 144555"/>
                <a:gd name="connsiteY0" fmla="*/ 0 h 871679"/>
                <a:gd name="connsiteX1" fmla="*/ 90725 w 144555"/>
                <a:gd name="connsiteY1" fmla="*/ 209993 h 871679"/>
                <a:gd name="connsiteX2" fmla="*/ 73166 w 144555"/>
                <a:gd name="connsiteY2" fmla="*/ 424844 h 871679"/>
                <a:gd name="connsiteX3" fmla="*/ 12535 w 144555"/>
                <a:gd name="connsiteY3" fmla="*/ 642225 h 871679"/>
                <a:gd name="connsiteX4" fmla="*/ 24156 w 144555"/>
                <a:gd name="connsiteY4" fmla="*/ 871680 h 871679"/>
                <a:gd name="connsiteX5" fmla="*/ 55352 w 144555"/>
                <a:gd name="connsiteY5" fmla="*/ 653845 h 871679"/>
                <a:gd name="connsiteX6" fmla="*/ 128371 w 144555"/>
                <a:gd name="connsiteY6" fmla="*/ 438312 h 871679"/>
                <a:gd name="connsiteX7" fmla="*/ 134451 w 144555"/>
                <a:gd name="connsiteY7" fmla="*/ 203430 h 871679"/>
                <a:gd name="connsiteX8" fmla="*/ 26059 w 144555"/>
                <a:gd name="connsiteY8" fmla="*/ 0 h 871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4555" h="871679">
                  <a:moveTo>
                    <a:pt x="26059" y="0"/>
                  </a:moveTo>
                  <a:cubicBezTo>
                    <a:pt x="63535" y="66655"/>
                    <a:pt x="84105" y="137883"/>
                    <a:pt x="90725" y="209993"/>
                  </a:cubicBezTo>
                  <a:cubicBezTo>
                    <a:pt x="96919" y="282074"/>
                    <a:pt x="90753" y="354837"/>
                    <a:pt x="73166" y="424844"/>
                  </a:cubicBezTo>
                  <a:cubicBezTo>
                    <a:pt x="56517" y="495505"/>
                    <a:pt x="28588" y="566166"/>
                    <a:pt x="12535" y="642225"/>
                  </a:cubicBezTo>
                  <a:cubicBezTo>
                    <a:pt x="-3830" y="717204"/>
                    <a:pt x="-8120" y="800991"/>
                    <a:pt x="24156" y="871680"/>
                  </a:cubicBezTo>
                  <a:cubicBezTo>
                    <a:pt x="15518" y="795507"/>
                    <a:pt x="32424" y="723568"/>
                    <a:pt x="55352" y="653845"/>
                  </a:cubicBezTo>
                  <a:cubicBezTo>
                    <a:pt x="78934" y="584065"/>
                    <a:pt x="109136" y="514570"/>
                    <a:pt x="128371" y="438312"/>
                  </a:cubicBezTo>
                  <a:cubicBezTo>
                    <a:pt x="146469" y="361685"/>
                    <a:pt x="150646" y="280881"/>
                    <a:pt x="134451" y="203430"/>
                  </a:cubicBezTo>
                  <a:cubicBezTo>
                    <a:pt x="118967" y="126291"/>
                    <a:pt x="82486" y="52193"/>
                    <a:pt x="26059" y="0"/>
                  </a:cubicBezTo>
                  <a:close/>
                </a:path>
              </a:pathLst>
            </a:custGeom>
            <a:grpFill/>
            <a:ln w="283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C7216F8D-1525-6613-F017-91E841CA7D49}"/>
              </a:ext>
            </a:extLst>
          </p:cNvPr>
          <p:cNvGrpSpPr/>
          <p:nvPr/>
        </p:nvGrpSpPr>
        <p:grpSpPr>
          <a:xfrm rot="8706286">
            <a:off x="-1589570" y="-2217224"/>
            <a:ext cx="4811143" cy="4691848"/>
            <a:chOff x="4151471" y="-1226604"/>
            <a:chExt cx="4811143" cy="4691848"/>
          </a:xfrm>
          <a:solidFill>
            <a:srgbClr val="F6DCEB"/>
          </a:soli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DDD884B7-1281-B120-528B-9D3A34D23300}"/>
                </a:ext>
              </a:extLst>
            </p:cNvPr>
            <p:cNvSpPr/>
            <p:nvPr/>
          </p:nvSpPr>
          <p:spPr>
            <a:xfrm>
              <a:off x="4554584" y="-966149"/>
              <a:ext cx="3983952" cy="4431393"/>
            </a:xfrm>
            <a:custGeom>
              <a:avLst/>
              <a:gdLst>
                <a:gd name="connsiteX0" fmla="*/ 1747721 w 2038897"/>
                <a:gd name="connsiteY0" fmla="*/ 1135775 h 2267887"/>
                <a:gd name="connsiteX1" fmla="*/ 1959546 w 2038897"/>
                <a:gd name="connsiteY1" fmla="*/ 893803 h 2267887"/>
                <a:gd name="connsiteX2" fmla="*/ 2038881 w 2038897"/>
                <a:gd name="connsiteY2" fmla="*/ 578842 h 2267887"/>
                <a:gd name="connsiteX3" fmla="*/ 1927812 w 2038897"/>
                <a:gd name="connsiteY3" fmla="*/ 282129 h 2267887"/>
                <a:gd name="connsiteX4" fmla="*/ 1676319 w 2038897"/>
                <a:gd name="connsiteY4" fmla="*/ 43330 h 2267887"/>
                <a:gd name="connsiteX5" fmla="*/ 1310584 w 2038897"/>
                <a:gd name="connsiteY5" fmla="*/ 18736 h 2267887"/>
                <a:gd name="connsiteX6" fmla="*/ 931362 w 2038897"/>
                <a:gd name="connsiteY6" fmla="*/ 127425 h 2267887"/>
                <a:gd name="connsiteX7" fmla="*/ 657656 w 2038897"/>
                <a:gd name="connsiteY7" fmla="*/ 370191 h 2267887"/>
                <a:gd name="connsiteX8" fmla="*/ 407750 w 2038897"/>
                <a:gd name="connsiteY8" fmla="*/ 626444 h 2267887"/>
                <a:gd name="connsiteX9" fmla="*/ 29321 w 2038897"/>
                <a:gd name="connsiteY9" fmla="*/ 829542 h 2267887"/>
                <a:gd name="connsiteX10" fmla="*/ 42015 w 2038897"/>
                <a:gd name="connsiteY10" fmla="*/ 911257 h 2267887"/>
                <a:gd name="connsiteX11" fmla="*/ 404576 w 2038897"/>
                <a:gd name="connsiteY11" fmla="*/ 815261 h 2267887"/>
                <a:gd name="connsiteX12" fmla="*/ 664796 w 2038897"/>
                <a:gd name="connsiteY12" fmla="*/ 607403 h 2267887"/>
                <a:gd name="connsiteX13" fmla="*/ 1117800 w 2038897"/>
                <a:gd name="connsiteY13" fmla="*/ 215487 h 2267887"/>
                <a:gd name="connsiteX14" fmla="*/ 1290750 w 2038897"/>
                <a:gd name="connsiteY14" fmla="*/ 175820 h 2267887"/>
                <a:gd name="connsiteX15" fmla="*/ 1484328 w 2038897"/>
                <a:gd name="connsiteY15" fmla="*/ 135359 h 2267887"/>
                <a:gd name="connsiteX16" fmla="*/ 1769935 w 2038897"/>
                <a:gd name="connsiteY16" fmla="*/ 285302 h 2267887"/>
                <a:gd name="connsiteX17" fmla="*/ 1875450 w 2038897"/>
                <a:gd name="connsiteY17" fmla="*/ 555835 h 2267887"/>
                <a:gd name="connsiteX18" fmla="*/ 1800875 w 2038897"/>
                <a:gd name="connsiteY18" fmla="*/ 832715 h 2267887"/>
                <a:gd name="connsiteX19" fmla="*/ 1312964 w 2038897"/>
                <a:gd name="connsiteY19" fmla="*/ 1165922 h 2267887"/>
                <a:gd name="connsiteX20" fmla="*/ 609261 w 2038897"/>
                <a:gd name="connsiteY20" fmla="*/ 1369814 h 2267887"/>
                <a:gd name="connsiteX21" fmla="*/ 553727 w 2038897"/>
                <a:gd name="connsiteY21" fmla="*/ 1414242 h 2267887"/>
                <a:gd name="connsiteX22" fmla="*/ 736197 w 2038897"/>
                <a:gd name="connsiteY22" fmla="*/ 1689535 h 2267887"/>
                <a:gd name="connsiteX23" fmla="*/ 887728 w 2038897"/>
                <a:gd name="connsiteY23" fmla="*/ 1771250 h 2267887"/>
                <a:gd name="connsiteX24" fmla="*/ 1055918 w 2038897"/>
                <a:gd name="connsiteY24" fmla="*/ 1914053 h 2267887"/>
                <a:gd name="connsiteX25" fmla="*/ 1324071 w 2038897"/>
                <a:gd name="connsiteY25" fmla="*/ 2242501 h 2267887"/>
                <a:gd name="connsiteX26" fmla="*/ 1340731 w 2038897"/>
                <a:gd name="connsiteY26" fmla="*/ 2267888 h 2267887"/>
                <a:gd name="connsiteX27" fmla="*/ 1479568 w 2038897"/>
                <a:gd name="connsiteY27" fmla="*/ 2235361 h 2267887"/>
                <a:gd name="connsiteX28" fmla="*/ 1424827 w 2038897"/>
                <a:gd name="connsiteY28" fmla="*/ 2150472 h 2267887"/>
                <a:gd name="connsiteX29" fmla="*/ 1193168 w 2038897"/>
                <a:gd name="connsiteY29" fmla="*/ 1814091 h 2267887"/>
                <a:gd name="connsiteX30" fmla="*/ 880587 w 2038897"/>
                <a:gd name="connsiteY30" fmla="*/ 1577672 h 2267887"/>
                <a:gd name="connsiteX31" fmla="*/ 737784 w 2038897"/>
                <a:gd name="connsiteY31" fmla="*/ 1498337 h 2267887"/>
                <a:gd name="connsiteX32" fmla="*/ 713190 w 2038897"/>
                <a:gd name="connsiteY32" fmla="*/ 1477710 h 2267887"/>
                <a:gd name="connsiteX33" fmla="*/ 1397853 w 2038897"/>
                <a:gd name="connsiteY33" fmla="*/ 1280959 h 2267887"/>
                <a:gd name="connsiteX34" fmla="*/ 1747721 w 2038897"/>
                <a:gd name="connsiteY34" fmla="*/ 1135775 h 2267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038897" h="2267887">
                  <a:moveTo>
                    <a:pt x="1747721" y="1135775"/>
                  </a:moveTo>
                  <a:cubicBezTo>
                    <a:pt x="1836576" y="1074687"/>
                    <a:pt x="1907978" y="989005"/>
                    <a:pt x="1959546" y="893803"/>
                  </a:cubicBezTo>
                  <a:cubicBezTo>
                    <a:pt x="2011907" y="797014"/>
                    <a:pt x="2039674" y="688325"/>
                    <a:pt x="2038881" y="578842"/>
                  </a:cubicBezTo>
                  <a:cubicBezTo>
                    <a:pt x="2036501" y="470153"/>
                    <a:pt x="1988106" y="369398"/>
                    <a:pt x="1927812" y="282129"/>
                  </a:cubicBezTo>
                  <a:cubicBezTo>
                    <a:pt x="1861170" y="186927"/>
                    <a:pt x="1782628" y="97278"/>
                    <a:pt x="1676319" y="43330"/>
                  </a:cubicBezTo>
                  <a:cubicBezTo>
                    <a:pt x="1563663" y="-12998"/>
                    <a:pt x="1430380" y="-6651"/>
                    <a:pt x="1310584" y="18736"/>
                  </a:cubicBezTo>
                  <a:cubicBezTo>
                    <a:pt x="1181268" y="44917"/>
                    <a:pt x="1049571" y="66337"/>
                    <a:pt x="931362" y="127425"/>
                  </a:cubicBezTo>
                  <a:cubicBezTo>
                    <a:pt x="822673" y="184547"/>
                    <a:pt x="737784" y="278162"/>
                    <a:pt x="657656" y="370191"/>
                  </a:cubicBezTo>
                  <a:cubicBezTo>
                    <a:pt x="579114" y="459840"/>
                    <a:pt x="503745" y="555042"/>
                    <a:pt x="407750" y="626444"/>
                  </a:cubicBezTo>
                  <a:cubicBezTo>
                    <a:pt x="287954" y="712919"/>
                    <a:pt x="173711" y="790667"/>
                    <a:pt x="29321" y="829542"/>
                  </a:cubicBezTo>
                  <a:cubicBezTo>
                    <a:pt x="-16693" y="840648"/>
                    <a:pt x="-5586" y="912050"/>
                    <a:pt x="42015" y="911257"/>
                  </a:cubicBezTo>
                  <a:cubicBezTo>
                    <a:pt x="172918" y="908877"/>
                    <a:pt x="290334" y="880316"/>
                    <a:pt x="404576" y="815261"/>
                  </a:cubicBezTo>
                  <a:cubicBezTo>
                    <a:pt x="502159" y="758933"/>
                    <a:pt x="587047" y="689118"/>
                    <a:pt x="664796" y="607403"/>
                  </a:cubicBezTo>
                  <a:cubicBezTo>
                    <a:pt x="798079" y="468566"/>
                    <a:pt x="924222" y="271815"/>
                    <a:pt x="1117800" y="215487"/>
                  </a:cubicBezTo>
                  <a:cubicBezTo>
                    <a:pt x="1173334" y="198827"/>
                    <a:pt x="1233629" y="190894"/>
                    <a:pt x="1290750" y="175820"/>
                  </a:cubicBezTo>
                  <a:cubicBezTo>
                    <a:pt x="1354218" y="159953"/>
                    <a:pt x="1419273" y="141706"/>
                    <a:pt x="1484328" y="135359"/>
                  </a:cubicBezTo>
                  <a:cubicBezTo>
                    <a:pt x="1603331" y="123459"/>
                    <a:pt x="1696946" y="200414"/>
                    <a:pt x="1769935" y="285302"/>
                  </a:cubicBezTo>
                  <a:cubicBezTo>
                    <a:pt x="1838163" y="365431"/>
                    <a:pt x="1873864" y="450319"/>
                    <a:pt x="1875450" y="555835"/>
                  </a:cubicBezTo>
                  <a:cubicBezTo>
                    <a:pt x="1876244" y="653417"/>
                    <a:pt x="1847683" y="747826"/>
                    <a:pt x="1800875" y="832715"/>
                  </a:cubicBezTo>
                  <a:cubicBezTo>
                    <a:pt x="1695360" y="1017566"/>
                    <a:pt x="1492262" y="1075481"/>
                    <a:pt x="1312964" y="1165922"/>
                  </a:cubicBezTo>
                  <a:cubicBezTo>
                    <a:pt x="1094792" y="1276198"/>
                    <a:pt x="853613" y="1355534"/>
                    <a:pt x="609261" y="1369814"/>
                  </a:cubicBezTo>
                  <a:cubicBezTo>
                    <a:pt x="582287" y="1372194"/>
                    <a:pt x="562453" y="1388061"/>
                    <a:pt x="553727" y="1414242"/>
                  </a:cubicBezTo>
                  <a:cubicBezTo>
                    <a:pt x="508506" y="1547525"/>
                    <a:pt x="633062" y="1634000"/>
                    <a:pt x="736197" y="1689535"/>
                  </a:cubicBezTo>
                  <a:cubicBezTo>
                    <a:pt x="786972" y="1716508"/>
                    <a:pt x="839333" y="1739516"/>
                    <a:pt x="887728" y="1771250"/>
                  </a:cubicBezTo>
                  <a:cubicBezTo>
                    <a:pt x="948816" y="1811711"/>
                    <a:pt x="1004350" y="1861692"/>
                    <a:pt x="1055918" y="1914053"/>
                  </a:cubicBezTo>
                  <a:cubicBezTo>
                    <a:pt x="1158261" y="2014809"/>
                    <a:pt x="1244736" y="2123498"/>
                    <a:pt x="1324071" y="2242501"/>
                  </a:cubicBezTo>
                  <a:cubicBezTo>
                    <a:pt x="1329625" y="2251228"/>
                    <a:pt x="1335178" y="2259161"/>
                    <a:pt x="1340731" y="2267888"/>
                  </a:cubicBezTo>
                  <a:cubicBezTo>
                    <a:pt x="1388332" y="2259161"/>
                    <a:pt x="1434347" y="2248847"/>
                    <a:pt x="1479568" y="2235361"/>
                  </a:cubicBezTo>
                  <a:cubicBezTo>
                    <a:pt x="1460528" y="2207593"/>
                    <a:pt x="1442280" y="2179033"/>
                    <a:pt x="1424827" y="2150472"/>
                  </a:cubicBezTo>
                  <a:cubicBezTo>
                    <a:pt x="1354218" y="2033849"/>
                    <a:pt x="1285990" y="1913260"/>
                    <a:pt x="1193168" y="1814091"/>
                  </a:cubicBezTo>
                  <a:cubicBezTo>
                    <a:pt x="1103519" y="1719682"/>
                    <a:pt x="998003" y="1636380"/>
                    <a:pt x="880587" y="1577672"/>
                  </a:cubicBezTo>
                  <a:cubicBezTo>
                    <a:pt x="831400" y="1553078"/>
                    <a:pt x="783005" y="1529278"/>
                    <a:pt x="737784" y="1498337"/>
                  </a:cubicBezTo>
                  <a:cubicBezTo>
                    <a:pt x="729851" y="1493577"/>
                    <a:pt x="721124" y="1486437"/>
                    <a:pt x="713190" y="1477710"/>
                  </a:cubicBezTo>
                  <a:cubicBezTo>
                    <a:pt x="951196" y="1448356"/>
                    <a:pt x="1172541" y="1361880"/>
                    <a:pt x="1397853" y="1280959"/>
                  </a:cubicBezTo>
                  <a:cubicBezTo>
                    <a:pt x="1513682" y="1238911"/>
                    <a:pt x="1646172" y="1206383"/>
                    <a:pt x="1747721" y="1135775"/>
                  </a:cubicBezTo>
                  <a:close/>
                </a:path>
              </a:pathLst>
            </a:custGeom>
            <a:grpFill/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24FF9D0C-7F6E-8637-96C6-36C46801EF68}"/>
                </a:ext>
              </a:extLst>
            </p:cNvPr>
            <p:cNvSpPr/>
            <p:nvPr/>
          </p:nvSpPr>
          <p:spPr>
            <a:xfrm>
              <a:off x="4151471" y="-483840"/>
              <a:ext cx="3958671" cy="1912208"/>
            </a:xfrm>
            <a:custGeom>
              <a:avLst/>
              <a:gdLst>
                <a:gd name="connsiteX0" fmla="*/ 648962 w 2025959"/>
                <a:gd name="connsiteY0" fmla="*/ 827852 h 978625"/>
                <a:gd name="connsiteX1" fmla="*/ 529959 w 2025959"/>
                <a:gd name="connsiteY1" fmla="*/ 888147 h 978625"/>
                <a:gd name="connsiteX2" fmla="*/ 383982 w 2025959"/>
                <a:gd name="connsiteY2" fmla="*/ 888147 h 978625"/>
                <a:gd name="connsiteX3" fmla="*/ 54741 w 2025959"/>
                <a:gd name="connsiteY3" fmla="*/ 849273 h 978625"/>
                <a:gd name="connsiteX4" fmla="*/ 5553 w 2025959"/>
                <a:gd name="connsiteY4" fmla="*/ 842926 h 978625"/>
                <a:gd name="connsiteX5" fmla="*/ 12694 w 2025959"/>
                <a:gd name="connsiteY5" fmla="*/ 908774 h 978625"/>
                <a:gd name="connsiteX6" fmla="*/ 181678 w 2025959"/>
                <a:gd name="connsiteY6" fmla="*/ 940508 h 978625"/>
                <a:gd name="connsiteX7" fmla="*/ 398262 w 2025959"/>
                <a:gd name="connsiteY7" fmla="*/ 973829 h 978625"/>
                <a:gd name="connsiteX8" fmla="*/ 579940 w 2025959"/>
                <a:gd name="connsiteY8" fmla="*/ 965102 h 978625"/>
                <a:gd name="connsiteX9" fmla="*/ 952022 w 2025959"/>
                <a:gd name="connsiteY9" fmla="*/ 852446 h 978625"/>
                <a:gd name="connsiteX10" fmla="*/ 1350284 w 2025959"/>
                <a:gd name="connsiteY10" fmla="*/ 804845 h 978625"/>
                <a:gd name="connsiteX11" fmla="*/ 1938951 w 2025959"/>
                <a:gd name="connsiteY11" fmla="*/ 589053 h 978625"/>
                <a:gd name="connsiteX12" fmla="*/ 1871516 w 2025959"/>
                <a:gd name="connsiteY12" fmla="*/ 85275 h 978625"/>
                <a:gd name="connsiteX13" fmla="*/ 1625578 w 2025959"/>
                <a:gd name="connsiteY13" fmla="*/ 1180 h 978625"/>
                <a:gd name="connsiteX14" fmla="*/ 1385985 w 2025959"/>
                <a:gd name="connsiteY14" fmla="*/ 69408 h 978625"/>
                <a:gd name="connsiteX15" fmla="*/ 986136 w 2025959"/>
                <a:gd name="connsiteY15" fmla="*/ 401822 h 978625"/>
                <a:gd name="connsiteX16" fmla="*/ 518059 w 2025959"/>
                <a:gd name="connsiteY16" fmla="*/ 686635 h 978625"/>
                <a:gd name="connsiteX17" fmla="*/ 0 w 2025959"/>
                <a:gd name="connsiteY17" fmla="*/ 715990 h 978625"/>
                <a:gd name="connsiteX18" fmla="*/ 0 w 2025959"/>
                <a:gd name="connsiteY18" fmla="*/ 724716 h 978625"/>
                <a:gd name="connsiteX19" fmla="*/ 2380 w 2025959"/>
                <a:gd name="connsiteY19" fmla="*/ 811192 h 978625"/>
                <a:gd name="connsiteX20" fmla="*/ 224519 w 2025959"/>
                <a:gd name="connsiteY20" fmla="*/ 849273 h 978625"/>
                <a:gd name="connsiteX21" fmla="*/ 637061 w 2025959"/>
                <a:gd name="connsiteY21" fmla="*/ 787391 h 978625"/>
                <a:gd name="connsiteX22" fmla="*/ 920288 w 2025959"/>
                <a:gd name="connsiteY22" fmla="*/ 614441 h 978625"/>
                <a:gd name="connsiteX23" fmla="*/ 1143220 w 2025959"/>
                <a:gd name="connsiteY23" fmla="*/ 396269 h 978625"/>
                <a:gd name="connsiteX24" fmla="*/ 1654138 w 2025959"/>
                <a:gd name="connsiteY24" fmla="*/ 84482 h 978625"/>
                <a:gd name="connsiteX25" fmla="*/ 1901664 w 2025959"/>
                <a:gd name="connsiteY25" fmla="*/ 536692 h 978625"/>
                <a:gd name="connsiteX26" fmla="*/ 1495468 w 2025959"/>
                <a:gd name="connsiteY26" fmla="*/ 714403 h 978625"/>
                <a:gd name="connsiteX27" fmla="*/ 917114 w 2025959"/>
                <a:gd name="connsiteY27" fmla="*/ 727890 h 978625"/>
                <a:gd name="connsiteX28" fmla="*/ 648962 w 2025959"/>
                <a:gd name="connsiteY28" fmla="*/ 827852 h 978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025959" h="978625">
                  <a:moveTo>
                    <a:pt x="648962" y="827852"/>
                  </a:moveTo>
                  <a:cubicBezTo>
                    <a:pt x="610087" y="851653"/>
                    <a:pt x="573593" y="875453"/>
                    <a:pt x="529959" y="888147"/>
                  </a:cubicBezTo>
                  <a:cubicBezTo>
                    <a:pt x="483945" y="901634"/>
                    <a:pt x="430790" y="894494"/>
                    <a:pt x="383982" y="888147"/>
                  </a:cubicBezTo>
                  <a:cubicBezTo>
                    <a:pt x="273706" y="874660"/>
                    <a:pt x="164224" y="864346"/>
                    <a:pt x="54741" y="849273"/>
                  </a:cubicBezTo>
                  <a:cubicBezTo>
                    <a:pt x="38081" y="847686"/>
                    <a:pt x="22214" y="845306"/>
                    <a:pt x="5553" y="842926"/>
                  </a:cubicBezTo>
                  <a:cubicBezTo>
                    <a:pt x="7140" y="865140"/>
                    <a:pt x="10314" y="887353"/>
                    <a:pt x="12694" y="908774"/>
                  </a:cubicBezTo>
                  <a:cubicBezTo>
                    <a:pt x="69815" y="917501"/>
                    <a:pt x="126143" y="927021"/>
                    <a:pt x="181678" y="940508"/>
                  </a:cubicBezTo>
                  <a:cubicBezTo>
                    <a:pt x="252286" y="957168"/>
                    <a:pt x="326861" y="962722"/>
                    <a:pt x="398262" y="973829"/>
                  </a:cubicBezTo>
                  <a:cubicBezTo>
                    <a:pt x="459351" y="983349"/>
                    <a:pt x="518852" y="977796"/>
                    <a:pt x="579940" y="965102"/>
                  </a:cubicBezTo>
                  <a:cubicBezTo>
                    <a:pt x="708463" y="938921"/>
                    <a:pt x="824292" y="881007"/>
                    <a:pt x="952022" y="852446"/>
                  </a:cubicBezTo>
                  <a:cubicBezTo>
                    <a:pt x="1082925" y="825472"/>
                    <a:pt x="1217795" y="819918"/>
                    <a:pt x="1350284" y="804845"/>
                  </a:cubicBezTo>
                  <a:cubicBezTo>
                    <a:pt x="1559729" y="781838"/>
                    <a:pt x="1781868" y="738997"/>
                    <a:pt x="1938951" y="589053"/>
                  </a:cubicBezTo>
                  <a:cubicBezTo>
                    <a:pt x="2095242" y="439903"/>
                    <a:pt x="2021460" y="208245"/>
                    <a:pt x="1871516" y="85275"/>
                  </a:cubicBezTo>
                  <a:cubicBezTo>
                    <a:pt x="1798528" y="25774"/>
                    <a:pt x="1721573" y="-6754"/>
                    <a:pt x="1625578" y="1180"/>
                  </a:cubicBezTo>
                  <a:cubicBezTo>
                    <a:pt x="1542276" y="7527"/>
                    <a:pt x="1461354" y="33707"/>
                    <a:pt x="1385985" y="69408"/>
                  </a:cubicBezTo>
                  <a:cubicBezTo>
                    <a:pt x="1228902" y="144776"/>
                    <a:pt x="1111486" y="285993"/>
                    <a:pt x="986136" y="401822"/>
                  </a:cubicBezTo>
                  <a:cubicBezTo>
                    <a:pt x="848093" y="530345"/>
                    <a:pt x="706083" y="644588"/>
                    <a:pt x="518059" y="686635"/>
                  </a:cubicBezTo>
                  <a:cubicBezTo>
                    <a:pt x="349868" y="723130"/>
                    <a:pt x="173744" y="721543"/>
                    <a:pt x="0" y="715990"/>
                  </a:cubicBezTo>
                  <a:cubicBezTo>
                    <a:pt x="0" y="719163"/>
                    <a:pt x="0" y="721543"/>
                    <a:pt x="0" y="724716"/>
                  </a:cubicBezTo>
                  <a:cubicBezTo>
                    <a:pt x="0" y="754070"/>
                    <a:pt x="793" y="782631"/>
                    <a:pt x="2380" y="811192"/>
                  </a:cubicBezTo>
                  <a:cubicBezTo>
                    <a:pt x="76955" y="827852"/>
                    <a:pt x="150737" y="842132"/>
                    <a:pt x="224519" y="849273"/>
                  </a:cubicBezTo>
                  <a:cubicBezTo>
                    <a:pt x="364942" y="862760"/>
                    <a:pt x="506158" y="841339"/>
                    <a:pt x="637061" y="787391"/>
                  </a:cubicBezTo>
                  <a:cubicBezTo>
                    <a:pt x="741784" y="742963"/>
                    <a:pt x="833813" y="688222"/>
                    <a:pt x="920288" y="614441"/>
                  </a:cubicBezTo>
                  <a:cubicBezTo>
                    <a:pt x="1000416" y="547799"/>
                    <a:pt x="1069438" y="468464"/>
                    <a:pt x="1143220" y="396269"/>
                  </a:cubicBezTo>
                  <a:cubicBezTo>
                    <a:pt x="1282056" y="257432"/>
                    <a:pt x="1447073" y="97175"/>
                    <a:pt x="1654138" y="84482"/>
                  </a:cubicBezTo>
                  <a:cubicBezTo>
                    <a:pt x="1876277" y="71788"/>
                    <a:pt x="2061921" y="360568"/>
                    <a:pt x="1901664" y="536692"/>
                  </a:cubicBezTo>
                  <a:cubicBezTo>
                    <a:pt x="1804082" y="644588"/>
                    <a:pt x="1635098" y="696156"/>
                    <a:pt x="1495468" y="714403"/>
                  </a:cubicBezTo>
                  <a:cubicBezTo>
                    <a:pt x="1303477" y="739790"/>
                    <a:pt x="1109106" y="698536"/>
                    <a:pt x="917114" y="727890"/>
                  </a:cubicBezTo>
                  <a:cubicBezTo>
                    <a:pt x="817946" y="741377"/>
                    <a:pt x="733850" y="774697"/>
                    <a:pt x="648962" y="827852"/>
                  </a:cubicBezTo>
                  <a:close/>
                </a:path>
              </a:pathLst>
            </a:custGeom>
            <a:grpFill/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2344502C-3D04-3D24-D08B-EAB6D92D89B5}"/>
                </a:ext>
              </a:extLst>
            </p:cNvPr>
            <p:cNvSpPr/>
            <p:nvPr/>
          </p:nvSpPr>
          <p:spPr>
            <a:xfrm>
              <a:off x="6275167" y="-184079"/>
              <a:ext cx="1493143" cy="987589"/>
            </a:xfrm>
            <a:custGeom>
              <a:avLst/>
              <a:gdLst>
                <a:gd name="connsiteX0" fmla="*/ 545064 w 764157"/>
                <a:gd name="connsiteY0" fmla="*/ 364241 h 505426"/>
                <a:gd name="connsiteX1" fmla="*/ 15898 w 764157"/>
                <a:gd name="connsiteY1" fmla="*/ 456269 h 505426"/>
                <a:gd name="connsiteX2" fmla="*/ 11931 w 764157"/>
                <a:gd name="connsiteY2" fmla="*/ 488003 h 505426"/>
                <a:gd name="connsiteX3" fmla="*/ 384013 w 764157"/>
                <a:gd name="connsiteY3" fmla="*/ 493557 h 505426"/>
                <a:gd name="connsiteX4" fmla="*/ 687074 w 764157"/>
                <a:gd name="connsiteY4" fmla="*/ 370587 h 505426"/>
                <a:gd name="connsiteX5" fmla="*/ 745782 w 764157"/>
                <a:gd name="connsiteY5" fmla="*/ 101641 h 505426"/>
                <a:gd name="connsiteX6" fmla="*/ 510949 w 764157"/>
                <a:gd name="connsiteY6" fmla="*/ 92 h 505426"/>
                <a:gd name="connsiteX7" fmla="*/ 231690 w 764157"/>
                <a:gd name="connsiteY7" fmla="*/ 144482 h 505426"/>
                <a:gd name="connsiteX8" fmla="*/ 123001 w 764157"/>
                <a:gd name="connsiteY8" fmla="*/ 356307 h 505426"/>
                <a:gd name="connsiteX9" fmla="*/ 216616 w 764157"/>
                <a:gd name="connsiteY9" fmla="*/ 373761 h 505426"/>
                <a:gd name="connsiteX10" fmla="*/ 384013 w 764157"/>
                <a:gd name="connsiteY10" fmla="*/ 351547 h 505426"/>
                <a:gd name="connsiteX11" fmla="*/ 579178 w 764157"/>
                <a:gd name="connsiteY11" fmla="*/ 199223 h 505426"/>
                <a:gd name="connsiteX12" fmla="*/ 540303 w 764157"/>
                <a:gd name="connsiteY12" fmla="*/ 188910 h 505426"/>
                <a:gd name="connsiteX13" fmla="*/ 366560 w 764157"/>
                <a:gd name="connsiteY13" fmla="*/ 294426 h 505426"/>
                <a:gd name="connsiteX14" fmla="*/ 229310 w 764157"/>
                <a:gd name="connsiteY14" fmla="*/ 310293 h 505426"/>
                <a:gd name="connsiteX15" fmla="*/ 197576 w 764157"/>
                <a:gd name="connsiteY15" fmla="*/ 309499 h 505426"/>
                <a:gd name="connsiteX16" fmla="*/ 189642 w 764157"/>
                <a:gd name="connsiteY16" fmla="*/ 309499 h 505426"/>
                <a:gd name="connsiteX17" fmla="*/ 258664 w 764157"/>
                <a:gd name="connsiteY17" fmla="*/ 265072 h 505426"/>
                <a:gd name="connsiteX18" fmla="*/ 343552 w 764157"/>
                <a:gd name="connsiteY18" fmla="*/ 206364 h 505426"/>
                <a:gd name="connsiteX19" fmla="*/ 541890 w 764157"/>
                <a:gd name="connsiteY19" fmla="*/ 117508 h 505426"/>
                <a:gd name="connsiteX20" fmla="*/ 669620 w 764157"/>
                <a:gd name="connsiteY20" fmla="*/ 185736 h 505426"/>
                <a:gd name="connsiteX21" fmla="*/ 545064 w 764157"/>
                <a:gd name="connsiteY21" fmla="*/ 364241 h 505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764157" h="505426">
                  <a:moveTo>
                    <a:pt x="545064" y="364241"/>
                  </a:moveTo>
                  <a:cubicBezTo>
                    <a:pt x="381633" y="448336"/>
                    <a:pt x="193609" y="445163"/>
                    <a:pt x="15898" y="456269"/>
                  </a:cubicBezTo>
                  <a:cubicBezTo>
                    <a:pt x="-1556" y="457063"/>
                    <a:pt x="-7109" y="485623"/>
                    <a:pt x="11931" y="488003"/>
                  </a:cubicBezTo>
                  <a:cubicBezTo>
                    <a:pt x="134901" y="503870"/>
                    <a:pt x="260250" y="514977"/>
                    <a:pt x="384013" y="493557"/>
                  </a:cubicBezTo>
                  <a:cubicBezTo>
                    <a:pt x="487942" y="476103"/>
                    <a:pt x="607738" y="443576"/>
                    <a:pt x="687074" y="370587"/>
                  </a:cubicBezTo>
                  <a:cubicBezTo>
                    <a:pt x="756888" y="307119"/>
                    <a:pt x="786243" y="188117"/>
                    <a:pt x="745782" y="101641"/>
                  </a:cubicBezTo>
                  <a:cubicBezTo>
                    <a:pt x="707701" y="20719"/>
                    <a:pt x="589491" y="2472"/>
                    <a:pt x="510949" y="92"/>
                  </a:cubicBezTo>
                  <a:cubicBezTo>
                    <a:pt x="391153" y="-3081"/>
                    <a:pt x="318165" y="76254"/>
                    <a:pt x="231690" y="144482"/>
                  </a:cubicBezTo>
                  <a:cubicBezTo>
                    <a:pt x="185675" y="180976"/>
                    <a:pt x="30178" y="287285"/>
                    <a:pt x="123001" y="356307"/>
                  </a:cubicBezTo>
                  <a:cubicBezTo>
                    <a:pt x="148388" y="373761"/>
                    <a:pt x="187262" y="374554"/>
                    <a:pt x="216616" y="373761"/>
                  </a:cubicBezTo>
                  <a:cubicBezTo>
                    <a:pt x="272151" y="373761"/>
                    <a:pt x="329272" y="364241"/>
                    <a:pt x="384013" y="351547"/>
                  </a:cubicBezTo>
                  <a:cubicBezTo>
                    <a:pt x="446688" y="337267"/>
                    <a:pt x="590285" y="281732"/>
                    <a:pt x="579178" y="199223"/>
                  </a:cubicBezTo>
                  <a:cubicBezTo>
                    <a:pt x="576004" y="179390"/>
                    <a:pt x="551410" y="169076"/>
                    <a:pt x="540303" y="188910"/>
                  </a:cubicBezTo>
                  <a:cubicBezTo>
                    <a:pt x="504603" y="253965"/>
                    <a:pt x="434788" y="277765"/>
                    <a:pt x="366560" y="294426"/>
                  </a:cubicBezTo>
                  <a:cubicBezTo>
                    <a:pt x="321339" y="304739"/>
                    <a:pt x="275324" y="307913"/>
                    <a:pt x="229310" y="310293"/>
                  </a:cubicBezTo>
                  <a:cubicBezTo>
                    <a:pt x="218996" y="311086"/>
                    <a:pt x="208682" y="310293"/>
                    <a:pt x="197576" y="309499"/>
                  </a:cubicBezTo>
                  <a:cubicBezTo>
                    <a:pt x="195196" y="309499"/>
                    <a:pt x="192815" y="309499"/>
                    <a:pt x="189642" y="309499"/>
                  </a:cubicBezTo>
                  <a:cubicBezTo>
                    <a:pt x="207889" y="291252"/>
                    <a:pt x="239623" y="276972"/>
                    <a:pt x="258664" y="265072"/>
                  </a:cubicBezTo>
                  <a:cubicBezTo>
                    <a:pt x="288811" y="246825"/>
                    <a:pt x="316578" y="228578"/>
                    <a:pt x="343552" y="206364"/>
                  </a:cubicBezTo>
                  <a:cubicBezTo>
                    <a:pt x="404640" y="157176"/>
                    <a:pt x="464142" y="123855"/>
                    <a:pt x="541890" y="117508"/>
                  </a:cubicBezTo>
                  <a:cubicBezTo>
                    <a:pt x="597425" y="111955"/>
                    <a:pt x="667240" y="116715"/>
                    <a:pt x="669620" y="185736"/>
                  </a:cubicBezTo>
                  <a:cubicBezTo>
                    <a:pt x="672793" y="268245"/>
                    <a:pt x="612498" y="329333"/>
                    <a:pt x="545064" y="364241"/>
                  </a:cubicBezTo>
                  <a:close/>
                </a:path>
              </a:pathLst>
            </a:custGeom>
            <a:grpFill/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151ECFD2-50C3-B4A2-E303-DAEBD7230B01}"/>
                </a:ext>
              </a:extLst>
            </p:cNvPr>
            <p:cNvSpPr/>
            <p:nvPr/>
          </p:nvSpPr>
          <p:spPr>
            <a:xfrm>
              <a:off x="4190224" y="-1226604"/>
              <a:ext cx="4772390" cy="4586435"/>
            </a:xfrm>
            <a:custGeom>
              <a:avLst/>
              <a:gdLst>
                <a:gd name="connsiteX0" fmla="*/ 1838989 w 2442402"/>
                <a:gd name="connsiteY0" fmla="*/ 2305187 h 2347234"/>
                <a:gd name="connsiteX1" fmla="*/ 1690632 w 2442402"/>
                <a:gd name="connsiteY1" fmla="*/ 2043381 h 2347234"/>
                <a:gd name="connsiteX2" fmla="*/ 1541482 w 2442402"/>
                <a:gd name="connsiteY2" fmla="*/ 1726834 h 2347234"/>
                <a:gd name="connsiteX3" fmla="*/ 1408199 w 2442402"/>
                <a:gd name="connsiteY3" fmla="*/ 1645912 h 2347234"/>
                <a:gd name="connsiteX4" fmla="*/ 1869136 w 2442402"/>
                <a:gd name="connsiteY4" fmla="*/ 1532463 h 2347234"/>
                <a:gd name="connsiteX5" fmla="*/ 2354668 w 2442402"/>
                <a:gd name="connsiteY5" fmla="*/ 1069939 h 2347234"/>
                <a:gd name="connsiteX6" fmla="*/ 2440350 w 2442402"/>
                <a:gd name="connsiteY6" fmla="*/ 725624 h 2347234"/>
                <a:gd name="connsiteX7" fmla="*/ 2370535 w 2442402"/>
                <a:gd name="connsiteY7" fmla="*/ 399557 h 2347234"/>
                <a:gd name="connsiteX8" fmla="*/ 1908804 w 2442402"/>
                <a:gd name="connsiteY8" fmla="*/ 25095 h 2347234"/>
                <a:gd name="connsiteX9" fmla="*/ 1378052 w 2442402"/>
                <a:gd name="connsiteY9" fmla="*/ 42548 h 2347234"/>
                <a:gd name="connsiteX10" fmla="*/ 827466 w 2442402"/>
                <a:gd name="connsiteY10" fmla="*/ 327362 h 2347234"/>
                <a:gd name="connsiteX11" fmla="*/ 604534 w 2442402"/>
                <a:gd name="connsiteY11" fmla="*/ 528080 h 2347234"/>
                <a:gd name="connsiteX12" fmla="*/ 347488 w 2442402"/>
                <a:gd name="connsiteY12" fmla="*/ 681196 h 2347234"/>
                <a:gd name="connsiteX13" fmla="*/ 66642 w 2442402"/>
                <a:gd name="connsiteY13" fmla="*/ 777985 h 2347234"/>
                <a:gd name="connsiteX14" fmla="*/ 17454 w 2442402"/>
                <a:gd name="connsiteY14" fmla="*/ 792266 h 2347234"/>
                <a:gd name="connsiteX15" fmla="*/ 0 w 2442402"/>
                <a:gd name="connsiteY15" fmla="*/ 875567 h 2347234"/>
                <a:gd name="connsiteX16" fmla="*/ 135663 w 2442402"/>
                <a:gd name="connsiteY16" fmla="*/ 855734 h 2347234"/>
                <a:gd name="connsiteX17" fmla="*/ 477598 w 2442402"/>
                <a:gd name="connsiteY17" fmla="*/ 724037 h 2347234"/>
                <a:gd name="connsiteX18" fmla="*/ 781451 w 2442402"/>
                <a:gd name="connsiteY18" fmla="*/ 502692 h 2347234"/>
                <a:gd name="connsiteX19" fmla="*/ 1062298 w 2442402"/>
                <a:gd name="connsiteY19" fmla="*/ 217086 h 2347234"/>
                <a:gd name="connsiteX20" fmla="*/ 1459767 w 2442402"/>
                <a:gd name="connsiteY20" fmla="*/ 90943 h 2347234"/>
                <a:gd name="connsiteX21" fmla="*/ 1815982 w 2442402"/>
                <a:gd name="connsiteY21" fmla="*/ 83803 h 2347234"/>
                <a:gd name="connsiteX22" fmla="*/ 2305480 w 2442402"/>
                <a:gd name="connsiteY22" fmla="*/ 437637 h 2347234"/>
                <a:gd name="connsiteX23" fmla="*/ 2313413 w 2442402"/>
                <a:gd name="connsiteY23" fmla="*/ 896195 h 2347234"/>
                <a:gd name="connsiteX24" fmla="*/ 2057161 w 2442402"/>
                <a:gd name="connsiteY24" fmla="*/ 1301597 h 2347234"/>
                <a:gd name="connsiteX25" fmla="*/ 1664452 w 2442402"/>
                <a:gd name="connsiteY25" fmla="*/ 1531669 h 2347234"/>
                <a:gd name="connsiteX26" fmla="*/ 1193201 w 2442402"/>
                <a:gd name="connsiteY26" fmla="*/ 1600691 h 2347234"/>
                <a:gd name="connsiteX27" fmla="*/ 1184474 w 2442402"/>
                <a:gd name="connsiteY27" fmla="*/ 1673679 h 2347234"/>
                <a:gd name="connsiteX28" fmla="*/ 1277296 w 2442402"/>
                <a:gd name="connsiteY28" fmla="*/ 1695100 h 2347234"/>
                <a:gd name="connsiteX29" fmla="*/ 1378052 w 2442402"/>
                <a:gd name="connsiteY29" fmla="*/ 1757774 h 2347234"/>
                <a:gd name="connsiteX30" fmla="*/ 1475634 w 2442402"/>
                <a:gd name="connsiteY30" fmla="*/ 1863290 h 2347234"/>
                <a:gd name="connsiteX31" fmla="*/ 1547036 w 2442402"/>
                <a:gd name="connsiteY31" fmla="*/ 2024340 h 2347234"/>
                <a:gd name="connsiteX32" fmla="*/ 1639065 w 2442402"/>
                <a:gd name="connsiteY32" fmla="*/ 2197291 h 2347234"/>
                <a:gd name="connsiteX33" fmla="*/ 1735060 w 2442402"/>
                <a:gd name="connsiteY33" fmla="*/ 2347235 h 2347234"/>
                <a:gd name="connsiteX34" fmla="*/ 1838989 w 2442402"/>
                <a:gd name="connsiteY34" fmla="*/ 2305187 h 2347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442402" h="2347234">
                  <a:moveTo>
                    <a:pt x="1838989" y="2305187"/>
                  </a:moveTo>
                  <a:cubicBezTo>
                    <a:pt x="1777108" y="2225058"/>
                    <a:pt x="1724746" y="2136996"/>
                    <a:pt x="1690632" y="2043381"/>
                  </a:cubicBezTo>
                  <a:cubicBezTo>
                    <a:pt x="1652551" y="1934692"/>
                    <a:pt x="1620817" y="1814102"/>
                    <a:pt x="1541482" y="1726834"/>
                  </a:cubicBezTo>
                  <a:cubicBezTo>
                    <a:pt x="1505781" y="1687959"/>
                    <a:pt x="1458180" y="1661779"/>
                    <a:pt x="1408199" y="1645912"/>
                  </a:cubicBezTo>
                  <a:cubicBezTo>
                    <a:pt x="1563696" y="1621318"/>
                    <a:pt x="1717606" y="1586411"/>
                    <a:pt x="1869136" y="1532463"/>
                  </a:cubicBezTo>
                  <a:cubicBezTo>
                    <a:pt x="2084135" y="1457887"/>
                    <a:pt x="2259465" y="1272243"/>
                    <a:pt x="2354668" y="1069939"/>
                  </a:cubicBezTo>
                  <a:cubicBezTo>
                    <a:pt x="2407822" y="959663"/>
                    <a:pt x="2430036" y="847007"/>
                    <a:pt x="2440350" y="725624"/>
                  </a:cubicBezTo>
                  <a:cubicBezTo>
                    <a:pt x="2450663" y="609795"/>
                    <a:pt x="2421309" y="502692"/>
                    <a:pt x="2370535" y="399557"/>
                  </a:cubicBezTo>
                  <a:cubicBezTo>
                    <a:pt x="2278506" y="211532"/>
                    <a:pt x="2110315" y="77456"/>
                    <a:pt x="1908804" y="25095"/>
                  </a:cubicBezTo>
                  <a:cubicBezTo>
                    <a:pt x="1735853" y="-21713"/>
                    <a:pt x="1550209" y="4468"/>
                    <a:pt x="1378052" y="42548"/>
                  </a:cubicBezTo>
                  <a:cubicBezTo>
                    <a:pt x="1172574" y="87769"/>
                    <a:pt x="984549" y="189318"/>
                    <a:pt x="827466" y="327362"/>
                  </a:cubicBezTo>
                  <a:cubicBezTo>
                    <a:pt x="751304" y="394003"/>
                    <a:pt x="684662" y="466991"/>
                    <a:pt x="604534" y="528080"/>
                  </a:cubicBezTo>
                  <a:cubicBezTo>
                    <a:pt x="524405" y="588374"/>
                    <a:pt x="437137" y="637562"/>
                    <a:pt x="347488" y="681196"/>
                  </a:cubicBezTo>
                  <a:cubicBezTo>
                    <a:pt x="258633" y="724037"/>
                    <a:pt x="162637" y="752598"/>
                    <a:pt x="66642" y="777985"/>
                  </a:cubicBezTo>
                  <a:cubicBezTo>
                    <a:pt x="50775" y="783539"/>
                    <a:pt x="34114" y="787505"/>
                    <a:pt x="17454" y="792266"/>
                  </a:cubicBezTo>
                  <a:cubicBezTo>
                    <a:pt x="10314" y="819240"/>
                    <a:pt x="4760" y="847800"/>
                    <a:pt x="0" y="875567"/>
                  </a:cubicBezTo>
                  <a:cubicBezTo>
                    <a:pt x="46014" y="871601"/>
                    <a:pt x="90442" y="863667"/>
                    <a:pt x="135663" y="855734"/>
                  </a:cubicBezTo>
                  <a:cubicBezTo>
                    <a:pt x="254666" y="832727"/>
                    <a:pt x="372082" y="781159"/>
                    <a:pt x="477598" y="724037"/>
                  </a:cubicBezTo>
                  <a:cubicBezTo>
                    <a:pt x="588667" y="663743"/>
                    <a:pt x="689423" y="587581"/>
                    <a:pt x="781451" y="502692"/>
                  </a:cubicBezTo>
                  <a:cubicBezTo>
                    <a:pt x="880620" y="412250"/>
                    <a:pt x="947262" y="287694"/>
                    <a:pt x="1062298" y="217086"/>
                  </a:cubicBezTo>
                  <a:cubicBezTo>
                    <a:pt x="1179714" y="144097"/>
                    <a:pt x="1326484" y="113950"/>
                    <a:pt x="1459767" y="90943"/>
                  </a:cubicBezTo>
                  <a:cubicBezTo>
                    <a:pt x="1579563" y="71109"/>
                    <a:pt x="1696186" y="65556"/>
                    <a:pt x="1815982" y="83803"/>
                  </a:cubicBezTo>
                  <a:cubicBezTo>
                    <a:pt x="2031774" y="116330"/>
                    <a:pt x="2204724" y="246440"/>
                    <a:pt x="2305480" y="437637"/>
                  </a:cubicBezTo>
                  <a:cubicBezTo>
                    <a:pt x="2384022" y="586788"/>
                    <a:pt x="2378468" y="744665"/>
                    <a:pt x="2313413" y="896195"/>
                  </a:cubicBezTo>
                  <a:cubicBezTo>
                    <a:pt x="2250739" y="1043758"/>
                    <a:pt x="2164263" y="1181801"/>
                    <a:pt x="2057161" y="1301597"/>
                  </a:cubicBezTo>
                  <a:cubicBezTo>
                    <a:pt x="1954818" y="1412667"/>
                    <a:pt x="1806462" y="1488035"/>
                    <a:pt x="1664452" y="1531669"/>
                  </a:cubicBezTo>
                  <a:cubicBezTo>
                    <a:pt x="1513715" y="1578477"/>
                    <a:pt x="1350285" y="1597517"/>
                    <a:pt x="1193201" y="1600691"/>
                  </a:cubicBezTo>
                  <a:cubicBezTo>
                    <a:pt x="1152740" y="1601484"/>
                    <a:pt x="1141633" y="1667332"/>
                    <a:pt x="1184474" y="1673679"/>
                  </a:cubicBezTo>
                  <a:cubicBezTo>
                    <a:pt x="1216208" y="1679233"/>
                    <a:pt x="1247149" y="1685580"/>
                    <a:pt x="1277296" y="1695100"/>
                  </a:cubicBezTo>
                  <a:cubicBezTo>
                    <a:pt x="1320137" y="1708587"/>
                    <a:pt x="1343144" y="1733181"/>
                    <a:pt x="1378052" y="1757774"/>
                  </a:cubicBezTo>
                  <a:cubicBezTo>
                    <a:pt x="1419306" y="1786335"/>
                    <a:pt x="1452627" y="1818863"/>
                    <a:pt x="1475634" y="1863290"/>
                  </a:cubicBezTo>
                  <a:cubicBezTo>
                    <a:pt x="1502608" y="1914858"/>
                    <a:pt x="1520062" y="1971979"/>
                    <a:pt x="1547036" y="2024340"/>
                  </a:cubicBezTo>
                  <a:cubicBezTo>
                    <a:pt x="1577183" y="2081462"/>
                    <a:pt x="1607330" y="2140170"/>
                    <a:pt x="1639065" y="2197291"/>
                  </a:cubicBezTo>
                  <a:cubicBezTo>
                    <a:pt x="1666832" y="2248066"/>
                    <a:pt x="1697772" y="2298840"/>
                    <a:pt x="1735060" y="2347235"/>
                  </a:cubicBezTo>
                  <a:cubicBezTo>
                    <a:pt x="1770761" y="2333748"/>
                    <a:pt x="1804875" y="2320261"/>
                    <a:pt x="1838989" y="2305187"/>
                  </a:cubicBezTo>
                  <a:close/>
                </a:path>
              </a:pathLst>
            </a:custGeom>
            <a:grpFill/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837E266B-8170-C867-D977-88F15F32B9D4}"/>
              </a:ext>
            </a:extLst>
          </p:cNvPr>
          <p:cNvGrpSpPr/>
          <p:nvPr/>
        </p:nvGrpSpPr>
        <p:grpSpPr>
          <a:xfrm rot="2867403">
            <a:off x="-957290" y="4947045"/>
            <a:ext cx="3414777" cy="3273965"/>
            <a:chOff x="10565061" y="-74974"/>
            <a:chExt cx="3414777" cy="3273965"/>
          </a:xfrm>
          <a:solidFill>
            <a:srgbClr val="F6DCEB"/>
          </a:solidFill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777CF4ED-2FC0-1765-8AD8-668FBDD52813}"/>
                </a:ext>
              </a:extLst>
            </p:cNvPr>
            <p:cNvSpPr/>
            <p:nvPr/>
          </p:nvSpPr>
          <p:spPr>
            <a:xfrm rot="15348339">
              <a:off x="10688180" y="-198093"/>
              <a:ext cx="3168540" cy="3414777"/>
            </a:xfrm>
            <a:custGeom>
              <a:avLst/>
              <a:gdLst>
                <a:gd name="connsiteX0" fmla="*/ 1175747 w 2364301"/>
                <a:gd name="connsiteY0" fmla="*/ 2484571 h 2548038"/>
                <a:gd name="connsiteX1" fmla="*/ 1319344 w 2364301"/>
                <a:gd name="connsiteY1" fmla="*/ 2548039 h 2548038"/>
                <a:gd name="connsiteX2" fmla="*/ 1391539 w 2364301"/>
                <a:gd name="connsiteY2" fmla="*/ 2548039 h 2548038"/>
                <a:gd name="connsiteX3" fmla="*/ 1430413 w 2364301"/>
                <a:gd name="connsiteY3" fmla="*/ 2476637 h 2548038"/>
                <a:gd name="connsiteX4" fmla="*/ 1292370 w 2364301"/>
                <a:gd name="connsiteY4" fmla="*/ 2300513 h 2548038"/>
                <a:gd name="connsiteX5" fmla="*/ 896487 w 2364301"/>
                <a:gd name="connsiteY5" fmla="*/ 2000626 h 2548038"/>
                <a:gd name="connsiteX6" fmla="*/ 715603 w 2364301"/>
                <a:gd name="connsiteY6" fmla="*/ 1900664 h 2548038"/>
                <a:gd name="connsiteX7" fmla="*/ 705290 w 2364301"/>
                <a:gd name="connsiteY7" fmla="*/ 1894317 h 2548038"/>
                <a:gd name="connsiteX8" fmla="*/ 767171 w 2364301"/>
                <a:gd name="connsiteY8" fmla="*/ 1853856 h 2548038"/>
                <a:gd name="connsiteX9" fmla="*/ 1552589 w 2364301"/>
                <a:gd name="connsiteY9" fmla="*/ 1625371 h 2548038"/>
                <a:gd name="connsiteX10" fmla="*/ 1996073 w 2364301"/>
                <a:gd name="connsiteY10" fmla="*/ 1441313 h 2548038"/>
                <a:gd name="connsiteX11" fmla="*/ 2265019 w 2364301"/>
                <a:gd name="connsiteY11" fmla="*/ 1133493 h 2548038"/>
                <a:gd name="connsiteX12" fmla="*/ 2364188 w 2364301"/>
                <a:gd name="connsiteY12" fmla="*/ 733644 h 2548038"/>
                <a:gd name="connsiteX13" fmla="*/ 2223765 w 2364301"/>
                <a:gd name="connsiteY13" fmla="*/ 358388 h 2548038"/>
                <a:gd name="connsiteX14" fmla="*/ 1906424 w 2364301"/>
                <a:gd name="connsiteY14" fmla="*/ 55328 h 2548038"/>
                <a:gd name="connsiteX15" fmla="*/ 1441520 w 2364301"/>
                <a:gd name="connsiteY15" fmla="*/ 23594 h 2548038"/>
                <a:gd name="connsiteX16" fmla="*/ 961542 w 2364301"/>
                <a:gd name="connsiteY16" fmla="*/ 161637 h 2548038"/>
                <a:gd name="connsiteX17" fmla="*/ 614054 w 2364301"/>
                <a:gd name="connsiteY17" fmla="*/ 469458 h 2548038"/>
                <a:gd name="connsiteX18" fmla="*/ 295920 w 2364301"/>
                <a:gd name="connsiteY18" fmla="*/ 794732 h 2548038"/>
                <a:gd name="connsiteX19" fmla="*/ 74575 w 2364301"/>
                <a:gd name="connsiteY19" fmla="*/ 938328 h 2548038"/>
                <a:gd name="connsiteX20" fmla="*/ 0 w 2364301"/>
                <a:gd name="connsiteY20" fmla="*/ 1060505 h 2548038"/>
                <a:gd name="connsiteX21" fmla="*/ 83302 w 2364301"/>
                <a:gd name="connsiteY21" fmla="*/ 1118419 h 2548038"/>
                <a:gd name="connsiteX22" fmla="*/ 291953 w 2364301"/>
                <a:gd name="connsiteY22" fmla="*/ 1034324 h 2548038"/>
                <a:gd name="connsiteX23" fmla="*/ 621988 w 2364301"/>
                <a:gd name="connsiteY23" fmla="*/ 770931 h 2548038"/>
                <a:gd name="connsiteX24" fmla="*/ 1197168 w 2364301"/>
                <a:gd name="connsiteY24" fmla="*/ 273500 h 2548038"/>
                <a:gd name="connsiteX25" fmla="*/ 1415339 w 2364301"/>
                <a:gd name="connsiteY25" fmla="*/ 224312 h 2548038"/>
                <a:gd name="connsiteX26" fmla="*/ 1662072 w 2364301"/>
                <a:gd name="connsiteY26" fmla="*/ 173538 h 2548038"/>
                <a:gd name="connsiteX27" fmla="*/ 2024633 w 2364301"/>
                <a:gd name="connsiteY27" fmla="*/ 363942 h 2548038"/>
                <a:gd name="connsiteX28" fmla="*/ 2157916 w 2364301"/>
                <a:gd name="connsiteY28" fmla="*/ 706670 h 2548038"/>
                <a:gd name="connsiteX29" fmla="*/ 2062714 w 2364301"/>
                <a:gd name="connsiteY29" fmla="*/ 1056538 h 2548038"/>
                <a:gd name="connsiteX30" fmla="*/ 1444693 w 2364301"/>
                <a:gd name="connsiteY30" fmla="*/ 1479394 h 2548038"/>
                <a:gd name="connsiteX31" fmla="*/ 552173 w 2364301"/>
                <a:gd name="connsiteY31" fmla="*/ 1738027 h 2548038"/>
                <a:gd name="connsiteX32" fmla="*/ 481564 w 2364301"/>
                <a:gd name="connsiteY32" fmla="*/ 1793561 h 2548038"/>
                <a:gd name="connsiteX33" fmla="*/ 713223 w 2364301"/>
                <a:gd name="connsiteY33" fmla="*/ 2142636 h 2548038"/>
                <a:gd name="connsiteX34" fmla="*/ 905214 w 2364301"/>
                <a:gd name="connsiteY34" fmla="*/ 2246565 h 2548038"/>
                <a:gd name="connsiteX35" fmla="*/ 1119419 w 2364301"/>
                <a:gd name="connsiteY35" fmla="*/ 2426656 h 2548038"/>
                <a:gd name="connsiteX36" fmla="*/ 1175747 w 2364301"/>
                <a:gd name="connsiteY36" fmla="*/ 2484571 h 2548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364301" h="2548038">
                  <a:moveTo>
                    <a:pt x="1175747" y="2484571"/>
                  </a:moveTo>
                  <a:cubicBezTo>
                    <a:pt x="1207481" y="2520272"/>
                    <a:pt x="1271743" y="2548039"/>
                    <a:pt x="1319344" y="2548039"/>
                  </a:cubicBezTo>
                  <a:lnTo>
                    <a:pt x="1391539" y="2548039"/>
                  </a:lnTo>
                  <a:cubicBezTo>
                    <a:pt x="1439140" y="2548039"/>
                    <a:pt x="1456594" y="2516305"/>
                    <a:pt x="1430413" y="2476637"/>
                  </a:cubicBezTo>
                  <a:cubicBezTo>
                    <a:pt x="1430413" y="2476637"/>
                    <a:pt x="1362978" y="2375881"/>
                    <a:pt x="1292370" y="2300513"/>
                  </a:cubicBezTo>
                  <a:cubicBezTo>
                    <a:pt x="1178921" y="2180717"/>
                    <a:pt x="1044844" y="2075995"/>
                    <a:pt x="896487" y="2000626"/>
                  </a:cubicBezTo>
                  <a:cubicBezTo>
                    <a:pt x="834606" y="1969685"/>
                    <a:pt x="772724" y="1940331"/>
                    <a:pt x="715603" y="1900664"/>
                  </a:cubicBezTo>
                  <a:cubicBezTo>
                    <a:pt x="705290" y="1894317"/>
                    <a:pt x="705290" y="1894317"/>
                    <a:pt x="705290" y="1894317"/>
                  </a:cubicBezTo>
                  <a:cubicBezTo>
                    <a:pt x="694183" y="1883210"/>
                    <a:pt x="721950" y="1865756"/>
                    <a:pt x="767171" y="1853856"/>
                  </a:cubicBezTo>
                  <a:cubicBezTo>
                    <a:pt x="767171" y="1853856"/>
                    <a:pt x="1266982" y="1729300"/>
                    <a:pt x="1552589" y="1625371"/>
                  </a:cubicBezTo>
                  <a:cubicBezTo>
                    <a:pt x="1699359" y="1571423"/>
                    <a:pt x="1867550" y="1530962"/>
                    <a:pt x="1996073" y="1441313"/>
                  </a:cubicBezTo>
                  <a:cubicBezTo>
                    <a:pt x="2109522" y="1363565"/>
                    <a:pt x="2199964" y="1254082"/>
                    <a:pt x="2265019" y="1133493"/>
                  </a:cubicBezTo>
                  <a:cubicBezTo>
                    <a:pt x="2331660" y="1010523"/>
                    <a:pt x="2366568" y="873274"/>
                    <a:pt x="2364188" y="733644"/>
                  </a:cubicBezTo>
                  <a:cubicBezTo>
                    <a:pt x="2362601" y="596394"/>
                    <a:pt x="2301513" y="468664"/>
                    <a:pt x="2223765" y="358388"/>
                  </a:cubicBezTo>
                  <a:cubicBezTo>
                    <a:pt x="2139669" y="237006"/>
                    <a:pt x="2040500" y="123556"/>
                    <a:pt x="1906424" y="55328"/>
                  </a:cubicBezTo>
                  <a:cubicBezTo>
                    <a:pt x="1763621" y="-16867"/>
                    <a:pt x="1593843" y="-8140"/>
                    <a:pt x="1441520" y="23594"/>
                  </a:cubicBezTo>
                  <a:cubicBezTo>
                    <a:pt x="1278883" y="57708"/>
                    <a:pt x="1110692" y="83096"/>
                    <a:pt x="961542" y="161637"/>
                  </a:cubicBezTo>
                  <a:cubicBezTo>
                    <a:pt x="823499" y="233832"/>
                    <a:pt x="714810" y="352835"/>
                    <a:pt x="614054" y="469458"/>
                  </a:cubicBezTo>
                  <a:cubicBezTo>
                    <a:pt x="514885" y="582907"/>
                    <a:pt x="418096" y="705083"/>
                    <a:pt x="295920" y="794732"/>
                  </a:cubicBezTo>
                  <a:cubicBezTo>
                    <a:pt x="199131" y="865340"/>
                    <a:pt x="74575" y="938328"/>
                    <a:pt x="74575" y="938328"/>
                  </a:cubicBezTo>
                  <a:cubicBezTo>
                    <a:pt x="33321" y="962129"/>
                    <a:pt x="0" y="1017664"/>
                    <a:pt x="0" y="1060505"/>
                  </a:cubicBezTo>
                  <a:cubicBezTo>
                    <a:pt x="0" y="1104932"/>
                    <a:pt x="37288" y="1130320"/>
                    <a:pt x="83302" y="1118419"/>
                  </a:cubicBezTo>
                  <a:cubicBezTo>
                    <a:pt x="83302" y="1118419"/>
                    <a:pt x="198338" y="1088272"/>
                    <a:pt x="291953" y="1034324"/>
                  </a:cubicBezTo>
                  <a:cubicBezTo>
                    <a:pt x="415716" y="962922"/>
                    <a:pt x="523612" y="874067"/>
                    <a:pt x="621988" y="770931"/>
                  </a:cubicBezTo>
                  <a:cubicBezTo>
                    <a:pt x="791765" y="595601"/>
                    <a:pt x="952815" y="346488"/>
                    <a:pt x="1197168" y="273500"/>
                  </a:cubicBezTo>
                  <a:cubicBezTo>
                    <a:pt x="1268569" y="252873"/>
                    <a:pt x="1343938" y="241766"/>
                    <a:pt x="1415339" y="224312"/>
                  </a:cubicBezTo>
                  <a:cubicBezTo>
                    <a:pt x="1497055" y="204478"/>
                    <a:pt x="1578770" y="180678"/>
                    <a:pt x="1662072" y="173538"/>
                  </a:cubicBezTo>
                  <a:cubicBezTo>
                    <a:pt x="1812809" y="158464"/>
                    <a:pt x="1931811" y="256046"/>
                    <a:pt x="2024633" y="363942"/>
                  </a:cubicBezTo>
                  <a:cubicBezTo>
                    <a:pt x="2111902" y="464698"/>
                    <a:pt x="2156330" y="573387"/>
                    <a:pt x="2157916" y="706670"/>
                  </a:cubicBezTo>
                  <a:cubicBezTo>
                    <a:pt x="2158710" y="829639"/>
                    <a:pt x="2122216" y="950229"/>
                    <a:pt x="2062714" y="1056538"/>
                  </a:cubicBezTo>
                  <a:cubicBezTo>
                    <a:pt x="1929431" y="1291370"/>
                    <a:pt x="1672385" y="1365152"/>
                    <a:pt x="1444693" y="1479394"/>
                  </a:cubicBezTo>
                  <a:cubicBezTo>
                    <a:pt x="1167020" y="1619024"/>
                    <a:pt x="862373" y="1718986"/>
                    <a:pt x="552173" y="1738027"/>
                  </a:cubicBezTo>
                  <a:cubicBezTo>
                    <a:pt x="517265" y="1739613"/>
                    <a:pt x="492671" y="1760241"/>
                    <a:pt x="481564" y="1793561"/>
                  </a:cubicBezTo>
                  <a:cubicBezTo>
                    <a:pt x="424443" y="1963339"/>
                    <a:pt x="581527" y="2072821"/>
                    <a:pt x="713223" y="2142636"/>
                  </a:cubicBezTo>
                  <a:cubicBezTo>
                    <a:pt x="777485" y="2176750"/>
                    <a:pt x="844126" y="2206104"/>
                    <a:pt x="905214" y="2246565"/>
                  </a:cubicBezTo>
                  <a:cubicBezTo>
                    <a:pt x="982963" y="2296546"/>
                    <a:pt x="1053571" y="2361601"/>
                    <a:pt x="1119419" y="2426656"/>
                  </a:cubicBezTo>
                  <a:cubicBezTo>
                    <a:pt x="1159087" y="2466323"/>
                    <a:pt x="1175747" y="2484571"/>
                    <a:pt x="1175747" y="2484571"/>
                  </a:cubicBezTo>
                  <a:close/>
                </a:path>
              </a:pathLst>
            </a:custGeom>
            <a:grpFill/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0DD442D2-6E87-D626-EC08-E431D6519B53}"/>
                </a:ext>
              </a:extLst>
            </p:cNvPr>
            <p:cNvSpPr/>
            <p:nvPr/>
          </p:nvSpPr>
          <p:spPr>
            <a:xfrm rot="15348339">
              <a:off x="10475973" y="969381"/>
              <a:ext cx="2796930" cy="1662290"/>
            </a:xfrm>
            <a:custGeom>
              <a:avLst/>
              <a:gdLst>
                <a:gd name="connsiteX0" fmla="*/ 339555 w 2087013"/>
                <a:gd name="connsiteY0" fmla="*/ 1050938 h 1240367"/>
                <a:gd name="connsiteX1" fmla="*/ 188024 w 2087013"/>
                <a:gd name="connsiteY1" fmla="*/ 1127099 h 1240367"/>
                <a:gd name="connsiteX2" fmla="*/ 3967 w 2087013"/>
                <a:gd name="connsiteY2" fmla="*/ 1127099 h 1240367"/>
                <a:gd name="connsiteX3" fmla="*/ 3173 w 2087013"/>
                <a:gd name="connsiteY3" fmla="*/ 1127099 h 1240367"/>
                <a:gd name="connsiteX4" fmla="*/ 0 w 2087013"/>
                <a:gd name="connsiteY4" fmla="*/ 1179461 h 1240367"/>
                <a:gd name="connsiteX5" fmla="*/ 15074 w 2087013"/>
                <a:gd name="connsiteY5" fmla="*/ 1233408 h 1240367"/>
                <a:gd name="connsiteX6" fmla="*/ 23007 w 2087013"/>
                <a:gd name="connsiteY6" fmla="*/ 1234202 h 1240367"/>
                <a:gd name="connsiteX7" fmla="*/ 253873 w 2087013"/>
                <a:gd name="connsiteY7" fmla="*/ 1223888 h 1240367"/>
                <a:gd name="connsiteX8" fmla="*/ 725917 w 2087013"/>
                <a:gd name="connsiteY8" fmla="*/ 1081085 h 1240367"/>
                <a:gd name="connsiteX9" fmla="*/ 1232075 w 2087013"/>
                <a:gd name="connsiteY9" fmla="*/ 1020790 h 1240367"/>
                <a:gd name="connsiteX10" fmla="*/ 1977826 w 2087013"/>
                <a:gd name="connsiteY10" fmla="*/ 745497 h 1240367"/>
                <a:gd name="connsiteX11" fmla="*/ 1890557 w 2087013"/>
                <a:gd name="connsiteY11" fmla="*/ 108436 h 1240367"/>
                <a:gd name="connsiteX12" fmla="*/ 1579563 w 2087013"/>
                <a:gd name="connsiteY12" fmla="*/ 1334 h 1240367"/>
                <a:gd name="connsiteX13" fmla="*/ 1274916 w 2087013"/>
                <a:gd name="connsiteY13" fmla="*/ 88602 h 1240367"/>
                <a:gd name="connsiteX14" fmla="*/ 767964 w 2087013"/>
                <a:gd name="connsiteY14" fmla="*/ 509079 h 1240367"/>
                <a:gd name="connsiteX15" fmla="*/ 173744 w 2087013"/>
                <a:gd name="connsiteY15" fmla="*/ 870847 h 1240367"/>
                <a:gd name="connsiteX16" fmla="*/ 84889 w 2087013"/>
                <a:gd name="connsiteY16" fmla="*/ 888301 h 1240367"/>
                <a:gd name="connsiteX17" fmla="*/ 0 w 2087013"/>
                <a:gd name="connsiteY17" fmla="*/ 985089 h 1240367"/>
                <a:gd name="connsiteX18" fmla="*/ 0 w 2087013"/>
                <a:gd name="connsiteY18" fmla="*/ 993023 h 1240367"/>
                <a:gd name="connsiteX19" fmla="*/ 84889 w 2087013"/>
                <a:gd name="connsiteY19" fmla="*/ 1064425 h 1240367"/>
                <a:gd name="connsiteX20" fmla="*/ 324481 w 2087013"/>
                <a:gd name="connsiteY20" fmla="*/ 999370 h 1240367"/>
                <a:gd name="connsiteX21" fmla="*/ 684662 w 2087013"/>
                <a:gd name="connsiteY21" fmla="*/ 780405 h 1240367"/>
                <a:gd name="connsiteX22" fmla="*/ 967096 w 2087013"/>
                <a:gd name="connsiteY22" fmla="*/ 502732 h 1240367"/>
                <a:gd name="connsiteX23" fmla="*/ 1614471 w 2087013"/>
                <a:gd name="connsiteY23" fmla="*/ 108436 h 1240367"/>
                <a:gd name="connsiteX24" fmla="*/ 1928638 w 2087013"/>
                <a:gd name="connsiteY24" fmla="*/ 682029 h 1240367"/>
                <a:gd name="connsiteX25" fmla="*/ 1413753 w 2087013"/>
                <a:gd name="connsiteY25" fmla="*/ 906548 h 1240367"/>
                <a:gd name="connsiteX26" fmla="*/ 680696 w 2087013"/>
                <a:gd name="connsiteY26" fmla="*/ 923208 h 1240367"/>
                <a:gd name="connsiteX27" fmla="*/ 339555 w 2087013"/>
                <a:gd name="connsiteY27" fmla="*/ 1050938 h 1240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087013" h="1240367">
                  <a:moveTo>
                    <a:pt x="339555" y="1050938"/>
                  </a:moveTo>
                  <a:cubicBezTo>
                    <a:pt x="291160" y="1081085"/>
                    <a:pt x="243559" y="1111232"/>
                    <a:pt x="188024" y="1127099"/>
                  </a:cubicBezTo>
                  <a:cubicBezTo>
                    <a:pt x="130110" y="1143760"/>
                    <a:pt x="63468" y="1135033"/>
                    <a:pt x="3967" y="1127099"/>
                  </a:cubicBezTo>
                  <a:cubicBezTo>
                    <a:pt x="3173" y="1127099"/>
                    <a:pt x="3173" y="1127099"/>
                    <a:pt x="3173" y="1127099"/>
                  </a:cubicBezTo>
                  <a:cubicBezTo>
                    <a:pt x="1587" y="1127099"/>
                    <a:pt x="0" y="1150107"/>
                    <a:pt x="0" y="1179461"/>
                  </a:cubicBezTo>
                  <a:cubicBezTo>
                    <a:pt x="0" y="1208021"/>
                    <a:pt x="7140" y="1231822"/>
                    <a:pt x="15074" y="1233408"/>
                  </a:cubicBezTo>
                  <a:cubicBezTo>
                    <a:pt x="15074" y="1233408"/>
                    <a:pt x="15074" y="1233408"/>
                    <a:pt x="23007" y="1234202"/>
                  </a:cubicBezTo>
                  <a:cubicBezTo>
                    <a:pt x="101549" y="1246102"/>
                    <a:pt x="176917" y="1239755"/>
                    <a:pt x="253873" y="1223888"/>
                  </a:cubicBezTo>
                  <a:cubicBezTo>
                    <a:pt x="415716" y="1189774"/>
                    <a:pt x="564073" y="1115992"/>
                    <a:pt x="725917" y="1081085"/>
                  </a:cubicBezTo>
                  <a:cubicBezTo>
                    <a:pt x="892521" y="1046177"/>
                    <a:pt x="1063091" y="1039037"/>
                    <a:pt x="1232075" y="1020790"/>
                  </a:cubicBezTo>
                  <a:cubicBezTo>
                    <a:pt x="1496261" y="991436"/>
                    <a:pt x="1778694" y="937488"/>
                    <a:pt x="1977826" y="745497"/>
                  </a:cubicBezTo>
                  <a:cubicBezTo>
                    <a:pt x="2174577" y="558266"/>
                    <a:pt x="2080961" y="265520"/>
                    <a:pt x="1890557" y="108436"/>
                  </a:cubicBezTo>
                  <a:cubicBezTo>
                    <a:pt x="1798528" y="33861"/>
                    <a:pt x="1699359" y="-8187"/>
                    <a:pt x="1579563" y="1334"/>
                  </a:cubicBezTo>
                  <a:cubicBezTo>
                    <a:pt x="1472461" y="10060"/>
                    <a:pt x="1370912" y="44175"/>
                    <a:pt x="1274916" y="88602"/>
                  </a:cubicBezTo>
                  <a:cubicBezTo>
                    <a:pt x="1075785" y="183011"/>
                    <a:pt x="926635" y="362308"/>
                    <a:pt x="767964" y="509079"/>
                  </a:cubicBezTo>
                  <a:cubicBezTo>
                    <a:pt x="593427" y="672509"/>
                    <a:pt x="412543" y="817692"/>
                    <a:pt x="173744" y="870847"/>
                  </a:cubicBezTo>
                  <a:cubicBezTo>
                    <a:pt x="116623" y="883540"/>
                    <a:pt x="84889" y="888301"/>
                    <a:pt x="84889" y="888301"/>
                  </a:cubicBezTo>
                  <a:cubicBezTo>
                    <a:pt x="38081" y="893854"/>
                    <a:pt x="0" y="937488"/>
                    <a:pt x="0" y="985089"/>
                  </a:cubicBezTo>
                  <a:lnTo>
                    <a:pt x="0" y="993023"/>
                  </a:lnTo>
                  <a:cubicBezTo>
                    <a:pt x="0" y="1039831"/>
                    <a:pt x="38874" y="1072358"/>
                    <a:pt x="84889" y="1064425"/>
                  </a:cubicBezTo>
                  <a:cubicBezTo>
                    <a:pt x="84889" y="1064425"/>
                    <a:pt x="220552" y="1043004"/>
                    <a:pt x="324481" y="999370"/>
                  </a:cubicBezTo>
                  <a:cubicBezTo>
                    <a:pt x="458557" y="943835"/>
                    <a:pt x="573593" y="874020"/>
                    <a:pt x="684662" y="780405"/>
                  </a:cubicBezTo>
                  <a:cubicBezTo>
                    <a:pt x="785418" y="695516"/>
                    <a:pt x="873480" y="596347"/>
                    <a:pt x="967096" y="502732"/>
                  </a:cubicBezTo>
                  <a:cubicBezTo>
                    <a:pt x="1143220" y="327401"/>
                    <a:pt x="1352665" y="122716"/>
                    <a:pt x="1614471" y="108436"/>
                  </a:cubicBezTo>
                  <a:cubicBezTo>
                    <a:pt x="1896110" y="91776"/>
                    <a:pt x="2131736" y="457511"/>
                    <a:pt x="1928638" y="682029"/>
                  </a:cubicBezTo>
                  <a:cubicBezTo>
                    <a:pt x="1804875" y="817692"/>
                    <a:pt x="1590670" y="884334"/>
                    <a:pt x="1413753" y="906548"/>
                  </a:cubicBezTo>
                  <a:cubicBezTo>
                    <a:pt x="1170194" y="938282"/>
                    <a:pt x="924255" y="887507"/>
                    <a:pt x="680696" y="923208"/>
                  </a:cubicBezTo>
                  <a:cubicBezTo>
                    <a:pt x="553759" y="940662"/>
                    <a:pt x="448244" y="983503"/>
                    <a:pt x="339555" y="1050938"/>
                  </a:cubicBezTo>
                  <a:close/>
                </a:path>
              </a:pathLst>
            </a:custGeom>
            <a:grpFill/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1E854D37-47EA-4F58-E98A-BA279F2A8D40}"/>
                </a:ext>
              </a:extLst>
            </p:cNvPr>
            <p:cNvSpPr/>
            <p:nvPr/>
          </p:nvSpPr>
          <p:spPr>
            <a:xfrm rot="15348339">
              <a:off x="10978697" y="967469"/>
              <a:ext cx="1298295" cy="859767"/>
            </a:xfrm>
            <a:custGeom>
              <a:avLst/>
              <a:gdLst>
                <a:gd name="connsiteX0" fmla="*/ 690802 w 968762"/>
                <a:gd name="connsiteY0" fmla="*/ 461844 h 641541"/>
                <a:gd name="connsiteX1" fmla="*/ 19627 w 968762"/>
                <a:gd name="connsiteY1" fmla="*/ 579260 h 641541"/>
                <a:gd name="connsiteX2" fmla="*/ 14867 w 968762"/>
                <a:gd name="connsiteY2" fmla="*/ 619721 h 641541"/>
                <a:gd name="connsiteX3" fmla="*/ 486911 w 968762"/>
                <a:gd name="connsiteY3" fmla="*/ 626068 h 641541"/>
                <a:gd name="connsiteX4" fmla="*/ 870893 w 968762"/>
                <a:gd name="connsiteY4" fmla="*/ 470571 h 641541"/>
                <a:gd name="connsiteX5" fmla="*/ 945468 w 968762"/>
                <a:gd name="connsiteY5" fmla="*/ 129430 h 641541"/>
                <a:gd name="connsiteX6" fmla="*/ 647961 w 968762"/>
                <a:gd name="connsiteY6" fmla="*/ 114 h 641541"/>
                <a:gd name="connsiteX7" fmla="*/ 294127 w 968762"/>
                <a:gd name="connsiteY7" fmla="*/ 183378 h 641541"/>
                <a:gd name="connsiteX8" fmla="*/ 156083 w 968762"/>
                <a:gd name="connsiteY8" fmla="*/ 452324 h 641541"/>
                <a:gd name="connsiteX9" fmla="*/ 274293 w 968762"/>
                <a:gd name="connsiteY9" fmla="*/ 475331 h 641541"/>
                <a:gd name="connsiteX10" fmla="*/ 486118 w 968762"/>
                <a:gd name="connsiteY10" fmla="*/ 446770 h 641541"/>
                <a:gd name="connsiteX11" fmla="*/ 733644 w 968762"/>
                <a:gd name="connsiteY11" fmla="*/ 252399 h 641541"/>
                <a:gd name="connsiteX12" fmla="*/ 685249 w 968762"/>
                <a:gd name="connsiteY12" fmla="*/ 239706 h 641541"/>
                <a:gd name="connsiteX13" fmla="*/ 463904 w 968762"/>
                <a:gd name="connsiteY13" fmla="*/ 372989 h 641541"/>
                <a:gd name="connsiteX14" fmla="*/ 290160 w 968762"/>
                <a:gd name="connsiteY14" fmla="*/ 392823 h 641541"/>
                <a:gd name="connsiteX15" fmla="*/ 250492 w 968762"/>
                <a:gd name="connsiteY15" fmla="*/ 392029 h 641541"/>
                <a:gd name="connsiteX16" fmla="*/ 246526 w 968762"/>
                <a:gd name="connsiteY16" fmla="*/ 392029 h 641541"/>
                <a:gd name="connsiteX17" fmla="*/ 303647 w 968762"/>
                <a:gd name="connsiteY17" fmla="*/ 349982 h 641541"/>
                <a:gd name="connsiteX18" fmla="*/ 326654 w 968762"/>
                <a:gd name="connsiteY18" fmla="*/ 334908 h 641541"/>
                <a:gd name="connsiteX19" fmla="*/ 435343 w 968762"/>
                <a:gd name="connsiteY19" fmla="*/ 262713 h 641541"/>
                <a:gd name="connsiteX20" fmla="*/ 687629 w 968762"/>
                <a:gd name="connsiteY20" fmla="*/ 149264 h 641541"/>
                <a:gd name="connsiteX21" fmla="*/ 849473 w 968762"/>
                <a:gd name="connsiteY21" fmla="*/ 234946 h 641541"/>
                <a:gd name="connsiteX22" fmla="*/ 690802 w 968762"/>
                <a:gd name="connsiteY22" fmla="*/ 461844 h 641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968762" h="641541">
                  <a:moveTo>
                    <a:pt x="690802" y="461844"/>
                  </a:moveTo>
                  <a:cubicBezTo>
                    <a:pt x="482944" y="569740"/>
                    <a:pt x="245732" y="564980"/>
                    <a:pt x="19627" y="579260"/>
                  </a:cubicBezTo>
                  <a:cubicBezTo>
                    <a:pt x="-1793" y="580053"/>
                    <a:pt x="-8934" y="616548"/>
                    <a:pt x="14867" y="619721"/>
                  </a:cubicBezTo>
                  <a:cubicBezTo>
                    <a:pt x="170364" y="639555"/>
                    <a:pt x="329827" y="653835"/>
                    <a:pt x="486911" y="626068"/>
                  </a:cubicBezTo>
                  <a:cubicBezTo>
                    <a:pt x="617814" y="603854"/>
                    <a:pt x="770138" y="561806"/>
                    <a:pt x="870893" y="470571"/>
                  </a:cubicBezTo>
                  <a:cubicBezTo>
                    <a:pt x="958955" y="389649"/>
                    <a:pt x="997036" y="238119"/>
                    <a:pt x="945468" y="129430"/>
                  </a:cubicBezTo>
                  <a:cubicBezTo>
                    <a:pt x="896281" y="26294"/>
                    <a:pt x="747130" y="3287"/>
                    <a:pt x="647961" y="114"/>
                  </a:cubicBezTo>
                  <a:cubicBezTo>
                    <a:pt x="495638" y="-3853"/>
                    <a:pt x="402816" y="96902"/>
                    <a:pt x="294127" y="183378"/>
                  </a:cubicBezTo>
                  <a:cubicBezTo>
                    <a:pt x="235419" y="230186"/>
                    <a:pt x="38667" y="365055"/>
                    <a:pt x="156083" y="452324"/>
                  </a:cubicBezTo>
                  <a:cubicBezTo>
                    <a:pt x="187818" y="475331"/>
                    <a:pt x="237005" y="475331"/>
                    <a:pt x="274293" y="475331"/>
                  </a:cubicBezTo>
                  <a:cubicBezTo>
                    <a:pt x="344901" y="474538"/>
                    <a:pt x="417096" y="462637"/>
                    <a:pt x="486118" y="446770"/>
                  </a:cubicBezTo>
                  <a:cubicBezTo>
                    <a:pt x="565453" y="428523"/>
                    <a:pt x="749511" y="357915"/>
                    <a:pt x="733644" y="252399"/>
                  </a:cubicBezTo>
                  <a:cubicBezTo>
                    <a:pt x="730470" y="228599"/>
                    <a:pt x="698736" y="215112"/>
                    <a:pt x="685249" y="239706"/>
                  </a:cubicBezTo>
                  <a:cubicBezTo>
                    <a:pt x="639235" y="322214"/>
                    <a:pt x="551173" y="353155"/>
                    <a:pt x="463904" y="372989"/>
                  </a:cubicBezTo>
                  <a:cubicBezTo>
                    <a:pt x="408369" y="386476"/>
                    <a:pt x="348075" y="389649"/>
                    <a:pt x="290160" y="392823"/>
                  </a:cubicBezTo>
                  <a:cubicBezTo>
                    <a:pt x="277466" y="393616"/>
                    <a:pt x="263979" y="392823"/>
                    <a:pt x="250492" y="392029"/>
                  </a:cubicBezTo>
                  <a:cubicBezTo>
                    <a:pt x="246526" y="392029"/>
                    <a:pt x="246526" y="392029"/>
                    <a:pt x="246526" y="392029"/>
                  </a:cubicBezTo>
                  <a:cubicBezTo>
                    <a:pt x="243352" y="392029"/>
                    <a:pt x="267946" y="372989"/>
                    <a:pt x="303647" y="349982"/>
                  </a:cubicBezTo>
                  <a:cubicBezTo>
                    <a:pt x="303647" y="349982"/>
                    <a:pt x="303647" y="349982"/>
                    <a:pt x="326654" y="334908"/>
                  </a:cubicBezTo>
                  <a:cubicBezTo>
                    <a:pt x="365528" y="313487"/>
                    <a:pt x="400436" y="289687"/>
                    <a:pt x="435343" y="262713"/>
                  </a:cubicBezTo>
                  <a:cubicBezTo>
                    <a:pt x="512298" y="201625"/>
                    <a:pt x="588460" y="157990"/>
                    <a:pt x="687629" y="149264"/>
                  </a:cubicBezTo>
                  <a:cubicBezTo>
                    <a:pt x="758237" y="142917"/>
                    <a:pt x="846299" y="147677"/>
                    <a:pt x="849473" y="234946"/>
                  </a:cubicBezTo>
                  <a:cubicBezTo>
                    <a:pt x="853440" y="339668"/>
                    <a:pt x="776484" y="417416"/>
                    <a:pt x="690802" y="461844"/>
                  </a:cubicBezTo>
                  <a:close/>
                </a:path>
              </a:pathLst>
            </a:custGeom>
            <a:grpFill/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ACB26A25-A75D-6C29-8455-DD9699B6F754}"/>
              </a:ext>
            </a:extLst>
          </p:cNvPr>
          <p:cNvGrpSpPr/>
          <p:nvPr/>
        </p:nvGrpSpPr>
        <p:grpSpPr>
          <a:xfrm rot="9637289">
            <a:off x="11458222" y="4050072"/>
            <a:ext cx="5159924" cy="5128996"/>
            <a:chOff x="10363090" y="3624988"/>
            <a:chExt cx="4487460" cy="4460563"/>
          </a:xfrm>
          <a:solidFill>
            <a:srgbClr val="F6DCEB"/>
          </a:solidFill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171A5A5B-497C-C494-0707-FE58437928EF}"/>
                </a:ext>
              </a:extLst>
            </p:cNvPr>
            <p:cNvSpPr/>
            <p:nvPr/>
          </p:nvSpPr>
          <p:spPr>
            <a:xfrm rot="5161084">
              <a:off x="11077306" y="4061581"/>
              <a:ext cx="3014169" cy="3690614"/>
            </a:xfrm>
            <a:custGeom>
              <a:avLst/>
              <a:gdLst>
                <a:gd name="connsiteX0" fmla="*/ 1608177 w 1975566"/>
                <a:gd name="connsiteY0" fmla="*/ 2321645 h 2418926"/>
                <a:gd name="connsiteX1" fmla="*/ 1381278 w 1975566"/>
                <a:gd name="connsiteY1" fmla="*/ 2084433 h 2418926"/>
                <a:gd name="connsiteX2" fmla="*/ 1156760 w 1975566"/>
                <a:gd name="connsiteY2" fmla="*/ 1759159 h 2418926"/>
                <a:gd name="connsiteX3" fmla="*/ 853699 w 1975566"/>
                <a:gd name="connsiteY3" fmla="*/ 1529880 h 2418926"/>
                <a:gd name="connsiteX4" fmla="*/ 715656 w 1975566"/>
                <a:gd name="connsiteY4" fmla="*/ 1452925 h 2418926"/>
                <a:gd name="connsiteX5" fmla="*/ 691856 w 1975566"/>
                <a:gd name="connsiteY5" fmla="*/ 1433091 h 2418926"/>
                <a:gd name="connsiteX6" fmla="*/ 1355891 w 1975566"/>
                <a:gd name="connsiteY6" fmla="*/ 1242687 h 2418926"/>
                <a:gd name="connsiteX7" fmla="*/ 1694652 w 1975566"/>
                <a:gd name="connsiteY7" fmla="*/ 1102263 h 2418926"/>
                <a:gd name="connsiteX8" fmla="*/ 1900130 w 1975566"/>
                <a:gd name="connsiteY8" fmla="*/ 866638 h 2418926"/>
                <a:gd name="connsiteX9" fmla="*/ 1975498 w 1975566"/>
                <a:gd name="connsiteY9" fmla="*/ 560404 h 2418926"/>
                <a:gd name="connsiteX10" fmla="*/ 1868396 w 1975566"/>
                <a:gd name="connsiteY10" fmla="*/ 274005 h 2418926"/>
                <a:gd name="connsiteX11" fmla="*/ 1625630 w 1975566"/>
                <a:gd name="connsiteY11" fmla="*/ 42346 h 2418926"/>
                <a:gd name="connsiteX12" fmla="*/ 1271002 w 1975566"/>
                <a:gd name="connsiteY12" fmla="*/ 18545 h 2418926"/>
                <a:gd name="connsiteX13" fmla="*/ 903681 w 1975566"/>
                <a:gd name="connsiteY13" fmla="*/ 124061 h 2418926"/>
                <a:gd name="connsiteX14" fmla="*/ 637908 w 1975566"/>
                <a:gd name="connsiteY14" fmla="*/ 358893 h 2418926"/>
                <a:gd name="connsiteX15" fmla="*/ 394349 w 1975566"/>
                <a:gd name="connsiteY15" fmla="*/ 607212 h 2418926"/>
                <a:gd name="connsiteX16" fmla="*/ 27820 w 1975566"/>
                <a:gd name="connsiteY16" fmla="*/ 803963 h 2418926"/>
                <a:gd name="connsiteX17" fmla="*/ 40514 w 1975566"/>
                <a:gd name="connsiteY17" fmla="*/ 884092 h 2418926"/>
                <a:gd name="connsiteX18" fmla="*/ 391969 w 1975566"/>
                <a:gd name="connsiteY18" fmla="*/ 791270 h 2418926"/>
                <a:gd name="connsiteX19" fmla="*/ 644254 w 1975566"/>
                <a:gd name="connsiteY19" fmla="*/ 589758 h 2418926"/>
                <a:gd name="connsiteX20" fmla="*/ 1083771 w 1975566"/>
                <a:gd name="connsiteY20" fmla="*/ 209743 h 2418926"/>
                <a:gd name="connsiteX21" fmla="*/ 1251169 w 1975566"/>
                <a:gd name="connsiteY21" fmla="*/ 171662 h 2418926"/>
                <a:gd name="connsiteX22" fmla="*/ 1439193 w 1975566"/>
                <a:gd name="connsiteY22" fmla="*/ 131995 h 2418926"/>
                <a:gd name="connsiteX23" fmla="*/ 1716073 w 1975566"/>
                <a:gd name="connsiteY23" fmla="*/ 277971 h 2418926"/>
                <a:gd name="connsiteX24" fmla="*/ 1818415 w 1975566"/>
                <a:gd name="connsiteY24" fmla="*/ 539777 h 2418926"/>
                <a:gd name="connsiteX25" fmla="*/ 1744633 w 1975566"/>
                <a:gd name="connsiteY25" fmla="*/ 807137 h 2418926"/>
                <a:gd name="connsiteX26" fmla="*/ 1273382 w 1975566"/>
                <a:gd name="connsiteY26" fmla="*/ 1130824 h 2418926"/>
                <a:gd name="connsiteX27" fmla="*/ 590307 w 1975566"/>
                <a:gd name="connsiteY27" fmla="*/ 1328369 h 2418926"/>
                <a:gd name="connsiteX28" fmla="*/ 537152 w 1975566"/>
                <a:gd name="connsiteY28" fmla="*/ 1371210 h 2418926"/>
                <a:gd name="connsiteX29" fmla="*/ 713276 w 1975566"/>
                <a:gd name="connsiteY29" fmla="*/ 1637776 h 2418926"/>
                <a:gd name="connsiteX30" fmla="*/ 860839 w 1975566"/>
                <a:gd name="connsiteY30" fmla="*/ 1717111 h 2418926"/>
                <a:gd name="connsiteX31" fmla="*/ 1024270 w 1975566"/>
                <a:gd name="connsiteY31" fmla="*/ 1854361 h 2418926"/>
                <a:gd name="connsiteX32" fmla="*/ 1283696 w 1975566"/>
                <a:gd name="connsiteY32" fmla="*/ 2174081 h 2418926"/>
                <a:gd name="connsiteX33" fmla="*/ 1569303 w 1975566"/>
                <a:gd name="connsiteY33" fmla="*/ 2417640 h 2418926"/>
                <a:gd name="connsiteX34" fmla="*/ 1608177 w 1975566"/>
                <a:gd name="connsiteY34" fmla="*/ 2321645 h 2418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975566" h="2418926">
                  <a:moveTo>
                    <a:pt x="1608177" y="2321645"/>
                  </a:moveTo>
                  <a:cubicBezTo>
                    <a:pt x="1502661" y="2276424"/>
                    <a:pt x="1438400" y="2178842"/>
                    <a:pt x="1381278" y="2084433"/>
                  </a:cubicBezTo>
                  <a:cubicBezTo>
                    <a:pt x="1312257" y="1972570"/>
                    <a:pt x="1246408" y="1854361"/>
                    <a:pt x="1156760" y="1759159"/>
                  </a:cubicBezTo>
                  <a:cubicBezTo>
                    <a:pt x="1069491" y="1667130"/>
                    <a:pt x="967942" y="1586208"/>
                    <a:pt x="853699" y="1529880"/>
                  </a:cubicBezTo>
                  <a:cubicBezTo>
                    <a:pt x="806098" y="1506079"/>
                    <a:pt x="759290" y="1483072"/>
                    <a:pt x="715656" y="1452925"/>
                  </a:cubicBezTo>
                  <a:cubicBezTo>
                    <a:pt x="708516" y="1448165"/>
                    <a:pt x="699789" y="1441025"/>
                    <a:pt x="691856" y="1433091"/>
                  </a:cubicBezTo>
                  <a:cubicBezTo>
                    <a:pt x="921928" y="1404530"/>
                    <a:pt x="1137719" y="1321228"/>
                    <a:pt x="1355891" y="1242687"/>
                  </a:cubicBezTo>
                  <a:cubicBezTo>
                    <a:pt x="1468547" y="1201432"/>
                    <a:pt x="1596276" y="1170492"/>
                    <a:pt x="1694652" y="1102263"/>
                  </a:cubicBezTo>
                  <a:cubicBezTo>
                    <a:pt x="1781127" y="1041969"/>
                    <a:pt x="1850149" y="958667"/>
                    <a:pt x="1900130" y="866638"/>
                  </a:cubicBezTo>
                  <a:cubicBezTo>
                    <a:pt x="1950905" y="773023"/>
                    <a:pt x="1977085" y="667507"/>
                    <a:pt x="1975498" y="560404"/>
                  </a:cubicBezTo>
                  <a:cubicBezTo>
                    <a:pt x="1974705" y="455682"/>
                    <a:pt x="1927897" y="358893"/>
                    <a:pt x="1868396" y="274005"/>
                  </a:cubicBezTo>
                  <a:cubicBezTo>
                    <a:pt x="1804135" y="181182"/>
                    <a:pt x="1727973" y="93914"/>
                    <a:pt x="1625630" y="42346"/>
                  </a:cubicBezTo>
                  <a:cubicBezTo>
                    <a:pt x="1516148" y="-12395"/>
                    <a:pt x="1386832" y="-6842"/>
                    <a:pt x="1271002" y="18545"/>
                  </a:cubicBezTo>
                  <a:cubicBezTo>
                    <a:pt x="1145653" y="43933"/>
                    <a:pt x="1017130" y="63766"/>
                    <a:pt x="903681" y="124061"/>
                  </a:cubicBezTo>
                  <a:cubicBezTo>
                    <a:pt x="798165" y="178802"/>
                    <a:pt x="714863" y="269244"/>
                    <a:pt x="637908" y="358893"/>
                  </a:cubicBezTo>
                  <a:cubicBezTo>
                    <a:pt x="562539" y="446162"/>
                    <a:pt x="487964" y="538984"/>
                    <a:pt x="394349" y="607212"/>
                  </a:cubicBezTo>
                  <a:cubicBezTo>
                    <a:pt x="279313" y="691307"/>
                    <a:pt x="168244" y="765882"/>
                    <a:pt x="27820" y="803963"/>
                  </a:cubicBezTo>
                  <a:cubicBezTo>
                    <a:pt x="-15814" y="816657"/>
                    <a:pt x="-5500" y="884885"/>
                    <a:pt x="40514" y="884092"/>
                  </a:cubicBezTo>
                  <a:cubicBezTo>
                    <a:pt x="167450" y="881712"/>
                    <a:pt x="282486" y="854738"/>
                    <a:pt x="391969" y="791270"/>
                  </a:cubicBezTo>
                  <a:cubicBezTo>
                    <a:pt x="486378" y="736528"/>
                    <a:pt x="569679" y="669094"/>
                    <a:pt x="644254" y="589758"/>
                  </a:cubicBezTo>
                  <a:cubicBezTo>
                    <a:pt x="773571" y="455682"/>
                    <a:pt x="895747" y="265278"/>
                    <a:pt x="1083771" y="209743"/>
                  </a:cubicBezTo>
                  <a:cubicBezTo>
                    <a:pt x="1137719" y="193083"/>
                    <a:pt x="1195634" y="185942"/>
                    <a:pt x="1251169" y="171662"/>
                  </a:cubicBezTo>
                  <a:cubicBezTo>
                    <a:pt x="1312257" y="155795"/>
                    <a:pt x="1375725" y="138341"/>
                    <a:pt x="1439193" y="131995"/>
                  </a:cubicBezTo>
                  <a:cubicBezTo>
                    <a:pt x="1555022" y="120094"/>
                    <a:pt x="1645464" y="194669"/>
                    <a:pt x="1716073" y="277971"/>
                  </a:cubicBezTo>
                  <a:cubicBezTo>
                    <a:pt x="1782714" y="354926"/>
                    <a:pt x="1817622" y="437435"/>
                    <a:pt x="1818415" y="539777"/>
                  </a:cubicBezTo>
                  <a:cubicBezTo>
                    <a:pt x="1819208" y="633393"/>
                    <a:pt x="1791441" y="724628"/>
                    <a:pt x="1744633" y="807137"/>
                  </a:cubicBezTo>
                  <a:cubicBezTo>
                    <a:pt x="1643084" y="987227"/>
                    <a:pt x="1447126" y="1043556"/>
                    <a:pt x="1273382" y="1130824"/>
                  </a:cubicBezTo>
                  <a:cubicBezTo>
                    <a:pt x="1061557" y="1237927"/>
                    <a:pt x="828312" y="1314088"/>
                    <a:pt x="590307" y="1328369"/>
                  </a:cubicBezTo>
                  <a:cubicBezTo>
                    <a:pt x="564126" y="1329955"/>
                    <a:pt x="545086" y="1346616"/>
                    <a:pt x="537152" y="1371210"/>
                  </a:cubicBezTo>
                  <a:cubicBezTo>
                    <a:pt x="492724" y="1500526"/>
                    <a:pt x="612520" y="1584621"/>
                    <a:pt x="713276" y="1637776"/>
                  </a:cubicBezTo>
                  <a:cubicBezTo>
                    <a:pt x="763257" y="1664750"/>
                    <a:pt x="814032" y="1686964"/>
                    <a:pt x="860839" y="1717111"/>
                  </a:cubicBezTo>
                  <a:cubicBezTo>
                    <a:pt x="919548" y="1755985"/>
                    <a:pt x="974289" y="1804380"/>
                    <a:pt x="1024270" y="1854361"/>
                  </a:cubicBezTo>
                  <a:cubicBezTo>
                    <a:pt x="1122646" y="1953530"/>
                    <a:pt x="1206741" y="2058252"/>
                    <a:pt x="1283696" y="2174081"/>
                  </a:cubicBezTo>
                  <a:cubicBezTo>
                    <a:pt x="1354304" y="2281977"/>
                    <a:pt x="1436813" y="2388286"/>
                    <a:pt x="1569303" y="2417640"/>
                  </a:cubicBezTo>
                  <a:cubicBezTo>
                    <a:pt x="1624837" y="2430334"/>
                    <a:pt x="1665298" y="2345445"/>
                    <a:pt x="1608177" y="2321645"/>
                  </a:cubicBezTo>
                  <a:close/>
                </a:path>
              </a:pathLst>
            </a:custGeom>
            <a:grpFill/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BAF60BF0-06F8-5356-4C48-57F640C09BCD}"/>
                </a:ext>
              </a:extLst>
            </p:cNvPr>
            <p:cNvSpPr/>
            <p:nvPr/>
          </p:nvSpPr>
          <p:spPr>
            <a:xfrm rot="5161084">
              <a:off x="10674274" y="3790334"/>
              <a:ext cx="3984851" cy="3896237"/>
            </a:xfrm>
            <a:custGeom>
              <a:avLst/>
              <a:gdLst>
                <a:gd name="connsiteX0" fmla="*/ 2414270 w 2611777"/>
                <a:gd name="connsiteY0" fmla="*/ 2514776 h 2553697"/>
                <a:gd name="connsiteX1" fmla="*/ 2227832 w 2611777"/>
                <a:gd name="connsiteY1" fmla="*/ 2442581 h 2553697"/>
                <a:gd name="connsiteX2" fmla="*/ 2081855 w 2611777"/>
                <a:gd name="connsiteY2" fmla="*/ 2302157 h 2553697"/>
                <a:gd name="connsiteX3" fmla="*/ 1882724 w 2611777"/>
                <a:gd name="connsiteY3" fmla="*/ 1980057 h 2553697"/>
                <a:gd name="connsiteX4" fmla="*/ 1737541 w 2611777"/>
                <a:gd name="connsiteY4" fmla="*/ 1673030 h 2553697"/>
                <a:gd name="connsiteX5" fmla="*/ 1609018 w 2611777"/>
                <a:gd name="connsiteY5" fmla="*/ 1596075 h 2553697"/>
                <a:gd name="connsiteX6" fmla="*/ 2054881 w 2611777"/>
                <a:gd name="connsiteY6" fmla="*/ 1485799 h 2553697"/>
                <a:gd name="connsiteX7" fmla="*/ 2526926 w 2611777"/>
                <a:gd name="connsiteY7" fmla="*/ 1038348 h 2553697"/>
                <a:gd name="connsiteX8" fmla="*/ 2609434 w 2611777"/>
                <a:gd name="connsiteY8" fmla="*/ 702761 h 2553697"/>
                <a:gd name="connsiteX9" fmla="*/ 2541999 w 2611777"/>
                <a:gd name="connsiteY9" fmla="*/ 387007 h 2553697"/>
                <a:gd name="connsiteX10" fmla="*/ 2094549 w 2611777"/>
                <a:gd name="connsiteY10" fmla="*/ 24445 h 2553697"/>
                <a:gd name="connsiteX11" fmla="*/ 1579664 w 2611777"/>
                <a:gd name="connsiteY11" fmla="*/ 41106 h 2553697"/>
                <a:gd name="connsiteX12" fmla="*/ 1045738 w 2611777"/>
                <a:gd name="connsiteY12" fmla="*/ 317985 h 2553697"/>
                <a:gd name="connsiteX13" fmla="*/ 829946 w 2611777"/>
                <a:gd name="connsiteY13" fmla="*/ 511563 h 2553697"/>
                <a:gd name="connsiteX14" fmla="*/ 580834 w 2611777"/>
                <a:gd name="connsiteY14" fmla="*/ 659920 h 2553697"/>
                <a:gd name="connsiteX15" fmla="*/ 308714 w 2611777"/>
                <a:gd name="connsiteY15" fmla="*/ 754329 h 2553697"/>
                <a:gd name="connsiteX16" fmla="*/ 15174 w 2611777"/>
                <a:gd name="connsiteY16" fmla="*/ 811450 h 2553697"/>
                <a:gd name="connsiteX17" fmla="*/ 15174 w 2611777"/>
                <a:gd name="connsiteY17" fmla="*/ 843977 h 2553697"/>
                <a:gd name="connsiteX18" fmla="*/ 192885 w 2611777"/>
                <a:gd name="connsiteY18" fmla="*/ 851911 h 2553697"/>
                <a:gd name="connsiteX19" fmla="*/ 375356 w 2611777"/>
                <a:gd name="connsiteY19" fmla="*/ 829697 h 2553697"/>
                <a:gd name="connsiteX20" fmla="*/ 706977 w 2611777"/>
                <a:gd name="connsiteY20" fmla="*/ 701174 h 2553697"/>
                <a:gd name="connsiteX21" fmla="*/ 1001310 w 2611777"/>
                <a:gd name="connsiteY21" fmla="*/ 486176 h 2553697"/>
                <a:gd name="connsiteX22" fmla="*/ 1274223 w 2611777"/>
                <a:gd name="connsiteY22" fmla="*/ 209296 h 2553697"/>
                <a:gd name="connsiteX23" fmla="*/ 1659792 w 2611777"/>
                <a:gd name="connsiteY23" fmla="*/ 87913 h 2553697"/>
                <a:gd name="connsiteX24" fmla="*/ 2005693 w 2611777"/>
                <a:gd name="connsiteY24" fmla="*/ 80773 h 2553697"/>
                <a:gd name="connsiteX25" fmla="*/ 2480118 w 2611777"/>
                <a:gd name="connsiteY25" fmla="*/ 424294 h 2553697"/>
                <a:gd name="connsiteX26" fmla="*/ 2486465 w 2611777"/>
                <a:gd name="connsiteY26" fmla="*/ 868571 h 2553697"/>
                <a:gd name="connsiteX27" fmla="*/ 2238146 w 2611777"/>
                <a:gd name="connsiteY27" fmla="*/ 1261280 h 2553697"/>
                <a:gd name="connsiteX28" fmla="*/ 1858130 w 2611777"/>
                <a:gd name="connsiteY28" fmla="*/ 1485005 h 2553697"/>
                <a:gd name="connsiteX29" fmla="*/ 1400366 w 2611777"/>
                <a:gd name="connsiteY29" fmla="*/ 1551647 h 2553697"/>
                <a:gd name="connsiteX30" fmla="*/ 1391639 w 2611777"/>
                <a:gd name="connsiteY30" fmla="*/ 1623048 h 2553697"/>
                <a:gd name="connsiteX31" fmla="*/ 1481288 w 2611777"/>
                <a:gd name="connsiteY31" fmla="*/ 1642882 h 2553697"/>
                <a:gd name="connsiteX32" fmla="*/ 1578870 w 2611777"/>
                <a:gd name="connsiteY32" fmla="*/ 1703177 h 2553697"/>
                <a:gd name="connsiteX33" fmla="*/ 1673279 w 2611777"/>
                <a:gd name="connsiteY33" fmla="*/ 1805519 h 2553697"/>
                <a:gd name="connsiteX34" fmla="*/ 1743094 w 2611777"/>
                <a:gd name="connsiteY34" fmla="*/ 1961810 h 2553697"/>
                <a:gd name="connsiteX35" fmla="*/ 1832743 w 2611777"/>
                <a:gd name="connsiteY35" fmla="*/ 2130794 h 2553697"/>
                <a:gd name="connsiteX36" fmla="*/ 2074715 w 2611777"/>
                <a:gd name="connsiteY36" fmla="*/ 2408466 h 2553697"/>
                <a:gd name="connsiteX37" fmla="*/ 2414270 w 2611777"/>
                <a:gd name="connsiteY37" fmla="*/ 2553650 h 2553697"/>
                <a:gd name="connsiteX38" fmla="*/ 2414270 w 2611777"/>
                <a:gd name="connsiteY38" fmla="*/ 2514776 h 2553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611777" h="2553697">
                  <a:moveTo>
                    <a:pt x="2414270" y="2514776"/>
                  </a:moveTo>
                  <a:cubicBezTo>
                    <a:pt x="2346041" y="2507635"/>
                    <a:pt x="2285747" y="2478281"/>
                    <a:pt x="2227832" y="2442581"/>
                  </a:cubicBezTo>
                  <a:cubicBezTo>
                    <a:pt x="2168331" y="2406086"/>
                    <a:pt x="2127870" y="2353725"/>
                    <a:pt x="2081855" y="2302157"/>
                  </a:cubicBezTo>
                  <a:cubicBezTo>
                    <a:pt x="1998553" y="2207749"/>
                    <a:pt x="1925565" y="2099853"/>
                    <a:pt x="1882724" y="1980057"/>
                  </a:cubicBezTo>
                  <a:cubicBezTo>
                    <a:pt x="1845437" y="1874541"/>
                    <a:pt x="1814496" y="1757918"/>
                    <a:pt x="1737541" y="1673030"/>
                  </a:cubicBezTo>
                  <a:cubicBezTo>
                    <a:pt x="1703427" y="1635742"/>
                    <a:pt x="1657412" y="1611148"/>
                    <a:pt x="1609018" y="1596075"/>
                  </a:cubicBezTo>
                  <a:cubicBezTo>
                    <a:pt x="1759755" y="1571481"/>
                    <a:pt x="1908905" y="1538160"/>
                    <a:pt x="2054881" y="1485799"/>
                  </a:cubicBezTo>
                  <a:cubicBezTo>
                    <a:pt x="2264326" y="1412810"/>
                    <a:pt x="2434897" y="1234306"/>
                    <a:pt x="2526926" y="1038348"/>
                  </a:cubicBezTo>
                  <a:cubicBezTo>
                    <a:pt x="2576907" y="929659"/>
                    <a:pt x="2599914" y="821763"/>
                    <a:pt x="2609434" y="702761"/>
                  </a:cubicBezTo>
                  <a:cubicBezTo>
                    <a:pt x="2620541" y="590105"/>
                    <a:pt x="2591187" y="486969"/>
                    <a:pt x="2541999" y="387007"/>
                  </a:cubicBezTo>
                  <a:cubicBezTo>
                    <a:pt x="2452350" y="205329"/>
                    <a:pt x="2289713" y="76013"/>
                    <a:pt x="2094549" y="24445"/>
                  </a:cubicBezTo>
                  <a:cubicBezTo>
                    <a:pt x="1926358" y="-20776"/>
                    <a:pt x="1746268" y="3818"/>
                    <a:pt x="1579664" y="41106"/>
                  </a:cubicBezTo>
                  <a:cubicBezTo>
                    <a:pt x="1380533" y="84740"/>
                    <a:pt x="1198855" y="183909"/>
                    <a:pt x="1045738" y="317985"/>
                  </a:cubicBezTo>
                  <a:cubicBezTo>
                    <a:pt x="971956" y="381453"/>
                    <a:pt x="906902" y="452855"/>
                    <a:pt x="829946" y="511563"/>
                  </a:cubicBezTo>
                  <a:cubicBezTo>
                    <a:pt x="752198" y="569478"/>
                    <a:pt x="668103" y="618665"/>
                    <a:pt x="580834" y="659920"/>
                  </a:cubicBezTo>
                  <a:cubicBezTo>
                    <a:pt x="494359" y="701174"/>
                    <a:pt x="401537" y="729735"/>
                    <a:pt x="308714" y="754329"/>
                  </a:cubicBezTo>
                  <a:cubicBezTo>
                    <a:pt x="214306" y="779716"/>
                    <a:pt x="112757" y="806690"/>
                    <a:pt x="15174" y="811450"/>
                  </a:cubicBezTo>
                  <a:cubicBezTo>
                    <a:pt x="-5453" y="812243"/>
                    <a:pt x="-4659" y="843184"/>
                    <a:pt x="15174" y="843977"/>
                  </a:cubicBezTo>
                  <a:cubicBezTo>
                    <a:pt x="74676" y="845564"/>
                    <a:pt x="133384" y="853497"/>
                    <a:pt x="192885" y="851911"/>
                  </a:cubicBezTo>
                  <a:cubicBezTo>
                    <a:pt x="254767" y="849531"/>
                    <a:pt x="315061" y="840804"/>
                    <a:pt x="375356" y="829697"/>
                  </a:cubicBezTo>
                  <a:cubicBezTo>
                    <a:pt x="491185" y="806690"/>
                    <a:pt x="603841" y="757502"/>
                    <a:pt x="706977" y="701174"/>
                  </a:cubicBezTo>
                  <a:cubicBezTo>
                    <a:pt x="814079" y="644053"/>
                    <a:pt x="911662" y="569478"/>
                    <a:pt x="1001310" y="486176"/>
                  </a:cubicBezTo>
                  <a:cubicBezTo>
                    <a:pt x="1096513" y="398114"/>
                    <a:pt x="1161567" y="277524"/>
                    <a:pt x="1274223" y="209296"/>
                  </a:cubicBezTo>
                  <a:cubicBezTo>
                    <a:pt x="1388466" y="139481"/>
                    <a:pt x="1529683" y="110127"/>
                    <a:pt x="1659792" y="87913"/>
                  </a:cubicBezTo>
                  <a:cubicBezTo>
                    <a:pt x="1775622" y="68079"/>
                    <a:pt x="1889071" y="63319"/>
                    <a:pt x="2005693" y="80773"/>
                  </a:cubicBezTo>
                  <a:cubicBezTo>
                    <a:pt x="2214345" y="111714"/>
                    <a:pt x="2383329" y="237857"/>
                    <a:pt x="2480118" y="424294"/>
                  </a:cubicBezTo>
                  <a:cubicBezTo>
                    <a:pt x="2554693" y="568684"/>
                    <a:pt x="2549933" y="721008"/>
                    <a:pt x="2486465" y="868571"/>
                  </a:cubicBezTo>
                  <a:cubicBezTo>
                    <a:pt x="2425377" y="1011374"/>
                    <a:pt x="2341281" y="1146244"/>
                    <a:pt x="2238146" y="1261280"/>
                  </a:cubicBezTo>
                  <a:cubicBezTo>
                    <a:pt x="2139770" y="1369969"/>
                    <a:pt x="1995380" y="1442164"/>
                    <a:pt x="1858130" y="1485005"/>
                  </a:cubicBezTo>
                  <a:cubicBezTo>
                    <a:pt x="1711360" y="1530226"/>
                    <a:pt x="1553483" y="1548473"/>
                    <a:pt x="1400366" y="1551647"/>
                  </a:cubicBezTo>
                  <a:cubicBezTo>
                    <a:pt x="1360699" y="1552440"/>
                    <a:pt x="1351179" y="1615908"/>
                    <a:pt x="1391639" y="1623048"/>
                  </a:cubicBezTo>
                  <a:cubicBezTo>
                    <a:pt x="1421787" y="1627809"/>
                    <a:pt x="1451141" y="1634155"/>
                    <a:pt x="1481288" y="1642882"/>
                  </a:cubicBezTo>
                  <a:cubicBezTo>
                    <a:pt x="1522542" y="1656369"/>
                    <a:pt x="1544756" y="1680170"/>
                    <a:pt x="1578870" y="1703177"/>
                  </a:cubicBezTo>
                  <a:cubicBezTo>
                    <a:pt x="1619331" y="1730944"/>
                    <a:pt x="1650272" y="1762678"/>
                    <a:pt x="1673279" y="1805519"/>
                  </a:cubicBezTo>
                  <a:cubicBezTo>
                    <a:pt x="1700253" y="1856294"/>
                    <a:pt x="1716914" y="1911035"/>
                    <a:pt x="1743094" y="1961810"/>
                  </a:cubicBezTo>
                  <a:cubicBezTo>
                    <a:pt x="1772448" y="2018138"/>
                    <a:pt x="1801802" y="2074465"/>
                    <a:pt x="1832743" y="2130794"/>
                  </a:cubicBezTo>
                  <a:cubicBezTo>
                    <a:pt x="1891451" y="2237103"/>
                    <a:pt x="1966819" y="2348172"/>
                    <a:pt x="2074715" y="2408466"/>
                  </a:cubicBezTo>
                  <a:cubicBezTo>
                    <a:pt x="2181818" y="2470348"/>
                    <a:pt x="2288127" y="2544923"/>
                    <a:pt x="2414270" y="2553650"/>
                  </a:cubicBezTo>
                  <a:cubicBezTo>
                    <a:pt x="2439657" y="2555236"/>
                    <a:pt x="2438070" y="2517156"/>
                    <a:pt x="2414270" y="2514776"/>
                  </a:cubicBezTo>
                  <a:close/>
                </a:path>
              </a:pathLst>
            </a:custGeom>
            <a:grpFill/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9270943D-FA19-DD73-2B36-524CCB5AFAC7}"/>
                </a:ext>
              </a:extLst>
            </p:cNvPr>
            <p:cNvSpPr/>
            <p:nvPr/>
          </p:nvSpPr>
          <p:spPr>
            <a:xfrm rot="5161084">
              <a:off x="10744373" y="3900311"/>
              <a:ext cx="4381500" cy="3830854"/>
            </a:xfrm>
            <a:custGeom>
              <a:avLst/>
              <a:gdLst>
                <a:gd name="connsiteX0" fmla="*/ 2825821 w 2871751"/>
                <a:gd name="connsiteY0" fmla="*/ 605004 h 2510843"/>
                <a:gd name="connsiteX1" fmla="*/ 2744899 w 2871751"/>
                <a:gd name="connsiteY1" fmla="*/ 455854 h 2510843"/>
                <a:gd name="connsiteX2" fmla="*/ 2667150 w 2871751"/>
                <a:gd name="connsiteY2" fmla="*/ 321778 h 2510843"/>
                <a:gd name="connsiteX3" fmla="*/ 2581468 w 2871751"/>
                <a:gd name="connsiteY3" fmla="*/ 267830 h 2510843"/>
                <a:gd name="connsiteX4" fmla="*/ 2366470 w 2871751"/>
                <a:gd name="connsiteY4" fmla="*/ 105986 h 2510843"/>
                <a:gd name="connsiteX5" fmla="*/ 2034056 w 2871751"/>
                <a:gd name="connsiteY5" fmla="*/ 13164 h 2510843"/>
                <a:gd name="connsiteX6" fmla="*/ 1359707 w 2871751"/>
                <a:gd name="connsiteY6" fmla="*/ 82979 h 2510843"/>
                <a:gd name="connsiteX7" fmla="*/ 1053473 w 2871751"/>
                <a:gd name="connsiteY7" fmla="*/ 247203 h 2510843"/>
                <a:gd name="connsiteX8" fmla="*/ 762313 w 2871751"/>
                <a:gd name="connsiteY8" fmla="*/ 483621 h 2510843"/>
                <a:gd name="connsiteX9" fmla="*/ 406098 w 2871751"/>
                <a:gd name="connsiteY9" fmla="*/ 662919 h 2510843"/>
                <a:gd name="connsiteX10" fmla="*/ 15769 w 2871751"/>
                <a:gd name="connsiteY10" fmla="*/ 781922 h 2510843"/>
                <a:gd name="connsiteX11" fmla="*/ 15769 w 2871751"/>
                <a:gd name="connsiteY11" fmla="*/ 815242 h 2510843"/>
                <a:gd name="connsiteX12" fmla="*/ 206967 w 2871751"/>
                <a:gd name="connsiteY12" fmla="*/ 835076 h 2510843"/>
                <a:gd name="connsiteX13" fmla="*/ 397371 w 2871751"/>
                <a:gd name="connsiteY13" fmla="*/ 802549 h 2510843"/>
                <a:gd name="connsiteX14" fmla="*/ 558422 w 2871751"/>
                <a:gd name="connsiteY14" fmla="*/ 723214 h 2510843"/>
                <a:gd name="connsiteX15" fmla="*/ 740099 w 2871751"/>
                <a:gd name="connsiteY15" fmla="*/ 640705 h 2510843"/>
                <a:gd name="connsiteX16" fmla="*/ 902736 w 2871751"/>
                <a:gd name="connsiteY16" fmla="*/ 555816 h 2510843"/>
                <a:gd name="connsiteX17" fmla="*/ 1040780 w 2871751"/>
                <a:gd name="connsiteY17" fmla="*/ 429673 h 2510843"/>
                <a:gd name="connsiteX18" fmla="*/ 1304172 w 2871751"/>
                <a:gd name="connsiteY18" fmla="*/ 206742 h 2510843"/>
                <a:gd name="connsiteX19" fmla="*/ 1954721 w 2871751"/>
                <a:gd name="connsiteY19" fmla="*/ 69492 h 2510843"/>
                <a:gd name="connsiteX20" fmla="*/ 2302209 w 2871751"/>
                <a:gd name="connsiteY20" fmla="*/ 126613 h 2510843"/>
                <a:gd name="connsiteX21" fmla="*/ 2601302 w 2871751"/>
                <a:gd name="connsiteY21" fmla="*/ 345578 h 2510843"/>
                <a:gd name="connsiteX22" fmla="*/ 2606856 w 2871751"/>
                <a:gd name="connsiteY22" fmla="*/ 349545 h 2510843"/>
                <a:gd name="connsiteX23" fmla="*/ 2609236 w 2871751"/>
                <a:gd name="connsiteY23" fmla="*/ 351132 h 2510843"/>
                <a:gd name="connsiteX24" fmla="*/ 2666357 w 2871751"/>
                <a:gd name="connsiteY24" fmla="*/ 470928 h 2510843"/>
                <a:gd name="connsiteX25" fmla="*/ 2736965 w 2871751"/>
                <a:gd name="connsiteY25" fmla="*/ 597864 h 2510843"/>
                <a:gd name="connsiteX26" fmla="*/ 2749659 w 2871751"/>
                <a:gd name="connsiteY26" fmla="*/ 775575 h 2510843"/>
                <a:gd name="connsiteX27" fmla="*/ 2736172 w 2871751"/>
                <a:gd name="connsiteY27" fmla="*/ 937418 h 2510843"/>
                <a:gd name="connsiteX28" fmla="*/ 2740932 w 2871751"/>
                <a:gd name="connsiteY28" fmla="*/ 1022307 h 2510843"/>
                <a:gd name="connsiteX29" fmla="*/ 2717925 w 2871751"/>
                <a:gd name="connsiteY29" fmla="*/ 1119096 h 2510843"/>
                <a:gd name="connsiteX30" fmla="*/ 2655250 w 2871751"/>
                <a:gd name="connsiteY30" fmla="*/ 1263486 h 2510843"/>
                <a:gd name="connsiteX31" fmla="*/ 2641763 w 2871751"/>
                <a:gd name="connsiteY31" fmla="*/ 1303153 h 2510843"/>
                <a:gd name="connsiteX32" fmla="*/ 2625103 w 2871751"/>
                <a:gd name="connsiteY32" fmla="*/ 1315054 h 2510843"/>
                <a:gd name="connsiteX33" fmla="*/ 2485473 w 2871751"/>
                <a:gd name="connsiteY33" fmla="*/ 1500698 h 2510843"/>
                <a:gd name="connsiteX34" fmla="*/ 2295862 w 2871751"/>
                <a:gd name="connsiteY34" fmla="*/ 1656988 h 2510843"/>
                <a:gd name="connsiteX35" fmla="*/ 2076104 w 2871751"/>
                <a:gd name="connsiteY35" fmla="*/ 1734737 h 2510843"/>
                <a:gd name="connsiteX36" fmla="*/ 1960274 w 2871751"/>
                <a:gd name="connsiteY36" fmla="*/ 1824385 h 2510843"/>
                <a:gd name="connsiteX37" fmla="*/ 2009462 w 2871751"/>
                <a:gd name="connsiteY37" fmla="*/ 2005270 h 2510843"/>
                <a:gd name="connsiteX38" fmla="*/ 2084830 w 2871751"/>
                <a:gd name="connsiteY38" fmla="*/ 2238515 h 2510843"/>
                <a:gd name="connsiteX39" fmla="*/ 2356950 w 2871751"/>
                <a:gd name="connsiteY39" fmla="*/ 2509841 h 2510843"/>
                <a:gd name="connsiteX40" fmla="*/ 2374404 w 2871751"/>
                <a:gd name="connsiteY40" fmla="*/ 2478107 h 2510843"/>
                <a:gd name="connsiteX41" fmla="*/ 2232394 w 2871751"/>
                <a:gd name="connsiteY41" fmla="*/ 2358311 h 2510843"/>
                <a:gd name="connsiteX42" fmla="*/ 2126878 w 2871751"/>
                <a:gd name="connsiteY42" fmla="*/ 2183774 h 2510843"/>
                <a:gd name="connsiteX43" fmla="*/ 2074517 w 2871751"/>
                <a:gd name="connsiteY43" fmla="*/ 1969569 h 2510843"/>
                <a:gd name="connsiteX44" fmla="*/ 2058650 w 2871751"/>
                <a:gd name="connsiteY44" fmla="*/ 1875160 h 2510843"/>
                <a:gd name="connsiteX45" fmla="*/ 2074517 w 2871751"/>
                <a:gd name="connsiteY45" fmla="*/ 1848186 h 2510843"/>
                <a:gd name="connsiteX46" fmla="*/ 2229220 w 2871751"/>
                <a:gd name="connsiteY46" fmla="*/ 1781544 h 2510843"/>
                <a:gd name="connsiteX47" fmla="*/ 2403758 w 2871751"/>
                <a:gd name="connsiteY47" fmla="*/ 1649055 h 2510843"/>
                <a:gd name="connsiteX48" fmla="*/ 2597335 w 2871751"/>
                <a:gd name="connsiteY48" fmla="*/ 1444370 h 2510843"/>
                <a:gd name="connsiteX49" fmla="*/ 2602889 w 2871751"/>
                <a:gd name="connsiteY49" fmla="*/ 1439610 h 2510843"/>
                <a:gd name="connsiteX50" fmla="*/ 2704438 w 2871751"/>
                <a:gd name="connsiteY50" fmla="*/ 1322194 h 2510843"/>
                <a:gd name="connsiteX51" fmla="*/ 2789326 w 2871751"/>
                <a:gd name="connsiteY51" fmla="*/ 1165904 h 2510843"/>
                <a:gd name="connsiteX52" fmla="*/ 2852001 w 2871751"/>
                <a:gd name="connsiteY52" fmla="*/ 984226 h 2510843"/>
                <a:gd name="connsiteX53" fmla="*/ 2865488 w 2871751"/>
                <a:gd name="connsiteY53" fmla="*/ 788268 h 2510843"/>
                <a:gd name="connsiteX54" fmla="*/ 2825821 w 2871751"/>
                <a:gd name="connsiteY54" fmla="*/ 605004 h 2510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2871751" h="2510843">
                  <a:moveTo>
                    <a:pt x="2825821" y="605004"/>
                  </a:moveTo>
                  <a:cubicBezTo>
                    <a:pt x="2808367" y="551056"/>
                    <a:pt x="2775046" y="503455"/>
                    <a:pt x="2744899" y="455854"/>
                  </a:cubicBezTo>
                  <a:cubicBezTo>
                    <a:pt x="2716338" y="410633"/>
                    <a:pt x="2706818" y="361445"/>
                    <a:pt x="2667150" y="321778"/>
                  </a:cubicBezTo>
                  <a:cubicBezTo>
                    <a:pt x="2644143" y="297977"/>
                    <a:pt x="2612409" y="283697"/>
                    <a:pt x="2581468" y="267830"/>
                  </a:cubicBezTo>
                  <a:cubicBezTo>
                    <a:pt x="2518000" y="204362"/>
                    <a:pt x="2443425" y="150414"/>
                    <a:pt x="2366470" y="105986"/>
                  </a:cubicBezTo>
                  <a:cubicBezTo>
                    <a:pt x="2260954" y="44105"/>
                    <a:pt x="2153059" y="28238"/>
                    <a:pt x="2034056" y="13164"/>
                  </a:cubicBezTo>
                  <a:cubicBezTo>
                    <a:pt x="1806364" y="-16190"/>
                    <a:pt x="1575499" y="2057"/>
                    <a:pt x="1359707" y="82979"/>
                  </a:cubicBezTo>
                  <a:cubicBezTo>
                    <a:pt x="1249431" y="124233"/>
                    <a:pt x="1146295" y="175008"/>
                    <a:pt x="1053473" y="247203"/>
                  </a:cubicBezTo>
                  <a:cubicBezTo>
                    <a:pt x="952718" y="324951"/>
                    <a:pt x="875762" y="424120"/>
                    <a:pt x="762313" y="483621"/>
                  </a:cubicBezTo>
                  <a:cubicBezTo>
                    <a:pt x="643310" y="546296"/>
                    <a:pt x="520341" y="593104"/>
                    <a:pt x="406098" y="662919"/>
                  </a:cubicBezTo>
                  <a:cubicBezTo>
                    <a:pt x="289476" y="732734"/>
                    <a:pt x="152226" y="776368"/>
                    <a:pt x="15769" y="781922"/>
                  </a:cubicBezTo>
                  <a:cubicBezTo>
                    <a:pt x="-5651" y="782715"/>
                    <a:pt x="-4858" y="814449"/>
                    <a:pt x="15769" y="815242"/>
                  </a:cubicBezTo>
                  <a:cubicBezTo>
                    <a:pt x="80031" y="818416"/>
                    <a:pt x="142706" y="831903"/>
                    <a:pt x="206967" y="835076"/>
                  </a:cubicBezTo>
                  <a:cubicBezTo>
                    <a:pt x="271229" y="838249"/>
                    <a:pt x="337077" y="825556"/>
                    <a:pt x="397371" y="802549"/>
                  </a:cubicBezTo>
                  <a:cubicBezTo>
                    <a:pt x="452113" y="780335"/>
                    <a:pt x="506061" y="752568"/>
                    <a:pt x="558422" y="723214"/>
                  </a:cubicBezTo>
                  <a:cubicBezTo>
                    <a:pt x="617130" y="693066"/>
                    <a:pt x="679805" y="668472"/>
                    <a:pt x="740099" y="640705"/>
                  </a:cubicBezTo>
                  <a:cubicBezTo>
                    <a:pt x="796427" y="616111"/>
                    <a:pt x="851169" y="588344"/>
                    <a:pt x="902736" y="555816"/>
                  </a:cubicBezTo>
                  <a:cubicBezTo>
                    <a:pt x="954304" y="522496"/>
                    <a:pt x="998732" y="473308"/>
                    <a:pt x="1040780" y="429673"/>
                  </a:cubicBezTo>
                  <a:cubicBezTo>
                    <a:pt x="1121701" y="344785"/>
                    <a:pt x="1203417" y="267036"/>
                    <a:pt x="1304172" y="206742"/>
                  </a:cubicBezTo>
                  <a:cubicBezTo>
                    <a:pt x="1498543" y="90119"/>
                    <a:pt x="1733376" y="76632"/>
                    <a:pt x="1954721" y="69492"/>
                  </a:cubicBezTo>
                  <a:cubicBezTo>
                    <a:pt x="2076897" y="64732"/>
                    <a:pt x="2191140" y="73459"/>
                    <a:pt x="2302209" y="126613"/>
                  </a:cubicBezTo>
                  <a:cubicBezTo>
                    <a:pt x="2417245" y="179768"/>
                    <a:pt x="2504513" y="267830"/>
                    <a:pt x="2601302" y="345578"/>
                  </a:cubicBezTo>
                  <a:cubicBezTo>
                    <a:pt x="2602889" y="347165"/>
                    <a:pt x="2605269" y="348752"/>
                    <a:pt x="2606856" y="349545"/>
                  </a:cubicBezTo>
                  <a:cubicBezTo>
                    <a:pt x="2607649" y="350338"/>
                    <a:pt x="2608443" y="350338"/>
                    <a:pt x="2609236" y="351132"/>
                  </a:cubicBezTo>
                  <a:cubicBezTo>
                    <a:pt x="2637796" y="388419"/>
                    <a:pt x="2648110" y="429673"/>
                    <a:pt x="2666357" y="470928"/>
                  </a:cubicBezTo>
                  <a:cubicBezTo>
                    <a:pt x="2686984" y="514562"/>
                    <a:pt x="2715545" y="555023"/>
                    <a:pt x="2736965" y="597864"/>
                  </a:cubicBezTo>
                  <a:cubicBezTo>
                    <a:pt x="2765526" y="653399"/>
                    <a:pt x="2758386" y="714487"/>
                    <a:pt x="2749659" y="775575"/>
                  </a:cubicBezTo>
                  <a:cubicBezTo>
                    <a:pt x="2740932" y="827936"/>
                    <a:pt x="2734585" y="884264"/>
                    <a:pt x="2736172" y="937418"/>
                  </a:cubicBezTo>
                  <a:cubicBezTo>
                    <a:pt x="2736965" y="965186"/>
                    <a:pt x="2745692" y="996920"/>
                    <a:pt x="2740932" y="1022307"/>
                  </a:cubicBezTo>
                  <a:cubicBezTo>
                    <a:pt x="2735379" y="1055628"/>
                    <a:pt x="2726652" y="1087362"/>
                    <a:pt x="2717925" y="1119096"/>
                  </a:cubicBezTo>
                  <a:cubicBezTo>
                    <a:pt x="2702851" y="1169870"/>
                    <a:pt x="2672704" y="1213505"/>
                    <a:pt x="2655250" y="1263486"/>
                  </a:cubicBezTo>
                  <a:cubicBezTo>
                    <a:pt x="2649697" y="1276973"/>
                    <a:pt x="2646523" y="1291253"/>
                    <a:pt x="2641763" y="1303153"/>
                  </a:cubicBezTo>
                  <a:cubicBezTo>
                    <a:pt x="2634623" y="1303153"/>
                    <a:pt x="2628276" y="1306327"/>
                    <a:pt x="2625103" y="1315054"/>
                  </a:cubicBezTo>
                  <a:cubicBezTo>
                    <a:pt x="2598129" y="1390422"/>
                    <a:pt x="2542594" y="1447543"/>
                    <a:pt x="2485473" y="1500698"/>
                  </a:cubicBezTo>
                  <a:cubicBezTo>
                    <a:pt x="2426765" y="1554646"/>
                    <a:pt x="2365677" y="1621287"/>
                    <a:pt x="2295862" y="1656988"/>
                  </a:cubicBezTo>
                  <a:cubicBezTo>
                    <a:pt x="2227634" y="1691896"/>
                    <a:pt x="2149885" y="1711730"/>
                    <a:pt x="2076104" y="1734737"/>
                  </a:cubicBezTo>
                  <a:cubicBezTo>
                    <a:pt x="2027709" y="1750604"/>
                    <a:pt x="1978521" y="1774404"/>
                    <a:pt x="1960274" y="1824385"/>
                  </a:cubicBezTo>
                  <a:cubicBezTo>
                    <a:pt x="1933300" y="1894994"/>
                    <a:pt x="1987248" y="1944975"/>
                    <a:pt x="2009462" y="2005270"/>
                  </a:cubicBezTo>
                  <a:cubicBezTo>
                    <a:pt x="2036436" y="2083018"/>
                    <a:pt x="2054683" y="2163147"/>
                    <a:pt x="2084830" y="2238515"/>
                  </a:cubicBezTo>
                  <a:cubicBezTo>
                    <a:pt x="2130051" y="2353551"/>
                    <a:pt x="2238741" y="2467000"/>
                    <a:pt x="2356950" y="2509841"/>
                  </a:cubicBezTo>
                  <a:cubicBezTo>
                    <a:pt x="2375197" y="2516188"/>
                    <a:pt x="2386304" y="2490801"/>
                    <a:pt x="2374404" y="2478107"/>
                  </a:cubicBezTo>
                  <a:cubicBezTo>
                    <a:pt x="2330769" y="2434473"/>
                    <a:pt x="2276028" y="2401945"/>
                    <a:pt x="2232394" y="2358311"/>
                  </a:cubicBezTo>
                  <a:cubicBezTo>
                    <a:pt x="2183206" y="2309123"/>
                    <a:pt x="2147505" y="2250415"/>
                    <a:pt x="2126878" y="2183774"/>
                  </a:cubicBezTo>
                  <a:cubicBezTo>
                    <a:pt x="2104664" y="2113166"/>
                    <a:pt x="2095937" y="2040177"/>
                    <a:pt x="2074517" y="1969569"/>
                  </a:cubicBezTo>
                  <a:cubicBezTo>
                    <a:pt x="2064203" y="1938628"/>
                    <a:pt x="2063410" y="1906894"/>
                    <a:pt x="2058650" y="1875160"/>
                  </a:cubicBezTo>
                  <a:cubicBezTo>
                    <a:pt x="2056270" y="1858500"/>
                    <a:pt x="2059443" y="1856913"/>
                    <a:pt x="2074517" y="1848186"/>
                  </a:cubicBezTo>
                  <a:cubicBezTo>
                    <a:pt x="2122911" y="1820419"/>
                    <a:pt x="2180032" y="1807725"/>
                    <a:pt x="2229220" y="1781544"/>
                  </a:cubicBezTo>
                  <a:cubicBezTo>
                    <a:pt x="2294275" y="1748224"/>
                    <a:pt x="2350603" y="1699036"/>
                    <a:pt x="2403758" y="1649055"/>
                  </a:cubicBezTo>
                  <a:cubicBezTo>
                    <a:pt x="2475953" y="1582413"/>
                    <a:pt x="2546561" y="1521325"/>
                    <a:pt x="2597335" y="1444370"/>
                  </a:cubicBezTo>
                  <a:cubicBezTo>
                    <a:pt x="2598922" y="1443577"/>
                    <a:pt x="2600509" y="1441197"/>
                    <a:pt x="2602889" y="1439610"/>
                  </a:cubicBezTo>
                  <a:cubicBezTo>
                    <a:pt x="2636210" y="1399942"/>
                    <a:pt x="2666357" y="1357101"/>
                    <a:pt x="2704438" y="1322194"/>
                  </a:cubicBezTo>
                  <a:cubicBezTo>
                    <a:pt x="2747279" y="1282526"/>
                    <a:pt x="2767906" y="1218265"/>
                    <a:pt x="2789326" y="1165904"/>
                  </a:cubicBezTo>
                  <a:cubicBezTo>
                    <a:pt x="2813127" y="1107196"/>
                    <a:pt x="2830581" y="1044521"/>
                    <a:pt x="2852001" y="984226"/>
                  </a:cubicBezTo>
                  <a:cubicBezTo>
                    <a:pt x="2873422" y="923931"/>
                    <a:pt x="2876595" y="851736"/>
                    <a:pt x="2865488" y="788268"/>
                  </a:cubicBezTo>
                  <a:cubicBezTo>
                    <a:pt x="2855175" y="727974"/>
                    <a:pt x="2847241" y="662919"/>
                    <a:pt x="2825821" y="605004"/>
                  </a:cubicBezTo>
                  <a:close/>
                </a:path>
              </a:pathLst>
            </a:custGeom>
            <a:grpFill/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8BCD0A14-6CFD-954B-2780-14E12AAF6FD7}"/>
                </a:ext>
              </a:extLst>
            </p:cNvPr>
            <p:cNvSpPr/>
            <p:nvPr/>
          </p:nvSpPr>
          <p:spPr>
            <a:xfrm rot="5161084">
              <a:off x="11211655" y="6198648"/>
              <a:ext cx="1038338" cy="2735468"/>
            </a:xfrm>
            <a:custGeom>
              <a:avLst/>
              <a:gdLst>
                <a:gd name="connsiteX0" fmla="*/ 649114 w 680554"/>
                <a:gd name="connsiteY0" fmla="*/ 6469 h 1792898"/>
                <a:gd name="connsiteX1" fmla="*/ 466643 w 680554"/>
                <a:gd name="connsiteY1" fmla="*/ 230988 h 1792898"/>
                <a:gd name="connsiteX2" fmla="*/ 260372 w 680554"/>
                <a:gd name="connsiteY2" fmla="*/ 453126 h 1792898"/>
                <a:gd name="connsiteX3" fmla="*/ 163583 w 680554"/>
                <a:gd name="connsiteY3" fmla="*/ 562609 h 1792898"/>
                <a:gd name="connsiteX4" fmla="*/ 74728 w 680554"/>
                <a:gd name="connsiteY4" fmla="*/ 637977 h 1792898"/>
                <a:gd name="connsiteX5" fmla="*/ 2533 w 680554"/>
                <a:gd name="connsiteY5" fmla="*/ 860116 h 1792898"/>
                <a:gd name="connsiteX6" fmla="*/ 119949 w 680554"/>
                <a:gd name="connsiteY6" fmla="*/ 1072734 h 1792898"/>
                <a:gd name="connsiteX7" fmla="*/ 337327 w 680554"/>
                <a:gd name="connsiteY7" fmla="*/ 1266312 h 1792898"/>
                <a:gd name="connsiteX8" fmla="*/ 507104 w 680554"/>
                <a:gd name="connsiteY8" fmla="*/ 1471790 h 1792898"/>
                <a:gd name="connsiteX9" fmla="*/ 567399 w 680554"/>
                <a:gd name="connsiteY9" fmla="*/ 1779610 h 1792898"/>
                <a:gd name="connsiteX10" fmla="*/ 595960 w 680554"/>
                <a:gd name="connsiteY10" fmla="*/ 1778817 h 1792898"/>
                <a:gd name="connsiteX11" fmla="*/ 480130 w 680554"/>
                <a:gd name="connsiteY11" fmla="*/ 1271072 h 1792898"/>
                <a:gd name="connsiteX12" fmla="*/ 279412 w 680554"/>
                <a:gd name="connsiteY12" fmla="*/ 1105261 h 1792898"/>
                <a:gd name="connsiteX13" fmla="*/ 184210 w 680554"/>
                <a:gd name="connsiteY13" fmla="*/ 1001332 h 1792898"/>
                <a:gd name="connsiteX14" fmla="*/ 154063 w 680554"/>
                <a:gd name="connsiteY14" fmla="*/ 894230 h 1792898"/>
                <a:gd name="connsiteX15" fmla="*/ 159616 w 680554"/>
                <a:gd name="connsiteY15" fmla="*/ 787127 h 1792898"/>
                <a:gd name="connsiteX16" fmla="*/ 161996 w 680554"/>
                <a:gd name="connsiteY16" fmla="*/ 761740 h 1792898"/>
                <a:gd name="connsiteX17" fmla="*/ 187383 w 680554"/>
                <a:gd name="connsiteY17" fmla="*/ 730799 h 1792898"/>
                <a:gd name="connsiteX18" fmla="*/ 267512 w 680554"/>
                <a:gd name="connsiteY18" fmla="*/ 662571 h 1792898"/>
                <a:gd name="connsiteX19" fmla="*/ 374615 w 680554"/>
                <a:gd name="connsiteY19" fmla="*/ 541188 h 1792898"/>
                <a:gd name="connsiteX20" fmla="*/ 561052 w 680554"/>
                <a:gd name="connsiteY20" fmla="*/ 301596 h 1792898"/>
                <a:gd name="connsiteX21" fmla="*/ 678468 w 680554"/>
                <a:gd name="connsiteY21" fmla="*/ 28683 h 1792898"/>
                <a:gd name="connsiteX22" fmla="*/ 649114 w 680554"/>
                <a:gd name="connsiteY22" fmla="*/ 6469 h 1792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80554" h="1792898">
                  <a:moveTo>
                    <a:pt x="649114" y="6469"/>
                  </a:moveTo>
                  <a:cubicBezTo>
                    <a:pt x="588026" y="81838"/>
                    <a:pt x="532492" y="159586"/>
                    <a:pt x="466643" y="230988"/>
                  </a:cubicBezTo>
                  <a:cubicBezTo>
                    <a:pt x="399208" y="306356"/>
                    <a:pt x="327807" y="378551"/>
                    <a:pt x="260372" y="453126"/>
                  </a:cubicBezTo>
                  <a:cubicBezTo>
                    <a:pt x="227845" y="489620"/>
                    <a:pt x="196904" y="526115"/>
                    <a:pt x="163583" y="562609"/>
                  </a:cubicBezTo>
                  <a:cubicBezTo>
                    <a:pt x="138196" y="591170"/>
                    <a:pt x="102495" y="611797"/>
                    <a:pt x="74728" y="637977"/>
                  </a:cubicBezTo>
                  <a:cubicBezTo>
                    <a:pt x="12846" y="697479"/>
                    <a:pt x="-7781" y="777607"/>
                    <a:pt x="2533" y="860116"/>
                  </a:cubicBezTo>
                  <a:cubicBezTo>
                    <a:pt x="14433" y="944211"/>
                    <a:pt x="61241" y="1013233"/>
                    <a:pt x="119949" y="1072734"/>
                  </a:cubicBezTo>
                  <a:cubicBezTo>
                    <a:pt x="190557" y="1141755"/>
                    <a:pt x="259579" y="1206017"/>
                    <a:pt x="337327" y="1266312"/>
                  </a:cubicBezTo>
                  <a:cubicBezTo>
                    <a:pt x="411902" y="1322640"/>
                    <a:pt x="474577" y="1382141"/>
                    <a:pt x="507104" y="1471790"/>
                  </a:cubicBezTo>
                  <a:cubicBezTo>
                    <a:pt x="543598" y="1570165"/>
                    <a:pt x="553119" y="1676474"/>
                    <a:pt x="567399" y="1779610"/>
                  </a:cubicBezTo>
                  <a:cubicBezTo>
                    <a:pt x="569779" y="1797064"/>
                    <a:pt x="595166" y="1797857"/>
                    <a:pt x="595960" y="1778817"/>
                  </a:cubicBezTo>
                  <a:cubicBezTo>
                    <a:pt x="603100" y="1601899"/>
                    <a:pt x="612620" y="1409115"/>
                    <a:pt x="480130" y="1271072"/>
                  </a:cubicBezTo>
                  <a:cubicBezTo>
                    <a:pt x="420629" y="1208397"/>
                    <a:pt x="343674" y="1163176"/>
                    <a:pt x="279412" y="1105261"/>
                  </a:cubicBezTo>
                  <a:cubicBezTo>
                    <a:pt x="245298" y="1075114"/>
                    <a:pt x="208011" y="1041000"/>
                    <a:pt x="184210" y="1001332"/>
                  </a:cubicBezTo>
                  <a:cubicBezTo>
                    <a:pt x="161203" y="964045"/>
                    <a:pt x="153269" y="937071"/>
                    <a:pt x="154063" y="894230"/>
                  </a:cubicBezTo>
                  <a:cubicBezTo>
                    <a:pt x="154856" y="858529"/>
                    <a:pt x="158030" y="822035"/>
                    <a:pt x="159616" y="787127"/>
                  </a:cubicBezTo>
                  <a:cubicBezTo>
                    <a:pt x="159616" y="783954"/>
                    <a:pt x="161996" y="763327"/>
                    <a:pt x="161996" y="761740"/>
                  </a:cubicBezTo>
                  <a:cubicBezTo>
                    <a:pt x="165963" y="749047"/>
                    <a:pt x="177863" y="739526"/>
                    <a:pt x="187383" y="730799"/>
                  </a:cubicBezTo>
                  <a:cubicBezTo>
                    <a:pt x="212771" y="706999"/>
                    <a:pt x="241331" y="687165"/>
                    <a:pt x="267512" y="662571"/>
                  </a:cubicBezTo>
                  <a:cubicBezTo>
                    <a:pt x="306386" y="626077"/>
                    <a:pt x="339707" y="580063"/>
                    <a:pt x="374615" y="541188"/>
                  </a:cubicBezTo>
                  <a:cubicBezTo>
                    <a:pt x="443636" y="463440"/>
                    <a:pt x="514244" y="395212"/>
                    <a:pt x="561052" y="301596"/>
                  </a:cubicBezTo>
                  <a:cubicBezTo>
                    <a:pt x="606273" y="213534"/>
                    <a:pt x="634040" y="117539"/>
                    <a:pt x="678468" y="28683"/>
                  </a:cubicBezTo>
                  <a:cubicBezTo>
                    <a:pt x="687989" y="10436"/>
                    <a:pt x="662601" y="-10984"/>
                    <a:pt x="649114" y="6469"/>
                  </a:cubicBezTo>
                  <a:close/>
                </a:path>
              </a:pathLst>
            </a:custGeom>
            <a:grpFill/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8088B3DE-23D3-6A1D-F5B5-063BBD7F275B}"/>
                </a:ext>
              </a:extLst>
            </p:cNvPr>
            <p:cNvSpPr/>
            <p:nvPr/>
          </p:nvSpPr>
          <p:spPr>
            <a:xfrm rot="5161084">
              <a:off x="11624913" y="7187843"/>
              <a:ext cx="416672" cy="959645"/>
            </a:xfrm>
            <a:custGeom>
              <a:avLst/>
              <a:gdLst>
                <a:gd name="connsiteX0" fmla="*/ 115867 w 273098"/>
                <a:gd name="connsiteY0" fmla="*/ 338929 h 628977"/>
                <a:gd name="connsiteX1" fmla="*/ 169815 w 273098"/>
                <a:gd name="connsiteY1" fmla="*/ 180259 h 628977"/>
                <a:gd name="connsiteX2" fmla="*/ 268191 w 273098"/>
                <a:gd name="connsiteY2" fmla="*/ 32695 h 628977"/>
                <a:gd name="connsiteX3" fmla="*/ 240423 w 273098"/>
                <a:gd name="connsiteY3" fmla="*/ 6515 h 628977"/>
                <a:gd name="connsiteX4" fmla="*/ 95240 w 273098"/>
                <a:gd name="connsiteY4" fmla="*/ 143765 h 628977"/>
                <a:gd name="connsiteX5" fmla="*/ 15111 w 273098"/>
                <a:gd name="connsiteY5" fmla="*/ 325442 h 628977"/>
                <a:gd name="connsiteX6" fmla="*/ 27805 w 273098"/>
                <a:gd name="connsiteY6" fmla="*/ 487286 h 628977"/>
                <a:gd name="connsiteX7" fmla="*/ 97620 w 273098"/>
                <a:gd name="connsiteY7" fmla="*/ 536474 h 628977"/>
                <a:gd name="connsiteX8" fmla="*/ 180128 w 273098"/>
                <a:gd name="connsiteY8" fmla="*/ 618189 h 628977"/>
                <a:gd name="connsiteX9" fmla="*/ 222176 w 273098"/>
                <a:gd name="connsiteY9" fmla="*/ 593595 h 628977"/>
                <a:gd name="connsiteX10" fmla="*/ 126181 w 273098"/>
                <a:gd name="connsiteY10" fmla="*/ 471419 h 628977"/>
                <a:gd name="connsiteX11" fmla="*/ 92066 w 273098"/>
                <a:gd name="connsiteY11" fmla="*/ 419058 h 628977"/>
                <a:gd name="connsiteX12" fmla="*/ 115867 w 273098"/>
                <a:gd name="connsiteY12" fmla="*/ 338929 h 628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3098" h="628977">
                  <a:moveTo>
                    <a:pt x="115867" y="338929"/>
                  </a:moveTo>
                  <a:cubicBezTo>
                    <a:pt x="131734" y="281014"/>
                    <a:pt x="136494" y="231033"/>
                    <a:pt x="169815" y="180259"/>
                  </a:cubicBezTo>
                  <a:cubicBezTo>
                    <a:pt x="202342" y="130278"/>
                    <a:pt x="230109" y="78710"/>
                    <a:pt x="268191" y="32695"/>
                  </a:cubicBezTo>
                  <a:cubicBezTo>
                    <a:pt x="284058" y="14448"/>
                    <a:pt x="257877" y="-12526"/>
                    <a:pt x="240423" y="6515"/>
                  </a:cubicBezTo>
                  <a:cubicBezTo>
                    <a:pt x="194409" y="55703"/>
                    <a:pt x="136494" y="88230"/>
                    <a:pt x="95240" y="143765"/>
                  </a:cubicBezTo>
                  <a:cubicBezTo>
                    <a:pt x="52399" y="199299"/>
                    <a:pt x="40499" y="262767"/>
                    <a:pt x="15111" y="325442"/>
                  </a:cubicBezTo>
                  <a:cubicBezTo>
                    <a:pt x="-3136" y="373837"/>
                    <a:pt x="-11069" y="446032"/>
                    <a:pt x="27805" y="487286"/>
                  </a:cubicBezTo>
                  <a:cubicBezTo>
                    <a:pt x="47639" y="508706"/>
                    <a:pt x="74613" y="519020"/>
                    <a:pt x="97620" y="536474"/>
                  </a:cubicBezTo>
                  <a:cubicBezTo>
                    <a:pt x="127767" y="561861"/>
                    <a:pt x="156328" y="586455"/>
                    <a:pt x="180128" y="618189"/>
                  </a:cubicBezTo>
                  <a:cubicBezTo>
                    <a:pt x="198375" y="642783"/>
                    <a:pt x="235663" y="621362"/>
                    <a:pt x="222176" y="593595"/>
                  </a:cubicBezTo>
                  <a:cubicBezTo>
                    <a:pt x="198375" y="545994"/>
                    <a:pt x="167435" y="505533"/>
                    <a:pt x="126181" y="471419"/>
                  </a:cubicBezTo>
                  <a:cubicBezTo>
                    <a:pt x="107933" y="454758"/>
                    <a:pt x="84926" y="447618"/>
                    <a:pt x="92066" y="419058"/>
                  </a:cubicBezTo>
                  <a:cubicBezTo>
                    <a:pt x="98413" y="391290"/>
                    <a:pt x="107933" y="365110"/>
                    <a:pt x="115867" y="338929"/>
                  </a:cubicBezTo>
                  <a:close/>
                </a:path>
              </a:pathLst>
            </a:custGeom>
            <a:grpFill/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0563AC39-D294-1EF7-D9C3-F8CDD5353AB7}"/>
              </a:ext>
            </a:extLst>
          </p:cNvPr>
          <p:cNvGrpSpPr/>
          <p:nvPr/>
        </p:nvGrpSpPr>
        <p:grpSpPr>
          <a:xfrm rot="3223030">
            <a:off x="8740255" y="-3012979"/>
            <a:ext cx="4487460" cy="4460563"/>
            <a:chOff x="10363090" y="3624988"/>
            <a:chExt cx="4487460" cy="4460563"/>
          </a:xfrm>
          <a:solidFill>
            <a:srgbClr val="F6DCEB"/>
          </a:solidFill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52AFE17D-0950-9F1A-5C65-01DB90172B90}"/>
                </a:ext>
              </a:extLst>
            </p:cNvPr>
            <p:cNvSpPr/>
            <p:nvPr/>
          </p:nvSpPr>
          <p:spPr>
            <a:xfrm rot="5161084">
              <a:off x="11077306" y="4061581"/>
              <a:ext cx="3014169" cy="3690614"/>
            </a:xfrm>
            <a:custGeom>
              <a:avLst/>
              <a:gdLst>
                <a:gd name="connsiteX0" fmla="*/ 1608177 w 1975566"/>
                <a:gd name="connsiteY0" fmla="*/ 2321645 h 2418926"/>
                <a:gd name="connsiteX1" fmla="*/ 1381278 w 1975566"/>
                <a:gd name="connsiteY1" fmla="*/ 2084433 h 2418926"/>
                <a:gd name="connsiteX2" fmla="*/ 1156760 w 1975566"/>
                <a:gd name="connsiteY2" fmla="*/ 1759159 h 2418926"/>
                <a:gd name="connsiteX3" fmla="*/ 853699 w 1975566"/>
                <a:gd name="connsiteY3" fmla="*/ 1529880 h 2418926"/>
                <a:gd name="connsiteX4" fmla="*/ 715656 w 1975566"/>
                <a:gd name="connsiteY4" fmla="*/ 1452925 h 2418926"/>
                <a:gd name="connsiteX5" fmla="*/ 691856 w 1975566"/>
                <a:gd name="connsiteY5" fmla="*/ 1433091 h 2418926"/>
                <a:gd name="connsiteX6" fmla="*/ 1355891 w 1975566"/>
                <a:gd name="connsiteY6" fmla="*/ 1242687 h 2418926"/>
                <a:gd name="connsiteX7" fmla="*/ 1694652 w 1975566"/>
                <a:gd name="connsiteY7" fmla="*/ 1102263 h 2418926"/>
                <a:gd name="connsiteX8" fmla="*/ 1900130 w 1975566"/>
                <a:gd name="connsiteY8" fmla="*/ 866638 h 2418926"/>
                <a:gd name="connsiteX9" fmla="*/ 1975498 w 1975566"/>
                <a:gd name="connsiteY9" fmla="*/ 560404 h 2418926"/>
                <a:gd name="connsiteX10" fmla="*/ 1868396 w 1975566"/>
                <a:gd name="connsiteY10" fmla="*/ 274005 h 2418926"/>
                <a:gd name="connsiteX11" fmla="*/ 1625630 w 1975566"/>
                <a:gd name="connsiteY11" fmla="*/ 42346 h 2418926"/>
                <a:gd name="connsiteX12" fmla="*/ 1271002 w 1975566"/>
                <a:gd name="connsiteY12" fmla="*/ 18545 h 2418926"/>
                <a:gd name="connsiteX13" fmla="*/ 903681 w 1975566"/>
                <a:gd name="connsiteY13" fmla="*/ 124061 h 2418926"/>
                <a:gd name="connsiteX14" fmla="*/ 637908 w 1975566"/>
                <a:gd name="connsiteY14" fmla="*/ 358893 h 2418926"/>
                <a:gd name="connsiteX15" fmla="*/ 394349 w 1975566"/>
                <a:gd name="connsiteY15" fmla="*/ 607212 h 2418926"/>
                <a:gd name="connsiteX16" fmla="*/ 27820 w 1975566"/>
                <a:gd name="connsiteY16" fmla="*/ 803963 h 2418926"/>
                <a:gd name="connsiteX17" fmla="*/ 40514 w 1975566"/>
                <a:gd name="connsiteY17" fmla="*/ 884092 h 2418926"/>
                <a:gd name="connsiteX18" fmla="*/ 391969 w 1975566"/>
                <a:gd name="connsiteY18" fmla="*/ 791270 h 2418926"/>
                <a:gd name="connsiteX19" fmla="*/ 644254 w 1975566"/>
                <a:gd name="connsiteY19" fmla="*/ 589758 h 2418926"/>
                <a:gd name="connsiteX20" fmla="*/ 1083771 w 1975566"/>
                <a:gd name="connsiteY20" fmla="*/ 209743 h 2418926"/>
                <a:gd name="connsiteX21" fmla="*/ 1251169 w 1975566"/>
                <a:gd name="connsiteY21" fmla="*/ 171662 h 2418926"/>
                <a:gd name="connsiteX22" fmla="*/ 1439193 w 1975566"/>
                <a:gd name="connsiteY22" fmla="*/ 131995 h 2418926"/>
                <a:gd name="connsiteX23" fmla="*/ 1716073 w 1975566"/>
                <a:gd name="connsiteY23" fmla="*/ 277971 h 2418926"/>
                <a:gd name="connsiteX24" fmla="*/ 1818415 w 1975566"/>
                <a:gd name="connsiteY24" fmla="*/ 539777 h 2418926"/>
                <a:gd name="connsiteX25" fmla="*/ 1744633 w 1975566"/>
                <a:gd name="connsiteY25" fmla="*/ 807137 h 2418926"/>
                <a:gd name="connsiteX26" fmla="*/ 1273382 w 1975566"/>
                <a:gd name="connsiteY26" fmla="*/ 1130824 h 2418926"/>
                <a:gd name="connsiteX27" fmla="*/ 590307 w 1975566"/>
                <a:gd name="connsiteY27" fmla="*/ 1328369 h 2418926"/>
                <a:gd name="connsiteX28" fmla="*/ 537152 w 1975566"/>
                <a:gd name="connsiteY28" fmla="*/ 1371210 h 2418926"/>
                <a:gd name="connsiteX29" fmla="*/ 713276 w 1975566"/>
                <a:gd name="connsiteY29" fmla="*/ 1637776 h 2418926"/>
                <a:gd name="connsiteX30" fmla="*/ 860839 w 1975566"/>
                <a:gd name="connsiteY30" fmla="*/ 1717111 h 2418926"/>
                <a:gd name="connsiteX31" fmla="*/ 1024270 w 1975566"/>
                <a:gd name="connsiteY31" fmla="*/ 1854361 h 2418926"/>
                <a:gd name="connsiteX32" fmla="*/ 1283696 w 1975566"/>
                <a:gd name="connsiteY32" fmla="*/ 2174081 h 2418926"/>
                <a:gd name="connsiteX33" fmla="*/ 1569303 w 1975566"/>
                <a:gd name="connsiteY33" fmla="*/ 2417640 h 2418926"/>
                <a:gd name="connsiteX34" fmla="*/ 1608177 w 1975566"/>
                <a:gd name="connsiteY34" fmla="*/ 2321645 h 2418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975566" h="2418926">
                  <a:moveTo>
                    <a:pt x="1608177" y="2321645"/>
                  </a:moveTo>
                  <a:cubicBezTo>
                    <a:pt x="1502661" y="2276424"/>
                    <a:pt x="1438400" y="2178842"/>
                    <a:pt x="1381278" y="2084433"/>
                  </a:cubicBezTo>
                  <a:cubicBezTo>
                    <a:pt x="1312257" y="1972570"/>
                    <a:pt x="1246408" y="1854361"/>
                    <a:pt x="1156760" y="1759159"/>
                  </a:cubicBezTo>
                  <a:cubicBezTo>
                    <a:pt x="1069491" y="1667130"/>
                    <a:pt x="967942" y="1586208"/>
                    <a:pt x="853699" y="1529880"/>
                  </a:cubicBezTo>
                  <a:cubicBezTo>
                    <a:pt x="806098" y="1506079"/>
                    <a:pt x="759290" y="1483072"/>
                    <a:pt x="715656" y="1452925"/>
                  </a:cubicBezTo>
                  <a:cubicBezTo>
                    <a:pt x="708516" y="1448165"/>
                    <a:pt x="699789" y="1441025"/>
                    <a:pt x="691856" y="1433091"/>
                  </a:cubicBezTo>
                  <a:cubicBezTo>
                    <a:pt x="921928" y="1404530"/>
                    <a:pt x="1137719" y="1321228"/>
                    <a:pt x="1355891" y="1242687"/>
                  </a:cubicBezTo>
                  <a:cubicBezTo>
                    <a:pt x="1468547" y="1201432"/>
                    <a:pt x="1596276" y="1170492"/>
                    <a:pt x="1694652" y="1102263"/>
                  </a:cubicBezTo>
                  <a:cubicBezTo>
                    <a:pt x="1781127" y="1041969"/>
                    <a:pt x="1850149" y="958667"/>
                    <a:pt x="1900130" y="866638"/>
                  </a:cubicBezTo>
                  <a:cubicBezTo>
                    <a:pt x="1950905" y="773023"/>
                    <a:pt x="1977085" y="667507"/>
                    <a:pt x="1975498" y="560404"/>
                  </a:cubicBezTo>
                  <a:cubicBezTo>
                    <a:pt x="1974705" y="455682"/>
                    <a:pt x="1927897" y="358893"/>
                    <a:pt x="1868396" y="274005"/>
                  </a:cubicBezTo>
                  <a:cubicBezTo>
                    <a:pt x="1804135" y="181182"/>
                    <a:pt x="1727973" y="93914"/>
                    <a:pt x="1625630" y="42346"/>
                  </a:cubicBezTo>
                  <a:cubicBezTo>
                    <a:pt x="1516148" y="-12395"/>
                    <a:pt x="1386832" y="-6842"/>
                    <a:pt x="1271002" y="18545"/>
                  </a:cubicBezTo>
                  <a:cubicBezTo>
                    <a:pt x="1145653" y="43933"/>
                    <a:pt x="1017130" y="63766"/>
                    <a:pt x="903681" y="124061"/>
                  </a:cubicBezTo>
                  <a:cubicBezTo>
                    <a:pt x="798165" y="178802"/>
                    <a:pt x="714863" y="269244"/>
                    <a:pt x="637908" y="358893"/>
                  </a:cubicBezTo>
                  <a:cubicBezTo>
                    <a:pt x="562539" y="446162"/>
                    <a:pt x="487964" y="538984"/>
                    <a:pt x="394349" y="607212"/>
                  </a:cubicBezTo>
                  <a:cubicBezTo>
                    <a:pt x="279313" y="691307"/>
                    <a:pt x="168244" y="765882"/>
                    <a:pt x="27820" y="803963"/>
                  </a:cubicBezTo>
                  <a:cubicBezTo>
                    <a:pt x="-15814" y="816657"/>
                    <a:pt x="-5500" y="884885"/>
                    <a:pt x="40514" y="884092"/>
                  </a:cubicBezTo>
                  <a:cubicBezTo>
                    <a:pt x="167450" y="881712"/>
                    <a:pt x="282486" y="854738"/>
                    <a:pt x="391969" y="791270"/>
                  </a:cubicBezTo>
                  <a:cubicBezTo>
                    <a:pt x="486378" y="736528"/>
                    <a:pt x="569679" y="669094"/>
                    <a:pt x="644254" y="589758"/>
                  </a:cubicBezTo>
                  <a:cubicBezTo>
                    <a:pt x="773571" y="455682"/>
                    <a:pt x="895747" y="265278"/>
                    <a:pt x="1083771" y="209743"/>
                  </a:cubicBezTo>
                  <a:cubicBezTo>
                    <a:pt x="1137719" y="193083"/>
                    <a:pt x="1195634" y="185942"/>
                    <a:pt x="1251169" y="171662"/>
                  </a:cubicBezTo>
                  <a:cubicBezTo>
                    <a:pt x="1312257" y="155795"/>
                    <a:pt x="1375725" y="138341"/>
                    <a:pt x="1439193" y="131995"/>
                  </a:cubicBezTo>
                  <a:cubicBezTo>
                    <a:pt x="1555022" y="120094"/>
                    <a:pt x="1645464" y="194669"/>
                    <a:pt x="1716073" y="277971"/>
                  </a:cubicBezTo>
                  <a:cubicBezTo>
                    <a:pt x="1782714" y="354926"/>
                    <a:pt x="1817622" y="437435"/>
                    <a:pt x="1818415" y="539777"/>
                  </a:cubicBezTo>
                  <a:cubicBezTo>
                    <a:pt x="1819208" y="633393"/>
                    <a:pt x="1791441" y="724628"/>
                    <a:pt x="1744633" y="807137"/>
                  </a:cubicBezTo>
                  <a:cubicBezTo>
                    <a:pt x="1643084" y="987227"/>
                    <a:pt x="1447126" y="1043556"/>
                    <a:pt x="1273382" y="1130824"/>
                  </a:cubicBezTo>
                  <a:cubicBezTo>
                    <a:pt x="1061557" y="1237927"/>
                    <a:pt x="828312" y="1314088"/>
                    <a:pt x="590307" y="1328369"/>
                  </a:cubicBezTo>
                  <a:cubicBezTo>
                    <a:pt x="564126" y="1329955"/>
                    <a:pt x="545086" y="1346616"/>
                    <a:pt x="537152" y="1371210"/>
                  </a:cubicBezTo>
                  <a:cubicBezTo>
                    <a:pt x="492724" y="1500526"/>
                    <a:pt x="612520" y="1584621"/>
                    <a:pt x="713276" y="1637776"/>
                  </a:cubicBezTo>
                  <a:cubicBezTo>
                    <a:pt x="763257" y="1664750"/>
                    <a:pt x="814032" y="1686964"/>
                    <a:pt x="860839" y="1717111"/>
                  </a:cubicBezTo>
                  <a:cubicBezTo>
                    <a:pt x="919548" y="1755985"/>
                    <a:pt x="974289" y="1804380"/>
                    <a:pt x="1024270" y="1854361"/>
                  </a:cubicBezTo>
                  <a:cubicBezTo>
                    <a:pt x="1122646" y="1953530"/>
                    <a:pt x="1206741" y="2058252"/>
                    <a:pt x="1283696" y="2174081"/>
                  </a:cubicBezTo>
                  <a:cubicBezTo>
                    <a:pt x="1354304" y="2281977"/>
                    <a:pt x="1436813" y="2388286"/>
                    <a:pt x="1569303" y="2417640"/>
                  </a:cubicBezTo>
                  <a:cubicBezTo>
                    <a:pt x="1624837" y="2430334"/>
                    <a:pt x="1665298" y="2345445"/>
                    <a:pt x="1608177" y="2321645"/>
                  </a:cubicBezTo>
                  <a:close/>
                </a:path>
              </a:pathLst>
            </a:custGeom>
            <a:grpFill/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7F0403BC-34FB-281E-638E-9FCA64258E84}"/>
                </a:ext>
              </a:extLst>
            </p:cNvPr>
            <p:cNvSpPr/>
            <p:nvPr/>
          </p:nvSpPr>
          <p:spPr>
            <a:xfrm rot="5161084">
              <a:off x="10674274" y="3790334"/>
              <a:ext cx="3984851" cy="3896237"/>
            </a:xfrm>
            <a:custGeom>
              <a:avLst/>
              <a:gdLst>
                <a:gd name="connsiteX0" fmla="*/ 2414270 w 2611777"/>
                <a:gd name="connsiteY0" fmla="*/ 2514776 h 2553697"/>
                <a:gd name="connsiteX1" fmla="*/ 2227832 w 2611777"/>
                <a:gd name="connsiteY1" fmla="*/ 2442581 h 2553697"/>
                <a:gd name="connsiteX2" fmla="*/ 2081855 w 2611777"/>
                <a:gd name="connsiteY2" fmla="*/ 2302157 h 2553697"/>
                <a:gd name="connsiteX3" fmla="*/ 1882724 w 2611777"/>
                <a:gd name="connsiteY3" fmla="*/ 1980057 h 2553697"/>
                <a:gd name="connsiteX4" fmla="*/ 1737541 w 2611777"/>
                <a:gd name="connsiteY4" fmla="*/ 1673030 h 2553697"/>
                <a:gd name="connsiteX5" fmla="*/ 1609018 w 2611777"/>
                <a:gd name="connsiteY5" fmla="*/ 1596075 h 2553697"/>
                <a:gd name="connsiteX6" fmla="*/ 2054881 w 2611777"/>
                <a:gd name="connsiteY6" fmla="*/ 1485799 h 2553697"/>
                <a:gd name="connsiteX7" fmla="*/ 2526926 w 2611777"/>
                <a:gd name="connsiteY7" fmla="*/ 1038348 h 2553697"/>
                <a:gd name="connsiteX8" fmla="*/ 2609434 w 2611777"/>
                <a:gd name="connsiteY8" fmla="*/ 702761 h 2553697"/>
                <a:gd name="connsiteX9" fmla="*/ 2541999 w 2611777"/>
                <a:gd name="connsiteY9" fmla="*/ 387007 h 2553697"/>
                <a:gd name="connsiteX10" fmla="*/ 2094549 w 2611777"/>
                <a:gd name="connsiteY10" fmla="*/ 24445 h 2553697"/>
                <a:gd name="connsiteX11" fmla="*/ 1579664 w 2611777"/>
                <a:gd name="connsiteY11" fmla="*/ 41106 h 2553697"/>
                <a:gd name="connsiteX12" fmla="*/ 1045738 w 2611777"/>
                <a:gd name="connsiteY12" fmla="*/ 317985 h 2553697"/>
                <a:gd name="connsiteX13" fmla="*/ 829946 w 2611777"/>
                <a:gd name="connsiteY13" fmla="*/ 511563 h 2553697"/>
                <a:gd name="connsiteX14" fmla="*/ 580834 w 2611777"/>
                <a:gd name="connsiteY14" fmla="*/ 659920 h 2553697"/>
                <a:gd name="connsiteX15" fmla="*/ 308714 w 2611777"/>
                <a:gd name="connsiteY15" fmla="*/ 754329 h 2553697"/>
                <a:gd name="connsiteX16" fmla="*/ 15174 w 2611777"/>
                <a:gd name="connsiteY16" fmla="*/ 811450 h 2553697"/>
                <a:gd name="connsiteX17" fmla="*/ 15174 w 2611777"/>
                <a:gd name="connsiteY17" fmla="*/ 843977 h 2553697"/>
                <a:gd name="connsiteX18" fmla="*/ 192885 w 2611777"/>
                <a:gd name="connsiteY18" fmla="*/ 851911 h 2553697"/>
                <a:gd name="connsiteX19" fmla="*/ 375356 w 2611777"/>
                <a:gd name="connsiteY19" fmla="*/ 829697 h 2553697"/>
                <a:gd name="connsiteX20" fmla="*/ 706977 w 2611777"/>
                <a:gd name="connsiteY20" fmla="*/ 701174 h 2553697"/>
                <a:gd name="connsiteX21" fmla="*/ 1001310 w 2611777"/>
                <a:gd name="connsiteY21" fmla="*/ 486176 h 2553697"/>
                <a:gd name="connsiteX22" fmla="*/ 1274223 w 2611777"/>
                <a:gd name="connsiteY22" fmla="*/ 209296 h 2553697"/>
                <a:gd name="connsiteX23" fmla="*/ 1659792 w 2611777"/>
                <a:gd name="connsiteY23" fmla="*/ 87913 h 2553697"/>
                <a:gd name="connsiteX24" fmla="*/ 2005693 w 2611777"/>
                <a:gd name="connsiteY24" fmla="*/ 80773 h 2553697"/>
                <a:gd name="connsiteX25" fmla="*/ 2480118 w 2611777"/>
                <a:gd name="connsiteY25" fmla="*/ 424294 h 2553697"/>
                <a:gd name="connsiteX26" fmla="*/ 2486465 w 2611777"/>
                <a:gd name="connsiteY26" fmla="*/ 868571 h 2553697"/>
                <a:gd name="connsiteX27" fmla="*/ 2238146 w 2611777"/>
                <a:gd name="connsiteY27" fmla="*/ 1261280 h 2553697"/>
                <a:gd name="connsiteX28" fmla="*/ 1858130 w 2611777"/>
                <a:gd name="connsiteY28" fmla="*/ 1485005 h 2553697"/>
                <a:gd name="connsiteX29" fmla="*/ 1400366 w 2611777"/>
                <a:gd name="connsiteY29" fmla="*/ 1551647 h 2553697"/>
                <a:gd name="connsiteX30" fmla="*/ 1391639 w 2611777"/>
                <a:gd name="connsiteY30" fmla="*/ 1623048 h 2553697"/>
                <a:gd name="connsiteX31" fmla="*/ 1481288 w 2611777"/>
                <a:gd name="connsiteY31" fmla="*/ 1642882 h 2553697"/>
                <a:gd name="connsiteX32" fmla="*/ 1578870 w 2611777"/>
                <a:gd name="connsiteY32" fmla="*/ 1703177 h 2553697"/>
                <a:gd name="connsiteX33" fmla="*/ 1673279 w 2611777"/>
                <a:gd name="connsiteY33" fmla="*/ 1805519 h 2553697"/>
                <a:gd name="connsiteX34" fmla="*/ 1743094 w 2611777"/>
                <a:gd name="connsiteY34" fmla="*/ 1961810 h 2553697"/>
                <a:gd name="connsiteX35" fmla="*/ 1832743 w 2611777"/>
                <a:gd name="connsiteY35" fmla="*/ 2130794 h 2553697"/>
                <a:gd name="connsiteX36" fmla="*/ 2074715 w 2611777"/>
                <a:gd name="connsiteY36" fmla="*/ 2408466 h 2553697"/>
                <a:gd name="connsiteX37" fmla="*/ 2414270 w 2611777"/>
                <a:gd name="connsiteY37" fmla="*/ 2553650 h 2553697"/>
                <a:gd name="connsiteX38" fmla="*/ 2414270 w 2611777"/>
                <a:gd name="connsiteY38" fmla="*/ 2514776 h 2553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611777" h="2553697">
                  <a:moveTo>
                    <a:pt x="2414270" y="2514776"/>
                  </a:moveTo>
                  <a:cubicBezTo>
                    <a:pt x="2346041" y="2507635"/>
                    <a:pt x="2285747" y="2478281"/>
                    <a:pt x="2227832" y="2442581"/>
                  </a:cubicBezTo>
                  <a:cubicBezTo>
                    <a:pt x="2168331" y="2406086"/>
                    <a:pt x="2127870" y="2353725"/>
                    <a:pt x="2081855" y="2302157"/>
                  </a:cubicBezTo>
                  <a:cubicBezTo>
                    <a:pt x="1998553" y="2207749"/>
                    <a:pt x="1925565" y="2099853"/>
                    <a:pt x="1882724" y="1980057"/>
                  </a:cubicBezTo>
                  <a:cubicBezTo>
                    <a:pt x="1845437" y="1874541"/>
                    <a:pt x="1814496" y="1757918"/>
                    <a:pt x="1737541" y="1673030"/>
                  </a:cubicBezTo>
                  <a:cubicBezTo>
                    <a:pt x="1703427" y="1635742"/>
                    <a:pt x="1657412" y="1611148"/>
                    <a:pt x="1609018" y="1596075"/>
                  </a:cubicBezTo>
                  <a:cubicBezTo>
                    <a:pt x="1759755" y="1571481"/>
                    <a:pt x="1908905" y="1538160"/>
                    <a:pt x="2054881" y="1485799"/>
                  </a:cubicBezTo>
                  <a:cubicBezTo>
                    <a:pt x="2264326" y="1412810"/>
                    <a:pt x="2434897" y="1234306"/>
                    <a:pt x="2526926" y="1038348"/>
                  </a:cubicBezTo>
                  <a:cubicBezTo>
                    <a:pt x="2576907" y="929659"/>
                    <a:pt x="2599914" y="821763"/>
                    <a:pt x="2609434" y="702761"/>
                  </a:cubicBezTo>
                  <a:cubicBezTo>
                    <a:pt x="2620541" y="590105"/>
                    <a:pt x="2591187" y="486969"/>
                    <a:pt x="2541999" y="387007"/>
                  </a:cubicBezTo>
                  <a:cubicBezTo>
                    <a:pt x="2452350" y="205329"/>
                    <a:pt x="2289713" y="76013"/>
                    <a:pt x="2094549" y="24445"/>
                  </a:cubicBezTo>
                  <a:cubicBezTo>
                    <a:pt x="1926358" y="-20776"/>
                    <a:pt x="1746268" y="3818"/>
                    <a:pt x="1579664" y="41106"/>
                  </a:cubicBezTo>
                  <a:cubicBezTo>
                    <a:pt x="1380533" y="84740"/>
                    <a:pt x="1198855" y="183909"/>
                    <a:pt x="1045738" y="317985"/>
                  </a:cubicBezTo>
                  <a:cubicBezTo>
                    <a:pt x="971956" y="381453"/>
                    <a:pt x="906902" y="452855"/>
                    <a:pt x="829946" y="511563"/>
                  </a:cubicBezTo>
                  <a:cubicBezTo>
                    <a:pt x="752198" y="569478"/>
                    <a:pt x="668103" y="618665"/>
                    <a:pt x="580834" y="659920"/>
                  </a:cubicBezTo>
                  <a:cubicBezTo>
                    <a:pt x="494359" y="701174"/>
                    <a:pt x="401537" y="729735"/>
                    <a:pt x="308714" y="754329"/>
                  </a:cubicBezTo>
                  <a:cubicBezTo>
                    <a:pt x="214306" y="779716"/>
                    <a:pt x="112757" y="806690"/>
                    <a:pt x="15174" y="811450"/>
                  </a:cubicBezTo>
                  <a:cubicBezTo>
                    <a:pt x="-5453" y="812243"/>
                    <a:pt x="-4659" y="843184"/>
                    <a:pt x="15174" y="843977"/>
                  </a:cubicBezTo>
                  <a:cubicBezTo>
                    <a:pt x="74676" y="845564"/>
                    <a:pt x="133384" y="853497"/>
                    <a:pt x="192885" y="851911"/>
                  </a:cubicBezTo>
                  <a:cubicBezTo>
                    <a:pt x="254767" y="849531"/>
                    <a:pt x="315061" y="840804"/>
                    <a:pt x="375356" y="829697"/>
                  </a:cubicBezTo>
                  <a:cubicBezTo>
                    <a:pt x="491185" y="806690"/>
                    <a:pt x="603841" y="757502"/>
                    <a:pt x="706977" y="701174"/>
                  </a:cubicBezTo>
                  <a:cubicBezTo>
                    <a:pt x="814079" y="644053"/>
                    <a:pt x="911662" y="569478"/>
                    <a:pt x="1001310" y="486176"/>
                  </a:cubicBezTo>
                  <a:cubicBezTo>
                    <a:pt x="1096513" y="398114"/>
                    <a:pt x="1161567" y="277524"/>
                    <a:pt x="1274223" y="209296"/>
                  </a:cubicBezTo>
                  <a:cubicBezTo>
                    <a:pt x="1388466" y="139481"/>
                    <a:pt x="1529683" y="110127"/>
                    <a:pt x="1659792" y="87913"/>
                  </a:cubicBezTo>
                  <a:cubicBezTo>
                    <a:pt x="1775622" y="68079"/>
                    <a:pt x="1889071" y="63319"/>
                    <a:pt x="2005693" y="80773"/>
                  </a:cubicBezTo>
                  <a:cubicBezTo>
                    <a:pt x="2214345" y="111714"/>
                    <a:pt x="2383329" y="237857"/>
                    <a:pt x="2480118" y="424294"/>
                  </a:cubicBezTo>
                  <a:cubicBezTo>
                    <a:pt x="2554693" y="568684"/>
                    <a:pt x="2549933" y="721008"/>
                    <a:pt x="2486465" y="868571"/>
                  </a:cubicBezTo>
                  <a:cubicBezTo>
                    <a:pt x="2425377" y="1011374"/>
                    <a:pt x="2341281" y="1146244"/>
                    <a:pt x="2238146" y="1261280"/>
                  </a:cubicBezTo>
                  <a:cubicBezTo>
                    <a:pt x="2139770" y="1369969"/>
                    <a:pt x="1995380" y="1442164"/>
                    <a:pt x="1858130" y="1485005"/>
                  </a:cubicBezTo>
                  <a:cubicBezTo>
                    <a:pt x="1711360" y="1530226"/>
                    <a:pt x="1553483" y="1548473"/>
                    <a:pt x="1400366" y="1551647"/>
                  </a:cubicBezTo>
                  <a:cubicBezTo>
                    <a:pt x="1360699" y="1552440"/>
                    <a:pt x="1351179" y="1615908"/>
                    <a:pt x="1391639" y="1623048"/>
                  </a:cubicBezTo>
                  <a:cubicBezTo>
                    <a:pt x="1421787" y="1627809"/>
                    <a:pt x="1451141" y="1634155"/>
                    <a:pt x="1481288" y="1642882"/>
                  </a:cubicBezTo>
                  <a:cubicBezTo>
                    <a:pt x="1522542" y="1656369"/>
                    <a:pt x="1544756" y="1680170"/>
                    <a:pt x="1578870" y="1703177"/>
                  </a:cubicBezTo>
                  <a:cubicBezTo>
                    <a:pt x="1619331" y="1730944"/>
                    <a:pt x="1650272" y="1762678"/>
                    <a:pt x="1673279" y="1805519"/>
                  </a:cubicBezTo>
                  <a:cubicBezTo>
                    <a:pt x="1700253" y="1856294"/>
                    <a:pt x="1716914" y="1911035"/>
                    <a:pt x="1743094" y="1961810"/>
                  </a:cubicBezTo>
                  <a:cubicBezTo>
                    <a:pt x="1772448" y="2018138"/>
                    <a:pt x="1801802" y="2074465"/>
                    <a:pt x="1832743" y="2130794"/>
                  </a:cubicBezTo>
                  <a:cubicBezTo>
                    <a:pt x="1891451" y="2237103"/>
                    <a:pt x="1966819" y="2348172"/>
                    <a:pt x="2074715" y="2408466"/>
                  </a:cubicBezTo>
                  <a:cubicBezTo>
                    <a:pt x="2181818" y="2470348"/>
                    <a:pt x="2288127" y="2544923"/>
                    <a:pt x="2414270" y="2553650"/>
                  </a:cubicBezTo>
                  <a:cubicBezTo>
                    <a:pt x="2439657" y="2555236"/>
                    <a:pt x="2438070" y="2517156"/>
                    <a:pt x="2414270" y="2514776"/>
                  </a:cubicBezTo>
                  <a:close/>
                </a:path>
              </a:pathLst>
            </a:custGeom>
            <a:grpFill/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51EE52BB-E166-FB52-14A9-1D1B69FC19BF}"/>
                </a:ext>
              </a:extLst>
            </p:cNvPr>
            <p:cNvSpPr/>
            <p:nvPr/>
          </p:nvSpPr>
          <p:spPr>
            <a:xfrm rot="5161084">
              <a:off x="10744373" y="3900311"/>
              <a:ext cx="4381500" cy="3830854"/>
            </a:xfrm>
            <a:custGeom>
              <a:avLst/>
              <a:gdLst>
                <a:gd name="connsiteX0" fmla="*/ 2825821 w 2871751"/>
                <a:gd name="connsiteY0" fmla="*/ 605004 h 2510843"/>
                <a:gd name="connsiteX1" fmla="*/ 2744899 w 2871751"/>
                <a:gd name="connsiteY1" fmla="*/ 455854 h 2510843"/>
                <a:gd name="connsiteX2" fmla="*/ 2667150 w 2871751"/>
                <a:gd name="connsiteY2" fmla="*/ 321778 h 2510843"/>
                <a:gd name="connsiteX3" fmla="*/ 2581468 w 2871751"/>
                <a:gd name="connsiteY3" fmla="*/ 267830 h 2510843"/>
                <a:gd name="connsiteX4" fmla="*/ 2366470 w 2871751"/>
                <a:gd name="connsiteY4" fmla="*/ 105986 h 2510843"/>
                <a:gd name="connsiteX5" fmla="*/ 2034056 w 2871751"/>
                <a:gd name="connsiteY5" fmla="*/ 13164 h 2510843"/>
                <a:gd name="connsiteX6" fmla="*/ 1359707 w 2871751"/>
                <a:gd name="connsiteY6" fmla="*/ 82979 h 2510843"/>
                <a:gd name="connsiteX7" fmla="*/ 1053473 w 2871751"/>
                <a:gd name="connsiteY7" fmla="*/ 247203 h 2510843"/>
                <a:gd name="connsiteX8" fmla="*/ 762313 w 2871751"/>
                <a:gd name="connsiteY8" fmla="*/ 483621 h 2510843"/>
                <a:gd name="connsiteX9" fmla="*/ 406098 w 2871751"/>
                <a:gd name="connsiteY9" fmla="*/ 662919 h 2510843"/>
                <a:gd name="connsiteX10" fmla="*/ 15769 w 2871751"/>
                <a:gd name="connsiteY10" fmla="*/ 781922 h 2510843"/>
                <a:gd name="connsiteX11" fmla="*/ 15769 w 2871751"/>
                <a:gd name="connsiteY11" fmla="*/ 815242 h 2510843"/>
                <a:gd name="connsiteX12" fmla="*/ 206967 w 2871751"/>
                <a:gd name="connsiteY12" fmla="*/ 835076 h 2510843"/>
                <a:gd name="connsiteX13" fmla="*/ 397371 w 2871751"/>
                <a:gd name="connsiteY13" fmla="*/ 802549 h 2510843"/>
                <a:gd name="connsiteX14" fmla="*/ 558422 w 2871751"/>
                <a:gd name="connsiteY14" fmla="*/ 723214 h 2510843"/>
                <a:gd name="connsiteX15" fmla="*/ 740099 w 2871751"/>
                <a:gd name="connsiteY15" fmla="*/ 640705 h 2510843"/>
                <a:gd name="connsiteX16" fmla="*/ 902736 w 2871751"/>
                <a:gd name="connsiteY16" fmla="*/ 555816 h 2510843"/>
                <a:gd name="connsiteX17" fmla="*/ 1040780 w 2871751"/>
                <a:gd name="connsiteY17" fmla="*/ 429673 h 2510843"/>
                <a:gd name="connsiteX18" fmla="*/ 1304172 w 2871751"/>
                <a:gd name="connsiteY18" fmla="*/ 206742 h 2510843"/>
                <a:gd name="connsiteX19" fmla="*/ 1954721 w 2871751"/>
                <a:gd name="connsiteY19" fmla="*/ 69492 h 2510843"/>
                <a:gd name="connsiteX20" fmla="*/ 2302209 w 2871751"/>
                <a:gd name="connsiteY20" fmla="*/ 126613 h 2510843"/>
                <a:gd name="connsiteX21" fmla="*/ 2601302 w 2871751"/>
                <a:gd name="connsiteY21" fmla="*/ 345578 h 2510843"/>
                <a:gd name="connsiteX22" fmla="*/ 2606856 w 2871751"/>
                <a:gd name="connsiteY22" fmla="*/ 349545 h 2510843"/>
                <a:gd name="connsiteX23" fmla="*/ 2609236 w 2871751"/>
                <a:gd name="connsiteY23" fmla="*/ 351132 h 2510843"/>
                <a:gd name="connsiteX24" fmla="*/ 2666357 w 2871751"/>
                <a:gd name="connsiteY24" fmla="*/ 470928 h 2510843"/>
                <a:gd name="connsiteX25" fmla="*/ 2736965 w 2871751"/>
                <a:gd name="connsiteY25" fmla="*/ 597864 h 2510843"/>
                <a:gd name="connsiteX26" fmla="*/ 2749659 w 2871751"/>
                <a:gd name="connsiteY26" fmla="*/ 775575 h 2510843"/>
                <a:gd name="connsiteX27" fmla="*/ 2736172 w 2871751"/>
                <a:gd name="connsiteY27" fmla="*/ 937418 h 2510843"/>
                <a:gd name="connsiteX28" fmla="*/ 2740932 w 2871751"/>
                <a:gd name="connsiteY28" fmla="*/ 1022307 h 2510843"/>
                <a:gd name="connsiteX29" fmla="*/ 2717925 w 2871751"/>
                <a:gd name="connsiteY29" fmla="*/ 1119096 h 2510843"/>
                <a:gd name="connsiteX30" fmla="*/ 2655250 w 2871751"/>
                <a:gd name="connsiteY30" fmla="*/ 1263486 h 2510843"/>
                <a:gd name="connsiteX31" fmla="*/ 2641763 w 2871751"/>
                <a:gd name="connsiteY31" fmla="*/ 1303153 h 2510843"/>
                <a:gd name="connsiteX32" fmla="*/ 2625103 w 2871751"/>
                <a:gd name="connsiteY32" fmla="*/ 1315054 h 2510843"/>
                <a:gd name="connsiteX33" fmla="*/ 2485473 w 2871751"/>
                <a:gd name="connsiteY33" fmla="*/ 1500698 h 2510843"/>
                <a:gd name="connsiteX34" fmla="*/ 2295862 w 2871751"/>
                <a:gd name="connsiteY34" fmla="*/ 1656988 h 2510843"/>
                <a:gd name="connsiteX35" fmla="*/ 2076104 w 2871751"/>
                <a:gd name="connsiteY35" fmla="*/ 1734737 h 2510843"/>
                <a:gd name="connsiteX36" fmla="*/ 1960274 w 2871751"/>
                <a:gd name="connsiteY36" fmla="*/ 1824385 h 2510843"/>
                <a:gd name="connsiteX37" fmla="*/ 2009462 w 2871751"/>
                <a:gd name="connsiteY37" fmla="*/ 2005270 h 2510843"/>
                <a:gd name="connsiteX38" fmla="*/ 2084830 w 2871751"/>
                <a:gd name="connsiteY38" fmla="*/ 2238515 h 2510843"/>
                <a:gd name="connsiteX39" fmla="*/ 2356950 w 2871751"/>
                <a:gd name="connsiteY39" fmla="*/ 2509841 h 2510843"/>
                <a:gd name="connsiteX40" fmla="*/ 2374404 w 2871751"/>
                <a:gd name="connsiteY40" fmla="*/ 2478107 h 2510843"/>
                <a:gd name="connsiteX41" fmla="*/ 2232394 w 2871751"/>
                <a:gd name="connsiteY41" fmla="*/ 2358311 h 2510843"/>
                <a:gd name="connsiteX42" fmla="*/ 2126878 w 2871751"/>
                <a:gd name="connsiteY42" fmla="*/ 2183774 h 2510843"/>
                <a:gd name="connsiteX43" fmla="*/ 2074517 w 2871751"/>
                <a:gd name="connsiteY43" fmla="*/ 1969569 h 2510843"/>
                <a:gd name="connsiteX44" fmla="*/ 2058650 w 2871751"/>
                <a:gd name="connsiteY44" fmla="*/ 1875160 h 2510843"/>
                <a:gd name="connsiteX45" fmla="*/ 2074517 w 2871751"/>
                <a:gd name="connsiteY45" fmla="*/ 1848186 h 2510843"/>
                <a:gd name="connsiteX46" fmla="*/ 2229220 w 2871751"/>
                <a:gd name="connsiteY46" fmla="*/ 1781544 h 2510843"/>
                <a:gd name="connsiteX47" fmla="*/ 2403758 w 2871751"/>
                <a:gd name="connsiteY47" fmla="*/ 1649055 h 2510843"/>
                <a:gd name="connsiteX48" fmla="*/ 2597335 w 2871751"/>
                <a:gd name="connsiteY48" fmla="*/ 1444370 h 2510843"/>
                <a:gd name="connsiteX49" fmla="*/ 2602889 w 2871751"/>
                <a:gd name="connsiteY49" fmla="*/ 1439610 h 2510843"/>
                <a:gd name="connsiteX50" fmla="*/ 2704438 w 2871751"/>
                <a:gd name="connsiteY50" fmla="*/ 1322194 h 2510843"/>
                <a:gd name="connsiteX51" fmla="*/ 2789326 w 2871751"/>
                <a:gd name="connsiteY51" fmla="*/ 1165904 h 2510843"/>
                <a:gd name="connsiteX52" fmla="*/ 2852001 w 2871751"/>
                <a:gd name="connsiteY52" fmla="*/ 984226 h 2510843"/>
                <a:gd name="connsiteX53" fmla="*/ 2865488 w 2871751"/>
                <a:gd name="connsiteY53" fmla="*/ 788268 h 2510843"/>
                <a:gd name="connsiteX54" fmla="*/ 2825821 w 2871751"/>
                <a:gd name="connsiteY54" fmla="*/ 605004 h 2510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2871751" h="2510843">
                  <a:moveTo>
                    <a:pt x="2825821" y="605004"/>
                  </a:moveTo>
                  <a:cubicBezTo>
                    <a:pt x="2808367" y="551056"/>
                    <a:pt x="2775046" y="503455"/>
                    <a:pt x="2744899" y="455854"/>
                  </a:cubicBezTo>
                  <a:cubicBezTo>
                    <a:pt x="2716338" y="410633"/>
                    <a:pt x="2706818" y="361445"/>
                    <a:pt x="2667150" y="321778"/>
                  </a:cubicBezTo>
                  <a:cubicBezTo>
                    <a:pt x="2644143" y="297977"/>
                    <a:pt x="2612409" y="283697"/>
                    <a:pt x="2581468" y="267830"/>
                  </a:cubicBezTo>
                  <a:cubicBezTo>
                    <a:pt x="2518000" y="204362"/>
                    <a:pt x="2443425" y="150414"/>
                    <a:pt x="2366470" y="105986"/>
                  </a:cubicBezTo>
                  <a:cubicBezTo>
                    <a:pt x="2260954" y="44105"/>
                    <a:pt x="2153059" y="28238"/>
                    <a:pt x="2034056" y="13164"/>
                  </a:cubicBezTo>
                  <a:cubicBezTo>
                    <a:pt x="1806364" y="-16190"/>
                    <a:pt x="1575499" y="2057"/>
                    <a:pt x="1359707" y="82979"/>
                  </a:cubicBezTo>
                  <a:cubicBezTo>
                    <a:pt x="1249431" y="124233"/>
                    <a:pt x="1146295" y="175008"/>
                    <a:pt x="1053473" y="247203"/>
                  </a:cubicBezTo>
                  <a:cubicBezTo>
                    <a:pt x="952718" y="324951"/>
                    <a:pt x="875762" y="424120"/>
                    <a:pt x="762313" y="483621"/>
                  </a:cubicBezTo>
                  <a:cubicBezTo>
                    <a:pt x="643310" y="546296"/>
                    <a:pt x="520341" y="593104"/>
                    <a:pt x="406098" y="662919"/>
                  </a:cubicBezTo>
                  <a:cubicBezTo>
                    <a:pt x="289476" y="732734"/>
                    <a:pt x="152226" y="776368"/>
                    <a:pt x="15769" y="781922"/>
                  </a:cubicBezTo>
                  <a:cubicBezTo>
                    <a:pt x="-5651" y="782715"/>
                    <a:pt x="-4858" y="814449"/>
                    <a:pt x="15769" y="815242"/>
                  </a:cubicBezTo>
                  <a:cubicBezTo>
                    <a:pt x="80031" y="818416"/>
                    <a:pt x="142706" y="831903"/>
                    <a:pt x="206967" y="835076"/>
                  </a:cubicBezTo>
                  <a:cubicBezTo>
                    <a:pt x="271229" y="838249"/>
                    <a:pt x="337077" y="825556"/>
                    <a:pt x="397371" y="802549"/>
                  </a:cubicBezTo>
                  <a:cubicBezTo>
                    <a:pt x="452113" y="780335"/>
                    <a:pt x="506061" y="752568"/>
                    <a:pt x="558422" y="723214"/>
                  </a:cubicBezTo>
                  <a:cubicBezTo>
                    <a:pt x="617130" y="693066"/>
                    <a:pt x="679805" y="668472"/>
                    <a:pt x="740099" y="640705"/>
                  </a:cubicBezTo>
                  <a:cubicBezTo>
                    <a:pt x="796427" y="616111"/>
                    <a:pt x="851169" y="588344"/>
                    <a:pt x="902736" y="555816"/>
                  </a:cubicBezTo>
                  <a:cubicBezTo>
                    <a:pt x="954304" y="522496"/>
                    <a:pt x="998732" y="473308"/>
                    <a:pt x="1040780" y="429673"/>
                  </a:cubicBezTo>
                  <a:cubicBezTo>
                    <a:pt x="1121701" y="344785"/>
                    <a:pt x="1203417" y="267036"/>
                    <a:pt x="1304172" y="206742"/>
                  </a:cubicBezTo>
                  <a:cubicBezTo>
                    <a:pt x="1498543" y="90119"/>
                    <a:pt x="1733376" y="76632"/>
                    <a:pt x="1954721" y="69492"/>
                  </a:cubicBezTo>
                  <a:cubicBezTo>
                    <a:pt x="2076897" y="64732"/>
                    <a:pt x="2191140" y="73459"/>
                    <a:pt x="2302209" y="126613"/>
                  </a:cubicBezTo>
                  <a:cubicBezTo>
                    <a:pt x="2417245" y="179768"/>
                    <a:pt x="2504513" y="267830"/>
                    <a:pt x="2601302" y="345578"/>
                  </a:cubicBezTo>
                  <a:cubicBezTo>
                    <a:pt x="2602889" y="347165"/>
                    <a:pt x="2605269" y="348752"/>
                    <a:pt x="2606856" y="349545"/>
                  </a:cubicBezTo>
                  <a:cubicBezTo>
                    <a:pt x="2607649" y="350338"/>
                    <a:pt x="2608443" y="350338"/>
                    <a:pt x="2609236" y="351132"/>
                  </a:cubicBezTo>
                  <a:cubicBezTo>
                    <a:pt x="2637796" y="388419"/>
                    <a:pt x="2648110" y="429673"/>
                    <a:pt x="2666357" y="470928"/>
                  </a:cubicBezTo>
                  <a:cubicBezTo>
                    <a:pt x="2686984" y="514562"/>
                    <a:pt x="2715545" y="555023"/>
                    <a:pt x="2736965" y="597864"/>
                  </a:cubicBezTo>
                  <a:cubicBezTo>
                    <a:pt x="2765526" y="653399"/>
                    <a:pt x="2758386" y="714487"/>
                    <a:pt x="2749659" y="775575"/>
                  </a:cubicBezTo>
                  <a:cubicBezTo>
                    <a:pt x="2740932" y="827936"/>
                    <a:pt x="2734585" y="884264"/>
                    <a:pt x="2736172" y="937418"/>
                  </a:cubicBezTo>
                  <a:cubicBezTo>
                    <a:pt x="2736965" y="965186"/>
                    <a:pt x="2745692" y="996920"/>
                    <a:pt x="2740932" y="1022307"/>
                  </a:cubicBezTo>
                  <a:cubicBezTo>
                    <a:pt x="2735379" y="1055628"/>
                    <a:pt x="2726652" y="1087362"/>
                    <a:pt x="2717925" y="1119096"/>
                  </a:cubicBezTo>
                  <a:cubicBezTo>
                    <a:pt x="2702851" y="1169870"/>
                    <a:pt x="2672704" y="1213505"/>
                    <a:pt x="2655250" y="1263486"/>
                  </a:cubicBezTo>
                  <a:cubicBezTo>
                    <a:pt x="2649697" y="1276973"/>
                    <a:pt x="2646523" y="1291253"/>
                    <a:pt x="2641763" y="1303153"/>
                  </a:cubicBezTo>
                  <a:cubicBezTo>
                    <a:pt x="2634623" y="1303153"/>
                    <a:pt x="2628276" y="1306327"/>
                    <a:pt x="2625103" y="1315054"/>
                  </a:cubicBezTo>
                  <a:cubicBezTo>
                    <a:pt x="2598129" y="1390422"/>
                    <a:pt x="2542594" y="1447543"/>
                    <a:pt x="2485473" y="1500698"/>
                  </a:cubicBezTo>
                  <a:cubicBezTo>
                    <a:pt x="2426765" y="1554646"/>
                    <a:pt x="2365677" y="1621287"/>
                    <a:pt x="2295862" y="1656988"/>
                  </a:cubicBezTo>
                  <a:cubicBezTo>
                    <a:pt x="2227634" y="1691896"/>
                    <a:pt x="2149885" y="1711730"/>
                    <a:pt x="2076104" y="1734737"/>
                  </a:cubicBezTo>
                  <a:cubicBezTo>
                    <a:pt x="2027709" y="1750604"/>
                    <a:pt x="1978521" y="1774404"/>
                    <a:pt x="1960274" y="1824385"/>
                  </a:cubicBezTo>
                  <a:cubicBezTo>
                    <a:pt x="1933300" y="1894994"/>
                    <a:pt x="1987248" y="1944975"/>
                    <a:pt x="2009462" y="2005270"/>
                  </a:cubicBezTo>
                  <a:cubicBezTo>
                    <a:pt x="2036436" y="2083018"/>
                    <a:pt x="2054683" y="2163147"/>
                    <a:pt x="2084830" y="2238515"/>
                  </a:cubicBezTo>
                  <a:cubicBezTo>
                    <a:pt x="2130051" y="2353551"/>
                    <a:pt x="2238741" y="2467000"/>
                    <a:pt x="2356950" y="2509841"/>
                  </a:cubicBezTo>
                  <a:cubicBezTo>
                    <a:pt x="2375197" y="2516188"/>
                    <a:pt x="2386304" y="2490801"/>
                    <a:pt x="2374404" y="2478107"/>
                  </a:cubicBezTo>
                  <a:cubicBezTo>
                    <a:pt x="2330769" y="2434473"/>
                    <a:pt x="2276028" y="2401945"/>
                    <a:pt x="2232394" y="2358311"/>
                  </a:cubicBezTo>
                  <a:cubicBezTo>
                    <a:pt x="2183206" y="2309123"/>
                    <a:pt x="2147505" y="2250415"/>
                    <a:pt x="2126878" y="2183774"/>
                  </a:cubicBezTo>
                  <a:cubicBezTo>
                    <a:pt x="2104664" y="2113166"/>
                    <a:pt x="2095937" y="2040177"/>
                    <a:pt x="2074517" y="1969569"/>
                  </a:cubicBezTo>
                  <a:cubicBezTo>
                    <a:pt x="2064203" y="1938628"/>
                    <a:pt x="2063410" y="1906894"/>
                    <a:pt x="2058650" y="1875160"/>
                  </a:cubicBezTo>
                  <a:cubicBezTo>
                    <a:pt x="2056270" y="1858500"/>
                    <a:pt x="2059443" y="1856913"/>
                    <a:pt x="2074517" y="1848186"/>
                  </a:cubicBezTo>
                  <a:cubicBezTo>
                    <a:pt x="2122911" y="1820419"/>
                    <a:pt x="2180032" y="1807725"/>
                    <a:pt x="2229220" y="1781544"/>
                  </a:cubicBezTo>
                  <a:cubicBezTo>
                    <a:pt x="2294275" y="1748224"/>
                    <a:pt x="2350603" y="1699036"/>
                    <a:pt x="2403758" y="1649055"/>
                  </a:cubicBezTo>
                  <a:cubicBezTo>
                    <a:pt x="2475953" y="1582413"/>
                    <a:pt x="2546561" y="1521325"/>
                    <a:pt x="2597335" y="1444370"/>
                  </a:cubicBezTo>
                  <a:cubicBezTo>
                    <a:pt x="2598922" y="1443577"/>
                    <a:pt x="2600509" y="1441197"/>
                    <a:pt x="2602889" y="1439610"/>
                  </a:cubicBezTo>
                  <a:cubicBezTo>
                    <a:pt x="2636210" y="1399942"/>
                    <a:pt x="2666357" y="1357101"/>
                    <a:pt x="2704438" y="1322194"/>
                  </a:cubicBezTo>
                  <a:cubicBezTo>
                    <a:pt x="2747279" y="1282526"/>
                    <a:pt x="2767906" y="1218265"/>
                    <a:pt x="2789326" y="1165904"/>
                  </a:cubicBezTo>
                  <a:cubicBezTo>
                    <a:pt x="2813127" y="1107196"/>
                    <a:pt x="2830581" y="1044521"/>
                    <a:pt x="2852001" y="984226"/>
                  </a:cubicBezTo>
                  <a:cubicBezTo>
                    <a:pt x="2873422" y="923931"/>
                    <a:pt x="2876595" y="851736"/>
                    <a:pt x="2865488" y="788268"/>
                  </a:cubicBezTo>
                  <a:cubicBezTo>
                    <a:pt x="2855175" y="727974"/>
                    <a:pt x="2847241" y="662919"/>
                    <a:pt x="2825821" y="605004"/>
                  </a:cubicBezTo>
                  <a:close/>
                </a:path>
              </a:pathLst>
            </a:custGeom>
            <a:grpFill/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6F392F94-2FB5-2070-8482-112FC0696EA1}"/>
                </a:ext>
              </a:extLst>
            </p:cNvPr>
            <p:cNvSpPr/>
            <p:nvPr/>
          </p:nvSpPr>
          <p:spPr>
            <a:xfrm rot="5161084">
              <a:off x="11211655" y="6198648"/>
              <a:ext cx="1038338" cy="2735468"/>
            </a:xfrm>
            <a:custGeom>
              <a:avLst/>
              <a:gdLst>
                <a:gd name="connsiteX0" fmla="*/ 649114 w 680554"/>
                <a:gd name="connsiteY0" fmla="*/ 6469 h 1792898"/>
                <a:gd name="connsiteX1" fmla="*/ 466643 w 680554"/>
                <a:gd name="connsiteY1" fmla="*/ 230988 h 1792898"/>
                <a:gd name="connsiteX2" fmla="*/ 260372 w 680554"/>
                <a:gd name="connsiteY2" fmla="*/ 453126 h 1792898"/>
                <a:gd name="connsiteX3" fmla="*/ 163583 w 680554"/>
                <a:gd name="connsiteY3" fmla="*/ 562609 h 1792898"/>
                <a:gd name="connsiteX4" fmla="*/ 74728 w 680554"/>
                <a:gd name="connsiteY4" fmla="*/ 637977 h 1792898"/>
                <a:gd name="connsiteX5" fmla="*/ 2533 w 680554"/>
                <a:gd name="connsiteY5" fmla="*/ 860116 h 1792898"/>
                <a:gd name="connsiteX6" fmla="*/ 119949 w 680554"/>
                <a:gd name="connsiteY6" fmla="*/ 1072734 h 1792898"/>
                <a:gd name="connsiteX7" fmla="*/ 337327 w 680554"/>
                <a:gd name="connsiteY7" fmla="*/ 1266312 h 1792898"/>
                <a:gd name="connsiteX8" fmla="*/ 507104 w 680554"/>
                <a:gd name="connsiteY8" fmla="*/ 1471790 h 1792898"/>
                <a:gd name="connsiteX9" fmla="*/ 567399 w 680554"/>
                <a:gd name="connsiteY9" fmla="*/ 1779610 h 1792898"/>
                <a:gd name="connsiteX10" fmla="*/ 595960 w 680554"/>
                <a:gd name="connsiteY10" fmla="*/ 1778817 h 1792898"/>
                <a:gd name="connsiteX11" fmla="*/ 480130 w 680554"/>
                <a:gd name="connsiteY11" fmla="*/ 1271072 h 1792898"/>
                <a:gd name="connsiteX12" fmla="*/ 279412 w 680554"/>
                <a:gd name="connsiteY12" fmla="*/ 1105261 h 1792898"/>
                <a:gd name="connsiteX13" fmla="*/ 184210 w 680554"/>
                <a:gd name="connsiteY13" fmla="*/ 1001332 h 1792898"/>
                <a:gd name="connsiteX14" fmla="*/ 154063 w 680554"/>
                <a:gd name="connsiteY14" fmla="*/ 894230 h 1792898"/>
                <a:gd name="connsiteX15" fmla="*/ 159616 w 680554"/>
                <a:gd name="connsiteY15" fmla="*/ 787127 h 1792898"/>
                <a:gd name="connsiteX16" fmla="*/ 161996 w 680554"/>
                <a:gd name="connsiteY16" fmla="*/ 761740 h 1792898"/>
                <a:gd name="connsiteX17" fmla="*/ 187383 w 680554"/>
                <a:gd name="connsiteY17" fmla="*/ 730799 h 1792898"/>
                <a:gd name="connsiteX18" fmla="*/ 267512 w 680554"/>
                <a:gd name="connsiteY18" fmla="*/ 662571 h 1792898"/>
                <a:gd name="connsiteX19" fmla="*/ 374615 w 680554"/>
                <a:gd name="connsiteY19" fmla="*/ 541188 h 1792898"/>
                <a:gd name="connsiteX20" fmla="*/ 561052 w 680554"/>
                <a:gd name="connsiteY20" fmla="*/ 301596 h 1792898"/>
                <a:gd name="connsiteX21" fmla="*/ 678468 w 680554"/>
                <a:gd name="connsiteY21" fmla="*/ 28683 h 1792898"/>
                <a:gd name="connsiteX22" fmla="*/ 649114 w 680554"/>
                <a:gd name="connsiteY22" fmla="*/ 6469 h 1792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80554" h="1792898">
                  <a:moveTo>
                    <a:pt x="649114" y="6469"/>
                  </a:moveTo>
                  <a:cubicBezTo>
                    <a:pt x="588026" y="81838"/>
                    <a:pt x="532492" y="159586"/>
                    <a:pt x="466643" y="230988"/>
                  </a:cubicBezTo>
                  <a:cubicBezTo>
                    <a:pt x="399208" y="306356"/>
                    <a:pt x="327807" y="378551"/>
                    <a:pt x="260372" y="453126"/>
                  </a:cubicBezTo>
                  <a:cubicBezTo>
                    <a:pt x="227845" y="489620"/>
                    <a:pt x="196904" y="526115"/>
                    <a:pt x="163583" y="562609"/>
                  </a:cubicBezTo>
                  <a:cubicBezTo>
                    <a:pt x="138196" y="591170"/>
                    <a:pt x="102495" y="611797"/>
                    <a:pt x="74728" y="637977"/>
                  </a:cubicBezTo>
                  <a:cubicBezTo>
                    <a:pt x="12846" y="697479"/>
                    <a:pt x="-7781" y="777607"/>
                    <a:pt x="2533" y="860116"/>
                  </a:cubicBezTo>
                  <a:cubicBezTo>
                    <a:pt x="14433" y="944211"/>
                    <a:pt x="61241" y="1013233"/>
                    <a:pt x="119949" y="1072734"/>
                  </a:cubicBezTo>
                  <a:cubicBezTo>
                    <a:pt x="190557" y="1141755"/>
                    <a:pt x="259579" y="1206017"/>
                    <a:pt x="337327" y="1266312"/>
                  </a:cubicBezTo>
                  <a:cubicBezTo>
                    <a:pt x="411902" y="1322640"/>
                    <a:pt x="474577" y="1382141"/>
                    <a:pt x="507104" y="1471790"/>
                  </a:cubicBezTo>
                  <a:cubicBezTo>
                    <a:pt x="543598" y="1570165"/>
                    <a:pt x="553119" y="1676474"/>
                    <a:pt x="567399" y="1779610"/>
                  </a:cubicBezTo>
                  <a:cubicBezTo>
                    <a:pt x="569779" y="1797064"/>
                    <a:pt x="595166" y="1797857"/>
                    <a:pt x="595960" y="1778817"/>
                  </a:cubicBezTo>
                  <a:cubicBezTo>
                    <a:pt x="603100" y="1601899"/>
                    <a:pt x="612620" y="1409115"/>
                    <a:pt x="480130" y="1271072"/>
                  </a:cubicBezTo>
                  <a:cubicBezTo>
                    <a:pt x="420629" y="1208397"/>
                    <a:pt x="343674" y="1163176"/>
                    <a:pt x="279412" y="1105261"/>
                  </a:cubicBezTo>
                  <a:cubicBezTo>
                    <a:pt x="245298" y="1075114"/>
                    <a:pt x="208011" y="1041000"/>
                    <a:pt x="184210" y="1001332"/>
                  </a:cubicBezTo>
                  <a:cubicBezTo>
                    <a:pt x="161203" y="964045"/>
                    <a:pt x="153269" y="937071"/>
                    <a:pt x="154063" y="894230"/>
                  </a:cubicBezTo>
                  <a:cubicBezTo>
                    <a:pt x="154856" y="858529"/>
                    <a:pt x="158030" y="822035"/>
                    <a:pt x="159616" y="787127"/>
                  </a:cubicBezTo>
                  <a:cubicBezTo>
                    <a:pt x="159616" y="783954"/>
                    <a:pt x="161996" y="763327"/>
                    <a:pt x="161996" y="761740"/>
                  </a:cubicBezTo>
                  <a:cubicBezTo>
                    <a:pt x="165963" y="749047"/>
                    <a:pt x="177863" y="739526"/>
                    <a:pt x="187383" y="730799"/>
                  </a:cubicBezTo>
                  <a:cubicBezTo>
                    <a:pt x="212771" y="706999"/>
                    <a:pt x="241331" y="687165"/>
                    <a:pt x="267512" y="662571"/>
                  </a:cubicBezTo>
                  <a:cubicBezTo>
                    <a:pt x="306386" y="626077"/>
                    <a:pt x="339707" y="580063"/>
                    <a:pt x="374615" y="541188"/>
                  </a:cubicBezTo>
                  <a:cubicBezTo>
                    <a:pt x="443636" y="463440"/>
                    <a:pt x="514244" y="395212"/>
                    <a:pt x="561052" y="301596"/>
                  </a:cubicBezTo>
                  <a:cubicBezTo>
                    <a:pt x="606273" y="213534"/>
                    <a:pt x="634040" y="117539"/>
                    <a:pt x="678468" y="28683"/>
                  </a:cubicBezTo>
                  <a:cubicBezTo>
                    <a:pt x="687989" y="10436"/>
                    <a:pt x="662601" y="-10984"/>
                    <a:pt x="649114" y="6469"/>
                  </a:cubicBezTo>
                  <a:close/>
                </a:path>
              </a:pathLst>
            </a:custGeom>
            <a:grpFill/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F2938D39-3193-2007-5619-DC7F4FEA1C22}"/>
                </a:ext>
              </a:extLst>
            </p:cNvPr>
            <p:cNvSpPr/>
            <p:nvPr/>
          </p:nvSpPr>
          <p:spPr>
            <a:xfrm rot="5161084">
              <a:off x="11624913" y="7187843"/>
              <a:ext cx="416672" cy="959645"/>
            </a:xfrm>
            <a:custGeom>
              <a:avLst/>
              <a:gdLst>
                <a:gd name="connsiteX0" fmla="*/ 115867 w 273098"/>
                <a:gd name="connsiteY0" fmla="*/ 338929 h 628977"/>
                <a:gd name="connsiteX1" fmla="*/ 169815 w 273098"/>
                <a:gd name="connsiteY1" fmla="*/ 180259 h 628977"/>
                <a:gd name="connsiteX2" fmla="*/ 268191 w 273098"/>
                <a:gd name="connsiteY2" fmla="*/ 32695 h 628977"/>
                <a:gd name="connsiteX3" fmla="*/ 240423 w 273098"/>
                <a:gd name="connsiteY3" fmla="*/ 6515 h 628977"/>
                <a:gd name="connsiteX4" fmla="*/ 95240 w 273098"/>
                <a:gd name="connsiteY4" fmla="*/ 143765 h 628977"/>
                <a:gd name="connsiteX5" fmla="*/ 15111 w 273098"/>
                <a:gd name="connsiteY5" fmla="*/ 325442 h 628977"/>
                <a:gd name="connsiteX6" fmla="*/ 27805 w 273098"/>
                <a:gd name="connsiteY6" fmla="*/ 487286 h 628977"/>
                <a:gd name="connsiteX7" fmla="*/ 97620 w 273098"/>
                <a:gd name="connsiteY7" fmla="*/ 536474 h 628977"/>
                <a:gd name="connsiteX8" fmla="*/ 180128 w 273098"/>
                <a:gd name="connsiteY8" fmla="*/ 618189 h 628977"/>
                <a:gd name="connsiteX9" fmla="*/ 222176 w 273098"/>
                <a:gd name="connsiteY9" fmla="*/ 593595 h 628977"/>
                <a:gd name="connsiteX10" fmla="*/ 126181 w 273098"/>
                <a:gd name="connsiteY10" fmla="*/ 471419 h 628977"/>
                <a:gd name="connsiteX11" fmla="*/ 92066 w 273098"/>
                <a:gd name="connsiteY11" fmla="*/ 419058 h 628977"/>
                <a:gd name="connsiteX12" fmla="*/ 115867 w 273098"/>
                <a:gd name="connsiteY12" fmla="*/ 338929 h 628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3098" h="628977">
                  <a:moveTo>
                    <a:pt x="115867" y="338929"/>
                  </a:moveTo>
                  <a:cubicBezTo>
                    <a:pt x="131734" y="281014"/>
                    <a:pt x="136494" y="231033"/>
                    <a:pt x="169815" y="180259"/>
                  </a:cubicBezTo>
                  <a:cubicBezTo>
                    <a:pt x="202342" y="130278"/>
                    <a:pt x="230109" y="78710"/>
                    <a:pt x="268191" y="32695"/>
                  </a:cubicBezTo>
                  <a:cubicBezTo>
                    <a:pt x="284058" y="14448"/>
                    <a:pt x="257877" y="-12526"/>
                    <a:pt x="240423" y="6515"/>
                  </a:cubicBezTo>
                  <a:cubicBezTo>
                    <a:pt x="194409" y="55703"/>
                    <a:pt x="136494" y="88230"/>
                    <a:pt x="95240" y="143765"/>
                  </a:cubicBezTo>
                  <a:cubicBezTo>
                    <a:pt x="52399" y="199299"/>
                    <a:pt x="40499" y="262767"/>
                    <a:pt x="15111" y="325442"/>
                  </a:cubicBezTo>
                  <a:cubicBezTo>
                    <a:pt x="-3136" y="373837"/>
                    <a:pt x="-11069" y="446032"/>
                    <a:pt x="27805" y="487286"/>
                  </a:cubicBezTo>
                  <a:cubicBezTo>
                    <a:pt x="47639" y="508706"/>
                    <a:pt x="74613" y="519020"/>
                    <a:pt x="97620" y="536474"/>
                  </a:cubicBezTo>
                  <a:cubicBezTo>
                    <a:pt x="127767" y="561861"/>
                    <a:pt x="156328" y="586455"/>
                    <a:pt x="180128" y="618189"/>
                  </a:cubicBezTo>
                  <a:cubicBezTo>
                    <a:pt x="198375" y="642783"/>
                    <a:pt x="235663" y="621362"/>
                    <a:pt x="222176" y="593595"/>
                  </a:cubicBezTo>
                  <a:cubicBezTo>
                    <a:pt x="198375" y="545994"/>
                    <a:pt x="167435" y="505533"/>
                    <a:pt x="126181" y="471419"/>
                  </a:cubicBezTo>
                  <a:cubicBezTo>
                    <a:pt x="107933" y="454758"/>
                    <a:pt x="84926" y="447618"/>
                    <a:pt x="92066" y="419058"/>
                  </a:cubicBezTo>
                  <a:cubicBezTo>
                    <a:pt x="98413" y="391290"/>
                    <a:pt x="107933" y="365110"/>
                    <a:pt x="115867" y="338929"/>
                  </a:cubicBezTo>
                  <a:close/>
                </a:path>
              </a:pathLst>
            </a:custGeom>
            <a:grpFill/>
            <a:ln w="7924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55B9C6B6-6212-8D43-5BA7-AA159D60AB78}"/>
              </a:ext>
            </a:extLst>
          </p:cNvPr>
          <p:cNvSpPr txBox="1"/>
          <p:nvPr/>
        </p:nvSpPr>
        <p:spPr>
          <a:xfrm>
            <a:off x="1892336" y="4112296"/>
            <a:ext cx="679170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6600" b="1" spc="-300">
                <a:solidFill>
                  <a:srgbClr val="E62375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rPr>
              <a:t>Powerpoint Templet</a:t>
            </a:r>
            <a:endParaRPr lang="zh-CN" altLang="en-US" sz="6600" b="1" spc="-300">
              <a:solidFill>
                <a:srgbClr val="E62375"/>
              </a:solidFill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grpSp>
        <p:nvGrpSpPr>
          <p:cNvPr id="24" name="图形 118">
            <a:extLst>
              <a:ext uri="{FF2B5EF4-FFF2-40B4-BE49-F238E27FC236}">
                <a16:creationId xmlns:a16="http://schemas.microsoft.com/office/drawing/2014/main" id="{D8D0C2AA-980F-9F2F-CFBC-5C8E6FB0A46E}"/>
              </a:ext>
            </a:extLst>
          </p:cNvPr>
          <p:cNvGrpSpPr/>
          <p:nvPr/>
        </p:nvGrpSpPr>
        <p:grpSpPr>
          <a:xfrm>
            <a:off x="1042180" y="1649900"/>
            <a:ext cx="1958475" cy="2599134"/>
            <a:chOff x="-3096859" y="-937739"/>
            <a:chExt cx="2184773" cy="2899465"/>
          </a:xfrm>
          <a:solidFill>
            <a:srgbClr val="F6DCEB"/>
          </a:solidFill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7BCAC6B0-747C-55DB-5CE2-8350ABB66403}"/>
                </a:ext>
              </a:extLst>
            </p:cNvPr>
            <p:cNvSpPr/>
            <p:nvPr/>
          </p:nvSpPr>
          <p:spPr>
            <a:xfrm>
              <a:off x="-1939931" y="461273"/>
              <a:ext cx="1027845" cy="1029199"/>
            </a:xfrm>
            <a:custGeom>
              <a:avLst/>
              <a:gdLst>
                <a:gd name="connsiteX0" fmla="*/ 990823 w 1027845"/>
                <a:gd name="connsiteY0" fmla="*/ 648919 h 1029199"/>
                <a:gd name="connsiteX1" fmla="*/ 1008267 w 1027845"/>
                <a:gd name="connsiteY1" fmla="*/ 516344 h 1029199"/>
                <a:gd name="connsiteX2" fmla="*/ 1008267 w 1027845"/>
                <a:gd name="connsiteY2" fmla="*/ 509367 h 1029199"/>
                <a:gd name="connsiteX3" fmla="*/ 634964 w 1027845"/>
                <a:gd name="connsiteY3" fmla="*/ 17444 h 1029199"/>
                <a:gd name="connsiteX4" fmla="*/ 627986 w 1027845"/>
                <a:gd name="connsiteY4" fmla="*/ 52332 h 1029199"/>
                <a:gd name="connsiteX5" fmla="*/ 969890 w 1027845"/>
                <a:gd name="connsiteY5" fmla="*/ 516344 h 1029199"/>
                <a:gd name="connsiteX6" fmla="*/ 952446 w 1027845"/>
                <a:gd name="connsiteY6" fmla="*/ 634964 h 1029199"/>
                <a:gd name="connsiteX7" fmla="*/ 966401 w 1027845"/>
                <a:gd name="connsiteY7" fmla="*/ 729162 h 1029199"/>
                <a:gd name="connsiteX8" fmla="*/ 976868 w 1027845"/>
                <a:gd name="connsiteY8" fmla="*/ 868714 h 1029199"/>
                <a:gd name="connsiteX9" fmla="*/ 924535 w 1027845"/>
                <a:gd name="connsiteY9" fmla="*/ 893136 h 1029199"/>
                <a:gd name="connsiteX10" fmla="*/ 879181 w 1027845"/>
                <a:gd name="connsiteY10" fmla="*/ 872203 h 1029199"/>
                <a:gd name="connsiteX11" fmla="*/ 879181 w 1027845"/>
                <a:gd name="connsiteY11" fmla="*/ 788471 h 1029199"/>
                <a:gd name="connsiteX12" fmla="*/ 495411 w 1027845"/>
                <a:gd name="connsiteY12" fmla="*/ 994311 h 1029199"/>
                <a:gd name="connsiteX13" fmla="*/ 34888 w 1027845"/>
                <a:gd name="connsiteY13" fmla="*/ 516344 h 1029199"/>
                <a:gd name="connsiteX14" fmla="*/ 502389 w 1027845"/>
                <a:gd name="connsiteY14" fmla="*/ 38377 h 1029199"/>
                <a:gd name="connsiteX15" fmla="*/ 547744 w 1027845"/>
                <a:gd name="connsiteY15" fmla="*/ 41866 h 1029199"/>
                <a:gd name="connsiteX16" fmla="*/ 558210 w 1027845"/>
                <a:gd name="connsiteY16" fmla="*/ 6978 h 1029199"/>
                <a:gd name="connsiteX17" fmla="*/ 505878 w 1027845"/>
                <a:gd name="connsiteY17" fmla="*/ 3489 h 1029199"/>
                <a:gd name="connsiteX18" fmla="*/ 446568 w 1027845"/>
                <a:gd name="connsiteY18" fmla="*/ 0 h 1029199"/>
                <a:gd name="connsiteX19" fmla="*/ 0 w 1027845"/>
                <a:gd name="connsiteY19" fmla="*/ 516344 h 1029199"/>
                <a:gd name="connsiteX20" fmla="*/ 505878 w 1027845"/>
                <a:gd name="connsiteY20" fmla="*/ 1029200 h 1029199"/>
                <a:gd name="connsiteX21" fmla="*/ 512855 w 1027845"/>
                <a:gd name="connsiteY21" fmla="*/ 1029200 h 1029199"/>
                <a:gd name="connsiteX22" fmla="*/ 858248 w 1027845"/>
                <a:gd name="connsiteY22" fmla="*/ 879181 h 1029199"/>
                <a:gd name="connsiteX23" fmla="*/ 861737 w 1027845"/>
                <a:gd name="connsiteY23" fmla="*/ 886158 h 1029199"/>
                <a:gd name="connsiteX24" fmla="*/ 931513 w 1027845"/>
                <a:gd name="connsiteY24" fmla="*/ 921046 h 1029199"/>
                <a:gd name="connsiteX25" fmla="*/ 1011756 w 1027845"/>
                <a:gd name="connsiteY25" fmla="*/ 882670 h 1029199"/>
                <a:gd name="connsiteX26" fmla="*/ 1004778 w 1027845"/>
                <a:gd name="connsiteY26" fmla="*/ 711718 h 1029199"/>
                <a:gd name="connsiteX27" fmla="*/ 990823 w 1027845"/>
                <a:gd name="connsiteY27" fmla="*/ 648919 h 1029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027845" h="1029199">
                  <a:moveTo>
                    <a:pt x="990823" y="648919"/>
                  </a:moveTo>
                  <a:cubicBezTo>
                    <a:pt x="1001289" y="603565"/>
                    <a:pt x="1008267" y="561699"/>
                    <a:pt x="1008267" y="516344"/>
                  </a:cubicBezTo>
                  <a:lnTo>
                    <a:pt x="1008267" y="509367"/>
                  </a:lnTo>
                  <a:cubicBezTo>
                    <a:pt x="1008267" y="279105"/>
                    <a:pt x="1008267" y="76754"/>
                    <a:pt x="634964" y="17444"/>
                  </a:cubicBezTo>
                  <a:cubicBezTo>
                    <a:pt x="631475" y="27911"/>
                    <a:pt x="631475" y="41866"/>
                    <a:pt x="627986" y="52332"/>
                  </a:cubicBezTo>
                  <a:cubicBezTo>
                    <a:pt x="976868" y="104664"/>
                    <a:pt x="969890" y="279105"/>
                    <a:pt x="969890" y="516344"/>
                  </a:cubicBezTo>
                  <a:cubicBezTo>
                    <a:pt x="969890" y="558210"/>
                    <a:pt x="962912" y="596587"/>
                    <a:pt x="952446" y="634964"/>
                  </a:cubicBezTo>
                  <a:cubicBezTo>
                    <a:pt x="955934" y="673341"/>
                    <a:pt x="962912" y="718695"/>
                    <a:pt x="966401" y="729162"/>
                  </a:cubicBezTo>
                  <a:cubicBezTo>
                    <a:pt x="980356" y="760561"/>
                    <a:pt x="1001289" y="833826"/>
                    <a:pt x="976868" y="868714"/>
                  </a:cubicBezTo>
                  <a:cubicBezTo>
                    <a:pt x="966401" y="886158"/>
                    <a:pt x="948957" y="893136"/>
                    <a:pt x="924535" y="893136"/>
                  </a:cubicBezTo>
                  <a:cubicBezTo>
                    <a:pt x="903602" y="893136"/>
                    <a:pt x="889647" y="886158"/>
                    <a:pt x="879181" y="872203"/>
                  </a:cubicBezTo>
                  <a:cubicBezTo>
                    <a:pt x="868714" y="851270"/>
                    <a:pt x="868714" y="823360"/>
                    <a:pt x="879181" y="788471"/>
                  </a:cubicBezTo>
                  <a:cubicBezTo>
                    <a:pt x="791960" y="914069"/>
                    <a:pt x="648919" y="997800"/>
                    <a:pt x="495411" y="994311"/>
                  </a:cubicBezTo>
                  <a:cubicBezTo>
                    <a:pt x="320971" y="990823"/>
                    <a:pt x="34888" y="778005"/>
                    <a:pt x="34888" y="516344"/>
                  </a:cubicBezTo>
                  <a:cubicBezTo>
                    <a:pt x="34888" y="254683"/>
                    <a:pt x="80243" y="13955"/>
                    <a:pt x="502389" y="38377"/>
                  </a:cubicBezTo>
                  <a:cubicBezTo>
                    <a:pt x="516344" y="38377"/>
                    <a:pt x="533788" y="41866"/>
                    <a:pt x="547744" y="41866"/>
                  </a:cubicBezTo>
                  <a:cubicBezTo>
                    <a:pt x="551232" y="31399"/>
                    <a:pt x="554721" y="17444"/>
                    <a:pt x="558210" y="6978"/>
                  </a:cubicBezTo>
                  <a:cubicBezTo>
                    <a:pt x="540766" y="6978"/>
                    <a:pt x="523322" y="3489"/>
                    <a:pt x="505878" y="3489"/>
                  </a:cubicBezTo>
                  <a:cubicBezTo>
                    <a:pt x="484945" y="3489"/>
                    <a:pt x="464012" y="0"/>
                    <a:pt x="446568" y="0"/>
                  </a:cubicBezTo>
                  <a:cubicBezTo>
                    <a:pt x="52332" y="0"/>
                    <a:pt x="0" y="247706"/>
                    <a:pt x="0" y="516344"/>
                  </a:cubicBezTo>
                  <a:cubicBezTo>
                    <a:pt x="0" y="805916"/>
                    <a:pt x="307015" y="1025711"/>
                    <a:pt x="505878" y="1029200"/>
                  </a:cubicBezTo>
                  <a:lnTo>
                    <a:pt x="512855" y="1029200"/>
                  </a:lnTo>
                  <a:cubicBezTo>
                    <a:pt x="638453" y="1029200"/>
                    <a:pt x="764050" y="973379"/>
                    <a:pt x="858248" y="879181"/>
                  </a:cubicBezTo>
                  <a:cubicBezTo>
                    <a:pt x="858248" y="882670"/>
                    <a:pt x="861737" y="886158"/>
                    <a:pt x="861737" y="886158"/>
                  </a:cubicBezTo>
                  <a:cubicBezTo>
                    <a:pt x="875692" y="910580"/>
                    <a:pt x="900114" y="921046"/>
                    <a:pt x="931513" y="921046"/>
                  </a:cubicBezTo>
                  <a:cubicBezTo>
                    <a:pt x="976868" y="921046"/>
                    <a:pt x="997800" y="900114"/>
                    <a:pt x="1011756" y="882670"/>
                  </a:cubicBezTo>
                  <a:cubicBezTo>
                    <a:pt x="1050133" y="823360"/>
                    <a:pt x="1008267" y="722184"/>
                    <a:pt x="1004778" y="711718"/>
                  </a:cubicBezTo>
                  <a:cubicBezTo>
                    <a:pt x="1001289" y="715206"/>
                    <a:pt x="997800" y="701251"/>
                    <a:pt x="990823" y="648919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7215724F-7A37-CDED-4593-11224FDF689F}"/>
                </a:ext>
              </a:extLst>
            </p:cNvPr>
            <p:cNvSpPr/>
            <p:nvPr/>
          </p:nvSpPr>
          <p:spPr>
            <a:xfrm>
              <a:off x="-1905042" y="500928"/>
              <a:ext cx="938491" cy="954761"/>
            </a:xfrm>
            <a:custGeom>
              <a:avLst/>
              <a:gdLst>
                <a:gd name="connsiteX0" fmla="*/ 593098 w 938491"/>
                <a:gd name="connsiteY0" fmla="*/ 61521 h 954761"/>
                <a:gd name="connsiteX1" fmla="*/ 669852 w 938491"/>
                <a:gd name="connsiteY1" fmla="*/ 58032 h 954761"/>
                <a:gd name="connsiteX2" fmla="*/ 676829 w 938491"/>
                <a:gd name="connsiteY2" fmla="*/ 92920 h 954761"/>
                <a:gd name="connsiteX3" fmla="*/ 778005 w 938491"/>
                <a:gd name="connsiteY3" fmla="*/ 176651 h 954761"/>
                <a:gd name="connsiteX4" fmla="*/ 648919 w 938491"/>
                <a:gd name="connsiteY4" fmla="*/ 113853 h 954761"/>
                <a:gd name="connsiteX5" fmla="*/ 415169 w 938491"/>
                <a:gd name="connsiteY5" fmla="*/ 71987 h 954761"/>
                <a:gd name="connsiteX6" fmla="*/ 254683 w 938491"/>
                <a:gd name="connsiteY6" fmla="*/ 85942 h 954761"/>
                <a:gd name="connsiteX7" fmla="*/ 369814 w 938491"/>
                <a:gd name="connsiteY7" fmla="*/ 47565 h 954761"/>
                <a:gd name="connsiteX8" fmla="*/ 415169 w 938491"/>
                <a:gd name="connsiteY8" fmla="*/ 37099 h 954761"/>
                <a:gd name="connsiteX9" fmla="*/ 495411 w 938491"/>
                <a:gd name="connsiteY9" fmla="*/ 51054 h 954761"/>
                <a:gd name="connsiteX10" fmla="*/ 512855 w 938491"/>
                <a:gd name="connsiteY10" fmla="*/ 19655 h 954761"/>
                <a:gd name="connsiteX11" fmla="*/ 516344 w 938491"/>
                <a:gd name="connsiteY11" fmla="*/ 5700 h 954761"/>
                <a:gd name="connsiteX12" fmla="*/ 470990 w 938491"/>
                <a:gd name="connsiteY12" fmla="*/ 2211 h 954761"/>
                <a:gd name="connsiteX13" fmla="*/ 0 w 938491"/>
                <a:gd name="connsiteY13" fmla="*/ 476689 h 954761"/>
                <a:gd name="connsiteX14" fmla="*/ 467501 w 938491"/>
                <a:gd name="connsiteY14" fmla="*/ 954657 h 954761"/>
                <a:gd name="connsiteX15" fmla="*/ 851270 w 938491"/>
                <a:gd name="connsiteY15" fmla="*/ 748817 h 954761"/>
                <a:gd name="connsiteX16" fmla="*/ 872203 w 938491"/>
                <a:gd name="connsiteY16" fmla="*/ 699973 h 954761"/>
                <a:gd name="connsiteX17" fmla="*/ 910580 w 938491"/>
                <a:gd name="connsiteY17" fmla="*/ 563910 h 954761"/>
                <a:gd name="connsiteX18" fmla="*/ 917558 w 938491"/>
                <a:gd name="connsiteY18" fmla="*/ 563910 h 954761"/>
                <a:gd name="connsiteX19" fmla="*/ 921046 w 938491"/>
                <a:gd name="connsiteY19" fmla="*/ 598798 h 954761"/>
                <a:gd name="connsiteX20" fmla="*/ 938490 w 938491"/>
                <a:gd name="connsiteY20" fmla="*/ 480178 h 954761"/>
                <a:gd name="connsiteX21" fmla="*/ 596587 w 938491"/>
                <a:gd name="connsiteY21" fmla="*/ 16166 h 954761"/>
                <a:gd name="connsiteX22" fmla="*/ 596587 w 938491"/>
                <a:gd name="connsiteY22" fmla="*/ 16166 h 954761"/>
                <a:gd name="connsiteX23" fmla="*/ 593098 w 938491"/>
                <a:gd name="connsiteY23" fmla="*/ 61521 h 954761"/>
                <a:gd name="connsiteX24" fmla="*/ 460523 w 938491"/>
                <a:gd name="connsiteY24" fmla="*/ 270849 h 954761"/>
                <a:gd name="connsiteX25" fmla="*/ 338415 w 938491"/>
                <a:gd name="connsiteY25" fmla="*/ 253405 h 954761"/>
                <a:gd name="connsiteX26" fmla="*/ 460523 w 938491"/>
                <a:gd name="connsiteY26" fmla="*/ 166185 h 954761"/>
                <a:gd name="connsiteX27" fmla="*/ 582632 w 938491"/>
                <a:gd name="connsiteY27" fmla="*/ 253405 h 954761"/>
                <a:gd name="connsiteX28" fmla="*/ 460523 w 938491"/>
                <a:gd name="connsiteY28" fmla="*/ 270849 h 954761"/>
                <a:gd name="connsiteX29" fmla="*/ 512855 w 938491"/>
                <a:gd name="connsiteY29" fmla="*/ 330159 h 954761"/>
                <a:gd name="connsiteX30" fmla="*/ 537277 w 938491"/>
                <a:gd name="connsiteY30" fmla="*/ 305738 h 954761"/>
                <a:gd name="connsiteX31" fmla="*/ 561699 w 938491"/>
                <a:gd name="connsiteY31" fmla="*/ 330159 h 954761"/>
                <a:gd name="connsiteX32" fmla="*/ 537277 w 938491"/>
                <a:gd name="connsiteY32" fmla="*/ 354581 h 954761"/>
                <a:gd name="connsiteX33" fmla="*/ 512855 w 938491"/>
                <a:gd name="connsiteY33" fmla="*/ 330159 h 954761"/>
                <a:gd name="connsiteX34" fmla="*/ 540766 w 938491"/>
                <a:gd name="connsiteY34" fmla="*/ 912791 h 954761"/>
                <a:gd name="connsiteX35" fmla="*/ 879181 w 938491"/>
                <a:gd name="connsiteY35" fmla="*/ 591820 h 954761"/>
                <a:gd name="connsiteX36" fmla="*/ 540766 w 938491"/>
                <a:gd name="connsiteY36" fmla="*/ 912791 h 954761"/>
                <a:gd name="connsiteX37" fmla="*/ 868714 w 938491"/>
                <a:gd name="connsiteY37" fmla="*/ 372025 h 954761"/>
                <a:gd name="connsiteX38" fmla="*/ 896625 w 938491"/>
                <a:gd name="connsiteY38" fmla="*/ 424357 h 954761"/>
                <a:gd name="connsiteX39" fmla="*/ 896625 w 938491"/>
                <a:gd name="connsiteY39" fmla="*/ 455757 h 954761"/>
                <a:gd name="connsiteX40" fmla="*/ 847781 w 938491"/>
                <a:gd name="connsiteY40" fmla="*/ 518555 h 954761"/>
                <a:gd name="connsiteX41" fmla="*/ 837315 w 938491"/>
                <a:gd name="connsiteY41" fmla="*/ 466223 h 954761"/>
                <a:gd name="connsiteX42" fmla="*/ 847781 w 938491"/>
                <a:gd name="connsiteY42" fmla="*/ 379003 h 954761"/>
                <a:gd name="connsiteX43" fmla="*/ 791960 w 938491"/>
                <a:gd name="connsiteY43" fmla="*/ 152230 h 954761"/>
                <a:gd name="connsiteX44" fmla="*/ 868714 w 938491"/>
                <a:gd name="connsiteY44" fmla="*/ 372025 h 954761"/>
                <a:gd name="connsiteX45" fmla="*/ 816382 w 938491"/>
                <a:gd name="connsiteY45" fmla="*/ 312715 h 954761"/>
                <a:gd name="connsiteX46" fmla="*/ 833826 w 938491"/>
                <a:gd name="connsiteY46" fmla="*/ 427846 h 954761"/>
                <a:gd name="connsiteX47" fmla="*/ 837315 w 938491"/>
                <a:gd name="connsiteY47" fmla="*/ 535999 h 954761"/>
                <a:gd name="connsiteX48" fmla="*/ 771028 w 938491"/>
                <a:gd name="connsiteY48" fmla="*/ 616242 h 954761"/>
                <a:gd name="connsiteX49" fmla="*/ 725673 w 938491"/>
                <a:gd name="connsiteY49" fmla="*/ 556932 h 954761"/>
                <a:gd name="connsiteX50" fmla="*/ 743117 w 938491"/>
                <a:gd name="connsiteY50" fmla="*/ 427846 h 954761"/>
                <a:gd name="connsiteX51" fmla="*/ 781494 w 938491"/>
                <a:gd name="connsiteY51" fmla="*/ 242939 h 954761"/>
                <a:gd name="connsiteX52" fmla="*/ 816382 w 938491"/>
                <a:gd name="connsiteY52" fmla="*/ 312715 h 954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938491" h="954761">
                  <a:moveTo>
                    <a:pt x="593098" y="61521"/>
                  </a:moveTo>
                  <a:cubicBezTo>
                    <a:pt x="617520" y="61521"/>
                    <a:pt x="641941" y="61521"/>
                    <a:pt x="669852" y="58032"/>
                  </a:cubicBezTo>
                  <a:cubicBezTo>
                    <a:pt x="687296" y="54543"/>
                    <a:pt x="697763" y="71987"/>
                    <a:pt x="676829" y="92920"/>
                  </a:cubicBezTo>
                  <a:cubicBezTo>
                    <a:pt x="708229" y="103386"/>
                    <a:pt x="757072" y="127808"/>
                    <a:pt x="778005" y="176651"/>
                  </a:cubicBezTo>
                  <a:cubicBezTo>
                    <a:pt x="778005" y="176651"/>
                    <a:pt x="683807" y="89431"/>
                    <a:pt x="648919" y="113853"/>
                  </a:cubicBezTo>
                  <a:cubicBezTo>
                    <a:pt x="607053" y="145252"/>
                    <a:pt x="460523" y="173163"/>
                    <a:pt x="415169" y="71987"/>
                  </a:cubicBezTo>
                  <a:cubicBezTo>
                    <a:pt x="415169" y="71987"/>
                    <a:pt x="334926" y="71987"/>
                    <a:pt x="254683" y="85942"/>
                  </a:cubicBezTo>
                  <a:cubicBezTo>
                    <a:pt x="254683" y="85942"/>
                    <a:pt x="307015" y="51054"/>
                    <a:pt x="369814" y="47565"/>
                  </a:cubicBezTo>
                  <a:cubicBezTo>
                    <a:pt x="369814" y="44077"/>
                    <a:pt x="380281" y="40588"/>
                    <a:pt x="415169" y="37099"/>
                  </a:cubicBezTo>
                  <a:cubicBezTo>
                    <a:pt x="436102" y="33610"/>
                    <a:pt x="460523" y="40588"/>
                    <a:pt x="495411" y="51054"/>
                  </a:cubicBezTo>
                  <a:cubicBezTo>
                    <a:pt x="502389" y="37099"/>
                    <a:pt x="509367" y="26633"/>
                    <a:pt x="512855" y="19655"/>
                  </a:cubicBezTo>
                  <a:cubicBezTo>
                    <a:pt x="512855" y="16166"/>
                    <a:pt x="516344" y="9189"/>
                    <a:pt x="516344" y="5700"/>
                  </a:cubicBezTo>
                  <a:cubicBezTo>
                    <a:pt x="502389" y="5700"/>
                    <a:pt x="484945" y="2211"/>
                    <a:pt x="470990" y="2211"/>
                  </a:cubicBezTo>
                  <a:cubicBezTo>
                    <a:pt x="45355" y="-25700"/>
                    <a:pt x="0" y="215028"/>
                    <a:pt x="0" y="476689"/>
                  </a:cubicBezTo>
                  <a:cubicBezTo>
                    <a:pt x="0" y="738350"/>
                    <a:pt x="286083" y="951168"/>
                    <a:pt x="467501" y="954657"/>
                  </a:cubicBezTo>
                  <a:cubicBezTo>
                    <a:pt x="621009" y="958145"/>
                    <a:pt x="764050" y="874414"/>
                    <a:pt x="851270" y="748817"/>
                  </a:cubicBezTo>
                  <a:cubicBezTo>
                    <a:pt x="854759" y="734862"/>
                    <a:pt x="861737" y="717417"/>
                    <a:pt x="872203" y="699973"/>
                  </a:cubicBezTo>
                  <a:cubicBezTo>
                    <a:pt x="900114" y="647641"/>
                    <a:pt x="910580" y="563910"/>
                    <a:pt x="910580" y="563910"/>
                  </a:cubicBezTo>
                  <a:lnTo>
                    <a:pt x="917558" y="563910"/>
                  </a:lnTo>
                  <a:cubicBezTo>
                    <a:pt x="917558" y="574376"/>
                    <a:pt x="917558" y="584843"/>
                    <a:pt x="921046" y="598798"/>
                  </a:cubicBezTo>
                  <a:cubicBezTo>
                    <a:pt x="931513" y="560421"/>
                    <a:pt x="938490" y="522044"/>
                    <a:pt x="938490" y="480178"/>
                  </a:cubicBezTo>
                  <a:cubicBezTo>
                    <a:pt x="938490" y="242939"/>
                    <a:pt x="941979" y="68498"/>
                    <a:pt x="596587" y="16166"/>
                  </a:cubicBezTo>
                  <a:cubicBezTo>
                    <a:pt x="596587" y="16166"/>
                    <a:pt x="596587" y="16166"/>
                    <a:pt x="596587" y="16166"/>
                  </a:cubicBezTo>
                  <a:cubicBezTo>
                    <a:pt x="593098" y="26633"/>
                    <a:pt x="593098" y="44077"/>
                    <a:pt x="593098" y="61521"/>
                  </a:cubicBezTo>
                  <a:close/>
                  <a:moveTo>
                    <a:pt x="460523" y="270849"/>
                  </a:moveTo>
                  <a:cubicBezTo>
                    <a:pt x="394236" y="270849"/>
                    <a:pt x="338415" y="305738"/>
                    <a:pt x="338415" y="253405"/>
                  </a:cubicBezTo>
                  <a:cubicBezTo>
                    <a:pt x="338415" y="204562"/>
                    <a:pt x="394236" y="166185"/>
                    <a:pt x="460523" y="166185"/>
                  </a:cubicBezTo>
                  <a:cubicBezTo>
                    <a:pt x="526811" y="166185"/>
                    <a:pt x="582632" y="204562"/>
                    <a:pt x="582632" y="253405"/>
                  </a:cubicBezTo>
                  <a:cubicBezTo>
                    <a:pt x="582632" y="305738"/>
                    <a:pt x="526811" y="270849"/>
                    <a:pt x="460523" y="270849"/>
                  </a:cubicBezTo>
                  <a:close/>
                  <a:moveTo>
                    <a:pt x="512855" y="330159"/>
                  </a:moveTo>
                  <a:cubicBezTo>
                    <a:pt x="512855" y="316204"/>
                    <a:pt x="523322" y="305738"/>
                    <a:pt x="537277" y="305738"/>
                  </a:cubicBezTo>
                  <a:cubicBezTo>
                    <a:pt x="551232" y="305738"/>
                    <a:pt x="561699" y="316204"/>
                    <a:pt x="561699" y="330159"/>
                  </a:cubicBezTo>
                  <a:cubicBezTo>
                    <a:pt x="561699" y="344114"/>
                    <a:pt x="551232" y="354581"/>
                    <a:pt x="537277" y="354581"/>
                  </a:cubicBezTo>
                  <a:cubicBezTo>
                    <a:pt x="523322" y="354581"/>
                    <a:pt x="512855" y="344114"/>
                    <a:pt x="512855" y="330159"/>
                  </a:cubicBezTo>
                  <a:close/>
                  <a:moveTo>
                    <a:pt x="540766" y="912791"/>
                  </a:moveTo>
                  <a:cubicBezTo>
                    <a:pt x="781494" y="811615"/>
                    <a:pt x="879181" y="591820"/>
                    <a:pt x="879181" y="591820"/>
                  </a:cubicBezTo>
                  <a:cubicBezTo>
                    <a:pt x="851270" y="829059"/>
                    <a:pt x="540766" y="912791"/>
                    <a:pt x="540766" y="912791"/>
                  </a:cubicBezTo>
                  <a:close/>
                  <a:moveTo>
                    <a:pt x="868714" y="372025"/>
                  </a:moveTo>
                  <a:cubicBezTo>
                    <a:pt x="865225" y="382491"/>
                    <a:pt x="875692" y="396447"/>
                    <a:pt x="896625" y="424357"/>
                  </a:cubicBezTo>
                  <a:cubicBezTo>
                    <a:pt x="903602" y="434823"/>
                    <a:pt x="903602" y="445290"/>
                    <a:pt x="896625" y="455757"/>
                  </a:cubicBezTo>
                  <a:cubicBezTo>
                    <a:pt x="914069" y="483667"/>
                    <a:pt x="868714" y="525533"/>
                    <a:pt x="847781" y="518555"/>
                  </a:cubicBezTo>
                  <a:cubicBezTo>
                    <a:pt x="837315" y="515066"/>
                    <a:pt x="833826" y="494133"/>
                    <a:pt x="837315" y="466223"/>
                  </a:cubicBezTo>
                  <a:cubicBezTo>
                    <a:pt x="833826" y="445290"/>
                    <a:pt x="840804" y="410402"/>
                    <a:pt x="847781" y="379003"/>
                  </a:cubicBezTo>
                  <a:cubicBezTo>
                    <a:pt x="858248" y="337137"/>
                    <a:pt x="791960" y="152230"/>
                    <a:pt x="791960" y="152230"/>
                  </a:cubicBezTo>
                  <a:cubicBezTo>
                    <a:pt x="840804" y="222006"/>
                    <a:pt x="872203" y="358070"/>
                    <a:pt x="868714" y="372025"/>
                  </a:cubicBezTo>
                  <a:close/>
                  <a:moveTo>
                    <a:pt x="816382" y="312715"/>
                  </a:moveTo>
                  <a:cubicBezTo>
                    <a:pt x="830337" y="340626"/>
                    <a:pt x="844293" y="382491"/>
                    <a:pt x="833826" y="427846"/>
                  </a:cubicBezTo>
                  <a:cubicBezTo>
                    <a:pt x="816382" y="504600"/>
                    <a:pt x="837315" y="535999"/>
                    <a:pt x="837315" y="535999"/>
                  </a:cubicBezTo>
                  <a:cubicBezTo>
                    <a:pt x="837315" y="535999"/>
                    <a:pt x="844293" y="637175"/>
                    <a:pt x="771028" y="616242"/>
                  </a:cubicBezTo>
                  <a:cubicBezTo>
                    <a:pt x="739628" y="605775"/>
                    <a:pt x="725673" y="584843"/>
                    <a:pt x="725673" y="556932"/>
                  </a:cubicBezTo>
                  <a:cubicBezTo>
                    <a:pt x="694274" y="522044"/>
                    <a:pt x="722184" y="459245"/>
                    <a:pt x="743117" y="427846"/>
                  </a:cubicBezTo>
                  <a:cubicBezTo>
                    <a:pt x="771028" y="392958"/>
                    <a:pt x="823360" y="333648"/>
                    <a:pt x="781494" y="242939"/>
                  </a:cubicBezTo>
                  <a:cubicBezTo>
                    <a:pt x="784983" y="246428"/>
                    <a:pt x="805916" y="274338"/>
                    <a:pt x="816382" y="312715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0631FA91-CAF5-EF41-C808-F50E078836F9}"/>
                </a:ext>
              </a:extLst>
            </p:cNvPr>
            <p:cNvSpPr/>
            <p:nvPr/>
          </p:nvSpPr>
          <p:spPr>
            <a:xfrm>
              <a:off x="-1311945" y="555471"/>
              <a:ext cx="96370" cy="52332"/>
            </a:xfrm>
            <a:custGeom>
              <a:avLst/>
              <a:gdLst>
                <a:gd name="connsiteX0" fmla="*/ 48843 w 96370"/>
                <a:gd name="connsiteY0" fmla="*/ 27910 h 52332"/>
                <a:gd name="connsiteX1" fmla="*/ 83731 w 96370"/>
                <a:gd name="connsiteY1" fmla="*/ 34888 h 52332"/>
                <a:gd name="connsiteX2" fmla="*/ 76754 w 96370"/>
                <a:gd name="connsiteY2" fmla="*/ 0 h 52332"/>
                <a:gd name="connsiteX3" fmla="*/ 0 w 96370"/>
                <a:gd name="connsiteY3" fmla="*/ 3489 h 52332"/>
                <a:gd name="connsiteX4" fmla="*/ 3489 w 96370"/>
                <a:gd name="connsiteY4" fmla="*/ 52332 h 52332"/>
                <a:gd name="connsiteX5" fmla="*/ 48843 w 96370"/>
                <a:gd name="connsiteY5" fmla="*/ 27910 h 52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6370" h="52332">
                  <a:moveTo>
                    <a:pt x="48843" y="27910"/>
                  </a:moveTo>
                  <a:cubicBezTo>
                    <a:pt x="48843" y="27910"/>
                    <a:pt x="62798" y="27910"/>
                    <a:pt x="83731" y="34888"/>
                  </a:cubicBezTo>
                  <a:cubicBezTo>
                    <a:pt x="104664" y="17444"/>
                    <a:pt x="97687" y="0"/>
                    <a:pt x="76754" y="0"/>
                  </a:cubicBezTo>
                  <a:cubicBezTo>
                    <a:pt x="48843" y="3489"/>
                    <a:pt x="20933" y="3489"/>
                    <a:pt x="0" y="3489"/>
                  </a:cubicBezTo>
                  <a:cubicBezTo>
                    <a:pt x="0" y="24422"/>
                    <a:pt x="0" y="45355"/>
                    <a:pt x="3489" y="52332"/>
                  </a:cubicBezTo>
                  <a:cubicBezTo>
                    <a:pt x="38377" y="45355"/>
                    <a:pt x="48843" y="27910"/>
                    <a:pt x="48843" y="27910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8348EE0B-143C-07E4-F467-A536083264E7}"/>
                </a:ext>
              </a:extLst>
            </p:cNvPr>
            <p:cNvSpPr/>
            <p:nvPr/>
          </p:nvSpPr>
          <p:spPr>
            <a:xfrm>
              <a:off x="-1538718" y="533845"/>
              <a:ext cx="125597" cy="66980"/>
            </a:xfrm>
            <a:custGeom>
              <a:avLst/>
              <a:gdLst>
                <a:gd name="connsiteX0" fmla="*/ 104664 w 125597"/>
                <a:gd name="connsiteY0" fmla="*/ 66980 h 66980"/>
                <a:gd name="connsiteX1" fmla="*/ 125597 w 125597"/>
                <a:gd name="connsiteY1" fmla="*/ 14648 h 66980"/>
                <a:gd name="connsiteX2" fmla="*/ 45355 w 125597"/>
                <a:gd name="connsiteY2" fmla="*/ 693 h 66980"/>
                <a:gd name="connsiteX3" fmla="*/ 0 w 125597"/>
                <a:gd name="connsiteY3" fmla="*/ 11159 h 66980"/>
                <a:gd name="connsiteX4" fmla="*/ 52332 w 125597"/>
                <a:gd name="connsiteY4" fmla="*/ 14648 h 66980"/>
                <a:gd name="connsiteX5" fmla="*/ 104664 w 125597"/>
                <a:gd name="connsiteY5" fmla="*/ 66980 h 66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597" h="66980">
                  <a:moveTo>
                    <a:pt x="104664" y="66980"/>
                  </a:moveTo>
                  <a:cubicBezTo>
                    <a:pt x="108153" y="49536"/>
                    <a:pt x="118620" y="32092"/>
                    <a:pt x="125597" y="14648"/>
                  </a:cubicBezTo>
                  <a:cubicBezTo>
                    <a:pt x="94198" y="7671"/>
                    <a:pt x="69776" y="-2796"/>
                    <a:pt x="45355" y="693"/>
                  </a:cubicBezTo>
                  <a:cubicBezTo>
                    <a:pt x="10466" y="4182"/>
                    <a:pt x="0" y="11159"/>
                    <a:pt x="0" y="11159"/>
                  </a:cubicBezTo>
                  <a:cubicBezTo>
                    <a:pt x="17444" y="11159"/>
                    <a:pt x="34888" y="11159"/>
                    <a:pt x="52332" y="14648"/>
                  </a:cubicBezTo>
                  <a:cubicBezTo>
                    <a:pt x="55821" y="18137"/>
                    <a:pt x="69776" y="46048"/>
                    <a:pt x="104664" y="66980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4B73E62A-8D3F-089C-DB95-4732A13BF4F1}"/>
                </a:ext>
              </a:extLst>
            </p:cNvPr>
            <p:cNvSpPr/>
            <p:nvPr/>
          </p:nvSpPr>
          <p:spPr>
            <a:xfrm>
              <a:off x="-3096859" y="686751"/>
              <a:ext cx="1093934" cy="1274975"/>
            </a:xfrm>
            <a:custGeom>
              <a:avLst/>
              <a:gdLst>
                <a:gd name="connsiteX0" fmla="*/ 1041797 w 1093934"/>
                <a:gd name="connsiteY0" fmla="*/ 611837 h 1274975"/>
                <a:gd name="connsiteX1" fmla="*/ 588252 w 1093934"/>
                <a:gd name="connsiteY1" fmla="*/ 1006073 h 1274975"/>
                <a:gd name="connsiteX2" fmla="*/ 574297 w 1093934"/>
                <a:gd name="connsiteY2" fmla="*/ 1246801 h 1274975"/>
                <a:gd name="connsiteX3" fmla="*/ 542897 w 1093934"/>
                <a:gd name="connsiteY3" fmla="*/ 1061894 h 1274975"/>
                <a:gd name="connsiteX4" fmla="*/ 542897 w 1093934"/>
                <a:gd name="connsiteY4" fmla="*/ 1009562 h 1274975"/>
                <a:gd name="connsiteX5" fmla="*/ 462655 w 1093934"/>
                <a:gd name="connsiteY5" fmla="*/ 1006073 h 1274975"/>
                <a:gd name="connsiteX6" fmla="*/ 43997 w 1093934"/>
                <a:gd name="connsiteY6" fmla="*/ 444374 h 1274975"/>
                <a:gd name="connsiteX7" fmla="*/ 623140 w 1093934"/>
                <a:gd name="connsiteY7" fmla="*/ 50138 h 1274975"/>
                <a:gd name="connsiteX8" fmla="*/ 703383 w 1093934"/>
                <a:gd name="connsiteY8" fmla="*/ 64094 h 1274975"/>
                <a:gd name="connsiteX9" fmla="*/ 731293 w 1093934"/>
                <a:gd name="connsiteY9" fmla="*/ 32694 h 1274975"/>
                <a:gd name="connsiteX10" fmla="*/ 626629 w 1093934"/>
                <a:gd name="connsiteY10" fmla="*/ 11761 h 1274975"/>
                <a:gd name="connsiteX11" fmla="*/ 5620 w 1093934"/>
                <a:gd name="connsiteY11" fmla="*/ 437396 h 1274975"/>
                <a:gd name="connsiteX12" fmla="*/ 106796 w 1093934"/>
                <a:gd name="connsiteY12" fmla="*/ 800233 h 1274975"/>
                <a:gd name="connsiteX13" fmla="*/ 455677 w 1093934"/>
                <a:gd name="connsiteY13" fmla="*/ 1044450 h 1274975"/>
                <a:gd name="connsiteX14" fmla="*/ 518476 w 1093934"/>
                <a:gd name="connsiteY14" fmla="*/ 1047939 h 1274975"/>
                <a:gd name="connsiteX15" fmla="*/ 521964 w 1093934"/>
                <a:gd name="connsiteY15" fmla="*/ 1047939 h 1274975"/>
                <a:gd name="connsiteX16" fmla="*/ 574297 w 1093934"/>
                <a:gd name="connsiteY16" fmla="*/ 1274711 h 1274975"/>
                <a:gd name="connsiteX17" fmla="*/ 616162 w 1093934"/>
                <a:gd name="connsiteY17" fmla="*/ 1037472 h 1274975"/>
                <a:gd name="connsiteX18" fmla="*/ 637095 w 1093934"/>
                <a:gd name="connsiteY18" fmla="*/ 1033983 h 1274975"/>
                <a:gd name="connsiteX19" fmla="*/ 692916 w 1093934"/>
                <a:gd name="connsiteY19" fmla="*/ 1086315 h 1274975"/>
                <a:gd name="connsiteX20" fmla="*/ 748737 w 1093934"/>
                <a:gd name="connsiteY20" fmla="*/ 1030495 h 1274975"/>
                <a:gd name="connsiteX21" fmla="*/ 741760 w 1093934"/>
                <a:gd name="connsiteY21" fmla="*/ 1002584 h 1274975"/>
                <a:gd name="connsiteX22" fmla="*/ 1076686 w 1093934"/>
                <a:gd name="connsiteY22" fmla="*/ 618815 h 1274975"/>
                <a:gd name="connsiteX23" fmla="*/ 1024353 w 1093934"/>
                <a:gd name="connsiteY23" fmla="*/ 207135 h 1274975"/>
                <a:gd name="connsiteX24" fmla="*/ 811536 w 1093934"/>
                <a:gd name="connsiteY24" fmla="*/ 60605 h 1274975"/>
                <a:gd name="connsiteX25" fmla="*/ 790603 w 1093934"/>
                <a:gd name="connsiteY25" fmla="*/ 92004 h 1274975"/>
                <a:gd name="connsiteX26" fmla="*/ 1041797 w 1093934"/>
                <a:gd name="connsiteY26" fmla="*/ 611837 h 1274975"/>
                <a:gd name="connsiteX27" fmla="*/ 696405 w 1093934"/>
                <a:gd name="connsiteY27" fmla="*/ 1068871 h 1274975"/>
                <a:gd name="connsiteX28" fmla="*/ 661517 w 1093934"/>
                <a:gd name="connsiteY28" fmla="*/ 1037472 h 1274975"/>
                <a:gd name="connsiteX29" fmla="*/ 734782 w 1093934"/>
                <a:gd name="connsiteY29" fmla="*/ 1023517 h 1274975"/>
                <a:gd name="connsiteX30" fmla="*/ 696405 w 1093934"/>
                <a:gd name="connsiteY30" fmla="*/ 1068871 h 1274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093934" h="1274975">
                  <a:moveTo>
                    <a:pt x="1041797" y="611837"/>
                  </a:moveTo>
                  <a:cubicBezTo>
                    <a:pt x="1006909" y="828144"/>
                    <a:pt x="787114" y="974674"/>
                    <a:pt x="588252" y="1006073"/>
                  </a:cubicBezTo>
                  <a:cubicBezTo>
                    <a:pt x="602207" y="1061894"/>
                    <a:pt x="637095" y="1239823"/>
                    <a:pt x="574297" y="1246801"/>
                  </a:cubicBezTo>
                  <a:cubicBezTo>
                    <a:pt x="497543" y="1253779"/>
                    <a:pt x="535920" y="1093293"/>
                    <a:pt x="542897" y="1061894"/>
                  </a:cubicBezTo>
                  <a:cubicBezTo>
                    <a:pt x="546386" y="1054916"/>
                    <a:pt x="542897" y="1033983"/>
                    <a:pt x="542897" y="1009562"/>
                  </a:cubicBezTo>
                  <a:cubicBezTo>
                    <a:pt x="514987" y="1009562"/>
                    <a:pt x="490565" y="1009562"/>
                    <a:pt x="462655" y="1006073"/>
                  </a:cubicBezTo>
                  <a:cubicBezTo>
                    <a:pt x="277748" y="978162"/>
                    <a:pt x="-1357" y="706035"/>
                    <a:pt x="43997" y="444374"/>
                  </a:cubicBezTo>
                  <a:cubicBezTo>
                    <a:pt x="89352" y="179224"/>
                    <a:pt x="235882" y="-9171"/>
                    <a:pt x="623140" y="50138"/>
                  </a:cubicBezTo>
                  <a:cubicBezTo>
                    <a:pt x="651050" y="53627"/>
                    <a:pt x="678961" y="60605"/>
                    <a:pt x="703383" y="64094"/>
                  </a:cubicBezTo>
                  <a:cubicBezTo>
                    <a:pt x="713849" y="53627"/>
                    <a:pt x="720827" y="43161"/>
                    <a:pt x="731293" y="32694"/>
                  </a:cubicBezTo>
                  <a:cubicBezTo>
                    <a:pt x="699894" y="25717"/>
                    <a:pt x="665006" y="18739"/>
                    <a:pt x="626629" y="11761"/>
                  </a:cubicBezTo>
                  <a:cubicBezTo>
                    <a:pt x="270770" y="-44060"/>
                    <a:pt x="61441" y="98982"/>
                    <a:pt x="5620" y="437396"/>
                  </a:cubicBezTo>
                  <a:cubicBezTo>
                    <a:pt x="-15313" y="552527"/>
                    <a:pt x="23064" y="681613"/>
                    <a:pt x="106796" y="800233"/>
                  </a:cubicBezTo>
                  <a:cubicBezTo>
                    <a:pt x="200994" y="929319"/>
                    <a:pt x="340546" y="1027006"/>
                    <a:pt x="455677" y="1044450"/>
                  </a:cubicBezTo>
                  <a:cubicBezTo>
                    <a:pt x="476610" y="1047939"/>
                    <a:pt x="497543" y="1047939"/>
                    <a:pt x="518476" y="1047939"/>
                  </a:cubicBezTo>
                  <a:cubicBezTo>
                    <a:pt x="518476" y="1047939"/>
                    <a:pt x="518476" y="1047939"/>
                    <a:pt x="521964" y="1047939"/>
                  </a:cubicBezTo>
                  <a:cubicBezTo>
                    <a:pt x="497543" y="1152603"/>
                    <a:pt x="487076" y="1267734"/>
                    <a:pt x="574297" y="1274711"/>
                  </a:cubicBezTo>
                  <a:cubicBezTo>
                    <a:pt x="665006" y="1281689"/>
                    <a:pt x="647562" y="1149114"/>
                    <a:pt x="616162" y="1037472"/>
                  </a:cubicBezTo>
                  <a:cubicBezTo>
                    <a:pt x="623140" y="1037472"/>
                    <a:pt x="630118" y="1033983"/>
                    <a:pt x="637095" y="1033983"/>
                  </a:cubicBezTo>
                  <a:cubicBezTo>
                    <a:pt x="640584" y="1061894"/>
                    <a:pt x="661517" y="1086315"/>
                    <a:pt x="692916" y="1086315"/>
                  </a:cubicBezTo>
                  <a:cubicBezTo>
                    <a:pt x="724316" y="1086315"/>
                    <a:pt x="748737" y="1061894"/>
                    <a:pt x="748737" y="1030495"/>
                  </a:cubicBezTo>
                  <a:cubicBezTo>
                    <a:pt x="748737" y="1020028"/>
                    <a:pt x="745248" y="1009562"/>
                    <a:pt x="741760" y="1002584"/>
                  </a:cubicBezTo>
                  <a:cubicBezTo>
                    <a:pt x="905734" y="936297"/>
                    <a:pt x="1048775" y="796744"/>
                    <a:pt x="1076686" y="618815"/>
                  </a:cubicBezTo>
                  <a:cubicBezTo>
                    <a:pt x="1101107" y="482751"/>
                    <a:pt x="1111574" y="329243"/>
                    <a:pt x="1024353" y="207135"/>
                  </a:cubicBezTo>
                  <a:cubicBezTo>
                    <a:pt x="978999" y="144336"/>
                    <a:pt x="909223" y="95493"/>
                    <a:pt x="811536" y="60605"/>
                  </a:cubicBezTo>
                  <a:cubicBezTo>
                    <a:pt x="804558" y="71071"/>
                    <a:pt x="797581" y="81538"/>
                    <a:pt x="790603" y="92004"/>
                  </a:cubicBezTo>
                  <a:cubicBezTo>
                    <a:pt x="1069708" y="186202"/>
                    <a:pt x="1080174" y="385064"/>
                    <a:pt x="1041797" y="611837"/>
                  </a:cubicBezTo>
                  <a:close/>
                  <a:moveTo>
                    <a:pt x="696405" y="1068871"/>
                  </a:moveTo>
                  <a:cubicBezTo>
                    <a:pt x="661517" y="1065383"/>
                    <a:pt x="661517" y="1037472"/>
                    <a:pt x="661517" y="1037472"/>
                  </a:cubicBezTo>
                  <a:cubicBezTo>
                    <a:pt x="661517" y="1037472"/>
                    <a:pt x="706872" y="1061894"/>
                    <a:pt x="734782" y="1023517"/>
                  </a:cubicBezTo>
                  <a:cubicBezTo>
                    <a:pt x="731293" y="1020028"/>
                    <a:pt x="731293" y="1072360"/>
                    <a:pt x="696405" y="1068871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D0554F38-579A-0274-57BA-F651F33BA450}"/>
                </a:ext>
              </a:extLst>
            </p:cNvPr>
            <p:cNvSpPr/>
            <p:nvPr/>
          </p:nvSpPr>
          <p:spPr>
            <a:xfrm>
              <a:off x="-3057771" y="722437"/>
              <a:ext cx="1018954" cy="970387"/>
            </a:xfrm>
            <a:custGeom>
              <a:avLst/>
              <a:gdLst>
                <a:gd name="connsiteX0" fmla="*/ 681738 w 1018954"/>
                <a:gd name="connsiteY0" fmla="*/ 223781 h 970387"/>
                <a:gd name="connsiteX1" fmla="*/ 692204 w 1018954"/>
                <a:gd name="connsiteY1" fmla="*/ 248203 h 970387"/>
                <a:gd name="connsiteX2" fmla="*/ 695693 w 1018954"/>
                <a:gd name="connsiteY2" fmla="*/ 251692 h 970387"/>
                <a:gd name="connsiteX3" fmla="*/ 692204 w 1018954"/>
                <a:gd name="connsiteY3" fmla="*/ 251692 h 970387"/>
                <a:gd name="connsiteX4" fmla="*/ 692204 w 1018954"/>
                <a:gd name="connsiteY4" fmla="*/ 251692 h 970387"/>
                <a:gd name="connsiteX5" fmla="*/ 437521 w 1018954"/>
                <a:gd name="connsiteY5" fmla="*/ 101673 h 970387"/>
                <a:gd name="connsiteX6" fmla="*/ 238659 w 1018954"/>
                <a:gd name="connsiteY6" fmla="*/ 105162 h 970387"/>
                <a:gd name="connsiteX7" fmla="*/ 465432 w 1018954"/>
                <a:gd name="connsiteY7" fmla="*/ 63296 h 970387"/>
                <a:gd name="connsiteX8" fmla="*/ 496831 w 1018954"/>
                <a:gd name="connsiteY8" fmla="*/ 105162 h 970387"/>
                <a:gd name="connsiteX9" fmla="*/ 542186 w 1018954"/>
                <a:gd name="connsiteY9" fmla="*/ 122606 h 970387"/>
                <a:gd name="connsiteX10" fmla="*/ 622428 w 1018954"/>
                <a:gd name="connsiteY10" fmla="*/ 66785 h 970387"/>
                <a:gd name="connsiteX11" fmla="*/ 664294 w 1018954"/>
                <a:gd name="connsiteY11" fmla="*/ 24919 h 970387"/>
                <a:gd name="connsiteX12" fmla="*/ 584051 w 1018954"/>
                <a:gd name="connsiteY12" fmla="*/ 10964 h 970387"/>
                <a:gd name="connsiteX13" fmla="*/ 4908 w 1018954"/>
                <a:gd name="connsiteY13" fmla="*/ 405199 h 970387"/>
                <a:gd name="connsiteX14" fmla="*/ 423566 w 1018954"/>
                <a:gd name="connsiteY14" fmla="*/ 966898 h 970387"/>
                <a:gd name="connsiteX15" fmla="*/ 503809 w 1018954"/>
                <a:gd name="connsiteY15" fmla="*/ 970387 h 970387"/>
                <a:gd name="connsiteX16" fmla="*/ 479387 w 1018954"/>
                <a:gd name="connsiteY16" fmla="*/ 768036 h 970387"/>
                <a:gd name="connsiteX17" fmla="*/ 545674 w 1018954"/>
                <a:gd name="connsiteY17" fmla="*/ 949454 h 970387"/>
                <a:gd name="connsiteX18" fmla="*/ 549163 w 1018954"/>
                <a:gd name="connsiteY18" fmla="*/ 966898 h 970387"/>
                <a:gd name="connsiteX19" fmla="*/ 1002709 w 1018954"/>
                <a:gd name="connsiteY19" fmla="*/ 572663 h 970387"/>
                <a:gd name="connsiteX20" fmla="*/ 755003 w 1018954"/>
                <a:gd name="connsiteY20" fmla="*/ 49341 h 970387"/>
                <a:gd name="connsiteX21" fmla="*/ 730581 w 1018954"/>
                <a:gd name="connsiteY21" fmla="*/ 84229 h 970387"/>
                <a:gd name="connsiteX22" fmla="*/ 681738 w 1018954"/>
                <a:gd name="connsiteY22" fmla="*/ 223781 h 970387"/>
                <a:gd name="connsiteX23" fmla="*/ 838735 w 1018954"/>
                <a:gd name="connsiteY23" fmla="*/ 775014 h 970387"/>
                <a:gd name="connsiteX24" fmla="*/ 730581 w 1018954"/>
                <a:gd name="connsiteY24" fmla="*/ 768036 h 970387"/>
                <a:gd name="connsiteX25" fmla="*/ 985265 w 1018954"/>
                <a:gd name="connsiteY25" fmla="*/ 426133 h 970387"/>
                <a:gd name="connsiteX26" fmla="*/ 838735 w 1018954"/>
                <a:gd name="connsiteY26" fmla="*/ 775014 h 970387"/>
                <a:gd name="connsiteX27" fmla="*/ 835246 w 1018954"/>
                <a:gd name="connsiteY27" fmla="*/ 178427 h 970387"/>
                <a:gd name="connsiteX28" fmla="*/ 755003 w 1018954"/>
                <a:gd name="connsiteY28" fmla="*/ 94695 h 970387"/>
                <a:gd name="connsiteX29" fmla="*/ 894556 w 1018954"/>
                <a:gd name="connsiteY29" fmla="*/ 157494 h 970387"/>
                <a:gd name="connsiteX30" fmla="*/ 978287 w 1018954"/>
                <a:gd name="connsiteY30" fmla="*/ 387755 h 970387"/>
                <a:gd name="connsiteX31" fmla="*/ 796869 w 1018954"/>
                <a:gd name="connsiteY31" fmla="*/ 307513 h 970387"/>
                <a:gd name="connsiteX32" fmla="*/ 734070 w 1018954"/>
                <a:gd name="connsiteY32" fmla="*/ 213315 h 970387"/>
                <a:gd name="connsiteX33" fmla="*/ 835246 w 1018954"/>
                <a:gd name="connsiteY33" fmla="*/ 178427 h 970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018954" h="970387">
                  <a:moveTo>
                    <a:pt x="681738" y="223781"/>
                  </a:moveTo>
                  <a:cubicBezTo>
                    <a:pt x="688716" y="234248"/>
                    <a:pt x="688716" y="241225"/>
                    <a:pt x="692204" y="248203"/>
                  </a:cubicBezTo>
                  <a:lnTo>
                    <a:pt x="695693" y="251692"/>
                  </a:lnTo>
                  <a:cubicBezTo>
                    <a:pt x="695693" y="251692"/>
                    <a:pt x="695693" y="251692"/>
                    <a:pt x="692204" y="251692"/>
                  </a:cubicBezTo>
                  <a:cubicBezTo>
                    <a:pt x="692204" y="251692"/>
                    <a:pt x="692204" y="251692"/>
                    <a:pt x="692204" y="251692"/>
                  </a:cubicBezTo>
                  <a:cubicBezTo>
                    <a:pt x="542186" y="94695"/>
                    <a:pt x="489853" y="154005"/>
                    <a:pt x="437521" y="101673"/>
                  </a:cubicBezTo>
                  <a:cubicBezTo>
                    <a:pt x="385189" y="49341"/>
                    <a:pt x="238659" y="105162"/>
                    <a:pt x="238659" y="105162"/>
                  </a:cubicBezTo>
                  <a:cubicBezTo>
                    <a:pt x="290991" y="14453"/>
                    <a:pt x="458454" y="38874"/>
                    <a:pt x="465432" y="63296"/>
                  </a:cubicBezTo>
                  <a:cubicBezTo>
                    <a:pt x="468921" y="87718"/>
                    <a:pt x="496831" y="105162"/>
                    <a:pt x="496831" y="105162"/>
                  </a:cubicBezTo>
                  <a:cubicBezTo>
                    <a:pt x="514275" y="112139"/>
                    <a:pt x="528230" y="115628"/>
                    <a:pt x="542186" y="122606"/>
                  </a:cubicBezTo>
                  <a:cubicBezTo>
                    <a:pt x="563119" y="112139"/>
                    <a:pt x="598007" y="87718"/>
                    <a:pt x="622428" y="66785"/>
                  </a:cubicBezTo>
                  <a:cubicBezTo>
                    <a:pt x="632895" y="52830"/>
                    <a:pt x="646850" y="42363"/>
                    <a:pt x="664294" y="24919"/>
                  </a:cubicBezTo>
                  <a:cubicBezTo>
                    <a:pt x="639872" y="17941"/>
                    <a:pt x="611962" y="14453"/>
                    <a:pt x="584051" y="10964"/>
                  </a:cubicBezTo>
                  <a:cubicBezTo>
                    <a:pt x="196793" y="-48346"/>
                    <a:pt x="50263" y="140050"/>
                    <a:pt x="4908" y="405199"/>
                  </a:cubicBezTo>
                  <a:cubicBezTo>
                    <a:pt x="-40446" y="670349"/>
                    <a:pt x="238659" y="938988"/>
                    <a:pt x="423566" y="966898"/>
                  </a:cubicBezTo>
                  <a:cubicBezTo>
                    <a:pt x="447988" y="970387"/>
                    <a:pt x="475898" y="970387"/>
                    <a:pt x="503809" y="970387"/>
                  </a:cubicBezTo>
                  <a:cubicBezTo>
                    <a:pt x="496831" y="893633"/>
                    <a:pt x="479387" y="768036"/>
                    <a:pt x="479387" y="768036"/>
                  </a:cubicBezTo>
                  <a:lnTo>
                    <a:pt x="545674" y="949454"/>
                  </a:lnTo>
                  <a:cubicBezTo>
                    <a:pt x="545674" y="949454"/>
                    <a:pt x="545674" y="956432"/>
                    <a:pt x="549163" y="966898"/>
                  </a:cubicBezTo>
                  <a:cubicBezTo>
                    <a:pt x="748026" y="938988"/>
                    <a:pt x="967821" y="788969"/>
                    <a:pt x="1002709" y="572663"/>
                  </a:cubicBezTo>
                  <a:cubicBezTo>
                    <a:pt x="1041086" y="345890"/>
                    <a:pt x="1030619" y="147027"/>
                    <a:pt x="755003" y="49341"/>
                  </a:cubicBezTo>
                  <a:cubicBezTo>
                    <a:pt x="748026" y="59807"/>
                    <a:pt x="737559" y="73762"/>
                    <a:pt x="730581" y="84229"/>
                  </a:cubicBezTo>
                  <a:cubicBezTo>
                    <a:pt x="692204" y="160983"/>
                    <a:pt x="681738" y="202849"/>
                    <a:pt x="681738" y="223781"/>
                  </a:cubicBezTo>
                  <a:close/>
                  <a:moveTo>
                    <a:pt x="838735" y="775014"/>
                  </a:moveTo>
                  <a:cubicBezTo>
                    <a:pt x="838735" y="775014"/>
                    <a:pt x="758492" y="768036"/>
                    <a:pt x="730581" y="768036"/>
                  </a:cubicBezTo>
                  <a:cubicBezTo>
                    <a:pt x="702671" y="768036"/>
                    <a:pt x="870134" y="722682"/>
                    <a:pt x="985265" y="426133"/>
                  </a:cubicBezTo>
                  <a:cubicBezTo>
                    <a:pt x="985265" y="422644"/>
                    <a:pt x="971309" y="687793"/>
                    <a:pt x="838735" y="775014"/>
                  </a:cubicBezTo>
                  <a:close/>
                  <a:moveTo>
                    <a:pt x="835246" y="178427"/>
                  </a:moveTo>
                  <a:cubicBezTo>
                    <a:pt x="835246" y="147027"/>
                    <a:pt x="755003" y="94695"/>
                    <a:pt x="755003" y="94695"/>
                  </a:cubicBezTo>
                  <a:cubicBezTo>
                    <a:pt x="803846" y="84229"/>
                    <a:pt x="894556" y="157494"/>
                    <a:pt x="894556" y="157494"/>
                  </a:cubicBezTo>
                  <a:cubicBezTo>
                    <a:pt x="1030619" y="293558"/>
                    <a:pt x="978287" y="387755"/>
                    <a:pt x="978287" y="387755"/>
                  </a:cubicBezTo>
                  <a:cubicBezTo>
                    <a:pt x="974798" y="300535"/>
                    <a:pt x="856179" y="307513"/>
                    <a:pt x="796869" y="307513"/>
                  </a:cubicBezTo>
                  <a:cubicBezTo>
                    <a:pt x="737559" y="307513"/>
                    <a:pt x="734070" y="213315"/>
                    <a:pt x="734070" y="213315"/>
                  </a:cubicBezTo>
                  <a:cubicBezTo>
                    <a:pt x="796869" y="237737"/>
                    <a:pt x="835246" y="209826"/>
                    <a:pt x="835246" y="178427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68187B9C-B485-46CB-52E4-73B96A38BCB0}"/>
                </a:ext>
              </a:extLst>
            </p:cNvPr>
            <p:cNvSpPr/>
            <p:nvPr/>
          </p:nvSpPr>
          <p:spPr>
            <a:xfrm>
              <a:off x="-1877815" y="-937739"/>
              <a:ext cx="230943" cy="177929"/>
            </a:xfrm>
            <a:custGeom>
              <a:avLst/>
              <a:gdLst>
                <a:gd name="connsiteX0" fmla="*/ 136746 w 230943"/>
                <a:gd name="connsiteY0" fmla="*/ 160485 h 177929"/>
                <a:gd name="connsiteX1" fmla="*/ 147212 w 230943"/>
                <a:gd name="connsiteY1" fmla="*/ 150019 h 177929"/>
                <a:gd name="connsiteX2" fmla="*/ 147212 w 230943"/>
                <a:gd name="connsiteY2" fmla="*/ 139552 h 177929"/>
                <a:gd name="connsiteX3" fmla="*/ 77436 w 230943"/>
                <a:gd name="connsiteY3" fmla="*/ 146530 h 177929"/>
                <a:gd name="connsiteX4" fmla="*/ 154190 w 230943"/>
                <a:gd name="connsiteY4" fmla="*/ 90709 h 177929"/>
                <a:gd name="connsiteX5" fmla="*/ 196056 w 230943"/>
                <a:gd name="connsiteY5" fmla="*/ 122108 h 177929"/>
                <a:gd name="connsiteX6" fmla="*/ 230944 w 230943"/>
                <a:gd name="connsiteY6" fmla="*/ 118620 h 177929"/>
                <a:gd name="connsiteX7" fmla="*/ 203033 w 230943"/>
                <a:gd name="connsiteY7" fmla="*/ 83731 h 177929"/>
                <a:gd name="connsiteX8" fmla="*/ 175123 w 230943"/>
                <a:gd name="connsiteY8" fmla="*/ 48843 h 177929"/>
                <a:gd name="connsiteX9" fmla="*/ 108835 w 230943"/>
                <a:gd name="connsiteY9" fmla="*/ 6978 h 177929"/>
                <a:gd name="connsiteX10" fmla="*/ 42548 w 230943"/>
                <a:gd name="connsiteY10" fmla="*/ 0 h 177929"/>
                <a:gd name="connsiteX11" fmla="*/ 682 w 230943"/>
                <a:gd name="connsiteY11" fmla="*/ 34888 h 177929"/>
                <a:gd name="connsiteX12" fmla="*/ 28593 w 230943"/>
                <a:gd name="connsiteY12" fmla="*/ 122108 h 177929"/>
                <a:gd name="connsiteX13" fmla="*/ 63481 w 230943"/>
                <a:gd name="connsiteY13" fmla="*/ 122108 h 177929"/>
                <a:gd name="connsiteX14" fmla="*/ 35570 w 230943"/>
                <a:gd name="connsiteY14" fmla="*/ 150019 h 177929"/>
                <a:gd name="connsiteX15" fmla="*/ 84414 w 230943"/>
                <a:gd name="connsiteY15" fmla="*/ 177929 h 177929"/>
                <a:gd name="connsiteX16" fmla="*/ 126280 w 230943"/>
                <a:gd name="connsiteY16" fmla="*/ 146530 h 177929"/>
                <a:gd name="connsiteX17" fmla="*/ 136746 w 230943"/>
                <a:gd name="connsiteY17" fmla="*/ 160485 h 177929"/>
                <a:gd name="connsiteX18" fmla="*/ 105347 w 230943"/>
                <a:gd name="connsiteY18" fmla="*/ 34888 h 177929"/>
                <a:gd name="connsiteX19" fmla="*/ 35570 w 230943"/>
                <a:gd name="connsiteY19" fmla="*/ 66287 h 177929"/>
                <a:gd name="connsiteX20" fmla="*/ 105347 w 230943"/>
                <a:gd name="connsiteY20" fmla="*/ 34888 h 177929"/>
                <a:gd name="connsiteX21" fmla="*/ 46037 w 230943"/>
                <a:gd name="connsiteY21" fmla="*/ 90709 h 177929"/>
                <a:gd name="connsiteX22" fmla="*/ 143724 w 230943"/>
                <a:gd name="connsiteY22" fmla="*/ 59310 h 177929"/>
                <a:gd name="connsiteX23" fmla="*/ 94880 w 230943"/>
                <a:gd name="connsiteY23" fmla="*/ 101176 h 177929"/>
                <a:gd name="connsiteX24" fmla="*/ 46037 w 230943"/>
                <a:gd name="connsiteY24" fmla="*/ 90709 h 177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30943" h="177929">
                  <a:moveTo>
                    <a:pt x="136746" y="160485"/>
                  </a:moveTo>
                  <a:cubicBezTo>
                    <a:pt x="140235" y="156997"/>
                    <a:pt x="143724" y="153508"/>
                    <a:pt x="147212" y="150019"/>
                  </a:cubicBezTo>
                  <a:lnTo>
                    <a:pt x="147212" y="139552"/>
                  </a:lnTo>
                  <a:lnTo>
                    <a:pt x="77436" y="146530"/>
                  </a:lnTo>
                  <a:lnTo>
                    <a:pt x="154190" y="90709"/>
                  </a:lnTo>
                  <a:cubicBezTo>
                    <a:pt x="168145" y="97687"/>
                    <a:pt x="178612" y="108153"/>
                    <a:pt x="196056" y="122108"/>
                  </a:cubicBezTo>
                  <a:lnTo>
                    <a:pt x="230944" y="118620"/>
                  </a:lnTo>
                  <a:lnTo>
                    <a:pt x="203033" y="83731"/>
                  </a:lnTo>
                  <a:lnTo>
                    <a:pt x="175123" y="48843"/>
                  </a:lnTo>
                  <a:lnTo>
                    <a:pt x="108835" y="6978"/>
                  </a:lnTo>
                  <a:lnTo>
                    <a:pt x="42548" y="0"/>
                  </a:lnTo>
                  <a:cubicBezTo>
                    <a:pt x="42548" y="0"/>
                    <a:pt x="-6295" y="6978"/>
                    <a:pt x="682" y="34888"/>
                  </a:cubicBezTo>
                  <a:cubicBezTo>
                    <a:pt x="7660" y="62799"/>
                    <a:pt x="28593" y="122108"/>
                    <a:pt x="28593" y="122108"/>
                  </a:cubicBezTo>
                  <a:lnTo>
                    <a:pt x="63481" y="122108"/>
                  </a:lnTo>
                  <a:lnTo>
                    <a:pt x="35570" y="150019"/>
                  </a:lnTo>
                  <a:lnTo>
                    <a:pt x="84414" y="177929"/>
                  </a:lnTo>
                  <a:lnTo>
                    <a:pt x="126280" y="146530"/>
                  </a:lnTo>
                  <a:cubicBezTo>
                    <a:pt x="129768" y="146530"/>
                    <a:pt x="129768" y="150019"/>
                    <a:pt x="136746" y="160485"/>
                  </a:cubicBezTo>
                  <a:close/>
                  <a:moveTo>
                    <a:pt x="105347" y="34888"/>
                  </a:moveTo>
                  <a:lnTo>
                    <a:pt x="35570" y="66287"/>
                  </a:lnTo>
                  <a:cubicBezTo>
                    <a:pt x="42548" y="27911"/>
                    <a:pt x="105347" y="34888"/>
                    <a:pt x="105347" y="34888"/>
                  </a:cubicBezTo>
                  <a:close/>
                  <a:moveTo>
                    <a:pt x="46037" y="90709"/>
                  </a:moveTo>
                  <a:lnTo>
                    <a:pt x="143724" y="59310"/>
                  </a:lnTo>
                  <a:lnTo>
                    <a:pt x="94880" y="101176"/>
                  </a:lnTo>
                  <a:lnTo>
                    <a:pt x="46037" y="90709"/>
                  </a:ln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941E4F49-3091-4EA0-C8EB-AFBD11AA0961}"/>
                </a:ext>
              </a:extLst>
            </p:cNvPr>
            <p:cNvSpPr/>
            <p:nvPr/>
          </p:nvSpPr>
          <p:spPr>
            <a:xfrm>
              <a:off x="-1056438" y="1120659"/>
              <a:ext cx="96088" cy="226772"/>
            </a:xfrm>
            <a:custGeom>
              <a:avLst/>
              <a:gdLst>
                <a:gd name="connsiteX0" fmla="*/ 30576 w 96088"/>
                <a:gd name="connsiteY0" fmla="*/ 83732 h 226772"/>
                <a:gd name="connsiteX1" fmla="*/ 6154 w 96088"/>
                <a:gd name="connsiteY1" fmla="*/ 209329 h 226772"/>
                <a:gd name="connsiteX2" fmla="*/ 41043 w 96088"/>
                <a:gd name="connsiteY2" fmla="*/ 226773 h 226772"/>
                <a:gd name="connsiteX3" fmla="*/ 86397 w 96088"/>
                <a:gd name="connsiteY3" fmla="*/ 205840 h 226772"/>
                <a:gd name="connsiteX4" fmla="*/ 75931 w 96088"/>
                <a:gd name="connsiteY4" fmla="*/ 73265 h 226772"/>
                <a:gd name="connsiteX5" fmla="*/ 61975 w 96088"/>
                <a:gd name="connsiteY5" fmla="*/ 0 h 226772"/>
                <a:gd name="connsiteX6" fmla="*/ 41043 w 96088"/>
                <a:gd name="connsiteY6" fmla="*/ 52332 h 226772"/>
                <a:gd name="connsiteX7" fmla="*/ 30576 w 96088"/>
                <a:gd name="connsiteY7" fmla="*/ 83732 h 226772"/>
                <a:gd name="connsiteX8" fmla="*/ 65464 w 96088"/>
                <a:gd name="connsiteY8" fmla="*/ 90709 h 226772"/>
                <a:gd name="connsiteX9" fmla="*/ 61975 w 96088"/>
                <a:gd name="connsiteY9" fmla="*/ 209329 h 226772"/>
                <a:gd name="connsiteX10" fmla="*/ 44531 w 96088"/>
                <a:gd name="connsiteY10" fmla="*/ 191885 h 226772"/>
                <a:gd name="connsiteX11" fmla="*/ 65464 w 96088"/>
                <a:gd name="connsiteY11" fmla="*/ 90709 h 226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6088" h="226772">
                  <a:moveTo>
                    <a:pt x="30576" y="83732"/>
                  </a:moveTo>
                  <a:cubicBezTo>
                    <a:pt x="2665" y="136064"/>
                    <a:pt x="-7801" y="181418"/>
                    <a:pt x="6154" y="209329"/>
                  </a:cubicBezTo>
                  <a:cubicBezTo>
                    <a:pt x="13132" y="219795"/>
                    <a:pt x="27087" y="226773"/>
                    <a:pt x="41043" y="226773"/>
                  </a:cubicBezTo>
                  <a:cubicBezTo>
                    <a:pt x="61975" y="226773"/>
                    <a:pt x="75931" y="219795"/>
                    <a:pt x="86397" y="205840"/>
                  </a:cubicBezTo>
                  <a:cubicBezTo>
                    <a:pt x="107330" y="174441"/>
                    <a:pt x="89886" y="108153"/>
                    <a:pt x="75931" y="73265"/>
                  </a:cubicBezTo>
                  <a:cubicBezTo>
                    <a:pt x="72442" y="62799"/>
                    <a:pt x="65464" y="27911"/>
                    <a:pt x="61975" y="0"/>
                  </a:cubicBezTo>
                  <a:cubicBezTo>
                    <a:pt x="54998" y="17444"/>
                    <a:pt x="48020" y="34888"/>
                    <a:pt x="41043" y="52332"/>
                  </a:cubicBezTo>
                  <a:cubicBezTo>
                    <a:pt x="41043" y="59310"/>
                    <a:pt x="37554" y="73265"/>
                    <a:pt x="30576" y="83732"/>
                  </a:cubicBezTo>
                  <a:close/>
                  <a:moveTo>
                    <a:pt x="65464" y="90709"/>
                  </a:moveTo>
                  <a:cubicBezTo>
                    <a:pt x="96864" y="125597"/>
                    <a:pt x="86397" y="205840"/>
                    <a:pt x="61975" y="209329"/>
                  </a:cubicBezTo>
                  <a:cubicBezTo>
                    <a:pt x="37554" y="212817"/>
                    <a:pt x="44531" y="191885"/>
                    <a:pt x="44531" y="191885"/>
                  </a:cubicBezTo>
                  <a:cubicBezTo>
                    <a:pt x="79419" y="181418"/>
                    <a:pt x="65464" y="90709"/>
                    <a:pt x="65464" y="90709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6F2C9442-77A2-BD36-3D33-9CA01F6FEC43}"/>
                </a:ext>
              </a:extLst>
            </p:cNvPr>
            <p:cNvSpPr/>
            <p:nvPr/>
          </p:nvSpPr>
          <p:spPr>
            <a:xfrm>
              <a:off x="-1008418" y="1099726"/>
              <a:ext cx="20932" cy="69776"/>
            </a:xfrm>
            <a:custGeom>
              <a:avLst/>
              <a:gdLst>
                <a:gd name="connsiteX0" fmla="*/ 0 w 20932"/>
                <a:gd name="connsiteY0" fmla="*/ 69776 h 69776"/>
                <a:gd name="connsiteX1" fmla="*/ 20933 w 20932"/>
                <a:gd name="connsiteY1" fmla="*/ 17444 h 69776"/>
                <a:gd name="connsiteX2" fmla="*/ 17444 w 20932"/>
                <a:gd name="connsiteY2" fmla="*/ 0 h 69776"/>
                <a:gd name="connsiteX3" fmla="*/ 0 w 20932"/>
                <a:gd name="connsiteY3" fmla="*/ 69776 h 69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932" h="69776">
                  <a:moveTo>
                    <a:pt x="0" y="69776"/>
                  </a:moveTo>
                  <a:cubicBezTo>
                    <a:pt x="6978" y="52332"/>
                    <a:pt x="13955" y="34888"/>
                    <a:pt x="20933" y="17444"/>
                  </a:cubicBezTo>
                  <a:cubicBezTo>
                    <a:pt x="20933" y="10466"/>
                    <a:pt x="20933" y="6978"/>
                    <a:pt x="17444" y="0"/>
                  </a:cubicBezTo>
                  <a:cubicBezTo>
                    <a:pt x="13955" y="20933"/>
                    <a:pt x="6978" y="45354"/>
                    <a:pt x="0" y="69776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EDD07E6C-9E05-4B5A-ECF7-F24374B5A19D}"/>
                </a:ext>
              </a:extLst>
            </p:cNvPr>
            <p:cNvSpPr/>
            <p:nvPr/>
          </p:nvSpPr>
          <p:spPr>
            <a:xfrm>
              <a:off x="-2365566" y="-766787"/>
              <a:ext cx="674762" cy="1510655"/>
            </a:xfrm>
            <a:custGeom>
              <a:avLst/>
              <a:gdLst>
                <a:gd name="connsiteX0" fmla="*/ 617520 w 674762"/>
                <a:gd name="connsiteY0" fmla="*/ 0 h 1510655"/>
                <a:gd name="connsiteX1" fmla="*/ 575654 w 674762"/>
                <a:gd name="connsiteY1" fmla="*/ 6978 h 1510655"/>
                <a:gd name="connsiteX2" fmla="*/ 530299 w 674762"/>
                <a:gd name="connsiteY2" fmla="*/ 718695 h 1510655"/>
                <a:gd name="connsiteX3" fmla="*/ 0 w 674762"/>
                <a:gd name="connsiteY3" fmla="*/ 1486234 h 1510655"/>
                <a:gd name="connsiteX4" fmla="*/ 31399 w 674762"/>
                <a:gd name="connsiteY4" fmla="*/ 1493212 h 1510655"/>
                <a:gd name="connsiteX5" fmla="*/ 216306 w 674762"/>
                <a:gd name="connsiteY5" fmla="*/ 1280394 h 1510655"/>
                <a:gd name="connsiteX6" fmla="*/ 55821 w 674762"/>
                <a:gd name="connsiteY6" fmla="*/ 1500189 h 1510655"/>
                <a:gd name="connsiteX7" fmla="*/ 83732 w 674762"/>
                <a:gd name="connsiteY7" fmla="*/ 1510656 h 1510655"/>
                <a:gd name="connsiteX8" fmla="*/ 181418 w 674762"/>
                <a:gd name="connsiteY8" fmla="*/ 1378081 h 1510655"/>
                <a:gd name="connsiteX9" fmla="*/ 634964 w 674762"/>
                <a:gd name="connsiteY9" fmla="*/ 17444 h 1510655"/>
                <a:gd name="connsiteX10" fmla="*/ 617520 w 674762"/>
                <a:gd name="connsiteY10" fmla="*/ 0 h 1510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74762" h="1510655">
                  <a:moveTo>
                    <a:pt x="617520" y="0"/>
                  </a:moveTo>
                  <a:lnTo>
                    <a:pt x="575654" y="6978"/>
                  </a:lnTo>
                  <a:cubicBezTo>
                    <a:pt x="603565" y="97687"/>
                    <a:pt x="676830" y="300038"/>
                    <a:pt x="530299" y="718695"/>
                  </a:cubicBezTo>
                  <a:cubicBezTo>
                    <a:pt x="432613" y="997800"/>
                    <a:pt x="167463" y="1308305"/>
                    <a:pt x="0" y="1486234"/>
                  </a:cubicBezTo>
                  <a:cubicBezTo>
                    <a:pt x="10467" y="1489723"/>
                    <a:pt x="20933" y="1489723"/>
                    <a:pt x="31399" y="1493212"/>
                  </a:cubicBezTo>
                  <a:lnTo>
                    <a:pt x="216306" y="1280394"/>
                  </a:lnTo>
                  <a:cubicBezTo>
                    <a:pt x="216306" y="1280394"/>
                    <a:pt x="129086" y="1395525"/>
                    <a:pt x="55821" y="1500189"/>
                  </a:cubicBezTo>
                  <a:cubicBezTo>
                    <a:pt x="66287" y="1503678"/>
                    <a:pt x="76754" y="1507167"/>
                    <a:pt x="83732" y="1510656"/>
                  </a:cubicBezTo>
                  <a:cubicBezTo>
                    <a:pt x="132575" y="1440879"/>
                    <a:pt x="181418" y="1378081"/>
                    <a:pt x="181418" y="1378081"/>
                  </a:cubicBezTo>
                  <a:cubicBezTo>
                    <a:pt x="784983" y="607053"/>
                    <a:pt x="687296" y="150019"/>
                    <a:pt x="634964" y="17444"/>
                  </a:cubicBezTo>
                  <a:cubicBezTo>
                    <a:pt x="624497" y="10466"/>
                    <a:pt x="617520" y="3489"/>
                    <a:pt x="617520" y="0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9325A611-A53F-746B-EF94-7B9E16CAFF8E}"/>
                </a:ext>
              </a:extLst>
            </p:cNvPr>
            <p:cNvSpPr/>
            <p:nvPr/>
          </p:nvSpPr>
          <p:spPr>
            <a:xfrm>
              <a:off x="-2389988" y="719445"/>
              <a:ext cx="59309" cy="38376"/>
            </a:xfrm>
            <a:custGeom>
              <a:avLst/>
              <a:gdLst>
                <a:gd name="connsiteX0" fmla="*/ 31399 w 59309"/>
                <a:gd name="connsiteY0" fmla="*/ 38377 h 38376"/>
                <a:gd name="connsiteX1" fmla="*/ 59310 w 59309"/>
                <a:gd name="connsiteY1" fmla="*/ 6978 h 38376"/>
                <a:gd name="connsiteX2" fmla="*/ 27910 w 59309"/>
                <a:gd name="connsiteY2" fmla="*/ 0 h 38376"/>
                <a:gd name="connsiteX3" fmla="*/ 0 w 59309"/>
                <a:gd name="connsiteY3" fmla="*/ 31399 h 38376"/>
                <a:gd name="connsiteX4" fmla="*/ 31399 w 59309"/>
                <a:gd name="connsiteY4" fmla="*/ 38377 h 38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309" h="38376">
                  <a:moveTo>
                    <a:pt x="31399" y="38377"/>
                  </a:moveTo>
                  <a:lnTo>
                    <a:pt x="59310" y="6978"/>
                  </a:lnTo>
                  <a:cubicBezTo>
                    <a:pt x="48843" y="3489"/>
                    <a:pt x="38377" y="0"/>
                    <a:pt x="27910" y="0"/>
                  </a:cubicBezTo>
                  <a:cubicBezTo>
                    <a:pt x="17444" y="10466"/>
                    <a:pt x="6978" y="20933"/>
                    <a:pt x="0" y="31399"/>
                  </a:cubicBezTo>
                  <a:cubicBezTo>
                    <a:pt x="6978" y="34888"/>
                    <a:pt x="20933" y="34888"/>
                    <a:pt x="31399" y="38377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74AFBC80-DFF3-5F7A-1933-D7A596F59A7D}"/>
                </a:ext>
              </a:extLst>
            </p:cNvPr>
            <p:cNvSpPr/>
            <p:nvPr/>
          </p:nvSpPr>
          <p:spPr>
            <a:xfrm>
              <a:off x="-2313234" y="735339"/>
              <a:ext cx="27910" cy="39927"/>
            </a:xfrm>
            <a:custGeom>
              <a:avLst/>
              <a:gdLst>
                <a:gd name="connsiteX0" fmla="*/ 0 w 27910"/>
                <a:gd name="connsiteY0" fmla="*/ 1551 h 39927"/>
                <a:gd name="connsiteX1" fmla="*/ 13955 w 27910"/>
                <a:gd name="connsiteY1" fmla="*/ 22483 h 39927"/>
                <a:gd name="connsiteX2" fmla="*/ 3489 w 27910"/>
                <a:gd name="connsiteY2" fmla="*/ 39927 h 39927"/>
                <a:gd name="connsiteX3" fmla="*/ 6978 w 27910"/>
                <a:gd name="connsiteY3" fmla="*/ 39927 h 39927"/>
                <a:gd name="connsiteX4" fmla="*/ 27911 w 27910"/>
                <a:gd name="connsiteY4" fmla="*/ 8528 h 39927"/>
                <a:gd name="connsiteX5" fmla="*/ 0 w 27910"/>
                <a:gd name="connsiteY5" fmla="*/ 1551 h 39927"/>
                <a:gd name="connsiteX6" fmla="*/ 0 w 27910"/>
                <a:gd name="connsiteY6" fmla="*/ 1551 h 39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910" h="39927">
                  <a:moveTo>
                    <a:pt x="0" y="1551"/>
                  </a:moveTo>
                  <a:cubicBezTo>
                    <a:pt x="6978" y="5039"/>
                    <a:pt x="13955" y="22483"/>
                    <a:pt x="13955" y="22483"/>
                  </a:cubicBezTo>
                  <a:cubicBezTo>
                    <a:pt x="10467" y="29461"/>
                    <a:pt x="6978" y="32950"/>
                    <a:pt x="3489" y="39927"/>
                  </a:cubicBezTo>
                  <a:cubicBezTo>
                    <a:pt x="3489" y="39927"/>
                    <a:pt x="6978" y="39927"/>
                    <a:pt x="6978" y="39927"/>
                  </a:cubicBezTo>
                  <a:cubicBezTo>
                    <a:pt x="13955" y="29461"/>
                    <a:pt x="20933" y="18995"/>
                    <a:pt x="27911" y="8528"/>
                  </a:cubicBezTo>
                  <a:cubicBezTo>
                    <a:pt x="20933" y="5039"/>
                    <a:pt x="10467" y="1551"/>
                    <a:pt x="0" y="1551"/>
                  </a:cubicBezTo>
                  <a:cubicBezTo>
                    <a:pt x="3489" y="-1938"/>
                    <a:pt x="3489" y="1551"/>
                    <a:pt x="0" y="1551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1C3C441E-87E6-490B-B267-37006C41248F}"/>
                </a:ext>
              </a:extLst>
            </p:cNvPr>
            <p:cNvSpPr/>
            <p:nvPr/>
          </p:nvSpPr>
          <p:spPr>
            <a:xfrm>
              <a:off x="-2411251" y="796199"/>
              <a:ext cx="59640" cy="104664"/>
            </a:xfrm>
            <a:custGeom>
              <a:avLst/>
              <a:gdLst>
                <a:gd name="connsiteX0" fmla="*/ 59640 w 59640"/>
                <a:gd name="connsiteY0" fmla="*/ 0 h 104664"/>
                <a:gd name="connsiteX1" fmla="*/ 331 w 59640"/>
                <a:gd name="connsiteY1" fmla="*/ 104664 h 104664"/>
                <a:gd name="connsiteX2" fmla="*/ 59640 w 59640"/>
                <a:gd name="connsiteY2" fmla="*/ 0 h 104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640" h="104664">
                  <a:moveTo>
                    <a:pt x="59640" y="0"/>
                  </a:moveTo>
                  <a:cubicBezTo>
                    <a:pt x="21264" y="52332"/>
                    <a:pt x="-3158" y="97687"/>
                    <a:pt x="331" y="104664"/>
                  </a:cubicBezTo>
                  <a:lnTo>
                    <a:pt x="59640" y="0"/>
                  </a:ln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7E0EF963-A629-00DE-F8D4-0EBF10D8C0A2}"/>
                </a:ext>
              </a:extLst>
            </p:cNvPr>
            <p:cNvSpPr/>
            <p:nvPr/>
          </p:nvSpPr>
          <p:spPr>
            <a:xfrm>
              <a:off x="-2330678" y="775266"/>
              <a:ext cx="24421" cy="34888"/>
            </a:xfrm>
            <a:custGeom>
              <a:avLst/>
              <a:gdLst>
                <a:gd name="connsiteX0" fmla="*/ 24422 w 24421"/>
                <a:gd name="connsiteY0" fmla="*/ 0 h 34888"/>
                <a:gd name="connsiteX1" fmla="*/ 20933 w 24421"/>
                <a:gd name="connsiteY1" fmla="*/ 0 h 34888"/>
                <a:gd name="connsiteX2" fmla="*/ 0 w 24421"/>
                <a:gd name="connsiteY2" fmla="*/ 34888 h 34888"/>
                <a:gd name="connsiteX3" fmla="*/ 24422 w 24421"/>
                <a:gd name="connsiteY3" fmla="*/ 0 h 34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421" h="34888">
                  <a:moveTo>
                    <a:pt x="24422" y="0"/>
                  </a:moveTo>
                  <a:cubicBezTo>
                    <a:pt x="24422" y="0"/>
                    <a:pt x="20933" y="0"/>
                    <a:pt x="20933" y="0"/>
                  </a:cubicBezTo>
                  <a:cubicBezTo>
                    <a:pt x="13955" y="13955"/>
                    <a:pt x="6978" y="24422"/>
                    <a:pt x="0" y="34888"/>
                  </a:cubicBezTo>
                  <a:cubicBezTo>
                    <a:pt x="10467" y="24422"/>
                    <a:pt x="17444" y="10467"/>
                    <a:pt x="24422" y="0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D8076C6A-4955-9310-BA30-930587A63E2D}"/>
                </a:ext>
              </a:extLst>
            </p:cNvPr>
            <p:cNvSpPr/>
            <p:nvPr/>
          </p:nvSpPr>
          <p:spPr>
            <a:xfrm>
              <a:off x="-2449298" y="865976"/>
              <a:ext cx="41865" cy="45354"/>
            </a:xfrm>
            <a:custGeom>
              <a:avLst/>
              <a:gdLst>
                <a:gd name="connsiteX0" fmla="*/ 0 w 41865"/>
                <a:gd name="connsiteY0" fmla="*/ 13955 h 45354"/>
                <a:gd name="connsiteX1" fmla="*/ 41866 w 41865"/>
                <a:gd name="connsiteY1" fmla="*/ 45355 h 45354"/>
                <a:gd name="connsiteX2" fmla="*/ 34888 w 41865"/>
                <a:gd name="connsiteY2" fmla="*/ 34888 h 45354"/>
                <a:gd name="connsiteX3" fmla="*/ 10466 w 41865"/>
                <a:gd name="connsiteY3" fmla="*/ 0 h 45354"/>
                <a:gd name="connsiteX4" fmla="*/ 0 w 41865"/>
                <a:gd name="connsiteY4" fmla="*/ 13955 h 45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865" h="45354">
                  <a:moveTo>
                    <a:pt x="0" y="13955"/>
                  </a:moveTo>
                  <a:cubicBezTo>
                    <a:pt x="17444" y="24422"/>
                    <a:pt x="31399" y="34888"/>
                    <a:pt x="41866" y="45355"/>
                  </a:cubicBezTo>
                  <a:lnTo>
                    <a:pt x="34888" y="34888"/>
                  </a:lnTo>
                  <a:lnTo>
                    <a:pt x="10466" y="0"/>
                  </a:lnTo>
                  <a:lnTo>
                    <a:pt x="0" y="13955"/>
                  </a:ln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63D87036-0054-7163-8EDC-FDD0F3D34CC8}"/>
                </a:ext>
              </a:extLst>
            </p:cNvPr>
            <p:cNvSpPr/>
            <p:nvPr/>
          </p:nvSpPr>
          <p:spPr>
            <a:xfrm>
              <a:off x="-2435342" y="754334"/>
              <a:ext cx="76753" cy="87220"/>
            </a:xfrm>
            <a:custGeom>
              <a:avLst/>
              <a:gdLst>
                <a:gd name="connsiteX0" fmla="*/ 45355 w 76753"/>
                <a:gd name="connsiteY0" fmla="*/ 3489 h 87220"/>
                <a:gd name="connsiteX1" fmla="*/ 6978 w 76753"/>
                <a:gd name="connsiteY1" fmla="*/ 87220 h 87220"/>
                <a:gd name="connsiteX2" fmla="*/ 76754 w 76753"/>
                <a:gd name="connsiteY2" fmla="*/ 6978 h 87220"/>
                <a:gd name="connsiteX3" fmla="*/ 41866 w 76753"/>
                <a:gd name="connsiteY3" fmla="*/ 0 h 87220"/>
                <a:gd name="connsiteX4" fmla="*/ 0 w 76753"/>
                <a:gd name="connsiteY4" fmla="*/ 41866 h 87220"/>
                <a:gd name="connsiteX5" fmla="*/ 45355 w 76753"/>
                <a:gd name="connsiteY5" fmla="*/ 3489 h 87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6753" h="87220">
                  <a:moveTo>
                    <a:pt x="45355" y="3489"/>
                  </a:moveTo>
                  <a:lnTo>
                    <a:pt x="6978" y="87220"/>
                  </a:lnTo>
                  <a:lnTo>
                    <a:pt x="76754" y="6978"/>
                  </a:lnTo>
                  <a:cubicBezTo>
                    <a:pt x="66287" y="3489"/>
                    <a:pt x="52332" y="0"/>
                    <a:pt x="41866" y="0"/>
                  </a:cubicBezTo>
                  <a:cubicBezTo>
                    <a:pt x="27911" y="13955"/>
                    <a:pt x="13955" y="27910"/>
                    <a:pt x="0" y="41866"/>
                  </a:cubicBezTo>
                  <a:cubicBezTo>
                    <a:pt x="24422" y="17444"/>
                    <a:pt x="45355" y="3489"/>
                    <a:pt x="45355" y="3489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7761CC67-D0AC-D64C-B089-28F664723BA1}"/>
                </a:ext>
              </a:extLst>
            </p:cNvPr>
            <p:cNvSpPr/>
            <p:nvPr/>
          </p:nvSpPr>
          <p:spPr>
            <a:xfrm>
              <a:off x="-1789912" y="-791209"/>
              <a:ext cx="45354" cy="31399"/>
            </a:xfrm>
            <a:custGeom>
              <a:avLst/>
              <a:gdLst>
                <a:gd name="connsiteX0" fmla="*/ 45355 w 45354"/>
                <a:gd name="connsiteY0" fmla="*/ 17444 h 31399"/>
                <a:gd name="connsiteX1" fmla="*/ 45355 w 45354"/>
                <a:gd name="connsiteY1" fmla="*/ 17444 h 31399"/>
                <a:gd name="connsiteX2" fmla="*/ 41866 w 45354"/>
                <a:gd name="connsiteY2" fmla="*/ 0 h 31399"/>
                <a:gd name="connsiteX3" fmla="*/ 0 w 45354"/>
                <a:gd name="connsiteY3" fmla="*/ 31399 h 31399"/>
                <a:gd name="connsiteX4" fmla="*/ 41866 w 45354"/>
                <a:gd name="connsiteY4" fmla="*/ 24422 h 31399"/>
                <a:gd name="connsiteX5" fmla="*/ 45355 w 45354"/>
                <a:gd name="connsiteY5" fmla="*/ 17444 h 31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354" h="31399">
                  <a:moveTo>
                    <a:pt x="45355" y="17444"/>
                  </a:moveTo>
                  <a:cubicBezTo>
                    <a:pt x="45355" y="13955"/>
                    <a:pt x="45355" y="13955"/>
                    <a:pt x="45355" y="17444"/>
                  </a:cubicBezTo>
                  <a:cubicBezTo>
                    <a:pt x="45355" y="3489"/>
                    <a:pt x="41866" y="0"/>
                    <a:pt x="41866" y="0"/>
                  </a:cubicBezTo>
                  <a:lnTo>
                    <a:pt x="0" y="31399"/>
                  </a:lnTo>
                  <a:lnTo>
                    <a:pt x="41866" y="24422"/>
                  </a:lnTo>
                  <a:cubicBezTo>
                    <a:pt x="41866" y="20933"/>
                    <a:pt x="41866" y="17444"/>
                    <a:pt x="45355" y="17444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74FA6723-5901-22C1-6FE0-7390C0C8836D}"/>
                </a:ext>
              </a:extLst>
            </p:cNvPr>
            <p:cNvSpPr/>
            <p:nvPr/>
          </p:nvSpPr>
          <p:spPr>
            <a:xfrm>
              <a:off x="-2449298" y="883420"/>
              <a:ext cx="59309" cy="52332"/>
            </a:xfrm>
            <a:custGeom>
              <a:avLst/>
              <a:gdLst>
                <a:gd name="connsiteX0" fmla="*/ 0 w 59309"/>
                <a:gd name="connsiteY0" fmla="*/ 3489 h 52332"/>
                <a:gd name="connsiteX1" fmla="*/ 59310 w 59309"/>
                <a:gd name="connsiteY1" fmla="*/ 52332 h 52332"/>
                <a:gd name="connsiteX2" fmla="*/ 45355 w 59309"/>
                <a:gd name="connsiteY2" fmla="*/ 31399 h 52332"/>
                <a:gd name="connsiteX3" fmla="*/ 3489 w 59309"/>
                <a:gd name="connsiteY3" fmla="*/ 0 h 52332"/>
                <a:gd name="connsiteX4" fmla="*/ 0 w 59309"/>
                <a:gd name="connsiteY4" fmla="*/ 3489 h 52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309" h="52332">
                  <a:moveTo>
                    <a:pt x="0" y="3489"/>
                  </a:moveTo>
                  <a:cubicBezTo>
                    <a:pt x="34888" y="24422"/>
                    <a:pt x="55821" y="48843"/>
                    <a:pt x="59310" y="52332"/>
                  </a:cubicBezTo>
                  <a:lnTo>
                    <a:pt x="45355" y="31399"/>
                  </a:lnTo>
                  <a:cubicBezTo>
                    <a:pt x="34888" y="20933"/>
                    <a:pt x="20933" y="10466"/>
                    <a:pt x="3489" y="0"/>
                  </a:cubicBezTo>
                  <a:lnTo>
                    <a:pt x="0" y="3489"/>
                  </a:ln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69E8B9CE-44C5-0EF7-8099-55501E6CA421}"/>
                </a:ext>
              </a:extLst>
            </p:cNvPr>
            <p:cNvSpPr/>
            <p:nvPr/>
          </p:nvSpPr>
          <p:spPr>
            <a:xfrm>
              <a:off x="-2334167" y="736890"/>
              <a:ext cx="34888" cy="38376"/>
            </a:xfrm>
            <a:custGeom>
              <a:avLst/>
              <a:gdLst>
                <a:gd name="connsiteX0" fmla="*/ 24422 w 34888"/>
                <a:gd name="connsiteY0" fmla="*/ 38377 h 38376"/>
                <a:gd name="connsiteX1" fmla="*/ 34888 w 34888"/>
                <a:gd name="connsiteY1" fmla="*/ 20933 h 38376"/>
                <a:gd name="connsiteX2" fmla="*/ 20933 w 34888"/>
                <a:gd name="connsiteY2" fmla="*/ 0 h 38376"/>
                <a:gd name="connsiteX3" fmla="*/ 0 w 34888"/>
                <a:gd name="connsiteY3" fmla="*/ 31399 h 38376"/>
                <a:gd name="connsiteX4" fmla="*/ 24422 w 34888"/>
                <a:gd name="connsiteY4" fmla="*/ 38377 h 38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888" h="38376">
                  <a:moveTo>
                    <a:pt x="24422" y="38377"/>
                  </a:moveTo>
                  <a:cubicBezTo>
                    <a:pt x="27910" y="31399"/>
                    <a:pt x="31399" y="27910"/>
                    <a:pt x="34888" y="20933"/>
                  </a:cubicBezTo>
                  <a:cubicBezTo>
                    <a:pt x="34888" y="20933"/>
                    <a:pt x="31399" y="3489"/>
                    <a:pt x="20933" y="0"/>
                  </a:cubicBezTo>
                  <a:cubicBezTo>
                    <a:pt x="13955" y="10466"/>
                    <a:pt x="6978" y="20933"/>
                    <a:pt x="0" y="31399"/>
                  </a:cubicBezTo>
                  <a:cubicBezTo>
                    <a:pt x="10466" y="31399"/>
                    <a:pt x="17444" y="34888"/>
                    <a:pt x="24422" y="38377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5DCE4070-03CB-F8A3-D1A1-A965075C113D}"/>
                </a:ext>
              </a:extLst>
            </p:cNvPr>
            <p:cNvSpPr/>
            <p:nvPr/>
          </p:nvSpPr>
          <p:spPr>
            <a:xfrm>
              <a:off x="-2410921" y="768289"/>
              <a:ext cx="104664" cy="156996"/>
            </a:xfrm>
            <a:custGeom>
              <a:avLst/>
              <a:gdLst>
                <a:gd name="connsiteX0" fmla="*/ 59310 w 104664"/>
                <a:gd name="connsiteY0" fmla="*/ 27910 h 156996"/>
                <a:gd name="connsiteX1" fmla="*/ 0 w 104664"/>
                <a:gd name="connsiteY1" fmla="*/ 132575 h 156996"/>
                <a:gd name="connsiteX2" fmla="*/ 6978 w 104664"/>
                <a:gd name="connsiteY2" fmla="*/ 143041 h 156996"/>
                <a:gd name="connsiteX3" fmla="*/ 20933 w 104664"/>
                <a:gd name="connsiteY3" fmla="*/ 156997 h 156996"/>
                <a:gd name="connsiteX4" fmla="*/ 83732 w 104664"/>
                <a:gd name="connsiteY4" fmla="*/ 41866 h 156996"/>
                <a:gd name="connsiteX5" fmla="*/ 104664 w 104664"/>
                <a:gd name="connsiteY5" fmla="*/ 6978 h 156996"/>
                <a:gd name="connsiteX6" fmla="*/ 80243 w 104664"/>
                <a:gd name="connsiteY6" fmla="*/ 0 h 156996"/>
                <a:gd name="connsiteX7" fmla="*/ 59310 w 104664"/>
                <a:gd name="connsiteY7" fmla="*/ 27910 h 156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4664" h="156996">
                  <a:moveTo>
                    <a:pt x="59310" y="27910"/>
                  </a:moveTo>
                  <a:lnTo>
                    <a:pt x="0" y="132575"/>
                  </a:lnTo>
                  <a:lnTo>
                    <a:pt x="6978" y="143041"/>
                  </a:lnTo>
                  <a:cubicBezTo>
                    <a:pt x="13955" y="146530"/>
                    <a:pt x="17444" y="153508"/>
                    <a:pt x="20933" y="156997"/>
                  </a:cubicBezTo>
                  <a:cubicBezTo>
                    <a:pt x="24422" y="136064"/>
                    <a:pt x="52332" y="90709"/>
                    <a:pt x="83732" y="41866"/>
                  </a:cubicBezTo>
                  <a:cubicBezTo>
                    <a:pt x="90709" y="31399"/>
                    <a:pt x="97687" y="17444"/>
                    <a:pt x="104664" y="6978"/>
                  </a:cubicBezTo>
                  <a:cubicBezTo>
                    <a:pt x="97687" y="3489"/>
                    <a:pt x="87220" y="0"/>
                    <a:pt x="80243" y="0"/>
                  </a:cubicBezTo>
                  <a:cubicBezTo>
                    <a:pt x="69776" y="6978"/>
                    <a:pt x="62799" y="17444"/>
                    <a:pt x="59310" y="27910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2BB37BDA-E91B-CEB8-C579-4D8A367388EF}"/>
                </a:ext>
              </a:extLst>
            </p:cNvPr>
            <p:cNvSpPr/>
            <p:nvPr/>
          </p:nvSpPr>
          <p:spPr>
            <a:xfrm>
              <a:off x="-2403943" y="914819"/>
              <a:ext cx="13955" cy="20932"/>
            </a:xfrm>
            <a:custGeom>
              <a:avLst/>
              <a:gdLst>
                <a:gd name="connsiteX0" fmla="*/ 13955 w 13955"/>
                <a:gd name="connsiteY0" fmla="*/ 20933 h 20932"/>
                <a:gd name="connsiteX1" fmla="*/ 13955 w 13955"/>
                <a:gd name="connsiteY1" fmla="*/ 13955 h 20932"/>
                <a:gd name="connsiteX2" fmla="*/ 0 w 13955"/>
                <a:gd name="connsiteY2" fmla="*/ 0 h 20932"/>
                <a:gd name="connsiteX3" fmla="*/ 13955 w 13955"/>
                <a:gd name="connsiteY3" fmla="*/ 20933 h 20932"/>
                <a:gd name="connsiteX4" fmla="*/ 13955 w 13955"/>
                <a:gd name="connsiteY4" fmla="*/ 20933 h 20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55" h="20932">
                  <a:moveTo>
                    <a:pt x="13955" y="20933"/>
                  </a:moveTo>
                  <a:cubicBezTo>
                    <a:pt x="13955" y="17444"/>
                    <a:pt x="13955" y="17444"/>
                    <a:pt x="13955" y="13955"/>
                  </a:cubicBezTo>
                  <a:cubicBezTo>
                    <a:pt x="10466" y="10467"/>
                    <a:pt x="3489" y="3489"/>
                    <a:pt x="0" y="0"/>
                  </a:cubicBezTo>
                  <a:lnTo>
                    <a:pt x="13955" y="20933"/>
                  </a:lnTo>
                  <a:cubicBezTo>
                    <a:pt x="13955" y="17444"/>
                    <a:pt x="13955" y="20933"/>
                    <a:pt x="13955" y="20933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61EBE374-4811-D5A1-5036-95DF602073F2}"/>
                </a:ext>
              </a:extLst>
            </p:cNvPr>
            <p:cNvSpPr/>
            <p:nvPr/>
          </p:nvSpPr>
          <p:spPr>
            <a:xfrm>
              <a:off x="-2498141" y="757822"/>
              <a:ext cx="108153" cy="125597"/>
            </a:xfrm>
            <a:custGeom>
              <a:avLst/>
              <a:gdLst>
                <a:gd name="connsiteX0" fmla="*/ 0 w 108153"/>
                <a:gd name="connsiteY0" fmla="*/ 97687 h 125597"/>
                <a:gd name="connsiteX1" fmla="*/ 48843 w 108153"/>
                <a:gd name="connsiteY1" fmla="*/ 125597 h 125597"/>
                <a:gd name="connsiteX2" fmla="*/ 55821 w 108153"/>
                <a:gd name="connsiteY2" fmla="*/ 108153 h 125597"/>
                <a:gd name="connsiteX3" fmla="*/ 55821 w 108153"/>
                <a:gd name="connsiteY3" fmla="*/ 101176 h 125597"/>
                <a:gd name="connsiteX4" fmla="*/ 69776 w 108153"/>
                <a:gd name="connsiteY4" fmla="*/ 83732 h 125597"/>
                <a:gd name="connsiteX5" fmla="*/ 108153 w 108153"/>
                <a:gd name="connsiteY5" fmla="*/ 0 h 125597"/>
                <a:gd name="connsiteX6" fmla="*/ 62799 w 108153"/>
                <a:gd name="connsiteY6" fmla="*/ 34888 h 125597"/>
                <a:gd name="connsiteX7" fmla="*/ 0 w 108153"/>
                <a:gd name="connsiteY7" fmla="*/ 97687 h 125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8153" h="125597">
                  <a:moveTo>
                    <a:pt x="0" y="97687"/>
                  </a:moveTo>
                  <a:cubicBezTo>
                    <a:pt x="20933" y="108153"/>
                    <a:pt x="34888" y="115131"/>
                    <a:pt x="48843" y="125597"/>
                  </a:cubicBezTo>
                  <a:lnTo>
                    <a:pt x="55821" y="108153"/>
                  </a:lnTo>
                  <a:lnTo>
                    <a:pt x="55821" y="101176"/>
                  </a:lnTo>
                  <a:lnTo>
                    <a:pt x="69776" y="83732"/>
                  </a:lnTo>
                  <a:lnTo>
                    <a:pt x="108153" y="0"/>
                  </a:lnTo>
                  <a:cubicBezTo>
                    <a:pt x="108153" y="0"/>
                    <a:pt x="87220" y="13955"/>
                    <a:pt x="62799" y="34888"/>
                  </a:cubicBezTo>
                  <a:cubicBezTo>
                    <a:pt x="34888" y="62799"/>
                    <a:pt x="10466" y="87220"/>
                    <a:pt x="0" y="97687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8C470C07-9770-7F53-427D-933A77876C78}"/>
                </a:ext>
              </a:extLst>
            </p:cNvPr>
            <p:cNvSpPr/>
            <p:nvPr/>
          </p:nvSpPr>
          <p:spPr>
            <a:xfrm>
              <a:off x="-2505119" y="855509"/>
              <a:ext cx="59309" cy="31399"/>
            </a:xfrm>
            <a:custGeom>
              <a:avLst/>
              <a:gdLst>
                <a:gd name="connsiteX0" fmla="*/ 0 w 59309"/>
                <a:gd name="connsiteY0" fmla="*/ 6978 h 31399"/>
                <a:gd name="connsiteX1" fmla="*/ 55821 w 59309"/>
                <a:gd name="connsiteY1" fmla="*/ 31399 h 31399"/>
                <a:gd name="connsiteX2" fmla="*/ 59310 w 59309"/>
                <a:gd name="connsiteY2" fmla="*/ 27910 h 31399"/>
                <a:gd name="connsiteX3" fmla="*/ 10467 w 59309"/>
                <a:gd name="connsiteY3" fmla="*/ 0 h 31399"/>
                <a:gd name="connsiteX4" fmla="*/ 0 w 59309"/>
                <a:gd name="connsiteY4" fmla="*/ 6978 h 31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309" h="31399">
                  <a:moveTo>
                    <a:pt x="0" y="6978"/>
                  </a:moveTo>
                  <a:cubicBezTo>
                    <a:pt x="20933" y="10466"/>
                    <a:pt x="38377" y="20933"/>
                    <a:pt x="55821" y="31399"/>
                  </a:cubicBezTo>
                  <a:lnTo>
                    <a:pt x="59310" y="27910"/>
                  </a:lnTo>
                  <a:cubicBezTo>
                    <a:pt x="45355" y="20933"/>
                    <a:pt x="27911" y="10466"/>
                    <a:pt x="10467" y="0"/>
                  </a:cubicBezTo>
                  <a:cubicBezTo>
                    <a:pt x="3489" y="3489"/>
                    <a:pt x="0" y="6978"/>
                    <a:pt x="0" y="6978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702E296B-A6FA-5B5D-46DE-E304B9639791}"/>
                </a:ext>
              </a:extLst>
            </p:cNvPr>
            <p:cNvSpPr/>
            <p:nvPr/>
          </p:nvSpPr>
          <p:spPr>
            <a:xfrm>
              <a:off x="-1179370" y="817132"/>
              <a:ext cx="112122" cy="307220"/>
            </a:xfrm>
            <a:custGeom>
              <a:avLst/>
              <a:gdLst>
                <a:gd name="connsiteX0" fmla="*/ 94198 w 112122"/>
                <a:gd name="connsiteY0" fmla="*/ 73265 h 307220"/>
                <a:gd name="connsiteX1" fmla="*/ 97687 w 112122"/>
                <a:gd name="connsiteY1" fmla="*/ 181418 h 307220"/>
                <a:gd name="connsiteX2" fmla="*/ 31399 w 112122"/>
                <a:gd name="connsiteY2" fmla="*/ 261661 h 307220"/>
                <a:gd name="connsiteX3" fmla="*/ 0 w 112122"/>
                <a:gd name="connsiteY3" fmla="*/ 244217 h 307220"/>
                <a:gd name="connsiteX4" fmla="*/ 45355 w 112122"/>
                <a:gd name="connsiteY4" fmla="*/ 303527 h 307220"/>
                <a:gd name="connsiteX5" fmla="*/ 111642 w 112122"/>
                <a:gd name="connsiteY5" fmla="*/ 223284 h 307220"/>
                <a:gd name="connsiteX6" fmla="*/ 108153 w 112122"/>
                <a:gd name="connsiteY6" fmla="*/ 115131 h 307220"/>
                <a:gd name="connsiteX7" fmla="*/ 90709 w 112122"/>
                <a:gd name="connsiteY7" fmla="*/ 0 h 307220"/>
                <a:gd name="connsiteX8" fmla="*/ 94198 w 112122"/>
                <a:gd name="connsiteY8" fmla="*/ 73265 h 307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2122" h="307220">
                  <a:moveTo>
                    <a:pt x="94198" y="73265"/>
                  </a:moveTo>
                  <a:cubicBezTo>
                    <a:pt x="76754" y="150019"/>
                    <a:pt x="97687" y="181418"/>
                    <a:pt x="97687" y="181418"/>
                  </a:cubicBezTo>
                  <a:cubicBezTo>
                    <a:pt x="97687" y="181418"/>
                    <a:pt x="104664" y="282594"/>
                    <a:pt x="31399" y="261661"/>
                  </a:cubicBezTo>
                  <a:cubicBezTo>
                    <a:pt x="17444" y="258172"/>
                    <a:pt x="6978" y="251194"/>
                    <a:pt x="0" y="244217"/>
                  </a:cubicBezTo>
                  <a:cubicBezTo>
                    <a:pt x="0" y="268639"/>
                    <a:pt x="10467" y="293060"/>
                    <a:pt x="45355" y="303527"/>
                  </a:cubicBezTo>
                  <a:cubicBezTo>
                    <a:pt x="122108" y="327948"/>
                    <a:pt x="111642" y="223284"/>
                    <a:pt x="111642" y="223284"/>
                  </a:cubicBezTo>
                  <a:cubicBezTo>
                    <a:pt x="111642" y="223284"/>
                    <a:pt x="90709" y="191885"/>
                    <a:pt x="108153" y="115131"/>
                  </a:cubicBezTo>
                  <a:cubicBezTo>
                    <a:pt x="118620" y="69776"/>
                    <a:pt x="101176" y="24422"/>
                    <a:pt x="90709" y="0"/>
                  </a:cubicBezTo>
                  <a:cubicBezTo>
                    <a:pt x="97687" y="20933"/>
                    <a:pt x="101176" y="48843"/>
                    <a:pt x="94198" y="73265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1E372648-7183-1C24-EA05-5473C7888EFB}"/>
                </a:ext>
              </a:extLst>
            </p:cNvPr>
            <p:cNvSpPr/>
            <p:nvPr/>
          </p:nvSpPr>
          <p:spPr>
            <a:xfrm>
              <a:off x="-1069036" y="956685"/>
              <a:ext cx="64528" cy="63570"/>
            </a:xfrm>
            <a:custGeom>
              <a:avLst/>
              <a:gdLst>
                <a:gd name="connsiteX0" fmla="*/ 11775 w 64528"/>
                <a:gd name="connsiteY0" fmla="*/ 31399 h 63570"/>
                <a:gd name="connsiteX1" fmla="*/ 1308 w 64528"/>
                <a:gd name="connsiteY1" fmla="*/ 10466 h 63570"/>
                <a:gd name="connsiteX2" fmla="*/ 11775 w 64528"/>
                <a:gd name="connsiteY2" fmla="*/ 62798 h 63570"/>
                <a:gd name="connsiteX3" fmla="*/ 60618 w 64528"/>
                <a:gd name="connsiteY3" fmla="*/ 0 h 63570"/>
                <a:gd name="connsiteX4" fmla="*/ 11775 w 64528"/>
                <a:gd name="connsiteY4" fmla="*/ 31399 h 63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528" h="63570">
                  <a:moveTo>
                    <a:pt x="11775" y="31399"/>
                  </a:moveTo>
                  <a:cubicBezTo>
                    <a:pt x="4797" y="27910"/>
                    <a:pt x="1308" y="20933"/>
                    <a:pt x="1308" y="10466"/>
                  </a:cubicBezTo>
                  <a:cubicBezTo>
                    <a:pt x="-2181" y="34888"/>
                    <a:pt x="1308" y="55821"/>
                    <a:pt x="11775" y="62798"/>
                  </a:cubicBezTo>
                  <a:cubicBezTo>
                    <a:pt x="32707" y="69776"/>
                    <a:pt x="78062" y="27910"/>
                    <a:pt x="60618" y="0"/>
                  </a:cubicBezTo>
                  <a:cubicBezTo>
                    <a:pt x="50152" y="17444"/>
                    <a:pt x="25730" y="34888"/>
                    <a:pt x="11775" y="31399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26316E58-F950-CF98-4AC6-7911F760B746}"/>
                </a:ext>
              </a:extLst>
            </p:cNvPr>
            <p:cNvSpPr/>
            <p:nvPr/>
          </p:nvSpPr>
          <p:spPr>
            <a:xfrm>
              <a:off x="-1730602" y="-815631"/>
              <a:ext cx="461555" cy="1297838"/>
            </a:xfrm>
            <a:custGeom>
              <a:avLst/>
              <a:gdLst>
                <a:gd name="connsiteX0" fmla="*/ 422146 w 461555"/>
                <a:gd name="connsiteY0" fmla="*/ 994311 h 1297838"/>
                <a:gd name="connsiteX1" fmla="*/ 390747 w 461555"/>
                <a:gd name="connsiteY1" fmla="*/ 1290861 h 1297838"/>
                <a:gd name="connsiteX2" fmla="*/ 429124 w 461555"/>
                <a:gd name="connsiteY2" fmla="*/ 1297838 h 1297838"/>
                <a:gd name="connsiteX3" fmla="*/ 122108 w 461555"/>
                <a:gd name="connsiteY3" fmla="*/ 48843 h 1297838"/>
                <a:gd name="connsiteX4" fmla="*/ 87220 w 461555"/>
                <a:gd name="connsiteY4" fmla="*/ 0 h 1297838"/>
                <a:gd name="connsiteX5" fmla="*/ 62799 w 461555"/>
                <a:gd name="connsiteY5" fmla="*/ 13955 h 1297838"/>
                <a:gd name="connsiteX6" fmla="*/ 293060 w 461555"/>
                <a:gd name="connsiteY6" fmla="*/ 345392 h 1297838"/>
                <a:gd name="connsiteX7" fmla="*/ 62799 w 461555"/>
                <a:gd name="connsiteY7" fmla="*/ 55821 h 1297838"/>
                <a:gd name="connsiteX8" fmla="*/ 3489 w 461555"/>
                <a:gd name="connsiteY8" fmla="*/ 48843 h 1297838"/>
                <a:gd name="connsiteX9" fmla="*/ 3489 w 461555"/>
                <a:gd name="connsiteY9" fmla="*/ 48843 h 1297838"/>
                <a:gd name="connsiteX10" fmla="*/ 0 w 461555"/>
                <a:gd name="connsiteY10" fmla="*/ 48843 h 1297838"/>
                <a:gd name="connsiteX11" fmla="*/ 6978 w 461555"/>
                <a:gd name="connsiteY11" fmla="*/ 66287 h 1297838"/>
                <a:gd name="connsiteX12" fmla="*/ 59310 w 461555"/>
                <a:gd name="connsiteY12" fmla="*/ 83731 h 1297838"/>
                <a:gd name="connsiteX13" fmla="*/ 355859 w 461555"/>
                <a:gd name="connsiteY13" fmla="*/ 1283883 h 1297838"/>
                <a:gd name="connsiteX14" fmla="*/ 376792 w 461555"/>
                <a:gd name="connsiteY14" fmla="*/ 1287372 h 1297838"/>
                <a:gd name="connsiteX15" fmla="*/ 422146 w 461555"/>
                <a:gd name="connsiteY15" fmla="*/ 994311 h 1297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61555" h="1297838">
                  <a:moveTo>
                    <a:pt x="422146" y="994311"/>
                  </a:moveTo>
                  <a:cubicBezTo>
                    <a:pt x="425635" y="1022222"/>
                    <a:pt x="408191" y="1172241"/>
                    <a:pt x="390747" y="1290861"/>
                  </a:cubicBezTo>
                  <a:cubicBezTo>
                    <a:pt x="404702" y="1290861"/>
                    <a:pt x="415169" y="1294349"/>
                    <a:pt x="429124" y="1297838"/>
                  </a:cubicBezTo>
                  <a:cubicBezTo>
                    <a:pt x="586120" y="516344"/>
                    <a:pt x="122108" y="48843"/>
                    <a:pt x="122108" y="48843"/>
                  </a:cubicBezTo>
                  <a:lnTo>
                    <a:pt x="87220" y="0"/>
                  </a:lnTo>
                  <a:lnTo>
                    <a:pt x="62799" y="13955"/>
                  </a:lnTo>
                  <a:cubicBezTo>
                    <a:pt x="163974" y="115131"/>
                    <a:pt x="293060" y="345392"/>
                    <a:pt x="293060" y="345392"/>
                  </a:cubicBezTo>
                  <a:cubicBezTo>
                    <a:pt x="223284" y="226773"/>
                    <a:pt x="62799" y="55821"/>
                    <a:pt x="62799" y="55821"/>
                  </a:cubicBezTo>
                  <a:lnTo>
                    <a:pt x="3489" y="48843"/>
                  </a:lnTo>
                  <a:lnTo>
                    <a:pt x="3489" y="48843"/>
                  </a:lnTo>
                  <a:lnTo>
                    <a:pt x="0" y="48843"/>
                  </a:lnTo>
                  <a:cubicBezTo>
                    <a:pt x="3489" y="55821"/>
                    <a:pt x="3489" y="59310"/>
                    <a:pt x="6978" y="66287"/>
                  </a:cubicBezTo>
                  <a:cubicBezTo>
                    <a:pt x="27910" y="76754"/>
                    <a:pt x="59310" y="83731"/>
                    <a:pt x="59310" y="83731"/>
                  </a:cubicBezTo>
                  <a:cubicBezTo>
                    <a:pt x="488434" y="467501"/>
                    <a:pt x="422146" y="1018733"/>
                    <a:pt x="355859" y="1283883"/>
                  </a:cubicBezTo>
                  <a:cubicBezTo>
                    <a:pt x="362836" y="1283883"/>
                    <a:pt x="369814" y="1283883"/>
                    <a:pt x="376792" y="1287372"/>
                  </a:cubicBezTo>
                  <a:lnTo>
                    <a:pt x="422146" y="994311"/>
                  </a:ln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D2FEE062-7673-DDE0-9F24-032C1A1522C8}"/>
                </a:ext>
              </a:extLst>
            </p:cNvPr>
            <p:cNvSpPr/>
            <p:nvPr/>
          </p:nvSpPr>
          <p:spPr>
            <a:xfrm>
              <a:off x="-1392188" y="468251"/>
              <a:ext cx="31399" cy="38377"/>
            </a:xfrm>
            <a:custGeom>
              <a:avLst/>
              <a:gdLst>
                <a:gd name="connsiteX0" fmla="*/ 24422 w 31399"/>
                <a:gd name="connsiteY0" fmla="*/ 38377 h 38377"/>
                <a:gd name="connsiteX1" fmla="*/ 31399 w 31399"/>
                <a:gd name="connsiteY1" fmla="*/ 3489 h 38377"/>
                <a:gd name="connsiteX2" fmla="*/ 10467 w 31399"/>
                <a:gd name="connsiteY2" fmla="*/ 0 h 38377"/>
                <a:gd name="connsiteX3" fmla="*/ 0 w 31399"/>
                <a:gd name="connsiteY3" fmla="*/ 34888 h 38377"/>
                <a:gd name="connsiteX4" fmla="*/ 24422 w 31399"/>
                <a:gd name="connsiteY4" fmla="*/ 38377 h 38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399" h="38377">
                  <a:moveTo>
                    <a:pt x="24422" y="38377"/>
                  </a:moveTo>
                  <a:lnTo>
                    <a:pt x="31399" y="3489"/>
                  </a:lnTo>
                  <a:cubicBezTo>
                    <a:pt x="24422" y="3489"/>
                    <a:pt x="17444" y="3489"/>
                    <a:pt x="10467" y="0"/>
                  </a:cubicBezTo>
                  <a:cubicBezTo>
                    <a:pt x="6978" y="13955"/>
                    <a:pt x="3489" y="24422"/>
                    <a:pt x="0" y="34888"/>
                  </a:cubicBezTo>
                  <a:cubicBezTo>
                    <a:pt x="10467" y="38377"/>
                    <a:pt x="17444" y="38377"/>
                    <a:pt x="24422" y="38377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F13EF141-A5E3-8E08-BC88-782A8E638352}"/>
                </a:ext>
              </a:extLst>
            </p:cNvPr>
            <p:cNvSpPr/>
            <p:nvPr/>
          </p:nvSpPr>
          <p:spPr>
            <a:xfrm>
              <a:off x="-1346833" y="471740"/>
              <a:ext cx="41865" cy="41865"/>
            </a:xfrm>
            <a:custGeom>
              <a:avLst/>
              <a:gdLst>
                <a:gd name="connsiteX0" fmla="*/ 0 w 41865"/>
                <a:gd name="connsiteY0" fmla="*/ 38377 h 41865"/>
                <a:gd name="connsiteX1" fmla="*/ 31399 w 41865"/>
                <a:gd name="connsiteY1" fmla="*/ 41866 h 41865"/>
                <a:gd name="connsiteX2" fmla="*/ 38377 w 41865"/>
                <a:gd name="connsiteY2" fmla="*/ 24422 h 41865"/>
                <a:gd name="connsiteX3" fmla="*/ 34888 w 41865"/>
                <a:gd name="connsiteY3" fmla="*/ 41866 h 41865"/>
                <a:gd name="connsiteX4" fmla="*/ 34888 w 41865"/>
                <a:gd name="connsiteY4" fmla="*/ 41866 h 41865"/>
                <a:gd name="connsiteX5" fmla="*/ 41866 w 41865"/>
                <a:gd name="connsiteY5" fmla="*/ 6978 h 41865"/>
                <a:gd name="connsiteX6" fmla="*/ 3489 w 41865"/>
                <a:gd name="connsiteY6" fmla="*/ 0 h 41865"/>
                <a:gd name="connsiteX7" fmla="*/ 0 w 41865"/>
                <a:gd name="connsiteY7" fmla="*/ 38377 h 41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865" h="41865">
                  <a:moveTo>
                    <a:pt x="0" y="38377"/>
                  </a:moveTo>
                  <a:cubicBezTo>
                    <a:pt x="10466" y="38377"/>
                    <a:pt x="20933" y="41866"/>
                    <a:pt x="31399" y="41866"/>
                  </a:cubicBezTo>
                  <a:lnTo>
                    <a:pt x="38377" y="24422"/>
                  </a:lnTo>
                  <a:cubicBezTo>
                    <a:pt x="38377" y="27910"/>
                    <a:pt x="38377" y="34888"/>
                    <a:pt x="34888" y="41866"/>
                  </a:cubicBezTo>
                  <a:cubicBezTo>
                    <a:pt x="34888" y="41866"/>
                    <a:pt x="34888" y="41866"/>
                    <a:pt x="34888" y="41866"/>
                  </a:cubicBezTo>
                  <a:cubicBezTo>
                    <a:pt x="38377" y="31399"/>
                    <a:pt x="38377" y="17444"/>
                    <a:pt x="41866" y="6978"/>
                  </a:cubicBezTo>
                  <a:cubicBezTo>
                    <a:pt x="27910" y="3489"/>
                    <a:pt x="17444" y="3489"/>
                    <a:pt x="3489" y="0"/>
                  </a:cubicBezTo>
                  <a:cubicBezTo>
                    <a:pt x="3489" y="13955"/>
                    <a:pt x="0" y="24422"/>
                    <a:pt x="0" y="38377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15BAE08F-0E02-C325-6256-4126654D7B65}"/>
                </a:ext>
              </a:extLst>
            </p:cNvPr>
            <p:cNvSpPr/>
            <p:nvPr/>
          </p:nvSpPr>
          <p:spPr>
            <a:xfrm>
              <a:off x="-1353811" y="510117"/>
              <a:ext cx="38376" cy="52332"/>
            </a:xfrm>
            <a:custGeom>
              <a:avLst/>
              <a:gdLst>
                <a:gd name="connsiteX0" fmla="*/ 31399 w 38376"/>
                <a:gd name="connsiteY0" fmla="*/ 52332 h 52332"/>
                <a:gd name="connsiteX1" fmla="*/ 38377 w 38376"/>
                <a:gd name="connsiteY1" fmla="*/ 6978 h 52332"/>
                <a:gd name="connsiteX2" fmla="*/ 38377 w 38376"/>
                <a:gd name="connsiteY2" fmla="*/ 3489 h 52332"/>
                <a:gd name="connsiteX3" fmla="*/ 6978 w 38376"/>
                <a:gd name="connsiteY3" fmla="*/ 0 h 52332"/>
                <a:gd name="connsiteX4" fmla="*/ 0 w 38376"/>
                <a:gd name="connsiteY4" fmla="*/ 48843 h 52332"/>
                <a:gd name="connsiteX5" fmla="*/ 31399 w 38376"/>
                <a:gd name="connsiteY5" fmla="*/ 52332 h 52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376" h="52332">
                  <a:moveTo>
                    <a:pt x="31399" y="52332"/>
                  </a:moveTo>
                  <a:cubicBezTo>
                    <a:pt x="34888" y="27910"/>
                    <a:pt x="38377" y="6978"/>
                    <a:pt x="38377" y="6978"/>
                  </a:cubicBezTo>
                  <a:lnTo>
                    <a:pt x="38377" y="3489"/>
                  </a:lnTo>
                  <a:cubicBezTo>
                    <a:pt x="27911" y="3489"/>
                    <a:pt x="17444" y="0"/>
                    <a:pt x="6978" y="0"/>
                  </a:cubicBezTo>
                  <a:cubicBezTo>
                    <a:pt x="3489" y="17444"/>
                    <a:pt x="0" y="34888"/>
                    <a:pt x="0" y="48843"/>
                  </a:cubicBezTo>
                  <a:cubicBezTo>
                    <a:pt x="6978" y="52332"/>
                    <a:pt x="17444" y="52332"/>
                    <a:pt x="31399" y="52332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5C9D7ADA-F0CA-75DD-6407-6CFEA1A90291}"/>
                </a:ext>
              </a:extLst>
            </p:cNvPr>
            <p:cNvSpPr/>
            <p:nvPr/>
          </p:nvSpPr>
          <p:spPr>
            <a:xfrm>
              <a:off x="-1399165" y="499650"/>
              <a:ext cx="31399" cy="52332"/>
            </a:xfrm>
            <a:custGeom>
              <a:avLst/>
              <a:gdLst>
                <a:gd name="connsiteX0" fmla="*/ 6978 w 31399"/>
                <a:gd name="connsiteY0" fmla="*/ 13955 h 52332"/>
                <a:gd name="connsiteX1" fmla="*/ 0 w 31399"/>
                <a:gd name="connsiteY1" fmla="*/ 48843 h 52332"/>
                <a:gd name="connsiteX2" fmla="*/ 24422 w 31399"/>
                <a:gd name="connsiteY2" fmla="*/ 52332 h 52332"/>
                <a:gd name="connsiteX3" fmla="*/ 31399 w 31399"/>
                <a:gd name="connsiteY3" fmla="*/ 3489 h 52332"/>
                <a:gd name="connsiteX4" fmla="*/ 10466 w 31399"/>
                <a:gd name="connsiteY4" fmla="*/ 0 h 52332"/>
                <a:gd name="connsiteX5" fmla="*/ 6978 w 31399"/>
                <a:gd name="connsiteY5" fmla="*/ 13955 h 52332"/>
                <a:gd name="connsiteX6" fmla="*/ 6978 w 31399"/>
                <a:gd name="connsiteY6" fmla="*/ 13955 h 52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399" h="52332">
                  <a:moveTo>
                    <a:pt x="6978" y="13955"/>
                  </a:moveTo>
                  <a:lnTo>
                    <a:pt x="0" y="48843"/>
                  </a:lnTo>
                  <a:cubicBezTo>
                    <a:pt x="6978" y="52332"/>
                    <a:pt x="13955" y="52332"/>
                    <a:pt x="24422" y="52332"/>
                  </a:cubicBezTo>
                  <a:lnTo>
                    <a:pt x="31399" y="3489"/>
                  </a:lnTo>
                  <a:cubicBezTo>
                    <a:pt x="24422" y="3489"/>
                    <a:pt x="17444" y="3489"/>
                    <a:pt x="10466" y="0"/>
                  </a:cubicBezTo>
                  <a:cubicBezTo>
                    <a:pt x="6978" y="10466"/>
                    <a:pt x="6978" y="13955"/>
                    <a:pt x="6978" y="13955"/>
                  </a:cubicBezTo>
                  <a:cubicBezTo>
                    <a:pt x="6978" y="17444"/>
                    <a:pt x="6978" y="13955"/>
                    <a:pt x="6978" y="13955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80399D9E-0835-58A4-2C69-04A572A865C4}"/>
                </a:ext>
              </a:extLst>
            </p:cNvPr>
            <p:cNvSpPr/>
            <p:nvPr/>
          </p:nvSpPr>
          <p:spPr>
            <a:xfrm>
              <a:off x="-1311945" y="513605"/>
              <a:ext cx="34888" cy="34888"/>
            </a:xfrm>
            <a:custGeom>
              <a:avLst/>
              <a:gdLst>
                <a:gd name="connsiteX0" fmla="*/ 0 w 34888"/>
                <a:gd name="connsiteY0" fmla="*/ 0 h 34888"/>
                <a:gd name="connsiteX1" fmla="*/ 0 w 34888"/>
                <a:gd name="connsiteY1" fmla="*/ 0 h 34888"/>
                <a:gd name="connsiteX2" fmla="*/ 0 w 34888"/>
                <a:gd name="connsiteY2" fmla="*/ 0 h 34888"/>
                <a:gd name="connsiteX3" fmla="*/ 0 w 34888"/>
                <a:gd name="connsiteY3" fmla="*/ 0 h 34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888" h="34888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E0E979C6-65B1-D277-AB6D-059F1169F429}"/>
                </a:ext>
              </a:extLst>
            </p:cNvPr>
            <p:cNvSpPr/>
            <p:nvPr/>
          </p:nvSpPr>
          <p:spPr>
            <a:xfrm>
              <a:off x="-1367766" y="558960"/>
              <a:ext cx="41865" cy="59309"/>
            </a:xfrm>
            <a:custGeom>
              <a:avLst/>
              <a:gdLst>
                <a:gd name="connsiteX0" fmla="*/ 38377 w 41865"/>
                <a:gd name="connsiteY0" fmla="*/ 55821 h 59309"/>
                <a:gd name="connsiteX1" fmla="*/ 41866 w 41865"/>
                <a:gd name="connsiteY1" fmla="*/ 3489 h 59309"/>
                <a:gd name="connsiteX2" fmla="*/ 10467 w 41865"/>
                <a:gd name="connsiteY2" fmla="*/ 0 h 59309"/>
                <a:gd name="connsiteX3" fmla="*/ 0 w 41865"/>
                <a:gd name="connsiteY3" fmla="*/ 59310 h 59309"/>
                <a:gd name="connsiteX4" fmla="*/ 38377 w 41865"/>
                <a:gd name="connsiteY4" fmla="*/ 55821 h 59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865" h="59309">
                  <a:moveTo>
                    <a:pt x="38377" y="55821"/>
                  </a:moveTo>
                  <a:cubicBezTo>
                    <a:pt x="38377" y="41866"/>
                    <a:pt x="41866" y="20933"/>
                    <a:pt x="41866" y="3489"/>
                  </a:cubicBezTo>
                  <a:cubicBezTo>
                    <a:pt x="31399" y="3489"/>
                    <a:pt x="20933" y="0"/>
                    <a:pt x="10467" y="0"/>
                  </a:cubicBezTo>
                  <a:cubicBezTo>
                    <a:pt x="3489" y="34888"/>
                    <a:pt x="0" y="59310"/>
                    <a:pt x="0" y="59310"/>
                  </a:cubicBezTo>
                  <a:cubicBezTo>
                    <a:pt x="17444" y="59310"/>
                    <a:pt x="27911" y="59310"/>
                    <a:pt x="38377" y="55821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515F9AF2-7ABB-3A88-9EA4-89E8B84038B5}"/>
                </a:ext>
              </a:extLst>
            </p:cNvPr>
            <p:cNvSpPr/>
            <p:nvPr/>
          </p:nvSpPr>
          <p:spPr>
            <a:xfrm>
              <a:off x="-1413120" y="551983"/>
              <a:ext cx="48843" cy="66287"/>
            </a:xfrm>
            <a:custGeom>
              <a:avLst/>
              <a:gdLst>
                <a:gd name="connsiteX0" fmla="*/ 48843 w 48843"/>
                <a:gd name="connsiteY0" fmla="*/ 66287 h 66287"/>
                <a:gd name="connsiteX1" fmla="*/ 27910 w 48843"/>
                <a:gd name="connsiteY1" fmla="*/ 55821 h 66287"/>
                <a:gd name="connsiteX2" fmla="*/ 38377 w 48843"/>
                <a:gd name="connsiteY2" fmla="*/ 3489 h 66287"/>
                <a:gd name="connsiteX3" fmla="*/ 13955 w 48843"/>
                <a:gd name="connsiteY3" fmla="*/ 0 h 66287"/>
                <a:gd name="connsiteX4" fmla="*/ 0 w 48843"/>
                <a:gd name="connsiteY4" fmla="*/ 59310 h 66287"/>
                <a:gd name="connsiteX5" fmla="*/ 48843 w 48843"/>
                <a:gd name="connsiteY5" fmla="*/ 66287 h 6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843" h="66287">
                  <a:moveTo>
                    <a:pt x="48843" y="66287"/>
                  </a:moveTo>
                  <a:lnTo>
                    <a:pt x="27910" y="55821"/>
                  </a:lnTo>
                  <a:lnTo>
                    <a:pt x="38377" y="3489"/>
                  </a:lnTo>
                  <a:cubicBezTo>
                    <a:pt x="31399" y="3489"/>
                    <a:pt x="20933" y="0"/>
                    <a:pt x="13955" y="0"/>
                  </a:cubicBezTo>
                  <a:lnTo>
                    <a:pt x="0" y="59310"/>
                  </a:lnTo>
                  <a:cubicBezTo>
                    <a:pt x="13955" y="62799"/>
                    <a:pt x="27910" y="66287"/>
                    <a:pt x="48843" y="66287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9E55578C-2FC5-F154-5C3F-3FAA6BB5C275}"/>
                </a:ext>
              </a:extLst>
            </p:cNvPr>
            <p:cNvSpPr/>
            <p:nvPr/>
          </p:nvSpPr>
          <p:spPr>
            <a:xfrm>
              <a:off x="-1741069" y="-787720"/>
              <a:ext cx="10466" cy="20932"/>
            </a:xfrm>
            <a:custGeom>
              <a:avLst/>
              <a:gdLst>
                <a:gd name="connsiteX0" fmla="*/ 10466 w 10466"/>
                <a:gd name="connsiteY0" fmla="*/ 0 h 20932"/>
                <a:gd name="connsiteX1" fmla="*/ 0 w 10466"/>
                <a:gd name="connsiteY1" fmla="*/ 10466 h 20932"/>
                <a:gd name="connsiteX2" fmla="*/ 3489 w 10466"/>
                <a:gd name="connsiteY2" fmla="*/ 20933 h 20932"/>
                <a:gd name="connsiteX3" fmla="*/ 6978 w 10466"/>
                <a:gd name="connsiteY3" fmla="*/ 20933 h 20932"/>
                <a:gd name="connsiteX4" fmla="*/ 6978 w 10466"/>
                <a:gd name="connsiteY4" fmla="*/ 20933 h 20932"/>
                <a:gd name="connsiteX5" fmla="*/ 6978 w 10466"/>
                <a:gd name="connsiteY5" fmla="*/ 20933 h 20932"/>
                <a:gd name="connsiteX6" fmla="*/ 10466 w 10466"/>
                <a:gd name="connsiteY6" fmla="*/ 0 h 20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66" h="20932">
                  <a:moveTo>
                    <a:pt x="10466" y="0"/>
                  </a:moveTo>
                  <a:cubicBezTo>
                    <a:pt x="6978" y="3489"/>
                    <a:pt x="3489" y="6978"/>
                    <a:pt x="0" y="10466"/>
                  </a:cubicBezTo>
                  <a:cubicBezTo>
                    <a:pt x="0" y="13955"/>
                    <a:pt x="3489" y="17444"/>
                    <a:pt x="3489" y="20933"/>
                  </a:cubicBezTo>
                  <a:lnTo>
                    <a:pt x="6978" y="20933"/>
                  </a:lnTo>
                  <a:lnTo>
                    <a:pt x="6978" y="20933"/>
                  </a:lnTo>
                  <a:lnTo>
                    <a:pt x="6978" y="20933"/>
                  </a:lnTo>
                  <a:lnTo>
                    <a:pt x="10466" y="0"/>
                  </a:ln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771B49E0-FACA-375F-1C96-DCBF4B540CCA}"/>
                </a:ext>
              </a:extLst>
            </p:cNvPr>
            <p:cNvSpPr/>
            <p:nvPr/>
          </p:nvSpPr>
          <p:spPr>
            <a:xfrm>
              <a:off x="-1681759" y="-819120"/>
              <a:ext cx="34888" cy="13955"/>
            </a:xfrm>
            <a:custGeom>
              <a:avLst/>
              <a:gdLst>
                <a:gd name="connsiteX0" fmla="*/ 10466 w 34888"/>
                <a:gd name="connsiteY0" fmla="*/ 13955 h 13955"/>
                <a:gd name="connsiteX1" fmla="*/ 34888 w 34888"/>
                <a:gd name="connsiteY1" fmla="*/ 0 h 13955"/>
                <a:gd name="connsiteX2" fmla="*/ 0 w 34888"/>
                <a:gd name="connsiteY2" fmla="*/ 3489 h 13955"/>
                <a:gd name="connsiteX3" fmla="*/ 10466 w 34888"/>
                <a:gd name="connsiteY3" fmla="*/ 13955 h 13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888" h="13955">
                  <a:moveTo>
                    <a:pt x="10466" y="13955"/>
                  </a:moveTo>
                  <a:lnTo>
                    <a:pt x="34888" y="0"/>
                  </a:lnTo>
                  <a:lnTo>
                    <a:pt x="0" y="3489"/>
                  </a:lnTo>
                  <a:cubicBezTo>
                    <a:pt x="3489" y="6978"/>
                    <a:pt x="6978" y="10466"/>
                    <a:pt x="10466" y="13955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5431FA5E-B234-1E1C-03E8-0B49500CEC4E}"/>
                </a:ext>
              </a:extLst>
            </p:cNvPr>
            <p:cNvSpPr/>
            <p:nvPr/>
          </p:nvSpPr>
          <p:spPr>
            <a:xfrm>
              <a:off x="-1430565" y="621759"/>
              <a:ext cx="2616" cy="2616"/>
            </a:xfrm>
            <a:custGeom>
              <a:avLst/>
              <a:gdLst>
                <a:gd name="connsiteX0" fmla="*/ 0 w 2616"/>
                <a:gd name="connsiteY0" fmla="*/ 0 h 2616"/>
                <a:gd name="connsiteX1" fmla="*/ 0 w 2616"/>
                <a:gd name="connsiteY1" fmla="*/ 0 h 2616"/>
                <a:gd name="connsiteX2" fmla="*/ 0 w 2616"/>
                <a:gd name="connsiteY2" fmla="*/ 0 h 2616"/>
                <a:gd name="connsiteX3" fmla="*/ 0 w 2616"/>
                <a:gd name="connsiteY3" fmla="*/ 0 h 2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16" h="2616">
                  <a:moveTo>
                    <a:pt x="0" y="0"/>
                  </a:moveTo>
                  <a:cubicBezTo>
                    <a:pt x="3489" y="3489"/>
                    <a:pt x="3489" y="3489"/>
                    <a:pt x="0" y="0"/>
                  </a:cubicBezTo>
                  <a:lnTo>
                    <a:pt x="0" y="0"/>
                  </a:lnTo>
                  <a:cubicBezTo>
                    <a:pt x="3489" y="0"/>
                    <a:pt x="0" y="0"/>
                    <a:pt x="0" y="0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717ACBE3-78C3-82E2-FDF7-2D4A5A691254}"/>
                </a:ext>
              </a:extLst>
            </p:cNvPr>
            <p:cNvSpPr/>
            <p:nvPr/>
          </p:nvSpPr>
          <p:spPr>
            <a:xfrm>
              <a:off x="-1416609" y="621759"/>
              <a:ext cx="90709" cy="15326"/>
            </a:xfrm>
            <a:custGeom>
              <a:avLst/>
              <a:gdLst>
                <a:gd name="connsiteX0" fmla="*/ 0 w 90709"/>
                <a:gd name="connsiteY0" fmla="*/ 0 h 15326"/>
                <a:gd name="connsiteX1" fmla="*/ 0 w 90709"/>
                <a:gd name="connsiteY1" fmla="*/ 6978 h 15326"/>
                <a:gd name="connsiteX2" fmla="*/ 90709 w 90709"/>
                <a:gd name="connsiteY2" fmla="*/ 10466 h 15326"/>
                <a:gd name="connsiteX3" fmla="*/ 90709 w 90709"/>
                <a:gd name="connsiteY3" fmla="*/ 6978 h 15326"/>
                <a:gd name="connsiteX4" fmla="*/ 0 w 90709"/>
                <a:gd name="connsiteY4" fmla="*/ 0 h 15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709" h="15326">
                  <a:moveTo>
                    <a:pt x="0" y="0"/>
                  </a:moveTo>
                  <a:lnTo>
                    <a:pt x="0" y="6978"/>
                  </a:lnTo>
                  <a:cubicBezTo>
                    <a:pt x="41866" y="20933"/>
                    <a:pt x="83731" y="13955"/>
                    <a:pt x="90709" y="10466"/>
                  </a:cubicBezTo>
                  <a:cubicBezTo>
                    <a:pt x="90709" y="10466"/>
                    <a:pt x="90709" y="6978"/>
                    <a:pt x="90709" y="6978"/>
                  </a:cubicBezTo>
                  <a:cubicBezTo>
                    <a:pt x="59310" y="10466"/>
                    <a:pt x="31399" y="10466"/>
                    <a:pt x="0" y="0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E9771BC4-F32C-4090-2B40-35B527D915E3}"/>
                </a:ext>
              </a:extLst>
            </p:cNvPr>
            <p:cNvSpPr/>
            <p:nvPr/>
          </p:nvSpPr>
          <p:spPr>
            <a:xfrm>
              <a:off x="-1416609" y="611292"/>
              <a:ext cx="87220" cy="19530"/>
            </a:xfrm>
            <a:custGeom>
              <a:avLst/>
              <a:gdLst>
                <a:gd name="connsiteX0" fmla="*/ 87220 w 87220"/>
                <a:gd name="connsiteY0" fmla="*/ 17444 h 19530"/>
                <a:gd name="connsiteX1" fmla="*/ 87220 w 87220"/>
                <a:gd name="connsiteY1" fmla="*/ 6978 h 19530"/>
                <a:gd name="connsiteX2" fmla="*/ 52332 w 87220"/>
                <a:gd name="connsiteY2" fmla="*/ 10466 h 19530"/>
                <a:gd name="connsiteX3" fmla="*/ 3489 w 87220"/>
                <a:gd name="connsiteY3" fmla="*/ 0 h 19530"/>
                <a:gd name="connsiteX4" fmla="*/ 0 w 87220"/>
                <a:gd name="connsiteY4" fmla="*/ 10466 h 19530"/>
                <a:gd name="connsiteX5" fmla="*/ 87220 w 87220"/>
                <a:gd name="connsiteY5" fmla="*/ 17444 h 19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7220" h="19530">
                  <a:moveTo>
                    <a:pt x="87220" y="17444"/>
                  </a:moveTo>
                  <a:cubicBezTo>
                    <a:pt x="87220" y="13955"/>
                    <a:pt x="87220" y="10466"/>
                    <a:pt x="87220" y="6978"/>
                  </a:cubicBezTo>
                  <a:cubicBezTo>
                    <a:pt x="76754" y="6978"/>
                    <a:pt x="66287" y="10466"/>
                    <a:pt x="52332" y="10466"/>
                  </a:cubicBezTo>
                  <a:cubicBezTo>
                    <a:pt x="34888" y="10466"/>
                    <a:pt x="17444" y="6978"/>
                    <a:pt x="3489" y="0"/>
                  </a:cubicBezTo>
                  <a:lnTo>
                    <a:pt x="0" y="10466"/>
                  </a:lnTo>
                  <a:cubicBezTo>
                    <a:pt x="31399" y="20933"/>
                    <a:pt x="59310" y="20933"/>
                    <a:pt x="87220" y="17444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189D0BCC-2BA5-8DF6-F8C3-70F500CC12CA}"/>
                </a:ext>
              </a:extLst>
            </p:cNvPr>
            <p:cNvSpPr/>
            <p:nvPr/>
          </p:nvSpPr>
          <p:spPr>
            <a:xfrm>
              <a:off x="-1748046" y="-766787"/>
              <a:ext cx="17444" cy="17444"/>
            </a:xfrm>
            <a:custGeom>
              <a:avLst/>
              <a:gdLst>
                <a:gd name="connsiteX0" fmla="*/ 0 w 17444"/>
                <a:gd name="connsiteY0" fmla="*/ 0 h 17444"/>
                <a:gd name="connsiteX1" fmla="*/ 17444 w 17444"/>
                <a:gd name="connsiteY1" fmla="*/ 17444 h 17444"/>
                <a:gd name="connsiteX2" fmla="*/ 10466 w 17444"/>
                <a:gd name="connsiteY2" fmla="*/ 0 h 17444"/>
                <a:gd name="connsiteX3" fmla="*/ 0 w 17444"/>
                <a:gd name="connsiteY3" fmla="*/ 0 h 17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44" h="17444">
                  <a:moveTo>
                    <a:pt x="0" y="0"/>
                  </a:moveTo>
                  <a:cubicBezTo>
                    <a:pt x="0" y="6978"/>
                    <a:pt x="6978" y="10466"/>
                    <a:pt x="17444" y="17444"/>
                  </a:cubicBezTo>
                  <a:cubicBezTo>
                    <a:pt x="13955" y="10466"/>
                    <a:pt x="10466" y="3489"/>
                    <a:pt x="1046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10052BA7-6D42-2922-0469-54BD8B9904B8}"/>
                </a:ext>
              </a:extLst>
            </p:cNvPr>
            <p:cNvSpPr/>
            <p:nvPr/>
          </p:nvSpPr>
          <p:spPr>
            <a:xfrm>
              <a:off x="-1748046" y="-776382"/>
              <a:ext cx="10466" cy="9594"/>
            </a:xfrm>
            <a:custGeom>
              <a:avLst/>
              <a:gdLst>
                <a:gd name="connsiteX0" fmla="*/ 3489 w 10466"/>
                <a:gd name="connsiteY0" fmla="*/ 2617 h 9594"/>
                <a:gd name="connsiteX1" fmla="*/ 0 w 10466"/>
                <a:gd name="connsiteY1" fmla="*/ 9594 h 9594"/>
                <a:gd name="connsiteX2" fmla="*/ 10466 w 10466"/>
                <a:gd name="connsiteY2" fmla="*/ 9594 h 9594"/>
                <a:gd name="connsiteX3" fmla="*/ 3489 w 10466"/>
                <a:gd name="connsiteY3" fmla="*/ 2617 h 9594"/>
                <a:gd name="connsiteX4" fmla="*/ 3489 w 10466"/>
                <a:gd name="connsiteY4" fmla="*/ 2617 h 9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66" h="9594">
                  <a:moveTo>
                    <a:pt x="3489" y="2617"/>
                  </a:moveTo>
                  <a:cubicBezTo>
                    <a:pt x="0" y="6105"/>
                    <a:pt x="0" y="6105"/>
                    <a:pt x="0" y="9594"/>
                  </a:cubicBezTo>
                  <a:lnTo>
                    <a:pt x="10466" y="9594"/>
                  </a:lnTo>
                  <a:cubicBezTo>
                    <a:pt x="10466" y="2617"/>
                    <a:pt x="6978" y="-872"/>
                    <a:pt x="3489" y="2617"/>
                  </a:cubicBezTo>
                  <a:cubicBezTo>
                    <a:pt x="3489" y="-872"/>
                    <a:pt x="3489" y="-872"/>
                    <a:pt x="3489" y="2617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0355E28B-FCC1-E3AA-E438-85C7AD14BB50}"/>
                </a:ext>
              </a:extLst>
            </p:cNvPr>
            <p:cNvSpPr/>
            <p:nvPr/>
          </p:nvSpPr>
          <p:spPr>
            <a:xfrm>
              <a:off x="-1406143" y="517094"/>
              <a:ext cx="13955" cy="34888"/>
            </a:xfrm>
            <a:custGeom>
              <a:avLst/>
              <a:gdLst>
                <a:gd name="connsiteX0" fmla="*/ 6978 w 13955"/>
                <a:gd name="connsiteY0" fmla="*/ 34888 h 34888"/>
                <a:gd name="connsiteX1" fmla="*/ 13955 w 13955"/>
                <a:gd name="connsiteY1" fmla="*/ 0 h 34888"/>
                <a:gd name="connsiteX2" fmla="*/ 10467 w 13955"/>
                <a:gd name="connsiteY2" fmla="*/ 3489 h 34888"/>
                <a:gd name="connsiteX3" fmla="*/ 0 w 13955"/>
                <a:gd name="connsiteY3" fmla="*/ 34888 h 34888"/>
                <a:gd name="connsiteX4" fmla="*/ 6978 w 13955"/>
                <a:gd name="connsiteY4" fmla="*/ 34888 h 34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55" h="34888">
                  <a:moveTo>
                    <a:pt x="6978" y="34888"/>
                  </a:moveTo>
                  <a:lnTo>
                    <a:pt x="13955" y="0"/>
                  </a:lnTo>
                  <a:cubicBezTo>
                    <a:pt x="13955" y="0"/>
                    <a:pt x="13955" y="0"/>
                    <a:pt x="10467" y="3489"/>
                  </a:cubicBezTo>
                  <a:cubicBezTo>
                    <a:pt x="6978" y="13955"/>
                    <a:pt x="3489" y="24422"/>
                    <a:pt x="0" y="34888"/>
                  </a:cubicBezTo>
                  <a:cubicBezTo>
                    <a:pt x="3489" y="31399"/>
                    <a:pt x="3489" y="34888"/>
                    <a:pt x="6978" y="34888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2DB44256-3FFC-E0B7-BA85-F616B1BA4D92}"/>
                </a:ext>
              </a:extLst>
            </p:cNvPr>
            <p:cNvSpPr/>
            <p:nvPr/>
          </p:nvSpPr>
          <p:spPr>
            <a:xfrm>
              <a:off x="-1423587" y="548494"/>
              <a:ext cx="24421" cy="59309"/>
            </a:xfrm>
            <a:custGeom>
              <a:avLst/>
              <a:gdLst>
                <a:gd name="connsiteX0" fmla="*/ 0 w 24421"/>
                <a:gd name="connsiteY0" fmla="*/ 55821 h 59309"/>
                <a:gd name="connsiteX1" fmla="*/ 10467 w 24421"/>
                <a:gd name="connsiteY1" fmla="*/ 59310 h 59309"/>
                <a:gd name="connsiteX2" fmla="*/ 24422 w 24421"/>
                <a:gd name="connsiteY2" fmla="*/ 0 h 59309"/>
                <a:gd name="connsiteX3" fmla="*/ 20933 w 24421"/>
                <a:gd name="connsiteY3" fmla="*/ 0 h 59309"/>
                <a:gd name="connsiteX4" fmla="*/ 0 w 24421"/>
                <a:gd name="connsiteY4" fmla="*/ 55821 h 59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421" h="59309">
                  <a:moveTo>
                    <a:pt x="0" y="55821"/>
                  </a:moveTo>
                  <a:cubicBezTo>
                    <a:pt x="3489" y="55821"/>
                    <a:pt x="6978" y="59310"/>
                    <a:pt x="10467" y="59310"/>
                  </a:cubicBezTo>
                  <a:lnTo>
                    <a:pt x="24422" y="0"/>
                  </a:lnTo>
                  <a:cubicBezTo>
                    <a:pt x="24422" y="0"/>
                    <a:pt x="20933" y="0"/>
                    <a:pt x="20933" y="0"/>
                  </a:cubicBezTo>
                  <a:cubicBezTo>
                    <a:pt x="10467" y="24422"/>
                    <a:pt x="6978" y="45355"/>
                    <a:pt x="0" y="55821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F2F2C322-1F0B-F616-D076-40C4E12A597D}"/>
                </a:ext>
              </a:extLst>
            </p:cNvPr>
            <p:cNvSpPr/>
            <p:nvPr/>
          </p:nvSpPr>
          <p:spPr>
            <a:xfrm>
              <a:off x="-1430565" y="618270"/>
              <a:ext cx="10466" cy="10466"/>
            </a:xfrm>
            <a:custGeom>
              <a:avLst/>
              <a:gdLst>
                <a:gd name="connsiteX0" fmla="*/ 3489 w 10466"/>
                <a:gd name="connsiteY0" fmla="*/ 0 h 10466"/>
                <a:gd name="connsiteX1" fmla="*/ 0 w 10466"/>
                <a:gd name="connsiteY1" fmla="*/ 3489 h 10466"/>
                <a:gd name="connsiteX2" fmla="*/ 3489 w 10466"/>
                <a:gd name="connsiteY2" fmla="*/ 6978 h 10466"/>
                <a:gd name="connsiteX3" fmla="*/ 10466 w 10466"/>
                <a:gd name="connsiteY3" fmla="*/ 10467 h 10466"/>
                <a:gd name="connsiteX4" fmla="*/ 10466 w 10466"/>
                <a:gd name="connsiteY4" fmla="*/ 3489 h 10466"/>
                <a:gd name="connsiteX5" fmla="*/ 3489 w 10466"/>
                <a:gd name="connsiteY5" fmla="*/ 0 h 10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466" h="10466">
                  <a:moveTo>
                    <a:pt x="3489" y="0"/>
                  </a:moveTo>
                  <a:cubicBezTo>
                    <a:pt x="3489" y="3489"/>
                    <a:pt x="3489" y="3489"/>
                    <a:pt x="0" y="3489"/>
                  </a:cubicBezTo>
                  <a:lnTo>
                    <a:pt x="3489" y="6978"/>
                  </a:lnTo>
                  <a:cubicBezTo>
                    <a:pt x="6978" y="6978"/>
                    <a:pt x="10466" y="10467"/>
                    <a:pt x="10466" y="10467"/>
                  </a:cubicBezTo>
                  <a:lnTo>
                    <a:pt x="10466" y="3489"/>
                  </a:lnTo>
                  <a:cubicBezTo>
                    <a:pt x="10466" y="0"/>
                    <a:pt x="6978" y="0"/>
                    <a:pt x="3489" y="0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1974507F-CE9A-8BE4-B101-6FF5BF9A3F43}"/>
                </a:ext>
              </a:extLst>
            </p:cNvPr>
            <p:cNvSpPr/>
            <p:nvPr/>
          </p:nvSpPr>
          <p:spPr>
            <a:xfrm>
              <a:off x="-1427076" y="607803"/>
              <a:ext cx="13955" cy="13955"/>
            </a:xfrm>
            <a:custGeom>
              <a:avLst/>
              <a:gdLst>
                <a:gd name="connsiteX0" fmla="*/ 10467 w 13955"/>
                <a:gd name="connsiteY0" fmla="*/ 13955 h 13955"/>
                <a:gd name="connsiteX1" fmla="*/ 13955 w 13955"/>
                <a:gd name="connsiteY1" fmla="*/ 3489 h 13955"/>
                <a:gd name="connsiteX2" fmla="*/ 3489 w 13955"/>
                <a:gd name="connsiteY2" fmla="*/ 0 h 13955"/>
                <a:gd name="connsiteX3" fmla="*/ 0 w 13955"/>
                <a:gd name="connsiteY3" fmla="*/ 10466 h 13955"/>
                <a:gd name="connsiteX4" fmla="*/ 10467 w 13955"/>
                <a:gd name="connsiteY4" fmla="*/ 13955 h 13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55" h="13955">
                  <a:moveTo>
                    <a:pt x="10467" y="13955"/>
                  </a:moveTo>
                  <a:lnTo>
                    <a:pt x="13955" y="3489"/>
                  </a:lnTo>
                  <a:cubicBezTo>
                    <a:pt x="10467" y="3489"/>
                    <a:pt x="6978" y="0"/>
                    <a:pt x="3489" y="0"/>
                  </a:cubicBezTo>
                  <a:cubicBezTo>
                    <a:pt x="3489" y="3489"/>
                    <a:pt x="0" y="6978"/>
                    <a:pt x="0" y="10466"/>
                  </a:cubicBezTo>
                  <a:cubicBezTo>
                    <a:pt x="3489" y="10466"/>
                    <a:pt x="6978" y="10466"/>
                    <a:pt x="10467" y="13955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C928CE80-9E63-0C72-0948-DE115D2A1305}"/>
                </a:ext>
              </a:extLst>
            </p:cNvPr>
            <p:cNvSpPr/>
            <p:nvPr/>
          </p:nvSpPr>
          <p:spPr>
            <a:xfrm>
              <a:off x="-1315434" y="496161"/>
              <a:ext cx="6977" cy="17444"/>
            </a:xfrm>
            <a:custGeom>
              <a:avLst/>
              <a:gdLst>
                <a:gd name="connsiteX0" fmla="*/ 6978 w 6977"/>
                <a:gd name="connsiteY0" fmla="*/ 0 h 17444"/>
                <a:gd name="connsiteX1" fmla="*/ 0 w 6977"/>
                <a:gd name="connsiteY1" fmla="*/ 17444 h 17444"/>
                <a:gd name="connsiteX2" fmla="*/ 3489 w 6977"/>
                <a:gd name="connsiteY2" fmla="*/ 17444 h 17444"/>
                <a:gd name="connsiteX3" fmla="*/ 6978 w 6977"/>
                <a:gd name="connsiteY3" fmla="*/ 0 h 17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77" h="17444">
                  <a:moveTo>
                    <a:pt x="6978" y="0"/>
                  </a:moveTo>
                  <a:lnTo>
                    <a:pt x="0" y="17444"/>
                  </a:lnTo>
                  <a:cubicBezTo>
                    <a:pt x="0" y="17444"/>
                    <a:pt x="3489" y="17444"/>
                    <a:pt x="3489" y="17444"/>
                  </a:cubicBezTo>
                  <a:cubicBezTo>
                    <a:pt x="3489" y="10467"/>
                    <a:pt x="3489" y="3489"/>
                    <a:pt x="6978" y="0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505D86D7-DEC5-3D9F-A2C7-C921E1E76B8D}"/>
                </a:ext>
              </a:extLst>
            </p:cNvPr>
            <p:cNvSpPr/>
            <p:nvPr/>
          </p:nvSpPr>
          <p:spPr>
            <a:xfrm>
              <a:off x="-1322411" y="513605"/>
              <a:ext cx="10466" cy="48843"/>
            </a:xfrm>
            <a:custGeom>
              <a:avLst/>
              <a:gdLst>
                <a:gd name="connsiteX0" fmla="*/ 0 w 10466"/>
                <a:gd name="connsiteY0" fmla="*/ 48843 h 48843"/>
                <a:gd name="connsiteX1" fmla="*/ 3489 w 10466"/>
                <a:gd name="connsiteY1" fmla="*/ 48843 h 48843"/>
                <a:gd name="connsiteX2" fmla="*/ 6978 w 10466"/>
                <a:gd name="connsiteY2" fmla="*/ 10467 h 48843"/>
                <a:gd name="connsiteX3" fmla="*/ 10467 w 10466"/>
                <a:gd name="connsiteY3" fmla="*/ 0 h 48843"/>
                <a:gd name="connsiteX4" fmla="*/ 10467 w 10466"/>
                <a:gd name="connsiteY4" fmla="*/ 0 h 48843"/>
                <a:gd name="connsiteX5" fmla="*/ 6978 w 10466"/>
                <a:gd name="connsiteY5" fmla="*/ 0 h 48843"/>
                <a:gd name="connsiteX6" fmla="*/ 6978 w 10466"/>
                <a:gd name="connsiteY6" fmla="*/ 3489 h 48843"/>
                <a:gd name="connsiteX7" fmla="*/ 0 w 10466"/>
                <a:gd name="connsiteY7" fmla="*/ 48843 h 48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466" h="48843">
                  <a:moveTo>
                    <a:pt x="0" y="48843"/>
                  </a:moveTo>
                  <a:cubicBezTo>
                    <a:pt x="0" y="48843"/>
                    <a:pt x="3489" y="48843"/>
                    <a:pt x="3489" y="48843"/>
                  </a:cubicBezTo>
                  <a:lnTo>
                    <a:pt x="6978" y="10467"/>
                  </a:lnTo>
                  <a:cubicBezTo>
                    <a:pt x="6978" y="6978"/>
                    <a:pt x="6978" y="3489"/>
                    <a:pt x="10467" y="0"/>
                  </a:cubicBezTo>
                  <a:cubicBezTo>
                    <a:pt x="10467" y="0"/>
                    <a:pt x="10467" y="0"/>
                    <a:pt x="10467" y="0"/>
                  </a:cubicBezTo>
                  <a:cubicBezTo>
                    <a:pt x="10467" y="0"/>
                    <a:pt x="6978" y="0"/>
                    <a:pt x="6978" y="0"/>
                  </a:cubicBezTo>
                  <a:lnTo>
                    <a:pt x="6978" y="3489"/>
                  </a:lnTo>
                  <a:cubicBezTo>
                    <a:pt x="6978" y="3489"/>
                    <a:pt x="3489" y="24422"/>
                    <a:pt x="0" y="48843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FA6D71FB-4F6D-F19E-DA14-A6F2C3B47ADA}"/>
                </a:ext>
              </a:extLst>
            </p:cNvPr>
            <p:cNvSpPr/>
            <p:nvPr/>
          </p:nvSpPr>
          <p:spPr>
            <a:xfrm>
              <a:off x="-1325900" y="562449"/>
              <a:ext cx="6977" cy="52332"/>
            </a:xfrm>
            <a:custGeom>
              <a:avLst/>
              <a:gdLst>
                <a:gd name="connsiteX0" fmla="*/ 0 w 6977"/>
                <a:gd name="connsiteY0" fmla="*/ 52332 h 52332"/>
                <a:gd name="connsiteX1" fmla="*/ 6978 w 6977"/>
                <a:gd name="connsiteY1" fmla="*/ 0 h 52332"/>
                <a:gd name="connsiteX2" fmla="*/ 3489 w 6977"/>
                <a:gd name="connsiteY2" fmla="*/ 0 h 52332"/>
                <a:gd name="connsiteX3" fmla="*/ 0 w 6977"/>
                <a:gd name="connsiteY3" fmla="*/ 52332 h 52332"/>
                <a:gd name="connsiteX4" fmla="*/ 0 w 6977"/>
                <a:gd name="connsiteY4" fmla="*/ 52332 h 52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77" h="52332">
                  <a:moveTo>
                    <a:pt x="0" y="52332"/>
                  </a:moveTo>
                  <a:lnTo>
                    <a:pt x="6978" y="0"/>
                  </a:lnTo>
                  <a:cubicBezTo>
                    <a:pt x="6978" y="0"/>
                    <a:pt x="3489" y="0"/>
                    <a:pt x="3489" y="0"/>
                  </a:cubicBezTo>
                  <a:cubicBezTo>
                    <a:pt x="0" y="17444"/>
                    <a:pt x="0" y="38377"/>
                    <a:pt x="0" y="52332"/>
                  </a:cubicBezTo>
                  <a:cubicBezTo>
                    <a:pt x="0" y="52332"/>
                    <a:pt x="0" y="52332"/>
                    <a:pt x="0" y="52332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B4A40D5A-AE25-D889-28D8-5C2E38FDBB26}"/>
                </a:ext>
              </a:extLst>
            </p:cNvPr>
            <p:cNvSpPr/>
            <p:nvPr/>
          </p:nvSpPr>
          <p:spPr>
            <a:xfrm>
              <a:off x="-1329389" y="625248"/>
              <a:ext cx="3488" cy="3488"/>
            </a:xfrm>
            <a:custGeom>
              <a:avLst/>
              <a:gdLst>
                <a:gd name="connsiteX0" fmla="*/ 3489 w 3488"/>
                <a:gd name="connsiteY0" fmla="*/ 0 h 3488"/>
                <a:gd name="connsiteX1" fmla="*/ 3489 w 3488"/>
                <a:gd name="connsiteY1" fmla="*/ 0 h 3488"/>
                <a:gd name="connsiteX2" fmla="*/ 0 w 3488"/>
                <a:gd name="connsiteY2" fmla="*/ 3489 h 3488"/>
                <a:gd name="connsiteX3" fmla="*/ 0 w 3488"/>
                <a:gd name="connsiteY3" fmla="*/ 3489 h 3488"/>
                <a:gd name="connsiteX4" fmla="*/ 3489 w 3488"/>
                <a:gd name="connsiteY4" fmla="*/ 0 h 3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88" h="3488">
                  <a:moveTo>
                    <a:pt x="3489" y="0"/>
                  </a:moveTo>
                  <a:cubicBezTo>
                    <a:pt x="3489" y="0"/>
                    <a:pt x="3489" y="3489"/>
                    <a:pt x="3489" y="0"/>
                  </a:cubicBezTo>
                  <a:cubicBezTo>
                    <a:pt x="0" y="3489"/>
                    <a:pt x="0" y="3489"/>
                    <a:pt x="0" y="3489"/>
                  </a:cubicBezTo>
                  <a:cubicBezTo>
                    <a:pt x="0" y="3489"/>
                    <a:pt x="0" y="3489"/>
                    <a:pt x="0" y="3489"/>
                  </a:cubicBezTo>
                  <a:lnTo>
                    <a:pt x="3489" y="0"/>
                  </a:ln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4E3A8AE5-FD6B-D663-8BA4-6EE6332EF6F0}"/>
                </a:ext>
              </a:extLst>
            </p:cNvPr>
            <p:cNvSpPr/>
            <p:nvPr/>
          </p:nvSpPr>
          <p:spPr>
            <a:xfrm>
              <a:off x="-1329389" y="618270"/>
              <a:ext cx="3488" cy="10466"/>
            </a:xfrm>
            <a:custGeom>
              <a:avLst/>
              <a:gdLst>
                <a:gd name="connsiteX0" fmla="*/ 0 w 3488"/>
                <a:gd name="connsiteY0" fmla="*/ 10467 h 10466"/>
                <a:gd name="connsiteX1" fmla="*/ 0 w 3488"/>
                <a:gd name="connsiteY1" fmla="*/ 10467 h 10466"/>
                <a:gd name="connsiteX2" fmla="*/ 3489 w 3488"/>
                <a:gd name="connsiteY2" fmla="*/ 0 h 10466"/>
                <a:gd name="connsiteX3" fmla="*/ 0 w 3488"/>
                <a:gd name="connsiteY3" fmla="*/ 0 h 10466"/>
                <a:gd name="connsiteX4" fmla="*/ 0 w 3488"/>
                <a:gd name="connsiteY4" fmla="*/ 10467 h 10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88" h="10466">
                  <a:moveTo>
                    <a:pt x="0" y="10467"/>
                  </a:moveTo>
                  <a:cubicBezTo>
                    <a:pt x="3489" y="10467"/>
                    <a:pt x="3489" y="6978"/>
                    <a:pt x="0" y="10467"/>
                  </a:cubicBezTo>
                  <a:lnTo>
                    <a:pt x="3489" y="0"/>
                  </a:lnTo>
                  <a:cubicBezTo>
                    <a:pt x="3489" y="0"/>
                    <a:pt x="0" y="0"/>
                    <a:pt x="0" y="0"/>
                  </a:cubicBezTo>
                  <a:cubicBezTo>
                    <a:pt x="0" y="0"/>
                    <a:pt x="0" y="6978"/>
                    <a:pt x="0" y="10467"/>
                  </a:cubicBezTo>
                  <a:close/>
                </a:path>
              </a:pathLst>
            </a:custGeom>
            <a:grpFill/>
            <a:ln w="3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12" name="文本框 211">
            <a:extLst>
              <a:ext uri="{FF2B5EF4-FFF2-40B4-BE49-F238E27FC236}">
                <a16:creationId xmlns:a16="http://schemas.microsoft.com/office/drawing/2014/main" id="{A8C63CAF-B672-C093-6B4D-41FC9D00151A}"/>
              </a:ext>
            </a:extLst>
          </p:cNvPr>
          <p:cNvSpPr txBox="1"/>
          <p:nvPr/>
        </p:nvSpPr>
        <p:spPr>
          <a:xfrm>
            <a:off x="3285900" y="2905055"/>
            <a:ext cx="539813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altLang="zh-CN" spc="-150">
                <a:solidFill>
                  <a:srgbClr val="E62375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rPr>
              <a:t>fusce est. vivamus a tellus. pellentesque habitant morbi tristique senectus et netus et malesuada fames ac turpis egestas. proin pharetra nonummy pede.</a:t>
            </a:r>
            <a:endParaRPr lang="zh-CN" altLang="en-US" spc="-150">
              <a:solidFill>
                <a:srgbClr val="E62375"/>
              </a:solidFill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sp>
        <p:nvSpPr>
          <p:cNvPr id="213" name="任意多边形: 形状 212">
            <a:extLst>
              <a:ext uri="{FF2B5EF4-FFF2-40B4-BE49-F238E27FC236}">
                <a16:creationId xmlns:a16="http://schemas.microsoft.com/office/drawing/2014/main" id="{AEA2FF56-4B64-F570-75F9-6B9D2F8525FF}"/>
              </a:ext>
            </a:extLst>
          </p:cNvPr>
          <p:cNvSpPr/>
          <p:nvPr/>
        </p:nvSpPr>
        <p:spPr>
          <a:xfrm>
            <a:off x="8107374" y="1147565"/>
            <a:ext cx="672594" cy="854303"/>
          </a:xfrm>
          <a:custGeom>
            <a:avLst/>
            <a:gdLst>
              <a:gd name="connsiteX0" fmla="*/ 647706 w 672594"/>
              <a:gd name="connsiteY0" fmla="*/ 121804 h 854303"/>
              <a:gd name="connsiteX1" fmla="*/ 576402 w 672594"/>
              <a:gd name="connsiteY1" fmla="*/ 80494 h 854303"/>
              <a:gd name="connsiteX2" fmla="*/ 554694 w 672594"/>
              <a:gd name="connsiteY2" fmla="*/ 78837 h 854303"/>
              <a:gd name="connsiteX3" fmla="*/ 534606 w 672594"/>
              <a:gd name="connsiteY3" fmla="*/ 85428 h 854303"/>
              <a:gd name="connsiteX4" fmla="*/ 419239 w 672594"/>
              <a:gd name="connsiteY4" fmla="*/ 146207 h 854303"/>
              <a:gd name="connsiteX5" fmla="*/ 336210 w 672594"/>
              <a:gd name="connsiteY5" fmla="*/ 230294 h 854303"/>
              <a:gd name="connsiteX6" fmla="*/ 275479 w 672594"/>
              <a:gd name="connsiteY6" fmla="*/ 114803 h 854303"/>
              <a:gd name="connsiteX7" fmla="*/ 74282 w 672594"/>
              <a:gd name="connsiteY7" fmla="*/ 2799 h 854303"/>
              <a:gd name="connsiteX8" fmla="*/ 6902 w 672594"/>
              <a:gd name="connsiteY8" fmla="*/ 87057 h 854303"/>
              <a:gd name="connsiteX9" fmla="*/ 1463 w 672594"/>
              <a:gd name="connsiteY9" fmla="*/ 234294 h 854303"/>
              <a:gd name="connsiteX10" fmla="*/ 63347 w 672594"/>
              <a:gd name="connsiteY10" fmla="*/ 523711 h 854303"/>
              <a:gd name="connsiteX11" fmla="*/ 197078 w 672594"/>
              <a:gd name="connsiteY11" fmla="*/ 837941 h 854303"/>
              <a:gd name="connsiteX12" fmla="*/ 256495 w 672594"/>
              <a:gd name="connsiteY12" fmla="*/ 822901 h 854303"/>
              <a:gd name="connsiteX13" fmla="*/ 278784 w 672594"/>
              <a:gd name="connsiteY13" fmla="*/ 819101 h 854303"/>
              <a:gd name="connsiteX14" fmla="*/ 619969 w 672594"/>
              <a:gd name="connsiteY14" fmla="*/ 395048 h 854303"/>
              <a:gd name="connsiteX15" fmla="*/ 647706 w 672594"/>
              <a:gd name="connsiteY15" fmla="*/ 121804 h 854303"/>
              <a:gd name="connsiteX16" fmla="*/ 418782 w 672594"/>
              <a:gd name="connsiteY16" fmla="*/ 294750 h 854303"/>
              <a:gd name="connsiteX17" fmla="*/ 490115 w 672594"/>
              <a:gd name="connsiteY17" fmla="*/ 203757 h 854303"/>
              <a:gd name="connsiteX18" fmla="*/ 504993 w 672594"/>
              <a:gd name="connsiteY18" fmla="*/ 186603 h 854303"/>
              <a:gd name="connsiteX19" fmla="*/ 336686 w 672594"/>
              <a:gd name="connsiteY19" fmla="*/ 494479 h 854303"/>
              <a:gd name="connsiteX20" fmla="*/ 335972 w 672594"/>
              <a:gd name="connsiteY20" fmla="*/ 460580 h 854303"/>
              <a:gd name="connsiteX21" fmla="*/ 327276 w 672594"/>
              <a:gd name="connsiteY21" fmla="*/ 439530 h 854303"/>
              <a:gd name="connsiteX22" fmla="*/ 418782 w 672594"/>
              <a:gd name="connsiteY22" fmla="*/ 294750 h 854303"/>
              <a:gd name="connsiteX23" fmla="*/ 145862 w 672594"/>
              <a:gd name="connsiteY23" fmla="*/ 155265 h 854303"/>
              <a:gd name="connsiteX24" fmla="*/ 146662 w 672594"/>
              <a:gd name="connsiteY24" fmla="*/ 156256 h 854303"/>
              <a:gd name="connsiteX25" fmla="*/ 162417 w 672594"/>
              <a:gd name="connsiteY25" fmla="*/ 178668 h 854303"/>
              <a:gd name="connsiteX26" fmla="*/ 171313 w 672594"/>
              <a:gd name="connsiteY26" fmla="*/ 192299 h 854303"/>
              <a:gd name="connsiteX27" fmla="*/ 165341 w 672594"/>
              <a:gd name="connsiteY27" fmla="*/ 211625 h 854303"/>
              <a:gd name="connsiteX28" fmla="*/ 170418 w 672594"/>
              <a:gd name="connsiteY28" fmla="*/ 308847 h 854303"/>
              <a:gd name="connsiteX29" fmla="*/ 168256 w 672594"/>
              <a:gd name="connsiteY29" fmla="*/ 298702 h 854303"/>
              <a:gd name="connsiteX30" fmla="*/ 145862 w 672594"/>
              <a:gd name="connsiteY30" fmla="*/ 171534 h 854303"/>
              <a:gd name="connsiteX31" fmla="*/ 145862 w 672594"/>
              <a:gd name="connsiteY31" fmla="*/ 155265 h 854303"/>
              <a:gd name="connsiteX32" fmla="*/ 340677 w 672594"/>
              <a:gd name="connsiteY32" fmla="*/ 683370 h 854303"/>
              <a:gd name="connsiteX33" fmla="*/ 341087 w 672594"/>
              <a:gd name="connsiteY33" fmla="*/ 683503 h 854303"/>
              <a:gd name="connsiteX34" fmla="*/ 340687 w 672594"/>
              <a:gd name="connsiteY34" fmla="*/ 683884 h 854303"/>
              <a:gd name="connsiteX35" fmla="*/ 340677 w 672594"/>
              <a:gd name="connsiteY35" fmla="*/ 683370 h 854303"/>
              <a:gd name="connsiteX36" fmla="*/ 380882 w 672594"/>
              <a:gd name="connsiteY36" fmla="*/ 569289 h 854303"/>
              <a:gd name="connsiteX37" fmla="*/ 484886 w 672594"/>
              <a:gd name="connsiteY37" fmla="*/ 419384 h 854303"/>
              <a:gd name="connsiteX38" fmla="*/ 380882 w 672594"/>
              <a:gd name="connsiteY38" fmla="*/ 569289 h 854303"/>
              <a:gd name="connsiteX39" fmla="*/ 606768 w 672594"/>
              <a:gd name="connsiteY39" fmla="*/ 216406 h 854303"/>
              <a:gd name="connsiteX40" fmla="*/ 576954 w 672594"/>
              <a:gd name="connsiteY40" fmla="*/ 224265 h 854303"/>
              <a:gd name="connsiteX41" fmla="*/ 544484 w 672594"/>
              <a:gd name="connsiteY41" fmla="*/ 255945 h 854303"/>
              <a:gd name="connsiteX42" fmla="*/ 586727 w 672594"/>
              <a:gd name="connsiteY42" fmla="*/ 148931 h 854303"/>
              <a:gd name="connsiteX43" fmla="*/ 598633 w 672594"/>
              <a:gd name="connsiteY43" fmla="*/ 166695 h 854303"/>
              <a:gd name="connsiteX44" fmla="*/ 606768 w 672594"/>
              <a:gd name="connsiteY44" fmla="*/ 216406 h 854303"/>
              <a:gd name="connsiteX45" fmla="*/ 270926 w 672594"/>
              <a:gd name="connsiteY45" fmla="*/ 239733 h 854303"/>
              <a:gd name="connsiteX46" fmla="*/ 216185 w 672594"/>
              <a:gd name="connsiteY46" fmla="*/ 143169 h 854303"/>
              <a:gd name="connsiteX47" fmla="*/ 270926 w 672594"/>
              <a:gd name="connsiteY47" fmla="*/ 239733 h 854303"/>
              <a:gd name="connsiteX48" fmla="*/ 70920 w 672594"/>
              <a:gd name="connsiteY48" fmla="*/ 96210 h 854303"/>
              <a:gd name="connsiteX49" fmla="*/ 88493 w 672594"/>
              <a:gd name="connsiteY49" fmla="*/ 64416 h 854303"/>
              <a:gd name="connsiteX50" fmla="*/ 125784 w 672594"/>
              <a:gd name="connsiteY50" fmla="*/ 69626 h 854303"/>
              <a:gd name="connsiteX51" fmla="*/ 95818 w 672594"/>
              <a:gd name="connsiteY51" fmla="*/ 85323 h 854303"/>
              <a:gd name="connsiteX52" fmla="*/ 85360 w 672594"/>
              <a:gd name="connsiteY52" fmla="*/ 210253 h 854303"/>
              <a:gd name="connsiteX53" fmla="*/ 149730 w 672594"/>
              <a:gd name="connsiteY53" fmla="*/ 524188 h 854303"/>
              <a:gd name="connsiteX54" fmla="*/ 166017 w 672594"/>
              <a:gd name="connsiteY54" fmla="*/ 611846 h 854303"/>
              <a:gd name="connsiteX55" fmla="*/ 80273 w 672594"/>
              <a:gd name="connsiteY55" fmla="*/ 339250 h 854303"/>
              <a:gd name="connsiteX56" fmla="*/ 70920 w 672594"/>
              <a:gd name="connsiteY56" fmla="*/ 96210 h 854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672594" h="854303">
                <a:moveTo>
                  <a:pt x="647706" y="121804"/>
                </a:moveTo>
                <a:cubicBezTo>
                  <a:pt x="628942" y="93420"/>
                  <a:pt x="603796" y="81780"/>
                  <a:pt x="576402" y="80494"/>
                </a:cubicBezTo>
                <a:cubicBezTo>
                  <a:pt x="570077" y="77694"/>
                  <a:pt x="562629" y="76846"/>
                  <a:pt x="554694" y="78837"/>
                </a:cubicBezTo>
                <a:cubicBezTo>
                  <a:pt x="547789" y="80570"/>
                  <a:pt x="541112" y="82799"/>
                  <a:pt x="534606" y="85428"/>
                </a:cubicBezTo>
                <a:cubicBezTo>
                  <a:pt x="492277" y="96477"/>
                  <a:pt x="449415" y="123480"/>
                  <a:pt x="419239" y="146207"/>
                </a:cubicBezTo>
                <a:cubicBezTo>
                  <a:pt x="387397" y="170182"/>
                  <a:pt x="359451" y="198642"/>
                  <a:pt x="336210" y="230294"/>
                </a:cubicBezTo>
                <a:cubicBezTo>
                  <a:pt x="322789" y="188974"/>
                  <a:pt x="302415" y="149798"/>
                  <a:pt x="275479" y="114803"/>
                </a:cubicBezTo>
                <a:cubicBezTo>
                  <a:pt x="232035" y="58377"/>
                  <a:pt x="155225" y="-15327"/>
                  <a:pt x="74282" y="2799"/>
                </a:cubicBezTo>
                <a:cubicBezTo>
                  <a:pt x="31267" y="12429"/>
                  <a:pt x="12436" y="47528"/>
                  <a:pt x="6902" y="87057"/>
                </a:cubicBezTo>
                <a:cubicBezTo>
                  <a:pt x="82" y="135853"/>
                  <a:pt x="-1585" y="185145"/>
                  <a:pt x="1463" y="234294"/>
                </a:cubicBezTo>
                <a:cubicBezTo>
                  <a:pt x="7588" y="333040"/>
                  <a:pt x="31096" y="430090"/>
                  <a:pt x="63347" y="523711"/>
                </a:cubicBezTo>
                <a:cubicBezTo>
                  <a:pt x="100390" y="631258"/>
                  <a:pt x="148548" y="734909"/>
                  <a:pt x="197078" y="837941"/>
                </a:cubicBezTo>
                <a:cubicBezTo>
                  <a:pt x="211709" y="869012"/>
                  <a:pt x="253847" y="851219"/>
                  <a:pt x="256495" y="822901"/>
                </a:cubicBezTo>
                <a:cubicBezTo>
                  <a:pt x="264277" y="824644"/>
                  <a:pt x="272450" y="823835"/>
                  <a:pt x="278784" y="819101"/>
                </a:cubicBezTo>
                <a:cubicBezTo>
                  <a:pt x="427536" y="707858"/>
                  <a:pt x="546141" y="562745"/>
                  <a:pt x="619969" y="395048"/>
                </a:cubicBezTo>
                <a:cubicBezTo>
                  <a:pt x="655345" y="314714"/>
                  <a:pt x="702189" y="204195"/>
                  <a:pt x="647706" y="121804"/>
                </a:cubicBezTo>
                <a:close/>
                <a:moveTo>
                  <a:pt x="418782" y="294750"/>
                </a:moveTo>
                <a:cubicBezTo>
                  <a:pt x="441271" y="263488"/>
                  <a:pt x="464997" y="233085"/>
                  <a:pt x="490115" y="203757"/>
                </a:cubicBezTo>
                <a:cubicBezTo>
                  <a:pt x="494992" y="198071"/>
                  <a:pt x="499916" y="192280"/>
                  <a:pt x="504993" y="186603"/>
                </a:cubicBezTo>
                <a:cubicBezTo>
                  <a:pt x="461864" y="294407"/>
                  <a:pt x="390655" y="390723"/>
                  <a:pt x="336686" y="494479"/>
                </a:cubicBezTo>
                <a:cubicBezTo>
                  <a:pt x="336448" y="483183"/>
                  <a:pt x="336210" y="471876"/>
                  <a:pt x="335972" y="460580"/>
                </a:cubicBezTo>
                <a:cubicBezTo>
                  <a:pt x="335781" y="451560"/>
                  <a:pt x="332400" y="444549"/>
                  <a:pt x="327276" y="439530"/>
                </a:cubicBezTo>
                <a:cubicBezTo>
                  <a:pt x="354898" y="389638"/>
                  <a:pt x="385330" y="341241"/>
                  <a:pt x="418782" y="294750"/>
                </a:cubicBezTo>
                <a:close/>
                <a:moveTo>
                  <a:pt x="145862" y="155265"/>
                </a:moveTo>
                <a:cubicBezTo>
                  <a:pt x="146224" y="155694"/>
                  <a:pt x="146520" y="156056"/>
                  <a:pt x="146662" y="156256"/>
                </a:cubicBezTo>
                <a:cubicBezTo>
                  <a:pt x="152073" y="163619"/>
                  <a:pt x="157321" y="171096"/>
                  <a:pt x="162417" y="178668"/>
                </a:cubicBezTo>
                <a:cubicBezTo>
                  <a:pt x="165446" y="183174"/>
                  <a:pt x="168408" y="187727"/>
                  <a:pt x="171313" y="192299"/>
                </a:cubicBezTo>
                <a:cubicBezTo>
                  <a:pt x="167255" y="197214"/>
                  <a:pt x="164893" y="203691"/>
                  <a:pt x="165341" y="211625"/>
                </a:cubicBezTo>
                <a:cubicBezTo>
                  <a:pt x="167179" y="244048"/>
                  <a:pt x="168808" y="276452"/>
                  <a:pt x="170418" y="308847"/>
                </a:cubicBezTo>
                <a:cubicBezTo>
                  <a:pt x="169703" y="305465"/>
                  <a:pt x="168980" y="302084"/>
                  <a:pt x="168256" y="298702"/>
                </a:cubicBezTo>
                <a:cubicBezTo>
                  <a:pt x="159321" y="256611"/>
                  <a:pt x="149672" y="214416"/>
                  <a:pt x="145862" y="171534"/>
                </a:cubicBezTo>
                <a:cubicBezTo>
                  <a:pt x="145462" y="166876"/>
                  <a:pt x="145748" y="161085"/>
                  <a:pt x="145862" y="155265"/>
                </a:cubicBezTo>
                <a:close/>
                <a:moveTo>
                  <a:pt x="340677" y="683370"/>
                </a:moveTo>
                <a:cubicBezTo>
                  <a:pt x="340811" y="683417"/>
                  <a:pt x="340953" y="683455"/>
                  <a:pt x="341087" y="683503"/>
                </a:cubicBezTo>
                <a:cubicBezTo>
                  <a:pt x="340953" y="683627"/>
                  <a:pt x="340820" y="683751"/>
                  <a:pt x="340687" y="683884"/>
                </a:cubicBezTo>
                <a:cubicBezTo>
                  <a:pt x="340687" y="683712"/>
                  <a:pt x="340677" y="683541"/>
                  <a:pt x="340677" y="683370"/>
                </a:cubicBezTo>
                <a:close/>
                <a:moveTo>
                  <a:pt x="380882" y="569289"/>
                </a:moveTo>
                <a:cubicBezTo>
                  <a:pt x="412277" y="517120"/>
                  <a:pt x="447005" y="467095"/>
                  <a:pt x="484886" y="419384"/>
                </a:cubicBezTo>
                <a:cubicBezTo>
                  <a:pt x="453520" y="471200"/>
                  <a:pt x="417811" y="520787"/>
                  <a:pt x="380882" y="569289"/>
                </a:cubicBezTo>
                <a:close/>
                <a:moveTo>
                  <a:pt x="606768" y="216406"/>
                </a:moveTo>
                <a:cubicBezTo>
                  <a:pt x="596681" y="214149"/>
                  <a:pt x="585536" y="216168"/>
                  <a:pt x="576954" y="224265"/>
                </a:cubicBezTo>
                <a:cubicBezTo>
                  <a:pt x="565943" y="234656"/>
                  <a:pt x="555152" y="245248"/>
                  <a:pt x="544484" y="255945"/>
                </a:cubicBezTo>
                <a:cubicBezTo>
                  <a:pt x="561343" y="221474"/>
                  <a:pt x="575964" y="186041"/>
                  <a:pt x="586727" y="148931"/>
                </a:cubicBezTo>
                <a:cubicBezTo>
                  <a:pt x="591594" y="153075"/>
                  <a:pt x="595404" y="159152"/>
                  <a:pt x="598633" y="166695"/>
                </a:cubicBezTo>
                <a:cubicBezTo>
                  <a:pt x="605377" y="182431"/>
                  <a:pt x="607444" y="199328"/>
                  <a:pt x="606768" y="216406"/>
                </a:cubicBezTo>
                <a:close/>
                <a:moveTo>
                  <a:pt x="270926" y="239733"/>
                </a:moveTo>
                <a:cubicBezTo>
                  <a:pt x="255390" y="206186"/>
                  <a:pt x="237102" y="173849"/>
                  <a:pt x="216185" y="143169"/>
                </a:cubicBezTo>
                <a:cubicBezTo>
                  <a:pt x="240150" y="172087"/>
                  <a:pt x="258524" y="204891"/>
                  <a:pt x="270926" y="239733"/>
                </a:cubicBezTo>
                <a:close/>
                <a:moveTo>
                  <a:pt x="70920" y="96210"/>
                </a:moveTo>
                <a:cubicBezTo>
                  <a:pt x="72853" y="83456"/>
                  <a:pt x="73996" y="68540"/>
                  <a:pt x="88493" y="64416"/>
                </a:cubicBezTo>
                <a:cubicBezTo>
                  <a:pt x="99971" y="61158"/>
                  <a:pt x="114630" y="65264"/>
                  <a:pt x="125784" y="69626"/>
                </a:cubicBezTo>
                <a:cubicBezTo>
                  <a:pt x="115782" y="70474"/>
                  <a:pt x="105648" y="75141"/>
                  <a:pt x="95818" y="85323"/>
                </a:cubicBezTo>
                <a:cubicBezTo>
                  <a:pt x="66100" y="116080"/>
                  <a:pt x="80054" y="173534"/>
                  <a:pt x="85360" y="210253"/>
                </a:cubicBezTo>
                <a:cubicBezTo>
                  <a:pt x="100580" y="315600"/>
                  <a:pt x="127603" y="420032"/>
                  <a:pt x="149730" y="524188"/>
                </a:cubicBezTo>
                <a:cubicBezTo>
                  <a:pt x="155921" y="553344"/>
                  <a:pt x="160636" y="582728"/>
                  <a:pt x="166017" y="611846"/>
                </a:cubicBezTo>
                <a:cubicBezTo>
                  <a:pt x="129508" y="523407"/>
                  <a:pt x="98466" y="433014"/>
                  <a:pt x="80273" y="339250"/>
                </a:cubicBezTo>
                <a:cubicBezTo>
                  <a:pt x="64900" y="260031"/>
                  <a:pt x="58804" y="176287"/>
                  <a:pt x="70920" y="96210"/>
                </a:cubicBezTo>
                <a:close/>
              </a:path>
            </a:pathLst>
          </a:custGeom>
          <a:solidFill>
            <a:srgbClr val="E6237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14" name="组合 213">
            <a:extLst>
              <a:ext uri="{FF2B5EF4-FFF2-40B4-BE49-F238E27FC236}">
                <a16:creationId xmlns:a16="http://schemas.microsoft.com/office/drawing/2014/main" id="{1AC170CF-E435-946D-5D60-A66DBA931961}"/>
              </a:ext>
            </a:extLst>
          </p:cNvPr>
          <p:cNvGrpSpPr/>
          <p:nvPr/>
        </p:nvGrpSpPr>
        <p:grpSpPr>
          <a:xfrm>
            <a:off x="6001684" y="1759038"/>
            <a:ext cx="582885" cy="767619"/>
            <a:chOff x="-3687902" y="1771345"/>
            <a:chExt cx="582885" cy="767619"/>
          </a:xfrm>
          <a:solidFill>
            <a:srgbClr val="E62375"/>
          </a:solidFill>
        </p:grpSpPr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2BF13D38-44AC-6BFB-82B2-4312A48D42CA}"/>
                </a:ext>
              </a:extLst>
            </p:cNvPr>
            <p:cNvSpPr/>
            <p:nvPr/>
          </p:nvSpPr>
          <p:spPr>
            <a:xfrm>
              <a:off x="-3687902" y="1771345"/>
              <a:ext cx="582885" cy="767619"/>
            </a:xfrm>
            <a:custGeom>
              <a:avLst/>
              <a:gdLst>
                <a:gd name="connsiteX0" fmla="*/ 283968 w 582885"/>
                <a:gd name="connsiteY0" fmla="*/ 767620 h 767619"/>
                <a:gd name="connsiteX1" fmla="*/ 232628 w 582885"/>
                <a:gd name="connsiteY1" fmla="*/ 596170 h 767619"/>
                <a:gd name="connsiteX2" fmla="*/ 172335 w 582885"/>
                <a:gd name="connsiteY2" fmla="*/ 675799 h 767619"/>
                <a:gd name="connsiteX3" fmla="*/ 148522 w 582885"/>
                <a:gd name="connsiteY3" fmla="*/ 691134 h 767619"/>
                <a:gd name="connsiteX4" fmla="*/ 154714 w 582885"/>
                <a:gd name="connsiteY4" fmla="*/ 663797 h 767619"/>
                <a:gd name="connsiteX5" fmla="*/ 210340 w 582885"/>
                <a:gd name="connsiteY5" fmla="*/ 573977 h 767619"/>
                <a:gd name="connsiteX6" fmla="*/ 216055 w 582885"/>
                <a:gd name="connsiteY6" fmla="*/ 535877 h 767619"/>
                <a:gd name="connsiteX7" fmla="*/ 54892 w 582885"/>
                <a:gd name="connsiteY7" fmla="*/ 284226 h 767619"/>
                <a:gd name="connsiteX8" fmla="*/ 28 w 582885"/>
                <a:gd name="connsiteY8" fmla="*/ 156305 h 767619"/>
                <a:gd name="connsiteX9" fmla="*/ 94611 w 582885"/>
                <a:gd name="connsiteY9" fmla="*/ 50959 h 767619"/>
                <a:gd name="connsiteX10" fmla="*/ 241582 w 582885"/>
                <a:gd name="connsiteY10" fmla="*/ 124301 h 767619"/>
                <a:gd name="connsiteX11" fmla="*/ 267966 w 582885"/>
                <a:gd name="connsiteY11" fmla="*/ 177451 h 767619"/>
                <a:gd name="connsiteX12" fmla="*/ 313114 w 582885"/>
                <a:gd name="connsiteY12" fmla="*/ 104870 h 767619"/>
                <a:gd name="connsiteX13" fmla="*/ 490565 w 582885"/>
                <a:gd name="connsiteY13" fmla="*/ 952 h 767619"/>
                <a:gd name="connsiteX14" fmla="*/ 575338 w 582885"/>
                <a:gd name="connsiteY14" fmla="*/ 120967 h 767619"/>
                <a:gd name="connsiteX15" fmla="*/ 478849 w 582885"/>
                <a:gd name="connsiteY15" fmla="*/ 284321 h 767619"/>
                <a:gd name="connsiteX16" fmla="*/ 324735 w 582885"/>
                <a:gd name="connsiteY16" fmla="*/ 473488 h 767619"/>
                <a:gd name="connsiteX17" fmla="*/ 266918 w 582885"/>
                <a:gd name="connsiteY17" fmla="*/ 550259 h 767619"/>
                <a:gd name="connsiteX18" fmla="*/ 262156 w 582885"/>
                <a:gd name="connsiteY18" fmla="*/ 571024 h 767619"/>
                <a:gd name="connsiteX19" fmla="*/ 286159 w 582885"/>
                <a:gd name="connsiteY19" fmla="*/ 704850 h 767619"/>
                <a:gd name="connsiteX20" fmla="*/ 283968 w 582885"/>
                <a:gd name="connsiteY20" fmla="*/ 767620 h 767619"/>
                <a:gd name="connsiteX21" fmla="*/ 247582 w 582885"/>
                <a:gd name="connsiteY21" fmla="*/ 520446 h 767619"/>
                <a:gd name="connsiteX22" fmla="*/ 303589 w 582885"/>
                <a:gd name="connsiteY22" fmla="*/ 445294 h 767619"/>
                <a:gd name="connsiteX23" fmla="*/ 476468 w 582885"/>
                <a:gd name="connsiteY23" fmla="*/ 236506 h 767619"/>
                <a:gd name="connsiteX24" fmla="*/ 547239 w 582885"/>
                <a:gd name="connsiteY24" fmla="*/ 95440 h 767619"/>
                <a:gd name="connsiteX25" fmla="*/ 496185 w 582885"/>
                <a:gd name="connsiteY25" fmla="*/ 33337 h 767619"/>
                <a:gd name="connsiteX26" fmla="*/ 368455 w 582885"/>
                <a:gd name="connsiteY26" fmla="*/ 92011 h 767619"/>
                <a:gd name="connsiteX27" fmla="*/ 278348 w 582885"/>
                <a:gd name="connsiteY27" fmla="*/ 246697 h 767619"/>
                <a:gd name="connsiteX28" fmla="*/ 261965 w 582885"/>
                <a:gd name="connsiteY28" fmla="*/ 270319 h 767619"/>
                <a:gd name="connsiteX29" fmla="*/ 249964 w 582885"/>
                <a:gd name="connsiteY29" fmla="*/ 244507 h 767619"/>
                <a:gd name="connsiteX30" fmla="*/ 197576 w 582885"/>
                <a:gd name="connsiteY30" fmla="*/ 109252 h 767619"/>
                <a:gd name="connsiteX31" fmla="*/ 138140 w 582885"/>
                <a:gd name="connsiteY31" fmla="*/ 73723 h 767619"/>
                <a:gd name="connsiteX32" fmla="*/ 38890 w 582885"/>
                <a:gd name="connsiteY32" fmla="*/ 135731 h 767619"/>
                <a:gd name="connsiteX33" fmla="*/ 78418 w 582885"/>
                <a:gd name="connsiteY33" fmla="*/ 266700 h 767619"/>
                <a:gd name="connsiteX34" fmla="*/ 224151 w 582885"/>
                <a:gd name="connsiteY34" fmla="*/ 474250 h 767619"/>
                <a:gd name="connsiteX35" fmla="*/ 247582 w 582885"/>
                <a:gd name="connsiteY35" fmla="*/ 520446 h 767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82885" h="767619">
                  <a:moveTo>
                    <a:pt x="283968" y="767620"/>
                  </a:moveTo>
                  <a:cubicBezTo>
                    <a:pt x="250154" y="717137"/>
                    <a:pt x="252631" y="656177"/>
                    <a:pt x="232628" y="596170"/>
                  </a:cubicBezTo>
                  <a:cubicBezTo>
                    <a:pt x="221770" y="610743"/>
                    <a:pt x="183479" y="662845"/>
                    <a:pt x="172335" y="675799"/>
                  </a:cubicBezTo>
                  <a:cubicBezTo>
                    <a:pt x="165316" y="682213"/>
                    <a:pt x="157265" y="687397"/>
                    <a:pt x="148522" y="691134"/>
                  </a:cubicBezTo>
                  <a:cubicBezTo>
                    <a:pt x="149072" y="681744"/>
                    <a:pt x="151164" y="672508"/>
                    <a:pt x="154714" y="663797"/>
                  </a:cubicBezTo>
                  <a:cubicBezTo>
                    <a:pt x="172525" y="633413"/>
                    <a:pt x="190528" y="603028"/>
                    <a:pt x="210340" y="573977"/>
                  </a:cubicBezTo>
                  <a:cubicBezTo>
                    <a:pt x="219632" y="563534"/>
                    <a:pt x="221874" y="548586"/>
                    <a:pt x="216055" y="535877"/>
                  </a:cubicBezTo>
                  <a:cubicBezTo>
                    <a:pt x="177955" y="442150"/>
                    <a:pt x="120805" y="360140"/>
                    <a:pt x="54892" y="284226"/>
                  </a:cubicBezTo>
                  <a:cubicBezTo>
                    <a:pt x="22888" y="248602"/>
                    <a:pt x="-925" y="207931"/>
                    <a:pt x="28" y="156305"/>
                  </a:cubicBezTo>
                  <a:cubicBezTo>
                    <a:pt x="2113" y="103011"/>
                    <a:pt x="41848" y="58753"/>
                    <a:pt x="94611" y="50959"/>
                  </a:cubicBezTo>
                  <a:cubicBezTo>
                    <a:pt x="167287" y="39433"/>
                    <a:pt x="208911" y="63055"/>
                    <a:pt x="241582" y="124301"/>
                  </a:cubicBezTo>
                  <a:cubicBezTo>
                    <a:pt x="251107" y="141732"/>
                    <a:pt x="259203" y="159734"/>
                    <a:pt x="267966" y="177451"/>
                  </a:cubicBezTo>
                  <a:cubicBezTo>
                    <a:pt x="282920" y="153257"/>
                    <a:pt x="296541" y="127825"/>
                    <a:pt x="313114" y="104870"/>
                  </a:cubicBezTo>
                  <a:cubicBezTo>
                    <a:pt x="354809" y="46587"/>
                    <a:pt x="419335" y="8799"/>
                    <a:pt x="490565" y="952"/>
                  </a:cubicBezTo>
                  <a:cubicBezTo>
                    <a:pt x="554668" y="-7525"/>
                    <a:pt x="601912" y="41243"/>
                    <a:pt x="575338" y="120967"/>
                  </a:cubicBezTo>
                  <a:cubicBezTo>
                    <a:pt x="554954" y="182023"/>
                    <a:pt x="519712" y="235267"/>
                    <a:pt x="478849" y="284321"/>
                  </a:cubicBezTo>
                  <a:cubicBezTo>
                    <a:pt x="426970" y="347186"/>
                    <a:pt x="375598" y="410242"/>
                    <a:pt x="324735" y="473488"/>
                  </a:cubicBezTo>
                  <a:cubicBezTo>
                    <a:pt x="304605" y="498443"/>
                    <a:pt x="285333" y="524034"/>
                    <a:pt x="266918" y="550259"/>
                  </a:cubicBezTo>
                  <a:cubicBezTo>
                    <a:pt x="263041" y="556448"/>
                    <a:pt x="261364" y="563764"/>
                    <a:pt x="262156" y="571024"/>
                  </a:cubicBezTo>
                  <a:cubicBezTo>
                    <a:pt x="269585" y="615791"/>
                    <a:pt x="279396" y="660082"/>
                    <a:pt x="286159" y="704850"/>
                  </a:cubicBezTo>
                  <a:cubicBezTo>
                    <a:pt x="289207" y="724853"/>
                    <a:pt x="282444" y="747046"/>
                    <a:pt x="283968" y="767620"/>
                  </a:cubicBezTo>
                  <a:close/>
                  <a:moveTo>
                    <a:pt x="247582" y="520446"/>
                  </a:moveTo>
                  <a:cubicBezTo>
                    <a:pt x="266632" y="494538"/>
                    <a:pt x="284539" y="469392"/>
                    <a:pt x="303589" y="445294"/>
                  </a:cubicBezTo>
                  <a:cubicBezTo>
                    <a:pt x="362359" y="371189"/>
                    <a:pt x="417889" y="310896"/>
                    <a:pt x="476468" y="236506"/>
                  </a:cubicBezTo>
                  <a:cubicBezTo>
                    <a:pt x="506662" y="198406"/>
                    <a:pt x="535333" y="161925"/>
                    <a:pt x="547239" y="95440"/>
                  </a:cubicBezTo>
                  <a:cubicBezTo>
                    <a:pt x="554573" y="54388"/>
                    <a:pt x="536952" y="28765"/>
                    <a:pt x="496185" y="33337"/>
                  </a:cubicBezTo>
                  <a:cubicBezTo>
                    <a:pt x="448163" y="37758"/>
                    <a:pt x="403095" y="58460"/>
                    <a:pt x="368455" y="92011"/>
                  </a:cubicBezTo>
                  <a:cubicBezTo>
                    <a:pt x="325342" y="134755"/>
                    <a:pt x="294262" y="188111"/>
                    <a:pt x="278348" y="246697"/>
                  </a:cubicBezTo>
                  <a:cubicBezTo>
                    <a:pt x="276181" y="256409"/>
                    <a:pt x="270301" y="264887"/>
                    <a:pt x="261965" y="270319"/>
                  </a:cubicBezTo>
                  <a:cubicBezTo>
                    <a:pt x="254852" y="263537"/>
                    <a:pt x="250565" y="254317"/>
                    <a:pt x="249964" y="244507"/>
                  </a:cubicBezTo>
                  <a:cubicBezTo>
                    <a:pt x="246058" y="194024"/>
                    <a:pt x="225103" y="150209"/>
                    <a:pt x="197576" y="109252"/>
                  </a:cubicBezTo>
                  <a:cubicBezTo>
                    <a:pt x="184844" y="88324"/>
                    <a:pt x="162602" y="75029"/>
                    <a:pt x="138140" y="73723"/>
                  </a:cubicBezTo>
                  <a:cubicBezTo>
                    <a:pt x="98230" y="71152"/>
                    <a:pt x="50320" y="87249"/>
                    <a:pt x="38890" y="135731"/>
                  </a:cubicBezTo>
                  <a:cubicBezTo>
                    <a:pt x="26507" y="187738"/>
                    <a:pt x="44128" y="230315"/>
                    <a:pt x="78418" y="266700"/>
                  </a:cubicBezTo>
                  <a:cubicBezTo>
                    <a:pt x="137614" y="327784"/>
                    <a:pt x="186797" y="397829"/>
                    <a:pt x="224151" y="474250"/>
                  </a:cubicBezTo>
                  <a:cubicBezTo>
                    <a:pt x="231771" y="489299"/>
                    <a:pt x="239486" y="504158"/>
                    <a:pt x="247582" y="52044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394749BD-4CF3-5ADB-8F8F-B6ABDC46CEA2}"/>
                </a:ext>
              </a:extLst>
            </p:cNvPr>
            <p:cNvSpPr/>
            <p:nvPr/>
          </p:nvSpPr>
          <p:spPr>
            <a:xfrm>
              <a:off x="-3383288" y="2323714"/>
              <a:ext cx="21503" cy="20959"/>
            </a:xfrm>
            <a:custGeom>
              <a:avLst/>
              <a:gdLst>
                <a:gd name="connsiteX0" fmla="*/ 3072 w 21503"/>
                <a:gd name="connsiteY0" fmla="*/ 3033 h 20959"/>
                <a:gd name="connsiteX1" fmla="*/ 18292 w 21503"/>
                <a:gd name="connsiteY1" fmla="*/ 3274 h 20959"/>
                <a:gd name="connsiteX2" fmla="*/ 19074 w 21503"/>
                <a:gd name="connsiteY2" fmla="*/ 4176 h 20959"/>
                <a:gd name="connsiteX3" fmla="*/ 19074 w 21503"/>
                <a:gd name="connsiteY3" fmla="*/ 18464 h 20959"/>
                <a:gd name="connsiteX4" fmla="*/ 3358 w 21503"/>
                <a:gd name="connsiteY4" fmla="*/ 18464 h 20959"/>
                <a:gd name="connsiteX5" fmla="*/ 2953 w 21503"/>
                <a:gd name="connsiteY5" fmla="*/ 3248 h 20959"/>
                <a:gd name="connsiteX6" fmla="*/ 3358 w 21503"/>
                <a:gd name="connsiteY6" fmla="*/ 2843 h 20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503" h="20959">
                  <a:moveTo>
                    <a:pt x="3072" y="3033"/>
                  </a:moveTo>
                  <a:cubicBezTo>
                    <a:pt x="7341" y="-1103"/>
                    <a:pt x="14155" y="-996"/>
                    <a:pt x="18292" y="3274"/>
                  </a:cubicBezTo>
                  <a:cubicBezTo>
                    <a:pt x="18569" y="3560"/>
                    <a:pt x="18830" y="3861"/>
                    <a:pt x="19074" y="4176"/>
                  </a:cubicBezTo>
                  <a:cubicBezTo>
                    <a:pt x="22314" y="8388"/>
                    <a:pt x="22314" y="14252"/>
                    <a:pt x="19074" y="18464"/>
                  </a:cubicBezTo>
                  <a:cubicBezTo>
                    <a:pt x="14363" y="21791"/>
                    <a:pt x="8068" y="21791"/>
                    <a:pt x="3358" y="18464"/>
                  </a:cubicBezTo>
                  <a:cubicBezTo>
                    <a:pt x="-956" y="14374"/>
                    <a:pt x="-1137" y="7561"/>
                    <a:pt x="2953" y="3248"/>
                  </a:cubicBezTo>
                  <a:cubicBezTo>
                    <a:pt x="3084" y="3109"/>
                    <a:pt x="3219" y="2974"/>
                    <a:pt x="3358" y="28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67" name="任意多边形: 形状 266">
            <a:extLst>
              <a:ext uri="{FF2B5EF4-FFF2-40B4-BE49-F238E27FC236}">
                <a16:creationId xmlns:a16="http://schemas.microsoft.com/office/drawing/2014/main" id="{D0BBB9AC-1865-BDBC-EAF7-A55E5F145972}"/>
              </a:ext>
            </a:extLst>
          </p:cNvPr>
          <p:cNvSpPr/>
          <p:nvPr/>
        </p:nvSpPr>
        <p:spPr>
          <a:xfrm>
            <a:off x="3401508" y="5595918"/>
            <a:ext cx="789807" cy="796087"/>
          </a:xfrm>
          <a:custGeom>
            <a:avLst/>
            <a:gdLst>
              <a:gd name="connsiteX0" fmla="*/ 80291 w 863319"/>
              <a:gd name="connsiteY0" fmla="*/ 267518 h 870184"/>
              <a:gd name="connsiteX1" fmla="*/ 168537 w 863319"/>
              <a:gd name="connsiteY1" fmla="*/ 291267 h 870184"/>
              <a:gd name="connsiteX2" fmla="*/ 2215 w 863319"/>
              <a:gd name="connsiteY2" fmla="*/ 330586 h 870184"/>
              <a:gd name="connsiteX3" fmla="*/ 80290 w 863319"/>
              <a:gd name="connsiteY3" fmla="*/ 267518 h 870184"/>
              <a:gd name="connsiteX4" fmla="*/ 41253 w 863319"/>
              <a:gd name="connsiteY4" fmla="*/ 6696 h 870184"/>
              <a:gd name="connsiteX5" fmla="*/ 52728 w 863319"/>
              <a:gd name="connsiteY5" fmla="*/ 10397 h 870184"/>
              <a:gd name="connsiteX6" fmla="*/ 48329 w 863319"/>
              <a:gd name="connsiteY6" fmla="*/ 26654 h 870184"/>
              <a:gd name="connsiteX7" fmla="*/ 51434 w 863319"/>
              <a:gd name="connsiteY7" fmla="*/ 27677 h 870184"/>
              <a:gd name="connsiteX8" fmla="*/ 47913 w 863319"/>
              <a:gd name="connsiteY8" fmla="*/ 38050 h 870184"/>
              <a:gd name="connsiteX9" fmla="*/ 44819 w 863319"/>
              <a:gd name="connsiteY9" fmla="*/ 37195 h 870184"/>
              <a:gd name="connsiteX10" fmla="*/ 40645 w 863319"/>
              <a:gd name="connsiteY10" fmla="*/ 50380 h 870184"/>
              <a:gd name="connsiteX11" fmla="*/ 30723 w 863319"/>
              <a:gd name="connsiteY11" fmla="*/ 47253 h 870184"/>
              <a:gd name="connsiteX12" fmla="*/ 28383 w 863319"/>
              <a:gd name="connsiteY12" fmla="*/ 54306 h 870184"/>
              <a:gd name="connsiteX13" fmla="*/ 46698 w 863319"/>
              <a:gd name="connsiteY13" fmla="*/ 60325 h 870184"/>
              <a:gd name="connsiteX14" fmla="*/ 63056 w 863319"/>
              <a:gd name="connsiteY14" fmla="*/ 6437 h 870184"/>
              <a:gd name="connsiteX15" fmla="*/ 43807 w 863319"/>
              <a:gd name="connsiteY15" fmla="*/ 216 h 870184"/>
              <a:gd name="connsiteX16" fmla="*/ 41253 w 863319"/>
              <a:gd name="connsiteY16" fmla="*/ 6696 h 870184"/>
              <a:gd name="connsiteX17" fmla="*/ 29857 w 863319"/>
              <a:gd name="connsiteY17" fmla="*/ 7146 h 870184"/>
              <a:gd name="connsiteX18" fmla="*/ 49398 w 863319"/>
              <a:gd name="connsiteY18" fmla="*/ 12962 h 870184"/>
              <a:gd name="connsiteX19" fmla="*/ 45562 w 863319"/>
              <a:gd name="connsiteY19" fmla="*/ 27149 h 870184"/>
              <a:gd name="connsiteX20" fmla="*/ 38665 w 863319"/>
              <a:gd name="connsiteY20" fmla="*/ 30051 h 870184"/>
              <a:gd name="connsiteX21" fmla="*/ 43132 w 863319"/>
              <a:gd name="connsiteY21" fmla="*/ 34101 h 870184"/>
              <a:gd name="connsiteX22" fmla="*/ 38980 w 863319"/>
              <a:gd name="connsiteY22" fmla="*/ 47185 h 870184"/>
              <a:gd name="connsiteX23" fmla="*/ 20980 w 863319"/>
              <a:gd name="connsiteY23" fmla="*/ 40277 h 870184"/>
              <a:gd name="connsiteX24" fmla="*/ 29857 w 863319"/>
              <a:gd name="connsiteY24" fmla="*/ 7146 h 870184"/>
              <a:gd name="connsiteX25" fmla="*/ 62741 w 863319"/>
              <a:gd name="connsiteY25" fmla="*/ 16236 h 870184"/>
              <a:gd name="connsiteX26" fmla="*/ 120116 w 863319"/>
              <a:gd name="connsiteY26" fmla="*/ 25101 h 870184"/>
              <a:gd name="connsiteX27" fmla="*/ 130432 w 863319"/>
              <a:gd name="connsiteY27" fmla="*/ 45734 h 870184"/>
              <a:gd name="connsiteX28" fmla="*/ 111206 w 863319"/>
              <a:gd name="connsiteY28" fmla="*/ 63678 h 870184"/>
              <a:gd name="connsiteX29" fmla="*/ 51974 w 863319"/>
              <a:gd name="connsiteY29" fmla="*/ 51685 h 870184"/>
              <a:gd name="connsiteX30" fmla="*/ 62741 w 863319"/>
              <a:gd name="connsiteY30" fmla="*/ 16236 h 870184"/>
              <a:gd name="connsiteX31" fmla="*/ 75251 w 863319"/>
              <a:gd name="connsiteY31" fmla="*/ 33460 h 870184"/>
              <a:gd name="connsiteX32" fmla="*/ 75251 w 863319"/>
              <a:gd name="connsiteY32" fmla="*/ 41594 h 870184"/>
              <a:gd name="connsiteX33" fmla="*/ 75251 w 863319"/>
              <a:gd name="connsiteY33" fmla="*/ 33460 h 870184"/>
              <a:gd name="connsiteX34" fmla="*/ 124301 w 863319"/>
              <a:gd name="connsiteY34" fmla="*/ 25472 h 870184"/>
              <a:gd name="connsiteX35" fmla="*/ 423486 w 863319"/>
              <a:gd name="connsiteY35" fmla="*/ 1611 h 870184"/>
              <a:gd name="connsiteX36" fmla="*/ 432655 w 863319"/>
              <a:gd name="connsiteY36" fmla="*/ 38523 h 870184"/>
              <a:gd name="connsiteX37" fmla="*/ 115875 w 863319"/>
              <a:gd name="connsiteY37" fmla="*/ 64218 h 870184"/>
              <a:gd name="connsiteX38" fmla="*/ 134821 w 863319"/>
              <a:gd name="connsiteY38" fmla="*/ 46533 h 870184"/>
              <a:gd name="connsiteX39" fmla="*/ 124302 w 863319"/>
              <a:gd name="connsiteY39" fmla="*/ 25472 h 870184"/>
              <a:gd name="connsiteX40" fmla="*/ 263116 w 863319"/>
              <a:gd name="connsiteY40" fmla="*/ 366451 h 870184"/>
              <a:gd name="connsiteX41" fmla="*/ 365120 w 863319"/>
              <a:gd name="connsiteY41" fmla="*/ 343445 h 870184"/>
              <a:gd name="connsiteX42" fmla="*/ 336185 w 863319"/>
              <a:gd name="connsiteY42" fmla="*/ 321755 h 870184"/>
              <a:gd name="connsiteX43" fmla="*/ 239063 w 863319"/>
              <a:gd name="connsiteY43" fmla="*/ 341465 h 870184"/>
              <a:gd name="connsiteX44" fmla="*/ 228780 w 863319"/>
              <a:gd name="connsiteY44" fmla="*/ 332296 h 870184"/>
              <a:gd name="connsiteX45" fmla="*/ 31915 w 863319"/>
              <a:gd name="connsiteY45" fmla="*/ 374776 h 870184"/>
              <a:gd name="connsiteX46" fmla="*/ 29046 w 863319"/>
              <a:gd name="connsiteY46" fmla="*/ 372819 h 870184"/>
              <a:gd name="connsiteX47" fmla="*/ 3778 w 863319"/>
              <a:gd name="connsiteY47" fmla="*/ 337932 h 870184"/>
              <a:gd name="connsiteX48" fmla="*/ 5016 w 863319"/>
              <a:gd name="connsiteY48" fmla="*/ 343119 h 870184"/>
              <a:gd name="connsiteX49" fmla="*/ 137631 w 863319"/>
              <a:gd name="connsiteY49" fmla="*/ 512478 h 870184"/>
              <a:gd name="connsiteX50" fmla="*/ 200441 w 863319"/>
              <a:gd name="connsiteY50" fmla="*/ 673737 h 870184"/>
              <a:gd name="connsiteX51" fmla="*/ 306146 w 863319"/>
              <a:gd name="connsiteY51" fmla="*/ 446891 h 870184"/>
              <a:gd name="connsiteX52" fmla="*/ 296055 w 863319"/>
              <a:gd name="connsiteY52" fmla="*/ 419047 h 870184"/>
              <a:gd name="connsiteX53" fmla="*/ 263115 w 863319"/>
              <a:gd name="connsiteY53" fmla="*/ 366452 h 870184"/>
              <a:gd name="connsiteX54" fmla="*/ 256276 w 863319"/>
              <a:gd name="connsiteY54" fmla="*/ 71361 h 870184"/>
              <a:gd name="connsiteX55" fmla="*/ 337569 w 863319"/>
              <a:gd name="connsiteY55" fmla="*/ 91184 h 870184"/>
              <a:gd name="connsiteX56" fmla="*/ 404608 w 863319"/>
              <a:gd name="connsiteY56" fmla="*/ 217106 h 870184"/>
              <a:gd name="connsiteX57" fmla="*/ 445266 w 863319"/>
              <a:gd name="connsiteY57" fmla="*/ 217759 h 870184"/>
              <a:gd name="connsiteX58" fmla="*/ 442420 w 863319"/>
              <a:gd name="connsiteY58" fmla="*/ 133563 h 870184"/>
              <a:gd name="connsiteX59" fmla="*/ 358224 w 863319"/>
              <a:gd name="connsiteY59" fmla="*/ 58761 h 870184"/>
              <a:gd name="connsiteX60" fmla="*/ 264949 w 863319"/>
              <a:gd name="connsiteY60" fmla="*/ 70574 h 870184"/>
              <a:gd name="connsiteX61" fmla="*/ 256276 w 863319"/>
              <a:gd name="connsiteY61" fmla="*/ 71361 h 870184"/>
              <a:gd name="connsiteX62" fmla="*/ 66059 w 863319"/>
              <a:gd name="connsiteY62" fmla="*/ 63385 h 870184"/>
              <a:gd name="connsiteX63" fmla="*/ 57633 w 863319"/>
              <a:gd name="connsiteY63" fmla="*/ 86324 h 870184"/>
              <a:gd name="connsiteX64" fmla="*/ 328693 w 863319"/>
              <a:gd name="connsiteY64" fmla="*/ 253668 h 870184"/>
              <a:gd name="connsiteX65" fmla="*/ 366808 w 863319"/>
              <a:gd name="connsiteY65" fmla="*/ 224114 h 870184"/>
              <a:gd name="connsiteX66" fmla="*/ 101137 w 863319"/>
              <a:gd name="connsiteY66" fmla="*/ 70269 h 870184"/>
              <a:gd name="connsiteX67" fmla="*/ 98527 w 863319"/>
              <a:gd name="connsiteY67" fmla="*/ 69977 h 870184"/>
              <a:gd name="connsiteX68" fmla="*/ 98808 w 863319"/>
              <a:gd name="connsiteY68" fmla="*/ 69707 h 870184"/>
              <a:gd name="connsiteX69" fmla="*/ 66059 w 863319"/>
              <a:gd name="connsiteY69" fmla="*/ 63384 h 870184"/>
              <a:gd name="connsiteX70" fmla="*/ 105784 w 863319"/>
              <a:gd name="connsiteY70" fmla="*/ 38950 h 870184"/>
              <a:gd name="connsiteX71" fmla="*/ 105784 w 863319"/>
              <a:gd name="connsiteY71" fmla="*/ 47083 h 870184"/>
              <a:gd name="connsiteX72" fmla="*/ 105784 w 863319"/>
              <a:gd name="connsiteY72" fmla="*/ 38950 h 870184"/>
              <a:gd name="connsiteX73" fmla="*/ 398207 w 863319"/>
              <a:gd name="connsiteY73" fmla="*/ 225352 h 870184"/>
              <a:gd name="connsiteX74" fmla="*/ 483955 w 863319"/>
              <a:gd name="connsiteY74" fmla="*/ 268687 h 870184"/>
              <a:gd name="connsiteX75" fmla="*/ 422181 w 863319"/>
              <a:gd name="connsiteY75" fmla="*/ 336919 h 870184"/>
              <a:gd name="connsiteX76" fmla="*/ 331809 w 863319"/>
              <a:gd name="connsiteY76" fmla="*/ 291739 h 870184"/>
              <a:gd name="connsiteX77" fmla="*/ 398207 w 863319"/>
              <a:gd name="connsiteY77" fmla="*/ 225352 h 870184"/>
              <a:gd name="connsiteX78" fmla="*/ 11226 w 863319"/>
              <a:gd name="connsiteY78" fmla="*/ 335940 h 870184"/>
              <a:gd name="connsiteX79" fmla="*/ 322696 w 863319"/>
              <a:gd name="connsiteY79" fmla="*/ 280713 h 870184"/>
              <a:gd name="connsiteX80" fmla="*/ 332540 w 863319"/>
              <a:gd name="connsiteY80" fmla="*/ 315825 h 870184"/>
              <a:gd name="connsiteX81" fmla="*/ 33344 w 863319"/>
              <a:gd name="connsiteY81" fmla="*/ 366518 h 870184"/>
              <a:gd name="connsiteX82" fmla="*/ 11226 w 863319"/>
              <a:gd name="connsiteY82" fmla="*/ 335940 h 870184"/>
              <a:gd name="connsiteX83" fmla="*/ 433948 w 863319"/>
              <a:gd name="connsiteY83" fmla="*/ 342308 h 870184"/>
              <a:gd name="connsiteX84" fmla="*/ 454311 w 863319"/>
              <a:gd name="connsiteY84" fmla="*/ 674197 h 870184"/>
              <a:gd name="connsiteX85" fmla="*/ 504014 w 863319"/>
              <a:gd name="connsiteY85" fmla="*/ 652090 h 870184"/>
              <a:gd name="connsiteX86" fmla="*/ 504644 w 863319"/>
              <a:gd name="connsiteY86" fmla="*/ 651854 h 870184"/>
              <a:gd name="connsiteX87" fmla="*/ 478679 w 863319"/>
              <a:gd name="connsiteY87" fmla="*/ 325410 h 870184"/>
              <a:gd name="connsiteX88" fmla="*/ 433948 w 863319"/>
              <a:gd name="connsiteY88" fmla="*/ 342308 h 870184"/>
              <a:gd name="connsiteX89" fmla="*/ 368900 w 863319"/>
              <a:gd name="connsiteY89" fmla="*/ 344603 h 870184"/>
              <a:gd name="connsiteX90" fmla="*/ 210241 w 863319"/>
              <a:gd name="connsiteY90" fmla="*/ 757278 h 870184"/>
              <a:gd name="connsiteX91" fmla="*/ 242416 w 863319"/>
              <a:gd name="connsiteY91" fmla="*/ 796237 h 870184"/>
              <a:gd name="connsiteX92" fmla="*/ 419425 w 863319"/>
              <a:gd name="connsiteY92" fmla="*/ 345176 h 870184"/>
              <a:gd name="connsiteX93" fmla="*/ 368900 w 863319"/>
              <a:gd name="connsiteY93" fmla="*/ 344602 h 870184"/>
              <a:gd name="connsiteX94" fmla="*/ 94691 w 863319"/>
              <a:gd name="connsiteY94" fmla="*/ 734992 h 870184"/>
              <a:gd name="connsiteX95" fmla="*/ 93453 w 863319"/>
              <a:gd name="connsiteY95" fmla="*/ 758707 h 870184"/>
              <a:gd name="connsiteX96" fmla="*/ 115571 w 863319"/>
              <a:gd name="connsiteY96" fmla="*/ 762780 h 870184"/>
              <a:gd name="connsiteX97" fmla="*/ 149918 w 863319"/>
              <a:gd name="connsiteY97" fmla="*/ 758707 h 870184"/>
              <a:gd name="connsiteX98" fmla="*/ 148500 w 863319"/>
              <a:gd name="connsiteY98" fmla="*/ 735341 h 870184"/>
              <a:gd name="connsiteX99" fmla="*/ 114862 w 863319"/>
              <a:gd name="connsiteY99" fmla="*/ 737827 h 870184"/>
              <a:gd name="connsiteX100" fmla="*/ 94691 w 863319"/>
              <a:gd name="connsiteY100" fmla="*/ 734992 h 870184"/>
              <a:gd name="connsiteX101" fmla="*/ 37124 w 863319"/>
              <a:gd name="connsiteY101" fmla="*/ 404712 h 870184"/>
              <a:gd name="connsiteX102" fmla="*/ 77051 w 863319"/>
              <a:gd name="connsiteY102" fmla="*/ 489054 h 870184"/>
              <a:gd name="connsiteX103" fmla="*/ 94905 w 863319"/>
              <a:gd name="connsiteY103" fmla="*/ 729570 h 870184"/>
              <a:gd name="connsiteX104" fmla="*/ 114964 w 863319"/>
              <a:gd name="connsiteY104" fmla="*/ 731572 h 870184"/>
              <a:gd name="connsiteX105" fmla="*/ 148511 w 863319"/>
              <a:gd name="connsiteY105" fmla="*/ 729682 h 870184"/>
              <a:gd name="connsiteX106" fmla="*/ 145957 w 863319"/>
              <a:gd name="connsiteY106" fmla="*/ 552032 h 870184"/>
              <a:gd name="connsiteX107" fmla="*/ 128700 w 863319"/>
              <a:gd name="connsiteY107" fmla="*/ 517337 h 870184"/>
              <a:gd name="connsiteX108" fmla="*/ 37124 w 863319"/>
              <a:gd name="connsiteY108" fmla="*/ 404712 h 870184"/>
              <a:gd name="connsiteX109" fmla="*/ 294526 w 863319"/>
              <a:gd name="connsiteY109" fmla="*/ 836108 h 870184"/>
              <a:gd name="connsiteX110" fmla="*/ 324969 w 863319"/>
              <a:gd name="connsiteY110" fmla="*/ 847527 h 870184"/>
              <a:gd name="connsiteX111" fmla="*/ 530362 w 863319"/>
              <a:gd name="connsiteY111" fmla="*/ 683512 h 870184"/>
              <a:gd name="connsiteX112" fmla="*/ 675533 w 863319"/>
              <a:gd name="connsiteY112" fmla="*/ 750101 h 870184"/>
              <a:gd name="connsiteX113" fmla="*/ 481829 w 863319"/>
              <a:gd name="connsiteY113" fmla="*/ 711626 h 870184"/>
              <a:gd name="connsiteX114" fmla="*/ 425433 w 863319"/>
              <a:gd name="connsiteY114" fmla="*/ 746557 h 870184"/>
              <a:gd name="connsiteX115" fmla="*/ 332158 w 863319"/>
              <a:gd name="connsiteY115" fmla="*/ 850058 h 870184"/>
              <a:gd name="connsiteX116" fmla="*/ 329863 w 863319"/>
              <a:gd name="connsiteY116" fmla="*/ 856583 h 870184"/>
              <a:gd name="connsiteX117" fmla="*/ 285796 w 863319"/>
              <a:gd name="connsiteY117" fmla="*/ 839742 h 870184"/>
              <a:gd name="connsiteX118" fmla="*/ 287113 w 863319"/>
              <a:gd name="connsiteY118" fmla="*/ 834319 h 870184"/>
              <a:gd name="connsiteX119" fmla="*/ 317949 w 863319"/>
              <a:gd name="connsiteY119" fmla="*/ 778766 h 870184"/>
              <a:gd name="connsiteX120" fmla="*/ 382232 w 863319"/>
              <a:gd name="connsiteY120" fmla="*/ 716891 h 870184"/>
              <a:gd name="connsiteX121" fmla="*/ 440238 w 863319"/>
              <a:gd name="connsiteY121" fmla="*/ 681565 h 870184"/>
              <a:gd name="connsiteX122" fmla="*/ 336546 w 863319"/>
              <a:gd name="connsiteY122" fmla="*/ 522039 h 870184"/>
              <a:gd name="connsiteX123" fmla="*/ 246421 w 863319"/>
              <a:gd name="connsiteY123" fmla="*/ 731752 h 870184"/>
              <a:gd name="connsiteX124" fmla="*/ 249087 w 863319"/>
              <a:gd name="connsiteY124" fmla="*/ 792536 h 870184"/>
              <a:gd name="connsiteX125" fmla="*/ 257221 w 863319"/>
              <a:gd name="connsiteY125" fmla="*/ 807229 h 870184"/>
              <a:gd name="connsiteX126" fmla="*/ 238591 w 863319"/>
              <a:gd name="connsiteY126" fmla="*/ 803089 h 870184"/>
              <a:gd name="connsiteX127" fmla="*/ 803413 w 863319"/>
              <a:gd name="connsiteY127" fmla="*/ 848269 h 870184"/>
              <a:gd name="connsiteX128" fmla="*/ 820491 w 863319"/>
              <a:gd name="connsiteY128" fmla="*/ 770958 h 870184"/>
              <a:gd name="connsiteX129" fmla="*/ 706460 w 863319"/>
              <a:gd name="connsiteY129" fmla="*/ 754443 h 870184"/>
              <a:gd name="connsiteX130" fmla="*/ 688978 w 863319"/>
              <a:gd name="connsiteY130" fmla="*/ 668369 h 870184"/>
              <a:gd name="connsiteX131" fmla="*/ 386530 w 863319"/>
              <a:gd name="connsiteY131" fmla="*/ 723202 h 870184"/>
              <a:gd name="connsiteX132" fmla="*/ 294527 w 863319"/>
              <a:gd name="connsiteY132" fmla="*/ 836107 h 870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</a:cxnLst>
            <a:rect l="l" t="t" r="r" b="b"/>
            <a:pathLst>
              <a:path w="863319" h="870184">
                <a:moveTo>
                  <a:pt x="80291" y="267518"/>
                </a:moveTo>
                <a:cubicBezTo>
                  <a:pt x="107730" y="266303"/>
                  <a:pt x="138679" y="275674"/>
                  <a:pt x="168537" y="291267"/>
                </a:cubicBezTo>
                <a:cubicBezTo>
                  <a:pt x="110846" y="301707"/>
                  <a:pt x="58499" y="314476"/>
                  <a:pt x="2215" y="330586"/>
                </a:cubicBezTo>
                <a:cubicBezTo>
                  <a:pt x="-6155" y="287420"/>
                  <a:pt x="6974" y="270736"/>
                  <a:pt x="80290" y="267518"/>
                </a:cubicBezTo>
                <a:close/>
                <a:moveTo>
                  <a:pt x="41253" y="6696"/>
                </a:moveTo>
                <a:lnTo>
                  <a:pt x="52728" y="10397"/>
                </a:lnTo>
                <a:lnTo>
                  <a:pt x="48329" y="26654"/>
                </a:lnTo>
                <a:lnTo>
                  <a:pt x="51434" y="27677"/>
                </a:lnTo>
                <a:lnTo>
                  <a:pt x="47913" y="38050"/>
                </a:lnTo>
                <a:lnTo>
                  <a:pt x="44819" y="37195"/>
                </a:lnTo>
                <a:lnTo>
                  <a:pt x="40645" y="50380"/>
                </a:lnTo>
                <a:lnTo>
                  <a:pt x="30723" y="47253"/>
                </a:lnTo>
                <a:cubicBezTo>
                  <a:pt x="26898" y="46038"/>
                  <a:pt x="24164" y="52551"/>
                  <a:pt x="28383" y="54306"/>
                </a:cubicBezTo>
                <a:lnTo>
                  <a:pt x="46698" y="60325"/>
                </a:lnTo>
                <a:lnTo>
                  <a:pt x="63056" y="6437"/>
                </a:lnTo>
                <a:lnTo>
                  <a:pt x="43807" y="216"/>
                </a:lnTo>
                <a:cubicBezTo>
                  <a:pt x="39116" y="-1303"/>
                  <a:pt x="38013" y="5650"/>
                  <a:pt x="41253" y="6696"/>
                </a:cubicBezTo>
                <a:close/>
                <a:moveTo>
                  <a:pt x="29857" y="7146"/>
                </a:moveTo>
                <a:cubicBezTo>
                  <a:pt x="36235" y="9272"/>
                  <a:pt x="42749" y="11207"/>
                  <a:pt x="49398" y="12962"/>
                </a:cubicBezTo>
                <a:lnTo>
                  <a:pt x="45562" y="27149"/>
                </a:lnTo>
                <a:cubicBezTo>
                  <a:pt x="43087" y="24730"/>
                  <a:pt x="38665" y="26429"/>
                  <a:pt x="38665" y="30051"/>
                </a:cubicBezTo>
                <a:cubicBezTo>
                  <a:pt x="38665" y="32459"/>
                  <a:pt x="40758" y="34326"/>
                  <a:pt x="43132" y="34101"/>
                </a:cubicBezTo>
                <a:lnTo>
                  <a:pt x="38980" y="47185"/>
                </a:lnTo>
                <a:cubicBezTo>
                  <a:pt x="32849" y="45250"/>
                  <a:pt x="26808" y="42876"/>
                  <a:pt x="20980" y="40277"/>
                </a:cubicBezTo>
                <a:cubicBezTo>
                  <a:pt x="20699" y="30321"/>
                  <a:pt x="25435" y="17575"/>
                  <a:pt x="29857" y="7146"/>
                </a:cubicBezTo>
                <a:close/>
                <a:moveTo>
                  <a:pt x="62741" y="16236"/>
                </a:moveTo>
                <a:cubicBezTo>
                  <a:pt x="81045" y="20354"/>
                  <a:pt x="100215" y="23245"/>
                  <a:pt x="120116" y="25101"/>
                </a:cubicBezTo>
                <a:lnTo>
                  <a:pt x="130432" y="45734"/>
                </a:lnTo>
                <a:lnTo>
                  <a:pt x="111206" y="63678"/>
                </a:lnTo>
                <a:cubicBezTo>
                  <a:pt x="91203" y="61248"/>
                  <a:pt x="71268" y="57468"/>
                  <a:pt x="51974" y="51685"/>
                </a:cubicBezTo>
                <a:lnTo>
                  <a:pt x="62741" y="16236"/>
                </a:lnTo>
                <a:close/>
                <a:moveTo>
                  <a:pt x="75251" y="33460"/>
                </a:moveTo>
                <a:cubicBezTo>
                  <a:pt x="80572" y="33460"/>
                  <a:pt x="80572" y="41594"/>
                  <a:pt x="75251" y="41594"/>
                </a:cubicBezTo>
                <a:cubicBezTo>
                  <a:pt x="69918" y="41594"/>
                  <a:pt x="69918" y="33460"/>
                  <a:pt x="75251" y="33460"/>
                </a:cubicBezTo>
                <a:close/>
                <a:moveTo>
                  <a:pt x="124301" y="25472"/>
                </a:moveTo>
                <a:cubicBezTo>
                  <a:pt x="214144" y="33156"/>
                  <a:pt x="320402" y="19465"/>
                  <a:pt x="423486" y="1611"/>
                </a:cubicBezTo>
                <a:cubicBezTo>
                  <a:pt x="429978" y="12771"/>
                  <a:pt x="432273" y="25844"/>
                  <a:pt x="432655" y="38523"/>
                </a:cubicBezTo>
                <a:cubicBezTo>
                  <a:pt x="336962" y="55690"/>
                  <a:pt x="215247" y="75198"/>
                  <a:pt x="115875" y="64218"/>
                </a:cubicBezTo>
                <a:lnTo>
                  <a:pt x="134821" y="46533"/>
                </a:lnTo>
                <a:lnTo>
                  <a:pt x="124302" y="25472"/>
                </a:lnTo>
                <a:close/>
                <a:moveTo>
                  <a:pt x="263116" y="366451"/>
                </a:moveTo>
                <a:cubicBezTo>
                  <a:pt x="298148" y="361366"/>
                  <a:pt x="332056" y="353469"/>
                  <a:pt x="365120" y="343445"/>
                </a:cubicBezTo>
                <a:cubicBezTo>
                  <a:pt x="353487" y="339485"/>
                  <a:pt x="343621" y="332521"/>
                  <a:pt x="336185" y="321755"/>
                </a:cubicBezTo>
                <a:cubicBezTo>
                  <a:pt x="303807" y="331250"/>
                  <a:pt x="271440" y="338022"/>
                  <a:pt x="239063" y="341465"/>
                </a:cubicBezTo>
                <a:cubicBezTo>
                  <a:pt x="235722" y="338360"/>
                  <a:pt x="232290" y="335300"/>
                  <a:pt x="228780" y="332296"/>
                </a:cubicBezTo>
                <a:cubicBezTo>
                  <a:pt x="162675" y="342061"/>
                  <a:pt x="96411" y="357856"/>
                  <a:pt x="31915" y="374776"/>
                </a:cubicBezTo>
                <a:lnTo>
                  <a:pt x="29046" y="372819"/>
                </a:lnTo>
                <a:cubicBezTo>
                  <a:pt x="16423" y="364213"/>
                  <a:pt x="9628" y="351579"/>
                  <a:pt x="3778" y="337932"/>
                </a:cubicBezTo>
                <a:cubicBezTo>
                  <a:pt x="4172" y="339631"/>
                  <a:pt x="4577" y="341352"/>
                  <a:pt x="5016" y="343119"/>
                </a:cubicBezTo>
                <a:cubicBezTo>
                  <a:pt x="15850" y="386589"/>
                  <a:pt x="88086" y="421475"/>
                  <a:pt x="137631" y="512478"/>
                </a:cubicBezTo>
                <a:cubicBezTo>
                  <a:pt x="165903" y="564397"/>
                  <a:pt x="185478" y="622560"/>
                  <a:pt x="200441" y="673737"/>
                </a:cubicBezTo>
                <a:cubicBezTo>
                  <a:pt x="216607" y="603604"/>
                  <a:pt x="270405" y="510869"/>
                  <a:pt x="306146" y="446891"/>
                </a:cubicBezTo>
                <a:cubicBezTo>
                  <a:pt x="302794" y="437879"/>
                  <a:pt x="299430" y="428609"/>
                  <a:pt x="296055" y="419047"/>
                </a:cubicBezTo>
                <a:cubicBezTo>
                  <a:pt x="289642" y="402059"/>
                  <a:pt x="278077" y="383980"/>
                  <a:pt x="263115" y="366452"/>
                </a:cubicBezTo>
                <a:close/>
                <a:moveTo>
                  <a:pt x="256276" y="71361"/>
                </a:moveTo>
                <a:cubicBezTo>
                  <a:pt x="283163" y="75085"/>
                  <a:pt x="310231" y="81295"/>
                  <a:pt x="337569" y="91184"/>
                </a:cubicBezTo>
                <a:cubicBezTo>
                  <a:pt x="420752" y="121244"/>
                  <a:pt x="423711" y="153790"/>
                  <a:pt x="404608" y="217106"/>
                </a:cubicBezTo>
                <a:cubicBezTo>
                  <a:pt x="418187" y="215981"/>
                  <a:pt x="432002" y="215407"/>
                  <a:pt x="445266" y="217759"/>
                </a:cubicBezTo>
                <a:cubicBezTo>
                  <a:pt x="450936" y="199815"/>
                  <a:pt x="454243" y="178890"/>
                  <a:pt x="442420" y="133563"/>
                </a:cubicBezTo>
                <a:cubicBezTo>
                  <a:pt x="431653" y="92320"/>
                  <a:pt x="397520" y="71980"/>
                  <a:pt x="358224" y="58761"/>
                </a:cubicBezTo>
                <a:cubicBezTo>
                  <a:pt x="327219" y="63520"/>
                  <a:pt x="296112" y="67615"/>
                  <a:pt x="264949" y="70574"/>
                </a:cubicBezTo>
                <a:cubicBezTo>
                  <a:pt x="262069" y="70844"/>
                  <a:pt x="259178" y="71102"/>
                  <a:pt x="256276" y="71361"/>
                </a:cubicBezTo>
                <a:close/>
                <a:moveTo>
                  <a:pt x="66059" y="63385"/>
                </a:moveTo>
                <a:lnTo>
                  <a:pt x="57633" y="86324"/>
                </a:lnTo>
                <a:cubicBezTo>
                  <a:pt x="105412" y="144172"/>
                  <a:pt x="231335" y="202627"/>
                  <a:pt x="328693" y="253668"/>
                </a:cubicBezTo>
                <a:cubicBezTo>
                  <a:pt x="336557" y="238751"/>
                  <a:pt x="350889" y="229571"/>
                  <a:pt x="366808" y="224114"/>
                </a:cubicBezTo>
                <a:cubicBezTo>
                  <a:pt x="273916" y="175784"/>
                  <a:pt x="182824" y="125688"/>
                  <a:pt x="101137" y="70269"/>
                </a:cubicBezTo>
                <a:lnTo>
                  <a:pt x="98527" y="69977"/>
                </a:lnTo>
                <a:lnTo>
                  <a:pt x="98808" y="69707"/>
                </a:lnTo>
                <a:cubicBezTo>
                  <a:pt x="87805" y="68076"/>
                  <a:pt x="76859" y="66006"/>
                  <a:pt x="66059" y="63384"/>
                </a:cubicBezTo>
                <a:close/>
                <a:moveTo>
                  <a:pt x="105784" y="38950"/>
                </a:moveTo>
                <a:cubicBezTo>
                  <a:pt x="111116" y="38950"/>
                  <a:pt x="111116" y="47083"/>
                  <a:pt x="105784" y="47083"/>
                </a:cubicBezTo>
                <a:cubicBezTo>
                  <a:pt x="100451" y="47083"/>
                  <a:pt x="100451" y="38950"/>
                  <a:pt x="105784" y="38950"/>
                </a:cubicBezTo>
                <a:close/>
                <a:moveTo>
                  <a:pt x="398207" y="225352"/>
                </a:moveTo>
                <a:cubicBezTo>
                  <a:pt x="453051" y="220008"/>
                  <a:pt x="473819" y="227433"/>
                  <a:pt x="483955" y="268687"/>
                </a:cubicBezTo>
                <a:cubicBezTo>
                  <a:pt x="494103" y="309941"/>
                  <a:pt x="484349" y="324915"/>
                  <a:pt x="422181" y="336919"/>
                </a:cubicBezTo>
                <a:cubicBezTo>
                  <a:pt x="360002" y="348934"/>
                  <a:pt x="339189" y="324128"/>
                  <a:pt x="331809" y="291739"/>
                </a:cubicBezTo>
                <a:cubicBezTo>
                  <a:pt x="324440" y="259350"/>
                  <a:pt x="343351" y="230684"/>
                  <a:pt x="398207" y="225352"/>
                </a:cubicBezTo>
                <a:close/>
                <a:moveTo>
                  <a:pt x="11226" y="335940"/>
                </a:moveTo>
                <a:cubicBezTo>
                  <a:pt x="108450" y="308130"/>
                  <a:pt x="221164" y="285270"/>
                  <a:pt x="322696" y="280713"/>
                </a:cubicBezTo>
                <a:cubicBezTo>
                  <a:pt x="323090" y="292526"/>
                  <a:pt x="327410" y="306386"/>
                  <a:pt x="332540" y="315825"/>
                </a:cubicBezTo>
                <a:cubicBezTo>
                  <a:pt x="237432" y="316759"/>
                  <a:pt x="125865" y="342251"/>
                  <a:pt x="33344" y="366518"/>
                </a:cubicBezTo>
                <a:cubicBezTo>
                  <a:pt x="22195" y="358924"/>
                  <a:pt x="15996" y="347078"/>
                  <a:pt x="11226" y="335940"/>
                </a:cubicBezTo>
                <a:close/>
                <a:moveTo>
                  <a:pt x="433948" y="342308"/>
                </a:moveTo>
                <a:cubicBezTo>
                  <a:pt x="567419" y="442276"/>
                  <a:pt x="513408" y="560211"/>
                  <a:pt x="454311" y="674197"/>
                </a:cubicBezTo>
                <a:cubicBezTo>
                  <a:pt x="470534" y="666085"/>
                  <a:pt x="487038" y="658525"/>
                  <a:pt x="504014" y="652090"/>
                </a:cubicBezTo>
                <a:lnTo>
                  <a:pt x="504644" y="651854"/>
                </a:lnTo>
                <a:cubicBezTo>
                  <a:pt x="571098" y="527417"/>
                  <a:pt x="578017" y="423589"/>
                  <a:pt x="478679" y="325410"/>
                </a:cubicBezTo>
                <a:cubicBezTo>
                  <a:pt x="466157" y="334579"/>
                  <a:pt x="449192" y="338989"/>
                  <a:pt x="433948" y="342308"/>
                </a:cubicBezTo>
                <a:close/>
                <a:moveTo>
                  <a:pt x="368900" y="344603"/>
                </a:moveTo>
                <a:cubicBezTo>
                  <a:pt x="301107" y="486938"/>
                  <a:pt x="169752" y="663521"/>
                  <a:pt x="210241" y="757278"/>
                </a:cubicBezTo>
                <a:cubicBezTo>
                  <a:pt x="215044" y="775008"/>
                  <a:pt x="231694" y="793919"/>
                  <a:pt x="242416" y="796237"/>
                </a:cubicBezTo>
                <a:cubicBezTo>
                  <a:pt x="203682" y="726262"/>
                  <a:pt x="326240" y="534257"/>
                  <a:pt x="419425" y="345176"/>
                </a:cubicBezTo>
                <a:cubicBezTo>
                  <a:pt x="400839" y="348382"/>
                  <a:pt x="383604" y="348675"/>
                  <a:pt x="368900" y="344602"/>
                </a:cubicBezTo>
                <a:close/>
                <a:moveTo>
                  <a:pt x="94691" y="734992"/>
                </a:moveTo>
                <a:lnTo>
                  <a:pt x="93453" y="758707"/>
                </a:lnTo>
                <a:lnTo>
                  <a:pt x="115571" y="762780"/>
                </a:lnTo>
                <a:lnTo>
                  <a:pt x="149918" y="758707"/>
                </a:lnTo>
                <a:lnTo>
                  <a:pt x="148500" y="735341"/>
                </a:lnTo>
                <a:lnTo>
                  <a:pt x="114862" y="737827"/>
                </a:lnTo>
                <a:lnTo>
                  <a:pt x="94691" y="734992"/>
                </a:lnTo>
                <a:close/>
                <a:moveTo>
                  <a:pt x="37124" y="404712"/>
                </a:moveTo>
                <a:cubicBezTo>
                  <a:pt x="52525" y="434862"/>
                  <a:pt x="69839" y="467127"/>
                  <a:pt x="77051" y="489054"/>
                </a:cubicBezTo>
                <a:cubicBezTo>
                  <a:pt x="99652" y="557781"/>
                  <a:pt x="100226" y="615538"/>
                  <a:pt x="94905" y="729570"/>
                </a:cubicBezTo>
                <a:lnTo>
                  <a:pt x="114964" y="731572"/>
                </a:lnTo>
                <a:lnTo>
                  <a:pt x="148511" y="729682"/>
                </a:lnTo>
                <a:cubicBezTo>
                  <a:pt x="147037" y="663419"/>
                  <a:pt x="144742" y="607653"/>
                  <a:pt x="145957" y="552032"/>
                </a:cubicBezTo>
                <a:cubicBezTo>
                  <a:pt x="145474" y="549715"/>
                  <a:pt x="130511" y="520678"/>
                  <a:pt x="128700" y="517337"/>
                </a:cubicBezTo>
                <a:cubicBezTo>
                  <a:pt x="102813" y="469783"/>
                  <a:pt x="74373" y="441759"/>
                  <a:pt x="37124" y="404712"/>
                </a:cubicBezTo>
                <a:close/>
                <a:moveTo>
                  <a:pt x="294526" y="836108"/>
                </a:moveTo>
                <a:cubicBezTo>
                  <a:pt x="304471" y="842127"/>
                  <a:pt x="314697" y="844995"/>
                  <a:pt x="324969" y="847527"/>
                </a:cubicBezTo>
                <a:cubicBezTo>
                  <a:pt x="347356" y="783986"/>
                  <a:pt x="458462" y="703638"/>
                  <a:pt x="530362" y="683512"/>
                </a:cubicBezTo>
                <a:cubicBezTo>
                  <a:pt x="618765" y="658762"/>
                  <a:pt x="683667" y="644170"/>
                  <a:pt x="675533" y="750101"/>
                </a:cubicBezTo>
                <a:cubicBezTo>
                  <a:pt x="615649" y="742417"/>
                  <a:pt x="537866" y="742552"/>
                  <a:pt x="481829" y="711626"/>
                </a:cubicBezTo>
                <a:cubicBezTo>
                  <a:pt x="462006" y="721942"/>
                  <a:pt x="443545" y="733451"/>
                  <a:pt x="425433" y="746557"/>
                </a:cubicBezTo>
                <a:cubicBezTo>
                  <a:pt x="392785" y="770160"/>
                  <a:pt x="345894" y="811077"/>
                  <a:pt x="332158" y="850058"/>
                </a:cubicBezTo>
                <a:lnTo>
                  <a:pt x="329863" y="856583"/>
                </a:lnTo>
                <a:cubicBezTo>
                  <a:pt x="309984" y="851700"/>
                  <a:pt x="303302" y="850328"/>
                  <a:pt x="285796" y="839742"/>
                </a:cubicBezTo>
                <a:lnTo>
                  <a:pt x="287113" y="834319"/>
                </a:lnTo>
                <a:cubicBezTo>
                  <a:pt x="291466" y="816308"/>
                  <a:pt x="306823" y="793324"/>
                  <a:pt x="317949" y="778766"/>
                </a:cubicBezTo>
                <a:cubicBezTo>
                  <a:pt x="335814" y="755366"/>
                  <a:pt x="357853" y="733462"/>
                  <a:pt x="382232" y="716891"/>
                </a:cubicBezTo>
                <a:cubicBezTo>
                  <a:pt x="400896" y="704201"/>
                  <a:pt x="420291" y="692321"/>
                  <a:pt x="440238" y="681565"/>
                </a:cubicBezTo>
                <a:cubicBezTo>
                  <a:pt x="403821" y="648423"/>
                  <a:pt x="370352" y="598146"/>
                  <a:pt x="336546" y="522039"/>
                </a:cubicBezTo>
                <a:cubicBezTo>
                  <a:pt x="308128" y="576681"/>
                  <a:pt x="259606" y="669572"/>
                  <a:pt x="246421" y="731752"/>
                </a:cubicBezTo>
                <a:cubicBezTo>
                  <a:pt x="242495" y="750224"/>
                  <a:pt x="239514" y="775245"/>
                  <a:pt x="249087" y="792536"/>
                </a:cubicBezTo>
                <a:lnTo>
                  <a:pt x="257221" y="807229"/>
                </a:lnTo>
                <a:cubicBezTo>
                  <a:pt x="253497" y="806419"/>
                  <a:pt x="241460" y="804034"/>
                  <a:pt x="238591" y="803089"/>
                </a:cubicBezTo>
                <a:cubicBezTo>
                  <a:pt x="264624" y="871512"/>
                  <a:pt x="437459" y="889500"/>
                  <a:pt x="803413" y="848269"/>
                </a:cubicBezTo>
                <a:cubicBezTo>
                  <a:pt x="880825" y="828266"/>
                  <a:pt x="879599" y="788126"/>
                  <a:pt x="820491" y="770958"/>
                </a:cubicBezTo>
                <a:lnTo>
                  <a:pt x="706460" y="754443"/>
                </a:lnTo>
                <a:cubicBezTo>
                  <a:pt x="711388" y="737332"/>
                  <a:pt x="704559" y="682814"/>
                  <a:pt x="688978" y="668369"/>
                </a:cubicBezTo>
                <a:cubicBezTo>
                  <a:pt x="615290" y="600047"/>
                  <a:pt x="476835" y="661799"/>
                  <a:pt x="386530" y="723202"/>
                </a:cubicBezTo>
                <a:cubicBezTo>
                  <a:pt x="336692" y="757076"/>
                  <a:pt x="300310" y="812201"/>
                  <a:pt x="294527" y="836107"/>
                </a:cubicBezTo>
                <a:close/>
              </a:path>
            </a:pathLst>
          </a:custGeom>
          <a:solidFill>
            <a:srgbClr val="F6DCE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68" name="任意多边形: 形状 267">
            <a:extLst>
              <a:ext uri="{FF2B5EF4-FFF2-40B4-BE49-F238E27FC236}">
                <a16:creationId xmlns:a16="http://schemas.microsoft.com/office/drawing/2014/main" id="{C503A2B9-F8D3-BD40-726A-EBC52C9B2863}"/>
              </a:ext>
            </a:extLst>
          </p:cNvPr>
          <p:cNvSpPr/>
          <p:nvPr/>
        </p:nvSpPr>
        <p:spPr>
          <a:xfrm>
            <a:off x="8156314" y="5077052"/>
            <a:ext cx="336297" cy="427152"/>
          </a:xfrm>
          <a:custGeom>
            <a:avLst/>
            <a:gdLst>
              <a:gd name="connsiteX0" fmla="*/ 647706 w 672594"/>
              <a:gd name="connsiteY0" fmla="*/ 121804 h 854303"/>
              <a:gd name="connsiteX1" fmla="*/ 576402 w 672594"/>
              <a:gd name="connsiteY1" fmla="*/ 80494 h 854303"/>
              <a:gd name="connsiteX2" fmla="*/ 554694 w 672594"/>
              <a:gd name="connsiteY2" fmla="*/ 78837 h 854303"/>
              <a:gd name="connsiteX3" fmla="*/ 534606 w 672594"/>
              <a:gd name="connsiteY3" fmla="*/ 85428 h 854303"/>
              <a:gd name="connsiteX4" fmla="*/ 419239 w 672594"/>
              <a:gd name="connsiteY4" fmla="*/ 146207 h 854303"/>
              <a:gd name="connsiteX5" fmla="*/ 336210 w 672594"/>
              <a:gd name="connsiteY5" fmla="*/ 230294 h 854303"/>
              <a:gd name="connsiteX6" fmla="*/ 275479 w 672594"/>
              <a:gd name="connsiteY6" fmla="*/ 114803 h 854303"/>
              <a:gd name="connsiteX7" fmla="*/ 74282 w 672594"/>
              <a:gd name="connsiteY7" fmla="*/ 2799 h 854303"/>
              <a:gd name="connsiteX8" fmla="*/ 6902 w 672594"/>
              <a:gd name="connsiteY8" fmla="*/ 87057 h 854303"/>
              <a:gd name="connsiteX9" fmla="*/ 1463 w 672594"/>
              <a:gd name="connsiteY9" fmla="*/ 234294 h 854303"/>
              <a:gd name="connsiteX10" fmla="*/ 63347 w 672594"/>
              <a:gd name="connsiteY10" fmla="*/ 523711 h 854303"/>
              <a:gd name="connsiteX11" fmla="*/ 197078 w 672594"/>
              <a:gd name="connsiteY11" fmla="*/ 837941 h 854303"/>
              <a:gd name="connsiteX12" fmla="*/ 256495 w 672594"/>
              <a:gd name="connsiteY12" fmla="*/ 822901 h 854303"/>
              <a:gd name="connsiteX13" fmla="*/ 278784 w 672594"/>
              <a:gd name="connsiteY13" fmla="*/ 819101 h 854303"/>
              <a:gd name="connsiteX14" fmla="*/ 619969 w 672594"/>
              <a:gd name="connsiteY14" fmla="*/ 395048 h 854303"/>
              <a:gd name="connsiteX15" fmla="*/ 647706 w 672594"/>
              <a:gd name="connsiteY15" fmla="*/ 121804 h 854303"/>
              <a:gd name="connsiteX16" fmla="*/ 418782 w 672594"/>
              <a:gd name="connsiteY16" fmla="*/ 294750 h 854303"/>
              <a:gd name="connsiteX17" fmla="*/ 490115 w 672594"/>
              <a:gd name="connsiteY17" fmla="*/ 203757 h 854303"/>
              <a:gd name="connsiteX18" fmla="*/ 504993 w 672594"/>
              <a:gd name="connsiteY18" fmla="*/ 186603 h 854303"/>
              <a:gd name="connsiteX19" fmla="*/ 336686 w 672594"/>
              <a:gd name="connsiteY19" fmla="*/ 494479 h 854303"/>
              <a:gd name="connsiteX20" fmla="*/ 335972 w 672594"/>
              <a:gd name="connsiteY20" fmla="*/ 460580 h 854303"/>
              <a:gd name="connsiteX21" fmla="*/ 327276 w 672594"/>
              <a:gd name="connsiteY21" fmla="*/ 439530 h 854303"/>
              <a:gd name="connsiteX22" fmla="*/ 418782 w 672594"/>
              <a:gd name="connsiteY22" fmla="*/ 294750 h 854303"/>
              <a:gd name="connsiteX23" fmla="*/ 145862 w 672594"/>
              <a:gd name="connsiteY23" fmla="*/ 155265 h 854303"/>
              <a:gd name="connsiteX24" fmla="*/ 146662 w 672594"/>
              <a:gd name="connsiteY24" fmla="*/ 156256 h 854303"/>
              <a:gd name="connsiteX25" fmla="*/ 162417 w 672594"/>
              <a:gd name="connsiteY25" fmla="*/ 178668 h 854303"/>
              <a:gd name="connsiteX26" fmla="*/ 171313 w 672594"/>
              <a:gd name="connsiteY26" fmla="*/ 192299 h 854303"/>
              <a:gd name="connsiteX27" fmla="*/ 165341 w 672594"/>
              <a:gd name="connsiteY27" fmla="*/ 211625 h 854303"/>
              <a:gd name="connsiteX28" fmla="*/ 170418 w 672594"/>
              <a:gd name="connsiteY28" fmla="*/ 308847 h 854303"/>
              <a:gd name="connsiteX29" fmla="*/ 168256 w 672594"/>
              <a:gd name="connsiteY29" fmla="*/ 298702 h 854303"/>
              <a:gd name="connsiteX30" fmla="*/ 145862 w 672594"/>
              <a:gd name="connsiteY30" fmla="*/ 171534 h 854303"/>
              <a:gd name="connsiteX31" fmla="*/ 145862 w 672594"/>
              <a:gd name="connsiteY31" fmla="*/ 155265 h 854303"/>
              <a:gd name="connsiteX32" fmla="*/ 340677 w 672594"/>
              <a:gd name="connsiteY32" fmla="*/ 683370 h 854303"/>
              <a:gd name="connsiteX33" fmla="*/ 341087 w 672594"/>
              <a:gd name="connsiteY33" fmla="*/ 683503 h 854303"/>
              <a:gd name="connsiteX34" fmla="*/ 340687 w 672594"/>
              <a:gd name="connsiteY34" fmla="*/ 683884 h 854303"/>
              <a:gd name="connsiteX35" fmla="*/ 340677 w 672594"/>
              <a:gd name="connsiteY35" fmla="*/ 683370 h 854303"/>
              <a:gd name="connsiteX36" fmla="*/ 380882 w 672594"/>
              <a:gd name="connsiteY36" fmla="*/ 569289 h 854303"/>
              <a:gd name="connsiteX37" fmla="*/ 484886 w 672594"/>
              <a:gd name="connsiteY37" fmla="*/ 419384 h 854303"/>
              <a:gd name="connsiteX38" fmla="*/ 380882 w 672594"/>
              <a:gd name="connsiteY38" fmla="*/ 569289 h 854303"/>
              <a:gd name="connsiteX39" fmla="*/ 606768 w 672594"/>
              <a:gd name="connsiteY39" fmla="*/ 216406 h 854303"/>
              <a:gd name="connsiteX40" fmla="*/ 576954 w 672594"/>
              <a:gd name="connsiteY40" fmla="*/ 224265 h 854303"/>
              <a:gd name="connsiteX41" fmla="*/ 544484 w 672594"/>
              <a:gd name="connsiteY41" fmla="*/ 255945 h 854303"/>
              <a:gd name="connsiteX42" fmla="*/ 586727 w 672594"/>
              <a:gd name="connsiteY42" fmla="*/ 148931 h 854303"/>
              <a:gd name="connsiteX43" fmla="*/ 598633 w 672594"/>
              <a:gd name="connsiteY43" fmla="*/ 166695 h 854303"/>
              <a:gd name="connsiteX44" fmla="*/ 606768 w 672594"/>
              <a:gd name="connsiteY44" fmla="*/ 216406 h 854303"/>
              <a:gd name="connsiteX45" fmla="*/ 270926 w 672594"/>
              <a:gd name="connsiteY45" fmla="*/ 239733 h 854303"/>
              <a:gd name="connsiteX46" fmla="*/ 216185 w 672594"/>
              <a:gd name="connsiteY46" fmla="*/ 143169 h 854303"/>
              <a:gd name="connsiteX47" fmla="*/ 270926 w 672594"/>
              <a:gd name="connsiteY47" fmla="*/ 239733 h 854303"/>
              <a:gd name="connsiteX48" fmla="*/ 70920 w 672594"/>
              <a:gd name="connsiteY48" fmla="*/ 96210 h 854303"/>
              <a:gd name="connsiteX49" fmla="*/ 88493 w 672594"/>
              <a:gd name="connsiteY49" fmla="*/ 64416 h 854303"/>
              <a:gd name="connsiteX50" fmla="*/ 125784 w 672594"/>
              <a:gd name="connsiteY50" fmla="*/ 69626 h 854303"/>
              <a:gd name="connsiteX51" fmla="*/ 95818 w 672594"/>
              <a:gd name="connsiteY51" fmla="*/ 85323 h 854303"/>
              <a:gd name="connsiteX52" fmla="*/ 85360 w 672594"/>
              <a:gd name="connsiteY52" fmla="*/ 210253 h 854303"/>
              <a:gd name="connsiteX53" fmla="*/ 149730 w 672594"/>
              <a:gd name="connsiteY53" fmla="*/ 524188 h 854303"/>
              <a:gd name="connsiteX54" fmla="*/ 166017 w 672594"/>
              <a:gd name="connsiteY54" fmla="*/ 611846 h 854303"/>
              <a:gd name="connsiteX55" fmla="*/ 80273 w 672594"/>
              <a:gd name="connsiteY55" fmla="*/ 339250 h 854303"/>
              <a:gd name="connsiteX56" fmla="*/ 70920 w 672594"/>
              <a:gd name="connsiteY56" fmla="*/ 96210 h 854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672594" h="854303">
                <a:moveTo>
                  <a:pt x="647706" y="121804"/>
                </a:moveTo>
                <a:cubicBezTo>
                  <a:pt x="628942" y="93420"/>
                  <a:pt x="603796" y="81780"/>
                  <a:pt x="576402" y="80494"/>
                </a:cubicBezTo>
                <a:cubicBezTo>
                  <a:pt x="570077" y="77694"/>
                  <a:pt x="562629" y="76846"/>
                  <a:pt x="554694" y="78837"/>
                </a:cubicBezTo>
                <a:cubicBezTo>
                  <a:pt x="547789" y="80570"/>
                  <a:pt x="541112" y="82799"/>
                  <a:pt x="534606" y="85428"/>
                </a:cubicBezTo>
                <a:cubicBezTo>
                  <a:pt x="492277" y="96477"/>
                  <a:pt x="449415" y="123480"/>
                  <a:pt x="419239" y="146207"/>
                </a:cubicBezTo>
                <a:cubicBezTo>
                  <a:pt x="387397" y="170182"/>
                  <a:pt x="359451" y="198642"/>
                  <a:pt x="336210" y="230294"/>
                </a:cubicBezTo>
                <a:cubicBezTo>
                  <a:pt x="322789" y="188974"/>
                  <a:pt x="302415" y="149798"/>
                  <a:pt x="275479" y="114803"/>
                </a:cubicBezTo>
                <a:cubicBezTo>
                  <a:pt x="232035" y="58377"/>
                  <a:pt x="155225" y="-15327"/>
                  <a:pt x="74282" y="2799"/>
                </a:cubicBezTo>
                <a:cubicBezTo>
                  <a:pt x="31267" y="12429"/>
                  <a:pt x="12436" y="47528"/>
                  <a:pt x="6902" y="87057"/>
                </a:cubicBezTo>
                <a:cubicBezTo>
                  <a:pt x="82" y="135853"/>
                  <a:pt x="-1585" y="185145"/>
                  <a:pt x="1463" y="234294"/>
                </a:cubicBezTo>
                <a:cubicBezTo>
                  <a:pt x="7588" y="333040"/>
                  <a:pt x="31096" y="430090"/>
                  <a:pt x="63347" y="523711"/>
                </a:cubicBezTo>
                <a:cubicBezTo>
                  <a:pt x="100390" y="631258"/>
                  <a:pt x="148548" y="734909"/>
                  <a:pt x="197078" y="837941"/>
                </a:cubicBezTo>
                <a:cubicBezTo>
                  <a:pt x="211709" y="869012"/>
                  <a:pt x="253847" y="851219"/>
                  <a:pt x="256495" y="822901"/>
                </a:cubicBezTo>
                <a:cubicBezTo>
                  <a:pt x="264277" y="824644"/>
                  <a:pt x="272450" y="823835"/>
                  <a:pt x="278784" y="819101"/>
                </a:cubicBezTo>
                <a:cubicBezTo>
                  <a:pt x="427536" y="707858"/>
                  <a:pt x="546141" y="562745"/>
                  <a:pt x="619969" y="395048"/>
                </a:cubicBezTo>
                <a:cubicBezTo>
                  <a:pt x="655345" y="314714"/>
                  <a:pt x="702189" y="204195"/>
                  <a:pt x="647706" y="121804"/>
                </a:cubicBezTo>
                <a:close/>
                <a:moveTo>
                  <a:pt x="418782" y="294750"/>
                </a:moveTo>
                <a:cubicBezTo>
                  <a:pt x="441271" y="263488"/>
                  <a:pt x="464997" y="233085"/>
                  <a:pt x="490115" y="203757"/>
                </a:cubicBezTo>
                <a:cubicBezTo>
                  <a:pt x="494992" y="198071"/>
                  <a:pt x="499916" y="192280"/>
                  <a:pt x="504993" y="186603"/>
                </a:cubicBezTo>
                <a:cubicBezTo>
                  <a:pt x="461864" y="294407"/>
                  <a:pt x="390655" y="390723"/>
                  <a:pt x="336686" y="494479"/>
                </a:cubicBezTo>
                <a:cubicBezTo>
                  <a:pt x="336448" y="483183"/>
                  <a:pt x="336210" y="471876"/>
                  <a:pt x="335972" y="460580"/>
                </a:cubicBezTo>
                <a:cubicBezTo>
                  <a:pt x="335781" y="451560"/>
                  <a:pt x="332400" y="444549"/>
                  <a:pt x="327276" y="439530"/>
                </a:cubicBezTo>
                <a:cubicBezTo>
                  <a:pt x="354898" y="389638"/>
                  <a:pt x="385330" y="341241"/>
                  <a:pt x="418782" y="294750"/>
                </a:cubicBezTo>
                <a:close/>
                <a:moveTo>
                  <a:pt x="145862" y="155265"/>
                </a:moveTo>
                <a:cubicBezTo>
                  <a:pt x="146224" y="155694"/>
                  <a:pt x="146520" y="156056"/>
                  <a:pt x="146662" y="156256"/>
                </a:cubicBezTo>
                <a:cubicBezTo>
                  <a:pt x="152073" y="163619"/>
                  <a:pt x="157321" y="171096"/>
                  <a:pt x="162417" y="178668"/>
                </a:cubicBezTo>
                <a:cubicBezTo>
                  <a:pt x="165446" y="183174"/>
                  <a:pt x="168408" y="187727"/>
                  <a:pt x="171313" y="192299"/>
                </a:cubicBezTo>
                <a:cubicBezTo>
                  <a:pt x="167255" y="197214"/>
                  <a:pt x="164893" y="203691"/>
                  <a:pt x="165341" y="211625"/>
                </a:cubicBezTo>
                <a:cubicBezTo>
                  <a:pt x="167179" y="244048"/>
                  <a:pt x="168808" y="276452"/>
                  <a:pt x="170418" y="308847"/>
                </a:cubicBezTo>
                <a:cubicBezTo>
                  <a:pt x="169703" y="305465"/>
                  <a:pt x="168980" y="302084"/>
                  <a:pt x="168256" y="298702"/>
                </a:cubicBezTo>
                <a:cubicBezTo>
                  <a:pt x="159321" y="256611"/>
                  <a:pt x="149672" y="214416"/>
                  <a:pt x="145862" y="171534"/>
                </a:cubicBezTo>
                <a:cubicBezTo>
                  <a:pt x="145462" y="166876"/>
                  <a:pt x="145748" y="161085"/>
                  <a:pt x="145862" y="155265"/>
                </a:cubicBezTo>
                <a:close/>
                <a:moveTo>
                  <a:pt x="340677" y="683370"/>
                </a:moveTo>
                <a:cubicBezTo>
                  <a:pt x="340811" y="683417"/>
                  <a:pt x="340953" y="683455"/>
                  <a:pt x="341087" y="683503"/>
                </a:cubicBezTo>
                <a:cubicBezTo>
                  <a:pt x="340953" y="683627"/>
                  <a:pt x="340820" y="683751"/>
                  <a:pt x="340687" y="683884"/>
                </a:cubicBezTo>
                <a:cubicBezTo>
                  <a:pt x="340687" y="683712"/>
                  <a:pt x="340677" y="683541"/>
                  <a:pt x="340677" y="683370"/>
                </a:cubicBezTo>
                <a:close/>
                <a:moveTo>
                  <a:pt x="380882" y="569289"/>
                </a:moveTo>
                <a:cubicBezTo>
                  <a:pt x="412277" y="517120"/>
                  <a:pt x="447005" y="467095"/>
                  <a:pt x="484886" y="419384"/>
                </a:cubicBezTo>
                <a:cubicBezTo>
                  <a:pt x="453520" y="471200"/>
                  <a:pt x="417811" y="520787"/>
                  <a:pt x="380882" y="569289"/>
                </a:cubicBezTo>
                <a:close/>
                <a:moveTo>
                  <a:pt x="606768" y="216406"/>
                </a:moveTo>
                <a:cubicBezTo>
                  <a:pt x="596681" y="214149"/>
                  <a:pt x="585536" y="216168"/>
                  <a:pt x="576954" y="224265"/>
                </a:cubicBezTo>
                <a:cubicBezTo>
                  <a:pt x="565943" y="234656"/>
                  <a:pt x="555152" y="245248"/>
                  <a:pt x="544484" y="255945"/>
                </a:cubicBezTo>
                <a:cubicBezTo>
                  <a:pt x="561343" y="221474"/>
                  <a:pt x="575964" y="186041"/>
                  <a:pt x="586727" y="148931"/>
                </a:cubicBezTo>
                <a:cubicBezTo>
                  <a:pt x="591594" y="153075"/>
                  <a:pt x="595404" y="159152"/>
                  <a:pt x="598633" y="166695"/>
                </a:cubicBezTo>
                <a:cubicBezTo>
                  <a:pt x="605377" y="182431"/>
                  <a:pt x="607444" y="199328"/>
                  <a:pt x="606768" y="216406"/>
                </a:cubicBezTo>
                <a:close/>
                <a:moveTo>
                  <a:pt x="270926" y="239733"/>
                </a:moveTo>
                <a:cubicBezTo>
                  <a:pt x="255390" y="206186"/>
                  <a:pt x="237102" y="173849"/>
                  <a:pt x="216185" y="143169"/>
                </a:cubicBezTo>
                <a:cubicBezTo>
                  <a:pt x="240150" y="172087"/>
                  <a:pt x="258524" y="204891"/>
                  <a:pt x="270926" y="239733"/>
                </a:cubicBezTo>
                <a:close/>
                <a:moveTo>
                  <a:pt x="70920" y="96210"/>
                </a:moveTo>
                <a:cubicBezTo>
                  <a:pt x="72853" y="83456"/>
                  <a:pt x="73996" y="68540"/>
                  <a:pt x="88493" y="64416"/>
                </a:cubicBezTo>
                <a:cubicBezTo>
                  <a:pt x="99971" y="61158"/>
                  <a:pt x="114630" y="65264"/>
                  <a:pt x="125784" y="69626"/>
                </a:cubicBezTo>
                <a:cubicBezTo>
                  <a:pt x="115782" y="70474"/>
                  <a:pt x="105648" y="75141"/>
                  <a:pt x="95818" y="85323"/>
                </a:cubicBezTo>
                <a:cubicBezTo>
                  <a:pt x="66100" y="116080"/>
                  <a:pt x="80054" y="173534"/>
                  <a:pt x="85360" y="210253"/>
                </a:cubicBezTo>
                <a:cubicBezTo>
                  <a:pt x="100580" y="315600"/>
                  <a:pt x="127603" y="420032"/>
                  <a:pt x="149730" y="524188"/>
                </a:cubicBezTo>
                <a:cubicBezTo>
                  <a:pt x="155921" y="553344"/>
                  <a:pt x="160636" y="582728"/>
                  <a:pt x="166017" y="611846"/>
                </a:cubicBezTo>
                <a:cubicBezTo>
                  <a:pt x="129508" y="523407"/>
                  <a:pt x="98466" y="433014"/>
                  <a:pt x="80273" y="339250"/>
                </a:cubicBezTo>
                <a:cubicBezTo>
                  <a:pt x="64900" y="260031"/>
                  <a:pt x="58804" y="176287"/>
                  <a:pt x="70920" y="96210"/>
                </a:cubicBezTo>
                <a:close/>
              </a:path>
            </a:pathLst>
          </a:custGeom>
          <a:solidFill>
            <a:srgbClr val="F6DCE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36689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</TotalTime>
  <Words>374</Words>
  <Application>Microsoft Office PowerPoint</Application>
  <PresentationFormat>宽屏</PresentationFormat>
  <Paragraphs>34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1" baseType="lpstr">
      <vt:lpstr>阿里巴巴普惠体 2.0 65 Medium</vt:lpstr>
      <vt:lpstr>微软雅黑</vt:lpstr>
      <vt:lpstr>Dreaming Outloud Pro</vt:lpstr>
      <vt:lpstr>阿里巴巴普惠体 2.0 55 Regular</vt:lpstr>
      <vt:lpstr>HarmonyOS Sans SC Light</vt:lpstr>
      <vt:lpstr>Arial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热情火辣抽象时尚ppt模板</dc:title>
  <dc:creator>yvonne 忘吃药的晓公子</dc:creator>
  <cp:keywords>51PPT模板网</cp:keywords>
  <dc:description>51PPT模板网，幻灯片演示模板及素材免费下载！_x000d_
51PPT模板网 唯一访问网址：www.51pptmoban.com</dc:description>
  <cp:lastModifiedBy>51pptmoban .com</cp:lastModifiedBy>
  <cp:revision>80</cp:revision>
  <dcterms:created xsi:type="dcterms:W3CDTF">2024-01-24T23:20:39Z</dcterms:created>
  <dcterms:modified xsi:type="dcterms:W3CDTF">2024-01-28T12:55:21Z</dcterms:modified>
</cp:coreProperties>
</file>